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634DE-674F-4BD0-85B2-CC098A833009}" v="4" dt="2020-03-02T20:07:12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A0634DE-674F-4BD0-85B2-CC098A833009}"/>
    <pc:docChg chg="addSld delSld modSld sldOrd">
      <pc:chgData name="Kimberly Brehm" userId="8c2b6ab9-3f19-41de-a892-34e3c36865ec" providerId="ADAL" clId="{CA0634DE-674F-4BD0-85B2-CC098A833009}" dt="2020-03-02T20:07:12.852" v="56"/>
      <pc:docMkLst>
        <pc:docMk/>
      </pc:docMkLst>
      <pc:sldChg chg="del">
        <pc:chgData name="Kimberly Brehm" userId="8c2b6ab9-3f19-41de-a892-34e3c36865ec" providerId="ADAL" clId="{CA0634DE-674F-4BD0-85B2-CC098A833009}" dt="2020-03-02T19:55:27.220" v="7" actId="47"/>
        <pc:sldMkLst>
          <pc:docMk/>
          <pc:sldMk cId="339691458" sldId="256"/>
        </pc:sldMkLst>
      </pc:sldChg>
      <pc:sldChg chg="del">
        <pc:chgData name="Kimberly Brehm" userId="8c2b6ab9-3f19-41de-a892-34e3c36865ec" providerId="ADAL" clId="{CA0634DE-674F-4BD0-85B2-CC098A833009}" dt="2020-03-02T19:55:20.231" v="6" actId="47"/>
        <pc:sldMkLst>
          <pc:docMk/>
          <pc:sldMk cId="189272211" sldId="259"/>
        </pc:sldMkLst>
      </pc:sldChg>
      <pc:sldChg chg="addSp delSp modSp add">
        <pc:chgData name="Kimberly Brehm" userId="8c2b6ab9-3f19-41de-a892-34e3c36865ec" providerId="ADAL" clId="{CA0634DE-674F-4BD0-85B2-CC098A833009}" dt="2020-03-02T19:57:15.666" v="54"/>
        <pc:sldMkLst>
          <pc:docMk/>
          <pc:sldMk cId="4186269951" sldId="263"/>
        </pc:sldMkLst>
        <pc:spChg chg="mod">
          <ac:chgData name="Kimberly Brehm" userId="8c2b6ab9-3f19-41de-a892-34e3c36865ec" providerId="ADAL" clId="{CA0634DE-674F-4BD0-85B2-CC098A833009}" dt="2020-03-02T19:55:41.809" v="28" actId="1076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CA0634DE-674F-4BD0-85B2-CC098A833009}" dt="2020-03-02T19:55:30.941" v="9" actId="20577"/>
          <ac:spMkLst>
            <pc:docMk/>
            <pc:sldMk cId="4186269951" sldId="263"/>
            <ac:spMk id="113" creationId="{EB37F254-1F37-4D6F-B88B-E4B0ADE1D2AD}"/>
          </ac:spMkLst>
        </pc:spChg>
        <pc:picChg chg="del">
          <ac:chgData name="Kimberly Brehm" userId="8c2b6ab9-3f19-41de-a892-34e3c36865ec" providerId="ADAL" clId="{CA0634DE-674F-4BD0-85B2-CC098A833009}" dt="2020-03-02T19:56:45.107" v="53"/>
          <ac:picMkLst>
            <pc:docMk/>
            <pc:sldMk cId="4186269951" sldId="263"/>
            <ac:picMk id="2" creationId="{0F32B695-7EF5-42A8-AFB8-33AEF896336D}"/>
          </ac:picMkLst>
        </pc:picChg>
        <pc:picChg chg="add del mod">
          <ac:chgData name="Kimberly Brehm" userId="8c2b6ab9-3f19-41de-a892-34e3c36865ec" providerId="ADAL" clId="{CA0634DE-674F-4BD0-85B2-CC098A833009}" dt="2020-03-02T19:57:15.666" v="54"/>
          <ac:picMkLst>
            <pc:docMk/>
            <pc:sldMk cId="4186269951" sldId="263"/>
            <ac:picMk id="3" creationId="{04690432-0741-4441-9107-436AA5B18A37}"/>
          </ac:picMkLst>
        </pc:picChg>
        <pc:picChg chg="add mod">
          <ac:chgData name="Kimberly Brehm" userId="8c2b6ab9-3f19-41de-a892-34e3c36865ec" providerId="ADAL" clId="{CA0634DE-674F-4BD0-85B2-CC098A833009}" dt="2020-03-02T19:57:15.666" v="54"/>
          <ac:picMkLst>
            <pc:docMk/>
            <pc:sldMk cId="4186269951" sldId="263"/>
            <ac:picMk id="4" creationId="{5890B212-CC52-4053-8715-5B8A5A4BCD5C}"/>
          </ac:picMkLst>
        </pc:picChg>
      </pc:sldChg>
      <pc:sldChg chg="addSp delSp modSp add ord">
        <pc:chgData name="Kimberly Brehm" userId="8c2b6ab9-3f19-41de-a892-34e3c36865ec" providerId="ADAL" clId="{CA0634DE-674F-4BD0-85B2-CC098A833009}" dt="2020-03-02T20:07:12.852" v="56"/>
        <pc:sldMkLst>
          <pc:docMk/>
          <pc:sldMk cId="3505249617" sldId="264"/>
        </pc:sldMkLst>
        <pc:spChg chg="mod">
          <ac:chgData name="Kimberly Brehm" userId="8c2b6ab9-3f19-41de-a892-34e3c36865ec" providerId="ADAL" clId="{CA0634DE-674F-4BD0-85B2-CC098A833009}" dt="2020-03-02T19:56:05.345" v="52" actId="20577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CA0634DE-674F-4BD0-85B2-CC098A833009}" dt="2020-03-02T20:07:03.789" v="55"/>
          <ac:picMkLst>
            <pc:docMk/>
            <pc:sldMk cId="3505249617" sldId="264"/>
            <ac:picMk id="4" creationId="{96C79E0C-E6AB-4EF9-9B5B-BD4785530081}"/>
          </ac:picMkLst>
        </pc:picChg>
        <pc:picChg chg="add del mod">
          <ac:chgData name="Kimberly Brehm" userId="8c2b6ab9-3f19-41de-a892-34e3c36865ec" providerId="ADAL" clId="{CA0634DE-674F-4BD0-85B2-CC098A833009}" dt="2020-03-02T20:07:12.852" v="56"/>
          <ac:picMkLst>
            <pc:docMk/>
            <pc:sldMk cId="3505249617" sldId="264"/>
            <ac:picMk id="5" creationId="{37E15F87-7095-46B1-93A2-5696D51B2ABA}"/>
          </ac:picMkLst>
        </pc:picChg>
        <pc:picChg chg="add mod">
          <ac:chgData name="Kimberly Brehm" userId="8c2b6ab9-3f19-41de-a892-34e3c36865ec" providerId="ADAL" clId="{CA0634DE-674F-4BD0-85B2-CC098A833009}" dt="2020-03-02T20:07:12.852" v="56"/>
          <ac:picMkLst>
            <pc:docMk/>
            <pc:sldMk cId="3505249617" sldId="264"/>
            <ac:picMk id="6" creationId="{4C151A32-91A2-4DD2-860E-389624D638A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08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5784 0 0,'0'0'132'0'0,"0"0"17"0"0,0 0 10 0 0,0 0-44 0 0,0 0 16 0 0,0 0 75 0 0,0 0 199 0 0,0 0 364 0 0,0 0 30 0 0,0 0-328 0 0,0 0-194 0 0,0 0-49 0 0,0 0 47 0 0,0 0 119 0 0,0 0-18 0 0,0 0-24 0 0,0 3-73 0 0,0-2-259 0 0,0 2 40 0 0,0 5 178 0 0,0 8 278 0 0,0-10-323 0 0,-1-1-55 0 0,-1-2-92 0 0,-4 1 110 0 0,5-4-146 0 0,1 1 0 0 0,-1-1 0 0 0,1 0-1 0 0,-1 0 1 0 0,1 1 0 0 0,0-1 0 0 0,-1 0 0 0 0,1 1-1 0 0,0-1 1 0 0,-1 0 0 0 0,1 1 0 0 0,0-1 0 0 0,-1 1 0 0 0,1-1-1 0 0,0 0 1 0 0,0 1 0 0 0,-1-1 0 0 0,1 1 0 0 0,0-1-1 0 0,0 1 1 0 0,0-1 0 0 0,0 1 0 0 0,0-1 0 0 0,0 1 0 0 0,0-1-1 0 0,0 1 1 0 0,0-1 0 0 0,0 1 0 0 0,0-1 0 0 0,0 1-1 0 0,0-1 1 0 0,0 1-10 0 0,0 10 110 0 0,0 16 338 0 0,-3-18-315 0 0,-1 0-66 0 0,3-8-53 0 0,0 0 0 0 0,0 1 0 0 0,0-1 0 0 0,0 1-1 0 0,0-1 1 0 0,1 1 0 0 0,-1-1 0 0 0,1 1 0 0 0,-1 0 0 0 0,1-1 0 0 0,0 1 0 0 0,-1-1-1 0 0,1 1 1 0 0,0 0-14 0 0,0 78 533 0 0,0-45-330 0 0,0 3-29 0 0,0-2-82 0 0,0-34-87 0 0,0 0 1 0 0,1-1 0 0 0,-1 1 0 0 0,0-1 0 0 0,1 1-1 0 0,-1-1 1 0 0,1 1 0 0 0,-1-1 0 0 0,1 1 0 0 0,-1-1 0 0 0,1 1-1 0 0,0-1 1 0 0,0 0-6 0 0,5 13 21 0 0,-2 13 40 0 0,-5 5-38 0 0,1-18-27 0 0,0-11 7 0 0,0 1 1 0 0,0-1-1 0 0,1 0 1 0 0,-1 0-1 0 0,1 1 1 0 0,0-1 0 0 0,0 0-1 0 0,0 0 1 0 0,2 3-4 0 0,2 9 21 0 0,-4-8-18 0 0,0 0-1 0 0,0 1 1 0 0,-1-1 0 0 0,0 0-1 0 0,0 4-2 0 0,-1-3 0 0 0,1-1-1 0 0,0 0 1 0 0,1 0-1 0 0,0 1 1 0 0,0 3 0 0 0,10 23 0 0 0,-6 8 0 0 0,1-18 0 0 0,-4-18 0 0 0,0 0 0 0 0,-1 0 0 0 0,0 0 0 0 0,0 1 0 0 0,-1 4 0 0 0,1-5 0 0 0,-1 0 0 0 0,1 0 0 0 0,0 0 0 0 0,1 0 0 0 0,0 0 0 0 0,0 0 0 0 0,0-1 0 0 0,0 1 0 0 0,1 0 0 0 0,10 29 0 0 0,-10-23 0 0 0,-2-8 0 0 0,0 0 0 0 0,0 0 0 0 0,0 0 0 0 0,0-1 0 0 0,1 1 0 0 0,-1-1 0 0 0,1 1 0 0 0,0-1 0 0 0,2 2 0 0 0,43 69 0 0 0,-32-55 16 0 0,-13-16-10 0 0,0-1 0 0 0,1 1 0 0 0,-1 0-1 0 0,0 0 1 0 0,-1 0 0 0 0,1 0 0 0 0,0 0 0 0 0,-1 1-1 0 0,0-1 1 0 0,0 1-6 0 0,1 1 8 0 0,1 0-1 0 0,-1 0 1 0 0,1 0-1 0 0,0-1 1 0 0,1 1-1 0 0,-1-1 1 0 0,3 3-8 0 0,31 32 44 0 0,-24-26-23 0 0,1 2-11 0 0,-12-10 2 0 0,-2-4-10 0 0,0 0 0 0 0,1-1 0 0 0,-1 1 0 0 0,0 0 0 0 0,1-1 0 0 0,-1 1 0 0 0,0-1 0 0 0,1 1 0 0 0,-1-1 0 0 0,1 1 0 0 0,-1-1 0 0 0,1 1 0 0 0,-1-1-1 0 0,1 1 1 0 0,-1-1 0 0 0,1 1 0 0 0,0-1 0 0 0,-1 0 0 0 0,1 1 0 0 0,-1-1 0 0 0,1 0 0 0 0,0 0-2 0 0,4 3-1 0 0,11 10 12 0 0,0 0 42 0 0,-3-8 0 0 0,-9 2-39 0 0,-4-7-11 0 0,1 1 0 0 0,-1-1 0 0 0,0 1-1 0 0,0-1 1 0 0,1 1 0 0 0,-1-1-1 0 0,0 0 1 0 0,1 1 0 0 0,-1-1 0 0 0,0 0-1 0 0,1 1 1 0 0,-1-1 0 0 0,1 0-1 0 0,-1 0 1 0 0,0 1 0 0 0,1-1 0 0 0,-1 0-1 0 0,1 0 1 0 0,-1 0 0 0 0,1 1-1 0 0,-1-1 1 0 0,1 0 0 0 0,-1 0 0 0 0,1 0-1 0 0,-1 0 1 0 0,1 0 0 0 0,-1 0-1 0 0,1 0 1 0 0,-1 0 0 0 0,1 0-1 0 0,-1 0 1 0 0,1 0-3 0 0,8 0 21 0 0,0 0 37 0 0,22 0 242 0 0,-17 0-201 0 0,-12-1-88 0 0,0 1 0 0 0,-1 0 0 0 0,1 0 1 0 0,0 0-1 0 0,-1-1 0 0 0,1 1 1 0 0,-1-1-1 0 0,1 0 0 0 0,-1 1 0 0 0,1-1 1 0 0,-1 0-1 0 0,1 0 0 0 0,-1 0 1 0 0,1 0-12 0 0,6-4 50 0 0,5 0 54 0 0,-8-5 1 0 0,8 4 5 0 0,19-20 114 0 0,-27 24-193 0 0,-5 1-25 0 0,1 1 0 0 0,0 0 0 0 0,-1 0 0 0 0,1-1-1 0 0,0 1 1 0 0,-1 0 0 0 0,1-1 0 0 0,-1 1 0 0 0,1-1 0 0 0,-1 1 0 0 0,1-1-1 0 0,-1 1 1 0 0,1-1 0 0 0,-1 1 0 0 0,1-1 0 0 0,-1 1 0 0 0,0-1 0 0 0,1 0-1 0 0,-1 1 1 0 0,0-1 0 0 0,1 1 0 0 0,-1-1-6 0 0,2-4 16 0 0,0 2-8 0 0,0 1-1 0 0,-1-1 0 0 0,1 1 0 0 0,0-1 1 0 0,1 1-1 0 0,-1 0 0 0 0,0 0 0 0 0,0 0 1 0 0,1 0-1 0 0,0 1 0 0 0,-1-1 0 0 0,1 1 0 0 0,0-1 1 0 0,-1 1-1 0 0,2 0-7 0 0,3-3 35 0 0,-5 3-29 0 0,-1 0-1 0 0,1 0 1 0 0,-1-1-1 0 0,1 1 1 0 0,-1-1-1 0 0,1 1 1 0 0,-1-1-1 0 0,0 0 1 0 0,0 0-1 0 0,0 1 1 0 0,0-1-1 0 0,0 0 1 0 0,0-1-6 0 0,0 0 7 0 0,1 0 1 0 0,0 0 0 0 0,0 0-1 0 0,0 0 1 0 0,0 0 0 0 0,1 0-8 0 0,-1 0 10 0 0,1 0 0 0 0,-1 0 0 0 0,0 0 0 0 0,0-1 0 0 0,0 1 0 0 0,0-2-10 0 0,0 2 3 0 0,0-1 0 0 0,0 1 0 0 0,0 0 0 0 0,0-1 0 0 0,1 1 0 0 0,0-1-3 0 0,-2 3 4 0 0,1 0-1 0 0,-1 0 0 0 0,0 0 0 0 0,0 0 0 0 0,0-1 0 0 0,0 1 1 0 0,0 0-1 0 0,0 0 0 0 0,0-1 0 0 0,0 1 0 0 0,0-1 0 0 0,-1 1 0 0 0,1-1 0 0 0,-1 1 0 0 0,1-1 0 0 0,-1 1 0 0 0,0-1 0 0 0,1 0 0 0 0,-1 1 0 0 0,0-1 0 0 0,0 1 0 0 0,0-1 0 0 0,0 0-3 0 0,0-3 11 0 0,1 0-1 0 0,0 0 1 0 0,0 0-1 0 0,0 0 1 0 0,2-5-11 0 0,-1 4 11 0 0,0 1 0 0 0,-1-1 0 0 0,1 0 1 0 0,-1 0-1 0 0,-1 0 0 0 0,1 0-11 0 0,-1-2 10 0 0,1 0 0 0 0,0 1 0 0 0,0-1 0 0 0,1 0 0 0 0,1 0-10 0 0,-1 0 9 0 0,0 1 0 0 0,-1-1 1 0 0,0 0-1 0 0,0 0 0 0 0,-1-1-9 0 0,0-26 46 0 0,0-62-35 0 0,0 53 39 0 0,1 31-48 0 0,1 0 1 0 0,0 0 0 0 0,0 0-1 0 0,4-7-2 0 0,-5 16 0 0 0,0-7 0 0 0,0 0 0 0 0,0 0 0 0 0,-1 0 0 0 0,0-6 0 0 0,-1 2 0 0 0,1 12 0 0 0,0 0 0 0 0,0 0 0 0 0,1 1 0 0 0,-1-1 0 0 0,0 0 0 0 0,1 0 0 0 0,0 1 0 0 0,0-1 0 0 0,0 1 0 0 0,0-1 0 0 0,0 1 0 0 0,0-1 0 0 0,1 0 0 0 0,-1 1 0 0 0,0 0 0 0 0,0 0 0 0 0,-1 0 0 0 0,1-1 0 0 0,0 1 0 0 0,-1 0 0 0 0,1-1 0 0 0,-1 1 0 0 0,0-1 0 0 0,0 1 0 0 0,0-1 0 0 0,0-155 0 0 0,0 127 0 0 0,0 2-13 0 0,0 26-52 0 0,0 6-7 0 0,0 14-13 0 0,-1-4 46 0 0,0-11 38 0 0,1 0 1 0 0,0 0 0 0 0,0 0-1 0 0,0 0 1 0 0,0 0-1 0 0,0 0 1 0 0,0 1 0 0 0,1-1-1 0 0,-1 0 1 0 0,1 0-1 0 0,-1-1 1 0 0,1 1-1 0 0,1 2 1 0 0,2 4 0 0 0,-3-6 0 0 0,0-1 0 0 0,0 0 0 0 0,0 1 0 0 0,0-1 0 0 0,0 1 0 0 0,-1-1 0 0 0,1 1 0 0 0,-1 0 0 0 0,1-1 0 0 0,-1 1 0 0 0,0-1 0 0 0,1 1 0 0 0,-1 0 0 0 0,0 0 0 0 0,0-1-2 0 0,0 1 0 0 0,0 0 0 0 0,0-1-1 0 0,1 1 1 0 0,-1 0 0 0 0,1-1-1 0 0,-1 1 1 0 0,1-1 0 0 0,0 1-1 0 0,-1-1 1 0 0,1 1 0 0 0,0-1-1 0 0,0 1 1 0 0,0-1 2 0 0,4 7-21 0 0,16 40 10 0 0,-11-30 11 0 0,-6-5 0 0 0,-3-9 0 0 0,0 0 0 0 0,0 0 0 0 0,1 0 0 0 0,-1-1 0 0 0,1 1 0 0 0,0 0 0 0 0,0-1 0 0 0,1 1 0 0 0,0 2 0 0 0,0 0 0 0 0,-1 0 0 0 0,1 0 0 0 0,-1 1 0 0 0,0-1 0 0 0,0 5 0 0 0,0-2 0 0 0,1 0 0 0 0,-1 0 0 0 0,2-1 0 0 0,-1 1 0 0 0,4 7 0 0 0,-2 0 0 0 0,0 1 0 0 0,0-1 0 0 0,-2 1 0 0 0,1 9 0 0 0,2 6 0 0 0,6 18 0 0 0,-8-35 0 0 0,0-1 0 0 0,-1 0 0 0 0,-1 1 0 0 0,0 0 0 0 0,0 6 0 0 0,-2-14 0 0 0,0-1 0 0 0,1 0 0 0 0,0 1 0 0 0,1-1 0 0 0,1 4 0 0 0,3 14 0 0 0,-1 16 0 0 0,5-17 0 0 0,-4 6 0 0 0,4 3 0 0 0,-5-3 0 0 0,1-14 0 0 0,-4-12 0 0 0,-1 1 0 0 0,0-1 0 0 0,0 0 0 0 0,0 1 0 0 0,-1-1 0 0 0,1 0 0 0 0,-1 1 0 0 0,1 1 0 0 0,-1-3 0 0 0,0-1 0 0 0,0 1 0 0 0,0 0 0 0 0,0-1 0 0 0,0 1 0 0 0,1 0 0 0 0,-1-1 0 0 0,1 1 0 0 0,-1 0 0 0 0,1-1 0 0 0,0 1 0 0 0,-1-1 0 0 0,1 1 0 0 0,0-1 0 0 0,1 1 0 0 0,3 6 0 0 0,0 5 0 0 0,2-8 0 0 0,-7-5 0 0 0,0 0 0 0 0,1 0 0 0 0,-1 1 0 0 0,1-1 0 0 0,-1 0 0 0 0,1 0 0 0 0,-1 1 0 0 0,0-1 0 0 0,1 0 0 0 0,-1 1 0 0 0,0-1 0 0 0,1 1 0 0 0,-1-1 0 0 0,0 1 0 0 0,0-1 0 0 0,1 0 0 0 0,-1 1 0 0 0,0-1 0 0 0,0 1 0 0 0,0-1 0 0 0,0 1 0 0 0,1-1 0 0 0,-1 1 0 0 0,0-1 0 0 0,0 1 0 0 0,0-1 0 0 0,0 1 0 0 0,0-1 0 0 0,0 1 0 0 0,0-1 0 0 0,-1 1 0 0 0,1 0 0 0 0,0-1 1 0 0,0 1 0 0 0,0 0 0 0 0,0 0 0 0 0,0 0-1 0 0,0 0 1 0 0,0 0 0 0 0,0-1 0 0 0,1 1-1 0 0,-1 0 1 0 0,0 0 0 0 0,0 0 0 0 0,1 0-1 0 0,-1-1 1 0 0,1 2-1 0 0,-1-2 2 0 0,1 1 0 0 0,0-1-1 0 0,-1 0 1 0 0,1 0 0 0 0,0 1-1 0 0,-1-1 1 0 0,1 0 0 0 0,0 0-1 0 0,-1 0 1 0 0,1 0 0 0 0,0 0-1 0 0,-1 0 1 0 0,1 0 0 0 0,0 0-1 0 0,-1 0-1 0 0,0 0 0 0 0,3 0-85 0 0,-3 0-68 0 0,0 0-21 0 0,10-1-442 0 0,-6-4 75 0 0,-2-11-491 0 0,-2 9 644 0 0,0 5-466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22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6992 0 0,'0'0'157'0'0,"0"0"23"0"0,0 0 12 0 0,2 0-27 0 0,21 0-130 0 0,-4 0-15 0 0,-16 0 83 0 0,0 0 5 0 0,17 0 51 0 0,1 0-62 0 0,46 0 63 0 0,-20 0-81 0 0,89 0 266 0 0,-77 0-227 0 0,-7 0-73 0 0,1 0-83 0 0,-35 0 72 0 0,-5 0 1 0 0,-1 0 0 0 0,1-1 0 0 0,7-1-35 0 0,3-3 48 0 0,-12 2-4 0 0,-1 1 0 0 0,1 1 1 0 0,0 0-1 0 0,2 0-44 0 0,20 1 136 0 0,27 0 58 0 0,-22 0-45 0 0,135 0 66 0 0,-55 0-23 0 0,-20 0 40 0 0,-3 0 98 0 0,-71-1-158 0 0,-1-1-1 0 0,14-3-171 0 0,1-1 126 0 0,0 4-39 0 0,85 2 191 0 0,-75 0-191 0 0,242 0 89 0 0,-260-1-124 0 0,28-5-52 0 0,-24 1 67 0 0,33 1-67 0 0,148 4 215 0 0,-180 1-179 0 0,-6-1-18 0 0,0-1 0 0 0,7-1-18 0 0,-12-1 0 0 0,15-2 0 0 0,0 1 0 0 0,1 2 0 0 0,141 2 3 0 0,-121 0 28 0 0,-1 0 41 0 0,1-2-11 0 0,-2-3-39 0 0,-7 0-19 0 0,17 2-3 0 0,500 3 64 0 0,-516 2-64 0 0,16 4 0 0 0,-18-1 0 0 0,14-3 0 0 0,137-2 69 0 0,-33 0 67 0 0,221 0 243 0 0,-270 0-299 0 0,0 0-40 0 0,34 9 8 0 0,-9-2-32 0 0,39-7 7 0 0,0 0 38 0 0,412 0 226 0 0,-341 0-210 0 0,-102 8 66 0 0,-78-2-104 0 0,5-4-52 0 0,129-2-195 0 0,5 0 102 0 0,2 0 107 0 0,-2 0 111 0 0,-45 8 116 0 0,-4 0-19 0 0,-53-8-183 0 0,154 0-23 0 0,-108 0 55 0 0,-4-8-44 0 0,-80 2 4 0 0,6 4 32 0 0,-27 2-17 0 0,115-3 64 0 0,-109-1-64 0 0,15-2 51 0 0,1 3-84 0 0,-24 4 9 0 0,102-4-7 0 0,-94-2-2 0 0,4-1 0 0 0,10 3 0 0 0,386 3 0 0 0,-426-1-2 0 0,30-5 2 0 0,-29 2 18 0 0,29 0-18 0 0,196 4 210 0 0,-194 0-183 0 0,-10 0-35 0 0,-1 0-36 0 0,0 0-46 0 0,-1 0-55 0 0,-50 0 0 0 0,-2 0-154 0 0,0 0-275 0 0,0 0-30 0 0,0 0-4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1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143 489 5904 0 0,'28'0'122'0'0,"-11"0"37"0"0,-14 0 1 0 0,-6 0-21 0 0,1 0-137 0 0,1 1 1 0 0,-1-1-1 0 0,0 0 1 0 0,1 1-1 0 0,-1 0 1 0 0,0-1-1 0 0,1 1 1 0 0,-1 0-1 0 0,1-1 1 0 0,-1 1-1 0 0,0 1-2 0 0,-7 3 1 0 0,-1 0-1 0 0,-3 2 7 0 0,5 0 36 0 0,-6 4 145 0 0,-4 1 37 0 0,0 1 33 0 0,4-2-11 0 0,7-3-84 0 0,4-5-73 0 0,0 1 0 0 0,0-1 1 0 0,-1 0-1 0 0,1 0 1 0 0,-1-1-1 0 0,0 1-90 0 0,-3 1 167 0 0,3-1-34 0 0,1 2-7 0 0,2 1 20 0 0,-2 5 33 0 0,-8-1 177 0 0,10-7-315 0 0,0 0 1 0 0,1 0-1 0 0,-1 0 0 0 0,1 0 1 0 0,0 0-1 0 0,0 0 1 0 0,0 3-42 0 0,0 1 90 0 0,0 1 32 0 0,0 2 63 0 0,0-1 65 0 0,4 5-65 0 0,-2-11-161 0 0,-1-1-1 0 0,1 1 1 0 0,0-1-1 0 0,0 1 0 0 0,0-1 1 0 0,0 0-1 0 0,0 0 1 0 0,0 0-1 0 0,1 0 1 0 0,-1 0-1 0 0,1-1 1 0 0,0 1-24 0 0,10 3 152 0 0,-11-1-87 0 0,4 3 56 0 0,9-6 7 0 0,-2-1-17 0 0,1 4 64 0 0,-6 1-79 0 0,-7-4-80 0 0,1 0 0 0 0,-1 0 0 0 0,1 0 0 0 0,-1-1 0 0 0,1 1-1 0 0,-1 0 1 0 0,1-1 0 0 0,-1 1 0 0 0,1-1 0 0 0,0 1 0 0 0,-1-1 0 0 0,1 0 0 0 0,0 0-1 0 0,-1 0 1 0 0,2 0-16 0 0,7 1 48 0 0,10-1 41 0 0,-2-3 8 0 0,-8-2-52 0 0,-7 4-36 0 0,0-1 0 0 0,0 1 0 0 0,0 0 0 0 0,1 0 0 0 0,-1 0 0 0 0,0 1 0 0 0,0-1 0 0 0,1 1 0 0 0,1-1-9 0 0,-3 1 6 0 0,0 0-1 0 0,-1 0 0 0 0,1 0 1 0 0,0-1-1 0 0,-1 1 0 0 0,1 0 1 0 0,-1-1-1 0 0,1 0 0 0 0,-1 1 1 0 0,1-1-1 0 0,-1 0 0 0 0,1 0 1 0 0,-1 0-1 0 0,1 0-5 0 0,6-4 12 0 0,2 0 30 0 0,-7 5-31 0 0,-1-1 1 0 0,0-1 0 0 0,0 1-1 0 0,0 0 1 0 0,1 0 0 0 0,-1-1-1 0 0,-1 0 1 0 0,1 1 0 0 0,0-1-12 0 0,17-16 97 0 0,-9 10-30 0 0,-1-2 1 0 0,1 0 0 0 0,2-4-68 0 0,-10 11 19 0 0,0 0-1 0 0,0 0 1 0 0,0-1 0 0 0,0 1 0 0 0,0-1-1 0 0,-1 1 1 0 0,1-1 0 0 0,-1 0 0 0 0,0 1-1 0 0,0-1 1 0 0,-1 0 0 0 0,1 0 0 0 0,-1-3-19 0 0,1 1 27 0 0,-1-1 1 0 0,1 1 0 0 0,1 0 0 0 0,-1 0 0 0 0,1-2-28 0 0,4-16 77 0 0,-3 2 10 0 0,-2 1 0 0 0,-1-1 0 0 0,0-6-87 0 0,-1 0 72 0 0,1 6-12 0 0,-1 8-18 0 0,2 0 0 0 0,0 0 1 0 0,1-4-43 0 0,3-6 45 0 0,-3 14-16 0 0,0 1 0 0 0,0-1 0 0 0,-1 0 0 0 0,0-8-29 0 0,-1-41 48 0 0,0 7 29 0 0,0 0 35 0 0,0 1 37 0 0,0 2 40 0 0,-1 47-157 0 0,-1 4 0 0 0,-7 9-15 0 0,9-10-19 0 0,-1 1 1 0 0,0-1-1 0 0,1 1 0 0 0,-1-1 1 0 0,1 1-1 0 0,0-1 1 0 0,-1 1-1 0 0,1-1 0 0 0,0 1 1 0 0,0 1 1 0 0,0 0-7 0 0,0 0 1 0 0,-1 0-1 0 0,1 1 1 0 0,-1-1-1 0 0,0 0 0 0 0,0 0 1 0 0,0 0-1 0 0,0 0 1 0 0,-1 0 6 0 0,-3 13-14 0 0,3-3 2 0 0,0 0 1 0 0,1 1 0 0 0,0-1-1 0 0,1 1 1 0 0,2 8 11 0 0,-1 18-15 0 0,-1 81 15 0 0,0-84 23 0 0,0 39 106 0 0,4-46-49 0 0,4-5 36 0 0,-7-20-87 0 0,3 13 108 0 0,-4 2-12 0 0,-1-10-60 0 0,1 43 268 0 0,0 23 86 0 0,0-76-415 0 0,0 1 1 0 0,0 0-1 0 0,0-1 1 0 0,0 1-1 0 0,0 0 1 0 0,0 0-1 0 0,0-1 1 0 0,-1 1-1 0 0,1 0 1 0 0,0-1-1 0 0,0 1 1 0 0,-1 0-1 0 0,1-1 1 0 0,0 1-1 0 0,-1-1 1 0 0,1 1-1 0 0,0 0 1 0 0,-1 0-5 0 0,-3 1 4 0 0,1 0-44 0 0,1 1-60 0 0,0 2-74 0 0,1 1-93 0 0,1-5 214 0 0,0 0 0 0 0,0 0 0 0 0,0 0 0 0 0,0-1 0 0 0,0 1 0 0 0,0 0 1 0 0,0 0-1 0 0,0 0 0 0 0,0 0 0 0 0,-1-1 0 0 0,1 1 0 0 0,0 0 0 0 0,-1 0 1 0 0,1 0 52 0 0,-1 0-56 0 0,0-1 0 0 0,0 0 0 0 0,1 1 1 0 0,-1-1-1 0 0,0 0 0 0 0,0 1 1 0 0,0-1-1 0 0,0 0 0 0 0,1 0 0 0 0,-1 0 1 0 0,0 0-1 0 0,0 0 0 0 0,0 0 1 0 0,-1 0 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0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48 6216 0 0,'150'-13'133'0'0,"-136"12"-81"0"0,10-1-55 0 0,-20 2 31 0 0,-2 0 42 0 0,-3 0 60 0 0,-3 0 76 0 0,-5-2-176 0 0,3-4-30 0 0,-1 0 9 0 0,-2 4 40 0 0,1 2 40 0 0,0 0 74 0 0,0 0 36 0 0,-15 0 445 0 0,14 0-400 0 0,4 0-119 0 0,0 0-34 0 0,1 0-43 0 0,0 0-49 0 0,-6-2 181 0 0,-11-9-10 0 0,12 8 16 0 0,2 3-70 0 0,-1 3-39 0 0,0 4-16 0 0,3-3 19 0 0,-11-2 91 0 0,15-2-160 0 0,1 0 0 0 0,-1 0 0 0 0,0 0 1 0 0,0 0-1 0 0,0 0 0 0 0,0 0 0 0 0,0 0 0 0 0,1 0 0 0 0,-1 1 1 0 0,0-1-1 0 0,0 0 0 0 0,0 0 0 0 0,1 1 0 0 0,-1-1 0 0 0,0 1-11 0 0,-4 9 108 0 0,-24 6 62 0 0,18-11-115 0 0,10-5-50 0 0,0 0 0 0 0,-1 1 0 0 0,1-1 0 0 0,0 1 0 0 0,0-1 0 0 0,0 1 0 0 0,0-1-1 0 0,0 1 1 0 0,0 0 0 0 0,0 0 0 0 0,0-1 0 0 0,1 1 0 0 0,-1 0 0 0 0,0 0 0 0 0,0 0 0 0 0,0 0 0 0 0,1 0 0 0 0,-1 1-5 0 0,-2 2 17 0 0,3-3-13 0 0,0 0 0 0 0,0-1 1 0 0,-1 1-1 0 0,1 0 0 0 0,0-1 0 0 0,-1 1 1 0 0,1-1-1 0 0,0 1 0 0 0,-1 0 0 0 0,1-1 1 0 0,-1 1-1 0 0,1-1 0 0 0,-1 1 0 0 0,1-1 1 0 0,-1 0-1 0 0,0 1 0 0 0,1-1 0 0 0,-1 0 1 0 0,1 1-1 0 0,-1-1 0 0 0,0 0 0 0 0,0 1-4 0 0,-4 1 18 0 0,3 1-1 0 0,-1-1 1 0 0,0 1 0 0 0,1 0 0 0 0,-1 0 0 0 0,1 1-1 0 0,0-1 1 0 0,0 0 0 0 0,0 1 0 0 0,0-1 0 0 0,0 4-18 0 0,-2 0 30 0 0,4-5-18 0 0,-1 0 1 0 0,0 0-1 0 0,1 0 1 0 0,-1 0-1 0 0,1 0 1 0 0,-1 0-1 0 0,1 0 1 0 0,0 2-13 0 0,1 20 194 0 0,0-3 48 0 0,0-12-149 0 0,6 3 1 0 0,-6-10-80 0 0,0 0-1 0 0,0-1 1 0 0,0 1-1 0 0,-1 0 1 0 0,1-1-1 0 0,0 1 1 0 0,-1 0-1 0 0,1 0 1 0 0,-1-1-1 0 0,0 1 1 0 0,1 0-14 0 0,1 4 96 0 0,4-1-51 0 0,-4-2-11 0 0,1 0 1 0 0,0 0-1 0 0,0-1 1 0 0,0 1-1 0 0,3 1-34 0 0,-5-3 17 0 0,1 0 1 0 0,-1 0-1 0 0,1-1 0 0 0,-1 1 1 0 0,1-1-1 0 0,0 1 0 0 0,-1-1 1 0 0,1 0-1 0 0,-1 0 0 0 0,1 1 1 0 0,0-1-18 0 0,0 0 18 0 0,0 0 1 0 0,-1 0-1 0 0,1 0 0 0 0,0 1 1 0 0,0-1-1 0 0,-1 1 1 0 0,1-1-1 0 0,0 1 1 0 0,-1 0-1 0 0,1 0 0 0 0,-1-1 1 0 0,1 1-1 0 0,0 1-18 0 0,-1-1 15 0 0,1 0 0 0 0,-1-1-1 0 0,1 1 1 0 0,-1 0 0 0 0,1 0-1 0 0,0-1 1 0 0,-1 1 0 0 0,1-1 0 0 0,0 1-1 0 0,0-1 1 0 0,0 0 0 0 0,-1 0-1 0 0,1 0-14 0 0,17 0 99 0 0,-13-1-67 0 0,0 1-1 0 0,0-1 1 0 0,0 0 0 0 0,-1-1-1 0 0,1 0 1 0 0,0 0 0 0 0,-1 0 0 0 0,1 0-1 0 0,2-3-31 0 0,0 1 32 0 0,0 1-1 0 0,0 0 1 0 0,0 1 0 0 0,6-1-32 0 0,-13 2 3 0 0,3 0 4 0 0,0-1 1 0 0,0 1 0 0 0,0-1 0 0 0,-1 0 0 0 0,1 0-1 0 0,-1 0 1 0 0,1-1-8 0 0,14-8 10 0 0,-13 9-9 0 0,-5 1 2 0 0,1 1-1 0 0,0 0 0 0 0,-1 0 0 0 0,1-1 0 0 0,0 1 1 0 0,-1 0-1 0 0,1-1 0 0 0,-1 1 0 0 0,1-1 0 0 0,-1 1 0 0 0,1-1 1 0 0,-1 1-1 0 0,1-1 0 0 0,-1 1 0 0 0,1-1 0 0 0,-1 1 1 0 0,0-1-1 0 0,1 0 0 0 0,-1 1 0 0 0,0-1 0 0 0,1 0 0 0 0,-1 0-2 0 0,2-3 11 0 0,0 0-4 0 0,1 1 0 0 0,-1 0 1 0 0,1-1-1 0 0,0 1 0 0 0,0 1 1 0 0,2-3-8 0 0,-2 2 7 0 0,0 0 0 0 0,0 1 0 0 0,0-1 0 0 0,0-1 0 0 0,-1 1 0 0 0,2-3-7 0 0,5-14 21 0 0,-7 15-17 0 0,0 0 0 0 0,0 0 0 0 0,1 0 0 0 0,0 1 0 0 0,0-1 0 0 0,0 1 1 0 0,0-1-1 0 0,1 0-4 0 0,-2 4 2 0 0,-1 0 1 0 0,0 0 0 0 0,1-1-1 0 0,-1 1 1 0 0,0 0 0 0 0,0-1-1 0 0,0 1 1 0 0,0 0 0 0 0,0-1-1 0 0,-1 1 1 0 0,1-1 0 0 0,0 0-1 0 0,-1 1 1 0 0,1-1 0 0 0,-1 0-1 0 0,1 1 1 0 0,-1-1 0 0 0,0 0-1 0 0,0 1 1 0 0,0-1-3 0 0,3-14 11 0 0,7 3-22 0 0,-7 10-45 0 0,-3 3-21 0 0,-1 0 70 0 0,1 0 1 0 0,-1 0-1 0 0,0 0 1 0 0,1 0 0 0 0,-1 0-1 0 0,0 1 1 0 0,1-1 0 0 0,-1 0-1 0 0,0 0 1 0 0,1 1 0 0 0,-1-1-1 0 0,0 0 1 0 0,1 1-1 0 0,-1-1 1 0 0,1 1 0 0 0,-1-1-1 0 0,1 1 1 0 0,-1-1 0 0 0,1 1-1 0 0,-1-1 1 0 0,1 1-1 0 0,-1-1 1 0 0,1 1 0 0 0,0-1-1 0 0,-1 1 1 0 0,1 0 0 0 0,0-1-1 0 0,0 1 1 0 0,-1 0-1 0 0,1-1 1 0 0,0 1 0 0 0,0 0-1 0 0,0-1 1 0 0,0 1 6 0 0,-1 5-31 0 0,1 0-1 0 0,0-1 1 0 0,0 1 0 0 0,0 3 31 0 0,1 7-48 0 0,-1 18-16 0 0,0-5 54 0 0,0-26 8 0 0,0 1 1 0 0,0-1-1 0 0,0 0 1 0 0,1 0-1 0 0,-1 0 0 0 0,1 0 1 0 0,0 1 1 0 0,6 2-27 0 0,-4-4 11 0 0,13 27 6 0 0,5 19 20 0 0,-20-47-7 0 0,-1 0-1 0 0,1-1 1 0 0,0 1-1 0 0,0 0 1 0 0,-1 0-1 0 0,1 0 1 0 0,0 0-1 0 0,0-1 1 0 0,0 1-1 0 0,0 0 1 0 0,0-1-1 0 0,0 1 1 0 0,0-1 0 0 0,0 1-1 0 0,0-1 1 0 0,0 1-3 0 0,11 5 13 0 0,-7 7-1 0 0,5 0 52 0 0,-3-9 25 0 0,2-5-92 0 0,-6 1 9 0 0,1 0-141 0 0,0 0 53 0 0,0 0 43 0 0,-1 0 37 0 0,1 0 78 0 0,0 0 238 0 0,-3 0-259 0 0,-1 0-54 0 0,1 0-98 0 0,-1 0-1 0 0,0 0-39 0 0,0 0-57 0 0,1 0-55 0 0,0 0-60 0 0,0 0-64 0 0,0 0-70 0 0,0 0-75 0 0,1 0-80 0 0,0 0-85 0 0,2 0-856 0 0,5 0-875 0 0</inkml:trace>
  <inkml:trace contextRef="#ctx0" brushRef="#br0" timeOffset="369.52">791 16 5376 0 0,'0'3'157'0'0,"-1"3"-96"0"0,1 14 26 0 0,0-18-84 0 0,0-1-1 0 0,0 0 1 0 0,0 0-1 0 0,0 0 1 0 0,0 0-1 0 0,0 1 1 0 0,1-1 0 0 0,-1 0-1 0 0,0 0 1 0 0,1 0-1 0 0,-1 0 1 0 0,1 1-3 0 0,6 2-19 0 0,-2 1 34 0 0,-4 4 91 0 0,-2 0 153 0 0,-4 2 172 0 0,1 1 101 0 0,8 0 12 0 0,0-3-134 0 0,-2 1 68 0 0,-2 1-29 0 0,0-9-326 0 0,-1 1 0 0 0,1 0 1 0 0,0 0-1 0 0,0 0 0 0 0,0 0 0 0 0,0-1 0 0 0,1 1 0 0 0,-1 0 0 0 0,1 0 1 0 0,0-1-1 0 0,0 2-123 0 0,6 1 378 0 0,-7-5-355 0 0,1 0 0 0 0,-1 0-1 0 0,0 0 1 0 0,1 1 0 0 0,-1-1 0 0 0,1 0 0 0 0,-1 1 0 0 0,0-1-1 0 0,1 0 1 0 0,-1 1 0 0 0,0-1 0 0 0,1 1 0 0 0,-1-1 0 0 0,0 0 0 0 0,0 1-1 0 0,1-1 1 0 0,-1 1 0 0 0,0-1 0 0 0,0 1 0 0 0,0-1 0 0 0,0 1 0 0 0,1-1-1 0 0,-1 1 1 0 0,0-1 0 0 0,0 1 0 0 0,0-1 0 0 0,0 1 0 0 0,0-1-1 0 0,0 1 1 0 0,0-1 0 0 0,-1 1 0 0 0,1 0-23 0 0,0 12 515 0 0,0-11-3 0 0,0 1-22 0 0,0 0 4 0 0,0-1-53 0 0,0 0-48 0 0,0-1-47 0 0,0 0-43 0 0,0 0-42 0 0,0-1-38 0 0,0 0-36 0 0,0-2 89 0 0,0 0-113 0 0,0-1-91 0 0,0-1-71 0 0,0-2-60 0 0,0-6-158 0 0,1 8 171 0 0,-1 1 43 0 0,1 0 42 0 0,-1 2 54 0 0,1-1 64 0 0,12-3-67 0 0,-10 3-78 0 0,1 0 1 0 0,-1-1 0 0 0,0 1 0 0 0,0-1 0 0 0,0 0 0 0 0,0 0 0 0 0,0 0-13 0 0,1-2 16 0 0,0 1 0 0 0,1-1 0 0 0,-1 1 0 0 0,4-2-16 0 0,5-2 10 0 0,32-21 70 0 0,-27 22-76 0 0,-16 6-4 0 0,6-1 0 0 0,0 0 0 0 0,1 0 0 0 0,-1-1 0 0 0,5-3 0 0 0,-10 5-3 0 0,0 0 0 0 0,0 0 1 0 0,0 1-1 0 0,0-1 1 0 0,0 1-1 0 0,1 0 1 0 0,-1 0-1 0 0,0 0 1 0 0,0 0-1 0 0,1 1 3 0 0,8-1-48 0 0,-10 0 45 0 0,-1 0-1 0 0,1 1 1 0 0,0-1 0 0 0,-1 0-1 0 0,1 1 1 0 0,-1-1 0 0 0,1 1-1 0 0,0-1 1 0 0,-1 1 0 0 0,1 0-1 0 0,-1 0 1 0 0,0 0 0 0 0,1-1-1 0 0,-1 2 4 0 0,7 2-21 0 0,-3-1 15 0 0,-4-3 5 0 0,0 0 1 0 0,-1 1-1 0 0,1-1 1 0 0,0 0 0 0 0,-1 1-1 0 0,1-1 1 0 0,-1 0-1 0 0,1 1 1 0 0,-1-1 0 0 0,1 1-1 0 0,-1-1 1 0 0,1 1-1 0 0,-1-1 1 0 0,1 1 0 0 0,-1-1-1 0 0,1 1 1 0 0,-1-1-1 0 0,0 1 1 0 0,1 0 0 0 0,-1-1-1 0 0,0 1 1 0 0,0 0 0 0 0,3 4-7 0 0,-3-4 4 0 0,1 0 0 0 0,0 0 0 0 0,-1 0-1 0 0,1-1 1 0 0,0 1 0 0 0,0 0 0 0 0,0 0 0 0 0,0 0 0 0 0,-1-1 0 0 0,1 1 0 0 0,0-1 0 0 0,0 1 0 0 0,0-1 0 0 0,0 1 0 0 0,1-1 0 0 0,-1 1 3 0 0,10 5-22 0 0,5 23-45 0 0,-7-10 7 0 0,-2-6 54 0 0,-7-11 2 0 0,1 0 1 0 0,-1 0-1 0 0,1 0 1 0 0,-1 0 0 0 0,0 0-1 0 0,0 0 1 0 0,0 0 0 0 0,0 1-1 0 0,0-1 1 0 0,0 0 3 0 0,0-1-2 0 0,-1 1-1 0 0,1-1 1 0 0,0 0-1 0 0,0 1 1 0 0,0-1 0 0 0,0 0-1 0 0,0 0 1 0 0,0 1-1 0 0,1-1 1 0 0,-1 0 0 0 0,0 0-1 0 0,1 1 1 0 0,-1-1-1 0 0,1 0 1 0 0,-1 0 0 0 0,1 0 2 0 0,4 2-7 0 0,0 0-37 0 0,11 26-531 0 0,-11-21 378 0 0,0 4-47 0 0,1-1-29 0 0,-3-4 18 0 0,0-1-175 0 0,-2-5 389 0 0,-1-1-1 0 0,1 0 1 0 0,0 1-1 0 0,-1-1 1 0 0,1 0 0 0 0,0 0-1 0 0,-1 1 1 0 0,1-1-1 0 0,0 0 1 0 0,-1 0-1 0 0,1 0 1 0 0,0 0-1 0 0,-1 0 1 0 0,1 0-1 0 0,0 0 1 0 0,-1 0-1 0 0,1 0 42 0 0,15 0-766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9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269 128 7344 0 0,'0'0'165'0'0,"0"0"22"0"0,0 0 9 0 0,2 0-20 0 0,9 0-78 0 0,-9 0 4 0 0,-1 0 115 0 0,-1 0 187 0 0,0 0 11 0 0,0 0-37 0 0,0 0-272 0 0,0 0 10 0 0,0 0 34 0 0,0 0-12 0 0,0 2-25 0 0,0 26-45 0 0,1-15-24 0 0,0 0-1 0 0,-2 0 1 0 0,1 0 0 0 0,-2 0 0 0 0,0 2-44 0 0,-9 17 96 0 0,7-14-40 0 0,3-11-9 0 0,-1 1-1 0 0,0-1 1 0 0,-1 1-1 0 0,1-1 1 0 0,-2 1-47 0 0,-11 24 186 0 0,12-24-130 0 0,0 1-1 0 0,0 0 0 0 0,0 0 0 0 0,1 3-55 0 0,0 3 67 0 0,2-10-39 0 0,-1 0 1 0 0,0 0 0 0 0,0 0 0 0 0,0 0-1 0 0,-1-1-28 0 0,-19 31 223 0 0,15-14-69 0 0,4-11-77 0 0,0-2 10 0 0,-1 0 1 0 0,0 0 0 0 0,-4 7-88 0 0,-25 40 483 0 0,3-9-62 0 0,16-15-172 0 0,10-13-56 0 0,3-16-175 0 0,1-1 0 0 0,-2 1 1 0 0,1-1-1 0 0,0 0 0 0 0,0 1 0 0 0,0-1 1 0 0,-1 1-1 0 0,1-1 0 0 0,-1 0 1 0 0,1 1-19 0 0,-17 25 228 0 0,7-12-119 0 0,0 1 21 0 0,0-7-72 0 0,9-8-53 0 0,-1 0 0 0 0,1 0 0 0 0,0 1 0 0 0,0-1 0 0 0,0 0 0 0 0,0 0 0 0 0,0 0 0 0 0,0 1 0 0 0,0 0-5 0 0,-2 13 62 0 0,3-14-57 0 0,0 0 0 0 0,0 1 0 0 0,0-1 0 0 0,0 0 0 0 0,0 1 0 0 0,0-1 1 0 0,-1 0-1 0 0,1 0 0 0 0,0 0 0 0 0,-1 1 0 0 0,1-1 0 0 0,-1 0 0 0 0,1 0 1 0 0,-1 0-1 0 0,0 0 0 0 0,1 0 0 0 0,-1 0 0 0 0,0 1-5 0 0,-10 8 92 0 0,11-9-84 0 0,-11 10 13 0 0,9-9-82 0 0,2-2-42 0 0,0 0-164 0 0,0 0-21 0 0,1-2 17 0 0,-1-1 49 0 0,0-2-38 0 0,0 1 59 0 0,-1-7-168 0 0,3 5 52 0 0,9-10-395 0 0,-9 0-6 0 0</inkml:trace>
  <inkml:trace contextRef="#ctx0" brushRef="#br0" timeOffset="331.58">190 2 6448 0 0,'3'0'141'0'0,"-3"0"-117"0"0,7-2 39 0 0,-3 3 20 0 0,0 2 88 0 0,7 10-13 0 0,-6 1-84 0 0,0-12 17 0 0,1 1 33 0 0,-1 7 140 0 0,8-4 7 0 0,5 7 55 0 0,10 16 254 0 0,-11-11-174 0 0,-7-8-175 0 0,-1-1-47 0 0,1 1-11 0 0,5 5 34 0 0,6 6 72 0 0,-4-4-17 0 0,18 25 156 0 0,-15-16-227 0 0,1-2-42 0 0,74 70 443 0 0,-89-87-546 0 0,0 1 1 0 0,0-1-1 0 0,-1 1 0 0 0,0 0 0 0 0,0 1 0 0 0,0-1-46 0 0,6 13 93 0 0,9 7 48 0 0,-14-20-65 0 0,0 1-1 0 0,0-1 1 0 0,1 5-76 0 0,17 34 276 0 0,5 9 61 0 0,-12-19-68 0 0,-5-5 4 0 0,-2 1 60 0 0,-5-4-116 0 0,-5-2 488 0 0,-1 21-705 0 0,0-29 156 0 0,1-2-50 0 0,0-15-34 0 0,0 1-3 0 0,0-3-94 0 0,0 3 56 0 0,-1 9 138 0 0,0-6-124 0 0,1-2-63 0 0,-1-3-111 0 0,1-1 0 0 0,-1-1 34 0 0,1 1-8 0 0,-1-1 104 0 0,1 1 62 0 0,-1-1 34 0 0,0 0 182 0 0,0 0-233 0 0,1 1-48 0 0,-1-1-48 0 0,1 1-53 0 0,-1-1-62 0 0,0 0-71 0 0,1 1-20 0 0,-1-1-60 0 0,0 0-65 0 0,0 0-71 0 0,0 0-75 0 0,0 0-80 0 0,0 0-85 0 0,-1-1-90 0 0,0 0-517 0 0,-2-2-78 0 0,-3-3-735 0 0</inkml:trace>
  <inkml:trace contextRef="#ctx0" brushRef="#br0" timeOffset="566.76">285 554 6240 0 0,'0'0'182'0'0,"0"0"61"0"0,2 0 145 0 0,0 0-250 0 0,1 0-45 0 0,5 2 83 0 0,-1-3 23 0 0,-3 1-69 0 0,-1-1 37 0 0,1 0 45 0 0,-1-1 52 0 0,2 0-138 0 0,5-4 78 0 0,-1 3-26 0 0,1 2 34 0 0,1 0 85 0 0,-4 1-170 0 0,1 0 41 0 0,30 0 633 0 0,-26-1-597 0 0,-1-1-87 0 0,6-2 65 0 0,-11 2-95 0 0,1 0-1 0 0,-1 0 1 0 0,1 1-1 0 0,0 0 1 0 0,0 1 0 0 0,-1-1-87 0 0,6 1-53 0 0,0 0 109 0 0,1 0 95 0 0,17 0 297 0 0,-19 0-345 0 0,-3 0-73 0 0,0 0-56 0 0,1 0-70 0 0,-1 0-81 0 0,-2 0-6 0 0,0 0-53 0 0,0 0-57 0 0,0 0-62 0 0,-1 0-66 0 0,1 0-71 0 0,0 0-75 0 0,0 0-81 0 0,7 0-824 0 0,6 0-841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2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32 152 7976 0 0,'0'0'174'0'0,"0"0"29"0"0,0 0 14 0 0,0-3-26 0 0,0 0-160 0 0,1 1-31 0 0,-1 0 1 0 0,0 0 0 0 0,0 1 0 0 0,0-1-1 0 0,0 0 1 0 0,-1 0 0 0 0,1 0 0 0 0,0 0-1 0 0,-1 1 1 0 0,1-1 0 0 0,-1-1-1 0 0,-10-2 0 0 0,9 1 4 0 0,1 1 24 0 0,-1-1 49 0 0,-2 1 77 0 0,1 1 47 0 0,3 2-171 0 0,-1 0 0 0 0,1 0 0 0 0,0 0 0 0 0,-1 0 0 0 0,1-1 0 0 0,-1 1 0 0 0,1 0 0 0 0,0 0 0 0 0,-1-1 0 0 0,1 1 0 0 0,0 0 0 0 0,0-1 1 0 0,-1 1-1 0 0,1 0 0 0 0,0-1 0 0 0,0 1 0 0 0,0-1 0 0 0,-1 1 0 0 0,1 0 0 0 0,0-1 0 0 0,0 1 0 0 0,0-1 0 0 0,0 1 0 0 0,0 0 0 0 0,0-1 0 0 0,0 1 0 0 0,0-1 1 0 0,0 1-1 0 0,0 0 0 0 0,0-1 0 0 0,0 0-30 0 0,0-1 756 0 0,0 2-24 0 0,0 0-118 0 0,0 0-50 0 0,0 0-10 0 0,0-1-234 0 0,0-1-138 0 0,0-2-41 0 0,0-2 14 0 0,0 3 53 0 0,0 3-16 0 0,2 0-18 0 0,9 0-53 0 0,-8 0-22 0 0,-3 0-3 0 0,0 0-6 0 0,0 0-16 0 0,0 3-5 0 0,-1-3-67 0 0,2 1 0 0 0,-1-1 0 0 0,0 1 0 0 0,0 0 1 0 0,0-1-1 0 0,0 1 0 0 0,0-1 0 0 0,0 1 0 0 0,1-1 0 0 0,-1 1 0 0 0,0-1 0 0 0,0 1 1 0 0,1-1-1 0 0,-1 1 0 0 0,0-1 0 0 0,1 1 0 0 0,-1-1 0 0 0,0 1 0 0 0,1-1 0 0 0,-1 1 1 0 0,1-1-1 0 0,-1 0 0 0 0,1 1 0 0 0,0-1-2 0 0,-1 0 1 0 0,1 1 1 0 0,0-1-1 0 0,-1 1 1 0 0,1-1-1 0 0,-1 1 1 0 0,1-1-1 0 0,-1 1 0 0 0,1 0 1 0 0,-1-1-1 0 0,1 1 1 0 0,-1-1-1 0 0,0 1 0 0 0,1 0 1 0 0,-1-1-1 0 0,0 1 1 0 0,1 0-1 0 0,-1-1 1 0 0,0 1-1 0 0,0 0 0 0 0,0 0 1 0 0,0-1-1 0 0,0 1 1 0 0,0 0-1 0 0,0 0 1 0 0,0 0-2 0 0,0 6 5 0 0,0-5 0 0 0,0 0 1 0 0,0 0-1 0 0,0 0 1 0 0,0 1-1 0 0,0-1 1 0 0,0 0-1 0 0,1 0 1 0 0,-1 0-1 0 0,1 0 1 0 0,0 1-6 0 0,1 1 1 0 0,0-1 0 0 0,-1 1 0 0 0,1 0 0 0 0,-1-1 1 0 0,1 1-1 0 0,-1 0 0 0 0,-1 0 0 0 0,1 0 0 0 0,0 0 1 0 0,-1 3-2 0 0,0-4 3 0 0,0 0 1 0 0,0 1 0 0 0,1-1-1 0 0,-1 0 1 0 0,1 0 0 0 0,0 0-1 0 0,0 0 1 0 0,0 1 0 0 0,0-1-1 0 0,2 2-3 0 0,1 5 17 0 0,1 3-10 0 0,-3-5-7 0 0,1-1 1 0 0,-1 1-1 0 0,0 0 1 0 0,0-1-1 0 0,-1 1 1 0 0,0 0 0 0 0,0 7-1 0 0,-1-9 6 0 0,1 1 0 0 0,0 0 0 0 0,0 0 0 0 0,0-1 0 0 0,1 1 0 0 0,0-1-6 0 0,3 11 36 0 0,0 12 36 0 0,1-14-22 0 0,-5-11-39 0 0,0-1 1 0 0,1 0 0 0 0,-2 0 0 0 0,1 1-1 0 0,0-1 1 0 0,0 1 0 0 0,-1-1 0 0 0,0 2-12 0 0,0-2 12 0 0,0 1 0 0 0,1-1 0 0 0,-1 0 0 0 0,1 0 0 0 0,-1 1 0 0 0,1-1 0 0 0,0 0 0 0 0,0 0 0 0 0,2 3-12 0 0,2 9 36 0 0,-3 11 28 0 0,-3-21-43 0 0,1-1-1 0 0,0 1 1 0 0,1-1-1 0 0,-1 1 1 0 0,1-1-1 0 0,-1 1 1 0 0,3 3-21 0 0,-1-2 11 0 0,5 18 56 0 0,-3 6 48 0 0,-4 78 363 0 0,0-105-410 0 0,-3-1 16 0 0,-7 9 4 0 0,7-9 0 0 0,3-2 2 0 0,0 0 4 0 0,-3 0-2 0 0,-7 0-16 0 0,7 0-4 0 0,1 0 0 0 0,0 0-66 0 0,1 0-1 0 0,0-1 1 0 0,0 0-1 0 0,-1 1 1 0 0,1-1-1 0 0,0 0 1 0 0,0 1-1 0 0,0-1 1 0 0,0 0-1 0 0,0 0 1 0 0,0 0-1 0 0,0 0 1 0 0,0 0-1 0 0,1 0 1 0 0,-1 0-1 0 0,0 0 1 0 0,1 0-1 0 0,-1-1-5 0 0,-1 0 7 0 0,1-1 0 0 0,0 1-1 0 0,0-1 1 0 0,-1 1 0 0 0,2-1-1 0 0,-1 1 1 0 0,0-1-1 0 0,0 1 1 0 0,1-1 0 0 0,0 0-7 0 0,0-8 64 0 0,0 9-63 0 0,0 0 0 0 0,0 0 1 0 0,0 0-1 0 0,0 1 0 0 0,0-1 0 0 0,0 0 0 0 0,0 0 1 0 0,-1 0-1 0 0,1 1 0 0 0,-1-1 0 0 0,1 0 0 0 0,-1 1-1 0 0,-9-23 52 0 0,9 18-50 0 0,0 0-1 0 0,0 0 1 0 0,1 0 0 0 0,0 0-1 0 0,0-4-1 0 0,0 9 0 0 0,0-1 0 0 0,0 1 0 0 0,-1-1 0 0 0,1 1 0 0 0,0-1 0 0 0,-1 0 0 0 0,1 1 0 0 0,-1-1 0 0 0,0 1 0 0 0,1 0 0 0 0,-1-1 0 0 0,0 1 0 0 0,0-1 0 0 0,-5-11 0 0 0,5 8 0 0 0,0-1 0 0 0,0 1 0 0 0,1-1 0 0 0,0 1 0 0 0,0-5 0 0 0,0 5 0 0 0,0-1 0 0 0,0 1 0 0 0,0-1 0 0 0,-1 1 0 0 0,-1-4 0 0 0,-3-6 1 0 0,-1-5 5 0 0,4 5 35 0 0,2-59 806 0 0,0 49-653 0 0,0 13-139 0 0,0-1-35 0 0,0-7-80 0 0,0 10-21 0 0,0 0-38 0 0,0 0-41 0 0,0 0-45 0 0,0 1-47 0 0,0-1-52 0 0,1 1 40 0 0,0 1 83 0 0,1 0 51 0 0,2-2 48 0 0,1-5 22 0 0,-2 3 42 0 0,-2 9 9 0 0,0-1-1 0 0,0 0 0 0 0,0 0 0 0 0,0 0 1 0 0,1 1-1 0 0,0-1 0 0 0,-1 1 0 0 0,1-1 0 0 0,2-1 10 0 0,6-17-25 0 0,-8 17 16 0 0,0 1-1 0 0,-1 0 1 0 0,2-1 0 0 0,-1 1 0 0 0,0 0 0 0 0,1 0 0 0 0,0 1 0 0 0,0-2 9 0 0,8-6-36 0 0,4-4 26 0 0,-1 1-14 0 0,-4 4-26 0 0,16-7 25 0 0,-7 8-23 0 0,-19 9 47 0 0,32-6-23 0 0,-24 1 1 0 0,-8 5 23 0 0,0 0-1 0 0,0 0 0 0 0,1 0 0 0 0,-1 0 0 0 0,0 0 1 0 0,0 0-1 0 0,0 0 0 0 0,0-1 0 0 0,0 1 1 0 0,0 0-1 0 0,0 0 0 0 0,1 0 0 0 0,-1 0 0 0 0,0 0 1 0 0,0 0-1 0 0,0 0 0 0 0,0 0 0 0 0,0 0 1 0 0,1 0-1 0 0,-1 0 0 0 0,0 0 0 0 0,0 0 0 0 0,0 0 1 0 0,0 0-1 0 0,0 0 0 0 0,1 0 0 0 0,-1 0 0 0 0,0 0 1 0 0,0 0-1 0 0,0 0 0 0 0,0 0 0 0 0,0 0 1 0 0,1 0-1 0 0,-1 0 0 0 0,0 0 0 0 0,0 0 0 0 0,0 1 1 0 0,0-1-1 0 0,0 0 0 0 0,0 0 0 0 0,1 0 1 0 0,-1 0-1 0 0,0 0 0 0 0,0 0 0 0 0,0 0 0 0 0,0 1 1 0 0,0-1-1 0 0,0 0 0 0 0,0 0 0 0 0,0 0 1 0 0,0 0 0 0 0,4 4-8 0 0,-3-3 5 0 0,-1-1 0 0 0,1 1 0 0 0,0-1 1 0 0,0 0-1 0 0,0 0 0 0 0,-1 1 0 0 0,1-1 1 0 0,0 0-1 0 0,0 0 0 0 0,0 0 0 0 0,0 0 0 0 0,0 0 1 0 0,-1 0-1 0 0,1 0 0 0 0,0 0 3 0 0,15 3-22 0 0,0 10-21 0 0,-3-1 25 0 0,8 9-37 0 0,-11-7 46 0 0,-5-3 3 0 0,-5-10 2 0 0,1 0 1 0 0,-1 0-1 0 0,0 0 0 0 0,1 1 0 0 0,0-1 1 0 0,-1 0-1 0 0,1 0 0 0 0,-1 0 0 0 0,1 0 0 0 0,0 0 1 0 0,0-1-1 0 0,-1 1 0 0 0,1 0 0 0 0,0 0 1 0 0,0 0-1 0 0,0-1 0 0 0,0 1 0 0 0,1 0 4 0 0,5 2-10 0 0,-7-3 8 0 0,1 1 0 0 0,0-1 0 0 0,-1 0 0 0 0,1 1 0 0 0,0-1 0 0 0,-1 1 0 0 0,1-1 0 0 0,-1 0 0 0 0,1 1 0 0 0,-1-1 0 0 0,1 1 0 0 0,-1 0 0 0 0,1-1 0 0 0,-1 1 0 0 0,0-1 0 0 0,1 1 0 0 0,-1 0 0 0 0,0-1 0 0 0,1 1 0 0 0,-1 0 0 0 0,0-1 0 0 0,0 1 0 0 0,0 0 0 0 0,0-1 0 0 0,0 1 0 0 0,1 0 0 0 0,-1 0 2 0 0,0 1-4 0 0,2 4-1 0 0,1 1 4 0 0,-1-1 0 0 0,0 1 0 0 0,-1 0 1 0 0,0 0-1 0 0,0 0 0 0 0,0-1 1 0 0,-1 1-1 0 0,1 10 2 0 0,0-13-1 0 0,-1 0 0 0 0,0 1 0 0 0,1-1 0 0 0,-2 0 0 0 0,1 1 0 0 0,0-1 0 0 0,-1 0 0 0 0,0 1 0 0 0,-1 3 0 0 0,-30 55 0 0 0,6-32 0 0 0,21-18 0 0 0,-6-7 0 0 0,5 5 0 0 0,5-10 0 0 0,1 0 0 0 0,-1 0 0 0 0,1 0 0 0 0,-1 0 0 0 0,1 0 0 0 0,-1 0 0 0 0,1 0 0 0 0,-1 0 0 0 0,0 0 0 0 0,0-1 0 0 0,1 1 0 0 0,-1 0 0 0 0,0 0 0 0 0,0-1 0 0 0,0 1 0 0 0,0 0 0 0 0,-12 4 0 0 0,10 3-12 0 0,6-16-36 0 0,-3 8 47 0 0,1-1 0 0 0,0 1 0 0 0,0 0 0 0 0,-1-1 0 0 0,1 1 0 0 0,0 0 1 0 0,0 0-1 0 0,0-1 0 0 0,0 1 0 0 0,-1 0 0 0 0,1 0 0 0 0,0 0 1 0 0,0 0-1 0 0,0 0 0 0 0,0 0 1 0 0,14-2 1 0 0,-6-3-2 0 0,-8 4-3 0 0,0 0-1 0 0,1 0 1 0 0,-1 0 0 0 0,1 1 0 0 0,-1-1-1 0 0,1 0 1 0 0,-1 1 0 0 0,1-1 0 0 0,0 1-1 0 0,-1-1 1 0 0,1 1 0 0 0,-1 0 0 0 0,1 0-1 0 0,0 0 6 0 0,77 0-77 0 0,-76 0 76 0 0,0 0 0 0 0,1 1 0 0 0,-1-1 0 0 0,0 1 0 0 0,0 0 0 0 0,0 0 0 0 0,0 0 0 0 0,0 0 0 0 0,1 0 0 0 0,11 5 0 0 0,-3-3 0 0 0,-8-3 0 0 0,0 1 0 0 0,0 0 0 0 0,-1 1 0 0 0,1-1 0 0 0,0 0 0 0 0,-1 1 0 0 0,1 0 0 0 0,-1 0 0 0 0,2 1 0 0 0,1 0 0 0 0,-1 0 0 0 0,1-1 0 0 0,0 0 0 0 0,0 0 0 0 0,0 0 0 0 0,5 0 0 0 0,-5-1 0 0 0,-1 1 0 0 0,1-1 0 0 0,0 1 0 0 0,-1 0 0 0 0,1 1 0 0 0,4 2 0 0 0,68 42 0 0 0,-56-34 0 0 0,-19-12 0 0 0,1 1 0 0 0,-1 0 0 0 0,1 0 0 0 0,-1 0 0 0 0,0 0 0 0 0,0 1 0 0 0,0-1 0 0 0,0 1 0 0 0,0 0 0 0 0,-1 0 0 0 0,1 0 0 0 0,-1 0 0 0 0,1 1 0 0 0,12 27 0 0 0,-14-28 0 0 0,0 0 0 0 0,0 0 0 0 0,0 1 0 0 0,-1-1 0 0 0,0 0 0 0 0,0 0 0 0 0,0 0 0 0 0,0 1 0 0 0,0-1 0 0 0,0 1 0 0 0,-1 7 0 0 0,1-8 1 0 0,0-1 0 0 0,-1 0 1 0 0,1 0-1 0 0,-1 0 1 0 0,1 0-1 0 0,-1 0 1 0 0,0 0-1 0 0,0-1 1 0 0,1 1-1 0 0,-1 0 0 0 0,-1 0 1 0 0,1 0-1 0 0,0-1 1 0 0,0 1-1 0 0,-2 1-1 0 0,-6 4 45 0 0,0-1 34 0 0,-4-1 71 0 0,8 6 2 0 0,-8-6-8 0 0,-7 8-30 0 0,17-11-100 0 0,1 0 0 0 0,-1 0 0 0 0,0 0 0 0 0,-1 0 0 0 0,1-1 0 0 0,-1 1-14 0 0,-17 1 106 0 0,18-3-86 0 0,-1 0 0 0 0,1 1-1 0 0,0-1 1 0 0,0 1-1 0 0,0 0 1 0 0,-1 0-1 0 0,1 0 1 0 0,0 0-1 0 0,0 1-19 0 0,-13 3 83 0 0,-15 1 90 0 0,-1 4 3 0 0,1-5-29 0 0,16-1-127 0 0,1 0-31 0 0,-1-1-37 0 0,-2-1-40 0 0,-4-2-42 0 0,-7 0 28 0 0,-17 0 82 0 0,43 0 20 0 0,-1 0 0 0 0,1 0-1 0 0,0 0 1 0 0,0-1-1 0 0,0 1 1 0 0,0-1-1 0 0,0 1 1 0 0,0-1-1 0 0,0 0 1 0 0,0 0 0 0 0,0 0-1 0 0,1 0 1 0 0,-2-1 0 0 0,-5-2-56 0 0,-3 2-87 0 0,6-1-77 0 0,-4-9 29 0 0,4 2-31 0 0,1 2-65 0 0,2 3 97 0 0,0 0-35 0 0,0 0-75 0 0,-1 0-55 0 0,1 0-61 0 0,0 0-67 0 0,-12-11-735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4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8520 0 0,'0'0'190'0'0,"0"0"28"0"0,0 0 11 0 0,0 0-66 0 0,0 0-9 0 0,0 0 57 0 0,0 0 181 0 0,0 0 335 0 0,0 0 29 0 0,0 0-319 0 0,0 0-198 0 0,0 0-72 0 0,0 0-10 0 0,0 0 16 0 0,0 2-28 0 0,0 9-41 0 0,0-9-142 0 0,0-2-68 0 0,0 0-12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3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8288 0 0,'0'0'190'0'0,"0"0"28"0"0,0 0 7 0 0,0 0-76 0 0,0 0-17 0 0,0 0 44 0 0,0 0 143 0 0,0 0 266 0 0,0 0 21 0 0,0 0-36 0 0,0 1-387 0 0,2 1 48 0 0,9 9 111 0 0,-8-9-113 0 0,-1 0-79 0 0,1-2-48 0 0,0 0-48 0 0,0 0-21 0 0,-1 1 45 0 0,-2 0-45 0 0,1 1 1 0 0,0 0-1 0 0,-1-1 1 0 0,1 1-1 0 0,-1 0 1 0 0,1 0-1 0 0,-1-1 0 0 0,0 1 1 0 0,0 0-1 0 0,0 0 1 0 0,0-1-1 0 0,0 1 1 0 0,0 0-1 0 0,0 0 1 0 0,-1-1-1 0 0,1 1-33 0 0,0 1 46 0 0,-1 0-1 0 0,1 0 0 0 0,0-1 0 0 0,0 1 0 0 0,0 0 1 0 0,0 0-1 0 0,1-1 0 0 0,-1 1 0 0 0,1 0 1 0 0,0 0-46 0 0,4 5 99 0 0,-4-6-80 0 0,0-1 1 0 0,0 1 0 0 0,-1-1 0 0 0,1 1-1 0 0,0-1 1 0 0,0 1 0 0 0,-1-1 0 0 0,1 1 0 0 0,-1-1-1 0 0,0 1 1 0 0,1 0 0 0 0,-1-1 0 0 0,0 1 0 0 0,0 0-20 0 0,0 13 243 0 0,0-1-75 0 0,0 30 196 0 0,0-22-123 0 0,2-11-154 0 0,3 0 1 0 0,-3-9-76 0 0,-1-1 0 0 0,0 1 1 0 0,-1 0-1 0 0,1 0 1 0 0,0 0-1 0 0,0-1 0 0 0,-1 1 1 0 0,1 0-1 0 0,-1 0 0 0 0,0 0 1 0 0,1 0-1 0 0,-1 0 1 0 0,0 2-13 0 0,0 18 91 0 0,0-8-35 0 0,0-1-16 0 0,0-2-22 0 0,0-9 0 0 0,0 1 1 0 0,1-1-1 0 0,-1 0 1 0 0,1 0-1 0 0,0 0 0 0 0,0 1 1 0 0,0-1-1 0 0,0 0 1 0 0,0 0-1 0 0,0 1-18 0 0,5 9 107 0 0,-4-4-67 0 0,0 4 34 0 0,5-5-112 0 0,-7-6 35 0 0,1-1-1 0 0,-1 0 0 0 0,0 0 0 0 0,1 1 0 0 0,-1-1 0 0 0,1 0 0 0 0,-1 1 0 0 0,0-1 0 0 0,1 1 1 0 0,-1-1-1 0 0,0 0 0 0 0,1 1 0 0 0,-1-1 0 0 0,0 1 0 0 0,0-1 0 0 0,1 1 0 0 0,-1-1 1 0 0,0 1-1 0 0,0-1 0 0 0,0 1 0 0 0,0-1 0 0 0,0 1 0 0 0,0-1 0 0 0,0 1 0 0 0,0-1 1 0 0,0 1 3 0 0,0 2-54 0 0,0-3-26 0 0,0 0-58 0 0,0 0-146 0 0,0 0-260 0 0,0 0-28 0 0</inkml:trace>
  <inkml:trace contextRef="#ctx0" brushRef="#br0" timeOffset="687.72">726 32 7368 0 0,'0'0'165'0'0,"0"0"22"0"0,0 0 10 0 0,-2 0-16 0 0,-1 0-176 0 0,0 0 0 0 0,0 0 0 0 0,0 0-1 0 0,1 0 1 0 0,-1-1 0 0 0,0 0 0 0 0,-2 0-5 0 0,-1-5 40 0 0,3 1 80 0 0,-1 4-9 0 0,-3 0 43 0 0,5 1-145 0 0,0 0 40 0 0,-3 1 150 0 0,0-1 101 0 0,-12 0 743 0 0,10-1-661 0 0,5 1-251 0 0,-1-1-33 0 0,1 1-40 0 0,0-1-44 0 0,-6-4 208 0 0,1 0-23 0 0,1 3-27 0 0,0 1 14 0 0,-1 1 53 0 0,3 0-222 0 0,0 0-12 0 0,-9 0 49 0 0,5 0-18 0 0,6 0-25 0 0,-32 1 234 0 0,20 3-142 0 0,3 4-56 0 0,9-6 33 0 0,-8-2 44 0 0,-3 0-65 0 0,7 0-18 0 0,0 3 23 0 0,3 0-43 0 0,-1 1-3 0 0,-8 8 38 0 0,5-5-23 0 0,2 1 20 0 0,-6 16-42 0 0,9-6-11 0 0,2 18-30 0 0,0-36 28 0 0,0 1 0 0 0,1-1 0 0 0,-1 1 0 0 0,0-1 0 0 0,0 0 1 0 0,0 1-1 0 0,0-1 0 0 0,0 1 0 0 0,0-1 0 0 0,0 0 0 0 0,1 1 0 0 0,-1-1 0 0 0,0 0 0 0 0,0 1 0 0 0,1-1 0 0 0,-1 0 0 0 0,0 1 0 0 0,0-1 0 0 0,1 0 0 0 0,-1 1 0 0 0,0-1 0 0 0,1 0 0 0 0,-1 0 0 0 0,1 1 2 0 0,6 4-11 0 0,-7-4 11 0 0,1-1 1 0 0,-1 1 0 0 0,0 0-1 0 0,0-1 1 0 0,1 1 0 0 0,-1 0 0 0 0,0-1-1 0 0,0 1 1 0 0,0 0 0 0 0,0-1-1 0 0,0 1 1 0 0,1 0 0 0 0,-1-1 0 0 0,0 1-1 0 0,-1 0 0 0 0,1-1 1 0 0,0 0 0 0 0,0 0 0 0 0,0 0-1 0 0,0 0 1 0 0,0 0 0 0 0,0 0 0 0 0,0 0-1 0 0,0 0 1 0 0,0 1 0 0 0,0-1 0 0 0,0 0-1 0 0,0 0 1 0 0,0 0 0 0 0,0 0-1 0 0,0 0 1 0 0,0 0 0 0 0,0 0 0 0 0,0 0-1 0 0,0 0 1 0 0,0 0 0 0 0,0 1 0 0 0,0-1-1 0 0,0 0 1 0 0,1 0 0 0 0,-1 0 0 0 0,0 0-1 0 0,0 0 1 0 0,0 0 0 0 0,0 0 0 0 0,0 0-1 0 0,0 0 1 0 0,0 0 0 0 0,0 0 0 0 0,0 0-1 0 0,0 0 1 0 0,0 0 0 0 0,0 0 0 0 0,0 0-1 0 0,1 1 1 0 0,-1-1 0 0 0,0 0 0 0 0,0 0-1 0 0,0 0 1 0 0,0 0 0 0 0,0 0 0 0 0,0 0-1 0 0,0 0 1 0 0,0 0 0 0 0,0 0 0 0 0,0 0-1 0 0,1 0 1 0 0,-1 0 0 0 0,0 0 0 0 0,0 0-1 0 0,0-1 1 0 0,0 1 0 0 0,0 0-1 0 0,1 0 0 0 0,0 1 1 0 0,-1-1-1 0 0,1 0 1 0 0,0 0-1 0 0,-1 0 1 0 0,1 1-1 0 0,0-1 1 0 0,-1 0-1 0 0,1 1 1 0 0,0-1-1 0 0,-1 0 1 0 0,1 1-1 0 0,0-1 1 0 0,-1 1-1 0 0,1-1 1 0 0,-1 1-1 0 0,1-1 1 0 0,-1 1-1 0 0,1-1 1 0 0,-1 1-1 0 0,0 0 1 0 0,1-1-1 0 0,-1 1 1 0 0,0 0-1 0 0,1-1 1 0 0,-1 1-1 0 0,0 0 0 0 0,1 0 0 0 0,-1 1 0 0 0,1-1 0 0 0,0 0-1 0 0,-1 0 1 0 0,1 1 0 0 0,0-1 0 0 0,0 0 0 0 0,0 0 0 0 0,0 0-1 0 0,0 0 1 0 0,0 0 0 0 0,0-1 0 0 0,0 1 0 0 0,1 0 0 0 0,8 4 6 0 0,-7-4-1 0 0,-1 0 1 0 0,0 0-1 0 0,0 0 0 0 0,1 1 0 0 0,-1-1 0 0 0,0 1 1 0 0,0-1-1 0 0,0 1 0 0 0,0 0-5 0 0,0 0 1 0 0,1 1 0 0 0,1-1 0 0 0,-1 0 0 0 0,0 0 0 0 0,1 0 0 0 0,0 0-1 0 0,0 0-12 0 0,-1 0 1 0 0,0 0-1 0 0,1 0 1 0 0,-1 0 0 0 0,0 1-1 0 0,1 0 12 0 0,-2-1-1 0 0,-1-1 0 0 0,1 1 0 0 0,0-1-1 0 0,0 1 1 0 0,0-1 0 0 0,0 0 0 0 0,0 0 0 0 0,1 0-1 0 0,-1 0 1 0 0,0-1 0 0 0,0 1 0 0 0,1 0 0 0 0,-1-1-1 0 0,1 0 2 0 0,10 4 3 0 0,-6-1-5 0 0,0 0 0 0 0,0 0 0 0 0,6 5 2 0 0,3 1 40 0 0,-6-4 70 0 0,-8-4-75 0 0,1 0 0 0 0,-1 0 0 0 0,0 0-1 0 0,0 0 1 0 0,0 1 0 0 0,0-1-1 0 0,0 1 1 0 0,0-1 0 0 0,0 1-35 0 0,12 10 222 0 0,-13-11-197 0 0,1-1 0 0 0,-1 1-1 0 0,0-1 1 0 0,1 1 0 0 0,-1-1 0 0 0,1 0-1 0 0,-1 1 1 0 0,1-1 0 0 0,-1 0 0 0 0,1 0 0 0 0,0 0-25 0 0,9 2 125 0 0,1 4 4 0 0,-4-1-57 0 0,-3-2-33 0 0,-4-3-29 0 0,-1 0-1 0 0,1 0 1 0 0,0 1 0 0 0,-1-1-1 0 0,1 0 1 0 0,0 1-1 0 0,-1-1 1 0 0,1 1-1 0 0,-1-1 1 0 0,1 0-1 0 0,-1 1 1 0 0,1-1-1 0 0,-1 1 1 0 0,1-1-1 0 0,-1 1 1 0 0,0 0-1 0 0,1-1 1 0 0,-1 1-1 0 0,0-1 1 0 0,1 1 0 0 0,-1 0-1 0 0,0 0-9 0 0,3 4 37 0 0,-3-4-27 0 0,1 0 0 0 0,0 0 0 0 0,0 0 1 0 0,-1 0-1 0 0,1 0 0 0 0,0 0 0 0 0,0 0 1 0 0,0 0-1 0 0,0 0 0 0 0,0-1 0 0 0,1 1 1 0 0,-1 0-1 0 0,0-1 0 0 0,0 1 0 0 0,0-1 1 0 0,1 1-1 0 0,-1-1 0 0 0,0 1 1 0 0,0-1-1 0 0,1 0 0 0 0,-1 0 0 0 0,0 0 1 0 0,1 0-11 0 0,1 0 112 0 0,-3 7 38 0 0,1-2-45 0 0,0-3-79 0 0,0 0 1 0 0,-1-1-1 0 0,1 1 1 0 0,0-1-1 0 0,0 1 1 0 0,0-1-1 0 0,0 1 1 0 0,1-1-1 0 0,-1 1 1 0 0,1-1-27 0 0,0 2 216 0 0,-2-3-10 0 0,0 6-35 0 0,-1 0-65 0 0,-1-2-51 0 0,-5 6 16 0 0,4-7-16 0 0,1 0 87 0 0,2-1-5 0 0,-1-1-127 0 0,1 0 0 0 0,0 0 0 0 0,0-1-1 0 0,0 1 1 0 0,-1 0 0 0 0,1 0-1 0 0,0-1 1 0 0,-1 1 0 0 0,1 0 0 0 0,0 0-1 0 0,-1-1 1 0 0,1 1 0 0 0,-1 0-1 0 0,1-1 1 0 0,-1 1 0 0 0,0-1 0 0 0,1 1-1 0 0,-1-1 1 0 0,1 1 0 0 0,-1-1-1 0 0,0 1 1 0 0,0-1 0 0 0,1 0-1 0 0,-1 1 1 0 0,0-1 0 0 0,0 0-10 0 0,-9 7 104 0 0,-1 2 50 0 0,10-8-141 0 0,0 0 0 0 0,-1 1 0 0 0,1-1 0 0 0,-1 0 0 0 0,1 0-1 0 0,-1 0 1 0 0,1 0 0 0 0,-1-1 0 0 0,0 1 0 0 0,1 0 0 0 0,-1-1 0 0 0,0 1 0 0 0,1-1 0 0 0,-1 1-1 0 0,-1-1-12 0 0,-2 3 91 0 0,4-2-86 0 0,-1 0-1 0 0,1 0 1 0 0,0 0 0 0 0,0 0-1 0 0,-1 0 1 0 0,1 0 0 0 0,-1 0-1 0 0,1 0 1 0 0,-1-1 0 0 0,1 1-1 0 0,-1 0 1 0 0,1-1 0 0 0,-1 1-1 0 0,0-1 1 0 0,1 0 0 0 0,-1 0-1 0 0,0 1 1 0 0,0-1-5 0 0,0 0 6 0 0,0 0-1 0 0,0 0 1 0 0,1 0 0 0 0,-1 1-1 0 0,0-1 1 0 0,0 1-1 0 0,1-1 1 0 0,-1 1-1 0 0,0 0 1 0 0,1 0 0 0 0,-1-1-1 0 0,1 1 1 0 0,-1 1-6 0 0,-10 4 37 0 0,1-5 25 0 0,-25-1 38 0 0,-50 0 231 0 0,59 0-290 0 0,2 0-66 0 0,9-2-34 0 0,8-3 47 0 0,7 4 11 0 0,-1 0 1 0 0,1 0 0 0 0,0 0 0 0 0,-1 1 0 0 0,1-1 0 0 0,-1 0-1 0 0,0 1 1 0 0,1-1 0 0 0,-1 1 0 0 0,1-1 0 0 0,-1 1 0 0 0,0 0 0 0 0,1 0-1 0 0,-1 0 1 0 0,-13-3-29 0 0,1-7-146 0 0,11 7-46 0 0,0 3-10 0 0,-11-4-83 0 0,12 3 284 0 0,1 0 0 0 0,0 1-1 0 0,0-1 1 0 0,1 0-1 0 0,-1 0 1 0 0,0 0 0 0 0,0 1-1 0 0,0-1 1 0 0,0 0 0 0 0,1 0-1 0 0,-1 0 1 0 0,0-1 30 0 0,-4-11-473 0 0,3 11 441 0 0,0 1-59 0 0,1 0-60 0 0,-1 1-62 0 0,1-1-74 0 0,0 0-70 0 0,0 0-72 0 0,0 0-73 0 0,0-1-75 0 0,0 0-76 0 0,1-1-80 0 0,0 0-80 0 0,0-4-1082 0 0,0-2-1068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0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0 625 7080 0 0,'0'0'157'0'0,"0"0"23"0"0,0 0 13 0 0,0 0 51 0 0,0 0-97 0 0,0 0 114 0 0,0 0 215 0 0,0 3 18 0 0,0 7 10 0 0,0-7 34 0 0,0-3 20 0 0,0 0 2 0 0,0 0-16 0 0,0 0-67 0 0,0 0-28 0 0,0 0-7 0 0,0-3-25 0 0,0-27 486 0 0,0-3-97 0 0,0 9-347 0 0,0 1-81 0 0,0 3-134 0 0,0 1-75 0 0,0 0-83 0 0,0 1-93 0 0,0 16 15 0 0,0 1 0 0 0,0-1 0 0 0,1 0-1 0 0,-1 1 1 0 0,0-1 0 0 0,1 1-1 0 0,-1-1 1 0 0,1 1 0 0 0,0-1 0 0 0,-1 1-1 0 0,1-1 1 0 0,0 1 0 0 0,0 0-8 0 0,5-12 46 0 0,-5-4 1 0 0,-1 14-36 0 0,0 1 0 0 0,0 0 0 0 0,0-1 0 0 0,0 1 0 0 0,1-1 0 0 0,-1 1 0 0 0,1 0 0 0 0,-1-1 0 0 0,1 1 0 0 0,1-2-11 0 0,2-4 38 0 0,-3 7-31 0 0,0-1 0 0 0,0 1 0 0 0,0-1 1 0 0,0 1-1 0 0,0-1 0 0 0,-1 1 1 0 0,1-1-1 0 0,-1 0 0 0 0,1 1 1 0 0,-1-1-1 0 0,0 1 0 0 0,1-1 1 0 0,-1 0-1 0 0,0 0 0 0 0,0 0-7 0 0,1-7 19 0 0,1 0 0 0 0,0 0 0 0 0,0 1 0 0 0,1-1 0 0 0,0 1 0 0 0,3-5-19 0 0,4-12 46 0 0,6-11-30 0 0,-1 4 35 0 0,-10 8-41 0 0,2 19-10 0 0,-3 2 0 0 0,12-26 0 0 0,-11 19 0 0 0,-5 8 0 0 0,1-1 0 0 0,1 1 0 0 0,-1 0 0 0 0,0 0 0 0 0,1 0 0 0 0,-1 0 0 0 0,1 0 0 0 0,-1 0 0 0 0,1 0 0 0 0,11-14 0 0 0,-7 3 20 0 0,4 8 82 0 0,-3-6 18 0 0,-7 9-112 0 0,0 1 1 0 0,1 0-1 0 0,-1 0 1 0 0,1 0-1 0 0,-1 0 0 0 0,1 0 1 0 0,0 0-1 0 0,-1 1 1 0 0,1-1-1 0 0,0 0 0 0 0,0 0 1 0 0,-1 0-1 0 0,1 1 1 0 0,0-1-1 0 0,0 0 0 0 0,0 0-8 0 0,2 1-10 0 0,0 0 70 0 0,1 0-10 0 0,-1-1-87 0 0,0-1-69 0 0,0 0-91 0 0,0-1 162 0 0,-1 2-1 0 0,22-11-37 0 0,-9 6 104 0 0,-14 6-31 0 0,-1 0 1 0 0,0 0-1 0 0,0 0 0 0 0,0 0 1 0 0,0 0-1 0 0,0 0 1 0 0,0 0-1 0 0,0 0 1 0 0,0 0-1 0 0,0 0 1 0 0,0 0-1 0 0,0 0 1 0 0,1 0-1 0 0,-1 0 1 0 0,0 0-1 0 0,0 0 0 0 0,0 0 1 0 0,0 0-1 0 0,0 0 1 0 0,0 0-1 0 0,0 0 1 0 0,0 0-1 0 0,0 0 1 0 0,0 0-1 0 0,0 1 1 0 0,0-1-1 0 0,0 0 1 0 0,0 0-1 0 0,0 0 1 0 0,1 0-1 0 0,-1 0 0 0 0,0 0 1 0 0,0 0-1 0 0,0 0 1 0 0,0 0-1 0 0,0 0 1 0 0,0 0-1 0 0,0 0 1 0 0,0 1-1 0 0,0-1 1 0 0,0 0-1 0 0,0 0 1 0 0,0 0-1 0 0,0 0 0 0 0,0 0 1 0 0,0 0-1 0 0,0 0 1 0 0,0 0-1 0 0,0 0 1 0 0,0 0-1 0 0,-1 0 1 0 0,1 1-1 0 0,1 2 25 0 0,4 0 15 0 0,12-3 106 0 0,-5 0-99 0 0,-7 1-70 0 0,-2 1-45 0 0,3 8-74 0 0,-6-9 134 0 0,1-1-1 0 0,0 0 1 0 0,0 1-1 0 0,-1-1 1 0 0,1 0-1 0 0,0 0 0 0 0,0 1 1 0 0,0-1-1 0 0,0 0 1 0 0,-1 0-1 0 0,1 0 1 0 0,0 0-1 0 0,0 0 0 0 0,1 0 9 0 0,45 0-24 0 0,0 0 24 0 0,-31 0 0 0 0,0 2 0 0 0,-15-1 0 0 0,0 0 0 0 0,0 0 0 0 0,1-1 0 0 0,-1 1 0 0 0,0 0 0 0 0,0 0 0 0 0,0 0 0 0 0,-1 0 0 0 0,1 0 0 0 0,0 0 0 0 0,0 1 0 0 0,0 0 0 0 0,4 11 0 0 0,6-8 0 0 0,-6 8 0 0 0,8 12-30 0 0,-12-24 19 0 0,-2 5-1 0 0,1-6 12 0 0,0 1-1 0 0,0 0 1 0 0,0-1-1 0 0,0 1 1 0 0,0 0-1 0 0,0-1 1 0 0,0 1 0 0 0,1 0-1 0 0,-1-1 1 0 0,0 1-1 0 0,0 0 1 0 0,1-1-1 0 0,-1 1 1 0 0,0 0-1 0 0,1-1 1 0 0,-1 1 0 0 0,0-1-1 0 0,1 1 1 0 0,-1-1-1 0 0,1 1 1 0 0,-1-1-1 0 0,1 1 1 0 0,-1-1-1 0 0,1 1 1 0 0,-1-1 0 0 0,1 0 0 0 0,0 1 0 0 0,-1-1 0 0 0,1 1 0 0 0,-1-1 0 0 0,1 0 0 0 0,-1 1 0 0 0,1-1 0 0 0,-1 1 0 0 0,1-1 0 0 0,-1 1 0 0 0,1 0 0 0 0,-1-1 0 0 0,0 1 0 0 0,1-1 0 0 0,-1 1 0 0 0,0 0 0 0 0,0-1 0 0 0,1 1 0 0 0,-1 0 0 0 0,0-1 0 0 0,0 1 0 0 0,0 0 0 0 0,0-1 0 0 0,0 1 0 0 0,0 0 0 0 0,0-1 0 0 0,0 1 0 0 0,0 0 0 0 0,0-1 0 0 0,0 1 0 0 0,0-1 0 0 0,0 1 0 0 0,0-1 0 0 0,0 1 0 0 0,0-1 0 0 0,0 1 0 0 0,0-1 0 0 0,0 1 0 0 0,0-1 0 0 0,0 1 0 0 0,0-1 0 0 0,0 1 0 0 0,0-1 0 0 0,1 0 0 0 0,-1 1 0 0 0,0-1 0 0 0,0 1 0 0 0,1-1 0 0 0,-1 1 0 0 0,0-1 0 0 0,1 0 0 0 0,-1 1 0 0 0,0-1 0 0 0,1 0 0 0 0,-1 1 0 0 0,0-1 0 0 0,1 0 0 0 0,-1 1 0 0 0,1-1 0 0 0,0 0 0 0 0,5 5 0 0 0,-1 8 0 0 0,22 34 0 0 0,-22-34 0 0 0,2-8 0 0 0,-7-5 0 0 0,0 0 0 0 0,1 0 0 0 0,-1 1 0 0 0,1-1 0 0 0,-1 0 0 0 0,0 0 0 0 0,1 1 0 0 0,-1-1 0 0 0,1 0 0 0 0,-1 1 0 0 0,0-1 0 0 0,1 1 0 0 0,-1-1 0 0 0,0 0 0 0 0,0 1 0 0 0,1-1 0 0 0,-1 1 0 0 0,0-1 0 0 0,0 1 0 0 0,0-1 0 0 0,0 1 0 0 0,0-1 0 0 0,1 1 0 0 0,-1-1 0 0 0,0 1 0 0 0,0-1 0 0 0,0 1 0 0 0,0-1 0 0 0,0 1 0 0 0,-1-1 0 0 0,1 1 0 0 0,0 0 0 0 0,0 42 119 0 0,0 2 48 0 0,0 85 435 0 0,0-128-522 0 0,0 1 11 0 0,0 3-98 0 0,0 0 54 0 0,0 20 241 0 0,0-3-227 0 0,0-5-84 0 0,0-11-27 0 0,0-1-51 0 0,1-5 9 0 0,1 1-76 0 0,-1-1 44 0 0,-1-1 49 0 0,1 1 31 0 0,0 0 29 0 0,0 0-12 0 0,0 0-49 0 0,1 1-52 0 0,-1-1-78 0 0,0 0-40 0 0,1 1-79 0 0,0 0-89 0 0,1 1-102 0 0,10 10-789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0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7200 0 0,'0'0'165'0'0,"0"0"22"0"0,0 0 6 0 0,0 0 35 0 0,0 0 124 0 0,0 0 52 0 0,0 2 11 0 0,0 1-336 0 0,0 1 36 0 0,-1 4 126 0 0,2 12 377 0 0,0-15-470 0 0,1 0-45 0 0,3 3 34 0 0,-4-7-109 0 0,-1 1 0 0 0,1-1 0 0 0,0 1-1 0 0,0-1 1 0 0,0 1 0 0 0,-1-1-1 0 0,1 1 1 0 0,-1-1 0 0 0,1 1-1 0 0,-1 0 1 0 0,0-1 0 0 0,1 1-1 0 0,-1 0 1 0 0,0-1-28 0 0,2 13 192 0 0,4-4-41 0 0,-1-2-43 0 0,2 5 91 0 0,-2-1-42 0 0,-1-5-67 0 0,0 7 100 0 0,-5 8-25 0 0,0-14-86 0 0,3 9 98 0 0,4 1-37 0 0,0-3-41 0 0,-5-9-49 0 0,-1-1 0 0 0,1 1 0 0 0,-1-1 0 0 0,0 5-50 0 0,0-5 50 0 0,0 1 0 0 0,1 0 0 0 0,-1-1 0 0 0,2 4-50 0 0,2 8 100 0 0,-2-11-44 0 0,0 0 1 0 0,0 1 0 0 0,-1 0 0 0 0,0-1 0 0 0,0 1 0 0 0,-1 3-57 0 0,0-1 85 0 0,1 0 0 0 0,0 0 0 0 0,2 7-85 0 0,4 14 212 0 0,-6-27-184 0 0,0 1 3 0 0,-1-1 1 0 0,0 0 0 0 0,1 0-1 0 0,-1 0 1 0 0,-1 1-1 0 0,1-1 1 0 0,0 0 0 0 0,-1 0-1 0 0,1 0 1 0 0,-1 0 0 0 0,0 1-1 0 0,-1 2-31 0 0,-4 15 190 0 0,4 6 17 0 0,10 17 176 0 0,-3-13-124 0 0,-3-12-121 0 0,-2 40 322 0 0,0-32-281 0 0,0-3-39 0 0,3 8 81 0 0,5-7-40 0 0,-6-18-136 0 0,2 10 121 0 0,-5 3-21 0 0,0-10-71 0 0,1-2-13 0 0,0 23 145 0 0,0 54 220 0 0,0-51-207 0 0,0-32-139 0 0,0-2 0 0 0,0 3-13 0 0,0 7-75 0 0,0-7-93 0 0,0 0-1 0 0,0-3-71 0 0,0 0 49 0 0,0 1 42 0 0,0-1 40 0 0,1 0 36 0 0,-1 1 41 0 0,0-1 76 0 0,0 1 46 0 0,0 0 114 0 0,0-1-118 0 0,0 1-69 0 0,0-1-58 0 0,0 1-63 0 0,0-1-63 0 0,0 1-74 0 0,0 0-85 0 0,0-1-29 0 0,0 1-72 0 0,0-1-78 0 0,0 1-85 0 0,0 0-90 0 0,0-1-96 0 0,0 1-102 0 0,-1 0-109 0 0,1-1 566 0 0,0 0-45 0 0,0 0-38 0 0,0 0-35 0 0,0 0-132 0 0,0 0-35 0 0,0 0-1393 0 0</inkml:trace>
  <inkml:trace contextRef="#ctx0" brushRef="#br0" timeOffset="751.85">17 158 6016 0 0,'0'0'133'0'0,"0"-2"23"0"0,0-9 11 0 0,0 9 35 0 0,0 2 146 0 0,2 0 62 0 0,2-1-290 0 0,-1 1 64 0 0,8-5 572 0 0,-7 2-509 0 0,-2 2-175 0 0,0 0-40 0 0,0-1-50 0 0,-1 1-55 0 0,14-2 260 0 0,-2 2-69 0 0,1 0 17 0 0,-3-9 81 0 0,-5 8-146 0 0,5 0 43 0 0,12 1 238 0 0,-1 1-1 0 0,3 1-350 0 0,-6 0 135 0 0,-7 2-106 0 0,25 12 184 0 0,-24-10-148 0 0,1 0-1 0 0,11 7-64 0 0,-20-9 15 0 0,0 0-1 0 0,0 0 0 0 0,-1 0 1 0 0,1 1-1 0 0,0 1-14 0 0,9 13 18 0 0,-2-2 14 0 0,13 7 102 0 0,-21-19-100 0 0,1 0 1 0 0,0 0-1 0 0,-1 1 1 0 0,0-1 0 0 0,0 1-1 0 0,0 0 1 0 0,2 4-35 0 0,1 6 133 0 0,-1 4-38 0 0,-3-8-43 0 0,-2-9-29 0 0,0 1 0 0 0,-1 0 1 0 0,0-1-1 0 0,1 1 0 0 0,-1 0 0 0 0,0 0 1 0 0,0-1-1 0 0,-1 3-23 0 0,1-4 19 0 0,0 1 0 0 0,0 0 1 0 0,0 0-1 0 0,0 0 0 0 0,0 0 0 0 0,0 0 0 0 0,1 0 0 0 0,-1-1 1 0 0,1 1-1 0 0,-1 0 0 0 0,1 1-19 0 0,4 4 80 0 0,2 4 65 0 0,-7-10-131 0 0,0 0 0 0 0,0 0 0 0 0,1 1 0 0 0,-1-1-1 0 0,0 0 1 0 0,0 0 0 0 0,0 0 0 0 0,0 0 0 0 0,-1 0-1 0 0,1 0 1 0 0,0 0 0 0 0,0 0 0 0 0,-1 0 0 0 0,1 1-14 0 0,-4 8 93 0 0,-3 9 63 0 0,5-4 51 0 0,2-12-165 0 0,-1 1-1 0 0,1-1 1 0 0,-1 0 0 0 0,1 0 0 0 0,-1 0 0 0 0,0 0 0 0 0,0 0 0 0 0,-1 0 0 0 0,1 0 0 0 0,0-1 0 0 0,-1 2-42 0 0,-22 28 457 0 0,9-12-214 0 0,4-1-86 0 0,4-3 1 0 0,-5-5-36 0 0,0-1-40 0 0,-4 10 55 0 0,-2 5 52 0 0,10-18-118 0 0,5-3-35 0 0,0-1 1 0 0,0 0-1 0 0,-1 0 1 0 0,1 0-1 0 0,-1 0 1 0 0,0 0-37 0 0,-6 1 94 0 0,7-3-78 0 0,1 0 0 0 0,0 0 0 0 0,0 1 0 0 0,-1-1 0 0 0,1 0-1 0 0,0 1 1 0 0,0-1 0 0 0,0 1 0 0 0,0 0-16 0 0,1-1 9 0 0,0 1 1 0 0,0-1 0 0 0,-1 0-1 0 0,1 1 1 0 0,0-1-1 0 0,-1 0 1 0 0,0 0-1 0 0,1 0 1 0 0,-1 0 0 0 0,1-1-1 0 0,-1 1 1 0 0,0 0-1 0 0,0-1 1 0 0,1 1-1 0 0,-1-1 1 0 0,0 0 0 0 0,0 1-10 0 0,-4 1 82 0 0,5 0-69 0 0,0-1-1 0 0,-1 0 1 0 0,1 0 0 0 0,-1 0-1 0 0,1 0 1 0 0,-1 0 0 0 0,1 0-1 0 0,-1 0 1 0 0,0 0-1 0 0,1-1 1 0 0,-1 1 0 0 0,0-1-1 0 0,0 1 1 0 0,1-1 0 0 0,-2 1-13 0 0,0-1 96 0 0,3 0-6 0 0,0 0-15 0 0,0 0 10 0 0,0 0-15 0 0,3-3-17 0 0,0 0-44 0 0,-1 1-11 0 0,22-9 59 0 0,23-15-46 0 0,-44 25-11 0 0,0 0 0 0 0,-1 1 0 0 0,1-1 0 0 0,0 1 0 0 0,0-1 0 0 0,0 1 0 0 0,0 0 0 0 0,-1 0 0 0 0,1 1 0 0 0,0-1 0 0 0,0 0 0 0 0,0 1 0 0 0,-1 0 0 0 0,1 0 0 0 0,0 0 0 0 0,-1 0 0 0 0,1 0 0 0 0,0 0 0 0 0,-1 0 0 0 0,2 2 0 0 0,0-1 0 0 0,-2-1 0 0 0,1 0 0 0 0,-1 0 0 0 0,0-1 0 0 0,0 1 0 0 0,0-1 0 0 0,1 0 0 0 0,-1 1 0 0 0,0-1 0 0 0,0 0 0 0 0,1 0 0 0 0,0-1 0 0 0,11 3 0 0 0,-3 8 0 0 0,10-5 0 0 0,-11 6 0 0 0,3-7 0 0 0,-11-4 0 0 0,1 1 0 0 0,-1-1 0 0 0,0 1 0 0 0,0 0 0 0 0,1 0 0 0 0,-1 0 0 0 0,0 0 0 0 0,0 0 0 0 0,0 0 0 0 0,0 1 0 0 0,0-1 0 0 0,2 2 0 0 0,7 10 0 0 0,-8-10 0 0 0,-1 1 0 0 0,2-1 0 0 0,-1 0 0 0 0,0 0 0 0 0,1 0 0 0 0,-1 0 0 0 0,1 0 0 0 0,0-1 0 0 0,0 1 0 0 0,1-1 0 0 0,7 1 0 0 0,-9-2 0 0 0,-1-1 0 0 0,0 1 0 0 0,1-1 0 0 0,-1 1 0 0 0,0 0 0 0 0,0 0 0 0 0,1 0 0 0 0,-1 0 0 0 0,0 0 0 0 0,0 0 0 0 0,0 1 0 0 0,-1-1 0 0 0,1 1 0 0 0,0-1 0 0 0,11 12 0 0 0,-8-9 0 0 0,0 0 0 0 0,0 1 0 0 0,-1 0 0 0 0,0 0 0 0 0,0 0 0 0 0,1 2 0 0 0,0 9 12 0 0,8 11 84 0 0,-12-19-70 0 0,1 1 6 0 0,4 4 27 0 0,-5-11-51 0 0,0-1 1 0 0,0 1-1 0 0,0-1 1 0 0,-1 0-1 0 0,1 1 1 0 0,-1-1-1 0 0,1 1 1 0 0,-1-1-1 0 0,1 1 1 0 0,-1 0-1 0 0,0-1 1 0 0,0 1-1 0 0,0-1-8 0 0,1 16 95 0 0,0-13-55 0 0,-1 0 1 0 0,0 1-1 0 0,0-1 0 0 0,0 0 0 0 0,0 1 0 0 0,-1-1 0 0 0,1 0 0 0 0,-1 1 0 0 0,-2 3-40 0 0,1-4 38 0 0,-6 13 87 0 0,3-10-6 0 0,-8-1 39 0 0,9-4-123 0 0,1 0 0 0 0,0 0 0 0 0,0 1 0 0 0,1-1 0 0 0,-1 1-1 0 0,0 0 1 0 0,1 0 0 0 0,0 0 0 0 0,-2 3-35 0 0,-9 11 145 0 0,-13 6-2 0 0,-1 0 34 0 0,20-16-117 0 0,4-3-28 0 0,-1-1 0 0 0,1 0 1 0 0,0 0-1 0 0,-1 0 0 0 0,0 0 0 0 0,0 0-32 0 0,-5 1 81 0 0,-16 10 96 0 0,22-12-154 0 0,0 0 1 0 0,0 0-1 0 0,-1-1 1 0 0,1 1-1 0 0,0-1 1 0 0,-4 1-24 0 0,-10 1 121 0 0,-3-2 39 0 0,16-1-133 0 0,0 0-1 0 0,0 1 0 0 0,0 0 0 0 0,0 0 1 0 0,0 0-1 0 0,1 0 0 0 0,-1 0 1 0 0,0 1-1 0 0,1 0 0 0 0,-4 1-26 0 0,4-2 24 0 0,0 0 0 0 0,0 0 0 0 0,0-1 0 0 0,0 1 0 0 0,0-1 0 0 0,0 0 0 0 0,0 1 0 0 0,0-1 0 0 0,-3-1-24 0 0,-21-3 117 0 0,14-2-55 0 0,11 5-54 0 0,1 0 1 0 0,0 0-1 0 0,-1 0 1 0 0,1 1-1 0 0,-1-1 1 0 0,1 1-1 0 0,-1-1 1 0 0,1 1-1 0 0,-1-1 1 0 0,0 1-1 0 0,1 0 1 0 0,-1 0-1 0 0,1 0-8 0 0,-15 1 91 0 0,-9 0-26 0 0,22-1-63 0 0,1-1 0 0 0,-1 1 0 0 0,1 0 0 0 0,0-1 0 0 0,0 1 0 0 0,-1-1 0 0 0,1 1 0 0 0,-1-2-2 0 0,-13-11 48 0 0,0 0-36 0 0,0 10-12 0 0,-13 3-10 0 0,27 0-18 0 0,2-2-35 0 0,0 1-179 0 0,0 1 74 0 0,0 0 67 0 0,0-1 58 0 0,0 1 78 0 0,0-1 102 0 0,0-1 541 0 0,0 2-576 0 0,0-1-46 0 0,0 1-58 0 0,0-1-76 0 0,0 1-88 0 0,0-1-105 0 0,0 1-69 0 0,0-1-104 0 0,0 0-114 0 0,0 1-125 0 0,0-1 292 0 0,0 1-35 0 0,0 0-35 0 0,0-1-39 0 0,0 1-37 0 0,0-1-41 0 0,0 1-41 0 0,0 0-42 0 0,0 0-1679 0 0,0 0-1325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58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412 1 7256 0 0,'-13'13'165'0'0,"10"-10"22"0"0,3-3 7 0 0,-3 0-23 0 0,-3 0-119 0 0,2 0 21 0 0,2 0 75 0 0,1 0 168 0 0,1 0 283 0 0,0 0 17 0 0,0 0-24 0 0,0 0-128 0 0,-1 0-274 0 0,-1 0-42 0 0,0 0 45 0 0,-1 0-95 0 0,0 0-19 0 0,1 0 12 0 0,-1 0 270 0 0,3 0-129 0 0,0 0-59 0 0,0 2-11 0 0,0 0-137 0 0,0 0 1 0 0,0 0 0 0 0,-1 0 0 0 0,1-1-1 0 0,-1 1 1 0 0,0 0 0 0 0,1 0 0 0 0,-1-1 0 0 0,0 1-1 0 0,0-1 1 0 0,0 1-26 0 0,-5 9 163 0 0,4-1 56 0 0,-1-4 44 0 0,-7 8-22 0 0,7 1-158 0 0,3-14-82 0 0,0 1 0 0 0,-1 0 0 0 0,1 0 0 0 0,0-1 0 0 0,-1 1 0 0 0,1 0 1 0 0,-1 0-1 0 0,1-1 0 0 0,-1 1 0 0 0,0 0 0 0 0,0-1 0 0 0,0 1 0 0 0,0-1-1 0 0,0 1 5 0 0,0-1-1 0 0,0 1 1 0 0,0-1-1 0 0,1 1 0 0 0,-1 0 1 0 0,0-1-1 0 0,1 1 1 0 0,-1 0-1 0 0,1 0 0 0 0,0-1 1 0 0,-1 1-1 0 0,1 0 1 0 0,0 0-5 0 0,0 0 1 0 0,0 1 0 0 0,0-1 0 0 0,-1 0 0 0 0,1 0 0 0 0,-1 1 0 0 0,0-1 0 0 0,1 0 1 0 0,-1 0-1 0 0,0 0 0 0 0,0 0 0 0 0,-1 2-1 0 0,-8 18 0 0 0,0 10-4 0 0,-2 20 58 0 0,2-13-11 0 0,0-4 25 0 0,6-16-28 0 0,4-11-18 0 0,-2-1 1 0 0,1 1-1 0 0,-1-1 1 0 0,0 0-1 0 0,-1 0 1 0 0,-2 6-23 0 0,2-5 23 0 0,0-1 0 0 0,0 1 0 0 0,1 0 0 0 0,-1 0 1 0 0,2 1-1 0 0,-1 1-23 0 0,0 1 33 0 0,0 0 1 0 0,-1 0-1 0 0,0-1 1 0 0,-1 2-34 0 0,-4 5 42 0 0,3-5 13 0 0,0 0 0 0 0,1 1 0 0 0,-3 12-55 0 0,3-6 47 0 0,3-8-9 0 0,-1 0 0 0 0,-1-1-1 0 0,0 1 1 0 0,-3 6-38 0 0,-1 0 39 0 0,0 0 30 0 0,0 0 1 0 0,-1 8-70 0 0,2 6 53 0 0,4-20-42 0 0,-1-1 1 0 0,1 1 0 0 0,-3 2-12 0 0,-6 15 85 0 0,-7 26-85 0 0,12-28 52 0 0,-9 29 43 0 0,11-44-69 0 0,-3 7 40 0 0,5 1 26 0 0,1-14-61 0 0,1 1 0 0 0,-1-1 0 0 0,-1 1 0 0 0,1-1 0 0 0,-2 4-31 0 0,1-3 30 0 0,1-1 1 0 0,-1 1 0 0 0,1-1 0 0 0,0 1 0 0 0,0 3-31 0 0,1-8 5 0 0,0 0 0 0 0,0 0 0 0 0,1-1 0 0 0,-1 1 0 0 0,-1 0 0 0 0,1 0 0 0 0,0-1 0 0 0,0 1 0 0 0,0 0 0 0 0,0 0 0 0 0,0-1 0 0 0,-1 1 0 0 0,1 0 0 0 0,0 0 0 0 0,-1-1 0 0 0,1 1 0 0 0,0 0 0 0 0,-1-1 0 0 0,1 1 0 0 0,-1 0 1 0 0,1-1-1 0 0,-1 1 0 0 0,0-1 0 0 0,1 1 0 0 0,-1-1 0 0 0,1 1 0 0 0,-1-1-5 0 0,0 0 4 0 0,1 1 0 0 0,-1-1 0 0 0,1 1 1 0 0,-1-1-1 0 0,1 0 0 0 0,-1 1 0 0 0,1-1 1 0 0,-1 1-1 0 0,1-1 0 0 0,0 1 0 0 0,-1-1 1 0 0,1 1-1 0 0,0-1 0 0 0,-1 1 0 0 0,1 0 1 0 0,0-1-1 0 0,0 1 0 0 0,0-1 0 0 0,-1 1 1 0 0,1 0-1 0 0,0-1 0 0 0,0 1 1 0 0,0 0-1 0 0,0-1 0 0 0,0 1 0 0 0,0-1 1 0 0,0 1-5 0 0,0 21 77 0 0,0-12-11 0 0,-2-7-12 0 0,-9 7-31 0 0,9-7 5 0 0,2-3-112 0 0,0 0-16 0 0,0-1 25 0 0,0-1-25 0 0,0 1 3 0 0,-1-1 56 0 0,1-1 0 0 0,0 2-18 0 0,0 0-43 0 0,0 0-24 0 0,0 0-47 0 0,0-1-51 0 0,1 1-61 0 0,-1 1-384 0 0</inkml:trace>
  <inkml:trace contextRef="#ctx0" brushRef="#br0" timeOffset="648.71">349 1 6016 0 0,'0'0'133'0'0,"0"0"23"0"0,0 0 11 0 0,0 0-55 0 0,0 0-6 0 0,0 0 44 0 0,0 0 131 0 0,0 0 240 0 0,0 0 21 0 0,0 0-26 0 0,0 0-118 0 0,0 0-50 0 0,0 0-10 0 0,0 0 8 0 0,0 0 46 0 0,0 0 22 0 0,2 3 2 0 0,-1-2-371 0 0,0 0-10 0 0,0 0-1 0 0,0 0 1 0 0,0 0 0 0 0,0 0-1 0 0,0 0 1 0 0,0 0-1 0 0,0 1 1 0 0,-1-1-1 0 0,1 0 1 0 0,0 0-1 0 0,-1 1 1 0 0,1 0-35 0 0,0 5 119 0 0,-1 0 36 0 0,2 0-72 0 0,5 7 200 0 0,-4-10-230 0 0,-1 0-37 0 0,0 3 83 0 0,-1 4 147 0 0,-1-2-70 0 0,2-4-145 0 0,3 3 67 0 0,-1-2-33 0 0,-2 0 25 0 0,0 0 42 0 0,-2 2 74 0 0,2 15 108 0 0,-1-21-293 0 0,0 0 1 0 0,0 0-1 0 0,0 0 0 0 0,0 0 1 0 0,0 0-1 0 0,0 0 0 0 0,0-1 1 0 0,1 1-1 0 0,-1 0 1 0 0,2 0-22 0 0,9 16 173 0 0,-2 11 37 0 0,2 3 23 0 0,-8-24-167 0 0,8 19 157 0 0,-1-9-112 0 0,-9-13-73 0 0,1-1 1 0 0,0 0-1 0 0,-1 1 0 0 0,0-1 1 0 0,1 3-39 0 0,3 14 117 0 0,-5-13-69 0 0,1-1 1 0 0,1 0-1 0 0,-1 0 0 0 0,2 3-48 0 0,1 2 88 0 0,0 0 1 0 0,-1 1-1 0 0,-1-1 0 0 0,0 1 1 0 0,0 0-1 0 0,-2 0-88 0 0,1-1 76 0 0,0 1-1 0 0,1-1 1 0 0,0 1 0 0 0,1-1-1 0 0,1 0 1 0 0,0 0-76 0 0,1 2 93 0 0,-1 0 0 0 0,-1 0 0 0 0,0 0 0 0 0,0 1 1 0 0,-1 2-94 0 0,5 21 182 0 0,2-6-45 0 0,-4-3-1 0 0,-1-14-41 0 0,-3-12-74 0 0,-1 1 0 0 0,0-1 0 0 0,0 0 1 0 0,0 1-1 0 0,0-1 0 0 0,-1 0 0 0 0,1 1 0 0 0,-1 1-21 0 0,2 13 114 0 0,5 1-24 0 0,-3-9-38 0 0,5 14 116 0 0,-7-20-142 0 0,-1 0 0 0 0,1 0 0 0 0,-1 0 0 0 0,0 0 0 0 0,0 0 0 0 0,-1 0 0 0 0,1 0 0 0 0,-1 3-26 0 0,0 3 62 0 0,0-8-46 0 0,0 0-1 0 0,0 0 1 0 0,0 0-1 0 0,0 0 0 0 0,0 0 1 0 0,0 0-1 0 0,1 0 1 0 0,-1 0-1 0 0,1 0 1 0 0,-1 0-1 0 0,1 1-15 0 0,10 15 79 0 0,-6 6-14 0 0,-5-24-63 0 0,0 0-1 0 0,0 0 0 0 0,0 1 0 0 0,0-1 0 0 0,0 0 0 0 0,0 0 0 0 0,0 1 0 0 0,0-1 0 0 0,1 0 0 0 0,-1 0 1 0 0,0 1-1 0 0,0-1 0 0 0,0 0 0 0 0,0 0 0 0 0,1 1 0 0 0,-1-1 0 0 0,0 0 0 0 0,0 0 0 0 0,0 0 0 0 0,1 0 1 0 0,-1 1-1 0 0,0-1 0 0 0,0 0 0 0 0,1 0 0 0 0,-1 0 0 0 0,0 0 0 0 0,0 0 0 0 0,1 0 0 0 0,-1 0 1 0 0,0 0-1 0 0,0 1 0 0 0,1-1 0 0 0,-1 0 0 0 0,0 0 0 0 0,0 0 0 0 0,1 0 0 0 0,-1-1 0 0 0,0 1 0 0 0,1 0 1 0 0,-1 0-1 0 0,0 0-1 0 0,0 0 0 0 0,0 0 1 0 0,1 0 0 0 0,-1 0-1 0 0,0 0 1 0 0,0 0 0 0 0,0 0-1 0 0,0 0 1 0 0,0 0 0 0 0,1 0-1 0 0,-1 0 1 0 0,0 0 0 0 0,0 0-1 0 0,0 0 1 0 0,0 0 0 0 0,0 0-1 0 0,0 0 1 0 0,1 0 0 0 0,-1 0-1 0 0,0 0 1 0 0,0 0 0 0 0,0 1-1 0 0,0-1 1 0 0,0 0 0 0 0,0 0-1 0 0,1 0 1 0 0,-1 0 0 0 0,0 0-1 0 0,0 0 1 0 0,0 0 0 0 0,0 0-1 0 0,0 1 1 0 0,0-1 0 0 0,0 0-1 0 0,0 0 1 0 0,0 0 0 0 0,0 0-1 0 0,0 0 1 0 0,0 0 0 0 0,0 1-1 0 0,0-1 1 0 0,0 0-1 0 0,0 0 1 0 0,0 0 0 0 0,0 0-1 0 0,0 0 1 0 0,0 1 0 0 0,0-1-1 0 0,0 0 1 0 0,0 0 0 0 0,0 0-1 0 0,0 0 1 0 0,0 0 0 0 0,0 0-1 0 0,0 1 1 0 0,0-1 0 0 0,0 0-1 0 0,0 0 0 0 0,1 42 117 0 0,-1-29-41 0 0,0-5-22 0 0,0 3 15 0 0,-1-2-37 0 0,0-9-32 0 0,1 0-1 0 0,0 1 1 0 0,0-1-1 0 0,0 1 1 0 0,-1-1-1 0 0,1 0 0 0 0,0 1 1 0 0,-1-1-1 0 0,1 0 1 0 0,0 1-1 0 0,-1-1 0 0 0,1 0 1 0 0,0 1-1 0 0,-1-1 1 0 0,1 0-1 0 0,0 0 0 0 0,-1 1 1 0 0,1-1-1 0 0,-1 0 1 0 0,1 0-1 0 0,-1 0 0 0 0,1 0 1 0 0,-1 0-1 0 0,1 1 1 0 0,0-1-1 0 0,-1 0 1 0 0,1 0-1 0 0,-1 0 0 0 0,1 0 1 0 0,-1-1 0 0 0,-2 1-92 0 0,3 0-14 0 0,0 0-20 0 0,0 0-96 0 0,1 3 12 0 0,-1 0 85 0 0,0-1 52 0 0,0 1 38 0 0,-1-1 0 0 0,1-1-19 0 0,0 1-243 0 0,0-2-107 0 0,0 0-48 0 0,0 0-11 0 0,0 1 153 0 0,0 1 6 0 0,0 2-127 0 0,0-1 41 0 0,0 0-36 0 0,0 0-1095 0 0,0-3-56 0 0</inkml:trace>
  <inkml:trace contextRef="#ctx0" brushRef="#br0" timeOffset="1082.63">112 727 5248 0 0,'13'-14'152'0'0,"-9"12"-31"0"0,-1 1-60 0 0,6 1-11 0 0,-6 1 24 0 0,2-1 55 0 0,-1-1 34 0 0,-2-1 68 0 0,1-2 163 0 0,1-2 161 0 0,0 3-112 0 0,3-1-53 0 0,0 0-49 0 0,0 1-43 0 0,-3 1-70 0 0,8-1 263 0 0,0 3-64 0 0,-9 0-332 0 0,-1 0-1 0 0,1 0 0 0 0,0 0 1 0 0,0 0-1 0 0,-1 0 1 0 0,1-1-1 0 0,0 1 1 0 0,1-1-95 0 0,9-4 243 0 0,11-3 197 0 0,-12 3-230 0 0,0 1-35 0 0,1-1-29 0 0,-4 3 13 0 0,-1 1-35 0 0,3 0 15 0 0,-2 2-38 0 0,1 0-1 0 0,24-1 68 0 0,-2 0-65 0 0,5 0-42 0 0,20 0-38 0 0,-48-1-8 0 0,-3 1-53 0 0,-2-1-43 0 0,-1 0-59 0 0,0 0-31 0 0,1 0-57 0 0,-1-1-66 0 0,0 1-73 0 0,0 0-63 0 0,1 0-82 0 0,0-1-90 0 0,0 1-94 0 0,7-1-848 0 0,7 1-872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4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7344 0 0,'0'0'165'0'0,"0"0"22"0"0,0 0 9 0 0,3 0-20 0 0,5 0-142 0 0,13 0 34 0 0,-14 0 114 0 0,14-7 540 0 0,-13 4-483 0 0,-3 1-156 0 0,-2 1-87 0 0,9-3 255 0 0,-3 1-85 0 0,0 0-43 0 0,9-3 69 0 0,-5 2-1 0 0,-3 0-36 0 0,6-2 45 0 0,8 2 2 0 0,-22 4-196 0 0,-1 0 0 0 0,1 0 1 0 0,0 0-1 0 0,0-1 0 0 0,0 1 0 0 0,-1 0 1 0 0,1-1-1 0 0,0 0 0 0 0,0 1 1 0 0,-1-1-1 0 0,1 0 0 0 0,-1 0 0 0 0,1 0 1 0 0,0 0-7 0 0,0 0 0 0 0,-1 0 1 0 0,1 0-1 0 0,-1 0 1 0 0,1 1 0 0 0,0-1-1 0 0,-1 0 1 0 0,1 1-1 0 0,0-1 1 0 0,0 1-1 0 0,-1 0 1 0 0,1-1 0 0 0,0 1-1 0 0,0 0 1 0 0,0 0-1 0 0,8 0-40 0 0,1 0-81 0 0,0 0-90 0 0,2 0-94 0 0,-1 0-102 0 0,0 0-107 0 0,-1 0-113 0 0,-1 0-120 0 0,-8 0-589 0 0,-2 0-764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30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6048 0 0,'0'0'133'0'0,"0"0"23"0"0,0 0 11 0 0,0 3-27 0 0,0 3-98 0 0,0-2 18 0 0,0-1 62 0 0,-3 0 140 0 0,0 1-214 0 0,0 0 94 0 0,0 2 127 0 0,1 4 263 0 0,0 1 47 0 0,2-3-223 0 0,0-1-109 0 0,0 1-65 0 0,0-6-147 0 0,0 5 154 0 0,0 8 195 0 0,3-5-168 0 0,1-2-103 0 0,-3-7-99 0 0,0 0 0 0 0,0 1 1 0 0,0-1-1 0 0,0 1 0 0 0,0-1 0 0 0,-1 1 0 0 0,1-1 1 0 0,-1 1-1 0 0,1 0 0 0 0,-1-1 0 0 0,0 1 1 0 0,1 0-1 0 0,-1-1 0 0 0,0 1-14 0 0,1 13 81 0 0,5 2-14 0 0,0-1 1 0 0,-5-11-16 0 0,0 1 0 0 0,-1-1-1 0 0,1 1 1 0 0,-1 3-52 0 0,-1-3 63 0 0,2-1 0 0 0,-1 1 0 0 0,1-1 0 0 0,0 5-63 0 0,10 21 256 0 0,-6 1-14 0 0,0-16-143 0 0,-3-10-57 0 0,-1 1 0 0 0,1-1-1 0 0,-1 1 1 0 0,0 0 0 0 0,0-1 0 0 0,-1 4-42 0 0,2 16 79 0 0,3 1 54 0 0,1 1 54 0 0,2 0 51 0 0,0 3 110 0 0,-7-26-260 0 0,0 1 0 0 0,-1-1 1 0 0,1 1-1 0 0,-1 3-88 0 0,0-3 77 0 0,0 0 1 0 0,0-1-1 0 0,1 1 1 0 0,0 3-78 0 0,3 5 77 0 0,-1-4-45 0 0,-1-1 0 0 0,-1 0 0 0 0,1 0 0 0 0,-1 1 0 0 0,-1-1 0 0 0,0 2-32 0 0,5 18 40 0 0,3-2 73 0 0,-7-25-98 0 0,-1 1 10 0 0,1 0-1 0 0,0-1 1 0 0,-1 1 0 0 0,1 0 0 0 0,-1-1-1 0 0,0 1 1 0 0,0 0 0 0 0,0-1 0 0 0,0 1 0 0 0,0 0-1 0 0,-1 0 1 0 0,1-1 0 0 0,-1 1 0 0 0,0 0-25 0 0,-8 17 283 0 0,7-15-202 0 0,2-4-54 0 0,-1 1 0 0 0,1-1 1 0 0,0 0-1 0 0,0 1 1 0 0,0-1-1 0 0,0 1 1 0 0,0-1-1 0 0,1 0 0 0 0,-1 1 1 0 0,0-1-1 0 0,0 0 1 0 0,1 1-1 0 0,-1-1 1 0 0,1 0-1 0 0,0 1 1 0 0,-1-1-1 0 0,1 0 0 0 0,0 0 1 0 0,-1 0-1 0 0,2 1-27 0 0,3 12 296 0 0,-5-14-290 0 0,0 0 0 0 0,0 1 0 0 0,0-1 0 0 0,-1 1 0 0 0,1-1 0 0 0,0 0 0 0 0,0 1 0 0 0,-1-1-1 0 0,1 0 1 0 0,0 0 0 0 0,0 1 0 0 0,-1-1 0 0 0,1 0 0 0 0,0 0 0 0 0,-1 1 0 0 0,1-1 0 0 0,0 0 0 0 0,-1 0 0 0 0,1 0 0 0 0,-1 0 0 0 0,1 1 0 0 0,0-1 0 0 0,-1 0 0 0 0,1 0 0 0 0,-1 0 0 0 0,1 0 0 0 0,0 0 0 0 0,-1 0 0 0 0,1 0 0 0 0,-1 0 0 0 0,1 0 0 0 0,0 0 0 0 0,-1 0 0 0 0,1 0 0 0 0,-1-1-6 0 0,-2 1 77 0 0,3 0-11 0 0,0 0 3 0 0,0 0 22 0 0,0 0 5 0 0,0 0-1 0 0,0 0 1 0 0,0 0 0 0 0,0 0 0 0 0,0 0 0 0 0,3 0 0 0 0,-2 0-91 0 0,-1 0 0 0 0,1 0-1 0 0,-1 0 1 0 0,1 0-1 0 0,-1 0 1 0 0,0 0-1 0 0,1 0 1 0 0,-1 0 0 0 0,1 0-1 0 0,-1 0 1 0 0,1 0-1 0 0,-1 0 1 0 0,1-1-1 0 0,-1 1 1 0 0,1 0 0 0 0,-1 0-1 0 0,1-1 1 0 0,-1 1-1 0 0,0 0 1 0 0,1-1-1 0 0,-1 1 1 0 0,0 0-1 0 0,1-1 1 0 0,-1 1 0 0 0,0-1-1 0 0,1 1 1 0 0,-1 0-1 0 0,0-1 1 0 0,0 1-1 0 0,0-1 1 0 0,1 1 0 0 0,-1-1-5 0 0,0-20 113 0 0,-1 4 39 0 0,2 8-33 0 0,2 1 38 0 0,2 0-82 0 0,-4 7-61 0 0,0 0 1 0 0,0-1-1 0 0,-1 1 1 0 0,1-1 0 0 0,0 1-1 0 0,-1-1 1 0 0,1 1-1 0 0,0-1 1 0 0,-1 0 0 0 0,0 1-1 0 0,1-1 1 0 0,-1 0 0 0 0,0 1-1 0 0,0-1 1 0 0,0-1-15 0 0,0-1 4 0 0,1-1 0 0 0,-1 1 0 0 0,1 0-1 0 0,0 0 1 0 0,0-1 0 0 0,0 1 0 0 0,1 0 0 0 0,0-1-4 0 0,3-5-11 0 0,0 0-1 0 0,1 0 1 0 0,0 0 11 0 0,0 0-28 0 0,-1-2-71 0 0,2-5-88 0 0,-6 15 133 0 0,1-1-1 0 0,-1 0 0 0 0,1 0 0 0 0,0 0 0 0 0,0 1 0 0 0,2-3 55 0 0,5-7-165 0 0,-2 0 87 0 0,-2 2 61 0 0,6-4 32 0 0,-4 7 7 0 0,-4 3-17 0 0,0 1 0 0 0,0 0 1 0 0,1 0-1 0 0,-1 0 0 0 0,1 0 0 0 0,0 0-5 0 0,28-12 0 0 0,-28 13 0 0 0,0 1 0 0 0,0 0 0 0 0,1 1 0 0 0,-1-1 0 0 0,0 1 0 0 0,1 0 0 0 0,-1 0 0 0 0,1 0 0 0 0,3 1 0 0 0,8 0-12 0 0,0 2-49 0 0,13 12-34 0 0,-24-4 31 0 0,8-6 36 0 0,1 5-14 0 0,7 12 23 0 0,-9-9 8 0 0,-10-11 7 0 0,-1-1 0 0 0,1 1 0 0 0,-1 0-1 0 0,1 0 1 0 0,-1 0 0 0 0,0 0 0 0 0,0 0-1 0 0,0 1 1 0 0,0-1 0 0 0,-1 0 0 0 0,1 0 0 0 0,0 1-1 0 0,-1-1 1 0 0,0 1 4 0 0,4 10-1 0 0,2 0-2 0 0,-5-12-2 0 0,0 1 1 0 0,0-1 0 0 0,-1 0-1 0 0,1 1 1 0 0,0-1 0 0 0,-1 1-1 0 0,0-1 1 0 0,1 1 0 0 0,-1-1-1 0 0,0 1 1 0 0,1 0 0 0 0,-1-1 0 0 0,0 1 4 0 0,0-1-2 0 0,0 1 1 0 0,0 0 0 0 0,0-1 0 0 0,1 1 0 0 0,-1 0 0 0 0,0-1 0 0 0,1 1-1 0 0,0-1 1 0 0,-1 1 0 0 0,1-1 0 0 0,0 1 0 0 0,0-1 0 0 0,0 1 1 0 0,6 12-24 0 0,-5 0-23 0 0,-3-10 40 0 0,1 0 1 0 0,-1 0-1 0 0,1 0 0 0 0,-1 0 0 0 0,0-1 0 0 0,0 1 1 0 0,-1 0-1 0 0,1 0 0 0 0,-1-1 0 0 0,-2 3 7 0 0,-1 26 0 0 0,2-27 13 0 0,-1 1 1 0 0,0-1-1 0 0,-1-1 0 0 0,1 1 1 0 0,-1 0-1 0 0,0-1 1 0 0,0 0-1 0 0,-5 3-13 0 0,-15 4 128 0 0,-26 9-128 0 0,28-11 34 0 0,20-7-29 0 0,-1-1 0 0 0,0 1 0 0 0,0-1 1 0 0,0 0-1 0 0,0 0 0 0 0,0 0 1 0 0,0-1-1 0 0,0 1 0 0 0,0-1 0 0 0,-2 0-5 0 0,-28 0 54 0 0,7 0-48 0 0,12-3-6 0 0,-1-10-12 0 0,0 0-66 0 0,11 10 39 0 0,4 3 26 0 0,1 0 1 0 0,-1 0 0 0 0,1-1-1 0 0,-1 1 1 0 0,0 0-1 0 0,1-1 1 0 0,-1 1-1 0 0,1 0 1 0 0,-1-1-1 0 0,1 1 1 0 0,-1-1-1 0 0,1 1 1 0 0,-1-1 0 0 0,1 1-1 0 0,-1-1 1 0 0,1 0-1 0 0,0 1 1 0 0,-1-1-1 0 0,1 1 1 0 0,0-1-1 0 0,-1 0 1 0 0,1 0 12 0 0,-2-4-54 0 0,-1 1-45 0 0,0 1 50 0 0,-6-2 18 0 0,5 3-12 0 0,0 0-70 0 0,2 0-18 0 0,1-1-57 0 0,-1 1-18 0 0,1-1-54 0 0,1-1-57 0 0,0 0-64 0 0,0-9-383 0 0</inkml:trace>
  <inkml:trace contextRef="#ctx0" brushRef="#br0" timeOffset="621.65">979 600 5328 0 0,'0'0'116'0'0,"0"0"17"0"0,0 0 12 0 0,3 0-14 0 0,10 0-104 0 0,-4 0-11 0 0,-5 0 42 0 0,-2 0 64 0 0,-1 0 140 0 0,1 2 242 0 0,9 9 22 0 0,-10-10-267 0 0,1 0-59 0 0,0 0-51 0 0,0 0-43 0 0,0-1-23 0 0,0 0-37 0 0,3-1 20 0 0,-4 1-13 0 0,0-1 49 0 0,1 2-35 0 0,0-1 51 0 0,0 0 42 0 0,1 0 36 0 0,2 0 221 0 0,8 0 662 0 0,-10 0-782 0 0,1 0-42 0 0,0 0-42 0 0,-1-1-94 0 0,-1 0-115 0 0,-1 0-52 0 0,0 1-37 0 0,3-7 332 0 0,-3 7-233 0 0,-1-1 0 0 0,0 1 1 0 0,0 0-1 0 0,1-1 0 0 0,-1 1 0 0 0,0-1 0 0 0,0 1 0 0 0,1 0 0 0 0,-1-1 0 0 0,1 1 1 0 0,-1 0-1 0 0,0-1 0 0 0,1 1 0 0 0,-1 0 0 0 0,1 0 0 0 0,-1-1 0 0 0,1 1 1 0 0,-1 0-1 0 0,0 0 0 0 0,1 0 0 0 0,-1-1 0 0 0,1 1 0 0 0,-1 0 0 0 0,1 0 1 0 0,-1 0-1 0 0,1 0 0 0 0,-1 0 0 0 0,1 0 0 0 0,-1 0 0 0 0,1 0 0 0 0,-1 0 1 0 0,1 1-15 0 0,7-2 96 0 0,-1-2 43 0 0,10-10 375 0 0,-10 6-303 0 0,2 2-93 0 0,-4 4-57 0 0,0 1-36 0 0,-2-1 23 0 0,-1 0 26 0 0,1-1 44 0 0,8-9 27 0 0,-5 7-64 0 0,3 5-68 0 0,-9-1-4 0 0,0 0-8 0 0,0 0 0 0 0,1 0 0 0 0,-1 1 0 0 0,0-1 0 0 0,0 0 0 0 0,0 0 0 0 0,0 0 1 0 0,0 0-1 0 0,0 0 0 0 0,0 0 0 0 0,0 0 0 0 0,0 0 0 0 0,0 0 0 0 0,1 0 0 0 0,-1 0 1 0 0,0 0-1 0 0,0 0 0 0 0,0 0 0 0 0,0-1 0 0 0,0 1 0 0 0,0 0 0 0 0,0 0 0 0 0,0 0 1 0 0,0 0-1 0 0,0 0 0 0 0,0 0 0 0 0,1 0 0 0 0,-1 0 0 0 0,0 0 0 0 0,0 0 0 0 0,0 0 1 0 0,0 0-1 0 0,0 0 0 0 0,0 0 0 0 0,0 0 0 0 0,0 0 0 0 0,0-1 0 0 0,0 1 0 0 0,0 0 1 0 0,0 0-1 0 0,0 0 0 0 0,0 0 0 0 0,0 0 0 0 0,0 0 0 0 0,0 0 0 0 0,0 0 0 0 0,0 0 0 0 0,0 0 1 0 0,0-1-1 0 0,0 1 0 0 0,0 0 0 0 0,0 0 0 0 0,0 0 0 0 0,0 0 0 0 0,0 0 0 0 0,0 0 1 0 0,0 0-2 0 0,0-2 7 0 0,0 1 1 0 0,1-1 0 0 0,-1 1 0 0 0,0-1 0 0 0,1 1 0 0 0,-1-1 0 0 0,1 1-1 0 0,-1-1 1 0 0,1 1 0 0 0,0 0 0 0 0,0-1 0 0 0,0 1 0 0 0,0-1-8 0 0,4-4 4 0 0,-2 4 50 0 0,-3-1-1 0 0,0 3-51 0 0,0-1-1 0 0,0 1 1 0 0,0-1 0 0 0,0 1 0 0 0,0-1 0 0 0,0 1-1 0 0,0-1 1 0 0,0 1 0 0 0,0-1 0 0 0,0 1-1 0 0,0-1 1 0 0,0 1 0 0 0,1-1 0 0 0,-1 1 0 0 0,0 0-1 0 0,0-1 1 0 0,1 1 0 0 0,-1-1 0 0 0,0 1-1 0 0,1 0 1 0 0,-1-1 0 0 0,0 1 0 0 0,1 0 0 0 0,-1-1-1 0 0,0 1 1 0 0,1 0 0 0 0,-1-1 0 0 0,1 1-1 0 0,-1 0 1 0 0,1 0 0 0 0,-1 0 0 0 0,1-1 0 0 0,-1 1-1 0 0,1 0 1 0 0,-1 0 0 0 0,1 0 0 0 0,-1 0-1 0 0,0 0 1 0 0,1 0 0 0 0,-1 0 0 0 0,1 0 0 0 0,0 0-2 0 0,2 0 64 0 0,-6-3 0 0 0,2 2-55 0 0,-1 0 0 0 0,1-1 0 0 0,0 1 1 0 0,0 0-1 0 0,0-1 0 0 0,0 0 0 0 0,0 1 1 0 0,0-1-1 0 0,1 1 0 0 0,-1-1 0 0 0,0 0 1 0 0,1 0-1 0 0,-1 1 0 0 0,1-1 0 0 0,0-1-9 0 0,0 3 2 0 0,0 0 0 0 0,0 0 1 0 0,0 0-1 0 0,0 0 0 0 0,0 0 0 0 0,0 0 0 0 0,0-1 0 0 0,0 1 0 0 0,0 0 0 0 0,0 0 0 0 0,0 0 0 0 0,0 0 1 0 0,0 0-1 0 0,0 0 0 0 0,0 0 0 0 0,0 0 0 0 0,0 0 0 0 0,0 0 0 0 0,0-1 0 0 0,0 1 0 0 0,0 0 1 0 0,0 0-1 0 0,0 0 0 0 0,0 0 0 0 0,0 0 0 0 0,0 0 0 0 0,-1 0 0 0 0,1 0 0 0 0,0 0 0 0 0,0 0 1 0 0,0 0-1 0 0,0 0 0 0 0,0 0 0 0 0,0 0 0 0 0,0-1 0 0 0,0 1 0 0 0,0 0 0 0 0,0 0 0 0 0,0 0 0 0 0,0 0 1 0 0,-1 0-1 0 0,1 0 0 0 0,0 0 0 0 0,0 0 0 0 0,0 0 0 0 0,0 0 0 0 0,0 0 0 0 0,0 0 0 0 0,0 0 1 0 0,0 0-1 0 0,0 0 0 0 0,0 0 0 0 0,-1 0 0 0 0,1 0 0 0 0,0 0 0 0 0,0 0 0 0 0,0 0-2 0 0,0 1 6 0 0,-1-1 0 0 0,1 0 0 0 0,-1 0 0 0 0,1 0 0 0 0,0 0 0 0 0,-1 0 0 0 0,1 0 0 0 0,-1-1 0 0 0,1 1 0 0 0,-1 0 0 0 0,1 0 0 0 0,0 0 0 0 0,-1 0 0 0 0,1 0 0 0 0,0-1 0 0 0,-1 1 0 0 0,1 0 0 0 0,-1 0 0 0 0,1-1 0 0 0,0 1 0 0 0,-1 0 0 0 0,1 0-1 0 0,0-1 1 0 0,0 1 0 0 0,-1 0 0 0 0,1-1 0 0 0,0 1 0 0 0,0 0 0 0 0,0-1 0 0 0,-1 1 0 0 0,1-1-6 0 0,-5-6 101 0 0,-5 1 32 0 0,-4-1-38 0 0,9 5-61 0 0,3 1-17 0 0,0 0-1 0 0,0 1 1 0 0,0-1-1 0 0,0 1 0 0 0,0 0 1 0 0,0 0-1 0 0,0 0 1 0 0,0 0-1 0 0,-1 0 1 0 0,1 0-17 0 0,1 1 10 0 0,-1-1 0 0 0,1 0 0 0 0,0 0 1 0 0,0 0-1 0 0,-1 0 0 0 0,1 0 1 0 0,0 0-1 0 0,-1 0 0 0 0,1 0 1 0 0,0-1-1 0 0,0 1 0 0 0,-1-1 1 0 0,1 1-1 0 0,0 0 0 0 0,0-1 1 0 0,0 0-11 0 0,-4-5 46 0 0,5 5-45 0 0,0 1 0 0 0,0-1 1 0 0,-1 1-1 0 0,1 0 0 0 0,0-1 1 0 0,-1 1-1 0 0,1-1 0 0 0,0 1 0 0 0,-1 0 1 0 0,1-1-1 0 0,0 1 0 0 0,-1 0 0 0 0,1-1 1 0 0,-1 1-1 0 0,1 0 0 0 0,0 0 0 0 0,-1 0 1 0 0,1-1-1 0 0,-1 1 0 0 0,1 0 0 0 0,-1 0 1 0 0,1 0-1 0 0,-1 0 0 0 0,1 0 0 0 0,-1 0 1 0 0,1 0-1 0 0,-1 0 0 0 0,1 0 0 0 0,-1 0 1 0 0,1 0-1 0 0,-1 0 0 0 0,0 0-1 0 0,-6 0 22 0 0,5 0-17 0 0,0 0 0 0 0,0-1 0 0 0,0 2 1 0 0,-1-1-1 0 0,1 0 0 0 0,0 0 0 0 0,0 1 0 0 0,0-1 0 0 0,0 1 1 0 0,-1 0-6 0 0,-5 4 0 0 0,6-4 0 0 0,1 0 0 0 0,0 0 0 0 0,-1-1 0 0 0,1 1 0 0 0,-1 0 0 0 0,1-1 0 0 0,-1 1 0 0 0,0-1 0 0 0,1 1 0 0 0,-1-1 0 0 0,0 1 0 0 0,1-1 0 0 0,-1 0 0 0 0,0 0 0 0 0,-5 0 0 0 0,5-1 0 0 0,0 1 0 0 0,0 0 0 0 0,-1 0 0 0 0,1 0 0 0 0,0 1 0 0 0,0-1 0 0 0,0 0 0 0 0,0 1 0 0 0,0 0 0 0 0,-1 0 0 0 0,-16 9 0 0 0,-4-5 0 0 0,17 2 0 0 0,4-3 0 0 0,-27 12 0 0 0,17-12 0 0 0,3 1 0 0 0,-18 20 0 0 0,20-18 0 0 0,3-4 0 0 0,1 0 0 0 0,0 1 0 0 0,0-1 0 0 0,0 1 0 0 0,0-1 0 0 0,1 1 0 0 0,-17 35-12 0 0,-10 30 12 0 0,26-49-49 0 0,3-2 36 0 0,1-6 15 0 0,-1-10-2 0 0,0 1 0 0 0,0-1 0 0 0,1 0 0 0 0,-1 1 0 0 0,1-1 0 0 0,-1 0 0 0 0,1 0 0 0 0,0 0 0 0 0,0 1 0 0 0,0-1 0 0 0,1 1 0 0 0,8 19 0 0 0,4 2 20 0 0,-8-14 22 0 0,0 1 36 0 0,-1-1 26 0 0,-4-7-81 0 0,0-1 1 0 0,0 0-1 0 0,0 0 1 0 0,1 0 0 0 0,-1 1-1 0 0,1-1 1 0 0,-1-1-1 0 0,1 1 1 0 0,0 0-24 0 0,10 10 113 0 0,0-2-36 0 0,24 16 37 0 0,-20-13-63 0 0,-15-11-40 0 0,1 0-1 0 0,-1-1 0 0 0,1 1 1 0 0,0-1-1 0 0,0 1 0 0 0,0-1 0 0 0,0 0 1 0 0,0 0-1 0 0,0 0 0 0 0,1 1-10 0 0,23 3 203 0 0,-10 2-2 0 0,5 2 112 0 0,-13-7-250 0 0,15 5 197 0 0,-8-4-80 0 0,2-2 37 0 0,-7-1-131 0 0,10 1 84 0 0,-3-5 10 0 0,20-9 47 0 0,-13 4-92 0 0,-11 5-77 0 0,-10 3-39 0 0,12-5 80 0 0,1-6-18 0 0,0-1-26 0 0,-3 8-29 0 0,-8-5 38 0 0,-4 9-63 0 0,0 1-1 0 0,-1-1 0 0 0,1 1 0 0 0,0 0 1 0 0,-1 0-1 0 0,1-1 0 0 0,-1 1 1 0 0,1 0-1 0 0,0 0 0 0 0,0 0 0 0 0,-1 0 1 0 0,1 0-1 0 0,0 0 0 0 0,-1 0 0 0 0,1 0 0 0 0,6 0-52 0 0,-1 0 3 0 0,-3 0 2 0 0,-1 0-95 0 0,-2 0-165 0 0,0 0-270 0 0,0 0 438 0 0,0 0 15 0 0,0 0-15 0 0,0 0-43 0 0,0 0-11 0 0,0 0-44 0 0,0 0-51 0 0,0 0-55 0 0,0 0-62 0 0,0 0-57 0 0,0 0-49 0 0,0 0-45 0 0,0 0-160 0 0,0 0-44 0 0,0 0-193 0 0,0 0-524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4.4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7224 0 0,'-13'0'209'0'0,"10"0"-49"0"0,3 0-5 0 0,0 0 58 0 0,0 0 183 0 0,0 0 339 0 0,0 0 29 0 0,0 0-39 0 0,0 0-487 0 0,0 0 72 0 0,0 0 166 0 0,0 0-17 0 0,0 0-39 0 0,0 0-297 0 0,0 0 22 0 0,0 0 55 0 0,5 0-10 0 0,7 0-118 0 0,1 0 43 0 0,35 0 386 0 0,-26 0-315 0 0,0 0-75 0 0,-12 0-97 0 0,0 0-35 0 0,-8 0 28 0 0,1 0 0 0 0,-1 0 0 0 0,1 0 0 0 0,-1-1 0 0 0,0 1 0 0 0,1-1 0 0 0,-1 1 0 0 0,0-1 0 0 0,1 0 0 0 0,-1 0 0 0 0,0 0 0 0 0,1 0-7 0 0,10-5-23 0 0,9 3-68 0 0,4 3-74 0 0,-8 0-24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6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7136 0 0,'0'0'208'0'0,"0"0"58"0"0,0 0 121 0 0,0 0 49 0 0,0 3 11 0 0,0-3-422 0 0,0 1 1 0 0,0-1-1 0 0,0 1 1 0 0,0 0 0 0 0,0-1-1 0 0,0 1 1 0 0,0-1-1 0 0,-1 1 1 0 0,1-1 0 0 0,0 1-1 0 0,0-1 1 0 0,-1 1-1 0 0,1 0 1 0 0,0-1 0 0 0,0 1-1 0 0,-1-1 1 0 0,1 1-26 0 0,-1-1 22 0 0,1 0 1 0 0,-1 1 0 0 0,1-1 0 0 0,-1 0-1 0 0,1 0 1 0 0,-1 1 0 0 0,1-1 0 0 0,-1 0-1 0 0,1 0 1 0 0,-1 0 0 0 0,0 1-1 0 0,1-1 1 0 0,-1 0 0 0 0,1 0 0 0 0,-1 0-1 0 0,0 0 1 0 0,1 0-23 0 0,-3 0 363 0 0,3 0-3 0 0,0 2-12 0 0,0 9-50 0 0,0-9-18 0 0,0-2-6 0 0,0 6-16 0 0,0-3-211 0 0,0 4 3 0 0,0-2-4 0 0,0 1 39 0 0,0 4 61 0 0,0 5-32 0 0,0-8-34 0 0,0 3 59 0 0,1-5-96 0 0,0 1 0 0 0,0-1-1 0 0,0 0 1 0 0,1 1 0 0 0,-1-1-43 0 0,1 1 46 0 0,0 0-1 0 0,0 0 1 0 0,-1 0 0 0 0,0 1 0 0 0,0 1-46 0 0,-1 18 100 0 0,0-1-42 0 0,0 87 18 0 0,1-95 23 0 0,1 1 0 0 0,3 13-99 0 0,-2-12 108 0 0,-1 0 0 0 0,1 16-108 0 0,-4 23 188 0 0,1 47 263 0 0,3-63-298 0 0,8 21 83 0 0,-6-2 52 0 0,0-30-106 0 0,-2-9 45 0 0,0 0 0 0 0,-1 13-227 0 0,-2-5 182 0 0,0-7 56 0 0,0 1-1 0 0,3 10-237 0 0,2-1 216 0 0,-2-19-59 0 0,-1 1 0 0 0,0 0-1 0 0,-1 5-156 0 0,-1 141 1123 0 0,0-56-415 0 0,2-75-522 0 0,4 6 3 0 0,0-1 17 0 0,-4-5 12 0 0,-2-29-216 0 0,0 43 233 0 0,0 3 41 0 0,-3-32-163 0 0,-7-1 15 0 0,7-11-17 0 0,3-1-38 0 0,0 9-3 0 0,0-9-57 0 0,0-2-48 0 0,0 0-34 0 0,0 0-41 0 0,0 0-36 0 0,0 0-66 0 0,0 0-153 0 0,0-2-746 0 0,0-11-44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5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 62 6768 0 0,'0'0'149'0'0,"0"0"23"0"0,0 0 12 0 0,-3-3-25 0 0,-7-7-79 0 0,8 8-3 0 0,1 1 87 0 0,-1 1 132 0 0,-5-1-97 0 0,2-5-16 0 0,2 2-30 0 0,1 3-38 0 0,-1-1 35 0 0,-2 1 121 0 0,-2 0 98 0 0,0 0-99 0 0,2-5 12 0 0,2 3-75 0 0,1 1-69 0 0,-1 0 35 0 0,-2 1 124 0 0,-2 0 95 0 0,1 1 42 0 0,0 0-111 0 0,1 0-119 0 0,0 0-45 0 0,-10 0 247 0 0,8 0-188 0 0,-1 0 97 0 0,4 0-108 0 0,0 0 40 0 0,4 0-157 0 0,-3-2-7 0 0,2 1-71 0 0,1 0-7 0 0,-1 0 0 0 0,0 0 0 0 0,1 1 0 0 0,-1-1 0 0 0,0 0 0 0 0,0 0 0 0 0,0 1 0 0 0,1-1 0 0 0,-1 1 0 0 0,0-1 0 0 0,0 1 1 0 0,0-1-1 0 0,0 1 0 0 0,0-1 0 0 0,0 1 0 0 0,0 0 0 0 0,0-1 0 0 0,0 1 0 0 0,0 0 0 0 0,-1 0 0 0 0,1 0 0 0 0,0 0 0 0 0,0 0 0 0 0,0 0 0 0 0,0 0 0 0 0,0 1 1 0 0,0-1-1 0 0,-1 0-5 0 0,-6 5 30 0 0,7-4-28 0 0,0 0 0 0 0,-1 0 1 0 0,1 0-1 0 0,-1 0 1 0 0,1-1-1 0 0,-1 1 1 0 0,1-1-1 0 0,-1 1 0 0 0,0-1 1 0 0,1 1-1 0 0,-1-1 1 0 0,0 0-1 0 0,1 0 1 0 0,-1 0-3 0 0,-3 0 5 0 0,1 0 1 0 0,-1 0-1 0 0,0 0 1 0 0,1 1-1 0 0,-1-1 1 0 0,1 1-1 0 0,-1 0 1 0 0,1 0-1 0 0,-1 1 1 0 0,1-1-1 0 0,-1 1 1 0 0,1 0 0 0 0,0 1-6 0 0,-28 2 0 0 0,27-2 0 0 0,-2-1 0 0 0,1 2 0 0 0,0-1 0 0 0,0 1 0 0 0,0 0 0 0 0,1 0 0 0 0,-1 1 0 0 0,3-3-4 0 0,0 1 1 0 0,0-1 0 0 0,0 0 0 0 0,-1 0 0 0 0,1 0 0 0 0,-2 0 3 0 0,2 0-6 0 0,-1 0 0 0 0,1 0 1 0 0,0 0-1 0 0,-1 0 0 0 0,1 1 0 0 0,-1 0 6 0 0,1 0-2 0 0,-1 1-1 0 0,0-2 0 0 0,0 1 1 0 0,0 0-1 0 0,-3 0 3 0 0,5-2 0 0 0,-1 1 1 0 0,0-1-1 0 0,0 1 0 0 0,0 0 0 0 0,1 0 0 0 0,-1 0 0 0 0,1 0 1 0 0,0 0-1 0 0,-1 0 0 0 0,1 1 0 0 0,0-1 0 0 0,0 1 1 0 0,0 1-1 0 0,0 1 0 0 0,1-5 0 0 0,1 1 0 0 0,0 0 0 0 0,0-1 0 0 0,-1 1 0 0 0,1-1 0 0 0,0 1 0 0 0,-1 0 0 0 0,1-1 0 0 0,-1 1 0 0 0,1-1 0 0 0,-1 1 0 0 0,1-1 0 0 0,-1 1 0 0 0,1-1 0 0 0,-1 0 0 0 0,1 1 0 0 0,-1-1 0 0 0,0 0 0 0 0,1 1 0 0 0,-1-1 0 0 0,1 0 0 0 0,-1 1 0 0 0,-4 1 0 0 0,2-1-3 0 0,1 0 0 0 0,0 1 0 0 0,0-1 0 0 0,0 0 0 0 0,0 1 0 0 0,1 0 0 0 0,-1-1 0 0 0,0 1 0 0 0,1 0 0 0 0,-1 0 1 0 0,1 0-1 0 0,-1 0 0 0 0,1 0 0 0 0,0 0 0 0 0,0 0 0 0 0,0 0 0 0 0,0 1 0 0 0,0-1 0 0 0,1 0 0 0 0,-1 1 0 0 0,1-1 1 0 0,-1 2 2 0 0,1-3 0 0 0,0 1 0 0 0,0 0 0 0 0,-1-1 0 0 0,1 1 0 0 0,0 0 0 0 0,-1-1 0 0 0,1 1 0 0 0,-1-1 0 0 0,0 1 0 0 0,1-1 0 0 0,-1 1 0 0 0,0-1 0 0 0,0 1 0 0 0,0-1 0 0 0,-4 7 0 0 0,-11 24 0 0 0,15-29 0 0 0,0-1 0 0 0,1 1 0 0 0,-1 0 0 0 0,1 0 0 0 0,-1 0 0 0 0,1 0 0 0 0,0 0 0 0 0,0 0 0 0 0,0 0 0 0 0,1 2 0 0 0,0 11 0 0 0,-1 44 0 0 0,-1-53 0 0 0,1-5 0 0 0,0 1 0 0 0,0-1 0 0 0,0 0 0 0 0,0 0 0 0 0,0 0 0 0 0,1 0 0 0 0,-1 1 0 0 0,0-1 0 0 0,1 0 0 0 0,0 1 0 0 0,15 26 0 0 0,-10-25 0 0 0,-5-4 0 0 0,-1 1 0 0 0,1-1 0 0 0,-1 0 0 0 0,1 0 0 0 0,-1 1 0 0 0,0-1 0 0 0,1 0 0 0 0,-1 1 0 0 0,1-1 0 0 0,-1 0 0 0 0,0 1 0 0 0,0-1 0 0 0,1 1 0 0 0,-1-1 0 0 0,0 0 0 0 0,0 1 0 0 0,1-1 0 0 0,-1 1 0 0 0,0-1 0 0 0,0 1 0 0 0,0-1 0 0 0,0 1 0 0 0,0-1 0 0 0,1 1 0 0 0,-1-1 0 0 0,0 1 0 0 0,0-1 0 0 0,0 1 0 0 0,-1-1 0 0 0,1 1 0 0 0,0-1 0 0 0,0 1 0 0 0,0 1 0 0 0,1-1 0 0 0,-1 1 0 0 0,1-1 0 0 0,0 0 0 0 0,-1 1 0 0 0,1-1 0 0 0,0 0 0 0 0,0 1 0 0 0,-1-1 0 0 0,1 0 0 0 0,0 0 0 0 0,0 0 0 0 0,1 0 0 0 0,-1 0 0 0 0,0 0 0 0 0,0 0 0 0 0,0 0 0 0 0,1 0 0 0 0,-1-1 0 0 0,0 1 0 0 0,1 0 0 0 0,-1-1 0 0 0,1 1 0 0 0,0 0 0 0 0,4 1 0 0 0,-1-1-1 0 0,3 0 8 0 0,-3 2 40 0 0,-4-1-46 0 0,0-1 0 0 0,1 0 0 0 0,-1 0 1 0 0,0 0-1 0 0,1 0 0 0 0,-1 0 0 0 0,0 0 0 0 0,1-1 1 0 0,-1 1-1 0 0,1 0 0 0 0,0-1 0 0 0,-1 1 0 0 0,1-1 0 0 0,-1 1 1 0 0,1-1-1 0 0,0 0 0 0 0,-1 0 0 0 0,2 0-1 0 0,-2 0 2 0 0,-1 0-1 0 0,1 0 0 0 0,0 0 1 0 0,-1 0-1 0 0,1 0 0 0 0,0 1 1 0 0,-1-1-1 0 0,1 0 0 0 0,0 0 1 0 0,-1 0-1 0 0,1 1 0 0 0,0-1 1 0 0,-1 0-1 0 0,1 0 0 0 0,-1 1 1 0 0,1-1-1 0 0,0 1 0 0 0,-1-1 1 0 0,1 0-1 0 0,-1 1 0 0 0,1-1 1 0 0,-1 1-1 0 0,0 0 0 0 0,1-1 1 0 0,-1 1-1 0 0,1-1-1 0 0,-1 1 1 0 0,0 0-1 0 0,1-1 1 0 0,-1 1 0 0 0,1-1-1 0 0,-1 1 1 0 0,1-1 0 0 0,-1 1 0 0 0,1-1-1 0 0,-1 0 1 0 0,1 1 0 0 0,-1-1 0 0 0,1 1-1 0 0,0-1 1 0 0,-1 0 0 0 0,1 0-1 0 0,0 1 1 0 0,-1-1 0 0 0,1 0 0 0 0,0 0-1 0 0,-1 0 1 0 0,1 0 0 0 0,0 0-1 0 0,-1 0 1 0 0,1 0 0 0 0,0 0 0 0 0,-1 0-1 0 0,2 0 0 0 0,0 0 0 0 0,0 1 0 0 0,-1-1 0 0 0,1 0 0 0 0,-1 1 0 0 0,1-1 0 0 0,0 1 0 0 0,-1-1 0 0 0,1 1 0 0 0,-1 0 0 0 0,1 0 0 0 0,-1-1 0 0 0,0 1 0 0 0,1 1 0 0 0,6 2 0 0 0,-3-1 0 0 0,-4-3 0 0 0,-1 0 0 0 0,1 0 0 0 0,0 1 0 0 0,-1-1 0 0 0,1 0 0 0 0,-1 1 0 0 0,1-1 0 0 0,0 1 0 0 0,-1-1 0 0 0,1 1 0 0 0,-1-1 0 0 0,1 1 0 0 0,-1-1 0 0 0,0 1 0 0 0,1-1 0 0 0,-1 1 0 0 0,1-1 0 0 0,-1 1 0 0 0,0 0 0 0 0,0-1 0 0 0,1 1 0 0 0,-1 0 0 0 0,2 4 0 0 0,12 11 0 0 0,-13-14 3 0 0,1 0 0 0 0,0 0 0 0 0,-1 1 1 0 0,1-1-1 0 0,-1 1 0 0 0,0-1 0 0 0,1 1 1 0 0,-1-1-1 0 0,0 1 0 0 0,-1 0 0 0 0,1 0 1 0 0,-1-1-1 0 0,1 1 0 0 0,-1 0 0 0 0,0 0 1 0 0,0 0-1 0 0,0-1 0 0 0,0 1 0 0 0,-1 2-3 0 0,1 4 3 0 0,-3 6-15 0 0,-10 1 70 0 0,0 0 24 0 0,9-6-39 0 0,3-7-35 0 0,0-1 0 0 0,0 0 0 0 0,-1 0 1 0 0,1 1-1 0 0,0-1 0 0 0,-1 0 0 0 0,1 0 1 0 0,-1 0-1 0 0,0 0-8 0 0,-15 16 38 0 0,12-12-7 0 0,-1 1 0 0 0,0-1 0 0 0,0-1 0 0 0,0 1 0 0 0,-1-1 0 0 0,-3 2-31 0 0,0-2 14 0 0,7-4-8 0 0,1 0 0 0 0,0 0 1 0 0,-1 0-1 0 0,1 0 0 0 0,0 1 1 0 0,0-1-1 0 0,0 1 0 0 0,0 0 1 0 0,0-1-7 0 0,-3 5 0 0 0,2-2 20 0 0,-1 0 1 0 0,0-1-1 0 0,1 1 1 0 0,-1-1-1 0 0,-4 2-20 0 0,1-2 19 0 0,7-3-17 0 0,-1 1-1 0 0,1-1 0 0 0,-1 0 0 0 0,1 0 1 0 0,0 0-1 0 0,-1 0 0 0 0,1 1 0 0 0,-1-1 1 0 0,1 0-1 0 0,-1 0 0 0 0,1 1 0 0 0,0-1 1 0 0,-1 0-1 0 0,1 1 0 0 0,0-1 0 0 0,-1 0 1 0 0,1 1-1 0 0,0-1 0 0 0,0 0 0 0 0,-1 1 1 0 0,1-1-1 0 0,0 1 0 0 0,0-1 0 0 0,0 0 1 0 0,-1 1-1 0 0,1-1 0 0 0,0 1 0 0 0,0-1 1 0 0,0 1-1 0 0,0-1 0 0 0,0 1 0 0 0,0-1 0 0 0,0 1 1 0 0,0-1-1 0 0,0 1 0 0 0,0-1-1 0 0,0 3 54 0 0,0-3 15 0 0,0 0 16 0 0,0-3-26 0 0,0 1-58 0 0,1 1 0 0 0,-1-1 1 0 0,0 0-1 0 0,1 1 0 0 0,0-1 1 0 0,-1 0-1 0 0,1 1 0 0 0,0-1 0 0 0,0 1 1 0 0,0-1-1 0 0,0 1 0 0 0,0-1 1 0 0,0 1-1 0 0,0 0 0 0 0,0 0 0 0 0,0-1 1 0 0,1 1-2 0 0,12-17 42 0 0,-11 12-34 0 0,-3 5-9 0 0,0 1 1 0 0,0-1 0 0 0,1 1 0 0 0,-1-1-1 0 0,0 1 1 0 0,0-1 0 0 0,1 1-1 0 0,-1-1 1 0 0,0 1 0 0 0,0-1 0 0 0,1 1-1 0 0,-1 0 1 0 0,0-1 0 0 0,1 1 0 0 0,-1 0-1 0 0,1-1 1 0 0,-1 1 0 0 0,0 0-1 0 0,1-1 1 0 0,-1 1 0 0 0,1 0 0 0 0,-1 0-1 0 0,1 0 1 0 0,-1 0 0 0 0,1-1 0 0 0,-1 1-1 0 0,1 0 1 0 0,-1 0 0 0 0,1 0-1 0 0,-1 0 1 0 0,1 0 0 0 0,-1 0 0 0 0,1 0-1 0 0,-1 0 1 0 0,1 0 0 0 0,-1 0-1 0 0,1 1 1 0 0,-1-1 0 0 0,2 0-5 0 0,0-1 1 0 0,-1 1-1 0 0,1 0 0 0 0,0 0 1 0 0,-1-1-1 0 0,1 1 0 0 0,-1-1 0 0 0,1 1 1 0 0,0-1-1 0 0,-1 0 0 0 0,1 0 1 0 0,-1 0-1 0 0,0 1 0 0 0,1-2 5 0 0,6-2 0 0 0,8 1 0 0 0,-10 3-1 0 0,-4-1 0 0 0,-1 1 0 0 0,1 0 0 0 0,0 0 0 0 0,-1 0 0 0 0,1 0 0 0 0,0 0 0 0 0,-1 1 0 0 0,1-1 0 0 0,0 0 0 0 0,-1 1 0 0 0,1-1 1 0 0,1 2 0 0 0,2 8-48 0 0,6-3 25 0 0,-10-7 20 0 0,0 0 0 0 0,0 1 1 0 0,0-1-1 0 0,0 1 0 0 0,0-1 1 0 0,0 1-1 0 0,0 0 0 0 0,0-1 1 0 0,0 1-1 0 0,0 0 1 0 0,0 0-1 0 0,-1-1 0 0 0,1 1 1 0 0,0 0-1 0 0,-1 0 0 0 0,1 0 3 0 0,4 13-10 0 0,-1-12 9 0 0,3 3-9 0 0,-5 4-1 0 0,-1-1 0 0 0,0 0 0 0 0,0 1 0 0 0,-1-1 1 0 0,0 8 10 0 0,0-1 0 0 0,-1 0 0 0 0,0 0 1 0 0,-2 3-1 0 0,-3-2 0 0 0,5-13 0 0 0,0 0 0 0 0,0 0 0 0 0,0 0 0 0 0,0 0 0 0 0,0 0 0 0 0,1 0 0 0 0,-1 1 0 0 0,1-1 0 0 0,0 3 0 0 0,0-1 0 0 0,0 0 0 0 0,-1 0 0 0 0,0-1 0 0 0,1 1 0 0 0,-1 0 0 0 0,-1-1 0 0 0,1 1 0 0 0,-1-1 0 0 0,0 0 0 0 0,0 1 0 0 0,-2 2 0 0 0,1-2 0 0 0,0 1 0 0 0,0-1 0 0 0,1 1 0 0 0,-1-1 0 0 0,1 1 0 0 0,1 0 0 0 0,-1 2 0 0 0,0-1 0 0 0,0 0 0 0 0,-1 0 0 0 0,-3 7 0 0 0,-12 24 0 0 0,6-11 0 0 0,-2-1 0 0 0,-5 6 0 0 0,13-22 0 0 0,0 0 0 0 0,1 0 0 0 0,-2 6 0 0 0,0-1 0 0 0,4-8 0 0 0,0 0 0 0 0,0 0 0 0 0,0 0 0 0 0,1 0 0 0 0,1 1 0 0 0,-1 2 0 0 0,1-3 0 0 0,-1-1 0 0 0,1 1 0 0 0,-1-1 0 0 0,0 0 0 0 0,-1 1 0 0 0,-1 1 0 0 0,2-3 0 0 0,-1 0 0 0 0,1 0 0 0 0,0 0 0 0 0,1 1 0 0 0,-1-1 0 0 0,1 1 0 0 0,0-1 0 0 0,0 1 0 0 0,1 0 0 0 0,0 3 0 0 0,-1-3 0 0 0,0 1 0 0 0,0-1 1 0 0,0 0-1 0 0,0 1 1 0 0,-3 4-1 0 0,2-6 4 0 0,1-1 1 0 0,-1 0-1 0 0,1 1 0 0 0,0-1 1 0 0,1 1-1 0 0,-1 0 1 0 0,1-1-1 0 0,0 1 0 0 0,0 0 1 0 0,0-1-1 0 0,0 1 1 0 0,1-1-1 0 0,0 1 1 0 0,0 1-5 0 0,0-4 0 0 0,2 6 0 0 0,-1 0 0 0 0,1 0 0 0 0,-2 0 0 0 0,1 0 0 0 0,0 8 0 0 0,-2-14 0 0 0,0 0-1 0 0,0 0 1 0 0,0 0 0 0 0,1 1 0 0 0,-1-1 0 0 0,1 0 0 0 0,0 0 0 0 0,0 0 0 0 0,-1 0 0 0 0,1 0 0 0 0,1 0 0 0 0,-1-1 0 0 0,0 1 0 0 0,1 0 0 0 0,21 22 2 0 0,-10-13 7 0 0,-9-7 1 0 0,0-1 0 0 0,0 0 0 0 0,1 0 0 0 0,-1 0 0 0 0,1 0 0 0 0,0-1 0 0 0,-1 0-1 0 0,1 0 1 0 0,0 0 0 0 0,1-1 0 0 0,-1 0 0 0 0,0 0 0 0 0,0 0 0 0 0,5 0-10 0 0,9 1 48 0 0,-1 5-28 0 0,-8-3-11 0 0,-8-3-6 0 0,0-1 0 0 0,0 1 0 0 0,0-1 0 0 0,0 0 0 0 0,0 0-1 0 0,0 0 1 0 0,0 0 0 0 0,0 0 0 0 0,0 0 0 0 0,0-1 0 0 0,-1 1 0 0 0,1 0-1 0 0,0-1 1 0 0,0 0 0 0 0,0 1 0 0 0,0-1 0 0 0,-1 0 0 0 0,1 0 0 0 0,0 0-3 0 0,10-4 9 0 0,7 4 14 0 0,-2 0-57 0 0,-5-3-79 0 0,-5 1 4 0 0,7-3-1 0 0,-9 5 28 0 0,-1 0-62 0 0,0 0-9 0 0,-1 1-51 0 0,1-1-59 0 0,-1 1-68 0 0,0 0-6 0 0,-1 0-52 0 0,0 0-46 0 0,0 0-40 0 0,0 0-141 0 0,0 0-39 0 0,0 0-169 0 0,2 0-455 0 0</inkml:trace>
  <inkml:trace contextRef="#ctx0" brushRef="#br0" timeOffset="455.56">869 819 7792 0 0,'0'0'230'0'0,"0"0"49"0"0,0 3 96 0 0,1 0-264 0 0,0 0 43 0 0,3 8 468 0 0,-1-7-397 0 0,-1 0-87 0 0,0-2-111 0 0,-1 0-35 0 0,-1 0 118 0 0,0 1-58 0 0,0 1 17 0 0,1-1 77 0 0,0 0 83 0 0,1-1-67 0 0,-1-1 37 0 0,5 7 109 0 0,3 8 237 0 0,-2-4-251 0 0,0-1-101 0 0,-1-2-65 0 0,9 13 147 0 0,-7-5-26 0 0,-5-5-98 0 0,2 4 75 0 0,5 3 69 0 0,5 8 32 0 0,2 3 39 0 0,-9-19-202 0 0,2 0 36 0 0,13 15 127 0 0,-1 8 73 0 0,-5-3-43 0 0,14 10 92 0 0,-14-18-185 0 0,1-4-58 0 0,-2-3 14 0 0,-5-1 11 0 0,-4-4-89 0 0,-3-5-34 0 0,0 1-1 0 0,0-2 1 0 0,0 1-1 0 0,5 4-107 0 0,2 3 171 0 0,1 5 0 0 0,1 1-6 0 0,-2-6-4 0 0,2-1-9 0 0,-8-8-93 0 0,0 1-1 0 0,-1-1 1 0 0,1 1 0 0 0,-1 0 0 0 0,0 0-1 0 0,1 2-58 0 0,0 6 152 0 0,6-8-34 0 0,-6 9-20 0 0,5-1-2 0 0,-7-11-5 0 0,-3 1-32 0 0,0 8-34 0 0,0-9 50 0 0,0 1 14 0 0,0 0-63 0 0,0 2 2 0 0,0 13 39 0 0,0-18-68 0 0,0 0-1 0 0,0 0 1 0 0,0 0-1 0 0,0 0 1 0 0,0 1-1 0 0,0-1 1 0 0,0 0-1 0 0,0 0 1 0 0,0 0-1 0 0,0 0 0 0 0,0 0 1 0 0,0 0-1 0 0,0 0 1 0 0,0 0-1 0 0,0 0 1 0 0,0 0-1 0 0,0 1 1 0 0,0-1-1 0 0,0 0 1 0 0,0 0-1 0 0,0 0 0 0 0,0 0 1 0 0,0 0-1 0 0,0 0 1 0 0,0 0-1 0 0,0 0 1 0 0,0 0-1 0 0,0 0 1 0 0,0 0-1 0 0,0 0 1 0 0,-1 1-1 0 0,1-1 0 0 0,0 0 1 0 0,0 0-1 0 0,0 0 1 0 0,0 0-1 0 0,0 0 1 0 0,0 0-1 0 0,0 0 1 0 0,0 0-1 0 0,0 0 1 0 0,0 0-1 0 0,0 0 1 0 0,-1 0-1 0 0,1 0 0 0 0,0 0 1 0 0,0 0-1 0 0,0 0 1 0 0,0 0-1 0 0,0 0 1 0 0,0 0-1 0 0,0 0 1 0 0,0 0-1 0 0,0 0 1 0 0,0 0-1 0 0,-1 0 0 0 0,1 0 2 0 0,-2 0 3 0 0,0-1-49 0 0,0 1-41 0 0,1 0-35 0 0,-3-2-246 0 0,-3-2-346 0 0,5 3 431 0 0,-1-2 15 0 0,0 1 124 0 0,2 0 116 0 0,-1 1 35 0 0,1 0-154 0 0,1 0 42 0 0,-2 0-6 0 0,1 0 89 0 0,-1-2 52 0 0,1 2-67 0 0,0 0-80 0 0,-1 0-114 0 0,1 0 63 0 0,1 0-41 0 0,-2 0-142 0 0,1-1-90 0 0,-1 1-100 0 0,0-1-112 0 0,1 1 257 0 0,0 0-46 0 0,0 0-41 0 0,0-1-36 0 0,-1 1-143 0 0,0-1-36 0 0,-3-4-1520 0 0</inkml:trace>
  <inkml:trace contextRef="#ctx0" brushRef="#br0" timeOffset="805.98">1217 803 6296 0 0,'0'-5'47'0'0,"0"0"79"0"0,0-1 77 0 0,0-5 339 0 0,0 9-390 0 0,0 0 582 0 0,0 2 30 0 0,0 0-323 0 0,2 0-205 0 0,2 0-76 0 0,3 0-21 0 0,-5 0-1 0 0,-2 0-36 0 0,0 0-10 0 0,-2 2-18 0 0,-9 11-8 0 0,6 1-2 0 0,1-12-41 0 0,-3 3 7 0 0,2 17-19 0 0,-2-17-8 0 0,4-3 6 0 0,-3 12 39 0 0,-3-2-27 0 0,-3 0 50 0 0,7-8-25 0 0,1 1 0 0 0,0-1 0 0 0,0 1 0 0 0,-2 3-46 0 0,-20 31 390 0 0,2 2-390 0 0,12-19 210 0 0,-5 17-210 0 0,-2 4 117 0 0,-7-7 23 0 0,11-2-21 0 0,10-23-58 0 0,0 1 1 0 0,-1-1-1 0 0,0 0-61 0 0,-10 16 90 0 0,-12 23 134 0 0,-1-1 7 0 0,13-22-128 0 0,5-7-5 0 0,2 0 58 0 0,-2 4 107 0 0,8-20-185 0 0,1 1 0 0 0,-1-1 0 0 0,0 1 0 0 0,0-1 0 0 0,-1 0 0 0 0,0 0-78 0 0,-19 17 439 0 0,12 6-27 0 0,-1-15-226 0 0,2-1-18 0 0,3 0 16 0 0,-3 6 71 0 0,-5 10 60 0 0,11-11-195 0 0,4-13-24 0 0,-2-3-16 0 0,1 0-252 0 0,1 0 55 0 0,-1 0 49 0 0,1 0 43 0 0,0 0 62 0 0,-1 0 74 0 0,-1 0 425 0 0,2 0-453 0 0,-1 0-33 0 0,1 0-44 0 0,-1 0-55 0 0,1 0-65 0 0,-1 0-76 0 0,0 0-53 0 0,1 0-76 0 0,-1 0-84 0 0,1 0-91 0 0,-1 0-99 0 0,0 0-106 0 0,0 0-114 0 0,0 0-121 0 0,1 0-974 0 0,0 0-1086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2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16 568 7224 0 0,'0'0'165'0'0,"0"0"22"0"0,0 0 7 0 0,-1 0-57 0 0,-1 0-2 0 0,-2 0 57 0 0,-2 0 172 0 0,3 0 319 0 0,3 0 21 0 0,0 0-12 0 0,0 0-77 0 0,0 0-37 0 0,3 0-8 0 0,-3 0-538 0 0,1 0 0 0 0,0 0 1 0 0,-1 0-1 0 0,1 0 0 0 0,-1-1 0 0 0,1 1 1 0 0,0 0-1 0 0,-1 0 0 0 0,1 0 1 0 0,-1 0-1 0 0,1-1 0 0 0,-1 1 1 0 0,1 0-1 0 0,-1 0 0 0 0,1-1 1 0 0,-1 1-1 0 0,1-1-32 0 0,-1 1 28 0 0,1 0 0 0 0,-1-1 1 0 0,0 1-1 0 0,1-1 0 0 0,-1 0 0 0 0,0 1 1 0 0,0-1-1 0 0,0 1 0 0 0,1-1 0 0 0,-1 1 0 0 0,0-1 1 0 0,0 1-1 0 0,0-1 0 0 0,0 0 0 0 0,0 1 1 0 0,0-1-1 0 0,0 0-28 0 0,0-1 449 0 0,3-1-7 0 0,0 0-312 0 0,1 0 78 0 0,2-3 133 0 0,10-10 550 0 0,-11 10-623 0 0,0 1-56 0 0,-2 0-111 0 0,1-6 285 0 0,1 3-98 0 0,4-5 16 0 0,11-9 168 0 0,-8 8-205 0 0,-5 2-92 0 0,-1-1-56 0 0,1-2 22 0 0,5 3-71 0 0,0 3-30 0 0,-8 4-25 0 0,0 0 1 0 0,-1 0-1 0 0,0 0 0 0 0,0 0 1 0 0,0 0-1 0 0,0-2-15 0 0,9-14 81 0 0,13-16 270 0 0,-16 25-156 0 0,0 1 0 0 0,8-8-195 0 0,-7 8 142 0 0,-2 1-44 0 0,-1-1-24 0 0,0-4-9 0 0,2-7 36 0 0,1 5-39 0 0,2-7-8 0 0,-9 16-46 0 0,-3 6-7 0 0,0 1-1 0 0,0 0 0 0 0,1-1 0 0 0,-1 1 0 0 0,1 0 1 0 0,-1 0-1 0 0,1-1 0 0 0,-1 1 0 0 0,1 0 0 0 0,0 0 0 0 0,-1 0 1 0 0,1 0-1 0 0,0 0 0 0 0,0 0 0 0 0,0 0 0 0 0,0 0 1 0 0,0 0-1 0 0,0 0 0 0 0,0 0 0 0 0,0 1 0 0 0,1-1 0 0 0,2-1 0 0 0,-3 1 0 0 0,0 1 0 0 0,-1 0 0 0 0,1 0 0 0 0,0-1 0 0 0,-1 1 0 0 0,1 0 0 0 0,-1-1 0 0 0,1 1 0 0 0,0-1 0 0 0,-1 1 0 0 0,1-1 0 0 0,-1 1 0 0 0,1-1 0 0 0,-1 1 0 0 0,0-1 0 0 0,1 1 0 0 0,-1-1 0 0 0,0 0 0 0 0,1 1 0 0 0,-1-1 0 0 0,0 0 0 0 0,1 0 0 0 0,1-3 0 0 0,11-12 0 0 0,0 0 0 0 0,-4 0 0 0 0,-6 15 0 0 0,1 0 0 0 0,-4 0 0 0 0,1 0 0 0 0,-1 0 0 0 0,1 1 0 0 0,-1-1 0 0 0,0 0 0 0 0,0 0 0 0 0,1 0 0 0 0,-1 0 0 0 0,0 1 0 0 0,0-1 0 0 0,0 0 0 0 0,0 0 0 0 0,0 0 0 0 0,0-1 0 0 0,0 2 0 0 0,-1-1 0 0 0,1 0 0 0 0,0 0 0 0 0,0 0 0 0 0,1 0 0 0 0,-1 0 0 0 0,0 1 0 0 0,0-1 0 0 0,0 0 0 0 0,1 0 0 0 0,-1 0 0 0 0,0 1 0 0 0,0-1 0 0 0,1-1 0 0 0,0 2 0 0 0,-1 0-1 0 0,0 0 1 0 0,0-1-1 0 0,1 1 1 0 0,-1 0 0 0 0,0 0-1 0 0,1 0 1 0 0,-1 0-1 0 0,0 0 1 0 0,1 0-1 0 0,-1-1 1 0 0,0 1-1 0 0,1 0 1 0 0,-1 0-1 0 0,0 0 1 0 0,1 0-1 0 0,-1 0 1 0 0,0 0-1 0 0,1 0 1 0 0,-1 0-1 0 0,0 1 1 0 0,1-1 0 0 0,-1 0-1 0 0,0 0 1 0 0,1 0-1 0 0,-1 0 1 0 0,0 0-1 0 0,1 0 1 0 0,-1 1-1 0 0,0-1 1 0 0,1 0 0 0 0,-1 2-11 0 0,1 0 1 0 0,0 0-1 0 0,-1-1 1 0 0,0 1-1 0 0,1 0 0 0 0,-1 0 1 0 0,0 0-1 0 0,0-1 1 0 0,0 1-1 0 0,0 0 1 0 0,0 1 10 0 0,-1 1-22 0 0,4 1-31 0 0,1-1 47 0 0,-3-3 5 0 0,1 1 1 0 0,-1 0-1 0 0,1-1 1 0 0,-1 1-1 0 0,0 0 1 0 0,0 0 0 0 0,0 0-1 0 0,0 0 1 0 0,0 2 0 0 0,9 17-1 0 0,-9-20 1 0 0,0 1 0 0 0,-1 0 0 0 0,1 0 0 0 0,-1-1 0 0 0,0 1 0 0 0,1 0 0 0 0,-1 0 0 0 0,0 0 0 0 0,0 0 0 0 0,0 0 0 0 0,-1 1 0 0 0,1 0 0 0 0,0 0 0 0 0,0 0 0 0 0,0-1 0 0 0,0 1 0 0 0,1 0 0 0 0,-1 0 0 0 0,1-1 0 0 0,0 3 0 0 0,9 13 0 0 0,-7-15 0 0 0,-1 0 0 0 0,-1-1 0 0 0,1 1 0 0 0,0 0 0 0 0,-1 0 0 0 0,1 0 0 0 0,-1 1 0 0 0,0-1 0 0 0,0 0 0 0 0,0 0 0 0 0,0 1 0 0 0,-1-1 0 0 0,1 2 0 0 0,-1-2 0 0 0,0 1 0 0 0,0-1 0 0 0,1 0 0 0 0,0 1 0 0 0,0-1 0 0 0,0 0 0 0 0,0 1 0 0 0,1 0 0 0 0,4 12 0 0 0,-1 10 0 0 0,5-5 0 0 0,-4 6 0 0 0,9 9 0 0 0,-10-25 0 0 0,-4-8 0 0 0,1 0 0 0 0,-1 0 0 0 0,0 0 0 0 0,0 0 0 0 0,0 1 0 0 0,-1-1 0 0 0,1 0 0 0 0,-1 0 0 0 0,1 3 0 0 0,-1-4 0 0 0,0-1 0 0 0,0 1 0 0 0,0 0 0 0 0,1-1 0 0 0,-1 1 0 0 0,1 0 0 0 0,-1-1 0 0 0,1 1 0 0 0,-1-1 0 0 0,1 1 0 0 0,0-1 0 0 0,0 1 0 0 0,0-1 0 0 0,0 1 0 0 0,4 6 0 0 0,11 23 0 0 0,-11-18 0 0 0,-1-11 0 0 0,-1-1 0 0 0,6 15 0 0 0,1 0 0 0 0,-7-3 15 0 0,-3-11 54 0 0,0-2-1 0 0,2 3-14 0 0,9 7-58 0 0,-8-7-66 0 0,-3-3 2 0 0,0 0-8 0 0,0 0 10 0 0,0 0-33 0 0,0 0-40 0 0,0 0-36 0 0,0 0-140 0 0,0 0-43 0 0,0 0-955 0 0,0 0-60 0 0,0 0-16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4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96 711 9384 0 0,'0'0'208'0'0,"0"0"33"0"0,0 0 16 0 0,2 0 37 0 0,0 0-292 0 0,0 0 86 0 0,-1 0 73 0 0,1 1 63 0 0,0-1 43 0 0,-1 1 38 0 0,6 2 1284 0 0,-5-1-1160 0 0,0-1-84 0 0,-1 0-212 0 0,-1-1-34 0 0,1 1-38 0 0,0-1-43 0 0,0 1-48 0 0,-1 0-51 0 0,1-1-56 0 0,0 1-59 0 0,1 2 409 0 0,-1 1-98 0 0,0 0-63 0 0,-2 1-36 0 0,0-3 45 0 0,3 9 70 0 0,4 1 18 0 0,-5-10-130 0 0,0-1 0 0 0,0 1 0 0 0,0 0 0 0 0,-1-1 0 0 0,1 1 0 0 0,0 0 0 0 0,-1 0 0 0 0,1 0 0 0 0,-1 0 0 0 0,1 0 0 0 0,-1 0 0 0 0,0 0 0 0 0,0 1-19 0 0,0 32 189 0 0,0 0-38 0 0,0 25 42 0 0,0 83 193 0 0,0-99-220 0 0,0 0 50 0 0,1-36-143 0 0,0 1 1 0 0,0 0-1 0 0,1 0 0 0 0,2 6-73 0 0,-3-10 35 0 0,1 1-1 0 0,-1-1 1 0 0,0 1 0 0 0,0-1-1 0 0,0 0 1 0 0,-1 1 0 0 0,1-1 0 0 0,-2 1-1 0 0,1 0 1 0 0,0-1 0 0 0,-1 0-1 0 0,-1 3-34 0 0,-4 5 100 0 0,5-12-84 0 0,0 1-1 0 0,0-1 1 0 0,1 1 0 0 0,-1-1 0 0 0,0 1-1 0 0,1-1 1 0 0,-1 1 0 0 0,1 0 0 0 0,0-1-1 0 0,-1 1 1 0 0,1 0 0 0 0,0-1 0 0 0,0 1-1 0 0,0 0-15 0 0,0 1 19 0 0,0-1 0 0 0,0 1 0 0 0,0-1 0 0 0,0 1 0 0 0,1-1 0 0 0,-1 1 0 0 0,1-1 0 0 0,0 1 0 0 0,0-1 0 0 0,0 1 0 0 0,0-1-1 0 0,0 0 1 0 0,0 1 0 0 0,0-1 0 0 0,1 0 0 0 0,0 1-19 0 0,1 0 119 0 0,-2 1-53 0 0,-2 5-17 0 0,1-7-10 0 0,0 12 89 0 0,0-12-34 0 0,0-2-20 0 0,0 0-2 0 0,0 0-1 0 0,0 0-6 0 0,0 0-1 0 0,0 0 0 0 0,0 0-25 0 0,0 0-98 0 0,0 0-9 0 0,0 0 16 0 0,0-2-25 0 0,0-6-87 0 0,0-2-107 0 0,0 6 85 0 0,0-1-38 0 0,0 0-43 0 0,0-1-47 0 0,0 1-50 0 0,0 0-54 0 0,0 0-59 0 0,0 1-61 0 0,0-1-67 0 0,0 1-71 0 0,0 0-73 0 0,0 0-78 0 0,0-4-1174 0 0,0-2-1124 0 0</inkml:trace>
  <inkml:trace contextRef="#ctx0" brushRef="#br0" timeOffset="616.24">1 679 5008 0 0,'0'0'144'0'0,"0"-2"1"0"0,0 1-143 0 0,0 0 0 0 0,0 1 0 0 0,0-1 0 0 0,0 0 0 0 0,0 0 0 0 0,0 1 0 0 0,0-1 1 0 0,1 0-1 0 0,-1 1 0 0 0,0-1 0 0 0,0 1 0 0 0,1-1 0 0 0,-1 0 0 0 0,0 1 0 0 0,1-1-2 0 0,5-1 14 0 0,-2 1 36 0 0,-4 1-50 0 0,2 0 104 0 0,1-2 117 0 0,12-8 221 0 0,-3 7-41 0 0,-7 0 41 0 0,12-9 192 0 0,6 2 74 0 0,-3 1-28 0 0,-12 4-450 0 0,0 0 51 0 0,12-6 391 0 0,-6 5-303 0 0,13 1 133 0 0,-12-1-206 0 0,-2 2-61 0 0,9 1 52 0 0,77 3 953 0 0,-78 0-1027 0 0,1 0-50 0 0,-1 2 17 0 0,-1 4-100 0 0,-15-4-78 0 0,0-1 1 0 0,0 1-1 0 0,0-1 0 0 0,0 0 1 0 0,5 0-3 0 0,-7-1 0 0 0,0 0 0 0 0,1 0 0 0 0,-1 0 0 0 0,0 1 0 0 0,0 0 0 0 0,0-1 0 0 0,1 1 0 0 0,-1 1 0 0 0,0-1 0 0 0,2 1 0 0 0,5 3 0 0 0,-7-5 0 0 0,0 1 0 0 0,0 0 0 0 0,0 0 0 0 0,0 0 0 0 0,-1 0 0 0 0,1 1 0 0 0,0-1 0 0 0,-1 1 0 0 0,1 0 0 0 0,-1 0 0 0 0,1-1 0 0 0,-1 1 0 0 0,0 1 0 0 0,0-1 0 0 0,0 0 0 0 0,0 1 0 0 0,0-1 0 0 0,1 3 0 0 0,15 29 53 0 0,-16-30-51 0 0,0 0-1 0 0,0 0 1 0 0,0 0-1 0 0,-1 0 1 0 0,0 1 0 0 0,0-1-1 0 0,0 0 1 0 0,0 1-1 0 0,0 1-1 0 0,1 40 77 0 0,-2-44-70 0 0,0 0-1 0 0,-1 1 1 0 0,1-1 0 0 0,0 1 0 0 0,-1-1 0 0 0,1 0 0 0 0,-1 1 0 0 0,0-1 0 0 0,0 0 0 0 0,0 0 0 0 0,0 0 0 0 0,-1 2-7 0 0,-8 17 39 0 0,4-8-20 0 0,-1 0-1 0 0,-1 0 1 0 0,-7 10-19 0 0,7-11-2 0 0,3-5 9 0 0,1 0 0 0 0,-1 0 0 0 0,0 0 0 0 0,-1-1 0 0 0,0 0 0 0 0,0 0 0 0 0,0 0 0 0 0,-1-1 1 0 0,-4 3-8 0 0,-26 24 25 0 0,26-25 20 0 0,-6 4 51 0 0,1 3 42 0 0,4-5-30 0 0,-18 8 202 0 0,24-15-255 0 0,4-1-24 0 0,0 0 1 0 0,0-1-1 0 0,-1 1 1 0 0,1-1-1 0 0,0 0 1 0 0,-1 1-1 0 0,1-1 1 0 0,0 0-1 0 0,-3-1-31 0 0,1 1 68 0 0,2 0 98 0 0,2 0-39 0 0,-1 0-29 0 0,-1-1-53 0 0,-4 1-55 0 0,4 1 46 0 0,0-1 102 0 0,2 0-15 0 0,0 0 46 0 0,8-2-163 0 0,4-4-45 0 0,-3 1 0 0 0,11-5-52 0 0,-1 0 54 0 0,5-2 21 0 0,-23 12 11 0 0,0-1 0 0 0,1 1 0 0 0,-1 0 1 0 0,0-1-1 0 0,1 1 0 0 0,-1 0 0 0 0,1 0 1 0 0,-1 0-1 0 0,0-1 0 0 0,2 2 5 0 0,15-4-12 0 0,-11 1 9 0 0,22-7 2 0 0,-2 7-55 0 0,47 2 44 0 0,-72 0 12 0 0,-1 0 0 0 0,1 0 0 0 0,0 0 0 0 0,0 1 0 0 0,0-1 0 0 0,0 1 0 0 0,0-1 0 0 0,0 1 0 0 0,0 0 0 0 0,-1-1 0 0 0,1 1 0 0 0,0 0 0 0 0,1 1 0 0 0,-2-1 0 0 0,1 0 0 0 0,-1 0 0 0 0,0 0 0 0 0,1 0 0 0 0,-1-1 0 0 0,1 1 0 0 0,0-1 0 0 0,-1 1 0 0 0,1-1 0 0 0,-1 0 0 0 0,1 1 0 0 0,0-1 0 0 0,1 0 0 0 0,0 0 0 0 0,1 0 0 0 0,-1 1 0 0 0,1-1 0 0 0,-1 1 0 0 0,1 0 0 0 0,-1 0 0 0 0,1 0 0 0 0,-1 1 0 0 0,0-1 0 0 0,0 1 0 0 0,1 0 0 0 0,-1 0 0 0 0,0 0 0 0 0,-1 0 0 0 0,1 0 0 0 0,0 1 0 0 0,-1-1 0 0 0,1 1 0 0 0,0 0 0 0 0,6 5 0 0 0,5 0 42 0 0,-10-6-32 0 0,-1 0 0 0 0,1 0 0 0 0,-1 0-1 0 0,0 0 1 0 0,0 0 0 0 0,1 2-10 0 0,59 59 141 0 0,-62-62-135 0 0,1 0 0 0 0,-1 0 0 0 0,0 1 0 0 0,0-1 0 0 0,0 0-1 0 0,0 1 1 0 0,0-1 0 0 0,0 0 0 0 0,0 1 0 0 0,0 0 0 0 0,0-1 0 0 0,-1 1-1 0 0,1-1 1 0 0,-1 1 0 0 0,1 0 0 0 0,-1-1 0 0 0,0 1 0 0 0,1 0 0 0 0,-1 0-1 0 0,0 0-4 0 0,0-1 6 0 0,0 1 0 0 0,0 0 1 0 0,1 0-1 0 0,-1-1 0 0 0,0 1 1 0 0,1 0-1 0 0,0 0 0 0 0,-1-1 1 0 0,1 1-1 0 0,0 0 0 0 0,0-1 1 0 0,0 1-1 0 0,0-1-7 0 0,0 1 8 0 0,0-1 0 0 0,0 1 0 0 0,-1-1 0 0 0,1 1 0 0 0,0 0 0 0 0,0-1 0 0 0,-1 1-1 0 0,0 0 1 0 0,1 0 0 0 0,-1-1 0 0 0,0 1 0 0 0,1 0 0 0 0,-1 0-8 0 0,0 10 78 0 0,1-8-48 0 0,-1 0 1 0 0,0 0-1 0 0,0 0 1 0 0,-1 0-1 0 0,1 0 1 0 0,-1 0-1 0 0,1 0 0 0 0,-2 2-29 0 0,-6 13 84 0 0,5-13-27 0 0,-2 3 38 0 0,5-8-88 0 0,-1 1 5 0 0,0 0 1 0 0,0 0-1 0 0,0 0 1 0 0,-1 0-1 0 0,1 0 1 0 0,0-1 0 0 0,-1 1-1 0 0,0 0-13 0 0,-15 9 140 0 0,14-9-116 0 0,0 0 0 0 0,-1 1 0 0 0,1-1 0 0 0,0 1-1 0 0,0 0 1 0 0,1 0 0 0 0,-1 0-24 0 0,-1 2 24 0 0,-1-1 1 0 0,1 1-1 0 0,-1-1 0 0 0,-3 2-24 0 0,-1 0 24 0 0,4-2-5 0 0,0 0 0 0 0,-1-1-1 0 0,0 1 1 0 0,1-1 0 0 0,-6 2-19 0 0,-2-2 9 0 0,9-2-9 0 0,0 0 0 0 0,0 0 0 0 0,0 1 1 0 0,1 0-1 0 0,-1-1 0 0 0,0 1 0 0 0,1 0 0 0 0,-1 1 0 0 0,-5 1 3 0 0,1 0 0 0 0,-1-1-1 0 0,0 1 1 0 0,0-2 0 0 0,0 1-1 0 0,0-1-2 0 0,-19 5 44 0 0,25-6-37 0 0,-1 0-1 0 0,1 0 0 0 0,-1-1 1 0 0,1 1-1 0 0,-1-1 0 0 0,0 0 1 0 0,1 0-1 0 0,-1 0 0 0 0,-1-1-6 0 0,-8 1 22 0 0,-46 0 49 0 0,-71 0-65 0 0,120-2-13 0 0,2-1-35 0 0,-3-6-123 0 0,8 7-32 0 0,1 0 59 0 0,-4 2-145 0 0,5 0 180 0 0,0 0-35 0 0,0 0-49 0 0,-1-1-63 0 0,2 0-15 0 0,-1 0-40 0 0,0-1-408 0 0,1 0 101 0 0,0 1-54 0 0,0-2-782 0 0,0 1-615 0 0,0 1-1170 0 0</inkml:trace>
  <inkml:trace contextRef="#ctx0" brushRef="#br0" timeOffset="1685.97">1011 64 4896 0 0,'0'0'108'0'0,"0"0"17"0"0,0 0 10 0 0,0-3-22 0 0,0 3-112 0 0,0-1 0 0 0,0 1 0 0 0,0 0 0 0 0,0-1 0 0 0,0 1-1 0 0,0-1 1 0 0,0 1 0 0 0,0-1 0 0 0,0 1 0 0 0,0-1 0 0 0,0 1 0 0 0,1 0-1 0 0,-1-1 1 0 0,0 1 0 0 0,0-1 0 0 0,1 1 0 0 0,-1 0 0 0 0,0-1 0 0 0,0 1 0 0 0,1 0-1 0 0,-1-1 1 0 0,0 1 0 0 0,1 0 0 0 0,-1-1 0 0 0,1 1 0 0 0,-1 0-1 0 0,13-3 17 0 0,-2 3 45 0 0,-11 0-62 0 0,10 1 218 0 0,0-1 49 0 0,23 0 806 0 0,-21-3-641 0 0,-8 1-328 0 0,0-2-4 0 0,3 0 23 0 0,-1 2 16 0 0,1 1 57 0 0,2 0 105 0 0,-2 1-228 0 0,1 0 103 0 0,23 0 659 0 0,-25 0-689 0 0,0 0-40 0 0,1 0 48 0 0,-1-2-35 0 0,4-3 43 0 0,-9 4-141 0 0,1 0 0 0 0,0 0 1 0 0,-1 0-1 0 0,1 0 0 0 0,0 1 0 0 0,0-1 0 0 0,0 0 0 0 0,0 1 1 0 0,-1-1-1 0 0,1 1 0 0 0,0 0 0 0 0,0 0 0 0 0,2 0-21 0 0,8 0 74 0 0,5 1 32 0 0,-5-1 9 0 0,-1-1 21 0 0,0-2 48 0 0,-3 0-116 0 0,3 0 74 0 0,1-1 51 0 0,3 2 46 0 0,2 1 43 0 0,47 1 104 0 0,-36 0-256 0 0,-27 0-128 0 0,0 0 0 0 0,0 0-1 0 0,0 0 1 0 0,0 0 0 0 0,-1 0 0 0 0,1 0 0 0 0,0 0-1 0 0,0 0 1 0 0,0 0 0 0 0,0 1 0 0 0,-1-1 0 0 0,1 0-1 0 0,0 1 1 0 0,0-1-2 0 0,5 11 70 0 0,4-6-13 0 0,-8-3-52 0 0,-1 4 0 0 0,-1 15-4 0 0,1-12-1 0 0,-2 1 0 0 0,-12 19 0 0 0,11-24 0 0 0,1-1 0 0 0,-15 21 0 0 0,12-18 0 0 0,3-5 0 0 0,-1 0 0 0 0,1 0 0 0 0,0-1 0 0 0,-1 1 0 0 0,1 0 0 0 0,-1 0 0 0 0,0-1 0 0 0,1 1 0 0 0,-1-1 0 0 0,0 1 0 0 0,0-1 0 0 0,0 0 0 0 0,0 0 0 0 0,-2 1 0 0 0,-12 11 19 0 0,3 3 60 0 0,2 4 2 0 0,7-14-66 0 0,1-1 0 0 0,-1-1 0 0 0,-1 1-1 0 0,1 0 1 0 0,-3 1-15 0 0,-5 6 40 0 0,10-10-39 0 0,1 0 0 0 0,-1 0 0 0 0,1 0 0 0 0,0-1 0 0 0,0 2-1 0 0,0-1 1 0 0,0 0 0 0 0,0 0 0 0 0,0 0 0 0 0,0 0 0 0 0,1 0 0 0 0,-1 1-1 0 0,-6 15 0 0 0,-4-7-1 0 0,9-10 2 0 0,1 0 0 0 0,-1 1 1 0 0,1-1-1 0 0,-1 0 0 0 0,1 1 0 0 0,0-1 0 0 0,0 1 0 0 0,0-1 0 0 0,0 1 0 0 0,0 0 0 0 0,0-1 0 0 0,0 1 0 0 0,0 0 1 0 0,1 0-1 0 0,-1 1-1 0 0,-3 5 30 0 0,0 1 1 0 0,-1-1 0 0 0,0 0-1 0 0,0 0 1 0 0,-4 3-31 0 0,-17 29 108 0 0,14-15 79 0 0,-8 26-187 0 0,19-44 2 0 0,0-1 0 0 0,0 1 1 0 0,0-1-1 0 0,0 1 0 0 0,1-1 1 0 0,0 1-1 0 0,1 0 1 0 0,0 0-3 0 0,0 15 50 0 0,-1-22-49 0 0,0 1 0 0 0,-1-1 0 0 0,1 1 0 0 0,0-1 0 0 0,0 1 1 0 0,0-1-1 0 0,0 1 0 0 0,0-1 0 0 0,0 1 0 0 0,1-1 0 0 0,-1 1 0 0 0,0-1 0 0 0,0 0 0 0 0,0 1 1 0 0,0-1-1 0 0,0 1 0 0 0,1-1 0 0 0,-1 1 0 0 0,0-1 0 0 0,0 1 0 0 0,1-1 0 0 0,-1 0 0 0 0,0 1 0 0 0,1-1 1 0 0,-1 0-1 0 0,0 1 0 0 0,1-1 0 0 0,-1 0 0 0 0,1 1 0 0 0,-1-1 0 0 0,1 0 0 0 0,-1 1-1 0 0,7 3 29 0 0,-2 9-8 0 0,8 3 33 0 0,-3-8-49 0 0,0-3 42 0 0,-5-4-4 0 0,-1 0 0 0 0,1-1 0 0 0,-1 1 0 0 0,1-1-1 0 0,0 0 1 0 0,2 0-43 0 0,1 0 51 0 0,-6 0-40 0 0,0 0-1 0 0,-1 0 1 0 0,1 0 0 0 0,0 1 0 0 0,-1-1 0 0 0,1 0 0 0 0,-1 1 0 0 0,1-1 0 0 0,-1 1 0 0 0,1 0 0 0 0,-1 0 0 0 0,1-1 0 0 0,0 2-11 0 0,0-1 15 0 0,-1 0 0 0 0,1 0 0 0 0,0 0 0 0 0,0 0-1 0 0,-1 0 1 0 0,1-1 0 0 0,0 1 0 0 0,0-1 0 0 0,0 1 0 0 0,0-1 0 0 0,0 0 0 0 0,0 0 0 0 0,1 0-15 0 0,50 0 251 0 0,-29 0-186 0 0,-9 3-43 0 0,-1 8 32 0 0,-9-6 12 0 0,5 8 12 0 0,-9-10-63 0 0,0-1 0 0 0,0 1 1 0 0,-1 0-1 0 0,1-1 0 0 0,-1 1 1 0 0,0 0-1 0 0,0 1-15 0 0,-1 5 117 0 0,-7 2 8 0 0,2-2-53 0 0,4 2 21 0 0,2 21 225 0 0,-2-17-185 0 0,1-13-130 0 0,0-2-2 0 0,1 1 0 0 0,-1 0-1 0 0,1 0 1 0 0,-1 0 0 0 0,1-1-1 0 0,-1 1 1 0 0,1 0 0 0 0,0 0 0 0 0,-1 0-1 0 0,1 0 1 0 0,0 0 0 0 0,0 0 0 0 0,0 0-1 0 0,0 0 1 0 0,0 0 0 0 0,0 0 0 0 0,0 0-1 0 0,0 0 1 0 0,0 0 0 0 0,0 0 0 0 0,0 0-1 0 0,0-1 1 0 0,1 1 0 0 0,-1 0 0 0 0,0 0-1 0 0,1 0 1 0 0,-1 0 0 0 0,1 0 0 0 0,-1 0-1 0 0,1-1 1 0 0,0 2-1 0 0,0-1 1 0 0,2 10-30 0 0,-2 7-131 0 0,-1-9 76 0 0,1-5 77 0 0,6 4-113 0 0,-6-8 115 0 0,-1 0 0 0 0,1 1 0 0 0,-1-1 0 0 0,0 0 0 0 0,1 1 0 0 0,-1-1 0 0 0,0 0 0 0 0,1 1 0 0 0,-1-1 0 0 0,0 1 0 0 0,1-1 0 0 0,-1 1 0 0 0,0-1 0 0 0,0 0 0 0 0,1 1 0 0 0,-1-1 0 0 0,0 1 0 0 0,0-1 0 0 0,0 1 0 0 0,0-1 0 0 0,0 1 0 0 0,0-1 0 0 0,0 1 0 0 0,0-1 0 0 0,0 1 0 0 0,0-1 1 0 0,0 1-1 0 0,0-1 0 0 0,0 1 5 0 0,0 1-3 0 0,0-1 1 0 0,0 1 0 0 0,1-1 0 0 0,-1 1-1 0 0,0 0 1 0 0,1-1 0 0 0,-1 1 0 0 0,1-1-1 0 0,0 1 1 0 0,-1-1 0 0 0,1 0 0 0 0,0 1-1 0 0,0-1 3 0 0,5 12 6 0 0,-1 11-6 0 0,9-14 0 0 0,1 12 0 0 0,1-12 0 0 0,16 32 0 0 0,-28-37 0 0 0,0 0 0 0 0,1 0 0 0 0,-2 0 0 0 0,1 1 0 0 0,-1 0 0 0 0,1-1 0 0 0,-1 1 0 0 0,1-1 0 0 0,0 0 0 0 0,0 0 0 0 0,1 0 0 0 0,29 40 0 0 0,-8-24 0 0 0,9 24 16 0 0,-33-43 1 0 0,1 1 1 0 0,0 0 0 0 0,-1 0 0 0 0,1 0 0 0 0,-1 0 0 0 0,0 0 0 0 0,0 0 0 0 0,-1 1 0 0 0,2 2-18 0 0,3 11 112 0 0,-1-2 7 0 0,6 4-12 0 0,-8-15-97 0 0,-1 1 1 0 0,1-1-1 0 0,-1 0 1 0 0,0 1 0 0 0,1 2-11 0 0,-1 5 0 0 0,-1-1 0 0 0,0 1 0 0 0,-1 0 0 0 0,-1 12 0 0 0,1-6 0 0 0,0 29 0 0 0,-2-32 9 0 0,-6-1 60 0 0,2-6-23 0 0,-7 10 111 0 0,0 0 0 0 0,-14 12-157 0 0,1-6 90 0 0,-3-4 204 0 0,-16 7-294 0 0,18-10 132 0 0,-1 0 33 0 0,15-8-68 0 0,-1-1 0 0 0,0-1 0 0 0,-3 1-97 0 0,-15 3 182 0 0,26-9-124 0 0,0-1 0 0 0,0 0 0 0 0,0-1-1 0 0,-3 0-57 0 0,-7 0 105 0 0,9 0-41 0 0,-1 0 0 0 0,0 0 1 0 0,0 1-1 0 0,1 0 0 0 0,-2 0-64 0 0,-6 3 84 0 0,-20 4 117 0 0,20-7-102 0 0,-2-1 35 0 0,3 1-36 0 0,-18-1 18 0 0,4-3-84 0 0,15-4 4 0 0,12 6-34 0 0,0 0 0 0 0,-1 1 1 0 0,1-1-1 0 0,-1 0 0 0 0,1 1 1 0 0,-1-1-1 0 0,1 1 1 0 0,-1-1-1 0 0,1 1 0 0 0,-1 0 1 0 0,0 0-1 0 0,1 0 0 0 0,-1-1-2 0 0,-14-1 0 0 0,14 1-3 0 0,-17-10 5 0 0,12 4-54 0 0,4 0-92 0 0,3 4-111 0 0,0 3 119 0 0,-1 0-63 0 0,1 0-85 0 0,-1 0 88 0 0,0 0-41 0 0,0 0-44 0 0,0 0-43 0 0,0 0-39 0 0,0 0-35 0 0,-1 0-256 0 0,1 0-58 0 0,-1 0-47 0 0,1 0-32 0 0,-1 0-1417 0 0,1 0-1253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4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16 7168 0 0,'0'0'165'0'0,"0"0"22"0"0,0 0 6 0 0,0 0-64 0 0,0 0-13 0 0,-1 0 40 0 0,-1-3 130 0 0,-8-7 236 0 0,7 7 20 0 0,3 3-26 0 0,-3 0-118 0 0,-27 0 451 0 0,16 0-519 0 0,-2 0-26 0 0,0 0-96 0 0,15 0-202 0 0,1 0 0 0 0,-1 0-1 0 0,0 0 1 0 0,1 0 0 0 0,-1 0 0 0 0,0 0 0 0 0,1 0-1 0 0,-1 1 1 0 0,0-1 0 0 0,1 0 0 0 0,-1 0 0 0 0,0 1-1 0 0,1-1 1 0 0,-1 0 0 0 0,0 1 0 0 0,1-1 0 0 0,-1 0-1 0 0,1 1 1 0 0,-1-1 0 0 0,1 1 0 0 0,-1-1 0 0 0,1 1 0 0 0,-1-1-1 0 0,1 1 1 0 0,0-1 0 0 0,-1 1-6 0 0,1 0 5 0 0,-1-1-1 0 0,1 1 1 0 0,0-1 0 0 0,-1 1 0 0 0,1-1-1 0 0,-1 1 1 0 0,1-1 0 0 0,-1 1 0 0 0,1-1 0 0 0,-1 1-1 0 0,1-1 1 0 0,-1 0 0 0 0,0 1 0 0 0,1-1-1 0 0,-1 0 1 0 0,0 0 0 0 0,1 1 0 0 0,-1-1-1 0 0,0 0 1 0 0,1 0 0 0 0,-1 0 0 0 0,0 0-1 0 0,1 0 1 0 0,-1 0 0 0 0,0 0 0 0 0,0 0-5 0 0,0 0 10 0 0,-1 0 0 0 0,0 0 1 0 0,1 1-1 0 0,-1-1 0 0 0,0 0 0 0 0,1 1 1 0 0,-1-1-1 0 0,1 1 0 0 0,-1 0 1 0 0,1-1-1 0 0,-1 1 0 0 0,1 0 0 0 0,-1 0 1 0 0,1 0-1 0 0,0 0 0 0 0,-1 0 1 0 0,1 0-1 0 0,0 1-10 0 0,-5 2 133 0 0,-1-3-83 0 0,1-1-10 0 0,0 5 5 0 0,0 0 0 0 0,0 0 0 0 0,0 0 1 0 0,1 1-1 0 0,-3 2-45 0 0,-2 3 30 0 0,-3 1 25 0 0,-6 6-40 0 0,6-1-59 0 0,8-6 29 0 0,4-9 6 0 0,0 0 0 0 0,0 1 0 0 0,0-1-1 0 0,0 0 1 0 0,-1 0 0 0 0,1 0 0 0 0,-1 0 0 0 0,1 0 0 0 0,-1 0 9 0 0,-12 14 0 0 0,4-1 43 0 0,7-9-9 0 0,-1-1 0 0 0,0 1 0 0 0,0-1 0 0 0,0 0 0 0 0,-1 0-34 0 0,-5 8 67 0 0,3 7-33 0 0,6-15-25 0 0,-1-1 1 0 0,1 0-1 0 0,-1 1 1 0 0,0-1-1 0 0,0 0 1 0 0,-2 3-10 0 0,-6 14 16 0 0,1 3 33 0 0,7-20-48 0 0,0 0 0 0 0,0 0-1 0 0,1 0 1 0 0,-1 1 0 0 0,1-1 0 0 0,0 1 0 0 0,0-1-1 0 0,0 1 1 0 0,1 0 0 0 0,0-1 0 0 0,0 1 0 0 0,0-1 0 0 0,0 2-1 0 0,-1 6 16 0 0,-6 4 52 0 0,6-15-60 0 0,0 1 0 0 0,1-1 0 0 0,-1 1 1 0 0,0-1-1 0 0,1 1 0 0 0,-1 0 0 0 0,1-1 0 0 0,-1 1 1 0 0,1-1-1 0 0,0 1 0 0 0,0 0 0 0 0,0 0 0 0 0,0-1 1 0 0,0 1-1 0 0,0 0 0 0 0,0-1 0 0 0,0 1 1 0 0,1 1-9 0 0,5 9 62 0 0,0 0 23 0 0,-5-5-15 0 0,-1 2 33 0 0,0-6-87 0 0,0-2-9 0 0,0 0-1 0 0,0 0 1 0 0,0 0 0 0 0,0 0 0 0 0,0 0 0 0 0,0 0 0 0 0,1 0-1 0 0,-1 1 1 0 0,0-1 0 0 0,0 0 0 0 0,1 0 0 0 0,-1 0 0 0 0,1 0 0 0 0,-1 0-7 0 0,13 8 112 0 0,-12-8-100 0 0,1 1 1 0 0,-1-1-1 0 0,0 0 0 0 0,1 0 1 0 0,-1 0-1 0 0,0 1 1 0 0,0-1-1 0 0,0 0 1 0 0,0 1-1 0 0,0-1 1 0 0,0 1-1 0 0,-1-1 1 0 0,1 1-1 0 0,0 1-12 0 0,-1-2 13 0 0,1 1-1 0 0,0-1 1 0 0,-1 1 0 0 0,1-1-1 0 0,0 1 1 0 0,0-1 0 0 0,0 1 0 0 0,0-1-1 0 0,0 0 1 0 0,0 0 0 0 0,1 1-1 0 0,-1-1 1 0 0,0 0 0 0 0,2 1-13 0 0,7 2 81 0 0,-8-3-63 0 0,1 0-1 0 0,-1 0 1 0 0,0 1 0 0 0,0-1 0 0 0,0 0 0 0 0,0 1-1 0 0,0-1 1 0 0,0 1 0 0 0,0 0-18 0 0,0 0 19 0 0,0 0 0 0 0,-1-1 1 0 0,1 1-1 0 0,0-1 0 0 0,0 1 1 0 0,0-1-1 0 0,2 1-19 0 0,11 1 120 0 0,-14-3-106 0 0,1 0 0 0 0,0 0 0 0 0,-1 0 1 0 0,1 1-1 0 0,-1-1 0 0 0,1 0 0 0 0,0 1 1 0 0,-1 0-1 0 0,1-1 0 0 0,-1 1 1 0 0,1 0-1 0 0,-1 0 0 0 0,1 0-14 0 0,12 6 116 0 0,0-5-1 0 0,2-2-33 0 0,28 0 292 0 0,-28 0-324 0 0,-14 0-45 0 0,1-1 0 0 0,0 1 0 0 0,-1 0 0 0 0,1 0 0 0 0,-1-1 0 0 0,1 0-1 0 0,-1 1 1 0 0,1-1 0 0 0,-1 0 0 0 0,0 0 0 0 0,2-1-5 0 0,-1 0 0 0 0,-1 1 0 0 0,0 0 0 0 0,1 0 0 0 0,-1 0 0 0 0,1 1 0 0 0,-1-1 0 0 0,1 1 0 0 0,-1-1 0 0 0,1 1 0 0 0,-1 0 0 0 0,3 0 0 0 0,-3 0 2 0 0,-1 0 0 0 0,1-1 0 0 0,0 1 1 0 0,-1 0-1 0 0,1-1 0 0 0,0 1 1 0 0,-1-1-1 0 0,1 1 0 0 0,-1-1 1 0 0,1 0-1 0 0,-1 0 0 0 0,1 1 1 0 0,-1-1-1 0 0,0-1-2 0 0,8-2 21 0 0,-8 3-19 0 0,10-5 1 0 0,0 1 0 0 0,1 1 0 0 0,3-1-3 0 0,-13 4 0 0 0,1-1 0 0 0,0 1 0 0 0,0 0 0 0 0,-1-1 0 0 0,1 1 0 0 0,-1-1 0 0 0,1 0 0 0 0,-1 0 0 0 0,5-7-4 0 0,-1 4-36 0 0,2 4-63 0 0,1-1-128 0 0,-4-3-248 0 0,0-2 53 0 0,-2 6 203 0 0,-1 0 7 0 0,-1 0 32 0 0,1 1-49 0 0,-1-1-59 0 0,0 0-69 0 0,0 0 17 0 0,-1 0-45 0 0,1 0-40 0 0,-1 0-36 0 0,0-1-131 0 0,1 1-36 0 0,-1-5-1385 0 0</inkml:trace>
  <inkml:trace contextRef="#ctx0" brushRef="#br0" timeOffset="261.27">78 316 5696 0 0,'0'0'166'0'0,"3"0"-6"0"0,12 0 54 0 0,-3 0 111 0 0,-2 0 50 0 0,13 0 807 0 0,-14 0-725 0 0,-4 0-213 0 0,0 0-52 0 0,0 0-65 0 0,0 0-76 0 0,9-2 333 0 0,-1-4 49 0 0,-1 0-13 0 0,2 4-58 0 0,-2 2-172 0 0,-7 0-96 0 0,0 1 0 0 0,1-2 1 0 0,-1 1-1 0 0,0 0 0 0 0,0-1 0 0 0,0 0 1 0 0,5-2-95 0 0,11-8 378 0 0,-18 9-320 0 0,0 0 0 0 0,1 0 0 0 0,-1 1 0 0 0,1-1 1 0 0,0 1-1 0 0,2-1-58 0 0,0 1 67 0 0,0 0 1 0 0,0 0-1 0 0,-1 1 0 0 0,5-1-67 0 0,-2 1 61 0 0,0-1 0 0 0,0 0 0 0 0,-1 0 0 0 0,1-1 0 0 0,1 0-61 0 0,-2-1 50 0 0,1 2 1 0 0,-1-1-1 0 0,1 1 1 0 0,0 0 0 0 0,1 1-51 0 0,11-3 25 0 0,-1-2-87 0 0,-14 3 31 0 0,0 1 0 0 0,1-1 0 0 0,-1 1 0 0 0,1 0 0 0 0,-1 0 0 0 0,3 1 31 0 0,23 0-113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3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5472 0 0,'0'0'124'0'0,"0"0"17"0"0,0 0 10 0 0,0 0-45 0 0,0 0 9 0 0,0 0 59 0 0,0 0 164 0 0,0 0 301 0 0,0 0 29 0 0,0 0 14 0 0,3 0 48 0 0,-1 0-542 0 0,1 0 71 0 0,2 0 164 0 0,10 0 671 0 0,-10 0-750 0 0,-1 0-107 0 0,-1 1-61 0 0,0 0-77 0 0,-1 0-90 0 0,3 9 516 0 0,6-3-33 0 0,3 0-126 0 0,-10-5-242 0 0,9 0 123 0 0,-12-2-234 0 0,0 0 0 0 0,0 0 0 0 0,0 0 0 0 0,0 0 0 0 0,0 0 0 0 0,0 1 0 0 0,0-1 0 0 0,0 0 0 0 0,0 0 0 0 0,0 1 0 0 0,0-1 0 0 0,0 0 0 0 0,0 1 0 0 0,0-1 0 0 0,-1 1 0 0 0,1-1 0 0 0,0 1 0 0 0,0 0-13 0 0,13 15 140 0 0,19 41 296 0 0,-24-40-345 0 0,-1-2-51 0 0,-6-9-21 0 0,32 58 179 0 0,-28-54-162 0 0,1 0-1 0 0,-1-1 1 0 0,2 1 0 0 0,5 5-36 0 0,5 8 67 0 0,-6-2-52 0 0,-10-16-15 0 0,0-1-1 0 0,1 1 1 0 0,-1-1 0 0 0,1 0-1 0 0,0 0 1 0 0,1 0 0 0 0,-1 1 0 0 0,20 12 0 0 0,-18-14 0 0 0,-1 0 0 0 0,1 1 0 0 0,-1-1 0 0 0,0 1 0 0 0,0 0 0 0 0,0 0 0 0 0,0 1 0 0 0,0 0 0 0 0,4 8 5 0 0,13 15-14 0 0,13 8 86 0 0,11 8 106 0 0,-43-41-142 0 0,-2-3-137 0 0,0 0-32 0 0,0 0 37 0 0,0 0-21 0 0,0 0-68 0 0,0 0-184 0 0,0 0-334 0 0,0 0-34 0 0</inkml:trace>
  <inkml:trace contextRef="#ctx0" brushRef="#br0" timeOffset="269.26">394 1 3848 0 0,'0'2'109'0'0,"0"-1"-105"0"0,1-1 0 0 0,-1 1 0 0 0,0-1 0 0 0,0 1 0 0 0,0-1 0 0 0,0 0 0 0 0,-1 1 0 0 0,1-1 0 0 0,0 1 0 0 0,0-1 0 0 0,0 0 0 0 0,0 1 0 0 0,0-1 0 0 0,0 1 0 0 0,-1-1-1 0 0,1 0 1 0 0,0 1 0 0 0,0-1 0 0 0,-1 0 0 0 0,1 1 0 0 0,0-1 0 0 0,0 0 0 0 0,-1 1 0 0 0,1-1 0 0 0,0 0 0 0 0,-1 0 0 0 0,1 1 0 0 0,-1-1 0 0 0,1 0 0 0 0,0 0 0 0 0,-1 0-4 0 0,-6 5 8 0 0,2 8-8 0 0,-2-3 14 0 0,1-4 36 0 0,-1 1 75 0 0,-4 3 109 0 0,10-9-184 0 0,-1 1 0 0 0,1 0 1 0 0,0-1-1 0 0,0 1 0 0 0,0 0 1 0 0,0 0-1 0 0,0-1 0 0 0,-1 3-50 0 0,-1 9 214 0 0,-2 3 89 0 0,-5 0 72 0 0,-3-1-25 0 0,2 0-60 0 0,-15 37 410 0 0,12-24-303 0 0,-5 13 192 0 0,-8 20 208 0 0,-1 1-9 0 0,8-20-226 0 0,11-25-324 0 0,-1 3 89 0 0,0 0 0 0 0,-2-1 0 0 0,0 0-327 0 0,0-3 239 0 0,-2-1 33 0 0,6-8-131 0 0,-4 5 34 0 0,3 0-65 0 0,-3 12 49 0 0,8-16-112 0 0,-1 5 43 0 0,-6-8-20 0 0,11-4-66 0 0,0-1 1 0 0,-1 1-1 0 0,1 0 1 0 0,0-1 0 0 0,0 1-1 0 0,-1 0 1 0 0,1-1 0 0 0,0 1-1 0 0,0 0 1 0 0,0-1-1 0 0,0 1 1 0 0,0 0 0 0 0,0-1-1 0 0,0 1 1 0 0,0 0-5 0 0,0 1 45 0 0,0-2-80 0 0,0 0-70 0 0,0 0-120 0 0,2 0-20 0 0,12 0-3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1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 7424 0 0,'0'0'166'0'0,"0"3"29"0"0,1-3-167 0 0,0 7 60 0 0,-2-3 1 0 0,-2 0 86 0 0,-4 3-125 0 0,1-3 16 0 0,2-3 37 0 0,0 1-2 0 0,-1 0 34 0 0,4 0 20 0 0,0 0-3 0 0,0 1 59 0 0,1 1 73 0 0,0 1 86 0 0,-1-1-158 0 0,0 1-38 0 0,-2 1 32 0 0,0 0-44 0 0,-3 6 126 0 0,4-3-44 0 0,-1-4 94 0 0,2-3-303 0 0,0-1 0 0 0,0 0 0 0 0,0 1 1 0 0,0-1-1 0 0,0 1 0 0 0,0-1 0 0 0,0 1 0 0 0,1 0 1 0 0,-1-1-1 0 0,0 1 0 0 0,1 0 0 0 0,-1-1 0 0 0,1 2-35 0 0,-2 19 253 0 0,1-6-108 0 0,-5-1-39 0 0,-1 1-14 0 0,6 3 31 0 0,0-12-86 0 0,0 0 0 0 0,0 0 0 0 0,0-1 1 0 0,-1 1-1 0 0,-1 2-37 0 0,-2 8 62 0 0,0 15 72 0 0,-5-1 62 0 0,4 1 27 0 0,-4 2 8 0 0,5-5-78 0 0,2-13-19 0 0,0 1 0 0 0,-5 13-134 0 0,-23 96 536 0 0,19-95-398 0 0,-5 17 143 0 0,10-17-83 0 0,5-20-118 0 0,0-1 0 0 0,-1 1 0 0 0,-1 2-80 0 0,-9 30 315 0 0,11-36-235 0 0,1 0-1 0 0,-1 0 1 0 0,-1 0 0 0 0,1-1 0 0 0,-1 1 0 0 0,-3 4-80 0 0,-4 8 222 0 0,5-3-68 0 0,2-4-60 0 0,-11 15 195 0 0,2-4-33 0 0,9-7-122 0 0,3-15-127 0 0,0 0-1 0 0,0-1 1 0 0,0 1 0 0 0,0 0-1 0 0,0 0 1 0 0,-1-1 0 0 0,1 1 0 0 0,0 0-1 0 0,0-1 1 0 0,-1 1 0 0 0,1 0 0 0 0,0-1-1 0 0,0 1 1 0 0,-1 0 0 0 0,1-1 0 0 0,-1 1-1 0 0,1 0 1 0 0,-1-1 0 0 0,1 1-1 0 0,-1-1 1 0 0,1 1 0 0 0,-1-1 0 0 0,1 1-1 0 0,-1-1 1 0 0,0 1-7 0 0,1-1 6 0 0,-1 0 0 0 0,1 0 0 0 0,-1 1 0 0 0,1-1 0 0 0,-1 1 0 0 0,1-1 0 0 0,-1 0 0 0 0,1 1 0 0 0,0-1-1 0 0,-1 1 1 0 0,1-1 0 0 0,0 1 0 0 0,-1-1 0 0 0,1 1 0 0 0,0-1 0 0 0,0 1 0 0 0,0-1 0 0 0,-1 1 0 0 0,1 0 0 0 0,0-1 0 0 0,0 1 0 0 0,0-1 0 0 0,0 1-1 0 0,0 0-5 0 0,0 2 83 0 0,0-3-10 0 0,0 0-1 0 0,0 0-28 0 0,0-1-76 0 0,0-1-73 0 0,0-4-184 0 0,-1 0 15 0 0,1 3 89 0 0,0 0-39 0 0,0 0-46 0 0,0 0-53 0 0,0 0-57 0 0,0 0-64 0 0,1 1 109 0 0,-1 0-33 0 0,0 0-35 0 0,0 0-36 0 0,1 0-38 0 0,-1 0-41 0 0,1 1-41 0 0,0-1-45 0 0,3-4-1371 0 0,5-3-1112 0 0</inkml:trace>
  <inkml:trace contextRef="#ctx0" brushRef="#br0" timeOffset="384.72">222 64 5584 0 0,'0'0'165'0'0,"0"0"-45"0"0,2 0-8 0 0,-1 0-135 0 0,0 0 33 0 0,0 0 55 0 0,2 0 52 0 0,1 0 159 0 0,8 1 470 0 0,-9-1-573 0 0,-1 2-62 0 0,0 1 88 0 0,4 4 135 0 0,-4-6-259 0 0,0 0-1 0 0,1-1 1 0 0,-1 0 0 0 0,1 1-1 0 0,-1-1 1 0 0,1 0 0 0 0,1 0-75 0 0,-4 0 0 0 0,0 0 20 0 0,0 0 0 0 0,1 0 0 0 0,-1 0 0 0 0,0 0 0 0 0,1 0 0 0 0,-1 0 0 0 0,0 0 0 0 0,1 0 0 0 0,-1 0 0 0 0,0 0 0 0 0,0 0 0 0 0,1 0 0 0 0,-1 0 0 0 0,0 0 0 0 0,1 0 0 0 0,-1 0 0 0 0,0 0 0 0 0,1 1 0 0 0,-1-1 0 0 0,0 0 0 0 0,0 0 0 0 0,1 0 0 0 0,-1 1 0 0 0,0-1 0 0 0,0 0 0 0 0,1 0-20 0 0,13 11 555 0 0,0-8-84 0 0,0-1-88 0 0,-4 4-97 0 0,-2-1-85 0 0,2 0 80 0 0,1 0 14 0 0,0 3-69 0 0,-8-5-152 0 0,0-1 1 0 0,0 1-1 0 0,1-1 0 0 0,-1 0 0 0 0,5 2-74 0 0,13 9 266 0 0,-19-12-250 0 0,-1 0 1 0 0,1 1-1 0 0,-1-1 1 0 0,0 1 0 0 0,0-1-1 0 0,1 1 1 0 0,-1 0 0 0 0,0-1-1 0 0,-1 1 1 0 0,1 0 0 0 0,0 0-1 0 0,0 0-16 0 0,2 11 57 0 0,-2-11-50 0 0,-1 1 0 0 0,1-1 1 0 0,-1 0-1 0 0,1 1 0 0 0,0-1 1 0 0,0 0-1 0 0,0 0 0 0 0,0 0 0 0 0,0 0 1 0 0,0 0-1 0 0,1 0 0 0 0,-1 0 1 0 0,1 0-1 0 0,-1 0-7 0 0,2 1 7 0 0,0 0-1 0 0,0 0 1 0 0,-1 0-1 0 0,1 0 1 0 0,-1 1-1 0 0,0-1 1 0 0,0 3-7 0 0,7 20 127 0 0,-3-4 43 0 0,4-1 83 0 0,-5 8 10 0 0,6 3-9 0 0,-6-1-39 0 0,6 1-20 0 0,-6-1-3 0 0,5 1 17 0 0,-4-1 74 0 0,-2-14-126 0 0,-2-11-77 0 0,0 1 0 0 0,0-1-1 0 0,-1 1 1 0 0,0 0 0 0 0,0 0 0 0 0,-1-1-80 0 0,3 19 236 0 0,2-3-59 0 0,0-5-84 0 0,0 11 73 0 0,1-12-55 0 0,-5-13-85 0 0,1 0 1 0 0,-1 1-1 0 0,0-1 1 0 0,0 0-1 0 0,-1 1 0 0 0,1-1 1 0 0,-1 1-1 0 0,0 1-26 0 0,3 16 172 0 0,5-2-39 0 0,-5-15-89 0 0,-1 7 132 0 0,-2-11-176 0 0,0 3 26 0 0,0-1-1 0 0,0 1 0 0 0,0-1 0 0 0,1 1 0 0 0,-1-1 0 0 0,1 1 0 0 0,0 0-25 0 0,9 8 176 0 0,-9-9-150 0 0,0 0-1 0 0,-1 1 0 0 0,1-1 0 0 0,-1 1 0 0 0,0-1 0 0 0,0 1 0 0 0,0 1-25 0 0,0 1 176 0 0,0-3-14 0 0,0 2-129 0 0,0 11 108 0 0,0-5-105 0 0,-3-10-104 0 0,-3 1-131 0 0,-1-1-49 0 0,2 0-11 0 0,2-2-56 0 0,1 2 115 0 0,1-1-35 0 0,-1-2-240 0 0,1 0-120 0 0,0 1 247 0 0,1-1-36 0 0,-1 1-38 0 0,1-1-40 0 0,0-8-565 0 0,0 9-11 0 0,0 2-2 0 0</inkml:trace>
  <inkml:trace contextRef="#ctx0" brushRef="#br0" timeOffset="619.24">127 616 9560 0 0,'0'0'216'0'0,"0"0"32"0"0,3 0 10 0 0,14 0-77 0 0,-5-1-93 0 0,-3-2-61 0 0,0-1-47 0 0,-4 2 33 0 0,1-1 52 0 0,30-13 901 0 0,-7 11-408 0 0,3-5-12 0 0,-1 4-56 0 0,4-4-30 0 0,7 4-4 0 0,-27 3-246 0 0,1 0-52 0 0,-1-1-43 0 0,0 0-37 0 0,6-1-10 0 0,7-2-20 0 0,-20 6 16 0 0,-2-1-94 0 0,1 1-93 0 0,-1-1-92 0 0,0 1-89 0 0,0-1-88 0 0,0 1-87 0 0,-1-1-84 0 0,-1 1 126 0 0,0 0-38 0 0,0 0-39 0 0,0 0-38 0 0,8-1-1246 0 0,7 2-1029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10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1 5784 0 0,'0'0'132'0'0,"0"0"17"0"0,0 0 10 0 0,-3 0-26 0 0,-6 0-50 0 0,3 0-39 0 0,-1 0-2 0 0,6 0 18 0 0,0 0 85 0 0,-1 0-29 0 0,-1 0 38 0 0,3 2 173 0 0,0-1-308 0 0,0 0 1 0 0,0-1 0 0 0,0 1-1 0 0,0-1 1 0 0,0 1 0 0 0,-1-1 0 0 0,1 1-1 0 0,0 0 1 0 0,0-1 0 0 0,-1 1-1 0 0,1-1 1 0 0,0 1 0 0 0,-1-1-1 0 0,1 1 1 0 0,0-1 0 0 0,-1 1-1 0 0,1-1 1 0 0,-1 1-20 0 0,-11 6 286 0 0,0 2-54 0 0,9-7-39 0 0,1-1-70 0 0,-1 0-44 0 0,-1-1-39 0 0,0 0-8 0 0,2 1 31 0 0,-11 9 215 0 0,10-7-84 0 0,0-2-66 0 0,1 0-41 0 0,-1-1-39 0 0,0-1-15 0 0,1 3 37 0 0,-3 8 195 0 0,-8-5-60 0 0,-2 6-31 0 0,-5 10 163 0 0,3-3-75 0 0,5-10-177 0 0,7-5-43 0 0,5-3-31 0 0,-1 0-1 0 0,1 0 1 0 0,-1 1 0 0 0,0-1-1 0 0,1 0 1 0 0,-1 1-1 0 0,0-1 1 0 0,1 0-1 0 0,-1 1 1 0 0,1-1-1 0 0,-1 1 1 0 0,1-1-1 0 0,-1 1 1 0 0,1-1 0 0 0,0 1-1 0 0,-1 0 1 0 0,1-1-1 0 0,0 1 1 0 0,-1-1-1 0 0,1 1 1 0 0,0 0-1 0 0,-1 0-10 0 0,-1 4 40 0 0,1-4-31 0 0,1 0-1 0 0,-1-1 1 0 0,0 1-1 0 0,1 0 1 0 0,-1 0 0 0 0,0 0-1 0 0,0 0 1 0 0,0-1-1 0 0,0 1 1 0 0,0 0-1 0 0,0-1 1 0 0,0 1-1 0 0,0-1 1 0 0,0 1-1 0 0,0-1 1 0 0,0 1-9 0 0,-10 5 109 0 0,-5 23 112 0 0,-16 34 170 0 0,32-61-375 0 0,-1 0 0 0 0,1 0 0 0 0,-1-1-1 0 0,1 1 1 0 0,0 0 0 0 0,-1 0 0 0 0,1 0 0 0 0,0 0 0 0 0,0 0 0 0 0,0 0 0 0 0,1 1-16 0 0,-1-1 17 0 0,0 0-1 0 0,0-1 0 0 0,0 1 1 0 0,0 0-1 0 0,0 0 1 0 0,0 0-1 0 0,0 0 0 0 0,-1 0 1 0 0,1 0-1 0 0,-1 0 1 0 0,0 0-17 0 0,-4 6 58 0 0,0 3 29 0 0,2 2 33 0 0,3 34 346 0 0,0 1 91 0 0,0-48-546 0 0,0 1 0 0 0,0 0 0 0 0,0-1 0 0 0,0 1 0 0 0,0 0 0 0 0,0-1 0 0 0,0 1 0 0 0,0 0 0 0 0,1-1 0 0 0,-1 1 0 0 0,0 0 0 0 0,0-1 1 0 0,1 1-1 0 0,-1 0 0 0 0,0-1 0 0 0,1 1 0 0 0,-1-1 0 0 0,1 1 0 0 0,-1-1 0 0 0,0 1 0 0 0,1-1 0 0 0,-1 1 0 0 0,1-1 0 0 0,0 1 0 0 0,-1-1 1 0 0,1 0-12 0 0,-1 1 11 0 0,1-1 0 0 0,0 1 0 0 0,-1-1 0 0 0,1 0 0 0 0,-1 1 0 0 0,1-1 0 0 0,-1 1 0 0 0,1-1 0 0 0,-1 1 0 0 0,0 0 0 0 0,1-1 0 0 0,-1 1 1 0 0,0-1-1 0 0,1 1 0 0 0,-1 0 0 0 0,0-1 0 0 0,0 1 0 0 0,0 0 0 0 0,1-1 0 0 0,-1 1 0 0 0,0 0 0 0 0,0-1 0 0 0,0 1 0 0 0,0 0 0 0 0,0-1 1 0 0,0 1-12 0 0,0 1 21 0 0,0-1 0 0 0,0 1 0 0 0,0 0 0 0 0,1-1 0 0 0,-1 1 0 0 0,1-1 0 0 0,-1 1 0 0 0,1-1 0 0 0,-1 1 0 0 0,1-1 0 0 0,0 1-21 0 0,1 1 47 0 0,1 1-1 0 0,-1-1 1 0 0,1 0-1 0 0,-1-1 1 0 0,4 4-47 0 0,0-1 70 0 0,-4-2 37 0 0,-1-1-40 0 0,0 1-24 0 0,-1 1-21 0 0,1 2 29 0 0,0-4-38 0 0,0-1 0 0 0,0 1 1 0 0,0-1-1 0 0,0 0 0 0 0,1 0 1 0 0,-1 1-1 0 0,0-1 1 0 0,1 0-1 0 0,-1 0 0 0 0,1 0 1 0 0,-1 0-1 0 0,1-1 1 0 0,-1 1-1 0 0,2 0-13 0 0,1 1 27 0 0,-1 0 0 0 0,1 0 0 0 0,-1 0 0 0 0,0 0 0 0 0,0 0 0 0 0,0 1 0 0 0,0-1-27 0 0,8 6 56 0 0,3-4 59 0 0,19-2 198 0 0,-30-2-285 0 0,6 0 59 0 0,1 0-39 0 0,34 0-31 0 0,-42 0-17 0 0,-1-1 0 0 0,1 1 0 0 0,0 0 0 0 0,0 0 0 0 0,0-1 0 0 0,-1 1 0 0 0,1-1 0 0 0,0 0 0 0 0,-1 1 0 0 0,1-1 0 0 0,-1 0 0 0 0,1 0-1 0 0,0 0 2 0 0,-1 0-1 0 0,1 0 0 0 0,-1 0 0 0 0,1 0 0 0 0,-1 0 0 0 0,1 1 0 0 0,0-1 0 0 0,-1 0 0 0 0,1 1 0 0 0,0 0 0 0 0,0-1 0 0 0,-1 1 0 0 0,1 0 0 0 0,0 0 0 0 0,5 0 0 0 0,-5 0 0 0 0,1 0 0 0 0,-1 1 0 0 0,0-2 0 0 0,0 1 0 0 0,0 0 0 0 0,0 0 0 0 0,1-1 0 0 0,-1 1 0 0 0,0-1 0 0 0,1 0 0 0 0,28-15 0 0 0,-31 16 2 0 0,5-2 31 0 0,-1 0-55 0 0,1-1-46 0 0,0 1-38 0 0,5-3-156 0 0,6-7-470 0 0,-14 10 460 0 0,-1 2 140 0 0,-1 0-36 0 0,0 0-6 0 0,1 0-36 0 0,0 0-42 0 0,-1 0-45 0 0,1 0-51 0 0,0 0-46 0 0,0 0-42 0 0,0 0-35 0 0,1 0-136 0 0,0 0-35 0 0,3 0-1408 0 0</inkml:trace>
  <inkml:trace contextRef="#ctx0" brushRef="#br0" timeOffset="337.52">48 316 7136 0 0,'0'0'165'0'0,"0"0"22"0"0,0 0 6 0 0,0 0-65 0 0,0 0-13 0 0,0 0 36 0 0,0 0 126 0 0,0 0 229 0 0,0 0 20 0 0,0 0-30 0 0,0 0-135 0 0,3 0-60 0 0,0 0-204 0 0,2 0 50 0 0,5 0 252 0 0,-7-1-286 0 0,0 1-38 0 0,-1-1-66 0 0,3-6 160 0 0,-5 7-159 0 0,0-1 1 0 0,0 1 0 0 0,1-1 0 0 0,-1 1-1 0 0,0-1 1 0 0,0 1 0 0 0,1 0 0 0 0,-1-1 0 0 0,1 1-1 0 0,-1 0 1 0 0,0-1 0 0 0,1 1 0 0 0,-1 0 0 0 0,1-1-1 0 0,-1 1 1 0 0,0 0 0 0 0,1 0 0 0 0,-1 0-1 0 0,1-1 1 0 0,-1 1 0 0 0,1 0 0 0 0,-1 0 0 0 0,1 0-1 0 0,-1 0 1 0 0,1 0 0 0 0,-1 0 0 0 0,1 0-1 0 0,-1 0 1 0 0,1 0 0 0 0,-1 0 0 0 0,1 0 0 0 0,0 0-11 0 0,10-1 184 0 0,3-6-4 0 0,-13 6-159 0 0,0 0 0 0 0,1 0 0 0 0,-1 0 0 0 0,1 1 0 0 0,-1-1 0 0 0,1 1 0 0 0,-1-1 0 0 0,1 1 0 0 0,-1-1 0 0 0,1 1 0 0 0,0 0 0 0 0,-1 0-21 0 0,7-3 168 0 0,-4 1-134 0 0,-1 0-17 0 0,0 1 1 0 0,0-1 0 0 0,0 1-1 0 0,0 0 1 0 0,0 0-1 0 0,1 0 1 0 0,-1 0 0 0 0,0 1-1 0 0,1-1 1 0 0,-1 1 0 0 0,0 0-18 0 0,-1 0 4 0 0,0 0 0 0 0,-1 0 1 0 0,1-1-1 0 0,-1 1 1 0 0,1 0-1 0 0,0-1 1 0 0,-1 1-1 0 0,1-1 0 0 0,-1 0 1 0 0,1 1-1 0 0,-1-1 1 0 0,1 0-1 0 0,0-1-4 0 0,0 1 4 0 0,-1 0 0 0 0,1 0 0 0 0,0 0 0 0 0,-1 1 0 0 0,1-1-1 0 0,0 0 1 0 0,0 1 0 0 0,0-1 0 0 0,0 1 0 0 0,0 0 0 0 0,0-1 0 0 0,0 1 0 0 0,1 0-4 0 0,1 0 0 0 0,0 0 0 0 0,0-1 0 0 0,0 0 0 0 0,0 0 0 0 0,0 0 0 0 0,0 0 0 0 0,-1 0 0 0 0,1-1 0 0 0,0 0 0 0 0,2-1 0 0 0,-5 2 0 0 0,1 1 0 0 0,-1-1 0 0 0,0 1 0 0 0,1 0 0 0 0,-1-1 1 0 0,0 1-1 0 0,1 0 0 0 0,-1 0 0 0 0,1 0 0 0 0,0 0 0 0 0,16-2-41 0 0,-7-2-26 0 0,-1 1-15 0 0,-2 0-12 0 0,0 0-23 0 0,2 0-45 0 0,19-10-164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09.3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17 174 6824 0 0,'0'0'149'0'0,"0"0"23"0"0,0 0 13 0 0,0-3-21 0 0,0-4-114 0 0,0 3 20 0 0,0 2 71 0 0,0 2 162 0 0,0 0 273 0 0,0-3 22 0 0,0 3-564 0 0,0-1 1 0 0,0 0 0 0 0,0 1 0 0 0,0-1-1 0 0,0 1 1 0 0,-1-1 0 0 0,1 0-1 0 0,0 1 1 0 0,0-1 0 0 0,0 1-1 0 0,0-1 1 0 0,-1 1 0 0 0,1-1 0 0 0,0 1-1 0 0,-1-1 1 0 0,1 1 0 0 0,0-1-35 0 0,-1 1 32 0 0,1-1 1 0 0,-1 1-1 0 0,1 0 0 0 0,-1 0 1 0 0,1-1-1 0 0,-1 1 1 0 0,0 0-1 0 0,1 0 1 0 0,-1-1-1 0 0,1 1 0 0 0,-1 0 1 0 0,1 0-1 0 0,-1 0 1 0 0,0 0-1 0 0,1 0 1 0 0,-1 0-1 0 0,1 0-32 0 0,-1 0 9 0 0,1 0 1 0 0,0 0-1 0 0,0 0 0 0 0,0 0 1 0 0,0 0-1 0 0,0 0 0 0 0,0 0 0 0 0,0 0 1 0 0,0 0-1 0 0,0 0 0 0 0,0 0 1 0 0,0 0-1 0 0,-1 0 0 0 0,1 0 1 0 0,0 0-1 0 0,0 0 0 0 0,0 0 1 0 0,0 0-1 0 0,0 0 0 0 0,0 0 1 0 0,0 0-1 0 0,0 0 0 0 0,0 0 0 0 0,0 0 1 0 0,-1 0-1 0 0,1 0 0 0 0,0 0 1 0 0,0 0-1 0 0,0 0 0 0 0,0 0 1 0 0,0 0-1 0 0,0-1 0 0 0,0 1 1 0 0,0 0-1 0 0,0 0 0 0 0,0 0 0 0 0,0 0 1 0 0,0 0-1 0 0,0 0 0 0 0,0 0 1 0 0,0 0-1 0 0,0 0 0 0 0,0 0 1 0 0,0 0-1 0 0,0-1 0 0 0,0 1 1 0 0,0 0-1 0 0,0 0 0 0 0,0 0 0 0 0,0 0 1 0 0,0 0-1 0 0,0 0 0 0 0,0 0 1 0 0,0 0-1 0 0,0 0 0 0 0,0 0 1 0 0,0-1-10 0 0,0-9 528 0 0,0 7-24 0 0,0 3-100 0 0,0 0-42 0 0,0 0-8 0 0,0 0-20 0 0,0 0-72 0 0,0 0-36 0 0,3 0-8 0 0,-3 0-205 0 0,1 1 1 0 0,0-1 0 0 0,-1 0 0 0 0,1 0 0 0 0,0 0 0 0 0,-1 1 0 0 0,1-1 0 0 0,0 0-1 0 0,-1 1 1 0 0,1-1 0 0 0,-1 1 0 0 0,1-1 0 0 0,-1 1 0 0 0,1-1 0 0 0,-1 1 0 0 0,1 0-14 0 0,11 13 172 0 0,-1 0-54 0 0,0-4-34 0 0,-6-8-63 0 0,-4-1-19 0 0,0-1 1 0 0,-1 0-1 0 0,1 0 1 0 0,-1 1-1 0 0,1-1 1 0 0,0 0-1 0 0,-1 1 1 0 0,1-1-1 0 0,-1 1 1 0 0,1-1-1 0 0,-1 1 0 0 0,1-1 1 0 0,-1 1-1 0 0,1-1 1 0 0,-1 1-1 0 0,0-1 1 0 0,1 1-1 0 0,-1-1 1 0 0,0 1-1 0 0,1 0 1 0 0,-1-1-1 0 0,0 1-2 0 0,3 4 9 0 0,12 24 124 0 0,-3-22-122 0 0,-11-7-11 0 0,0 0 0 0 0,0 1 0 0 0,0-1 0 0 0,0 1 0 0 0,0 0 0 0 0,0-1 0 0 0,0 1 0 0 0,0-1 0 0 0,-1 1 0 0 0,1 0 0 0 0,0 0 0 0 0,0 0 0 0 0,0 0 0 0 0,-1-1 0 0 0,1 1 0 0 0,0 1 0 0 0,17 45 53 0 0,-6-28-38 0 0,-9-15 0 0 0,0 1 0 0 0,0 0 0 0 0,0-1 0 0 0,-1 1 1 0 0,1 3-16 0 0,-1 1 12 0 0,4 8 8 0 0,15 4 57 0 0,-20-19-70 0 0,0 0 0 0 0,0 0 0 0 0,-1 0 1 0 0,1 0-1 0 0,0 0 0 0 0,-1 0 0 0 0,1 0 0 0 0,-1 1-7 0 0,2 7 26 0 0,0-2 4 0 0,1 0 1 0 0,1 0 0 0 0,2 5-31 0 0,5 11 68 0 0,-5-7 3 0 0,-5-13-52 0 0,0 0 0 0 0,0 0 0 0 0,1 0 0 0 0,0 0 0 0 0,0-1 0 0 0,2 4-19 0 0,-2-3 25 0 0,0 0 1 0 0,0 0 0 0 0,0 0-1 0 0,0 0 1 0 0,-1 0 0 0 0,1 4-26 0 0,-1-5 15 0 0,0 0 0 0 0,0 0 1 0 0,0-1-1 0 0,0 1 1 0 0,0 0-1 0 0,0-1 0 0 0,1 1 1 0 0,-1-1-1 0 0,1 1 1 0 0,0-1-1 0 0,0 0 1 0 0,0 1-16 0 0,6 5 68 0 0,-5-6-38 0 0,0 1 0 0 0,0 0 1 0 0,-1-1-1 0 0,1 1 0 0 0,-1 0 1 0 0,1 2-31 0 0,-2-4 17 0 0,-1 1 0 0 0,1-1 0 0 0,0 1 0 0 0,-1-1 0 0 0,1 1 0 0 0,-1-1 0 0 0,0 1 0 0 0,0-1 0 0 0,1 1 0 0 0,-1 1-17 0 0,2 11 117 0 0,4-4-37 0 0,-1-2-31 0 0,0 3 22 0 0,6 7 51 0 0,-9-13-31 0 0,-2 8-18 0 0,0 0 13 0 0,0-13-85 0 0,0 0 1 0 0,0 0 0 0 0,0 0-1 0 0,0 0 1 0 0,0 1-1 0 0,0-1 1 0 0,0 0-1 0 0,0 0 1 0 0,0 0-1 0 0,0 0 1 0 0,0 0 0 0 0,0 0-1 0 0,0 0 1 0 0,0 0-1 0 0,0 0 1 0 0,0 0-1 0 0,0 1 1 0 0,0-1 0 0 0,0 0-1 0 0,0 0 1 0 0,0 0-1 0 0,0 0 1 0 0,0 0-1 0 0,0 0 1 0 0,0 0 0 0 0,0 0-1 0 0,0 0 1 0 0,1 0-1 0 0,-1 0 1 0 0,0 0-1 0 0,0 1 1 0 0,0-1 0 0 0,0 0-1 0 0,0 0 1 0 0,0 0-1 0 0,0 0 1 0 0,0 0-1 0 0,0 0 1 0 0,0 0-1 0 0,0 0 1 0 0,0 0 0 0 0,1 0-1 0 0,-1 0 1 0 0,0 0-1 0 0,0 0 1 0 0,0 0-1 0 0,0 0 1 0 0,0 0 0 0 0,0 0-1 0 0,0 0 1 0 0,0 0-1 0 0,0 0 1 0 0,0 0-1 0 0,1 0 1 0 0,-1 0 0 0 0,0 0-1 0 0,0 0-1 0 0,6-2 33 0 0,-6 2-32 0 0,0 0-1 0 0,1 0 1 0 0,-1 1-1 0 0,0-1 1 0 0,0 0-1 0 0,0 0 1 0 0,0 0-1 0 0,0 0 1 0 0,0 0-1 0 0,0 0 1 0 0,0 0-1 0 0,1 0 1 0 0,-1 0-1 0 0,0 0 1 0 0,0 0-1 0 0,0 0 1 0 0,0 0-1 0 0,0 0 1 0 0,0 0 0 0 0,0 1-1 0 0,0-1 1 0 0,0 0-1 0 0,0 0 1 0 0,0 0-1 0 0,0 0 1 0 0,0 0-1 0 0,0 0 1 0 0,0 0-1 0 0,0 0 1 0 0,0 1-1 0 0,0-1 1 0 0,0 0-1 0 0,0 0 1 0 0,0 0-1 0 0,0 0 1 0 0,0 0-1 0 0,0 0 1 0 0,0 0-1 0 0,0 0 1 0 0,0 1-1 0 0,0-1 1 0 0,0 0-1 0 0,0 0 1 0 0,0 0-1 0 0,-8 11 55 0 0,5-8-167 0 0,3-3-16 0 0,0 0 37 0 0,0 0-21 0 0,0 0-68 0 0,0 0-184 0 0,0 0-334 0 0,0 0-34 0 0</inkml:trace>
  <inkml:trace contextRef="#ctx0" brushRef="#br0" timeOffset="387.92">411 0 5192 0 0,'0'0'151'0'0,"0"0"-38"0"0,0 0-5 0 0,0 0 79 0 0,0 0 40 0 0,0 3 275 0 0,0-3-472 0 0,0 1 0 0 0,0-1 0 0 0,0 1 0 0 0,0 0 0 0 0,0-1 0 0 0,0 1 0 0 0,0-1 0 0 0,-1 1 0 0 0,1-1 0 0 0,0 1 0 0 0,0-1 1 0 0,-1 1-1 0 0,1-1 0 0 0,0 1 0 0 0,-1-1 0 0 0,1 1 0 0 0,0-1 0 0 0,-1 1 0 0 0,1-1 0 0 0,-1 0 0 0 0,1 1 0 0 0,-1-1 0 0 0,1 1 0 0 0,-1-1-30 0 0,-5 6 340 0 0,4-2-215 0 0,1 3-41 0 0,1-7-75 0 0,1 1-1 0 0,-1-1 0 0 0,0 1 0 0 0,0-1 0 0 0,0 1 1 0 0,0-1-1 0 0,0 1 0 0 0,0-1 0 0 0,0 1 0 0 0,0-1 0 0 0,0 1 1 0 0,-1-1-1 0 0,1 0 0 0 0,0 1 0 0 0,0-1 0 0 0,0 1 1 0 0,0-1-1 0 0,-1 1 0 0 0,1-1 0 0 0,0 1 0 0 0,-1-1 0 0 0,1 0 1 0 0,0 1-1 0 0,-1-1 0 0 0,1 0 0 0 0,0 1 0 0 0,-1-1 1 0 0,1 0-1 0 0,-1 1 0 0 0,1-1 0 0 0,0 0 0 0 0,-1 1-8 0 0,-6 3 116 0 0,1 6 45 0 0,-4 12 4 0 0,7-10-94 0 0,3-9-56 0 0,-1-1 1 0 0,1 0 0 0 0,-1 1-1 0 0,1-1 1 0 0,-1 0 0 0 0,0 0-1 0 0,0 1 1 0 0,0-1 0 0 0,0 0-1 0 0,-1 0 1 0 0,1 0-1 0 0,-1-1 1 0 0,1 1 0 0 0,-1 0-16 0 0,-28 34 274 0 0,6 4-69 0 0,6-4 124 0 0,-3 12-329 0 0,5-9 160 0 0,-1-1 40 0 0,2-3-33 0 0,-4 6 18 0 0,-1-13-37 0 0,14-20-67 0 0,0 0 1 0 0,0 1-1 0 0,-1 4-81 0 0,-6 12 153 0 0,-1-2 37 0 0,-7 11 149 0 0,-3 2 42 0 0,17-25-267 0 0,2-1-42 0 0,0 2 38 0 0,3-7-56 0 0,0-1 0 0 0,0 0 0 0 0,0 1 0 0 0,0-1 0 0 0,0 0 0 0 0,-1 0 1 0 0,0-1-1 0 0,-1 2-54 0 0,-5 4 60 0 0,-5 6 177 0 0,11-8-160 0 0,1 1-56 0 0,0 1-57 0 0,1 4-72 0 0,1 2-91 0 0,0-13-221 0 0,0-2-118 0 0,0 1 71 0 0,0-1-43 0 0,0 0-605 0 0,0 0-472 0 0,0 0-900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28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6208 0 0,'0'0'182'0'0,"3"3"-8"0"0,-3-3-174 0 0,7 6 60 0 0,-1-2 37 0 0,1-1 127 0 0,-1 0 222 0 0,-6-2-401 0 0,1 0 1 0 0,-1-1-1 0 0,0 1 0 0 0,0-1 1 0 0,1 1-1 0 0,-1 0 0 0 0,0-1 1 0 0,0 1-1 0 0,0 0 1 0 0,1-1-1 0 0,-1 1 0 0 0,0 0 1 0 0,0-1-1 0 0,0 1 1 0 0,0 0-1 0 0,0 0 0 0 0,0 0-45 0 0,-1-1 36 0 0,1 0 0 0 0,0 1-1 0 0,0-1 1 0 0,0 1 0 0 0,0-1-1 0 0,0 1 1 0 0,0-1 0 0 0,0 1-1 0 0,0-1 1 0 0,0 1 0 0 0,0-1-1 0 0,0 1 1 0 0,1-1 0 0 0,-1 1-1 0 0,0-1 1 0 0,0 1 0 0 0,0-1-1 0 0,1 1 1 0 0,-1-1-1 0 0,0 1 1 0 0,0-1 0 0 0,1 0-1 0 0,-1 1 1 0 0,0-1 0 0 0,1 0-1 0 0,-1 1 1 0 0,1-1 0 0 0,-1 0-1 0 0,0 1 1 0 0,1-1 0 0 0,-1 0-1 0 0,1 0-35 0 0,6 5 501 0 0,-5-2-254 0 0,1 2-51 0 0,1 2-11 0 0,0 3 37 0 0,-2-6-94 0 0,5 9 240 0 0,-1-2-81 0 0,-3-4-120 0 0,3 25 597 0 0,2-14-413 0 0,-7-15-295 0 0,0 0 0 0 0,0 1 0 0 0,-1-1 0 0 0,1 0 0 0 0,-1 1 0 0 0,1-1 1 0 0,-1 3-57 0 0,-1 13 210 0 0,2 24 380 0 0,1-26-414 0 0,3 0-16 0 0,-3-11-88 0 0,0 1-1 0 0,-1-1 0 0 0,1 1 1 0 0,-2 0-1 0 0,1-1 1 0 0,-1 1-72 0 0,0 8 126 0 0,0-8-61 0 0,0-1 0 0 0,0 1-1 0 0,0-1 1 0 0,1 1 0 0 0,0-1 0 0 0,0 1-65 0 0,5 8 169 0 0,-2-2-40 0 0,-1 9 9 0 0,-3 16 28 0 0,0 0 52 0 0,0 86 633 0 0,0-71-531 0 0,0-23-172 0 0,0 0-45 0 0,0-28-30 0 0,0 1-3 0 0,0-2-243 0 0,0 0 59 0 0,0 0 50 0 0,0 0 44 0 0,0 0 74 0 0,0 0 54 0 0,0 2 203 0 0,0-3-200 0 0,0 0-127 0 0,0 0-36 0 0,0 0-35 0 0,0-1-38 0 0,0 1-44 0 0,0-1-47 0 0,0 0-52 0 0,0 0-55 0 0,0 0-61 0 0,0-1-64 0 0,0 1-68 0 0,0-1-73 0 0,0 0-77 0 0,0-1-81 0 0,0 1-85 0 0,0-7-1238 0 0,0-8-1172 0 0</inkml:trace>
  <inkml:trace contextRef="#ctx0" brushRef="#br0" timeOffset="602">96 143 5792 0 0,'0'0'166'0'0,"0"-3"-6"0"0,0-3-101 0 0,0 2 44 0 0,0 2 105 0 0,0 1 241 0 0,2-1 410 0 0,9-9 34 0 0,-10 9-572 0 0,0 1-59 0 0,0 0-50 0 0,0 0-47 0 0,-1-1-19 0 0,0 1-49 0 0,0 0-29 0 0,0-1-32 0 0,0-1 8 0 0,0 2 19 0 0,1 0 48 0 0,10-4 472 0 0,-8 0-297 0 0,0-1-37 0 0,1-3 57 0 0,4 3-50 0 0,5 0 172 0 0,-11 3-284 0 0,4-4 92 0 0,18 2 134 0 0,-12-2-147 0 0,-10 7-197 0 0,-1-1 0 0 0,1 0-1 0 0,-1 0 1 0 0,1 0 0 0 0,-1 1 0 0 0,1-1 0 0 0,-1 1 0 0 0,1-1 0 0 0,0 1 0 0 0,-1 0 0 0 0,1 0 0 0 0,0 0 0 0 0,0-1 0 0 0,-1 2-26 0 0,8-2 73 0 0,-1 0 0 0 0,0-1 0 0 0,0 1 0 0 0,0-2 0 0 0,7-2-73 0 0,-13 4 17 0 0,19-3 92 0 0,-4 5-49 0 0,-5 0-45 0 0,17-2 1 0 0,-15 0 12 0 0,0 1 0 0 0,0 0 0 0 0,-1 1 0 0 0,14 2-28 0 0,49 24 181 0 0,-61-22-181 0 0,-11-4-6 0 0,0 0 1 0 0,0 0 0 0 0,0 0-1 0 0,0 1 1 0 0,0 0 0 0 0,-1 0-1 0 0,1 0 1 0 0,-1 0 0 0 0,0 1-1 0 0,1-1 1 0 0,-1 1 0 0 0,0 0 0 0 0,1 1 5 0 0,14 13-71 0 0,-11-12 83 0 0,-1 1-1 0 0,0 0 1 0 0,-1 0-1 0 0,1 0 1 0 0,-1 1-1 0 0,2 3-11 0 0,-6-8 7 0 0,0 0 0 0 0,0 1 0 0 0,-1-1 0 0 0,1 0 0 0 0,-1 1 0 0 0,0-1 0 0 0,1 1 0 0 0,-1-1 0 0 0,0 0 0 0 0,-1 3-7 0 0,2 12 4 0 0,6-2 0 0 0,-6-13-1 0 0,-1-1 0 0 0,1 1 0 0 0,0-1 0 0 0,-1 1 0 0 0,1-1 0 0 0,-1 1 1 0 0,1 0-1 0 0,-1-1 0 0 0,0 1 0 0 0,1 0 0 0 0,-1-1 0 0 0,0 1 0 0 0,0 0 0 0 0,-1-1 0 0 0,1 1 0 0 0,0 0 0 0 0,0-1 1 0 0,-1 2-4 0 0,-5 13 17 0 0,5-13-6 0 0,0 0-1 0 0,-1 0 1 0 0,2 1 0 0 0,-1-1 0 0 0,0 0 0 0 0,0 1 0 0 0,1-1 0 0 0,0 2-11 0 0,0-1 13 0 0,-1 0 1 0 0,1 0 0 0 0,-1 0 0 0 0,0 0 0 0 0,0 0 0 0 0,0 0 0 0 0,-1-1 0 0 0,1 1-1 0 0,-1 0 1 0 0,0 0-14 0 0,-22 32 120 0 0,12-20-45 0 0,-19 21 164 0 0,11-13-142 0 0,-5-4-64 0 0,-2 1 16 0 0,24-17-46 0 0,-1-1-1 0 0,0 0 0 0 0,0 0 1 0 0,-1 0-1 0 0,1-1 0 0 0,0 1 1 0 0,-4 0-3 0 0,-29 13 70 0 0,11-11-27 0 0,13 2-30 0 0,11-6-9 0 0,1-1 0 0 0,0 1 0 0 0,-1 0 0 0 0,1 0 0 0 0,-1-1 0 0 0,1 1 0 0 0,-1-1-1 0 0,1 0 1 0 0,-1 1 0 0 0,1-1 0 0 0,-1 0 0 0 0,0 0 0 0 0,1 0-4 0 0,-21 0 10 0 0,-3 0 60 0 0,11 0 21 0 0,9 0-11 0 0,4 0-79 0 0,1 0 0 0 0,-1 0 0 0 0,0 0 0 0 0,1 0 0 0 0,-1 0 0 0 0,0 0 0 0 0,1 0 0 0 0,-1 0 0 0 0,0 0 0 0 0,1-1 0 0 0,-1 1 0 0 0,0 0 0 0 0,1-1 0 0 0,-1 1 1 0 0,1 0-2 0 0,-1-1 0 0 0,1 0 0 0 0,-1 0 0 0 0,1 1 0 0 0,0-1 0 0 0,0 0 0 0 0,-1 0 0 0 0,1 0 0 0 0,0 1 0 0 0,0-1 0 0 0,0 0 0 0 0,0 0 0 0 0,0 0 0 0 0,0 0 0 0 0,0 0 0 0 0,0 0 0 0 0,0 1 0 0 0,0-1 0 0 0,-1 1 0 0 0,1-1 0 0 0,0 1 0 0 0,0-1 0 0 0,0 1 0 0 0,0-1 0 0 0,0 1 0 0 0,0-1 0 0 0,1 1 0 0 0,-1-1 0 0 0,0 1 0 0 0,0-1 0 0 0,0 1 0 0 0,0-1 0 0 0,1 1 0 0 0,-1-1 0 0 0,0 1 0 0 0,0-1 0 0 0,1 1 0 0 0,-1-1 0 0 0,0 1 0 0 0,1 0 0 0 0,-1-1 0 0 0,0 1 0 0 0,1 0 0 0 0,-1-1 0 0 0,1 1 0 0 0,-1 0 0 0 0,0-1 0 0 0,1 1 0 0 0,-1 0 0 0 0,1 0 0 0 0,-1 0 0 0 0,1-1 0 0 0,-1 1 0 0 0,1 0 0 0 0,6-3 0 0 0,40-23 0 0 0,-43 25 0 0 0,1 0 0 0 0,-1 0 0 0 0,0 0 0 0 0,0 1 0 0 0,1-1 0 0 0,-1 1 0 0 0,1 0 0 0 0,-1 0 0 0 0,4 1 0 0 0,8 0 0 0 0,12-1 3 0 0,18 0-84 0 0,-28 0 70 0 0,-18 0 12 0 0,3 0-1 0 0,1 0 0 0 0,-1 1 0 0 0,0-1 0 0 0,1 1 0 0 0,-1-1 0 0 0,0 1 0 0 0,0 0 0 0 0,0 0 0 0 0,3 2 0 0 0,9 2 0 0 0,14 1 0 0 0,-8 4 0 0 0,5-5 0 0 0,-5 6-11 0 0,-8-8-10 0 0,-10-3 19 0 0,-1 1-1 0 0,0-1 1 0 0,1 1 0 0 0,-1 0-1 0 0,0 0 1 0 0,0 0 0 0 0,0 0-1 0 0,1 0 1 0 0,-1 0 0 0 0,0 0-1 0 0,0 1 1 0 0,-1-1 0 0 0,1 1 0 0 0,0-1 2 0 0,1 2 0 0 0,0-1 0 0 0,0 1 0 0 0,1-1 0 0 0,-1 0 0 0 0,0 0 0 0 0,2 0 0 0 0,-2 0 0 0 0,1 0 0 0 0,-1 0 0 0 0,0 0 0 0 0,1 0 0 0 0,-1 1 0 0 0,0 0 0 0 0,10 9 2 0 0,11 11-7 0 0,-23-21 7 0 0,0-1 0 0 0,0 1 0 0 0,0 0 0 0 0,0-1 1 0 0,0 1-1 0 0,0 0 0 0 0,0 0 0 0 0,-1 0 0 0 0,1-1 0 0 0,0 1 0 0 0,-1 0 0 0 0,0 0 0 0 0,1 0 0 0 0,-1 1-2 0 0,0-2 8 0 0,0-1 0 0 0,0 1 0 0 0,0 0 0 0 0,0-1 0 0 0,0 1 0 0 0,0 0 0 0 0,0-1 0 0 0,0 1 0 0 0,0 0 0 0 0,1-1 0 0 0,-1 1 0 0 0,0 0 0 0 0,0-1 0 0 0,1 1 0 0 0,-1 0-1 0 0,1-1 1 0 0,-1 1 0 0 0,0-1 0 0 0,1 1 0 0 0,-1-1 0 0 0,1 1 0 0 0,-1-1 0 0 0,1 1 0 0 0,-1-1 0 0 0,1 0 0 0 0,0 1-8 0 0,-1-1 9 0 0,1 1 0 0 0,-1-1 0 0 0,1 0-1 0 0,-1 1 1 0 0,1-1 0 0 0,-1 1 0 0 0,1-1 0 0 0,-1 1 0 0 0,1-1 0 0 0,-1 1 0 0 0,1 0-1 0 0,-1-1 1 0 0,0 1 0 0 0,0-1 0 0 0,1 1 0 0 0,-1 0 0 0 0,0-1 0 0 0,0 1-1 0 0,0 0 1 0 0,1-1 0 0 0,-1 1 0 0 0,0 0 0 0 0,0-1 0 0 0,0 1 0 0 0,0 0 0 0 0,0 0-9 0 0,0 6 70 0 0,0-5-43 0 0,0 0 1 0 0,0 0 0 0 0,0 0-1 0 0,0 0 1 0 0,0 1 0 0 0,0-1-1 0 0,-1 0 1 0 0,1 0 0 0 0,-1 0-1 0 0,0 1-27 0 0,-4 5 98 0 0,-1 2 42 0 0,4 4 35 0 0,0-6-50 0 0,-2 0-39 0 0,2-6-68 0 0,0 0 1 0 0,-1 0 0 0 0,1 1-1 0 0,-1-1 1 0 0,0-1 0 0 0,1 1-1 0 0,-2 0-18 0 0,-9 6 67 0 0,5-1 5 0 0,-28 25 178 0 0,12-19-190 0 0,-26 7 25 0 0,39-15-65 0 0,0 0-1 0 0,-1-1 0 0 0,1 0 0 0 0,-1-1 1 0 0,1 0-1 0 0,-1-1 0 0 0,0 0 1 0 0,-6 0-20 0 0,10-2-24 0 0,-11 0 1 0 0,1 0 40 0 0,-65 0 234 0 0,58 0-243 0 0,0 0-95 0 0,7 0-53 0 0,-1 0-81 0 0,0 0-92 0 0,0 0-106 0 0,3-3-703 0 0,1-10-42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28.4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316 47 5792 0 0,'0'0'166'0'0,"0"-2"-6"0"0,0-9-57 0 0,0 9 10 0 0,0 2 129 0 0,0 0 215 0 0,0 0 14 0 0,0 0 7 0 0,0 0 28 0 0,0 0 7 0 0,0 0 6 0 0,0 0-218 0 0,0 0-132 0 0,0 0-41 0 0,-3 2 8 0 0,-7 9 40 0 0,7-8-65 0 0,2-1-43 0 0,1 0-27 0 0,1 1-25 0 0,0 0 5 0 0,-1-1 27 0 0,-1 1 30 0 0,-2 0 45 0 0,-4 8 20 0 0,3 2 46 0 0,2 20 236 0 0,2-30-390 0 0,0 32 431 0 0,0-1-75 0 0,0-1-65 0 0,0-1-55 0 0,0 7-7 0 0,0 0-48 0 0,0 81 298 0 0,-2-100-449 0 0,-4-1 47 0 0,5-14-70 0 0,-1 0 1 0 0,1 1-1 0 0,-1-1 1 0 0,2 0-1 0 0,-1 1 1 0 0,0 1-43 0 0,1 14 130 0 0,0 2 61 0 0,0 44 504 0 0,0-54-493 0 0,0-10-87 0 0,0-1-34 0 0,0 1-83 0 0,1 0 42 0 0,-1-1 139 0 0,2-7 378 0 0,0 2-363 0 0,-1-1-36 0 0,2-1-35 0 0,0 0-131 0 0,-1 3-43 0 0,0 0-35 0 0,2-2 109 0 0,-1 0-1 0 0,0-1 1 0 0,0 1-1 0 0,0-1 1 0 0,0 0 0 0 0,-1 0-1 0 0,0 0 1 0 0,0-1-23 0 0,7-14 159 0 0,-4 12-88 0 0,6-18 175 0 0,2 1-129 0 0,-3 8-133 0 0,-6 7-34 0 0,1-2-34 0 0,-4 9 67 0 0,0 0 1 0 0,0-1-1 0 0,1 1 0 0 0,-1 0 1 0 0,1 0-1 0 0,0 0 0 0 0,0 0 1 0 0,0 0-1 0 0,1 0 0 0 0,-1 0 1 0 0,1 1-1 0 0,-1-1 0 0 0,1 1 1 0 0,1-1 16 0 0,15-11-7 0 0,-1 0 0 0 0,-1 0-1 0 0,6-7 8 0 0,-8 8 0 0 0,-2 7 0 0 0,-7-4-12 0 0,18-4-49 0 0,-19 12 62 0 0,8-1-11 0 0,-11 3-12 0 0,-4 0 1 0 0,-1 0 20 0 0,1 0 1 0 0,-1 0-1 0 0,1 0 0 0 0,0 0 1 0 0,-1 0-1 0 0,1 0 0 0 0,-1 1 1 0 0,1-1-1 0 0,-1 1 0 0 0,1 0 0 0 0,0 0 1 0 0,0 0-1 0 0,-1 0 0 0 0,1 0 1 0 0,0 0-1 0 0,0 1 1 0 0,1-1 0 0 0,0-1 0 0 0,0 1 0 0 0,-1 0 0 0 0,1-1 0 0 0,0 1 0 0 0,0-1 0 0 0,0 1 0 0 0,0-1 0 0 0,0 0 0 0 0,0 1 0 0 0,-1-1 0 0 0,1 0 0 0 0,0 0 0 0 0,0 0 0 0 0,-1 0 0 0 0,0 0 0 0 0,-95 0 0 0 0,-11 0 0 0 0,101 0 0 0 0,0-1 0 0 0,-1 0 0 0 0,1 0 0 0 0,0-1 0 0 0,0 0 0 0 0,-5-2 0 0 0,7 2 0 0 0,2 1 0 0 0,1 0 0 0 0,0 1 0 0 0,-1-1 0 0 0,1 1 0 0 0,-1-1 0 0 0,1 1 0 0 0,-1 0 0 0 0,1 0 0 0 0,-1 0 0 0 0,1 0 0 0 0,-1 0 0 0 0,-1 1 0 0 0,1 0 0 0 0,1-1 0 0 0,-1 1 0 0 0,1-1 0 0 0,-1 0 0 0 0,1 0 0 0 0,-1 0 0 0 0,1-1 0 0 0,-1 1 0 0 0,1 0 0 0 0,-1-1 0 0 0,1 0 0 0 0,-3 0 0 0 0,-5-4 0 0 0,-8-2-14 0 0,-1 6-25 0 0,-26 1 28 0 0,45 0 11 0 0,-1 0-1 0 0,1 0 1 0 0,-1 0-1 0 0,1 0 0 0 0,-1 0 1 0 0,1 0-1 0 0,-1 0 0 0 0,1 0 1 0 0,-1 0-1 0 0,1 0 1 0 0,-1-1-1 0 0,1 1 0 0 0,-1 0 1 0 0,1 0-1 0 0,-1 0 0 0 0,1-1 1 0 0,-1 1-1 0 0,1 0 1 0 0,0 0-1 0 0,-1-1 0 0 0,1 1 1 0 0,-1 0-1 0 0,1-1 0 0 0,0 1 1 0 0,-1 0-1 0 0,1-1 1 0 0,0 1-1 0 0,-1-1 0 0 0,1 1 1 0 0,-8-8-35 0 0,6 8 32 0 0,-1-1 0 0 0,1 1 0 0 0,-1-1 0 0 0,1 1 0 0 0,-1 0 0 0 0,1 0 0 0 0,-2 0 3 0 0,4 0 0 0 0,0 0-2 0 0,0 0 1 0 0,-1 0-1 0 0,1 0 0 0 0,0 0 1 0 0,-1 0-1 0 0,1 0 0 0 0,0 0 1 0 0,-1 0-1 0 0,1 0 0 0 0,0 0 1 0 0,-1 0-1 0 0,1 0 0 0 0,0 0 1 0 0,-1 0-1 0 0,1-1 1 0 0,0 1-1 0 0,0 0 0 0 0,-1 0 1 0 0,1 0-1 0 0,0 0 0 0 0,0-1 1 0 0,-1 1-1 0 0,1 0 0 0 0,0 0 1 0 0,0-1-1 0 0,-1 1 2 0 0,-9-10-24 0 0,7 7-44 0 0,16 3-40 0 0,-1 0 43 0 0,25 0-15 0 0,-20 0 20 0 0,-14 0 54 0 0,0 1 1 0 0,0-1 0 0 0,0 1-1 0 0,0 0 1 0 0,0 0 0 0 0,0 0-1 0 0,0 1 1 0 0,0-1 0 0 0,0 1-1 0 0,-1-1 1 0 0,1 1 0 0 0,0 0-1 0 0,-1 0 1 0 0,0 0 0 0 0,2 1 5 0 0,-1 0-9 0 0,1 1 1 0 0,0-1 0 0 0,0-1-1 0 0,1 1 1 0 0,-1-1 0 0 0,1 1-1 0 0,2 0 9 0 0,16 3-10 0 0,-17-5 10 0 0,-1 1 0 0 0,1-1 0 0 0,0 1 0 0 0,-1 0 0 0 0,1 0 0 0 0,-1 1 0 0 0,0-1 0 0 0,0 1 0 0 0,0 0 0 0 0,0 1 0 0 0,2 2 0 0 0,6 8-2 0 0,-10-11-4 0 0,0 1-1 0 0,1 0 1 0 0,0-1-1 0 0,-1 0 1 0 0,1 0-1 0 0,0 0 1 0 0,0 0-1 0 0,4 1 7 0 0,41 19-11 0 0,-16-7 11 0 0,-1 0 1 0 0,9 8-1 0 0,-34-19-4 0 0,-1 0 0 0 0,1 1 0 0 0,-1 0 0 0 0,1 2 4 0 0,20 16-45 0 0,-3-12 52 0 0,-21-11-2 0 0,0 0 1 0 0,0 0-1 0 0,-1 0 0 0 0,1 1 1 0 0,0 0-1 0 0,-1-1 0 0 0,0 1 1 0 0,1 0-6 0 0,0 4 8 0 0,-1-2-6 0 0,14 4-2 0 0,-3 3 14 0 0,-10-8 54 0 0,-3-3 18 0 0,0 0 2 0 0,0-3 18 0 0,0-2-47 0 0,-1 0 33 0 0,1 3-22 0 0,0-1 0 0 0,-1 1 0 0 0,1-1 0 0 0,-1 1 0 0 0,1 0 0 0 0,-1-1 0 0 0,0 1 0 0 0,0-1-70 0 0,-4-3 105 0 0,0-1-87 0 0,-8-9 144 0 0,8 3-24 0 0,-9 5-2 0 0,5-3-57 0 0,1-1-1 0 0,-1-1 0 0 0,1 0-78 0 0,-5-9 61 0 0,6 12-25 0 0,-1 0 0 0 0,-1 0 0 0 0,0 1 0 0 0,-3-3-36 0 0,5 6 18 0 0,0 0 1 0 0,1-1-1 0 0,0 0 0 0 0,0-1 1 0 0,1 0-1 0 0,-1 0 0 0 0,-1-4-18 0 0,-26-43 122 0 0,19 31-105 0 0,1-3 20 0 0,3 6-2 0 0,-1 0 0 0 0,-2-2-35 0 0,10 19 1 0 0,0-1 1 0 0,1-1 0 0 0,-1 1-1 0 0,1 0 1 0 0,0 0 0 0 0,1-1-1 0 0,-1-1-1 0 0,1 2 0 0 0,0 1 0 0 0,-1-1 0 0 0,1 1 0 0 0,-1-1 0 0 0,0 1 0 0 0,0 0-1 0 0,-1 0 1 0 0,-2-4 0 0 0,3 6 0 0 0,1 1 0 0 0,0 0 0 0 0,0-1 0 0 0,1 1 0 0 0,-1-1 0 0 0,0 1 0 0 0,0-1 0 0 0,1 1 0 0 0,-1-1 0 0 0,1 1 0 0 0,-1-1 0 0 0,1 0 0 0 0,0 1 0 0 0,0-1 0 0 0,-1 1 0 0 0,1-2 0 0 0,0 1 1 0 0,0 0-1 0 0,0 0 0 0 0,-1 0 0 0 0,1 1 0 0 0,-1-1 1 0 0,1 0-1 0 0,-1 0 0 0 0,0 0 0 0 0,0 0 0 0 0,1 0 1 0 0,-2 1-1 0 0,1-2 0 0 0,0 2-3 0 0,0 0 1 0 0,0-1 0 0 0,0 1 0 0 0,1-1-1 0 0,-1 1 1 0 0,1-1 0 0 0,-1 1-1 0 0,1-1 1 0 0,-1 1 0 0 0,1-1-1 0 0,0 0 1 0 0,0 1 2 0 0,0-2-125 0 0,0 3-21 0 0,0 0 57 0 0,0 0 20 0 0,0 0-33 0 0,0 0-15 0 0,0 0-33 0 0,0 0-39 0 0,0 0-44 0 0,0 0-46 0 0,0 0-45 0 0,0 0-41 0 0,0 0-36 0 0,0 0-262 0 0,0 0-60 0 0,0 0-48 0 0,0 0-35 0 0,0 0-1445 0 0,0 0-1280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29.1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6056 0 0,'0'0'176'0'0,"0"0"-38"0"0,0 0 6 0 0,0 0 64 0 0,0 0 188 0 0,0 0 344 0 0,0 0 27 0 0,0-2-20 0 0,0-9-117 0 0,0 8-48 0 0,0 3-8 0 0,0 0-245 0 0,0 0-151 0 0,0 0-53 0 0,0 0-9 0 0,0 0 7 0 0,0 0-24 0 0,0 0-5 0 0,0 3-6 0 0,0 5-17 0 0,0 30 230 0 0,0-26-199 0 0,3-7 18 0 0,4 6-28 0 0,-3 3 67 0 0,-2 19 250 0 0,-2-30-373 0 0,2 10 116 0 0,3-4-76 0 0,-4-7-71 0 0,0 0-1 0 0,0-1 0 0 0,0 1 1 0 0,0 0-1 0 0,0 0 0 0 0,-1-1 1 0 0,1 1-1 0 0,0 0 0 0 0,-1 0 1 0 0,0 0-1 0 0,0 0 1 0 0,1 0-1 0 0,-1 2-4 0 0,0-1 8 0 0,0 1 0 0 0,1-1-1 0 0,-1 0 1 0 0,1 1 0 0 0,0-1 0 0 0,0 1 0 0 0,0-1 0 0 0,1 1-8 0 0,4 12 24 0 0,-1 10 72 0 0,1-10-26 0 0,-5-13-55 0 0,0 0-1 0 0,1 1 1 0 0,-1-1 0 0 0,-1 0-1 0 0,1 1 1 0 0,0-1 0 0 0,-1 1 0 0 0,0 1-15 0 0,2 13 83 0 0,5 0-2 0 0,-3-7-27 0 0,3 9 85 0 0,0 0-31 0 0,-5-13-69 0 0,-1-3 9 0 0,0 1 0 0 0,0-1 1 0 0,0 0-1 0 0,-1 0 0 0 0,0 1 0 0 0,1 2-48 0 0,-3 12 157 0 0,2-8-74 0 0,-1 0 19 0 0,1-9-75 0 0,0 0 0 0 0,0 0 0 0 0,0 0 0 0 0,0 0 0 0 0,0 0 0 0 0,1 0 0 0 0,-1-1 1 0 0,0 1-1 0 0,1 0 0 0 0,0 0 0 0 0,-1 1-27 0 0,2 0 73 0 0,1 2-32 0 0,2 1 1 0 0,-3 0 73 0 0,-1 0 92 0 0,-1-2-53 0 0,1 0 42 0 0,-1 22 190 0 0,0-23-194 0 0,0-3-10 0 0,0 0-45 0 0,0 0-17 0 0,0 0-7 0 0,0 0-5 0 0,-3 2-17 0 0,-3 4-56 0 0,1-1-45 0 0,3-3-49 0 0,2-2-94 0 0,0 0-165 0 0,0 0 163 0 0,0 0-46 0 0,0 0-77 0 0,0 0 91 0 0,0 0-39 0 0,0 0-40 0 0,0 0-40 0 0,0 0-408 0 0,0 0 101 0 0,0 0-54 0 0,0 0-780 0 0,0 0-614 0 0,0 0-1167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29.8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349 64 5584 0 0,'0'0'165'0'0,"0"-2"-10"0"0,0-5-104 0 0,0 3 27 0 0,0 2 80 0 0,-3 1 185 0 0,3 1-353 0 0,-1 1 40 0 0,-1-1 108 0 0,-1 0 84 0 0,-1 0 51 0 0,-4-1 432 0 0,4 1-335 0 0,1-1-210 0 0,2 0-65 0 0,-1-2 72 0 0,0-1-12 0 0,0 1-24 0 0,0 1-10 0 0,0 2-15 0 0,-1-1 33 0 0,0 1 40 0 0,-2 0 50 0 0,-3 0 18 0 0,4 1-148 0 0,1-1 0 0 0,-1 0-1 0 0,1 0 1 0 0,-1 0 0 0 0,1-1 0 0 0,-1 1-1 0 0,1-1 1 0 0,-1 0 0 0 0,-1 0-99 0 0,-3-4 184 0 0,-2-1 76 0 0,-3 4 56 0 0,12 2-297 0 0,0 0 1 0 0,1 0-1 0 0,-1 0 1 0 0,0 0-1 0 0,1 0 1 0 0,-1 0 0 0 0,0 0-1 0 0,0 0 1 0 0,1-1-1 0 0,-1 1 1 0 0,1 0-1 0 0,-1 0 1 0 0,0-1-1 0 0,1 1 1 0 0,-1 0-1 0 0,1-1 1 0 0,-1 1 0 0 0,0-1-1 0 0,1 1 1 0 0,-1-1-1 0 0,1 1 1 0 0,-1-1-1 0 0,1 1 1 0 0,0-1-1 0 0,-1 1 1 0 0,1-1-20 0 0,-1 0 19 0 0,1 1 0 0 0,0-1 0 0 0,-1 1 0 0 0,1-1 0 0 0,-1 1-1 0 0,1-1 1 0 0,-1 1 0 0 0,1-1 0 0 0,-1 1 0 0 0,1 0 0 0 0,-1-1 0 0 0,1 1 0 0 0,-1 0 0 0 0,0-1 0 0 0,1 1 0 0 0,-1 0-1 0 0,0 0 1 0 0,1-1 0 0 0,-1 1 0 0 0,0 0 0 0 0,1 0 0 0 0,-1 0 0 0 0,0 0 0 0 0,1 0 0 0 0,-1 0 0 0 0,0 0-19 0 0,-27 0 495 0 0,15 0-293 0 0,0 0-34 0 0,-2 0-38 0 0,-1 0-41 0 0,-3 0-44 0 0,-3 0-46 0 0,21 0 1 0 0,1 0 0 0 0,0 0 0 0 0,-1 0 0 0 0,1-1 0 0 0,0 1 0 0 0,-1 0 0 0 0,1 0 0 0 0,-1 0 0 0 0,1 0 0 0 0,0 0 0 0 0,-1 0 0 0 0,1 0 0 0 0,-1 0 0 0 0,1 0 0 0 0,0 1 0 0 0,-1-1 0 0 0,1 0 0 0 0,0 0 0 0 0,-1 0 0 0 0,1 0 0 0 0,0 0 0 0 0,-1 1 0 0 0,1-1 0 0 0,0 0 0 0 0,-1 0 0 0 0,1 1 0 0 0,0-1 0 0 0,-1 0 0 0 0,1 0 0 0 0,0 1 0 0 0,0-1 0 0 0,-1 1 0 0 0,0 1 0 0 0,0-1 0 0 0,-1 0 0 0 0,1 0 0 0 0,0 1 0 0 0,0-1 0 0 0,0 0 0 0 0,-1 0 0 0 0,1 0 0 0 0,-1-1 0 0 0,1 1 0 0 0,-1 0 0 0 0,1 0 0 0 0,-2 0 0 0 0,2-1 0 0 0,0 1 0 0 0,0 0 0 0 0,0 0 0 0 0,0-1 0 0 0,0 1 0 0 0,0 0 0 0 0,0 0 0 0 0,0 0 0 0 0,0 0 0 0 0,0 1 0 0 0,0-1 0 0 0,0 1 0 0 0,-8 13 0 0 0,6-13 0 0 0,-1-1 0 0 0,4 0 0 0 0,0 0 0 0 0,-1-1 0 0 0,1 1 0 0 0,0 0 0 0 0,-1 0 0 0 0,1 0 0 0 0,0-1 0 0 0,0 1 0 0 0,0 0 0 0 0,0 0 0 0 0,0 0 0 0 0,0 0 0 0 0,0 0 0 0 0,0 0 0 0 0,0 31 0 0 0,0 15 0 0 0,-1-35 0 0 0,1-9 0 0 0,-1 0 0 0 0,1 0 0 0 0,0 1 0 0 0,0-1 0 0 0,1 0 0 0 0,-1 0 0 0 0,1 1 0 0 0,-1-1 0 0 0,1 0 0 0 0,0 0 0 0 0,4 6 0 0 0,-4-8 0 0 0,0 0 0 0 0,0 1 0 0 0,0-1 0 0 0,0 1 0 0 0,-1-1 0 0 0,1 1 0 0 0,0-1 0 0 0,-1 1 0 0 0,0-1 0 0 0,1 1 0 0 0,-1 0 0 0 0,0-1 0 0 0,0 1 0 0 0,1 0 0 0 0,-1 5 0 0 0,1 0 0 0 0,-1 0 0 0 0,2 0 0 0 0,-1 0 0 0 0,1-1 0 0 0,0 1 0 0 0,1 0 0 0 0,-1-2 0 0 0,-1-1 0 0 0,0-1 0 0 0,-1 0 0 0 0,1 0 0 0 0,-1 1 0 0 0,0-1 0 0 0,1 0 0 0 0,-1 1 0 0 0,-1-1 0 0 0,3 15 0 0 0,4-6 0 0 0,-5-10 0 0 0,0-1 0 0 0,0 1 0 0 0,0-1 0 0 0,-1 1 0 0 0,1-1 0 0 0,-1 1 0 0 0,1 0 0 0 0,-1-1 0 0 0,1 1 0 0 0,-1 0 0 0 0,0-1 0 0 0,0 1 0 0 0,0 0 0 0 0,0 0 0 0 0,0 2 0 0 0,1 0 0 0 0,-1 0 0 0 0,1 0 0 0 0,0-1 0 0 0,0 1 0 0 0,0 0 0 0 0,1 0 0 0 0,-1 0 0 0 0,1-1 0 0 0,1 3 0 0 0,1 9 13 0 0,-5 6 52 0 0,1-12-22 0 0,0-4-10 0 0,1 29 234 0 0,0-32-247 0 0,-1 0 0 0 0,1 0 0 0 0,-1 0 0 0 0,1-1 0 0 0,-1 1 0 0 0,1 0 0 0 0,0-1 1 0 0,0 1-1 0 0,0-1 0 0 0,0 1 0 0 0,0-1 0 0 0,0 1 0 0 0,1 0-20 0 0,1 1 190 0 0,-3-3 2 0 0,0 1-303 0 0,0 1 50 0 0,0-1 42 0 0,0 1 37 0 0,0 0 41 0 0,0 0 32 0 0,0 1 116 0 0,0 5 353 0 0,0-6-420 0 0,0 0-36 0 0,0 0-54 0 0,0 0-49 0 0,0 0-59 0 0,0 1-67 0 0,0-2-52 0 0,0 1-68 0 0,0 0-75 0 0,0 0-81 0 0,0-1-87 0 0,0 1-95 0 0,0 0-101 0 0,0-1-108 0 0,0-1-646 0 0</inkml:trace>
  <inkml:trace contextRef="#ctx0" brushRef="#br0" timeOffset="309.83">18 411 5344 0 0,'0'0'157'0'0,"0"0"-35"0"0,0 0 11 0 0,0 0 64 0 0,2 0 184 0 0,4-1-28 0 0,0-1-39 0 0,2-3 103 0 0,-2 0-42 0 0,-4 4-22 0 0,0 0-83 0 0,0 0-71 0 0,-1 0-60 0 0,1 1-34 0 0,0 0-51 0 0,3 1 4 0 0,-3-1 2 0 0,-1 1 65 0 0,0-1-91 0 0,-1 0 0 0 0,1 0 0 0 0,0 0 1 0 0,-1 0-1 0 0,1 0 0 0 0,0-1 0 0 0,-1 1 0 0 0,1 0 1 0 0,0 0-1 0 0,-1 0 0 0 0,1-1 0 0 0,0 1 0 0 0,-1 0 1 0 0,1 0-1 0 0,-1-1 0 0 0,1 1 0 0 0,0-1 0 0 0,-1 1 1 0 0,1 0-1 0 0,-1-1 0 0 0,1 1 0 0 0,-1-1 1 0 0,0 1-1 0 0,1-1 0 0 0,-1 0 0 0 0,1 1-34 0 0,-1-1 33 0 0,0 0 0 0 0,1 1 0 0 0,-1-1 0 0 0,1 1 0 0 0,-1-1 0 0 0,1 1 0 0 0,-1-1 0 0 0,1 1 0 0 0,-1 0 0 0 0,1-1 0 0 0,-1 1 0 0 0,1-1 0 0 0,0 1 0 0 0,-1 0 0 0 0,1 0 0 0 0,-1-1 0 0 0,1 1 0 0 0,0 0 0 0 0,-1 0 0 0 0,1 0-1 0 0,0 0 1 0 0,0 0 0 0 0,-1 0 0 0 0,1 0 0 0 0,0 0 0 0 0,-1 0-33 0 0,12-2 352 0 0,0-4 27 0 0,1 0-16 0 0,-2 4-39 0 0,-4 2-116 0 0,5 0 79 0 0,0-3-86 0 0,-4-2-98 0 0,-6 4-82 0 0,-1 1 0 0 0,0-1 0 0 0,1 0 0 0 0,-1 0 1 0 0,1 0-1 0 0,0 1 0 0 0,-1-1 0 0 0,1 1 0 0 0,-1-1 1 0 0,1 1-1 0 0,0 0 0 0 0,-1-1 0 0 0,1 1 1 0 0,0 0-22 0 0,14 0 173 0 0,-1 0-62 0 0,33 0 74 0 0,-42 1-252 0 0,-1 0 68 0 0,6 5 150 0 0,-8-5-136 0 0,1 1-36 0 0,-1 0-51 0 0,1-1-64 0 0,-1 0 2 0 0,0 0-39 0 0,1-1-43 0 0,0 0-47 0 0,-2 0-41 0 0,1 0-51 0 0,-1 0-43 0 0,1 0-40 0 0,1 0-131 0 0,-1 0-38 0 0,2 0-158 0 0,2 0-425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4.1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17 348 6648 0 0,'0'0'149'0'0,"0"0"23"0"0,0 0 12 0 0,0 0-57 0 0,0 2-5 0 0,0 2 51 0 0,0 3 150 0 0,0-7-312 0 0,0 0 0 0 0,0 0-1 0 0,0 0 1 0 0,0 0-1 0 0,0 0 1 0 0,0 0-1 0 0,0 0 1 0 0,0 0-1 0 0,0 0 1 0 0,0 1-1 0 0,0-1 1 0 0,0 0 0 0 0,0 0-1 0 0,0 0 1 0 0,0 0-1 0 0,0 0 1 0 0,0 0-1 0 0,0 0 1 0 0,0 0-1 0 0,0 0 1 0 0,0 0 0 0 0,0 1-1 0 0,0-1 1 0 0,0 0-1 0 0,0 0 1 0 0,0 0-1 0 0,0 0 1 0 0,0 0-1 0 0,0 0 1 0 0,0 0-1 0 0,0 0 1 0 0,0 0 0 0 0,0 0-1 0 0,1 0 1 0 0,-1 0-1 0 0,0 0 1 0 0,0 0-1 0 0,0 0 1 0 0,0 0-1 0 0,0 0 1 0 0,0 0 0 0 0,0 0-1 0 0,0 1 1 0 0,0-1-1 0 0,0 0 1 0 0,1 0-1 0 0,-1 0 1 0 0,0 0-1 0 0,0 0 1 0 0,0 0-1 0 0,0-1 1 0 0,0 1 0 0 0,0 0-1 0 0,0 0 1 0 0,0 0-1 0 0,0 0 1 0 0,0 0-11 0 0,4 0 143 0 0,-2 1 44 0 0,1 2 501 0 0,-4-1-298 0 0,-1 0-188 0 0,0 0-89 0 0,0 0-65 0 0,0-1-83 0 0,0 2 493 0 0,2-3-8 0 0,0 0-13 0 0,0 0-44 0 0,0 0-17 0 0,0 0-6 0 0,2 3-12 0 0,9 7-39 0 0,-8-7-20 0 0,-3-3-3 0 0,0 0 4 0 0,0 0 16 0 0,0 0 4 0 0,0 0 0 0 0,0 0-14 0 0,0 0-55 0 0,0 0-24 0 0,0 0-3 0 0,-3-3-11 0 0,-8-7-47 0 0,9 7-26 0 0,2 3-4 0 0,0-7 20 0 0,0-1-92 0 0,0 7-60 0 0,0 0 1 0 0,0 1-1 0 0,0-1 0 0 0,0 0 1 0 0,0 0-1 0 0,0 0 0 0 0,0 0 1 0 0,0 0-1 0 0,-1 0 0 0 0,1 0 0 0 0,0 0 1 0 0,-1 0-1 0 0,1 0 0 0 0,-1 0-4 0 0,-9-4 64 0 0,9 4-59 0 0,1 0 0 0 0,0 1 0 0 0,-1-1 0 0 0,1 0-1 0 0,0 0 1 0 0,-1 0 0 0 0,1 1 0 0 0,0-1-1 0 0,0 0 1 0 0,0 0 0 0 0,0 0 0 0 0,0 0-1 0 0,0 0 1 0 0,0 0-5 0 0,0-39 139 0 0,0 1-110 0 0,0 38-27 0 0,0 0 0 0 0,0 1 0 0 0,0-1 0 0 0,0 0 0 0 0,0 1 0 0 0,0-1 0 0 0,0 0 0 0 0,0 1 0 0 0,1-1-1 0 0,-1 0 1 0 0,0 1 0 0 0,0-1 0 0 0,1 1 0 0 0,-1-1 0 0 0,0 0 0 0 0,1 1 0 0 0,-1-1 0 0 0,1 1 0 0 0,-1-1 0 0 0,1 1 0 0 0,-1-1 0 0 0,1 1 0 0 0,-1-1-1 0 0,1 1 1 0 0,-1 0 0 0 0,1-1-2 0 0,0 1 0 0 0,-1-1 1 0 0,1 1-1 0 0,-1 0 0 0 0,1-1 0 0 0,-1 1 0 0 0,1-1 0 0 0,-1 1 0 0 0,1-1 0 0 0,-1 1 1 0 0,0-1-1 0 0,1 0 0 0 0,-1 1 0 0 0,0-1 0 0 0,1 1 0 0 0,-1-1 0 0 0,0 0 0 0 0,0 1 1 0 0,1-1-1 0 0,-1 0 0 0 0,0 1 0 0 0,0-1 0 0 0,0 0 0 0 0,0 1 0 0 0,0-1 0 0 0,0 0 0 0 0,0 0 0 0 0,-1-9 0 0 0,1-14 22 0 0,3 14 52 0 0,8 4 22 0 0,3-18 62 0 0,-12 19-140 0 0,-1 0-5 0 0,-1-2-25 0 0,4 1-103 0 0,0 2 76 0 0,1-1-2 0 0,13-12-55 0 0,-16 14 82 0 0,14-10-2 0 0,-3 8 16 0 0,-8-6 0 0 0,24-5 0 0 0,-13 11 0 0 0,0-8 0 0 0,-12 8 0 0 0,1 2 0 0 0,17-7 0 0 0,-13 5 2 0 0,1-1 32 0 0,0 3 54 0 0,-7 3 19 0 0,-2 1-41 0 0,2-1-36 0 0,7 0-36 0 0,-8-1 13 0 0,25 1-26 0 0,-14 0-97 0 0,-9 0 82 0 0,1 3-77 0 0,10 7 33 0 0,-3-7 131 0 0,-10-3 62 0 0,-2 0 11 0 0,3 3-19 0 0,8 8-94 0 0,5 6-3 0 0,-16-16-10 0 0,1-1 0 0 0,-1 1 0 0 0,0 0-1 0 0,0-1 1 0 0,1 1 0 0 0,-1 0-1 0 0,0-1 1 0 0,0 1 0 0 0,0 0 0 0 0,0 0-1 0 0,0-1 1 0 0,0 1 0 0 0,0 0 0 0 0,0 0 0 0 0,0 5 1 0 0,0 10 22 0 0,0-2-57 0 0,0 19-287 0 0,0-26 265 0 0,0 4 52 0 0,0-5 52 0 0,0 1 42 0 0,0-6-80 0 0,0 0-1 0 0,0 1 1 0 0,0-1 0 0 0,0 0 0 0 0,0 0 0 0 0,0 0-1 0 0,1 0 1 0 0,-1 0 0 0 0,0 1 0 0 0,1-1 0 0 0,-1 0-1 0 0,0 0 1 0 0,1 0 0 0 0,0 0 0 0 0,-1 0 0 0 0,1 0 0 0 0,0 0-10 0 0,6 11 68 0 0,-6-7-64 0 0,-1 0 0 0 0,1 0 0 0 0,0-1-1 0 0,-1 1 1 0 0,0 2-4 0 0,0-1-1 0 0,0 0-4 0 0,0 14-66 0 0,0-7-21 0 0,0-10 44 0 0,0-3 103 0 0,0 0 45 0 0,0 2 10 0 0,-3 10-22 0 0,-7 3-53 0 0,8-13-14 0 0,4-2 1 0 0,-2 0-22 0 0,1 0 1 0 0,0 0 0 0 0,-1 0 0 0 0,1 0-1 0 0,0 0 1 0 0,-1 0 0 0 0,1 1-1 0 0,0-1 1 0 0,-1 0 0 0 0,1 0 0 0 0,0 0-1 0 0,-1 1 1 0 0,1-1 0 0 0,-1 0-1 0 0,1 1 0 0 0,0 0 0 0 0,-1-1 0 0 0,0 1 0 0 0,1 0 0 0 0,-1 0 0 0 0,0 0 0 0 0,0-1 0 0 0,1 1 0 0 0,-1 0 0 0 0,0 0 0 0 0,0 0 0 0 0,0 0 0 0 0,0-1 0 0 0,0 1 0 0 0,0 1 0 0 0,0 14 0 0 0,2 0 0 0 0,3-8-3 0 0,2 4 6 0 0,-5 2-83 0 0,-2-11 84 0 0,0 0-49 0 0,2 2-106 0 0,5 6-290 0 0,-5-9 362 0 0,0 0 62 0 0,0 0-147 0 0,-2-2-43 0 0,0 1-75 0 0,0-1 92 0 0,0 0-37 0 0,0 0-42 0 0,0 0-38 0 0,0 0-411 0 0,0 0 102 0 0,0 0-52 0 0,0 0-784 0 0,0 0-613 0 0,0 0-1168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5.8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34 6880 0 0,'0'0'157'0'0,"0"0"23"0"0,3 0 11 0 0,1 0-47 0 0,24 0-96 0 0,-24 0-15 0 0,2 0 59 0 0,1 1 47 0 0,1-1 35 0 0,-5 1-69 0 0,1-1 0 0 0,-1 0-1 0 0,0 0 1 0 0,1-1-1 0 0,-1 1 1 0 0,1-1 0 0 0,-1 0-1 0 0,0 1 1 0 0,2-2-105 0 0,5-3 388 0 0,-2 2-80 0 0,-4 2-171 0 0,-1 0 0 0 0,1 0 1 0 0,0 0-1 0 0,-1 1 0 0 0,1-1 0 0 0,2 1-137 0 0,2 0 208 0 0,1 0 35 0 0,7-1 165 0 0,-2-2-90 0 0,-1 0-88 0 0,-1-1-81 0 0,-6 2-100 0 0,19-3 90 0 0,-2 6-69 0 0,-6 0-55 0 0,-15-1-13 0 0,0 0 0 0 0,-1 0 1 0 0,1 1-1 0 0,0-1 1 0 0,-1 0-1 0 0,1 1 0 0 0,0-1 1 0 0,-1 1-1 0 0,1 0 0 0 0,-1 0 1 0 0,1-1-1 0 0,-1 1 1 0 0,0 0-1 0 0,1 0-2 0 0,6 4 20 0 0,8-2-25 0 0,-4-3-62 0 0,5 0-109 0 0,-15 0 91 0 0,-2 0-43 0 0,0 1-57 0 0,0 0-97 0 0,0 1-115 0 0,0 0-102 0 0,0 0 70 0 0,0 0-39 0 0,0 1-550 0 0,0-1-432 0 0,0-1-822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6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6392 0 0,'0'0'141'0'0,"0"0"23"0"0,0 0 12 0 0,0 0-57 0 0,0 0-11 0 0,0 0 79 0 0,0 0 40 0 0,0 0 275 0 0,0 0 11 0 0,0 0-16 0 0,0 0-87 0 0,0 0-40 0 0,0 0-8 0 0,0 0 11 0 0,3 0 55 0 0,7 0 20 0 0,-7 0 7 0 0,-3 0-1 0 0,2-2-6 0 0,9-9-6 0 0,-9 10-227 0 0,-1 0-49 0 0,1 0-43 0 0,0 1-35 0 0,2-1 16 0 0,1 2-60 0 0,-4 0-6 0 0,0-1 38 0 0,5-1 60 0 0,-1 0-38 0 0,7-5 79 0 0,-5 2-53 0 0,0 2 10 0 0,-1 0 29 0 0,1 2 63 0 0,-2 0-156 0 0,11 0 170 0 0,-4 0-112 0 0,-1 0 4 0 0,6 0 50 0 0,-9 0-220 0 0,0 0 38 0 0,18 0 116 0 0,-15 0-92 0 0,2 0-83 0 0,-6 0-32 0 0,0 0-52 0 0,0 0-63 0 0,0 0-69 0 0,-5 0 43 0 0,0 0-39 0 0,1 0-373 0 0,-1 0 83 0 0,0 1-53 0 0,3 1-730 0 0,2 2-580 0 0,2 5-1102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7.0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537 426 6448 0 0,'0'-5'74'0'0,"0"5"-73"0"0,1-1 1 0 0,-1 1 0 0 0,0 0-1 0 0,0 0 1 0 0,0-1 0 0 0,0 1-1 0 0,0 0 1 0 0,0 0 0 0 0,0-1-1 0 0,0 1 1 0 0,0 0 0 0 0,0 0-1 0 0,0-1 1 0 0,0 1 0 0 0,0 0-1 0 0,0 0 1 0 0,0-1 0 0 0,0 1-1 0 0,-1 0 1 0 0,1 0 0 0 0,0-1-1 0 0,0 1 1 0 0,0 0 0 0 0,0 0-1 0 0,0-1 1 0 0,-1 1-1 0 0,1 0 1 0 0,0 0 0 0 0,0 0-1 0 0,0 0 1 0 0,0-1 0 0 0,-1 1-1 0 0,1 0 1 0 0,0 0 0 0 0,0 0-1 0 0,-1 0 1 0 0,1 0-2 0 0,-4-1 54 0 0,-2 0 40 0 0,-2 1 53 0 0,-3 0 63 0 0,0 0-177 0 0,-12 1-35 0 0,10-5 55 0 0,12 4-45 0 0,-12-6 186 0 0,12 6-167 0 0,0 0 0 0 0,0 0 0 0 0,0 0 0 0 0,0 1 0 0 0,-1-1 0 0 0,1 0 1 0 0,0 1-1 0 0,0-1 0 0 0,0 0 0 0 0,0 1 0 0 0,0-1 0 0 0,0 1 0 0 0,0 0 1 0 0,0 0-28 0 0,-1-1 15 0 0,-13 4 345 0 0,-1-5-56 0 0,-1 0-81 0 0,0 4-73 0 0,6 2-86 0 0,-7 2 43 0 0,2-6 18 0 0,1 3-25 0 0,-1 8-1 0 0,0 1-8 0 0,5-8-35 0 0,10-5-53 0 0,-1 1-1 0 0,1-1 1 0 0,0 0-1 0 0,0 1 1 0 0,0 0-1 0 0,0-1 1 0 0,0 1-1 0 0,0-1 1 0 0,0 1-1 0 0,0 0 1 0 0,0 0-1 0 0,0-1 1 0 0,1 1-1 0 0,-1 0 1 0 0,0 0-1 0 0,0 0 1 0 0,1 0-1 0 0,-1 1-2 0 0,-4 8 37 0 0,4-7-32 0 0,0-1 0 0 0,0 0 0 0 0,0 0-1 0 0,-1 0 1 0 0,1 1 0 0 0,0-1 0 0 0,-1 0-1 0 0,0-1 1 0 0,0 1-5 0 0,-9 11 22 0 0,0 0 0 0 0,1 0 1 0 0,-5 9-23 0 0,10-13 0 0 0,0 1 0 0 0,0 0 0 0 0,1 0 0 0 0,-3 11 0 0 0,4-12 0 0 0,0 0 0 0 0,0 0 0 0 0,-1-1 0 0 0,-4 7 0 0 0,5-11 0 0 0,1 0 0 0 0,0 1 0 0 0,0-1 0 0 0,0 0 0 0 0,0 1 0 0 0,1-1 0 0 0,0 1 0 0 0,0-1 0 0 0,0 1 0 0 0,1 0 0 0 0,-1-1 0 0 0,1 1 0 0 0,0 0 0 0 0,0 0 0 0 0,1 3 0 0 0,0 16 0 0 0,-1-17 0 0 0,1 0 0 0 0,0 0 0 0 0,1 0 0 0 0,0 0 0 0 0,0 2 0 0 0,3 8 0 0 0,0 12 0 0 0,6-8 0 0 0,-8-8-4 0 0,-3-11 6 0 0,1 0 0 0 0,-1 1 0 0 0,1-1 0 0 0,0 0 0 0 0,0 0 0 0 0,-1 0 0 0 0,1 1 0 0 0,1-1 0 0 0,-1 0 0 0 0,0 0 0 0 0,0 0 0 0 0,1 0 0 0 0,-1-1 0 0 0,1 1-2 0 0,0 0 14 0 0,-1 0-1 0 0,1 0 1 0 0,-1 1 0 0 0,1-1 0 0 0,-1 0 0 0 0,0 1 0 0 0,0-1 0 0 0,0 0 0 0 0,0 1 0 0 0,-1-1 0 0 0,1 1-1 0 0,-1 0-13 0 0,0-1 10 0 0,1-1-1 0 0,-1 1 0 0 0,0 0 0 0 0,1-1 0 0 0,-1 1 0 0 0,1-1 0 0 0,-1 1 1 0 0,1-1-1 0 0,0 1 0 0 0,0-1 0 0 0,0 1 0 0 0,-1-1 0 0 0,1 0 0 0 0,1 1 0 0 0,-1-1 1 0 0,0 0-1 0 0,0 0 0 0 0,0 0 0 0 0,1 0 0 0 0,0 1-9 0 0,8 3 67 0 0,-7-5-54 0 0,-1 2 1 0 0,0-1-1 0 0,0 0 0 0 0,0 0 1 0 0,1 1-1 0 0,-1-1 0 0 0,-1 1 0 0 0,1-1 1 0 0,0 1-14 0 0,6 6 55 0 0,-5-6-44 0 0,-1 1 1 0 0,1-1-1 0 0,-1 0 1 0 0,1 0 0 0 0,0 0-1 0 0,0 0 1 0 0,0-1 0 0 0,0 1-1 0 0,0-1 1 0 0,2 1-12 0 0,6 0 87 0 0,3-1 60 0 0,-3-1-59 0 0,3 0 69 0 0,34 0 518 0 0,-32 0-471 0 0,2-3 114 0 0,-7-4-61 0 0,-3 1-121 0 0,-1 2-44 0 0,10-8 154 0 0,-4 5-30 0 0,-1 1 20 0 0,2 1 70 0 0,-11 4-264 0 0,0-1 0 0 0,0 1 0 0 0,0-1 0 0 0,0 0 0 0 0,0 0 0 0 0,-1 0 0 0 0,1 0 0 0 0,0 0 0 0 0,-1 0 0 0 0,0-1 0 0 0,0 1 0 0 0,0-1 0 0 0,1 0-42 0 0,10-19 299 0 0,-1-1 77 0 0,-10 21-335 0 0,9-12 173 0 0,-10 13-185 0 0,1-1 1 0 0,0 0-1 0 0,-1 0 0 0 0,1 1 1 0 0,-1-1-1 0 0,1 0 1 0 0,-1-1-1 0 0,0 1 1 0 0,1-2-30 0 0,-1-13 105 0 0,-1 14-84 0 0,0-1 0 0 0,0 1 0 0 0,1 0 0 0 0,-1-1 0 0 0,0 1 0 0 0,1 0 0 0 0,0 0 0 0 0,0-1-21 0 0,2-5 46 0 0,0 1 1 0 0,-1-1-1 0 0,0 0 0 0 0,0-6-46 0 0,-1-14 55 0 0,-1 17-27 0 0,1 6-16 0 0,-1-1 0 0 0,0 0-1 0 0,-1 0 1 0 0,1 0 0 0 0,-2-5-12 0 0,-4-3 37 0 0,5 12-34 0 0,-1 0 1 0 0,1-1-1 0 0,0 1 0 0 0,0-1 0 0 0,1 1 1 0 0,-1-1-1 0 0,1 1 0 0 0,0-1 1 0 0,-1 0-4 0 0,-2-26-9 0 0,-11-14 57 0 0,3 8-42 0 0,8 23-37 0 0,3 10 21 0 0,-1 1 0 0 0,1 0 0 0 0,-1-1 0 0 0,1 1 0 0 0,-1 0 0 0 0,0 0 0 0 0,0-1 0 0 0,0 1 0 0 0,0 0 0 0 0,0 0 1 0 0,-1 0-1 0 0,1 0 0 0 0,0 0 0 0 0,-1 1 0 0 0,0-1 10 0 0,-6-7-47 0 0,-1-1-40 0 0,-5-5-98 0 0,11 11 97 0 0,-1 0-1 0 0,-1 0 1 0 0,1 0-1 0 0,0 1 1 0 0,-1 0 0 0 0,-2-2 88 0 0,-25-11-692 0 0,26 13 488 0 0,0 0-1 0 0,4 1-17 0 0,1 1 86 0 0,1-1-36 0 0,0 0-42 0 0,0 0-47 0 0,0 0-206 0 0,0 1-107 0 0,0 1 85 0 0,0 0-39 0 0,0 0-615 0 0,0 0-479 0 0,0 0-913 0 0</inkml:trace>
  <inkml:trace contextRef="#ctx0" brushRef="#br0" timeOffset="537.1">600 1 4480 0 0,'0'0'132'0'0,"-3"0"-9"0"0,3-1-123 0 0,0 1 1 0 0,-1 0 0 0 0,1 0 0 0 0,-1 0 0 0 0,1 0 0 0 0,-1 0 0 0 0,1 0 0 0 0,0 1 0 0 0,-1-1 0 0 0,1 0 0 0 0,-1 0 0 0 0,1 0 0 0 0,0 0 0 0 0,-1 0 0 0 0,1 1 0 0 0,-1-1 0 0 0,1 0 0 0 0,0 0 0 0 0,-1 1 0 0 0,1-1 0 0 0,0 0 0 0 0,-1 0 0 0 0,1 1 0 0 0,0-1 0 0 0,0 0 0 0 0,-1 1 0 0 0,1-1 0 0 0,0 0 0 0 0,0 1 0 0 0,0-1 0 0 0,-1 1-1 0 0,-3 6-5 0 0,-3-3 48 0 0,2 0 80 0 0,3 3 87 0 0,2-6-203 0 0,1-1 0 0 0,-1 0 0 0 0,0 0 0 0 0,0 0 1 0 0,0 0-1 0 0,0 0 0 0 0,0 0 0 0 0,0 0 0 0 0,0 0 0 0 0,0 0 1 0 0,0 0-1 0 0,0 1 0 0 0,0-1 0 0 0,0 0 0 0 0,0 0 0 0 0,0 0 1 0 0,0 0-1 0 0,0 0 0 0 0,0 0 0 0 0,0 0 0 0 0,-1 0 0 0 0,1 0 0 0 0,0 0 1 0 0,0 0-1 0 0,0 1 0 0 0,0-1 0 0 0,0 0 0 0 0,0 0 0 0 0,0 0 1 0 0,0 0-1 0 0,0 0 0 0 0,0 0 0 0 0,0 0 0 0 0,0 0 0 0 0,0 0 1 0 0,0 0-1 0 0,0 0 0 0 0,-1 0 0 0 0,1 0 0 0 0,0 0 0 0 0,0 0 0 0 0,0 0 1 0 0,0 0-1 0 0,0 0 0 0 0,0 0 0 0 0,0 0 0 0 0,0 0 0 0 0,0 0 1 0 0,0 0-1 0 0,-1 0 0 0 0,1 0 0 0 0,0 0 0 0 0,0 0 0 0 0,0 0 1 0 0,0 0-1 0 0,0 0 0 0 0,0 0-7 0 0,-1 0 26 0 0,0 0 0 0 0,1 0 1 0 0,-1 0-1 0 0,1 1 0 0 0,-1-1 1 0 0,0 0-1 0 0,1 0 0 0 0,-1 1 1 0 0,0-1-1 0 0,1 0 0 0 0,-1 1 1 0 0,1-1-1 0 0,-1 0 0 0 0,1 1 0 0 0,-1-1 1 0 0,1 1-1 0 0,-1-1 0 0 0,1 1 1 0 0,-1-1-1 0 0,1 1 0 0 0,0-1-26 0 0,-6 10 288 0 0,2-4-155 0 0,0 0-66 0 0,1-3 49 0 0,2-1-40 0 0,0 1-25 0 0,1 0-25 0 0,1 0-9 0 0,-3-1 23 0 0,-4 2 66 0 0,1 0 37 0 0,3 6 38 0 0,2-1-34 0 0,-2-2-35 0 0,-5 11 99 0 0,3-7-85 0 0,-1 2 83 0 0,-1 0 1 0 0,1 0-29 0 0,0 0-23 0 0,-6 11 27 0 0,7-16-102 0 0,1-1 1 0 0,-1 1-1 0 0,0 6-83 0 0,0 4 125 0 0,2-11-61 0 0,0 1 0 0 0,0-1 1 0 0,0 1-1 0 0,-1-1 1 0 0,-1 1-65 0 0,-11 25 218 0 0,-4 14 9 0 0,6-14-115 0 0,1 0-37 0 0,6-15-19 0 0,0 0 0 0 0,-4 5-56 0 0,1-7 37 0 0,0-1 0 0 0,-6 6-37 0 0,6-8 17 0 0,1 0 0 0 0,0 0-1 0 0,0 1 1 0 0,-3 10-17 0 0,-36 97 91 0 0,37-95-39 0 0,-4 6-28 0 0,1 0 19 0 0,3-6 46 0 0,3-8 11 0 0,-4 10 105 0 0,-3 2 83 0 0,10-21-162 0 0,1 0 0 0 0,0 1 0 0 0,0-1 0 0 0,1 1-126 0 0,-5 14 231 0 0,-2 0-75 0 0,-5 1 1 0 0,7-13-60 0 0,1 0-1 0 0,0 1 1 0 0,1-1 0 0 0,-2 8-97 0 0,7-18 9 0 0,-8 26 197 0 0,0-10-17 0 0,2-4-3 0 0,0 6-41 0 0,2-10-68 0 0,4-2-15 0 0,0-4-38 0 0,-1 0 24 0 0,-1-2 27 0 0,0 1 42 0 0,-11 18 108 0 0,5-6-109 0 0,3-9-81 0 0,1 0 21 0 0,5-1-47 0 0,0 0 6 0 0,-4 0 51 0 0,-8 6-40 0 0,8-8-4 0 0,3-3-118 0 0,0 0-32 0 0,0 0 53 0 0,0 0-59 0 0,0 0-72 0 0,0 0 60 0 0,0 0-32 0 0,0 0-36 0 0,0 0-33 0 0,0 0-338 0 0,0 0 80 0 0,0 0-46 0 0,0 0-650 0 0,0 0-511 0 0,0 0-974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4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64 7792 0 0,'0'0'230'0'0,"3"-3"-16"0"0,5-5-137 0 0,-6 3-10 0 0,-1 4-102 0 0,-1 0 40 0 0,1 0 37 0 0,-1 0 34 0 0,1 0 172 0 0,0-1 110 0 0,0 1 189 0 0,0 0 98 0 0,-1 0-10 0 0,2 0 911 0 0,-1 1-1017 0 0,-1 1-34 0 0,1-1-50 0 0,-1 1-62 0 0,1-1-169 0 0,-1 1-39 0 0,1-1-43 0 0,-1 1-46 0 0,1 0-53 0 0,-1-1-38 0 0,1 1-40 0 0,-1 0-43 0 0,1 0-45 0 0,-1 0-47 0 0,1 0-50 0 0,-1 0-52 0 0,1 1 324 0 0,0 0 1 0 0,-1 0-1 0 0,0 0 1 0 0,1 0-1 0 0,-1 0 0 0 0,0 0 1 0 0,0 1-1 0 0,0-1 1 0 0,0 0-1 0 0,0 0-42 0 0,0 11 168 0 0,1-7-120 0 0,1-1-32 0 0,8 14 105 0 0,-5 7 6 0 0,2-13-43 0 0,-6-11-71 0 0,-1-1 0 0 0,1 0 0 0 0,0 1 0 0 0,0-1 1 0 0,-1 1-1 0 0,1-1 0 0 0,-1 1 0 0 0,1-1 1 0 0,-1 1-1 0 0,0 0 0 0 0,0-1 0 0 0,0 1 1 0 0,0-1-14 0 0,0 10 87 0 0,0-6-46 0 0,0-1 0 0 0,0 1-1 0 0,0-1 1 0 0,1 1 0 0 0,0-1 0 0 0,0 3-41 0 0,10 14 220 0 0,-6 5 4 0 0,0-10-80 0 0,0-4-52 0 0,-2 10-20 0 0,-3 13-29 0 0,0 0 56 0 0,0 7 70 0 0,0 20 131 0 0,0-54-238 0 0,-1 1-1 0 0,-1-1 0 0 0,1 0 0 0 0,-3 8-61 0 0,2-9 63 0 0,0 0 0 0 0,0 1 0 0 0,1-1-1 0 0,0 7-62 0 0,0 4 154 0 0,-6-2-43 0 0,1 0-12 0 0,4 2 32 0 0,2 8-9 0 0,0 49 254 0 0,0-5-193 0 0,0-57-172 0 0,0-10 42 0 0,0-3-22 0 0,0 0-142 0 0,0 0-66 0 0,0 0-14 0 0,0-1 64 0 0,-2-1 6 0 0,-2-2-47 0 0,-3-2-148 0 0,6 5 93 0 0,0-1 36 0 0,0 0-91 0 0,1 0 142 0 0,-1 0 34 0 0,2-3-151 0 0,-1 3 105 0 0,1 1-56 0 0,-1-1-92 0 0,0 1 27 0 0,0-1-35 0 0,0-1-396 0 0,0 1 106 0 0,0-1-47 0 0,0-1-745 0 0,0-3-576 0 0,0-2-1102 0 0</inkml:trace>
  <inkml:trace contextRef="#ctx0" brushRef="#br0" timeOffset="714.66">16 95 7224 0 0,'0'0'165'0'0,"0"0"22"0"0,0 0 7 0 0,3-2-23 0 0,10-9-136 0 0,-4 9-21 0 0,-5 2 38 0 0,-4 0-52 0 0,2 0 109 0 0,-1 0 122 0 0,1-3 204 0 0,6-3-148 0 0,20-10 515 0 0,-19 12-584 0 0,-9 4-214 0 0,2-1 93 0 0,2 1-48 0 0,0 0 13 0 0,-1-1 63 0 0,0 0 69 0 0,-1-1 111 0 0,24-15 346 0 0,-16 12-472 0 0,-1 0-45 0 0,-9 5-132 0 0,2 0 33 0 0,0-1 0 0 0,0 0-1 0 0,-1 1 1 0 0,1 0 0 0 0,0-1-1 0 0,0 1 1 0 0,0 0 0 0 0,0 0 0 0 0,0 0-1 0 0,0 0 1 0 0,1 1-35 0 0,9-1 163 0 0,-1-3-46 0 0,-2-2-53 0 0,-8 4-50 0 0,0 0-1 0 0,1 0 1 0 0,-1 0-1 0 0,1 1 0 0 0,-1-1 1 0 0,1 0-1 0 0,-1 1 0 0 0,1-1 1 0 0,-1 1-1 0 0,1-1 1 0 0,0 1-1 0 0,-1 0 0 0 0,1 0 1 0 0,0 0-14 0 0,23 0 176 0 0,10 0 40 0 0,-29 2-143 0 0,-1 4-68 0 0,22 22 5 0 0,-17-12 11 0 0,-5-5 11 0 0,8 5-8 0 0,-12-15-21 0 0,1 1-1 0 0,-1-1 1 0 0,0 0 0 0 0,0 0-1 0 0,1 1 1 0 0,-1-1 0 0 0,0 1-1 0 0,0-1 1 0 0,-1 1 0 0 0,1-1-1 0 0,0 1 1 0 0,0 0 0 0 0,-1-1-1 0 0,1 1 1 0 0,-1 0 0 0 0,0 0-1 0 0,1-1 1 0 0,-1 1 0 0 0,0 0-3 0 0,0 96 64 0 0,1-88-65 0 0,0 21-8 0 0,-6-12-44 0 0,1-11 61 0 0,-7 18 112 0 0,9-20-106 0 0,-6 16 75 0 0,7-18-59 0 0,-1 0 0 0 0,0 0-1 0 0,0-1 1 0 0,0 1 0 0 0,-1 0 0 0 0,1-1 0 0 0,-3 4-30 0 0,-3 0 61 0 0,5-3-29 0 0,0-1 0 0 0,0 0 1 0 0,-1 0-1 0 0,1 0 0 0 0,-1 0 1 0 0,0 0-33 0 0,-6 1 85 0 0,7-3-68 0 0,1 0 1 0 0,0 0-1 0 0,0 1 0 0 0,-1-1 0 0 0,1 0 0 0 0,0 1 0 0 0,0-1 0 0 0,1 1 1 0 0,-1 0-18 0 0,-1 1 27 0 0,0-1 0 0 0,0 0 0 0 0,0 0 0 0 0,-1 0 0 0 0,1 0 0 0 0,-1 0-27 0 0,0 0 26 0 0,1 0 0 0 0,-1 0 0 0 0,1 0-1 0 0,-1 1 1 0 0,1-1 0 0 0,-1 2-26 0 0,-12 9 31 0 0,1-11 27 0 0,7-2-12 0 0,-4 0 88 0 0,-3 0 80 0 0,5 0-109 0 0,5 0-51 0 0,0 0-25 0 0,-1-2-23 0 0,6 1-2 0 0,-1 1-1 0 0,1-1 1 0 0,0 0 0 0 0,0 1-1 0 0,-1-1 1 0 0,1 0 0 0 0,0 1-1 0 0,0-1 1 0 0,0 0 0 0 0,0 1-1 0 0,0-1 1 0 0,-1 0 0 0 0,1 1-1 0 0,0-1 1 0 0,1 0-4 0 0,-1 1 0 0 0,0-10 65 0 0,3 4-53 0 0,-3 6-13 0 0,1 0 0 0 0,-1-1 0 0 0,1 1 0 0 0,-1 0 0 0 0,1 0 0 0 0,-1-1 0 0 0,1 1 0 0 0,-1 0 0 0 0,1 0 0 0 0,-1 0 0 0 0,1 0 0 0 0,-1 0 1 0 0,1 0-1 0 0,-1 0 0 0 0,1 0 0 0 0,-1 0 0 0 0,1 0 0 0 0,0 0 1 0 0,4-3-43 0 0,5-7 22 0 0,-9 9 19 0 0,0 1 0 0 0,-1-1 0 0 0,1 1 0 0 0,-1 0 0 0 0,1-1 0 0 0,-1 1-1 0 0,1 0 1 0 0,0 0 0 0 0,-1-1 0 0 0,1 1 0 0 0,0 0 0 0 0,-1 0 0 0 0,1 0 0 0 0,0 0 0 0 0,-1 0 0 0 0,1 0 0 0 0,0 0 0 0 0,-1 0 0 0 0,1 0 0 0 0,0 0 0 0 0,-1 0 0 0 0,1 0 0 0 0,0 0 0 0 0,-1 1 2 0 0,3-1-4 0 0,28 0-63 0 0,-26 0 66 0 0,0-1 0 0 0,-1 1 0 0 0,1 1 0 0 0,0-1 0 0 0,-1 1 0 0 0,1 0 0 0 0,-1 0 0 0 0,1 0 0 0 0,-1 0 0 0 0,0 1 0 0 0,1 0 0 0 0,-1 0 0 0 0,1 0 1 0 0,10 1 0 0 0,-11-3 0 0 0,-1 0 0 0 0,0 1 0 0 0,0-1 0 0 0,1 1 0 0 0,-1 0 0 0 0,0 0 0 0 0,0 0 0 0 0,0 0 0 0 0,2 2 0 0 0,6 1 0 0 0,7 2 0 0 0,-14-5 0 0 0,0 0 0 0 0,-1 0 0 0 0,1 1 0 0 0,0-1 0 0 0,0 1 0 0 0,2 2 0 0 0,30 15 0 0 0,-30-16 0 0 0,0 0 0 0 0,0 0 0 0 0,0 0 0 0 0,0 1 0 0 0,-1 0 0 0 0,1 0 0 0 0,-1 1 0 0 0,11 10 0 0 0,15 15-1 0 0,-29-28 1 0 0,0 0 1 0 0,-1 0 0 0 0,1-1 0 0 0,-1 1 0 0 0,0 1 0 0 0,0-1-1 0 0,0 0 1 0 0,0 0 0 0 0,0 0 0 0 0,0 1 0 0 0,-1-1 0 0 0,1 0-1 0 0,-1 1 1 0 0,1 1-1 0 0,-1-3 4 0 0,0 1 0 0 0,0 0 0 0 0,1-1 0 0 0,-1 1 0 0 0,0-1 0 0 0,1 1 0 0 0,-1 0 0 0 0,1-1 0 0 0,0 1 0 0 0,-1-1 0 0 0,1 1 0 0 0,0-1 0 0 0,0 0 0 0 0,0 1-4 0 0,4 6 16 0 0,11 24 164 0 0,-15-30-168 0 0,0 0 0 0 0,-1 0 0 0 0,1 0 0 0 0,-1 0 0 0 0,1 0 0 0 0,-1 0 0 0 0,1 1-1 0 0,-1-1 1 0 0,0 0 0 0 0,0 0 0 0 0,0 1 0 0 0,-1-1 0 0 0,1 0 0 0 0,0 0 0 0 0,-1 0 0 0 0,1 0 0 0 0,-1 0 0 0 0,0 1-1 0 0,0-1 1 0 0,0 0 0 0 0,0 0-12 0 0,-13 16 176 0 0,2 1-47 0 0,10-15-91 0 0,0 0 0 0 0,0 0 0 0 0,-1 0 0 0 0,1 0 1 0 0,-4 2-39 0 0,-7 10 119 0 0,11-11-86 0 0,1-5-25 0 0,1 1-1 0 0,0 0 1 0 0,0-1 0 0 0,-1 1-1 0 0,1 0 1 0 0,0-1 0 0 0,-1 1 0 0 0,1-1-1 0 0,-1 1 1 0 0,1-1 0 0 0,-1 1-1 0 0,1-1 1 0 0,-1 1 0 0 0,1-1 0 0 0,-1 1-1 0 0,1-1 1 0 0,-1 0 0 0 0,0 1-1 0 0,1-1 1 0 0,-1 0 0 0 0,1 1 0 0 0,-1-1-8 0 0,-4 2 30 0 0,3-1-18 0 0,1 0 0 0 0,0 0 0 0 0,-1 0 0 0 0,1 1 0 0 0,0-1 0 0 0,0 0 0 0 0,0 1 0 0 0,0-1 0 0 0,0 0 0 0 0,0 1 0 0 0,0-1 0 0 0,1 1 0 0 0,-1-1 0 0 0,0 2-12 0 0,0-1 11 0 0,1 0 1 0 0,-1-1-1 0 0,0 1 1 0 0,0-1-1 0 0,1 1 0 0 0,-1-1 1 0 0,0 0-1 0 0,0 1 1 0 0,0-1-1 0 0,-1 0 0 0 0,1 0 1 0 0,0 1-1 0 0,0-1 1 0 0,-2 0-13 0 0,-6 4 49 0 0,-16 9 30 0 0,1-1-52 0 0,14-10 68 0 0,7-4-71 0 0,1 1 1 0 0,-1 1 0 0 0,1-1-1 0 0,-1 0 1 0 0,1 1 0 0 0,-1-1-1 0 0,0 1-23 0 0,-8 10 189 0 0,7-10-190 0 0,-2 1 38 0 0,-8-1 133 0 0,-7-1 166 0 0,-11-1 321 0 0,4 0 16 0 0,22 1-705 0 0,-1 0-70 0 0,0 0-81 0 0,-2 0-136 0 0,4-2-150 0 0,-9-8 23 0 0,2 7 247 0 0,6 0 72 0 0,-4-8 20 0 0,7 8-178 0 0,2 0 80 0 0,2-6-222 0 0,-1 6 170 0 0,-2-8-695 0 0,2 10 892 0 0,-1 1 0 0 0,1 0-1 0 0,0-1 1 0 0,-1 1 0 0 0,1 0 0 0 0,0-1-1 0 0,-1 1 1 0 0,1 0 0 0 0,0-1-1 0 0,-1 1 1 0 0,1 0 0 0 0,-1 0 0 0 0,1 0-1 0 0,-1 0 1 0 0,1-1 0 0 0,-1 1-1 0 0,1 0 1 0 0,-1 0 0 0 0,1 0 0 0 0,-1 0-1 0 0,1 0 1 0 0,-1 0 0 0 0,1 0 0 0 0,-1 0-1 0 0,1 0 61 0 0,-3 0-1270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32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223 14 6992 0 0,'0'0'157'0'0,"0"0"23"0"0,0 0 12 0 0,0-1-61 0 0,0-1-9 0 0,0-1-133 0 0,0 1 49 0 0,0 0 46 0 0,0 1 43 0 0,0 0 37 0 0,0 0 35 0 0,0 1 286 0 0,0 1-30 0 0,0 0 41 0 0,1 7 1083 0 0,-1-2-699 0 0,0-2-497 0 0,-1 0-52 0 0,1 1 7 0 0,0-3-220 0 0,0 0-40 0 0,-1 2-44 0 0,1-2-66 0 0,0 0-35 0 0,-1 0-39 0 0,1-1-38 0 0,0 1-43 0 0,-1-1-43 0 0,-2 9 246 0 0,-10 25 22 0 0,11-32-38 0 0,1 1 0 0 0,-1-1 0 0 0,0 1 0 0 0,1-1 0 0 0,0 1 0 0 0,0 0 0 0 0,0 0 0 0 0,0 0 0 0 0,1-1 0 0 0,-1 1 0 0 0,1 3 0 0 0,0-4 0 0 0,0 0 0 0 0,0 0 0 0 0,0 0 0 0 0,0 1 0 0 0,-1-1 0 0 0,1 0 0 0 0,-1 0 0 0 0,0 0 0 0 0,0-1 0 0 0,0 1 0 0 0,-1 0 0 0 0,1 0 0 0 0,-1 0 0 0 0,1-1 0 0 0,-1 1 0 0 0,-1 0 0 0 0,-1 7 0 0 0,-1 0 0 0 0,1 0 0 0 0,1 0 0 0 0,0 1 0 0 0,0-1 0 0 0,1 3 0 0 0,-2 5 0 0 0,0-1 3 0 0,-2 6 54 0 0,-3 3 49 0 0,6-16-48 0 0,0 1 1 0 0,0-1-1 0 0,0 4-58 0 0,-3 17 147 0 0,-5 1 17 0 0,7-15-65 0 0,3-9-46 0 0,-1 0 0 0 0,0-1 0 0 0,-1 0 0 0 0,0 1 0 0 0,0 0-53 0 0,-2 4 112 0 0,0 1 1 0 0,1-1 0 0 0,1 1 0 0 0,-3 13-113 0 0,-5 21 341 0 0,5-32-196 0 0,1 1 9 0 0,3 3-37 0 0,2-7-58 0 0,1-9-43 0 0,-1 0 0 0 0,0 0-1 0 0,0 0 1 0 0,0 0 0 0 0,0-1-1 0 0,0 1 1 0 0,-1 0 0 0 0,1 0-1 0 0,-1 0 1 0 0,0 0 0 0 0,0 1-16 0 0,-12 19 146 0 0,0 1 45 0 0,12-23-179 0 0,0 0 0 0 0,1 0 1 0 0,-1 0-1 0 0,1 0 0 0 0,0 1 1 0 0,-1-1-1 0 0,1 0 0 0 0,0 0 0 0 0,0 0 1 0 0,0 1-1 0 0,0-1 0 0 0,0 0 1 0 0,0 0-1 0 0,0 0 0 0 0,0 2-12 0 0,1 6 95 0 0,-1 7 66 0 0,0-14-82 0 0,0 1-26 0 0,0-6-140 0 0,0-4-59 0 0,0 0 1 0 0,0-1-50 0 0,0 2-11 0 0,0 0-47 0 0,0 0-51 0 0,0 2-57 0 0,0 1-435 0 0</inkml:trace>
  <inkml:trace contextRef="#ctx0" brushRef="#br0" timeOffset="491.92">144 61 5672 0 0,'5'0'44'0'0,"0"0"65"0"0,10 0 442 0 0,-11 0-357 0 0,-2 0 397 0 0,-2 0 17 0 0,0 0-7 0 0,0 0-55 0 0,0 0-30 0 0,0 0-4 0 0,0 0-4 0 0,0 0-18 0 0,0 0-8 0 0,0 0-2 0 0,0 0-19 0 0,0 0-78 0 0,0 0-37 0 0,0 0-8 0 0,0 0-38 0 0,1 0-225 0 0,1 3-2 0 0,9 10 5 0 0,-9-8-60 0 0,-2-4-14 0 0,0-1 0 0 0,1 1 0 0 0,-1 0 0 0 0,0-1 0 0 0,1 1 0 0 0,-1-1 0 0 0,0 1 0 0 0,1 0 0 0 0,-1-1 1 0 0,1 1-1 0 0,-1-1 0 0 0,1 1 0 0 0,-1-1 0 0 0,1 0 0 0 0,-1 1 0 0 0,1-1 0 0 0,0 1 0 0 0,-1-1 0 0 0,1 0 0 0 0,-1 0 0 0 0,1 1 1 0 0,0-1-5 0 0,4 2 11 0 0,-4-1-8 0 0,0 0 0 0 0,0-1 0 0 0,0 1 0 0 0,0 0 1 0 0,0 0-1 0 0,0 0 0 0 0,0 0 0 0 0,0 0 0 0 0,-1 0 0 0 0,1 0 0 0 0,0 0 0 0 0,0 0 1 0 0,-1 0-1 0 0,1 0 0 0 0,-1 0 0 0 0,1 1 0 0 0,-1-1 0 0 0,0 0 0 0 0,1 0 0 0 0,-1 1 1 0 0,0-1-1 0 0,0 0 0 0 0,0 0 0 0 0,0 1 0 0 0,0-1 0 0 0,0 0 0 0 0,0 0 0 0 0,-1 2-3 0 0,1-1 11 0 0,0 1 0 0 0,0-1 0 0 0,0 1 0 0 0,0-1 0 0 0,1 1 0 0 0,-1-1 0 0 0,1 1 0 0 0,-1-1 0 0 0,1 1 0 0 0,0 0-11 0 0,12 13 71 0 0,-11-15-65 0 0,-1 1 1 0 0,0-1 0 0 0,1 0-1 0 0,-1 0 1 0 0,0 1 0 0 0,0-1-1 0 0,0 1 1 0 0,0-1 0 0 0,0 1-1 0 0,0-1 1 0 0,-1 1 0 0 0,1 0-1 0 0,0-1 1 0 0,-1 1 0 0 0,0 0 0 0 0,1 0-1 0 0,-1-1 1 0 0,0 1 0 0 0,0 0-7 0 0,1 2 12 0 0,-1-1 1 0 0,0 0 0 0 0,1 0 0 0 0,-1 1 0 0 0,1-1 0 0 0,0 0 0 0 0,0 0 0 0 0,1 0-1 0 0,0 2-12 0 0,3 6 37 0 0,10 26 139 0 0,-9-8-86 0 0,4 2 13 0 0,-4-4-9 0 0,1 2 16 0 0,1-3 23 0 0,3 8 249 0 0,4 26-382 0 0,-9-18 128 0 0,4-7 1 0 0,-5-4 6 0 0,6 1 1 0 0,-6-1 5 0 0,6 1 23 0 0,-5-6-16 0 0,1 4 25 0 0,1-5 40 0 0,-4-14-127 0 0,3 7 73 0 0,-5 1 52 0 0,-3-11-124 0 0,1 14 97 0 0,4-8 9 0 0,0-6-110 0 0,-3-6-68 0 0,0-1-1 0 0,0 1 1 0 0,0-1-1 0 0,0 1 1 0 0,0-1 0 0 0,-1 1-1 0 0,1-1 1 0 0,-1 1-1 0 0,1-1 1 0 0,-1 1-1 0 0,0 0 1 0 0,0-1 0 0 0,1 1-1 0 0,-1 0-14 0 0,0 6 81 0 0,0 7-3 0 0,0-5 3 0 0,0 3 74 0 0,0-4-36 0 0,0 2 32 0 0,0-1-57 0 0,0-7-12 0 0,0-3-30 0 0,0 0-108 0 0,0 0-12 0 0,-1-1 2 0 0,-1-1-64 0 0,-2-3-122 0 0,-1-1-122 0 0,2-1-122 0 0,2-1-119 0 0,1 7 384 0 0,0 0 49 0 0,0 1-1 0 0,0-1-38 0 0,0 1 1 0 0,0 0-39 0 0,0 0-44 0 0,0 0-50 0 0,0 0-53 0 0,0 0-49 0 0,0 0-44 0 0,0 0-39 0 0,0 0-151 0 0,0 0-37 0 0,0 0-183 0 0,0 0-495 0 0</inkml:trace>
  <inkml:trace contextRef="#ctx0" brushRef="#br0" timeOffset="734.91">49 566 5384 0 0,'0'0'116'0'0,"0"0"17"0"0,0 0 12 0 0,3 0-14 0 0,3 0-87 0 0,-2 0 25 0 0,0 0 192 0 0,-1 0-45 0 0,0 0-39 0 0,0 0-33 0 0,2 0 90 0 0,6 0 159 0 0,-8 0-184 0 0,0 0 145 0 0,-1-3-147 0 0,-1 3-182 0 0,0-1 7 0 0,0 0-1 0 0,0-1 0 0 0,0 1 1 0 0,1 0-1 0 0,-1 0 0 0 0,0 1 1 0 0,1-1-1 0 0,-1 0 0 0 0,1 0 1 0 0,-1 1-1 0 0,1-1 0 0 0,-1 1 1 0 0,1-1-1 0 0,-1 1 0 0 0,1 0 1 0 0,-1-1-1 0 0,1 1 0 0 0,0 0 1 0 0,-1 0-1 0 0,2 0-31 0 0,15-2 184 0 0,8-9 135 0 0,-17 9-247 0 0,-2 1-36 0 0,12-1-4 0 0,28-14 48 0 0,-18 3-80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5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285 18 6824 0 0,'0'0'149'0'0,"0"0"23"0"0,0 0 13 0 0,-2 0-21 0 0,-24 0-66 0 0,23 0 6 0 0,0-2 117 0 0,1 0-197 0 0,-1-1 47 0 0,-1 1 41 0 0,1 0 33 0 0,-3 0 81 0 0,-13-2 500 0 0,11 4-439 0 0,0 1-78 0 0,1 2-64 0 0,-1 2 18 0 0,-2 1 65 0 0,-4-4 37 0 0,8-2-141 0 0,-10 1 312 0 0,11-1-344 0 0,1 2-70 0 0,-3 1 70 0 0,-15 8 93 0 0,20-10-176 0 0,1 0 0 0 0,-1 0 0 0 0,1 0 0 0 0,-1 1 0 0 0,1-1 0 0 0,0 0 0 0 0,-1 0 0 0 0,1 1 1 0 0,0-1-1 0 0,-1 2-9 0 0,-3 8 45 0 0,5-10-41 0 0,0 0 0 0 0,-1 0 0 0 0,1 0 0 0 0,-1 0 0 0 0,1 0 0 0 0,-1 0 0 0 0,1 0 0 0 0,-1 0 0 0 0,0 0 0 0 0,1 0 0 0 0,-1 0 0 0 0,0 0 0 0 0,0 0 0 0 0,0 0 0 0 0,0-1 0 0 0,0 1 0 0 0,0 0 0 0 0,0 0-4 0 0,-4 1 6 0 0,4-2-6 0 0,0 1 0 0 0,1-1 0 0 0,-1 0 1 0 0,0 0-1 0 0,1 1 0 0 0,-1-1 0 0 0,1 1 0 0 0,-1-1 1 0 0,1 0-1 0 0,-1 1 0 0 0,1-1 0 0 0,-1 1 0 0 0,1-1 1 0 0,-1 1-1 0 0,1-1 0 0 0,-1 1 0 0 0,1 0 0 0 0,0-1 1 0 0,-1 1-1 0 0,1 0 0 0 0,0-1 0 0 0,0 1 0 0 0,-3 4 1 0 0,-18 35 51 0 0,0-1-40 0 0,20-36-12 0 0,0 0 0 0 0,1 0 0 0 0,-1 1 0 0 0,1-1 0 0 0,-1 0 0 0 0,1 0 0 0 0,0 0 0 0 0,0 1 0 0 0,0-1 0 0 0,1 1 0 0 0,0 7 0 0 0,-2-6 12 0 0,2 0 1 0 0,-1 0 0 0 0,0 0 0 0 0,1-1 0 0 0,1 3-13 0 0,4 6 37 0 0,-2-6 16 0 0,-2 5 54 0 0,1-12-15 0 0,-3 0-87 0 0,1 0 0 0 0,-1 0 0 0 0,1 0 0 0 0,0 0 0 0 0,-1 1 0 0 0,1-1 0 0 0,-1 0 0 0 0,1 0 0 0 0,-1 0 1 0 0,1 0-1 0 0,-1 0 0 0 0,0 1 0 0 0,1-1 0 0 0,-1 0 0 0 0,1 1 0 0 0,-1-1 0 0 0,1 0 0 0 0,-1 0 0 0 0,0 1 0 0 0,1-1 0 0 0,-1 1 0 0 0,0-1 0 0 0,1 0 0 0 0,-1 1 0 0 0,0-1 0 0 0,1 1-5 0 0,6 6 125 0 0,5-5 42 0 0,10-2 12 0 0,30 0 337 0 0,-36 0-394 0 0,-11-2 6 0 0,11-8 25 0 0,2 0 9 0 0,-10 1-93 0 0,-5 4-58 0 0,-3 4-9 0 0,0 0 1 0 0,0 1-1 0 0,1-1 0 0 0,-1 1 1 0 0,0-1-1 0 0,1 0 1 0 0,-1 1-1 0 0,0-1 0 0 0,1 1 1 0 0,-1-1-1 0 0,1 1 0 0 0,-1-1 1 0 0,1 1-1 0 0,-1-1 0 0 0,1 1 1 0 0,0-1-1 0 0,-1 1 0 0 0,1 0 1 0 0,-1 0-1 0 0,1-1 0 0 0,0 1 1 0 0,0 0-3 0 0,4-3 13 0 0,-4 2-11 0 0,1 0 0 0 0,0-1 0 0 0,-1 1 0 0 0,0 0 0 0 0,1-1-1 0 0,-1 0 1 0 0,0 1 0 0 0,1-1 0 0 0,-1 0 0 0 0,0 0 0 0 0,0 1 0 0 0,0-1 0 0 0,0-1-2 0 0,5-8 37 0 0,1 1 34 0 0,-5 7-54 0 0,0 1-1 0 0,-1 0 1 0 0,1 0-1 0 0,-1-1 1 0 0,1 1-1 0 0,-1-1 1 0 0,0 0-1 0 0,0 1 1 0 0,0-1-1 0 0,0 0 1 0 0,-1 1-1 0 0,1-1 1 0 0,-1 0-1 0 0,1 0 1 0 0,-1 0-1 0 0,0 1 1 0 0,0-1-1 0 0,0 0 1 0 0,-1-2-17 0 0,1-4 36 0 0,0 8-30 0 0,0-1 1 0 0,0 1 0 0 0,0-1-1 0 0,0 1 1 0 0,0-1 0 0 0,0 1 0 0 0,1-1-1 0 0,-1 1 1 0 0,0 0 0 0 0,1-1-1 0 0,-1 1 1 0 0,1-1 0 0 0,0 1 0 0 0,0 0-1 0 0,-1-1 1 0 0,1 1-7 0 0,11-22 97 0 0,-1 10-75 0 0,-9 10 9 0 0,-2 6-68 0 0,0 27 26 0 0,0-13-44 0 0,1-15 54 0 0,-1 0 0 0 0,0-1 0 0 0,0 1 0 0 0,1-1 0 0 0,-1 1 0 0 0,1-1-1 0 0,0 1 1 0 0,-1-1 0 0 0,1 1 0 0 0,0-1 0 0 0,0 1 0 0 0,0-1 1 0 0,0 1 0 0 0,0-1 0 0 0,0 1 1 0 0,0 0-1 0 0,0 0 0 0 0,-1 0 0 0 0,1-1 0 0 0,0 1 1 0 0,-1 0-1 0 0,1 0 0 0 0,-1 0 0 0 0,0 0 1 0 0,0 1-1 0 0,3 13 0 0 0,10 0 0 0 0,0-1 0 0 0,-12-9 0 0 0,1-2 0 0 0,14 5 0 0 0,-15-9 0 0 0,0 1 0 0 0,0 0 0 0 0,0 0 0 0 0,0 0 0 0 0,0 0 0 0 0,0 0 0 0 0,0 0 0 0 0,0 0 0 0 0,0 0 0 0 0,0 0 0 0 0,0 0 0 0 0,0 1 0 0 0,7 13 72 0 0,-6-14 0 0 0,0-2-109 0 0,1 2-95 0 0,0 0 21 0 0,0 2-37 0 0,2 0-39 0 0,0 3-45 0 0,-4-5 15 0 0,0-1-35 0 0,-1 1-345 0 0,1 0 80 0 0,-1-1-48 0 0,0 2-667 0 0,0 2-525 0 0,0 5-995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27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33 6992 0 0,'2'-3'76'0'0,"4"-2"-130"0"0,-5 4 73 0 0,0-1 37 0 0,0 1 35 0 0,1 0 47 0 0,-1-1 56 0 0,1 1 64 0 0,-2 1-95 0 0,-3-3 137 0 0,-7-7 253 0 0,7 7 21 0 0,0 3-16 0 0,-7 0-72 0 0,7 0-34 0 0,3 3-4 0 0,-2 4-169 0 0,-2-3-76 0 0,-3 0-79 0 0,2 3-37 0 0,5-6-83 0 0,0-1 0 0 0,0 0 0 0 0,0 1 0 0 0,-1-1 1 0 0,1 0-1 0 0,0 1 0 0 0,0-1 0 0 0,-1 0 1 0 0,1 1-1 0 0,0-1 0 0 0,-1 0 0 0 0,1 1 1 0 0,0-1-1 0 0,-1 0 0 0 0,1 0 0 0 0,0 1 0 0 0,-1-1 1 0 0,1 0-1 0 0,0 0 0 0 0,-1 0 0 0 0,1 0 1 0 0,-1 0-1 0 0,1 1 0 0 0,-1-1 0 0 0,1 0 0 0 0,0 0 1 0 0,-1 0-1 0 0,1 0 0 0 0,-1 0 0 0 0,1 0 1 0 0,-1 0-5 0 0,-4 2 102 0 0,0 5-36 0 0,-16 31 284 0 0,21-38-348 0 0,-3 5 36 0 0,3-5-28 0 0,0 1 0 0 0,0 0 1 0 0,-1-1-1 0 0,1 1 0 0 0,0 0 0 0 0,-1-1 0 0 0,1 1 0 0 0,0-1 0 0 0,-1 1 0 0 0,1-1 1 0 0,-1 1-1 0 0,1-1 0 0 0,-1 1 0 0 0,1-1 0 0 0,-1 1 0 0 0,0-1 0 0 0,1 0 0 0 0,-1 1 1 0 0,1-1-1 0 0,-1 0 0 0 0,0 1 0 0 0,0-1-10 0 0,-4 2 44 0 0,4-1-31 0 0,0 0-1 0 0,0-1 1 0 0,0 1 0 0 0,0 0 0 0 0,0 0 0 0 0,0 0-1 0 0,0 0 1 0 0,0 0 0 0 0,0 0 0 0 0,1 0-1 0 0,-1 0 1 0 0,0 0 0 0 0,1 1 0 0 0,-1-1 0 0 0,0 0-1 0 0,1 0 1 0 0,0 1 0 0 0,-1-1 0 0 0,1 0-1 0 0,0 0 1 0 0,-1 1-13 0 0,-1 6 67 0 0,-11 16 86 0 0,4-7-35 0 0,-1 5 43 0 0,0-3-67 0 0,7-15-61 0 0,0 0-1 0 0,0 1 1 0 0,1-1-1 0 0,0 1 1 0 0,-1 1-33 0 0,-3 16 104 0 0,5-15-63 0 0,-1 0 1 0 0,-1 1 0 0 0,1-1 0 0 0,-2 3-42 0 0,0-1 50 0 0,0 0 1 0 0,1 1-1 0 0,0-1 1 0 0,1 1-51 0 0,0 0 49 0 0,-1-1 1 0 0,0 1-1 0 0,-1-1 1 0 0,0 0-50 0 0,1-2 39 0 0,0 1 0 0 0,1-1 0 0 0,0 0 1 0 0,-1 4-40 0 0,-2 10 99 0 0,-6 0 42 0 0,6 8 56 0 0,-6 2 25 0 0,5-4-33 0 0,-9 28 160 0 0,11-45-318 0 0,3-7-20 0 0,-1 0 1 0 0,1 1-1 0 0,0-1 1 0 0,0 0-1 0 0,0 0 0 0 0,0 0 1 0 0,1 1-1 0 0,0-1 1 0 0,-1 3-12 0 0,1-5 8 0 0,0 1 0 0 0,0 0 0 0 0,0 0 0 0 0,-1-1 0 0 0,1 1 0 0 0,-1 0 0 0 0,1 0 0 0 0,-1-1 0 0 0,0 1 0 0 0,0 0 0 0 0,0-1 0 0 0,0 1 0 0 0,0-1-8 0 0,0 1 9 0 0,0-1 0 0 0,0 1 0 0 0,1-1 1 0 0,-1 1-1 0 0,0 0 0 0 0,1-1 0 0 0,-1 1 0 0 0,1 0 1 0 0,-1 0-1 0 0,1-1 0 0 0,0 1 0 0 0,0 0 0 0 0,-1 0-8 0 0,1 0 8 0 0,0-1 0 0 0,0 1 0 0 0,0 0 0 0 0,-1 0 1 0 0,1 0-1 0 0,-1-1 0 0 0,1 1 0 0 0,-1 0 1 0 0,0-1-1 0 0,1 1 0 0 0,-1-1 0 0 0,0 1 1 0 0,0 0-10 0 0,0-1 10 0 0,0 1 1 0 0,0-1-1 0 0,0 1 0 0 0,0-1 1 0 0,0 1-1 0 0,1 0 1 0 0,-1-1-1 0 0,1 1 1 0 0,-1 0-1 0 0,1 0 1 0 0,0-1-1 0 0,0 1 0 0 0,0 0-9 0 0,0 0 68 0 0,0 1-50 0 0,0 9-67 0 0,0-8 76 0 0,0-2 85 0 0,0-3-12 0 0,0 0 36 0 0,0-1 41 0 0,0-1 46 0 0,2-8-379 0 0,4 6-54 0 0,-6 5 191 0 0,1 0 0 0 0,-1-1 0 0 0,1 1 0 0 0,-1-1 1 0 0,1 1-1 0 0,-1-1 0 0 0,1 1 0 0 0,-1-1 0 0 0,1 1 0 0 0,-1-1 0 0 0,0 1 0 0 0,1-1 0 0 0,-1 0 0 0 0,0 1 0 0 0,1-1 1 0 0,-1 0-1 0 0,0 1 0 0 0,0-1 0 0 0,0 0 0 0 0,0 1 0 0 0,1-1 0 0 0,-1 0 0 0 0,0 1 0 0 0,0-1 0 0 0,0 0 0 0 0,-1 0 18 0 0,3-8-206 0 0,1 1-38 0 0,6-3-333 0 0,-8 9 265 0 0,0 1 56 0 0,0-1 49 0 0,-1 1 42 0 0,1 0 9 0 0,-1-1 37 0 0,0-2-155 0 0,0 2 112 0 0,0 0-72 0 0,0 1 17 0 0,1 0-60 0 0,0 0-71 0 0,0-1-44 0 0,0 0-39 0 0,0 1-34 0 0,1-1-132 0 0,-1 0-33 0 0,5-4-1379 0 0,-6 6 2008 0 0</inkml:trace>
  <inkml:trace contextRef="#ctx0" brushRef="#br0" timeOffset="446.39">269 17 4864 0 0,'0'0'141'0'0,"0"0"-31"0"0,0 0 7 0 0,0 0 54 0 0,0 0 159 0 0,0 0 290 0 0,0 0 20 0 0,0 0-19 0 0,0 0-105 0 0,0 0-48 0 0,0 0-10 0 0,0 0-21 0 0,0 0-78 0 0,0 0-37 0 0,0 0-8 0 0,0 0-17 0 0,0 0-60 0 0,0 0-21 0 0,0 0-6 0 0,0 0-4 0 0,0 0-4 0 0,0 0-2 0 0,0 0 0 0 0,3 0-3 0 0,-3 0-191 0 0,0 0 1 0 0,1-1-1 0 0,-1 1 0 0 0,1 0 1 0 0,-1 0-1 0 0,0 0 1 0 0,1 0-1 0 0,-1 0 0 0 0,1 1 1 0 0,-1-1-1 0 0,0 0 0 0 0,1 0 1 0 0,-1 0-1 0 0,1 0 1 0 0,-1 0-1 0 0,0 0 0 0 0,1 1 1 0 0,-1-1-1 0 0,0 0 0 0 0,1 0 1 0 0,-1 1-1 0 0,0-1 0 0 0,1 0 1 0 0,-1 0-1 0 0,0 1 1 0 0,1-1-1 0 0,-1 0 0 0 0,0 1 1 0 0,0-1-1 0 0,1 0 0 0 0,-1 1 1 0 0,0-1-1 0 0,0 1 1 0 0,0-1-1 0 0,0 0 0 0 0,0 1 1 0 0,0-1-1 0 0,1 1 0 0 0,-1-1 1 0 0,0 0-1 0 0,0 1 1 0 0,0-1-1 0 0,0 1 0 0 0,0-1 1 0 0,0 1-1 0 0,-1-1 0 0 0,1 0 1 0 0,0 1-1 0 0,0-1-6 0 0,0 1 12 0 0,0 0 0 0 0,0 0 0 0 0,0 0 0 0 0,0 0 0 0 0,0 0 0 0 0,0-1 0 0 0,0 1-1 0 0,0 0 1 0 0,0 0 0 0 0,0 0 0 0 0,1-1 0 0 0,-1 1 0 0 0,0 0 0 0 0,1 0 0 0 0,-1 0 0 0 0,1-1 0 0 0,-1 1 0 0 0,0 0 0 0 0,1 0-12 0 0,10 5 161 0 0,-10-5-152 0 0,1-1 0 0 0,-1 0 1 0 0,0 1-1 0 0,0-1 0 0 0,0 1 1 0 0,0 0-1 0 0,0-1 0 0 0,-1 1 1 0 0,1 0-1 0 0,0-1 0 0 0,0 1 1 0 0,0 0-1 0 0,-1 0 1 0 0,1 0-1 0 0,0 0 0 0 0,0 0-9 0 0,4 12 130 0 0,5-8-2 0 0,-4 9 9 0 0,20 17 230 0 0,-20-18-204 0 0,-2-2-39 0 0,7 13 75 0 0,-10-22-187 0 0,1 0 0 0 0,0 0-1 0 0,0 0 1 0 0,-1 0 0 0 0,1 0 0 0 0,0-1-1 0 0,0 1 1 0 0,1 0 0 0 0,-1-1 0 0 0,0 1-1 0 0,2-1-11 0 0,13 12 57 0 0,-16-12-52 0 0,0 0 0 0 0,1 1 1 0 0,-1-1-1 0 0,0 1 1 0 0,0-1-1 0 0,0 1 1 0 0,-1-1-1 0 0,1 1 0 0 0,0 0 1 0 0,-1-1-1 0 0,1 1 1 0 0,0 1-6 0 0,0 0 18 0 0,0 1 1 0 0,0-1-1 0 0,1 1 1 0 0,-1-1-1 0 0,1 0 1 0 0,2 3-19 0 0,11 10 55 0 0,-10-11-25 0 0,0 1 0 0 0,0 0 0 0 0,0-1 1 0 0,2 4-31 0 0,11 18 90 0 0,8-6 13 0 0,-19-14-52 0 0,-1 1 0 0 0,0 0 0 0 0,0 1 0 0 0,2 4-51 0 0,7 12 125 0 0,3-3 41 0 0,61 57 649 0 0,-74-74-745 0 0,-1 1-1 0 0,0-1 0 0 0,-1 1 0 0 0,1 0 0 0 0,-1 0 0 0 0,0 1-69 0 0,0-1 40 0 0,0 7 89 0 0,-3-10-1 0 0,0-1-2 0 0,0-1-121 0 0,0-1 0 0 0,-1 1 0 0 0,1-1 1 0 0,0 1-1 0 0,1-1 0 0 0,-1 1 0 0 0,0-1 0 0 0,0 1 1 0 0,0-1-1 0 0,0 1 0 0 0,0-1 0 0 0,0 1 0 0 0,1-1 1 0 0,-1 1-1 0 0,0-1 0 0 0,0 0 0 0 0,1 1 1 0 0,-1-1-1 0 0,0 1 0 0 0,0-1 0 0 0,1 0 0 0 0,-1 1 1 0 0,1-1-1 0 0,-1 0 0 0 0,0 1 0 0 0,1-1 0 0 0,-1 0 1 0 0,1 0-1 0 0,-1 1 0 0 0,1-1 0 0 0,-1 0 0 0 0,0 0 1 0 0,1 0-1 0 0,-1 0 0 0 0,1 0 0 0 0,-1 1 0 0 0,1-1 1 0 0,-1 0-1 0 0,1 0 0 0 0,-1 0 0 0 0,1 0 0 0 0,0-1-5 0 0,-1 1 2 0 0,0 0 0 0 0,0 0 0 0 0,0 0 0 0 0,0 0 0 0 0,0 0-1 0 0,0 0 1 0 0,0 0 0 0 0,1 0 0 0 0,-1 0 0 0 0,0 0 0 0 0,0 0-1 0 0,0 0 1 0 0,0 0 0 0 0,0 0 0 0 0,0 0 0 0 0,0 0-1 0 0,0 0 1 0 0,0 0 0 0 0,0 0 0 0 0,0 0 0 0 0,1 0 0 0 0,-1 0-1 0 0,0 1 1 0 0,0-1 0 0 0,0 0 0 0 0,0 0 0 0 0,0 0 0 0 0,0 0-1 0 0,0 0 1 0 0,0 0 0 0 0,0 0 0 0 0,0 0 0 0 0,0 0-1 0 0,0 0 1 0 0,0 0 0 0 0,0 0 0 0 0,0 0 0 0 0,1 0 0 0 0,-1 1-1 0 0,0-1 1 0 0,0 0 0 0 0,0 0 0 0 0,0 0 0 0 0,0 0 0 0 0,0 0-1 0 0,0 0 1 0 0,0 0 0 0 0,0 0 0 0 0,0 0 0 0 0,0 0-1 0 0,0 1 1 0 0,0-1 0 0 0,0 0 0 0 0,0 0 0 0 0,0 0 0 0 0,-1 0-1 0 0,1 0-1 0 0,0 11 98 0 0,0-11-97 0 0,0 0 0 0 0,0 0 1 0 0,0 0-1 0 0,0 0 0 0 0,0 0 1 0 0,0 0-1 0 0,0 0 0 0 0,0 0 1 0 0,0 0-1 0 0,0 1 0 0 0,0-1 1 0 0,0 0-1 0 0,0 0 0 0 0,0 0 1 0 0,0 0-1 0 0,0 0 0 0 0,0 0 1 0 0,0 0-1 0 0,0 0 0 0 0,0 0 1 0 0,0 0-1 0 0,0 0 0 0 0,0 1 1 0 0,0-1-1 0 0,1 0 0 0 0,-1 0 1 0 0,0 0-1 0 0,0 0 0 0 0,0 0 1 0 0,0 0-1 0 0,0 0 0 0 0,0 0 1 0 0,0 0-1 0 0,0 0 0 0 0,0 0 1 0 0,0 0-1 0 0,0 0 0 0 0,0 0 1 0 0,0 0-1 0 0,1 0 0 0 0,-1 0 1 0 0,0 0-1 0 0,0 0 0 0 0,0 0 1 0 0,0 0-1 0 0,0 0 0 0 0,0 0 1 0 0,0 0-1 0 0,0 0 0 0 0,0 0 1 0 0,0 0-1 0 0,1 0 0 0 0,-1 0 1 0 0,0 0-1 0 0,0 0 0 0 0,0 0 1 0 0,0 0-2 0 0,11 0 85 0 0,-9 0-10 0 0,-2 0-25 0 0,0 0-148 0 0,-2 0-18 0 0,-1 0 82 0 0,1 0-66 0 0,-1 0-56 0 0,0 0-46 0 0,-3 0-243 0 0,-4 0-694 0 0,10 0 873 0 0,-1 0-37 0 0,0 0-400 0 0,0 0 103 0 0,1-1-50 0 0,-2 0-759 0 0,-2-4-592 0 0,-5-4-1128 0 0</inkml:trace>
  <inkml:trace contextRef="#ctx0" brushRef="#br0" timeOffset="730.45">158 458 7568 0 0,'0'0'166'0'0,"0"0"29"0"0,0 0 14 0 0,0-2-25 0 0,1-5-129 0 0,1 3 17 0 0,1 3 46 0 0,2 0 35 0 0,10 1 418 0 0,-12 0-365 0 0,0 0 402 0 0,-3 0-16 0 0,3 0-95 0 0,7-3-121 0 0,0-2-81 0 0,-1 0-72 0 0,0 0 48 0 0,0 0-30 0 0,4-1 27 0 0,-2 2-1 0 0,3 3-35 0 0,-1 2-43 0 0,-1-1-52 0 0,-1 1-52 0 0,5 0-32 0 0,-13-1-53 0 0,1 0 0 0 0,0 1 0 0 0,-1-2 0 0 0,1 1 0 0 0,0 0 1 0 0,-1-1-1 0 0,1 0 0 0 0,3 0 0 0 0,-2-1 1 0 0,21-6-24 0 0,4 4-66 0 0,-24 4 132 0 0,1 0-37 0 0,0 0-51 0 0,1 0-66 0 0,-3 0-6 0 0,-1 0-40 0 0,1 0-43 0 0,0 0-47 0 0,-1 0 1 0 0,0 0-39 0 0,0 0-40 0 0,0 0-43 0 0,0 0-45 0 0,0 0-49 0 0,0 0-50 0 0,0 0-53 0 0,8 0-1060 0 0,7 0-923 0 0</inkml:trace>
  <inkml:trace contextRef="#ctx0" brushRef="#br0" timeOffset="1019.97">1073 632 7744 0 0,'40'13'174'0'0,"-33"-10"-75"0"0,-6-1 5 0 0,-1 0-70 0 0,0 0-1 0 0,1 0 1 0 0,-1 0-1 0 0,1-1 1 0 0,-1 1-1 0 0,1 0 1 0 0,0-1-1 0 0,0 1 1 0 0,0 0-1 0 0,0-1 1 0 0,0 2-34 0 0,4 4 62 0 0,-3-3-75 0 0,-1 2 6 0 0,-1 2 54 0 0,0 6 50 0 0,0-9 116 0 0,1 0 72 0 0,4 12 839 0 0,-3-11-710 0 0,0-4-253 0 0,-1 1-46 0 0,0-1-56 0 0,0 0-64 0 0,-1-2-12 0 0,1 4 485 0 0,1-1-97 0 0,-2 1-82 0 0,1-1-70 0 0,-1 1-31 0 0,0-1-59 0 0,-1 6 122 0 0,1-7-107 0 0,-1 0 82 0 0,1 1 456 0 0,0-1-22 0 0,0 1-445 0 0,0 8 130 0 0,0-5-121 0 0,0-4-77 0 0,0 1 41 0 0,0-1 47 0 0,0 0 55 0 0,3-2 197 0 0,1 0-330 0 0,-4 0-153 0 0,0 0 0 0 0,0 0 1 0 0,1 0-1 0 0,-1 0 0 0 0,0 0 1 0 0,0 0-1 0 0,1 0 0 0 0,-1 0 1 0 0,0 0-1 0 0,0 0 0 0 0,0 0 1 0 0,1 0-1 0 0,-1 0 0 0 0,0 0 1 0 0,0 0-1 0 0,1 0 0 0 0,-1 0 1 0 0,0 0-1 0 0,0 0 0 0 0,0 0 1 0 0,1 0-1 0 0,-1 1 0 0 0,0-1 1 0 0,0 0-1 0 0,0 0 0 0 0,1 0 1 0 0,-1 0-1 0 0,0 1 0 0 0,0-1 1 0 0,0 0-1 0 0,0 0 0 0 0,1 0 1 0 0,-1 1-1 0 0,0-1 0 0 0,0 0-4 0 0,1 4 86 0 0,0 1 62 0 0,-1 2 87 0 0,0 3 108 0 0,3-4-276 0 0,7 4-43 0 0,-6-2 29 0 0,-5 0-79 0 0,1-8 23 0 0,0 2-297 0 0,0 1 117 0 0,0-1 99 0 0,0 0 79 0 0,0 0 77 0 0,0 3 310 0 0,0-3-269 0 0,0-1-95 0 0,0 0-38 0 0,0 0-48 0 0,0 1-54 0 0,0-1-62 0 0,0 0-72 0 0,0 0-79 0 0,0 1-87 0 0,0-1 89 0 0,0 0-45 0 0,0 0-47 0 0,0 0-50 0 0,0 0-51 0 0,0 0-55 0 0,0 0-56 0 0,0 1-59 0 0,0 2-1410 0 0,0 5-1193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6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6968 0 0,'0'0'157'0'0,"0"3"23"0"0,0 9-71 0 0,-1 18 105 0 0,5-12-154 0 0,1-10-24 0 0,1 2 118 0 0,-5-3-30 0 0,0 2 34 0 0,-1 20 872 0 0,0 3 61 0 0,0-32-1058 0 0,0 1 0 0 0,0 0-1 0 0,0 0 1 0 0,0-1 0 0 0,0 1 0 0 0,0 0-1 0 0,0-1 1 0 0,0 1 0 0 0,1 0 0 0 0,-1-1 0 0 0,0 1-1 0 0,0 0 1 0 0,1-1 0 0 0,-1 1 0 0 0,0-1-1 0 0,1 1 1 0 0,-1-1 0 0 0,1 1 0 0 0,-1-1-1 0 0,0 1 1 0 0,1-1 0 0 0,0 1 0 0 0,-1-1 0 0 0,1 1-1 0 0,-1-1 1 0 0,1 1-33 0 0,-1-1 32 0 0,1 0 0 0 0,0 1 0 0 0,-1-1 0 0 0,1 1 0 0 0,-1-1 0 0 0,1 1 0 0 0,-1-1 0 0 0,1 1 0 0 0,-1-1 0 0 0,0 1 0 0 0,1-1 0 0 0,-1 1 0 0 0,0-1 0 0 0,1 1 0 0 0,-1 0 0 0 0,0-1 0 0 0,0 1 0 0 0,1 0 0 0 0,-1-1 0 0 0,0 1 0 0 0,0 0 0 0 0,0-1 0 0 0,0 1 0 0 0,0 0 0 0 0,0-1 0 0 0,0 1-32 0 0,0 6 650 0 0,0-2-46 0 0,0 0-46 0 0,0-2-45 0 0,0 0-48 0 0,0-1-46 0 0,0 0-49 0 0,0-2-47 0 0,0 0-50 0 0,0-2-49 0 0,0 0-49 0 0,0-1-52 0 0,0 0-49 0 0,0-2-53 0 0,0 0-51 0 0,0-2-52 0 0,0 7 83 0 0,0-1 0 0 0,0 1 0 0 0,-1-1 0 0 0,1 1 1 0 0,0-1-1 0 0,0 1 0 0 0,0-1 0 0 0,1 1 0 0 0,-1-1 0 0 0,0 1 1 0 0,0-1-1 0 0,0 1 0 0 0,0-1 0 0 0,0 1 0 0 0,1-1 0 0 0,-1 1 1 0 0,0-1-1 0 0,0 1 0 0 0,1 0 0 0 0,-1-1 0 0 0,0 1 0 0 0,1-1 1 0 0,-1 1-1 0 0,0 0 0 0 0,1-1 0 0 0,-1 1 0 0 0,1 0 0 0 0,-1-1 1 0 0,1 1-2 0 0,6-8 43 0 0,-3-4-29 0 0,-4 10-10 0 0,1-1 1 0 0,-1 1-1 0 0,1 0 1 0 0,0-1-1 0 0,0 1 0 0 0,0 0 1 0 0,0 0-1 0 0,0 0 1 0 0,0 0-1 0 0,1 0 0 0 0,-1 0 1 0 0,2-2-5 0 0,1 1 2 0 0,-1-1 0 0 0,-1 0 1 0 0,1 0-1 0 0,0 0 0 0 0,0-3-2 0 0,-2 4 0 0 0,1 0 0 0 0,-1 1 0 0 0,1-1 0 0 0,0 0 0 0 0,0 1 0 0 0,0-1 0 0 0,0 1 0 0 0,0-1 0 0 0,1 1 0 0 0,-1 0 0 0 0,0 0 0 0 0,1 0-1 0 0,1 0 1 0 0,30-17 0 0 0,-5 4 0 0 0,-24 12 0 0 0,1 1-1 0 0,0 0 0 0 0,0 0 0 0 0,-1 0 0 0 0,1 1 0 0 0,5-1 1 0 0,38 0-67 0 0,-33 4 55 0 0,0 12-36 0 0,0-1 36 0 0,-11-11 14 0 0,-5-2-4 0 0,1 1 0 0 0,0-1 0 0 0,-1 0 0 0 0,1 0 0 0 0,0 1 0 0 0,-1-1 0 0 0,1 1 0 0 0,-1-1 0 0 0,1 0 1 0 0,-1 1-1 0 0,1-1 0 0 0,-1 1 0 0 0,1-1 0 0 0,-1 1 0 0 0,1-1 0 0 0,-1 1 0 0 0,0 0 0 0 0,1-1 0 0 0,-1 1 0 0 0,0 0 0 0 0,0-1 0 0 0,1 1 2 0 0,1 4-12 0 0,11 11 1 0 0,-11-15 11 0 0,-1 0 0 0 0,0 0 0 0 0,0 1 0 0 0,1-1 0 0 0,-1 0 0 0 0,0 1 0 0 0,0-1 0 0 0,0 0 0 0 0,-1 1 0 0 0,1-1 0 0 0,0 1 0 0 0,0 0 0 0 0,-1-1 0 0 0,1 1 0 0 0,-1 0 0 0 0,0-1 0 0 0,1 1 0 0 0,-1 0 0 0 0,0-1 0 0 0,0 1 0 0 0,0-1-1 0 0,0 0 0 0 0,0 0-1 0 0,0-1 1 0 0,0 1-1 0 0,0 0 1 0 0,0-1-1 0 0,0 1 1 0 0,0 0-1 0 0,1-1 1 0 0,-1 1-1 0 0,0 0 1 0 0,0-1-1 0 0,1 1 1 0 0,-1-1-1 0 0,0 1 1 0 0,1 0-1 0 0,-1-1 1 0 0,1 1-1 0 0,-1-1 1 0 0,1 1-1 0 0,-1-1 1 0 0,1 1-1 0 0,-1-1 1 0 0,1 0-1 0 0,-1 1 1 0 0,1-1 1 0 0,0 1-2 0 0,-1-1-1 0 0,1 0 1 0 0,-1 1 0 0 0,1-1 0 0 0,-1 1 0 0 0,1-1 0 0 0,-1 1 0 0 0,1-1 0 0 0,-1 1 0 0 0,0-1 0 0 0,1 1-1 0 0,-1 0 1 0 0,0-1 0 0 0,1 1 0 0 0,-1-1 0 0 0,0 1 0 0 0,0 0 0 0 0,1-1 0 0 0,-1 1 0 0 0,0 0 0 0 0,0-1 0 0 0,0 1-1 0 0,0 0 1 0 0,0-1 0 0 0,0 1 0 0 0,0 0 2 0 0,0 7-32 0 0,0 0-50 0 0,0-1-47 0 0,0-1-46 0 0,0-6 168 0 0,0 0 0 0 0,0 0 0 0 0,0 0 0 0 0,0 0 1 0 0,0 0-1 0 0,0 0 0 0 0,0 1 0 0 0,0-1 0 0 0,0 0 1 0 0,0 0-1 0 0,0 0 0 0 0,0 0 0 0 0,0 0 1 0 0,0 0-1 0 0,0 0 0 0 0,0 0 0 0 0,0 0 0 0 0,0 0 1 0 0,0 1-1 0 0,0-1 0 0 0,0 0 0 0 0,0 0 0 0 0,0 0 1 0 0,0 0-1 0 0,0 0 0 0 0,0 0 0 0 0,0 0 1 0 0,0 0-1 0 0,0 0 0 0 0,0 0 0 0 0,0 0 0 0 0,0 0 1 0 0,0 0-1 0 0,1 1 0 0 0,-1-1 0 0 0,0 0 1 0 0,0 0-1 0 0,0 0 0 0 0,0 0 0 0 0,0 0 0 0 0,0 0 1 0 0,0 0-1 0 0,0 0 0 0 0,0 0 0 0 0,0 0 0 0 0,1 0 1 0 0,-1 0-1 0 0,0 0 0 0 0,0 0 0 0 0,0 0 1 0 0,0 0-1 0 0,0 0 0 0 0,0 0 0 0 0,0 0 0 0 0,0 0 1 0 0,0 0-1 0 0,0 0 7 0 0,0 0 0 0 0,3 0-97 0 0,-2 0 4 0 0,1 0-17 0 0,-1 0-40 0 0,0 0-12 0 0,0 1-41 0 0,0-1-46 0 0,0 1-51 0 0,0 0-56 0 0,-1 0-52 0 0,1 0-46 0 0,-1 0-40 0 0,0 1-145 0 0,1 0-38 0 0,-1 0-175 0 0,0 1-469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6.8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332 440 6072 0 0,'-2'0'25'0'0,"-1"0"1"0"0,1 0-1 0 0,-1 0 0 0 0,1 0 1 0 0,-1 0-1 0 0,1 0 1 0 0,0-1-1 0 0,-1 1 0 0 0,1-1 1 0 0,-1 0-1 0 0,1 0 1 0 0,0 0-1 0 0,0 0 1 0 0,-1 0-1 0 0,1 0 0 0 0,0-1 1 0 0,0 1-1 0 0,0-1-25 0 0,-7-2 110 0 0,2 5-53 0 0,4-1-49 0 0,-9 0 24 0 0,0 0 56 0 0,-4 0 97 0 0,-23 0 312 0 0,26 3-134 0 0,3 2-77 0 0,2 0-107 0 0,-10 3 101 0 0,-3 3-1 0 0,0 1-56 0 0,3 3-47 0 0,4 5-36 0 0,9-10-54 0 0,4-7-66 0 0,0-1-1 0 0,0 0 1 0 0,0 0-1 0 0,-1 1 0 0 0,1-1 1 0 0,-1 0-1 0 0,1 0 1 0 0,-1-1-1 0 0,0 1-19 0 0,-1 3 56 0 0,-1-1-1 0 0,1 0 1 0 0,0 1-1 0 0,0-1 1 0 0,1 1-1 0 0,0 0 1 0 0,-1 0-1 0 0,1 2-55 0 0,-7 13 211 0 0,4-12-134 0 0,1-2-28 0 0,2 0 14 0 0,0 0 28 0 0,2 2 49 0 0,0-4-88 0 0,0-2-34 0 0,-1 0 0 0 0,1 1 0 0 0,0-1-1 0 0,1 0 1 0 0,-1 1 0 0 0,0-1 0 0 0,1 0 0 0 0,-1 1 0 0 0,2 1-18 0 0,3 4 35 0 0,-4-6-27 0 0,0-1 1 0 0,-1 0 0 0 0,1 1 0 0 0,0-1-1 0 0,0 1 1 0 0,-1 0 0 0 0,1-1 0 0 0,-1 1-1 0 0,1 0 1 0 0,-1-1 0 0 0,1 3-9 0 0,1 1 86 0 0,9 5 96 0 0,-8-7-19 0 0,-1-2-59 0 0,1 0-36 0 0,1-1-33 0 0,0 0-7 0 0,-2 1 26 0 0,11 9 166 0 0,-9-7-75 0 0,-1-2-65 0 0,1-1-43 0 0,1-1-21 0 0,-2 1 28 0 0,-1 0-27 0 0,-1 0 0 0 0,1-1-1 0 0,0 1 1 0 0,0 0 0 0 0,-1-1 0 0 0,1 1-1 0 0,0-1 1 0 0,0 0 0 0 0,-1 1 0 0 0,1-1-1 0 0,-1 0 1 0 0,1 0 0 0 0,-1 0-17 0 0,12-5 117 0 0,-2 4-10 0 0,1 0-13 0 0,5-9 98 0 0,8-14 141 0 0,-16 16-224 0 0,-5 5-68 0 0,-1 0 0 0 0,0-1 0 0 0,0 1 0 0 0,0 0 0 0 0,1-4-41 0 0,2-5 58 0 0,-3 7-49 0 0,-2 4-9 0 0,0-1 0 0 0,0 0 0 0 0,-1 0 0 0 0,1 0 0 0 0,-1 0 0 0 0,0 0 0 0 0,1 1 0 0 0,-1-1 0 0 0,-1 0 0 0 0,1 0 0 0 0,0-1 0 0 0,-1-8 0 0 0,0-1 7 0 0,1 10 1 0 0,-1-1 1 0 0,1 1 0 0 0,0-1-1 0 0,1 0 1 0 0,-1 1 0 0 0,0-1 0 0 0,1 1-1 0 0,0-1 1 0 0,0-1-9 0 0,1 0 12 0 0,-1-1 0 0 0,0 0 1 0 0,0 1-1 0 0,-1-1 0 0 0,1 0 0 0 0,-1 1 0 0 0,-1-1 1 0 0,1 0-1 0 0,-1 1 0 0 0,0-1 0 0 0,0 0 1 0 0,-1 0-13 0 0,0-6 26 0 0,1-1 0 0 0,0 0 0 0 0,0-1-26 0 0,3-38 45 0 0,-1 12-22 0 0,-1-110 42 0 0,0 75-84 0 0,0 3-47 0 0,0 73 65 0 0,0 1-1 0 0,0 0 1 0 0,1-1-1 0 0,-1 1 1 0 0,1-1 0 0 0,-1 1-1 0 0,1-1 1 0 0,0 1-1 0 0,-1-1 1 0 0,1 1-1 0 0,0-1 1 0 0,0 0 1 0 0,6 13-21 0 0,-5-3-22 0 0,-2-3 22 0 0,1 0 0 0 0,0-1 0 0 0,0 1-1 0 0,1 0 1 0 0,1 1 21 0 0,-1-1-11 0 0,-1-1 0 0 0,1 0-1 0 0,-1 1 1 0 0,0-1-1 0 0,-1 3 12 0 0,0 16-10 0 0,-1-15 10 0 0,1 0 0 0 0,0-1 0 0 0,0 1 0 0 0,2 0 0 0 0,0 4 0 0 0,3 1 0 0 0,-3-10 0 0 0,-1 1 0 0 0,1-1 0 0 0,-1 1 0 0 0,0 0 0 0 0,0-1 0 0 0,-1 4 0 0 0,0 224 0 0 0,0-232 0 0 0,0 0 0 0 0,0-1 0 0 0,0 1 0 0 0,-1-1 0 0 0,1 1 0 0 0,-1-1 0 0 0,1 1 0 0 0,-1-1 0 0 0,1 1 0 0 0,-1-1 0 0 0,0 1 0 0 0,0-1 0 0 0,0 0 0 0 0,-5 13 10 0 0,5-13-5 0 0,1 1 0 0 0,-1 0-1 0 0,1 0 1 0 0,0-1 0 0 0,-1 1-1 0 0,1 0 1 0 0,0 0 0 0 0,0 0 0 0 0,0-1-1 0 0,0 2-4 0 0,0 11 95 0 0,0-12-83 0 0,0 1 1 0 0,0-1-1 0 0,0 1 1 0 0,0-1-1 0 0,-1 1 1 0 0,1-1 0 0 0,-1 2-13 0 0,-7 4 40 0 0,4-5-95 0 0,3 7-77 0 0,1 3-148 0 0,0-10-21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7.4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16 111 7072 0 0,'0'0'202'0'0,"-3"0"1"0"0,-7 0-84 0 0,8 0 4 0 0,1 0 142 0 0,1 0 232 0 0,0 0 14 0 0,0 0-216 0 0,0 0-132 0 0,0 0-45 0 0,0 0 0 0 0,0 0 26 0 0,0 0-16 0 0,0 0 6 0 0,3 0 47 0 0,-3 0-168 0 0,1 0-1 0 0,0 0 1 0 0,-1 1-1 0 0,1-1 1 0 0,0 0-1 0 0,-1 0 1 0 0,1 1-1 0 0,-1-1 1 0 0,1 0-1 0 0,0 1 1 0 0,-1-1-1 0 0,1 0 1 0 0,-1 1-1 0 0,1-1 1 0 0,-1 1-1 0 0,1-1 1 0 0,-1 1-1 0 0,0-1 1 0 0,1 1-1 0 0,-1-1 1 0 0,1 1-1 0 0,-1 0 1 0 0,0-1-1 0 0,0 1 1 0 0,1 0-1 0 0,-1-1 1 0 0,0 1-1 0 0,0 0 1 0 0,0-1-1 0 0,0 1 1 0 0,0 0-1 0 0,0-1 1 0 0,0 2-13 0 0,1 13 178 0 0,-2 1-43 0 0,1-4-64 0 0,0 1 67 0 0,1-2-34 0 0,0-3-22 0 0,1 0 0 0 0,0 0 0 0 0,0 0 0 0 0,3 4-82 0 0,0 5 153 0 0,-3-12-118 0 0,0 1 26 0 0,1 1-1 0 0,-1 0 1 0 0,-1 0 0 0 0,0 1-1 0 0,0-1 1 0 0,0 6-61 0 0,-2 23 242 0 0,0-22-103 0 0,1 0 0 0 0,0 0-1 0 0,1 0 1 0 0,0 0 0 0 0,2 6-139 0 0,3-5 122 0 0,0 3 48 0 0,-5-1 43 0 0,-1-7-112 0 0,-1 10 98 0 0,5-2 28 0 0,-2-13-177 0 0,5 20 206 0 0,-3 5 118 0 0,-2-17-205 0 0,4-2-39 0 0,-5-10-115 0 0,0 1 0 0 0,0-1 0 0 0,0 1-1 0 0,-1-1 1 0 0,1 1 0 0 0,0 0 0 0 0,-1 0 0 0 0,1-1 0 0 0,-1 1 0 0 0,0 0 0 0 0,1 0 0 0 0,-1-1 0 0 0,0 1-15 0 0,0 4 49 0 0,1-2-57 0 0,2-3-125 0 0,3-7-155 0 0,-3 1 189 0 0,0-10-347 0 0</inkml:trace>
  <inkml:trace contextRef="#ctx0" brushRef="#br0" timeOffset="523.74">47 48 7920 0 0,'0'0'174'0'0,"0"0"29"0"0,0 0 13 0 0,3 0-31 0 0,10-3-147 0 0,-4-3-23 0 0,-5 2 39 0 0,-2 2 58 0 0,-1 1 128 0 0,2-2 203 0 0,7-7 6 0 0,-8 9-269 0 0,-1 0-33 0 0,2-1 57 0 0,0 2-77 0 0,2-1-71 0 0,-1 1-14 0 0,-1 0 54 0 0,5-3-8 0 0,3-1 84 0 0,1 1 59 0 0,3 0 59 0 0,2 3 62 0 0,18 0-29 0 0,20 0 88 0 0,-43 0-288 0 0,-1 3-33 0 0,3 2-1 0 0,-1 2-38 0 0,13 6 30 0 0,-2-10 29 0 0,-22-3-102 0 0,1 0 0 0 0,0 0 0 0 0,-1 1 0 0 0,1-1 0 0 0,0 1 0 0 0,-1-1 0 0 0,1 1 0 0 0,-1 0 0 0 0,1 0 0 0 0,-1 0 0 0 0,1 1-8 0 0,2 1 12 0 0,0 1 0 0 0,0-1 0 0 0,0 1 1 0 0,-1 1-1 0 0,1 0-12 0 0,8 7 9 0 0,9 9 16 0 0,-12-7 44 0 0,-1 5 22 0 0,-7-14-74 0 0,-1 0 0 0 0,1 0 0 0 0,-1 0 1 0 0,0 0-1 0 0,0 0 0 0 0,-1 1 0 0 0,1-1-17 0 0,-1 14 81 0 0,0-17-72 0 0,0-1 1 0 0,0 1-1 0 0,0-1 1 0 0,-1 1-1 0 0,1 0 1 0 0,-1-1-1 0 0,1 1 1 0 0,-1-1 0 0 0,0 1-1 0 0,1 0 1 0 0,-1-1-1 0 0,0 0 1 0 0,0 1-1 0 0,0-1-9 0 0,-4 7 43 0 0,-3 9 69 0 0,-1-2 1 0 0,-1 1 0 0 0,-8 10-113 0 0,14-21 25 0 0,0 0 0 0 0,-1 0 0 0 0,1-1 0 0 0,-1 1 0 0 0,0-1 1 0 0,0 0-1 0 0,0-1 0 0 0,0 1 0 0 0,-1-1 0 0 0,0 0 0 0 0,1-1 1 0 0,-1 1-26 0 0,-12 3 89 0 0,14-5-70 0 0,0 0-1 0 0,0 0 1 0 0,0 1 0 0 0,1-1-1 0 0,-1 1 1 0 0,-3 2-19 0 0,4-1 13 0 0,-1-1 0 0 0,1 0-1 0 0,-1 0 1 0 0,0-1 0 0 0,0 1 0 0 0,0-1 0 0 0,0 0-1 0 0,0 0-12 0 0,-9 3 22 0 0,-3 3-1 0 0,-5 2 49 0 0,-5 1-44 0 0,7-7 17 0 0,6-3-19 0 0,11 0 43 0 0,2 0 26 0 0,0-3 30 0 0,0 0-52 0 0,0-4 32 0 0,0 6-100 0 0,0 1-1 0 0,0 0 1 0 0,-1 0-1 0 0,1 0 1 0 0,0 0-1 0 0,0 0 1 0 0,0 0 0 0 0,0 0-1 0 0,0 0 1 0 0,0 0-1 0 0,0 0 1 0 0,0-1-1 0 0,0 1 1 0 0,0 0-1 0 0,0 0 1 0 0,0 0 0 0 0,0 0-1 0 0,0 0 1 0 0,1 0-1 0 0,-1 0 1 0 0,0 0-1 0 0,0 0 1 0 0,0 0-1 0 0,0 0 1 0 0,0-1-1 0 0,0 1 1 0 0,0 0 0 0 0,0 0-1 0 0,0 0 1 0 0,0 0-1 0 0,0 0 1 0 0,0 0-1 0 0,0 0 1 0 0,0 0-1 0 0,0 0 1 0 0,0 0 0 0 0,1 0-1 0 0,-1 0 1 0 0,0 0-1 0 0,0 0 1 0 0,0 0-1 0 0,0 0 1 0 0,0 0-1 0 0,0 0 1 0 0,0 0-1 0 0,0 0 1 0 0,0 0 0 0 0,0 0-1 0 0,1 0 1 0 0,-1 0-1 0 0,0 0 1 0 0,0 0-1 0 0,0 0 1 0 0,0 0-1 0 0,0 0 1 0 0,0 0 0 0 0,0 0-3 0 0,9-2 92 0 0,0-2-50 0 0,5-3-55 0 0,3 6-48 0 0,-15 1 44 0 0,0 0 1 0 0,1 0 0 0 0,-1 0 0 0 0,1 0-1 0 0,-1-1 1 0 0,0 1 0 0 0,1-1-1 0 0,-1 1 1 0 0,0-1 0 0 0,3 0 16 0 0,10-7-66 0 0,-2 4 54 0 0,2 3 53 0 0,5 0 51 0 0,0 1 12 0 0,4 0-26 0 0,-22 0-77 0 0,0 0 1 0 0,-1 0-1 0 0,1 1 0 0 0,0-1 0 0 0,-1 0 1 0 0,1 1-1 0 0,0-1 0 0 0,-1 1 0 0 0,1-1 1 0 0,-1 1-1 0 0,1 0 0 0 0,-1-1 0 0 0,1 1 1 0 0,0 0-2 0 0,10 6 0 0 0,14-2 0 0 0,-5 5 0 0 0,-8-7 0 0 0,-10-2 0 0 0,-1-1 0 0 0,0 1 0 0 0,1-1 0 0 0,-1 1 0 0 0,0 0 0 0 0,0 0 0 0 0,0 0 0 0 0,1 0 0 0 0,-1 0 0 0 0,0 0 0 0 0,0 1 0 0 0,-1-1 0 0 0,1 1 0 0 0,0 0 0 0 0,2 1 0 0 0,-1 0 0 0 0,1 0 0 0 0,0-1 0 0 0,0 1 0 0 0,0-1 0 0 0,2 1 0 0 0,15 9 0 0 0,-2 2 0 0 0,-1 0 0 0 0,-1 0 0 0 0,5 7 0 0 0,-19-17-1 0 0,0-1 1 0 0,0 1 0 0 0,-1 0 0 0 0,1 0 0 0 0,0 3 0 0 0,9 12 13 0 0,-8-12 68 0 0,-5 2-57 0 0,1-7-5 0 0,0 0-12 0 0,0 0 0 0 0,0-1 0 0 0,-1 1 0 0 0,1 0 0 0 0,0-1 0 0 0,-1 1 0 0 0,0 0 0 0 0,1-1 0 0 0,-1 1 0 0 0,0-1 0 0 0,1 1 0 0 0,-1-1 0 0 0,0 0 0 0 0,0 1-7 0 0,-4 6 40 0 0,0 2 38 0 0,4-7-58 0 0,0-1 0 0 0,0 0 1 0 0,0 0-1 0 0,-1 1 1 0 0,1-1-1 0 0,0 0 1 0 0,-1 0-1 0 0,0 0 0 0 0,0 0-19 0 0,-3 3 44 0 0,-6 6 112 0 0,0 0 0 0 0,-1-1 0 0 0,-3 2-157 0 0,-7-1 171 0 0,3-3 64 0 0,3 1-86 0 0,4-2-73 0 0,-7 1-4 0 0,-7-2 14 0 0,-4 1 8 0 0,5 1 18 0 0,20-7-94 0 0,-2 2 11 0 0,0-1 0 0 0,0 0 0 0 0,0 0 0 0 0,0-1 0 0 0,0 0 0 0 0,-7 0-29 0 0,8-1 24 0 0,1 1 0 0 0,-1 0 0 0 0,0 0 0 0 0,0 0 0 0 0,0 1 0 0 0,0 0-24 0 0,-11 3 47 0 0,-1-2-46 0 0,13-3-238 0 0,0 0 73 0 0,1 0 63 0 0,-1 0 58 0 0,-3 0 79 0 0,0 0 105 0 0,1 0 65 0 0,-10 0 347 0 0,11 0-412 0 0,1 0-35 0 0,0 0-46 0 0,0 0-61 0 0,-1 0-76 0 0,1 0-86 0 0,1 0-67 0 0,-1 0-90 0 0,0 0-98 0 0,0 0-107 0 0,1 0-117 0 0,-1 0-126 0 0,3 0 334 0 0,-1 0-34 0 0,1 0-37 0 0,-1 0-37 0 0,0 0-604 0 0,0 0-34 0 0,-6 0-2482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4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269 1 5008 0 0,'-5'0'39'0'0,"0"0"56"0"0,-11 0 369 0 0,13 0-320 0 0,3 0-136 0 0,0 0 0 0 0,0 0 0 0 0,-1 0 0 0 0,1 0 0 0 0,0 0 0 0 0,0 0 0 0 0,0 0 0 0 0,0 0 0 0 0,0 0 0 0 0,0 0 0 0 0,0 0 0 0 0,0 0 0 0 0,0 0 0 0 0,0 0-1 0 0,-1 0 1 0 0,1 0 0 0 0,0 0 0 0 0,0 0 0 0 0,0 0 0 0 0,0 0 0 0 0,0 0 0 0 0,0 0 0 0 0,0 0 0 0 0,0 0 0 0 0,0 0 0 0 0,0 0 0 0 0,0 0 0 0 0,0 0-1 0 0,-1 0 1 0 0,1 0 0 0 0,0 0 0 0 0,0 0 0 0 0,0 1 0 0 0,0-1 0 0 0,0 0 0 0 0,0 0 0 0 0,0 0 0 0 0,0 0 0 0 0,0 0 0 0 0,0 0 0 0 0,0 0 0 0 0,0 0-1 0 0,0 0 1 0 0,0 0 0 0 0,0 1 0 0 0,0-1 0 0 0,0 0 0 0 0,0 0 0 0 0,0 0 0 0 0,0 0 0 0 0,0 0 0 0 0,0 0 0 0 0,0 0 0 0 0,0 0 0 0 0,0 0 0 0 0,0 0-1 0 0,0 1-7 0 0,0 2 128 0 0,-1 0 42 0 0,-3 7 478 0 0,1-6-423 0 0,0-1-94 0 0,2-1-117 0 0,0-1-42 0 0,-1 2 266 0 0,0-1-87 0 0,2 1-54 0 0,-1 1-50 0 0,1 0-10 0 0,0-2 39 0 0,-9 15 225 0 0,0 2-51 0 0,-1 0-53 0 0,2 1-49 0 0,2 0-47 0 0,2-2-18 0 0,2-11-43 0 0,0 1 0 0 0,0-1 0 0 0,0 1 0 0 0,-1-1 0 0 0,-1 1-40 0 0,0 1 52 0 0,1 0 0 0 0,0 1 0 0 0,0-1 0 0 0,1 1-52 0 0,-5 14 145 0 0,-2 0 50 0 0,0-1 7 0 0,2 9 41 0 0,0 0 5 0 0,-2-9-35 0 0,-2-3 2 0 0,8-14-94 0 0,-1 0 0 0 0,1 0 0 0 0,1 0 0 0 0,-1 0 0 0 0,0 4-121 0 0,1 9 222 0 0,2-14-162 0 0,0-1 1 0 0,-1 1 0 0 0,1 0 0 0 0,-1-1 0 0 0,0 1-1 0 0,0-1 1 0 0,0 1 0 0 0,-1-1 0 0 0,1 0-1 0 0,-1 1 1 0 0,0-1 0 0 0,-2 2-61 0 0,-6 10 275 0 0,9-13-200 0 0,0-1 0 0 0,0 1 0 0 0,0 0-1 0 0,1-1 1 0 0,-1 1 0 0 0,1 0-1 0 0,-1 0 1 0 0,1 0 0 0 0,0 0 0 0 0,0-1-1 0 0,0 2-74 0 0,-2 10 98 0 0,-4-4-74 0 0,5-8-25 0 0,0-1 1 0 0,0 1 0 0 0,0-1-1 0 0,1 1 1 0 0,-1 0 0 0 0,0-1-1 0 0,1 1 1 0 0,-1 0 0 0 0,1-1-1 0 0,0 1 1 0 0,0 0 0 0 0,-1 0 0 0 0,1 0 0 0 0,0-2 0 0 0,1 1 0 0 0,-1-1 0 0 0,0 1 0 0 0,0-1 0 0 0,0 1 0 0 0,0-1 0 0 0,0 1 0 0 0,0-1 0 0 0,0 1 0 0 0,0-1 0 0 0,0 1 0 0 0,-1-1 0 0 0,1 1 0 0 0,0-1 0 0 0,0 1 0 0 0,0-1 0 0 0,-1 1 0 0 0,1-1 0 0 0,0 0 0 0 0,0 1 0 0 0,-1-1 0 0 0,1 1 0 0 0,0-1 0 0 0,-1 0 0 0 0,1 1 0 0 0,0-1 0 0 0,-1 0 0 0 0,1 1 0 0 0,-1-1 0 0 0,1 0 0 0 0,0 0 0 0 0,-1 1 0 0 0,-6 3 10 0 0,7-3-6 0 0,-1-1 0 0 0,1 1-1 0 0,0 0 1 0 0,0-1-1 0 0,-1 1 1 0 0,1 0 0 0 0,0-1-1 0 0,0 1 1 0 0,0 0 0 0 0,0-1-1 0 0,-1 1 1 0 0,1 0 0 0 0,0-1-1 0 0,0 1 1 0 0,1 0-4 0 0,-1 1 75 0 0,0-2 17 0 0,0 3-12 0 0,0-1-35 0 0,0-1-46 0 0,0 0-42 0 0,0 0-37 0 0,0 1-56 0 0,0-2-36 0 0,0 2-463 0 0,0-3 245 0 0,0 0 159 0 0,0 0 71 0 0,0 0 39 0 0,0-1 56 0 0,0 1 39 0 0,0-1 45 0 0,0-1 49 0 0,0-12-676 0 0</inkml:trace>
  <inkml:trace contextRef="#ctx0" brushRef="#br0" timeOffset="353.19">174 48 6992 0 0,'0'0'157'0'0,"0"0"23"0"0,0 0 12 0 0,0 0 33 0 0,0 0 114 0 0,0 0 49 0 0,0 0 11 0 0,0 0-18 0 0,0 0-77 0 0,0 0-31 0 0,0 0-7 0 0,0 0-24 0 0,0 0-88 0 0,0 0-40 0 0,3 3-8 0 0,10 7 3 0 0,-6-7-54 0 0,-7-2-49 0 0,1-1 0 0 0,-1 0 0 0 0,1 0-1 0 0,-1 0 1 0 0,1 0 0 0 0,-1 1 0 0 0,1-1 0 0 0,-1 0-1 0 0,0 1 1 0 0,1-1 0 0 0,-1 0 0 0 0,1 1-1 0 0,-1-1 1 0 0,0 0 0 0 0,1 1 0 0 0,-1-1-1 0 0,0 0 1 0 0,1 1 0 0 0,-1-1 0 0 0,0 1 0 0 0,0-1-1 0 0,0 1 1 0 0,1-1 0 0 0,-1 1 0 0 0,0-1-1 0 0,0 1 1 0 0,0-1 0 0 0,0 1 0 0 0,0-1-1 0 0,0 1 1 0 0,0-1 0 0 0,0 1 0 0 0,0-1 0 0 0,0 1-1 0 0,0-1 1 0 0,0 1 0 0 0,0-1 0 0 0,0 1-6 0 0,0 0 13 0 0,0 1 1 0 0,0-1 0 0 0,0 1-1 0 0,0-1 1 0 0,1 1 0 0 0,-1-1-1 0 0,0 0 1 0 0,1 1 0 0 0,-1-1-1 0 0,1 0 1 0 0,0 1 0 0 0,0-1-14 0 0,10 12 114 0 0,2 3-11 0 0,-2 9 25 0 0,-9-20-111 0 0,-1-1 0 0 0,0 0-1 0 0,0 0 1 0 0,0 1 0 0 0,-1-1 0 0 0,1 0-1 0 0,-1 4-16 0 0,0-3 22 0 0,1 0-1 0 0,0 0 0 0 0,0 0 1 0 0,0-1-1 0 0,0 1 0 0 0,1 0 1 0 0,0-1-1 0 0,0 1 0 0 0,0-1 1 0 0,0 0-1 0 0,3 4-21 0 0,6 12 67 0 0,-1 3 12 0 0,-4 1 45 0 0,-3-14-46 0 0,-1 0-1 0 0,1-1 0 0 0,1 1 0 0 0,0-1-77 0 0,10 17 181 0 0,-7-14-66 0 0,-1 0-1 0 0,0 0 1 0 0,-1 1 0 0 0,2 6-115 0 0,-3-1 116 0 0,-3-10-56 0 0,1-1 0 0 0,0 1 0 0 0,1-1 0 0 0,0 0 0 0 0,0 2-60 0 0,6 9 119 0 0,-6-10-79 0 0,1-1 0 0 0,0 1-1 0 0,0-1 1 0 0,0 0 0 0 0,1 0 0 0 0,0-1 0 0 0,4 4-40 0 0,-7-8 10 0 0,0 0 0 0 0,0 1 0 0 0,-1-1-1 0 0,1 0 1 0 0,-1 0 0 0 0,0 1 0 0 0,0-1 0 0 0,0 0 0 0 0,0 1-1 0 0,0 0 1 0 0,0-1 0 0 0,-1 1 0 0 0,1 0-10 0 0,-1-1 11 0 0,1 1-1 0 0,-1-1 1 0 0,1 0 0 0 0,0 1 0 0 0,0-1 0 0 0,0 0-1 0 0,0 0 1 0 0,1 0 0 0 0,-1 0 0 0 0,0 0 0 0 0,1 0 0 0 0,1 2-11 0 0,1 1 42 0 0,1 0 1 0 0,-1 1 0 0 0,-1 0-1 0 0,1 0 1 0 0,-1 0 0 0 0,0 1-43 0 0,0-1 28 0 0,-2-4-18 0 0,-1-1 0 0 0,1 1 0 0 0,-1 0 0 0 0,1-1 0 0 0,-1 1 0 0 0,0 0 0 0 0,1 0 0 0 0,-1 0 0 0 0,0 1-10 0 0,0-3 2 0 0,0 0 1 0 0,-1 1 0 0 0,1-1 0 0 0,0 1 0 0 0,0-1-1 0 0,0 1 1 0 0,0-1 0 0 0,0 0 0 0 0,0 1-1 0 0,0-1 1 0 0,1 1 0 0 0,-1-1 0 0 0,0 1-1 0 0,0-1 1 0 0,0 0 0 0 0,0 1 0 0 0,0-1-1 0 0,1 1 1 0 0,-1-1 0 0 0,0 0 0 0 0,0 1-1 0 0,1-1 1 0 0,-1 0 0 0 0,0 1 0 0 0,0-1 0 0 0,1 0-1 0 0,-1 1 1 0 0,0-1 0 0 0,1 0 0 0 0,-1 0-1 0 0,1 1 1 0 0,-1-1 0 0 0,0 0 0 0 0,1 0-1 0 0,-1 0 1 0 0,1 0 0 0 0,-1 0 0 0 0,1 1-1 0 0,-1-1 1 0 0,0 0 0 0 0,1 0 0 0 0,-1 0-1 0 0,1 0 1 0 0,-1 0 0 0 0,1 0 0 0 0,-1 0 0 0 0,1-1-3 0 0,-1 1 1 0 0,0 0 0 0 0,0 0 0 0 0,0 0 1 0 0,0 0-1 0 0,0 0 0 0 0,0 0 0 0 0,0 0 1 0 0,0 0-1 0 0,1 0 0 0 0,-1 0 0 0 0,0 0 1 0 0,0 0-1 0 0,0 0 0 0 0,0 0 1 0 0,0 0-1 0 0,0 0 0 0 0,0 0 0 0 0,0 0 1 0 0,0 0-1 0 0,0 0 0 0 0,1 0 0 0 0,-1 0 1 0 0,0 0-1 0 0,0 1 0 0 0,0-1 0 0 0,0 0 1 0 0,0 0-1 0 0,0 0 0 0 0,0 0 0 0 0,0 0 1 0 0,0 0-1 0 0,0 0 0 0 0,0 0 1 0 0,0 0-1 0 0,0 0 0 0 0,0 0 0 0 0,0 0 1 0 0,0 0-1 0 0,0 1 0 0 0,1-1 0 0 0,-1 0 1 0 0,0 0-1 0 0,0 0 0 0 0,0 0 0 0 0,0 0 1 0 0,0 0-1 0 0,0 0 0 0 0,0 0 0 0 0,0 0 1 0 0,0 0-1 0 0,0 1 0 0 0,0-1 1 0 0,0 0-1 0 0,-1 0 0 0 0,1 0 0 0 0,0 0 1 0 0,0 0-2 0 0,0 11 72 0 0,0-9 0 0 0,0 1 0 0 0,0 7 1 0 0,0-7 6 0 0,0-3-46 0 0,0 0-52 0 0,0 0-55 0 0,-2 0-110 0 0,-9 0-192 0 0,9 0-28 0 0</inkml:trace>
  <inkml:trace contextRef="#ctx0" brushRef="#br0" timeOffset="549.63">111 506 6160 0 0,'0'0'133'0'0,"0"0"23"0"0,0 0 13 0 0,3-3-18 0 0,4-3-120 0 0,-6 5-31 0 0,1 0 0 0 0,0 1-1 0 0,0-1 1 0 0,0 0 0 0 0,0 1 0 0 0,0-1-1 0 0,0 1 1 0 0,0-1 0 0 0,1 1 0 0 0,14-1 82 0 0,-8 1 124 0 0,-2-2-51 0 0,0 0-20 0 0,1-2 20 0 0,1 0 26 0 0,-2 2-2 0 0,2 1 31 0 0,1 0 73 0 0,1 1-61 0 0,-1-2-39 0 0,12-3 91 0 0,-14 2-175 0 0,0 2-1 0 0,0-1 0 0 0,1 1 0 0 0,7-1-98 0 0,-1 3 108 0 0,14-1 90 0 0,-7-3-100 0 0,-4-1-61 0 0,-8 1-37 0 0,0 1 0 0 0,0 0-1 0 0,0 1 1 0 0,8 0 0 0 0,-7 1-31 0 0,-3 0-80 0 0,-2 0-83 0 0,-3 0 51 0 0,1 0-34 0 0,-1 0-39 0 0,0 0-35 0 0,3 0-342 0 0,2 0-241 0 0,3 0-552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3.4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1 175 4864 0 0,'3'0'141'0'0,"10"2"-6"0"0,-11 0-134 0 0,6 1 44 0 0,-2-1 69 0 0,0-4 83 0 0,1-3 95 0 0,-5 4 92 0 0,0 0-103 0 0,0 0-85 0 0,-1 0-68 0 0,2 1-41 0 0,1 1 17 0 0,-3 0-6 0 0,-1-1 4 0 0,3 0 581 0 0,7 0-41 0 0,1 0-120 0 0,0 0-103 0 0,0 0-90 0 0,-1 0-89 0 0,0 0-52 0 0,6 0 43 0 0,22 0 193 0 0,-26 0-242 0 0,-2 0 62 0 0,-10 0-239 0 0,1 0-1 0 0,-1 0 1 0 0,0 0-1 0 0,0 0 1 0 0,0 0 0 0 0,0 0-1 0 0,0 0 1 0 0,0 0-1 0 0,0 0 1 0 0,0 0 0 0 0,0 0-1 0 0,0 0 1 0 0,1 0 0 0 0,-1 0-1 0 0,0 0 1 0 0,0 0-1 0 0,0 0 1 0 0,0 0 0 0 0,0 0-1 0 0,0 0 1 0 0,0 0-1 0 0,0 0 1 0 0,0 0 0 0 0,0 0-1 0 0,0 0 1 0 0,1-1-1 0 0,-1 1 1 0 0,0 0 0 0 0,0 0-1 0 0,0 0 1 0 0,0 0-1 0 0,0 0 1 0 0,0 0 0 0 0,0 0-1 0 0,0 0 1 0 0,0 0-1 0 0,0 0 1 0 0,0 0 0 0 0,0 0-1 0 0,0 0 1 0 0,0-1 0 0 0,0 1-1 0 0,0 0 1 0 0,0 0-1 0 0,0 0 1 0 0,0 0 0 0 0,0 0-1 0 0,0 0 1 0 0,0 0-1 0 0,0 0 1 0 0,0 0 0 0 0,0 0-1 0 0,0-1 1 0 0,0 1-1 0 0,0 0 1 0 0,0 0 0 0 0,0 0-5 0 0,1-6 129 0 0,1 2-42 0 0,3 2-42 0 0,3 1-42 0 0,8-2-3 0 0,-1-7 0 0 0,-2 4 0 0 0,-7-4 0 0 0,4 5 20 0 0,-9 0 8 0 0,0-1 22 0 0,3 1 66 0 0,6-8-41 0 0,-7-3-60 0 0,-3 16-15 0 0,0-1 1 0 0,0 1-1 0 0,0 0 1 0 0,0-1-1 0 0,0 1 1 0 0,0-1-1 0 0,0 1 0 0 0,1 0 1 0 0,-1-1-1 0 0,0 1 1 0 0,0-1-1 0 0,-1 1 1 0 0,1 0-1 0 0,0-1 1 0 0,0 1-1 0 0,0-1 1 0 0,0 1-1 0 0,0 0 1 0 0,0-1-1 0 0,0 1 1 0 0,-1 0-1 0 0,1-1 1 0 0,0 1-1 0 0,0 0 1 0 0,-1-1-1 0 0,1 1 1 0 0,0 0-1 0 0,0 0 1 0 0,-1-1-1 0 0,1 1 0 0 0,0 0 0 0 0,-2-1 4 0 0,1 0-1 0 0,0 0 1 0 0,-1 0 0 0 0,1-1-1 0 0,0 1 1 0 0,0 0-1 0 0,0 0 1 0 0,0-1-1 0 0,0 1 1 0 0,0 0-1 0 0,1-1 1 0 0,-1 1-1 0 0,0-1 1 0 0,0-1-4 0 0,-15-25 64 0 0,6 22-64 0 0,5-4 0 0 0,4 9 0 0 0,0 1 0 0 0,0 0 0 0 0,1-1 0 0 0,-1 1 0 0 0,0 0 0 0 0,0-1 0 0 0,0 1 0 0 0,0 0 0 0 0,1 0 0 0 0,-1 0 0 0 0,0 0 0 0 0,0 0 0 0 0,0 0 0 0 0,0 0 0 0 0,-21 0-1 0 0,16 1-5 0 0,2 1-2 0 0,-12 11-61 0 0,14-11 62 0 0,1-1-1 0 0,-1 1 1 0 0,0-1 0 0 0,-1 1 0 0 0,1-1 0 0 0,0 0 0 0 0,0 1 0 0 0,0-1 0 0 0,-1 0 7 0 0,-7 3-4 0 0,-6 9 4 0 0,15-12 0 0 0,-3 3 0 0 0,0 0 0 0 0,0 1 0 0 0,0-1 0 0 0,0 1 0 0 0,1 1 0 0 0,1-4 0 0 0,1 1 0 0 0,0 0 0 0 0,0 0 0 0 0,0-1 0 0 0,1 1 0 0 0,-1 0 0 0 0,1 0 0 0 0,-1 0 0 0 0,1 0 0 0 0,0 0 0 0 0,0 1 0 0 0,1 12 0 0 0,0-12 0 0 0,-1 0 0 0 0,0 1 0 0 0,0-1 0 0 0,0 1 0 0 0,0-1 0 0 0,-1 0 0 0 0,1 1 0 0 0,-1-1 0 0 0,-1 4 0 0 0,1-7 0 0 0,1 0 0 0 0,-1-1 0 0 0,0 1 0 0 0,1 0 0 0 0,-1 0 0 0 0,1 0 0 0 0,0 0 0 0 0,-1-1 0 0 0,1 1 0 0 0,0 0 0 0 0,-1 0 0 0 0,1 0 0 0 0,0 0 0 0 0,0 0 0 0 0,0 0 0 0 0,0 0 0 0 0,0 0 0 0 0,0 0 0 0 0,0 0 0 0 0,0 0 0 0 0,0 0 0 0 0,0 0 0 0 0,1 0 0 0 0,-1 0 0 0 0,0 0 0 0 0,1-1 0 0 0,-1 1 0 0 0,0 0 0 0 0,1 0 0 0 0,-1 0 0 0 0,1 0 0 0 0,0 0 0 0 0,0 0 0 0 0,1 15 0 0 0,-2-15 0 0 0,0-1 0 0 0,0 1 0 0 0,0 0 0 0 0,0 0 0 0 0,0 0 0 0 0,0 0 0 0 0,0 0 0 0 0,0-1 0 0 0,1 1 0 0 0,-1 0 0 0 0,0 0 0 0 0,1 0 0 0 0,-1-1 0 0 0,0 1 0 0 0,1 0 0 0 0,12 4 0 0 0,3 9 0 0 0,-11-10 0 0 0,1 0 1 0 0,0 0 0 0 0,-1 0-1 0 0,1-1 1 0 0,1 1 0 0 0,0-1-1 0 0,-2-1 6 0 0,27 4 58 0 0,-24-2-40 0 0,-6-2-23 0 0,-1-1 0 0 0,1 0 1 0 0,-1-1-1 0 0,1 1 0 0 0,0 0 1 0 0,-1 0-1 0 0,1-1 1 0 0,0 1-1 0 0,0-1 0 0 0,-1 1 1 0 0,1-1-1 0 0,0 0 0 0 0,0 0 1 0 0,0 0-1 0 0,0 0 0 0 0,-1 0 1 0 0,1 0-1 0 0,0 0 1 0 0,0-1-1 0 0,0 1 0 0 0,-1-1 1 0 0,3 0-2 0 0,3-1-3 0 0,22-7 8 0 0,-2 7-41 0 0,-18 3-14 0 0,1 0-11 0 0,1-2-39 0 0,-3 0-1 0 0,-1-2-35 0 0,8-10-150 0 0</inkml:trace>
  <inkml:trace contextRef="#ctx0" brushRef="#br0" timeOffset="419.9">522 96 5672 0 0,'0'2'165'0'0,"0"-1"-159"0"0,0 0-1 0 0,0-1 1 0 0,0 1-1 0 0,0-1 1 0 0,0 1-1 0 0,0-1 1 0 0,0 1-1 0 0,0 0 0 0 0,1-1 1 0 0,-1 1-1 0 0,0-1 1 0 0,0 1-1 0 0,1-1 1 0 0,-1 1-1 0 0,0-1 1 0 0,1 1-1 0 0,-1-1 1 0 0,0 0-1 0 0,1 1 1 0 0,-1-1-1 0 0,1 1 1 0 0,-1-1-1 0 0,1 0 1 0 0,0 1-6 0 0,-1-1 2 0 0,1 1 0 0 0,0-1 0 0 0,-1 1 1 0 0,1-1-1 0 0,-1 1 0 0 0,1-1 0 0 0,-1 1 0 0 0,1-1 1 0 0,-1 1-1 0 0,1-1 0 0 0,-1 1 0 0 0,0 0 0 0 0,1-1 1 0 0,-1 1-1 0 0,0 0 0 0 0,1 0 0 0 0,-1-1 0 0 0,0 1 1 0 0,0 0-1 0 0,0-1 0 0 0,0 1 0 0 0,0 0 0 0 0,0 0 1 0 0,0-1-1 0 0,0 1-2 0 0,0 5 23 0 0,0 0 41 0 0,0 6 164 0 0,0 0 86 0 0,0 15 513 0 0,0-19-615 0 0,0 0-47 0 0,1-2 78 0 0,0-1-42 0 0,2 2 41 0 0,0-1-47 0 0,3 6 165 0 0,-4 0-52 0 0,-2-6-125 0 0,0-4-129 0 0,-1-1 1 0 0,1 1 0 0 0,0 0-1 0 0,0-1 1 0 0,0 1-1 0 0,1 0 1 0 0,-1-1-1 0 0,0 1 1 0 0,1-1 0 0 0,-1 1-1 0 0,1 0 1 0 0,0 0-55 0 0,-1-1 169 0 0,1 0-43 0 0,0-1-38 0 0,0 1-35 0 0,-1-1-29 0 0,1 1-34 0 0,0-1-39 0 0,0 1-70 0 0,1 0-40 0 0,-1-1 80 0 0,-1 1 51 0 0,1-1 49 0 0,0 1 43 0 0,-1-1 52 0 0,0 1 58 0 0,1 0 69 0 0,-1-1 16 0 0,0 1 57 0 0,0 0 62 0 0,1 0 65 0 0,-1 1 72 0 0,0-1 75 0 0,0 0 81 0 0,0 1 84 0 0,-3-5-608 0 0,2 2-130 0 0,-8-10 78 0 0,9 11-93 0 0,0-1 0 0 0,-1 0 0 0 0,1 0 0 0 0,0 1 0 0 0,-1-1 0 0 0,1 0 0 0 0,0 1 0 0 0,0-1 0 0 0,0 0 0 0 0,0 0 0 0 0,0 0 0 0 0,0 1 0 0 0,0-1 0 0 0,0 0 0 0 0,0 0 0 0 0,0 1 0 0 0,0-1 0 0 0,1 0 0 0 0,-1 0 0 0 0,0 1 0 0 0,1-2-2 0 0,4-6 21 0 0,-4 7-19 0 0,0 0 1 0 0,-1-1-1 0 0,1 1 0 0 0,0-1 1 0 0,0 1-1 0 0,-1-1 0 0 0,1 1 1 0 0,-1-1-1 0 0,1 0 0 0 0,-1 1 1 0 0,0-1-1 0 0,1 0 0 0 0,-1 1 1 0 0,0-1-3 0 0,0-1 3 0 0,0 1 1 0 0,0 0 0 0 0,1 0 0 0 0,-1-1 0 0 0,1 1 0 0 0,0 0 0 0 0,-1 0 0 0 0,1-1 0 0 0,0 1 0 0 0,0 0 0 0 0,1-1-4 0 0,8-19 21 0 0,-3 9-21 0 0,0 0 0 0 0,0 0 0 0 0,9-10 0 0 0,-8 11 0 0 0,-2 3 0 0 0,3-5-2 0 0,0 1 0 0 0,1 0 0 0 0,0 1 1 0 0,8-8 1 0 0,-14 17-8 0 0,1-1 0 0 0,-1 1 1 0 0,1 0-1 0 0,-1 0 1 0 0,1 0-1 0 0,4-1 8 0 0,-4 2-13 0 0,0 1 0 0 0,0-1 0 0 0,0 1 0 0 0,0 0 0 0 0,0 0 0 0 0,0 1 0 0 0,1-1 1 0 0,0 1 12 0 0,54 0-76 0 0,-58 0 73 0 0,0 0 1 0 0,0 1 0 0 0,0-1-1 0 0,0 0 1 0 0,0 1 0 0 0,0 0-1 0 0,0-1 1 0 0,0 1 0 0 0,0 0-1 0 0,0 0 1 0 0,0 0 0 0 0,-1 0-1 0 0,1 0 1 0 0,0 0 0 0 0,-1 1-1 0 0,1-1 1 0 0,-1 1 0 0 0,1-1 2 0 0,3 5-22 0 0,0 1 1 0 0,0-1 0 0 0,-1 1-1 0 0,1 1 22 0 0,-2-2-16 0 0,1 0 0 0 0,0-1 0 0 0,0 1 0 0 0,1 0 16 0 0,-3-4-9 0 0,0 0 0 0 0,-1 0 1 0 0,1 0-1 0 0,-1 0 1 0 0,1 0-1 0 0,-1 0 1 0 0,0 0-1 0 0,0 1 1 0 0,0-1-1 0 0,0 0 0 0 0,0 1 1 0 0,0-1-1 0 0,-1 1 9 0 0,1 0-6 0 0,10 26-4 0 0,-11-27 10 0 0,2 6 0 0 0,0 0 0 0 0,1 1 0 0 0,0-1 0 0 0,3 4 0 0 0,-6-10 0 0 0,1 0 0 0 0,-1 0 0 0 0,1 0 0 0 0,-1 0 0 0 0,1 0 0 0 0,-1-1 0 0 0,0 1 0 0 0,0 0 0 0 0,0 0 0 0 0,0 0 0 0 0,-1 1 0 0 0,1-1 0 0 0,0 0 0 0 0,0 0 0 0 0,0 0 0 0 0,0 0 0 0 0,0 0 0 0 0,0-1 0 0 0,0 1 0 0 0,1 0 0 0 0,-1 0 0 0 0,1 0 0 0 0,0 1 0 0 0,4 5 3 0 0,1 4-6 0 0,-4 2 87 0 0,-2-11-127 0 0,0-3 108 0 0,0 2 11 0 0,0-1-92 0 0,0 1-36 0 0,0 1-26 0 0,0 1-38 0 0,0 1-42 0 0,0 1-48 0 0,0-5-12 0 0,0 0-35 0 0,0-1-352 0 0,0 1 80 0 0,0-1-50 0 0,0 0-684 0 0,0 0-543 0 0,0 0-1029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2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222 0 7344 0 0,'0'0'165'0'0,"0"0"22"0"0,0 0 9 0 0,0 0 50 0 0,0 0 152 0 0,0 0 67 0 0,0 0 14 0 0,0 0-26 0 0,0 0-110 0 0,2 3-45 0 0,9 7-8 0 0,-9-6-46 0 0,-1-1-109 0 0,0 1-70 0 0,-2 1-36 0 0,0-2 48 0 0,1-2-62 0 0,0-1 0 0 0,0 1 0 0 0,0 0 0 0 0,0-1 0 0 0,0 1-1 0 0,0 0 1 0 0,1-1 0 0 0,-1 1 0 0 0,0 0 0 0 0,0-1 0 0 0,0 1 0 0 0,1 0-1 0 0,-1-1 1 0 0,0 1 0 0 0,1-1 0 0 0,-1 1 0 0 0,0-1 0 0 0,1 1-1 0 0,-1 0 1 0 0,1-1 0 0 0,-1 0 0 0 0,1 1 0 0 0,-1-1 0 0 0,1 1 0 0 0,0-1-1 0 0,-1 1-14 0 0,1-1 15 0 0,-1 0-1 0 0,1 1 1 0 0,-1-1-1 0 0,1 1 1 0 0,0-1-1 0 0,-1 1 0 0 0,0-1 1 0 0,1 1-1 0 0,-1-1 1 0 0,1 1-1 0 0,-1-1 1 0 0,0 1-1 0 0,1 0 0 0 0,-1-1 1 0 0,0 1-1 0 0,0-1 1 0 0,1 1-1 0 0,-1 0 1 0 0,0-1-1 0 0,0 1 0 0 0,0 0 1 0 0,0-1-1 0 0,0 1 1 0 0,0 0-1 0 0,0 0 1 0 0,0-1-15 0 0,-1 25 328 0 0,1-3-70 0 0,0 0-38 0 0,1-9-106 0 0,2-3-34 0 0,3 3 49 0 0,-5-12-109 0 0,0 1 1 0 0,0-1-1 0 0,-1 1 1 0 0,1-1-1 0 0,0 1 1 0 0,-1 0-1 0 0,1-1 1 0 0,-1 1-1 0 0,0 0 1 0 0,1-1-1 0 0,-1 1 1 0 0,0 0-1 0 0,0-1 1 0 0,0 1-21 0 0,0 10 93 0 0,-1 12 36 0 0,5 1-42 0 0,1-10-41 0 0,1 2 11 0 0,-4 1 11 0 0,-2 22-20 0 0,0 1 51 0 0,0 0 51 0 0,0 0 52 0 0,0 0 54 0 0,0 0 55 0 0,0 0 55 0 0,0-1 58 0 0,0-38-348 0 0,0-2 8 0 0,0 0 2 0 0,0 0-56 0 0,0 0-68 0 0,0 0-75 0 0,0 0-147 0 0,0 0-231 0 0,0 0 374 0 0,0 0 11 0 0,0 0-12 0 0,0 0-39 0 0,0 0-9 0 0,0 0-39 0 0,0 0-43 0 0,0 0-49 0 0,0 0-54 0 0,0 0-49 0 0,0 0-43 0 0,0 0-39 0 0,0 0-139 0 0,0 0-38 0 0,0 0-1449 0 0</inkml:trace>
  <inkml:trace contextRef="#ctx0" brushRef="#br0" timeOffset="390.55">1 363 6448 0 0,'2'0'141'0'0,"1"0"-90"0"0,-2 0-49 0 0,3 0 52 0 0,3 0 82 0 0,-1 0-25 0 0,2 0 34 0 0,2 0-111 0 0,13 0-38 0 0,-16 0 38 0 0,-2 0 40 0 0,-3 0 100 0 0,1-2 202 0 0,1-3-107 0 0,-2 3-134 0 0,0-1-1 0 0,1 1 1 0 0,-1 0-1 0 0,1-1 1 0 0,-1 1-1 0 0,1 0 1 0 0,0 1-1 0 0,0-1 1 0 0,2-1-135 0 0,9 1 383 0 0,1 1-35 0 0,1 1-50 0 0,-1-2-39 0 0,0-4-11 0 0,-5 2-76 0 0,-2 2-16 0 0,0 1 18 0 0,1 1 52 0 0,2-1-34 0 0,-1 0-46 0 0,1-2-39 0 0,0 0-32 0 0,8-1-5 0 0,9 0-40 0 0,-22 4-14 0 0,18 0 26 0 0,7 0-42 0 0,-24 0 2 0 0,-4 0-59 0 0,0 0 47 0 0,10 0 139 0 0,-9 0-118 0 0,-1 0-28 0 0,0 0-35 0 0,1 0-51 0 0,0 0-62 0 0,0 0-70 0 0,0 0-82 0 0,-3 0 48 0 0,1 0-43 0 0,-1 0-40 0 0,1 0-34 0 0,0 0-115 0 0,0 0-35 0 0,3 0-1188 0 0</inkml:trace>
  <inkml:trace contextRef="#ctx0" brushRef="#br0" timeOffset="846.95">648 142 6216 0 0,'0'0'133'0'0,"0"0"23"0"0,0 3 15 0 0,2 13-15 0 0,9 13-124 0 0,-11-28-32 0 0,3 12 27 0 0,1-2 44 0 0,-1 0 47 0 0,2 0 48 0 0,-2-4 34 0 0,-2 0-44 0 0,0 2-10 0 0,-2 4 26 0 0,0-4-19 0 0,2 1 55 0 0,0-2-59 0 0,1-1-26 0 0,2 2-10 0 0,0-1-13 0 0,-2 0-3 0 0,-1 0 22 0 0,0 2 49 0 0,0 4-1 0 0,6 9 131 0 0,-1-1-29 0 0,-4-7-155 0 0,-2-3 22 0 0,0-1-40 0 0,0 13 98 0 0,0-22-172 0 0,0-1 1 0 0,0 1-1 0 0,0 0 0 0 0,0-1 1 0 0,0 1-1 0 0,1 0 1 0 0,-1-1-1 0 0,1 1 0 0 0,-1 0 1 0 0,1-1-1 0 0,0 1 1 0 0,0-1-1 0 0,0 1 0 0 0,0-1-22 0 0,5 12 169 0 0,-3-1-42 0 0,-2 3 75 0 0,-2 37 576 0 0,1-37-566 0 0,-1-1-53 0 0,1-14-148 0 0,0 1 1 0 0,0 0 0 0 0,0 0 0 0 0,0-1-1 0 0,0 1 1 0 0,0 0 0 0 0,0-1 0 0 0,0 1-1 0 0,-1 0 1 0 0,1 0 0 0 0,0-1-1 0 0,0 1 1 0 0,-1 0 0 0 0,1-1 0 0 0,-1 1-1 0 0,1 0 1 0 0,0-1 0 0 0,-1 1 0 0 0,1-1-1 0 0,-1 1 1 0 0,0-1 0 0 0,1 1 0 0 0,-1-1-1 0 0,1 1 1 0 0,-1-1-12 0 0,0 0 9 0 0,1 1 1 0 0,-1-1-1 0 0,1 0 1 0 0,-1 1-1 0 0,1-1 0 0 0,0 0 1 0 0,-1 1-1 0 0,1-1 0 0 0,-1 1 1 0 0,1-1-1 0 0,0 1 1 0 0,-1-1-1 0 0,1 1 0 0 0,0-1 1 0 0,0 1-1 0 0,-1-1 1 0 0,1 1-1 0 0,0-1 0 0 0,0 1 1 0 0,0 0-1 0 0,0-1 1 0 0,0 1-1 0 0,0-1 0 0 0,0 1-9 0 0,0 2 154 0 0,0-3-2 0 0,0 0 0 0 0,0 0 0 0 0,0 0 0 0 0,0 0-38 0 0,0 0-124 0 0,0 0 63 0 0,-3 0 47 0 0,-8 0 11 0 0,11 0-110 0 0,0 0 1 0 0,0 0-1 0 0,0 0 1 0 0,0 0 0 0 0,0 0-1 0 0,0 0 1 0 0,0 0 0 0 0,0 0-1 0 0,0 0 1 0 0,0 0 0 0 0,0 0-1 0 0,-1 0 1 0 0,1 0 0 0 0,0 0-1 0 0,0 0 1 0 0,0 0-1 0 0,0 0 1 0 0,0 0 0 0 0,0 0-1 0 0,0 0 1 0 0,0 0 0 0 0,0 0-1 0 0,0 0 1 0 0,-1 0 0 0 0,1 0-1 0 0,0 0 1 0 0,0 0-1 0 0,0 0 1 0 0,0 0 0 0 0,0 0-1 0 0,0 0 1 0 0,0 0 0 0 0,0-1-1 0 0,0 1 1 0 0,0 0 0 0 0,0 0-1 0 0,0 0 1 0 0,0 0-1 0 0,0 0 1 0 0,0 0 0 0 0,0 0-1 0 0,0 0 1 0 0,0 0 0 0 0,0 0-1 0 0,0 0 1 0 0,0-1 0 0 0,0 1-1 0 0,0 0 1 0 0,0 0-1 0 0,0 0 1 0 0,0 0 0 0 0,0 0-1 0 0,0 0 1 0 0,0 0 0 0 0,0 0-1 0 0,0 0 1 0 0,0-1-2 0 0,0-3 13 0 0,-1 2-14 0 0,1 0 0 0 0,0-1 1 0 0,0 1-1 0 0,1 0 0 0 0,-1-1 1 0 0,0 1-1 0 0,1 0 0 0 0,-1-1 1 0 0,1 0 0 0 0,4-6-24 0 0,-4 8 21 0 0,0 0 1 0 0,0-1-1 0 0,0 1 1 0 0,0-1-1 0 0,-1 1 0 0 0,1-1 1 0 0,0 1-1 0 0,-1-1 1 0 0,1 1-1 0 0,-1-1 0 0 0,0 0 1 0 0,0 1-1 0 0,1-1 1 0 0,-1 0 2 0 0,0 0 0 0 0,0 1 0 0 0,0-1 0 0 0,0 1 0 0 0,1-1 0 0 0,-1 1 0 0 0,0-1 0 0 0,1 1 0 0 0,-1-1 0 0 0,1 1 0 0 0,0-1 0 0 0,0 1 0 0 0,-1 0 0 0 0,1-1 0 0 0,0 1 0 0 0,0 0 0 0 0,0 0 0 0 0,0-1 0 0 0,1 1 0 0 0,0 0 0 0 0,-1-1 0 0 0,1 0 0 0 0,0 1 0 0 0,-1-1 0 0 0,0 0 0 0 0,1 0 0 0 0,-1 0 0 0 0,0 0 0 0 0,0 0 0 0 0,0 0 0 0 0,1-1 0 0 0,3-21 0 0 0,8 14 0 0 0,5-11 0 0 0,9 10 0 0 0,-16 0 0 0 0,-10 10 0 0 0,0-1 0 0 0,0 1 0 0 0,1-1 0 0 0,-1 1 0 0 0,0 0 0 0 0,1-1 0 0 0,0 1 0 0 0,-1 0 0 0 0,1 0 0 0 0,-1 0 0 0 0,1 0 0 0 0,0 1 0 0 0,0-1 0 0 0,-1 0 0 0 0,2 0 0 0 0,16-9 0 0 0,-16 7 0 0 0,0 1 0 0 0,-1 1 0 0 0,1-1 0 0 0,0 0 0 0 0,0 1 0 0 0,0-1 0 0 0,1 1 0 0 0,-1 0 0 0 0,0 0 0 0 0,0 0 0 0 0,1 0 0 0 0,-1 1 0 0 0,2-1 0 0 0,13 1-2 0 0,28 0 21 0 0,-21 3 30 0 0,-20-1-49 0 0,1 0-1 0 0,-1 1 1 0 0,0 0-1 0 0,0 0 1 0 0,1 0 0 0 0,-1 10-64 0 0,21 19 48 0 0,6 31 16 0 0,-32-61 0 0 0,1 0 1 0 0,0 0-1 0 0,-1 1 1 0 0,0-1-1 0 0,1 0 1 0 0,-1 1-1 0 0,0-1 1 0 0,0 0-1 0 0,-1 3 0 0 0,1-1 12 0 0,3 1 52 0 0,7 8-48 0 0,-7 3-16 0 0,-3-15-5 0 0,0 1 0 0 0,0-1 1 0 0,0 1-1 0 0,1 0 1 0 0,-1-1-1 0 0,1 1 1 0 0,-1-1-1 0 0,1 1 0 0 0,-1-1 1 0 0,1 2 4 0 0,8 8-146 0 0,-6-9-81 0 0,-3-2 113 0 0,0 0-40 0 0,0 0-63 0 0,0 0-107 0 0,0 0-128 0 0,0 0-114 0 0,0 0 80 0 0,0 0-43 0 0,0 0-620 0 0,0 0-487 0 0,0 0-926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51.8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191 348 6120 0 0,'-3'0'42'0'0,"0"0"-14"0"0,0 0 19 0 0,-5 0 49 0 0,-6 0 75 0 0,-14 0 1050 0 0,19 0-659 0 0,4 0-215 0 0,-1 0 34 0 0,-1 0 42 0 0,-1 0 49 0 0,7 0-463 0 0,1-1 1 0 0,-1 1-1 0 0,1 0 0 0 0,-1 0 0 0 0,1 0 0 0 0,-1 0 0 0 0,1 0 0 0 0,-1 0 0 0 0,1 0 0 0 0,-1 0 1 0 0,1 0-1 0 0,-1 1 0 0 0,1-1 0 0 0,-1 0 0 0 0,1 0 0 0 0,-1 0 0 0 0,1 0 0 0 0,0 1 0 0 0,-1-1 0 0 0,1 0 1 0 0,-1 1-1 0 0,1-1 0 0 0,0 0 0 0 0,-1 1 0 0 0,1-1 0 0 0,-1 0 0 0 0,1 1 0 0 0,0-1 0 0 0,0 1 0 0 0,-1-1 1 0 0,1 0-1 0 0,0 1-9 0 0,-5 6 124 0 0,-6-1 44 0 0,10-5-159 0 0,0-1 0 0 0,0 0 0 0 0,0 1 0 0 0,0-1 0 0 0,0 1 0 0 0,0 0 0 0 0,0-1-1 0 0,0 1 1 0 0,0 0 0 0 0,0 0 0 0 0,1-1 0 0 0,-1 1 0 0 0,0 0 0 0 0,0 0 0 0 0,1 0 0 0 0,-1 0-9 0 0,-5 14 103 0 0,-1 5-24 0 0,4-10-34 0 0,-3 8 53 0 0,0 1-27 0 0,2-9-32 0 0,3-6-10 0 0,0 0 0 0 0,1 0 0 0 0,-1 0 0 0 0,0 0 0 0 0,1 3-29 0 0,1 18 102 0 0,0-14-56 0 0,-2 15 98 0 0,1-23-123 0 0,0 0 0 0 0,-1 1-1 0 0,1-1 1 0 0,-1 0 0 0 0,0 0-1 0 0,0 0 1 0 0,-1 2-21 0 0,-4 8 90 0 0,5-12-79 0 0,1 0 0 0 0,-1 1 1 0 0,1-1-1 0 0,-1 0 1 0 0,1 1-1 0 0,0-1 0 0 0,-1 0 1 0 0,1 1-1 0 0,0-1 1 0 0,0 0-1 0 0,0 2-11 0 0,1-1 13 0 0,-1 1 0 0 0,1-1-1 0 0,-1 0 1 0 0,1 0 0 0 0,0 1 0 0 0,0-1-1 0 0,0 0 1 0 0,1 1-13 0 0,-1-1 10 0 0,1 0 0 0 0,-1 0 0 0 0,0 0 0 0 0,-1 0 0 0 0,1 0 0 0 0,0 0 0 0 0,-1 1 1 0 0,1-1-1 0 0,-1 0 0 0 0,1 2-10 0 0,-1 9 72 0 0,0-13-71 0 0,0 0 1 0 0,0 1 0 0 0,0-1 0 0 0,0 0 0 0 0,0 0 0 0 0,0 0 0 0 0,0 0-1 0 0,0 0 1 0 0,0 0 0 0 0,0 0 0 0 0,0 0 0 0 0,0 0 0 0 0,0 0-1 0 0,0 1 1 0 0,0-1 0 0 0,0 0 0 0 0,0 0 0 0 0,0 0 0 0 0,0 0 0 0 0,0 0-1 0 0,0 0 1 0 0,0 0 0 0 0,0 0 0 0 0,0 0 0 0 0,0 0 0 0 0,0 0 0 0 0,0 1-1 0 0,0-1 1 0 0,0 0 0 0 0,0 0 0 0 0,0 0 0 0 0,0 0 0 0 0,0 0-1 0 0,1 0 1 0 0,-1 0 0 0 0,0 0 0 0 0,0 0 0 0 0,0 0 0 0 0,0 0 0 0 0,0 0-1 0 0,0 0 1 0 0,0 0 0 0 0,0 0 0 0 0,0 0 0 0 0,0 0 0 0 0,0 0-1 0 0,1 0 1 0 0,-1 0 0 0 0,0 0 0 0 0,0 0 0 0 0,0 0 0 0 0,0 0 0 0 0,0 0-1 0 0,0 0 1 0 0,0 0 0 0 0,0 0 0 0 0,0 0-2 0 0,2 0 14 0 0,0 0 0 0 0,-1 1 0 0 0,1-1 0 0 0,-1 0 0 0 0,1 1 0 0 0,0-1 0 0 0,-1 1 0 0 0,1 0 0 0 0,-1-1 0 0 0,0 1 0 0 0,1 0 0 0 0,-1 0-14 0 0,13 6 106 0 0,-3-5 5 0 0,-4-2-3 0 0,-5 0-62 0 0,1 0 0 0 0,-1 0-1 0 0,0 0 1 0 0,0 0 0 0 0,0 0 0 0 0,0 0 0 0 0,0-1 0 0 0,1 1 0 0 0,-1-1 0 0 0,1 0-46 0 0,16-8 370 0 0,-6 2-151 0 0,2-1-39 0 0,-7 4-130 0 0,0 1-32 0 0,-7 2-14 0 0,-1 1 1 0 0,1-1-1 0 0,0 0 0 0 0,0 1 0 0 0,0-1 0 0 0,-1 1 0 0 0,1-1 1 0 0,0 0-1 0 0,-1 0 0 0 0,1 1 0 0 0,-1-1 0 0 0,1 0 0 0 0,-1 0 0 0 0,1 0 1 0 0,-1 0-1 0 0,1 0 0 0 0,-1 0-4 0 0,10-14 63 0 0,-2 9-53 0 0,-6 5-8 0 0,-1 0 0 0 0,1 0 1 0 0,-1 0-1 0 0,1 0 0 0 0,-1-1 0 0 0,1 1 1 0 0,-1 0-1 0 0,0-1 0 0 0,0 1-2 0 0,0 0 4 0 0,-1 0 0 0 0,1 0 0 0 0,-1 0 0 0 0,1 0 0 0 0,-1 0 0 0 0,0 0 0 0 0,1 0 0 0 0,-1 0 0 0 0,0 0 0 0 0,0 0 0 0 0,0 0 0 0 0,0-1-4 0 0,0-32 83 0 0,0-47-51 0 0,0 65 0 0 0,-1-2-28 0 0,-2 0 1 0 0,0 0-1 0 0,-5-16-4 0 0,3 16-1 0 0,1-1 0 0 0,1 0 1 0 0,-1-19 0 0 0,4-26-28 0 0,0-80-92 0 0,0 141 117 0 0,0-1 1 0 0,0 0-1 0 0,1 0 1 0 0,0 0-1 0 0,-1 0 1 0 0,2 1 0 0 0,-1-1-1 0 0,0 0 1 0 0,1 1-1 0 0,-1-1 1 0 0,3-2 2 0 0,-4 4-8 0 0,1 0 0 0 0,0 0 0 0 0,-1 0 0 0 0,0 0 0 0 0,1 0 0 0 0,-1 0 0 0 0,0 0 0 0 0,0 0 0 0 0,0 0 1 0 0,0-2 7 0 0,-1-3-58 0 0,-1 7 4 0 0,1 0 54 0 0,1 0 0 0 0,-1 0 0 0 0,1 0-1 0 0,-1 0 1 0 0,1 0 0 0 0,-1 0 0 0 0,1 0 0 0 0,0 1-1 0 0,-1-1 1 0 0,1 0 0 0 0,-1 0 0 0 0,1 1-1 0 0,0-1 1 0 0,-1 0 0 0 0,1 1 0 0 0,-1-1 0 0 0,1 0-1 0 0,0 1 1 0 0,0-1 0 0 0,-1 0 0 0 0,1 1 0 0 0,0-1-1 0 0,0 1 1 0 0,-1-1 0 0 0,1 1 0 0 0,0-1 0 0 0,-4 20-25 0 0,4 29-23 0 0,1-31 52 0 0,-1 108-4 0 0,0-118 0 0 0,1-1 0 0 0,0 0 0 0 0,0 0 0 0 0,1 0 0 0 0,0-1 0 0 0,0 1 0 0 0,1 0 0 0 0,0 1 0 0 0,0-2 0 0 0,0 1 0 0 0,-1-1 0 0 0,0 1 0 0 0,0 0 0 0 0,0 0 0 0 0,-1 0 0 0 0,0 0 0 0 0,-1 2 0 0 0,1-2 0 0 0,0 1 0 0 0,0 0 0 0 0,0 0 0 0 0,1-1 0 0 0,1 1 0 0 0,-1 0 0 0 0,6 17 0 0 0,-4-10-3 0 0,-2-9 16 0 0,0 1 0 0 0,-1-1-1 0 0,1 1 1 0 0,-1 0 0 0 0,-1 0 0 0 0,1 1-13 0 0,-1 3 30 0 0,-1-7-24 0 0,1 1-1 0 0,0-1 1 0 0,1 1 0 0 0,-1-1 0 0 0,1 1-1 0 0,0 1-5 0 0,6 19 54 0 0,-7-25-54 0 0,0 1 0 0 0,0-1 1 0 0,0 0-1 0 0,0 0 0 0 0,0 0 0 0 0,0 0 0 0 0,0 1 0 0 0,0-1 0 0 0,0 0 0 0 0,0 0 0 0 0,0 0 0 0 0,0 1 0 0 0,0-1 0 0 0,0 0 0 0 0,0 0 0 0 0,0 0 0 0 0,0 0 0 0 0,0 1 0 0 0,0-1 0 0 0,0 0 0 0 0,-1 0 0 0 0,1 0 0 0 0,0 0 0 0 0,0 1 0 0 0,0-1 0 0 0,0 0 0 0 0,0 0 0 0 0,0 0 0 0 0,-1 0 0 0 0,1 0 0 0 0,0 0 0 0 0,0 0 0 0 0,0 0 0 0 0,-1 1 1 0 0,-3 3 7 0 0,3 1-23 0 0,-1 4 92 0 0,2-6-73 0 0,0 1-56 0 0,1-1-85 0 0,-1 0-48 0 0,0-2-83 0 0,0 0 61 0 0,0 0-35 0 0,0 0-334 0 0,0-1 75 0 0,1 1-48 0 0,0 1-653 0 0,3 2-386 0 0,5 5-1253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52.1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 79 11104 0 0,'-26'-13'324'0'0,"21"11"-118"0"0,1 0-76 0 0,1 2-52 0 0,1 0-65 0 0,0 0-38 0 0,0-1 61 0 0,1 0-35 0 0,1 0 0 0 0,-1 0 0 0 0,1 1 0 0 0,0-1 0 0 0,0 0 0 0 0,-1 0 0 0 0,1 0 0 0 0,0 0 0 0 0,0 1 0 0 0,0-1 0 0 0,0 0 0 0 0,0 0 0 0 0,0 0 0 0 0,0-1-1 0 0,-1-7 63 0 0,1 9-52 0 0,-1-1 1 0 0,1 1 0 0 0,0 0 0 0 0,0-1-1 0 0,0 1 1 0 0,-1 0 0 0 0,1-1-1 0 0,0 1 1 0 0,-1-1 0 0 0,1 1-1 0 0,0 0 1 0 0,-1 0 0 0 0,1-1-1 0 0,0 1 1 0 0,-1 0 0 0 0,1 0-1 0 0,-1-1 1 0 0,1 1 0 0 0,0 0-1 0 0,-1 0 1 0 0,1 0 0 0 0,-1 0-1 0 0,1 0 1 0 0,-1 0 0 0 0,1-1 0 0 0,0 1-1 0 0,-1 0 1 0 0,1 0 0 0 0,-1 0-1 0 0,1 1 1 0 0,-1-1-12 0 0,1 0 10 0 0,1 0-1 0 0,-1 0 1 0 0,1 0 0 0 0,-1 0-1 0 0,0 0 1 0 0,1 0 0 0 0,-1 0-1 0 0,1 0 1 0 0,-1 0 0 0 0,0-1-1 0 0,1 1 1 0 0,-1 0 0 0 0,1 0 0 0 0,-1 0-1 0 0,0 0 1 0 0,1-1 0 0 0,-1 1-1 0 0,0 0 1 0 0,1 0 0 0 0,-1-1-1 0 0,0 1 1 0 0,1 0 0 0 0,-1-1-1 0 0,0 1 1 0 0,1 0 0 0 0,-1-1-1 0 0,0 1 1 0 0,0 0 0 0 0,0-1 0 0 0,1 1-1 0 0,-1-1-9 0 0,5-5 124 0 0,8 0-85 0 0,-9 3-63 0 0,0 1-59 0 0,-2 1-19 0 0,0-1-48 0 0,0 1-60 0 0,0 0-69 0 0,-1 0 0 0 0,1 0-46 0 0,-1 1-41 0 0,1 0-35 0 0,0-1-120 0 0,0 1-35 0 0,3 0-1236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53.7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 1 5728 0 0,'0'0'166'0'0,"0"0"-40"0"0,0 0-5 0 0,0 0 46 0 0,0 0 143 0 0,0 0 266 0 0,-2 0 22 0 0,-3 0-348 0 0,1 3-34 0 0,0 5 134 0 0,3 0-127 0 0,1 8 69 0 0,1-4-63 0 0,1 0-21 0 0,2-3-75 0 0,3 4-32 0 0,-6 5-18 0 0,-1-15-64 0 0,0 0 1 0 0,0 1-1 0 0,1-1 0 0 0,-1 0 1 0 0,1 0-1 0 0,-1 1 0 0 0,1-1 1 0 0,0 1-20 0 0,4 6 47 0 0,1 8 39 0 0,-4 1 46 0 0,-1-12-85 0 0,0 0 1 0 0,0 0-1 0 0,0 0 0 0 0,1-1 0 0 0,1 4-47 0 0,1 6 83 0 0,2 16 78 0 0,-2-16-77 0 0,-2-9-41 0 0,0-1 0 0 0,0 1 0 0 0,-1 0 0 0 0,0-1 0 0 0,-1 1 1 0 0,1 0-44 0 0,-1 21 149 0 0,0 31 102 0 0,0-36-123 0 0,0-14-60 0 0,1-1 0 0 0,0 0 0 0 0,1 1 0 0 0,2 6-68 0 0,-2-7 64 0 0,0-1 1 0 0,-1 0 0 0 0,0 1-1 0 0,1 5-64 0 0,-2 15 219 0 0,0 37 443 0 0,0-48-511 0 0,0-3-65 0 0,0-9 74 0 0,0-5 0 0 0,0 3 0 0 0,0 23 160 0 0,0-23-151 0 0,0-3 39 0 0,0 0 15 0 0,0 0 1 0 0,0-3-6 0 0,0-7-59 0 0,0 0-37 0 0,0-42 296 0 0,0 48-375 0 0,0 2-41 0 0,0 1 0 0 0,0-1 1 0 0,0 1-1 0 0,0-1 1 0 0,1 1-1 0 0,-1-1 1 0 0,1 0-1 0 0,-1 1 1 0 0,1 0-1 0 0,0-1 1 0 0,0 1-1 0 0,-1-1 1 0 0,1 1-3 0 0,6-12-19 0 0,-4 0-18 0 0,-2 9 23 0 0,0 0-1 0 0,1 0 1 0 0,-1 0-1 0 0,1 0 0 0 0,0 1 1 0 0,-1-1-1 0 0,2 0 1 0 0,-1 0 14 0 0,5-8-10 0 0,2-12 38 0 0,-7 16-16 0 0,1 1 0 0 0,0 0 0 0 0,0 0 0 0 0,2-1-12 0 0,11-12 60 0 0,2 3-45 0 0,-5 4-16 0 0,-8 8 12 0 0,1 1 0 0 0,0 0 0 0 0,0 1 0 0 0,0-1 0 0 0,0 1 1 0 0,1 0-12 0 0,-2 0-3 0 0,9 0-20 0 0,-6 3-74 0 0,1 0 8 0 0,0 2 18 0 0,-3 4-6 0 0,-2 2-22 0 0,1-2 38 0 0,0-1 0 0 0,1 5-37 0 0,-1 0 100 0 0,2 12-75 0 0,-6-18 58 0 0,0-1 1 0 0,-1 1-1 0 0,1-1 1 0 0,-1 1-1 0 0,0-1 0 0 0,0 2 15 0 0,-4 11-21 0 0,-7-3 21 0 0,9-11 0 0 0,0-1 0 0 0,0 1 0 0 0,1 0 0 0 0,-1 0 0 0 0,1 0 0 0 0,0 0 0 0 0,-1 0 0 0 0,1 0 0 0 0,-1 2 0 0 0,-1 9 0 0 0,3-11 0 0 0,-1 1 0 0 0,1-1 0 0 0,-1 0 0 0 0,0 0 0 0 0,1 1 0 0 0,-1-1 0 0 0,0 0 0 0 0,0 0 0 0 0,-1 0 0 0 0,1 0 0 0 0,0 0 0 0 0,-1 0 0 0 0,1 0 0 0 0,-1 0 0 0 0,-1 1 0 0 0,1 0 0 0 0,-1 0 0 0 0,1 0 0 0 0,0 1 0 0 0,0-1 0 0 0,0 2 0 0 0,0-1 0 0 0,0-1 0 0 0,0 0 0 0 0,0 0 0 0 0,0 0 0 0 0,0 0 0 0 0,-2 1 0 0 0,1-1 0 0 0,-1 1 0 0 0,0-1 0 0 0,0 0 0 0 0,-1-1 0 0 0,-3 3 0 0 0,5-4 4 0 0,0 1 1 0 0,-1 0 0 0 0,1 0 0 0 0,0 1 0 0 0,0-1 0 0 0,0 1-1 0 0,1-1 1 0 0,-1 1 0 0 0,0 0 0 0 0,1 0 0 0 0,-1 1-5 0 0,0 1 5 0 0,2-2-4 0 0,-1-1 0 0 0,1 0-1 0 0,-1 0 1 0 0,1 0 0 0 0,-1 0-1 0 0,0 0 1 0 0,0-1 0 0 0,0 2-1 0 0,-16 4 0 0 0,15-7 0 0 0,1 1 0 0 0,0 0 0 0 0,0-1 0 0 0,0 1 0 0 0,0 0 0 0 0,-1 0 0 0 0,1 1 0 0 0,1-1 0 0 0,-1 0 0 0 0,0 0 0 0 0,0 1 0 0 0,0 0 0 0 0,0-1 2 0 0,1 1 1 0 0,-1-1 0 0 0,0 1 0 0 0,0-1 0 0 0,0 0-1 0 0,0 1 1 0 0,-1-1 0 0 0,1 0 0 0 0,0-1 0 0 0,0 1-1 0 0,-1 0 1 0 0,1-1 0 0 0,0 1 0 0 0,-1-1 0 0 0,1 1-1 0 0,0-1 1 0 0,-1 0 0 0 0,1 0 0 0 0,-2-1-3 0 0,3 1 1 0 0,-1 0-1 0 0,0 1 1 0 0,0-1 0 0 0,0 0 0 0 0,0 1 0 0 0,0-1 0 0 0,0 1-1 0 0,0-1 1 0 0,0 1 0 0 0,1 0 0 0 0,-1 0 0 0 0,0 0-1 0 0,-1 1 0 0 0,2-1 1 0 0,-1 0 0 0 0,1-1 0 0 0,0 1 0 0 0,-1 0 0 0 0,1 0-1 0 0,-1-1 1 0 0,0 1 0 0 0,1-1 0 0 0,-1 0 0 0 0,1 1 0 0 0,-1-1-1 0 0,0 0 1 0 0,-1 0-1 0 0,-3 0 19 0 0,-7 0-53 0 0,4-2-113 0 0,3-9-104 0 0,4 9 251 0 0,1 1-66 0 0,-1 0-67 0 0,0 0-70 0 0,1 1-51 0 0,0-1-63 0 0,0 0-66 0 0,0 0-67 0 0,0 0-68 0 0,1-1-70 0 0,-1 0-71 0 0,1-1-73 0 0,0 1-1028 0 0,0 2-998 0 0</inkml:trace>
  <inkml:trace contextRef="#ctx0" brushRef="#br0" timeOffset="416.61">537 553 5640 0 0,'0'0'124'0'0,"2"0"17"0"0,-1 0-134 0 0,-1 0-1 0 0,0 0 1 0 0,1 0-1 0 0,-1 0 1 0 0,1 0-1 0 0,-1 0 1 0 0,1 0-1 0 0,-1 0 1 0 0,0 0-1 0 0,1 0 1 0 0,-1 0-1 0 0,1 0 1 0 0,-1 1-1 0 0,0-1 1 0 0,1 0-1 0 0,-1 0 1 0 0,0 0-1 0 0,1 1 1 0 0,-1-1-1 0 0,0 0 1 0 0,1 0 0 0 0,-1 1-1 0 0,0-1 1 0 0,1 0-1 0 0,-1 1 1 0 0,0-1-1 0 0,0 0 1 0 0,1 1-1 0 0,-1-1 1 0 0,0 1-1 0 0,0-1-6 0 0,5 7 89 0 0,-4-7-87 0 0,-1 1 0 0 0,1-1 0 0 0,0 1 0 0 0,0-1 0 0 0,0 0 0 0 0,0 0 0 0 0,-1 0 0 0 0,1 1 0 0 0,0-1 0 0 0,0 0 0 0 0,0 0 0 0 0,0 0 0 0 0,-1 0 0 0 0,2 0-2 0 0,10 0 43 0 0,0 0 93 0 0,-1 0 99 0 0,-1 0 107 0 0,-5-3 496 0 0,-1 0-617 0 0,0 0 45 0 0,12-3 736 0 0,-7 5-601 0 0,-3 1-195 0 0,0 0-36 0 0,7-3 226 0 0,-3-2-92 0 0,-2 0-90 0 0,-3 2-94 0 0,-4 3-93 0 0,0 0 1 0 0,-1 0-1 0 0,1-1 1 0 0,-1 1-1 0 0,1 0 0 0 0,0-1 1 0 0,-1 1-1 0 0,1-1 1 0 0,-1 1-1 0 0,1 0 1 0 0,-1-1-1 0 0,1 1 0 0 0,-1-1 1 0 0,1 1-1 0 0,-1-1 1 0 0,0 0-1 0 0,1 1 1 0 0,-1-1-1 0 0,0 1 0 0 0,1-1 1 0 0,-1 0-1 0 0,0 0-27 0 0,3-4 103 0 0,-3 4-78 0 0,1 0 0 0 0,0 0 0 0 0,-1 1 0 0 0,1-1 0 0 0,0 0 0 0 0,0 0 0 0 0,0 0 0 0 0,-1 1 1 0 0,1-1-1 0 0,0 0 0 0 0,0 1 0 0 0,0-1 0 0 0,0 1 0 0 0,0-1 0 0 0,0 1 0 0 0,1-1-25 0 0,9-5 359 0 0,-7 1-171 0 0,-1-1-43 0 0,0-1-18 0 0,5-1 7 0 0,6 2 62 0 0,-9-4-10 0 0,6 3-26 0 0,-10 7-154 0 0,0 0 1 0 0,0-1 0 0 0,0 1 0 0 0,0-1-1 0 0,0 1 1 0 0,0-1 0 0 0,0 0 0 0 0,0 1-1 0 0,0-1 1 0 0,0 0 0 0 0,-1 0 0 0 0,1 0-1 0 0,0 1 1 0 0,0-1 0 0 0,-1 0 0 0 0,1-1-7 0 0,2-9 57 0 0,-2 4-8 0 0,-1 0 0 0 0,0 0 0 0 0,0 0 0 0 0,-1-2-49 0 0,-2-6 36 0 0,2 14-30 0 0,1 0-1 0 0,-1 0 1 0 0,0 0 0 0 0,0 0-1 0 0,0 0 1 0 0,0 0 0 0 0,0 0-1 0 0,0 0 1 0 0,0 0 0 0 0,-1 0-1 0 0,1 1 1 0 0,0-1 0 0 0,0 0 0 0 0,-1 0-6 0 0,1 1 4 0 0,1 0 1 0 0,-1 0 0 0 0,0-1 0 0 0,0 1 0 0 0,1 0 0 0 0,-1-1 0 0 0,1 1-1 0 0,-1 0 1 0 0,0-1 0 0 0,1 1 0 0 0,-1-1 0 0 0,1 1 0 0 0,-1-1-1 0 0,1 1 1 0 0,-1-1 0 0 0,1 0 0 0 0,0 1 0 0 0,-1-1 0 0 0,1 0 0 0 0,0 1-1 0 0,-1-1 1 0 0,1 0 0 0 0,0 1 0 0 0,0-1 0 0 0,-1 0 0 0 0,1 0 0 0 0,0 0-5 0 0,0 1 1 0 0,0 0 0 0 0,0 0 0 0 0,0 0 1 0 0,0 0-1 0 0,0 0 0 0 0,0 0 0 0 0,0 0 1 0 0,0 0-1 0 0,0 0 0 0 0,0 0 0 0 0,0-1 1 0 0,0 1-1 0 0,0 0 0 0 0,0 0 1 0 0,0 0-1 0 0,0 0 0 0 0,0 0 0 0 0,0 0 1 0 0,0 0-1 0 0,0 0 0 0 0,0 0 0 0 0,0 0 1 0 0,0-1-1 0 0,0 1 0 0 0,0 0 0 0 0,0 0 1 0 0,0 0-1 0 0,0 0 0 0 0,0 0 0 0 0,0 0 1 0 0,0 0-1 0 0,0 0 0 0 0,0 0 0 0 0,0 0 1 0 0,-1 0-1 0 0,1 0 0 0 0,0 0 1 0 0,0 0-1 0 0,0 0 0 0 0,0 0 0 0 0,0 0 1 0 0,0 0-1 0 0,0 0 0 0 0,0 0 0 0 0,0 0 1 0 0,0 0-1 0 0,-1 0 0 0 0,1 0 0 0 0,0 0 1 0 0,0 0-1 0 0,0 0 0 0 0,0 0 0 0 0,0 0 1 0 0,0 0-1 0 0,0 0 0 0 0,0 0 1 0 0,0 0-2 0 0,-5 0 24 0 0,-12-2 72 0 0,17 2-93 0 0,-1 0 0 0 0,1 0 0 0 0,-1 0 0 0 0,1-1 1 0 0,-1 1-1 0 0,1 0 0 0 0,0 0 0 0 0,-1-1 0 0 0,1 1 1 0 0,0 0-1 0 0,-1-1 0 0 0,1 1 0 0 0,0-1 0 0 0,-1 1 1 0 0,1 0-1 0 0,0-1 0 0 0,0 1 0 0 0,-1-1 0 0 0,1 1 1 0 0,0 0-1 0 0,0-1 0 0 0,0 1 0 0 0,0-1 0 0 0,0 1 1 0 0,0-1-1 0 0,0 1 0 0 0,0-1 0 0 0,0 1 0 0 0,0-1 1 0 0,0 1-4 0 0,-1-2 36 0 0,-1 4 0 0 0,-11 8 24 0 0,0-5-48 0 0,7 6-12 0 0,-7-6 10 0 0,10-3-3 0 0,0 0 1 0 0,0 0-1 0 0,0 0 0 0 0,0 1 1 0 0,0-1-1 0 0,0 1 0 0 0,0 0-7 0 0,-1 1-1 0 0,1 1-1 0 0,0-1 1 0 0,0 1-1 0 0,0-1 0 0 0,1 1 1 0 0,-1 0-1 0 0,1 0 1 0 0,-1 2 1 0 0,-10 18-56 0 0,0-5 39 0 0,10-14 17 0 0,0 1 0 0 0,1-1 0 0 0,0 1 0 0 0,0-1 0 0 0,0 1 0 0 0,0 6 0 0 0,0 44 0 0 0,2-56 0 0 0,0 1 2 0 0,0 0 0 0 0,0 0 1 0 0,0 0-1 0 0,1-1 1 0 0,-1 1-1 0 0,1 0 0 0 0,-1-1 1 0 0,1 1-1 0 0,0 0 0 0 0,0-1 1 0 0,-1 1-1 0 0,1-1 1 0 0,1 1-3 0 0,-1 0 3 0 0,0-1 0 0 0,-1 1 1 0 0,1-1-1 0 0,0 1 0 0 0,0 0 1 0 0,-1-1-1 0 0,1 1 0 0 0,-1 0 1 0 0,1-1-1 0 0,-1 1 1 0 0,0 0-1 0 0,0 0 0 0 0,0 0-3 0 0,0-2 2 0 0,0 1-1 0 0,0-1 1 0 0,0 1-1 0 0,0-1 1 0 0,0 1-1 0 0,0-1 1 0 0,0 1-1 0 0,0-1 0 0 0,0 1 1 0 0,0-1-1 0 0,0 1 1 0 0,0-1-1 0 0,0 1 1 0 0,0-1-1 0 0,1 1 1 0 0,-1-1-1 0 0,0 1 1 0 0,0-1-1 0 0,1 1 1 0 0,-1-1-1 0 0,0 0 1 0 0,0 1-1 0 0,1-1 1 0 0,-1 1-1 0 0,0-1 1 0 0,1 0-1 0 0,-1 1 0 0 0,1-1 1 0 0,-1 0-1 0 0,0 1 1 0 0,1-1-1 0 0,-1 0 1 0 0,1 0-1 0 0,-1 1 1 0 0,1-1-1 0 0,-1 0 1 0 0,1 0-1 0 0,-1 0-1 0 0,7 3 8 0 0,9 10 48 0 0,-14-11-48 0 0,-1-1 0 0 0,1 1 0 0 0,0-1-1 0 0,0 0 1 0 0,0 1 0 0 0,0-1 0 0 0,0 0-1 0 0,0 0 1 0 0,1 0 0 0 0,-1-1 0 0 0,0 1 0 0 0,0-1-1 0 0,2 1-7 0 0,31 0 122 0 0,-21-1-91 0 0,-1-2 9 0 0,-2-4-73 0 0,-1 1-66 0 0,3 2-57 0 0,3 3-36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50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316 49 7424 0 0,'-3'0'166'0'0,"0"1"-99"0"0,3 0-73 0 0,-2-3 44 0 0,-4-1 81 0 0,-1-1 26 0 0,-4-2 67 0 0,4 3-182 0 0,-8-5-18 0 0,6 4 66 0 0,5 2-6 0 0,1 1 95 0 0,-2 0 97 0 0,-5 1 439 0 0,6 1-500 0 0,0-1-49 0 0,2 0-121 0 0,0 0-34 0 0,-1 0 86 0 0,-1 0 1 0 0,1-1-1 0 0,0 1 1 0 0,0-1 0 0 0,0 1-1 0 0,0-1 1 0 0,-2-1-86 0 0,-13-6 427 0 0,12 5-229 0 0,-13 2 248 0 0,10 1-219 0 0,1 1 18 0 0,0-1 71 0 0,0 0-184 0 0,-15-1 138 0 0,9 5-129 0 0,-17 12-100 0 0,2-1 13 0 0,24-4-54 0 0,-6-6 0 0 0,11-4 0 0 0,-1 0 0 0 0,1-1 0 0 0,0 1 0 0 0,-1 0 0 0 0,1 0 0 0 0,0 0 0 0 0,0-1 0 0 0,0 1 0 0 0,-1 0 0 0 0,1 0 0 0 0,0 0 0 0 0,0 0 0 0 0,0 0 0 0 0,1 0 0 0 0,-1 5-1 0 0,0 0-6 0 0,0 14-59 0 0,2 10 49 0 0,3-21 17 0 0,1-1 3 0 0,-3-1-3 0 0,-2-4 0 0 0,0 0 0 0 0,1-1 0 0 0,-1 1 0 0 0,0 0 0 0 0,1-1 0 0 0,0 1 0 0 0,0-1 0 0 0,0 1 0 0 0,0-1 0 0 0,0 0 0 0 0,0 0 0 0 0,1 0 0 0 0,-1 0 0 0 0,0 0 0 0 0,2 0 0 0 0,0 0 4 0 0,-1 0 0 0 0,1 0 0 0 0,-1 1 1 0 0,0 0-1 0 0,0-1 0 0 0,0 1 0 0 0,0 0 1 0 0,0 1-1 0 0,0-1 0 0 0,-1 0 1 0 0,1 1-1 0 0,-1 0 0 0 0,0-1 0 0 0,0 1 1 0 0,0 1-5 0 0,-1-3 0 0 0,0 1 0 0 0,1-1 0 0 0,-1 0 0 0 0,1 0 0 0 0,-1 0 0 0 0,1 0 0 0 0,0 0 0 0 0,0 0 0 0 0,1 0 0 0 0,8 11 0 0 0,0 11 0 0 0,10-14 0 0 0,-20-9 0 0 0,0 1 0 0 0,0-1 0 0 0,0 1 0 0 0,0-1 0 0 0,-1 1 0 0 0,1-1 0 0 0,-1 1 0 0 0,1 0 0 0 0,0 0 0 0 0,-1 1 0 0 0,1-1 0 0 0,0 1 0 0 0,0-1 0 0 0,0 0 0 0 0,0 0 0 0 0,0 1 0 0 0,0-1 0 0 0,1 0 0 0 0,-1 0 0 0 0,2 1 0 0 0,9 12 24 0 0,-9-12-30 0 0,-1 1 0 0 0,0 0 0 0 0,0-1 0 0 0,-1 1 1 0 0,1 0-1 0 0,-1 1 0 0 0,0-1 0 0 0,1 0 6 0 0,0 10 10 0 0,-1 0 45 0 0,0 1 66 0 0,-1 0 85 0 0,-1-7 35 0 0,0-2-90 0 0,-1-1-56 0 0,-3 2-43 0 0,0 1 28 0 0,2-1-24 0 0,3-7-50 0 0,0 1 0 0 0,0-1-1 0 0,0 1 1 0 0,0-1-1 0 0,0 1 1 0 0,-1-1 0 0 0,1 0-1 0 0,0 1 1 0 0,0-1 0 0 0,0 1-1 0 0,-1-1 1 0 0,1 0 0 0 0,0 1-1 0 0,-1-1 1 0 0,1 0 0 0 0,0 1-1 0 0,-1-1 1 0 0,1 0 0 0 0,-1 0-1 0 0,1 1 1 0 0,0-1-1 0 0,-1 0 1 0 0,1 0 0 0 0,-1 0-1 0 0,1 1 1 0 0,-1-1 0 0 0,1 0-1 0 0,0 0 1 0 0,-1 0 0 0 0,1 0-1 0 0,-1 0 1 0 0,1 0 0 0 0,-1 0-1 0 0,1 0 1 0 0,-1 0 0 0 0,1 0-6 0 0,-3 0 141 0 0,0 5 48 0 0,-1-2-67 0 0,-12 4 78 0 0,10-6-68 0 0,3-1 81 0 0,2 0-62 0 0,-2 0-71 0 0,-7 0-24 0 0,9 0-14 0 0,-5 0 11 0 0,0 0 11 0 0,-14 0 81 0 0,11-1-167 0 0,4-5-57 0 0,1 0 17 0 0,-7 0-42 0 0,6-4-60 0 0,2 7 92 0 0,-1 2 18 0 0,1-1 5 0 0,2 0-14 0 0,-1-3-89 0 0,2 2 33 0 0,0-2-35 0 0,0-2-170 0 0,0-2-70 0 0,0-17-936 0 0,0 23 580 0 0</inkml:trace>
  <inkml:trace contextRef="#ctx0" brushRef="#br0" timeOffset="561.03">758 128 5672 0 0,'0'0'165'0'0,"-3"0"-10"0"0,-10-2-123 0 0,4-3 15 0 0,5 2 26 0 0,-1 0 35 0 0,0 1 37 0 0,-1 2 38 0 0,3 0 423 0 0,1 0 24 0 0,-3 0-330 0 0,-10 0 474 0 0,4 0-376 0 0,4 0-209 0 0,5 0-136 0 0,0 0-33 0 0,-4 2 314 0 0,-4 9-53 0 0,7-9-92 0 0,0-1-68 0 0,0 0-44 0 0,-1-1-40 0 0,1 0-7 0 0,1 1 31 0 0,-12 9 183 0 0,12-7-106 0 0,-1-2-52 0 0,0 0-32 0 0,-1-1-32 0 0,0 0-7 0 0,2 1 26 0 0,-1 1-7 0 0,0 0 0 0 0,0 0 1 0 0,0 1-1 0 0,0-1 1 0 0,0 1-1 0 0,1 0 0 0 0,-1 0 1 0 0,1 0-1 0 0,-2 3-34 0 0,-1 7 105 0 0,-6-8-17 0 0,8 0-56 0 0,0 0 0 0 0,0 0 0 0 0,1 0-1 0 0,0 1 1 0 0,0 0-32 0 0,-4 20 67 0 0,0-13-25 0 0,5-12-36 0 0,0 1 1 0 0,0-1-1 0 0,1 1 1 0 0,-1-1 0 0 0,0 1-1 0 0,1-1 1 0 0,-1 1 0 0 0,1-1-1 0 0,0 1 1 0 0,-1-1-1 0 0,1 1 1 0 0,0-1 0 0 0,0 1-7 0 0,-2 14 47 0 0,-4 0-30 0 0,0-1 1 0 0,4 1 30 0 0,2-11-40 0 0,0-1 0 0 0,0 1 0 0 0,0 0 0 0 0,1-1 0 0 0,-1 1 0 0 0,1-1 0 0 0,0 1 0 0 0,0-1 0 0 0,1 1 0 0 0,-1-1 0 0 0,1 0 0 0 0,0 1 0 0 0,1-1-8 0 0,-1 12 54 0 0,-2-14-47 0 0,0-1 0 0 0,0 1 0 0 0,1 0 0 0 0,-1-1 0 0 0,0 1 0 0 0,1 0 0 0 0,-1-1 1 0 0,1 1-1 0 0,0-1 0 0 0,0 1 0 0 0,-1-1 0 0 0,1 1 0 0 0,0-1 0 0 0,0 0 0 0 0,0 1 0 0 0,0-1 1 0 0,0 0-1 0 0,1 1-7 0 0,1 1 64 0 0,-3-3 0 0 0,3 2 20 0 0,11 7 84 0 0,-11-8-111 0 0,1 0 1 0 0,-1 0 0 0 0,1 0-1 0 0,-1-1 1 0 0,0 0 0 0 0,1 0 0 0 0,0 0-58 0 0,-2 0 210 0 0,1 0 12 0 0,7-2-37 0 0,0-4-36 0 0,-1 1-35 0 0,-2 2-16 0 0,0-1 47 0 0,-5-7-38 0 0,-2 9-94 0 0,0 0 0 0 0,0 1 0 0 0,0-1-1 0 0,1 1 1 0 0,-1-1 0 0 0,0 0 0 0 0,1 1 0 0 0,0-1 0 0 0,-1 1-1 0 0,1-1 1 0 0,0 1 0 0 0,0-1 0 0 0,0 1 0 0 0,0-1-13 0 0,4-6 54 0 0,0-5 50 0 0,2 9-58 0 0,-7 4-45 0 0,0-1 0 0 0,1 1 1 0 0,-1 0-1 0 0,1 0 0 0 0,-1-1 1 0 0,0 1-1 0 0,1 0 0 0 0,-1-1 0 0 0,1 1 1 0 0,-1-1-1 0 0,0 1 0 0 0,1 0 0 0 0,-1-1 1 0 0,0 1-1 0 0,0-1 0 0 0,1 1 0 0 0,-1 0 1 0 0,0-1-1 0 0,0 1 0 0 0,0-1 0 0 0,0 1 1 0 0,0-1-1 0 0,1 1 0 0 0,-1-1 0 0 0,0 1 1 0 0,0-1-1 0 0,0 1 0 0 0,0-1 0 0 0,0 1 1 0 0,-1-1-1 0 0,1 1 0 0 0,0-1-1 0 0,0-6 29 0 0,0 5-23 0 0,-1-1-1 0 0,1 1 1 0 0,0 0 0 0 0,1 0-1 0 0,-1 0 1 0 0,0 0 0 0 0,1-1-1 0 0,-1 1 1 0 0,1 0 0 0 0,0-1-6 0 0,4-5 23 0 0,-4 7-20 0 0,0-1-1 0 0,-1 1 1 0 0,1 0-1 0 0,0-1 1 0 0,0 1 0 0 0,-1-1-1 0 0,1 0 1 0 0,-1 1 0 0 0,1-1-1 0 0,-1 1 1 0 0,0-1-1 0 0,1 0 1 0 0,-1 1 0 0 0,0-1-3 0 0,0-1 3 0 0,0 0 0 0 0,0 1 0 0 0,0-1 1 0 0,1 1-1 0 0,-1-1 0 0 0,1 1 0 0 0,0-1 1 0 0,0 1-1 0 0,0 0 0 0 0,0-1 1 0 0,1-1-4 0 0,-1 2 3 0 0,0 0 0 0 0,0-1 0 0 0,0 1 1 0 0,0-1-1 0 0,0 1 0 0 0,-1-1 0 0 0,1 1 1 0 0,-1-1-1 0 0,0 1 0 0 0,1-1 1 0 0,-1-1-4 0 0,0-21-6 0 0,0-29 76 0 0,2 38-70 0 0,9 3-12 0 0,-11 13 10 0 0,0-1 1 0 0,0 1 0 0 0,0 0 0 0 0,0 0 0 0 0,0 0 0 0 0,0 0 0 0 0,0 0 0 0 0,0 0 0 0 0,0 0 0 0 0,0 0 0 0 0,1 0 0 0 0,-1-1 0 0 0,0 1-1 0 0,0 0 1 0 0,0 0 0 0 0,0 0 0 0 0,0 0 0 0 0,0 0 0 0 0,0 0 0 0 0,0 0 0 0 0,1 0 0 0 0,-1 0 0 0 0,0 0 0 0 0,0 0 0 0 0,0 0 0 0 0,0 0-1 0 0,0 0 1 0 0,0 0 0 0 0,1 0 0 0 0,-1 0 0 0 0,0 0 0 0 0,0 0 0 0 0,0 0 0 0 0,0 0 0 0 0,0 0 0 0 0,0 0 0 0 0,0 0 0 0 0,1 0 0 0 0,-1 0-1 0 0,0 0 1 0 0,0 0 0 0 0,0 0 0 0 0,0 0 0 0 0,0 0 0 0 0,0 0 0 0 0,0 1 0 0 0,0-1 0 0 0,1 0 0 0 0,-1 0 0 0 0,0 0 0 0 0,0 0 0 0 0,0 0 0 0 0,0 0-1 0 0,0 0 1 0 0,0 0 0 0 0,0 0 0 0 0,0 1 1 0 0,11 12-76 0 0,-7-3 34 0 0,-3-7 38 0 0,0-1 0 0 0,0 0 0 0 0,1 0 0 0 0,-1 0 0 0 0,0 1 0 0 0,1-1 0 0 0,-1 0 0 0 0,1-1 0 0 0,0 1 4 0 0,-1-1-4 0 0,1 1 0 0 0,-1-1 1 0 0,0 0-1 0 0,0 0 0 0 0,0 1 1 0 0,0-1-1 0 0,0 0 0 0 0,0 1 1 0 0,0-1-1 0 0,0 1 0 0 0,0 0 1 0 0,-1-1-1 0 0,1 1 0 0 0,-1-1 1 0 0,1 1-1 0 0,-1 0 0 0 0,0-1 1 0 0,1 1-1 0 0,-1 0 0 0 0,0 0 4 0 0,0 1-6 0 0,0 0 0 0 0,1 0 0 0 0,-1 1 0 0 0,1-1 0 0 0,0 0 0 0 0,0 0 0 0 0,0 0 0 0 0,0 0 6 0 0,3 14-18 0 0,-4-16 18 0 0,0 0 0 0 0,0 0 0 0 0,0 0 0 0 0,0 0 0 0 0,-1 0 0 0 0,1 0 0 0 0,0 0 0 0 0,-1 0 0 0 0,1 0 0 0 0,-1 0 0 0 0,1 0 0 0 0,-1 0 0 0 0,0 0 0 0 0,0 0 0 0 0,1 0 0 0 0,-1-1 0 0 0,1 1 0 0 0,-1 0 0 0 0,1 0 0 0 0,0 0 0 0 0,-1 0 0 0 0,1 0 0 0 0,0 0 0 0 0,0 0 0 0 0,0 0 0 0 0,0 0 0 0 0,0 0 0 0 0,0 0 0 0 0,0 0 0 0 0,0 0 0 0 0,0 0 0 0 0,0 0 0 0 0,0 0 0 0 0,1 0 0 0 0,-1 0 0 0 0,0 0 0 0 0,4 8 0 0 0,-2-7 0 0 0,-1-1 0 0 0,0 1 0 0 0,-1 0 0 0 0,1 0 0 0 0,0-1 0 0 0,0 1 0 0 0,-1 0 0 0 0,1 0 0 0 0,-1 0 0 0 0,0 0 0 0 0,1 0 0 0 0,-1 0 0 0 0,0 0 0 0 0,0 0 0 0 0,0 0 0 0 0,-1 0 0 0 0,1 0 0 0 0,0 0 0 0 0,-1 1 0 0 0,-3 4 0 0 0,3-5 0 0 0,0-1 0 0 0,0 1 0 0 0,0 0 0 0 0,1-1 0 0 0,-1 1 0 0 0,0 0 0 0 0,1 0 0 0 0,-1 0 0 0 0,1-1 0 0 0,-1 1 0 0 0,1 0 0 0 0,0 0 0 0 0,0 0 0 0 0,0 0 0 0 0,0 0 0 0 0,0-1 0 0 0,0 1 0 0 0,1 0 0 0 0,-1 2 0 0 0,13 15 0 0 0,-11-17 0 0 0,0 0 0 0 0,-1 1 0 0 0,1-1 0 0 0,-1 0 0 0 0,0 1 0 0 0,1-1 0 0 0,-1 1 0 0 0,0 0 0 0 0,0-1 0 0 0,-1 1 0 0 0,1 0 0 0 0,-1-1 0 0 0,1 1 0 0 0,-1 0 0 0 0,0 0 0 0 0,0 0 0 0 0,3 12 0 0 0,10 1 0 0 0,-8-12-2 0 0,-2 1 1 0 0,8 18 17 0 0,-1-10 48 0 0,-7-11 3 0 0,-3-2-3 0 0,0 0-30 0 0,0 0-123 0 0,2-2-58 0 0,2-2 47 0 0,-2 2 27 0 0,-1 1-34 0 0,1-1-102 0 0,0 0-92 0 0,-1 1 15 0 0,-1 1-53 0 0,1-1-47 0 0,-1 1-42 0 0,-1 0-529 0 0,0 0-94 0 0,-3 0-734 0 0,-5 0-1015 0 0</inkml:trace>
  <inkml:trace contextRef="#ctx0" brushRef="#br0" timeOffset="811.32">1073 97 8752 0 0,'0'0'197'0'0,"-2"2"24"0"0,-9 9 19 0 0,11-11-236 0 0,0 0 0 0 0,0 0-1 0 0,0 0 1 0 0,0 0 0 0 0,0 0 0 0 0,-1 0-1 0 0,1 0 1 0 0,0 0 0 0 0,0 0-1 0 0,0 1 1 0 0,0-1 0 0 0,0 0-1 0 0,0 0 1 0 0,0 0 0 0 0,0 0 0 0 0,0 0-1 0 0,0 0 1 0 0,-1 0 0 0 0,1 0-1 0 0,0 1 1 0 0,0-1 0 0 0,0 0-1 0 0,0 0 1 0 0,0 0 0 0 0,0 0-1 0 0,0 0 1 0 0,0 0 0 0 0,0 0 0 0 0,0 1-1 0 0,0-1 1 0 0,0 0 0 0 0,0 0-1 0 0,0 0 1 0 0,0 0 0 0 0,0 0-1 0 0,0 0 1 0 0,0 1 0 0 0,0-1 0 0 0,0 0-1 0 0,1 0 1 0 0,-1 0 0 0 0,0 0-1 0 0,0 0 1 0 0,0 0 0 0 0,0 0-1 0 0,0 0 1 0 0,0 1 0 0 0,0-1-1 0 0,0 0 1 0 0,0 0 0 0 0,0 0 0 0 0,1 0-1 0 0,-1 0 1 0 0,0 0 0 0 0,0 0-1 0 0,0 0 1 0 0,0 0-4 0 0,4 4 33 0 0,3 5-23 0 0,-5 7-10 0 0,-2-9 24 0 0,0-1 34 0 0,0 1 37 0 0,1-1 36 0 0,1 0 39 0 0,3 1 65 0 0,1 4 116 0 0,-4 5 97 0 0,-2 62 1302 0 0,0-44-1077 0 0,0-15-348 0 0,0 0-49 0 0,0-1-56 0 0,0 1-66 0 0,3-4-32 0 0,7-2-8 0 0,-6-7-33 0 0,-4-1-63 0 0,1 0-10 0 0,10 0 31 0 0,-6 2-75 0 0,-5-6 31 0 0,0-1 0 0 0,0 0 1 0 0,0 1-1 0 0,1-1 0 0 0,-1 1 1 0 0,0-1-1 0 0,0 0 0 0 0,1 1 1 0 0,-1-1-1 0 0,0 0 0 0 0,1 0 0 0 0,-1 1 1 0 0,0-1-1 0 0,1 0 0 0 0,-1 0 1 0 0,0 1-1 0 0,1-1 0 0 0,-1 0 1 0 0,1 0-1 0 0,-1 0 0 0 0,0 0 0 0 0,1 1 1 0 0,-1-1-1 0 0,1 0 0 0 0,-1 0 1 0 0,0 0-1 0 0,1 0 0 0 0,-1 0 1 0 0,1 0-1 0 0,-1 0 0 0 0,1 0 5 0 0,1 0-126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25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7512 0 0,'0'0'166'0'0,"0"0"29"0"0,0 0 13 0 0,2-2-29 0 0,5-5-123 0 0,0 3 26 0 0,-1 2 85 0 0,1 2 194 0 0,-7 0-361 0 0,2 0 691 0 0,-2 0 21 0 0,0 0-291 0 0,0 0-169 0 0,0 0-37 0 0,0 0 56 0 0,0 0 134 0 0,0 0-18 0 0,0 0-31 0 0,0 0-119 0 0,0 0-56 0 0,0 0-11 0 0,0 0-9 0 0,0 0-26 0 0,0 0-9 0 0,0 7 43 0 0,0 0-99 0 0,0-5-61 0 0,0 0 0 0 0,0-1 0 0 0,0 1 0 0 0,0-1 0 0 0,1 1 0 0 0,-1-1 0 0 0,0 1 0 0 0,1-1 0 0 0,0 2-9 0 0,4 5 36 0 0,-4-7-28 0 0,0 1 0 0 0,0-1-1 0 0,-1 1 1 0 0,1-1 0 0 0,0 1 0 0 0,0-1 0 0 0,-1 1 0 0 0,1-1-1 0 0,-1 1 1 0 0,0 0 0 0 0,1-1 0 0 0,-1 1 0 0 0,0 0 0 0 0,0 0-8 0 0,0 60 389 0 0,0-20-67 0 0,0-8 37 0 0,0-16-136 0 0,0-1 36 0 0,-3-1-71 0 0,-2-4-90 0 0,4-10-92 0 0,0-1-1 0 0,0 1 1 0 0,1-1 0 0 0,-1 1 0 0 0,0-1 0 0 0,1 1-1 0 0,0 0 1 0 0,-1-1 0 0 0,1 1 0 0 0,0 0 0 0 0,-1-1-1 0 0,1 1 1 0 0,0 0 0 0 0,0-1 0 0 0,1 1 0 0 0,-1 0-1 0 0,0-1 1 0 0,1 3-6 0 0,5 7 42 0 0,-5-11-39 0 0,-1 1 1 0 0,1 0-1 0 0,-1 0 1 0 0,1-1-1 0 0,-1 1 1 0 0,1 0 0 0 0,-1 0-1 0 0,1 0 1 0 0,-1-1-1 0 0,0 1 1 0 0,0 0-1 0 0,1 0 1 0 0,-1 0-1 0 0,0 0 1 0 0,0 0-1 0 0,0 0 1 0 0,0-1-1 0 0,0 1 1 0 0,0 0-1 0 0,0 0 1 0 0,0 0-1 0 0,0 0 1 0 0,-1 0-1 0 0,1 0 1 0 0,0-1 0 0 0,-1 2-4 0 0,-3 6 10 0 0,3-7-9 0 0,0 0 0 0 0,0 1 0 0 0,0-1 0 0 0,0 1 0 0 0,0-1-1 0 0,1 1 1 0 0,-1 0 0 0 0,1-1 0 0 0,-1 1 0 0 0,1-1 0 0 0,0 1 0 0 0,-1 0 0 0 0,1 0 0 0 0,0-1 0 0 0,0 2-1 0 0,0 34 81 0 0,0-1 55 0 0,0 0 49 0 0,0 1 45 0 0,0 1 41 0 0,0 2 35 0 0,0 46 392 0 0,3-80-631 0 0,0-4-55 0 0,-1 0-16 0 0,0 5 22 0 0,7 10 47 0 0,4-1-9 0 0,0-3-35 0 0,-10-10 35 0 0,-1 0 8 0 0,1 0-52 0 0,2 1-5 0 0,3 4 67 0 0,5 3-58 0 0,3-8-16 0 0,15-3 0 0 0,190 0 0 0 0,-219 0 1 0 0,0 0-1 0 0,0 0 0 0 0,-1 1 0 0 0,1-1 0 0 0,0 1 0 0 0,0 0 0 0 0,-1-1 0 0 0,1 1 0 0 0,-1 0 0 0 0,1 0 0 0 0,0 1 0 0 0,-1-2 0 0 0,0 1-1 0 0,0 0 0 0 0,0-1 1 0 0,0 1-1 0 0,0-1 1 0 0,0 1-1 0 0,0-1 0 0 0,0 1 1 0 0,0-1-1 0 0,0 0 1 0 0,0 1-1 0 0,0-1 1 0 0,0 0-1 0 0,0 0 0 0 0,1 0 1 0 0,-1 0-1 0 0,0 0 1 0 0,0 0-1 0 0,0 0 0 0 0,0 0 1 0 0,0 0-1 0 0,0-1 1 0 0,0 1-1 0 0,1 0 1 0 0,-1-1-2 0 0,13-4-75 0 0,1 10-56 0 0,-14-4 125 0 0,0-1-1 0 0,0 0 0 0 0,0 1 0 0 0,0-1 0 0 0,0 0 0 0 0,-1 0 0 0 0,1 0-1 0 0,0 0 1 0 0,0 0 0 0 0,0 0 0 0 0,0 0 0 0 0,0 0 0 0 0,0 0 0 0 0,0 0 0 0 0,-1 0 0 0 0,1 0 0 0 0,0-1-1 0 0,0 1 1 0 0,0 0 0 0 0,0-1 0 0 0,0 1 0 0 0,-1-1 0 0 0,1 1 0 0 0,0-1 0 0 0,0 1 0 0 0,-1-1 0 0 0,1 0 9 0 0,10-5-143 0 0,-2 5 46 0 0,-2 1-30 0 0,-3 0 24 0 0,0 0-38 0 0,0 0-45 0 0,-1-1-55 0 0,1 1-60 0 0,0-1-69 0 0,-1 0-77 0 0,0 0-83 0 0,-1 0 141 0 0,-1 0-55 0 0,1 0-48 0 0,-1 0-43 0 0,1-1-154 0 0,0 0-42 0 0,0 0-187 0 0,2-1-504 0 0</inkml:trace>
  <inkml:trace contextRef="#ctx0" brushRef="#br0" timeOffset="629.9">884 647 5400 0 0,'0'0'158'0'0,"3"0"-4"0"0,4-1-121 0 0,-2-5-38 0 0,2-1 21 0 0,3 5 69 0 0,-4 2 394 0 0,1 0-73 0 0,-1 0-59 0 0,-1 0-50 0 0,3 0 37 0 0,13 0 474 0 0,-12 0-417 0 0,0 0 34 0 0,1 0 103 0 0,-4-1-293 0 0,0-1-67 0 0,2-3-10 0 0,-1 0-74 0 0,-4 3 17 0 0,0 0-46 0 0,6 3-22 0 0,-6-1-3 0 0,6 0 36 0 0,5-7 212 0 0,-11 4-225 0 0,0 0-42 0 0,1 1 145 0 0,0 0-81 0 0,3 4-10 0 0,-6-2-41 0 0,-1 0-22 0 0,0 0 1 0 0,0 0 0 0 0,0 0 0 0 0,0 0 0 0 0,0 0-1 0 0,0 0 1 0 0,0 0 0 0 0,0 0 0 0 0,0 0 0 0 0,1 0 0 0 0,-1 0-1 0 0,0 0 1 0 0,0 0 0 0 0,0 0 0 0 0,0 0 0 0 0,0 0-1 0 0,0 0 1 0 0,0 0 0 0 0,0 0 0 0 0,0 0 0 0 0,0 0-1 0 0,1 0 1 0 0,-1 0 0 0 0,0 0 0 0 0,0 0 0 0 0,0 0-1 0 0,0-1 1 0 0,0 1 0 0 0,0 0 0 0 0,0 0 0 0 0,0 0-1 0 0,0 0 1 0 0,0 0 0 0 0,0 0 0 0 0,0 0 0 0 0,0 0-1 0 0,0 0 1 0 0,0 0 0 0 0,0 0 0 0 0,0 0 0 0 0,0-1 0 0 0,1 1-1 0 0,-1 0 1 0 0,0 0 0 0 0,0 0 0 0 0,0 0 0 0 0,0 0-1 0 0,0 0 1 0 0,0 0 0 0 0,0 0 0 0 0,0 0 0 0 0,-1 0-1 0 0,1-1 1 0 0,0 1 0 0 0,0 0 0 0 0,0 0 0 0 0,0 0-3 0 0,0 0 6 0 0,0-1 1 0 0,0 1 0 0 0,0-1 0 0 0,0 1-1 0 0,0 0 1 0 0,0-1 0 0 0,0 1-1 0 0,0-1 1 0 0,0 1 0 0 0,1-1 0 0 0,-1 1-1 0 0,0 0 1 0 0,0-1 0 0 0,0 1 0 0 0,0-1-1 0 0,1 1 1 0 0,-1 0 0 0 0,0-1-1 0 0,0 1 1 0 0,1 0 0 0 0,-1-1 0 0 0,0 1-1 0 0,0 0 1 0 0,1 0 0 0 0,-1-1 0 0 0,1 1-1 0 0,-1 0 1 0 0,0 0 0 0 0,1-1-1 0 0,-1 1 1 0 0,1 0-7 0 0,5-5 112 0 0,-5 5-104 0 0,-1-1 0 0 0,0 1 0 0 0,1-1 0 0 0,-1 0 0 0 0,0 1 0 0 0,1-1 0 0 0,-1 0 0 0 0,0 1 0 0 0,0-1 1 0 0,0 0-1 0 0,0 1 0 0 0,0-1 0 0 0,0 0 0 0 0,0 0 0 0 0,0 1-8 0 0,0-5-21 0 0,0-6 22 0 0,0 3 61 0 0,0 2-55 0 0,0 2 3 0 0,-3-12 48 0 0,3 15-54 0 0,-1-1 0 0 0,0 1 1 0 0,0 0-1 0 0,0 0 0 0 0,0 0 0 0 0,0 0 0 0 0,0 0 0 0 0,0 0 0 0 0,0 1 0 0 0,0-1 0 0 0,0 0 0 0 0,-1 0 0 0 0,1 1 1 0 0,-1-1-5 0 0,-8-6 37 0 0,8-1 18 0 0,-1 3 2 0 0,-8-6-30 0 0,5 7 34 0 0,3 5-39 0 0,3-1-22 0 0,0 0 0 0 0,0 0-1 0 0,0 0 1 0 0,0 1 0 0 0,-1-1 0 0 0,1 0 0 0 0,0 0-1 0 0,0 0 1 0 0,0 0 0 0 0,0 0 0 0 0,-1 0 0 0 0,1 0-1 0 0,0 0 1 0 0,0 0 0 0 0,0 0 0 0 0,-1 0 0 0 0,1 0 0 0 0,0 0-1 0 0,0 0 1 0 0,0 0 0 0 0,-1 0 0 0 0,1 0 0 0 0,0 0-1 0 0,0 0 1 0 0,0 0 0 0 0,-1 0 0 0 0,1 0 0 0 0,0 0-1 0 0,0 0 1 0 0,0 0 0 0 0,-17-14-11 0 0,16 14 9 0 0,1-1-1 0 0,-1 1 1 0 0,1 0-1 0 0,-1-1 0 0 0,0 1 1 0 0,1 0-1 0 0,-1-1 1 0 0,1 1-1 0 0,-1 0 1 0 0,0 0-1 0 0,1 0 0 0 0,-1 0 1 0 0,0-1-1 0 0,1 1 1 0 0,-1 0-1 0 0,0 0 1 0 0,1 0-1 0 0,-1 0 0 0 0,0 0 1 0 0,1 1-1 0 0,-1-1 1 0 0,0 0-1 0 0,1 0 1 0 0,-1 0 2 0 0,-2 1-5 0 0,2-1 8 0 0,-1 0 1 0 0,0 0 0 0 0,0 0-1 0 0,1 1 1 0 0,-1-1 0 0 0,0 1 0 0 0,1-1-1 0 0,-1 1 1 0 0,1 0 0 0 0,-1 0-1 0 0,0-1 1 0 0,1 1 0 0 0,0 0 0 0 0,-1 0-4 0 0,-5 4 12 0 0,-40 16-12 0 0,41-19-2 0 0,3 1 1 0 0,-20 21 14 0 0,7-8 46 0 0,9-8-33 0 0,4-5-17 0 0,-3-1 4 0 0,-3 0-2 0 0,9-2-11 0 0,0 0 0 0 0,0 0 0 0 0,-1 1 0 0 0,1-1 0 0 0,0 0 0 0 0,0 0-1 0 0,-1 0 1 0 0,1 0 0 0 0,0 0 0 0 0,0 0 0 0 0,-1 0 0 0 0,1 0-1 0 0,0 0 1 0 0,0 1 0 0 0,0-1 0 0 0,-1 0 0 0 0,1 0 0 0 0,0 0 0 0 0,0 1-1 0 0,0-1 1 0 0,0 0 0 0 0,-1 0 0 0 0,1 0 0 0 0,0 1 0 0 0,0-1-1 0 0,0 0 1 0 0,-13 25 50 0 0,12-22-43 0 0,-9 17 37 0 0,-12 23 187 0 0,19-27-165 0 0,3 39-39 0 0,0-28 32 0 0,0 1 61 0 0,0-25-116 0 0,1-1 1 0 0,-1 0 0 0 0,0 0 0 0 0,1 1 0 0 0,-1-1 0 0 0,1 0 0 0 0,0 0 0 0 0,0 1 0 0 0,0-1 0 0 0,0 0-1 0 0,1 1-4 0 0,8 19 11 0 0,3 4 22 0 0,-3-6 128 0 0,4 2 144 0 0,-7-16-204 0 0,4-2 37 0 0,-10-3-125 0 0,1-1 0 0 0,-1 0-1 0 0,0 1 1 0 0,0-1 0 0 0,0 1-1 0 0,0-1 1 0 0,0 1 0 0 0,0 0-1 0 0,0-1 1 0 0,0 1 0 0 0,0 0-1 0 0,0 0 1 0 0,-1 0 0 0 0,1 0-1 0 0,0 0 1 0 0,0-1 0 0 0,-1 1-1 0 0,1 1-12 0 0,2 5 71 0 0,-2-6-64 0 0,-1-1 0 0 0,0 1-1 0 0,0-1 1 0 0,0 1-1 0 0,0-1 1 0 0,1 1-1 0 0,-1-1 1 0 0,0 0 0 0 0,0 1-1 0 0,1-1 1 0 0,-1 1-1 0 0,0-1 1 0 0,1 0 0 0 0,-1 1-1 0 0,1-1 1 0 0,-1 0-1 0 0,0 1 1 0 0,1-1-1 0 0,-1 0 1 0 0,1 0 0 0 0,-1 1-1 0 0,1-1 1 0 0,-1 0-1 0 0,1 0 1 0 0,-1 0 0 0 0,1 0-1 0 0,-1 0 1 0 0,1 1-1 0 0,-1-1 1 0 0,1 0-1 0 0,-1 0 1 0 0,1 0 0 0 0,-1 0-1 0 0,1-1 1 0 0,-1 1-1 0 0,1 0 1 0 0,-1 0 0 0 0,1 0-7 0 0,0 0 16 0 0,1 0 0 0 0,0 0 0 0 0,-1 1 0 0 0,1-1 0 0 0,-1 0 0 0 0,1 1 0 0 0,-1-1 0 0 0,1 1 0 0 0,-1-1 0 0 0,1 1 0 0 0,-1 0 0 0 0,0 0 0 0 0,1 0-16 0 0,11 5 94 0 0,7-3 12 0 0,6-3 66 0 0,-12 0-36 0 0,-12 0-118 0 0,0 0 0 0 0,0-1 0 0 0,0 1 0 0 0,-1 0 0 0 0,1-1 0 0 0,0 1 0 0 0,-1-1 1 0 0,1 0-1 0 0,0 1 0 0 0,-1-1 0 0 0,1 0 0 0 0,-1 0 0 0 0,1 0-18 0 0,11-5 128 0 0,-2 4-15 0 0,5 0 9 0 0,2-5-88 0 0,-8 3-30 0 0,2 0-1 0 0,0-1 0 0 0,-1 1 1 0 0,3-3-4 0 0,-13 6 2 0 0,31-25 111 0 0,-30 24-72 0 0,1 1-54 0 0,-1 0-52 0 0,0 0-49 0 0,0 0-46 0 0,0 0-44 0 0,0 0-41 0 0,0 0-39 0 0,0 0-35 0 0,0 0-33 0 0,1-1-442 0 0,1 0-102 0 0,0 1-79 0 0,2-1-963 0 0,3 1-1112 0 0,-9 1 3045 0 0</inkml:trace>
  <inkml:trace contextRef="#ctx0" brushRef="#br0" timeOffset="1117.21">1799 0 7568 0 0,'0'0'166'0'0,"0"0"29"0"0,0 0 14 0 0,0 0-67 0 0,0 0-16 0 0,0 0 40 0 0,0 0 135 0 0,0 0 252 0 0,0 0 21 0 0,0 0-37 0 0,0 0-370 0 0,0 3 41 0 0,0 0-53 0 0,0 6 159 0 0,0-1-71 0 0,1-1-61 0 0,0 0-52 0 0,2 4-6 0 0,5 2-56 0 0,-5-10 23 0 0,-2 0-38 0 0,-2 7-2 0 0,1-8-13 0 0,0 5 27 0 0,0-5-43 0 0,-1 0 0 0 0,1 1 1 0 0,0-1-1 0 0,1 0 0 0 0,-1 0 0 0 0,0 0 0 0 0,0 0 0 0 0,1 1 0 0 0,0-1 1 0 0,0 1-23 0 0,4 5 69 0 0,-4-7-54 0 0,-1 0 0 0 0,1 1 0 0 0,0-1 0 0 0,0 1 0 0 0,0-1 0 0 0,-1 1 0 0 0,1-1 0 0 0,-1 1 0 0 0,1 0 0 0 0,-1-1 0 0 0,0 1 0 0 0,1 0 1 0 0,-1-1-1 0 0,0 1-15 0 0,3 24 209 0 0,3-4-70 0 0,-2-7-70 0 0,1 17 114 0 0,0-16-87 0 0,-3-9-46 0 0,0-1-1 0 0,-1 1 0 0 0,0 0 0 0 0,0-1 0 0 0,0 1 1 0 0,-1 0-50 0 0,1 0 56 0 0,-1 0 0 0 0,2 1 0 0 0,-1-1 1 0 0,1 0-1 0 0,-1 0 0 0 0,4 5-56 0 0,-4-7 29 0 0,3 12 106 0 0,-4-3-50 0 0,2 8 17 0 0,2-3-32 0 0,3 13 68 0 0,-5-9-2 0 0,-1-6 16 0 0,6 0-27 0 0,-2-1-34 0 0,-4-11-44 0 0,0 1 0 0 0,-1 0 0 0 0,1 0 0 0 0,-1 3-47 0 0,2 22 164 0 0,2-17-89 0 0,4 22 121 0 0,-7-22-100 0 0,-1 3 34 0 0,1-11-90 0 0,0 0 0 0 0,0-1 0 0 0,0 1 0 0 0,0-1 0 0 0,2 4-40 0 0,-1-3 36 0 0,0-1 1 0 0,-1 1-1 0 0,0-1 1 0 0,0 1-1 0 0,0 3-36 0 0,-1 1 62 0 0,0-8-51 0 0,0 0 1 0 0,-1 0 0 0 0,1 0 0 0 0,1 0-1 0 0,-1 0 1 0 0,0 0 0 0 0,0 0 0 0 0,1 0 0 0 0,-1 0-1 0 0,1 0 1 0 0,0 0-12 0 0,4 6 32 0 0,-4-7-25 0 0,0 1 0 0 0,0-1 0 0 0,-1 1 0 0 0,1-1 0 0 0,0 1 0 0 0,-1-1 0 0 0,1 1 0 0 0,0-1 0 0 0,-1 1 0 0 0,0 0 0 0 0,1-1 0 0 0,-1 1 0 0 0,0 0-1 0 0,0 0-6 0 0,0-1 5 0 0,0 1 0 0 0,0 0-1 0 0,1-1 1 0 0,-1 1 0 0 0,0-1-1 0 0,1 1 1 0 0,-1 0 0 0 0,1-1-1 0 0,0 1 1 0 0,0-1 0 0 0,-1 1-1 0 0,1-1 1 0 0,0 1 0 0 0,0-1-5 0 0,4 7 12 0 0,-2 5 54 0 0,-3-7 12 0 0,0 4-6 0 0,0-7 13 0 0,0-3-58 0 0,0 0-59 0 0,0 0-64 0 0,0 0-132 0 0,0 0-232 0 0,0 0 346 0 0,0 0 8 0 0,0-1-16 0 0,0 1-41 0 0,0 0-11 0 0,0-1-43 0 0,0 1-47 0 0,0-1-53 0 0,0 0-59 0 0,0 0-52 0 0,0 0-49 0 0,0 0-41 0 0,0-1-150 0 0,0 0-41 0 0,0 0-182 0 0,0-1-490 0 0</inkml:trace>
  <inkml:trace contextRef="#ctx0" brushRef="#br0" timeOffset="1380.75">1563 552 8840 0 0,'0'0'197'0'0,"2"0"24"0"0,1 1-171 0 0,-2-1-20 0 0,-1 0-17 0 0,2-1 23 0 0,4-3 48 0 0,1 1 13 0 0,3-3 44 0 0,4 0-99 0 0,16-4-38 0 0,-22 8 26 0 0,1-1 35 0 0,1-2 146 0 0,1 0 82 0 0,18-1 355 0 0,2-4 22 0 0,-14 6-308 0 0,6-2 61 0 0,3-3-112 0 0,-1-1-73 0 0,35-14 350 0 0,-40 18-421 0 0,-2 2-40 0 0,8 0-1 0 0,-14 3-68 0 0,1-1 0 0 0,-1-1 0 0 0,0 0 0 0 0,5-3-58 0 0,13-4 125 0 0,0 3-45 0 0,27-1-11 0 0,0-1-59 0 0,-51 8 36 0 0,0 0-53 0 0,0-1-51 0 0,-1 1-47 0 0,3 0-122 0 0,-1-1-85 0 0,0 1-79 0 0,0-1-72 0 0,-1 1-65 0 0,1 1-59 0 0,0-1-53 0 0,0 1-46 0 0,8 0-1080 0 0,4 0-1008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49.2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207 32 5008 0 0,'0'-2'144'0'0,"-3"-11"1"0"0,-3 4-92 0 0,2 5 38 0 0,2 1 93 0 0,1 3 216 0 0,1 0 369 0 0,0 0 30 0 0,0 0-329 0 0,0 0-195 0 0,0 0-51 0 0,0 0 40 0 0,0 0 108 0 0,0 0-20 0 0,0 0-22 0 0,-3 0-70 0 0,1 0-188 0 0,-2 0 55 0 0,-12-1 471 0 0,8 1-377 0 0,4 1-137 0 0,0-1-39 0 0,1 1-48 0 0,0 1-57 0 0,-6 3 124 0 0,8-4-50 0 0,-1-1 0 0 0,1 1 1 0 0,0 0-1 0 0,-1 0 0 0 0,0 0 1 0 0,1-1-1 0 0,-1 1 0 0 0,1-1 0 0 0,-1 1 1 0 0,0-1-1 0 0,-1 1-14 0 0,-2 1 83 0 0,1 3-52 0 0,0-2-8 0 0,0 1 0 0 0,1 0 0 0 0,-1-1 0 0 0,0 0 0 0 0,-2 2-23 0 0,-5-1 13 0 0,10-3-13 0 0,-1-1 0 0 0,1 0 0 0 0,0 1 0 0 0,0-1 0 0 0,0 1 0 0 0,0-1 0 0 0,0 1 0 0 0,0 0 0 0 0,0-1 0 0 0,0 1 0 0 0,0 0 0 0 0,0 0 0 0 0,1-1 1 0 0,-1 1-1 0 0,0 0 0 0 0,0 0 0 0 0,1 0 0 0 0,-1 1 0 0 0,-20 45 64 0 0,19-43-64 0 0,0-1 0 0 0,0 1 0 0 0,1-1 0 0 0,-1 1 0 0 0,1 0 0 0 0,0-1 0 0 0,0 1 0 0 0,1 0 0 0 0,-1 0 0 0 0,1 0 0 0 0,0 3 0 0 0,0 8 0 0 0,0-7 0 0 0,0-1 0 0 0,0 1 0 0 0,-1 0 0 0 0,1 0 0 0 0,-2 1 0 0 0,-2 5 0 0 0,2-5 0 0 0,-1 1 0 0 0,2-1 0 0 0,-1 0 0 0 0,1 1 0 0 0,1-1 0 0 0,0 2 0 0 0,0 1 0 0 0,-1-5 0 0 0,1 0 0 0 0,0 0 0 0 0,1-1 0 0 0,-1 1 0 0 0,2 5 0 0 0,5 1 0 0 0,-6-11 0 0 0,0-1 0 0 0,-1 0 0 0 0,1 1 0 0 0,0-1 0 0 0,-1 1 0 0 0,1-1 0 0 0,-1 1 0 0 0,1-1 0 0 0,-1 1 0 0 0,0-1 0 0 0,0 1 0 0 0,1 0 0 0 0,-1-1 0 0 0,-1 2 0 0 0,1-1 0 0 0,0 0 0 0 0,0 1 0 0 0,0-1 0 0 0,0 0 0 0 0,0 1 0 0 0,1-1 0 0 0,-1 0 0 0 0,1 0 0 0 0,0 1 0 0 0,-1-1 0 0 0,1 0 0 0 0,0 0 0 0 0,0 0 0 0 0,0 0 0 0 0,1 0 0 0 0,-1 0 0 0 0,0 0 0 0 0,1 0 0 0 0,-1 0 0 0 0,1 0 0 0 0,0-1 0 0 0,-1 0 0 0 0,0 0 0 0 0,0 0 0 0 0,1 1 0 0 0,-1-1 0 0 0,0 0 0 0 0,0 1 0 0 0,0-1 0 0 0,-1 1 0 0 0,1-1 0 0 0,0 1 0 0 0,0-1 0 0 0,-1 1 0 0 0,1 0 0 0 0,-1-1 0 0 0,0 1 0 0 0,1 0 0 0 0,-1-1 0 0 0,0 1 0 0 0,0 0 0 0 0,0-1 0 0 0,0 0 0 0 0,0 0 0 0 0,0 0 0 0 0,0-1 0 0 0,0 1 0 0 0,0 0 0 0 0,0 0 0 0 0,0 0 0 0 0,1 0 0 0 0,-1-1 0 0 0,0 1 0 0 0,1 0 0 0 0,-1 0 0 0 0,1 0 0 0 0,-1 0 1 0 0,1-1 0 0 0,0 0 1 0 0,-1 1-1 0 0,1-1 1 0 0,-1 0-1 0 0,1 0 1 0 0,0 1-1 0 0,-1-1 0 0 0,1 0 1 0 0,0 0-1 0 0,-1 0 1 0 0,1 0-1 0 0,0 0 1 0 0,0 0-1 0 0,-1 0-1 0 0,0 0 0 0 0,6 0 99 0 0,-3 0-45 0 0,2 0-4 0 0,-3 0-17 0 0,3-3 102 0 0,-4 2-107 0 0,8-6 41 0 0,-4 5-8 0 0,-2 1 11 0 0,1 0 37 0 0,1 0 46 0 0,0 1 56 0 0,-4 0-183 0 0,0 0 0 0 0,0 0 0 0 0,1 0 0 0 0,-1-1 0 0 0,0 1 0 0 0,0 0 0 0 0,0-1 1 0 0,0 1-1 0 0,0 0 0 0 0,0-1 0 0 0,0 0 0 0 0,1 0-28 0 0,10-9 235 0 0,6-4-11 0 0,-14 12-175 0 0,-3 2-38 0 0,0-1 1 0 0,-1 1-1 0 0,1 0 1 0 0,0 0-1 0 0,-1-1 1 0 0,1 1-1 0 0,-1-1 1 0 0,1 1-1 0 0,0 0 1 0 0,-1-1-1 0 0,1 1 1 0 0,-1-1-1 0 0,1 1 1 0 0,-1-1-1 0 0,0 0 1 0 0,1 1-1 0 0,-1-1 1 0 0,0 1-1 0 0,1-1 0 0 0,-1 0 1 0 0,0 1-1 0 0,1-1-11 0 0,1-4 46 0 0,4-6 66 0 0,1-2-35 0 0,6-10-21 0 0,-12 21-51 0 0,-1 1 0 0 0,1 0 0 0 0,-1-1 1 0 0,0 1-1 0 0,1-1 0 0 0,-1 1 0 0 0,0 0 0 0 0,0-1 1 0 0,0 1-1 0 0,0-1-5 0 0,3-17 27 0 0,-1 12-12 0 0,0 1-1 0 0,0 0 0 0 0,0-1 0 0 0,0 1 0 0 0,-1 0 0 0 0,0-1 0 0 0,-1 1 0 0 0,1-6-14 0 0,-1-24 56 0 0,0-55 159 0 0,0 47-174 0 0,0 31-41 0 0,0 24-84 0 0,0-1 41 0 0,1-6 40 0 0,-1-1-1 0 0,1 1 0 0 0,0 0 1 0 0,0-1-1 0 0,0 1 0 0 0,1 1 4 0 0,4 8-38 0 0,-5-11 37 0 0,0 1 0 0 0,-1 0 0 0 0,1 0 0 0 0,-1 0 0 0 0,1 0-1 0 0,-1 0 1 0 0,0-1 0 0 0,0 1 0 0 0,0 0 0 0 0,0 0 0 0 0,-1 1 1 0 0,0 8-9 0 0,2-4 0 0 0,0 0 0 0 0,0-1 0 0 0,1 1-1 0 0,0 0 1 0 0,0-1 0 0 0,1 1 9 0 0,4 17 2 0 0,-3-10-2 0 0,-2-8 0 0 0,0-1 0 0 0,0 1 0 0 0,-1-1 0 0 0,0 1 0 0 0,0 0 0 0 0,-1 1 0 0 0,0-5 0 0 0,0-1 0 0 0,0 1 0 0 0,1-1 0 0 0,-1 1 0 0 0,0-1 0 0 0,1 1 0 0 0,0-1 0 0 0,0 1 0 0 0,0-1 0 0 0,0 0 0 0 0,1 3 0 0 0,-1-3 0 0 0,0 0 0 0 0,0 0 0 0 0,0 1 0 0 0,0-1 0 0 0,0 1 0 0 0,-1-1 0 0 0,1 1 0 0 0,-1-1 0 0 0,1 1 0 0 0,-1-1 0 0 0,0 3 0 0 0,0 27 0 0 0,0-30 0 0 0,1 0 0 0 0,-1 0 0 0 0,1 1 0 0 0,0-1 0 0 0,0 0 0 0 0,-1 0 0 0 0,2 0 0 0 0,0 2 0 0 0,-2-3 0 0 0,1-1 0 0 0,0 1 0 0 0,-1 0 0 0 0,1 0 0 0 0,-1 0 0 0 0,1 0 0 0 0,-1 0 0 0 0,1 0 0 0 0,-1 0 0 0 0,0-1 0 0 0,0 1 0 0 0,1 0 0 0 0,-1 0 0 0 0,0 0 0 0 0,0 0 0 0 0,0 0 0 0 0,0 0 0 0 0,0 0 0 0 0,0 0 0 0 0,0 0 0 0 0,0 0 0 0 0,-1 0 0 0 0,1 1 0 0 0,-11 4 0 0 0,11-6 0 0 0,0 0 0 0 0,0 0 0 0 0,0 1 0 0 0,-1-1 0 0 0,1 0 0 0 0,0 1 0 0 0,0-1 0 0 0,0 0 0 0 0,0 1 0 0 0,0-1 0 0 0,0 0 0 0 0,0 1 0 0 0,-1-1 0 0 0,1 0 0 0 0,0 1 0 0 0,0-1 0 0 0,0 0 0 0 0,0 1 0 0 0,1-1 0 0 0,-1 0 0 0 0,0 1 0 0 0,0-1 0 0 0,0 0 0 0 0,0 1 0 0 0,0-1 0 0 0,0 0 0 0 0,0 1 0 0 0,1-1 0 0 0,-1 0 0 0 0,0 1 0 0 0,0-1 0 0 0,11 5 0 0 0,-9 2-15 0 0,-1-3-37 0 0,-1-4 52 0 0,0 2-108 0 0,0-2-124 0 0,0 0-203 0 0,0 0 237 0 0,0 0 93 0 0,0 0-35 0 0,0 0-8 0 0,0 0-34 0 0,0 0-39 0 0,0 0-43 0 0,0 0-48 0 0,0 0-44 0 0,0 0-39 0 0,0 0-34 0 0,0 0-124 0 0,0 0-33 0 0,0 0-1291 0 0</inkml:trace>
  <inkml:trace contextRef="#ctx0" brushRef="#br0" timeOffset="358.58">444 111 5152 0 0,'0'3'116'0'0,"-1"8"-2"0"0,1 15 76 0 0,3-5-98 0 0,10 5-62 0 0,0 0-36 0 0,-10-11 20 0 0,0-1 68 0 0,-1-7-54 0 0,0 0 61 0 0,0-1 52 0 0,1 1 46 0 0,1 2 88 0 0,1-1 42 0 0,9 18 762 0 0,-8-13-560 0 0,-1-5-201 0 0,1 5 126 0 0,-1-3-190 0 0,-3-5-176 0 0,0 0-39 0 0,1 16 717 0 0,-5-1-115 0 0,1 1-53 0 0,1-19-522 0 0,0 0-1 0 0,1 0 1 0 0,-1 0 0 0 0,0 0-1 0 0,1 0 1 0 0,0 0 0 0 0,-1 0-1 0 0,2 1-65 0 0,0 1-22 0 0,0 1 109 0 0,1 1 87 0 0,0 0 120 0 0,0 5 245 0 0,-3-3 9 0 0,-3-3-236 0 0,-1-3-117 0 0,-2-1-80 0 0,3-1 203 0 0,3 0-4 0 0,0 0-22 0 0,0 0-86 0 0,0 0-40 0 0,0 0-6 0 0,0 0 0 0 0,-2-3-2 0 0,-9-11 6 0 0,8-1-22 0 0,2 4-37 0 0,-5-1 1 0 0,4 10-93 0 0,2 1 1 0 0,-1-1-1 0 0,0 0 0 0 0,0 1 0 0 0,0-1 1 0 0,1 0-1 0 0,-1 1 0 0 0,1-1 0 0 0,-1 0 1 0 0,1 0-1 0 0,0 1 0 0 0,0-1 0 0 0,0 0-13 0 0,-1-13 111 0 0,1-10-7 0 0,3 4-80 0 0,8 0 35 0 0,-6-8-31 0 0,1 14-2 0 0,-5 12-21 0 0,0 0-1 0 0,0 0 1 0 0,0 0-1 0 0,0 0 1 0 0,0 0-1 0 0,-1-1 1 0 0,1 1-1 0 0,-1 0 0 0 0,0-4-4 0 0,1 3 0 0 0,-1-1 0 0 0,1 1 0 0 0,0-1 0 0 0,0 0 0 0 0,0 1 0 0 0,1-1 0 0 0,0 1 0 0 0,0 0 0 0 0,0 0 0 0 0,0 0 0 0 0,1 0 0 0 0,-1 0 0 0 0,7-8 0 0 0,-1 1 0 0 0,2 0 0 0 0,6-6 0 0 0,-12 14-3 0 0,-1 0-1 0 0,1 1 1 0 0,-1 0-1 0 0,1-1 1 0 0,0 1-1 0 0,0 1 1 0 0,0-1-1 0 0,1 0 4 0 0,-2 1-14 0 0,0 0-1 0 0,0 0 0 0 0,-1 0 1 0 0,1-1-1 0 0,0 0 0 0 0,0 1 1 0 0,0-2 14 0 0,5-10-108 0 0,14 1-44 0 0,-12 8 52 0 0,-8 3-39 0 0,0 1 38 0 0,3-1-8 0 0,1 0 85 0 0,7 1 42 0 0,-8 0-56 0 0,-1 0-48 0 0,1 0-68 0 0,0 0-83 0 0,0 0-100 0 0,-1 0-118 0 0,-1 0 137 0 0,-1 0-48 0 0,1 0-49 0 0,-1 0-53 0 0,1 0-56 0 0,-1 0-60 0 0,1 1-62 0 0,-1-1-66 0 0,4 0-1135 0 0,4 0-1040 0 0</inkml:trace>
  <inkml:trace contextRef="#ctx0" brushRef="#br0" timeOffset="758.32">964 332 7200 0 0,'13'0'165'0'0,"-10"0"22"0"0,0 0 6 0 0,3 1-107 0 0,3-2-2 0 0,20-12-55 0 0,-18 8 21 0 0,-5 2 28 0 0,-2 1 36 0 0,0-1 39 0 0,0 0 41 0 0,4-2 451 0 0,13-6 25 0 0,-17 9-355 0 0,0 0-62 0 0,0-1-54 0 0,-1 1-46 0 0,0-1-20 0 0,0 0-45 0 0,5-6 47 0 0,-4 3-21 0 0,0 2 40 0 0,8-9 190 0 0,1 0-36 0 0,-5 5-138 0 0,-1 2-61 0 0,0 2-40 0 0,4-1 34 0 0,-10 5-94 0 0,0-1 0 0 0,1 1 1 0 0,-1 0-1 0 0,0-1 0 0 0,0 0 1 0 0,0 1-1 0 0,0-1 1 0 0,0 1-1 0 0,0-1 0 0 0,0 0 1 0 0,0 0-1 0 0,-1 1 1 0 0,1-1-1 0 0,0 0 0 0 0,0 0 1 0 0,0 0-1 0 0,-1 0 1 0 0,1-1-10 0 0,4-14 117 0 0,6 3-41 0 0,-7 8-15 0 0,-4-1-46 0 0,1 1-4 0 0,0 5-6 0 0,-1 0 0 0 0,1-1 0 0 0,0 1 0 0 0,-1 0 0 0 0,1 0 0 0 0,0-1 0 0 0,-1 1 0 0 0,1 0 0 0 0,0 0 0 0 0,-1 0 0 0 0,1 0 0 0 0,0 0 0 0 0,-1 0 1 0 0,1 0-1 0 0,0 0-5 0 0,1 0 74 0 0,-3-9 33 0 0,1 8-101 0 0,0 1-1 0 0,0-1 0 0 0,-1 1 0 0 0,1 0 0 0 0,0-1 0 0 0,0 1 0 0 0,-1-1 0 0 0,1 1 0 0 0,0 0 0 0 0,-1-1 0 0 0,1 1 0 0 0,0 0 0 0 0,-1 0 0 0 0,1-1 0 0 0,0 1 0 0 0,-1 0 0 0 0,1 0 0 0 0,-1 0 0 0 0,1-1 0 0 0,0 1 0 0 0,-1 0 0 0 0,1 0 0 0 0,-1 0 0 0 0,1 0 0 0 0,-1 0 0 0 0,1 0 0 0 0,0 0 0 0 0,-1 0 0 0 0,1 0 0 0 0,-1 0 0 0 0,1 0 0 0 0,-1 0-5 0 0,1 0 3 0 0,0 0-1 0 0,0 0 1 0 0,0 0 0 0 0,0 0-1 0 0,0 0 1 0 0,0 0 0 0 0,0 0-1 0 0,-1 0 1 0 0,1 0-1 0 0,0 0 1 0 0,0 0 0 0 0,0 0-1 0 0,0 0 1 0 0,0 0 0 0 0,0 0-1 0 0,0 0 1 0 0,0 0-1 0 0,0 0 1 0 0,0 0 0 0 0,-1 0-1 0 0,1 0 1 0 0,0 0 0 0 0,0 0-1 0 0,0 0 1 0 0,0 0-1 0 0,0 0 1 0 0,0 0 0 0 0,0 0-1 0 0,0 0 1 0 0,0 0-1 0 0,0 0 1 0 0,0 0 0 0 0,0-1-1 0 0,0 1 1 0 0,0 0 0 0 0,0 0-1 0 0,-1 0 1 0 0,1 0-1 0 0,0 0 1 0 0,0 0 0 0 0,0 0-1 0 0,0 0 1 0 0,0 0 0 0 0,0 0-1 0 0,0 0 1 0 0,0-1-1 0 0,0 1 1 0 0,0 0 0 0 0,0 0-1 0 0,0 0 1 0 0,0 0-1 0 0,0 0 1 0 0,0 0 0 0 0,0 0-1 0 0,0 0 1 0 0,0 0 0 0 0,1-1-3 0 0,-2-5 96 0 0,-6-8 189 0 0,4 11-241 0 0,0 0-47 0 0,0 1 101 0 0,0 0-43 0 0,-6 3-15 0 0,6 0-7 0 0,-2-1 4 0 0,-2 0 6 0 0,-13 0 57 0 0,14-1-85 0 0,5 1-13 0 0,0 0 0 0 0,0 0 0 0 0,0 0 0 0 0,0 0 0 0 0,0 0 0 0 0,0 0 0 0 0,0 0 0 0 0,0 0-1 0 0,0 0 1 0 0,0 0 0 0 0,1 0 0 0 0,-1 0 0 0 0,0 1 0 0 0,0-1 0 0 0,0 0 0 0 0,0 1 0 0 0,0-1-1 0 0,0 1 1 0 0,1-1 0 0 0,-1 1 0 0 0,0-1 0 0 0,0 1 0 0 0,1-1 0 0 0,-1 1 0 0 0,0 0 0 0 0,1-1 0 0 0,-1 1-1 0 0,1 0 1 0 0,-1 0 0 0 0,1 0 0 0 0,-1-1 0 0 0,1 1 0 0 0,-1 0 0 0 0,1 0 0 0 0,0 0 0 0 0,-1 0-2 0 0,-12 15 0 0 0,11-13 0 0 0,-1 0 0 0 0,1 0 0 0 0,0 0 0 0 0,0 1 0 0 0,0-1 0 0 0,-1 2 0 0 0,2-2 0 0 0,-1 1 0 0 0,0-1 0 0 0,0 0 0 0 0,-1 0 0 0 0,1 1 0 0 0,-1-1 0 0 0,1-1 0 0 0,0 0 0 0 0,1 0 0 0 0,-1 0 0 0 0,1 0 0 0 0,0 0 0 0 0,0 0 0 0 0,0 0 0 0 0,0 0 0 0 0,0 1 0 0 0,0-1 0 0 0,0 0 0 0 0,1 0 0 0 0,-1 1 0 0 0,1-1 0 0 0,0 1 0 0 0,0-1 0 0 0,-1 0 0 0 0,2 1 0 0 0,-1 0 0 0 0,0-1 0 0 0,0 0 0 0 0,0-1 0 0 0,0 1 0 0 0,-1 0 0 0 0,1-1 0 0 0,0 1 0 0 0,-1 0 0 0 0,1-1 0 0 0,-1 1 0 0 0,0-1 0 0 0,1 1 0 0 0,-1-1 0 0 0,0 1 0 0 0,0-1 0 0 0,-5 12 0 0 0,4-1 0 0 0,1 0 0 0 0,0 0 0 0 0,1 0 0 0 0,1 11 0 0 0,-1-5 0 0 0,0-16 0 0 0,0 0 0 0 0,0 0 0 0 0,0 0 0 0 0,1 0 0 0 0,-1 0 0 0 0,1 0 0 0 0,-1 0 0 0 0,1 0 0 0 0,0-1 0 0 0,0 1 0 0 0,-1 0 0 0 0,1 0 0 0 0,1 1 0 0 0,-1-2 0 0 0,0 0 0 0 0,0 1 0 0 0,0-1 0 0 0,0 1 0 0 0,-1-1 0 0 0,1 1 0 0 0,-1-1 0 0 0,1 1 0 0 0,-1 0 0 0 0,0-1 0 0 0,1 1 0 0 0,-1-1 0 0 0,0 2 0 0 0,0-1 0 0 0,0 0 0 0 0,0 0 0 0 0,1-1 0 0 0,-1 1 0 0 0,1 0 0 0 0,-1-1 0 0 0,1 1 0 0 0,-1 0 0 0 0,1-1 0 0 0,0 1 0 0 0,0 0 0 0 0,0-1 0 0 0,0 0 0 0 0,0 1 0 0 0,0-1 0 0 0,0 1 0 0 0,1-1 0 0 0,-1 0 0 0 0,1 0 0 0 0,11 16 0 0 0,-9-6 0 0 0,-3-10 0 0 0,-1 0 0 0 0,0 0 0 0 0,1 0 0 0 0,-1 0 0 0 0,1 0 0 0 0,-1 0 0 0 0,1 0 0 0 0,0 0 0 0 0,-1 0 0 0 0,1 0 0 0 0,0 0 0 0 0,0 0 0 0 0,0 0 0 0 0,0-1 0 0 0,-1 1 0 0 0,1 0 0 0 0,0 0 0 0 0,1 0 0 0 0,11 4 0 0 0,-10-1 0 0 0,2 2 0 0 0,19 0 0 0 0,-12 0 0 0 0,-10-5 0 0 0,-1 0 0 0 0,1-1 0 0 0,-1 1 0 0 0,1 0 0 0 0,-1-1 0 0 0,1 1 0 0 0,0-1 0 0 0,-1 1 0 0 0,1-1 0 0 0,0 0 0 0 0,-1 1 0 0 0,1-1 0 0 0,0 0 0 0 0,0 0 0 0 0,18 0-10 0 0,-4 0-45 0 0,-2 0-52 0 0,0 0-80 0 0,-3 0-44 0 0,0 0-83 0 0,0 0-95 0 0,-1 0-108 0 0,-6 0 206 0 0,-1 0-47 0 0,0 0-40 0 0,0 0-35 0 0,1 0-127 0 0,0 0-35 0 0,7 0-1312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8:02.3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7632 0 0,'0'0'166'0'0,"0"0"29"0"0,0 0 14 0 0,0 2-25 0 0,0 5-129 0 0,0-3 17 0 0,0 5 456 0 0,1-1-116 0 0,-1-2-94 0 0,2 0-71 0 0,-2-4-180 0 0,1-1 0 0 0,-1 1 0 0 0,1-1 0 0 0,0 1 0 0 0,-1-1 0 0 0,1 1 1 0 0,0-1-1 0 0,0 0 0 0 0,0 1 0 0 0,0-1 0 0 0,1 1-67 0 0,0 0 187 0 0,-1-1-35 0 0,0 2 62 0 0,0 0-80 0 0,-1 1-75 0 0,0-1-16 0 0,1 0 60 0 0,3 5 96 0 0,2 2 81 0 0,-3 3 55 0 0,-3-12-314 0 0,0-1-1 0 0,0 1 0 0 0,0 0 1 0 0,0 0-1 0 0,0-1 0 0 0,0 1 1 0 0,0 0-1 0 0,0-1 1 0 0,0 1-1 0 0,1 0 0 0 0,-1-1 1 0 0,0 1-1 0 0,0-1 0 0 0,1 1 1 0 0,-1 0-1 0 0,0-1 1 0 0,1 1-1 0 0,-1-1 0 0 0,1 1 1 0 0,-1-1-1 0 0,1 1 0 0 0,-1-1 1 0 0,1 1-1 0 0,-1-1 0 0 0,1 0 1 0 0,0 1-21 0 0,-1-1 19 0 0,1 1 1 0 0,-1-1-1 0 0,1 0 0 0 0,-1 1 1 0 0,1-1-1 0 0,-1 1 0 0 0,1-1 1 0 0,-1 1-1 0 0,1-1 1 0 0,-1 1-1 0 0,0 0 0 0 0,1-1 1 0 0,-1 1-1 0 0,0-1 0 0 0,1 1 1 0 0,-1 0-1 0 0,0-1 1 0 0,0 1-1 0 0,0 0 0 0 0,0-1 1 0 0,1 1-1 0 0,-1 0 0 0 0,0-1 1 0 0,0 1-1 0 0,0 0 1 0 0,-1 0-20 0 0,1 4 101 0 0,0-3-34 0 0,4 4 18 0 0,6 12 64 0 0,-5 14-135 0 0,8-16-14 0 0,-7-11-29 0 0,-3-2-75 0 0,-1 0-77 0 0,-1-2 47 0 0,0 0-32 0 0,0-1-36 0 0,-1 1-33 0 0,1 0-327 0 0,0 0 73 0 0,-1-1-47 0 0,0 2-637 0 0,0 2-510 0 0,0 5-967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8:02.8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0 111 6072 0 0,'0'0'133'0'0,"3"3"23"0"0,-2-2-138 0 0,0 0-1 0 0,1 1 0 0 0,-1-1 1 0 0,0 0-1 0 0,0 0 1 0 0,-1 1-1 0 0,1-1 0 0 0,0 1 1 0 0,0-1-1 0 0,-1 1 1 0 0,1 0-1 0 0,0-1 0 0 0,-1 1 1 0 0,0-1-1 0 0,1 1 1 0 0,-1 0-1 0 0,0-1 0 0 0,0 2-17 0 0,2 8 32 0 0,4 1-30 0 0,-1-4-6 0 0,-2 2 32 0 0,-3-4 73 0 0,0-6-101 0 0,1 8 288 0 0,-1-6-198 0 0,0-1 1 0 0,1 1-1 0 0,0-1 1 0 0,-1 1-1 0 0,1-1 1 0 0,0 1-1 0 0,-1-1 1 0 0,1 0-1 0 0,0 1 1 0 0,1-1-91 0 0,2 4 355 0 0,-3-4-76 0 0,0 0-38 0 0,0 1 140 0 0,0 0-117 0 0,-1 0-94 0 0,0 0-58 0 0,-1 3-5 0 0,1-4 4 0 0,0-1 11 0 0,0 9 616 0 0,0 4 508 0 0,-1-10-868 0 0,0 0-40 0 0,-1-1 12 0 0,-1 0-104 0 0,2-1-169 0 0,-2 0-35 0 0,1-1-37 0 0,-1 0-41 0 0,3-3 284 0 0,0-5 29 0 0,0-1-78 0 0,0 0-67 0 0,0 0-54 0 0,0-8-32 0 0,0-11-70 0 0,0 16 44 0 0,0 11-20 0 0,0-1 1 0 0,0 1-1 0 0,0-1 1 0 0,1 1-1 0 0,-1-1 0 0 0,1 1 1 0 0,-1-1-1 0 0,1 1 1 0 0,-1-1-1 0 0,1 1 1 0 0,0-1-1 0 0,0 1 1 0 0,0 0-1 0 0,-1-1 1 0 0,1 1-1 0 0,1 0 1 0 0,-1 0-1 0 0,0 0 1 0 0,1-1-1 0 0,0 0 5 0 0,-1 1 0 0 0,1-1 0 0 0,-1 0 0 0 0,1 1 0 0 0,-1-1 0 0 0,0 0 0 0 0,0 0 0 0 0,1 0 0 0 0,-1 0 1 0 0,0-2-6 0 0,2-8 10 0 0,-3 9-6 0 0,1 1 0 0 0,-1 0 0 0 0,1-1 0 0 0,0 1 0 0 0,-1 0 0 0 0,1 0 0 0 0,0-1-1 0 0,1 1 1 0 0,-1 0 0 0 0,0 0 0 0 0,0 0 0 0 0,1 1 0 0 0,-1-1 0 0 0,1 0-4 0 0,1-2 2 0 0,0 0 1 0 0,0 0 0 0 0,0 0-1 0 0,0 0 1 0 0,0-2-3 0 0,9-14-15 0 0,-11 18 8 0 0,1 1 0 0 0,-1-1 1 0 0,1 1-1 0 0,-1-1 0 0 0,1 1 0 0 0,0-1 1 0 0,0 1-1 0 0,0 0 0 0 0,1-1 7 0 0,10-3-14 0 0,-8-5 14 0 0,-4 9 0 0 0,-1 1 0 0 0,1-1 0 0 0,0 1 0 0 0,0 0 0 0 0,0-1 0 0 0,-1 1 0 0 0,1 0 0 0 0,0 0 0 0 0,0 0 0 0 0,0 0 0 0 0,0 0 0 0 0,0 0 0 0 0,-1 0 0 0 0,2 0 0 0 0,30 0 0 0 0,-26 0 0 0 0,-4-1 0 0 0,-1 1 0 0 0,1 0 0 0 0,0 0 0 0 0,-1 0 0 0 0,1 0 0 0 0,0 0 0 0 0,-1 1 0 0 0,1-1 0 0 0,0 0 0 0 0,-1 1 0 0 0,1-1 0 0 0,1 2 0 0 0,2 8 0 0 0,6-3 0 0 0,-10-7 0 0 0,0 0 0 0 0,0 1 0 0 0,0-1 0 0 0,0 1 0 0 0,0-1 0 0 0,0 1 0 0 0,0 0 0 0 0,0-1 0 0 0,0 1 0 0 0,0 0 0 0 0,-1 0 0 0 0,1-1 0 0 0,0 1 0 0 0,0 0 0 0 0,-1 0 0 0 0,1 0 0 0 0,15 31-54 0 0,-15-26 46 0 0,-1 1-1 0 0,4-2-38 0 0,-3-4 46 0 0,0 0 1 0 0,0 0 0 0 0,0 0 0 0 0,0 1 0 0 0,0-1 0 0 0,0 0 0 0 0,0 1 0 0 0,0-1 0 0 0,0 0 1 0 0,-1 1-1 0 0,1-1 0 0 0,-1 1 0 0 0,1-1 0 0 0,-1 1 0 0 0,1-1 0 0 0,-1 1 0 0 0,0 0 0 0 0,0-1 0 0 0,0 1 0 0 0,0-1 0 0 0,0 2 0 0 0,0 23 43 0 0,0-24-42 0 0,0 0-1 0 0,0-1 1 0 0,1 1 0 0 0,-1 0-1 0 0,0-1 1 0 0,0 1 0 0 0,1 0-1 0 0,-1-1 1 0 0,1 1 0 0 0,0-1-1 0 0,-1 1 1 0 0,1-1 0 0 0,0 1 0 0 0,0-1-1 0 0,1 2 0 0 0,2 4 1 0 0,-1 9-1 0 0,-3 0 0 0 0,0-15-2 0 0,0 0 1 0 0,0 0 0 0 0,0-1 0 0 0,0 1 0 0 0,0 0 0 0 0,0 0 0 0 0,0 0-1 0 0,0 0 1 0 0,1-1 0 0 0,-1 1 0 0 0,0 0 0 0 0,1 0 0 0 0,-1 0 0 0 0,1 0 1 0 0,-1 0-84 0 0,1-1 53 0 0,-1 0 44 0 0,3 2 131 0 0,-2-2-108 0 0,0 0-56 0 0,1 0-72 0 0,-1 0-70 0 0,0 0-92 0 0,0 0-109 0 0,0 0 135 0 0,0 0-33 0 0,-1 0-57 0 0,0 0-49 0 0,0 0-44 0 0,0 0-39 0 0,0 0-133 0 0,0 0-38 0 0,0 0-161 0 0,0 0-432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8:03.1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0 6880 0 0,'0'0'157'0'0,"0"0"23"0"0,0 0 11 0 0,0 3-31 0 0,0 7-110 0 0,0-7 41 0 0,0-3 8 0 0,0 3-3 0 0,0 26 208 0 0,0-14-104 0 0,0 1 34 0 0,0 0 32 0 0,0 0 34 0 0,0 0 35 0 0,0-1 34 0 0,2-3-108 0 0,3-3-64 0 0,1 4-1 0 0,-4-5-122 0 0,-1 2 44 0 0,-1 44 631 0 0,0-44-628 0 0,0-2-45 0 0,0 22 313 0 0,0-1-44 0 0,0-10-152 0 0,0 0-35 0 0,0-13-103 0 0,1 0 0 0 0,0 0 0 0 0,0 0-1 0 0,0-1 1 0 0,1 1 0 0 0,0 0-55 0 0,4 15 191 0 0,-5-7-92 0 0,-1 32 222 0 0,0 53 302 0 0,3-86-534 0 0,3-3-34 0 0,-1-1-23 0 0,-3 4 37 0 0,-2-7 30 0 0,0 1-40 0 0,0-2 42 0 0,-2-5-21 0 0,-2 0-84 0 0,1 0-92 0 0,1 0-91 0 0,1 0 47 0 0,0 0-37 0 0,0 0-41 0 0,1 0-36 0 0,-1 0-356 0 0,1 0 79 0 0,0 0-52 0 0,-1 0-691 0 0,1 0-544 0 0,0 0-1034 0 0</inkml:trace>
  <inkml:trace contextRef="#ctx0" brushRef="#br0" timeOffset="243.57">1 316 6000 0 0,'0'0'174'0'0,"0"0"-43"0"0,0 0-7 0 0,0 0 46 0 0,0 0 145 0 0,0 0 269 0 0,0 0 22 0 0,0 0-252 0 0,0 0-151 0 0,0 0-42 0 0,2 0 23 0 0,2 0-82 0 0,-1 0-59 0 0,-1 0 0 0 0,0 0 0 0 0,1 0 0 0 0,-1 0 0 0 0,0 0 0 0 0,1-1 1 0 0,-1 1-1 0 0,0-1 0 0 0,2 0-43 0 0,0-1 52 0 0,-1 0 0 0 0,1 1 1 0 0,0-1-1 0 0,-1 1 0 0 0,1 0 0 0 0,0 0 1 0 0,0 0-1 0 0,0 0 0 0 0,0 0 0 0 0,3 1-52 0 0,3 0 154 0 0,-2-2-42 0 0,0 0-19 0 0,0-2 2 0 0,1 0-1 0 0,-2 2-2 0 0,1 1 17 0 0,2 0 41 0 0,0 2-49 0 0,10-1 79 0 0,-2-3 14 0 0,-8-2-103 0 0,8-2 66 0 0,1 5 20 0 0,-7 2-205 0 0,1 0 53 0 0,29 0 205 0 0,-24 0-173 0 0,-7 0-66 0 0,0 0-45 0 0,1 0-64 0 0,0 0-77 0 0,0 0-88 0 0,0 0-102 0 0,-10 0 121 0 0,-1 0-43 0 0,2 0-412 0 0,1 0-289 0 0,2 0-663 0 0</inkml:trace>
  <inkml:trace contextRef="#ctx0" brushRef="#br0" timeOffset="955.76">632 679 12784 0 0,'0'0'289'0'0,"0"0"40"0"0,0 0 22 0 0,0 0-147 0 0,0 0-97 0 0,-1 0-31 0 0,-1 0-44 0 0,1 0-175 0 0,1 0 97 0 0,-1 0 66 0 0,0 0 36 0 0,0 0 218 0 0,0 0-203 0 0,0 0-85 0 0,0 0-39 0 0,0 0-37 0 0,1 0-26 0 0,-1 0-37 0 0,1 0-42 0 0,-1 0-45 0 0,0 0-48 0 0,1 0-52 0 0,-1 0-56 0 0,0 0-59 0 0,1 0-1561 0 0,0 0-1152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8:01.2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239 190 5848 0 0,'0'0'168'0'0,"0"0"-37"0"0,0 0 0 0 0,0 0 55 0 0,-2 0 163 0 0,-9 0 303 0 0,8 0 20 0 0,3 0-25 0 0,0-2-134 0 0,0 0-394 0 0,0 0-37 0 0,0 0-1 0 0,-3-3 42 0 0,2 4-40 0 0,-1 1 48 0 0,0-1 41 0 0,0 1 62 0 0,-1 0 73 0 0,1-1 85 0 0,-1-1-21 0 0,-8-9-3 0 0,9 9-22 0 0,-1 2-88 0 0,-60 0 682 0 0,40 0-716 0 0,11 0-157 0 0,0 0-36 0 0,-1 2-17 0 0,-3 11-14 0 0,0 3 0 0 0,-8 8 0 0 0,21-21 0 0 0,1 2 0 0 0,1 0 4 0 0,0 0 1 0 0,0 0-1 0 0,0 0 1 0 0,1 1 0 0 0,0-1-1 0 0,0 0 1 0 0,0 0 0 0 0,1 1-5 0 0,0 13-47 0 0,-2-10-90 0 0,0 19-96 0 0,1-27 216 0 0,0 1 0 0 0,0 0 0 0 0,0-1 0 0 0,0 1 0 0 0,0-1 0 0 0,1 1 0 0 0,-1-1 0 0 0,0 1 0 0 0,1-1 0 0 0,-1 1 0 0 0,1-1 0 0 0,0 1 17 0 0,12 4-128 0 0,-6-2 72 0 0,-1 1 1 0 0,0 0 0 0 0,-1 0 0 0 0,1 1 0 0 0,1 2 55 0 0,4 3-60 0 0,-5-3 34 0 0,-4-6 22 0 0,0 0 0 0 0,0 1 0 0 0,1-1 0 0 0,-1 0 1 0 0,0 0-1 0 0,1-1 0 0 0,-1 1 0 0 0,1 0 0 0 0,0-1 1 0 0,1 1 3 0 0,9 1 1 0 0,-11-2-2 0 0,0-1 0 0 0,1 1 1 0 0,-1-1-1 0 0,0 1 0 0 0,0 0 0 0 0,1 0 0 0 0,-1 0 0 0 0,0 0 0 0 0,0 0 0 0 0,0 0 1 0 0,0 1-1 0 0,0-1 0 0 0,0 1 0 0 0,-1 0 1 0 0,2 0-6 0 0,0 1 0 0 0,1-1 1 0 0,-1 0-1 0 0,0 0 0 0 0,1 0 0 0 0,0 0 6 0 0,0 0-3 0 0,-1 0 0 0 0,0 0 0 0 0,1 0 0 0 0,-1 0 0 0 0,0 1 0 0 0,1 0 3 0 0,-1 0-6 0 0,0-1 1 0 0,0 1 0 0 0,0-1-1 0 0,0 0 1 0 0,1 0 0 0 0,0 0 5 0 0,0 0-6 0 0,-1 0 1 0 0,1 0 0 0 0,-1 0-1 0 0,0 0 1 0 0,0 0 0 0 0,1 2 5 0 0,28 27 0 0 0,-19-18 10 0 0,-6-5 37 0 0,-2-4-34 0 0,-1 0 5 0 0,-2-1 100 0 0,-2-3 20 0 0,-2 0-2 0 0,1 0-127 0 0,0 0 0 0 0,1 0 0 0 0,-1 0 0 0 0,1 0 0 0 0,-1 0 0 0 0,1 0 0 0 0,-1 0 0 0 0,0 0 0 0 0,1 1 0 0 0,-1-1 0 0 0,1 0 0 0 0,-1 0 0 0 0,1 1 0 0 0,-1-1 0 0 0,1 0 0 0 0,-1 1 0 0 0,1-1-9 0 0,-1 0 13 0 0,1 1 0 0 0,0-1-1 0 0,-1 1 1 0 0,1-1 0 0 0,0 1 0 0 0,-1 0 0 0 0,1-1 0 0 0,0 1 0 0 0,0-1 0 0 0,0 1-1 0 0,0-1 1 0 0,0 1 0 0 0,-1 0 0 0 0,1-1 0 0 0,0 1 0 0 0,0-1 0 0 0,0 1-13 0 0,-2 4 252 0 0,0-3-220 0 0,1-1 1 0 0,0 0-1 0 0,-1 0 1 0 0,0 0 0 0 0,1 0-1 0 0,-1 0 1 0 0,0 0 0 0 0,1-1-1 0 0,-1 1 1 0 0,0-1 0 0 0,0 1-1 0 0,0-1 1 0 0,-1 1-33 0 0,-12 0 182 0 0,6-1-127 0 0,-1 0-35 0 0,8 0-21 0 0,-12 0-98 0 0,-1 0 109 0 0,1 0 69 0 0,-20 0 183 0 0,24 0-210 0 0,-1 0-36 0 0,-1 0-59 0 0,0 0-89 0 0,5 0 18 0 0,1 0-35 0 0,-1 0-37 0 0,1 0-42 0 0,0 0-44 0 0,-1 0-47 0 0,1 0-51 0 0,0 0-53 0 0,6 0 115 0 0,0 0-44 0 0,0 0-39 0 0,0 0-34 0 0,0 0-123 0 0,0 0-33 0 0,0 0-1282 0 0</inkml:trace>
  <inkml:trace contextRef="#ctx0" brushRef="#br0" timeOffset="421.04">634 285 6192 0 0,'13'0'133'0'0,"-11"0"23"0"0,-2 0 13 0 0,0 0-51 0 0,0 0-10 0 0,0 0 37 0 0,0 3 122 0 0,2 5 61 0 0,2 0-50 0 0,15 13 409 0 0,-15-16-495 0 0,-1-3 78 0 0,-2 1-100 0 0,0 0-64 0 0,-1 1-61 0 0,0 0-11 0 0,1-2 46 0 0,25 30 540 0 0,-23-25-507 0 0,0 1-35 0 0,4 11 44 0 0,-4-9-55 0 0,2 8 79 0 0,0-2-52 0 0,0 1 28 0 0,1 1 72 0 0,4 1-13 0 0,-1-6-45 0 0,-2 2 41 0 0,-2 11 48 0 0,6-5-94 0 0,-6 8-41 0 0,5 3-8 0 0,-3-6-8 0 0,0 4 46 0 0,1-5 54 0 0,-5-16-109 0 0,-1 0 1 0 0,0-1 0 0 0,0 1 0 0 0,0 6-66 0 0,-1-2 108 0 0,0 3 50 0 0,-1 29 271 0 0,0 2 85 0 0,0-45-490 0 0,-1-1 0 0 0,1 1 0 0 0,0 0-1 0 0,0-1 1 0 0,-1 1 0 0 0,1-1 0 0 0,-1 1 0 0 0,1-1 0 0 0,-1 1 0 0 0,0-1 0 0 0,1 0 0 0 0,-1 1 0 0 0,0-1-24 0 0,-5 12 153 0 0,0 14 76 0 0,-3-6 2 0 0,0-8-35 0 0,-12 3 12 0 0,10-3-8 0 0,-1-9-103 0 0,10-4-78 0 0,-1 1 0 0 0,1-1 0 0 0,0 1 0 0 0,-1 0 0 0 0,1 0 0 0 0,0 0 1 0 0,0 0-1 0 0,0 0 0 0 0,0 0 0 0 0,0 1 0 0 0,0-1 0 0 0,-2 2-19 0 0,3-1 16 0 0,-1-1 0 0 0,0 1 0 0 0,0-1 0 0 0,0 1 0 0 0,0-1 0 0 0,0 0 0 0 0,0 0 1 0 0,0 0-1 0 0,0 0 0 0 0,-1-1 0 0 0,1 1 0 0 0,0 0 0 0 0,-1-1 0 0 0,1 1 0 0 0,-1-1-16 0 0,-10 3 55 0 0,-3 2 2 0 0,13-3-43 0 0,0-1 1 0 0,0 0-1 0 0,0 0 0 0 0,0 0 0 0 0,0-1 1 0 0,0 1-1 0 0,-1-1 0 0 0,1 1 1 0 0,0-1-15 0 0,1 0 9 0 0,0 0 1 0 0,0 0 0 0 0,0 1 0 0 0,1-1 0 0 0,-1 1 0 0 0,0-1 0 0 0,1 1 0 0 0,-1 0 0 0 0,0-1 0 0 0,0 2-10 0 0,-10 2 58 0 0,0-8-13 0 0,11 3-41 0 0,-1 0 0 0 0,0 0-1 0 0,1 1 1 0 0,-1-1 0 0 0,0 0 0 0 0,1 1-1 0 0,-1 0 1 0 0,0-1 0 0 0,0 1 0 0 0,-1 0-5 0 0,2 0 9 0 0,-1 0 0 0 0,0-1 0 0 0,1 1 0 0 0,-1 0 0 0 0,1-1 0 0 0,-1 1 0 0 0,0-1 0 0 0,1 1 0 0 0,-1-1 0 0 0,1 0 0 0 0,-1 0 0 0 0,1 1 0 0 0,-1-1 0 0 0,1-1-8 0 0,-7-2 22 0 0,-8-2-1 0 0,0-7 32 0 0,12 8-172 0 0,0 0 93 0 0,-3-14 188 0 0,6 15-154 0 0,1-1-34 0 0,0 0-65 0 0,1 0-84 0 0,0 1-49 0 0,0 0-82 0 0,0 0-93 0 0,1 0-104 0 0,0 0-116 0 0,-1 2 263 0 0,1 0-33 0 0,-1 0-35 0 0,0 1-35 0 0,1-1-37 0 0,-1 0-39 0 0,6-4-1427 0 0,2-4-1114 0 0</inkml:trace>
  <inkml:trace contextRef="#ctx0" brushRef="#br0" timeOffset="819.75">1202 301 6592 0 0,'0'0'149'0'0,"0"0"23"0"0,-3 0 11 0 0,-9 0-33 0 0,-21 0-116 0 0,30 0-98 0 0,-1 0 46 0 0,1 0 41 0 0,-1 0 34 0 0,-4 0 164 0 0,-11 0 450 0 0,13 0-505 0 0,-5 2 112 0 0,5 4-81 0 0,6-5-187 0 0,0-1 1 0 0,-1 1-1 0 0,1-1 0 0 0,0 1 0 0 0,-1-1 0 0 0,1 1 1 0 0,0-1-1 0 0,-1 0 0 0 0,1 1 0 0 0,-1-1 0 0 0,1 0 0 0 0,-1 1 1 0 0,1-1-1 0 0,-1 0 0 0 0,1 0 0 0 0,-1 1 0 0 0,0-1 1 0 0,1 0-1 0 0,-1 0 0 0 0,1 0 0 0 0,-1 0 0 0 0,1 0 1 0 0,-1 0-1 0 0,0 0-10 0 0,-4 3 158 0 0,-8 10-16 0 0,-1 3-53 0 0,4 5-30 0 0,5-10-51 0 0,4-10-8 0 0,0 1 0 0 0,1-1 0 0 0,0 1 0 0 0,-1 0 0 0 0,1-1 0 0 0,0 1 0 0 0,0 0 0 0 0,0-1 0 0 0,0 1 0 0 0,0 0 0 0 0,0-2 0 0 0,0 29 10 0 0,4-2 39 0 0,11 14 86 0 0,-5-17-84 0 0,-3-5-60 0 0,-6-17 0 0 0,1 1 0 0 0,-1-1 0 0 0,0 0 1 0 0,0 0-1 0 0,1 0 0 0 0,-1 0 0 0 0,1-1 0 0 0,0 1 1 0 0,0 0-1 0 0,-1-1 0 0 0,1 1 0 0 0,0-1 0 0 0,0 1 1 0 0,0-1-1 0 0,1 0 9 0 0,10 5-37 0 0,-2-1 60 0 0,0-1 46 0 0,1 2 36 0 0,-8-4-75 0 0,-1 0 1 0 0,1 0-1 0 0,0-1 1 0 0,0 1-1 0 0,-1-1 1 0 0,1 0-1 0 0,0 0 1 0 0,0-1-1 0 0,0 1 1 0 0,3-1-31 0 0,7-1 250 0 0,-1-6 82 0 0,-1 1 17 0 0,-1 5-49 0 0,-3 0-77 0 0,-1-2-49 0 0,0-1-17 0 0,2-4 10 0 0,7-5 86 0 0,-6 8-92 0 0,-8 5-136 0 0,-1-1 0 0 0,1 1-1 0 0,-1-1 1 0 0,0 0-1 0 0,1 0 1 0 0,-1 1-1 0 0,0-1 1 0 0,0 0-1 0 0,1 0 1 0 0,-1 0-1 0 0,0 0 1 0 0,0 0-1 0 0,0-1-24 0 0,2-5 144 0 0,-2-3 52 0 0,1-2 49 0 0,4 0 42 0 0,0-1-8 0 0,-4 2-50 0 0,-2 7-164 0 0,0-7 68 0 0,0 9-116 0 0,-1 1 0 0 0,1-1 0 0 0,0 0 0 0 0,0 1 0 0 0,-1-1 0 0 0,1 1 0 0 0,-1-1 0 0 0,1 1 0 0 0,-1-1 1 0 0,0 1-1 0 0,0-1 0 0 0,0 1-17 0 0,-4-6 90 0 0,-2-1 37 0 0,-4-10-16 0 0,9 14-89 0 0,-1-1-1 0 0,1 2 0 0 0,-1-1 0 0 0,1 0 1 0 0,-4-2-22 0 0,-20-21-48 0 0,20 21-1 0 0,1 1-37 0 0,-2-2-63 0 0,1 1-72 0 0,0 0-84 0 0,-1-1-99 0 0,6 6 180 0 0,-1-1-32 0 0,-1-1-345 0 0,1 1 84 0 0,-1 0-44 0 0,-1-1-658 0 0,-2 1-417 0 0,-3 2-925 0 0,8 0 2302 0 0</inkml:trace>
  <inkml:trace contextRef="#ctx0" brushRef="#br0" timeOffset="2444.19">1249 17 9672 0 0,'0'0'216'0'0,"0"0"32"0"0,0-3 13 0 0,0-7 28 0 0,0 7 35 0 0,0 3 18 0 0,0 0 2 0 0,0 0-157 0 0,0 0-120 0 0,0 0-74 0 0,0 0-104 0 0,0 0-167 0 0,0 0-36 0 0,0 0-6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8:00.2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284 410 5072 0 0,'0'0'144'0'0,"0"0"-29"0"0,0 0 3 0 0,0 0 49 0 0,-2-2 149 0 0,-24-25 881 0 0,23 25-621 0 0,-2 1-264 0 0,1 0-75 0 0,0-2 8 0 0,1 0-92 0 0,-3-3 66 0 0,2 4-121 0 0,-2 2 34 0 0,-2 0 220 0 0,0 0-61 0 0,0 0-50 0 0,0 0-42 0 0,-6 0 85 0 0,-19 0 280 0 0,20 2-348 0 0,3 4-47 0 0,2-1-69 0 0,3-3-59 0 0,4-1-35 0 0,1-1 0 0 0,-1 0-1 0 0,0 0 1 0 0,1 1 0 0 0,-1-1 0 0 0,1 0 0 0 0,-1 1-1 0 0,0-1 1 0 0,1 1 0 0 0,-1-1 0 0 0,1 1 0 0 0,-1-1-1 0 0,1 1 1 0 0,0-1 0 0 0,-1 1 0 0 0,1-1 0 0 0,-1 1-1 0 0,1 0 1 0 0,0-1 0 0 0,-1 1 0 0 0,1-1 0 0 0,0 2-6 0 0,-2 2 18 0 0,-14 25 46 0 0,5-22-64 0 0,10-7 0 0 0,-1 1 0 0 0,1-1 0 0 0,0 1 0 0 0,0-1 0 0 0,0 1 0 0 0,0-1 0 0 0,1 1 0 0 0,-1 0 0 0 0,0-1 0 0 0,0 1 0 0 0,0 0 0 0 0,0 0 0 0 0,1 0 0 0 0,-1 0 0 0 0,0-1 0 0 0,0 2 0 0 0,-1 2 0 0 0,1 0 0 0 0,-1 0 0 0 0,0 1 0 0 0,1-1 0 0 0,0 0 0 0 0,0 2 0 0 0,0-1 0 0 0,0-1 0 0 0,0 1 0 0 0,-1-1 0 0 0,1 0 0 0 0,-1 0 0 0 0,-1 2 0 0 0,-1 2 0 0 0,3-7 0 0 0,0 0 0 0 0,0 1 0 0 0,0-1 0 0 0,0 1 0 0 0,0-1 0 0 0,1 1 0 0 0,-1 0 0 0 0,1-1 0 0 0,-1 1 0 0 0,1 0 0 0 0,0-1 0 0 0,-1 1 0 0 0,1 0 0 0 0,0-1 0 0 0,0 2 0 0 0,1 6 0 0 0,-1-6 0 0 0,1 0 0 0 0,-1 0 0 0 0,0 0 0 0 0,0 0 0 0 0,0 0 0 0 0,-1 0 0 0 0,1-1 0 0 0,-1 1 0 0 0,1 0 0 0 0,-1 0 0 0 0,0 1 0 0 0,-1-1 0 0 0,0 1 0 0 0,0-1 0 0 0,1 1 0 0 0,-1 0 0 0 0,1 0 0 0 0,0 0 0 0 0,0 0 0 0 0,0-1 0 0 0,1 1 0 0 0,-1 3 0 0 0,1-5 2 0 0,1 0 0 0 0,-1 0 0 0 0,0 0 1 0 0,0 0-1 0 0,1 0 0 0 0,-1 0 1 0 0,1 0-1 0 0,-1 0 0 0 0,1-1 0 0 0,0 1 1 0 0,0 0-1 0 0,0 0 0 0 0,1 1-2 0 0,-1-2 5 0 0,0 0 1 0 0,0 1-1 0 0,-1-1 0 0 0,1 1 1 0 0,0-1-1 0 0,-1 1 0 0 0,1-1 1 0 0,-1 1-1 0 0,1 0 0 0 0,-1-1 1 0 0,0 1-1 0 0,0 0 0 0 0,0 0-5 0 0,0-1 5 0 0,0 0-1 0 0,0 0 0 0 0,0 0 1 0 0,1-1-1 0 0,-1 1 0 0 0,0 0 0 0 0,0 0 1 0 0,0-1-1 0 0,1 1 0 0 0,-1 0 1 0 0,0 0-1 0 0,1-1 0 0 0,-1 1 1 0 0,1 0-1 0 0,-1-1 0 0 0,1 1 1 0 0,-1 0-1 0 0,1-1 0 0 0,-1 1 1 0 0,1-1-1 0 0,0 1 0 0 0,-1-1 0 0 0,1 1 1 0 0,0-1-1 0 0,-1 0 0 0 0,1 1 1 0 0,0-1-1 0 0,-1 0 0 0 0,2 1-4 0 0,-1-1 0 0 0,0 1 1 0 0,0-1-1 0 0,0 1 0 0 0,1 0 0 0 0,-1-1 0 0 0,0 1 0 0 0,0 0 0 0 0,0 0 0 0 0,0 0 0 0 0,-1 0 1 0 0,1 0-1 0 0,0 0 0 0 0,0 0 0 0 0,-1 0 0 0 0,1 0 0 0 0,0 0-6 0 0,-1 0 0 0 0,1 0 1 0 0,0 0-1 0 0,0 0 0 0 0,0 0 0 0 0,0 0 1 0 0,0 0-1 0 0,-1 0 0 0 0,2 0 0 0 0,-1 0 1 0 0,0-1-1 0 0,0 1 0 0 0,0 0 0 0 0,0-1 0 0 0,0 1 1 0 0,1-1-1 0 0,-1 1 0 0 0,0-1 0 0 0,0 0 1 0 0,1 1-1 0 0,0-1 6 0 0,5 1-25 0 0,0-1 0 0 0,1 0 0 0 0,7 0 25 0 0,8-1-5 0 0,-18 1 5 0 0,-1-1 1 0 0,0 1-1 0 0,0-1 1 0 0,0 0-1 0 0,0 0 1 0 0,0-1-1 0 0,0 1 1 0 0,3-2-1 0 0,16-6 49 0 0,2-4-25 0 0,-5 0 29 0 0,-10 8-36 0 0,-7 4-11 0 0,-1 0 0 0 0,0 0 1 0 0,1 0-1 0 0,-1 0 0 0 0,0-1 1 0 0,0 1-1 0 0,0-1 0 0 0,0 1 1 0 0,0-1-7 0 0,42-33 65 0 0,-38 29-62 0 0,0-2 1 0 0,-1 1-1 0 0,0-1 1 0 0,4-7-4 0 0,0-1-27 0 0,-2 2-41 0 0,-6 12 54 0 0,0-1-10 0 0,0 1-1 0 0,-1-1 0 0 0,1 0 1 0 0,-1 0-1 0 0,1 0 0 0 0,-1 0 0 0 0,0 0 1 0 0,0 0-1 0 0,0 0 0 0 0,0 0 1 0 0,-1-1 24 0 0,0-4-111 0 0,1-5-98 0 0,0 3 56 0 0,0-15-173 0 0,0 16 166 0 0,-1 1 49 0 0,-1 0 26 0 0,-2-2 20 0 0,-2-5-4 0 0,1-14-40 0 0,-1 14 43 0 0,5 12 51 0 0,0 0 0 0 0,0-1 0 0 0,0 1 0 0 0,0-1 0 0 0,0 1 0 0 0,0-1 0 0 0,1 1 0 0 0,0-1 0 0 0,0 0 15 0 0,-1-6-57 0 0,0-1 0 0 0,0 1 0 0 0,-1 0 0 0 0,0 0-1 0 0,-2-2 58 0 0,-4-22-154 0 0,4 16 90 0 0,-3-15-12 0 0,5 8 82 0 0,3 13 24 0 0,0-6 30 0 0,-5 0 38 0 0,1 14-84 0 0,1 0-1 0 0,0-1 1 0 0,1 1 0 0 0,-1-1-1 0 0,1-1-13 0 0,-2-29 22 0 0,3 20-22 0 0,-2-1 0 0 0,-9 3 17 0 0,9 10 66 0 0,2 3-1 0 0,0 3-20 0 0,-2 27-71 0 0,3-12-25 0 0,2-3 94 0 0,0-8-35 0 0,4 17 99 0 0,-4 8 106 0 0,-2-24-164 0 0,0 0 0 0 0,0 0 1 0 0,1 0-1 0 0,1 5-66 0 0,0-5 72 0 0,-2-1-1 0 0,1 1 1 0 0,-1 0 0 0 0,0 5-72 0 0,-1 24 313 0 0,0 39 230 0 0,1-70-489 0 0,-1-1 1 0 0,1 1-1 0 0,0-1 1 0 0,0 1-1 0 0,1-1 1 0 0,0 2-55 0 0,0-2 52 0 0,0 0 0 0 0,-1 1 0 0 0,0-1 0 0 0,0 0 0 0 0,0 1 1 0 0,-1 1-53 0 0,0 31 221 0 0,0 0 94 0 0,0 7 154 0 0,0 24 340 0 0,0-68-796 0 0,0 1 0 0 0,0 0 0 0 0,1 0 0 0 0,-1-1 0 0 0,1 1 0 0 0,-1 0 0 0 0,1 0 0 0 0,-1-1 1 0 0,1 1-1 0 0,0 0 0 0 0,0-1 0 0 0,0 1 0 0 0,0-1-13 0 0,0 1 11 0 0,0-1 1 0 0,0 1-1 0 0,0-1 1 0 0,-1 1 0 0 0,1 0-1 0 0,0-1 1 0 0,-1 1-1 0 0,1 0 1 0 0,-1 0-1 0 0,0-1 1 0 0,1 1 0 0 0,-1 0-1 0 0,0 0-11 0 0,0 0 10 0 0,0-1 0 0 0,0 1 0 0 0,0 0 0 0 0,1-1-1 0 0,-1 1 1 0 0,1-1 0 0 0,-1 1 0 0 0,1 0 0 0 0,-1-1 0 0 0,1 1 0 0 0,0-1-1 0 0,0 1 1 0 0,0-1 0 0 0,0 0 0 0 0,0 1 0 0 0,0-1 0 0 0,0 0 0 0 0,1 1-10 0 0,1 3 73 0 0,-3 6-46 0 0,0-9 31 0 0,0-2-27 0 0,0 0-39 0 0,0 0-52 0 0,0 0-43 0 0,0 0-158 0 0,0 0 132 0 0,0 0-40 0 0,1 0-64 0 0,0 0-113 0 0,1 0-134 0 0,0 0-120 0 0,0 0 86 0 0,1 0-46 0 0,1 0-654 0 0,3 0-516 0 0,2 0-980 0 0</inkml:trace>
  <inkml:trace contextRef="#ctx0" brushRef="#br0" timeOffset="261.7">679 347 5840 0 0,'0'0'132'0'0,"0"0"17"0"0,0 3 11 0 0,-1 6-97 0 0,0 19 14 0 0,1-26-74 0 0,0-1-1 0 0,0 1 0 0 0,0-1 0 0 0,0 1 0 0 0,1 0 1 0 0,-1-1-1 0 0,0 1 0 0 0,1-1 0 0 0,-1 1 0 0 0,1-1 1 0 0,-1 0-1 0 0,1 2-2 0 0,3-1 5 0 0,0 0 24 0 0,-1 1 42 0 0,-2 0-45 0 0,0 0 57 0 0,0 1 49 0 0,-1 0 43 0 0,1 3 130 0 0,-1 0 52 0 0,0 19 944 0 0,-1-14-795 0 0,1-4-236 0 0,0-1-55 0 0,0 0-69 0 0,0 0-82 0 0,0 5 109 0 0,0 1 52 0 0,0 35 660 0 0,0-27-550 0 0,0 0-95 0 0,0-11-175 0 0,0-1-45 0 0,0-6-92 0 0,0-3-63 0 0,0 0-22 0 0</inkml:trace>
  <inkml:trace contextRef="#ctx0" brushRef="#br0" timeOffset="428.97">679 237 9328 0 0,'0'0'208'0'0,"0"0"33"0"0,-3-3 15 0 0,3 3-256 0 0,-6-7 148 0 0,2 1-77 0 0,2 2-65 0 0,1 0 96 0 0,1-2 91 0 0,0-4 346 0 0,0 7-391 0 0,0 1-52 0 0,0-1 449 0 0,0 3-228 0 0,0 0-143 0 0,0 0-51 0 0,3 0-5 0 0,-3 0-257 0 0,0 0 50 0 0,0 1 38 0 0,1-1 101 0 0,0 0 86 0 0,1 1 264 0 0,-1-1-312 0 0,0 0-68 0 0,1 0-75 0 0,-1-1-61 0 0,0 1-76 0 0,0 0-86 0 0,0 0-98 0 0,0-1-107 0 0,0 0-119 0 0,-1 1 253 0 0,1 0-34 0 0,-1-1-34 0 0,0 1-38 0 0,4-4-815 0 0,0 0-52 0 0,2-1-88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7:52.5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284 0 8232 0 0,'0'0'182'0'0,"0"0"29"0"0,0 0 14 0 0,0 0 49 0 0,0 0-120 0 0,0 0 120 0 0,0 0 223 0 0,0 0 14 0 0,0 1-214 0 0,0 1-130 0 0,0 7 139 0 0,-1 2-99 0 0,0-3-99 0 0,1 1-39 0 0,0-4-50 0 0,0 0 0 0 0,0 0-1 0 0,0 0 1 0 0,1 0 0 0 0,0 0-1 0 0,0 0 1 0 0,1 2-19 0 0,5 13 6 0 0,-2-9 7 0 0,-1 0 0 0 0,-1 1 0 0 0,0-1 1 0 0,0 1-1 0 0,-1 0 0 0 0,0 7-13 0 0,-3-4 22 0 0,1-7-12 0 0,0-1-1 0 0,0 1 1 0 0,1 0-1 0 0,0 0 1 0 0,0 1-10 0 0,10 22 76 0 0,-6 1 0 0 0,-1-18-40 0 0,4 22 45 0 0,-7-22-20 0 0,-1 3 35 0 0,0 7-75 0 0,0-1 109 0 0,0 4 118 0 0,0 40 449 0 0,0-41-503 0 0,0 5-71 0 0,0-14-105 0 0,0 0-37 0 0,0-14 90 0 0,0-3 4 0 0,0 0-26 0 0,0 0-96 0 0,0 0-45 0 0,0 0 28 0 0,0 0-62 0 0,0 0-72 0 0,0 0-115 0 0,0 0 105 0 0,0 0-32 0 0,0 0-329 0 0,0 0 77 0 0,0 0-45 0 0,0 0-634 0 0,0 0-502 0 0,0 0-950 0 0</inkml:trace>
  <inkml:trace contextRef="#ctx0" brushRef="#br0" timeOffset="5996.38">0 411 6016 0 0,'13'13'133'0'0,"-10"-11"23"0"0,-3-4 11 0 0,0-2-104 0 0,0 4-61 0 0,-1 0 0 0 0,1-1 0 0 0,0 1 0 0 0,0 0 0 0 0,0 0 0 0 0,0-1 0 0 0,0 1 0 0 0,0 0 0 0 0,0 0 0 0 0,0 0 0 0 0,0-1 0 0 0,0 1 0 0 0,0 0 0 0 0,0 0 0 0 0,0-1 0 0 0,0 1 0 0 0,0 0 0 0 0,0 0 0 0 0,1 0 0 0 0,-1-1 0 0 0,0 1 0 0 0,0 0 0 0 0,0 0 0 0 0,0 0 0 0 0,0 0 0 0 0,0-1 0 0 0,1 1 0 0 0,-1 0 0 0 0,0 0 0 0 0,0 0 0 0 0,0 0 0 0 0,0-1 0 0 0,1 1 0 0 0,-1 0 0 0 0,0 0 0 0 0,0 0 0 0 0,0 0 0 0 0,1 0-2 0 0,11-2 57 0 0,5 2 20 0 0,-13 0 85 0 0,2 0 34 0 0,6 1 255 0 0,-10-1-361 0 0,-1 0 0 0 0,1 0 1 0 0,-1 0-1 0 0,1 0 1 0 0,0 0-1 0 0,-1 0 1 0 0,1-1-1 0 0,-1 1 0 0 0,1-1 1 0 0,0 1-1 0 0,-1-1 1 0 0,1 1-1 0 0,-1-1-90 0 0,1-3 274 0 0,4-3 161 0 0,-2 6-344 0 0,1 0 63 0 0,1 1 95 0 0,5 0 202 0 0,1 0 51 0 0,-3 0-209 0 0,-2-1-100 0 0,0-1-68 0 0,3-2 39 0 0,8-3 80 0 0,-10 6-120 0 0,0 0 38 0 0,5-1 95 0 0,-3-3-60 0 0,-8 4-172 0 0,-1 0 1 0 0,1 0 0 0 0,0 0 0 0 0,-1 0 0 0 0,1 0 0 0 0,0 1-1 0 0,0-1 1 0 0,0 0 0 0 0,0 1 0 0 0,0 0 0 0 0,0 0 0 0 0,0-1 0 0 0,1 1-26 0 0,2 0 39 0 0,0-1 0 0 0,1 0 0 0 0,-1 0 0 0 0,0 0 1 0 0,3-2-40 0 0,16-4 141 0 0,-8 6-81 0 0,-9 1-46 0 0,-1 0 0 0 0,1-1 0 0 0,0 1 0 0 0,-1-1 0 0 0,4-1-14 0 0,13-8 17 0 0,-19 8-17 0 0,0 1 0 0 0,0-1 0 0 0,0 0 0 0 0,1 1 1 0 0,-1 0-1 0 0,2 0 0 0 0,-1 0-3 0 0,-1 0 1 0 0,0 0 0 0 0,1-1-1 0 0,-1 1 1 0 0,0-1-1 0 0,2-1 3 0 0,-1 1 0 0 0,-2 0-59 0 0,-1 1-50 0 0,1-1-69 0 0,-1 1-86 0 0,1 0-102 0 0,0-1-117 0 0,-1 2 193 0 0,0-1-35 0 0,0 0-38 0 0,0 0-38 0 0,0 0-42 0 0,1 1-42 0 0,7-5-1136 0 0,9-4-922 0 0</inkml:trace>
  <inkml:trace contextRef="#ctx0" brushRef="#br0" timeOffset="6481.99">757 206 5640 0 0,'0'0'124'0'0,"0"0"17"0"0,0 0 12 0 0,-2 2-15 0 0,-11 9-110 0 0,6-8-36 0 0,-1 2 6 0 0,7 2 93 0 0,1-4 41 0 0,-3 0 153 0 0,-3 2-16 0 0,-2 0 44 0 0,2-3-68 0 0,0-1 38 0 0,4-1 46 0 0,1 3-144 0 0,1 3-32 0 0,-3 0-37 0 0,-1 0-14 0 0,-4 3 2 0 0,-6 8 75 0 0,9-7-64 0 0,1 0-45 0 0,-18 33 65 0 0,21-40-128 0 0,0 0 0 0 0,0 0-1 0 0,1 0 1 0 0,-1 0 0 0 0,1 0 0 0 0,0 0 0 0 0,0 0 0 0 0,0 0 0 0 0,0 0 0 0 0,0 0 0 0 0,1 0-7 0 0,-1 6 30 0 0,0 13 42 0 0,0 1-25 0 0,0-21-43 0 0,0 2-3 0 0,0-1 0 0 0,1 0 1 0 0,-1 0-1 0 0,1 1 0 0 0,-1-1 0 0 0,1 0 1 0 0,0 0-1 0 0,0 0 0 0 0,0 0 0 0 0,2 2-1 0 0,1 6-1 0 0,12 25 1 0 0,-11-12 28 0 0,9-13 109 0 0,4 10 16 0 0,6-13-7 0 0,-14 5 12 0 0,4-4-46 0 0,4-5 110 0 0,3-2 83 0 0,0-1 58 0 0,-20-2-325 0 0,1 1 0 0 0,0 0 1 0 0,-1 0-1 0 0,1 0 0 0 0,0-1 0 0 0,-1 1 1 0 0,1-1-1 0 0,-1 0 0 0 0,1 1 1 0 0,-1-1-1 0 0,1 0 0 0 0,-1 0 1 0 0,1 0-1 0 0,-1 0-38 0 0,7-4 184 0 0,-1 2 5 0 0,7-4 140 0 0,-12 6-282 0 0,0 0-1 0 0,0-1 0 0 0,0 1 0 0 0,0-1 1 0 0,0 1-1 0 0,0-1 0 0 0,-1 1 0 0 0,1-1 1 0 0,-1 0-1 0 0,1 0 0 0 0,-1 0 0 0 0,0 0 1 0 0,1-1-47 0 0,3-10 352 0 0,8 5 0 0 0,-5-2-203 0 0,-3-4 46 0 0,-3-2 43 0 0,-1-2 42 0 0,0 9-156 0 0,0 2-34 0 0,5-8 57 0 0,0-1 6 0 0,-4 9-59 0 0,-2-2 36 0 0,0-2 37 0 0,0 0-37 0 0,-3-12 85 0 0,-2 8-44 0 0,0 2-56 0 0,2-6-4 0 0,3 17-98 0 0,0 1 1 0 0,0-1-1 0 0,0 0 1 0 0,0 0-1 0 0,-1 1 1 0 0,1-1-1 0 0,-1 0 1 0 0,1 0-1 0 0,-1 1 1 0 0,0-1-1 0 0,0 0-13 0 0,-10-11 106 0 0,-2-3-10 0 0,7-4-75 0 0,6 18-21 0 0,0 1 0 0 0,-1 0 0 0 0,1 0 0 0 0,0 0 0 0 0,0 0 0 0 0,0 0 0 0 0,-1 0 0 0 0,1-1 0 0 0,-1 1 0 0 0,1 0 0 0 0,-1 0 0 0 0,1 0 0 0 0,-1 0 0 0 0,0 0 0 0 0,1 1 0 0 0,-1-1 0 0 0,0 0 0 0 0,0 0 0 0 0,1 0 0 0 0,-1 0 0 0 0,0 1 0 0 0,0-1 0 0 0,0 0 0 0 0,0 1 0 0 0,0-1 0 0 0,0 1 0 0 0,0-1 0 0 0,0 1 0 0 0,0 0 0 0 0,-1-1 0 0 0,1 1 0 0 0,0 0 0 0 0,0 0 0 0 0,0 0 0 0 0,0 0 0 0 0,0 0 0 0 0,-1 0 0 0 0,0 0-1 0 0,-20-4 11 0 0,0-5 40 0 0,19 8-43 0 0,0 0 0 0 0,0 0 0 0 0,1 1 0 0 0,-1-1-1 0 0,0 1 1 0 0,0 0 0 0 0,0 0 0 0 0,0 0 0 0 0,0 0-1 0 0,-3 0-6 0 0,-9 1-5 0 0,-8 3-57 0 0,1 5-81 0 0,18-7 66 0 0,-1-1-110 0 0,1 0-98 0 0,-1-1-86 0 0,0 0-74 0 0,1 0-64 0 0,-1 0-51 0 0,1-1-39 0 0,-5 1-1044 0 0,1 0-341 0 0,-2 0-1129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15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6643 821 7200 0 0,'0'0'165'0'0,"0"0"22"0"0,-3 0 6 0 0,-5-2-85 0 0,5-2-42 0 0,-2-3-41 0 0,-1 4-5 0 0,2 3 54 0 0,4 0-74 0 0,-2 0 154 0 0,1 0 178 0 0,1 0 297 0 0,0 0 19 0 0,0 0-17 0 0,0 0-101 0 0,0 0-46 0 0,0 0-10 0 0,0 10 3 0 0,-1-1-109 0 0,1 0-85 0 0,0 1-73 0 0,0 1-24 0 0,4 6 32 0 0,0-6-128 0 0,3 7 61 0 0,-5 0 42 0 0,-2-11-125 0 0,1 0 0 0 0,0 0 0 0 0,1 0 0 0 0,0 0 1 0 0,0 2-69 0 0,3 8 131 0 0,0 14 126 0 0,11 35 258 0 0,-13-55-443 0 0,0-1 0 0 0,0 0 0 0 0,3 4-72 0 0,28 57 366 0 0,-22-48-235 0 0,-9-14-39 0 0,1 0-1 0 0,-1 0 1 0 0,2 8-92 0 0,-3-6 112 0 0,1-1 0 0 0,0 0-1 0 0,5 10-110 0 0,4-1 131 0 0,-9-15-87 0 0,0 1 0 0 0,0 0 0 0 0,0 0 0 0 0,-1-1 0 0 0,1 4-45 0 0,0 5 67 0 0,-2-11-52 0 0,-1 1 0 0 0,1-1 0 0 0,-1 0 0 0 0,1 1-1 0 0,0-1 1 0 0,0 0 0 0 0,0 0 0 0 0,0 0 0 0 0,0 0-1 0 0,0 0 1 0 0,1 0 0 0 0,-1 0 0 0 0,1 0-1 0 0,-1 0-14 0 0,11 14 113 0 0,-7 1-56 0 0,-5-14-53 0 0,1-1 0 0 0,-1 0 0 0 0,1 0-1 0 0,0 0 1 0 0,0 1 0 0 0,0-1 0 0 0,0 0 0 0 0,0 0 0 0 0,0 0 0 0 0,0 0 0 0 0,1-1-1 0 0,-1 1-3 0 0,3 4 74 0 0,-5 4-57 0 0,1-10-9 0 0,0 3 80 0 0,0-3-4 0 0,0 0-11 0 0,0 0 5 0 0,0 0 22 0 0,0 0 10 0 0,0 0 2 0 0,0-8 29 0 0,0-2-6 0 0,-3-4-51 0 0,-1 6-46 0 0,3 7-35 0 0,0 0 1 0 0,0-1 0 0 0,0 1 0 0 0,0-1-1 0 0,0 1 1 0 0,1-1 0 0 0,-1 0 0 0 0,1 1-1 0 0,-1-1 1 0 0,1 0 0 0 0,0 1 0 0 0,-1-1-1 0 0,1 0 1 0 0,0 1 0 0 0,0-2-4 0 0,1-9 25 0 0,-1 4-11 0 0,0 0 0 0 0,0 0-1 0 0,-1-1 1 0 0,-1-7-14 0 0,-9-18 53 0 0,6-8-40 0 0,0 19-13 0 0,2 12 0 0 0,1 1 0 0 0,1-1 0 0 0,-1 0 0 0 0,2-2 0 0 0,0-34-39 0 0,0-21-120 0 0,1 52 125 0 0,0 0 1 0 0,2 0 0 0 0,0 1-1 0 0,2-6 34 0 0,11-32-12 0 0,-11 35 12 0 0,-4 14 0 0 0,0 0 0 0 0,1 1 0 0 0,-1-1 0 0 0,1 0 0 0 0,0 0 0 0 0,2-2 0 0 0,10-19-31 0 0,-10 15-4 0 0,10-5 21 0 0,-9 9 14 0 0,-5 5 0 0 0,1 0 0 0 0,-1 1 0 0 0,1-1 0 0 0,-1 1 0 0 0,1-1 0 0 0,-1 1 0 0 0,1-1 0 0 0,-1 1 1 0 0,1-1-1 0 0,0 1 0 0 0,-1 0 0 0 0,1-1 0 0 0,0 1 0 0 0,-1 0 0 0 0,1-1 0 0 0,0 1 0 0 0,31-2-11 0 0,-16 4-32 0 0,-1 12 32 0 0,-6-6 15 0 0,7 8-39 0 0,0 1 0 0 0,5 8 35 0 0,-4 3 2 0 0,12 32-2 0 0,-12-22 0 0 0,3 0 0 0 0,9 13 0 0 0,-25-45 0 0 0,0-1 0 0 0,1 1 0 0 0,0-1 0 0 0,1 1 0 0 0,-3-4 0 0 0,-1 1 0 0 0,1-1 0 0 0,-1 1 0 0 0,0 0 0 0 0,0 0 0 0 0,2 3 0 0 0,7 25 0 0 0,18 17 12 0 0,-17-28 37 0 0,2 5-38 0 0,-11-17-11 0 0,1 0 0 0 0,0 0 0 0 0,2 4 0 0 0,-3-9 1 0 0,-1 1 0 0 0,0-1 1 0 0,0 1-1 0 0,-1 0 0 0 0,1 0 0 0 0,-1 0 1 0 0,0 0-1 0 0,0 0 0 0 0,0 0 0 0 0,0 0-1 0 0,-1-1 59 0 0,0 0 6 0 0,0 7-1 0 0,0-17 3 0 0,0-15-16 0 0,3 4-41 0 0,-2 13-10 0 0,2-2 0 0 0,-1 0 0 0 0,0 0 0 0 0,0 0 0 0 0,-1 0 0 0 0,0 0 0 0 0,0-7 0 0 0,-2-12 0 0 0,0 16 0 0 0,1-1 0 0 0,0 0 0 0 0,1 0 0 0 0,0 1 0 0 0,1-5 0 0 0,9-19 0 0 0,-6-9 0 0 0,6 7 0 0 0,-8 16 0 0 0,-2 12 0 0 0,0 1 0 0 0,0-1 0 0 0,1 1 0 0 0,0 0 0 0 0,1 0 0 0 0,2-6 0 0 0,8-16 0 0 0,-12 26 0 0 0,0 0 0 0 0,0 0 0 0 0,0 0 0 0 0,1 0 0 0 0,-1 0 0 0 0,1 0 0 0 0,0 1 0 0 0,0-1 0 0 0,0 0 0 0 0,0 1 0 0 0,0-1 0 0 0,0 1 0 0 0,2-2 0 0 0,1 1 0 0 0,-1-1 0 0 0,0-1 0 0 0,0 1 0 0 0,-1-1 0 0 0,2-2 0 0 0,1-4 0 0 0,-4 8 0 0 0,-1 1 0 0 0,1-1 0 0 0,-1 0 0 0 0,1 1 0 0 0,0-1 0 0 0,0 1 0 0 0,0-1 0 0 0,0 1 0 0 0,1 0 0 0 0,-1 0 0 0 0,3-2 0 0 0,5-1-3 0 0,-8 4-2 0 0,1 0-1 0 0,-1 0 0 0 0,0 0 1 0 0,0 0-1 0 0,0-1 1 0 0,1 1-1 0 0,-2-1 1 0 0,1 1-1 0 0,0-1 6 0 0,-1 0 0 0 0,1 1-1 0 0,-1 0 1 0 0,0 0-1 0 0,0-1 0 0 0,1 1 1 0 0,-1 0-1 0 0,0 0 1 0 0,1 0-1 0 0,-1 1 1 0 0,1-1-1 0 0,-1 0 1 0 0,1 0-1 0 0,0 1 1 0 0,-1-1-1 0 0,1 1 1 0 0,0 0-1 0 0,-1-1 1 0 0,1 1-1 0 0,0 0 0 0 0,0 0 1 0 0,-1 0-1 0 0,-1 0 0 0 0,1 0 0 0 0,0 0-1 0 0,0-1 1 0 0,0 1 0 0 0,-1 0 0 0 0,1 0-1 0 0,0-1 1 0 0,0 1 0 0 0,-1 0 0 0 0,1-1-1 0 0,0 1 1 0 0,-1-1 0 0 0,1 1 0 0 0,0-1-1 0 0,-1 1 1 0 0,1-1 0 0 0,-1 1 0 0 0,1-1-1 0 0,-1 1 1 0 0,1-1 0 0 0,-1 0 1 0 0,0 1-1 0 0,1-1 0 0 0,-1 1 0 0 0,0-1 0 0 0,0 1 0 0 0,1 0 0 0 0,-1-1 0 0 0,0 1 0 0 0,1 0 1 0 0,-1-1-1 0 0,0 1 0 0 0,1 0 0 0 0,-1-1 0 0 0,1 1 0 0 0,-1 0 0 0 0,0 0 0 0 0,1 0 0 0 0,-1-1 0 0 0,1 1 0 0 0,-1 0 0 0 0,1 0 0 0 0,-1 0 0 0 0,1 0 0 0 0,-1 0 0 0 0,1 0 1 0 0,-1 0-1 0 0,1 0 0 0 0,-1 0 0 0 0,1 0 0 0 0,-1 0 0 0 0,0 0 0 0 0,1 0 0 0 0,-1 0 0 0 0,1 0 0 0 0,-1 1 0 0 0,1-1 0 0 0,-1 0 0 0 0,1 0 0 0 0,-1 0 0 0 0,0 1 1 0 0,7 2 2 0 0,15 8-12 0 0,-20-10 5 0 0,-1 0 1 0 0,1 0-1 0 0,-1 0 1 0 0,1 0-1 0 0,-1 1 1 0 0,1-1 0 0 0,-1 0-1 0 0,0 1 1 0 0,0-1-1 0 0,1 2 5 0 0,17 31-23 0 0,-16-28 14 0 0,0 1-1 0 0,0-1 0 0 0,-1 1 0 0 0,1 0 0 0 0,-1 0 0 0 0,0 5 10 0 0,11 30-1 0 0,-10-33 1 0 0,0-1 0 0 0,0 0 0 0 0,-1 0 0 0 0,0 1 0 0 0,-1 0 0 0 0,0-1 0 0 0,0 1 0 0 0,-1 0 0 0 0,0 1 0 0 0,1 0 0 0 0,1 0 0 0 0,-1 0 0 0 0,4 8 0 0 0,-1 0 0 0 0,4 16 0 0 0,-5-24 0 0 0,-1 1 0 0 0,0-1 0 0 0,0 0 0 0 0,-1 1 0 0 0,-1 0 0 0 0,3 14 9 0 0,-1-21 0 0 0,-1 0 0 0 0,1 0 0 0 0,0 0 0 0 0,0-1 0 0 0,2 3-9 0 0,-3-4 2 0 0,1 1-1 0 0,0-1-1 0 0,0 1 1 0 0,-1-1-1 0 0,0 1 1 0 0,1 0-1 0 0,-1 0 1 0 0,0-1-1 0 0,0 1 1 0 0,-1 0 0 0 0,1 0-1 0 0,-1 0 1 0 0,1 0-1 0 0,-1 0 1 0 0,0 0-1 0 0,0 1 0 0 0,2 13 2 0 0,0-9 14 0 0,0-1-1 0 0,1 0 1 0 0,0 0-1 0 0,3 7-15 0 0,8 2 0 0 0,-1-3-25 0 0,-11-10-98 0 0,1-6-7 0 0,3-3 26 0 0,-2 1-56 0 0,-2 4-181 0 0,-1 0 57 0 0,1 0 51 0 0,-1 0 44 0 0,0 1 14 0 0,0 0 47 0 0,1 0 21 0 0,-1 0 9 0 0,2 0-73 0 0,-2 0 64 0 0,0-1-51 0 0,1-2-268 0 0,-1 0 48 0 0,0 1 147 0 0,-1 0-40 0 0,1 1-46 0 0,-1-1-52 0 0,1 0-17 0 0,0 1-44 0 0,0-1-39 0 0,1 1-34 0 0,-1-1-139 0 0,1 0-33 0 0,4-4-1470 0 0</inkml:trace>
  <inkml:trace contextRef="#ctx0" brushRef="#br0" timeOffset="524.89">8015 1010 5072 0 0,'0'0'144'0'0,"3"3"1"0"0,7 10-114 0 0,-7 3-31 0 0,-3-11 20 0 0,2 0 37 0 0,2 5 154 0 0,3 1 174 0 0,9 4 354 0 0,3-2 32 0 0,-7-6-329 0 0,-2-1-162 0 0,-1-2-113 0 0,-7-3-54 0 0,2-1-51 0 0,0 0 13 0 0,-1 1 67 0 0,-1 0 76 0 0,0 0-65 0 0,-1 0 34 0 0,8 6 67 0 0,7-2 261 0 0,3-3 30 0 0,-5-2-237 0 0,-11 0-252 0 0,7 0 126 0 0,5 0 177 0 0,26 0 648 0 0,-39-1-978 0 0,0 1 1 0 0,1-1-1 0 0,-1 0 1 0 0,0 0-1 0 0,0 0 1 0 0,1 0-1 0 0,-1 0 1 0 0,0 0-1 0 0,0 0 1 0 0,0-1-1 0 0,0 1 1 0 0,-1-1 0 0 0,3-1-30 0 0,12-12 157 0 0,-2-1-42 0 0,-2 3-59 0 0,-12 13-54 0 0,1 0 1 0 0,-1-1-1 0 0,0 1 0 0 0,0 0 1 0 0,1 0-1 0 0,-1 0 1 0 0,0-1-1 0 0,0 1 1 0 0,0 0-1 0 0,0-1 1 0 0,1 1-1 0 0,-1 0 1 0 0,0-1-1 0 0,0 1 1 0 0,0 0-1 0 0,0 0 0 0 0,0-1 1 0 0,0 1-1 0 0,0 0 1 0 0,0-1-1 0 0,0 1 1 0 0,0 0-1 0 0,0-1 1 0 0,0 1-1 0 0,0 0 1 0 0,0-1-3 0 0,0 1 0 0 0,0-2 9 0 0,0-1 0 0 0,0 1 0 0 0,0-1 0 0 0,0 1 0 0 0,1-1 0 0 0,-1 1 1 0 0,1-2-10 0 0,6-1 37 0 0,-3 2-21 0 0,12-26 85 0 0,-16 28-90 0 0,1-1 1 0 0,0 0-1 0 0,-1 0 0 0 0,0 0 0 0 0,1 1 0 0 0,-1-1 0 0 0,0 0 0 0 0,0 0 0 0 0,0 0 1 0 0,0 0-1 0 0,0-1-11 0 0,-1 0 18 0 0,1 0 0 0 0,0 0 1 0 0,0 1-1 0 0,1-1 0 0 0,-1 0 1 0 0,0 0-1 0 0,1 1 1 0 0,0-3-19 0 0,1-1 18 0 0,5-18 91 0 0,-3-6 66 0 0,-4-17 92 0 0,0 46-261 0 0,0 0-1 0 0,0 1 1 0 0,0-1-1 0 0,0 0 1 0 0,0 1 0 0 0,0-1-1 0 0,0 0 1 0 0,0 0 0 0 0,0 1-1 0 0,-1-1 1 0 0,1 1 0 0 0,0-1-1 0 0,-1 0 1 0 0,1 1 0 0 0,0-1-1 0 0,-1 1 1 0 0,1-1 0 0 0,0 0-1 0 0,-1 1 1 0 0,1-1-1 0 0,-1 1 1 0 0,1 0 0 0 0,-1-1-1 0 0,1 1 1 0 0,-1-1 0 0 0,0 1-6 0 0,1 0 6 0 0,-1-1 0 0 0,1 1 0 0 0,-1-1 0 0 0,0 1 0 0 0,1-1 0 0 0,-1 1 0 0 0,1-1 0 0 0,0 1 0 0 0,-1-1 0 0 0,1 1 0 0 0,-1-1 0 0 0,1 1 0 0 0,0-1 0 0 0,-1 0 0 0 0,1 1 0 0 0,0-1 0 0 0,0 0 0 0 0,0 1 0 0 0,-1-1 0 0 0,1 0 0 0 0,0 1 0 0 0,0-1 0 0 0,0 0 0 0 0,0 1 0 0 0,0-1 0 0 0,0 0-6 0 0,1-5 44 0 0,-1 4-28 0 0,0 0-1 0 0,0 1 1 0 0,0-1 0 0 0,0 0-1 0 0,0 1 1 0 0,0-1-1 0 0,0 0 1 0 0,-1 1 0 0 0,1-1-1 0 0,-1 1 1 0 0,1-1 0 0 0,-1-1-16 0 0,-6-2 89 0 0,6 5-84 0 0,1 0 0 0 0,0 0 1 0 0,-1 0-1 0 0,1-1 1 0 0,0 1-1 0 0,-1 0 0 0 0,1 0 1 0 0,0-1-1 0 0,-1 1 1 0 0,1 0-1 0 0,0 0 0 0 0,-1-1 1 0 0,1 1-1 0 0,0 0 0 0 0,0-1 1 0 0,0 1-1 0 0,-1-1 1 0 0,1 1-1 0 0,0 0 0 0 0,0-1 1 0 0,0 1-1 0 0,0-1 0 0 0,0 1 1 0 0,-1 0-1 0 0,1-1 1 0 0,0 1-1 0 0,0-1 0 0 0,0 1 1 0 0,0-1-1 0 0,0 1 1 0 0,1-1-6 0 0,-1-1 117 0 0,0 2-42 0 0,-3 0-6 0 0,-10 2 6 0 0,1 7-51 0 0,5-2 21 0 0,-3 6-34 0 0,7-8-11 0 0,0 1 0 0 0,1-1 0 0 0,0 0 0 0 0,0 1 0 0 0,0-1 0 0 0,1 1 0 0 0,0-1 0 0 0,0 1 0 0 0,0 0 0 0 0,0 0 0 0 0,2-5 0 0 0,-2 1 0 0 0,1 0 0 0 0,0 0 0 0 0,0-1 0 0 0,0 1 0 0 0,-1 0 0 0 0,1-1 0 0 0,-1 1 0 0 0,1-1 0 0 0,-1 1 0 0 0,0-1 0 0 0,0 1 0 0 0,1-1 0 0 0,-1 1 0 0 0,-6 11 0 0 0,6-5 4 0 0,-1 0 0 0 0,1 1 0 0 0,1-1 0 0 0,0 1 1 0 0,0 0-1 0 0,1 5-4 0 0,0 15 75 0 0,-2 15 10 0 0,-1-10 26 0 0,2 0 1 0 0,2 0 0 0 0,1 4-112 0 0,3-13 66 0 0,-4-19-42 0 0,0 0 0 0 0,-1 0 0 0 0,0 1 0 0 0,0-1 0 0 0,-1 1-24 0 0,2 11 52 0 0,4-1-34 0 0,0-2-2 0 0,-4-1 10 0 0,-1-12-19 0 0,-1 0 0 0 0,0 1 0 0 0,1-1 0 0 0,0 0 1 0 0,-1 0-1 0 0,1 1 0 0 0,0-1 0 0 0,0 0 0 0 0,0 0 0 0 0,0 0 0 0 0,1 0 0 0 0,-1 0 1 0 0,0 0-1 0 0,1 0 0 0 0,0 0-7 0 0,0 0 5 0 0,0 1 1 0 0,0 0-1 0 0,0-1 1 0 0,0 1-1 0 0,-1 0 1 0 0,1 0-1 0 0,-1 0 1 0 0,0 1-1 0 0,1-1 1 0 0,-1 3-6 0 0,0-4 5 0 0,-1 1 1 0 0,1-1-1 0 0,0 0 0 0 0,-1 1 1 0 0,1-1-1 0 0,0 0 0 0 0,1 1 1 0 0,-1-1-1 0 0,0 0 1 0 0,1 0-1 0 0,-1 0 0 0 0,1 0 1 0 0,0 0-1 0 0,-1-1 1 0 0,1 1-1 0 0,0 0 0 0 0,0-1 1 0 0,0 0-1 0 0,2 2-5 0 0,44 18 24 0 0,-30-13 16 0 0,-13-6-37 0 0,0-1 1 0 0,0 0 0 0 0,0 0-1 0 0,1-1 1 0 0,-1 0 0 0 0,0 0-1 0 0,4 0-3 0 0,3 1 41 0 0,-8-1-39 0 0,0 0 1 0 0,0 0-1 0 0,0 0 1 0 0,0 0-1 0 0,0 0 1 0 0,0-1-1 0 0,0 0 0 0 0,2 0-2 0 0,4-3 0 0 0,24-8 0 0 0,-15 1-32 0 0,-7 8-22 0 0,8-4-133 0 0,-17 5 151 0 0,-1 1 0 0 0,1-1-1 0 0,-1 0 1 0 0,1 1 0 0 0,-1-1 0 0 0,0-1-1 0 0,0 1 1 0 0,0 0 0 0 0,0 0 0 0 0,0-1 0 0 0,1-2 36 0 0,2-2-70 0 0,9-12-158 0 0,0 6-31 0 0,-10 10 153 0 0,-1 0 0 0 0,1-1 1 0 0,-1 1-1 0 0,0-1 0 0 0,1 0 0 0 0,-2 0 1 0 0,1 0-1 0 0,1-4 106 0 0,4-5-300 0 0,-6 8 142 0 0,1 1-64 0 0,-1 1-27 0 0,1-1-71 0 0,-1 1-83 0 0,1-1-95 0 0,-1 1 10 0 0,0 0-79 0 0,0-1-86 0 0,1 0-92 0 0,3-6-980 0 0,4-9-968 0 0</inkml:trace>
  <inkml:trace contextRef="#ctx0" brushRef="#br0" timeOffset="1004.06">8962 790 6592 0 0,'0'0'149'0'0,"0"0"23"0"0,0 0 11 0 0,2 0-30 0 0,-1-1-151 0 0,0 1 0 0 0,0 0 0 0 0,-1 0 0 0 0,1 1 0 0 0,0-1 0 0 0,-1 0 0 0 0,1 0 0 0 0,0 0 1 0 0,-1 0-1 0 0,1 1 0 0 0,0-1 0 0 0,-1 0 0 0 0,1 0 0 0 0,-1 1 0 0 0,1-1-2 0 0,4 7-1 0 0,-1-2 10 0 0,3-4 44 0 0,-5-1 47 0 0,1 3 113 0 0,8 7 190 0 0,-9-7-99 0 0,-1 0-110 0 0,0 0-69 0 0,-1 1-60 0 0,0 0-10 0 0,1-2 49 0 0,12 14 399 0 0,-5-7-190 0 0,-4-2-72 0 0,-1 0-8 0 0,-2 1 37 0 0,-1 3 35 0 0,3-2-80 0 0,0-1-30 0 0,5 3 21 0 0,1 3 72 0 0,-6-8-151 0 0,0 1 33 0 0,2 22 326 0 0,5 2-19 0 0,-6-13-245 0 0,-2-10-125 0 0,0-1 1 0 0,0 1-1 0 0,0-1 1 0 0,1 0-1 0 0,1 2-107 0 0,3 7 200 0 0,5 15 254 0 0,-8-18-285 0 0,1 0-42 0 0,-4-10-111 0 0,5 15 184 0 0,0 0-48 0 0,-2-7-60 0 0,4 8 145 0 0,1-2-36 0 0,-7-13-147 0 0,1-1 0 0 0,-1 1 0 0 0,-1 0 0 0 0,1 0 0 0 0,0-1 0 0 0,-1 1 0 0 0,0 0 0 0 0,0 0 0 0 0,0 0 0 0 0,0 1-54 0 0,1 0 166 0 0,9 6-8 0 0,-8-9-5 0 0,-3-2-9 0 0,0 0-33 0 0,0 0-14 0 0,0 0-1 0 0,0 0-2 0 0,0 0-13 0 0,0 0-8 0 0,0-2-1 0 0,0-6-27 0 0,0 4-33 0 0,1 1 0 0 0,-1-1 0 0 0,0 1 0 0 0,0-1 0 0 0,-1 0 0 0 0,1 1 0 0 0,-1-1-1 0 0,0 1 1 0 0,0-2-12 0 0,-1 2 10 0 0,0-1 0 0 0,0 1 0 0 0,1-1-1 0 0,0 0 1 0 0,-1 1 0 0 0,1-1-1 0 0,1 0 1 0 0,-1 0 0 0 0,0 0-1 0 0,1 1 1 0 0,0-4-10 0 0,0-74 171 0 0,0 1-96 0 0,0 27-103 0 0,0 1-81 0 0,0 45 99 0 0,0 1-1 0 0,1-1 1 0 0,0 1-1 0 0,1-1 1 0 0,-1 1-1 0 0,2-4 11 0 0,2-7-1 0 0,0-14 1 0 0,6-1 0 0 0,-7 14 0 0 0,-4 13-1 0 0,1 0 0 0 0,1 1-1 0 0,-1-1 1 0 0,0 0 0 0 0,1 1-1 0 0,0-1 1 0 0,0 1 0 0 0,1-1 1 0 0,11-17-42 0 0,-10 14 40 0 0,1 1-1 0 0,1-1 1 0 0,-1 1 0 0 0,1 1-1 0 0,4-5 3 0 0,-7 9 0 0 0,4-6 0 0 0,0 1 0 0 0,1 0 0 0 0,-1 0 0 0 0,2 1 0 0 0,-1 0 0 0 0,1 1 0 0 0,7-4 0 0 0,7 0 1 0 0,-3 2 39 0 0,0 4 43 0 0,1 4 51 0 0,-2 3-66 0 0,-2 1-46 0 0,-11-3-24 0 0,0 1 1 0 0,0 0 0 0 0,0 1 0 0 0,0-1-1 0 0,-1 1 1 0 0,1 1 0 0 0,-1-1 0 0 0,0 1-1 0 0,0 0 2 0 0,2 4 0 0 0,1 0 0 0 0,-2 1 0 0 0,1 0 0 0 0,-1 0 0 0 0,-1 0 0 0 0,0 1 0 0 0,1 2 0 0 0,7 15 0 0 0,1-2 0 0 0,-8-14 0 0 0,1 0 0 0 0,-2 0 0 0 0,1 1 0 0 0,1 7 0 0 0,-1 10 0 0 0,-4-19 0 0 0,1 0 0 0 0,0-1 0 0 0,1 4 0 0 0,8 12 5 0 0,-8-20 5 0 0,-1 0 0 0 0,-1 0-1 0 0,1 1 1 0 0,-1-1 0 0 0,1 5-10 0 0,-1 21 10 0 0,-3-25-10 0 0,2 1 0 0 0,-1 0 0 0 0,1-1 0 0 0,1 8 0 0 0,0-10 0 0 0,0 0 0 0 0,0 0 0 0 0,0 0 0 0 0,0-1 0 0 0,1 1 0 0 0,0-1 0 0 0,-1 0 0 0 0,0 0 0 0 0,-1 0 0 0 0,1 0 0 0 0,-1 0 0 0 0,1 0 0 0 0,-1 0 0 0 0,0 0 0 0 0,-1 1 0 0 0,1-1 0 0 0,-1 3 0 0 0,1-1 8 0 0,0 1 0 0 0,0-1 0 0 0,1 0-1 0 0,0 0 1 0 0,0 0 0 0 0,0 0-1 0 0,1-1 1 0 0,0 1 0 0 0,2 3-8 0 0,2 4-6 0 0,-4 0-20 0 0,-3-10-102 0 0,0-3-6 0 0,0 0 44 0 0,0 0-12 0 0,0 0-53 0 0,0 0-148 0 0,0 0-267 0 0,0 0 328 0 0,0 0-7 0 0,0 0-55 0 0,0 0 109 0 0,0 0-34 0 0,0 0-37 0 0,0 0-34 0 0,0 0-391 0 0,0 0 105 0 0,1-1-48 0 0,0-1-733 0 0,4-2-571 0 0,3-5-1088 0 0</inkml:trace>
  <inkml:trace contextRef="#ctx0" brushRef="#br0" timeOffset="1372.07">10161 1 11000 0 0,'0'0'248'0'0,"0"2"34"0"0,0 2-170 0 0,0 11 186 0 0,2-5-136 0 0,3-2-98 0 0,6 18-22 0 0,-6-15-41 0 0,2 7-2 0 0,-6 1 46 0 0,2 10 192 0 0,5 1 59 0 0,0 5 39 0 0,2 10 18 0 0,-4-16-90 0 0,-1-4-47 0 0,16 45 288 0 0,-4-8-24 0 0,-4-5-83 0 0,-4-14-148 0 0,2 0-39 0 0,0-5-22 0 0,9 34 111 0 0,-15-58-198 0 0,0-1 1 0 0,1 0 0 0 0,6 12-102 0 0,5 10 158 0 0,-3 2-11 0 0,4 23 120 0 0,0-2 9 0 0,-14-46-230 0 0,15 47 365 0 0,4-1 0 0 0,10 18-411 0 0,-25-60 49 0 0,-3-8-13 0 0,-1 1 1 0 0,0 0-1 0 0,0 0 0 0 0,0 3-36 0 0,-1 0 35 0 0,1 6 13 0 0,7 2-35 0 0,2 7-13 0 0,-10-9 0 0 0,-3-5-16 0 0,0-10-74 0 0,0-6-61 0 0,0 3 145 0 0,0-1-1 0 0,0 1 1 0 0,0 0-1 0 0,0-1 1 0 0,0 1-1 0 0,0-1 1 0 0,0 1-1 0 0,0 0 1 0 0,0-1-1 0 0,0 1 1 0 0,0-1-1 0 0,-1 1 1 0 0,1 0-1 0 0,0-1 0 0 0,0 1 1 0 0,0 0-1 0 0,-1-1 1 0 0,1 1-1 0 0,0 0 1 0 0,0-1-1 0 0,-1 1 1 0 0,1 0-1 0 0,0-1 1 0 0,-1 1-1 0 0,1 0 1 0 0,0 0-1 0 0,-1-1 1 0 0,1 1 6 0 0,-4-3-116 0 0,0-2-86 0 0,2 0-1 0 0,1-2-52 0 0,-1-5-282 0 0,0 7 201 0 0,-3-6-311 0 0,3 7 297 0 0,1 2 131 0 0,0 0-40 0 0,-1-1-47 0 0,1 0-52 0 0,0 0-59 0 0,0-1-68 0 0,0 2 105 0 0,0-1-41 0 0,-1-2-523 0 0,-2-2-327 0 0,-1-5-791 0 0</inkml:trace>
  <inkml:trace contextRef="#ctx0" brushRef="#br0" timeOffset="1620.84">10129 663 8464 0 0,'0'0'190'0'0,"0"0"28"0"0,0 0 10 0 0,0 3 50 0 0,0-3-255 0 0,0 1-1 0 0,0-1 0 0 0,0 1 1 0 0,1-1-1 0 0,-1 1 0 0 0,0-1 1 0 0,0 1-1 0 0,0-1 0 0 0,0 1 0 0 0,1-1 1 0 0,-1 0-1 0 0,0 1 0 0 0,0-1 1 0 0,1 1-1 0 0,-1-1 0 0 0,0 0 1 0 0,0 1-1 0 0,1-1 0 0 0,-1 0 1 0 0,1 1-1 0 0,-1-1 0 0 0,0 0 1 0 0,1 0-1 0 0,-1 1-22 0 0,15 3 587 0 0,25-4 654 0 0,-22-1-631 0 0,-6 1-259 0 0,0 1-83 0 0,-1-1-60 0 0,19-1 254 0 0,-16-2-223 0 0,18-7 265 0 0,-1 5 0 0 0,-24 3-401 0 0,11-2 144 0 0,-1 0-62 0 0,1 1-48 0 0,1 3-33 0 0,-3-1 12 0 0,0-1 1 0 0,-1 0 0 0 0,8-2-117 0 0,2-1 114 0 0,-2 3-17 0 0,1-1-73 0 0,-3-1-116 0 0,8-2-127 0 0,29 0-283 0 0,-46 4 322 0 0,0-1 0 0 0,-1 0 0 0 0,4-2 180 0 0</inkml:trace>
  <inkml:trace contextRef="#ctx0" brushRef="#br0" timeOffset="-1495.17">4702 616 7368 0 0,'0'0'165'0'0,"0"0"22"0"0,0 0 10 0 0,0-3-16 0 0,0 3-178 0 0,0-1-1 0 0,0 0 1 0 0,0 1-1 0 0,0-1 1 0 0,0 0-1 0 0,0 1 1 0 0,1-1-1 0 0,-1 0 1 0 0,0 1-1 0 0,0-1 1 0 0,1 0-1 0 0,-1 1 1 0 0,0-1-1 0 0,0 0 1 0 0,1 1-3 0 0,5-3 23 0 0,-2 3 59 0 0,-4 0-82 0 0,3 0 169 0 0,-1 0 80 0 0,1 0 69 0 0,-1 0 55 0 0,1 0 179 0 0,4 0 1153 0 0,-5 0-1014 0 0,0 0-150 0 0,0 0-109 0 0,-1 0-264 0 0,0 0-41 0 0,0 0-47 0 0,-1 0-50 0 0,1 0-56 0 0,0 0-59 0 0,-1 0-64 0 0,1 0-69 0 0,2 0 605 0 0,-1 3-60 0 0,7 8-50 0 0,-8-10-242 0 0,-1 1-1 0 0,1-1 1 0 0,-1 1-1 0 0,1-1 1 0 0,-1 1-1 0 0,1-1 1 0 0,-1 1-1 0 0,0-1 1 0 0,0 1-1 0 0,0 1-34 0 0,2 8 185 0 0,5 1 20 0 0,-3-4-89 0 0,2 4 74 0 0,-2-1-41 0 0,2 10 61 0 0,0-4-73 0 0,4 4 65 0 0,-5 10-2 0 0,0-12-114 0 0,2 14 83 0 0,-6-6-9 0 0,2 13 25 0 0,3-1-35 0 0,-1-13-53 0 0,-1 6 32 0 0,-1-9 15 0 0,1 0-1 0 0,3 10-143 0 0,-2-12 144 0 0,0 1 0 0 0,0 13-144 0 0,-3-17 102 0 0,1 0 0 0 0,1-1 0 0 0,4 12-102 0 0,-4-13 99 0 0,0-1-1 0 0,1 11-98 0 0,-3-12 71 0 0,1 0-1 0 0,0 0 0 0 0,1 0 0 0 0,2 2-70 0 0,10 29 142 0 0,-3 0-38 0 0,8 52 125 0 0,5-34-149 0 0,-25-61-79 0 0,1 6 19 0 0,0 0 0 0 0,1 0-1 0 0,0 0 1 0 0,2 5-20 0 0,-4-11 1 0 0,0 1 0 0 0,0-1 0 0 0,-1 0 0 0 0,1 0 0 0 0,-1 1 0 0 0,0-1 0 0 0,1 0 0 0 0,-1 1 0 0 0,0-1 0 0 0,0 0 0 0 0,0 1 1 0 0,-1-1-1 0 0,1 1-1 0 0,-1 14 59 0 0,1-6-36 0 0,0-9 33 0 0,0-2-20 0 0,0 0-40 0 0,0 0-54 0 0,0 0-44 0 0,0-2-159 0 0,0 1 277 0 0,0-1-43 0 0,0 1-45 0 0,0-1-44 0 0,0 0-46 0 0,0 1-48 0 0,0-1-47 0 0,0 0-48 0 0,0 0-50 0 0,0 0-51 0 0,0 0-50 0 0,0 0-53 0 0,0 0-53 0 0,0 0-54 0 0,0 0-55 0 0,0 0-56 0 0,0-5-1524 0 0,0-2-1276 0 0</inkml:trace>
  <inkml:trace contextRef="#ctx0" brushRef="#br0" timeOffset="-944.75">5412 1247 6272 0 0,'0'0'141'0'0,"0"0"23"0"0,0 0 11 0 0,3 0-29 0 0,-3 0-141 0 0,1 0 0 0 0,-1 0 0 0 0,1 0 0 0 0,-1 0-1 0 0,1 0 1 0 0,-1 0 0 0 0,1 0 0 0 0,-1 0-1 0 0,1 1 1 0 0,-1-1 0 0 0,1 0 0 0 0,-1 0-1 0 0,1 0 1 0 0,-1 1 0 0 0,0-1 0 0 0,1 0-1 0 0,-1 1 1 0 0,1-1 0 0 0,-1 0 0 0 0,1 1-5 0 0,1 2 66 0 0,0 0 55 0 0,1 0 80 0 0,3-1 109 0 0,-2-1-106 0 0,0-1 37 0 0,2 0-65 0 0,0 0 50 0 0,25 0 1033 0 0,-23 0-964 0 0,-4 0-191 0 0,-1 0-36 0 0,2-3 403 0 0,9-7 10 0 0,-1 4 6 0 0,-8-4-15 0 0,3 5-150 0 0,9-4 27 0 0,-13 7-238 0 0,6-3 139 0 0,1 0 11 0 0,-1-3-76 0 0,-7 5-155 0 0,0 1-1 0 0,0 0 1 0 0,0 0 0 0 0,0 1-1 0 0,0-1 1 0 0,1 0-30 0 0,-2 1 8 0 0,0 1-1 0 0,-1-1 1 0 0,1 0 0 0 0,0 0 0 0 0,0 0-1 0 0,0-1 1 0 0,-1 1 0 0 0,1 0 0 0 0,-1-1 0 0 0,1 1-1 0 0,-1-1 1 0 0,0 1 0 0 0,1-2-8 0 0,3-8 14 0 0,-5 10-11 0 0,0 0 0 0 0,1 0-1 0 0,-1 0 1 0 0,1 0 0 0 0,-1 0 0 0 0,1 0-1 0 0,-1 0 1 0 0,1 0 0 0 0,0 0 0 0 0,0 0 0 0 0,-1 0-1 0 0,1 0 1 0 0,0 0 0 0 0,0 0 0 0 0,0 1-1 0 0,0-1 1 0 0,0 0 0 0 0,1 0-3 0 0,4-2 7 0 0,-3 2-6 0 0,0 0 0 0 0,0-1 1 0 0,0 1-1 0 0,-1-1 0 0 0,1 1 0 0 0,-1-1 0 0 0,1 0 0 0 0,-1 0 0 0 0,0 0 0 0 0,1 0 0 0 0,-1 0 1 0 0,0-1-1 0 0,-1 1 0 0 0,1-1 0 0 0,0 0-1 0 0,1-2 16 0 0,-3 4-14 0 0,0 1 1 0 0,0-1-1 0 0,1 1 1 0 0,-1-1 0 0 0,0 0-1 0 0,1 1 1 0 0,-1-1 0 0 0,1 1-1 0 0,-1-1 1 0 0,0 1-1 0 0,1-1 1 0 0,-1 1 0 0 0,1-1-1 0 0,-1 1 1 0 0,1-1-1 0 0,0 1 1 0 0,-1 0 0 0 0,1-1-1 0 0,-1 1 1 0 0,1 0-1 0 0,0-1 1 0 0,0 1-3 0 0,4-2 4 0 0,-4 1-1 0 0,0 0 0 0 0,0 0-1 0 0,0 0 1 0 0,0 0 0 0 0,1 0 0 0 0,-2 0-1 0 0,1-1 1 0 0,0 1 0 0 0,0 0-1 0 0,0-1 1 0 0,0 1 0 0 0,-1 0 0 0 0,1-1-1 0 0,-1 1 1 0 0,1-1 0 0 0,-1 1-1 0 0,0 0 1 0 0,1-1 0 0 0,-1 1-1 0 0,0-2-2 0 0,3-9 16 0 0,4 7 28 0 0,-3 2-11 0 0,11-26 122 0 0,-13 26-135 0 0,-1-1 0 0 0,0 0 1 0 0,-1 0-1 0 0,1 0 1 0 0,-1 0-1 0 0,0 0 0 0 0,0 0 1 0 0,0 0-1 0 0,0 0 1 0 0,-1-2-21 0 0,0-14 154 0 0,1 19-151 0 0,0 0 0 0 0,0 1 0 0 0,0-1 0 0 0,0 0 0 0 0,-1 1 0 0 0,1-1 0 0 0,0 0 0 0 0,0 1-1 0 0,0-1 1 0 0,-1 1 0 0 0,1-1 0 0 0,0 1 0 0 0,-1-1 0 0 0,1 0 0 0 0,-1 1 0 0 0,1-1 0 0 0,-1 1 0 0 0,1 0 0 0 0,-1-1-1 0 0,1 1 1 0 0,-1-1 0 0 0,1 1 0 0 0,-1 0-3 0 0,1-1 4 0 0,-1 1 0 0 0,0-1 0 0 0,1 1 0 0 0,-1 0 0 0 0,1-1-1 0 0,-1 1 1 0 0,1-1 0 0 0,0 1 0 0 0,-1-1 0 0 0,1 1 0 0 0,-1-1 0 0 0,1 1 0 0 0,0-1-1 0 0,0 0 1 0 0,-1 1 0 0 0,1-1 0 0 0,0 0 0 0 0,0 1 0 0 0,0-1 0 0 0,-1 1-1 0 0,1-1 1 0 0,0 0 0 0 0,0 0-4 0 0,-2-4 78 0 0,-9-5 27 0 0,7 7 11 0 0,0 2-60 0 0,-3 2-7 0 0,6-1-31 0 0,-15 1 219 0 0,4 1-53 0 0,1 2-63 0 0,3 2-67 0 0,2-2 57 0 0,1-4-66 0 0,0 1-13 0 0,-11 28 140 0 0,5-3 45 0 0,-9 25-217 0 0,19-49 1 0 0,0 0 0 0 0,1 1 0 0 0,-1-1 0 0 0,1 1 0 0 0,-1-1-1 0 0,1 0 1 0 0,0 1 0 0 0,0-1 0 0 0,0 1 0 0 0,0-1 0 0 0,0 1 0 0 0,1 2-1 0 0,1 12 18 0 0,-6 0 24 0 0,2-12-39 0 0,-1 2 7 0 0,1 0 1 0 0,0 0-1 0 0,1 0 0 0 0,-1 0 1 0 0,1 0-1 0 0,0 6-10 0 0,1 0 9 0 0,-1-9-3 0 0,1-1 0 0 0,0 1 0 0 0,0-1 0 0 0,0 1 0 0 0,1 0 1 0 0,-1-1-1 0 0,1 1 0 0 0,0-1 0 0 0,0 2-6 0 0,1 0 3 0 0,7 26 33 0 0,-7-6 19 0 0,-1-19-41 0 0,-1 0 0 0 0,1 0 0 0 0,0 0 0 0 0,1 0 0 0 0,-1 0 0 0 0,1 0 0 0 0,1-1 0 0 0,-1 1 0 0 0,1 0-14 0 0,10 29 72 0 0,-9-16-30 0 0,-3-13-25 0 0,1-1 0 0 0,-1 0 1 0 0,1 1-1 0 0,0-1 1 0 0,2 4-18 0 0,-2-5 17 0 0,0 0 0 0 0,1 0 0 0 0,0-1 0 0 0,0 1 0 0 0,2 1-17 0 0,0 0 21 0 0,-1 0 0 0 0,0 0 0 0 0,0 1-1 0 0,0-1 1 0 0,-1 1-21 0 0,0-1 19 0 0,1 1 1 0 0,0-1-1 0 0,0 1 0 0 0,0-1 0 0 0,1-1-19 0 0,2 4 30 0 0,-6-6-22 0 0,1 0 1 0 0,1 1 0 0 0,-1-1 0 0 0,0 0 0 0 0,0 0-1 0 0,1 0 1 0 0,-1-1 0 0 0,1 1 0 0 0,0-1 0 0 0,1 1-9 0 0,25 4 10 0 0,2 4 2 0 0,1-5 36 0 0,-16 0-37 0 0,-9-3-9 0 0,-1 0 0 0 0,1-1 0 0 0,0 1 0 0 0,-1-1 0 0 0,1-1 0 0 0,0 1-2 0 0,25-1 49 0 0,1 1-42 0 0,-1-2-58 0 0,-1-4-73 0 0,-1-6-89 0 0,-26 9 232 0 0,-1 0-41 0 0,1 0-41 0 0,0 0-42 0 0,2-1-131 0 0,0 0-98 0 0,0 0-101 0 0,0 0-104 0 0,0 0-106 0 0,-1 1-109 0 0,0 0-111 0 0,0 0-116 0 0,4 0-1087 0 0,1 1-1174 0 0</inkml:trace>
  <inkml:trace contextRef="#ctx0" brushRef="#br0" timeOffset="-4083.32">869 190 9136 0 0,'0'0'266'0'0,"0"0"1"0"0,0 0-150 0 0,0 0 2 0 0,0 0 17 0 0,0 0 7 0 0,0 0 19 0 0,0 0 81 0 0,0 0 40 0 0,2 0 5 0 0,-1 0-192 0 0,0 0-41 0 0,9 0 5 0 0,-7 0 26 0 0,1 0 95 0 0,-2 0 28 0 0,1 0 82 0 0,0 0 94 0 0,-1 0 108 0 0,-2-3-209 0 0,0 0-161 0 0,0-2 88 0 0,0 0 52 0 0,0-9 407 0 0,0 5-343 0 0,0 4-204 0 0,0-1-76 0 0,0 6-38 0 0,0-1 1 0 0,0 1 0 0 0,0-1-1 0 0,0 1 1 0 0,0 0 0 0 0,0-1-1 0 0,0 1 1 0 0,0-1-1 0 0,0 1 1 0 0,0-1 0 0 0,0 1-1 0 0,0 0 1 0 0,-1-1 0 0 0,1 1-1 0 0,0-1 1 0 0,0 1 0 0 0,0 0-1 0 0,-1-1 1 0 0,1 1 0 0 0,0 0-1 0 0,0-1 1 0 0,-1 1 0 0 0,1 0-1 0 0,0 0 1 0 0,-1-1 0 0 0,1 1-1 0 0,0 0 1 0 0,-1 0 0 0 0,1-1-1 0 0,-1 1 1 0 0,1 0-10 0 0,-7-5 157 0 0,2-5 67 0 0,-6 5 0 0 0,6-6-6 0 0,-3 6-63 0 0,-9-4 11 0 0,13 7-114 0 0,-7-3 79 0 0,-1-1 8 0 0,7 2-49 0 0,-1-2 45 0 0,-8-4 12 0 0,-1 7-21 0 0,13 3-110 0 0,0 0-1 0 0,1 0 1 0 0,-1-1-1 0 0,0 1 0 0 0,0-1 1 0 0,1 1-1 0 0,-1-1 0 0 0,0 1 1 0 0,1-1-1 0 0,-1 0 1 0 0,0 0-1 0 0,1 0 0 0 0,-1 0-15 0 0,1 0 14 0 0,-1 0 1 0 0,1 0-1 0 0,-1 0 0 0 0,0 1 0 0 0,1-1 0 0 0,-1 0 0 0 0,0 1 1 0 0,1-1-1 0 0,-1 1 0 0 0,0 0 0 0 0,0-1 0 0 0,1 1 0 0 0,-1 0-14 0 0,-11 0 97 0 0,9-1-66 0 0,0 1 0 0 0,0 0 0 0 0,0 0 0 0 0,0 0 0 0 0,0 1 0 0 0,0 0-1 0 0,1-1 1 0 0,-3 2-31 0 0,-5 2 43 0 0,-7 3 30 0 0,-1-5 19 0 0,14-1-67 0 0,0-1-1 0 0,0 1 1 0 0,0 1 0 0 0,0-1-1 0 0,1 1 1 0 0,-1 0-1 0 0,0 0 1 0 0,1 0-1 0 0,-1 1 1 0 0,-3 2-25 0 0,-12 6 66 0 0,-12 2 38 0 0,23-11-71 0 0,7-2-27 0 0,-1 0 1 0 0,1 1 0 0 0,0-1 0 0 0,0 1 0 0 0,0 0-1 0 0,0-1 1 0 0,0 1 0 0 0,0 1-7 0 0,-19 21 28 0 0,1-8 5 0 0,15-11-28 0 0,-1 0 0 0 0,1 0 0 0 0,-1 0 0 0 0,0 2-5 0 0,-8 8 0 0 0,6-7 9 0 0,1-1 0 0 0,0 2 1 0 0,0-1-1 0 0,1 1 0 0 0,0 0 0 0 0,1 0 1 0 0,0 0-1 0 0,0 1 0 0 0,-1 3-9 0 0,-12 30 43 0 0,8-28-34 0 0,-4 9 3 0 0,3 21 31 0 0,-10 4-22 0 0,13-14 12 0 0,6-24-22 0 0,0 0-1 0 0,-1 0 1 0 0,-3 7-11 0 0,2-5 16 0 0,1 0-1 0 0,0 0 0 0 0,1 0 0 0 0,0 7-15 0 0,-2 6 13 0 0,2-12 3 0 0,-3 12 17 0 0,2 0 0 0 0,0 20-33 0 0,3 78 139 0 0,0 56-38 0 0,0-159-90 0 0,1 0 0 0 0,1 0-1 0 0,1-1 1 0 0,0 1 0 0 0,4 5-11 0 0,-2-4 6 0 0,-1 1 1 0 0,1 13-7 0 0,-3-17 17 0 0,1 0 0 0 0,1-1 0 0 0,4 12-17 0 0,6 10 20 0 0,6 10-20 0 0,7 3 44 0 0,-2-8-33 0 0,-15-25-11 0 0,1-1-1 0 0,11 14 1 0 0,-18-27 0 0 0,1 0 0 0 0,0 0 0 0 0,0 0 0 0 0,1 0 0 0 0,-1-1 0 0 0,1 0 0 0 0,3 2 0 0 0,48 23 3 0 0,-36-18 5 0 0,-14-8 4 0 0,1-1 0 0 0,-1 1 0 0 0,0-1 0 0 0,4 0-12 0 0,10 4 5 0 0,-6 0-5 0 0,-13-5 0 0 0,0 0 0 0 0,-1 0 0 0 0,1-1 0 0 0,0 1 0 0 0,0 0 0 0 0,0-1 0 0 0,0 1 0 0 0,0-1 0 0 0,0 0 0 0 0,0 0 0 0 0,0 0 0 0 0,0 0 0 0 0,0 0 0 0 0,0 0 0 0 0,-1 0 0 0 0,1-1 0 0 0,1 1 0 0 0,10-4 0 0 0,0 0 0 0 0,-1 0 0 0 0,1-1 0 0 0,-1 0 0 0 0,1-2 0 0 0,11-8-46 0 0,-3 3-76 0 0,13-9-142 0 0,-19 10 117 0 0,1-5 6 0 0,3-1-36 0 0,-5 7-69 0 0,19-6-175 0 0,-21 10 202 0 0,0 0-96 0 0,-6 3 109 0 0,0-1-38 0 0,0 0-44 0 0,0 0-49 0 0,-2 1-23 0 0,0 0-58 0 0,0-1-52 0 0,-1 1-45 0 0,5-4-622 0 0,0 1-103 0 0,5-3-857 0 0,6-1-1180 0 0</inkml:trace>
  <inkml:trace contextRef="#ctx0" brushRef="#br0" timeOffset="-3532.65">1452 821 7424 0 0,'0'0'166'0'0,"0"0"29"0"0,0 3 12 0 0,0-3-196 0 0,0 1 1 0 0,0 0-1 0 0,0-1 1 0 0,0 1 0 0 0,0 0-1 0 0,0 0 1 0 0,0-1-1 0 0,0 1 1 0 0,0 0-1 0 0,-1-1 1 0 0,1 1-1 0 0,0-1 1 0 0,-1 1 0 0 0,1 0-1 0 0,0-1-11 0 0,-3 2 55 0 0,-5-1-52 0 0,4-1 22 0 0,0 0 47 0 0,1 0 69 0 0,-1 0 81 0 0,1 0 104 0 0,3 2 105 0 0,-2 6-147 0 0,-4-4-35 0 0,-10-2 184 0 0,11-2-329 0 0,2 0 202 0 0,1 0-13 0 0,1 0-283 0 0,1 0 0 0 0,-1-1 1 0 0,1 1-1 0 0,-1 0 0 0 0,1 0 0 0 0,0 1 1 0 0,-1-1-1 0 0,1 0 0 0 0,-1 0 0 0 0,1 0 1 0 0,0 0-1 0 0,-1 0 0 0 0,1 0 0 0 0,-1 0 1 0 0,1 1-1 0 0,0-1 0 0 0,-1 0 0 0 0,1 0 1 0 0,0 1-1 0 0,-1-1 0 0 0,1 0 0 0 0,0 1 1 0 0,-1-1-1 0 0,1 0 0 0 0,0 0 0 0 0,0 1 1 0 0,-1-1-1 0 0,1 1 0 0 0,0-1 0 0 0,0 0 1 0 0,0 1-11 0 0,-5 6 157 0 0,-2-3-11 0 0,7-4-137 0 0,-1 1 0 0 0,1-1 0 0 0,-1 0 0 0 0,1 0 0 0 0,0 1 0 0 0,-1-1 0 0 0,1 0 0 0 0,0 1 0 0 0,-1-1 0 0 0,1 0 0 0 0,0 1 0 0 0,-1-1 0 0 0,1 1 0 0 0,0-1 0 0 0,-1 0 0 0 0,1 1 0 0 0,0-1 0 0 0,0 1 0 0 0,0-1 0 0 0,0 1 0 0 0,-1-1 0 0 0,1 1 0 0 0,0-1 0 0 0,0 1 0 0 0,0-1 0 0 0,0 1 0 0 0,0-1 0 0 0,0 1 0 0 0,0-1 0 0 0,0 1 0 0 0,0-1 0 0 0,1 1-9 0 0,-2 9 102 0 0,-5-1-23 0 0,1-3-3 0 0,-2 6 73 0 0,5-7-120 0 0,-7 14 57 0 0,7 2 5 0 0,2-16-68 0 0,-1 0 1 0 0,0 0-1 0 0,0 0 0 0 0,0 0 0 0 0,-2 5-23 0 0,1-5 22 0 0,0 1-1 0 0,1 0 0 0 0,-1 0 1 0 0,1 0-1 0 0,1-1 0 0 0,-1 2-21 0 0,1 114 335 0 0,0-94-222 0 0,0 1 38 0 0,1-19-82 0 0,-1 0 0 0 0,1 0 0 0 0,2 7-69 0 0,5 14 176 0 0,-8-27-152 0 0,3 29 175 0 0,-3-27-155 0 0,0 1 0 0 0,0 0-1 0 0,1-1 1 0 0,1 4-44 0 0,-1-5 20 0 0,0-1-1 0 0,0 0 1 0 0,1 0 0 0 0,-1 0-1 0 0,1 0 1 0 0,0 0-1 0 0,0 0-19 0 0,1 1 37 0 0,-1-1 0 0 0,0 1 0 0 0,1 0 0 0 0,-2 0 0 0 0,2 2-37 0 0,0 7 76 0 0,-2-10-62 0 0,-1-1 1 0 0,0 0-1 0 0,1 1 0 0 0,0-1 1 0 0,0 0-1 0 0,0 0 0 0 0,0 0 1 0 0,0 1-1 0 0,0-1 0 0 0,0 0 1 0 0,1-1-1 0 0,-1 1 1 0 0,1 0-1 0 0,-1 0-14 0 0,63 61 401 0 0,-63-61-391 0 0,0-1-1 0 0,1 1 1 0 0,-1-1 0 0 0,1 0-1 0 0,0 0 1 0 0,-1 0-1 0 0,1 0 1 0 0,0 0 0 0 0,0 0-1 0 0,0 0 1 0 0,0 0-10 0 0,27 1 146 0 0,-17-1-93 0 0,12 0 106 0 0,-20-1-111 0 0,1-1 0 0 0,-1 1 1 0 0,0-1-1 0 0,0 0 1 0 0,3-1-49 0 0,22-8 164 0 0,-16 7-92 0 0,4-1 59 0 0,-15 3-110 0 0,0 0 0 0 0,0 0 0 0 0,0 0 0 0 0,-1 0 0 0 0,1 0 0 0 0,0-1 0 0 0,-1 1 0 0 0,2-2-21 0 0,15-12 188 0 0,-14 13-151 0 0,0-1 0 0 0,0 1 0 0 0,0 0 0 0 0,0 0-1 0 0,3 0-36 0 0,1-1 58 0 0,-7 3-49 0 0,1-1 1 0 0,-1 1-1 0 0,1-1 0 0 0,-1 1 1 0 0,1-1-1 0 0,-1 0 1 0 0,1 1-1 0 0,-1-1 0 0 0,0 0 1 0 0,1 0-1 0 0,-1 0 1 0 0,0 0-1 0 0,0 0 0 0 0,0 0 1 0 0,0 0-1 0 0,0-1 1 0 0,0 1-1 0 0,0 0 0 0 0,1-1-9 0 0,11-20 85 0 0,18-33 190 0 0,-30 53-266 0 0,0 1 0 0 0,-1-1-1 0 0,1 0 1 0 0,-1 0-1 0 0,1 0 1 0 0,-1 0-1 0 0,0 0 1 0 0,0 1 0 0 0,0-2-9 0 0,-4-25 68 0 0,-6-4 10 0 0,6 15-33 0 0,2 9-22 0 0,1 0 0 0 0,-2 1 0 0 0,1 0 0 0 0,-1-1 0 0 0,-1 0-23 0 0,-13-29 69 0 0,9 18-47 0 0,-1 1-1 0 0,-1 0 1 0 0,0 1-1 0 0,-1 0-21 0 0,-1 2 21 0 0,4 6-13 0 0,1 0 0 0 0,1-1 0 0 0,0 0 0 0 0,0 0-8 0 0,-22-41 6 0 0,22 42 10 0 0,0 1 0 0 0,-1-1 0 0 0,-6-6-16 0 0,9 12 1 0 0,0-1 0 0 0,1 0 0 0 0,0 0 0 0 0,0 0 0 0 0,0 0 0 0 0,1 0 0 0 0,-1 0 0 0 0,1-1 0 0 0,0 1 0 0 0,-1-3-1 0 0,2 3 5 0 0,0 0-1 0 0,0 1 1 0 0,-1-1-1 0 0,1 0 1 0 0,-1 1 0 0 0,0 0-1 0 0,0-1 1 0 0,0 1-1 0 0,-1 0 1 0 0,1 0-1 0 0,-1 0 1 0 0,0 0-1 0 0,1 1 1 0 0,-1-1-1 0 0,-1 1-4 0 0,-28-29-4 0 0,19 18-9 0 0,11 11-22 0 0,2 1-51 0 0,0 1-35 0 0,0 0-117 0 0,0 0-198 0 0,0 0 244 0 0,0 0-31 0 0,0 0-68 0 0,0 0 98 0 0,0 0-37 0 0,0 0-40 0 0,0 0-37 0 0,0 0-407 0 0,0 0 104 0 0,0 0-52 0 0,0 0-772 0 0,0 0-604 0 0,0 0-1148 0 0</inkml:trace>
  <inkml:trace contextRef="#ctx0" brushRef="#br0" timeOffset="-2528.83">2131 821 5840 0 0,'0'0'132'0'0,"0"0"17"0"0,0 0 11 0 0,0 0-46 0 0,0 0 7 0 0,0 0 57 0 0,0 0 166 0 0,0 0 307 0 0,0 0 21 0 0,0 0-13 0 0,2 3-83 0 0,9 7-38 0 0,-10-8-324 0 0,0-1-40 0 0,1 2 72 0 0,-2 0-89 0 0,0 1-83 0 0,0-1-22 0 0,1 0 62 0 0,12 20 449 0 0,-4-8-240 0 0,-5-6-150 0 0,-3-8-141 0 0,-1 1 1 0 0,1-1 0 0 0,-1 0 0 0 0,1 1 0 0 0,-1-1-1 0 0,0 0 1 0 0,0 1 0 0 0,0-1 0 0 0,0 1 0 0 0,0 0-33 0 0,3 16 285 0 0,8 6-52 0 0,-8-16-128 0 0,1-1-1 0 0,-1 1 1 0 0,2 6-105 0 0,-1 3 152 0 0,-3-9-77 0 0,1 0 0 0 0,0-1 0 0 0,1 0-1 0 0,0 1 1 0 0,0 0-75 0 0,2 3 119 0 0,-1 0 0 0 0,0 0 0 0 0,-1 1 0 0 0,1 6-119 0 0,1 5 151 0 0,2-1-40 0 0,-1-5 46 0 0,-1 1 0 0 0,0 0 0 0 0,0 12-157 0 0,-3-15 86 0 0,1-1-1 0 0,1 0 1 0 0,0 0 0 0 0,1 0 0 0 0,3 8-86 0 0,-3-11 50 0 0,0 1 0 0 0,-1-1 0 0 0,-1 1 0 0 0,1 7-50 0 0,9 29 188 0 0,-11-42-170 0 0,6 18 80 0 0,-4 6 82 0 0,-4-28-164 0 0,0 0 0 0 0,0 0 0 0 0,0-1 1 0 0,1 1-1 0 0,-1 0 0 0 0,1 0 0 0 0,-1-1 1 0 0,1 1-1 0 0,0 0 0 0 0,-1-1 0 0 0,1 1 1 0 0,0-1-1 0 0,0 1-16 0 0,0-1 17 0 0,0 1 1 0 0,0-1 0 0 0,0 1-1 0 0,0 0 1 0 0,0-1-1 0 0,-1 1 1 0 0,1 0 0 0 0,-1 0-1 0 0,1-1 1 0 0,-1 1-1 0 0,0 0 1 0 0,0 0 0 0 0,0 0-19 0 0,0 2 86 0 0,1 3-31 0 0,-1 1 11 0 0,0-3 49 0 0,0-1 64 0 0,-1-1 102 0 0,4-8-163 0 0,2 0-66 0 0,0-1-9 0 0,-4 5-27 0 0,0-1 0 0 0,0 0 0 0 0,-1 0 0 0 0,1 1 1 0 0,-1-1-1 0 0,0 0 0 0 0,1 0 0 0 0,-1 0 0 0 0,0 0 1 0 0,0 0-1 0 0,0 1 0 0 0,0-1 0 0 0,-1 0 0 0 0,1 0 0 0 0,0 0 1 0 0,-1-1-16 0 0,-6-16 112 0 0,1 5-98 0 0,4 5-2 0 0,1 0-1 0 0,1 0 0 0 0,-1 0 1 0 0,1 0-1 0 0,1-4-11 0 0,-1-6 8 0 0,0-7 33 0 0,-1 16-27 0 0,1-1 1 0 0,0 0-1 0 0,0 0 1 0 0,2 1 0 0 0,0-5-15 0 0,3-2 9 0 0,-3 11-9 0 0,-1-1 0 0 0,1 1 1 0 0,-1-1-1 0 0,0 0 0 0 0,0 0 0 0 0,-1 1 0 0 0,0-13 0 0 0,0 7 0 0 0,0-1 0 0 0,0 0 0 0 0,3-7 0 0 0,7-14 0 0 0,-4 8 0 0 0,9-29 0 0 0,-4 31 0 0 0,-7 16 0 0 0,0 1 0 0 0,-1-1 0 0 0,2-6 0 0 0,-3 1 0 0 0,-1 11 0 0 0,-1-1 0 0 0,0 1 0 0 0,1 0 0 0 0,-1-1 0 0 0,1 1 0 0 0,0 0 0 0 0,0 0 0 0 0,0 0 0 0 0,0 0 0 0 0,0-1 0 0 0,1 2 0 0 0,-1-1 0 0 0,0 0 0 0 0,1 0 0 0 0,0 0 0 0 0,11-14-12 0 0,-10 11-1 0 0,-3 4 11 0 0,0 1-1 0 0,0-1 1 0 0,1 1 0 0 0,-1-1 0 0 0,0 0 0 0 0,1 1 0 0 0,-1-1-1 0 0,0 1 1 0 0,1-1 0 0 0,-1 1 0 0 0,1-1 0 0 0,-1 1-1 0 0,1-1 1 0 0,-1 1 0 0 0,1-1 0 0 0,-1 1 0 0 0,1 0 0 0 0,0-1-1 0 0,-1 1 1 0 0,1 0 0 0 0,0-1 0 0 0,0 1 2 0 0,4-2 1 0 0,2-4-3 0 0,3 1 8 0 0,20 3-70 0 0,-28 2 61 0 0,-1 0 0 0 0,1 0-1 0 0,0 0 1 0 0,-1 0-1 0 0,1 1 1 0 0,-1-1-1 0 0,1 1 1 0 0,0 0-1 0 0,-1-1 1 0 0,1 1 0 0 0,-1 0-1 0 0,0 0 1 0 0,1 0-1 0 0,-1 0 4 0 0,7 4-24 0 0,3-1 13 0 0,-9-3 10 0 0,0 0-1 0 0,1 0 1 0 0,-1 1-1 0 0,0-1 1 0 0,0 0 0 0 0,0 1-1 0 0,0-1 1 0 0,0 1-1 0 0,0 0 2 0 0,18 17-38 0 0,23 25-13 0 0,-39-39 45 0 0,0-1 0 0 0,0 1 0 0 0,0 0 0 0 0,-1 0 0 0 0,0 1-1 0 0,0-1 1 0 0,1 5 6 0 0,0 1 0 0 0,1 0 0 0 0,1 0 0 0 0,5 9 0 0 0,-6-12 0 0 0,0 1 0 0 0,0 0 0 0 0,1 7 0 0 0,0 1 0 0 0,-5-13 0 0 0,0 0 0 0 0,1 0 0 0 0,-1 0 0 0 0,1-1 0 0 0,0 1 0 0 0,2 3 0 0 0,-2-3 0 0 0,1 1 0 0 0,-1-1 0 0 0,1 1 0 0 0,-1-1 0 0 0,-1 1 0 0 0,2 2 0 0 0,-2-2 0 0 0,1 0 0 0 0,0-1 0 0 0,0 1 0 0 0,0 0 0 0 0,0-1 0 0 0,2 2 0 0 0,-1-2 0 0 0,-1 0 0 0 0,0 1 0 0 0,0-1 0 0 0,-1 0 0 0 0,1 1 0 0 0,-1-1 0 0 0,0 2 0 0 0,0-1 0 0 0,1 1 0 0 0,0-1 0 0 0,0 0 0 0 0,0 1 0 0 0,0-1 0 0 0,1 0 0 0 0,1 1 0 0 0,5 16-1 0 0,0 1 17 0 0,4 0 52 0 0,1 1-63 0 0,-14-22-47 0 0,1 2 36 0 0,-1 3 50 0 0,1-1 43 0 0,-1-3 76 0 0,0-12-27 0 0,0-33-28 0 0,0 26-99 0 0,0 13-3 0 0,0 0 0 0 0,0 0 0 0 0,-1-1-1 0 0,1 1 1 0 0,-1 0 0 0 0,0 0 0 0 0,0 0 0 0 0,0 0-1 0 0,-1-3-5 0 0,-4-10 1 0 0,4 6-1 0 0,1 0 0 0 0,1-1 0 0 0,-1 1 0 0 0,2-9 0 0 0,-1 1 0 0 0,1 9 0 0 0,0 1 0 0 0,0 0 0 0 0,1-1 0 0 0,2-6 0 0 0,-2 7 0 0 0,-1 1 0 0 0,1 0 0 0 0,-1-1 0 0 0,0-5 0 0 0,-1 0 0 0 0,0 10 0 0 0,-1 0 0 0 0,1 0 0 0 0,0 0 0 0 0,1-1 0 0 0,-1 1 0 0 0,0 0 0 0 0,1 0 0 0 0,0 0 0 0 0,0 0 0 0 0,0 0 0 0 0,0 0 0 0 0,0 0 0 0 0,0 0 0 0 0,1 0 0 0 0,0 1 0 0 0,-1-1 0 0 0,3-2 0 0 0,6-17 1 0 0,-8 17-8 0 0,0 1 1 0 0,0-1-1 0 0,0 1 0 0 0,0 0 0 0 0,0 0 1 0 0,1 0-1 0 0,0 0 0 0 0,0 0 7 0 0,0 1-2 0 0,-1 0 0 0 0,0 1 0 0 0,0-1 0 0 0,-1 0 1 0 0,1 0-1 0 0,0-2 2 0 0,-1 3 0 0 0,0 1 0 0 0,-1-1 0 0 0,1 0 0 0 0,1 0 0 0 0,-1 0 0 0 0,0 1 0 0 0,0-1 0 0 0,1 0 0 0 0,-1 1 0 0 0,0 0 0 0 0,1-1 0 0 0,0 1 0 0 0,0-1 0 0 0,30-14 0 0 0,-1 11 0 0 0,-26 2 0 0 0,6-2-10 0 0,1 9-23 0 0,-11-3 31 0 0,1 0 0 0 0,0 0 0 0 0,-1 0 0 0 0,1-1 0 0 0,0 1 0 0 0,-1-1 0 0 0,1 1 0 0 0,0-1 0 0 0,0 0-1 0 0,0 1 3 0 0,0-1 0 0 0,0 0 0 0 0,-1 0 0 0 0,1 0 0 0 0,-1 1 0 0 0,1-1 0 0 0,-1 0 0 0 0,1 1 0 0 0,-1-1 0 0 0,1 1 0 0 0,-1 0 0 0 0,1 0 0 0 0,-1-1 0 0 0,0 1 0 0 0,13 6-10 0 0,-3-4-12 0 0,-8-2 20 0 0,0-1 1 0 0,-1 1-1 0 0,1 0 0 0 0,0-1 1 0 0,-1 1-1 0 0,1 1 0 0 0,-1-1 1 0 0,1 0-1 0 0,-1 1 0 0 0,0-1 1 0 0,0 1-1 0 0,1-1 0 0 0,-1 1 1 0 0,0 0-1 0 0,0 0 0 0 0,-1 0 1 0 0,1 0-1 0 0,0 1 0 0 0,1 1 2 0 0,-2-2 0 0 0,0 1 0 0 0,0-1 0 0 0,1 0 0 0 0,-1 1 0 0 0,1-1 0 0 0,0 0 0 0 0,-1 0 0 0 0,1 0 0 0 0,0-1 0 0 0,1 2 0 0 0,-1-2 0 0 0,0 1 0 0 0,0 0 0 0 0,0 0 0 0 0,0 0 0 0 0,-1 0 0 0 0,1 0 0 0 0,-1 1 0 0 0,1-1 0 0 0,-1 0 0 0 0,0 1 0 0 0,28 42 0 0 0,-22-36 0 0 0,0-1 0 0 0,0 0 0 0 0,0 0 0 0 0,2 0 0 0 0,12 14 0 0 0,-10-1 0 0 0,6-1 6 0 0,-12-15 2 0 0,-1-1 0 0 0,0 1-1 0 0,0 0 1 0 0,0 0 0 0 0,-1 1 0 0 0,1-1 0 0 0,-1 1 0 0 0,0-1-1 0 0,1 5-7 0 0,0 8 29 0 0,-3-10-20 0 0,1-1 0 0 0,0 1 0 0 0,1-1 0 0 0,0 0 0 0 0,0 1-9 0 0,0-1 17 0 0,0 0 1 0 0,0 0 0 0 0,1 8-18 0 0,-3-9 11 0 0,1-1 1 0 0,0 1-1 0 0,0 0 1 0 0,0-1-1 0 0,1 1 1 0 0,0-1-1 0 0,1 2-11 0 0,-2-3 2 0 0,0 0 1 0 0,0 1-1 0 0,0-1 0 0 0,0 0 1 0 0,-1 1-1 0 0,0 0 0 0 0,0-1 1 0 0,0 1-1 0 0,0 0 0 0 0,-1-1 0 0 0,1 5-2 0 0,-1-7 5 0 0,0-1-1 0 0,0 1 0 0 0,0 0 0 0 0,0-1 0 0 0,0 1 0 0 0,1 0 0 0 0,-1-1 0 0 0,1 1 0 0 0,-1-1 0 0 0,1 1 0 0 0,0 0 0 0 0,0-1 0 0 0,-1 0 0 0 0,2 1-3 0 0,4 11 1 0 0,-1 13-2 0 0,5-8 0 0 0,-7-2 0 0 0,0 0 11 0 0,7-3 16 0 0,-7-10-105 0 0,-3-3-60 0 0,0 0-20 0 0,0 0 32 0 0,0 0-46 0 0,0 0-118 0 0,0-1 10 0 0,0-1-33 0 0,0-2-74 0 0,3-1-137 0 0,-2 4 276 0 0,1 0-114 0 0,0 0 61 0 0,-1 0-62 0 0,1 0-74 0 0,0-1-87 0 0,-1 1 138 0 0,-1 0-44 0 0,1 0-38 0 0,-1 0-34 0 0,0-1-139 0 0,1 1-33 0 0,-1-5-1465 0 0</inkml:trace>
  <inkml:trace contextRef="#ctx0" brushRef="#br0" timeOffset="-1912.18">3693 1074 6880 0 0,'0'0'157'0'0,"0"0"23"0"0,0 0 11 0 0,0 0 33 0 0,2 2 136 0 0,4 3-150 0 0,2 0 34 0 0,4-2 166 0 0,-6 0 28 0 0,4 11 24 0 0,-7-2-58 0 0,-1-7 28 0 0,3 0-262 0 0,-1-2-41 0 0,-1 1 0 0 0,1-1 0 0 0,-1 1 1 0 0,1 0-1 0 0,0 2-129 0 0,0 4 240 0 0,1-1-10 0 0,4 7 60 0 0,-1-2-86 0 0,2 14 210 0 0,-2-7-128 0 0,-2-8-166 0 0,14 30 307 0 0,6 23 150 0 0,2 1-3 0 0,-8-22-160 0 0,-5-12-215 0 0,4 16 19 0 0,6 16 36 0 0,-2-20-31 0 0,-17-36-173 0 0,-1 1-1 0 0,0 0 1 0 0,0 2-50 0 0,5 23 157 0 0,-6-26-101 0 0,-1 1-1 0 0,1-1 1 0 0,0 0 0 0 0,1-1 0 0 0,4 7-56 0 0,-6-11 25 0 0,-1-1-1 0 0,0 1 1 0 0,0 0-1 0 0,-1 0 1 0 0,1-1-1 0 0,-1 1 0 0 0,0 0 1 0 0,0 1-25 0 0,3 8 60 0 0,2 2 28 0 0,-5-12-70 0 0,0 1 0 0 0,0-1 0 0 0,0 0 0 0 0,0 1 0 0 0,0-1-1 0 0,-1 1 1 0 0,1-1 0 0 0,-1 2-18 0 0,0-3 10 0 0,0-1-1 0 0,0 1 1 0 0,0 0-1 0 0,0-1 1 0 0,1 1-1 0 0,-1 0 1 0 0,1-1 0 0 0,-1 1-1 0 0,1 0 1 0 0,-1-1-1 0 0,1 1 1 0 0,0-1-1 0 0,0 1 1 0 0,0-1-10 0 0,5 12 59 0 0,-4-3-28 0 0,-1 21 197 0 0,-1-30-223 0 0,0 2 75 0 0,0-3-1 0 0,0 0-6 0 0,0 0-1 0 0,0 0 0 0 0,0 0 2 0 0,-3-3 4 0 0,-10-13-11 0 0,-3-13-43 0 0,-2-18 29 0 0,12 34-33 0 0,1 1 0 0 0,1-1 0 0 0,-1-3-20 0 0,-15-74 14 0 0,18 79-16 0 0,0 1 2 0 0,1 1 0 0 0,0 0 0 0 0,1-1 0 0 0,0 1 0 0 0,-2-26 0 0 0,-3 11 0 0 0,3 14 0 0 0,0 1 0 0 0,0-1 0 0 0,1 0 0 0 0,0-8 0 0 0,1-198 0 0 0,1 206 0 0 0,-1 0 0 0 0,2 0 0 0 0,-1 1 0 0 0,1-1 0 0 0,1-1 0 0 0,1-8 0 0 0,1-7 0 0 0,0 4 0 0 0,0 0 0 0 0,1-2 0 0 0,5 3-10 0 0,-6-6-33 0 0,2 14 33 0 0,-6 12 10 0 0,-1-1 0 0 0,1 1 0 0 0,0 0 0 0 0,0-1 0 0 0,-1 1 0 0 0,1-1 0 0 0,-1 1 0 0 0,0-1 0 0 0,1 0 0 0 0,-1 1-1 0 0,0-1 1 0 0,0 1 0 0 0,0-1 0 0 0,3-14 0 0 0,10 1 0 0 0,0 1-13 0 0,-5 11-54 0 0,2 6 64 0 0,-9-3-4 0 0,13 12-32 0 0,1 11 24 0 0,-12-19 15 0 0,-1 0 0 0 0,1 1 0 0 0,-1-1 0 0 0,1-1 0 0 0,2 3 0 0 0,-2-3 0 0 0,0 0 0 0 0,0 0 0 0 0,-1 0 0 0 0,1 0 0 0 0,-1 1 0 0 0,0-1 0 0 0,0 1 0 0 0,0-1 0 0 0,0 1 0 0 0,-1 0 0 0 0,1 0 0 0 0,-1 0 0 0 0,0 1 0 0 0,4 11 0 0 0,6 10 0 0 0,-8-19-1 0 0,0-1 0 0 0,0 1-1 0 0,-1-1 1 0 0,0 1 0 0 0,0 0-1 0 0,-1 0 1 0 0,0-1 0 0 0,0 4 1 0 0,-1-8-5 0 0,0 1 1 0 0,0-1-1 0 0,1 1 1 0 0,-1-1 0 0 0,1 0-1 0 0,-1 1 1 0 0,1-1-1 0 0,0 0 1 0 0,0 0-1 0 0,0 1 1 0 0,0-1-1 0 0,1 2 5 0 0,8 17 0 0 0,-8-15 2 0 0,0 0 0 0 0,0 1 0 0 0,0-1 0 0 0,0 1 0 0 0,-1 0 0 0 0,0 0 0 0 0,-1 0 0 0 0,1 0-2 0 0,-1 3 45 0 0,0 2 21 0 0,0-2 0 0 0,0 5 40 0 0,0-1-29 0 0,-1-6-17 0 0,0-3-36 0 0,-4-2-28 0 0,-1 2 16 0 0,0 5 36 0 0,-4-5-36 0 0,6 2-12 0 0,0-2 3 0 0,-9-4-72 0 0,-7-1-74 0 0,14 0 55 0 0,-1 0-37 0 0,1 0-16 0 0,0 0-38 0 0,-1 0-45 0 0,0 0-51 0 0,5 0 194 0 0,1 0-6 0 0,-1 0 1 0 0,1 0-1 0 0,-1 0 1 0 0,0 0 0 0 0,1-1-1 0 0,-1 1 1 0 0,1-1-1 0 0,-1 1 1 0 0,1-1-1 0 0,0 1 1 0 0,-1-1-1 0 0,1 0 1 0 0,0 0 0 0 0,-2 0 86 0 0,-3-5-471 0 0,5 5-193 0 0,0 0 98 0 0,-1 0 87 0 0,1 1 75 0 0,-1-1 4 0 0,1 1 72 0 0,-1 0 3 0 0,0 0-90 0 0,0 0-1 0 0,0 0 80 0 0,1-1-5 0 0,0 1-76 0 0,-5-4-1362 0 0,-4-5-987 0 0</inkml:trace>
  <inkml:trace contextRef="#ctx0" brushRef="#br0" timeOffset="3691.04">1 2320 8864 0 0,'0'0'200'0'0,"2"0"33"0"0,1 0-181 0 0,-1 0 7 0 0,2 0-1 0 0,4 0 47 0 0,7 0 74 0 0,1 0-140 0 0,29 0-28 0 0,-32 0 34 0 0,-2 0 109 0 0,-2 0-44 0 0,11 0 132 0 0,-10 0-99 0 0,-2 0-21 0 0,2 0 38 0 0,11 2 78 0 0,1 3-101 0 0,-14-2-108 0 0,0-1 1 0 0,0-1-1 0 0,1 0 1 0 0,7 1-30 0 0,205-2 422 0 0,-129 0-297 0 0,-69-1-75 0 0,1-1 1 0 0,13-4-51 0 0,-16 3 21 0 0,1 1 1 0 0,11 0-22 0 0,-1 2 33 0 0,-3 1-2 0 0,1-2 1 0 0,6-2-32 0 0,-4-1 34 0 0,-4 0 33 0 0,0 1 0 0 0,10 1-67 0 0,-7 2 43 0 0,-1 1 23 0 0,0-2 1 0 0,5-2-67 0 0,-3-1 44 0 0,-4 0 47 0 0,0 1 0 0 0,13 1-91 0 0,-5 3 71 0 0,11-1 160 0 0,25-3-231 0 0,-32-2 76 0 0,5 0 192 0 0,28 2-268 0 0,42 3 331 0 0,0 0-80 0 0,37 0-5 0 0,207 0 214 0 0,-225-8-293 0 0,0 0-14 0 0,-44 9-65 0 0,-1 0 117 0 0,32-6-205 0 0,-24-5 124 0 0,11 4 11 0 0,-52 2-67 0 0,107-5 133 0 0,-91 7-26 0 0,5-4-175 0 0,-19 1 60 0 0,55 0 52 0 0,-62 1-65 0 0,145-5 82 0 0,299 9 43 0 0,-361-3-124 0 0,-62-2-35 0 0,100-3 39 0 0,-107 8-43 0 0,136-3 5 0 0,-145 0 8 0 0,154-7 26 0 0,-141 10-24 0 0,130-3 19 0 0,-130-1-13 0 0,130-5 22 0 0,1 9 55 0 0,0 0-54 0 0,31 0 104 0 0,318 0 280 0 0,-354 0-311 0 0,10 9 11 0 0,-123-5-98 0 0,70 2-23 0 0,-70-2-16 0 0,123 5 0 0 0,-94-7 0 0 0,62 12 0 0 0,153 9 2 0 0,-229-17 7 0 0,35-1 34 0 0,4 5-33 0 0,-7-4-10 0 0,-3 4 0 0 0,-2-5 11 0 0,-59 0 14 0 0,96 4 3 0 0,-106-10-28 0 0,22 1 0 0 0,12 3 0 0 0,-39 1 1 0 0,24 2 52 0 0,4-3-53 0 0,68-3 10 0 0,194 0 105 0 0,-131 0-123 0 0,-154 4-97 0 0,-3 5-107 0 0,-43-7 188 0 0,-1-1-121 0 0,1 0-110 0 0,-2-1-102 0 0,1 0-91 0 0,-1 0-81 0 0,0 0-72 0 0,0 0-61 0 0,2-1-337 0 0,-1 1-73 0 0,7 0-1059 0 0,4 0-1211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16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0 287 10856 0 0,'14'0'241'0'0,"-12"0"38"0"0,-2 0 14 0 0,0 0-21 0 0,0 0-204 0 0,0 2-40 0 0,0 13-15 0 0,0 12-35 0 0,3-21-73 0 0,7 7 3 0 0,-7 0 35 0 0,-3-13 57 0 0,0 0 1 0 0,0 0-1 0 0,0 0 1 0 0,0 0-1 0 0,0 0 1 0 0,0 1-1 0 0,0-1 1 0 0,0 0-1 0 0,0 0 1 0 0,0 0-1 0 0,0 0 1 0 0,0 0-1 0 0,0 0 1 0 0,0 0-1 0 0,0 0 1 0 0,0 0-1 0 0,0 0 1 0 0,0 1-1 0 0,0-1 1 0 0,0 0-1 0 0,0 0 1 0 0,0 0-1 0 0,0 0 1 0 0,0 0 0 0 0,0 0-1 0 0,0 0 1 0 0,0 0-1 0 0,0 0 1 0 0,0 0-1 0 0,0 0 1 0 0,0 0-1 0 0,1 0 1 0 0,-1 0-1 0 0,0 1 1 0 0,0-1-1 0 0,0 0 1 0 0,0 0-1 0 0,0 0 1 0 0,0 0-1 0 0,0 0 1 0 0,0 0-1 0 0,0 0 1 0 0,0 0-1 0 0,0 0 1 0 0,1 0-1 0 0,-1 0 1 0 0,0 0-1 0 0,0 0 1 0 0,0 0-1 0 0,0 0 1 0 0,0 0-1 0 0,0 0 1 0 0,0 0-1 0 0,0 0 1 0 0,0 0-1 0 0,0 0 1 0 0,1 0-1 0 0,0 0 4 0 0,0 0-1 0 0,1 0 1 0 0,-1 0 0 0 0,0 0-1 0 0,1 1 1 0 0,-1-1 0 0 0,0 1-1 0 0,0-1 1 0 0,0 1-1 0 0,1-1 1 0 0,-1 1 0 0 0,0 0-1 0 0,0-1 1 0 0,0 1 0 0 0,0 0-1 0 0,0 0 1 0 0,0 0 0 0 0,0 0-1 0 0,0 0 1 0 0,0 0 0 0 0,-1 0-1 0 0,1 0 1 0 0,0 0-4 0 0,4 13 28 0 0,6-9 39 0 0,-5 5 37 0 0,1 4 53 0 0,-5-9-77 0 0,-1-4-41 0 0,0 1 0 0 0,-1 0 0 0 0,1 0-1 0 0,-1 0 1 0 0,0 0 0 0 0,1 0 0 0 0,-1 0 0 0 0,0 0 0 0 0,0-1 0 0 0,-1 1 0 0 0,1 1-39 0 0,0-1 39 0 0,0 0 0 0 0,0 0 0 0 0,0 0 0 0 0,0 0 1 0 0,0 0-1 0 0,0 0 0 0 0,0 0 0 0 0,1-1 0 0 0,-1 1 0 0 0,1 0 1 0 0,0 1-40 0 0,4 5 125 0 0,1 4 76 0 0,-4 0-39 0 0,-2 3 67 0 0,0-3-82 0 0,0 1-40 0 0,-1-1-39 0 0,-1-1-39 0 0,-6 18 69 0 0,13-16-42 0 0,-2-5-22 0 0,-2-4-12 0 0,0 1 1 0 0,0 0 0 0 0,0-1 0 0 0,-1 1 0 0 0,0 2-23 0 0,0 29 177 0 0,-1-10-20 0 0,1-11-64 0 0,-1-7-34 0 0,1-1 0 0 0,0 1 0 0 0,1 0 0 0 0,0 0 0 0 0,1 1-59 0 0,2 7 105 0 0,-2-9-50 0 0,0-1 0 0 0,0 1 0 0 0,-1 0 0 0 0,0-1 0 0 0,-1 1 1 0 0,1 0-56 0 0,-1 83 513 0 0,0 0-70 0 0,0 2-78 0 0,0-1-87 0 0,-1-74-211 0 0,-1 0-1 0 0,0 1 1 0 0,-1-1-67 0 0,0 1 59 0 0,0 1 0 0 0,2-1-1 0 0,0 2-58 0 0,1 167 371 0 0,0-61-156 0 0,1-108-167 0 0,0-1 0 0 0,1 0 0 0 0,2 1-48 0 0,-1 0 53 0 0,-1 0 0 0 0,0 1-1 0 0,-1 1-52 0 0,-2 5 46 0 0,1-4 8 0 0,0 1 0 0 0,1-1 0 0 0,1 0-54 0 0,1-3 33 0 0,2 22 38 0 0,-9-6-3 0 0,0-15-32 0 0,2 5 42 0 0,1 1 0 0 0,1 8-78 0 0,1-7 60 0 0,-1-8 6 0 0,2 0 0 0 0,1 6-66 0 0,2 23 92 0 0,-5-34-38 0 0,-2 0 0 0 0,-1 11-54 0 0,1-12 50 0 0,0 0 0 0 0,1 12-50 0 0,1 110 257 0 0,0 0-64 0 0,0 1-50 0 0,0-2-40 0 0,0-116-78 0 0,2 1 0 0 0,0-1 0 0 0,1 0-25 0 0,1 2 5 0 0,-2-1 1 0 0,0 1 0 0 0,-2 1-6 0 0,0 19 35 0 0,-2-12-7 0 0,2 0 1 0 0,2 0-1 0 0,1 8-28 0 0,2-11 11 0 0,-2-8 16 0 0,-1-1 0 0 0,0 1 0 0 0,-1 7-27 0 0,-2 33 48 0 0,-1-26 0 0 0,2-1 0 0 0,2 1 0 0 0,2 15-48 0 0,4-1 34 0 0,-13-20 14 0 0,2-11-15 0 0,2 1-5 0 0,0 0 0 0 0,1 0 0 0 0,1 0 0 0 0,0-1 0 0 0,1 1 0 0 0,1 0 0 0 0,1 3-28 0 0,-3-10 9 0 0,1 5 11 0 0,-1 0-1 0 0,0 0 1 0 0,-1 0-1 0 0,0 3-19 0 0,-1-6 26 0 0,1 1-1 0 0,1 0 1 0 0,1 9-26 0 0,3 4 42 0 0,-3-13-31 0 0,0 1 0 0 0,0 0 0 0 0,-1 0-1 0 0,0 2-10 0 0,-1 8 41 0 0,-1-9-22 0 0,1 0-1 0 0,1 0 0 0 0,1 9-18 0 0,9 16 64 0 0,-6 11-37 0 0,0-21-7 0 0,-2-15-9 0 0,-1 1 0 0 0,0-1 0 0 0,-1 1 0 0 0,-1 4-11 0 0,0 300 97 0 0,0-179-2 0 0,1-132-77 0 0,-1 1 0 0 0,1-1 0 0 0,0 0 1 0 0,0 0-1 0 0,3 5-18 0 0,1 13 68 0 0,-2 2 43 0 0,-1 1 0 0 0,-1-1 0 0 0,-3 17-111 0 0,1 6 61 0 0,1 50 60 0 0,0-56-94 0 0,0-41-27 0 0,0-1 0 0 0,0 1 0 0 0,-1 0-1 0 0,1 0 1 0 0,0-1 0 0 0,-1 1 0 0 0,0 0 0 0 0,1-1-1 0 0,-1 1 1 0 0,0 0 0 0 0,0-1 0 0 0,0 1 0 0 0,0-1 0 0 0,0 1 1 0 0,0-1 0 0 0,0 1 0 0 0,0 0 0 0 0,1-1 0 0 0,-1 1 0 0 0,0 0 0 0 0,1-1 0 0 0,-1 1 0 0 0,1 0 0 0 0,0 0 0 0 0,0-1 0 0 0,-1 1 0 0 0,1 0-1 0 0,0 22 51 0 0,0-3-59 0 0,0-19-60 0 0,0 1-67 0 0,0 8-4 0 0,0-9 3 0 0,0-2 31 0 0,0 0-36 0 0,0 0-94 0 0,0 0-242 0 0,-1 0 176 0 0,0 0 44 0 0,0 0 38 0 0,0 0 33 0 0,0 0-61 0 0,0 0 60 0 0,-2 0-257 0 0,2 0 198 0 0,0 0 79 0 0,0 0-38 0 0,1 0-47 0 0,-1 0-53 0 0,0 0-167 0 0,1 0-62 0 0,-1 0-54 0 0,1 0-49 0 0,0 0-180 0 0,0 0-48 0 0,0 0-219 0 0,0 0-592 0 0</inkml:trace>
  <inkml:trace contextRef="#ctx0" brushRef="#br0" timeOffset="1">221 145 8720 0 0,'-4'0'54'0'0,"1"0"113"0"0,0 0 140 0 0,2 0 259 0 0,2 0-33 0 0,2 0-283 0 0,0 0-152 0 0,-1 0-97 0 0,0 0-37 0 0,-2 0 361 0 0,0 0 10 0 0,3 0-6 0 0,39 0 550 0 0,-39 0-575 0 0,-3 0 65 0 0,2 0 23 0 0,6-2-148 0 0,-1-1-37 0 0,5-5 127 0 0,-10 5-2 0 0,1 3-20 0 0,7-2-65 0 0,0-3-57 0 0,-9 4-159 0 0,1 0 1 0 0,0 0-1 0 0,-1 0 1 0 0,1 0-1 0 0,0 0 1 0 0,0 0-1 0 0,0 1 1 0 0,0-1-1 0 0,0 1 1 0 0,0 0-1 0 0,0-1 1 0 0,1 1-32 0 0,16 0 252 0 0,12-1 40 0 0,-17 2-202 0 0,-2 2-52 0 0,1 3 27 0 0,-12-5-55 0 0,1 0 0 0 0,-1 0 0 0 0,0-1 0 0 0,1 1 0 0 0,-1 0 0 0 0,1-1 0 0 0,-1 1 0 0 0,1-1 0 0 0,0 0 0 0 0,-1 1 0 0 0,1-1 0 0 0,-1 0-1 0 0,1 0-9 0 0,13 0 74 0 0,0 0-50 0 0,-10-1-24 0 0,-1 2 0 0 0,1-1-1 0 0,0 0 1 0 0,-1 1-1 0 0,3 1 1 0 0,7 4 0 0 0,-13-5 0 0 0,0 0 0 0 0,1-1 0 0 0,-1 1 0 0 0,1 0 0 0 0,-1-1 0 0 0,1 1 0 0 0,-1-1 0 0 0,1 1 0 0 0,-1-1 0 0 0,1 0 0 0 0,-1 1 0 0 0,1-1 0 0 0,0 0 0 0 0,-1 0 0 0 0,1 0 0 0 0,-1 0 0 0 0,1 0 0 0 0,-1 1 0 0 0,1-1 0 0 0,-1 0 0 0 0,1 1 0 0 0,-1-1 0 0 0,0 1 0 0 0,1 0 0 0 0,-1-1 0 0 0,1 2 0 0 0,15 5 14 0 0,-5-6 8 0 0,-1 1 1 0 0,0-2-1 0 0,0 0 1 0 0,0 0-1 0 0,1-1-22 0 0,4 0 23 0 0,0 1 1 0 0,0 0-1 0 0,0 1 0 0 0,8 2-23 0 0,-6 1 19 0 0,-8-1 6 0 0,-1-1 0 0 0,1 0-1 0 0,0-1 1 0 0,0 0 0 0 0,1-1-25 0 0,26 1 83 0 0,37-1 114 0 0,-29-3-111 0 0,110-24 160 0 0,-137 25-182 0 0,0 1 1 0 0,9 1-65 0 0,23-2 97 0 0,-18-2-36 0 0,-3 0 19 0 0,0 1-1 0 0,4 1-79 0 0,-3 2 19 0 0,-4 1 12 0 0,0-2-1 0 0,5-2-30 0 0,1-1 11 0 0,-3 0 16 0 0,-1 1 1 0 0,10 1-28 0 0,-2 1 43 0 0,31-6-43 0 0,-32 3 42 0 0,32 0-42 0 0,15 4 47 0 0,43 0-41 0 0,96 0-6 0 0,-175-2 0 0 0,14-3 0 0 0,-12 0 0 0 0,17 2 0 0 0,392 3 0 0 0,-411-2 0 0 0,19-4 0 0 0,-19 1 0 0 0,18 2 0 0 0,-28 3 0 0 0,-1 1 0 0 0,0-2 0 0 0,4-2 0 0 0,-13 0 0 0 0,23-2 0 0 0,28 0 0 0 0,273 5 11 0 0,-299 2 39 0 0,16 4-50 0 0,-16-1 3 0 0,16-2-3 0 0,-27-4 0 0 0,2 1 0 0 0,32 3 0 0 0,-36 2 0 0 0,-1 0 0 0 0,30-1 0 0 0,143-4 0 0 0,-158 2 3 0 0,12 3-3 0 0,-13 0 51 0 0,13-2-51 0 0,91-3 27 0 0,198 0 138 0 0,-311-1-127 0 0,25-5-38 0 0,-24 1 50 0 0,26 2-50 0 0,201 3 160 0 0,-224-2-94 0 0,14-4-66 0 0,-12 1 67 0 0,17 2-67 0 0,408 3 248 0 0,-442-1-132 0 0,31-6-116 0 0,-29 3 195 0 0,33 0-195 0 0,13 4 154 0 0,4 0-60 0 0,1 0-60 0 0,-1 0-58 0 0,-36-3-7 0 0,0-3 36 0 0,-15 2 29 0 0,31-1 52 0 0,-31 0-39 0 0,-4 1 23 0 0,1 1-1 0 0,8 1-69 0 0,-6 3 39 0 0,-1-1 16 0 0,0 0-1 0 0,5-3-54 0 0,-2-2 36 0 0,-4 1 12 0 0,0 1 0 0 0,4 2-48 0 0,20-1 12 0 0,10 2 4 0 0,-19 4 28 0 0,-31-1-37 0 0,12 1-5 0 0,0-1 1 0 0,20 0-3 0 0,-18-3 0 0 0,-9 0 0 0 0,1 0 0 0 0,17 3 0 0 0,25 8 12 0 0,2-6 36 0 0,-31-1-37 0 0,-3 0 30 0 0,0-1-1 0 0,4-1-40 0 0,-3-2 16 0 0,-7-1 14 0 0,1 2 0 0 0,10 2-30 0 0,16 7 12 0 0,57 6 48 0 0,-81-13-34 0 0,-1-2 1 0 0,0 0-1 0 0,11-2-26 0 0,13 0 27 0 0,8 1 31 0 0,78 0-39 0 0,-113 1 4 0 0,0 1 1 0 0,7 2-24 0 0,-5 0 3 0 0,0-2 0 0 0,10 0-3 0 0,-5 0-1 0 0,15 5-45 0 0,-4-1 9 0 0,-14-5 45 0 0,108-1 144 0 0,90 0 89 0 0,-61 0-127 0 0,-161 0-194 0 0,-2 0-87 0 0,0 0-129 0 0,0 0 0 0 0,0 0 104 0 0,0 0 18 0 0,0 0-60 0 0,0 0-195 0 0,0 0-362 0 0,0 0 466 0 0,0 0 11 0 0,0 0-54 0 0,0 0 136 0 0,0 0-37 0 0,0 0-39 0 0,0 0-39 0 0,0 0-448 0 0,0 0 124 0 0,0 0-52 0 0,0 0-834 0 0,0 0-645 0 0,0 0-1234 0 0</inkml:trace>
  <inkml:trace contextRef="#ctx0" brushRef="#br0" timeOffset="2">9687 50 11672 0 0,'0'0'341'0'0,"0"0"-121"0"0,0 0-100 0 0,0 0-34 0 0,3 3-51 0 0,10 7-21 0 0,0-5-14 0 0,-9 2-2 0 0,-3-7 2 0 0,-1 1 0 0 0,0-1 1 0 0,0 1-1 0 0,1-1 1 0 0,-1 1-1 0 0,0-1 0 0 0,1 0 1 0 0,-1 1-1 0 0,0-1 1 0 0,1 0-1 0 0,-1 1 0 0 0,1-1 1 0 0,-1 0-1 0 0,0 1 1 0 0,1-1-1 0 0,-1 0 0 0 0,1 0 1 0 0,-1 0-1 0 0,1 1 1 0 0,-1-1-1 0 0,1 0 0 0 0,-1 0 1 0 0,1 0-1 0 0,-1 0 1 0 0,1 0-1 0 0,-1 0 0 0 0,1 0 1 0 0,-1 0-1 0 0,1 0 1 0 0,-1 0-1 0 0,1 0 0 0 0,-1 0 0 0 0,8 0 26 0 0,-3 3 42 0 0,-2 1 39 0 0,-3 2 39 0 0,3-1 171 0 0,6 2-89 0 0,-8-6-191 0 0,0 0-1 0 0,0-1 1 0 0,1 1 0 0 0,-1 0 0 0 0,0-1-1 0 0,1 1 1 0 0,-1-1 0 0 0,1 0 0 0 0,-1 1-1 0 0,0-1 1 0 0,2 0-37 0 0,-1 0 74 0 0,-1 3-6 0 0,0 5-12 0 0,6 5-15 0 0,-1-1 4 0 0,-4-3 18 0 0,-2-7 49 0 0,0-2 128 0 0,1 1 40 0 0,0 0-84 0 0,2-1-26 0 0,-1 0-99 0 0,2 0-12 0 0,-3 0-14 0 0,0 1 33 0 0,2 4 162 0 0,-2 2-45 0 0,-2 11 94 0 0,1-16-249 0 0,-1 1-1 0 0,1 0 1 0 0,0 0-1 0 0,0-1 1 0 0,0 1-1 0 0,0 0 1 0 0,1 0-1 0 0,-1-1 1 0 0,1 1-1 0 0,0 1-39 0 0,4 4 97 0 0,1 2 42 0 0,-4 3 41 0 0,-2 11 156 0 0,0-1-57 0 0,0 1-67 0 0,0 0-79 0 0,2-12-69 0 0,3-3-36 0 0,1 4-24 0 0,-3 8 5 0 0,-3 17 48 0 0,0-23-44 0 0,-1 12 80 0 0,1-19-69 0 0,-1-1-1 0 0,1 1 0 0 0,1-1 1 0 0,0 1-1 0 0,0-1 0 0 0,1 2-23 0 0,2 8 40 0 0,-2-11-24 0 0,0 1-1 0 0,0-1 1 0 0,-1 1 0 0 0,0 0-1 0 0,-1-1 1 0 0,1 1-16 0 0,-1 80 132 0 0,0 2 106 0 0,1-76-190 0 0,0 0 0 0 0,1 0 0 0 0,0 0 0 0 0,4 8-48 0 0,-5-17 10 0 0,2 20 39 0 0,-3 11-25 0 0,-1-18-12 0 0,1 99 135 0 0,0-73-111 0 0,-2-12 1 0 0,2 0 1 0 0,2 0-1 0 0,1 4-37 0 0,2-11 9 0 0,-2-9-4 0 0,-1 1-1 0 0,0 0 0 0 0,-1 7-4 0 0,-1 0 25 0 0,-1-6-13 0 0,2 0 0 0 0,0 0-1 0 0,1 4-11 0 0,2 3 0 0 0,-1-8 0 0 0,0-1 0 0 0,-1 1 0 0 0,-1 7 0 0 0,-2 17 8 0 0,0-19 11 0 0,1-1-1 0 0,1 0 1 0 0,3 19-19 0 0,1-16 3 0 0,-3-12 9 0 0,0-1 1 0 0,0 1 0 0 0,-1 0 0 0 0,0 2-13 0 0,-1 9 9 0 0,-1-9-8 0 0,2 1-1 0 0,-1 0 0 0 0,2 4 0 0 0,3 6 1 0 0,-2-8 16 0 0,-1 0 1 0 0,0-1 0 0 0,0 9-18 0 0,-4 31 37 0 0,1-25 7 0 0,1 0 0 0 0,1 0 0 0 0,3 14-44 0 0,1-20 37 0 0,-2-8-1 0 0,-1 0 0 0 0,0-1 0 0 0,-1 9-36 0 0,0-5 56 0 0,1 0-1 0 0,3 16-55 0 0,-1-18 57 0 0,-2 0-1 0 0,0 15-56 0 0,-2-28 9 0 0,0 27 53 0 0,0 62 87 0 0,0-89-142 0 0,0 18 5 0 0,0 4 29 0 0,0 0-1 0 0,3 5-40 0 0,2 2 19 0 0,-2-19 7 0 0,-1 1 0 0 0,0 0-1 0 0,-1 5-25 0 0,-1 89 29 0 0,0-63 18 0 0,0-32-33 0 0,1 0-1 0 0,1 0 0 0 0,0 0 0 0 0,1 0-13 0 0,0-2 12 0 0,-1-1 1 0 0,-1 1-1 0 0,1 10-12 0 0,-4 17 54 0 0,2-28-41 0 0,-1 1 0 0 0,1-1 1 0 0,1 1-1 0 0,0 0 0 0 0,2 6-13 0 0,-1-7 6 0 0,2 7-1 0 0,-1 0 1 0 0,0 0-1 0 0,-2 7-5 0 0,1 5 43 0 0,5 8-25 0 0,-5-26-16 0 0,0 0 1 0 0,0 0 0 0 0,-1 0 0 0 0,-1 0-3 0 0,-1 44 52 0 0,0-26-49 0 0,0-1 0 0 0,3 1-1 0 0,2 15-2 0 0,0-21 1 0 0,-1-8 3 0 0,0-1 0 0 0,-1 1 1 0 0,-1 7-5 0 0,-2 17 57 0 0,0-17 24 0 0,1 1-1 0 0,1-1 0 0 0,3 9-80 0 0,1-7 61 0 0,-3-16-44 0 0,0 1 1 0 0,0 0-1 0 0,-1-1 1 0 0,0 10-18 0 0,-2 24 42 0 0,0-11-34 0 0,1-1-1 0 0,1 0 0 0 0,2 3-7 0 0,3-10 23 0 0,-4-14-16 0 0,0-1 1 0 0,-1 1 0 0 0,1 0-1 0 0,-1 8-7 0 0,-1-6 0 0 0,1 0 0 0 0,1-1 0 0 0,2 11 0 0 0,-1-9 2 0 0,-1 1 1 0 0,0 0 0 0 0,-1 0 0 0 0,-1 1-3 0 0,1 0 23 0 0,0 0 0 0 0,3 7-23 0 0,6 33 9 0 0,-7-42-11 0 0,2 11 2 0 0,-3-14 0 0 0,0 1 0 0 0,0 0 0 0 0,-1-1 0 0 0,0 3 0 0 0,-1 6 0 0 0,-1-12 0 0 0,1 1 0 0 0,0-1 0 0 0,1 0 0 0 0,0 1 0 0 0,1 2 0 0 0,2 6 0 0 0,-2-9 0 0 0,0-1 0 0 0,-1 1 0 0 0,1-1 0 0 0,-1 1 0 0 0,-1 0 0 0 0,1 3 0 0 0,-1 0 2 0 0,1 1 0 0 0,0-1 0 0 0,1 1-1 0 0,0-1 1 0 0,1 0 0 0 0,1 1-2 0 0,-3-8 6 0 0,-1 0 0 0 0,1 0 0 0 0,-1 0 0 0 0,0-1 0 0 0,1 1 1 0 0,-1 0-1 0 0,-1 1-6 0 0,1 44-30 0 0,0 2 62 0 0,0 121 221 0 0,0-98-218 0 0,0-71-36 0 0,0 0-1 0 0,0-1 0 0 0,-1 1 1 0 0,1 0-1 0 0,-1-1 1 0 0,0 1-1 0 0,1 0 0 0 0,-1-1 1 0 0,0 1-1 0 0,0-1 0 0 0,-1 2 2 0 0,-4 10 22 0 0,6-13-17 0 0,0 1-1 0 0,0 0 1 0 0,-1 0-1 0 0,1-1 1 0 0,0 1-1 0 0,0 0 1 0 0,0 0-1 0 0,0 0 1 0 0,0-1-1 0 0,1 1 0 0 0,-1 0 1 0 0,0 0-1 0 0,0-1 1 0 0,0 1-1 0 0,1 0 1 0 0,-1 0-1 0 0,0-1-4 0 0,11 16 96 0 0,-9 0-16 0 0,-2-3-53 0 0,0-8 16 0 0,0 6-51 0 0,0-9-79 0 0,0 1 10 0 0,0-2-48 0 0,0-1 80 0 0,0 1 66 0 0,0 1 203 0 0,0-1-166 0 0,0 0-84 0 0,0 1-109 0 0,0-1-105 0 0,0-1 69 0 0,0 1-38 0 0,0 0-41 0 0,0-1-43 0 0,0 1-48 0 0,0 0-50 0 0,0-1 64 0 0,0 0-49 0 0,0 0-45 0 0,0 0-41 0 0,0 0-297 0 0,0 0-68 0 0,-1 0-52 0 0,0 0-39 0 0,-1 0-345 0 0,0 0-35 0 0,-7 0-2714 0 0</inkml:trace>
  <inkml:trace contextRef="#ctx0" brushRef="#br0" timeOffset="3">221 5083 6336 0 0,'0'0'141'0'0,"0"0"23"0"0,0 0 11 0 0,3 2 14 0 0,7 9 55 0 0,-7-9 20 0 0,0 1 7 0 0,-1-1-231 0 0,0-1 1 0 0,0 1 0 0 0,0-1-1 0 0,1 0 1 0 0,-1 0 0 0 0,0 0-1 0 0,1 0 1 0 0,-1 0 0 0 0,1 0-1 0 0,-1-1 1 0 0,1 1 0 0 0,-1-1-1 0 0,1 0 1 0 0,-1 0 0 0 0,1 0-1 0 0,1 0-40 0 0,-3 0 23 0 0,-1 0 0 0 0,1 0 0 0 0,0 0-1 0 0,0 0 1 0 0,-1 0 0 0 0,1 0 0 0 0,0 0-1 0 0,0 0 1 0 0,0 0 0 0 0,-1 1-1 0 0,1-1 1 0 0,0 0 0 0 0,0 0 0 0 0,-1 1-1 0 0,1-1 1 0 0,0 0 0 0 0,-1 1 0 0 0,1-1-1 0 0,0 1 1 0 0,-1-1 0 0 0,1 1-1 0 0,-1-1 1 0 0,1 1 0 0 0,-1 0 0 0 0,1-1-1 0 0,-1 1 1 0 0,1 0-23 0 0,-1-1 22 0 0,0 1 0 0 0,1-1 0 0 0,-1 1 0 0 0,1-1 0 0 0,-1 1 0 0 0,0-1 0 0 0,1 1 0 0 0,-1-1 0 0 0,1 0 0 0 0,-1 1 0 0 0,1-1 0 0 0,-1 0 0 0 0,1 1 0 0 0,0-1 0 0 0,-1 0-1 0 0,1 0 1 0 0,-1 1 0 0 0,1-1 0 0 0,0 0 0 0 0,-1 0 0 0 0,1 0 0 0 0,0 0 0 0 0,-1 0 0 0 0,1 0 0 0 0,-1 0 0 0 0,1 0 0 0 0,0 0-22 0 0,8 0 251 0 0,-2 2-69 0 0,0 0-29 0 0,2 2 6 0 0,-1 0 5 0 0,-1-2-1 0 0,0-1 32 0 0,2 0 73 0 0,19-1 229 0 0,1 0-36 0 0,-1 0-34 0 0,1 0-33 0 0,27 0 299 0 0,1 0-118 0 0,0 0-106 0 0,0 0-97 0 0,-1 0-86 0 0,1 0-75 0 0,11 0-43 0 0,0 0-76 0 0,46 0-57 0 0,74 0-103 0 0,-108 0 68 0 0,2 0 63 0 0,0 0 94 0 0,-58 1-157 0 0,0 1 0 0 0,9 3 0 0 0,-11-2 0 0 0,0 0 0 0 0,8-1 0 0 0,66-2 5 0 0,-29 0 43 0 0,4 1-37 0 0,37 0-4 0 0,-37-6 50 0 0,-38 0-25 0 0,-13 2-16 0 0,-1 0 0 0 0,1 2 0 0 0,1 0-16 0 0,161 1 161 0 0,246 0 75 0 0,-402 1-207 0 0,-1 1 1 0 0,8 3-30 0 0,-16-3 1 0 0,1 1 1 0 0,-1-2-1 0 0,0-1 1 0 0,1 0-1 0 0,3-1-1 0 0,1-2 0 0 0,19-2 54 0 0,35 0-54 0 0,124 5 107 0 0,-3 0 84 0 0,-172-1-148 0 0,-1-1-1 0 0,11-3-42 0 0,-8 1 29 0 0,-1 2-1 0 0,14 0-28 0 0,270 2 226 0 0,-283 1-163 0 0,0 1 0 0 0,13 3-63 0 0,-17-1 57 0 0,1-2 0 0 0,8 0-57 0 0,129-2 292 0 0,-137 1-190 0 0,0 1 0 0 0,9 3-102 0 0,-11-2 84 0 0,0 0 0 0 0,8-1-84 0 0,-3-1 103 0 0,1 1 0 0 0,11 3-103 0 0,-16-2 73 0 0,1 0 0 0 0,8-2-73 0 0,59-1 176 0 0,-8 0-113 0 0,-59 1-22 0 0,1 2-1 0 0,12 2-40 0 0,-17-2 30 0 0,1-1-1 0 0,10 0-29 0 0,-5-2 12 0 0,-9-1-8 0 0,-1 2 1 0 0,0-1-1 0 0,6 3-4 0 0,-9-1 15 0 0,12 2 15 0 0,0 0 0 0 0,20-1-30 0 0,118-3 201 0 0,-127 0-160 0 0,3 0 39 0 0,41 0 167 0 0,-62 1-130 0 0,0 0 0 0 0,17 5-117 0 0,0-1 75 0 0,1-2-64 0 0,-13-4-10 0 0,-6 1 16 0 0,0 0 1 0 0,0 1 0 0 0,4 1-18 0 0,3 3 9 0 0,-9-2-5 0 0,1-1 0 0 0,0 0 0 0 0,7-1-4 0 0,-2 0 27 0 0,0 1-1 0 0,19 4-26 0 0,-14-1 0 0 0,84 10 67 0 0,-91-13-51 0 0,-1-1 0 0 0,8 0-16 0 0,22 1 35 0 0,-16 3-25 0 0,-17-2-10 0 0,-1-1 0 0 0,1 0 0 0 0,9-1 0 0 0,1-2 0 0 0,-6 1 18 0 0,0 0 0 0 0,0 1 0 0 0,7 1-18 0 0,-2 3 9 0 0,-9-2-9 0 0,1-1 1 0 0,0 0-1 0 0,7 0 0 0 0,1-3 0 0 0,-5 1 0 0 0,0 0 0 0 0,17 3 0 0 0,-10 1 0 0 0,-6 0 0 0 0,0-1 0 0 0,0-2 0 0 0,4 0 0 0 0,18-1-1 0 0,-4-1 28 0 0,0 2 1 0 0,12 2-28 0 0,-17 3 14 0 0,-18-4 11 0 0,-1 1 1 0 0,1-2-1 0 0,6 0-25 0 0,18-2 27 0 0,23 1 46 0 0,-21 4-61 0 0,-17 1-12 0 0,-14-3 3 0 0,-1 0 0 0 0,1 0-1 0 0,-1-1 1 0 0,10 0-3 0 0,365-1 149 0 0,-216 0-57 0 0,-155 1-87 0 0,0 0 0 0 0,0 1 0 0 0,0 1 0 0 0,8 2-5 0 0,-17-4 3 0 0,2 1 8 0 0,1-1 0 0 0,0 0 0 0 0,0-1 0 0 0,2 1-11 0 0,27-3 11 0 0,-25 1-11 0 0,0 1-1 0 0,0 0 1 0 0,0 0 0 0 0,0 1-1 0 0,6 1 1 0 0,32 10 1 0 0,13 3 52 0 0,-20-10-28 0 0,68 21 128 0 0,-101-24-147 0 0,1-1 0 0 0,-1-1-1 0 0,10 1-5 0 0,13 0-1 0 0,-8 5 1 0 0,-18-4 0 0 0,0 0 0 0 0,0-1 0 0 0,0 0 0 0 0,1 0 0 0 0,4 0 0 0 0,-5-1 0 0 0,0 0 1 0 0,1 1-1 0 0,-1 0 0 0 0,0 1 0 0 0,5 1 0 0 0,12 3 11 0 0,-5-4 10 0 0,-1-1 0 0 0,1 0 0 0 0,9-2-21 0 0,1 0 9 0 0,-20 1 2 0 0,-1-1 1 0 0,0 0-1 0 0,1 0 0 0 0,-1-1 0 0 0,2 0-11 0 0,-1 0 3 0 0,0 0 0 0 0,0 0 0 0 0,0 1 0 0 0,0 0 0 0 0,4 1-3 0 0,5 0 18 0 0,-6 1-9 0 0,-1-1 0 0 0,1-1-1 0 0,-1 1 1 0 0,9-3-9 0 0,0-1 0 0 0,-9 1 0 0 0,0 1 0 0 0,0 0 0 0 0,0 1 0 0 0,8 0 0 0 0,-4 1 0 0 0,-5 0 0 0 0,1 0 0 0 0,-1 0 0 0 0,1-1 0 0 0,-1 0 0 0 0,0 0 0 0 0,0-1 0 0 0,1-1 0 0 0,-1 1 0 0 0,6-4 0 0 0,-6 3-1 0 0,0 0 0 0 0,1 0 0 0 0,-1 1 0 0 0,1 1-1 0 0,5-1 2 0 0,7 1-36 0 0,2 0-44 0 0,-17 1 51 0 0,1-1 0 0 0,0 0 1 0 0,0 0-1 0 0,-1-1 0 0 0,2-1 29 0 0,14-2 4 0 0,-11 3 38 0 0,0 1 36 0 0,3 2 22 0 0,-8-1-41 0 0,-1 0 0 0 0,1 0 0 0 0,-1 0 0 0 0,0-1 0 0 0,1 0 0 0 0,0 0-59 0 0,8-5 150 0 0,-3 2-77 0 0,11 1-56 0 0,13 4-16 0 0,-22 0 1 0 0,0-1 0 0 0,0 0 0 0 0,0 0 0 0 0,0-2 0 0 0,6-1-2 0 0,-4-2 22 0 0,-9 3-17 0 0,-1 1 1 0 0,1-1-1 0 0,0 1 0 0 0,-1 0 0 0 0,1 0 0 0 0,0 1-5 0 0,5 1-1 0 0,-8-1-1 0 0,0 0-1 0 0,-1 0 1 0 0,1 0-1 0 0,0 0 1 0 0,-1 0-1 0 0,1-1 0 0 0,-1 1 1 0 0,1-1-1 0 0,1-1 3 0 0,0 1-16 0 0,2-2-20 0 0,0 1 1 0 0,0 0-1 0 0,0 0 0 0 0,0 1 0 0 0,0 0 1 0 0,6 0 35 0 0,16 2-72 0 0,-3-1 90 0 0,-16 0 15 0 0,-1 0 1 0 0,1-1-1 0 0,0 0 1 0 0,2 0-34 0 0,11-10 118 0 0,2 7-17 0 0,18 5 5 0 0,-21-1-57 0 0,-20 0-41 0 0,1 0 0 0 0,0 0 0 0 0,-1 0 1 0 0,1 0-1 0 0,-1-1 0 0 0,1 1 0 0 0,-1-1 0 0 0,1 0 0 0 0,-1 0 0 0 0,1 0 0 0 0,-1 0 0 0 0,2-1-8 0 0,-2 1 3 0 0,0 0 1 0 0,1 0-1 0 0,-1 0 1 0 0,1 0-1 0 0,-1 0 1 0 0,1 1-1 0 0,-1-1 1 0 0,1 1-1 0 0,0 0 1 0 0,-1 0-1 0 0,1-1 1 0 0,1 2-4 0 0,70-1 107 0 0,33 0-54 0 0,-36 0 92 0 0,-67 0-140 0 0,-1 0-1 0 0,0 0 0 0 0,0 1 0 0 0,0-1 1 0 0,0 1-1 0 0,0 0 0 0 0,2 1-4 0 0,13 6 49 0 0,-1-4-3 0 0,13-5 116 0 0,-14 0-77 0 0,0 1-47 0 0,-11-1-34 0 0,-1 0 1 0 0,0 1 0 0 0,1 0 0 0 0,-1 0-1 0 0,1 1 1 0 0,-1-1 0 0 0,0 1 0 0 0,0 0-1 0 0,4 1-4 0 0,27 12 28 0 0,-19-14 18 0 0,-4-1-32 0 0,4 4-24 0 0,0 7-33 0 0,0-7 32 0 0,15-3 65 0 0,-18 0-54 0 0,-7 0-43 0 0,4 0 0 0 0,-7 0-115 0 0,-3 0-26 0 0,0 0 6 0 0,3 0-89 0 0,-1 0 78 0 0,0 0 33 0 0,1 0-15 0 0,-1 0 19 0 0,-1 0 7 0 0,-1 0 128 0 0,0 0-1 0 0,0 0 0 0 0,0 0 1 0 0,0 0-1 0 0,0 0 1 0 0,1 0-1 0 0,-1 0 0 0 0,0 0 1 0 0,0 0-1 0 0,0 0 1 0 0,0 0-1 0 0,0 0 0 0 0,0 0 1 0 0,0 0-1 0 0,0 0 1 0 0,0 0-1 0 0,0 0 0 0 0,1 0 1 0 0,-1 0-1 0 0,0 0 0 0 0,0 0 1 0 0,0 0-1 0 0,0 0 1 0 0,0 0-1 0 0,0 0 0 0 0,0 0 1 0 0,0 0-1 0 0,0 0 1 0 0,0 0-1 0 0,0-1 0 0 0,0 1 1 0 0,0 0-1 0 0,1 0 1 0 0,-1 0-1 0 0,0 0 0 0 0,0 0 1 0 0,0 0-1 0 0,0 0 0 0 0,0 0 1 0 0,0 0-1 0 0,0 0 1 0 0,0 0-1 0 0,0 0 0 0 0,0-1 1 0 0,0 1-1 0 0,0 0 1 0 0,0 0-1 0 0,0 0 0 0 0,0 0 1 0 0,0 0-1 0 0,0 0 0 0 0,0 0 1 0 0,0 0-1 0 0,0 0 1 0 0,0 0-1 0 0,0-1 0 0 0,0 1 18 0 0,0-13-1045 0 0,0-3-10 0 0</inkml:trace>
  <inkml:trace contextRef="#ctx0" brushRef="#br0" timeOffset="4">3739 1107 7976 0 0,'0'0'174'0'0,"-2"0"29"0"0,-2 0-130 0 0,-11 0 213 0 0,10-1-222 0 0,3-1-40 0 0,-4-8-24 0 0,-4 5 0 0 0,4-6 37 0 0,-4 6 148 0 0,5-6 33 0 0,-6 6-2 0 0,6-5-2 0 0,-8 4-4 0 0,-19-20 206 0 0,19 21-190 0 0,8-6 81 0 0,-8 6 40 0 0,-1-3-94 0 0,-4-4 16 0 0,3 1-24 0 0,3 5-19 0 0,2 0 29 0 0,-3 2 82 0 0,-10-7 39 0 0,-7-3 57 0 0,4 10-49 0 0,15 4-266 0 0,4 0-38 0 0,0 1-1 0 0,0-2 1 0 0,0 1 0 0 0,0-1-1 0 0,-5-1-79 0 0,-3-3 164 0 0,3 0-44 0 0,-11 2 4 0 0,-5 2 10 0 0,-23 1 144 0 0,20 4-152 0 0,15 0-78 0 0,9-2-26 0 0,1 0 1 0 0,-1 0 0 0 0,0-1-1 0 0,1 0 1 0 0,-1-1 0 0 0,0 1-23 0 0,-12-2 57 0 0,-18 1 33 0 0,14 3-69 0 0,-13 9 75 0 0,27-8-67 0 0,-1-1 0 0 0,0 0 1 0 0,1-1-1 0 0,-1 0 0 0 0,0 0 1 0 0,-6-1-30 0 0,-10-1 53 0 0,15-1-24 0 0,0 1 0 0 0,0 0 1 0 0,1 0-1 0 0,-1 2 1 0 0,-4 0-30 0 0,-17 8 72 0 0,1-4 0 0 0,-1 4-2 0 0,1-5-15 0 0,-1 6-29 0 0,14-7 13 0 0,11-2-20 0 0,-1-1 0 0 0,1 2 0 0 0,-1-1 0 0 0,1 1 0 0 0,-1 0-19 0 0,-7 5 9 0 0,6-3-9 0 0,0 0 1 0 0,0-1-1 0 0,0-1 0 0 0,-3 1 0 0 0,9-3-1 0 0,-8 1 11 0 0,-1 1-1 0 0,1 1 0 0 0,0 0 1 0 0,0 0-1 0 0,0 1 0 0 0,0 0 0 0 0,0 2-9 0 0,-19 13 0 0 0,12-7 0 0 0,-1-1 0 0 0,-11 6 0 0 0,18-11 0 0 0,0 1 0 0 0,0 0 0 0 0,1 1 0 0 0,1 0 0 0 0,-10 10 0 0 0,15-14 6 0 0,0-1-1 0 0,0 1 0 0 0,-1-1 0 0 0,-1 0-5 0 0,-12 11 33 0 0,-28 43-23 0 0,-22 10-10 0 0,45-47 0 0 0,-10 9 15 0 0,31-26-7 0 0,-1 0 0 0 0,2-1-1 0 0,-1 1 1 0 0,0 0 0 0 0,0 2-8 0 0,-2 3 2 0 0,0 0-1 0 0,-1 0 1 0 0,0-1 0 0 0,0 0 0 0 0,-1 0-1 0 0,-3 2-1 0 0,6-5 0 0 0,-1 0 0 0 0,1 0 0 0 0,0 1 0 0 0,0-1 0 0 0,0 1 0 0 0,-7 12 0 0 0,-110 140 0 0 0,109-142 0 0 0,2 2 0 0 0,0 0 0 0 0,1 0 0 0 0,1 1 0 0 0,-9 18 0 0 0,-12 28 0 0 0,-9 32 0 0 0,10-25 0 0 0,20-52 16 0 0,1 0 0 0 0,0 1 0 0 0,2 0 0 0 0,-2 12-16 0 0,-19 44 0 0 0,19-46 9 0 0,5-21 6 0 0,0 1 0 0 0,-1-1 0 0 0,-2 4-15 0 0,5-12 1 0 0,-3 4 0 0 0,1 0 0 0 0,-1 0 0 0 0,1 0 0 0 0,1 0 0 0 0,-1 0 0 0 0,1 1 0 0 0,0-1 0 0 0,1 1 0 0 0,0 3-1 0 0,-1 3 3 0 0,-1 0-1 0 0,0 0 0 0 0,0 0 0 0 0,-4 8-2 0 0,5-17 2 0 0,-1 9 16 0 0,1 0 1 0 0,0 0-1 0 0,1 0 1 0 0,0 1-1 0 0,1 2-18 0 0,0 9 52 0 0,-2 15 22 0 0,0-29-59 0 0,0 1 0 0 0,2-1 0 0 0,-1 1 0 0 0,1-1 0 0 0,2 8-15 0 0,2-1 28 0 0,-3-8-7 0 0,0 0 0 0 0,0 0 1 0 0,-1-1-1 0 0,0 1 0 0 0,0 2-21 0 0,-2 5 8 0 0,0-8 6 0 0,1 0 0 0 0,0 0 0 0 0,1 0-1 0 0,0 0 1 0 0,1 5-14 0 0,14 52 80 0 0,10 10-55 0 0,-22-58 4 0 0,-2-10-23 0 0,0-1 0 0 0,0 1 1 0 0,0-1-1 0 0,1 0 0 0 0,1 1-6 0 0,25 51 39 0 0,1 0 1 0 0,-10-19 23 0 0,-15-30-49 0 0,1-1 0 0 0,0 0 0 0 0,1-1-1 0 0,0 1 1 0 0,0-1 0 0 0,1 0-14 0 0,22 26 75 0 0,-16-16-28 0 0,6 9 110 0 0,14 25-157 0 0,-28-43 14 0 0,1 1-1 0 0,0-1 0 0 0,0-1 0 0 0,1 0 0 0 0,6 5-13 0 0,47 37-29 0 0,-34-30-5 0 0,-2 1-1 0 0,0 2 35 0 0,-1-1 0 0 0,0-2 0 0 0,6 3 0 0 0,-5-4 0 0 0,0 1 0 0 0,2 5 0 0 0,-6-3 0 0 0,-13-13 0 0 0,1 0 0 0 0,0-1 0 0 0,0 0 0 0 0,1 0 0 0 0,3 1 0 0 0,92 57 3 0 0,-38-21 42 0 0,-63-43-39 0 0,30 18 19 0 0,2-1 1 0 0,36 13-26 0 0,-59-26 13 0 0,150 62 77 0 0,-150-62-77 0 0,-1-1 18 0 0,0 0 0 0 0,12 3-31 0 0,18-2 48 0 0,-21-4-27 0 0,39 10 40 0 0,-38-6-23 0 0,-1-2 1 0 0,5 0-39 0 0,47 1 112 0 0,-34 0-42 0 0,-2-1 114 0 0,29 0-184 0 0,0-4 116 0 0,-3 0-37 0 0,63 0-2 0 0,-70-3-21 0 0,-12-4 15 0 0,37-12-71 0 0,-72 17 7 0 0,54-11 3 0 0,-42 11-9 0 0,21-4 22 0 0,18-14 86 0 0,-35 10 29 0 0,16-2-138 0 0,-10 4 60 0 0,-7 3 21 0 0,0-1-1 0 0,21-9-80 0 0,7-12 0 0 0,-27 18-125 0 0,22-6 125 0 0,-17 7-144 0 0,26-12 144 0 0,-15 1-14 0 0,-2 1 24 0 0,20-6-10 0 0,-28 12 42 0 0,0-1-1 0 0,18-11-41 0 0,-18 7 44 0 0,3-1 37 0 0,11-9-81 0 0,27-22 83 0 0,27-27-83 0 0,-80 60 36 0 0,-1 0 1 0 0,9-11-37 0 0,-15 13 38 0 0,0-1 0 0 0,-1 0-1 0 0,6-11-37 0 0,56-95 110 0 0,-59 93-66 0 0,-6-9-23 0 0,-7 28-18 0 0,1-1 1 0 0,0 1-1 0 0,1 0 0 0 0,2-5-3 0 0,-2 6 8 0 0,0 0-1 0 0,-1 0 1 0 0,0 0-1 0 0,0 0 1 0 0,-1 0-1 0 0,0-1 1 0 0,0 1-1 0 0,-1-6-7 0 0,1 2 9 0 0,0 1 0 0 0,0-1-1 0 0,4-9-8 0 0,-2 7 12 0 0,-1 0-1 0 0,0 0 1 0 0,-1 0-1 0 0,-1 0-11 0 0,1-37 20 0 0,0-32 27 0 0,-5 30-50 0 0,-1 29 3 0 0,2 8 0 0 0,1 1 0 0 0,0-1 0 0 0,0-7 0 0 0,3-1 0 0 0,-1 7 0 0 0,0 0 0 0 0,-1 0 0 0 0,-1-3 0 0 0,-24-104 0 0 0,17 74 0 0 0,-4-13 0 0 0,10 53 11 0 0,0 0-1 0 0,-2 0 1 0 0,1 1-1 0 0,-5-7-10 0 0,-11-26 22 0 0,12 20-22 0 0,3 8 0 0 0,-1 1 0 0 0,1-1 0 0 0,-2 1 0 0 0,0 1 0 0 0,-5-8 0 0 0,-14-14 0 0 0,4-8 0 0 0,10 22 16 0 0,-2 1 0 0 0,-1 0 0 0 0,0 1 0 0 0,-5-3-16 0 0,-2-3-6 0 0,-13-18 6 0 0,0-3-47 0 0,-15-31 24 0 0,26 44-19 0 0,7 10 33 0 0,0 1 0 0 0,-4-1 9 0 0,15 15 0 0 0,0-1 0 0 0,0 1 0 0 0,1-1 0 0 0,-1-1 0 0 0,2 1 0 0 0,-1-1 0 0 0,-7-12 0 0 0,-3-1 0 0 0,0 1 0 0 0,-4-2 0 0 0,-5-8 0 0 0,20 25 0 0 0,0-1 0 0 0,0 1 0 0 0,1-1 0 0 0,0 0 0 0 0,-1-3 0 0 0,2 5 0 0 0,0-1 0 0 0,-1 1 0 0 0,1 0 0 0 0,-4-4 0 0 0,-10-7 0 0 0,6 8 0 0 0,-11-21 0 0 0,-3-3-1 0 0,-8-11-3 0 0,-1 2-1 0 0,-20-19 5 0 0,10 25-49 0 0,26 21 44 0 0,-15-13 5 0 0,24 19 0 0 0,1 1 0 0 0,-1 1 0 0 0,0 0 0 0 0,0 0 0 0 0,0 0 0 0 0,-8-3 0 0 0,1 1 1 0 0,0-1 0 0 0,1 0 0 0 0,-11-11-1 0 0,-20-13-56 0 0,34 26 47 0 0,5 4 6 0 0,0-1 0 0 0,1 0 1 0 0,-1 0-1 0 0,1-1 0 0 0,-3-2 3 0 0,-5-5-29 0 0,-2 1 0 0 0,1 0-1 0 0,-2 0 30 0 0,-2-4-138 0 0,-1-1-32 0 0,8 9 96 0 0,-9-6-63 0 0,7 1-20 0 0,11 11 119 0 0,0-1 0 0 0,0 1-1 0 0,0-1 1 0 0,0 1 0 0 0,0 0-1 0 0,0 0 1 0 0,0 0-1 0 0,0 0 1 0 0,0 0 0 0 0,0 0-1 0 0,-1 0 1 0 0,1 1 0 0 0,0-1-1 0 0,-1 1 39 0 0,-10-3-192 0 0,7 1 94 0 0,2 0-53 0 0,1 1-63 0 0,0-1-106 0 0,0 1-44 0 0,0 0-106 0 0,1-1-118 0 0,0 1 245 0 0,1 1-35 0 0,-1-1-170 0 0,1 0-67 0 0,-1 0-71 0 0,0 0-73 0 0,-4-3-1477 0 0,-4-5-1264 0 0</inkml:trace>
  <inkml:trace contextRef="#ctx0" brushRef="#br0" timeOffset="5">6816 1139 8408 0 0,'-10'-5'41'0'0,"-1"1"38"0"0,-7-3 107 0 0,15 5-139 0 0,0 1 0 0 0,0-1 0 0 0,0 0 0 0 0,0 0 0 0 0,0 0-1 0 0,0 0 1 0 0,0-1-47 0 0,-15-15 114 0 0,0 1-37 0 0,-9-11-30 0 0,23 25-40 0 0,0 0 0 0 0,1 0 0 0 0,-1 0 0 0 0,0 1 0 0 0,-1-1 0 0 0,0 1-7 0 0,-16-11 22 0 0,-1 4-25 0 0,-1 0 18 0 0,17 6 3 0 0,0 0-2 0 0,0 0 0 0 0,0 0 0 0 0,0-1-1 0 0,0 0 1 0 0,1 0 0 0 0,-1-1-16 0 0,4 4 5 0 0,1-1 0 0 0,-1 1 0 0 0,0-1-1 0 0,0 1 1 0 0,1 0 0 0 0,-1 0 0 0 0,0 0 0 0 0,0 0 0 0 0,0 0 0 0 0,0 0-1 0 0,0 1-4 0 0,-21-3 124 0 0,21 3-108 0 0,1 0 0 0 0,-1 0 0 0 0,0 0 0 0 0,0 0 0 0 0,1-1 0 0 0,-1 1-1 0 0,1 0 1 0 0,-1-1 0 0 0,0 1 0 0 0,1-1 0 0 0,-1 0 0 0 0,1 0 0 0 0,-1 0-1 0 0,1 0-15 0 0,-12-5 100 0 0,-16 1 84 0 0,14-1-55 0 0,5 2-23 0 0,2 2-3 0 0,1 1 14 0 0,-3 1 37 0 0,-4-2 14 0 0,-7-4 143 0 0,-3 0 19 0 0,7 4-166 0 0,-27 2 253 0 0,2 0-38 0 0,-1 0-42 0 0,-2 0-44 0 0,21 2-169 0 0,1 4-42 0 0,16-4-63 0 0,-1 0 0 0 0,0-1 0 0 0,1 0 0 0 0,-1 0 0 0 0,-1 0-19 0 0,4-1 7 0 0,-1 0 0 0 0,1 1 0 0 0,0 0 0 0 0,0 0 1 0 0,-4 1-8 0 0,-39 16 106 0 0,43-16-99 0 0,-1 0 0 0 0,1-1 1 0 0,-1 0-1 0 0,1 0 0 0 0,-1 0 0 0 0,-4-1-7 0 0,3 1 11 0 0,0-1 1 0 0,1 1-1 0 0,-1 0 0 0 0,1 1 0 0 0,0-1 1 0 0,-1 1-12 0 0,-38 16 164 0 0,31-12-35 0 0,-1 0 0 0 0,-7 1-129 0 0,3-3 73 0 0,14-3-52 0 0,1 0-1 0 0,-1 0 1 0 0,0 0 0 0 0,0 1-1 0 0,1 0 1 0 0,-1 0 0 0 0,1 0-1 0 0,-1 0-20 0 0,-22 13 131 0 0,-13-4 5 0 0,26-8-81 0 0,-6-1 34 0 0,7-2-7 0 0,-4 4 51 0 0,-75 22 364 0 0,86-25-452 0 0,1 0 1 0 0,-1-1 0 0 0,0 1-1 0 0,-3-1-45 0 0,3-1 46 0 0,1 2 0 0 0,-1-1 0 0 0,1 1 1 0 0,-4 0-47 0 0,-8 4 91 0 0,11-3-57 0 0,-1 0-1 0 0,0-1 1 0 0,1 0 0 0 0,-1 0-1 0 0,0 0 1 0 0,0-1-34 0 0,1 1 24 0 0,-1-1 1 0 0,0 1-1 0 0,0 0 0 0 0,1 1 1 0 0,-1 0-1 0 0,1 0-24 0 0,-11 2 49 0 0,5-1-14 0 0,9-2-27 0 0,-1 0 0 0 0,0 0 0 0 0,0 0-1 0 0,1 0 1 0 0,-1 1 0 0 0,0 0 0 0 0,1-1 0 0 0,-1 1 0 0 0,-1 2-8 0 0,1-2 7 0 0,0 0 0 0 0,-1 0 0 0 0,1 0 0 0 0,-1-1 0 0 0,1 1 0 0 0,-1-1 0 0 0,-1 0-7 0 0,-14 4 4 0 0,-2 6 10 0 0,-4-6 39 0 0,5 6-26 0 0,8-8-1 0 0,9-2-19 0 0,0 0 0 0 0,0 0 0 0 0,1 1 0 0 0,-1 0-1 0 0,0-1 1 0 0,0 1 0 0 0,1 0 0 0 0,-1 1-7 0 0,-54 29 89 0 0,49-27-51 0 0,0 0-1 0 0,0-1 1 0 0,-7 3-38 0 0,-7 3 47 0 0,-6 3-15 0 0,8-4 33 0 0,5 3-49 0 0,3-1-3 0 0,-35 23 72 0 0,-2-1-41 0 0,4-3-43 0 0,3-5 5 0 0,20-11 63 0 0,-19 13-69 0 0,23-10 27 0 0,14-11-17 0 0,0-1 0 0 0,-1 0 0 0 0,0 0 0 0 0,-3 1-10 0 0,-17 13 53 0 0,5 5-24 0 0,-6-14 35 0 0,25-8-59 0 0,-1 0 0 0 0,1 1 0 0 0,0-1 0 0 0,0 1 0 0 0,0-1 0 0 0,0 1-1 0 0,0 1-4 0 0,-15 17 105 0 0,13-16-76 0 0,-1 0 1 0 0,1 0-1 0 0,1 0 0 0 0,-1 1 1 0 0,1 0-30 0 0,-1-1 23 0 0,1 1 0 0 0,-1-1 0 0 0,0 0 1 0 0,-1 0-1 0 0,1 0-23 0 0,-1 1 3 0 0,0-1 1 0 0,1 1-1 0 0,0 0 1 0 0,-3 5-4 0 0,0 0 0 0 0,2-2 0 0 0,0-1 0 0 0,1 2 0 0 0,-3 6 0 0 0,-3 7 0 0 0,6-15 0 0 0,1 1 0 0 0,0-1 0 0 0,1 1 0 0 0,0 1 0 0 0,0-4 0 0 0,1 1 0 0 0,-1-1 0 0 0,0 0 0 0 0,-1 0 0 0 0,1 0 0 0 0,-4 5 0 0 0,-4 3 0 0 0,8-11 0 0 0,-1 1 0 0 0,1 0 0 0 0,-1-1 0 0 0,1 1 0 0 0,0 0 0 0 0,1 0 0 0 0,-1 0 0 0 0,0 2 0 0 0,-2 11 0 0 0,1-5 0 0 0,0 1 0 0 0,-5 10 0 0 0,-4 22 0 0 0,9-33 0 0 0,0 0 0 0 0,0-1 0 0 0,-1 0 0 0 0,-3 6 0 0 0,1-2 0 0 0,0 1 0 0 0,1-1 0 0 0,1 1 0 0 0,0 1 0 0 0,0-1 0 0 0,3-11 0 0 0,1 1 0 0 0,-1-1 0 0 0,1 1 0 0 0,0 3 0 0 0,0-3 0 0 0,0 0 0 0 0,-1-1 0 0 0,1 1 0 0 0,-2 3 0 0 0,-3 7 1 0 0,3-9 14 0 0,1-1 0 0 0,-1 1 0 0 0,1 0 0 0 0,0-1 0 0 0,0 1 0 0 0,1 0-15 0 0,0 31 86 0 0,0 0-46 0 0,0 75-33 0 0,0-105-1 0 0,1-1 0 0 0,0 0 0 0 0,0 1 0 0 0,1-1 0 0 0,1 2-6 0 0,-1-1 9 0 0,0 0 0 0 0,-1 0 0 0 0,0 0 0 0 0,0 0 0 0 0,0 4-9 0 0,3 29 58 0 0,12 26 115 0 0,-7-36-87 0 0,-4 1 2 0 0,5-1 0 0 0,-6-13-38 0 0,-2-11-25 0 0,0 1 0 0 0,0 0 1 0 0,0-1-1 0 0,1 0 0 0 0,1 1-25 0 0,0 1 30 0 0,-1 1 0 0 0,1-1-1 0 0,-2 1 1 0 0,1-1-30 0 0,-1 1 24 0 0,1 0 1 0 0,0-1-1 0 0,0 1 0 0 0,1-1-24 0 0,4 6 32 0 0,-3-6-11 0 0,0 0 1 0 0,-1 0-1 0 0,-1 0 1 0 0,1 3-22 0 0,0 6 11 0 0,-2-11 5 0 0,0 1 0 0 0,0-1 0 0 0,0 1 0 0 0,1-1-1 0 0,1 1-15 0 0,14 30 49 0 0,8 16 19 0 0,-7-22-61 0 0,-12-20 20 0 0,0 0 0 0 0,-1 0 0 0 0,4 12-27 0 0,-6-12 27 0 0,1-1-1 0 0,1 0 0 0 0,-1 0 0 0 0,2-1 0 0 0,2 4-26 0 0,3 1 30 0 0,-7-10-13 0 0,0 1-1 0 0,-1 1 1 0 0,0-1-1 0 0,1 1 1 0 0,-2-1 0 0 0,3 7-17 0 0,-3-4 18 0 0,1-1-1 0 0,0 0 1 0 0,0 1 0 0 0,1-2 0 0 0,0 1 0 0 0,0-1 0 0 0,1 1-1 0 0,6 5-17 0 0,1 1 54 0 0,0 2 0 0 0,0 1-54 0 0,-1-1 50 0 0,1-1 0 0 0,1 1-50 0 0,43 38 264 0 0,26 18-264 0 0,-61-52 118 0 0,11 11-118 0 0,-23-19 25 0 0,2-1 1 0 0,0 0-1 0 0,0-1 0 0 0,1-1 0 0 0,0 0 1 0 0,4 2-26 0 0,33 16 36 0 0,-18-4 29 0 0,-14-9-33 0 0,-2 1 19 0 0,2-2-1 0 0,9 5-50 0 0,18 6 64 0 0,2 13 0 0 0,-16-21-22 0 0,-15-8-20 0 0,79 49 58 0 0,-70-44-42 0 0,-3-3 10 0 0,-1 1 0 0 0,6 5-48 0 0,-2 0 15 0 0,20 8-15 0 0,-18-11 55 0 0,18 13-55 0 0,6 3 13 0 0,-10-8-14 0 0,-5 5 1 0 0,-26-21 5 0 0,-1 0 0 0 0,1-1 0 0 0,10 2-5 0 0,23 11 39 0 0,-19-5-30 0 0,-6-2-3 0 0,0-1 0 0 0,17 5-6 0 0,-12-6 22 0 0,-8-2-6 0 0,1-1 0 0 0,-1-1-1 0 0,13 2-15 0 0,30-1 76 0 0,-8 6 0 0 0,-3-6-4 0 0,-22-1-35 0 0,-10 0 12 0 0,0-2 1 0 0,1 0 0 0 0,11-1-50 0 0,-2 0 51 0 0,-6-1 12 0 0,0 0-1 0 0,0-1 0 0 0,7-2-62 0 0,-2-1 60 0 0,-9 1-11 0 0,0 1 0 0 0,1 0 0 0 0,11 0-49 0 0,22-1 207 0 0,48-9-207 0 0,-75 9 21 0 0,-2-1-3 0 0,-1 0 0 0 0,4-3-18 0 0,26-4 44 0 0,-49 11-44 0 0,34-5 31 0 0,-1-1 0 0 0,0-1 0 0 0,27-10-31 0 0,82-30 72 0 0,-132 44-65 0 0,-1-1 0 0 0,1-1-1 0 0,-1 1 1 0 0,0-2 0 0 0,0 1-1 0 0,-1-1 1 0 0,0 0 0 0 0,1-2-7 0 0,7-3 3 0 0,-1 1 1 0 0,1 1-1 0 0,13-5-3 0 0,-6 2 11 0 0,18-11-11 0 0,21-17 47 0 0,31-15-41 0 0,43-33 60 0 0,-80 50-57 0 0,50-43 85 0 0,-89 67-68 0 0,14-12-20 0 0,-2-2 1 0 0,4-6-7 0 0,3-4 0 0 0,-29 31 0 0 0,-1 0 0 0 0,0-1 0 0 0,-1 0 0 0 0,0 0 0 0 0,0 0 0 0 0,-1-1 0 0 0,8-12 0 0 0,18-23 0 0 0,-20 31 4 0 0,-1 0 0 0 0,-1-1 0 0 0,6-13-4 0 0,-8 2 34 0 0,-4 14-20 0 0,5-16 12 0 0,1 1-1 0 0,1 1 0 0 0,4-5-25 0 0,-2 5 25 0 0,-2-1 0 0 0,-1 0 0 0 0,1-5-25 0 0,12-98 53 0 0,-17 105-47 0 0,-1 8 10 0 0,0 0 0 0 0,-1 0 0 0 0,-1-4-16 0 0,-1-134 12 0 0,0 53-32 0 0,-1 85-24 0 0,-1 1 1 0 0,0-1 0 0 0,-1-2 43 0 0,0 4-30 0 0,1 0 1 0 0,0-1-1 0 0,1 0 30 0 0,-2-16-27 0 0,0 21 1 0 0,0 0 0 0 0,-1 1-1 0 0,0-1 1 0 0,0 1 0 0 0,-2-3 26 0 0,-14-29-42 0 0,-75-161-457 0 0,89 191 464 0 0,0 1 0 0 0,-1 0 0 0 0,-5-7 35 0 0,4 8-17 0 0,1-1-1 0 0,0 0 1 0 0,-3-8 17 0 0,-2-9-45 0 0,5 13 16 0 0,0 0-1 0 0,0 0 1 0 0,-10-12 29 0 0,8 15-5 0 0,1-1 0 0 0,1-1-1 0 0,-1 1 1 0 0,2-1 0 0 0,-1-2 5 0 0,-7-16-42 0 0,-7-4 25 0 0,-7-12 4 0 0,21 31-11 0 0,2 6 12 0 0,0 0 0 0 0,-1 0 0 0 0,-5-7 12 0 0,-69-90-102 0 0,18 25-6 0 0,53 70 84 0 0,-1 1 1 0 0,-1 0 0 0 0,1 1-1 0 0,-10-7 24 0 0,12 12-2 0 0,1-1 0 0 0,0 1 0 0 0,1-1 0 0 0,-1-1 0 0 0,1 0 0 0 0,1 1 0 0 0,-1-2 0 0 0,-3-5 2 0 0,5 5 0 0 0,-13-16 0 0 0,-9 3 0 0 0,-21-36-10 0 0,42 52-1 0 0,0 0 1 0 0,1-1 0 0 0,0 1 0 0 0,0-1-1 0 0,0 0 11 0 0,-7-11-2 0 0,-9-8 2 0 0,11 17-2 0 0,2-2-1 0 0,0 1 0 0 0,0-1 1 0 0,-4-7 2 0 0,-4-10-93 0 0,-12-15 93 0 0,22 34-14 0 0,-27-28-77 0 0,20 16 60 0 0,4 5-55 0 0,1 3-52 0 0,0-2-79 0 0,-2 4 46 0 0,-5 2-57 0 0,11 7 156 0 0,0-1 1 0 0,0 0 0 0 0,0 1-1 0 0,0-1 1 0 0,0 0-1 0 0,-1-1 72 0 0,-4-4-104 0 0,3 3-63 0 0,2 2 52 0 0,0 0-35 0 0,1 1-41 0 0,-1-1-46 0 0,1 1 0 0 0,0 0-39 0 0,-1 0-43 0 0,1 0-45 0 0,0 0-50 0 0,0-1-53 0 0,0 1-55 0 0,0 0-59 0 0,0 1 120 0 0,1-1-34 0 0,-1 0-35 0 0,1 1-37 0 0,-5-2-1786 0 0,-4 1-1332 0 0</inkml:trace>
  <inkml:trace contextRef="#ctx0" brushRef="#br1" timeOffset="6">2698 2590 8752 0 0,'0'0'197'0'0,"0"0"24"0"0,0 0 19 0 0,0-3 38 0 0,0-7 103 0 0,0 7 47 0 0,0 3 11 0 0,0 0-22 0 0,0 0-94 0 0,0 0-41 0 0,0 0-8 0 0,0 0 18 0 0,0 0 84 0 0,0 0 37 0 0,0 0 10 0 0,0 0-33 0 0,0 0-140 0 0,0 0-68 0 0,0 0-12 0 0,0 0 10 0 0,0 0 50 0 0,0 0 24 0 0,0 0 2 0 0,0 0-20 0 0,0 0-83 0 0,0 3-32 0 0,2 5-42 0 0,3 3-6 0 0,2 3 26 0 0,-5 0 28 0 0,-2-12-119 0 0,0-1 0 0 0,1 1 1 0 0,-1 0-1 0 0,0-1 1 0 0,1 1-1 0 0,-1-1 1 0 0,1 1-1 0 0,0-1 1 0 0,0 1-1 0 0,-1-1 1 0 0,1 1-1 0 0,0-1-8 0 0,0 1 5 0 0,0-1 0 0 0,0 1-1 0 0,0 0 1 0 0,0 0-1 0 0,0-1 1 0 0,-1 1 0 0 0,1 0-1 0 0,0 0 1 0 0,-1 0 0 0 0,0 0-1 0 0,1 0 1 0 0,-1 1-5 0 0,0 35 106 0 0,0-13-66 0 0,0-23-40 0 0,-1 0 0 0 0,1-1 0 0 0,0 1 0 0 0,-1 0 0 0 0,1 0 0 0 0,-1-1 0 0 0,1 1 0 0 0,-1 0 0 0 0,0-1 0 0 0,0 2 0 0 0,-4 9 11 0 0,10-1 22 0 0,-5-9-31 0 0,1 0 0 0 0,0-1 0 0 0,0 1 0 0 0,-1-1 0 0 0,1 1 0 0 0,-1 0 0 0 0,1 0 0 0 0,-1-1 0 0 0,0 1 0 0 0,1 1-2 0 0,-1 43 6 0 0,0 5 52 0 0,-4-28-49 0 0,-5-1 36 0 0,8-19-44 0 0,0 0 0 0 0,0 0 0 0 0,0 0-1 0 0,1 0 1 0 0,0 0 0 0 0,-1 0 0 0 0,1-1 0 0 0,0 1 0 0 0,1 0 0 0 0,-1 0 0 0 0,0 1-1 0 0,1 5 0 0 0,0 6 7 0 0,-1-12 4 0 0,0 0 0 0 0,1 0 0 0 0,-1 0 0 0 0,-1 0 0 0 0,1 0 0 0 0,0 0 1 0 0,-1 0-1 0 0,1 0 0 0 0,-1-1 0 0 0,-1 4-11 0 0,-3 2 10 0 0,-1 4 25 0 0,4-1 21 0 0,2 34 157 0 0,0-42-141 0 0,0-3-1 0 0,0 2-6 0 0,-1 5-15 0 0,-5-1-21 0 0,2-3 1 0 0,1 1 35 0 0,1 5 113 0 0,0-6-98 0 0,-9 7 3 0 0,9-7 10 0 0,-1-3-13 0 0,-8 0-53 0 0,9 0 26 0 0,-1 0 1 0 0,2 0-206 0 0,1 0 104 0 0,-1 0 67 0 0,1 0 40 0 0,-2 0 223 0 0,1 0-212 0 0,0 0-93 0 0,0 0-37 0 0,1 0-41 0 0,-1 0-27 0 0,1 0-40 0 0,-1 0-44 0 0,0 0-49 0 0,1 0-51 0 0,-1 0-57 0 0,0 0-59 0 0,0 0-64 0 0,1 0-701 0 0</inkml:trace>
  <inkml:trace contextRef="#ctx0" brushRef="#br1" timeOffset="7">1184 4467 3800 0 0,'0'0'83'0'0,"0"0"11"0"0,0 0 10 0 0,0-2-12 0 0,-3-11-73 0 0,-3 4-7 0 0,2 5 32 0 0,1 1 193 0 0,2 0-89 0 0,1-1-44 0 0,1-2 21 0 0,-1 6-75 0 0,0-3 335 0 0,0 0-5 0 0,0 2-363 0 0,0-1 51 0 0,0-3 108 0 0,0-7 338 0 0,0 9-393 0 0,0 0-46 0 0,0 1 266 0 0,0 2 124 0 0,0 0 58 0 0,0 0 12 0 0,0-3-30 0 0,-2-6-184 0 0,2 1-95 0 0,0 4-42 0 0,1 0 55 0 0,1 0 66 0 0,0 1 76 0 0,8-7-54 0 0,-8 7-87 0 0,0 0-87 0 0,-1 0-56 0 0,-1-1-53 0 0,0 1-13 0 0,0 0 37 0 0,1 2-54 0 0,0 1-1 0 0,-1-1 1 0 0,1 0 0 0 0,0 0 0 0 0,-1 0-1 0 0,1 0 1 0 0,0 1 0 0 0,0-1 0 0 0,0 0-1 0 0,0 1 1 0 0,0-1 0 0 0,0 0 0 0 0,0 1-1 0 0,0-1 1 0 0,0 1 0 0 0,0 0-14 0 0,11-7 161 0 0,-7-3 1 0 0,8 4 6 0 0,19-20 248 0 0,-22 21-270 0 0,-8 4-115 0 0,1 0 1 0 0,-1 0 0 0 0,0 0 0 0 0,0 0 0 0 0,0-1-1 0 0,0 1 1 0 0,0-1 0 0 0,0 0 0 0 0,0 1-32 0 0,14-13 216 0 0,-3 9 0 0 0,-8-5 0 0 0,-3 8-200 0 0,-1 1 36 0 0,3 1 9 0 0,21-16 36 0 0,-22 14-90 0 0,1 0 0 0 0,0 0 1 0 0,0 0-1 0 0,0 0 0 0 0,0 1 0 0 0,2-1-7 0 0,5 0 2 0 0,1 1 1 0 0,0 0 0 0 0,0 1-1 0 0,11 1-2 0 0,1-1 1 0 0,-9 3 12 0 0,-12-1-25 0 0,0 0 0 0 0,0 0 0 0 0,0 0 1 0 0,0 0-1 0 0,-1 1 0 0 0,1-1 0 0 0,-1 1 1 0 0,2 1 11 0 0,3 3-7 0 0,-6-6 7 0 0,1 1 0 0 0,-1-1 0 0 0,1 1 0 0 0,-1 0 0 0 0,0-1 0 0 0,0 1 0 0 0,0 0 0 0 0,0-1 0 0 0,0 1 0 0 0,0 0 0 0 0,4 25 10 0 0,2-13 22 0 0,-6-12-31 0 0,0-1 0 0 0,-1 1 0 0 0,1-1 0 0 0,0 1 0 0 0,-1-1 0 0 0,1 1 0 0 0,0 0 0 0 0,-1-1 0 0 0,0 1 0 0 0,0 0 0 0 0,1 0 0 0 0,-1-1 0 0 0,0 1 0 0 0,0 0 0 0 0,0 0 0 0 0,-1-1 0 0 0,1 1 1 0 0,0 0-1 0 0,-1 0 0 0 0,1-1 0 0 0,-1 2-1 0 0,-1 3-8 0 0,-1 1 20 0 0,1-1-1 0 0,0 1 0 0 0,1 0 1 0 0,-1 0-1 0 0,2 0 0 0 0,-1 0 1 0 0,1 0-12 0 0,-1-6 1 0 0,1 1 1 0 0,0 0 0 0 0,0-1 0 0 0,0 1 0 0 0,-1-1 0 0 0,1 1 0 0 0,-1-1 0 0 0,1 1 0 0 0,-1-1 0 0 0,0 1-1 0 0,1-1 1 0 0,-1 0 0 0 0,0 1-2 0 0,-6 11 29 0 0,2 13-18 0 0,2-18-11 0 0,-1 0 0 0 0,-1 0 0 0 0,1 0 0 0 0,-1-1 0 0 0,0 0 0 0 0,-1 0 0 0 0,0 0 0 0 0,0-1 0 0 0,-7 6 0 0 0,10-8 0 0 0,1-3 0 0 0,1 1 0 0 0,-1 0 0 0 0,1 0 0 0 0,0 0 0 0 0,-1 0 0 0 0,1 0 0 0 0,0 0 0 0 0,0 0 0 0 0,1 1 0 0 0,-1-1 0 0 0,0 0 0 0 0,1 0 0 0 0,-7 16 0 0 0,-14 1 0 0 0,10-3 0 0 0,-2-7 0 0 0,10-8 0 0 0,0 1 0 0 0,0 0 0 0 0,0 0 0 0 0,0 0 0 0 0,1 1 0 0 0,-1-1 0 0 0,1 1 0 0 0,-1-1 0 0 0,-1 4 0 0 0,-3 5 0 0 0,3-5 0 0 0,0 0 0 0 0,0 0 0 0 0,0 0 0 0 0,-5 4 0 0 0,5-6 0 0 0,0 1 0 0 0,0 0 0 0 0,0 1 0 0 0,0-1 0 0 0,1 1 0 0 0,-1 0 0 0 0,1-1 0 0 0,-1 1 0 0 0,0-1 0 0 0,0 0 0 0 0,-1 0 0 0 0,-22 25 8 0 0,24-27-1 0 0,0 1 1 0 0,1 0-1 0 0,-1 0 1 0 0,1 0-1 0 0,0 0 1 0 0,-1 3-8 0 0,1 1 8 0 0,2-7-8 0 0,-1 1 0 0 0,1-1 0 0 0,0 0 0 0 0,-1 1 0 0 0,1-1 1 0 0,-1 0-1 0 0,1 0 0 0 0,-1 0 0 0 0,1 1 0 0 0,-1-1 0 0 0,0 0 0 0 0,0 0 0 0 0,0 0 1 0 0,1 0-1 0 0,-1 0 0 0 0,0 0 0 0 0,0 0 0 0 0,0-1 0 0 0,-1 1 0 0 0,1 0 1 0 0,0 0-1 0 0,-8 1 12 0 0,9-2-11 0 0,-1 0 1 0 0,1 0-1 0 0,0 0 0 0 0,0 0 0 0 0,-1 1 1 0 0,1-1-1 0 0,0 0 0 0 0,0 0 0 0 0,-1 0 0 0 0,1 0 1 0 0,0 0-1 0 0,0 0 0 0 0,0 0 0 0 0,-1 1 1 0 0,1-1-1 0 0,0 0 0 0 0,0 0 0 0 0,0 0 0 0 0,-1 0 1 0 0,1 1-1 0 0,0-1 0 0 0,0 0 0 0 0,0 0 0 0 0,0 1 1 0 0,0-1-1 0 0,-1 0-1 0 0,-12 25 19 0 0,12-22-18 0 0,-4 13-1 0 0,4-15 0 0 0,0 0 0 0 0,1 0 0 0 0,-1 0 0 0 0,0 0 0 0 0,0 0 0 0 0,0 0 0 0 0,0 0 0 0 0,0 0 0 0 0,0 0 0 0 0,0 0 0 0 0,0 0 0 0 0,-1 0 0 0 0,-5 2-1 0 0,7-3 1 0 0,-1 0 0 0 0,1 0 1 0 0,-1 0-1 0 0,1 0 0 0 0,-1 1 0 0 0,1-1 1 0 0,-1 0-1 0 0,1 0 0 0 0,0 0 1 0 0,-1 1-1 0 0,1-1 0 0 0,0 0 1 0 0,-1 1-1 0 0,1-1 0 0 0,0 0 1 0 0,-1 1-1 0 0,1-1 0 0 0,0 0 1 0 0,-1 1-1 0 0,1-1 0 0 0,0 1 1 0 0,0-1-1 0 0,0 0 0 0 0,-1 1 1 0 0,1-1-1 0 0,0 1 0 0 0,0-1 1 0 0,0 1-1 0 0,0-1 0 0 0,0 1 1 0 0,0-1-1 0 0,0 1 0 0 0,0-1 1 0 0,0 1-1 0 0,0-1 0 0 0,0 1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0-1 0 0,-1 0 1 0 0,1 0 0 0 0,0 0-1 0 0,-10 0 21 0 0,7 0 39 0 0,3 0 32 0 0,0 0-16 0 0,3 0-10 0 0,3 0-34 0 0,6 0-4 0 0,14 0 40 0 0,-24 0-63 0 0,0 0 0 0 0,0 0 0 0 0,0-1 0 0 0,-1 1 0 0 0,1 0 0 0 0,0-1 0 0 0,0 0 0 0 0,-1 1-1 0 0,1-1 1 0 0,-1 0 0 0 0,1 0 0 0 0,-1 0 0 0 0,1 0-5 0 0,0 0 4 0 0,-1 0 1 0 0,1 0-1 0 0,-1 1 0 0 0,1-1 0 0 0,0 0 0 0 0,-1 1 0 0 0,1-1 0 0 0,0 1 0 0 0,-1-1 0 0 0,1 1 0 0 0,0 0 0 0 0,0-1 0 0 0,0 1-4 0 0,61 0 75 0 0,-61 0-75 0 0,-1 0 0 0 0,1 0 0 0 0,0 0 0 0 0,0-1 0 0 0,0 1 0 0 0,-1-1 0 0 0,1 1 0 0 0,0-1 0 0 0,-1 0 0 0 0,1 0 0 0 0,-1 1 1 0 0,1-1-1 0 0,0 0 0 0 0,-1-1-1 0 0,1 2 0 0 0,-1-1 0 0 0,1 0 0 0 0,-1 0 0 0 0,1 0 0 0 0,0 1 0 0 0,-1-1 0 0 0,1 1 0 0 0,0-1 0 0 0,0 1 0 0 0,-1 0 0 0 0,1 0 0 0 0,0 0 1 0 0,11 0-40 0 0,4 1 18 0 0,3-5 38 0 0,-9 0 8 0 0,7-3 32 0 0,0 5 10 0 0,-17 2-66 0 0,27 0 58 0 0,20 0-44 0 0,-47 0-13 0 0,1 0 1 0 0,0 0 0 0 0,-1-1 0 0 0,1 1 0 0 0,-1 0 0 0 0,1-1 0 0 0,-1 1 0 0 0,1-1 0 0 0,-1 0 0 0 0,1 1 0 0 0,-1-1 0 0 0,0 0 0 0 0,1 0-2 0 0,11-5 40 0 0,-9 5-24 0 0,1 0 0 0 0,-1 0 0 0 0,1 1 0 0 0,-1 0-1 0 0,1 0 1 0 0,2 0-16 0 0,4 0 48 0 0,-10 0-40 0 0,1 0 0 0 0,0 0 0 0 0,0-1 1 0 0,0 1-1 0 0,-1 0 0 0 0,1-1 1 0 0,0 0-1 0 0,-1 1 0 0 0,1-1 1 0 0,0 0-1 0 0,-1 0 0 0 0,1 0 1 0 0,-1 0-9 0 0,1 0 9 0 0,-1 0 1 0 0,1 0-1 0 0,-1 0 1 0 0,1 1-1 0 0,0-1 1 0 0,-1 0-1 0 0,1 1 1 0 0,0-1-1 0 0,0 1 1 0 0,-1 0-1 0 0,1 0 1 0 0,0-1 0 0 0,0 1-10 0 0,43 0 261 0 0,-43 0-186 0 0,-2 0-3 0 0,3 0 0 0 0,7 0-2 0 0,-4 0-15 0 0,-3 0-81 0 0,0 0-95 0 0,-1 0-93 0 0,-1 0 57 0 0,0 0-40 0 0,0 0-42 0 0,-1 0-39 0 0,1 0-38 0 0,-1 0-32 0 0,1 0-229 0 0,-1 0-54 0 0,0 0-748 0 0,0 0-590 0 0,0 0-1120 0 0</inkml:trace>
  <inkml:trace contextRef="#ctx0" brushRef="#br1" timeOffset="8">4576 4357 4864 0 0,'0'0'141'0'0,"0"-3"-6"0"0,0-3-93 0 0,0 2 20 0 0,0 2 61 0 0,2 1 143 0 0,-1 1-244 0 0,-1 0-1 0 0,0 0 0 0 0,1 0 1 0 0,-1 0-1 0 0,1 0 1 0 0,-1 0-1 0 0,1 0 0 0 0,-1 0 1 0 0,0 0-1 0 0,1 0 1 0 0,-1 0-1 0 0,1 0 0 0 0,-1 0 1 0 0,0-1-1 0 0,1 1 1 0 0,-1 0-1 0 0,1 0 1 0 0,-1-1-1 0 0,0 1 0 0 0,1 0 1 0 0,-1 0-1 0 0,0-1 1 0 0,0 1-1 0 0,1 0 0 0 0,-1-1 1 0 0,0 1-1 0 0,0 0 1 0 0,1-1-1 0 0,-1 1 0 0 0,0 0 1 0 0,0-1-22 0 0,5-6 367 0 0,6 2 155 0 0,-7-2-171 0 0,-4 7-331 0 0,1-1 1 0 0,-1 1 0 0 0,0-1-1 0 0,0 1 1 0 0,0 0-1 0 0,1-1 1 0 0,-1 1 0 0 0,0 0-1 0 0,1-1 1 0 0,-1 1-1 0 0,0 0 1 0 0,0 0 0 0 0,1-1-1 0 0,-1 1 1 0 0,1 0 0 0 0,-1 0-1 0 0,0-1 1 0 0,1 1-1 0 0,-1 0 1 0 0,0 0 0 0 0,1 0-1 0 0,-1 0 1 0 0,1 0-1 0 0,-1 0 1 0 0,1 0 0 0 0,-1 0-1 0 0,0 0 1 0 0,1 0 0 0 0,-1 0-1 0 0,1 0 1 0 0,-1 0-21 0 0,6-3 488 0 0,-5 2-441 0 0,0 0 0 0 0,0-1-1 0 0,0 1 1 0 0,1 0 0 0 0,-1 0 0 0 0,1 1 0 0 0,-1-1 0 0 0,0 0 0 0 0,1 0 0 0 0,0 1-1 0 0,-1-1 1 0 0,1 0 0 0 0,-1 1 0 0 0,1 0 0 0 0,0-1 0 0 0,-1 1 0 0 0,1 0 0 0 0,0 0-47 0 0,10-2 239 0 0,0-4 27 0 0,1 0-9 0 0,-2 4-37 0 0,0 0-35 0 0,1-4 5 0 0,1 0-15 0 0,-2 4-15 0 0,2 3 17 0 0,-9-1-126 0 0,0 1 1 0 0,-1-1 0 0 0,1-1 0 0 0,0 1 0 0 0,0 0 0 0 0,0-1 0 0 0,0 0 0 0 0,2 0-52 0 0,0-1 26 0 0,1-1 28 0 0,-1 1 0 0 0,1 0 0 0 0,0 1 0 0 0,0 0 1 0 0,0 0-1 0 0,0 0 0 0 0,0 1-54 0 0,0-1 8 0 0,-5 1-2 0 0,0 0 0 0 0,0 0-1 0 0,0 0 1 0 0,0 0-1 0 0,1 0 1 0 0,-1 1-1 0 0,0-1 1 0 0,0 1-1 0 0,0-1 1 0 0,1 1-6 0 0,5 4 10 0 0,5 2 23 0 0,-2-6 19 0 0,-1-1-7 0 0,19 2 70 0 0,-27-2-113 0 0,-1 0 1 0 0,0 0 0 0 0,0 1-1 0 0,0-1 1 0 0,0 0-1 0 0,1 1 1 0 0,-1 0 0 0 0,0-1-1 0 0,0 1 1 0 0,0-1-1 0 0,0 1 1 0 0,0 0-1 0 0,0 0 1 0 0,-1 0 0 0 0,1 0-1 0 0,0-1 1 0 0,0 1-1 0 0,0 0 1 0 0,-1 0 0 0 0,1 1-3 0 0,7 15 94 0 0,-5-10-56 0 0,-1-5-22 0 0,1 1 12 0 0,-1 0 55 0 0,0 1-37 0 0,-3 5-11 0 0,1-7-7 0 0,0 15 70 0 0,1 8 108 0 0,-1-23-167 0 0,0 0 0 0 0,0 1 0 0 0,0-1 0 0 0,-1 0 1 0 0,1 1-1 0 0,-1-1 0 0 0,0 0 0 0 0,0 2-39 0 0,-14 26 442 0 0,-2 3 75 0 0,14-28-429 0 0,0-1 0 0 0,-1 1 0 0 0,0-1 0 0 0,1 1 0 0 0,-5 2-88 0 0,-11 7 248 0 0,8-9-119 0 0,9-4-102 0 0,0 0 1 0 0,-1 0-1 0 0,1 0 1 0 0,0 1-1 0 0,0-1 0 0 0,0 1 1 0 0,0-1-1 0 0,0 1 1 0 0,0 0-28 0 0,-1 0 37 0 0,0 1 1 0 0,0-1 0 0 0,0 1-1 0 0,0-1 1 0 0,-1 0 0 0 0,0 0-38 0 0,-22 10 171 0 0,22-10-150 0 0,0 0 0 0 0,0 0 0 0 0,0 0 0 0 0,1 1 1 0 0,-1-1-1 0 0,1 1 0 0 0,-1 0-21 0 0,3-2 1 0 0,0 1-1 0 0,0-1 1 0 0,0 0 0 0 0,-1 0 0 0 0,1 0-1 0 0,0 1 1 0 0,-1-2 0 0 0,1 1-1 0 0,-1 0 1 0 0,1 0 0 0 0,-1 0 0 0 0,1-1-1 0 0,-1 1 1 0 0,0-1 0 0 0,1 1 0 0 0,-1-1-1 0 0,0 0 1 0 0,0 1 0 0 0,1-1 0 0 0,-1 0-1 0 0,-14 3 0 0 0,0 7 13 0 0,3-7 54 0 0,10-3 10 0 0,3 0-10 0 0,0 0-3 0 0,0 0-1 0 0,0 0 1 0 0,3-3 0 0 0,-1 1-52 0 0,-1 1-9 0 0,0 0 0 0 0,-1 0 0 0 0,1 0 0 0 0,0 1 0 0 0,0-1 0 0 0,0 0 0 0 0,0 1 0 0 0,-1-1 0 0 0,1 1 0 0 0,0-1 0 0 0,0 1 0 0 0,0-1 0 0 0,0 1 0 0 0,0 0 0 0 0,0 0 0 0 0,1-1-3 0 0,43 0 4 0 0,-45 1-4 0 0,3 0 0 0 0,0 0 0 0 0,0 0 0 0 0,-1 0 0 0 0,1 0 0 0 0,0 1 0 0 0,0-1 0 0 0,1 2 0 0 0,6 8 0 0 0,5-9-3 0 0,-13-1-3 0 0,1 0-1 0 0,-1 0 1 0 0,0 0 0 0 0,0 0-1 0 0,1 0 1 0 0,-1 1 0 0 0,0-1-1 0 0,0 1 1 0 0,0-1 0 0 0,1 1-1 0 0,-1 0 7 0 0,46 26-15 0 0,-33-25 15 0 0,-14-2 0 0 0,0 0 0 0 0,0 0 0 0 0,0 0 0 0 0,-1 0 0 0 0,1 0 0 0 0,0 0 0 0 0,0 0 0 0 0,0 0 0 0 0,0 1 0 0 0,-1-1 0 0 0,1 0 0 0 0,0 0 0 0 0,0 1 0 0 0,0-1 0 0 0,0 1 0 0 0,4 9 0 0 0,6-3 0 0 0,-10-7 0 0 0,0 1 0 0 0,0-1 0 0 0,0 1 0 0 0,0-1 0 0 0,0 1 0 0 0,0-1 0 0 0,0 1 0 0 0,0 0 0 0 0,0-1 0 0 0,0 1 0 0 0,-1 0 0 0 0,1 0 0 0 0,0 0 0 0 0,0 0 0 0 0,-1-1 0 0 0,1 2 0 0 0,4 11 0 0 0,2-9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0,-1 0 0 0 0,1-1 0 0 0,0 1 0 0 0,0-1 0 0 0,0 0 0 0 0,0 1 0 0 0,0-1 0 0 0,0 1 0 0 0,0-1 0 0 0,0 1 0 0 0,0-1 0 0 0,0 1 0 0 0,0-1 0 0 0,0 1 0 0 0,0-1 0 0 0,0 0 0 0 0,0 1 0 0 0,1-1 0 0 0,-1 1 0 0 0,0-1 0 0 0,0 0 0 0 0,0 1 0 0 0,1-1 0 0 0,-1 1 0 0 0,0-1 0 0 0,1 0 0 0 0,-1 1 0 0 0,0-1 0 0 0,1 0 0 0 0,-1 1 0 0 0,0-1 0 0 0,1 0 0 0 0,-1 0 0 0 0,0 0 0 0 0,1 1 0 0 0,0-1 0 0 0,-1 0 0 0 0,0 0 0 0 0,1 0 0 0 0,-1 1 0 0 0,0-1 0 0 0,1 0 0 0 0,-1 0 0 0 0,1 0 0 0 0,-1 1 0 0 0,0-1 0 0 0,1 0 0 0 0,-1 0 0 0 0,0 1 0 0 0,0-1 0 0 0,1 0 0 0 0,-1 1 0 0 0,0-1 0 0 0,0 0 0 0 0,1 1 0 0 0,-1-1 0 0 0,0 0 0 0 0,0 1 0 0 0,1 2 2 0 0,0 1 0 0 0,-1-1-1 0 0,1 0 1 0 0,-1 1-1 0 0,0-1 1 0 0,0 0-1 0 0,0 2-1 0 0,0-4 4 0 0,0 1 0 0 0,0 0 0 0 0,0-1 0 0 0,-1 1 0 0 0,1 0 0 0 0,-1-1 0 0 0,1 1-1 0 0,-1-1 1 0 0,1 1 0 0 0,-1-1 0 0 0,0 1 0 0 0,0-1 0 0 0,0 1 0 0 0,0-1-4 0 0,-4 7 12 0 0,0 5 41 0 0,-6-7-17 0 0,10-4-14 0 0,-1 0-1 0 0,1 0 0 0 0,0 0 1 0 0,0 1-1 0 0,0-1 0 0 0,0 0 1 0 0,0 1-1 0 0,0 0-21 0 0,0-1 22 0 0,0 1 0 0 0,0-1 0 0 0,0 0-1 0 0,0 1 1 0 0,0-1 0 0 0,0 0 0 0 0,-1 0-1 0 0,0 1-21 0 0,-11 2 120 0 0,-18 21 194 0 0,25-24-256 0 0,2-1-9 0 0,-5 4 16 0 0,-7 6 48 0 0,6-5-125 0 0,-3 1-52 0 0,13-7 64 0 0,-11 2-113 0 0,-11-2 38 0 0,13 0 84 0 0,-2 0 38 0 0,11 0-42 0 0,-1 0 0 0 0,1 0-1 0 0,-1 0 1 0 0,1 0 0 0 0,-1 0-1 0 0,1 0 1 0 0,-1 0 0 0 0,1 0 0 0 0,-1 0-1 0 0,1 0 1 0 0,-1 1 0 0 0,1-1-1 0 0,-1 0 1 0 0,1 0 0 0 0,-1 0-1 0 0,1 0 1 0 0,-1 1 0 0 0,1-1 0 0 0,-1 0-1 0 0,1 1 1 0 0,0-1 0 0 0,-1 0-1 0 0,1 1 1 0 0,0-1 0 0 0,-1 0 0 0 0,1 1-1 0 0,0-1 1 0 0,-1 1 0 0 0,1-1-5 0 0,-8 8 104 0 0,5-8-91 0 0,1 1-1 0 0,-1-1 0 0 0,0 1 0 0 0,0-1 0 0 0,0 0 1 0 0,1 0-1 0 0,-2 0-12 0 0,-17 1-58 0 0,-8 0-114 0 0,13-5 116 0 0,-9-10 56 0 0,24 14 0 0 0,-5 0 0 0 0,-10-2 0 0 0,13 0 0 0 0,-1 0 0 0 0,1 0 0 0 0,0 0 0 0 0,-1 0 0 0 0,1-1 0 0 0,0 1 0 0 0,0-1 0 0 0,0 0 0 0 0,-2-3 0 0 0,-5 1-24 0 0,5-5-97 0 0,-2 5 17 0 0,6 5 97 0 0,1 0 1 0 0,0-1-1 0 0,-1 1 1 0 0,1 0 0 0 0,-1 0-1 0 0,1 0 1 0 0,0-1-1 0 0,-1 1 1 0 0,1 0 0 0 0,0-1-1 0 0,0 1 1 0 0,-1 0-1 0 0,1-1 1 0 0,0 1 0 0 0,0 0-1 0 0,-1-1 1 0 0,1 1 0 0 0,0 0-1 0 0,0-1 1 0 0,0 1-1 0 0,0-1 1 0 0,-1 1 0 0 0,1 0-1 0 0,0-1 1 0 0,0 1-1 0 0,0-1 1 0 0,0 1 0 0 0,0-1-1 0 0,0 1 1 0 0,0 0 0 0 0,0-1 5 0 0,0-2-100 0 0,0 3 1 0 0,0 0-41 0 0,0-2-126 0 0,0-9-229 0 0,0 9-14 0 0</inkml:trace>
  <inkml:trace contextRef="#ctx0" brushRef="#br1" timeOffset="9">4875 2732 5616 0 0,'0'0'124'0'0,"0"0"17"0"0,0 0 11 0 0,0 0 37 0 0,0 0 130 0 0,0 0 53 0 0,0 0 11 0 0,0 0-17 0 0,0 0-72 0 0,0 0-34 0 0,0 0-4 0 0,0 0 13 0 0,0 0 56 0 0,0 0 25 0 0,-2 0 2 0 0,-2 0-232 0 0,-5 0 142 0 0,3 0-127 0 0,1 1-77 0 0,2 1-75 0 0,-1 4 66 0 0,4-5-46 0 0,0-1 0 0 0,-1 1 0 0 0,1-1 1 0 0,0 0-1 0 0,-1 1 0 0 0,1-1 0 0 0,0 1 1 0 0,0-1-1 0 0,-1 0 0 0 0,1 1 0 0 0,-1-1 0 0 0,1 0 1 0 0,0 1-1 0 0,-1-1 0 0 0,1 0 0 0 0,-1 0 1 0 0,1 0-1 0 0,-1 1 0 0 0,1-1 0 0 0,-1 0 1 0 0,1 0-1 0 0,-1 0 0 0 0,1 0 0 0 0,-1 0 1 0 0,1 0-1 0 0,-1 0 0 0 0,1 0 0 0 0,-1 0 1 0 0,1 0-1 0 0,-1 0 0 0 0,1 0 0 0 0,-1 0-3 0 0,0 0 7 0 0,1 0-1 0 0,-1 0 0 0 0,0 0 1 0 0,1 0-1 0 0,-1 0 0 0 0,0 0 1 0 0,1 0-1 0 0,-1 0 0 0 0,0 0 1 0 0,1 1-1 0 0,-1-1 1 0 0,0 0-1 0 0,1 0 0 0 0,-1 1 1 0 0,0-1-1 0 0,1 1 0 0 0,-1-1 1 0 0,1 0-1 0 0,-1 1 0 0 0,1-1 1 0 0,-1 1-1 0 0,1-1 0 0 0,-1 1 1 0 0,1-1-1 0 0,0 1 0 0 0,-1 0-6 0 0,1-1 7 0 0,0 1 0 0 0,-1-1 0 0 0,1 1 0 0 0,-1-1 0 0 0,1 1 0 0 0,-1-1 0 0 0,1 1 0 0 0,-1-1 0 0 0,1 1 0 0 0,-1-1 0 0 0,1 1 0 0 0,-1-1 0 0 0,0 0-1 0 0,1 0 1 0 0,-1 1 0 0 0,0-1 0 0 0,1 0 0 0 0,-1 0 0 0 0,0 0 0 0 0,1 1 0 0 0,-1-1 0 0 0,0 0 0 0 0,1 0 0 0 0,-1 0 0 0 0,0 0 0 0 0,0 0-7 0 0,-3 0 35 0 0,2-1-20 0 0,0 1 0 0 0,0 0 0 0 0,-1 0 0 0 0,1 0 0 0 0,0 1 0 0 0,0-1 0 0 0,0 0 0 0 0,0 1 0 0 0,0-1 0 0 0,0 1 0 0 0,0 0 1 0 0,0 0-1 0 0,0 0 0 0 0,0 0-15 0 0,-13 11 146 0 0,11-8-105 0 0,-1-1 0 0 0,0 0 1 0 0,0 0-1 0 0,0 0 1 0 0,0-1-1 0 0,-5 2-41 0 0,-11 6 128 0 0,17-8-100 0 0,-13 6 70 0 0,9-3 2 0 0,4 2-8 0 0,3-7-86 0 0,1 1 0 0 0,0-1 0 0 0,0 1 0 0 0,-1-1 0 0 0,1 0 0 0 0,0 1 0 0 0,0-1 0 0 0,-1 1 0 0 0,1-1 0 0 0,-1 0 0 0 0,1 1 0 0 0,0-1 0 0 0,-1 0 1 0 0,1 0-1 0 0,-1 1 0 0 0,1-1 0 0 0,-1 0 0 0 0,1 0 0 0 0,0 0 0 0 0,-1 1 0 0 0,1-1 0 0 0,-1 0 0 0 0,1 0 0 0 0,-1 0 0 0 0,1 0 0 0 0,-1 0 0 0 0,1 0 0 0 0,-1 0 0 0 0,1 0 0 0 0,-1 0 1 0 0,1 0-1 0 0,-1-1-6 0 0,-14 4 129 0 0,1 8-4 0 0,8-7-4 0 0,1-4-70 0 0,0 1-13 0 0,0 9 59 0 0,4-9-92 0 0,0-1 1 0 0,0 1-1 0 0,1-1 0 0 0,-1 0 1 0 0,0 0-1 0 0,0 1 0 0 0,0-1 1 0 0,1 0-1 0 0,-1 0 0 0 0,0 0 1 0 0,0 0-1 0 0,0 0 0 0 0,0 0 1 0 0,0 0-6 0 0,-13 0 80 0 0,9 0-23 0 0,-5 0-36 0 0,10 0-20 0 0,0 0 0 0 0,-1 0 0 0 0,1 0 0 0 0,0 0 0 0 0,0 0 0 0 0,0 0 0 0 0,0 0 0 0 0,0 0 0 0 0,0 0 0 0 0,0 0 0 0 0,0 0-1 0 0,0 0 1 0 0,0 0 0 0 0,-1 0 0 0 0,1 0 0 0 0,0 0 0 0 0,0 0 0 0 0,0 0 0 0 0,0 0 0 0 0,0 0 0 0 0,0 0 0 0 0,0 0 0 0 0,0 0 0 0 0,0 0 0 0 0,0 0 0 0 0,0 0 0 0 0,-1 0-1 0 0,1 0 1 0 0,0 0 0 0 0,0 0 0 0 0,0 0 0 0 0,0-1 0 0 0,0 1 0 0 0,0 0 0 0 0,0 0 0 0 0,0 0 0 0 0,0 0 0 0 0,0 0 0 0 0,0 0 0 0 0,0 0 0 0 0,0 0 0 0 0,0 0 0 0 0,0 0-1 0 0,0 0 1 0 0,0-1 0 0 0,0 1 0 0 0,0 0 0 0 0,0 0 0 0 0,0 0 0 0 0,0 0 0 0 0,0 0 0 0 0,0 0 0 0 0,0 0 0 0 0,0 0 0 0 0,0 0 0 0 0,0 0 0 0 0,0-1-1 0 0,0 1 3 0 0,0-1 1 0 0,0 0-1 0 0,0 1 1 0 0,0-1-1 0 0,0 0 1 0 0,0 1-1 0 0,0-1 1 0 0,-1 0 0 0 0,1 1-1 0 0,0-1 1 0 0,0 0-1 0 0,-1 1 1 0 0,1-1-1 0 0,0 0 1 0 0,-1 1-4 0 0,-9-5 11 0 0,9 4-11 0 0,1 0 0 0 0,0 0 0 0 0,-1 1 0 0 0,1-1 0 0 0,0 0 0 0 0,0 0 0 0 0,-1 0 0 0 0,1 0 0 0 0,0 1 0 0 0,0-1 0 0 0,0 0 0 0 0,0 0 0 0 0,0 0 0 0 0,0-1 0 0 0,0-3 0 0 0,0 3 0 0 0,13-22 0 0 0,-12 18-1 0 0,0-1 12 0 0,3 2 59 0 0,-1 2-57 0 0,-2 1-16 0 0,2-5 22 0 0,5-10 48 0 0,8-12-65 0 0,-5 23-55 0 0,-6-7 40 0 0,8-3 25 0 0,-5 9 12 0 0,-5 4-9 0 0,1 0 0 0 0,-1 0 0 0 0,0-1-1 0 0,0 1 1 0 0,-1-1 0 0 0,1 0-15 0 0,2-9-3 0 0,6 8-50 0 0,-5-7 22 0 0,-5 11 27 0 0,-1 0 0 0 0,1 0-1 0 0,-1 0 1 0 0,1 0 0 0 0,-1 0-1 0 0,1 0 1 0 0,-1 0 0 0 0,1 0-1 0 0,0 1 1 0 0,0-1 0 0 0,-1 0-1 0 0,1 0 1 0 0,0 0 0 0 0,0 1-1 0 0,0-1 1 0 0,0 0 4 0 0,4-1-9 0 0,-4 2 9 0 0,0-1 0 0 0,-1 1 0 0 0,1 0 0 0 0,-1 0 0 0 0,1-1 0 0 0,0 1 0 0 0,-1-1 0 0 0,1 1 0 0 0,-1 0 0 0 0,1-1 0 0 0,-1 1 0 0 0,1-1 0 0 0,-1 1 0 0 0,1-1 0 0 0,-1 0 0 0 0,0 1 0 0 0,1-1 0 0 0,-1 1 0 0 0,0-1 0 0 0,1 0 0 0 0,-1 1 0 0 0,0-1 0 0 0,3-4 8 0 0,-3 4-4 0 0,1 0 0 0 0,0 0 0 0 0,-1 0 0 0 0,1 0 0 0 0,0 0 0 0 0,0 1 0 0 0,0-1 0 0 0,-1 0 0 0 0,1 1 0 0 0,0-1 0 0 0,0 0 0 0 0,0 1 0 0 0,0-1 0 0 0,0 1 0 0 0,0-1 0 0 0,1 1-4 0 0,9-7 32 0 0,-6-6 48 0 0,0 5-33 0 0,-4 6-40 0 0,0 1 0 0 0,0 0 0 0 0,0-1 0 0 0,0 0 0 0 0,-1 1 0 0 0,1-1 0 0 0,0 1 0 0 0,-1-1 0 0 0,1 0 0 0 0,-1 1 0 0 0,0-3-7 0 0,3-1 137 0 0,7-5 16 0 0,-7 7-7 0 0,-3 3-12 0 0,3 0-39 0 0,7 0-20 0 0,-7 0-3 0 0,-3-1 15 0 0,0-1-57 0 0,0-4-87 0 0,0 4 64 0 0,0 3 75 0 0,0 0 0 0 0,0 1 33 0 0,0 1 39 0 0,0 1 44 0 0,0 2-255 0 0,0 19 40 0 0,0 39 17 0 0,0-63 0 0 0,0 1 0 0 0,0 0 0 0 0,0-1 0 0 0,1 1 0 0 0,-1-1 0 0 0,1 1 0 0 0,-1-1 0 0 0,1 1 0 0 0,-1 0 0 0 0,1-1 0 0 0,0 0 0 0 0,0 1 0 0 0,0 0 0 0 0,0 0 0 0 0,0 0 0 0 0,0-1 0 0 0,0 1 0 0 0,0 0 0 0 0,0 0 0 0 0,-1-1 0 0 0,1 1 0 0 0,0 0 0 0 0,-1 0 0 0 0,0 0 0 0 0,0 0 0 0 0,1 0 0 0 0,-1 2 0 0 0,0 88-11 0 0,-1-86 2 0 0,1-1 0 0 0,-1 1-1 0 0,0 0 1 0 0,-1 0 0 0 0,0 0 0 0 0,0 0 9 0 0,1-1-11 0 0,-1 0 1 0 0,1 0 0 0 0,0 0 0 0 0,0 0-1 0 0,0 5 11 0 0,1 77-3 0 0,0-27 74 0 0,0-56-62 0 0,-1 0 0 0 0,1 0 0 0 0,-1 0 0 0 0,0 0 0 0 0,0 0 0 0 0,0 0 0 0 0,-1-1 0 0 0,1 1 0 0 0,-1 0 0 0 0,-1 2-9 0 0,-1 8 56 0 0,5 8-33 0 0,-1-14-22 0 0,1 6-1 0 0,-1-11 1 0 0,0-1 0 0 0,1 1 0 0 0,-1 0-1 0 0,0-1 1 0 0,0 1 0 0 0,-1-1 0 0 0,1 1 0 0 0,0-1 0 0 0,-1 1 0 0 0,1-1-1 0 0,-1 0 1 0 0,-1 2-1 0 0,-4 1 35 0 0,5-5-32 0 0,1 0 1 0 0,-1 0-1 0 0,1 0 0 0 0,0 1 0 0 0,-1-1 1 0 0,1 0-1 0 0,0 0 0 0 0,-1 1 0 0 0,1-1 0 0 0,0 0 1 0 0,0 0-1 0 0,-1 1 0 0 0,1-1 0 0 0,0 0 0 0 0,0 1 1 0 0,-1-1-1 0 0,1 1 0 0 0,0-1 0 0 0,0 0 1 0 0,0 1-1 0 0,0-1 0 0 0,-1 1 0 0 0,1-1 0 0 0,0 0 1 0 0,0 1-1 0 0,0-1 0 0 0,0 1 0 0 0,0-1 0 0 0,0 1 1 0 0,0-1-1 0 0,0 1-3 0 0,0 1 87 0 0,0-2 1 0 0,0 0 0 0 0,0 0 0 0 0,0 3 0 0 0,0-3-183 0 0,0 1 54 0 0,0-1 44 0 0,0 1 33 0 0,-1 2 261 0 0,1-1-285 0 0,0-2-46 0 0,0 1-35 0 0,0 0-137 0 0,0 0 53 0 0,1 0-36 0 0,-1-1-40 0 0,0 1-44 0 0,0-1-46 0 0,0 1-49 0 0,0-1 17 0 0,0 0-48 0 0,0 0-45 0 0,0 0-38 0 0,0 0-139 0 0,0 0-39 0 0,0 0-168 0 0,0 0-455 0 0</inkml:trace>
  <inkml:trace contextRef="#ctx0" brushRef="#br1" timeOffset="10">5995 1580 6968 0 0,'0'0'157'0'0,"0"0"23"0"0,0 0 11 0 0,0 0-64 0 0,0 0-6 0 0,0 0 47 0 0,0 0 146 0 0,0 0 270 0 0,0 0 22 0 0,0 0-25 0 0,0 0-110 0 0,0 0-45 0 0,0 0-8 0 0,0 0-33 0 0,0 0-129 0 0,-2 0-57 0 0,-5 0-57 0 0,-17 0 262 0 0,17 0-330 0 0,3 0-54 0 0,-1 3 108 0 0,-10 7 8 0 0,1-7-16 0 0,12-3-106 0 0,0 0 1 0 0,0 1 0 0 0,0-1 0 0 0,1 0-1 0 0,-1 1 1 0 0,0-1 0 0 0,1 1 0 0 0,-1 0 0 0 0,0-1-1 0 0,1 1 1 0 0,-1 0 0 0 0,1 0 0 0 0,-1 0-15 0 0,0 0 14 0 0,1 0 1 0 0,-1 0 0 0 0,1 0 0 0 0,-1-1-1 0 0,0 1 1 0 0,1 0 0 0 0,-1-1 0 0 0,0 1 0 0 0,1-1-1 0 0,-1 0 1 0 0,0 1 0 0 0,0-1 0 0 0,0 0-15 0 0,-14-1 135 0 0,12 0-96 0 0,-1 1 0 0 0,1 0 0 0 0,0 0 0 0 0,-1 0-1 0 0,1 0 1 0 0,0 1 0 0 0,-1-1 0 0 0,1 1 0 0 0,-4 2-39 0 0,0 1 52 0 0,7-3-41 0 0,-1 0 1 0 0,1 0-1 0 0,-1 0 0 0 0,1 0 1 0 0,-1 0-1 0 0,1-1 0 0 0,-1 1 1 0 0,1-1-1 0 0,-1 1 0 0 0,0-1 1 0 0,1 0-1 0 0,-1 0 0 0 0,1 1 1 0 0,-1-1-12 0 0,0 0 11 0 0,0 0 1 0 0,0 0 0 0 0,0 0 0 0 0,1 1 0 0 0,-1-1 0 0 0,0 1 0 0 0,1-1 0 0 0,-1 1 0 0 0,0 0 0 0 0,1 0 0 0 0,-1 0 0 0 0,1-1-1 0 0,-1 2-11 0 0,0-1 5 0 0,1 0-1 0 0,-1-1 0 0 0,1 1 0 0 0,-1 0 0 0 0,0 0 0 0 0,1-1 0 0 0,-1 1 0 0 0,0-1 0 0 0,1 1 0 0 0,-1-1 0 0 0,0 0 0 0 0,0 0 1 0 0,0 0-5 0 0,-20 0-1 0 0,10 0-65 0 0,11 0 66 0 0,1 0 0 0 0,-1 0-1 0 0,0 0 1 0 0,1 0 0 0 0,-1 1 0 0 0,0-1 0 0 0,1 0-1 0 0,-1 0 1 0 0,0 0 0 0 0,1 0 0 0 0,-1 1 0 0 0,0-1 0 0 0,1 0-1 0 0,-1 1 1 0 0,1-1 0 0 0,-6 11 43 0 0,6-11-42 0 0,-1 0 1 0 0,0 1-1 0 0,0-1 1 0 0,0 0 0 0 0,1 1-1 0 0,-1-1 1 0 0,0 0-1 0 0,0 0 1 0 0,0 0-1 0 0,0 0 1 0 0,1 0-1 0 0,-1 0 1 0 0,0 0-1 0 0,-1 0-1 0 0,1 0 3 0 0,0 0 0 0 0,1 0 0 0 0,-1 0 0 0 0,0 0 0 0 0,0 0 1 0 0,0 0-1 0 0,0 0 0 0 0,0 1 0 0 0,1-1 0 0 0,-1 0 0 0 0,0 0 0 0 0,0 1 0 0 0,0-1 0 0 0,0 1-3 0 0,1 0 1 0 0,-1-1-1 0 0,1 1 1 0 0,-1 0 0 0 0,1 0 0 0 0,0 0-1 0 0,0-1 1 0 0,0 1 0 0 0,-1 0 0 0 0,1 0 0 0 0,0 0-1 0 0,0 0 1 0 0,0 0 0 0 0,0-1 0 0 0,0 2-1 0 0,0 77-64 0 0,0-72 64 0 0,0-5 0 0 0,0 0 0 0 0,0 0 0 0 0,0 1 0 0 0,0-1 0 0 0,0 0 0 0 0,0 0 0 0 0,1 0 0 0 0,-1 0 0 0 0,1 0 0 0 0,0 1 0 0 0,10 13 0 0 0,-11-15 0 0 0,0 0 0 0 0,0-1 0 0 0,1 1 0 0 0,-1 0 0 0 0,0-1 0 0 0,0 1 0 0 0,0 0 0 0 0,0-1 0 0 0,0 1 0 0 0,1 0 0 0 0,-2 0 0 0 0,1-1 0 0 0,0 1 0 0 0,0 0 0 0 0,0 0 0 0 0,0-1 0 0 0,0 1 0 0 0,0 0 0 0 0,-1-1 0 0 0,1 1 0 0 0,0 0 0 0 0,-5 6 0 0 0,4-7 0 0 0,1 1 0 0 0,-1 0 0 0 0,0 0 0 0 0,1-1 0 0 0,-1 1 0 0 0,1 0 0 0 0,-1 0 0 0 0,1 0 0 0 0,-1 0 0 0 0,1-1 0 0 0,0 1 0 0 0,-1 0 0 0 0,1 0 0 0 0,0 0 0 0 0,0 0 0 0 0,0 0 0 0 0,0 0 0 0 0,-1 0 0 0 0,1 0 0 0 0,1 0 0 0 0,-1 0 0 0 0,0 0 0 0 0,0 0 0 0 0,0 0 0 0 0,0 0 0 0 0,1 0 0 0 0,-1 0 0 0 0,3 4 0 0 0,2 5 0 0 0,-5-9 0 0 0,0-1 1 0 0,0 1-1 0 0,0-1 1 0 0,0 1 0 0 0,0 0-1 0 0,0-1 1 0 0,0 1-1 0 0,-1-1 1 0 0,1 1 0 0 0,0-1-1 0 0,0 1 1 0 0,0-1-1 0 0,-1 0 1 0 0,1 1 0 0 0,0-1-1 0 0,0 1 1 0 0,-1-1-1 0 0,1 1 0 0 0,-5 8 21 0 0,2 20 1 0 0,3 18-11 0 0,0-31-11 0 0,0 0 0 0 0,0-3 10 0 0,0-11 44 0 0,0-2 11 0 0,3 0-6 0 0,26 0-47 0 0,-29 0-12 0 0,1 1 0 0 0,-1-1 0 0 0,1 0 0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0,1 0 0 0 0,-1-1 0 0 0,4-6 0 0 0,-3 7 0 0 0,0-1 0 0 0,0 1 0 0 0,-1 0 0 0 0,1-1 0 0 0,0 1 0 0 0,0 0 0 0 0,0 0 0 0 0,0 0 0 0 0,-1-1 0 0 0,1 1 0 0 0,0 0 0 0 0,0 0 0 0 0,0 0 0 0 0,0 1 0 0 0,31-1 0 0 0,-30-1 0 0 0,-1 1 0 0 0,1 0 0 0 0,0 0 0 0 0,-1 0 0 0 0,1-1 0 0 0,0 1 0 0 0,-1-1 0 0 0,1 0 0 0 0,-1 1 0 0 0,1-1 0 0 0,-1 0 0 0 0,1 0 0 0 0,-1 0 0 0 0,1 0 0 0 0,6-4 0 0 0,7 3 0 0 0,-8 2 0 0 0,-4 0 0 0 0,-1 0 0 0 0,0 0 0 0 0,0 0 0 0 0,0 0 0 0 0,0 0 0 0 0,1 0 0 0 0,-1-1 0 0 0,0 1 0 0 0,0-1 0 0 0,1 0 0 0 0,13-9 0 0 0,-1 7 0 0 0,-9 2 0 0 0,-5 2 0 0 0,24 12 0 0 0,-12-8 0 0 0,-8 6 0 0 0,6-6 0 0 0,-6 6 0 0 0,-1-10 0 0 0,-1 1 0 0 0,6 13 0 0 0,2 1 0 0 0,-9-3 13 0 0,-2-5 50 0 0,0 0-73 0 0,3-3-43 0 0,-2-3 52 0 0,1 0 1 0 0,-1 0-1 0 0,1 1 1 0 0,-1-1-1 0 0,0 0 0 0 0,0 1 1 0 0,0-1-1 0 0,0 1 1 0 0,0-1-1 0 0,0 1 1 0 0,-1-1-1 0 0,1 1 0 0 0,-1-1 1 0 0,0 1-1 0 0,0 0 1 0 0,0-1-1 0 0,0 1 0 0 0,0 0 1 0 0,-1-1-1 0 0,1 1 1 0 0,-1-1-1 0 0,1 1 1 0 0,-2 1 0 0 0,-3 4 0 0 0,4-7 4 0 0,0 0 0 0 0,1 1-1 0 0,-1-1 1 0 0,0 1 0 0 0,0-1 0 0 0,1 1-1 0 0,-1-1 1 0 0,1 1 0 0 0,-1 0 0 0 0,1-1 0 0 0,0 1-1 0 0,-1 0 1 0 0,1-1 0 0 0,0 1-4 0 0,0 7 6 0 0,0-5-4 0 0,0 1 1 0 0,0-1 0 0 0,0 1-1 0 0,-1 0 1 0 0,1-1-1 0 0,-2 3-2 0 0,1-5 8 0 0,0 0-1 0 0,1 0 1 0 0,-1 0-1 0 0,-1 0 0 0 0,1 0 1 0 0,0 0-1 0 0,0-1 0 0 0,-1 1 1 0 0,-1 1-8 0 0,2-2 6 0 0,0 0 1 0 0,-1 1-1 0 0,1-1 1 0 0,0 0 0 0 0,0 0-1 0 0,0 1 1 0 0,0-1-1 0 0,0 1 1 0 0,0-1-1 0 0,0 1 1 0 0,1-1-1 0 0,-1 1 1 0 0,1 0-1 0 0,-1-1 1 0 0,1 1-1 0 0,-1 0 1 0 0,1-1-1 0 0,0 1 1 0 0,0 0 0 0 0,0 0-7 0 0,0-1 5 0 0,0-1 1 0 0,0 1 0 0 0,-1 0 0 0 0,1 0 0 0 0,0 0 0 0 0,0-1-1 0 0,0 1 1 0 0,-1 0 0 0 0,1 0 0 0 0,0-1 0 0 0,-1 1 0 0 0,1 0-1 0 0,0-1 1 0 0,-1 1 0 0 0,1 0 0 0 0,-1-1 0 0 0,1 1 0 0 0,-1 0 0 0 0,1-1-1 0 0,-1 1 1 0 0,0-1 0 0 0,1 1 0 0 0,-1-1 0 0 0,0 0 0 0 0,1 1-1 0 0,-1-1 1 0 0,0 0 0 0 0,0 1 0 0 0,0-1-6 0 0,0 1 9 0 0,0-1 1 0 0,-1 1-1 0 0,1-1 1 0 0,0 1-1 0 0,0 0 1 0 0,0 0-1 0 0,0-1 1 0 0,0 1 0 0 0,0 0-1 0 0,0 0 1 0 0,1 0-1 0 0,-1 0 1 0 0,0 0-1 0 0,0 0 1 0 0,1 0-10 0 0,-5 10 90 0 0,5-10-82 0 0,-1 0 1 0 0,1 1 0 0 0,0-1 0 0 0,-1 0-1 0 0,1 0 1 0 0,-1 0 0 0 0,0 0 0 0 0,1 0 0 0 0,-1 0-1 0 0,0 0 1 0 0,0 0 0 0 0,1 0 0 0 0,-1-1-1 0 0,0 1 1 0 0,0 0 0 0 0,0 0 0 0 0,0-1 0 0 0,-1 1-9 0 0,-30 15 169 0 0,1 0-46 0 0,29-16-119 0 0,1 1 1 0 0,-1 0 0 0 0,0-1-1 0 0,0 0 1 0 0,0 1 0 0 0,0-1-1 0 0,0 0 1 0 0,0 0 0 0 0,0 0 0 0 0,1 0-1 0 0,-2-1-4 0 0,1 1 5 0 0,0 0 0 0 0,0 0 0 0 0,0 0 0 0 0,0 0 0 0 0,0 0-1 0 0,0 0 1 0 0,0 1 0 0 0,0-1 0 0 0,1 0 0 0 0,-1 1 0 0 0,-1 0-5 0 0,-5 4 26 0 0,6-4-22 0 0,1 0 0 0 0,0 0 0 0 0,-1 0 0 0 0,1-1 0 0 0,-1 1 0 0 0,1 0 0 0 0,-1-1 0 0 0,0 1 0 0 0,1-1 0 0 0,-1 0 0 0 0,1 1 0 0 0,-1-1 1 0 0,0 0-1 0 0,0 0-4 0 0,-9 1 50 0 0,7-1-39 0 0,1 0 0 0 0,0 1 0 0 0,0-1 0 0 0,-1-1 0 0 0,1 1 0 0 0,0 0 0 0 0,0-1 0 0 0,0 1 0 0 0,0-1 0 0 0,-1 0-11 0 0,-4-4 13 0 0,7 4-13 0 0,-1 0 1 0 0,1 0-1 0 0,-1 0 0 0 0,1 0 0 0 0,-1 1 0 0 0,1-1 0 0 0,-1 0 1 0 0,1 1-1 0 0,-1-1 0 0 0,0 1 0 0 0,1 0 0 0 0,-1 0 0 0 0,0-1 0 0 0,0 1 0 0 0,-4 0-1 0 0,-12-1 4 0 0,17 1-4 0 0,1 0 1 0 0,0-1-1 0 0,-1 1 1 0 0,1 0-1 0 0,-1 0 1 0 0,1-1-1 0 0,0 1 1 0 0,-1 0-1 0 0,1 0 0 0 0,0-1 1 0 0,-1 1-1 0 0,1-1 1 0 0,0 1-1 0 0,-1 0 1 0 0,1-1-1 0 0,0 1 1 0 0,0-1-1 0 0,0 1 1 0 0,-1 0-1 0 0,1-1 1 0 0,0 1-1 0 0,0-1 1 0 0,0 1-1 0 0,0-1 0 0 0,0 1 1 0 0,0-1-1 0 0,0 1 1 0 0,0-1-1 0 0,0 1 1 0 0,0-1 0 0 0,0 1-1 0 0,0 0 0 0 0,0 0 0 0 0,0 0 0 0 0,0 0 0 0 0,0 0 0 0 0,0 0 0 0 0,0 0 0 0 0,0 0 0 0 0,0-1 0 0 0,0 1 0 0 0,0 0-1 0 0,0 0 1 0 0,0 0 0 0 0,0 0 0 0 0,0 0 0 0 0,0 0 0 0 0,0 0 0 0 0,0 0 0 0 0,0 0 0 0 0,0 0 0 0 0,0-1 0 0 0,0 1 0 0 0,0 0 0 0 0,0 0 0 0 0,0 0 0 0 0,0 0 0 0 0,0 0 0 0 0,0 0 0 0 0,-1 0 0 0 0,1 0 0 0 0,0 0 0 0 0,0 0 0 0 0,0 0 0 0 0,0 0 0 0 0,0 0 0 0 0,0 0 0 0 0,0 0 0 0 0,0 0 0 0 0,0-1 0 0 0,0 1 0 0 0,0 0 0 0 0,0 0 0 0 0,-1 0 0 0 0,1 0 0 0 0,0 0-1 0 0,0 0 1 0 0,0 0 0 0 0,0 0 0 0 0,0 0 0 0 0,0 0 0 0 0,0 0 0 0 0,0 0 0 0 0,0 0 0 0 0,0 0 0 0 0,-1 1 0 0 0,1-1 0 0 0,0 0 1 0 0,0 0-2 0 0,-1 0-1 0 0,0-1 1 0 0,1 1 0 0 0,-1 0-1 0 0,0 0 1 0 0,1 0-1 0 0,-1 0 1 0 0,0-1 0 0 0,1 1-1 0 0,-1 0 1 0 0,1 0-1 0 0,-1-1 1 0 0,1 1 0 0 0,-1-1-1 0 0,0 1 1 0 0,1 0-1 0 0,0-1 1 0 0,-1 1 0 0 0,1-1-1 0 0,-1 1 1 0 0,1-1-1 0 0,-1 0 1 0 0,1 1 2 0 0,-5-6-86 0 0,-3 4-71 0 0,8 2 152 0 0,0 0 1 0 0,0 0 0 0 0,0 0 0 0 0,0 0 0 0 0,-1 0 0 0 0,1 0-1 0 0,0 0 1 0 0,0 0 0 0 0,0 0 0 0 0,0 0 0 0 0,0 0 0 0 0,0 0-1 0 0,0 0 1 0 0,0 0 0 0 0,0 0 0 0 0,0 0 0 0 0,-1 0 0 0 0,1 0-1 0 0,0 0 1 0 0,0 0 0 0 0,0 0 0 0 0,0 0 0 0 0,0 0 0 0 0,0 0-1 0 0,0 0 1 0 0,0 0 0 0 0,0 0 0 0 0,0 0 0 0 0,0-1 0 0 0,0 1-1 0 0,-1 0 1 0 0,1 0 0 0 0,0 0 0 0 0,0 0 0 0 0,0 0 0 0 0,0 0-1 0 0,0 0 1 0 0,0 0 0 0 0,0 0 0 0 0,0 0 0 0 0,0 0 0 0 0,0 0-1 0 0,0-1 1 0 0,0 1 0 0 0,0 0 0 0 0,0 0 0 0 0,0 0 0 0 0,0 0-1 0 0,0 0 1 0 0,0 0 0 0 0,0 0 0 0 0,0 0 0 0 0,0 0 0 0 0,0 0 0 0 0,0-1-1 0 0,0 1 1 0 0,0 0 4 0 0,0-3-91 0 0,0 1-21 0 0,0 0 4 0 0,0 1-38 0 0,0 0-46 0 0,0 0-52 0 0,0 0 6 0 0,0 0-35 0 0,0 1-368 0 0,1-1 89 0 0,-1 1-48 0 0,2 0-705 0 0,2 0-553 0 0,5 0-1052 0 0</inkml:trace>
  <inkml:trace contextRef="#ctx0" brushRef="#br1" timeOffset="11">7116 2842 5208 0 0,'0'0'116'0'0,"0"0"17"0"0,0 0 11 0 0,0 0 24 0 0,0 0 73 0 0,0 0 30 0 0,0 0 8 0 0,0 0 19 0 0,0 0 80 0 0,0 0 35 0 0,0 3 10 0 0,0 8-21 0 0,0-11-396 0 0,0 0-1 0 0,0 0 1 0 0,0 0-1 0 0,0 0 1 0 0,0 0-1 0 0,0 0 1 0 0,0 0-1 0 0,0 0 1 0 0,0 0-1 0 0,0 1 1 0 0,0-1-1 0 0,0 0 1 0 0,0 0-1 0 0,0 0 1 0 0,0 0-1 0 0,0 0 1 0 0,0 0-1 0 0,0 0 1 0 0,0 0-1 0 0,0 0 1 0 0,0 0-1 0 0,0 0 1 0 0,0 1-1 0 0,0-1 1 0 0,-1 0-1 0 0,1 0 1 0 0,0 0-1 0 0,0 0 1 0 0,0 0-1 0 0,0 0 1 0 0,0 0-1 0 0,0 0 1 0 0,0 0-1 0 0,0 0 1 0 0,0 0-1 0 0,0 0 1 0 0,0 0-1 0 0,0 0 1 0 0,0 0-1 0 0,-1 0 1 0 0,1 0-1 0 0,0 0 1 0 0,0 0-1 0 0,0 0 1 0 0,0 0-1 0 0,0 0 1 0 0,0 0-1 0 0,0 0 1 0 0,0 0-1 0 0,0 0 1 0 0,0 0-1 0 0,-1 0 1 0 0,1 0-1 0 0,0 0 1 0 0,0 0-1 0 0,0 0 1 0 0,0 0-6 0 0,-11 0 274 0 0,11 0-269 0 0,0 0 0 0 0,0 0-1 0 0,0 0 1 0 0,0 0 0 0 0,0 0-1 0 0,0 0 1 0 0,0 0 0 0 0,0 0-1 0 0,0 0 1 0 0,0 0 0 0 0,-1 0-1 0 0,1 0 1 0 0,0 0 0 0 0,0 0-1 0 0,0 0 1 0 0,0 0 0 0 0,0 0-1 0 0,0 0 1 0 0,0 0-1 0 0,0 0 1 0 0,0 0 0 0 0,0 0-1 0 0,0 0 1 0 0,-1 0 0 0 0,1 0-1 0 0,0 0 1 0 0,0 0 0 0 0,0 1-1 0 0,0-1 1 0 0,0 0 0 0 0,0 0-1 0 0,0 0 1 0 0,0 0 0 0 0,0 0-1 0 0,0 0 1 0 0,0 0 0 0 0,0 0-1 0 0,0 0 1 0 0,0 0 0 0 0,0 0-1 0 0,0 0 1 0 0,0 1 0 0 0,0-1-1 0 0,0 0 1 0 0,0 0 0 0 0,0 0-1 0 0,0 0 1 0 0,0 0-1 0 0,0 0 1 0 0,0 0 0 0 0,0 0-1 0 0,0 0 1 0 0,0 0 0 0 0,0 1-1 0 0,0-1 1 0 0,0 0 0 0 0,0 0-5 0 0,0 13 251 0 0,0 0-48 0 0,0-10-19 0 0,-3-1-6 0 0,-7 9 6 0 0,7-9-10 0 0,0-1-68 0 0,-1 0-36 0 0,-2-2 2 0 0,6 1-38 0 0,0 0-30 0 0,0 0 0 0 0,0-1 0 0 0,0 1 1 0 0,0 0-1 0 0,-1 0 0 0 0,1 0 0 0 0,0 0 0 0 0,0 0 1 0 0,0 0-1 0 0,0 0 0 0 0,0 0 0 0 0,0 0 0 0 0,0 0 1 0 0,0 0-1 0 0,0 0 0 0 0,-1 0 0 0 0,1 0 0 0 0,0 0 1 0 0,0 0-1 0 0,0 1 0 0 0,0-1 0 0 0,0 0 1 0 0,0 0-1 0 0,0 0 0 0 0,0 0 0 0 0,0 0 0 0 0,0 0 1 0 0,0 0-1 0 0,0 0 0 0 0,0 0 0 0 0,-1 0 0 0 0,1 0 1 0 0,0 0-1 0 0,0 0 0 0 0,0 0 0 0 0,0 0 0 0 0,0 0 1 0 0,0 1-1 0 0,0-1 0 0 0,0 0 0 0 0,0 0 1 0 0,0 0-1 0 0,0 0 0 0 0,0 0 0 0 0,0 0 0 0 0,0 0 1 0 0,0 0-1 0 0,0 0 0 0 0,0 0 0 0 0,0 1 0 0 0,0-1 1 0 0,0 0-1 0 0,0 0 0 0 0,0 0 0 0 0,0 0 0 0 0,0 0 1 0 0,0 0-5 0 0,-3 13 198 0 0,-12 6 242 0 0,8-12-281 0 0,3-4-84 0 0,2 0 70 0 0,0 0-48 0 0,2-1-32 0 0,0 1-28 0 0,0 0-11 0 0,-1-1 28 0 0,-9 3 162 0 0,4 8 0 0 0,-4 1-22 0 0,6-9-76 0 0,3 2-87 0 0,1-1-17 0 0,-5 3-3 0 0,-2 2 25 0 0,5-2 34 0 0,0-4 80 0 0,-5 4-85 0 0,2 7 184 0 0,4 3 6 0 0,1-4-177 0 0,0-13-77 0 0,0 4 26 0 0,0-4-20 0 0,0-1 1 0 0,0 1-1 0 0,0 0 1 0 0,0-1-1 0 0,0 1 1 0 0,0 0-1 0 0,0-1 1 0 0,0 1-1 0 0,-1 0 1 0 0,1-1-1 0 0,-1 1 1 0 0,0 1-8 0 0,-6 0 10 0 0,7-3-10 0 0,0 0 0 0 0,-1 0 0 0 0,1 0 0 0 0,0 0 0 0 0,0 0 0 0 0,0 0 0 0 0,-1 0 0 0 0,1 0 0 0 0,0 0 0 0 0,0 0 0 0 0,0 0 0 0 0,0 0 0 0 0,-1 0 0 0 0,1 1 0 0 0,0-1 0 0 0,0 0 0 0 0,0 0 0 0 0,0 0 0 0 0,0 0 0 0 0,-1 0 0 0 0,1 0 0 0 0,0 1 0 0 0,0-1 0 0 0,0 0 0 0 0,0 0 0 0 0,0 0 0 0 0,0 0 0 0 0,0 0 0 0 0,0 1 0 0 0,-1-1 0 0 0,1 0 0 0 0,0 0 0 0 0,0 0 0 0 0,0 1 0 0 0,0-1 0 0 0,0 0 0 0 0,-1 27 14 0 0,1-26-6 0 0,0 1 0 0 0,-1 0 0 0 0,1-1 0 0 0,0 1 1 0 0,0 0-1 0 0,-1-1 0 0 0,0 1 0 0 0,1 0 0 0 0,-1-1 0 0 0,0 1 1 0 0,1-1-1 0 0,-1 0 0 0 0,0 1 0 0 0,0-1 0 0 0,0 1 0 0 0,0-1 0 0 0,0 0 1 0 0,-1 1-9 0 0,-1 3 80 0 0,3-4-75 0 0,0-1 0 0 0,0 1 0 0 0,0 0 0 0 0,0-1 0 0 0,0 1 0 0 0,0 0 1 0 0,0-1-1 0 0,1 1 0 0 0,-1 0 0 0 0,0-1 0 0 0,0 1 0 0 0,1 0 1 0 0,-1-1-1 0 0,0 1 0 0 0,1-1-5 0 0,5 5 41 0 0,-5-5-40 0 0,-1 0 0 0 0,1 1 1 0 0,-1-1-1 0 0,0 0 0 0 0,1 0 0 0 0,-1 1 0 0 0,1-1 0 0 0,-1 0 0 0 0,0 1 0 0 0,1-1 1 0 0,-1 1-1 0 0,0-1 0 0 0,1 0 0 0 0,-1 1 0 0 0,0-1 0 0 0,0 1 0 0 0,0-1 0 0 0,1 1 1 0 0,-1-1-1 0 0,0 1 0 0 0,0-1 0 0 0,0 1 0 0 0,0-1 0 0 0,0 0 0 0 0,0 1 0 0 0,0-1 1 0 0,0 1-1 0 0,0-1 0 0 0,0 1 0 0 0,0-1 0 0 0,0 1 0 0 0,0 0-1 0 0,2 15 43 0 0,1-11-35 0 0,1 3 1 0 0,5 10 61 0 0,-6-13-57 0 0,5 3 66 0 0,2 3 42 0 0,-4-3-74 0 0,-4-3-27 0 0,-2-5-18 0 0,0 1 1 0 0,1 0 0 0 0,-1-1-1 0 0,0 1 1 0 0,1 0 0 0 0,-1-1-1 0 0,0 1 1 0 0,1-1 0 0 0,-1 1-1 0 0,1-1 1 0 0,-1 1-1 0 0,1-1 1 0 0,-1 1 0 0 0,1-1-1 0 0,-1 1 1 0 0,1-1 0 0 0,-1 0-1 0 0,1 1 1 0 0,0-1 0 0 0,-1 0-1 0 0,1 0 1 0 0,0 1-3 0 0,4 1 2 0 0,11 11-2 0 0,-13-10 0 0 0,0-1 0 0 0,0 1 0 0 0,0-1 0 0 0,0 0 0 0 0,1 0 0 0 0,0 0 0 0 0,0 0 0 0 0,-1 0 0 0 0,1 0 0 0 0,-1 0 0 0 0,0 0 0 0 0,0 0 0 0 0,1 2 0 0 0,-2-2 0 0 0,0-1 0 0 0,0 1 0 0 0,0-1 0 0 0,0 1 0 0 0,0-1 0 0 0,0 0 0 0 0,1 0 0 0 0,-1 0 0 0 0,0 0 0 0 0,1 0 0 0 0,-1 0 0 0 0,1-1 0 0 0,0 1 0 0 0,-1-1 0 0 0,1 1 0 0 0,-1-1 0 0 0,0 1 0 0 0,1 0 0 0 0,-1 0 0 0 0,0 0 0 0 0,1 0 0 0 0,-1 0 0 0 0,0 1 0 0 0,0-1 0 0 0,0 1 0 0 0,0 0 0 0 0,0-1 0 0 0,1 2 0 0 0,0 0 0 0 0,0 0 0 0 0,0 0 0 0 0,0-1 0 0 0,1 0 0 0 0,-1 1 0 0 0,1-1 0 0 0,0-1 0 0 0,-1 1 0 0 0,1 0 0 0 0,0-1 0 0 0,0 0 0 0 0,2 1 0 0 0,9 3 0 0 0,-5-2 0 0 0,25 9 0 0 0,-32-10 1 0 0,1 0 0 0 0,-1 0 1 0 0,1-1-1 0 0,0 1 1 0 0,0-1-1 0 0,-1 0 1 0 0,1 0-1 0 0,0 0 1 0 0,0-1-1 0 0,3 1-1 0 0,-5-1 8 0 0,0 0 0 0 0,0 0 0 0 0,0 0 0 0 0,0 0 0 0 0,0 1 1 0 0,0-1-1 0 0,0 1 0 0 0,-1-1 0 0 0,1 1 0 0 0,0 0 0 0 0,0 0 0 0 0,-1 0 0 0 0,3 1-8 0 0,-3-1 4 0 0,0 0-1 0 0,1 0 1 0 0,-1-1 0 0 0,1 1 0 0 0,-1 0-1 0 0,1-1 1 0 0,-1 1 0 0 0,1-1 0 0 0,-1 1-1 0 0,1-1 1 0 0,0 0 0 0 0,-1 0 0 0 0,2 0-4 0 0,4 1 31 0 0,-5-1-13 0 0,1 0-1 0 0,-1 0 1 0 0,0 0 0 0 0,0 0-1 0 0,0 0 1 0 0,0-1 0 0 0,1 1-1 0 0,-1-1 1 0 0,0 1 0 0 0,1-1-18 0 0,5-4 61 0 0,-7 4-47 0 0,1 0 0 0 0,-1 0 0 0 0,0 0 0 0 0,1 0 0 0 0,-1 1-1 0 0,1-1 1 0 0,0 0 0 0 0,-1 1 0 0 0,1 0 0 0 0,-1-1 0 0 0,1 1 0 0 0,0 0 0 0 0,-1 0 0 0 0,1 0-14 0 0,0-1 13 0 0,0 1 0 0 0,-1 0 0 0 0,1 0 1 0 0,0 0-1 0 0,-1-1 0 0 0,1 1 1 0 0,-1-1-1 0 0,1 0 0 0 0,0 1 0 0 0,-1-1 1 0 0,0 0-1 0 0,1 0 0 0 0,-1 0 1 0 0,1 0-15 0 0,6-4 56 0 0,23-10 169 0 0,-26 12-194 0 0,-4 3-24 0 0,0 0 1 0 0,-1 0 0 0 0,1-1-1 0 0,0 1 1 0 0,-1 0 0 0 0,1-1-1 0 0,-1 1 1 0 0,1-1-1 0 0,-1 1 1 0 0,1-1 0 0 0,-1 1-1 0 0,1-1 1 0 0,-1 1 0 0 0,1-1-1 0 0,-1 1 1 0 0,1-1-1 0 0,-1 1 1 0 0,0-1 0 0 0,1 0-1 0 0,-1 1 1 0 0,0-1 0 0 0,0 0-7 0 0,3-4 22 0 0,9-11 93 0 0,-10 15-102 0 0,-1 0-1 0 0,1-1 1 0 0,-1 1-1 0 0,0 0 0 0 0,0-1 1 0 0,0 1-1 0 0,0-1 0 0 0,0 0 1 0 0,0 1-1 0 0,0-1 0 0 0,0 0 1 0 0,-1 0-1 0 0,1 1 0 0 0,0-1 1 0 0,-1 0-1 0 0,0 0 0 0 0,1 0 1 0 0,-1 0-14 0 0,0-4 72 0 0,0-12 102 0 0,-2 4-76 0 0,2 12-89 0 0,0 0 0 0 0,-1 1 0 0 0,0-1-1 0 0,1 0 1 0 0,-1 1 0 0 0,0-1 0 0 0,1 1 0 0 0,-1-1 0 0 0,0 1 0 0 0,0-1-1 0 0,0 1 1 0 0,0-1 0 0 0,-1 0-8 0 0,-2-3 60 0 0,3-1-49 0 0,0 2-13 0 0,-5-1 2 0 0,5 5 1 0 0,1 0-1 0 0,-1-1 0 0 0,1 1 1 0 0,0 0-1 0 0,-1 0 0 0 0,1-1 1 0 0,0 1-1 0 0,-1 0 1 0 0,1 0-1 0 0,0-1 0 0 0,-1 1 1 0 0,1 0-1 0 0,0-1 0 0 0,0 1 1 0 0,-1 0-1 0 0,1-1 0 0 0,0 1 1 0 0,0-1-1 0 0,0 1 0 0 0,0 0 1 0 0,-1-1-1 0 0,1 1 0 0 0,0-1 1 0 0,0 1-1 0 0,0 0 0 0 0,0-1 1 0 0,0 1-1 0 0,0-1 0 0 0,0 1 1 0 0,0-1-1 0 0,0 1 0 0 0,-2-5 43 0 0,-12-6-33 0 0,-1 6-10 0 0,-1-6 0 0 0,0 9 0 0 0,16 1 1 0 0,-1 1-1 0 0,1 0 0 0 0,0 0 0 0 0,-1 0 0 0 0,1 0 1 0 0,-1 0-1 0 0,1 0 0 0 0,0 0 0 0 0,-1 0 0 0 0,1 0 1 0 0,0 0-1 0 0,-1 0 0 0 0,1 0 0 0 0,-1 0 0 0 0,1 0 1 0 0,0 0-1 0 0,-1 0 0 0 0,1 0 0 0 0,-1 1 0 0 0,1-1 0 0 0,0 0 1 0 0,-1 0-1 0 0,1 0 0 0 0,0 1 0 0 0,-1-1 0 0 0,1 0 1 0 0,0 0-1 0 0,0 1 0 0 0,-1-1 0 0 0,1 0 0 0 0,0 1 0 0 0,-7 6-19 0 0,-6 1-46 0 0,-3 3 3 0 0,3-6 50 0 0,7 5 12 0 0,-4-4 0 0 0,5 7 0 0 0,-9 3 0 0 0,1-1 0 0 0,8-2 0 0 0,1-11 0 0 0,1-1 0 0 0,-6 15 0 0 0,-1-3-16 0 0,7-8-48 0 0,3-4 63 0 0,0 0 0 0 0,0-1 0 0 0,0 1 0 0 0,0 0 0 0 0,0-1 0 0 0,0 1 0 0 0,0 0 0 0 0,0-1 0 0 0,-1 1 0 0 0,1 0 0 0 0,0-1 0 0 0,0 1 0 0 0,-1 0 0 0 0,1-1-1 0 0,0 1 2 0 0,-11 4 0 0 0,11-4 1 0 0,-1-1 0 0 0,1 1 0 0 0,0-1 0 0 0,-1 1 0 0 0,1 0 0 0 0,0-1 0 0 0,0 1 0 0 0,0 0-1 0 0,-1-1 1 0 0,1 1 0 0 0,0 0 0 0 0,0-1 0 0 0,0 1 0 0 0,0 0 0 0 0,0 0-1 0 0,0 1 34 0 0,0-2-63 0 0,0 0-34 0 0,0 0-110 0 0,0 0-19 0 0,0 0 49 0 0,0 0-26 0 0,0 0-95 0 0,0 0-261 0 0,0 0-472 0 0,0 0-41 0 0,0 0-8 0 0</inkml:trace>
  <inkml:trace contextRef="#ctx0" brushRef="#br1" timeOffset="12">3329 1423 4864 0 0,'0'0'141'0'0,"0"0"-34"0"0,0 0 0 0 0,0 0 42 0 0,0 0 132 0 0,-2 2 240 0 0,-9 9 21 0 0,8-9-8 0 0,3-2-38 0 0,0 0-14 0 0,0 0-2 0 0,0 0-10 0 0,0 0-38 0 0,0 0-16 0 0,0 0-6 0 0,0 0-22 0 0,0 0-83 0 0,0 0-32 0 0,0 0-7 0 0,0 0-25 0 0,0 0-94 0 0,3 3-41 0 0,6 3-68 0 0,7 0 115 0 0,3-5 32 0 0,-5-1-89 0 0,-11 0-86 0 0,52 0 382 0 0,-34 0-288 0 0,-3-2 11 0 0,-1-4-43 0 0,-2 0-16 0 0,1 4 27 0 0,-1 2-3 0 0,-1 0-33 0 0,30 0 20 0 0,-23 0-3 0 0,-18 0-58 0 0,-1 0-1 0 0,1 0 1 0 0,-1 0 0 0 0,1-1 0 0 0,0 1 0 0 0,-1-1 0 0 0,0 1 0 0 0,1-1 0 0 0,-1 0 0 0 0,1 0 0 0 0,1-2-6 0 0,-2 2 4 0 0,0 0 0 0 0,1 0 1 0 0,-1 0-1 0 0,1 0 0 0 0,-1 1 0 0 0,0-1 1 0 0,1 0-1 0 0,0 1 0 0 0,-1 0 0 0 0,1 0 1 0 0,1 0-5 0 0,12-1 0 0 0,-11 0 2 0 0,-1 1 0 0 0,1-1-1 0 0,-1 1 1 0 0,0 1 0 0 0,1-1-1 0 0,-1 0 1 0 0,0 1 0 0 0,1 0 0 0 0,2 1-2 0 0,7 9 77 0 0,-12-9 6 0 0,3-2-16 0 0,-2 0-48 0 0,0 0-39 0 0,2 0-36 0 0,-2 3 95 0 0,7 8 32 0 0,-7-9 1 0 0,-3-2 0 0 0,0 0 2 0 0,0 3 12 0 0,0 7 2 0 0,0-7 0 0 0,0-3-4 0 0,0 3-27 0 0,0-3-50 0 0,1 9 3 0 0,-5-3 74 0 0,-6 5-9 0 0,6-5 9 0 0,5 3-70 0 0,-1-8-5 0 0,0 4 46 0 0,0 0-27 0 0,-3 3-31 0 0,-10 8 3 0 0,0 0 0 0 0,10-1 0 0 0,3-13 0 0 0,0 0 0 0 0,0 0 0 0 0,0 0 0 0 0,-1-1 0 0 0,1 1 0 0 0,-1 0 0 0 0,1-1 0 0 0,-1 1 0 0 0,0 0 0 0 0,1-1 0 0 0,-1 1 0 0 0,0-1 0 0 0,0 1 0 0 0,0 0 0 0 0,0-1 0 0 0,0 1 0 0 0,0-1 0 0 0,0 1 0 0 0,0-1 0 0 0,1 1 0 0 0,-1 0 0 0 0,1 0 0 0 0,-1-1 0 0 0,1 1 0 0 0,0 0 0 0 0,0 0 0 0 0,0 0 0 0 0,0-1 0 0 0,-1 1 0 0 0,1 0 0 0 0,0 0 0 0 0,0 0 0 0 0,-1-1 0 0 0,1 1 0 0 0,-1 0 0 0 0,0-1 0 0 0,1 1 0 0 0,-1 0 0 0 0,0-1 0 0 0,0 1 0 0 0,0-1 0 0 0,0 1 0 0 0,0-1 0 0 0,0 1 0 0 0,0 0 0 0 0,0-1 0 0 0,1 1 0 0 0,-1-1 0 0 0,0 1 0 0 0,1 0 0 0 0,0 0 0 0 0,-1-1 0 0 0,1 1 0 0 0,0 0 0 0 0,0 0 0 0 0,0 3 0 0 0,0-1 0 0 0,0 1 0 0 0,0 0 0 0 0,0-1 0 0 0,-1 1 0 0 0,0-1 0 0 0,0 1 0 0 0,0-1 0 0 0,0 1 0 0 0,-1-1 0 0 0,0 0 0 0 0,0 1 0 0 0,0-1 0 0 0,1-2 0 0 0,0 0 0 0 0,1 0 0 0 0,-1 0 0 0 0,1 0 0 0 0,0 0 0 0 0,-1 0 0 0 0,1 0 0 0 0,0 0 0 0 0,0 0 0 0 0,1 0 0 0 0,-1 0 0 0 0,0 8 0 0 0,-1-3 0 0 0,0-1 0 0 0,0 0 0 0 0,-1 0 0 0 0,0 0 0 0 0,0 0 0 0 0,0 0 0 0 0,-1 0 0 0 0,0-1 0 0 0,-2 5 0 0 0,-2 3 0 0 0,2 18 0 0 0,-8-7 4 0 0,0-1 52 0 0,12-21-53 0 0,1-1 0 0 0,-1 1 0 0 0,1-1 0 0 0,-1 0 0 0 0,1 1 1 0 0,0-1-1 0 0,0 1 0 0 0,0-1 0 0 0,0 1 0 0 0,0-1-3 0 0,-3 15 83 0 0,-7-3 13 0 0,6-7 7 0 0,4-1-60 0 0,-1 0-10 0 0,0-5-27 0 0,0 1 0 0 0,1-1 1 0 0,-1 0-1 0 0,1 1 0 0 0,-1-1 1 0 0,0 0-1 0 0,1 0 0 0 0,-1 0 1 0 0,0 0-1 0 0,1 1 0 0 0,-1-1 1 0 0,0 0-1 0 0,0 0 0 0 0,1 0 1 0 0,-1 0-7 0 0,1 0 1 0 0,0-1 1 0 0,0 1 0 0 0,0 0-1 0 0,0 0 1 0 0,0 0 0 0 0,0 0-1 0 0,-1 0 1 0 0,1 0 0 0 0,0 0-1 0 0,0 0 1 0 0,0 0 0 0 0,0 0-1 0 0,0 0 1 0 0,0 0 0 0 0,0 0-1 0 0,0 0 1 0 0,0 0 0 0 0,0 0 0 0 0,-1 0-1 0 0,1 0 1 0 0,0 1 0 0 0,0-1-1 0 0,0 0 1 0 0,0 0 0 0 0,0 0-1 0 0,0 0 1 0 0,0 0 0 0 0,0 0-1 0 0,0 0 1 0 0,0 0 0 0 0,0 0-1 0 0,0 0 1 0 0,0 0 0 0 0,-1 0-1 0 0,1 0 1 0 0,0 0 0 0 0,0 0 0 0 0,0 1-1 0 0,0-1 1 0 0,0 0 0 0 0,0 0-1 0 0,0 0 1 0 0,0 0 0 0 0,0 0-1 0 0,0 0 1 0 0,0 0 0 0 0,0 0-1 0 0,0 0 1 0 0,0 0 0 0 0,0 1-1 0 0,0-1 1 0 0,0 0 0 0 0,0 0-1 0 0,0 0 1 0 0,0 0 0 0 0,0 0 0 0 0,0 0-2 0 0,0 1-57 0 0,0 0 42 0 0,0 3 85 0 0,0-1 28 0 0,0 9 392 0 0,0-9-410 0 0,0-1-57 0 0,0 1 70 0 0,0-3-12 0 0,0 0-1 0 0,0 0-2 0 0,0 0-12 0 0,0 0-28 0 0,0 0-105 0 0,0 0 2 0 0,0 0-78 0 0,0 0-90 0 0,0 0 66 0 0,0 0-39 0 0,0 0-43 0 0,0 0-41 0 0,0 0-36 0 0,0 0-34 0 0,0 0-234 0 0,0 0-55 0 0,0 0-769 0 0,0 0-605 0 0,0 0-1152 0 0</inkml:trace>
  <inkml:trace contextRef="#ctx0" brushRef="#br1" timeOffset="13">8756 4215 7512 0 0,'0'0'166'0'0,"-2"-3"29"0"0,-9-7 13 0 0,8 7-93 0 0,1 2-46 0 0,-1 0-29 0 0,0 2-32 0 0,0-1-7 0 0,1-1 39 0 0,-2-6 150 0 0,3 6-174 0 0,1 1 0 0 0,0 0-1 0 0,0-1 1 0 0,0 1 0 0 0,-1 0 0 0 0,1-1-1 0 0,0 1 1 0 0,0 0 0 0 0,-1-1 0 0 0,1 1 0 0 0,0 0-1 0 0,-1-1 1 0 0,1 1 0 0 0,0 0 0 0 0,-1 0-1 0 0,1-1 1 0 0,0 1 0 0 0,-1 0 0 0 0,1 0 0 0 0,-1 0-1 0 0,1 0 1 0 0,0 0 0 0 0,-1-1 0 0 0,1 1-1 0 0,-1 0 1 0 0,1 0 0 0 0,0 0 0 0 0,-1 0 0 0 0,1 0-1 0 0,-1 0 1 0 0,1 0-16 0 0,-3 0 391 0 0,0-2-30 0 0,-7-9-129 0 0,6 9-65 0 0,0 0-87 0 0,-4 4-17 0 0,8-2-38 0 0,-3 0 140 0 0,1 0 22 0 0,-5 0-100 0 0,-2 0 60 0 0,-3 0 85 0 0,-8 0 158 0 0,13-1-299 0 0,3 1-57 0 0,1 0 1 0 0,-1-1-1 0 0,0 1 0 0 0,1 1 0 0 0,-1-1 1 0 0,1 0-1 0 0,-1 1 0 0 0,1 0 1 0 0,-2 0-35 0 0,-3 4 61 0 0,6-4-47 0 0,1 0 0 0 0,0 0 0 0 0,-1 0 0 0 0,1 0 0 0 0,-1-1 0 0 0,1 1-1 0 0,-1 0 1 0 0,0-1 0 0 0,1 0 0 0 0,-1 1 0 0 0,0-1 0 0 0,1 0 0 0 0,-1 0 0 0 0,0 0-14 0 0,-13 3 100 0 0,14-2-97 0 0,0-1 0 0 0,0 1-1 0 0,0-1 1 0 0,0 1 0 0 0,0 0-1 0 0,0-1 1 0 0,1 1 0 0 0,-1 0 0 0 0,0 0-1 0 0,0 0 1 0 0,0-1 0 0 0,1 1 0 0 0,-1 0-1 0 0,0 0 1 0 0,0 1-3 0 0,-7 9 49 0 0,-7-4-25 0 0,13-7-20 0 0,-1 1 0 0 0,1-1 0 0 0,0 1-1 0 0,0 0 1 0 0,0 0 0 0 0,0 0 0 0 0,0 0 0 0 0,0 0 0 0 0,1 0 0 0 0,-1 1 0 0 0,0-1 0 0 0,-1 2-4 0 0,1 0 2 0 0,-1 0 0 0 0,1 0 1 0 0,0 0-1 0 0,0 0 0 0 0,0 1 0 0 0,0 0-2 0 0,0 0 0 0 0,0-1-1 0 0,0 1 1 0 0,0-1 0 0 0,0 0-1 0 0,-1 0 1 0 0,0 1 0 0 0,-10 8 0 0 0,8-7 0 0 0,0-1 0 0 0,0 1 0 0 0,1-1 0 0 0,0 1 0 0 0,0 0 0 0 0,-1 2 0 0 0,0 4 0 0 0,4-9 0 0 0,0 0 0 0 0,0 1 0 0 0,0-1 0 0 0,0 0 0 0 0,-1 0 0 0 0,1 0 0 0 0,-1 0 0 0 0,1 0 0 0 0,-1 0 0 0 0,0 0 0 0 0,1-1 0 0 0,-1 1 0 0 0,1 0 0 0 0,0 0 0 0 0,-1 0 0 0 0,1 0 0 0 0,0 0 0 0 0,0 0 0 0 0,0 1 0 0 0,1-1 0 0 0,-1 0 0 0 0,1 0 0 0 0,-1 2 0 0 0,0 31 0 0 0,1-21 0 0 0,3 2 0 0 0,5-5 63 0 0,8 4 154 0 0,-14-12-153 0 0,1-1 70 0 0,-1-1-48 0 0,1 0-30 0 0,1-1-27 0 0,0 0-3 0 0,-2 1 21 0 0,6 3 56 0 0,6 4 126 0 0,-13-8-206 0 0,0 0-1 0 0,1 1 0 0 0,-1-1 1 0 0,0 0-1 0 0,1 1 0 0 0,-1-1 1 0 0,0 0-1 0 0,1 0 1 0 0,-1 0-1 0 0,0 0 0 0 0,0 0 1 0 0,1-1-1 0 0,-1 1 1 0 0,0 0-1 0 0,1-1 0 0 0,-1 1 1 0 0,0 0-1 0 0,0-1 1 0 0,1 0-23 0 0,6-4 124 0 0,4-1 35 0 0,-1 4-98 0 0,-9 2-56 0 0,0 0 0 0 0,0-1 0 0 0,0 1 0 0 0,0-1 0 0 0,0 1 0 0 0,0-1 0 0 0,0 0 0 0 0,0 0 0 0 0,0 0 0 0 0,0 0 0 0 0,0 0 1 0 0,-1 0-1 0 0,1-1 0 0 0,-1 1 0 0 0,1 0 0 0 0,-1-1 0 0 0,1 1 0 0 0,-1-1 0 0 0,0 0 0 0 0,1 0-5 0 0,0 0 12 0 0,0 0 0 0 0,0-1 0 0 0,0 1 1 0 0,0 0-1 0 0,0 0 0 0 0,1 1 0 0 0,-1-1 0 0 0,1 0 0 0 0,-1 1 0 0 0,1-1 0 0 0,1 1-12 0 0,7-2 45 0 0,-10 3-40 0 0,0 0 1 0 0,0 0-1 0 0,0-1 1 0 0,0 1-1 0 0,0 0 0 0 0,0 0 1 0 0,0-1-1 0 0,0 1 1 0 0,-1-1-1 0 0,1 1 0 0 0,0-1 1 0 0,0 1-1 0 0,0-1-5 0 0,6-10 75 0 0,-4 8-51 0 0,-1-1 0 0 0,1 1 0 0 0,-1 0 0 0 0,1 0 0 0 0,0 0 1 0 0,2-2-25 0 0,-1 3 29 0 0,-1-1 0 0 0,0 0 0 0 0,-1 0 0 0 0,1 0 0 0 0,-1 0 1 0 0,2-3-30 0 0,3-9 107 0 0,-1-5-27 0 0,-3 10-47 0 0,-2 7-31 0 0,0 0 1 0 0,0-1-1 0 0,0 1 1 0 0,0 0-1 0 0,1 0 1 0 0,-1 0-1 0 0,1 0 1 0 0,0-1-3 0 0,2-4 0 0 0,-3 4 0 0 0,0 1 0 0 0,-1-1 0 0 0,1 0 0 0 0,-1 0 0 0 0,0-3 0 0 0,0 7 0 0 0,0-24 0 0 0,0-15-54 0 0,0 37-32 0 0,0 1-101 0 0,0 1-168 0 0,0 0-11 0 0,0 0-32 0 0,0 0-122 0 0,0 0-50 0 0,0 0 328 0 0,0 0-19 0 0,0 0-69 0 0,0 0 115 0 0,0 0-40 0 0,0 0-42 0 0,0 0-39 0 0,0 0-436 0 0,0 0-289 0 0,0 0-682 0 0</inkml:trace>
  <inkml:trace contextRef="#ctx0" brushRef="#br1" timeOffset="14">8630 4515 3600 0 0,'0'0'76'0'0,"0"0"16"0"0,0 0 5 0 0,-3 2-11 0 0,-4 5-58 0 0,1-3 20 0 0,4-3 15 0 0,-1-1-46 0 0,-2 0 22 0 0,2 0 70 0 0,1 2 69 0 0,-1 0 104 0 0,-8 9 123 0 0,8-9-131 0 0,1 0-95 0 0,-1-2-60 0 0,1 0-59 0 0,-1 0-26 0 0,1 1 57 0 0,-3 6 146 0 0,5-7-223 0 0,0 1 0 0 0,-1-1 0 0 0,1 0 0 0 0,0 1 0 0 0,0-1 1 0 0,-1 0-1 0 0,1 1 0 0 0,0-1 0 0 0,0 0 0 0 0,-1 1 0 0 0,1-1 0 0 0,0 0 0 0 0,-1 0 1 0 0,1 1-1 0 0,0-1 0 0 0,-1 0 0 0 0,1 0 0 0 0,0 0 0 0 0,-1 1 0 0 0,1-1 1 0 0,-1 0-1 0 0,1 0 0 0 0,-1 0 0 0 0,1 0 0 0 0,0 0 0 0 0,-1 0 0 0 0,1 0 0 0 0,-1 0 1 0 0,1 0-1 0 0,0 0 0 0 0,-1 0-14 0 0,-4 3 337 0 0,4-2-288 0 0,-2 1 38 0 0,-4 4 49 0 0,3-5-56 0 0,1 0 20 0 0,-1 0 39 0 0,-1 0 51 0 0,0-1 60 0 0,-6 2 19 0 0,2 4-102 0 0,0-1-71 0 0,-11 4 120 0 0,-7 4 46 0 0,18-7-144 0 0,-1 3 32 0 0,-11 5 37 0 0,18-13-153 0 0,0 1 0 0 0,0-1-1 0 0,0 1 1 0 0,0 0 0 0 0,0 0 0 0 0,0 1 0 0 0,1-1 0 0 0,-1 1 0 0 0,1-1 0 0 0,-1 1 0 0 0,1 0 0 0 0,-1 2-34 0 0,0-1 48 0 0,3-3-36 0 0,0 0 0 0 0,-1-1 0 0 0,1 1 0 0 0,0 0 0 0 0,0-1 0 0 0,-1 1 0 0 0,1-1 0 0 0,-1 1 0 0 0,1 0 0 0 0,-1-1 0 0 0,1 1 0 0 0,-1-1 0 0 0,1 0 0 0 0,-1 1 0 0 0,1-1-1 0 0,-1 1 1 0 0,1-1 0 0 0,-1 0 0 0 0,0 1 0 0 0,1-1 0 0 0,-1 0 0 0 0,0 1-12 0 0,-4 1 41 0 0,2 1-21 0 0,0-1 1 0 0,1 1-1 0 0,-1 0 1 0 0,1 0-1 0 0,0 1 1 0 0,0-1-1 0 0,0 0 0 0 0,0 1 1 0 0,0-1-1 0 0,-1 4-20 0 0,0 0 28 0 0,-2 24 100 0 0,1-24-116 0 0,-4 12 111 0 0,7-18-109 0 0,1 0 0 0 0,0 1 0 0 0,0-1-1 0 0,-1 0 1 0 0,1 0 0 0 0,0 1 0 0 0,0-1-1 0 0,0 0 1 0 0,1 1 0 0 0,-1-1 0 0 0,0 0 0 0 0,0 0-1 0 0,1 1 1 0 0,-1-1 0 0 0,1 0 0 0 0,-1 1-14 0 0,3 2 14 0 0,1 1 61 0 0,4 5 126 0 0,2-1 73 0 0,12 6 332 0 0,-8-11-284 0 0,-6-4-138 0 0,0 1-64 0 0,7 0-22 0 0,-12-1-90 0 0,0 0 1 0 0,0 0-1 0 0,0 0 0 0 0,0-1 1 0 0,0 1-1 0 0,0-1 0 0 0,0 1 1 0 0,0-1-1 0 0,2-1-8 0 0,3-2 10 0 0,5-3 22 0 0,0 2 21 0 0,-3 2-25 0 0,25-9 28 0 0,-17 1 44 0 0,-5 8-14 0 0,3-1 61 0 0,0-7 49 0 0,-3 0-23 0 0,0 2-38 0 0,3-3 41 0 0,-5-1 92 0 0,-1 10-136 0 0,1-2 70 0 0,-3-5 23 0 0,-8 9-208 0 0,1 0 0 0 0,-1 0 0 0 0,1 0 1 0 0,0 0-1 0 0,0 0 0 0 0,0 0 0 0 0,-1 1 1 0 0,1-1-1 0 0,0 0 0 0 0,0 1 0 0 0,0-1 1 0 0,0 1-1 0 0,0-1 0 0 0,0 1 1 0 0,0-1-1 0 0,1 1-17 0 0,9-7 192 0 0,-6-1-57 0 0,4-8 20 0 0,-7 11-105 0 0,3-10 90 0 0,1-1-84 0 0,-6 16-56 0 0,0 0 0 0 0,0 0 0 0 0,0 0 0 0 0,0-1 1 0 0,0 1-1 0 0,0 0 0 0 0,0 0 0 0 0,0 0 1 0 0,0 0-1 0 0,0 0 0 0 0,0 0 0 0 0,0 0 1 0 0,0 0-1 0 0,0 0 0 0 0,0 0 0 0 0,0 0 1 0 0,0 0-1 0 0,0-1 0 0 0,0 1 0 0 0,0 0 1 0 0,0 0-1 0 0,0 0 0 0 0,0 0 0 0 0,0 0 1 0 0,0 0-1 0 0,0 0 0 0 0,0 0 0 0 0,-1 0 1 0 0,1 0-1 0 0,0 0 0 0 0,0 0 0 0 0,0 0 1 0 0,0 0-1 0 0,0 0 0 0 0,0 0 0 0 0,0 0 0 0 0,0 0 1 0 0,0 0-1 0 0,0 0 0 0 0,0 0 0 0 0,-1 0 1 0 0,1 0-1 0 0,0 0 0 0 0,0 0 0 0 0,0 0 1 0 0,0 0-1 0 0,0 0 0 0 0,0 0 0 0 0,0 0 1 0 0,0 0-1 0 0,0 0 0 0 0,0 0 0 0 0,-4-1 13 0 0,3-1-31 0 0,1-1 53 0 0,0 0-25 0 0,0 1-57 0 0,-2-1-44 0 0,0 0-62 0 0,-9-7 158 0 0,6 6 92 0 0,0 5-53 0 0,-1 0-22 0 0,1-4 37 0 0,0-3-105 0 0,0 1-35 0 0,5 5 78 0 0,-4-2-179 0 0,1 0 80 0 0,-1 2 49 0 0,-1 1 23 0 0,2-1-33 0 0,2 1 50 0 0,1-1 1 0 0,-1 0 0 0 0,0 0 0 0 0,1 0-1 0 0,-1-1 1 0 0,0 1 0 0 0,1 0 0 0 0,-1 0-1 0 0,0 0 1 0 0,1 0 0 0 0,-1-1-1 0 0,0 1 1 0 0,1 0 0 0 0,-1-1 0 0 0,1 1-1 0 0,-1 0 1 0 0,0-1 0 0 0,1 1 0 0 0,-1-1-1 0 0,1 1 1 0 0,-1-1 0 0 0,1 1 0 0 0,0-1-1 0 0,-1 1 1 0 0,1-1 0 0 0,-1 1 12 0 0,1-1-11 0 0,0 0 0 0 0,-1 1 0 0 0,1-1 1 0 0,-1 1-1 0 0,1-1 0 0 0,-1 1 0 0 0,1-1 0 0 0,-1 1 1 0 0,1-1-1 0 0,-1 1 0 0 0,1 0 0 0 0,-1-1 0 0 0,0 1 0 0 0,1 0 1 0 0,-1 0-1 0 0,1-1 0 0 0,-1 1 0 0 0,0 0 0 0 0,1 0 0 0 0,-1 0 1 0 0,0 0-1 0 0,0 0 0 0 0,1 0 0 0 0,-1 0 0 0 0,0 0 1 0 0,1 0 10 0 0,-12-2-134 0 0,0-4-10 0 0,6 2 54 0 0,-1 2-38 0 0,-4 0-136 0 0,11 2 173 0 0,-1 0 35 0 0,0 0 21 0 0,-4 1 117 0 0,3-1-114 0 0,0 0-83 0 0,0-1-70 0 0,0 1-101 0 0,1-1-120 0 0,0 0 152 0 0,0 0-38 0 0,0 0-17 0 0,0 0-43 0 0,0 0-39 0 0,0 0-34 0 0,-1-1-123 0 0,0 1-33 0 0,-3-5-1279 0 0</inkml:trace>
  <inkml:trace contextRef="#ctx0" brushRef="#br1" timeOffset="15">8693 1202 5344 0 0,'0'0'157'0'0,"0"0"-39"0"0,0 0-1 0 0,0 0 48 0 0,0 0 146 0 0,0-3 271 0 0,0-7 24 0 0,0 7-12 0 0,0 3-55 0 0,0-3-24 0 0,0 2-494 0 0,0-1 69 0 0,0-2 171 0 0,0-5 283 0 0,0 5-336 0 0,0 1-52 0 0,0 0-83 0 0,0 3-68 0 0,0 0 1 0 0,0 0-1 0 0,0 0 0 0 0,0 0 0 0 0,0 0 1 0 0,0-1-1 0 0,0 1 0 0 0,0 0 1 0 0,0 0-1 0 0,0 0 0 0 0,0 0 0 0 0,0 0 1 0 0,0 0-1 0 0,0 0 0 0 0,0 0 1 0 0,0 0-1 0 0,0 0 0 0 0,0-1 0 0 0,0 1 1 0 0,0 0-1 0 0,0 0 0 0 0,0 0 1 0 0,0 0-1 0 0,0 0 0 0 0,0 0 0 0 0,0 0 1 0 0,0 0-1 0 0,0 0 0 0 0,0 0 1 0 0,0 0-1 0 0,0 0 0 0 0,0 0 0 0 0,0-1 1 0 0,0 1-1 0 0,-1 0 0 0 0,1 0 1 0 0,0 0-1 0 0,0 0 0 0 0,0 0 0 0 0,0 0 1 0 0,0 0-1 0 0,0 0 0 0 0,0 0 1 0 0,0 0-1 0 0,0 0 0 0 0,0 0 0 0 0,-1 0 1 0 0,1 0-1 0 0,0 0 0 0 0,0 0 1 0 0,0 0-1 0 0,0 0 0 0 0,0 0 0 0 0,0 0 1 0 0,0 0-1 0 0,0 0 0 0 0,0 0-5 0 0,-7-1 101 0 0,4-2 42 0 0,1 0 34 0 0,0-7 200 0 0,2 3-178 0 0,0 2-122 0 0,-2 0 163 0 0,-9-5-19 0 0,9 7-80 0 0,-1 3-39 0 0,-7 0-6 0 0,7 0-4 0 0,3 0-18 0 0,-3 0-8 0 0,-5 0-23 0 0,-13 0 44 0 0,-12 0 46 0 0,19 0-108 0 0,13 0-25 0 0,1 0 1 0 0,-1 0 0 0 0,0 0-1 0 0,1 0 1 0 0,-1 0 0 0 0,0 0 0 0 0,1 0-1 0 0,-1 0 1 0 0,0 1 0 0 0,1-1-1 0 0,-1 0 1 0 0,0 0 0 0 0,1 1 0 0 0,-1-1-1 0 0,0 0 1 0 0,1 1 0 0 0,-1-1 0 0 0,1 1-1 0 0,-1-1 1 0 0,1 1 0 0 0,-1-1-1 0 0,1 1 1 0 0,-1-1 0 0 0,1 1 0 0 0,0-1-1 0 0,-1 1 0 0 0,1 0 2 0 0,0-1-1 0 0,-1 1 0 0 0,1-1 1 0 0,-1 1-1 0 0,1-1 0 0 0,-1 1 1 0 0,1-1-1 0 0,-1 1 0 0 0,1-1 1 0 0,-1 0-1 0 0,1 1 0 0 0,-1-1 1 0 0,0 0-1 0 0,1 1 0 0 0,-1-1 1 0 0,0 0-1 0 0,1 0 0 0 0,-1 1 1 0 0,0-1-1 0 0,1 0 0 0 0,-1 0 1 0 0,0 0-1 0 0,1 0 0 0 0,-1 0 1 0 0,0 0-1 0 0,0 0-1 0 0,1 0 0 0 0,-1 0 1 0 0,1-1-1 0 0,0 1 1 0 0,-1 0-1 0 0,1 0 0 0 0,-1 0 1 0 0,1 0-1 0 0,-1 0 0 0 0,1 0 1 0 0,-1 1-1 0 0,1-1 1 0 0,-1 0-1 0 0,1 0 0 0 0,-1 0 1 0 0,1 0-1 0 0,-1 0 1 0 0,1 1-1 0 0,-1-1 0 0 0,1 0 1 0 0,-1 0-1 0 0,1 1 1 0 0,0-1-1 0 0,-1 0 0 0 0,1 1 1 0 0,0-1-1 0 0,-1 1 1 0 0,1-1-1 0 0,0 0 0 0 0,-1 1 1 0 0,1-1-1 0 0,0 1 1 0 0,-1-1-1 0 0,-3 7-2 0 0,-9-2 2 0 0,-17 9 0 0 0,29-14 0 0 0,1 0 0 0 0,-1 0 0 0 0,0 1 0 0 0,0-1 0 0 0,0 1 0 0 0,0-1 0 0 0,1 1 0 0 0,-1-1 0 0 0,0 1 0 0 0,1 0 0 0 0,-1-1 0 0 0,0 1 0 0 0,1 0 0 0 0,-1 0 0 0 0,-21 22 0 0 0,16-18 0 0 0,5-3 0 0 0,-1-1 0 0 0,1 1 0 0 0,0-1 0 0 0,0 1 0 0 0,0-1 0 0 0,0 1 0 0 0,0 0 0 0 0,0 0 0 0 0,0-1 0 0 0,0 3 0 0 0,-10 18 0 0 0,-5 10-60 0 0,15-29 51 0 0,0-1 1 0 0,1 1 0 0 0,-1 0 0 0 0,1 0-1 0 0,0-1 1 0 0,0 1 0 0 0,0 0 0 0 0,0 0-1 0 0,0 0 1 0 0,0 0 0 0 0,1-1 0 0 0,-1 1-1 0 0,1 0 1 0 0,0 0 0 0 0,0-1 0 0 0,0 1-1 0 0,0 0 1 0 0,0-1 0 0 0,1 1 0 0 0,1 1 8 0 0,-1 0-10 0 0,0 12-7 0 0,-2-16 18 0 0,0 1-1 0 0,0 0 0 0 0,0 0 0 0 0,0 0 0 0 0,0 0 1 0 0,0-1-1 0 0,0 1 0 0 0,0 0 0 0 0,1 0 0 0 0,-1 0 1 0 0,0 0-1 0 0,1-1 0 0 0,-1 1 0 0 0,0 0 1 0 0,1 0-1 0 0,9 4 0 0 0,-4 8 0 0 0,7 3 0 0 0,-8-10-6 0 0,-3-5 1 0 0,-1 0 0 0 0,1 1 0 0 0,-1-1 0 0 0,1 0 0 0 0,-1 0 0 0 0,1 0 0 0 0,0 0 0 0 0,-1 0 0 0 0,1 0 0 0 0,1 0 5 0 0,20 10 2 0 0,-7-9 32 0 0,-15-2-33 0 0,-1 0 1 0 0,1 0-1 0 0,0 0 0 0 0,0 0 1 0 0,0 0-1 0 0,0 0 0 0 0,-1 1 0 0 0,1-1 1 0 0,0 0-1 0 0,0 0 0 0 0,0 1 1 0 0,0-1-1 0 0,-1 0 0 0 0,1 1 1 0 0,0-1-2 0 0,3 4 0 0 0,-4-4 0 0 0,0 1 0 0 0,0-1 0 0 0,0 0 0 0 0,0 0 0 0 0,0 0 0 0 0,0 0 0 0 0,0 0 0 0 0,0 0 0 0 0,1 1 0 0 0,-1-1 0 0 0,0 0 0 0 0,0 0 0 0 0,0 0 0 0 0,0 0 0 0 0,0 0 0 0 0,0 0 0 0 0,0 0 0 0 0,1 0 0 0 0,-1 0 0 0 0,0 0 0 0 0,0 1 0 0 0,0-1 0 0 0,0 0 0 0 0,0 0 0 0 0,1 0 0 0 0,-1 0 0 0 0,0 0 0 0 0,0 0 0 0 0,0 0 0 0 0,0 0 0 0 0,0 0 0 0 0,1 0 0 0 0,-1 0 0 0 0,0 0 0 0 0,0 0 0 0 0,0 0 0 0 0,0-1 0 0 0,0 1 0 0 0,1 0 0 0 0,-1 0 0 0 0,0 0 0 0 0,0 0 0 0 0,0 0 0 0 0,0 0 0 0 0,0 0 0 0 0,0 0 0 0 0,1 0 0 0 0,-1 0 0 0 0,0-1 0 0 0,0 1 0 0 0,0 0 0 0 0,8-5 0 0 0,-6 4 5 0 0,0 1-1 0 0,-1-1 1 0 0,1 1 0 0 0,0-1 0 0 0,0 1 0 0 0,-1-1 0 0 0,1 1 0 0 0,0 0 0 0 0,0 0 0 0 0,-1 0 0 0 0,1 0 0 0 0,0 0 0 0 0,0 1-5 0 0,2-1 13 0 0,-1 0 1 0 0,0 0 0 0 0,1 0 0 0 0,-1 0 0 0 0,0-1-1 0 0,3 0-13 0 0,22-10 22 0 0,-15 6-65 0 0,-7-5 12 0 0,4 4-38 0 0,-4-4 52 0 0,-3 8 17 0 0,1 1-2 0 0,4-15 34 0 0,3 3 131 0 0,-10 11-30 0 0,1 0-35 0 0,-1-2 15 0 0,-2-3-6 0 0,0 7-71 0 0,2-7 102 0 0,0 2-62 0 0,2 0-54 0 0,1 3-75 0 0,2-4-109 0 0,-5-4 109 0 0,0 4 0 0 0,0 0 40 0 0,0 5 26 0 0,-1-1 0 0 0,1 0 0 0 0,0 1 1 0 0,0-1-1 0 0,0 1 0 0 0,0-1 0 0 0,0 1 0 0 0,0-1 0 0 0,1 1 0 0 0,-1-1-13 0 0,2-1 110 0 0,-2 0-50 0 0,-2-6-23 0 0,1 6-11 0 0,3-13-4 0 0,7 3-40 0 0,-7 11-67 0 0,-3 2-12 0 0,0 0 1 0 0,0 0 37 0 0,0 0 146 0 0,0 0 19 0 0,0 0-44 0 0,0 0-142 0 0,0 0-19 0 0,0 0 35 0 0,-3 0 104 0 0,-7 0 32 0 0,10-1-71 0 0,-1 1 1 0 0,1 0-1 0 0,0 0 0 0 0,0 0 1 0 0,0 0-1 0 0,0 0 1 0 0,0 0-1 0 0,0 0 0 0 0,0 0 1 0 0,0 0-1 0 0,0 0 0 0 0,0 0 1 0 0,-1 0-1 0 0,1 0 1 0 0,0 0-1 0 0,0 0 0 0 0,0 0 1 0 0,0 0-1 0 0,0 0 1 0 0,0 0-1 0 0,0 0 0 0 0,0 1 1 0 0,0-1-1 0 0,0 0 0 0 0,0 0 1 0 0,-1 0-1 0 0,1 0 1 0 0,0 0-1 0 0,0 0 0 0 0,0 0 1 0 0,0 0-1 0 0,0 0 0 0 0,0 0 1 0 0,0 0-1 0 0,0 0 1 0 0,0 0-1 0 0,0 0 0 0 0,0 0 1 0 0,0 1-1 0 0,0-1 0 0 0,0 0 1 0 0,0 0-1 0 0,0 0 1 0 0,0 0-1 0 0,0 0 0 0 0,0 0 1 0 0,0 0-1 0 0,0 0 1 0 0,0 0-1 0 0,0 0 0 0 0,0 1 1 0 0,0-1-1 0 0,0 0 0 0 0,0 0 1 0 0,0 0-1 0 0,0 0 1 0 0,0 0-2 0 0,0 2 23 0 0,1 4 7 0 0,-2-1 74 0 0,-2-5-37 0 0,3 0-64 0 0,-1 0 0 0 0,1 0 0 0 0,-1 0 0 0 0,1 0 0 0 0,-1 0 0 0 0,1 0 0 0 0,-1 0 0 0 0,1 0 0 0 0,-1 1 0 0 0,1-1 0 0 0,0 0 0 0 0,-1 0 0 0 0,1 0 0 0 0,-1 0 0 0 0,1 1 0 0 0,-1-1 0 0 0,1 0 0 0 0,-1 0 0 0 0,1 1 1 0 0,0-1-1 0 0,-1 0 0 0 0,1 1 0 0 0,0-1 0 0 0,-1 1 0 0 0,1-1 0 0 0,0 0 0 0 0,0 1 0 0 0,-1-1 0 0 0,1 1 0 0 0,0-1 0 0 0,0 1 0 0 0,0-1 0 0 0,-1 1 0 0 0,1-1 0 0 0,0 1 0 0 0,0-1 0 0 0,0 1 0 0 0,0-1 0 0 0,0 1 0 0 0,0-1 1 0 0,0 1-1 0 0,0-1-3 0 0,0 1 1 0 0,0-1-1 0 0,0 0 1 0 0,0 0 0 0 0,0 0 0 0 0,0 0 0 0 0,0 0 0 0 0,0 0 0 0 0,0 0 0 0 0,0 0 0 0 0,0 0 0 0 0,0 0 0 0 0,0 0 0 0 0,0 1 0 0 0,0-1 0 0 0,0 0 0 0 0,0 0-1 0 0,0 0 1 0 0,0 0 0 0 0,0 0 0 0 0,0 0 0 0 0,0 0 0 0 0,0 0 0 0 0,0 0 0 0 0,0 0 0 0 0,0 1 0 0 0,0-1 0 0 0,0 0 0 0 0,0 0 0 0 0,0 0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0-1 0 0,-11 0 23 0 0,11 0-23 0 0,0 0 1 0 0,0 0 0 0 0,0 0 0 0 0,0 0 0 0 0,0 0 0 0 0,0 0-1 0 0,-1 0 1 0 0,1 0 0 0 0,0 0 0 0 0,0 0 0 0 0,0 0 0 0 0,0 0 0 0 0,0 0-1 0 0,0 0 1 0 0,0 0 0 0 0,0 0 0 0 0,0 0 0 0 0,0 0 0 0 0,-1 0-1 0 0,1 0 1 0 0,0 0 0 0 0,0 0 0 0 0,0 0 0 0 0,0 0 0 0 0,0 0-1 0 0,0 0 1 0 0,0 0 0 0 0,0 0 0 0 0,0 0 0 0 0,0 0 0 0 0,0 1 0 0 0,0-1-1 0 0,0 0 1 0 0,-1 0 0 0 0,1 0 0 0 0,0 0 0 0 0,0 0 0 0 0,0 0-1 0 0,0 0 1 0 0,0 0 0 0 0,0 0 0 0 0,0 0 0 0 0,0 0 0 0 0,0 1-1 0 0,0-1 1 0 0,0 0 0 0 0,0 0 0 0 0,0 0 0 0 0,0 0 0 0 0,0 0-1 0 0,0 0 1 0 0,0 0 0 0 0,0 0 0 0 0,0 0 0 0 0,0 0 0 0 0,0 1 0 0 0,0-1-1 0 0,0 13 12 0 0,-2 3-2 0 0,-9-1 33 0 0,9 1-32 0 0,2-10-11 0 0,0-5 0 0 0,-13 24 0 0 0,12-24 0 0 0,0 0 0 0 0,1 0 0 0 0,-1 0 0 0 0,1 0 0 0 0,0 0 0 0 0,-1 0 0 0 0,1 0 0 0 0,0 0 0 0 0,0 0 0 0 0,0 0 0 0 0,-1 0 0 0 0,1 0 0 0 0,0 0 0 0 0,0 0 0 0 0,1 1 0 0 0,-1-1 0 0 0,1 28 0 0 0,-1-17 0 0 0,1-9 0 0 0,-1 0 0 0 0,0 0 0 0 0,0 1 0 0 0,0-1 0 0 0,0 0 0 0 0,-1 0 0 0 0,1 0 0 0 0,-1 1 0 0 0,0-1 0 0 0,0 0 0 0 0,-4 5 0 0 0,4-6 0 0 0,0-1 0 0 0,1 1 0 0 0,-1-1 0 0 0,0 1 0 0 0,0-1 0 0 0,1 1 0 0 0,-1-1 0 0 0,1 1 0 0 0,-1-1 0 0 0,1 1 0 0 0,0 0 0 0 0,-1-1 0 0 0,1 1 0 0 0,0 0 0 0 0,0 9 3 0 0,0-5 9 0 0,0-1 0 0 0,0 1 0 0 0,0 0 0 0 0,-1-1 1 0 0,-1 3-13 0 0,-2 9 32 0 0,2-11-15 0 0,0 1 0 0 0,0-1 1 0 0,1 1-1 0 0,0 0 0 0 0,1-1 1 0 0,-1 1-18 0 0,2 12 43 0 0,-1-8 11 0 0,0-1-1 0 0,0 0 0 0 0,-1 1 1 0 0,-1 7-54 0 0,-4-3 58 0 0,0 3 23 0 0,5-1 19 0 0,1-8-56 0 0,1 12 63 0 0,-5-6 47 0 0,-1-7-63 0 0,-1 2 41 0 0,4 3 36 0 0,2-4-68 0 0,0-3-45 0 0,0 19 2 0 0,0-4 12 0 0,-3-16 86 0 0,-7 6 33 0 0,7-9 3 0 0,3-2-13 0 0,0 0-61 0 0,0 0-21 0 0,0 0-7 0 0,0 3-15 0 0,0-2-72 0 0,0-1-1 0 0,0 1 1 0 0,0 0 0 0 0,0-1-1 0 0,0 1 1 0 0,0 0 0 0 0,0-1-1 0 0,-1 1 1 0 0,1 0 0 0 0,0-1-1 0 0,0 1 1 0 0,-1 0 0 0 0,1-1-1 0 0,0 1 1 0 0,-1-1-2 0 0,1 1 4 0 0,-1-1-1 0 0,1 1 1 0 0,-1-1-1 0 0,0 0 1 0 0,1 0-1 0 0,-1 1 1 0 0,0-1 0 0 0,1 0-1 0 0,-1 0 1 0 0,0 0-1 0 0,1 0 1 0 0,-1 0-1 0 0,0 0 1 0 0,1 0-1 0 0,-1 0-3 0 0,-2 0 39 0 0,3 0-111 0 0,0 0-65 0 0,0 0 47 0 0,0 0-70 0 0,0 0-86 0 0,0 0 73 0 0,0 0-39 0 0,0 0-43 0 0,0 0-39 0 0,0 0-37 0 0,0 0-33 0 0,0 0-236 0 0,0 0-55 0 0,0 0-772 0 0,0 0-609 0 0,0 0-1158 0 0</inkml:trace>
  <inkml:trace contextRef="#ctx0" brushRef="#br1" timeOffset="16">1389 918 6592 0 0,'0'0'149'0'0,"0"0"23"0"0,0 0 11 0 0,-3 0-30 0 0,-5 0-183 0 0,2 0 67 0 0,0 0 61 0 0,0 0 86 0 0,1 0 51 0 0,0 0 89 0 0,-1 0 102 0 0,1 0 115 0 0,-2 0-205 0 0,0 0-77 0 0,-15 0 370 0 0,12 0-295 0 0,3 0-71 0 0,-1 0 66 0 0,8 0-317 0 0,-1 0-1 0 0,1-1 1 0 0,-1 1-1 0 0,1 0 1 0 0,-1 0-1 0 0,1 0 1 0 0,-1 0-1 0 0,1 0 0 0 0,-1 0 1 0 0,1 0-1 0 0,-1 1 1 0 0,1-1-1 0 0,-1 0 1 0 0,1 0-1 0 0,-1 0 1 0 0,1 0-1 0 0,0 1 1 0 0,-1-1-1 0 0,1 0 1 0 0,-1 0-1 0 0,1 1 0 0 0,0-1 1 0 0,-1 0-1 0 0,1 1 1 0 0,-1-1-1 0 0,1 0 1 0 0,0 1-1 0 0,0-1 1 0 0,-1 1-1 0 0,1-1 1 0 0,0 1-1 0 0,-1-1-11 0 0,-3 7 161 0 0,-7 0 70 0 0,-3 0-60 0 0,10-5-115 0 0,-6 2 29 0 0,7-3-75 0 0,1 0 0 0 0,0 1 0 0 0,0-1-1 0 0,-1 0 1 0 0,1 0 0 0 0,0 1-1 0 0,0 0 1 0 0,0-1 0 0 0,0 1-10 0 0,-9 9 32 0 0,-12 11 52 0 0,13-8-83 0 0,5-3 29 0 0,4-9-27 0 0,0 0-1 0 0,0 1 1 0 0,0-1 0 0 0,-1 0-1 0 0,1 0 1 0 0,-1 0-1 0 0,1 0 1 0 0,-1 0 0 0 0,0 0-3 0 0,-10 14-3 0 0,-1 11 45 0 0,4-7-17 0 0,4-12-25 0 0,4-7 0 0 0,0 1 0 0 0,0-1 0 0 0,1 1 0 0 0,-1-1 0 0 0,0 1 0 0 0,1-1 0 0 0,-1 1 0 0 0,0-1 0 0 0,1 1 0 0 0,0 0 0 0 0,-1-1 0 0 0,1 1 0 0 0,0 0 0 0 0,0 0 0 0 0,0 29 0 0 0,0-17-12 0 0,0 33-40 0 0,0-37 51 0 0,-1-8-4 0 0,1 0 0 0 0,0 0 1 0 0,0 0-1 0 0,0 0 0 0 0,1 0 0 0 0,-1 0 0 0 0,0 0 1 0 0,1 0-1 0 0,-1 0 0 0 0,1 0 0 0 0,0 0 5 0 0,11 23-21 0 0,7 13-59 0 0,-18-37 77 0 0,-1 0 1 0 0,1 0-1 0 0,0 0 0 0 0,0 0 0 0 0,-1-1 1 0 0,1 1-1 0 0,0 0 0 0 0,0 0 1 0 0,0-1-1 0 0,0 1 0 0 0,0-1 1 0 0,0 1-1 0 0,0-1 0 0 0,0 1 0 0 0,0-1 1 0 0,0 1 2 0 0,10 5-10 0 0,-5 5 10 0 0,23 5 0 0 0,-25-15 9 0 0,0 0 0 0 0,0 0 0 0 0,1 0 0 0 0,-1-1 0 0 0,0 0 0 0 0,1 0 0 0 0,-1 0 0 0 0,1 0 0 0 0,3-1-9 0 0,8 0 72 0 0,-13 1-48 0 0,1 0-1 0 0,-1 0 1 0 0,0 0 0 0 0,1 0-1 0 0,-1-1 1 0 0,0 0 0 0 0,1 1 0 0 0,-1-1-24 0 0,-1 0 12 0 0,0 0 0 0 0,0-1 0 0 0,0 1 0 0 0,0 0 0 0 0,0-1 0 0 0,0 1 0 0 0,-1-1 1 0 0,1 0-13 0 0,12-8 102 0 0,10-1 155 0 0,-10 5-108 0 0,-5 2-88 0 0,7-8 179 0 0,-1-2-51 0 0,-1 0-43 0 0,0-1-36 0 0,8-9 20 0 0,-17 19-96 0 0,0-1 0 0 0,-1 0 1 0 0,0 1-1 0 0,3-6-34 0 0,0-1 39 0 0,-2 4 18 0 0,-1 0 0 0 0,0 0 0 0 0,1-5-57 0 0,8-13 91 0 0,-8 18-34 0 0,0 0 1 0 0,-1-1-1 0 0,3-6-57 0 0,1-8 70 0 0,-5 5-7 0 0,-4 17-59 0 0,1-1-1 0 0,1 1 0 0 0,-1-1 0 0 0,0 1 0 0 0,0-1 1 0 0,0 1-1 0 0,1 0 0 0 0,-1-1 0 0 0,1 1 1 0 0,-1-1-4 0 0,5-6 31 0 0,-4 7-26 0 0,0-1-1 0 0,0 1 1 0 0,0-1 0 0 0,0 1-1 0 0,-1-1 1 0 0,1 1-1 0 0,0-1 1 0 0,-1 1 0 0 0,0-1-1 0 0,1 0 1 0 0,-1 1-1 0 0,0-1 1 0 0,0 0 0 0 0,1 0-5 0 0,-1-9 50 0 0,0 7-40 0 0,1 1 0 0 0,-1 0-1 0 0,0 0 1 0 0,0 0-1 0 0,0-1 1 0 0,-1 1-1 0 0,1 0 1 0 0,-1 0 0 0 0,0 0-1 0 0,0-1-9 0 0,-1 0 7 0 0,-12-21 66 0 0,4 20-43 0 0,4-6 34 0 0,-5 5-32 0 0,10 6-28 0 0,0-1 0 0 0,0 1 0 0 0,0-1 0 0 0,0 1 0 0 0,0-1 0 0 0,0 1 0 0 0,0-1 0 0 0,0 0 0 0 0,0 0 0 0 0,1 1 0 0 0,-1-1 0 0 0,0 0 0 0 0,0 0 0 0 0,1 0 0 0 0,-1 0 0 0 0,0 0-4 0 0,-2-6 13 0 0,3 7-13 0 0,0-1 0 0 0,0 1 1 0 0,-1-1-1 0 0,1 1 1 0 0,0-1-1 0 0,0 1 0 0 0,0-1 1 0 0,-1 1-1 0 0,1-1 0 0 0,0 1 1 0 0,-1 0-1 0 0,1-1 1 0 0,0 1-1 0 0,-1-1 0 0 0,1 1 1 0 0,-1 0-1 0 0,1 0 1 0 0,0-1-1 0 0,-1 1 0 0 0,1 0 1 0 0,-1 0-1 0 0,1-1 1 0 0,-1 1-1 0 0,1 0 0 0 0,-1 0 1 0 0,1 0-1 0 0,-1 0 1 0 0,1 0-1 0 0,-1 0 0 0 0,1 0 1 0 0,-1 0-1 0 0,1 0 1 0 0,-1 0-1 0 0,1 0 0 0 0,-1 0 1 0 0,1 0-1 0 0,-1 0 1 0 0,1 0-1 0 0,-2 0 4 0 0,0 0 0 0 0,1 0 0 0 0,-1 0 0 0 0,0-1 0 0 0,1 1 0 0 0,-1-1 0 0 0,1 1 0 0 0,-1-1 0 0 0,0 0 0 0 0,1 1 0 0 0,-1-1 1 0 0,1 0-1 0 0,0 0 0 0 0,-1 0-4 0 0,-6-4-13 0 0,-5 0-78 0 0,10 2 2 0 0,1-1 85 0 0,1 2-6 0 0,0 0-37 0 0,0 2-33 0 0,0-1-50 0 0,0 0-25 0 0,-1 1-47 0 0,0 0-56 0 0,0 0-62 0 0,1 0-20 0 0,1 0-53 0 0,-1 0-48 0 0,1 0-41 0 0,0 0-143 0 0,0 0-40 0 0,0 0-174 0 0,0 0-462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5064 0 0,'0'0'108'0'0,"0"0"17"0"0,0 0 14 0 0,0 0 38 0 0,0 0 95 0 0,2 0 44 0 0,9 0 11 0 0,-8 0 6 0 0,-3 0 23 0 0,0 3 11 0 0,0 7 1 0 0,0-7-8 0 0,0-3-32 0 0,0 0-10 0 0,0 0-4 0 0,0 0-18 0 0,0 0-68 0 0,0 0-32 0 0,0 0-4 0 0,0 0-16 0 0,0 0-70 0 0,0 0-36 0 0,0 0-6 0 0,0 0 2 0 0,0 0 12 0 0,2 2 2 0 0,9 9 0 0 0,-9-8 1 0 0,-2-3 6 0 0,0 2 1 0 0,1 0-77 0 0,-1 0 1 0 0,0 0-1 0 0,1-1 1 0 0,-1 1-1 0 0,1 0 0 0 0,0 0 1 0 0,-1-1-1 0 0,1 1 1 0 0,0-1-1 0 0,0 1 1 0 0,0-1-1 0 0,0 1 1 0 0,0-1-1 0 0,1 1 1 0 0,0 0-12 0 0,1 4 67 0 0,-3 3-63 0 0,-1-6 9 0 0,1 34 100 0 0,0 48 29 0 0,0-54-50 0 0,0 3 57 0 0,0-32-51 0 0,0-2 13 0 0,0 0 8 0 0,0 0 1 0 0,0 0-10 0 0,0 0-35 0 0,0 0-6 0 0,0 0-40 0 0,0 0-44 0 0,0 0-45 0 0,0 0-87 0 0,0-2-156 0 0,0-2 155 0 0,0 1-54 0 0,0 0-81 0 0,0 1 90 0 0,0 0-39 0 0,0 1-44 0 0,0-1-39 0 0,0-1-418 0 0,0-1-284 0 0,0-1-662 0 0</inkml:trace>
  <inkml:trace contextRef="#ctx0" brushRef="#br0" timeOffset="1">17 95 5072 0 0,'0'0'144'0'0,"0"-3"1"0"0,0-3-98 0 0,0 2 20 0 0,0 2 67 0 0,0 1 155 0 0,0 1 263 0 0,0 0 22 0 0,0-2-20 0 0,0-9-90 0 0,0 8-42 0 0,0 1-6 0 0,0-2-304 0 0,0 1 66 0 0,5-7 578 0 0,-2 6-493 0 0,-2 3-173 0 0,1-1-43 0 0,0 1-49 0 0,0-1-58 0 0,12-3 365 0 0,-10-1-122 0 0,-4 5-171 0 0,0 1-1 0 0,1-1 0 0 0,-1 1 0 0 0,0-1 1 0 0,0 1-1 0 0,1 0 0 0 0,-1-1 0 0 0,0 1 0 0 0,1 0 1 0 0,-1-1-1 0 0,1 1 0 0 0,-1 0 0 0 0,0-1 1 0 0,1 1-1 0 0,-1 0 0 0 0,1 0 0 0 0,-1-1 0 0 0,1 1 1 0 0,-1 0-1 0 0,1 0 0 0 0,-1 0 0 0 0,1 0 1 0 0,-1 0-1 0 0,1 0 0 0 0,-1 0 0 0 0,1 0 1 0 0,-1 0-1 0 0,1 0 0 0 0,-1 0 0 0 0,1 0 0 0 0,-1 0 1 0 0,1 0-12 0 0,0 0 15 0 0,-1 0 0 0 0,1 0 0 0 0,0 0 0 0 0,-1 0 1 0 0,1 0-1 0 0,0 0 0 0 0,-1 0 0 0 0,1 0 0 0 0,0-1 0 0 0,-1 1 1 0 0,1 0-1 0 0,0 0 0 0 0,-1-1 0 0 0,1 1 0 0 0,-1 0 0 0 0,1-1 1 0 0,0 1-1 0 0,-1-1 0 0 0,1 1 0 0 0,-1 0 0 0 0,1-1 1 0 0,-1 1-1 0 0,0-1 0 0 0,1 0 0 0 0,-1 1 0 0 0,1-1-15 0 0,-1 1 14 0 0,0-1-1 0 0,1 0 0 0 0,-1 1 1 0 0,1-1-1 0 0,-1 1 0 0 0,1-1 1 0 0,-1 1-1 0 0,1-1 0 0 0,-1 1 1 0 0,1 0-1 0 0,-1-1 0 0 0,1 1 1 0 0,0 0-1 0 0,-1-1 0 0 0,1 1 1 0 0,0 0-1 0 0,-1 0 0 0 0,1 0 1 0 0,0-1-1 0 0,-1 1 0 0 0,1 0 1 0 0,0 0-1 0 0,-1 0 0 0 0,1 0 1 0 0,0 0-1 0 0,-1 0-13 0 0,16 0 216 0 0,-1 0-46 0 0,1 0-33 0 0,0 0-56 0 0,0 0-54 0 0,0 0-55 0 0,-13 0 28 0 0,-1 0 0 0 0,1 0 0 0 0,-1 1 0 0 0,1-1 0 0 0,-1 1 0 0 0,1-1 0 0 0,-1 1 0 0 0,1 0 0 0 0,-1 0 0 0 0,1 0 0 0 0,1 1 0 0 0,-2-1 0 0 0,0 1 0 0 0,1-1 0 0 0,-1-1 0 0 0,0 1 0 0 0,1 0 0 0 0,-1 0 0 0 0,1-1 0 0 0,-1 1 0 0 0,1-1 0 0 0,0 0 0 0 0,1 0 0 0 0,-2 0 0 0 0,0 0 0 0 0,-1 0 0 0 0,1 1 0 0 0,0-1 0 0 0,-1 0 0 0 0,1 1 0 0 0,-1-1 0 0 0,1 1 0 0 0,-1 0 0 0 0,1 0 0 0 0,-1-1 0 0 0,1 1 0 0 0,-1 0 0 0 0,1 0 0 0 0,6 4 0 0 0,2 0 0 0 0,-8-4 0 0 0,1 0 0 0 0,-1 0 0 0 0,0 0 0 0 0,0 1 0 0 0,0-1 0 0 0,1 0 0 0 0,-2 1 0 0 0,1 0 0 0 0,0 0 0 0 0,6 5 0 0 0,-5-3 0 0 0,0-1 0 0 0,0 0 0 0 0,1 0 0 0 0,-1 0 0 0 0,1 0 0 0 0,0 0 0 0 0,5-1 0 0 0,-9-2 0 0 0,0 0 0 0 0,1 0 0 0 0,-1 0 0 0 0,0 0 0 0 0,0 0 0 0 0,1 0 0 0 0,-1 1 0 0 0,0-1 0 0 0,0 0 0 0 0,1 0 0 0 0,-1 0 0 0 0,0 0 0 0 0,0 0 0 0 0,0 0 0 0 0,1 1 0 0 0,-1-1 0 0 0,0 0 0 0 0,0 0 0 0 0,0 0 0 0 0,1 0 0 0 0,-1 1 0 0 0,0-1 0 0 0,0 0 0 0 0,0 0 0 0 0,0 1 0 0 0,0-1 0 0 0,13 25 0 0 0,-11-22 0 0 0,-2-2 0 0 0,1 0 0 0 0,-1 0 0 0 0,1 0 0 0 0,-1 0 0 0 0,1 0 0 0 0,-1 0 0 0 0,0 0 0 0 0,0 0 0 0 0,1 0 0 0 0,-1 0 0 0 0,0 0 0 0 0,0 0 0 0 0,0 0 0 0 0,0 0 0 0 0,0 1 0 0 0,-1-1 0 0 0,0 28 0 0 0,2-22 0 0 0,-1-5 0 0 0,0 0 0 0 0,0 1 0 0 0,0-1 0 0 0,0 0 0 0 0,0 0 0 0 0,-1 0 0 0 0,1 0 0 0 0,-1 0 0 0 0,1 1 0 0 0,-1 0 0 0 0,-2 2 0 0 0,3-4 0 0 0,0 1 0 0 0,-1-1 0 0 0,0 1 0 0 0,1-1 0 0 0,-1 0 0 0 0,0 1 0 0 0,1-1 0 0 0,-1 0 0 0 0,0 0 0 0 0,0 1 0 0 0,0-1 0 0 0,0 0 0 0 0,0 0 0 0 0,0 0 0 0 0,-1 0 0 0 0,1 0 0 0 0,0 0 0 0 0,0-1 0 0 0,-1 1 0 0 0,1 0 0 0 0,0-1 0 0 0,-1 1 0 0 0,1-1 0 0 0,-2 1 0 0 0,1-1 0 0 0,0 0 0 0 0,1 1 0 0 0,-1-1 0 0 0,0 0 0 0 0,0 1 0 0 0,1-1 0 0 0,-1 1 0 0 0,0-1 0 0 0,1 1 0 0 0,-1 0 0 0 0,0 0 0 0 0,1 0 0 0 0,-1 0 0 0 0,1 0 0 0 0,-1 0 0 0 0,1 0 0 0 0,-1 0 0 0 0,0-1 0 0 0,1 1 0 0 0,-1 0 0 0 0,0-1 0 0 0,1 1 0 0 0,-1-1 0 0 0,0 0 0 0 0,0 1 0 0 0,1-1 0 0 0,-1 0 0 0 0,0 0 3 0 0,0 0 1 0 0,0 0 0 0 0,0 1 0 0 0,1-1-1 0 0,-1 0 1 0 0,0 1 0 0 0,0 0 0 0 0,1-1-1 0 0,-1 1 1 0 0,1 0 0 0 0,-1 0 0 0 0,1 0-1 0 0,-1 0-3 0 0,0 0 9 0 0,1 0-1 0 0,-1 0 1 0 0,1 0 0 0 0,-1-1-1 0 0,0 1 1 0 0,1 0-1 0 0,-1-1 1 0 0,0 1-1 0 0,1-1 1 0 0,-1 0-1 0 0,0 0 1 0 0,0 1 0 0 0,0-1-9 0 0,-5-1 29 0 0,5 1-21 0 0,0 0 1 0 0,0 0 0 0 0,0 0 0 0 0,-1 0 0 0 0,1 0 0 0 0,0 1-1 0 0,0-1 1 0 0,0 1 0 0 0,0-1 0 0 0,-1 1-9 0 0,-5 4 9 0 0,6-4-9 0 0,1 0 0 0 0,-1 0 0 0 0,1 0 1 0 0,0 0-1 0 0,-1-1 0 0 0,0 1 0 0 0,1 0 0 0 0,-1-1 0 0 0,1 0 0 0 0,-1 1 0 0 0,0-1 0 0 0,1 0 0 0 0,-1 0 1 0 0,0 0-1 0 0,-7 1 0 0 0,0-1 0 0 0,-20-14 0 0 0,16 12 16 0 0,10 2 64 0 0,6-3 0 0 0,10-7-64 0 0,18-6-16 0 0,-29 15-2 0 0,-1 1 0 0 0,1-1 1 0 0,-1 1-1 0 0,1-1 1 0 0,-1 1-1 0 0,1 0 1 0 0,0-1-1 0 0,-1 1 1 0 0,1 0-1 0 0,-1 0 0 0 0,1 0 1 0 0,0 1-1 0 0,-1-1 1 0 0,1 0-1 0 0,-1 1 1 0 0,1-1-1 0 0,-1 1 1 0 0,1-1-1 0 0,-1 1 0 0 0,1-1 1 0 0,-1 1-1 0 0,0 0 1 0 0,1 0-1 0 0,-1 0 2 0 0,1 1-4 0 0,0-1 0 0 0,0 0-1 0 0,0 0 1 0 0,0 0 0 0 0,0-1 0 0 0,1 1-1 0 0,-1 0 1 0 0,0-1 0 0 0,0 0 0 0 0,2 1 4 0 0,-2-1-3 0 0,24 2-12 0 0,-25-2 15 0 0,0 0 0 0 0,0 1 1 0 0,0-1-1 0 0,0 1 0 0 0,0-1 0 0 0,0 1 0 0 0,0-1 0 0 0,0 1 0 0 0,0 0 0 0 0,0-1 0 0 0,-1 1 0 0 0,1 0 0 0 0,0 0 0 0 0,0-1 0 0 0,-1 1 0 0 0,1 0 0 0 0,0 0 1 0 0,-1 0-1 0 0,1 1 0 0 0,2 3 0 0 0,-3-5 0 0 0,0 1 0 0 0,0 0 0 0 0,1-1 0 0 0,-1 1 0 0 0,0-1 0 0 0,1 1 0 0 0,-1 0 0 0 0,0-1 0 0 0,1 1 0 0 0,-1-1 0 0 0,1 1 0 0 0,-1-1 0 0 0,1 1 0 0 0,-1-1 0 0 0,1 0 0 0 0,-1 1 0 0 0,1-1 0 0 0,0 1 0 0 0,-1-1 0 0 0,1 0 0 0 0,0 0 0 0 0,0 1 0 0 0,4 1 0 0 0,0 1 0 0 0,1 0 0 0 0,1 0 0 0 0,-1 0 0 0 0,0 1 0 0 0,-1 0 0 0 0,1 0 0 0 0,0 1 0 0 0,0 1-5 0 0,12 13-89 0 0,-13-12 94 0 0,0 6-43 0 0,6-8 33 0 0,-11-4 10 0 0,0-1 0 0 0,1 1 0 0 0,-1 0 0 0 0,0 0 0 0 0,1 0 0 0 0,-1 0 0 0 0,0-1 0 0 0,0 1 0 0 0,0 0 0 0 0,0 0 0 0 0,0 0 0 0 0,0 0 0 0 0,0-1 0 0 0,0 2 0 0 0,0 30 53 0 0,0-28-45 0 0,0-2-8 0 0,1 0 0 0 0,-1 1 1 0 0,0-1-1 0 0,-1 0 0 0 0,1 0 0 0 0,0 0 1 0 0,-1 0-1 0 0,1 0 0 0 0,-1 0 0 0 0,1 0 1 0 0,-1 0-1 0 0,0 0 0 0 0,0 0 0 0 0,0 0 0 0 0,-11 13 64 0 0,10-13-58 0 0,-3 2 33 0 0,1 0-1 0 0,0 0 0 0 0,0 0 0 0 0,1 1 0 0 0,-1 1-38 0 0,3-6 7 0 0,1 1 0 0 0,0 0 0 0 0,-1 0 0 0 0,1 0 1 0 0,0 0-1 0 0,-1 0 0 0 0,1-1 0 0 0,-1 1 0 0 0,0 0 0 0 0,1 0 0 0 0,-1-1 1 0 0,1 1-1 0 0,-1 0 0 0 0,0-1 0 0 0,0 1 0 0 0,1 0 0 0 0,-1-1 0 0 0,0 1 1 0 0,0-1-1 0 0,0 0 0 0 0,0 1 0 0 0,1-1 0 0 0,-1 0 0 0 0,0 1 0 0 0,0-1 1 0 0,0 0-1 0 0,0 0 0 0 0,0 0 0 0 0,0 0 0 0 0,0 0 0 0 0,0 0 0 0 0,0 0 1 0 0,0 0-1 0 0,0 0 0 0 0,0 0 0 0 0,0-1-7 0 0,-6 1 34 0 0,6 0-23 0 0,-1 1 1 0 0,0-1 0 0 0,0 0-1 0 0,0 0 1 0 0,1 1 0 0 0,-1-1-1 0 0,0 1 1 0 0,1 0 0 0 0,-1-1-1 0 0,0 1 1 0 0,1 0 0 0 0,-1 0-1 0 0,1 0-11 0 0,-1 0 11 0 0,1 0-1 0 0,-1 0 1 0 0,1 0-1 0 0,-1 0 1 0 0,0-1-1 0 0,1 1 1 0 0,-1 0-1 0 0,0-1 1 0 0,0 0-1 0 0,1 1 1 0 0,-1-1-1 0 0,0 0 1 0 0,0 0-11 0 0,-10 0 68 0 0,9-1-48 0 0,0 1 1 0 0,0 0-1 0 0,-1 0 1 0 0,1 0-1 0 0,0 0 1 0 0,0 1-1 0 0,0-1 1 0 0,-1 1-1 0 0,1 0 1 0 0,0 0-21 0 0,-16 5 100 0 0,17-6-91 0 0,0 0 0 0 0,0 0 0 0 0,0-1 0 0 0,1 1-1 0 0,-1 0 1 0 0,0-1 0 0 0,0 1 0 0 0,0-1 0 0 0,1 0 0 0 0,-1 1 0 0 0,0-1 0 0 0,1 0-9 0 0,-10-2 104 0 0,-7 3-37 0 0,-38 0 243 0 0,25 0-271 0 0,26 0-211 0 0,0 0 67 0 0,1 0 58 0 0,1 0 48 0 0,-1 0 45 0 0,1 0 38 0 0,-3 0 284 0 0,4 0-244 0 0,0 0-72 0 0,1 0-76 0 0,0 0-38 0 0,0 0-42 0 0,1 0-48 0 0,-1 0-69 0 0,0 0-68 0 0,0 0-73 0 0,0 0-81 0 0,0 0-86 0 0,-1 0-93 0 0,0 0-100 0 0,1 0-106 0 0,1 0-938 0 0,0 0-1013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36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12352 0 0,'0'0'281'0'0,"0"0"40"0"0,0 0 21 0 0,0 0-146 0 0,0 0-95 0 0,0 0 91 0 0,0 0-34 0 0,0 0 171 0 0,0 0 307 0 0,0 0 32 0 0,0 0-281 0 0,0 0-174 0 0,0 0-62 0 0,0 0-4 0 0,0 0 22 0 0,0 0-152 0 0,0 0-113 0 0,0 0-104 0 0,0 0 48 0 0,0 0-42 0 0,0 0-44 0 0,0 0-43 0 0,0 0-38 0 0,0 0-35 0 0,0 0-234 0 0,0 0-59 0 0,0 0-45 0 0,0 0-33 0 0,0 0-1305 0 0,0 0-1162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64 5936 0 0,'0'0'169'0'0,"0"0"-39"0"0,0 0-12 0 0,0 0 36 0 0,0 0 123 0 0,0 0 229 0 0,0 0 20 0 0,0 0-24 0 0,0 0-106 0 0,0 0-48 0 0,0 0-10 0 0,0 0-34 0 0,0 0-135 0 0,0 0-60 0 0,0 0-11 0 0,0 0 2 0 0,0 2 16 0 0,1 5-50 0 0,-2 2 9 0 0,-3 1-1 0 0,-5 9 51 0 0,8-15-114 0 0,0 0 0 0 0,0 1 1 0 0,0-1-1 0 0,1 0 0 0 0,-1 1 1 0 0,1-1-1 0 0,0 1 0 0 0,0-1 0 0 0,1 4-11 0 0,0 8 79 0 0,-1-9-35 0 0,1-5-29 0 0,-1 1-1 0 0,0-1 1 0 0,0 0 0 0 0,0 0 0 0 0,0 0 0 0 0,-1 0-1 0 0,1 0 1 0 0,-1 1 0 0 0,1-1 0 0 0,-1 1-15 0 0,-4 5 46 0 0,4-7-36 0 0,0 0 1 0 0,0 1-1 0 0,0-1 0 0 0,0 1 1 0 0,1-1-1 0 0,-1 1 1 0 0,0-1-1 0 0,1 1 1 0 0,0 0-1 0 0,-1-1 0 0 0,1 1 1 0 0,0 0-1 0 0,0-1 1 0 0,-1 1-11 0 0,2 12 149 0 0,-1-12-123 0 0,0 1-1 0 0,0 0 1 0 0,0-1 0 0 0,0 1-1 0 0,0 0 1 0 0,0-1-1 0 0,-1 1 1 0 0,1 0-1 0 0,-1-1 1 0 0,0 1 0 0 0,0-1-1 0 0,-1 3-25 0 0,-3 3 107 0 0,-3 0 42 0 0,7-7-141 0 0,0 0 4 0 0,0 0 0 0 0,0 0 1 0 0,0 0-1 0 0,0 0 0 0 0,0 1 1 0 0,0-1-1 0 0,0 1 0 0 0,1-1 1 0 0,-1 0-1 0 0,0 1 0 0 0,1-1 1 0 0,-1 1-1 0 0,1-1 0 0 0,0 1 1 0 0,-1 0-1 0 0,1-1 0 0 0,0 1 1 0 0,0-1-1 0 0,0 1 0 0 0,0 1-12 0 0,0-3 1 0 0,-2 23 90 0 0,2-22-85 0 0,-1 0 1 0 0,1 0-1 0 0,0 0 0 0 0,-1 0 0 0 0,1 0 0 0 0,-1 0 0 0 0,1 0 1 0 0,-1 0-1 0 0,0 0 0 0 0,1 0 0 0 0,-1 0 0 0 0,0 0 1 0 0,0 0-1 0 0,0 0 0 0 0,1 0 0 0 0,-1-1 0 0 0,0 1 0 0 0,0 0 1 0 0,-1 0-7 0 0,-5 2 45 0 0,7-3-40 0 0,-1 0 1 0 0,1 0-1 0 0,-1 0 0 0 0,1 0 0 0 0,-1 1 0 0 0,1-1 0 0 0,-1 0 0 0 0,1 0 1 0 0,0 1-1 0 0,-1-1 0 0 0,1 0 0 0 0,-1 1 0 0 0,1-1 0 0 0,0 0 1 0 0,-1 1-1 0 0,1-1 0 0 0,0 1 0 0 0,-1-1 0 0 0,1 1 0 0 0,0-1 0 0 0,0 0 1 0 0,0 1-1 0 0,-1-1 0 0 0,1 1 0 0 0,0-1 0 0 0,0 1 0 0 0,0-1 0 0 0,0 1 1 0 0,0-1-1 0 0,0 1 0 0 0,0-1 0 0 0,0 1 0 0 0,0-1 0 0 0,0 1 0 0 0,0 0 1 0 0,0-1-1 0 0,0 0 0 0 0,0 1-5 0 0,0 0 8 0 0,1-1 0 0 0,-1 1 1 0 0,0 0-1 0 0,-1-1 0 0 0,1 1 1 0 0,0 0-1 0 0,0-1 0 0 0,0 1 0 0 0,0 0 1 0 0,0-1-1 0 0,-1 1 0 0 0,1 0 1 0 0,0-1-1 0 0,-1 1 0 0 0,1 0 0 0 0,0-1 1 0 0,-1 1-1 0 0,1-1 0 0 0,-1 1 0 0 0,1-1 1 0 0,-1 1-1 0 0,1-1 0 0 0,-1 1 1 0 0,1-1-1 0 0,-1 0 0 0 0,0 1-8 0 0,1-1 8 0 0,-1 1 0 0 0,1-1 0 0 0,-1 0 0 0 0,1 1 0 0 0,-1-1 0 0 0,1 1 0 0 0,-1-1 0 0 0,1 1 0 0 0,-1-1 0 0 0,1 1 0 0 0,0-1 0 0 0,-1 1 0 0 0,1 0 0 0 0,0-1 0 0 0,-1 1 0 0 0,1 0 0 0 0,0-1 0 0 0,0 1 0 0 0,0 0 0 0 0,0-1 0 0 0,0 1 0 0 0,-1 0 0 0 0,1-1 0 0 0,0 1 0 0 0,1 0 0 0 0,-1 0-8 0 0,0 12 104 0 0,0-13-103 0 0,0 0 1 0 0,0 0 0 0 0,0 0-1 0 0,0 0 1 0 0,0 0 0 0 0,0 0-1 0 0,0 0 1 0 0,0 0 0 0 0,0 1-1 0 0,0-1 1 0 0,0 0 0 0 0,0 0-1 0 0,0 0 1 0 0,0 0 0 0 0,0 0-1 0 0,0 0 1 0 0,0 0-1 0 0,0 0 1 0 0,0 0 0 0 0,0 0-1 0 0,0 0 1 0 0,0 1 0 0 0,0-1-1 0 0,0 0 1 0 0,-1 0 0 0 0,1 0-1 0 0,0 0 1 0 0,0 0 0 0 0,0 0-1 0 0,0 0 1 0 0,0 0 0 0 0,0 0-1 0 0,0 0 1 0 0,0 0 0 0 0,0 0-1 0 0,0 0 1 0 0,0 0 0 0 0,0 0-1 0 0,0 0 1 0 0,-1 0 0 0 0,1 1-1 0 0,0-1 1 0 0,0 0 0 0 0,0 0-1 0 0,0 0 1 0 0,0 0 0 0 0,0 0-1 0 0,0 0 1 0 0,0 0 0 0 0,0 0-1 0 0,0 0 1 0 0,-1 0 0 0 0,1-1-1 0 0,0 1 1 0 0,0 0 0 0 0,0 0-1 0 0,0 0-1 0 0,-1 0 4 0 0,1 0 1 0 0,-1 0-1 0 0,1 0 0 0 0,0 0 0 0 0,-1 0 0 0 0,1 0 0 0 0,-1 0 0 0 0,1 0 0 0 0,-1 1 1 0 0,1-1-1 0 0,-1 0 0 0 0,1 0 0 0 0,-1 0 0 0 0,1 0 0 0 0,-1 1 0 0 0,1-1 0 0 0,-1 0 1 0 0,1 1-1 0 0,0-1 0 0 0,-1 0 0 0 0,1 1 0 0 0,0-1 0 0 0,-1 0 0 0 0,1 1 0 0 0,0-1 1 0 0,-1 0-1 0 0,1 1 0 0 0,0-1 0 0 0,0 1 0 0 0,0-1 0 0 0,-1 1 0 0 0,1-1 0 0 0,0 1 1 0 0,0-1-1 0 0,0 1 0 0 0,0-1 0 0 0,0 1 0 0 0,0-1 0 0 0,0 1 0 0 0,0-1 0 0 0,0 1 1 0 0,0-1-5 0 0,0 3 73 0 0,0-3 12 0 0,0 0-15 0 0,0 0-6 0 0,0 0 0 0 0,0 0 0 0 0,0 0-24 0 0,0 0-102 0 0,0 0-46 0 0,0 0-10 0 0,0 0 35 0 0,0 0-4 0 0,0 0-41 0 0,0 0-121 0 0,0 0-223 0 0,0 0 274 0 0,0 0 0 0 0,0 0-38 0 0,0 0-91 0 0,0 0-104 0 0,0 0-94 0 0,0 0 81 0 0,0 0-36 0 0,0 0-554 0 0,0 0-430 0 0,0 0-820 0 0</inkml:trace>
  <inkml:trace contextRef="#ctx0" brushRef="#br0" timeOffset="1">159 16 6968 0 0,'0'0'157'0'0,"0"-2"23"0"0,0-9 11 0 0,0 9-2 0 0,0 2-12 0 0,0 0-7 0 0,0 0-2 0 0,0 0-12 0 0,0 0-50 0 0,0 0-18 0 0,0 0-6 0 0,0 0 6 0 0,0 0 32 0 0,0 2 9 0 0,0 25 139 0 0,0-27-266 0 0,0 0 0 0 0,-1 0 0 0 0,1 0 1 0 0,0 0-1 0 0,0 0 0 0 0,0 0 0 0 0,0 0 0 0 0,0 0 0 0 0,0 0 0 0 0,0 0 0 0 0,0 0 1 0 0,0 1-1 0 0,0-1 0 0 0,0 0 0 0 0,0 0 0 0 0,0 0 0 0 0,0 0 0 0 0,0 0 0 0 0,0 0 1 0 0,1 0-1 0 0,-1 0 0 0 0,0 0 0 0 0,0 0 0 0 0,0 1 0 0 0,0-1 0 0 0,0 0 1 0 0,0 0-1 0 0,0 0 0 0 0,0 0 0 0 0,0 0 0 0 0,0 0 0 0 0,0 0 0 0 0,0 0 0 0 0,0 0 1 0 0,0 0-1 0 0,0 0 0 0 0,1 0 0 0 0,-1 0 0 0 0,0 0 0 0 0,0 0 0 0 0,0 0 0 0 0,0 0 1 0 0,0 0-1 0 0,0 0 0 0 0,0 0 0 0 0,0 0 0 0 0,0 0 0 0 0,0 0 0 0 0,1 0 0 0 0,-1 0 1 0 0,0 0-1 0 0,0 0 0 0 0,0 0 0 0 0,0 0 0 0 0,0 0 0 0 0,0 0 0 0 0,0 0-2 0 0,1 0 5 0 0,-1 0-1 0 0,1 0 1 0 0,-1 0 0 0 0,1 0-1 0 0,-1 0 1 0 0,1 0-1 0 0,-1 0 1 0 0,1 0-1 0 0,-1 1 1 0 0,1-1-1 0 0,-1 0 1 0 0,1 0 0 0 0,-1 0-1 0 0,0 1 1 0 0,1-1-1 0 0,-1 0 1 0 0,1 0-1 0 0,-1 1 1 0 0,1-1-1 0 0,-1 0 1 0 0,0 1 0 0 0,1-1-1 0 0,-1 0 1 0 0,0 1-1 0 0,0-1 1 0 0,1 1-1 0 0,-1-1 1 0 0,0 1-1 0 0,0-1 1 0 0,1 1 0 0 0,-1-1-1 0 0,0 0 1 0 0,0 1-5 0 0,0 20 230 0 0,0 0-36 0 0,3-9-95 0 0,2-4-46 0 0,-4-6-48 0 0,0-1 0 0 0,0 0 0 0 0,0 1 0 0 0,-1-1 0 0 0,1 1 0 0 0,0-1 0 0 0,-1 1 0 0 0,1 0 0 0 0,-1-1 0 0 0,0 1 0 0 0,1 0 1 0 0,-1-1-1 0 0,0 1 0 0 0,0 0-5 0 0,0 0 4 0 0,0-1 1 0 0,1 1-1 0 0,-1 0 1 0 0,0 0-1 0 0,1-1 1 0 0,-1 1-1 0 0,1 0 1 0 0,0 0-1 0 0,-1-1 1 0 0,1 1-1 0 0,0-1 1 0 0,0 1-1 0 0,0-1-4 0 0,5 12 26 0 0,-4-2 20 0 0,-2-9-35 0 0,0-1 1 0 0,0 1-1 0 0,1 0 0 0 0,-1-1 0 0 0,0 1 0 0 0,1 0 0 0 0,-1-1 0 0 0,1 1 0 0 0,0-1 1 0 0,-1 1-1 0 0,1-1 0 0 0,0 1 0 0 0,0-1 0 0 0,0 1-11 0 0,4 6 54 0 0,4 10 79 0 0,9 26 249 0 0,-13-30-280 0 0,-1-2 40 0 0,6 13 152 0 0,-4-14-140 0 0,-5-9-129 0 0,25 29 375 0 0,-21-20-268 0 0,-1-3-31 0 0,5 5 7 0 0,5 0 23 0 0,-12-10-38 0 0,-1 0-33 0 0,0 4-1 0 0,0-1-10 0 0,4 2 27 0 0,-4-7-54 0 0,0 1 0 0 0,0-1-1 0 0,-1 1 1 0 0,1-1 0 0 0,0 1-1 0 0,0 0 1 0 0,-1-1 0 0 0,1 1-1 0 0,-1-1 1 0 0,0 1 0 0 0,1 1-22 0 0,-1-2 2 0 0,0-1 1 0 0,0 0 0 0 0,0 0 0 0 0,0 0 0 0 0,0 0-1 0 0,0 0 1 0 0,0 0 0 0 0,0 0 0 0 0,0 0 0 0 0,0 0-1 0 0,0 0 1 0 0,0 1 0 0 0,0-1 0 0 0,0 0 0 0 0,0 0 0 0 0,0 0-1 0 0,0 0 1 0 0,0 0 0 0 0,0 0 0 0 0,0 0 0 0 0,0 0-1 0 0,0 0 1 0 0,0 0 0 0 0,0 0 0 0 0,0 1 0 0 0,0-1-1 0 0,0 0 1 0 0,0 0 0 0 0,0 0 0 0 0,0 0 0 0 0,0 0-1 0 0,0 0 1 0 0,1 0 0 0 0,-1 0 0 0 0,0 0 0 0 0,0 0-1 0 0,0 0 1 0 0,0 0 0 0 0,0 0 0 0 0,0 0 0 0 0,0 0-1 0 0,0 0 1 0 0,0 0 0 0 0,0 0 0 0 0,0 0 0 0 0,1 0 0 0 0,-1 0-1 0 0,0 0 1 0 0,0 0 0 0 0,0 0 0 0 0,0 0 0 0 0,0 0-1 0 0,0 0 1 0 0,0 0 0 0 0,0 0 0 0 0,0 0 0 0 0,1 0-3 0 0,9 0 144 0 0,-7 0-59 0 0,-3 0 6 0 0,0 0 5 0 0,0 0-91 0 0,0 0-89 0 0,0 0-83 0 0,0 0 40 0 0,0 0-34 0 0,0 0-36 0 0,0 0-36 0 0,0 0-323 0 0,0 0 69 0 0,0 0-47 0 0,0 0-636 0 0,0 0-507 0 0,0 0-959 0 0</inkml:trace>
  <inkml:trace contextRef="#ctx0" brushRef="#br0" timeOffset="2">95 363 7800 0 0,'0'0'174'0'0,"0"0"29"0"0,0 0 13 0 0,3 0-31 0 0,5-1-134 0 0,-1-2 50 0 0,-1-1 47 0 0,-1-1 44 0 0,-3 4 46 0 0,0 0-54 0 0,0 0-47 0 0,-1 1-39 0 0,3-1 22 0 0,1 2-56 0 0,-3 0-13 0 0,-1-1 43 0 0,6-1 150 0 0,6-5 425 0 0,-9 4-492 0 0,0 0-81 0 0,-1 0-100 0 0,7-2 247 0 0,1 3-36 0 0,1 1-42 0 0,1 1-49 0 0,-3 0-62 0 0,0-1-40 0 0,48 0 58 0 0,-40 0-117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7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6704 0 0,'0'0'149'0'0,"0"0"23"0"0,0 0 12 0 0,0 0 20 0 0,0 3 57 0 0,0 7 143 0 0,0 2-75 0 0,0 0-68 0 0,0 0-60 0 0,0 0-51 0 0,0 0-46 0 0,0 7-1 0 0,2-5-3 0 0,4-2 6 0 0,-5-10-92 0 0,0-1-1 0 0,0 1 1 0 0,0 0 0 0 0,-1-1 0 0 0,1 1-1 0 0,0 0 1 0 0,-1-1 0 0 0,1 1-1 0 0,-1 0 1 0 0,0 0 0 0 0,1 0-1 0 0,-1-1 1 0 0,0 1 0 0 0,0 1-14 0 0,0 55 246 0 0,1-41-151 0 0,6 0-20 0 0,-2-1-19 0 0,-4-11-28 0 0,0 1 0 0 0,-1-1 0 0 0,1 1 0 0 0,-1 3-28 0 0,2 23 112 0 0,4-17-57 0 0,0 2 21 0 0,-5 1 17 0 0,0-11-64 0 0,0 0 0 0 0,0-1 0 0 0,0 1 1 0 0,1 0-1 0 0,1 2-29 0 0,2 8 36 0 0,0 15 30 0 0,-1-16-34 0 0,-1-9-12 0 0,-2-1-1 0 0,1 1 1 0 0,-1-1-1 0 0,0 1 1 0 0,0 0-1 0 0,-1 0-19 0 0,-1 28 182 0 0,0 9 43 0 0,6-13-13 0 0,0-16-84 0 0,0 0-56 0 0,-2 5-48 0 0,-3-8-24 0 0,-1-5 0 0 0,1 0 0 0 0,0-1 0 0 0,1 1 0 0 0,-1 0 0 0 0,2 5 0 0 0,4 4 16 0 0,-1-1 47 0 0,-2 1 48 0 0,-3-2 39 0 0,0 3 11 0 0,0-6-14 0 0,0-4-3 0 0,0 0 18 0 0,0 0 52 0 0,0-4 2 0 0,0-3-14 0 0,0 0-54 0 0,0 0-20 0 0,0 0-6 0 0,0 0-6 0 0,0 0-18 0 0,0 0-8 0 0,0 0-2 0 0,-1 0-84 0 0,0 0 0 0 0,0 0-1 0 0,0-1 1 0 0,0 1 0 0 0,1 0 0 0 0,-1-1 0 0 0,0 1 0 0 0,0 0 0 0 0,1-1 0 0 0,-1 1 0 0 0,0-1 0 0 0,1 1 0 0 0,-1-1 0 0 0,0 1 0 0 0,1-1 0 0 0,-1 1 0 0 0,1-1 0 0 0,-1 0 0 0 0,1 1 0 0 0,-1-1 0 0 0,1 0 0 0 0,0 0 0 0 0,-1 1 0 0 0,1-1 0 0 0,0 0 0 0 0,-1 0 0 0 0,1 0 0 0 0,0 1 0 0 0,0-1 0 0 0,0 0 0 0 0,0 0 0 0 0,0 0 0 0 0,0 0 0 0 0,0 0-5 0 0,-1-8 51 0 0,1 1 0 0 0,0-1 0 0 0,1-5-50 0 0,0-4 28 0 0,-1 11-24 0 0,-1 5 1 0 0,1 0 0 0 0,0 0 0 0 0,0-1 0 0 0,0 1 0 0 0,0 0-1 0 0,1 0 1 0 0,-1 0 0 0 0,1 0 0 0 0,-1 0 0 0 0,1-1-5 0 0,1-1 1 0 0,0 1 0 0 0,0-1 0 0 0,-1 0 0 0 0,1 0 0 0 0,-1 1 0 0 0,0-1 0 0 0,0 0 0 0 0,0 0 0 0 0,-1 0 1 0 0,1-3-2 0 0,-2 5 2 0 0,1 1 0 0 0,1-1 0 0 0,-1 0 0 0 0,0 0 1 0 0,0 1-1 0 0,1-1 0 0 0,-1 0 0 0 0,1 1 0 0 0,-1-1 1 0 0,1 1-1 0 0,0-1 0 0 0,-1 1 0 0 0,1-1 0 0 0,0 1 1 0 0,1-1-3 0 0,3-6 20 0 0,-1-3-10 0 0,-3 9-10 0 0,0 0 0 0 0,1-1 0 0 0,-1 1 0 0 0,0 0 0 0 0,0 0 0 0 0,1 0 0 0 0,0 0 0 0 0,-1 0 1 0 0,1 0-1 0 0,61-61-12 0 0,-43 48-40 0 0,2 4 42 0 0,-16 8 12 0 0,-3 2-2 0 0,0 0 0 0 0,0 1 0 0 0,0-1 0 0 0,0 1 0 0 0,0-1 0 0 0,1 1 0 0 0,-1 0 0 0 0,0 0 0 0 0,0 0 0 0 0,1 1 0 0 0,8 0 0 0 0,-10-1 0 0 0,-1 0 0 0 0,1 0 0 0 0,0 0 0 0 0,-1 0 0 0 0,1 1 0 0 0,-1-1 0 0 0,1 1 0 0 0,0 0 0 0 0,-1-1 0 0 0,1 1 0 0 0,-1 0 0 0 0,0 0 0 0 0,1 0 0 0 0,-1 0 0 0 0,7 4 0 0 0,8 0 0 0 0,0 8 0 0 0,-12-8 0 0 0,1 1 0 0 0,-1 0 0 0 0,-1 0 0 0 0,1 0 0 0 0,-1 0 0 0 0,0 1 0 0 0,0-2 0 0 0,-2-2 0 0 0,0 1 0 0 0,-1-1 0 0 0,1 0 0 0 0,-1 0 0 0 0,1 0 0 0 0,-1 1 0 0 0,0-1 0 0 0,0 0 0 0 0,0 0 0 0 0,-1 1 0 0 0,1 8 0 0 0,-1-9 0 0 0,1 0 0 0 0,0 1 0 0 0,-1-1 0 0 0,0 0 0 0 0,1 0 0 0 0,-1 1 0 0 0,-1-1 0 0 0,1 0 0 0 0,-1 2 0 0 0,-3 5 0 0 0,1 2 0 0 0,0 0 0 0 0,-1-1 0 0 0,-2 3 0 0 0,6-13 0 0 0,-8 12 6 0 0,-11 6 56 0 0,16-16-45 0 0,1 0 1 0 0,-1 1-1 0 0,0 0 0 0 0,1-1 0 0 0,0 1 1 0 0,-1 1-1 0 0,0 0-17 0 0,0 6 10 0 0,3-9-10 0 0,0 0 0 0 0,0 1 0 0 0,-1-1 0 0 0,1 0 0 0 0,0 0 0 0 0,-1 0 0 0 0,1 0 0 0 0,-1 0 1 0 0,0 0-1 0 0,-5 6 0 0 0,4-5 0 0 0,0 0 0 0 0,-1 1 0 0 0,1-1 0 0 0,-1-1 0 0 0,1 1 0 0 0,-1 0 0 0 0,-60 29 0 0 0,63-32 0 0 0,1 1 1 0 0,-1-1 0 0 0,0 1-1 0 0,0-1 1 0 0,-1 0 0 0 0,1 1 0 0 0,0-1-1 0 0,0 0 1 0 0,0 0 0 0 0,0 0-1 0 0,0 1 1 0 0,0-1 0 0 0,0 0 0 0 0,0 0-1 0 0,0-1 1 0 0,-1 1-1 0 0,-9-1-45 0 0,-7 1-77 0 0,13 0-21 0 0,0-1-40 0 0,1 0-37 0 0,0-1-37 0 0,1 0-37 0 0,0-1-35 0 0,0 0-34 0 0,1-1-34 0 0,1 3 83 0 0,1-1-44 0 0,-1 1-39 0 0,1-1-33 0 0,0 0-125 0 0,0 0-32 0 0,0-3-1294 0 0,0 5 1881 0 0</inkml:trace>
  <inkml:trace contextRef="#ctx0" brushRef="#br0" timeOffset="487.15">537 473 6992 0 0,'0'0'157'0'0,"0"0"23"0"0,2 3 12 0 0,11 8-27 0 0,3-9-131 0 0,-2 1-11 0 0,-4 2 46 0 0,0 0 50 0 0,3-2 51 0 0,-12-3-146 0 0,0 0-1 0 0,-1 0 1 0 0,1 0-1 0 0,0 0 1 0 0,0 0-1 0 0,-1 0 1 0 0,1 0-1 0 0,0 0 1 0 0,-1 1-1 0 0,1-1 1 0 0,-1 0 0 0 0,1 0-1 0 0,0 1 1 0 0,-1-1-1 0 0,1 0 1 0 0,-1 1-1 0 0,1-1 1 0 0,0 1-1 0 0,-1-1 1 0 0,1 0-1 0 0,-1 1 1 0 0,1-1-1 0 0,-1 1 1 0 0,0 0-1 0 0,1-1 1 0 0,-1 1-24 0 0,1-1 23 0 0,-1 1 1 0 0,0 0-1 0 0,1-1 0 0 0,-1 1 0 0 0,1-1 1 0 0,-1 1-1 0 0,1-1 0 0 0,-1 1 1 0 0,1-1-1 0 0,-1 0 0 0 0,1 1 0 0 0,-1-1 1 0 0,1 0-1 0 0,0 1 0 0 0,-1-1 1 0 0,1 0-1 0 0,0 0 0 0 0,-1 0 0 0 0,1 1 1 0 0,0-1-1 0 0,-1 0 0 0 0,1 0 1 0 0,0 0-1 0 0,-1 0 0 0 0,1 0 0 0 0,0 0-23 0 0,14 3 306 0 0,-1 7 6 0 0,-11-8-63 0 0,1 0-110 0 0,0-2-71 0 0,1-1-36 0 0,-3 1 48 0 0,13 2 150 0 0,-1 9 12 0 0,-10-9-48 0 0,-1-1-87 0 0,1 0-53 0 0,1-2-28 0 0,-2 0 37 0 0,17 1 352 0 0,0 0-106 0 0,-2 0-90 0 0,0 0-70 0 0,-13-2-44 0 0,6-9 39 0 0,-9 9-28 0 0,1 0-41 0 0,0 2-28 0 0,1 0-23 0 0,2-1 33 0 0,7-10 103 0 0,-10 9-49 0 0,0 0-38 0 0,-1 2-23 0 0,1 0-23 0 0,0 0-8 0 0,-1-1 21 0 0,3-9 120 0 0,6 4-27 0 0,-6-4-93 0 0,2 5-3 0 0,-2 1-6 0 0,-4-6 37 0 0,2 8 7 0 0,7-11-43 0 0,-7-3 32 0 0,-3 15-63 0 0,0 0 0 0 0,0 0 0 0 0,0 0 0 0 0,0 1 0 0 0,0-1 0 0 0,0 0 1 0 0,0 0-1 0 0,0 0 0 0 0,-1 0 0 0 0,1 1 0 0 0,0-1 0 0 0,-1 0 0 0 0,1 0 1 0 0,-1 0-2 0 0,-9-5 0 0 0,5-4 0 0 0,4 9 0 0 0,0 1 0 0 0,0 0 0 0 0,0-1 0 0 0,1 1 0 0 0,-1 0 0 0 0,0 0 0 0 0,0-1 0 0 0,0 1 0 0 0,0 0 0 0 0,1 0 0 0 0,-1 0 0 0 0,0 0 0 0 0,0 0 0 0 0,-1 0 0 0 0,-4-1 0 0 0,5 1 0 0 0,0 0 0 0 0,0 0 0 0 0,0-1 0 0 0,1 1 0 0 0,-1 0 0 0 0,0 0 0 0 0,0 0 0 0 0,0 0 0 0 0,0 0 0 0 0,0 0 0 0 0,0 1 0 0 0,0-1 0 0 0,0 0 0 0 0,0 1 0 0 0,0 0 0 0 0,-1-1 0 0 0,1 1 0 0 0,0 0 0 0 0,0 0 0 0 0,0 0 0 0 0,0 0 0 0 0,0 0 0 0 0,1 0 0 0 0,-1 0 0 0 0,0 0 0 0 0,0 1 0 0 0,1-1 0 0 0,-1 0 0 0 0,0 1 0 0 0,1-1 0 0 0,-1 0-1 0 0,0 0 1 0 0,1 0 0 0 0,-1 0 0 0 0,0-1 0 0 0,0 1 0 0 0,0 0 0 0 0,0 0 0 0 0,1-1 0 0 0,-1 1 0 0 0,0 0 0 0 0,0-1 0 0 0,0 1 0 0 0,0-1 0 0 0,-1 0 0 0 0,1 1 0 0 0,-10 5 11 0 0,6 5 32 0 0,-6-6-32 0 0,5 6-11 0 0,5-10 0 0 0,1 0 0 0 0,-1 1 0 0 0,1-1 0 0 0,-1 0 0 0 0,1 0 0 0 0,-1 0 0 0 0,1-1 0 0 0,-1 1 0 0 0,0 0 0 0 0,0 0 0 0 0,1 0 0 0 0,-1 0 0 0 0,0-1 0 0 0,0 1 0 0 0,0 0 0 0 0,0 0 0 0 0,-4 1 0 0 0,4-2 0 0 0,0 0 0 0 0,1 1 0 0 0,-1-1 0 0 0,1 0 0 0 0,-1 1 0 0 0,0-1 0 0 0,1 0 0 0 0,-1 1 0 0 0,1-1 0 0 0,-1 1 0 0 0,1-1 0 0 0,-1 1 0 0 0,1-1 0 0 0,-1 1 0 0 0,1-1 0 0 0,0 1 0 0 0,-1-1 0 0 0,1 1 0 0 0,0 0 0 0 0,-1-1 0 0 0,1 1 0 0 0,0 0 0 0 0,-3 4 0 0 0,-1 3-1 0 0,-7 18-58 0 0,7-16 49 0 0,-8 25 8 0 0,8-27 2 0 0,-8 18 0 0 0,8-15 0 0 0,2-9 0 0 0,1 1 0 0 0,0 0 0 0 0,-1 0 0 0 0,2 1 0 0 0,-1-1 0 0 0,0 0 0 0 0,1 0 0 0 0,-1 0 0 0 0,1 1 0 0 0,0 1 0 0 0,0 116 12 0 0,2-108 21 0 0,3-9-9 0 0,1 0-21 0 0,-1 9-3 0 0,8 3 0 0 0,-7-11 0 0 0,-1-1 0 0 0,1 0 0 0 0,0 0 0 0 0,0-1 0 0 0,0 0 0 0 0,1 0 0 0 0,-1 0 0 0 0,-1-2 0 0 0,0 1 0 0 0,0-2 0 0 0,0 1 0 0 0,0-1 0 0 0,0 1 0 0 0,0-2 0 0 0,0 1 0 0 0,0 0 0 0 0,0-1 0 0 0,0 0 0 0 0,3-1 0 0 0,-5 1-81 0 0,0 0 53 0 0,6-2 70 0 0,-4 1-85 0 0,-3 1-37 0 0,1 0-54 0 0,-1 0 7 0 0,0 1-32 0 0,0-1-38 0 0,0 1-41 0 0,-1-1 7 0 0,1 1-34 0 0,0 0-35 0 0,0-1-36 0 0,1 1-40 0 0,-1 0-41 0 0,0 0-43 0 0,1 0-46 0 0,7 0-1224 0 0,9 0-988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5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0 6592 0 0,'0'0'149'0'0,"0"0"23"0"0,0 0 11 0 0,0 0 25 0 0,0 0 101 0 0,-3 0 47 0 0,2 0-340 0 0,1 0 0 0 0,0 0 1 0 0,-1 0-1 0 0,1 0 0 0 0,-1 0 0 0 0,1 0 0 0 0,-1 0 0 0 0,1 0 1 0 0,-1 1-1 0 0,1-1 0 0 0,-1 0 0 0 0,1 0 0 0 0,-1 0 0 0 0,1 0 1 0 0,0 1-1 0 0,-1-1 0 0 0,1 0 0 0 0,0 0 0 0 0,-1 1 0 0 0,1-1 1 0 0,-1 0-1 0 0,1 1 0 0 0,0-1 0 0 0,0 1 0 0 0,-1-1 0 0 0,1 0 1 0 0,0 1-1 0 0,0-1 0 0 0,-1 1 0 0 0,1-1-16 0 0,-1 8 219 0 0,1 3-45 0 0,0-5-107 0 0,0-6-56 0 0,0 1 0 0 0,0 0-1 0 0,0 0 1 0 0,0-1 0 0 0,0 1 0 0 0,0 0-1 0 0,0-1 1 0 0,-1 1 0 0 0,1 0-1 0 0,0-1 1 0 0,0 1 0 0 0,-1-1-1 0 0,1 1 1 0 0,0 0 0 0 0,-1-1-1 0 0,1 1 1 0 0,0-1 0 0 0,-1 1-1 0 0,1-1 1 0 0,-1 1 0 0 0,1-1-1 0 0,-1 1 1 0 0,1-1 0 0 0,-1 1 0 0 0,1-1-1 0 0,-1 1-10 0 0,0-1 10 0 0,1 0 0 0 0,-1 1 0 0 0,1-1 0 0 0,-1 1 0 0 0,1-1 0 0 0,-1 1 0 0 0,1-1 0 0 0,-1 1 0 0 0,1-1 0 0 0,-1 1 0 0 0,1-1 0 0 0,0 1 0 0 0,-1-1 0 0 0,1 1 0 0 0,0 0 0 0 0,0-1 0 0 0,-1 1 0 0 0,1 0 0 0 0,0-1 0 0 0,0 1 0 0 0,0 0 0 0 0,0-1 0 0 0,0 1 0 0 0,0 0 0 0 0,0-1 0 0 0,0 1-10 0 0,-1 19 176 0 0,-3-2-33 0 0,-7 16 63 0 0,8-26-169 0 0,0 0-1 0 0,1 1 0 0 0,-1-1 0 0 0,2 1 0 0 0,-1-1 0 0 0,1 1 0 0 0,0 2-36 0 0,1-4 28 0 0,-1 0 0 0 0,0-1 0 0 0,0 1 0 0 0,0 0 0 0 0,-1-1 0 0 0,-1 2-28 0 0,-6 26 107 0 0,5-16-62 0 0,1-7-5 0 0,1-1 1 0 0,0 1-1 0 0,1-1 1 0 0,0 3-41 0 0,-2 11 127 0 0,-10 4 10 0 0,10-23-106 0 0,1-1-1 0 0,0 1 0 0 0,0 0 0 0 0,0 0 1 0 0,0 1-31 0 0,-3 26 160 0 0,-6-1-6 0 0,6 1-20 0 0,0-16-70 0 0,3-9-32 0 0,0-1 0 0 0,1 1 0 0 0,0-1 0 0 0,0 1 0 0 0,0 0 0 0 0,1 0-32 0 0,-1 0 31 0 0,1-1 0 0 0,-1 1 0 0 0,0 0 0 0 0,-1-1 1 0 0,0 1-1 0 0,0-1-31 0 0,-2 11 59 0 0,-2 14 55 0 0,3-16-64 0 0,-5 20 80 0 0,6-3 26 0 0,2-28-134 0 0,0 0 0 0 0,-1 0 1 0 0,0 0-1 0 0,0 0 1 0 0,0 0-1 0 0,0-1 0 0 0,0 1 1 0 0,-1 0-1 0 0,0-1 1 0 0,-1 4-23 0 0,2-5 14 0 0,1 0-1 0 0,-1 0 1 0 0,1 0 0 0 0,0 0 0 0 0,-1 0 0 0 0,1 0 0 0 0,0 0 0 0 0,0 0 0 0 0,1 1 0 0 0,-1-1-14 0 0,0-1 6 0 0,0 1-1 0 0,1-1 1 0 0,-1 0-1 0 0,0 0 1 0 0,0 1 0 0 0,0-1-1 0 0,-1 0 1 0 0,1 1 0 0 0,0-1-1 0 0,0 0 1 0 0,-1 0-1 0 0,1 1 1 0 0,0-1 0 0 0,-1 0-1 0 0,0 0 1 0 0,1 0-6 0 0,-3 2 31 0 0,-1-1-46 0 0,0 0 7 0 0,3 0 69 0 0,0 1 64 0 0,1 1 89 0 0,0-10-380 0 0,0 0 58 0 0,1-9-86 0 0,-1 10 64 0 0,1 2 5 0 0,0 1-49 0 0,0-1-17 0 0,0 1-49 0 0,0-1-55 0 0,0 0-63 0 0,0 1-69 0 0,0-2-75 0 0,1 1-82 0 0,0 0-89 0 0,0-4-876 0 0,-2-2-876 0 0</inkml:trace>
  <inkml:trace contextRef="#ctx0" brushRef="#br0" timeOffset="346.42">143 79 7800 0 0,'0'0'174'0'0,"0"0"29"0"0,0 0 13 0 0,2 0-31 0 0,-1 0-182 0 0,0 0-1 0 0,-1 0 1 0 0,1 0-1 0 0,0 0 1 0 0,-1 0-1 0 0,1 0 1 0 0,0 0-1 0 0,-1 0 1 0 0,1-1-1 0 0,0 1 1 0 0,-1 0-1 0 0,1 0 1 0 0,0-1-1 0 0,-1 1 1 0 0,1-1-3 0 0,0 0 31 0 0,-1 0 55 0 0,0 0 74 0 0,0-1 153 0 0,0-3 293 0 0,0 4-455 0 0,1-1-52 0 0,5 1 278 0 0,2 1-92 0 0,0 2-87 0 0,-2 0-82 0 0,-5-2-78 0 0,6 11 55 0 0,-7-10-92 0 0,1 0 1 0 0,-1 0 0 0 0,1 0 0 0 0,-1 0 0 0 0,1 0-1 0 0,-1 0 1 0 0,1 0 0 0 0,0 0 0 0 0,-1 0-1 0 0,1 0 1 0 0,0 0 0 0 0,0-1 0 0 0,0 1-1 0 0,0 0 1 0 0,-1-1 0 0 0,2 1-2 0 0,3 2 16 0 0,-5-3-13 0 0,1 0 0 0 0,0 0 0 0 0,-1 1-1 0 0,1-1 1 0 0,0 0 0 0 0,-1 1 0 0 0,1-1 0 0 0,-1 0-1 0 0,1 1 1 0 0,-1-1 0 0 0,1 1 0 0 0,-1-1 0 0 0,1 1-1 0 0,-1-1 1 0 0,1 1 0 0 0,-1 0 0 0 0,0-1 0 0 0,1 1-1 0 0,-1-1 1 0 0,0 1 0 0 0,0 0 0 0 0,1 0-3 0 0,1 4 10 0 0,2 3 31 0 0,8 18 121 0 0,-1-7-92 0 0,-8-15-45 0 0,-1 0 0 0 0,1 0 0 0 0,-1 1 0 0 0,0-1-1 0 0,1 3-24 0 0,1 6 51 0 0,-3-9-30 0 0,0 0 1 0 0,0 0-1 0 0,1 0 0 0 0,-1 0 1 0 0,1-1-1 0 0,0 1 0 0 0,0 0 1 0 0,1-1-22 0 0,17 32 135 0 0,7 9 58 0 0,-6-9-68 0 0,-7-10-28 0 0,-2-6 2 0 0,5 6 51 0 0,3 4 64 0 0,-4-4 343 0 0,10 20-557 0 0,-17-29 128 0 0,6 8 133 0 0,0-1-16 0 0,-6-7-136 0 0,9 14 41 0 0,-13-24-120 0 0,-1 0-1 0 0,0 0 0 0 0,-1 1 1 0 0,0 0-1 0 0,0-1 1 0 0,1 5-30 0 0,-1 0 31 0 0,2 7 45 0 0,6 3 51 0 0,-3-5-27 0 0,10 33 231 0 0,-15-41-284 0 0,6 14 155 0 0,-2-6-47 0 0,-5-4-16 0 0,0-1-25 0 0,4-6-65 0 0,-6-5-50 0 0,1 1 1 0 0,0-1 0 0 0,-1 0-1 0 0,1 1 1 0 0,-1-1-1 0 0,1 1 1 0 0,-1-1-1 0 0,1 1 1 0 0,-1-1 0 0 0,0 1-1 0 0,1 0 1 0 0,-1-1-1 0 0,0 1 1 0 0,1-1-1 0 0,-1 1 1 0 0,0 0-1 0 0,0-1 1 0 0,0 1 0 0 0,1 0-1 0 0,-1-1 1 0 0,0 1-1 0 0,0 0 1 0 0,0-1-1 0 0,0 1 1 0 0,0 0 0 0 0,0 0 0 0 0,0 0-149 0 0,0 0 98 0 0,0 0 85 0 0,0 1 122 0 0,0 0 7 0 0,0-1-149 0 0,0 0-108 0 0,0 0 0 0 0,0-1-36 0 0,0 1-180 0 0,0-1 106 0 0,0 1-34 0 0,0-1-38 0 0,0 0-41 0 0,0 1-41 0 0,0-1-46 0 0,0-1 61 0 0,0 0-49 0 0,0 0-42 0 0,0 0-39 0 0,0-1-136 0 0,0 0-37 0 0,0-3-1423 0 0</inkml:trace>
  <inkml:trace contextRef="#ctx0" brushRef="#br0" timeOffset="615.02">95 600 8928 0 0,'0'0'200'0'0,"0"0"33"0"0,0 0 14 0 0,3 0-41 0 0,3-1-170 0 0,8-6-21 0 0,-8 2 56 0 0,-4 3 135 0 0,0 1-45 0 0,1 0 51 0 0,1 1-94 0 0,1 1-36 0 0,-3-1-29 0 0,-1 0 37 0 0,8 0 295 0 0,1 0-77 0 0,0 0-71 0 0,1 0-63 0 0,-1 0-54 0 0,-1 0-47 0 0,8 0-38 0 0,-15 0-26 0 0,-1 0-1 0 0,1 0 1 0 0,0 0-1 0 0,-1 0 1 0 0,1 1-1 0 0,0-1 1 0 0,-1 1-1 0 0,1-1 1 0 0,-1 1-1 0 0,1-1 1 0 0,0 1-1 0 0,-1 0 1 0 0,1 0-1 0 0,-1 0-8 0 0,12 5 37 0 0,-9-5-89 0 0,1 1 38 0 0,3-1 49 0 0,13-1 115 0 0,-15 0-150 0 0,1 0-49 0 0,0-1-49 0 0,-1 1-63 0 0,1 0-76 0 0,1 0-85 0 0,-6 0 51 0 0,1 0-45 0 0,-1 0-40 0 0,1 0-34 0 0,1 0-118 0 0,-1 0-33 0 0,9 0-1203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4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6072 0 0,'0'0'133'0'0,"0"0"23"0"0,0 0 12 0 0,0 0-54 0 0,0 0-8 0 0,0 0 38 0 0,0 0 123 0 0,0 0 223 0 0,0 0 20 0 0,0 0-213 0 0,0 0-130 0 0,0 0-41 0 0,0 0 9 0 0,0 0 36 0 0,0 0-13 0 0,0 0-2 0 0,0 0 11 0 0,0 0 8 0 0,0 2 1 0 0,0-1-165 0 0,0 0 0 0 0,0-1 1 0 0,-1 1-1 0 0,1-1 0 0 0,0 1 0 0 0,0-1 1 0 0,0 1-1 0 0,0 0 0 0 0,0-1 1 0 0,-1 1-1 0 0,1-1 0 0 0,0 1 1 0 0,-1-1-1 0 0,1 1 0 0 0,0-1 0 0 0,-1 1 1 0 0,1-1-1 0 0,0 0 0 0 0,-1 1 1 0 0,1-1-1 0 0,-1 1 0 0 0,1-1 0 0 0,-1 0 1 0 0,0 1-12 0 0,1-1 15 0 0,-1 1-1 0 0,1-1 1 0 0,-1 1 0 0 0,0-1 0 0 0,1 1-1 0 0,-1-1 1 0 0,1 1 0 0 0,-1-1 0 0 0,1 1-1 0 0,-1-1 1 0 0,1 1 0 0 0,0 0 0 0 0,-1-1-1 0 0,1 1 1 0 0,0 0 0 0 0,0-1 0 0 0,-1 1-1 0 0,1 0 1 0 0,0 0 0 0 0,0-1 0 0 0,0 1-1 0 0,0 0 1 0 0,0 0 0 0 0,0-1 0 0 0,0 1-15 0 0,0 11 236 0 0,0-1 43 0 0,0 2 42 0 0,0 1 43 0 0,1-5-206 0 0,5 2 6 0 0,1 3-5 0 0,-5-3-18 0 0,-3 4 40 0 0,1 10 30 0 0,3-5-116 0 0,4-6-24 0 0,-6-13-60 0 0,-1 0-1 0 0,1 1 1 0 0,0-1 0 0 0,0 1 0 0 0,-1-1-1 0 0,1 1 1 0 0,-1-1 0 0 0,0 1 0 0 0,1-1-1 0 0,-1 1 1 0 0,0-1 0 0 0,0 1 0 0 0,0 0-11 0 0,0 15 129 0 0,-1-12-71 0 0,1 0 0 0 0,0 1 0 0 0,0-1-1 0 0,0 0 1 0 0,1 0 0 0 0,-1 1 0 0 0,1-1 0 0 0,1 1-58 0 0,0 0 31 0 0,5 19 137 0 0,-3 5 97 0 0,-4-19-171 0 0,1-7-57 0 0,-1 1 1 0 0,-1-1-1 0 0,1 1 0 0 0,0-1 0 0 0,-1 1 0 0 0,0 2-37 0 0,-5 8 197 0 0,4-12-141 0 0,1 1-1 0 0,0-1 1 0 0,0 0 0 0 0,0 1-1 0 0,1-1 1 0 0,-1 0 0 0 0,1 1 0 0 0,-1 1-56 0 0,1 9 232 0 0,0-4-70 0 0,0-3-56 0 0,0 15 106 0 0,0-7-91 0 0,0 0-66 0 0,-1-6-17 0 0,1 1 0 0 0,1 0 1 0 0,-1-1-1 0 0,1 1 1 0 0,1 1-39 0 0,4 2 71 0 0,-5-12-58 0 0,0 1 0 0 0,0-1 0 0 0,0 1 0 0 0,-1-1 0 0 0,1 1 0 0 0,-1-1 0 0 0,1 1 0 0 0,-1-1 0 0 0,1 1 0 0 0,-1-1 0 0 0,0 1 0 0 0,0-1 0 0 0,0 1-13 0 0,0 56 388 0 0,0-24-179 0 0,3-29-59 0 0,7 6 30 0 0,-7-9 4 0 0,-3 1-6 0 0,0 8-29 0 0,0-9-12 0 0,0-2-1 0 0,0 0-9 0 0,0 0-40 0 0,3 3-31 0 0,7 7-32 0 0,-7-7 42 0 0,-1-3 1 0 0,11 0-42 0 0,5 0 39 0 0,-12 0-33 0 0,18 0-2 0 0,-8 0-18 0 0,-1-3 32 0 0,-7-1-34 0 0,-6 3-9 0 0,-1 0 0 0 0,1 0 0 0 0,-1 0 0 0 0,1 0 0 0 0,-1 0 1 0 0,1 1-1 0 0,-1-1 0 0 0,1 1 0 0 0,-1-1 0 0 0,1 1 0 0 0,0 0 0 0 0,-1-1 0 0 0,1 1 0 0 0,0 0 0 0 0,10 1 0 0 0,-8-1 0 0 0,0 0 0 0 0,0 0 0 0 0,0 0 0 0 0,0 0 0 0 0,0 0 0 0 0,0-1 0 0 0,0 0 0 0 0,2 0 0 0 0,31-13 8 0 0,-1 1 75 0 0,-19 10-41 0 0,-3 3-55 0 0,5-2-47 0 0,13-8-57 0 0,0 4-10 0 0,-17 1 58 0 0,1 0-46 0 0,0 2-65 0 0,0 1-60 0 0,15-9-285 0 0,-21 9 344 0 0,-4 1 6 0 0,-2 1 27 0 0,0-1-39 0 0,0 1-47 0 0,0-1-56 0 0,-1 0-3 0 0,0 0-42 0 0,1 0-38 0 0,-1-1-34 0 0,2 1-192 0 0,0-1-45 0 0,6-1-743 0 0,6 1-661 0 0,11 2-1153 0 0</inkml:trace>
  <inkml:trace contextRef="#ctx0" brushRef="#br0" timeOffset="588.45">995 458 6936 0 0,'2'0'157'0'0,"2"0"-95"0"0,15 0 370 0 0,-16-1-389 0 0,0 0-49 0 0,16-9 37 0 0,3-1-25 0 0,-15 8 64 0 0,-1 0 72 0 0,3-2 113 0 0,-5 3-163 0 0,-1 0 34 0 0,1-1 62 0 0,1-2 140 0 0,5-4 253 0 0,-3 5-263 0 0,0 1-146 0 0,-3 2-129 0 0,0 1-35 0 0,-4 0 8 0 0,1 0 1 0 0,0 0-1 0 0,0 0 1 0 0,-1 0 0 0 0,1 0-1 0 0,0 0 1 0 0,0 0-1 0 0,-1-1 1 0 0,1 1 0 0 0,0 0-1 0 0,-1 0 1 0 0,1-1-1 0 0,0 1 1 0 0,-1 0-1 0 0,1-1 1 0 0,0 1 0 0 0,-1-1-1 0 0,1 1 1 0 0,-1-1-1 0 0,1 1 1 0 0,-1-1 0 0 0,1 1-1 0 0,-1-1 1 0 0,1 0-1 0 0,-1 1-16 0 0,0-1 15 0 0,1 1 0 0 0,-1-1 0 0 0,0 1-1 0 0,1-1 1 0 0,-1 1 0 0 0,1-1 0 0 0,-1 1 0 0 0,0 0-1 0 0,1-1 1 0 0,-1 1 0 0 0,1-1 0 0 0,-1 1-1 0 0,1 0 1 0 0,-1 0 0 0 0,1-1 0 0 0,0 1 0 0 0,-1 0-1 0 0,1 0 1 0 0,-1 0 0 0 0,1 0 0 0 0,-1-1-1 0 0,1 1 1 0 0,0 0 0 0 0,0 0-15 0 0,4-2 256 0 0,5-9 7 0 0,-7 9 1 0 0,-2 1-115 0 0,1-1-78 0 0,8-9-10 0 0,-10 11-60 0 0,0 0 1 0 0,1 0-1 0 0,-1 0 1 0 0,0 0-1 0 0,0 0 1 0 0,0 0-1 0 0,0 0 0 0 0,0 0 1 0 0,0 0-1 0 0,0 0 1 0 0,0 0-1 0 0,0 0 1 0 0,1 0-1 0 0,-1-1 0 0 0,0 1 1 0 0,0 0-1 0 0,0 0 1 0 0,0 0-1 0 0,0 0 1 0 0,0 0-1 0 0,0 0 0 0 0,0 0 1 0 0,0-1-1 0 0,0 1 1 0 0,0 0-1 0 0,0 0 0 0 0,0 0 1 0 0,0 0-1 0 0,0 0 1 0 0,0 0-1 0 0,0 0 1 0 0,0-1-1 0 0,0 1 0 0 0,0 0 1 0 0,0 0-1 0 0,0 0 1 0 0,0 0-1 0 0,0 0 1 0 0,0 0-1 0 0,0 0 0 0 0,0-1 1 0 0,0 1-1 0 0,0 0 1 0 0,0 0-1 0 0,-1 0 1 0 0,1 0-1 0 0,0 0 0 0 0,0 0 1 0 0,0 0-1 0 0,0 0 1 0 0,0 0-1 0 0,0 0 1 0 0,0-1-1 0 0,0 1 0 0 0,0 0 1 0 0,-1 0-1 0 0,1 0-1 0 0,-1-1 10 0 0,0 0-1 0 0,-1-1 1 0 0,1 1-1 0 0,0-1 0 0 0,0 1 1 0 0,0-1-1 0 0,0 1 1 0 0,1-1-1 0 0,-1 0 1 0 0,0 1-1 0 0,1-1 0 0 0,-1 0 1 0 0,1 0-1 0 0,-1 1 1 0 0,1-2-10 0 0,0 3 1 0 0,0 0 0 0 0,0 0-1 0 0,0 0 1 0 0,0 0 0 0 0,0-1 0 0 0,0 1 0 0 0,0 0 0 0 0,0 0 0 0 0,0 0 0 0 0,0 0 0 0 0,0 0 0 0 0,0 0 0 0 0,0 0 0 0 0,0 0 0 0 0,0 0 0 0 0,0 0 0 0 0,0-1-1 0 0,0 1 1 0 0,0 0 0 0 0,0 0 0 0 0,0 0 0 0 0,0 0 0 0 0,0 0 0 0 0,0 0 0 0 0,0 0 0 0 0,0 0 0 0 0,0 0 0 0 0,0 0 0 0 0,0 0 0 0 0,0 0 0 0 0,0-1 0 0 0,-1 1 0 0 0,1 0-1 0 0,0 0 1 0 0,0 0 0 0 0,0 0 0 0 0,0 0 0 0 0,0 0 0 0 0,0 0 0 0 0,0 0 0 0 0,0 0 0 0 0,0 0 0 0 0,0 0 0 0 0,0 0 0 0 0,-1 0 0 0 0,1 0 0 0 0,0 0 0 0 0,0 0-1 0 0,0 0 1 0 0,0 0 0 0 0,0 0 0 0 0,0 0 0 0 0,0 0 0 0 0,0 0 0 0 0,0 0 0 0 0,0 0 0 0 0,-1 0-1 0 0,-35-1 83 0 0,21-6-14 0 0,6 2 4 0 0,-1 2 86 0 0,2 2-42 0 0,-1 3-20 0 0,-2 4-3 0 0,-3 1 5 0 0,3-5 1 0 0,-4-2 3 0 0,-19 1 238 0 0,15 6-148 0 0,8 1-94 0 0,-5 9-13 0 0,9-10-75 0 0,4-4-68 0 0,-3-1 30 0 0,-7 3-97 0 0,8 6 40 0 0,-6-6 124 0 0,-4 24 148 0 0,12-13-105 0 0,3-16-83 0 0,0 1 0 0 0,0 0 0 0 0,0 0 0 0 0,0 0 0 0 0,0 0 0 0 0,0-1 0 0 0,0 1 0 0 0,0 0 0 0 0,0 0 0 0 0,-1 0 0 0 0,1 0 0 0 0,0-1 0 0 0,-1 1 0 0 0,1 0 0 0 0,-1 0 0 0 0,-5 3-58 0 0,5-3 53 0 0,1-1 1 0 0,0 0 0 0 0,-1 0-1 0 0,1 0 1 0 0,-1 1 0 0 0,1-1 0 0 0,0 0-1 0 0,-1 1 1 0 0,1-1 0 0 0,-1 1 0 0 0,1-1-1 0 0,0 0 1 0 0,0 1 0 0 0,-1-1 0 0 0,1 1-1 0 0,0-1 1 0 0,0 0 0 0 0,-1 1-1 0 0,1-1 1 0 0,0 1 0 0 0,0-1 0 0 0,0 1-1 0 0,0-1 1 0 0,0 1 0 0 0,0-1 0 0 0,0 1-1 0 0,0-1 1 0 0,0 1 0 0 0,0-1-1 0 0,0 1 1 0 0,0-1 0 0 0,0 1 4 0 0,0 15-80 0 0,0 0 97 0 0,0 31 239 0 0,0-45-245 0 0,0 0-1 0 0,1-1 1 0 0,-1 1-1 0 0,0-1 1 0 0,1 1-1 0 0,-1 0 1 0 0,1-1 0 0 0,-1 1-1 0 0,1-1 1 0 0,0 1-1 0 0,0-1 1 0 0,-1 1-1 0 0,1-1 1 0 0,1 1-11 0 0,2 6 50 0 0,2 5 54 0 0,-3-11-66 0 0,4 4 26 0 0,-6-4-50 0 0,0 1 0 0 0,-1-1 0 0 0,0 1 0 0 0,1-1 0 0 0,-1 1 0 0 0,0-1 0 0 0,0 2-14 0 0,0-4 3 0 0,0 0 1 0 0,0 1 0 0 0,0-1-1 0 0,0 0 1 0 0,0 1 0 0 0,0-1-1 0 0,0 0 1 0 0,0 1 0 0 0,0-1-1 0 0,0 0 1 0 0,0 1 0 0 0,0-1 0 0 0,0 0-1 0 0,0 1 1 0 0,0-1 0 0 0,0 0-1 0 0,1 0 1 0 0,-1 1 0 0 0,0-1-1 0 0,0 0 1 0 0,0 0 0 0 0,0 1-1 0 0,1-1 1 0 0,-1 0 0 0 0,0 0 0 0 0,0 1-4 0 0,5 3 37 0 0,-1-1-6 0 0,-1 1-1 0 0,1 0 0 0 0,-1 0 1 0 0,1 0-1 0 0,0 2-30 0 0,-2-1 23 0 0,-2-5-18 0 0,1 1 0 0 0,-1-1 0 0 0,0 1 0 0 0,0 0 0 0 0,1-1 1 0 0,-1 1-1 0 0,1 0 0 0 0,-1-1 0 0 0,0 1 0 0 0,1-1 0 0 0,-1 1 0 0 0,1-1 0 0 0,-1 1 0 0 0,1-1 0 0 0,0 0 1 0 0,-1 1-1 0 0,1-1 0 0 0,-1 0 0 0 0,1 1 0 0 0,0-1 0 0 0,-1 0 0 0 0,1 1-5 0 0,4 1 20 0 0,-5-2-20 0 0,29 16 121 0 0,-13-6-82 0 0,-9-6 38 0 0,2-5-72 0 0,-7 1 9 0 0,1 0-5 0 0,-1 1 0 0 0,0-1 0 0 0,0 1 0 0 0,1 0 1 0 0,-1 0-1 0 0,0 0 0 0 0,0 0 0 0 0,2 1-9 0 0,-4-1 1 0 0,1-1 0 0 0,0 1 0 0 0,0-1 0 0 0,0 1-1 0 0,-1-1 1 0 0,1 1 0 0 0,0-1 0 0 0,0 1-1 0 0,0-1 1 0 0,0 0 0 0 0,0 1 0 0 0,0-1 0 0 0,0 0-1 0 0,0 0 1 0 0,0 0 0 0 0,0 0 0 0 0,0 0 0 0 0,0 0-1 0 0,0 0 1 0 0,0 0 0 0 0,0 0 0 0 0,0 0 0 0 0,1-1-1 0 0,0-3 17 0 0,4-2 14 0 0,7 4-16 0 0,-10 2-6 0 0,0 1 0 0 0,0-2 0 0 0,0 1 0 0 0,0 0 0 0 0,0-1-1 0 0,0 1 1 0 0,0-1 0 0 0,2-1-9 0 0,3-3 20 0 0,4-1 8 0 0,-1 4-54 0 0,-2 1-100 0 0,-8 1 112 0 0,1-1 0 0 0,-1 1 0 0 0,1-1 0 0 0,-1 0 0 0 0,1 1 0 0 0,-1-1 0 0 0,1 0 1 0 0,-1 0-1 0 0,0 0 0 0 0,0 0 0 0 0,1 0 14 0 0,4-5-115 0 0,-3 3-12 0 0,1-1-61 0 0,0 1-75 0 0,1 0-91 0 0,-3 2 24 0 0,0 1-63 0 0,1-1-56 0 0,-1 0-47 0 0,2 0-355 0 0,1 0-66 0 0,6-3-847 0 0,7-5-998 0 0</inkml:trace>
  <inkml:trace contextRef="#ctx0" brushRef="#br0" timeOffset="1053.76">1578 17 5792 0 0,'0'0'166'0'0,"0"0"-36"0"0,0 0 7 0 0,0 0 63 0 0,0 0 183 0 0,0 0 338 0 0,0 0 23 0 0,0 0-33 0 0,0 0-421 0 0,0 0-38 0 0,0 0 212 0 0,0 0-14 0 0,0 0-18 0 0,0 0-70 0 0,0 0-36 0 0,3 0-6 0 0,5 1-119 0 0,-5 4-38 0 0,2 2-37 0 0,5-2 22 0 0,-4 5-10 0 0,4-4-10 0 0,-5 2-53 0 0,4 8-4 0 0,-7-11-49 0 0,9 18 82 0 0,9 30 16 0 0,-13-36-90 0 0,9 14 99 0 0,-7-13-96 0 0,-8-16-23 0 0,-1-1 0 0 0,1 1 0 0 0,-1 0 0 0 0,1 0 0 0 0,-1 0 1 0 0,0 0-1 0 0,0 0 0 0 0,0 0 0 0 0,0 0 0 0 0,0 0 0 0 0,0 1-10 0 0,0 7 38 0 0,0-6-19 0 0,0 0-1 0 0,1 0 1 0 0,0 0 0 0 0,-1 0-1 0 0,1-1 1 0 0,1 1 0 0 0,-1 0-1 0 0,1 0 1 0 0,-1-1 0 0 0,3 4-19 0 0,0 7 81 0 0,-5 7-10 0 0,0-9-37 0 0,1 25 28 0 0,0 0 45 0 0,0 76 360 0 0,2-95-380 0 0,5 0-20 0 0,-2-7-27 0 0,4 11 79 0 0,-2-7-19 0 0,-5-2 10 0 0,1 2 23 0 0,-3-14-123 0 0,1 0 0 0 0,-1 0 1 0 0,1 0-1 0 0,-1 0 0 0 0,1 0 0 0 0,0 0 1 0 0,0 0-1 0 0,-1-1 0 0 0,1 1 0 0 0,0 0 1 0 0,0 0-1 0 0,0-1 0 0 0,0 1 0 0 0,0 0 1 0 0,1 0-11 0 0,11 4 148 0 0,-8 6 17 0 0,6-5 2 0 0,3 1-35 0 0,-10-5-80 0 0,4 1 45 0 0,1-1-41 0 0,2-2-30 0 0,7-1-31 0 0,2 0 7 0 0,-10 2-2 0 0,21 0 7 0 0,-12-6 46 0 0,-11 0-43 0 0,-6 4-9 0 0,-1 0 0 0 0,0 1-1 0 0,1-1 1 0 0,-1 0 0 0 0,1 0 0 0 0,-1 1 0 0 0,1-1-1 0 0,0 1 1 0 0,-1-1 0 0 0,1 1 0 0 0,0-1 0 0 0,-1 1 0 0 0,1 0-1 0 0,0 0 1 0 0,0 0-1 0 0,22-4 40 0 0,17-11-26 0 0,-16 5-14 0 0,-16 7-10 0 0,6-3-28 0 0,-9 1-23 0 0,1-2-46 0 0,-7 7 107 0 0,7-6-74 0 0,-1 2-10 0 0,1 1-59 0 0,-1 0-95 0 0,-1-7-242 0 0,-2 8 315 0 0,0 1 8 0 0,-2 1 26 0 0,0-1-34 0 0,1 1-40 0 0,-1-1-48 0 0,0 0-52 0 0,-1-1-48 0 0,1 1-43 0 0,-1-1-38 0 0,1 0-525 0 0,1-1-86 0 0,2 1-721 0 0,5 1-993 0 0</inkml:trace>
  <inkml:trace contextRef="#ctx0" brushRef="#br0" timeOffset="1320.12">1563 427 5208 0 0,'0'0'116'0'0,"0"0"17"0"0,0 0 11 0 0,0 0-44 0 0,2 0-4 0 0,5-1 87 0 0,-3-5 161 0 0,1 0-10 0 0,6-1 138 0 0,3 0-112 0 0,-10 5-234 0 0,12-1 202 0 0,-15 3-301 0 0,1 0 0 0 0,-1 0 0 0 0,1 0 0 0 0,-1 0 0 0 0,0 0 0 0 0,1-1 0 0 0,-1 1 0 0 0,1 0 0 0 0,-1-1 0 0 0,1 1-27 0 0,6-5 119 0 0,4-1 96 0 0,2 1-26 0 0,-10 3-191 0 0,0 1 36 0 0,2-1 43 0 0,3-2 87 0 0,11-3 161 0 0,-14 5-263 0 0,1 0-44 0 0,-2 0-47 0 0,0 0-47 0 0,0 1-55 0 0,0-1-62 0 0,-2 2-3 0 0,0-1-37 0 0,4 0-330 0 0,0 1-241 0 0,5 0-546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8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65 7224 0 0,'0'0'165'0'0,"0"0"22"0"0,0-2 7 0 0,1-1-146 0 0,-2-1 18 0 0,-15-5 26 0 0,-5-1 133 0 0,8 3 29 0 0,6 1 83 0 0,3 3-200 0 0,3 1 113 0 0,-1 1-57 0 0,0 0-50 0 0,0 1-42 0 0,0 0-23 0 0,0 0-36 0 0,-3 1 4 0 0,4-1-5 0 0,0 0 44 0 0,-1 0-43 0 0,1 0 0 0 0,-1 0 0 0 0,1-1 0 0 0,-1 1 0 0 0,1 0 0 0 0,-1-1 0 0 0,1 1 0 0 0,-1-1 1 0 0,1 1-1 0 0,-1-1 0 0 0,0 0-42 0 0,-3-3 153 0 0,1 2-100 0 0,0 0-48 0 0,-9-2 127 0 0,1 4-79 0 0,7 1-53 0 0,0 0 0 0 0,1 0-1 0 0,0 1 1 0 0,-1 0 0 0 0,1 0-1 0 0,-3 1 1 0 0,3-1 13 0 0,-4 1 28 0 0,-7-3 149 0 0,0 0 20 0 0,6 3-141 0 0,-14 8 28 0 0,-17 9-34 0 0,37-18-63 0 0,0 0 0 0 0,1 0 0 0 0,-1 0 0 0 0,1 0 0 0 0,0 0 0 0 0,0 1 0 0 0,-1-1 0 0 0,2 1 0 0 0,-1-1 0 0 0,0 1 0 0 0,0 0 0 0 0,1 0 0 0 0,-1 1 0 0 0,0 0 0 0 0,-1 0 0 0 0,1 0 0 0 0,-1 0 0 0 0,0 0 0 0 0,-2 2 0 0 0,0-1 0 0 0,-1 0 0 0 0,1 1 0 0 0,0 0 0 0 0,0 1 0 0 0,1-1 0 0 0,-1 1 0 0 0,2-1 0 0 0,-3 6 0 0 0,-15 56 0 0 0,18-59 0 0 0,0 0 0 0 0,1-1 0 0 0,0 1 0 0 0,1 0 0 0 0,-1 0 0 0 0,2 0 0 0 0,0 8 0 0 0,0 75 0 0 0,0-90 0 0 0,0 0 0 0 0,0-1 0 0 0,0 1 0 0 0,1 0 0 0 0,-1-1 0 0 0,0 1 0 0 0,1-1 0 0 0,0 1 0 0 0,-1 0 0 0 0,1-1 0 0 0,0 1 0 0 0,0-1 0 0 0,0 0 0 0 0,0 1 0 0 0,4 6 0 0 0,-3-3-1 0 0,-2-4 1 0 0,1-1 0 0 0,-1 1 1 0 0,0-1-1 0 0,0 1 1 0 0,1 0-1 0 0,-1-1 0 0 0,0 1 1 0 0,1-1-1 0 0,-1 1 0 0 0,1-1 1 0 0,-1 1-1 0 0,1-1 1 0 0,-1 1-1 0 0,1-1 0 0 0,-1 1 1 0 0,1-1-1 0 0,0 0 1 0 0,-1 1-1 0 0,1-1 0 0 0,-1 0 1 0 0,1 1-1 0 0,0-1 0 0 0,4 2 14 0 0,3 3 29 0 0,-7-4-29 0 0,1 0 0 0 0,-1 0-1 0 0,1 0 1 0 0,-1 0 0 0 0,1-1-1 0 0,-1 1 1 0 0,1 0 0 0 0,-1-1-1 0 0,1 0 1 0 0,0 1 0 0 0,-1-1-1 0 0,1 0 1 0 0,0 0 0 0 0,0 0-14 0 0,2 0 28 0 0,16 0 135 0 0,7-1 163 0 0,-1-6-35 0 0,-11 0-187 0 0,36-30 451 0 0,-2-8 87 0 0,-39 35-609 0 0,-4 5-31 0 0,0-1 0 0 0,0 1 0 0 0,-1-1 0 0 0,0 0 0 0 0,1-3-2 0 0,1-2 0 0 0,-3 4 0 0 0,0 1 0 0 0,0 0 0 0 0,0 1 0 0 0,5-5 0 0 0,-5 5 0 0 0,-1 0 0 0 0,1-1 0 0 0,-1 1 0 0 0,0-1 0 0 0,-1 1 0 0 0,1-1 0 0 0,-1 0 0 0 0,1-5 0 0 0,-1 6 0 0 0,2-14 31 0 0,-4 9 24 0 0,0-1 1 0 0,0 0-1 0 0,-1 0-55 0 0,0-6 35 0 0,1-17-10 0 0,0-43-32 0 0,0 75-35 0 0,0 2-22 0 0,3 2 10 0 0,-1 0 53 0 0,-1 0 0 0 0,0 0 0 0 0,1 0 0 0 0,-1 1-1 0 0,0-1 1 0 0,0 0 0 0 0,0 0 0 0 0,0 1 0 0 0,0-1-1 0 0,-1 0 1 0 0,1 1 0 0 0,-1-1 0 0 0,0 1 0 0 0,1-1-1 0 0,-1 1 1 0 0,0-1 0 0 0,0 1 0 0 0,-1 0 1 0 0,1-1-4 0 0,0-1 0 0 0,0 1 0 0 0,1 0 0 0 0,-1-1 0 0 0,0 1 0 0 0,1-1 0 0 0,-1 1 0 0 0,1-1 0 0 0,0 1 0 0 0,-1-1 0 0 0,1 1 0 0 0,0-1 0 0 0,1 2 4 0 0,-1-2-5 0 0,0 1 1 0 0,0 0 0 0 0,0-1 0 0 0,-1 1 0 0 0,1 0 0 0 0,0 0-1 0 0,-1 0 1 0 0,1 0 0 0 0,-1 0 0 0 0,0-1 0 0 0,1 1-1 0 0,-1 0 1 0 0,0 2 4 0 0,0 0 0 0 0,1 0 0 0 0,-1 0 0 0 0,1 0 0 0 0,0 0 0 0 0,0 0 0 0 0,0-1 0 0 0,0 1 0 0 0,1 0 0 0 0,0 0 0 0 0,1 2 0 0 0,1 8 38 0 0,-5 8-23 0 0,1-14-14 0 0,0-5-1 0 0,0 0 0 0 0,0-1 0 0 0,0 1 0 0 0,0 0 0 0 0,1-1 0 0 0,-1 1 0 0 0,1-1 0 0 0,0 1 0 0 0,0-1 0 0 0,0 1 0 0 0,0-1 0 0 0,1 2 0 0 0,-1-2 0 0 0,0 0 0 0 0,0 1 0 0 0,0-1 0 0 0,0 1 0 0 0,0-1 0 0 0,-1 1 0 0 0,1-1 0 0 0,-1 1 0 0 0,0 0 0 0 0,1-1 0 0 0,-1 1 0 0 0,-1 1 0 0 0,3 10-2 0 0,5 9 52 0 0,-6-18-29 0 0,1 1 0 0 0,-1-1-1 0 0,0 1 1 0 0,0-1 0 0 0,0 4-21 0 0,-1-4 48 0 0,1 0-98 0 0,0-2-92 0 0,0 1-85 0 0,0-1-78 0 0,0-1-70 0 0,1 0-63 0 0,0 1-57 0 0,0 0-371 0 0,0 2-92 0 0,0 1-747 0 0,-1 3-974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6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8144 0 0,'0'0'182'0'0,"0"0"29"0"0,0 0 13 0 0,0 2-32 0 0,1 5-135 0 0,0-6-61 0 0,0 0-1 0 0,0 0 1 0 0,0-1 0 0 0,-1 1 0 0 0,1 0 0 0 0,0 0-1 0 0,0 0 1 0 0,0-1 0 0 0,0 1 0 0 0,0 0-1 0 0,1 0 5 0 0,3 1 19 0 0,0 2 38 0 0,1 0 53 0 0,-1 1 65 0 0,-2-2-129 0 0,2 1 58 0 0,4 5 183 0 0,12 13 525 0 0,-17-15-607 0 0,2 6 209 0 0,0-9-143 0 0,-1 1 59 0 0,-3 4-153 0 0,-2-4-113 0 0,0 22 22 0 0,0-27 36 0 0,0 2-102 0 0,-1 1-67 0 0,1 4-136 0 0,0-4 154 0 0,0 0 33 0 0,-1-1 62 0 0,1 1 84 0 0,0-2-28 0 0,0 0 33 0 0,0 0 36 0 0,0 0 40 0 0,-1 0 41 0 0,1-1 46 0 0,0 1 48 0 0,0-1 52 0 0,-10-11-330 0 0,7 6-15 0 0,3-40-5 0 0,3 27-45 0 0,7-9 25 0 0,-9 25-47 0 0,-1 2 1 0 0,0-1 1 0 0,0 0-1 0 0,0 0 1 0 0,0 1-1 0 0,0-1 0 0 0,0 0 1 0 0,1 1-1 0 0,-1-1 1 0 0,0 0-1 0 0,0 1 1 0 0,1-1-1 0 0,-1 0 0 0 0,0 1 1 0 0,1-1-1 0 0,-1 1 1 0 0,1-1-1 0 0,-1 1 1 0 0,1-1-1 0 0,-1 1 0 0 0,1-1 1 0 0,-1 1-1 0 0,1-1 1 0 0,0 1-1 0 0,-1 0 1 0 0,1-1-1 0 0,0 1 1 0 0,0-1-3 0 0,5-2 37 0 0,0 0-13 0 0,-1-1 1 0 0,-1 1 0 0 0,1-2 0 0 0,0 1 0 0 0,-1 0-1 0 0,0-1 1 0 0,3-3-25 0 0,-3 3 14 0 0,-1 0 1 0 0,2 0-1 0 0,-1 1 0 0 0,1 0 0 0 0,-1 0 1 0 0,1 0-1 0 0,4-2-14 0 0,2 1 13 0 0,-9 4-7 0 0,0 0-1 0 0,1 0 1 0 0,-1 0 0 0 0,0-1-1 0 0,0 1 1 0 0,0-1 0 0 0,0 1-1 0 0,0-1 1 0 0,0 0-6 0 0,0 1 0 0 0,0-1 0 0 0,-1 0 1 0 0,1 1-1 0 0,0-1 0 0 0,1 1 0 0 0,-1 0 1 0 0,0 0-1 0 0,0 0 0 0 0,1 0 0 0 0,-1 0 1 0 0,0 0-1 0 0,1 1 0 0 0,-1-1 0 0 0,1 1 1 0 0,-1 0-1 0 0,0-1 0 0 0,1 1 0 0 0,-1 0 1 0 0,1 1-1 0 0,-1-1 0 0 0,2 0 0 0 0,8 1-9 0 0,3 1-49 0 0,-2 4 43 0 0,9 4 15 0 0,-17-8 0 0 0,1-1 0 0 0,0 1 0 0 0,0 1 0 0 0,0-1 0 0 0,0 1 0 0 0,0 0 0 0 0,-1 0 0 0 0,0 0 0 0 0,4 4 0 0 0,25 26 45 0 0,11 13-26 0 0,-41-43-19 0 0,-1 1 0 0 0,-1 0 0 0 0,1 0 0 0 0,0 0 0 0 0,0 3 0 0 0,-2-4 0 0 0,1 0 0 0 0,-1-1 0 0 0,1 1 0 0 0,0 0 0 0 0,0-1 0 0 0,0 1 0 0 0,0-1 0 0 0,0 1 0 0 0,0-1 0 0 0,1 0 0 0 0,-1 0 0 0 0,1 0 0 0 0,1 0 0 0 0,1 1 0 0 0,-5-3 0 0 0,1 0 1 0 0,0 0-1 0 0,-1 1 0 0 0,1-1 0 0 0,-1 0 0 0 0,1 1 1 0 0,0-1-1 0 0,-1 0 0 0 0,1 1 0 0 0,-1-1 1 0 0,1 1-1 0 0,-1-1 0 0 0,1 1 0 0 0,-1-1 0 0 0,0 1 1 0 0,1 0-1 0 0,-1-1 0 0 0,0 1 0 0 0,1-1 0 0 0,-1 1 1 0 0,0 0-1 0 0,1 0 0 0 0,1 4 7 0 0,9 8 57 0 0,-4-5 20 0 0,-2-4-75 0 0,-2 0 0 0 0,0-2 61 0 0,-3-2 74 0 0,0 0 16 0 0,0 0 0 0 0,-5 1-54 0 0,1-2-49 0 0,3 1-55 0 0,1 0 0 0 0,-1-1 0 0 0,1 1 0 0 0,0 0 0 0 0,-1-1 0 0 0,1 1 0 0 0,0 0 0 0 0,-1-1 0 0 0,1 1 0 0 0,0 0 0 0 0,-1-1 0 0 0,1 1 0 0 0,0 0 0 0 0,0-1 0 0 0,-1 1 0 0 0,1-1 0 0 0,0 1 0 0 0,0-1 0 0 0,0 1 0 0 0,0-1 0 0 0,0 1 0 0 0,0-1-2 0 0,-1-3 51 0 0,-1-1 25 0 0,-9-6-10 0 0,7 4-4 0 0,5-2-65 0 0,-1 7 8 0 0,0 0-5 0 0,1 1 0 0 0,-1-1 0 0 0,0 0 0 0 0,0 1 0 0 0,1-1 0 0 0,-1 0 0 0 0,1 1 0 0 0,-1-1 0 0 0,1 1 0 0 0,0-1 0 0 0,0 1 0 0 0,0-1 0 0 0,0 1 0 0 0,0-1 0 0 0,4-6 0 0 0,4-12 0 0 0,-8 16 0 0 0,0 0 0 0 0,1 0 0 0 0,0 0 0 0 0,0 0 0 0 0,0 0 0 0 0,0 1 0 0 0,0-1 0 0 0,1 1 0 0 0,0-1 0 0 0,0 1 0 0 0,0 0 0 0 0,0 0 0 0 0,0 0 0 0 0,0 1 0 0 0,3-2 0 0 0,19-8 0 0 0,26-8 0 0 0,-47 19-4 0 0,-1 1 1 0 0,1-1 0 0 0,0 0-1 0 0,0 1 1 0 0,0 0 0 0 0,0 0-1 0 0,0 0 1 0 0,2 0 3 0 0,7 1-53 0 0,-12-1 49 0 0,1 0 0 0 0,-1 0 1 0 0,1 0-1 0 0,0 1 0 0 0,-1-1 1 0 0,1 1-1 0 0,-1-1 0 0 0,1 1 1 0 0,-1-1-1 0 0,1 1 1 0 0,-1 0-1 0 0,0 0 0 0 0,1 0 4 0 0,11 5-35 0 0,0-3 23 0 0,-11-2 11 0 0,1-1 0 0 0,-1 0 0 0 0,0 1 0 0 0,0 0 0 0 0,1 0 0 0 0,-1 0 0 0 0,0 0 0 0 0,0 0 0 0 0,0 0 0 0 0,0 0 0 0 0,0 1 0 0 0,0-1 0 0 0,0 1 1 0 0,0-1 0 0 0,13 15-48 0 0,4 0 36 0 0,-12-12 12 0 0,-5-2 0 0 0,0-1 0 0 0,0 0 0 0 0,0 0 0 0 0,-1 1 0 0 0,1 0 0 0 0,0-1 0 0 0,-1 1 0 0 0,1 0 0 0 0,-1 0 0 0 0,1-1 0 0 0,-1 1 0 0 0,0 0 0 0 0,0 0 0 0 0,1 3 0 0 0,25 26 0 0 0,-23-21 0 0 0,-3-7 0 0 0,0-1 0 0 0,0 0 0 0 0,1 1 0 0 0,-1-1 0 0 0,0 0 0 0 0,1 0 0 0 0,-1 0 0 0 0,1 0 0 0 0,0 0 0 0 0,11 13 0 0 0,-8-1 0 0 0,6-9 0 0 0,-6 8 0 0 0,9 12-10 0 0,-14-25 1 0 0,-1 4-34 0 0,2-2-57 0 0,1 1-116 0 0,9 8-201 0 0,-9-9-20 0 0,-2-2-3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8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300 552 7744 0 0,'0'-2'174'0'0,"1"-2"-104"0"0,-1 4-76 0 0,-1-2 45 0 0,-3-4 85 0 0,0-1 27 0 0,-1-3 69 0 0,2 3-187 0 0,3 6-33 0 0,0 1 0 0 0,-1-1 0 0 0,1 1 0 0 0,0-1 0 0 0,0 1 0 0 0,0-1 1 0 0,-1 1-1 0 0,1-1 0 0 0,0 1 0 0 0,-1 0 0 0 0,1-1 0 0 0,0 1 0 0 0,-1 0 0 0 0,1-1 0 0 0,0 1 0 0 0,-1 0 0 0 0,1-1 0 0 0,-1 1 0 0 0,1 0 0 0 0,0-1 1 0 0,-1 1-1 0 0,1 0 0 0 0,-1 0 0 0 0,1 0 0 0 0,-1 0 0 0 0,1-1 0 0 0,-1 1 0 0 0,1 0 0 0 0,-1 0 0 0 0,1 0 0 0 0,-1 0 0 0 0,1 0 0 0 0,-1 0 0 0 0,1 0 1 0 0,-1 0-1 0 0,1 1 0 0 0,-1-1 0 0 0,1 0 0 0 0,-6-1 21 0 0,2 0 40 0 0,1-1 85 0 0,0-1 44 0 0,-4-4 259 0 0,-5 5-228 0 0,5 2 2 0 0,-2 0-52 0 0,-2 0-17 0 0,-4 0 16 0 0,10 3-24 0 0,-14 9-45 0 0,15-10-92 0 0,0 0-1 0 0,0 0 1 0 0,1 1-1 0 0,-1-1 1 0 0,-3 4-9 0 0,-11 11 0 0 0,9-9 0 0 0,1 0 0 0 0,0 0 0 0 0,0 1 0 0 0,-4 6 0 0 0,-3 8-18 0 0,0 1 0 0 0,-10 24 18 0 0,20-37-5 0 0,1 0 1 0 0,1 0-1 0 0,0 0 1 0 0,0 0-1 0 0,1 0 1 0 0,0 1-1 0 0,1 0 1 0 0,0 8 4 0 0,3-10 0 0 0,0-2 0 0 0,0 1 0 0 0,0 0 0 0 0,1 0 0 0 0,1-1 0 0 0,-1 1 0 0 0,1-1 0 0 0,3 4 0 0 0,-2-1 0 0 0,-3-10 1 0 0,-1 1 0 0 0,0-1 1 0 0,1 1-1 0 0,-1-1 0 0 0,1 0 1 0 0,-1 0-1 0 0,1 1 0 0 0,-1-1 1 0 0,1 0-1 0 0,0 0 0 0 0,0 0 1 0 0,0-1-1 0 0,0 1-1 0 0,27 9 46 0 0,-23-8-25 0 0,42 14 141 0 0,-45-15-119 0 0,0 0 0 0 0,0 0 0 0 0,0-1 0 0 0,1 1 1 0 0,-1-1-1 0 0,0 0 0 0 0,3 0-43 0 0,-1 0 62 0 0,0-1 0 0 0,0 0 0 0 0,0 0 0 0 0,0-1 0 0 0,5-1-62 0 0,8-3 174 0 0,14 0 119 0 0,-1-4 22 0 0,-12 6-130 0 0,-15 3-127 0 0,1 0 0 0 0,0 0 0 0 0,0 0-1 0 0,-1-1 1 0 0,1 0 0 0 0,-1 0 0 0 0,1 0 0 0 0,0 0-58 0 0,11-9 228 0 0,-1 1-35 0 0,15-10 118 0 0,3-3 5 0 0,-30 22-284 0 0,-1-1 0 0 0,0 0 0 0 0,1-1 0 0 0,-1 1 1 0 0,0 0-1 0 0,-1-1 0 0 0,1 1 0 0 0,0-1 1 0 0,-1 1-1 0 0,1-1 0 0 0,-1 0 0 0 0,0 0-32 0 0,10-16 126 0 0,0-4-10 0 0,-10 19-84 0 0,1-1 1 0 0,-1 0-1 0 0,0 0 0 0 0,-1 0 0 0 0,1 0 1 0 0,-1 0-1 0 0,0 0 0 0 0,0 0 0 0 0,0 0 1 0 0,-1-1-1 0 0,1 1 0 0 0,-2 1 1 0 0,1-3-33 0 0,-2-3 32 0 0,-4-10 13 0 0,1 5-46 0 0,-5-3-47 0 0,8 5 36 0 0,-2-6-27 0 0,-5 6-46 0 0,7 10 30 0 0,1-1 0 0 0,-1 1 0 0 0,1-1 1 0 0,0 0-1 0 0,0 0 0 0 0,0 0 0 0 0,0 0 1 0 0,1 0 54 0 0,-5-10-160 0 0,0 4 66 0 0,-3 5-61 0 0,4 2 18 0 0,2-3-113 0 0,1-1 21 0 0,-8-6-336 0 0,7 10-11 0 0</inkml:trace>
  <inkml:trace contextRef="#ctx0" brushRef="#br0" timeOffset="434.06">1278 189 9128 0 0,'0'-6'82'0'0,"1"4"-53"0"0,-1 1 1 0 0,0-1-1 0 0,0 0 0 0 0,0 1 0 0 0,0-1 1 0 0,0 0-1 0 0,-1 1 0 0 0,1-1 0 0 0,0 0 1 0 0,-1 1-1 0 0,1-1 0 0 0,-1-1-29 0 0,-6-1 161 0 0,2-1 41 0 0,3-4-98 0 0,1-2-57 0 0,-6-1-44 0 0,2 3-9 0 0,0-2 30 0 0,1 2 69 0 0,-8-5 70 0 0,2 1 117 0 0,7 8-206 0 0,3 5-56 0 0,0-1 1 0 0,0 0-1 0 0,-1 1 1 0 0,1-1-1 0 0,0 0 0 0 0,-1 1 1 0 0,1-1-1 0 0,0 1 0 0 0,-1-1 1 0 0,1 1-1 0 0,-1-1 0 0 0,1 1 1 0 0,-1-1-1 0 0,1 1 0 0 0,-1-1 1 0 0,0 1-1 0 0,1 0 1 0 0,-1-1-1 0 0,1 1 0 0 0,-1 0 1 0 0,0-1-1 0 0,0 1-18 0 0,-4-2 67 0 0,-2-3 34 0 0,-1-3-8 0 0,-1 0 0 0 0,1 3 6 0 0,-1 3 29 0 0,-2 1 57 0 0,8 1-170 0 0,1 0 0 0 0,-1 0 0 0 0,1 0 1 0 0,-1-1-1 0 0,1 1 0 0 0,-1-1 0 0 0,0 0-15 0 0,-8-9 88 0 0,10 9-83 0 0,0 1 1 0 0,-1 0-1 0 0,1-1 0 0 0,0 1 0 0 0,-1 0 0 0 0,1 0 0 0 0,0 0 1 0 0,-1 0-1 0 0,1 0 0 0 0,0 0 0 0 0,-1 0 0 0 0,1 1 0 0 0,0-1 1 0 0,-1 0-1 0 0,1 1 0 0 0,0-1 0 0 0,0 1 0 0 0,-1-1 0 0 0,1 1 1 0 0,0 0-1 0 0,-1 0-5 0 0,-11 5 35 0 0,-3-3-32 0 0,14-3-14 0 0,0 0 0 0 0,-1 0 0 0 0,1 1 0 0 0,0-1 0 0 0,0 1-1 0 0,-1 0 1 0 0,1-1 0 0 0,0 1 0 0 0,0 0 0 0 0,0 0 0 0 0,-2 1 11 0 0,-18 8-69 0 0,17-8 63 0 0,-1 0 4 0 0,0 0 0 0 0,0 0 0 0 0,0 0 1 0 0,0 1-1 0 0,1 0 0 0 0,-1 0 0 0 0,1 1 0 0 0,-4 2 2 0 0,-14 12-46 0 0,1-7 39 0 0,19-10 7 0 0,-1 0 0 0 0,1 1 0 0 0,0-1 0 0 0,0 1 0 0 0,0 0 0 0 0,0-1 0 0 0,0 2 0 0 0,0-1 0 0 0,0 0 0 0 0,1 0 0 0 0,-17 13 0 0 0,8-8 0 0 0,7-6 0 0 0,1 1 0 0 0,0 0 0 0 0,0 0 0 0 0,0 0 0 0 0,0 0 0 0 0,0 1 0 0 0,0-1 0 0 0,1 1 0 0 0,-1 0 0 0 0,1-1 0 0 0,0 1 0 0 0,-11 24 0 0 0,9-19 0 0 0,0 1 0 0 0,0-1 0 0 0,-3 4 0 0 0,5-8 0 0 0,0 0 0 0 0,0 0 0 0 0,0 1 0 0 0,1-1 0 0 0,-1 1 0 0 0,1 0 0 0 0,0 1 0 0 0,-4 14 0 0 0,-6 1 20 0 0,6 8 81 0 0,1-12-38 0 0,1-11-29 0 0,2 1-1 0 0,-1-1 0 0 0,1 1 0 0 0,0 0 0 0 0,0 0 1 0 0,1-1-34 0 0,0 10 66 0 0,-1-9-29 0 0,1 1 1 0 0,1 0 0 0 0,-1 0 0 0 0,1-1-1 0 0,1 3-37 0 0,2 6 58 0 0,-2-10-30 0 0,0 1 0 0 0,0 0 0 0 0,-1-1 0 0 0,0 1 0 0 0,-1 0 0 0 0,1 0-28 0 0,-1-1 31 0 0,1 0 0 0 0,-1 1 0 0 0,2-1 1 0 0,-1 0-1 0 0,2 5-31 0 0,3 12 85 0 0,-3-3-23 0 0,-2-12-27 0 0,0-1 0 0 0,1 1-1 0 0,0-1 1 0 0,0 0 0 0 0,0 0 0 0 0,3 6-35 0 0,9 21 146 0 0,-4-7-54 0 0,-2-12-69 0 0,-6-12-25 0 0,8 12 31 0 0,-7-10 4 0 0,1 1 0 0 0,-1 0 1 0 0,0 0-1 0 0,1 5-33 0 0,1 16 25 0 0,2-13 18 0 0,-6-13-40 0 0,0 1 1 0 0,-1-1 0 0 0,1 0 0 0 0,0 1 0 0 0,-1-1 0 0 0,1 0 0 0 0,-1 1 0 0 0,0-1 0 0 0,1 1 0 0 0,-1-1 0 0 0,0 1-4 0 0,3 4 48 0 0,7 4-24 0 0,-7-5 24 0 0,-3 6-26 0 0,0-9-6 0 0,0-1-38 0 0,0-1-51 0 0,0 0-104 0 0,-3 0-187 0 0,-10 0-18 0 0</inkml:trace>
  <inkml:trace contextRef="#ctx0" brushRef="#br0" timeOffset="764.4">552 584 8752 0 0,'0'0'197'0'0,"0"0"24"0"0,0 0 19 0 0,0 0 47 0 0,3 0 144 0 0,8-3-21 0 0,-1-2-71 0 0,-2 0-80 0 0,1 0 58 0 0,0 1-74 0 0,5-3 87 0 0,-13 6-282 0 0,1 0 0 0 0,0 1 0 0 0,0-1 0 0 0,0 1 0 0 0,0 0 0 0 0,0 0 0 0 0,0-1 0 0 0,0 1 0 0 0,0 0 0 0 0,0 1 0 0 0,1-1-48 0 0,7 0 182 0 0,4-1-5 0 0,7-5 142 0 0,3-1 21 0 0,-7 5-160 0 0,12 3 123 0 0,13-1 71 0 0,-23-1-231 0 0,-1-1-38 0 0,6-4 66 0 0,-18 4-102 0 0,0 0 0 0 0,0 1-1 0 0,0 0 1 0 0,1 0 0 0 0,4 1-69 0 0,14-1 200 0 0,4 0-53 0 0,-24 1-116 0 0,1 0 0 0 0,-1 0 0 0 0,1 1 0 0 0,-1 0 0 0 0,6 1-31 0 0,4 4 74 0 0,-12-5-59 0 0,1 1-1 0 0,-1-1 1 0 0,0 0 0 0 0,1 0 0 0 0,-1-1 0 0 0,0 1-1 0 0,1-1 1 0 0,1 0-15 0 0,0 0 4 0 0,29 2 13 0 0,-32-2-19 0 0,0 1 0 0 0,0-1 0 0 0,-1 1 0 0 0,1-1-1 0 0,0 1 1 0 0,0 0 0 0 0,-1-1 0 0 0,1 1 0 0 0,-1 0 0 0 0,1 0 0 0 0,-1 0 0 0 0,1 0 0 0 0,0 2 2 0 0,1-1-134 0 0,-3-2-78 0 0,0 0 99 0 0,0 0-51 0 0,0 0-74 0 0,0 0 74 0 0,0 0-34 0 0,0 0-38 0 0,0 0-36 0 0,0 0-366 0 0,0 0 89 0 0,0 0-50 0 0,0 0-702 0 0,0 0-552 0 0,0 0-1052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8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6504 0 0,'0'0'190'0'0,"0"0"50"0"0,2 0 102 0 0,-1 0-325 0 0,-1 0 0 0 0,1 0 0 0 0,-1 0 0 0 0,1 0 0 0 0,-1 0 0 0 0,1 0 0 0 0,-1 0 0 0 0,1 1 0 0 0,-1-1 0 0 0,1 0 0 0 0,-1 0 0 0 0,1 0 0 0 0,-1 0 0 0 0,0 1 0 0 0,1-1 0 0 0,-1 0 0 0 0,1 0 0 0 0,-1 1 0 0 0,0-1 0 0 0,1 0 0 0 0,-1 1 0 0 0,0-1 0 0 0,1 0 0 0 0,-1 1 0 0 0,0-1 0 0 0,0 1 0 0 0,1-1 0 0 0,-1 1 0 0 0,0-1 0 0 0,0 1-17 0 0,2 15 517 0 0,-2-11-391 0 0,0-2 211 0 0,0 2-17 0 0,-1 2-219 0 0,0 4 47 0 0,1 3 40 0 0,0-11-130 0 0,0 0 1 0 0,0-1-1 0 0,0 1 0 0 0,1 0 1 0 0,-1-1-1 0 0,1 1 1 0 0,0 0-1 0 0,0 1-58 0 0,6 9 194 0 0,-6-10-151 0 0,0 0 1 0 0,0 0 0 0 0,0 0-1 0 0,-1 0 1 0 0,1 0 0 0 0,-1 0-1 0 0,1 3-43 0 0,-1 5 136 0 0,0 4 55 0 0,0-3-54 0 0,0-4-9 0 0,0 0-1 0 0,0 0 1 0 0,1 0 0 0 0,1 8-128 0 0,-1-12 37 0 0,8 33 314 0 0,-6-2-78 0 0,-3-16-123 0 0,-1-10-53 0 0,1 0 0 0 0,1-1 0 0 0,0 1 1 0 0,1 6-98 0 0,8 27 256 0 0,-4-11-2 0 0,-1-16-85 0 0,-3-11-134 0 0,-1-1 1 0 0,0 0 0 0 0,0 1-1 0 0,0-1 1 0 0,0 1 0 0 0,-1-1-1 0 0,0 1 1 0 0,1-1 0 0 0,-1 1-36 0 0,1 13 132 0 0,6 7 108 0 0,-1-2-35 0 0,-4-8-110 0 0,-3-13-77 0 0,1 1 1 0 0,1 0 0 0 0,-1-1-1 0 0,0 1 1 0 0,0 0 0 0 0,1-1-1 0 0,-1 1 1 0 0,1 0 0 0 0,-1-1-1 0 0,1 1 1 0 0,0-1 0 0 0,0 1-1 0 0,-1-1 1 0 0,1 1-19 0 0,6 10 115 0 0,-5 12 54 0 0,1-13-62 0 0,-1-8-89 0 0,6 17 39 0 0,-5-1 16 0 0,0-4-3 0 0,7-1-4 0 0,-7-12-29 0 0,-3-2-113 0 0,0 0-55 0 0,0 0-11 0 0</inkml:trace>
  <inkml:trace contextRef="#ctx0" brushRef="#br0" timeOffset="264.51">0 395 6448 0 0,'0'0'141'0'0,"0"0"23"0"0,0 0 13 0 0,3-3 41 0 0,7-4 0 0 0,-7 6-127 0 0,0 0 0 0 0,0 0-1 0 0,0 0 1 0 0,1 1 0 0 0,-1-1 0 0 0,0 1-1 0 0,3-1-90 0 0,3 1 159 0 0,0 0-47 0 0,-7 0-96 0 0,7-1 174 0 0,-1 0-46 0 0,0-1-17 0 0,2-2 5 0 0,5-1 49 0 0,16-1 181 0 0,-14 2-183 0 0,-11 2-90 0 0,1 0 0 0 0,-1 0 1 0 0,1 1-1 0 0,-1 0 0 0 0,1 1 0 0 0,3-1-89 0 0,-1 1 90 0 0,-1 0 0 0 0,0-1 0 0 0,1 0 0 0 0,2-1-90 0 0,20-9 294 0 0,-26 8-235 0 0,1 1 1 0 0,-1 0-1 0 0,0 0 1 0 0,1 1-1 0 0,-1 0 0 0 0,3-1-59 0 0,11 0 129 0 0,0 2-37 0 0,4-1-32 0 0,0-2-57 0 0,14-7-3 0 0,-27 8 0 0 0,1 1 0 0 0,-1 1 0 0 0,3 0 0 0 0,-13 0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7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16 316 7344 0 0,'3'0'165'0'0,"0"0"-101"0"0,16-1 387 0 0,-16 0-405 0 0,1 0-48 0 0,4-4 40 0 0,-7 4-38 0 0,0 0 0 0 0,1 1 0 0 0,-1-1 0 0 0,1 0-1 0 0,-1 0 1 0 0,1 1 0 0 0,-1-1 0 0 0,1 1 0 0 0,0-1 0 0 0,-1 1-1 0 0,1 0 1 0 0,0-1 0 0 0,-1 1 0 0 0,1 0 0 0 0,28-4 56 0 0,-5-3 116 0 0,-19 5-100 0 0,12 0 236 0 0,-17 2-275 0 0,1 0 0 0 0,-1 0-1 0 0,0 0 1 0 0,1-1 0 0 0,-1 1 0 0 0,1 0-1 0 0,-1-1 1 0 0,0 1 0 0 0,1 0 0 0 0,0-1-33 0 0,16-10 309 0 0,8 6-42 0 0,-19 3-165 0 0,-1-1 1 0 0,0 0-1 0 0,0 0 0 0 0,-1-1 1 0 0,1 0-1 0 0,-1 0 0 0 0,2-1-102 0 0,1-2 106 0 0,0 0-51 0 0,-3 3 79 0 0,2 3-86 0 0,-1 1-11 0 0,-5-1-30 0 0,0 0 0 0 0,0 1 1 0 0,0-1-1 0 0,0 0 0 0 0,0 0 0 0 0,0 0 1 0 0,0 0-1 0 0,0 0 0 0 0,0 0 1 0 0,0 0-1 0 0,-1 0 0 0 0,1 0 1 0 0,0-1-1 0 0,-1 1 0 0 0,1 0 1 0 0,-1 0-1 0 0,1-1 0 0 0,-1 1 0 0 0,0 0 1 0 0,0 0-1 0 0,1-1 0 0 0,-1 1 1 0 0,0-1-8 0 0,2-3 69 0 0,3-4 17 0 0,-7 1 96 0 0,1 5-134 0 0,0 1 0 0 0,0-1-1 0 0,1 0 1 0 0,-1 0 0 0 0,0 0 0 0 0,1 0 0 0 0,0 0 0 0 0,0-2-48 0 0,0 2 50 0 0,0 0-1 0 0,0-1 1 0 0,0 1 0 0 0,-1-1 0 0 0,1 1 0 0 0,-1 0 0 0 0,0-1 0 0 0,0 1-50 0 0,0 1 27 0 0,0 0 0 0 0,0 0 0 0 0,0 0 0 0 0,-1 0 0 0 0,1 0 0 0 0,-1 1 1 0 0,1-1-1 0 0,-1 0-27 0 0,0-1 46 0 0,0 1-1 0 0,0-1 1 0 0,0 0 0 0 0,0 0 0 0 0,0 0 0 0 0,0-1-46 0 0,-7-12 194 0 0,0 8-141 0 0,4 6-33 0 0,5 2-15 0 0,-1 0-1 0 0,1-1 0 0 0,-1 1 1 0 0,0 0-1 0 0,1-1 1 0 0,-1 1-1 0 0,0 0 0 0 0,1-1 1 0 0,-1 1-1 0 0,1-1 0 0 0,-1 1 1 0 0,1-1-1 0 0,-1 1 0 0 0,1-1 1 0 0,0 1-1 0 0,-1-1 0 0 0,1 0 1 0 0,0 1-1 0 0,-1-1 0 0 0,1 1 1 0 0,0-1-1 0 0,-1 0-4 0 0,-1-4 18 0 0,1 4-16 0 0,0-1 0 0 0,0 1-1 0 0,0 0 1 0 0,0 0 0 0 0,0 0 0 0 0,0 0 0 0 0,-1 0 0 0 0,1 0 0 0 0,0 0 0 0 0,-1 0 0 0 0,1 0 0 0 0,0 1 0 0 0,-1-1 0 0 0,1 1 0 0 0,-1-1 0 0 0,1 1 0 0 0,-1-1 0 0 0,1 1 0 0 0,-1 0 0 0 0,0 0 0 0 0,0 0-2 0 0,-8-1 6 0 0,-1 1 1 0 0,1 0 0 0 0,-2 0-7 0 0,-7 1 3 0 0,17-1-3 0 0,0 0 0 0 0,1 1 0 0 0,-1-1 0 0 0,0 0 0 0 0,0 1 0 0 0,1-1 0 0 0,-1 1 0 0 0,0 0 0 0 0,1 0 0 0 0,-1-1 0 0 0,1 1 0 0 0,-1 0 0 0 0,1 0 0 0 0,-1 0 0 0 0,1 1 0 0 0,0-1 0 0 0,0 0 0 0 0,-1 0 0 0 0,1 1 0 0 0,-15 11 0 0 0,5-8 0 0 0,10-5 0 0 0,-1 1 0 0 0,1-1 0 0 0,-1 1 0 0 0,1 0 0 0 0,0-1 0 0 0,-1 1 0 0 0,1 0 0 0 0,0 0 0 0 0,0 0 0 0 0,-1 0 0 0 0,1 0 0 0 0,0 0 0 0 0,0 1 0 0 0,0-1 0 0 0,0 0 0 0 0,0 1 0 0 0,-6 10 0 0 0,3-6 0 0 0,0 0 0 0 0,0 0 0 0 0,0-1 0 0 0,-4 5 0 0 0,6-8 0 0 0,0 0 0 0 0,0 0 0 0 0,0 1 0 0 0,1-1 0 0 0,-1 1 0 0 0,1-1 0 0 0,0 1 0 0 0,-1 0 0 0 0,1-1 0 0 0,0 1 0 0 0,1 0 0 0 0,-1 0 0 0 0,0 2 0 0 0,-1-1 0 0 0,1 0 0 0 0,-1 0 0 0 0,0 0 0 0 0,0 0 0 0 0,-2 4 0 0 0,2-4 2 0 0,0 0-1 0 0,0 0 1 0 0,0 0 0 0 0,1 0 0 0 0,-1 0 0 0 0,1 1 0 0 0,0-1 0 0 0,1 1 0 0 0,-1 2-2 0 0,-1 42 35 0 0,2-38-27 0 0,0-8-2 0 0,0 0 0 0 0,1 1 0 0 0,-1-1-1 0 0,1 0 1 0 0,-1 0 0 0 0,1 0 0 0 0,0 0 0 0 0,0 0 0 0 0,0 0 0 0 0,2 3-6 0 0,1 4 30 0 0,4 8 23 0 0,4-2-20 0 0,3 3 49 0 0,-14-17-70 0 0,0 0 1 0 0,1 0-1 0 0,-1 0 0 0 0,1 0 1 0 0,0 0-1 0 0,-1 0 0 0 0,1 0 0 0 0,0 0 1 0 0,0-1-1 0 0,0 1 0 0 0,0-1 1 0 0,1 1-1 0 0,-1-1 0 0 0,0 0 1 0 0,1 0-1 0 0,-1 0 0 0 0,1 0 1 0 0,-1 0-1 0 0,1-1 0 0 0,-1 1 1 0 0,3-1-13 0 0,0 2 32 0 0,1 0 0 0 0,-1 1 1 0 0,0-1-1 0 0,0 1 1 0 0,0 0-1 0 0,3 3-32 0 0,12 7 75 0 0,0-5-62 0 0,-11-6-2 0 0,0-1 0 0 0,0 0-1 0 0,0-1 1 0 0,0 0 0 0 0,5-1-11 0 0,3 1 0 0 0,4 0 0 0 0,-13 1 0 0 0,-1-1 0 0 0,0 0 0 0 0,1 0 0 0 0,-1-1 0 0 0,0 0 0 0 0,1 0 0 0 0,-1-1 0 0 0,0 0 0 0 0,0 0 0 0 0,0-1 0 0 0,5-2 0 0 0,19-6 5 0 0,1 3-61 0 0,-8 2-42 0 0,-3 0-60 0 0,-13 2 173 0 0,0 1-58 0 0,0 1-68 0 0,0-1-78 0 0,-1 0-32 0 0,-1 1-64 0 0,0 0-72 0 0,1-1-75 0 0,-1 1-83 0 0,0-1-87 0 0,0 1-94 0 0,-1-1-99 0 0,3-1-174 0 0,2-1-232 0 0,4-2-643 0 0</inkml:trace>
  <inkml:trace contextRef="#ctx0" brushRef="#br0" timeOffset="396.39">789 0 5792 0 0,'0'3'166'0'0,"0"30"-69"0"0,0-6 85 0 0,0-12 12 0 0,0-1 75 0 0,0-2 23 0 0,0 1 71 0 0,0 0 79 0 0,0 2 87 0 0,0-11-476 0 0,0 2 39 0 0,-1 5 186 0 0,1 2 66 0 0,0 20 553 0 0,0-24-653 0 0,0 0-37 0 0,2 2-5 0 0,-1-6-154 0 0,0-1-41 0 0,5 9 198 0 0,-1-3-24 0 0,-3 1 39 0 0,-2-6-80 0 0,0-1-35 0 0,0 4 22 0 0,0 18 7 0 0,0-20-59 0 0,0 0 52 0 0,0 0 70 0 0,0 0 86 0 0,0 0 100 0 0,0 0 119 0 0,-3-8-338 0 0,-7-9-17 0 0,7 8-47 0 0,2 1-34 0 0,0-1-22 0 0,1 0-19 0 0,-1-2 26 0 0,-5 2 29 0 0,1-2 17 0 0,4 5-91 0 0,1-1 1 0 0,0 0-1 0 0,0 0 1 0 0,0 0-1 0 0,0 1 0 0 0,0-1 1 0 0,0 0-1 0 0,0 0 1 0 0,0 0-1 0 0,0 0 1 0 0,1 1-1 0 0,-1-1 1 0 0,0 0-1 0 0,0 0 1 0 0,1 0-7 0 0,3-9 55 0 0,3-9 41 0 0,-5 4 2 0 0,-1 10-91 0 0,-1 0 0 0 0,1 1 0 0 0,1-1 0 0 0,-1 1 0 0 0,1-1-1 0 0,-1 1 1 0 0,1 0 0 0 0,1-1 0 0 0,-1 1 0 0 0,0 0 0 0 0,1 0 0 0 0,3-3-7 0 0,-3 3 3 0 0,1-1 1 0 0,-1-1-1 0 0,0 1 1 0 0,0 0-1 0 0,0-2-3 0 0,-2 2 8 0 0,1 1-1 0 0,0-1 1 0 0,0 1 0 0 0,1 0-1 0 0,-1 0 1 0 0,1 0 0 0 0,0 0-1 0 0,0 1 1 0 0,0-1 0 0 0,1 1 0 0 0,-1 0-1 0 0,1 0-7 0 0,2-3 10 0 0,-1 1-1 0 0,1-1 1 0 0,-1 0 0 0 0,3-6-10 0 0,-5 8 0 0 0,-1 1 0 0 0,1-1 0 0 0,0 0 0 0 0,0 1 0 0 0,0-1 0 0 0,1 1 0 0 0,0-1 0 0 0,1 1 0 0 0,1 0 0 0 0,0 0 0 0 0,0 0 0 0 0,0 1 0 0 0,0 0 0 0 0,0 0 0 0 0,13-9-1 0 0,5-3 10 0 0,-4 10 36 0 0,-14 4-55 0 0,11 0 39 0 0,10 2 100 0 0,-2 4 17 0 0,-13 2-85 0 0,-6 2 24 0 0,-4-4-42 0 0,9 8 47 0 0,4 0-34 0 0,-12-12-49 0 0,1 1 1 0 0,-1-1-1 0 0,0 1 1 0 0,-1 0-1 0 0,1 0 1 0 0,0 0 0 0 0,-1 0-1 0 0,0 1 1 0 0,1-1-1 0 0,-1 1 1 0 0,0 0-8 0 0,-1 2 13 0 0,0-1 1 0 0,-1 1-1 0 0,1 0 0 0 0,-1-1 1 0 0,-1 4-14 0 0,1-3 13 0 0,0-1 0 0 0,0 1 1 0 0,1 0-1 0 0,-1-1 0 0 0,2 4-13 0 0,4 7 18 0 0,-5-13-11 0 0,0 0 1 0 0,1 0 0 0 0,-1 1 0 0 0,-1-1 0 0 0,1 1 0 0 0,0-1-1 0 0,-1 0 1 0 0,0 2-8 0 0,0-2 4 0 0,0 0 0 0 0,0 0 0 0 0,1-1 0 0 0,-1 1 0 0 0,0 0 0 0 0,1 0-1 0 0,0-1 1 0 0,0 1 0 0 0,0-1 0 0 0,0 1 0 0 0,0 0 0 0 0,0-1-4 0 0,1 1 3 0 0,-1-1 1 0 0,0 0-1 0 0,0 0 1 0 0,-1 1-1 0 0,1-1 1 0 0,0 0-1 0 0,-1 1 0 0 0,1-1 1 0 0,-1 0-1 0 0,0 1 1 0 0,0-1-1 0 0,0 1-3 0 0,0 4 21 0 0,0-5-18 0 0,-1 1 0 0 0,1-1 1 0 0,0 0-1 0 0,1 0 0 0 0,-1 0 0 0 0,0 0 1 0 0,0 1-1 0 0,1-1 0 0 0,0 0 1 0 0,0 1-4 0 0,4 5 0 0 0,-4-7 1 0 0,-1 1-1 0 0,1-1 1 0 0,0 0 0 0 0,0 1 0 0 0,0-1-1 0 0,-1 1 1 0 0,1 0 0 0 0,-1-1-1 0 0,1 1 1 0 0,-1-1 0 0 0,0 1 0 0 0,1 0-1 0 0,-1-1 1 0 0,0 1-1 0 0,0-1 2 0 0,0 0 1 0 0,0-1-1 0 0,0 1 0 0 0,0-1 1 0 0,0 1-1 0 0,0 0 0 0 0,0-1 0 0 0,0 1 1 0 0,0 0-1 0 0,0-1 0 0 0,0 1 0 0 0,1-1 1 0 0,-1 1-1 0 0,0-1 0 0 0,1 1 0 0 0,-1 0 1 0 0,0-1-1 0 0,1 1 0 0 0,-1-1 1 0 0,0 1-1 0 0,1-1 0 0 0,-1 0 0 0 0,1 1 1 0 0,-1-1-1 0 0,1 1 0 0 0,-1-1 0 0 0,1 0-2 0 0,5 6-13 0 0,-4-1-38 0 0,-1 3-43 0 0,-1-7-62 0 0,-1-1 108 0 0,1 1 79 0 0,0 3 130 0 0,0-3-161 0 0,0 0-62 0 0,0 1-78 0 0,0-1-120 0 0,0-1 80 0 0,0 1-37 0 0,0 0-40 0 0,0-1-44 0 0,0 0-46 0 0,1 1-49 0 0,-1-1 55 0 0,0 0-49 0 0,0 0-43 0 0,0 0-38 0 0,0 0-136 0 0,0 0-37 0 0,0 0-1419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5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1 395 4744 0 0,'0'0'135'0'0,"2"3"-2"0"0,-1-2-201 0 0,1 0 48 0 0,0 2 76 0 0,2 1 83 0 0,0 0 50 0 0,7 5 312 0 0,-6-5-268 0 0,0-1-88 0 0,-4-3-109 0 0,0 0 0 0 0,-1 0 0 0 0,1 1 0 0 0,0-1 0 0 0,-1 0 0 0 0,1 1 0 0 0,-1-1 0 0 0,1 0 0 0 0,-1 1 0 0 0,1-1 0 0 0,-1 1 0 0 0,1-1 0 0 0,-1 1 0 0 0,1-1 0 0 0,-1 1 0 0 0,1 0 0 0 0,-1-1 0 0 0,0 1 0 0 0,1-1 0 0 0,-1 1 0 0 0,0 0 0 0 0,0 0-36 0 0,3 4 143 0 0,1 2 88 0 0,1 5 139 0 0,10 17 553 0 0,-10-18-630 0 0,-2-2-83 0 0,1-1-43 0 0,-1 0-52 0 0,0 0-64 0 0,2 28 555 0 0,0-25-488 0 0,-4-8-87 0 0,0 0 0 0 0,1 0-1 0 0,-1 0 1 0 0,0 0 0 0 0,-1 0 0 0 0,1 0 0 0 0,0 1 0 0 0,-1-1-1 0 0,0 0 1 0 0,0 3-31 0 0,5 20 112 0 0,-2-18-71 0 0,-1 0 0 0 0,0-1 0 0 0,0 1 0 0 0,-1 0-1 0 0,0 0-40 0 0,-1 16 222 0 0,0 24 141 0 0,0-34-210 0 0,0 0 57 0 0,0-4-13 0 0,0 1 47 0 0,0-1 56 0 0,0 1 62 0 0,0-8 15 0 0,0-3 21 0 0,0 0 2 0 0,0 0-19 0 0,0 0-80 0 0,-3 0-39 0 0,-10-3-9 0 0,12 2-235 0 0,0 1 0 0 0,0-1 0 0 0,0 0 0 0 0,0 0 0 0 0,0 1 0 0 0,0-1-1 0 0,0 0 1 0 0,0 0 0 0 0,0 0 0 0 0,1 0 0 0 0,-1-1 0 0 0,0 1-1 0 0,1 0 1 0 0,-1 0 0 0 0,1 0 0 0 0,-1 0 0 0 0,1-1 0 0 0,-1 1-1 0 0,1 0 1 0 0,0 0 0 0 0,0-1 0 0 0,-1 1 0 0 0,1 0 0 0 0,0-1 0 0 0,0 0-18 0 0,0 1 17 0 0,0-1 1 0 0,0 1 0 0 0,0-1-1 0 0,0 1 1 0 0,-1-1 0 0 0,1 1-1 0 0,-1-1 1 0 0,1 1 0 0 0,-1-1-1 0 0,0 1 1 0 0,1-1 0 0 0,-1 1-1 0 0,0 0-17 0 0,-6-13 111 0 0,2-12 45 0 0,-1 11-82 0 0,5 12-62 0 0,0-1 0 0 0,0 1-1 0 0,0 0 1 0 0,0-1 0 0 0,0 1-1 0 0,1-1 1 0 0,-1 0 0 0 0,1 1-1 0 0,0-1-11 0 0,-1-4 23 0 0,1 0-1 0 0,-2 0 0 0 0,1-1 0 0 0,-1 1 0 0 0,-1-1-22 0 0,1 2 7 0 0,1 0-1 0 0,-1 0 1 0 0,1-1 0 0 0,1 1-1 0 0,-1-2-6 0 0,1-9 1 0 0,0 5 2 0 0,0 1 1 0 0,1-1-1 0 0,1-7-3 0 0,8-17 21 0 0,-4-5-124 0 0,4 8-67 0 0,-6 16 68 0 0,-2 11 50 0 0,-1-1-1 0 0,2 1 1 0 0,-1-1 0 0 0,1 1-1 0 0,0-1 53 0 0,1 0-58 0 0,-1-1-1 0 0,0 0 1 0 0,-1 1-1 0 0,1-2 59 0 0,-2 4-45 0 0,1-1-1 0 0,-1 1 1 0 0,2 0-1 0 0,-1-1 1 0 0,1 1 0 0 0,2-4 45 0 0,7-11-143 0 0,-10 16 127 0 0,1 1-1 0 0,-1 0 1 0 0,1 0-1 0 0,0 0 1 0 0,0 1-1 0 0,1-2 17 0 0,9-11-25 0 0,-8 3-18 0 0,6 8 33 0 0,-7-2 10 0 0,-4 7-1 0 0,0-1 1 0 0,1 1 0 0 0,-1-1-1 0 0,0 1 1 0 0,0 0 0 0 0,1-1-1 0 0,-1 1 1 0 0,0 0 0 0 0,1-1-1 0 0,-1 1 1 0 0,1 0 0 0 0,-1-1-1 0 0,0 1 1 0 0,1 0 0 0 0,-1-1-1 0 0,1 1 1 0 0,-1 0 0 0 0,1 0-1 0 0,-1 0 1 0 0,1 0 0 0 0,-1-1-1 0 0,1 1 1 0 0,-1 0 0 0 0,1 0-1 0 0,-1 0 1 0 0,1 0 0 0 0,-1 0-1 0 0,1 0 1 0 0,-1 0 0 0 0,1 0-1 0 0,-1 0 1 0 0,1 1 0 0 0,1-1-5 0 0,0 0 0 0 0,1 1 0 0 0,-1-1-1 0 0,0 1 1 0 0,0-1 0 0 0,0 1 0 0 0,0 0 0 0 0,0 0 0 0 0,0 0 0 0 0,0 0 0 0 0,0 0 0 0 0,0 0 0 0 0,0 1-1 0 0,0-1 1 0 0,-1 1 0 0 0,1-1 0 0 0,-1 1 0 0 0,1 0 0 0 0,-1 0 0 0 0,1-1 0 0 0,-1 1 0 0 0,1 2 5 0 0,3 5-30 0 0,0 1 1 0 0,-1 0 0 0 0,0 0 0 0 0,1 4 29 0 0,5 15-64 0 0,-5 0 32 0 0,6-8-32 0 0,-6 8 48 0 0,0-14 16 0 0,-3-12 1 0 0,0 1 1 0 0,-1 0-1 0 0,0 0 0 0 0,0 1 0 0 0,1 3-1 0 0,-2-6 6 0 0,0 1 0 0 0,0-1-1 0 0,0 0 1 0 0,-1 1 0 0 0,1-1 0 0 0,-1 1 0 0 0,1-1 0 0 0,-1 2-6 0 0,-4 6 8 0 0,4-7-7 0 0,-1 0-1 0 0,1 0 0 0 0,0 1 0 0 0,0-1 1 0 0,0 0-1 0 0,1 0 0 0 0,-1 0 0 0 0,1 1 1 0 0,0 1-1 0 0,0-3 0 0 0,-1 0 0 0 0,1-1 0 0 0,0 1 0 0 0,0 0 0 0 0,-1-1 0 0 0,1 1 0 0 0,-1 0 0 0 0,1-1 0 0 0,-1 1 0 0 0,0-1 0 0 0,0 1 0 0 0,0-1 0 0 0,0 0 0 0 0,0 1 0 0 0,-4 6 0 0 0,0 5 0 0 0,-5-8 0 0 0,4 9 0 0 0,-7 1 0 0 0,6-7-1 0 0,4-5-7 0 0,0 1-1 0 0,-1-1 0 0 0,1 0 0 0 0,-1 0 0 0 0,1-1 0 0 0,-1 1 9 0 0,-1 0-39 0 0,-1-1 29 0 0,-1 1-29 0 0,2 0-94 0 0,0 1-95 0 0,2-1 63 0 0,0 0-41 0 0,-11 8-224 0 0,-1-9-2 0 0</inkml:trace>
  <inkml:trace contextRef="#ctx0" brushRef="#br0" timeOffset="315.19">569 1 6880 0 0,'0'0'157'0'0,"0"0"23"0"0,0 3 11 0 0,2 5-69 0 0,5-4-61 0 0,0-1-52 0 0,-6-2-9 0 0,0 0 0 0 0,0-1 0 0 0,0 1 0 0 0,0 0 0 0 0,0 0 0 0 0,0 0 0 0 0,0 0 0 0 0,0 0 0 0 0,0 0 0 0 0,0 0 0 0 0,0 0 0 0 0,0 1 0 0 0,1 3 8 0 0,0 0 33 0 0,0-3 35 0 0,1 0 36 0 0,1 0 39 0 0,1 1-15 0 0,5 5 287 0 0,1 11 299 0 0,-7-7-379 0 0,-1-1-48 0 0,-1-3-138 0 0,0-1-40 0 0,-1-1-59 0 0,0-1-33 0 0,3 8 156 0 0,1 0 0 0 0,1 0 1 0 0,1 2-182 0 0,5 13 236 0 0,-4-2-52 0 0,-3-2-11 0 0,-1-1-28 0 0,6 9 21 0 0,-7-23-83 0 0,0 0 0 0 0,0 1 0 0 0,0 4-83 0 0,1 20 193 0 0,-3-14-27 0 0,5-2-35 0 0,0-3-40 0 0,-5 4 29 0 0,-1-5-23 0 0,4 3 50 0 0,-2-11-116 0 0,5 18 127 0 0,-3 6 99 0 0,-2-19-158 0 0,4 2-3 0 0,-5-12-84 0 0,0 1-1 0 0,0-1 0 0 0,0 1 1 0 0,-1 0-1 0 0,1-1 1 0 0,0 1-1 0 0,-1 0 0 0 0,1-1 1 0 0,-1 1-1 0 0,0 0 1 0 0,1 0-1 0 0,-1-1 1 0 0,0 1-12 0 0,0 4 32 0 0,0 0 7 0 0,0 14 28 0 0,0-14-115 0 0,0 1-76 0 0,0-4-108 0 0,0-3 107 0 0,0 0 43 0 0,0 0-36 0 0,0 0-13 0 0,0 0-36 0 0,0 0-40 0 0,0 0-45 0 0,0 0-50 0 0,0 0-45 0 0,0 0-41 0 0,0 0-35 0 0,0 0-125 0 0,0 0-34 0 0,0 0-1288 0 0</inkml:trace>
  <inkml:trace contextRef="#ctx0" brushRef="#br0" timeOffset="740.18">1011 458 5328 0 0,'0'0'116'0'0,"0"0"17"0"0,2 3 12 0 0,11 8-14 0 0,3-9-104 0 0,-8-2-2 0 0,-1 0 47 0 0,0 0 42 0 0,0 0 37 0 0,5 0 174 0 0,-1 0 67 0 0,27 0 1082 0 0,-21 0-895 0 0,-8 0-327 0 0,0 0-40 0 0,1 0-50 0 0,0 0-56 0 0,12-3 431 0 0,0-7 119 0 0,-11 7-367 0 0,-1 3-40 0 0,-8 1-199 0 0,1-1 1 0 0,-1 0 0 0 0,0 0-1 0 0,0 0 1 0 0,0 0 0 0 0,0 0-1 0 0,1-1 1 0 0,-1 1-1 0 0,0-1 1 0 0,0 1 0 0 0,1-1-51 0 0,5-4 155 0 0,2-1 14 0 0,3 4-53 0 0,-8 2-88 0 0,1 0 2 0 0,2 0 56 0 0,-8 0-83 0 0,1 0 1 0 0,0 0-1 0 0,-1 0 1 0 0,1 0-1 0 0,0 0 1 0 0,-1-1 0 0 0,1 1-1 0 0,0 0 1 0 0,-1 0-1 0 0,1 0 1 0 0,0-1-1 0 0,-1 1 1 0 0,1 0-1 0 0,0-1 1 0 0,-1 1-4 0 0,5-7 10 0 0,-5 7-9 0 0,0-1-1 0 0,0 1 0 0 0,1 0 1 0 0,-1-1-1 0 0,0 1 0 0 0,0 0 1 0 0,1-1-1 0 0,-1 1 0 0 0,0 0 1 0 0,0-1-1 0 0,1 1 1 0 0,-1 0-1 0 0,0-1 0 0 0,1 1 1 0 0,-1 0-1 0 0,1 0 0 0 0,-1 0 1 0 0,0-1-1 0 0,1 1 0 0 0,-1 0 1 0 0,1 0-1 0 0,-1 0 0 0 0,0 0 1 0 0,1 0-1 0 0,-1 0 1 0 0,1 0-1 0 0,-1 0 0 0 0,0 0 1 0 0,1 0-1 0 0,-1 0 0 0 0,1 0 0 0 0,-1 0 1 0 0,0 0 0 0 0,0 0 0 0 0,0 0-1 0 0,0 0 1 0 0,0 0 0 0 0,1 0 0 0 0,-1 0-1 0 0,0 0 1 0 0,0 0 0 0 0,0 0 0 0 0,0 0-1 0 0,0 0 1 0 0,0 0 0 0 0,0 0 0 0 0,0 0-1 0 0,0 0 1 0 0,0 0 0 0 0,1 0-1 0 0,-1 0 1 0 0,0 0 0 0 0,0 0 0 0 0,0 0-1 0 0,0 0 1 0 0,0 0 0 0 0,0 0 0 0 0,0 0-1 0 0,0 0 1 0 0,0 0 0 0 0,0-1 0 0 0,0 1-1 0 0,0 0 1 0 0,0 0 0 0 0,1 0 0 0 0,-1 0-1 0 0,0 0 1 0 0,0 0 0 0 0,0 0 0 0 0,0 0-1 0 0,0 0 1 0 0,0 0 0 0 0,0 0 0 0 0,0 0-1 0 0,0-1 1 0 0,0 1 0 0 0,0 0 0 0 0,0 0-1 0 0,0 0 1 0 0,0 0 0 0 0,0 0 0 0 0,0 0-1 0 0,0 0 1 0 0,0 0 0 0 0,0 0 0 0 0,0 0-1 0 0,0-1 1 0 0,0 1 0 0 0,0 0-1 0 0,0-5 16 0 0,0-10 79 0 0,0 9-83 0 0,-3 1 52 0 0,2 4-64 0 0,0-1 1 0 0,-1 1 0 0 0,1 0 0 0 0,0 0 0 0 0,0-1 0 0 0,0 1 0 0 0,1-1 0 0 0,-1 1 0 0 0,0-1-1 0 0,0 1 1 0 0,1-1 0 0 0,-1 1 0 0 0,1-1 0 0 0,0 0 0 0 0,-1 1 0 0 0,1-1 0 0 0,0 0 0 0 0,0 0-1 0 0,0 0 0 0 0,0 0-1 0 0,-1 1 1 0 0,1-1 0 0 0,0 0 0 0 0,-1 1 0 0 0,1-1 0 0 0,-1 1 0 0 0,1-1 0 0 0,-1 1 0 0 0,0-1 0 0 0,1 1 0 0 0,-1-1-1 0 0,0 1 1 0 0,0-1 0 0 0,-4-6 18 0 0,-27-55 264 0 0,27 50-164 0 0,-2 9-35 0 0,7 3-77 0 0,-1 1 0 0 0,1 0-1 0 0,0 0 1 0 0,-1-1 0 0 0,1 1-1 0 0,-1 0 1 0 0,1-1-1 0 0,0 1 1 0 0,-1 0 0 0 0,1-1-1 0 0,0 1 1 0 0,-1 0 0 0 0,1-1-1 0 0,0 1 1 0 0,0-1 0 0 0,-1 1-1 0 0,1-1 1 0 0,0 1-1 0 0,0-1 1 0 0,0 1 0 0 0,-1-1-1 0 0,1 1 1 0 0,0-1 0 0 0,0 1-1 0 0,0-1 1 0 0,0 1-1 0 0,0-1 1 0 0,0 1 0 0 0,0-1-1 0 0,0 1 1 0 0,0-1 0 0 0,1 1-6 0 0,-1-1 5 0 0,0 1 1 0 0,0-1-1 0 0,0 1 1 0 0,0-1 0 0 0,0 1-1 0 0,0-1 1 0 0,0 1 0 0 0,0-1-1 0 0,0 1 1 0 0,0-1-1 0 0,0 1 1 0 0,0-1 0 0 0,-1 1-1 0 0,1-1 1 0 0,0 1-1 0 0,0-1 1 0 0,-1 1 0 0 0,1 0-1 0 0,0-1 1 0 0,-1 1-6 0 0,-5 3 69 0 0,-1 1-37 0 0,-6 1 35 0 0,8 6-3 0 0,-9-6-11 0 0,-1 8-58 0 0,-4 4-26 0 0,13-12 23 0 0,0 1 0 0 0,0 0 0 0 0,0 0-1 0 0,0 0 1 0 0,1 1 0 0 0,-2 3 8 0 0,-11 24 13 0 0,11-21 12 0 0,-2 11 70 0 0,7-16-54 0 0,-1-1-1 0 0,0 0 1 0 0,0 0 0 0 0,-2 1-41 0 0,-7 16 151 0 0,11-19-94 0 0,0 1 1 0 0,0-1 0 0 0,0 0-1 0 0,1 1 1 0 0,0-1 0 0 0,0 2-58 0 0,0-2 39 0 0,1 2 0 0 0,0-1 1 0 0,1 0-1 0 0,-1 0 0 0 0,1 0 1 0 0,0 0-1 0 0,1 0 1 0 0,-1 0-1 0 0,1-1 1 0 0,3 5-40 0 0,0 3 69 0 0,3-2 8 0 0,6-5-14 0 0,-13-5-55 0 0,0-1-1 0 0,0 1 1 0 0,0 0 0 0 0,0-1-1 0 0,0 1 1 0 0,0 0-1 0 0,0 0 1 0 0,0 1 0 0 0,0-1-1 0 0,0 0 1 0 0,0 1 0 0 0,0 0-8 0 0,14 10 13 0 0,-12-9 17 0 0,1-1 1 0 0,0 1-1 0 0,0-2 1 0 0,0 1-1 0 0,0 0 1 0 0,0-1-1 0 0,3 1-30 0 0,9 0 15 0 0,0-1-94 0 0,-8 0-9 0 0,-1-1-38 0 0,0 0-43 0 0,1 0-47 0 0,-9 0 187 0 0,4 0-198 0 0,-1 0-38 0 0,3 0-366 0 0,-1 0 82 0 0,0 0-54 0 0,4 0-715 0 0,4 0-573 0 0,6 0-1087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34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348 269 5384 0 0,'0'0'116'0'0,"0"0"17"0"0,0 0 12 0 0,0 0-31 0 0,0 0 24 0 0,0 0 81 0 0,2 0 213 0 0,4-1-76 0 0,-2-2 47 0 0,0-8 501 0 0,-3-11 439 0 0,-2 12-790 0 0,1 1-99 0 0,0 0-44 0 0,-4-4-31 0 0,-6-1 34 0 0,8 12-29 0 0,-1-1-4 0 0,-7-8-18 0 0,8 10-163 0 0,0 0-53 0 0,0 0-45 0 0,0 1-36 0 0,-6 1 78 0 0,8-1-91 0 0,-3 0 273 0 0,1-5-136 0 0,-2 1-76 0 0,-1 1-53 0 0,-8 0 16 0 0,6 2 23 0 0,-5 1-8 0 0,2 0-45 0 0,-16 0-15 0 0,11 0 21 0 0,13 0-48 0 0,0 0-1 0 0,1 0 0 0 0,-1 1 1 0 0,0-1-1 0 0,1 0 1 0 0,-1 1-1 0 0,1-1 0 0 0,-1 1 1 0 0,1 0-1 0 0,-1-1 1 0 0,1 1-1 0 0,-1 0 0 0 0,0 0-3 0 0,0 1 3 0 0,1-1 0 0 0,-1 0-1 0 0,0-1 1 0 0,0 1-1 0 0,1 0 1 0 0,-1 0-1 0 0,0-1 1 0 0,0 1-1 0 0,0-1 1 0 0,0 0-1 0 0,0 1 1 0 0,0-1 0 0 0,-1 0-3 0 0,-16 2 5 0 0,14-1 5 0 0,-1 1 0 0 0,1 0 1 0 0,-1 0-1 0 0,1 0 0 0 0,0 0 0 0 0,0 1 1 0 0,-3 2-11 0 0,-5 5-5 0 0,-34 38 5 0 0,45-46 0 0 0,1-1 0 0 0,-1 1 0 0 0,0 0 0 0 0,1 0 0 0 0,0 1 0 0 0,0-1 0 0 0,-1 0 0 0 0,1 0 0 0 0,0 1 0 0 0,-3 7 0 0 0,-10 6 0 0 0,1 0 0 0 0,11 0 0 0 0,2 15 0 0 0,2-15 0 0 0,14 13 0 0 0,-3-24-11 0 0,5 7-34 0 0,6 14 37 0 0,-2-2-3 0 0,-4-10-32 0 0,8 0 33 0 0,-24-14 10 0 0,0 0 0 0 0,-1 1 0 0 0,1 0 0 0 0,0-1 0 0 0,-1 1 0 0 0,1 0 0 0 0,-1 0 0 0 0,1 0 0 0 0,-1 0 0 0 0,1 0 0 0 0,-1 1 0 0 0,1-1 0 0 0,-1 0 0 0 0,0 1 0 0 0,0-1 0 0 0,0 0 0 0 0,1 2 0 0 0,5 6 0 0 0,9 2 0 0 0,-8-2 0 0 0,-7-7 0 0 0,1 0 0 0 0,-1 0 0 0 0,1 0 0 0 0,0 0 0 0 0,0-1 0 0 0,0 1 0 0 0,0-1 0 0 0,0 1 0 0 0,0-1 0 0 0,0 0 0 0 0,2 1 0 0 0,59 40 0 0 0,-58-40 0 0 0,-5-1 0 0 0,1-1 0 0 0,0 0 0 0 0,-1 0 0 0 0,1 1 0 0 0,-1-1 0 0 0,1 0 0 0 0,0 1 0 0 0,-1-1 0 0 0,1 1 0 0 0,-1-1 0 0 0,1 1 0 0 0,-1-1 0 0 0,1 1 0 0 0,-1-1 0 0 0,0 1 0 0 0,1-1 0 0 0,-1 1 0 0 0,0 0 0 0 0,1-1 0 0 0,-1 1 0 0 0,0-1 0 0 0,1 1 0 0 0,1 4 0 0 0,9 11 0 0 0,-11-14 1 0 0,1-1 0 0 0,-1 1 0 0 0,1-1 1 0 0,0 0-1 0 0,-1 1 0 0 0,1-1 1 0 0,0 0-1 0 0,0 1 0 0 0,0-1 1 0 0,0 0-1 0 0,0 0 0 0 0,1 0 0 0 0,-1 0 1 0 0,0 0-1 0 0,1 1-1 0 0,-1-2 1 0 0,-1 0 1 0 0,0 0-1 0 0,0 0 0 0 0,1 1 1 0 0,-1-1-1 0 0,0 0 0 0 0,0 0 1 0 0,0 0-1 0 0,0 1 1 0 0,1-1-1 0 0,-1 0 0 0 0,0 0 1 0 0,0 1-1 0 0,0-1 0 0 0,0 0 1 0 0,0 0-1 0 0,0 1 0 0 0,0-1 1 0 0,0 0-1 0 0,1 0 0 0 0,-1 1 1 0 0,0-1-1 0 0,0 0 0 0 0,0 0 1 0 0,0 1-1 0 0,0-1 0 0 0,0 0 1 0 0,-1 1-1 0 0,1-1 1 0 0,0 0-1 0 0,0 0 0 0 0,0 1 1 0 0,0-1-2 0 0,-3 5 64 0 0,-10 6 1 0 0,0-6-6 0 0,9 2-44 0 0,-1-2 21 0 0,-4-4 18 0 0,-6-1 135 0 0,1 0-33 0 0,-14 0 68 0 0,7 0-122 0 0,-1 0-46 0 0,-20 0-40 0 0,40 0-27 0 0,0 0 1 0 0,1 0-1 0 0,-1 0 1 0 0,0-1-1 0 0,1 1 1 0 0,-1-1 0 0 0,1 1-1 0 0,-1-1 1 0 0,0 1-1 0 0,1-1 1 0 0,-1 0 0 0 0,1 0-1 0 0,0 0 1 0 0,-1 0 10 0 0,-6-4-41 0 0,-1 0-8 0 0,-13-6 3 0 0,17 9 30 0 0,4 2 14 0 0,0-1-1 0 0,1 1 0 0 0,-1 0 1 0 0,0 0-1 0 0,1-1 0 0 0,-1 1 1 0 0,1 0-1 0 0,-1-1 0 0 0,1 1 1 0 0,-1-1-1 0 0,0 1 0 0 0,1-1 1 0 0,0 1-1 0 0,-1-1 0 0 0,1 1 1 0 0,-1-1-1 0 0,1 0 0 0 0,0 1 1 0 0,-1-1-1 0 0,1 1 1 0 0,0-1-1 0 0,0 0 3 0 0,-3-4-6 0 0,-2-3-29 0 0,0 3-52 0 0,5 5 87 0 0,-2-2-124 0 0,1 1-124 0 0,1 1-231 0 0,0 0 274 0 0,0 0-10 0 0,0 0-49 0 0,0 0-107 0 0,0 0-124 0 0,0 0-113 0 0,0 0 93 0 0,0-1-43 0 0,0 0-647 0 0,0-4-503 0 0,0-4-961 0 0</inkml:trace>
  <inkml:trace contextRef="#ctx0" brushRef="#br0" timeOffset="482.25">742 474 6016 0 0,'0'0'133'0'0,"3"0"23"0"0,5 0-42 0 0,-1 0-43 0 0,7 0 51 0 0,-14 1-121 0 0,1-1 0 0 0,-1 0-1 0 0,1 0 1 0 0,-1 0 0 0 0,1 0 0 0 0,-1 0 0 0 0,1 0 0 0 0,-1 0 0 0 0,1 0 0 0 0,-1 0-1 0 0,1 0 1 0 0,-1-1 0 0 0,1 1 0 0 0,-1 0 0 0 0,1 0 0 0 0,-1 0 0 0 0,0 0 0 0 0,1-1-1 0 0,-1 1 1 0 0,1 0 0 0 0,-1-1 0 0 0,1 1 0 0 0,-1 0 0 0 0,0-1 0 0 0,1 1 0 0 0,-1 0-1 0 0,0-1 1 0 0,1 1 0 0 0,-1-1 0 0 0,0 1 0 0 0,0 0 0 0 0,1-1-1 0 0,3-6 0 0 0,1 5 7 0 0,1-1 58 0 0,-2-4 150 0 0,-4 7-196 0 0,0 0 1 0 0,1-1 0 0 0,-1 1-1 0 0,0-1 1 0 0,1 1-1 0 0,-1-1 1 0 0,0 1 0 0 0,1 0-1 0 0,-1-1 1 0 0,0 1 0 0 0,1 0-1 0 0,-1-1 1 0 0,0 1-1 0 0,1 0 1 0 0,-1 0 0 0 0,1-1-1 0 0,-1 1 1 0 0,1 0-1 0 0,-1 0 1 0 0,1 0 0 0 0,-1 0-1 0 0,1 0 1 0 0,-1-1 0 0 0,1 1-1 0 0,-1 0 1 0 0,1 0-1 0 0,-1 0 1 0 0,1 0 0 0 0,-1 0-1 0 0,1 0 1 0 0,-1 1-1 0 0,1-1-19 0 0,0 0 32 0 0,0 0-1 0 0,-1 0 0 0 0,1 0 0 0 0,0 0 1 0 0,-1 0-1 0 0,1 0 0 0 0,0-1 0 0 0,0 1 1 0 0,-1 0-1 0 0,1 0 0 0 0,0-1 0 0 0,-1 1 1 0 0,1 0-1 0 0,0-1 0 0 0,-1 1 0 0 0,1-1 1 0 0,0 1-1 0 0,-1-1 0 0 0,1 1 0 0 0,-1-1 1 0 0,1 1-1 0 0,-1-1 0 0 0,1 1 0 0 0,-1-1 1 0 0,1 0-32 0 0,-1 1 26 0 0,0-1 0 0 0,0 1 0 0 0,1-1 1 0 0,-1 1-1 0 0,1-1 0 0 0,-1 1 1 0 0,0 0-1 0 0,1-1 0 0 0,-1 1 0 0 0,1-1 1 0 0,-1 1-1 0 0,1 0 0 0 0,-1 0 1 0 0,1-1-1 0 0,-1 1 0 0 0,1 0 0 0 0,-1 0 1 0 0,1-1-1 0 0,0 1 0 0 0,-1 0 1 0 0,1 0-1 0 0,-1 0 0 0 0,1 0 0 0 0,0 0-26 0 0,4-3 416 0 0,12-8 83 0 0,-8 7-286 0 0,0-1 44 0 0,-3 0-51 0 0,1-1 37 0 0,3-5 45 0 0,-7 8-92 0 0,-2 1-68 0 0,0-1-41 0 0,-2 0-43 0 0,1 1-16 0 0,1 0 39 0 0,1 0-2 0 0,1 3-35 0 0,0-1 14 0 0,0-1 36 0 0,-1 0 37 0 0,1-2 61 0 0,7-7 40 0 0,9-9 84 0 0,-16 19-242 0 0,-3 0-60 0 0,1 0 1 0 0,0 0 0 0 0,-1 0 0 0 0,1 0 0 0 0,0 0-1 0 0,-1 0 1 0 0,1 0 0 0 0,0 0 0 0 0,-1 0 0 0 0,1-1-1 0 0,0 1 1 0 0,-1 0 0 0 0,1-1 0 0 0,0 1 0 0 0,-1 0-1 0 0,2-2-5 0 0,-1-3 8 0 0,-1-15-79 0 0,0 15 131 0 0,0-5 20 0 0,0 10-74 0 0,0 0 0 0 0,0-1 1 0 0,0 1-1 0 0,0 0 0 0 0,0 0 1 0 0,0 0-1 0 0,0 0 0 0 0,0 0 1 0 0,0 0-1 0 0,0 0 0 0 0,0 0 1 0 0,0 0-1 0 0,0 0 0 0 0,0-1 1 0 0,0 1-1 0 0,0 0 0 0 0,0 0 1 0 0,0 0-1 0 0,0 0 0 0 0,0 0 1 0 0,0 0-1 0 0,0 0 0 0 0,0 0 1 0 0,0 0-1 0 0,0 0 0 0 0,0 0 1 0 0,0-1-1 0 0,-1 1 0 0 0,1 0 1 0 0,0 0-1 0 0,0 0 0 0 0,0 0 1 0 0,0 0-1 0 0,0 0 0 0 0,0 0 1 0 0,0 0-1 0 0,0 0 0 0 0,0 0 1 0 0,0 0-1 0 0,0 0 0 0 0,0 0 1 0 0,-1 0-1 0 0,1 0 0 0 0,0 0 1 0 0,0 0-1 0 0,0 0 0 0 0,0 0 1 0 0,0 0-1 0 0,0 0 0 0 0,0 0 1 0 0,0 0-1 0 0,0 0 0 0 0,0 0 1 0 0,-1 0-1 0 0,1 0 0 0 0,0 0 1 0 0,0 0-2 0 0,-7 0 17 0 0,-1 0 26 0 0,-6 0 45 0 0,3 0-63 0 0,8-1-20 0 0,1 1 1 0 0,-1 0 0 0 0,0 0-1 0 0,1 0 1 0 0,-1 0 0 0 0,0 1-1 0 0,1-1 1 0 0,-1 1 0 0 0,1-1-1 0 0,-1 1 1 0 0,1 0 0 0 0,-1 0-1 0 0,1 0 1 0 0,0 0 0 0 0,-1 0-1 0 0,1 1 1 0 0,0-1 0 0 0,0 1-1 0 0,0-1 1 0 0,0 1 0 0 0,-2 1-6 0 0,-16 11 13 0 0,16-12-14 0 0,1-1 1 0 0,0 1 0 0 0,0 0 0 0 0,0 0 0 0 0,0 0 0 0 0,0 0 0 0 0,1 1 0 0 0,-1-1 0 0 0,1 1 0 0 0,-1-1 0 0 0,1 1 0 0 0,-1 2 0 0 0,-2 6 0 0 0,4-9 0 0 0,0 0 0 0 0,0 0 0 0 0,0 1 0 0 0,-1-1 0 0 0,1 0 0 0 0,-1 0 0 0 0,1 0 0 0 0,-1 0 0 0 0,0 0 0 0 0,-5 5 0 0 0,3-4 0 0 0,1 0 0 0 0,0 1 0 0 0,0-1 0 0 0,0 0 0 0 0,0 1 0 0 0,0 0 0 0 0,-1 7 0 0 0,3-9 1 0 0,0 0 0 0 0,-1 1 0 0 0,1-1 0 0 0,0 0 1 0 0,0 0-1 0 0,-1 0 0 0 0,0 0 0 0 0,1 0 0 0 0,-1 0-1 0 0,-13 18 48 0 0,12-15-46 0 0,1 0 0 0 0,0 0 0 0 0,0 0 0 0 0,0 0 0 0 0,0 0 1 0 0,1 0-1 0 0,0 0 0 0 0,0 0 0 0 0,0 6-2 0 0,1-9 4 0 0,0-1 1 0 0,0 1 0 0 0,0 0-1 0 0,0 0 1 0 0,0-1-1 0 0,-1 1 1 0 0,1-1-1 0 0,-1 1 1 0 0,1 0 0 0 0,-1-1-1 0 0,0 1 1 0 0,0-1-1 0 0,0 1 1 0 0,0-1-5 0 0,-5 12 13 0 0,4-3 7 0 0,1 0 0 0 0,0 0 0 0 0,1 1-1 0 0,0-1 1 0 0,0 0 0 0 0,1 0 0 0 0,2 8-20 0 0,0-11 30 0 0,0 0 0 0 0,1 0 0 0 0,3 6-30 0 0,3 3 85 0 0,-6-5-23 0 0,-3-9-49 0 0,0 0-1 0 0,0 1 0 0 0,1-1 0 0 0,-1 0 0 0 0,0 0 0 0 0,1 0 0 0 0,-1 0 0 0 0,1 0 1 0 0,0 0-13 0 0,5 5 38 0 0,-4-3-15 0 0,0-1 0 0 0,1 0 0 0 0,-1 0 0 0 0,1 0 0 0 0,-1 0 0 0 0,1 0-23 0 0,28 13 192 0 0,-21-13-125 0 0,6-2-8 0 0,0 0-9 0 0,-2 5 6 0 0,-13-5-50 0 0,-1 0-1 0 0,1-1 1 0 0,-1 1 0 0 0,1 0 0 0 0,-1-1-1 0 0,1 1 1 0 0,0-1 0 0 0,-1 0 0 0 0,1 1-1 0 0,0-1 1 0 0,-1 0 0 0 0,1 0 0 0 0,0 0 0 0 0,-1 0-1 0 0,1 0 1 0 0,0-1 0 0 0,-1 1 0 0 0,2-1-6 0 0,13-4 51 0 0,-13 3-48 0 0,0 1 1 0 0,0 0-1 0 0,1 0 1 0 0,-1 0 0 0 0,0 0-1 0 0,1 1 1 0 0,-1-1 0 0 0,2 1-4 0 0,-1 0-1 0 0,-1 0 1 0 0,0 0 0 0 0,0-1 0 0 0,0 1 0 0 0,0-1-1 0 0,1 0 1 0 0,0 0 0 0 0,4-2-80 0 0,-4 1 0 0 0,-1 1-36 0 0,1-1-43 0 0,0 1-50 0 0,0 0-43 0 0,0 1-49 0 0,-1-1-44 0 0,1 0-37 0 0,0 1-92 0 0,-1-1-35 0 0,4 0-588 0 0,2-4-667 0 0,1-3-1010 0 0</inkml:trace>
  <inkml:trace contextRef="#ctx0" brushRef="#br0" timeOffset="1710.44">2667 127 8496 0 0,'0'0'190'0'0,"0"0"28"0"0,0 0 10 0 0,0-2-26 0 0,0-15 49 0 0,0-2 355 0 0,0 13-323 0 0,0 3 307 0 0,0 2-246 0 0,0-1-147 0 0,0-1-79 0 0,0-9 293 0 0,0 7-265 0 0,0 1-64 0 0,0 2-68 0 0,0 2-11 0 0,0 0 1 0 0,0 0 0 0 0,0 0-1 0 0,0 0 1 0 0,0 0 0 0 0,0-1-1 0 0,0 1 1 0 0,0 0 0 0 0,0 0 0 0 0,0 0-1 0 0,0 0 1 0 0,0 0 0 0 0,0 0-1 0 0,0 0 1 0 0,0 0 0 0 0,0 0-1 0 0,0 0 1 0 0,0-1 0 0 0,0 1 0 0 0,0 0-1 0 0,0 0 1 0 0,0 0 0 0 0,0 0-1 0 0,0 0 1 0 0,0 0 0 0 0,0 0-1 0 0,0 0 1 0 0,0 0 0 0 0,-1 0 0 0 0,1 0-1 0 0,0 0 1 0 0,0 0 0 0 0,0 0-1 0 0,0-1 1 0 0,0 1 0 0 0,0 0-1 0 0,0 0 1 0 0,0 0 0 0 0,0 0-1 0 0,0 0 1 0 0,0 0 0 0 0,0 0 0 0 0,-1 0-1 0 0,1 0 1 0 0,0 0 0 0 0,0 0-1 0 0,0 0 1 0 0,0 0 0 0 0,0 0-1 0 0,0 0 1 0 0,0 0 0 0 0,0 0 0 0 0,0 0-1 0 0,0 0 1 0 0,-1 0 0 0 0,1 0-1 0 0,0 0-3 0 0,0 0 13 0 0,-1 0 0 0 0,0 0 0 0 0,1 0 1 0 0,-1 0-1 0 0,1 0 0 0 0,-1 0 0 0 0,1 0 0 0 0,-1 0 0 0 0,1-1 0 0 0,-1 1 0 0 0,0 0 0 0 0,1 0 0 0 0,-1-1 0 0 0,1 1 0 0 0,-1 0 0 0 0,1-1 0 0 0,0 1 0 0 0,-1-1 0 0 0,1 1 0 0 0,-1 0 0 0 0,1-1 1 0 0,0 1-1 0 0,-1-1 0 0 0,1 0-13 0 0,-1 1 14 0 0,1-1 0 0 0,0 0 0 0 0,-1 1 1 0 0,1-1-1 0 0,-1 1 0 0 0,1-1 0 0 0,-1 1 1 0 0,0-1-1 0 0,1 1 0 0 0,-1-1 0 0 0,1 1 0 0 0,-1 0 1 0 0,0-1-1 0 0,1 1 0 0 0,-1 0 0 0 0,0-1 1 0 0,0 1-1 0 0,1 0 0 0 0,-1 0 0 0 0,0 0 1 0 0,0 0-1 0 0,1 0 0 0 0,-1 0 0 0 0,0 0 1 0 0,0 0-15 0 0,1 0 13 0 0,-1 0 0 0 0,0 0 1 0 0,1 0-1 0 0,-1 0 1 0 0,0 0-1 0 0,1 0 1 0 0,-1-1-1 0 0,0 1 0 0 0,1 0 1 0 0,-1 0-1 0 0,0 0 1 0 0,1-1-1 0 0,-1 1 1 0 0,0 0-1 0 0,1-1 0 0 0,-1 1 1 0 0,1 0-1 0 0,-1-1 1 0 0,1 1-1 0 0,-1-1 1 0 0,1 1-1 0 0,-1-1 0 0 0,1 1 1 0 0,-1-1-1 0 0,1 0 1 0 0,0 1-14 0 0,-1-1 14 0 0,1 1 1 0 0,-1-1-1 0 0,1 0 1 0 0,0 1 0 0 0,-1-1-1 0 0,1 1 1 0 0,-1 0-1 0 0,1-1 1 0 0,-1 1-1 0 0,0-1 1 0 0,1 1 0 0 0,-1 0-1 0 0,1-1 1 0 0,-1 1-1 0 0,0 0 1 0 0,1 0-1 0 0,-1-1 1 0 0,0 1 0 0 0,1 0-1 0 0,-1 0 1 0 0,0 0-1 0 0,1 0 1 0 0,-1 0-1 0 0,0 0 1 0 0,1 0 0 0 0,-1 0-15 0 0,-11-2 189 0 0,3-3-35 0 0,-4-1-3 0 0,7 4-104 0 0,-3 1 3 0 0,3 1-5 0 0,-8 0 111 0 0,-36 0 92 0 0,38 0-227 0 0,1 0-34 0 0,10 0 13 0 0,1 0 0 0 0,-1 0 0 0 0,1 0 0 0 0,-1 0 0 0 0,1 0 0 0 0,-1 0 0 0 0,1 0 0 0 0,-1 0 0 0 0,1 0 0 0 0,-1 0 0 0 0,1 0 0 0 0,-1 0 0 0 0,1 0 0 0 0,-1 0 0 0 0,1 0 0 0 0,-1 1 0 0 0,1-1 0 0 0,0 0 0 0 0,-1 0 0 0 0,1 1 0 0 0,-1-1 0 0 0,1 0 0 0 0,0 1 0 0 0,-1-1 0 0 0,1 0 0 0 0,0 1 0 0 0,-1-1 0 0 0,1 1 0 0 0,0-1 0 0 0,-1 0 0 0 0,1 1 0 0 0,0 0 0 0 0,-5 5 0 0 0,-24 10 0 0 0,14-11 0 0 0,-1 8 0 0 0,0 1 0 0 0,11-12 1 0 0,5-2-3 0 0,-1 0 0 0 0,0 1 0 0 0,1-1-1 0 0,-1 0 1 0 0,0 1 0 0 0,1-1 0 0 0,-1 0 0 0 0,1 1 0 0 0,-1-1-1 0 0,1 1 1 0 0,-1-1 0 0 0,1 1 0 0 0,-1-1 0 0 0,1 1-1 0 0,-1-1 1 0 0,1 1 0 0 0,0-1 0 0 0,-1 1 0 0 0,1 0 0 0 0,0-1-1 0 0,-1 1 1 0 0,1 0 2 0 0,-2 4-13 0 0,-11 11 11 0 0,-1 0 45 0 0,9-3-32 0 0,-1-9-11 0 0,5-4 0 0 0,1 1 0 0 0,-1-1 0 0 0,1 0 0 0 0,-1 0 0 0 0,1 1 0 0 0,0-1 0 0 0,-1 0 0 0 0,1 1 0 0 0,0-1 0 0 0,-1 0 0 0 0,1 1 0 0 0,0-1 0 0 0,-1 1 0 0 0,1-1 0 0 0,0 0 0 0 0,0 1 0 0 0,-1-1 0 0 0,1 1 0 0 0,0-1 0 0 0,0 1 0 0 0,0-1 0 0 0,0 1 0 0 0,0-1 0 0 0,0 1 0 0 0,0-1 0 0 0,-1 1 0 0 0,2-1 0 0 0,-1 1 0 0 0,0-1 0 0 0,0 1 0 0 0,0-1 0 0 0,0 1 0 0 0,0 4-2 0 0,0 2-5 0 0,0 13-64 0 0,0-13 57 0 0,0-5 13 0 0,-1 0 0 0 0,1 0-1 0 0,0 0 1 0 0,0 1 0 0 0,1-1-1 0 0,-1 0 1 0 0,0 0 0 0 0,1 0-1 0 0,0 0 1 0 0,0 1 1 0 0,9 13-43 0 0,-7 0 43 0 0,-3-14 4 0 0,0 1 0 0 0,1-1 1 0 0,-1 0-1 0 0,1 1 0 0 0,0-1 0 0 0,0 0 0 0 0,0 0 0 0 0,0 0 0 0 0,0 0 0 0 0,0 1 0 0 0,1-1 1 0 0,-1-1-1 0 0,1 1 0 0 0,0 1-4 0 0,30 28-10 0 0,-16-16 0 0 0,2 0-54 0 0,8 3 48 0 0,-4-4 4 0 0,12 7-40 0 0,10 5 44 0 0,30 22 8 0 0,-70-46 0 0 0,0 0 0 0 0,0 0 0 0 0,0 0 0 0 0,0 0 0 0 0,0-1 0 0 0,4 2 0 0 0,-5-3 0 0 0,0 1 0 0 0,0 0 0 0 0,0 0 0 0 0,-1 0 0 0 0,1 0 0 0 0,-1 0 0 0 0,1 1 0 0 0,-1-1 0 0 0,1 1 0 0 0,-1 0 0 0 0,0 0 0 0 0,1 0 0 0 0,14 17 0 0 0,-9-10 0 0 0,0-1 0 0 0,1 0 0 0 0,-1-1 0 0 0,8 5 0 0 0,-10-7 3 0 0,10 7 18 0 0,-12-6 21 0 0,1 3 33 0 0,21 22 184 0 0,-20-17-135 0 0,0-10-53 0 0,-5-4-67 0 0,-1 0 0 0 0,1 1 0 0 0,-1-1 0 0 0,0 0 1 0 0,1 0-1 0 0,-1 1 0 0 0,1-1 0 0 0,-1 0 0 0 0,0 1 0 0 0,1-1 0 0 0,-1 1 1 0 0,0-1-1 0 0,1 0 0 0 0,-1 1 0 0 0,0-1 0 0 0,0 1 0 0 0,0-1 0 0 0,1 1 1 0 0,-1-1-1 0 0,0 1 0 0 0,0-1 0 0 0,0 1 0 0 0,0-1 0 0 0,0 1 1 0 0,0-1-1 0 0,0 1 0 0 0,0-1 0 0 0,0 1 0 0 0,0-1 0 0 0,0 1 0 0 0,0-1 1 0 0,0 1-5 0 0,0 12 108 0 0,0 25 280 0 0,0-29-308 0 0,-3-3 49 0 0,0-3-94 0 0,-16 15 301 0 0,15-15-294 0 0,1-1-33 0 0,-11 5 121 0 0,2-1-49 0 0,7-3-54 0 0,1-2-2 0 0,-1 0 0 0 0,1 0 0 0 0,0 0-1 0 0,-1-1 1 0 0,1 0 0 0 0,0 1 0 0 0,-1-2 0 0 0,1 1 0 0 0,-4-1-25 0 0,-8 0 18 0 0,4 2-14 0 0,9-1-9 0 0,-1 1 1 0 0,1-1-1 0 0,0 0 1 0 0,0 0-1 0 0,0-1 1 0 0,-1 1 0 0 0,1-1-1 0 0,0 1 1 0 0,0-1-1 0 0,-1 0 5 0 0,-4-4 50 0 0,-2 0 85 0 0,-6-1 68 0 0,6 3-107 0 0,-25-10 235 0 0,27 8-388 0 0,0 1-58 0 0,1 0-38 0 0,-8-4-186 0 0,6 3 156 0 0,2 2 21 0 0,1 1-101 0 0,3-4-59 0 0,1 1-61 0 0,-9 0-441 0 0,11 4 763 0 0,-1 0 0 0 0,1 1 0 0 0,0-1 0 0 0,-1 0 0 0 0,1 0 0 0 0,0 0 1 0 0,0 0-1 0 0,0 1 0 0 0,-1-1 0 0 0,1 0 0 0 0,0 0 0 0 0,0 0 0 0 0,0 0 1 0 0,1 0 60 0 0</inkml:trace>
  <inkml:trace contextRef="#ctx0" brushRef="#br0" timeOffset="915.69">1563 17 4056 0 0,'2'-3'117'0'0,"11"-7"-2"0"0,-4 7-79 0 0,-5 3 16 0 0,-2 0 52 0 0,-1 0 121 0 0,-1 0 207 0 0,0 0 15 0 0,0 0 27 0 0,0 0 113 0 0,0 0 48 0 0,0 0 6 0 0,0 0-22 0 0,0 0-117 0 0,0 0-48 0 0,0 0-8 0 0,0 0-18 0 0,0 0-56 0 0,0 0-20 0 0,0 0-6 0 0,0 0-36 0 0,0 0-139 0 0,0 0-62 0 0,0 0-11 0 0,0 0-2 0 0,0 0 0 0 0,0 0 0 0 0,3 3 0 0 0,3 5-53 0 0,-5-6-21 0 0,0 1 0 0 0,0 0 0 0 0,0-1-1 0 0,0 1 1 0 0,-1 0 0 0 0,1-1 0 0 0,-1 1 0 0 0,0 2-22 0 0,1 5 22 0 0,-1-8-13 0 0,0 0 0 0 0,0-1 0 0 0,0 1 0 0 0,1-1 0 0 0,-1 1 0 0 0,1-1 1 0 0,-1 1-1 0 0,1-1 0 0 0,-1 1 0 0 0,1-1 0 0 0,0 1 0 0 0,0-1 0 0 0,0 0-9 0 0,5 13 74 0 0,-4 3-2 0 0,-2-4-13 0 0,3 4 34 0 0,2-7-48 0 0,-4-7-31 0 0,1 0 1 0 0,-1 0 0 0 0,0 0-1 0 0,0 1 1 0 0,0-1-1 0 0,-1 0 1 0 0,1 0-1 0 0,-1 0 1 0 0,0 1-1 0 0,0 1-14 0 0,0 7 34 0 0,0-4-6 0 0,0 1 0 0 0,0-1 0 0 0,1 0 0 0 0,1 8-28 0 0,9 18 73 0 0,-6 8 6 0 0,7 9 39 0 0,-7-37-75 0 0,-2 0 1 0 0,0 1 0 0 0,0-1-1 0 0,-2 1 1 0 0,1 7-44 0 0,-3 14 111 0 0,0 19 57 0 0,5-20-29 0 0,2-20-70 0 0,0 3 28 0 0,-5-1 23 0 0,-1 4 21 0 0,0 3 64 0 0,0 0 52 0 0,0-1 44 0 0,1-15-172 0 0,1-1-37 0 0,3 1-5 0 0,1-2-41 0 0,-6-6-45 0 0,0 0 1 0 0,0 0-1 0 0,0 0 0 0 0,0 0 0 0 0,0 0 0 0 0,0 0 1 0 0,0 0-1 0 0,1 0 0 0 0,-1 0 0 0 0,0 0 1 0 0,0 0-1 0 0,0 1 0 0 0,0-1 0 0 0,0 0 0 0 0,0 0 1 0 0,0 0-1 0 0,0 0 0 0 0,0 0 0 0 0,0 0 1 0 0,0 0-1 0 0,0 0 0 0 0,1 1 0 0 0,-1-1 0 0 0,0 0 1 0 0,0 0-1 0 0,0 0 0 0 0,0 0 0 0 0,0 0 0 0 0,0 0 1 0 0,0 1-1 0 0,0-1 0 0 0,0 0 0 0 0,0 0 1 0 0,0 0-1 0 0,0 0 0 0 0,-1 0 0 0 0,1 0 0 0 0,0 0 1 0 0,0 1-1 0 0,0-1 0 0 0,0 0 0 0 0,0 0 1 0 0,0 0-1 0 0,0 0 0 0 0,0 0 0 0 0,0 0 0 0 0,0 0 1 0 0,0 0-1 0 0,0 0 0 0 0,-1 1 0 0 0,1-1 0 0 0,0 0 1 0 0,0 0-1 0 0,0 0 0 0 0,0 0 0 0 0,0 0 1 0 0,0 0-2 0 0,-1 0 1 0 0,-5 8 39 0 0,9-3-13 0 0,1-2-15 0 0,-4-2-7 0 0,0-1 1 0 0,1 1 0 0 0,-1 0-1 0 0,0 0 1 0 0,1-1 0 0 0,-1 1 0 0 0,0 0-1 0 0,0 0 1 0 0,0 0 0 0 0,0 0-1 0 0,0 0 1 0 0,0-1 0 0 0,0 1 0 0 0,0 1-6 0 0,0 11 94 0 0,0-10-6 0 0,0-3-93 0 0,0 0-101 0 0,-1 0-98 0 0,0 0 51 0 0,1 0-40 0 0,-1 0-44 0 0,0 0-40 0 0,0 0-38 0 0,0 0-34 0 0,-1-1-230 0 0,0 1-55 0 0,-1-2-756 0 0,1-2-600 0 0,1-5-1136 0 0</inkml:trace>
  <inkml:trace contextRef="#ctx0" brushRef="#br0" timeOffset="1188.61">1421 364 7368 0 0,'2'0'165'0'0,"-1"0"-157"0"0,-1 0 0 0 0,0 0 0 0 0,1 0 0 0 0,-1 0 0 0 0,1 0 0 0 0,-1 0-1 0 0,1 0 1 0 0,-1 0 0 0 0,0 0 0 0 0,1 0 0 0 0,-1 0 0 0 0,1-1 0 0 0,-1 1 0 0 0,0 0 0 0 0,1 0 0 0 0,-1 0-1 0 0,0-1 1 0 0,1 1 0 0 0,-1 0 0 0 0,0 0 0 0 0,1-1 0 0 0,-1 1 0 0 0,0 0 0 0 0,1-1 0 0 0,-1 1 0 0 0,0 0-1 0 0,0-1 1 0 0,1 1 0 0 0,-1 0 0 0 0,0-1 0 0 0,0 1-8 0 0,5-7 139 0 0,6 0 1 0 0,3 0-69 0 0,-10 5-63 0 0,19-7-8 0 0,-1 0 0 0 0,-12 3 28 0 0,-1 1 52 0 0,5 0 112 0 0,-1 1 58 0 0,7-2 162 0 0,-5 0-165 0 0,0-2 64 0 0,-8 4-151 0 0,0 1 1 0 0,0-1-1 0 0,0 1 1 0 0,1 1-1 0 0,-1-1 0 0 0,1 1-160 0 0,34-3 504 0 0,-19 0-221 0 0,0 0-13 0 0,10 2 77 0 0,-15 2-136 0 0,-3-1-65 0 0,-2 0-51 0 0,0-1-37 0 0,-5 0-36 0 0,1 2 1 0 0,0-1 0 0 0,0 1-1 0 0,0 0 1 0 0,1 1-23 0 0,-6 0 28 0 0,1 0-34 0 0,4 0-102 0 0,-3 0-40 0 0,1 0-54 0 0,-1 0-50 0 0,0 0-45 0 0,3 0-223 0 0,-1-1-75 0 0,0 1-60 0 0,0-2-43 0 0,7-2-834 0 0,4-5-880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3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16 5072 0 0,'0'0'144'0'0,"-3"0"1"0"0,-4-1-100 0 0,1-1 15 0 0,-2-3 103 0 0,-2 0 142 0 0,-1 2 113 0 0,9 3 95 0 0,2 0-1 0 0,-3 0-25 0 0,-2 0-336 0 0,-2 0 84 0 0,-1 0 51 0 0,-11 0 455 0 0,8 0-347 0 0,5 0-218 0 0,2 0-63 0 0,2 0-77 0 0,1 0 0 0 0,-1 0 0 0 0,0 1 1 0 0,1-1-1 0 0,-1 0 0 0 0,1 1 0 0 0,-1-1 0 0 0,1 1 1 0 0,-1-1-1 0 0,0 1-36 0 0,-9 8 266 0 0,8-6-81 0 0,0-2-69 0 0,0 0-44 0 0,-1-1-40 0 0,1 0-9 0 0,0 1 33 0 0,0 1-1 0 0,0 0 1 0 0,-1 1-1 0 0,1-1 1 0 0,0 1-1 0 0,0 0 0 0 0,-1 3-55 0 0,-8 6 134 0 0,0-3-52 0 0,-5 1 5 0 0,16-9-83 0 0,0 0 0 0 0,1 0 0 0 0,-1 0 0 0 0,0 0 0 0 0,0 0 1 0 0,1 0-1 0 0,-1 0 0 0 0,1 1 0 0 0,-1-1 0 0 0,1 0 0 0 0,-1 0 0 0 0,1 1 0 0 0,0-1-4 0 0,-9 23 86 0 0,-20 10 44 0 0,22-25-106 0 0,3-4-6 0 0,1 0 1 0 0,-1 1 0 0 0,1 0-1 0 0,0-1 1 0 0,-2 6-19 0 0,0 9 4 0 0,4-15-17 0 0,0 0 1 0 0,0-1 0 0 0,-1 1-1 0 0,1-1 1 0 0,-1 1 0 0 0,0-1-1 0 0,-1 2 13 0 0,0-3-15 0 0,1 1 1 0 0,0 0-1 0 0,0-1 0 0 0,1 1 0 0 0,-1 0 0 0 0,1 0 1 0 0,0 0-1 0 0,0 1 15 0 0,-3 7-24 0 0,-2 4 11 0 0,5-13 13 0 0,0 0 0 0 0,0 1 0 0 0,0-1 0 0 0,0 0 0 0 0,0 1 0 0 0,1-1 1 0 0,-1 1-1 0 0,1 1 0 0 0,0-4 0 0 0,0 1 0 0 0,0 0 0 0 0,-1 0 0 0 0,1 0 0 0 0,0 0 0 0 0,-1 0 0 0 0,0-1 0 0 0,1 1 0 0 0,-1 0 0 0 0,0 0 0 0 0,-1 1 0 0 0,-1 8 0 0 0,6 1 25 0 0,10 10 64 0 0,-6-9-29 0 0,-2-3-24 0 0,-4-7-32 0 0,0-1 1 0 0,0 0-1 0 0,0 1 0 0 0,1-1 0 0 0,-1 0 0 0 0,0 0 0 0 0,1 0 0 0 0,0 0 1 0 0,0 0-5 0 0,11 13 12 0 0,-3 2 37 0 0,-9-16-48 0 0,0 0-1 0 0,0 0 1 0 0,0 0 0 0 0,0-1 0 0 0,0 1 0 0 0,0 0 0 0 0,1-1-1 0 0,-1 1 1 0 0,0-1 0 0 0,0 1 0 0 0,0-1 0 0 0,1 0-1 0 0,-1 1 0 0 0,23 8 1 0 0,-6 1-1 0 0,8-5 10 0 0,-10 1 5 0 0,-1-1-98 0 0,4-2-86 0 0,-3-3-4 0 0,1 0 20 0 0,-5 0-26 0 0,-3-1-71 0 0,-4 0 78 0 0,-1 0-37 0 0,0 0-10 0 0,0 0-34 0 0,3-2-342 0 0,2 0-180 0 0,-1 0-78 0 0,5 1-513 0 0,6 2-770 0 0</inkml:trace>
  <inkml:trace contextRef="#ctx0" brushRef="#br0" timeOffset="394.28">816 205 5904 0 0,'2'-2'132'0'0,"-1"1"-112"0"0,0 0-5 0 0,0-1 0 0 0,1 1 0 0 0,-1 0 0 0 0,-1 0 0 0 0,1 0 0 0 0,0-1 0 0 0,0 1 0 0 0,0 0 0 0 0,0-2-15 0 0,1-4 105 0 0,-2-3 83 0 0,-2-3-160 0 0,-3 4-27 0 0,-2-3 1 0 0,6 4 53 0 0,0 6 41 0 0,-1-1 107 0 0,-9-10 176 0 0,6-1 6 0 0,-5 9-6 0 0,5-1-159 0 0,5 5-207 0 0,0 1 0 0 0,0-1 0 0 0,-1 1 0 0 0,1-1 1 0 0,0 1-1 0 0,-1 0 0 0 0,1-1 0 0 0,0 1 0 0 0,-1 0 1 0 0,1-1-1 0 0,0 1 0 0 0,-1 0 0 0 0,1-1 1 0 0,-1 1-1 0 0,1 0 0 0 0,0 0 0 0 0,-1-1 0 0 0,1 1 1 0 0,-1 0-1 0 0,1 0 0 0 0,-1 0 0 0 0,1 0 0 0 0,-1 0 1 0 0,1 0-1 0 0,-1-1 0 0 0,1 1 0 0 0,-1 0 1 0 0,1 1-1 0 0,-1-1 0 0 0,1 0 0 0 0,-1 0 0 0 0,0 0-13 0 0,1 0 18 0 0,-1 0-1 0 0,0 0 0 0 0,1 0 1 0 0,-1 0-1 0 0,0 0 1 0 0,1 0-1 0 0,-1 0 0 0 0,0 0 1 0 0,0-1-1 0 0,1 1 0 0 0,-1 0 1 0 0,1 0-1 0 0,-1-1 0 0 0,0 1 1 0 0,1 0-1 0 0,-1-1 0 0 0,1 1 1 0 0,-1-1-1 0 0,1 1 1 0 0,-1 0-1 0 0,1-1 0 0 0,-1 0 1 0 0,1 1-1 0 0,-1-1 0 0 0,1 1 1 0 0,0-1-18 0 0,-6-4 173 0 0,-4 2-83 0 0,-2 3-28 0 0,9-1-46 0 0,0 1 0 0 0,-1 0 0 0 0,1 0 0 0 0,0 0 1 0 0,0 0-1 0 0,0 1 0 0 0,-1-1 0 0 0,1 1 0 0 0,0 0 0 0 0,-1 0-16 0 0,-13 8 161 0 0,7-3 4 0 0,-1-1 0 0 0,1 0 0 0 0,-7 1-165 0 0,12-3 32 0 0,-1-1 1 0 0,1 1-1 0 0,1 0 1 0 0,-1 0-1 0 0,0 1 1 0 0,1-1 0 0 0,0 1-1 0 0,-3 3-32 0 0,-27 22 204 0 0,23-23-171 0 0,7-4-28 0 0,1 0 0 0 0,0-1 0 0 0,0 1-1 0 0,0 1 1 0 0,0-1 0 0 0,0 0 0 0 0,1 1 0 0 0,-1-1 0 0 0,1 1-1 0 0,-1 0 1 0 0,1 0-5 0 0,-16 23 53 0 0,5-9 12 0 0,1 1 1 0 0,1 0-1 0 0,1 0 0 0 0,-2 6-65 0 0,3 0 60 0 0,7-21-49 0 0,1 1-1 0 0,-1 0 1 0 0,1 0-1 0 0,0 0 0 0 0,0 1 1 0 0,0-1-1 0 0,1 0 1 0 0,-1 3-11 0 0,1 10 30 0 0,1 19 88 0 0,0-34-112 0 0,-1 0 0 0 0,1 0-1 0 0,0 1 1 0 0,-1-1 0 0 0,1 0 0 0 0,0 0 0 0 0,0 0-1 0 0,0 0 1 0 0,1 0 0 0 0,-1 0 0 0 0,0-1 0 0 0,1 1 0 0 0,0 1-6 0 0,11 12 86 0 0,-12-13-75 0 0,-1-1 0 0 0,1 0 0 0 0,-1 0 0 0 0,1 0 0 0 0,0 0 1 0 0,0 0-1 0 0,-1 0 0 0 0,1 0 0 0 0,0 0 0 0 0,0 0 0 0 0,0-1 0 0 0,0 1 0 0 0,0 0-11 0 0,10 0 77 0 0,4-2 19 0 0,-2 6 21 0 0,-9-3-77 0 0,-1 0-1 0 0,1-1 1 0 0,-1 1 0 0 0,1-1 0 0 0,-1 0 0 0 0,1 0 0 0 0,0 0 0 0 0,0 0 0 0 0,3-1-40 0 0,4 1 127 0 0,4-1 52 0 0,-1-2-44 0 0,7-3 120 0 0,-15 3-177 0 0,0 0-1 0 0,-1 0 1 0 0,1 1 0 0 0,0 0-1 0 0,0 1 1 0 0,0-1-78 0 0,-3 1 42 0 0,1 0 1 0 0,-1 0-1 0 0,0 0 1 0 0,0-1-1 0 0,0 1 1 0 0,0-1-1 0 0,1 0 1 0 0,0 0-43 0 0,16-11 299 0 0,-13 9-203 0 0,0-1 1 0 0,0 1 0 0 0,0 1-1 0 0,2-1-96 0 0,11-5 152 0 0,-3 0-76 0 0,17-21 160 0 0,-21 24-214 0 0,-8-6-12 0 0,2 7 19 0 0,-7 4-28 0 0,1-1-1 0 0,-1 1 1 0 0,1 0 0 0 0,-1 0 0 0 0,1-1-1 0 0,-1 1 1 0 0,0 0 0 0 0,1-1 0 0 0,-1 1 0 0 0,0 0-1 0 0,1-1 1 0 0,-1 1 0 0 0,0-1 0 0 0,1 1-1 0 0,-1-1 1 0 0,0 1 0 0 0,0 0 0 0 0,0-1-1 0 0,1 1 1 0 0,-1-1 0 0 0,0 1 0 0 0,0-1 0 0 0,0 1-1 0 0,0-1 1 0 0,0 1 0 0 0,0-1 0 0 0,0 1-1 0 0,0-1 1 0 0,0 1 0 0 0,0-1 0 0 0,0 1 0 0 0,0-1-1 0 0,0-15 6 0 0,1-4-55 0 0,0 17 37 0 0,-1 0-1 0 0,-1 1 0 0 0,1-1 0 0 0,0 0 0 0 0,-1 1 1 0 0,1-1-1 0 0,-1 0 0 0 0,0 1 0 0 0,0-1 13 0 0,-10-16-10 0 0,8 7 16 0 0,2 7 0 0 0,0 1 0 0 0,0 1 0 0 0,-1-1 0 0 0,1 0-1 0 0,-1 0 1 0 0,0 0 0 0 0,0 1 0 0 0,-1-1-6 0 0,-3-5 5 0 0,-2-2-31 0 0,1 0-71 0 0,3 3-27 0 0,0 0-61 0 0,1-5-58 0 0,-1-3-125 0 0,-7 0-105 0 0,5 9 183 0 0,-3-8-195 0 0,6 8 193 0 0,1 4 93 0 0,0 0-46 0 0,-1-1-55 0 0,0 1-63 0 0,0-1-70 0 0,0 0-80 0 0,1 2 156 0 0,0 0-59 0 0,0 0-49 0 0,0 0-39 0 0,-1-1-418 0 0,1 1-380 0 0,1 2-722 0 0</inkml:trace>
  <inkml:trace contextRef="#ctx0" brushRef="#br0" timeOffset="951.07">973 284 5904 0 0,'3'3'30'0'0,"-1"-1"0"0"0,0 1 0 0 0,0-1 0 0 0,0 1 0 0 0,-1 0 0 0 0,2 3-30 0 0,4 7 149 0 0,6 2 102 0 0,-6-5-222 0 0,8 20-33 0 0,-6-9 76 0 0,-7-17-8 0 0,1 0 33 0 0,0 2 53 0 0,2 3 120 0 0,4 6 199 0 0,-5-6-220 0 0,-1 6 215 0 0,-3-14-431 0 0,0 0-1 0 0,0 0 1 0 0,0 0-1 0 0,0 0 1 0 0,0 0-1 0 0,0-1 1 0 0,0 1-1 0 0,0 0 1 0 0,0 0-1 0 0,1 0 1 0 0,-1-1-1 0 0,0 1 1 0 0,1 0-1 0 0,-1 0 1 0 0,1 0-33 0 0,5 3 307 0 0,-5-4-287 0 0,-1 1 0 0 0,1-1 0 0 0,-1 0 0 0 0,0 0 0 0 0,1 1 0 0 0,-1-1 0 0 0,1 0 0 0 0,-1 1-1 0 0,0-1 1 0 0,1 0 0 0 0,-1 1 0 0 0,0-1 0 0 0,1 1 0 0 0,-1-1 0 0 0,0 0 0 0 0,0 1-1 0 0,0-1 1 0 0,1 1 0 0 0,-1-1 0 0 0,0 1 0 0 0,0-1 0 0 0,0 1 0 0 0,0-1 0 0 0,0 1 0 0 0,0-1-1 0 0,0 1 1 0 0,0-1 0 0 0,0 1 0 0 0,0-1 0 0 0,0 1 0 0 0,0-1 0 0 0,0 1-20 0 0,0 1 9 0 0,0 0 36 0 0,0 2 131 0 0,0 12 686 0 0,0-13-726 0 0,0-1-52 0 0,0 1 332 0 0,0-3-12 0 0,0 0-52 0 0,0 0-28 0 0,0 0-4 0 0,0 0-16 0 0,0 0-70 0 0,0 0-36 0 0,0 0-6 0 0,0 0-2 0 0,0 0-6 0 0,-1 0-167 0 0,1 0-1 0 0,-1 0 1 0 0,0 0 0 0 0,1 0-1 0 0,-1-1 1 0 0,1 1-1 0 0,-1 0 1 0 0,0 0-1 0 0,1 0 1 0 0,-1-1 0 0 0,1 1-1 0 0,-1 0 1 0 0,1 0-1 0 0,-1-1 1 0 0,1 1-1 0 0,-1-1 1 0 0,1 1 0 0 0,-1 0-1 0 0,1-1 1 0 0,-1 1-17 0 0,-4-14 256 0 0,4-5-62 0 0,2-2-48 0 0,0-2-27 0 0,-1 19-111 0 0,1 0 0 0 0,-1 0 1 0 0,1-1-1 0 0,0 1 0 0 0,0 0 1 0 0,0 0-1 0 0,1 0 0 0 0,1-2-8 0 0,5-18 43 0 0,-5 19-36 0 0,-1 0-1 0 0,1 0 1 0 0,0 0-1 0 0,0 0 1 0 0,1 1-1 0 0,0 0 1 0 0,-1-1-1 0 0,4-2-6 0 0,22-27 12 0 0,-23 23 6 0 0,-4 8-15 0 0,0 0 0 0 0,0-1 1 0 0,0 1-1 0 0,0 0 0 0 0,0 1 0 0 0,0-1 1 0 0,1 0-1 0 0,0 1 0 0 0,-1-1 0 0 0,1 1 1 0 0,0 0-4 0 0,8-6 0 0 0,-4 5 0 0 0,-1-1 0 0 0,0 0 0 0 0,-1-1 0 0 0,5-3 0 0 0,-8 6 0 0 0,-1 1 0 0 0,1-1 0 0 0,0 1 0 0 0,0 0 0 0 0,0-1 0 0 0,0 1 0 0 0,0 0 0 0 0,1 0 0 0 0,-1 1 0 0 0,0-1 0 0 0,0 0 0 0 0,1 1 0 0 0,-1-1 0 0 0,1 1 0 0 0,10-3 0 0 0,1-4 0 0 0,-13 6 0 0 0,1 0 0 0 0,-1 0 0 0 0,1 1 0 0 0,0-1 0 0 0,-1 0 0 0 0,1 1 0 0 0,0-1 0 0 0,-1 1 0 0 0,1-1 0 0 0,0 1 0 0 0,-1 0 0 0 0,1 0 0 0 0,0 0 0 0 0,0 0 0 0 0,-1 0 0 0 0,1 0 0 0 0,0 1 0 0 0,0-1 0 0 0,-1 0 0 0 0,1 1 0 0 0,1 0 0 0 0,2 1-7 0 0,2-1 15 0 0,-1 1 1 0 0,0 1 0 0 0,-1-1 0 0 0,1 1 0 0 0,0 0 0 0 0,-1 0 0 0 0,1 0 0 0 0,3 4-9 0 0,-7-5 0 0 0,1 0 0 0 0,0 0 0 0 0,0 0 0 0 0,0 0 0 0 0,0 0 0 0 0,1 0 0 0 0,-2-2 0 0 0,0 1 0 0 0,0 0 0 0 0,-1 0 0 0 0,1 0 0 0 0,0 0 0 0 0,0 0 0 0 0,-1 1 0 0 0,1-1 0 0 0,-1 0 0 0 0,1 1 0 0 0,-1-1 0 0 0,0 1 0 0 0,1 1 0 0 0,3 7 0 0 0,-4-8 0 0 0,0 1 0 0 0,0-1 0 0 0,0 0 0 0 0,1 0 0 0 0,-1 0 0 0 0,1 0 0 0 0,-1 0 0 0 0,1 0 0 0 0,0 0 0 0 0,1 2 8 0 0,1 0 0 0 0,-1 1 1 0 0,0-1-1 0 0,-1 1 0 0 0,1 0 1 0 0,-1 0-1 0 0,1 0 0 0 0,-1 1-8 0 0,7 14-2 0 0,-4-12 2 0 0,-4-6 4 0 0,0-1 0 0 0,0 0-1 0 0,-1 1 1 0 0,1-1 0 0 0,0 1 0 0 0,-1-1-1 0 0,1 1 1 0 0,0 0 0 0 0,-1-1 0 0 0,0 1 0 0 0,1 0-1 0 0,-1-1 1 0 0,0 1 0 0 0,0 0-4 0 0,0 0 4 0 0,0-1 0 0 0,0 1 0 0 0,1 0 0 0 0,-1 0 0 0 0,1-1 0 0 0,-1 1 0 0 0,1 0 0 0 0,-1-1 0 0 0,1 1 0 0 0,0 0 0 0 0,0-1 0 0 0,0 1 0 0 0,0-1-4 0 0,0 1 8 0 0,0-1 0 0 0,0 1 0 0 0,0 0 0 0 0,-1-1-1 0 0,1 1 1 0 0,0 0 0 0 0,-1-1 0 0 0,1 1 0 0 0,-1 0 0 0 0,0 0 0 0 0,1-1 0 0 0,-1 1 0 0 0,0 0-8 0 0,0 7 101 0 0,-1 25-94 0 0,1-27 26 0 0,0-1 38 0 0,-1-2 35 0 0,1 0 48 0 0,0-3 58 0 0,-1 0 66 0 0,-5-6-228 0 0,5 5-47 0 0,1 0 0 0 0,-1 0 1 0 0,1-1-1 0 0,-1 1 1 0 0,1 0-1 0 0,0 0 0 0 0,-1-1 1 0 0,1 1-1 0 0,0 0 0 0 0,-1-1 1 0 0,1 1-1 0 0,0-1 1 0 0,-1 1-1 0 0,1 0 0 0 0,0-1 1 0 0,0 1-1 0 0,-1-1 0 0 0,1 1 1 0 0,0-1-1 0 0,0 1 0 0 0,0-1 1 0 0,0 1-1 0 0,0-1 1 0 0,0 1-1 0 0,0-1 0 0 0,0 1 1 0 0,0-1-1 0 0,0 1 0 0 0,0-1 1 0 0,0 1-1 0 0,0-1 1 0 0,0 0-5 0 0,0 0 11 0 0,0-1-1 0 0,0 0 0 0 0,1 0 0 0 0,-1 0 0 0 0,1 1 0 0 0,-1-1 1 0 0,1 0-1 0 0,-1 1 0 0 0,1-1 0 0 0,0 0 0 0 0,0 1 0 0 0,0-1 1 0 0,0 1-10 0 0,0-1 3 0 0,0 1 0 0 0,0-1 0 0 0,0 1 0 0 0,-1-1 0 0 0,1 0 1 0 0,0 1-1 0 0,-1-1 0 0 0,1 0 0 0 0,-1 0 0 0 0,0 1 0 0 0,1-1 0 0 0,-1 0 0 0 0,0 0-3 0 0,0-3-1 0 0,1 0-1 0 0,1 0 0 0 0,-1 0 0 0 0,0 0 0 0 0,1 0 1 0 0,0 0-1 0 0,0 1 0 0 0,1-1 0 0 0,-1 0 0 0 0,1 1 0 0 0,0 0 1 0 0,3-4 1 0 0,13-22-100 0 0,-10 16 46 0 0,1-1 0 0 0,1 1-1 0 0,0 1 1 0 0,1 0 0 0 0,1 0-1 0 0,0 0 55 0 0,0 1-57 0 0,-8 7 17 0 0,-1-1-1 0 0,1 1 0 0 0,-1 0 0 0 0,0-3 41 0 0,11-11-100 0 0,5 4 4 0 0,5-4 42 0 0,-24 17 49 0 0,1 1 1 0 0,0-1-1 0 0,0 1 0 0 0,0 0 0 0 0,0 0 0 0 0,0-1 0 0 0,0 1 1 0 0,0 0-1 0 0,1 1 0 0 0,-1-1 0 0 0,0 0 0 0 0,0 1 0 0 0,1-1 1 0 0,-1 1 4 0 0,11-3-10 0 0,-4 0-5 0 0,-8 2 13 0 0,0 1 1 0 0,0-1-1 0 0,-1 1 1 0 0,1 0 0 0 0,0 0-1 0 0,0-1 1 0 0,0 1-1 0 0,0 0 1 0 0,0 0-1 0 0,0 0 1 0 0,0 0 0 0 0,0 0-1 0 0,0 0 1 0 0,0 0-1 0 0,0 0 1 0 0,0 0 0 0 0,-1 1-1 0 0,1-1 1 0 0,0 0-1 0 0,0 1 1 0 0,0-1-1 0 0,0 1 1 0 0,0-1 0 0 0,0 0-1 0 0,-1 1 1 0 0,1 0-1 0 0,0-1 2 0 0,0 1 1 0 0,3 1 0 0 0,-3-2-3 0 0,0 1 0 0 0,-1-1 0 0 0,1 0-1 0 0,0 0 1 0 0,-1 1 0 0 0,1-1 0 0 0,-1 0 0 0 0,1 1-1 0 0,0-1 1 0 0,-1 1 0 0 0,1-1 0 0 0,-1 1 0 0 0,0-1 0 0 0,1 1-1 0 0,-1-1 1 0 0,1 1 0 0 0,-1 0 0 0 0,0-1 0 0 0,1 1 0 0 0,-1 0-1 0 0,0-1 1 0 0,1 1 2 0 0,1 4-13 0 0,9 8 0 0 0,-9-11 14 0 0,-1 0 1 0 0,1-1-1 0 0,0 1 1 0 0,-1 0 0 0 0,1 0-1 0 0,-1 0 1 0 0,0 0-1 0 0,0 0 1 0 0,1 2-2 0 0,3 23 65 0 0,6-6 9 0 0,-6 8-14 0 0,1-14-50 0 0,-5-12-10 0 0,0 0 0 0 0,1 0 1 0 0,-1 0-1 0 0,-1 0 0 0 0,1 0 0 0 0,0 1 0 0 0,-1-1 0 0 0,0 0 1 0 0,0 3-1 0 0,1-2 0 0 0,-1 0 0 0 0,1 0 0 0 0,-1 0 0 0 0,1 0 0 0 0,0 0 0 0 0,0 0 0 0 0,1 0 0 0 0,-1-1 0 0 0,1 1 0 0 0,2 2 0 0 0,-4-4-1 0 0,1 0 1 0 0,-1 0 0 0 0,1 0 0 0 0,-1 0-1 0 0,1 0 1 0 0,-1 0 0 0 0,0 0 0 0 0,0 0 0 0 0,0 0-1 0 0,0 0 1 0 0,-1 0 0 0 0,1 8-13 0 0,0-10 13 0 0,0 3-10 0 0,0 0 1 0 0,0 0 0 0 0,0 0 0 0 0,1 0 0 0 0,-1-1 0 0 0,1 1 0 0 0,0 1 9 0 0,9 7-30 0 0,-9-9 23 0 0,0 1-1 0 0,-1 0 0 0 0,1 0 1 0 0,-1 0-1 0 0,0-1 0 0 0,0 1 1 0 0,0 1 7 0 0,0-2-5 0 0,0 0 1 0 0,0 0 0 0 0,0 0-1 0 0,1 0 1 0 0,-1 0-1 0 0,1 0 1 0 0,-1 0-1 0 0,1-1 1 0 0,0 1 0 0 0,-1 0-1 0 0,1 0 1 0 0,0-1-1 0 0,1 3 5 0 0,3 5-101 0 0,-3-3 9 0 0,-1 1-38 0 0,-1-1-22 0 0,4 6-43 0 0,-2-10 90 0 0,-1 1-60 0 0,1-1-2 0 0,-1-1-51 0 0,1 1-58 0 0,-1-1-66 0 0,0 0-5 0 0,-1-1-50 0 0,1 1-46 0 0,-1-1-40 0 0,0 0-141 0 0,0 1-39 0 0,0-1-171 0 0,1 0-459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11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 7744 0 0,'0'0'174'0'0,"0"0"29"0"0,0 0 12 0 0,0 0 11 0 0,0 0 45 0 0,0 0 17 0 0,0 0 7 0 0,0 0-17 0 0,0 0-74 0 0,0 0-38 0 0,0 3-6 0 0,0 11-10 0 0,0 24 178 0 0,-1-26-259 0 0,-1-3-42 0 0,-4 4-7 0 0,5-12-15 0 0,0 1 0 0 0,0-1 1 0 0,0 1-1 0 0,1-1 0 0 0,-1 1 0 0 0,1-1 0 0 0,-1 1 0 0 0,1 0 0 0 0,-1-1 0 0 0,1 1 0 0 0,0 0 0 0 0,0-1 0 0 0,0 1 0 0 0,0 0-5 0 0,0 10 12 0 0,0-4 9 0 0,0 0-1 0 0,0 0 1 0 0,0 1 0 0 0,-3 6-21 0 0,1-8 16 0 0,-1 5 12 0 0,1-1 1 0 0,-1 1 0 0 0,2 0 0 0 0,0 0 0 0 0,0 1-29 0 0,1 21 60 0 0,1 0 55 0 0,-2 0 0 0 0,-2 4-115 0 0,-2-5 91 0 0,2-18-26 0 0,1 0 0 0 0,0 0 0 0 0,1 1-65 0 0,1-8 39 0 0,-1 1 1 0 0,0-1 0 0 0,0 0 0 0 0,-1 0-1 0 0,-1 3-39 0 0,1-4 30 0 0,0 0-1 0 0,1 0 0 0 0,0 0 0 0 0,0 1 0 0 0,0 2-29 0 0,1-3 31 0 0,-1 0 0 0 0,0 0 0 0 0,0 1 0 0 0,-1-1 1 0 0,0 0-1 0 0,-2 5-31 0 0,2-7 26 0 0,-6 19 256 0 0,1-5-43 0 0,4 1-45 0 0,3-10-64 0 0,0-8-103 0 0,1 0-1 0 0,-1 0 1 0 0,0 0-1 0 0,0 0 1 0 0,-1 0 0 0 0,1 0-1 0 0,0 0 1 0 0,-1 0-1 0 0,1 0 1 0 0,-1 0-1 0 0,0 0-26 0 0,-4 6 78 0 0,4-6-61 0 0,0-1 0 0 0,1 1 0 0 0,-1-1-1 0 0,0 1 1 0 0,0-1 0 0 0,1 1 0 0 0,-1-1 0 0 0,1 1 0 0 0,-1-1-1 0 0,1 1 1 0 0,0 0 0 0 0,-1-1 0 0 0,1 1 0 0 0,0 0-17 0 0,0-2 5 0 0,0 1 0 0 0,0-1 1 0 0,1 1-1 0 0,-1-1 1 0 0,0 1-1 0 0,0-1 0 0 0,0 1 1 0 0,0-1-1 0 0,0 1 1 0 0,-1-1-1 0 0,1 1 1 0 0,0-1-1 0 0,0 1 0 0 0,0-1 1 0 0,0 1-1 0 0,0-1 1 0 0,-1 1-1 0 0,1-1 0 0 0,0 1 1 0 0,0-1-1 0 0,-1 0 1 0 0,1 1-1 0 0,0-1 1 0 0,-1 0-1 0 0,1 1 0 0 0,-1-1 1 0 0,1 0-1 0 0,0 1 1 0 0,-1-1-1 0 0,1 0 0 0 0,-1 1 1 0 0,1-1-6 0 0,-7 4 49 0 0,7-3-44 0 0,-1 0 0 0 0,1-1-1 0 0,0 1 1 0 0,-1-1 0 0 0,1 1 0 0 0,0 0-1 0 0,0-1 1 0 0,0 1 0 0 0,-1 0-1 0 0,1-1 1 0 0,0 1 0 0 0,0 0-1 0 0,0-1 1 0 0,0 1 0 0 0,0 0-5 0 0,0 2 89 0 0,0-3-1 0 0,0 0-36 0 0,0 0-116 0 0,0 0-17 0 0,0 0 21 0 0,0 0-27 0 0,0-2-117 0 0,0 1 45 0 0,0-1-50 0 0,0 0 94 0 0,0 0 56 0 0,0 1 20 0 0,0 0-34 0 0,0-1-110 0 0,0-1-70 0 0,0 0-117 0 0,0-10-252 0 0</inkml:trace>
  <inkml:trace contextRef="#ctx0" brushRef="#br0" timeOffset="617.02">1 190 6128 0 0,'0'0'133'0'0,"0"0"23"0"0,0 0 13 0 0,2 0-18 0 0,9 0-207 0 0,-2 0 50 0 0,-1 0 43 0 0,-2 0 39 0 0,-1 0 58 0 0,1 0 38 0 0,10 0 472 0 0,-7 0-377 0 0,-2-1-72 0 0,0-2-31 0 0,1-1 1 0 0,1 0-6 0 0,-2 2-5 0 0,0 1 30 0 0,2 0 68 0 0,-1 1-29 0 0,-2-1-51 0 0,2-1-18 0 0,2-2 14 0 0,5-2 77 0 0,-3 4-73 0 0,6-3 188 0 0,-9 1-138 0 0,2-3 41 0 0,7-2 71 0 0,12 1 218 0 0,-3 0-102 0 0,-10 1-193 0 0,-2-1-69 0 0,-6 4-74 0 0,0-1 0 0 0,0 1-1 0 0,0 1 1 0 0,3-2-114 0 0,6 1 154 0 0,9-3 84 0 0,-9 0-118 0 0,7-3-42 0 0,-20 8-74 0 0,0 1-1 0 0,1 0 0 0 0,-1 0 1 0 0,0 1-1 0 0,1-1 1 0 0,1 1-4 0 0,1 0-2 0 0,0-1 0 0 0,0 0 1 0 0,1-1-1 0 0,7-2 2 0 0,5-1-64 0 0,1 2-107 0 0,-12 3-3 0 0,9 0-90 0 0,-15 0 127 0 0,1 0-68 0 0,-1 0-92 0 0,1 0-115 0 0,-3 0 105 0 0,0 0-45 0 0,0 0-39 0 0,0 0-36 0 0,0 0-123 0 0,1 0-35 0 0,2 0-1288 0 0</inkml:trace>
  <inkml:trace contextRef="#ctx0" brushRef="#br0" timeOffset="1084.65">853 17 5376 0 0,'0'0'157'0'0,"0"0"-42"0"0,0 0-9 0 0,0 0 38 0 0,0 0 118 0 0,0 0 220 0 0,0 0 20 0 0,0 0-210 0 0,0 0-127 0 0,0 0-39 0 0,0 0 11 0 0,0 0 44 0 0,2 0-18 0 0,9 0 23 0 0,-11 0-180 0 0,0 0-1 0 0,0 0 0 0 0,0 0 0 0 0,0 0 0 0 0,0 0 1 0 0,0-1-1 0 0,0 1 0 0 0,1 0 0 0 0,-1 0 1 0 0,0 0-1 0 0,0 0 0 0 0,0 0 0 0 0,0 0 0 0 0,0 0 1 0 0,0 0-1 0 0,0 1 0 0 0,0-1 0 0 0,0 0 1 0 0,0 0-1 0 0,0 0 0 0 0,1 0 0 0 0,-1 0 0 0 0,0 0 1 0 0,0 0-1 0 0,0 0 0 0 0,0 0 0 0 0,0 0 0 0 0,0 0 1 0 0,0 0-1 0 0,0 0 0 0 0,0 0 0 0 0,0 0 1 0 0,0 0-1 0 0,0 0 0 0 0,0 0 0 0 0,0 1 0 0 0,0-1 1 0 0,1 0-1 0 0,-1 0 0 0 0,0 0 0 0 0,0 0 1 0 0,0 0-1 0 0,0 0 0 0 0,0 0 0 0 0,0 0 0 0 0,0 0 1 0 0,0 0-1 0 0,0 1 0 0 0,0-1 0 0 0,0 0 0 0 0,0 0 1 0 0,0 0-1 0 0,0 0 0 0 0,0 0 0 0 0,0 0 1 0 0,-1 0-1 0 0,1 0-5 0 0,0 11 341 0 0,0-11-335 0 0,0 0 0 0 0,0 0 1 0 0,0 0-1 0 0,0 0 0 0 0,0 0 0 0 0,0 0 0 0 0,0 0 0 0 0,0 1 0 0 0,0-1 1 0 0,0 0-1 0 0,0 0 0 0 0,0 0 0 0 0,0 0 0 0 0,0 0 0 0 0,0 0 0 0 0,0 0 1 0 0,0 0-1 0 0,0 0 0 0 0,0 0 0 0 0,0 1 0 0 0,0-1 0 0 0,0 0 1 0 0,0 0-1 0 0,0 0 0 0 0,1 0 0 0 0,-1 0 0 0 0,0 0 0 0 0,0 0 0 0 0,0 0 1 0 0,0 0-1 0 0,0 0 0 0 0,0 0 0 0 0,0 0 0 0 0,0 0 0 0 0,0 0 1 0 0,0 0-1 0 0,0 1 0 0 0,0-1 0 0 0,0 0 0 0 0,1 0 0 0 0,-1 0 0 0 0,0 0 1 0 0,0 0-1 0 0,0 0 0 0 0,0 0 0 0 0,0 0 0 0 0,0 0 0 0 0,0 0 1 0 0,0 0-1 0 0,0 0 0 0 0,0 0 0 0 0,1 0 0 0 0,-1 0 0 0 0,0 0 0 0 0,0 0 1 0 0,0 0-1 0 0,0-1-6 0 0,11 4 340 0 0,-4 1-160 0 0,-2-1-97 0 0,-2 1-88 0 0,0-1 90 0 0,-2 0-39 0 0,-2 6-13 0 0,1-6-7 0 0,0-1-18 0 0,0-1 0 0 0,0 1 0 0 0,0 0 0 0 0,1-1 0 0 0,-1 1 0 0 0,1-1 0 0 0,-1 1 0 0 0,1-1 0 0 0,-1 1 0 0 0,1-1 0 0 0,0 1 1 0 0,0-1-1 0 0,0 2-8 0 0,0-2 7 0 0,0 1 1 0 0,0 0 0 0 0,0-1-1 0 0,0 1 1 0 0,0 0-1 0 0,0 0 1 0 0,-1 0 0 0 0,1 0-1 0 0,-1-1 1 0 0,0 1-1 0 0,1 0 1 0 0,-1 0 0 0 0,0 2-8 0 0,-1 6 24 0 0,1-7-14 0 0,-1 1 1 0 0,1 0-1 0 0,0-1 0 0 0,1 1 1 0 0,-1-1-1 0 0,0 1 0 0 0,1 0 1 0 0,0-1-1 0 0,0 2-10 0 0,1 0 3 0 0,6 21 25 0 0,-4 4 42 0 0,-4 95 234 0 0,0 65 286 0 0,-2-173-521 0 0,-5 7 97 0 0,5-19-112 0 0,1 0 0 0 0,0 0 0 0 0,0 0 0 0 0,0 1 0 0 0,0 4-54 0 0,1 7 168 0 0,0 13 59 0 0,0-12-66 0 0,-2-7-57 0 0,-4 2 10 0 0,0-1 2 0 0,4 0-7 0 0,2-10-284 0 0,0 0 82 0 0,0 0 72 0 0,0 1 65 0 0,0 0 82 0 0,0-1 68 0 0,0 2 107 0 0,0 0 242 0 0,0 0 256 0 0,0-3-335 0 0,0-2-236 0 0,0 0-67 0 0,0-2-81 0 0,0-1-99 0 0,3-1 243 0 0,2-2-98 0 0,0-1-34 0 0,4-11 17 0 0,-6 13-91 0 0,-1 0 1 0 0,1 1-1 0 0,0 0 0 0 0,0 0 1 0 0,0 0-1 0 0,1 0 1 0 0,0 0-19 0 0,25-29 20 0 0,9-21-94 0 0,-26 36 53 0 0,-9 15 11 0 0,-1 0 1 0 0,0 0 0 0 0,0 0-1 0 0,-1 0 1 0 0,2-4 9 0 0,5-12-17 0 0,-6 19 13 0 0,-1-1 0 0 0,1 0 0 0 0,-1 1 0 0 0,1-1 0 0 0,0 1 0 0 0,0-1 0 0 0,0 1 0 0 0,1-1 4 0 0,0 1-2 0 0,0-1-1 0 0,-1 0 1 0 0,1 0-1 0 0,0 0 1 0 0,-1-1 0 0 0,0 1-1 0 0,1 0 1 0 0,-1-1 0 0 0,0 0 2 0 0,5-8-1 0 0,-6 8 6 0 0,0 0 0 0 0,1 0 0 0 0,-1 1 0 0 0,1-1 0 0 0,0 1 0 0 0,0-1-1 0 0,0 1 1 0 0,0-1 0 0 0,1 1 0 0 0,-1 0 0 0 0,3-2-5 0 0,26-11 11 0 0,-28 14-12 0 0,0 0 0 0 0,0 0 0 0 0,0 1 0 0 0,0-1 0 0 0,0 1 0 0 0,0 0 0 0 0,0 0 0 0 0,0 0 0 0 0,0 0 0 0 0,0 1 0 0 0,0-1 0 0 0,-1 1 0 0 0,1 0 0 0 0,1 0 1 0 0,1 9-70 0 0,6-3-26 0 0,-9-7 88 0 0,-1 0 1 0 0,0 1 0 0 0,0-1 0 0 0,0 1-1 0 0,0 0 1 0 0,0-1 0 0 0,0 1 0 0 0,-1-1-1 0 0,1 1 1 0 0,0 0 0 0 0,0 0 0 0 0,0 0-1 0 0,-1-1 1 0 0,1 1 0 0 0,0 0 0 0 0,0 1 7 0 0,3 12-84 0 0,-4 0 59 0 0,1 2 22 0 0,5-2-2 0 0,-5-13 1 0 0,0 0-1 0 0,0 1 0 0 0,0-1 0 0 0,-1 1 0 0 0,1-1 1 0 0,-1 1-1 0 0,1-1 0 0 0,-1 1 0 0 0,0-1 0 0 0,1 1 0 0 0,-1-1 1 0 0,0 1-1 0 0,0 0 5 0 0,0-1-1 0 0,0 1 0 0 0,0-1 0 0 0,1 1 0 0 0,-1-1 0 0 0,0 1 0 0 0,1 0 0 0 0,-1-1-1 0 0,1 1 1 0 0,0-1 0 0 0,-1 0 0 0 0,1 1 0 0 0,0-1 0 0 0,0 0 1 0 0,5 13 1 0 0,-5-10-1 0 0,0 0 0 0 0,-1 0 0 0 0,0 0 0 0 0,0 0 0 0 0,0 0 0 0 0,-1 3 0 0 0,1-3 0 0 0,0 0 0 0 0,-1 0 0 0 0,1 1 0 0 0,1-1 0 0 0,-1 0 0 0 0,0 0 0 0 0,1 0 0 0 0,0 0 0 0 0,0 0 0 0 0,0 0 0 0 0,10 9-12 0 0,-7-7-42 0 0,-3 1 37 0 0,-1-1-14 0 0,2-4 35 0 0,1 2-53 0 0,0 0-44 0 0,1 0-35 0 0,1 2-61 0 0,10 8-418 0 0,-10-9 371 0 0,-2-2 89 0 0,-1-1 42 0 0,1 1-466 0 0,0-3-18 0 0,10 0-3 0 0</inkml:trace>
  <inkml:trace contextRef="#ctx0" brushRef="#br0" timeOffset="1496.96">1626 537 6000 0 0,'0'-2'174'0'0,"0"1"-170"0"0,0 1-1 0 0,0-1 1 0 0,0 1-1 0 0,0-1 0 0 0,0 1 1 0 0,0-1-1 0 0,0 1 0 0 0,0-1 1 0 0,0 1-1 0 0,0 0 0 0 0,0-1 1 0 0,0 1-1 0 0,0-1 0 0 0,1 1 1 0 0,-1-1-1 0 0,0 1 0 0 0,0 0 1 0 0,1-1-1 0 0,-1 1 0 0 0,0-1 1 0 0,1 1-1 0 0,-1 0 1 0 0,0-1-1 0 0,1 1 0 0 0,-1 0 1 0 0,0 0-1 0 0,1-1 0 0 0,-1 1 1 0 0,1 0-4 0 0,14-1 67 0 0,-13 1-64 0 0,0 0 1 0 0,0 1-1 0 0,1-1 0 0 0,-1-1 1 0 0,0 1-1 0 0,0 0 0 0 0,0 0 1 0 0,0-1-1 0 0,1 0 0 0 0,-1 1 1 0 0,0-1-4 0 0,2-1 21 0 0,-1 0 40 0 0,5-2 165 0 0,-3 2-35 0 0,0-1 33 0 0,0 0 78 0 0,4-2 196 0 0,6-3 350 0 0,-5 3-350 0 0,-2 1-170 0 0,-1 0-115 0 0,1 2 110 0 0,0 1-53 0 0,7-1 204 0 0,-10 0-344 0 0,19-12 583 0 0,-19 7-592 0 0,-5 7-119 0 0,0-1 0 0 0,0 1-1 0 0,1-1 1 0 0,-1 1 0 0 0,0 0 0 0 0,1-1 0 0 0,-1 1-1 0 0,0 0 1 0 0,1-1 0 0 0,-1 1 0 0 0,0 0 0 0 0,1-1-1 0 0,-1 1 1 0 0,1 0 0 0 0,-1-1 0 0 0,1 1-1 0 0,-1 0 1 0 0,0 0 0 0 0,1 0 0 0 0,-1 0 0 0 0,1-1-1 0 0,-1 1 1 0 0,1 0 0 0 0,-1 0 0 0 0,1 0 0 0 0,-1 0-1 0 0,1 0 1 0 0,-1 0 0 0 0,1 0 0 0 0,-1 0 0 0 0,1 0-1 0 0,0 1-1 0 0,-1-1 2 0 0,1 0-1 0 0,-1 0 1 0 0,1 0 0 0 0,-1 0-1 0 0,1 0 1 0 0,-1 0-1 0 0,1 0 1 0 0,-1 0-1 0 0,1 0 1 0 0,-1 0 0 0 0,1 0-1 0 0,-1 0 1 0 0,1 0-1 0 0,-1-1 1 0 0,1 1-1 0 0,-1 0 1 0 0,1 0 0 0 0,-1 0-1 0 0,0-1 1 0 0,1 1-1 0 0,-1 0 1 0 0,1-1 0 0 0,-1 1-1 0 0,0 0 1 0 0,1-1-1 0 0,-1 1 1 0 0,0 0-1 0 0,1-1 1 0 0,-1 1 0 0 0,0-1-1 0 0,0 1 1 0 0,1-1-2 0 0,3-6 3 0 0,9 2 10 0 0,0-5 51 0 0,-9 4-7 0 0,-3 1-42 0 0,0 0-4 0 0,3 1 19 0 0,-4 4-29 0 0,0 0 0 0 0,0 0 0 0 0,0 0 0 0 0,0 0 0 0 0,1 0 0 0 0,-1 0 0 0 0,0 0 0 0 0,0 0 0 0 0,0-1 0 0 0,0 1 0 0 0,0 0 0 0 0,0 0 0 0 0,0 0 0 0 0,1 0 0 0 0,-1 0 1 0 0,0 0-1 0 0,0 0 0 0 0,0-1 0 0 0,0 1 0 0 0,0 0 0 0 0,0 0 0 0 0,0 0 0 0 0,0 0 0 0 0,0 0 0 0 0,0-1 0 0 0,0 1 0 0 0,0 0 0 0 0,0 0 0 0 0,0 0 0 0 0,0 0 0 0 0,0 0 0 0 0,0-1 0 0 0,0 1 0 0 0,0 0 0 0 0,0 0 0 0 0,0 0 0 0 0,0 0 0 0 0,0 0 0 0 0,0-1 0 0 0,0 1 0 0 0,0 0 0 0 0,0 0 0 0 0,0 0 0 0 0,-1 0 0 0 0,1 0 0 0 0,0 0 0 0 0,0-1 0 0 0,0 1 0 0 0,0 0 0 0 0,0 0 0 0 0,0 0-1 0 0,-5-8 14 0 0,3 3-11 0 0,2-4 85 0 0,-1-2 45 0 0,-2 4-77 0 0,-13-13 150 0 0,1 5 15 0 0,7 8-68 0 0,0-1 35 0 0,-13-5 86 0 0,0 0-20 0 0,18 10-109 0 0,-1 2-65 0 0,0 1-41 0 0,-1 1-24 0 0,3-1 24 0 0,-16 0 52 0 0,9 2-44 0 0,9-2-47 0 0,0 0 1 0 0,-1 0-1 0 0,1 0 1 0 0,0 0-1 0 0,0 0 1 0 0,0 0 0 0 0,-1 0-1 0 0,1 0 1 0 0,0 0-1 0 0,0 0 1 0 0,0 0-1 0 0,0 0 1 0 0,-1 0-1 0 0,1 0 1 0 0,0 1-1 0 0,0-1 1 0 0,0 0-1 0 0,0 0 1 0 0,0 0-1 0 0,0 0 1 0 0,-1 0-1 0 0,1 1 1 0 0,0-1-1 0 0,0 0 1 0 0,0 0-1 0 0,0 0 1 0 0,0 0-1 0 0,0 1 1 0 0,0-1-1 0 0,0 0 1 0 0,0 0-1 0 0,0 0 1 0 0,0 1 0 0 0,0-1-1 0 0,0 0 1 0 0,0 0-1 0 0,-4 7 5 0 0,-7 0-5 0 0,10-7 0 0 0,0 0 0 0 0,0 1 0 0 0,0-1 0 0 0,0 1 0 0 0,0 0 0 0 0,0-1 0 0 0,0 1 0 0 0,0-1 0 0 0,0 1 0 0 0,1 0 0 0 0,-1 0 0 0 0,0 0 0 0 0,0 0 0 0 0,1-1 0 0 0,-1 1 0 0 0,0 1 0 0 0,-1 3 0 0 0,2-5 0 0 0,-1 1 0 0 0,1 0 0 0 0,0-1 0 0 0,-1 1 0 0 0,1-1 0 0 0,0 1 0 0 0,-1 0 0 0 0,1-1 0 0 0,0 1 0 0 0,-1-1 0 0 0,1 1 0 0 0,-1-1 0 0 0,1 1 0 0 0,-1-1 0 0 0,0 0 0 0 0,1 1 0 0 0,-1-1 0 0 0,1 1 0 0 0,-1-1 0 0 0,0 0 0 0 0,1 0 0 0 0,-1 1 0 0 0,-4 1 0 0 0,4-1 0 0 0,-1 0 0 0 0,1 0 0 0 0,0 0 0 0 0,0 0 0 0 0,0 0 0 0 0,0 0 0 0 0,0 0 0 0 0,0 1 0 0 0,0-1 0 0 0,1 0 0 0 0,-1 1 0 0 0,0-1 0 0 0,1 0 0 0 0,-1 1 0 0 0,1-1 0 0 0,-1 1 0 0 0,1-1 0 0 0,0 1 0 0 0,0-1 0 0 0,-1 2 0 0 0,-2 9 0 0 0,-7-2 0 0 0,9 5-1 0 0,1-13 2 0 0,0 0 1 0 0,0 1 0 0 0,0-1 0 0 0,0 0 0 0 0,-1 0-1 0 0,1 1 1 0 0,0-1 0 0 0,-1 0 0 0 0,0 0-1 0 0,1 0 1 0 0,-1 1-2 0 0,-4 6 40 0 0,4-8-26 0 0,0 0-1 0 0,0 1 1 0 0,0-1-1 0 0,0 1 1 0 0,0-1-1 0 0,1 1 0 0 0,-1 0 1 0 0,1-1-1 0 0,-1 1 1 0 0,1 0-1 0 0,-1 1-13 0 0,-1 5 94 0 0,-9 13 15 0 0,8-14 5 0 0,2-1-39 0 0,2 10 22 0 0,0-8-44 0 0,-1-6-52 0 0,0-1 1 0 0,0 1 0 0 0,0 0-1 0 0,1 0 1 0 0,-1-1 0 0 0,1 1-1 0 0,-1 0 1 0 0,1-1 0 0 0,0 1-1 0 0,0 0 1 0 0,-1-1 0 0 0,1 1-1 0 0,1-1-1 0 0,-1 1 0 0 0,0-1 0 0 0,-1 1 0 0 0,1 0 0 0 0,0-1 0 0 0,0 1-1 0 0,-1 0 1 0 0,1-1 0 0 0,-1 1 0 0 0,1 0 0 0 0,-1 0 0 0 0,0-1 0 0 0,0 1 0 0 0,0 0 0 0 0,0-1 1 0 0,0-1 0 0 0,0 1 0 0 0,0-1 0 0 0,0 1 0 0 0,0-1 1 0 0,0 1-1 0 0,0-1 0 0 0,0 1 0 0 0,0-1 0 0 0,0 1 0 0 0,0-1 1 0 0,0 1-1 0 0,1-1 0 0 0,-1 0 0 0 0,0 1 0 0 0,0-1 1 0 0,0 1-1 0 0,1-1 0 0 0,-1 1 0 0 0,0-1 0 0 0,0 1 0 0 0,1-1 1 0 0,-1 0-1 0 0,0 1 0 0 0,1-1 0 0 0,-1 0 0 0 0,1 1 0 0 0,-1-1 1 0 0,0 0-1 0 0,1 0 0 0 0,-1 1 0 0 0,1-1-1 0 0,6 4 53 0 0,-1 8 3 0 0,-6-11-54 0 0,1 0 0 0 0,-1 0 0 0 0,1 0 0 0 0,-1 0 0 0 0,1 0-1 0 0,-1 0 1 0 0,1 0 0 0 0,0 0 0 0 0,0-1 0 0 0,-1 1-1 0 0,1 0 1 0 0,0 0 0 0 0,0 0 0 0 0,0-1 0 0 0,0 1 0 0 0,0 0-2 0 0,12 4 90 0 0,-11-1-38 0 0,4 3 46 0 0,15-2 63 0 0,-15 2-57 0 0,-4-4-41 0 0,8 4 82 0 0,12 2-38 0 0,-21-8-204 0 0,1-1 43 0 0,2 1 47 0 0,0-1 90 0 0,7 1 179 0 0,-7-1-235 0 0,0 0-56 0 0,-1 0-77 0 0,1 0-96 0 0,0 0-115 0 0,-2 0 110 0 0,0 0-36 0 0,0 0-32 0 0,0 0-39 0 0,0 0-41 0 0,0 0-44 0 0,0 0-44 0 0,-1 0-49 0 0,1 0-49 0 0,0 0-53 0 0,4 0-1358 0 0,4 0-1117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9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253 363 6360 0 0,'0'0'141'0'0,"0"0"23"0"0,0 0 12 0 0,0 0-53 0 0,0-3 2 0 0,0 2-110 0 0,0 0 49 0 0,0 0 43 0 0,0-1 37 0 0,0-1 277 0 0,0-6 740 0 0,0 6-821 0 0,0 1-149 0 0,0 0-81 0 0,0 1-100 0 0,0 0-120 0 0,0-1 299 0 0,-3 2 38 0 0,0 0-117 0 0,-1 0 32 0 0,-5-1 245 0 0,4 1-195 0 0,2-1-117 0 0,1 0-75 0 0,-2-6 101 0 0,0 2-41 0 0,-9 4 59 0 0,7 1-121 0 0,-1 0 72 0 0,-16 0 278 0 0,14 0-236 0 0,9 0-108 0 0,-1 0 1 0 0,0 0-1 0 0,1 0 1 0 0,-1 0 0 0 0,0 0-1 0 0,1 0 1 0 0,-1 0 0 0 0,0 0-1 0 0,1 0 1 0 0,-1 1-1 0 0,0-1 1 0 0,1 0 0 0 0,-1 0-1 0 0,0 1 1 0 0,1-1-1 0 0,-1 0 1 0 0,1 1 0 0 0,-1-1-1 0 0,1 1 1 0 0,-1-1 0 0 0,1 1-1 0 0,-1-1 1 0 0,1 1-1 0 0,-1-1 1 0 0,1 1 0 0 0,0 0-5 0 0,-1-1 1 0 0,1 1 1 0 0,0-1-1 0 0,-1 1 1 0 0,1-1-1 0 0,-1 1 1 0 0,1-1-1 0 0,-1 1 1 0 0,1-1-1 0 0,-1 1 1 0 0,1-1 0 0 0,-1 0-1 0 0,0 1 1 0 0,1-1-1 0 0,-1 0 1 0 0,0 1-1 0 0,1-1 1 0 0,-1 0-1 0 0,0 0 1 0 0,1 0-1 0 0,-1 1 1 0 0,0-1-1 0 0,1 0 1 0 0,-1 0 0 0 0,0 0-1 0 0,1 0 1 0 0,-1 0-2 0 0,-13 1 24 0 0,0 9 66 0 0,9-6-65 0 0,-1 0 0 0 0,0 0-1 0 0,0 0 1 0 0,-6 3-25 0 0,-17 8 11 0 0,27-11-22 0 0,1 0-13 0 0,-15 4-1 0 0,15-7 24 0 0,0 0 0 0 0,0-1 0 0 0,0 1 0 0 0,0 0 0 0 0,0 0 0 0 0,0 0 0 0 0,0 0 0 0 0,0 0 0 0 0,0 0 0 0 0,0 0 0 0 0,0 0 0 0 0,0 1 1 0 0,0 1 6 0 0,1 0 0 0 0,-1-1 1 0 0,1 1-1 0 0,-1 0 1 0 0,1 0-1 0 0,0-1 0 0 0,0 3-6 0 0,0 11-10 0 0,1-11-20 0 0,1 0-18 0 0,11 6 36 0 0,1-6 0 0 0,-9 6-36 0 0,8-6 52 0 0,19 21 154 0 0,-22-21-122 0 0,-8-4-32 0 0,1 0 1 0 0,-1 0-1 0 0,0 0 0 0 0,0 1 0 0 0,0-1 0 0 0,0 0 0 0 0,0 1 0 0 0,0 0 1 0 0,0 0-5 0 0,9 10-12 0 0,-8-8 4 0 0,0-1 0 0 0,0 0 0 0 0,0 1 0 0 0,1-1 0 0 0,-1 0 0 0 0,1-1 1 0 0,-1 1-1 0 0,1 0 0 0 0,0-1 0 0 0,1 0 8 0 0,8 2-21 0 0,-11-4 19 0 0,1 0-1 0 0,-1 1 1 0 0,0-1 0 0 0,1 1 0 0 0,-1 0-1 0 0,0 0 1 0 0,0 0 0 0 0,0 0-1 0 0,0 0 1 0 0,0 1 0 0 0,0-1-1 0 0,0 0 1 0 0,0 1 0 0 0,0 0 2 0 0,11 10-8 0 0,11 13-54 0 0,-17-15 60 0 0,9 22 12 0 0,-15-31-3 0 0,-1 0-1 0 0,1 1 0 0 0,-1-1 1 0 0,0 1-1 0 0,1-1 0 0 0,-1 1 1 0 0,0-1-1 0 0,0 1 0 0 0,0-1 1 0 0,0 1-7 0 0,2 13 104 0 0,9-2 22 0 0,-11-13-124 0 0,0 0 0 0 0,0 0 0 0 0,0 0 1 0 0,1 1-1 0 0,-1-1 0 0 0,0 0 0 0 0,0 0 1 0 0,0 0-1 0 0,0 0 0 0 0,0 0 0 0 0,0 0 1 0 0,0 0-1 0 0,0 0 0 0 0,0 0 0 0 0,1 0 1 0 0,-1 1-1 0 0,0-1 0 0 0,0 0 0 0 0,0 0 1 0 0,0 0-1 0 0,0 0 0 0 0,0 0 0 0 0,0 0 1 0 0,0 0-1 0 0,0 1 0 0 0,0-1 0 0 0,0 0 0 0 0,0 0 1 0 0,0 0-1 0 0,0 0 0 0 0,0 0 0 0 0,0 0 1 0 0,0 0-1 0 0,0 1 0 0 0,0-1 0 0 0,0 0 1 0 0,0 0-1 0 0,0 0 0 0 0,0 0 0 0 0,0 0 1 0 0,0 0-1 0 0,0 0 0 0 0,-1 1 0 0 0,1-1 1 0 0,0 0-1 0 0,0 0 0 0 0,0 0 0 0 0,0 0 1 0 0,0 0-1 0 0,0 0 0 0 0,0 0 0 0 0,0 0 1 0 0,0 0-1 0 0,-1 0 0 0 0,1 0 0 0 0,0 0 1 0 0,0 1-3 0 0,-10 13 136 0 0,7 0-15 0 0,3-13-115 0 0,0-1-1 0 0,0 1 1 0 0,0-1 0 0 0,0 1-1 0 0,0-1 1 0 0,0 1 0 0 0,0-1-1 0 0,0 1 1 0 0,0-1 0 0 0,0 1 0 0 0,0-1-1 0 0,0 1 1 0 0,0-1 0 0 0,0 1-1 0 0,-1-1 1 0 0,1 1 0 0 0,0-1-1 0 0,0 1 1 0 0,0-1 0 0 0,-1 1-1 0 0,1-1 1 0 0,0 0 0 0 0,-1 1-1 0 0,1-1 1 0 0,0 0 0 0 0,-1 1 0 0 0,1-1-1 0 0,-1 0 1 0 0,1 1 0 0 0,0-1-1 0 0,-1 0 1 0 0,0 0-6 0 0,-5 5 89 0 0,0 5 41 0 0,-7-4-22 0 0,-2 6 23 0 0,13-10-104 0 0,0 0 0 0 0,1-1 1 0 0,-1 1-1 0 0,0-1 0 0 0,-1 1 0 0 0,1-1 0 0 0,-1 1-27 0 0,-15 2 225 0 0,-5-4-16 0 0,11 0-164 0 0,-1 0-94 0 0,6 0-30 0 0,-1 0-46 0 0,3-1 50 0 0,-4-2 3 0 0,5 1 7 0 0,0-2-59 0 0,0 0-81 0 0,-1-1-106 0 0,-8-8-94 0 0</inkml:trace>
  <inkml:trace contextRef="#ctx0" brushRef="#br0" timeOffset="477.95">521 600 5584 0 0,'3'0'165'0'0,"5"0"-270"0"0,1 0 53 0 0,-1 0 48 0 0,1 0 46 0 0,-1 0 41 0 0,1 0 39 0 0,8 0 219 0 0,0 0 99 0 0,1 0 76 0 0,39 0 1360 0 0,-33 0-1152 0 0,-11 0-410 0 0,-1 0-52 0 0,1 0-61 0 0,-1 0-70 0 0,-11 0-109 0 0,1 0 0 0 0,0-1 0 0 0,-1 1 0 0 0,1 0 0 0 0,-1 0 0 0 0,1-1 0 0 0,-1 1 0 0 0,1-1 0 0 0,-1 1 0 0 0,2-2-22 0 0,8-6 264 0 0,-8 5-13 0 0,-1 2-91 0 0,1 0-57 0 0,1 1-50 0 0,0 0-10 0 0,-2-1 39 0 0,7-4 92 0 0,1 0 7 0 0,0 2-47 0 0,-5 1-25 0 0,-3 0-98 0 0,-1 1 0 0 0,0 0 0 0 0,0 0-1 0 0,1 0 1 0 0,-1 0 0 0 0,0 0-1 0 0,1 0 1 0 0,-1 0 0 0 0,1 1 0 0 0,-1-1-1 0 0,1 0 1 0 0,0 1 0 0 0,-1 0 0 0 0,1-1-1 0 0,0 1 1 0 0,-1 0 0 0 0,1-1 0 0 0,0 1-11 0 0,-1 0 5 0 0,0 1 1 0 0,-1-1-1 0 0,1 0 1 0 0,0-1-1 0 0,-1 1 1 0 0,1 0-1 0 0,0 0 1 0 0,-1 0-1 0 0,1 0 1 0 0,0 0 0 0 0,-1-1-1 0 0,1 1 1 0 0,0 0-1 0 0,-1-1 1 0 0,1 1-1 0 0,-1 0 1 0 0,1-1-1 0 0,0 1 1 0 0,-1-1-1 0 0,1 1 1 0 0,-1-1-1 0 0,0 1 1 0 0,1-1 0 0 0,-1 1-1 0 0,1-1 1 0 0,-1 1-6 0 0,0-1 5 0 0,1 0 1 0 0,-1 1-1 0 0,1-1 1 0 0,-1 1-1 0 0,1-1 1 0 0,-1 1-1 0 0,1-1 1 0 0,-1 1-1 0 0,1-1 1 0 0,-1 1 0 0 0,1 0-1 0 0,-1-1 1 0 0,1 1-1 0 0,0 0 1 0 0,-1-1-1 0 0,1 1 1 0 0,0 0-1 0 0,-1 0 1 0 0,1 0-1 0 0,0 0 1 0 0,-1 0-1 0 0,1 0 1 0 0,0-1 0 0 0,-1 1-1 0 0,1 1 1 0 0,0-1-6 0 0,-1 0 2 0 0,1 0 1 0 0,-1 0-1 0 0,0 0 1 0 0,1 0-1 0 0,-1 0 0 0 0,1 0 1 0 0,-1 0-1 0 0,0 0 1 0 0,1 1-1 0 0,-1-2 1 0 0,1 1-1 0 0,-1 0 1 0 0,0 0-1 0 0,1 0 1 0 0,-1 0-1 0 0,0 0 1 0 0,1 0-1 0 0,-1 0 1 0 0,1 0-1 0 0,-1 0 1 0 0,0-1-1 0 0,1 1 1 0 0,-1 0-1 0 0,0 0 0 0 0,1-1 1 0 0,-1 1-1 0 0,0 0 1 0 0,0 0-1 0 0,1-1 1 0 0,-1 1-1 0 0,0 0-2 0 0,1-2 2 0 0,0 1-1 0 0,0 0 0 0 0,0-1 1 0 0,0 1-1 0 0,1 0 1 0 0,-1 0-1 0 0,0 0 0 0 0,1 0 1 0 0,-1 0-1 0 0,0 0 0 0 0,1 1 1 0 0,-1-1-1 0 0,1 0 1 0 0,0 0-2 0 0,14-12 0 0 0,-3 0 10 0 0,-10 8 33 0 0,-3-22-20 0 0,0 25 35 0 0,-6-2 5 0 0,1-3-53 0 0,3 5 9 0 0,-2-1 112 0 0,0 2-66 0 0,-4 2-4 0 0,8-1-40 0 0,-7 0 122 0 0,0 0-73 0 0,1 0-59 0 0,0 0-45 0 0,-20 0-280 0 0,19 1 329 0 0,2 4 63 0 0,1 2 9 0 0,-9-2 42 0 0,7-3-72 0 0,3 1-3 0 0,-20 21-30 0 0,19-20-24 0 0,1 1 0 0 0,0-1 0 0 0,0 1 0 0 0,0-1 0 0 0,1 1 0 0 0,-1 0 0 0 0,1 0 0 0 0,0 1 0 0 0,-7 14 0 0 0,4-12 4 0 0,4-6-7 0 0,0-1 1 0 0,0 1 0 0 0,0-1 0 0 0,1 1 0 0 0,-1-1-1 0 0,0 1 1 0 0,1-1 0 0 0,-1 1 0 0 0,1-1 0 0 0,-1 1-1 0 0,1 0 1 0 0,0-1 0 0 0,0 1 0 0 0,0 0 2 0 0,0 0-19 0 0,-1 0 0 0 0,1-1 1 0 0,0 1-1 0 0,0 0 0 0 0,-1 0 0 0 0,1-1 1 0 0,-1 1-1 0 0,0 0 0 0 0,1-1 0 0 0,-1 1 1 0 0,0-1-1 0 0,0 1 0 0 0,0 0 19 0 0,-5 8-152 0 0,4 3-49 0 0,2 4 42 0 0,0 0 81 0 0,0-2 56 0 0,0 28 58 0 0,0-24-53 0 0,0-17 20 0 0,0-1 1 0 0,0 1 0 0 0,1 0 0 0 0,-1 0-1 0 0,0-1 1 0 0,1 1 0 0 0,0 0 0 0 0,-1-1-1 0 0,1 1 1 0 0,0 0 0 0 0,0-1 0 0 0,0 1 0 0 0,0-1-4 0 0,0 1 10 0 0,0-1 0 0 0,0 1 1 0 0,0 0-1 0 0,-1-1 0 0 0,1 1 1 0 0,0 0-1 0 0,-1-1 1 0 0,1 1-1 0 0,-1 0 0 0 0,0 0 1 0 0,0-1-1 0 0,1 1 1 0 0,-1 0-11 0 0,0 0 8 0 0,0 1 0 0 0,0-1 0 0 0,0 1 0 0 0,0-1 0 0 0,1 0 0 0 0,0 1 1 0 0,-1-1-1 0 0,1 0 0 0 0,0 0 0 0 0,0 1-8 0 0,0-1 0 0 0,1 0 1 0 0,0 1-1 0 0,-1-1 1 0 0,1 0-1 0 0,0-1 1 0 0,0 1-1 0 0,0 0 1 0 0,0 0-1 0 0,1-1 1 0 0,0 1-1 0 0,17 14 2 0 0,-19-14-2 0 0,1-1 0 0 0,-1 1 0 0 0,1-1 0 0 0,0 0 0 0 0,-1 0 0 0 0,1 0 0 0 0,0 1 0 0 0,-1-1 0 0 0,1-1 0 0 0,0 1 0 0 0,25 5 0 0 0,-16 0 1 0 0,-10-6 1 0 0,0 1 0 0 0,-1 0 1 0 0,1-1-1 0 0,0 1 0 0 0,0-1 0 0 0,0 1 0 0 0,0-1 0 0 0,0 1 1 0 0,0-1-1 0 0,0 0 0 0 0,0 0 0 0 0,0 1 0 0 0,0-1 0 0 0,0 0 1 0 0,0 0-1 0 0,0 0 0 0 0,0 0 0 0 0,1 0 0 0 0,-1 0 0 0 0,0 0 0 0 0,0-1 1 0 0,0 1-1 0 0,0 0 0 0 0,1-1-2 0 0,2 0-159 0 0,1-1 70 0 0,-1 1 59 0 0,1-1 49 0 0,4 0 101 0 0,5-2 169 0 0,-8 3-189 0 0,3-2-43 0 0,-4 2-78 0 0,-1 0-42 0 0,1 0-50 0 0,-1-1-56 0 0,1 1-63 0 0,0 0-71 0 0,-2 0 59 0 0,0 0-37 0 0,0 0-38 0 0,1 0-41 0 0,-1 0-42 0 0,0 0-45 0 0,1 0-47 0 0,-1 0-49 0 0,8-4-1069 0 0,7-4-913 0 0</inkml:trace>
  <inkml:trace contextRef="#ctx0" brushRef="#br0" timeOffset="844.31">1452 0 5840 0 0,'0'0'132'0'0,"0"0"17"0"0,0 0 11 0 0,0 0-42 0 0,0 0 15 0 0,0 0 71 0 0,0 0 197 0 0,0 0 362 0 0,0 0 33 0 0,0 1-328 0 0,0 1-191 0 0,1 4 15 0 0,4-1 63 0 0,2 0-70 0 0,0 5 93 0 0,0 4-95 0 0,-5-9-185 0 0,2 2 34 0 0,-2 1-40 0 0,1 0-21 0 0,1 3-6 0 0,-1-1 9 0 0,1 3 42 0 0,3 9 36 0 0,-5-16-118 0 0,0 0 0 0 0,-1 1-1 0 0,0-1 1 0 0,0 0 0 0 0,-1 1 0 0 0,0 2-34 0 0,1-2 26 0 0,-1-1 1 0 0,1 1-1 0 0,0 0 0 0 0,1-1 1 0 0,0 1-1 0 0,0-1-26 0 0,2 11 53 0 0,2 14 48 0 0,-2-14-55 0 0,-2-11-25 0 0,0 1 0 0 0,0-1 0 0 0,-1 1-1 0 0,0 0 1 0 0,-1 0 0 0 0,1 0-21 0 0,-1 1 31 0 0,1 0 0 0 0,0 0 0 0 0,1 1 0 0 0,2 7-31 0 0,-2-9 33 0 0,0 0 0 0 0,-1 0 1 0 0,0 1-1 0 0,1 6-33 0 0,-1 4 92 0 0,5-2-31 0 0,1 0 7 0 0,-6 2 35 0 0,-1 31 217 0 0,0 75 529 0 0,0-81-645 0 0,0 4-62 0 0,0-45-60 0 0,0-2 12 0 0,0 0-30 0 0,0 0-105 0 0,0 0-85 0 0,0 0-82 0 0,0 0 59 0 0,0 0-35 0 0,0 0-38 0 0,0 0-35 0 0,0 0-352 0 0,0 0 83 0 0,0 0-50 0 0,0-2-678 0 0,0-2-537 0 0,0-5-1018 0 0</inkml:trace>
  <inkml:trace contextRef="#ctx0" brushRef="#br0" timeOffset="1133.81">1263 474 7920 0 0,'0'0'174'0'0,"0"0"29"0"0,0 0 13 0 0,0 0-64 0 0,2 0 4 0 0,8 0 339 0 0,1 0 86 0 0,16 1 759 0 0,-18-1-940 0 0,-1-1-53 0 0,-1 1-114 0 0,0-1-61 0 0,-1 0-72 0 0,-1 0-83 0 0,10-5 274 0 0,-2 2-66 0 0,6 1 57 0 0,-9 2-104 0 0,-3 0-43 0 0,1-1-17 0 0,2-2 3 0 0,5-1 44 0 0,-9 4-84 0 0,-1 0 0 0 0,1 0 0 0 0,-1 1 0 0 0,5 0-81 0 0,-5 0 79 0 0,1 0 1 0 0,-1 0 0 0 0,1-1 0 0 0,3-1-80 0 0,23-8 282 0 0,-16 7-202 0 0,-1 1-42 0 0,2-3-24 0 0,-11 3-5 0 0,0 0 0 0 0,1 1 0 0 0,-1-1 0 0 0,1 1 1 0 0,0 1-1 0 0,3-1-9 0 0,3 2 25 0 0,2-1-45 0 0,4 0-51 0 0,1 1-39 0 0,-7-1-29 0 0,0-1 1 0 0,0 0-1 0 0,2-1 139 0 0,-9 1-24 0 0,0-1-45 0 0,0 1-43 0 0,-1 0-40 0 0,3-1-129 0 0,-1 1-72 0 0,0-1-65 0 0,0 1-62 0 0,-1 0-55 0 0,1 0-49 0 0,0 1-45 0 0,0 0-38 0 0,8 0-1051 0 0,4 0-969 0 0</inkml:trace>
  <inkml:trace contextRef="#ctx0" brushRef="#br0" timeOffset="1399.92">2288 552 7224 0 0,'0'0'165'0'0,"0"3"22"0"0,0 5-55 0 0,0 0-46 0 0,0 5 61 0 0,0-8-83 0 0,-1-1-51 0 0,-5 2-100 0 0,2-3 86 0 0,3-1 47 0 0,-1 0 42 0 0,1 3 115 0 0,0 2 118 0 0,1-6-329 0 0,0 0 64 0 0,0 1 52 0 0,0 0 44 0 0,0 1 95 0 0,0 6 562 0 0,0-6-496 0 0,0 0-95 0 0,0-1-87 0 0,0 1 433 0 0,0-3-48 0 0,0 0-10 0 0,3 3-9 0 0,7 11 3 0 0,-7-2-73 0 0,0-7 29 0 0,2 1-234 0 0,0-1-84 0 0,-3-3-111 0 0,-1-2-78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2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32 7112 0 0,'0'0'157'0'0,"0"0"23"0"0,0 0 13 0 0,0 0-60 0 0,0 0-11 0 0,0 0 42 0 0,0 0 136 0 0,0 0 253 0 0,0 0 21 0 0,0 0-243 0 0,0-2-150 0 0,-1-5-27 0 0,-4 3-17 0 0,-2-1-48 0 0,3-2-18 0 0,3 7-67 0 0,1-1 1 0 0,0 1-1 0 0,0 0 0 0 0,-1-1 0 0 0,1 1 0 0 0,0-1 1 0 0,-1 1-1 0 0,1 0 0 0 0,0-1 0 0 0,-1 1 0 0 0,1 0 0 0 0,0-1 1 0 0,-1 1-1 0 0,1 0 0 0 0,-1-1 0 0 0,1 1 0 0 0,-1 0 1 0 0,1 0-1 0 0,-1 0 0 0 0,1 0 0 0 0,-1-1 0 0 0,1 1 0 0 0,-1 0 1 0 0,1 0-1 0 0,-1 0 0 0 0,1 0 0 0 0,-1 0 0 0 0,1 0 0 0 0,-1 0 1 0 0,1 0-1 0 0,-1 0 0 0 0,1 1-4 0 0,-79-1 135 0 0,50 0-111 0 0,26 0-24 0 0,0 0 0 0 0,1 0 0 0 0,-1 0 0 0 0,1 0 0 0 0,-1 1 0 0 0,0-1 0 0 0,1 1 0 0 0,-1 0 0 0 0,1 0 0 0 0,0 0 0 0 0,-1 0 0 0 0,0 1 0 0 0,0-1 0 0 0,1 0 0 0 0,-1 0 0 0 0,1 0 0 0 0,0 0 0 0 0,-1 0 0 0 0,0-1 0 0 0,1 1 0 0 0,-1-1 0 0 0,1 0 0 0 0,-1 1 0 0 0,0-1 0 0 0,-1-1 0 0 0,0 2 0 0 0,0-1 0 0 0,0 1 0 0 0,0-1 0 0 0,1 1 0 0 0,-1 0 0 0 0,0 1 0 0 0,0-1 0 0 0,0 0 0 0 0,1 1 0 0 0,-3 2 0 0 0,-26 1 66 0 0,-31 26 12 0 0,47-17-78 0 0,0 1 0 0 0,3 1 0 0 0,13-14 0 0 0,-1-1 0 0 0,1 0 0 0 0,-1 1 0 0 0,1-1 0 0 0,0 1 0 0 0,-1-1 0 0 0,1 1 0 0 0,0-1 0 0 0,0 1 0 0 0,0 0 0 0 0,0-1 0 0 0,1 1 0 0 0,-1-1 0 0 0,0 1 0 0 0,1-1 0 0 0,-1 1 0 0 0,0-1 0 0 0,1 1 0 0 0,6 2 0 0 0,-7-3 0 0 0,1-1 0 0 0,-1 0 0 0 0,1 0 0 0 0,-1 1 0 0 0,0-1 0 0 0,1 0 0 0 0,-1 1 0 0 0,1-1 0 0 0,-1 0 0 0 0,0 1 0 0 0,1-1 0 0 0,-1 0 0 0 0,0 1 0 0 0,0-1 0 0 0,1 1 0 0 0,-1-1 0 0 0,0 1 0 0 0,0-1 0 0 0,0 1 0 0 0,1-1 0 0 0,-1 1 0 0 0,0-1 0 0 0,0 1 0 0 0,0-1 0 0 0,0 1 0 0 0,0-1 0 0 0,0 1 0 0 0,0-1 0 0 0,0 1 0 0 0,0-1 0 0 0,0 1 0 0 0,-1-1 0 0 0,4 16 0 0 0,10 0 0 0 0,1-3-9 0 0,-8-7-7 0 0,1 0 0 0 0,-1 0-1 0 0,0 1 1 0 0,3 5 16 0 0,-6-6-10 0 0,2-1-1 0 0,-1 1 0 0 0,0-1 1 0 0,1 0-1 0 0,0 0 0 0 0,0-1 0 0 0,3 2 11 0 0,4 3 15 0 0,2 0 36 0 0,13 10 72 0 0,-6 5 6 0 0,5-14 22 0 0,-5 14 69 0 0,-1-9-22 0 0,-7-6-62 0 0,-1 1 38 0 0,4 5 74 0 0,15 15 24 0 0,-29-28-253 0 0,-1 0 0 0 0,1 0 0 0 0,-1 0 0 0 0,1 0 0 0 0,-1 0-1 0 0,0 0 1 0 0,0 0 0 0 0,0 0 0 0 0,0 1 0 0 0,0-1 0 0 0,-1 0 0 0 0,1 0 0 0 0,-1 1 0 0 0,1 1-19 0 0,-1 5 52 0 0,1-6-24 0 0,-1 1 1 0 0,0-1 0 0 0,0 0 0 0 0,0 0-1 0 0,0 1 1 0 0,-1-1 0 0 0,1 0-1 0 0,-1 0 1 0 0,0 0 0 0 0,0 0-29 0 0,-28 13 485 0 0,13-13-205 0 0,1-1-35 0 0,7 3-180 0 0,6-4-61 0 0,1 0 0 0 0,0 0 0 0 0,-1 0 0 0 0,1 0 0 0 0,-1 0 0 0 0,1-1 0 0 0,-1 1 0 0 0,0-1 0 0 0,1 1 0 0 0,-1-1 0 0 0,0 0-1 0 0,1 1 1 0 0,-1-1 0 0 0,0 0 0 0 0,-1 0-4 0 0,-11-1 24 0 0,4 1 0 0 0,1 0 0 0 0,-1 0 0 0 0,0 0 0 0 0,1 2 0 0 0,-2-1-24 0 0,-5 5 50 0 0,13-5-40 0 0,0 1 1 0 0,0-1-1 0 0,-1 0 1 0 0,1 0-1 0 0,-1-1 1 0 0,1 1-1 0 0,0-1 1 0 0,-2 0-11 0 0,-16 0 27 0 0,-30 0 24 0 0,17 0-57 0 0,7 0-41 0 0,2 0-49 0 0,23 0-6 0 0,1 0-116 0 0,0 1-74 0 0,0-1 91 0 0,-1 0 62 0 0,-4 0-125 0 0,4 0 18 0 0,1-1 26 0 0,1 1-78 0 0,-1 0-15 0 0,1 0-43 0 0,-1 0-40 0 0,1 0-35 0 0,0 0-124 0 0,-1 0-34 0 0,1 0-1296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25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1 726 6776 0 0,'0'0'198'0'0,"0"0"-49"0"0,0-2 1 0 0,0-2-6 0 0,1 1 93 0 0,0 0 58 0 0,3-4 473 0 0,-2 2-365 0 0,0 4-257 0 0,-1-1-46 0 0,0 0-54 0 0,0 0-65 0 0,1-3 259 0 0,1-1 201 0 0,0-2 220 0 0,0 4-321 0 0,-2 2-244 0 0,1 1-34 0 0,0-1-41 0 0,0 1-46 0 0,3-1 159 0 0,-4 1-102 0 0,-1 1 1 0 0,1 0 0 0 0,0 0 0 0 0,-1-1-1 0 0,1 1 1 0 0,0 0 0 0 0,-1-1-1 0 0,1 1 1 0 0,-1-1 0 0 0,1 1-1 0 0,-1-1 1 0 0,1 1 0 0 0,-1-1 0 0 0,1 1-1 0 0,-1-1 1 0 0,0 1 0 0 0,1-1-1 0 0,-1 0 1 0 0,0 1 0 0 0,1-1-1 0 0,-1 0 1 0 0,0 0-33 0 0,3-3 123 0 0,28-60 1353 0 0,-2 30-935 0 0,-24 26-458 0 0,0 0 1 0 0,-1 0-1 0 0,0 0 0 0 0,-1-1 0 0 0,0 0-83 0 0,7-19 262 0 0,-10 27-250 0 0,8-14 100 0 0,8-12 105 0 0,-2 6-67 0 0,-7 8-79 0 0,23-42 160 0 0,-13 29-100 0 0,31-64 205 0 0,-31 65-202 0 0,-1 0-63 0 0,14-19 8 0 0,-1 9-14 0 0,-25 25-55 0 0,-3 8-10 0 0,0-1 0 0 0,0 1 0 0 0,1 0 0 0 0,-1 0 0 0 0,0 0 0 0 0,1 0 0 0 0,-1 0 0 0 0,1 0 0 0 0,0 0 0 0 0,3-4 0 0 0,-1 1 0 0 0,0-1 0 0 0,-1 0 0 0 0,1 0 0 0 0,-1 0 0 0 0,0-1 0 0 0,0 1 0 0 0,2-7 0 0 0,-4 13 0 0 0,-1 0-1 0 0,1-1 0 0 0,0 1 0 0 0,-1 0 0 0 0,1-1 1 0 0,0 1-1 0 0,-1 0 0 0 0,1 0 0 0 0,0 0 0 0 0,-1 0 1 0 0,1 0-1 0 0,0 0 0 0 0,-1 0 0 0 0,1 0 0 0 0,0 0 1 0 0,1 0-58 0 0,1 0 3 0 0,10 2 45 0 0,3 11 10 0 0,-3 3-14 0 0,-10 0-36 0 0,-4-15 48 0 0,1 0 1 0 0,0-1-1 0 0,0 1 0 0 0,0 0 0 0 0,0 0 0 0 0,1 0 0 0 0,-1 0 1 0 0,0-1-1 0 0,0 1 0 0 0,0 0 0 0 0,1 0 0 0 0,-1 0 0 0 0,0-1 1 0 0,1 1-1 0 0,-1 0 2 0 0,11 4-43 0 0,-6 6 33 0 0,2-7 10 0 0,-7-3 0 0 0,1-1 0 0 0,-1 0 0 0 0,0 0 0 0 0,1 1 0 0 0,-1-1 0 0 0,1 0 0 0 0,-1 1 0 0 0,0-1 0 0 0,1 0 0 0 0,-1 1 0 0 0,0-1 0 0 0,1 0 0 0 0,-1 1 0 0 0,0-1 0 0 0,0 1 0 0 0,1-1 0 0 0,-1 1 0 0 0,0-1 0 0 0,0 1 0 0 0,0-1 0 0 0,1 0 0 0 0,-1 1 0 0 0,0-1 0 0 0,0 1 0 0 0,0-1 0 0 0,0 1 0 0 0,0-1 0 0 0,0 1 0 0 0,0-1 0 0 0,0 1 0 0 0,0-1 0 0 0,-1 1 0 0 0,1 0 0 0 0,0-1 0 0 0,0 1 0 0 0,0-1 0 0 0,0 1 0 0 0,0-1 0 0 0,0 1 0 0 0,0-1 0 0 0,0 1 0 0 0,0-1 0 0 0,0 1 0 0 0,0-1 0 0 0,0 1 0 0 0,0-1 0 0 0,1 1 0 0 0,-1-1 0 0 0,0 1 0 0 0,0-1 0 0 0,0 1 0 0 0,1-1 0 0 0,-1 0 0 0 0,0 1 0 0 0,1-1 0 0 0,-1 1 0 0 0,0-1 0 0 0,1 0 0 0 0,-1 1 0 0 0,0-1 0 0 0,1 0 0 0 0,-1 0 0 0 0,1 1 0 0 0,-1-1 0 0 0,1 0 0 0 0,5 5 0 0 0,10 24 0 0 0,9 26 0 0 0,-12-27 19 0 0,-1-1 35 0 0,2 4-40 0 0,1 17-93 0 0,-11-30 64 0 0,-2-11 15 0 0,-1 1 0 0 0,2-1-1 0 0,-1 1 1 0 0,1-1 0 0 0,0 1 0 0 0,0-3 0 0 0,0 1 0 0 0,-1-1 0 0 0,0 1 0 0 0,-1-1 0 0 0,1 1 0 0 0,-1 0 0 0 0,0-1 0 0 0,0 1 0 0 0,-1 5 0 0 0,0-9 0 0 0,0 1 0 0 0,0-1 0 0 0,0 1 0 0 0,1 0 0 0 0,-1-1 0 0 0,1 1 0 0 0,-1-1 0 0 0,1 1 0 0 0,0-1 0 0 0,0 1 0 0 0,0-1 0 0 0,1 2 0 0 0,-1-2 0 0 0,1 0 0 0 0,-1 1 0 0 0,0-1 0 0 0,-1 1 0 0 0,1-1 0 0 0,0 1 0 0 0,-1-1-1 0 0,1 1 1 0 0,-1 0 0 0 0,0-1 0 0 0,0 1 0 0 0,0 1 1 0 0,0 0-1 0 0,1 0 0 0 0,-1 0 0 0 0,1 0 0 0 0,0 0 0 0 0,0 0 0 0 0,0-1 0 0 0,1 1 0 0 0,-1 0 0 0 0,1-1 0 0 0,1 4 0 0 0,1 10-3 0 0,-4 13 64 0 0,-1-14-27 0 0,3 0 26 0 0,9-3 10 0 0,-8-9 1 0 0,-2 0-34 0 0,-2 3 0 0 0,1-7-26 0 0,0 3 60 0 0,0-3-40 0 0,0 0-42 0 0,0 0-63 0 0,0 0-48 0 0,0 0-185 0 0,0 0 159 0 0,0 0-42 0 0,0 0-70 0 0,0 0 84 0 0,0 0-35 0 0,0 0-39 0 0,0 0-36 0 0,0 0-382 0 0,0 0 95 0 0,0 0-50 0 0,0 0-729 0 0,0 0-571 0 0,0 0-1087 0 0</inkml:trace>
  <inkml:trace contextRef="#ctx0" brushRef="#br0" timeOffset="333.53">222 379 5344 0 0,'0'0'157'0'0,"0"0"-42"0"0,0 0-9 0 0,0 0 38 0 0,2 0 118 0 0,-1 0-234 0 0,-1 0 1 0 0,1 0 0 0 0,-1 0-1 0 0,1 1 1 0 0,0-1 0 0 0,-1 0-1 0 0,1 0 1 0 0,-1 0 0 0 0,1 0-1 0 0,-1 1 1 0 0,1-1-1 0 0,-1 0 1 0 0,1 0 0 0 0,-1 1-1 0 0,1-1 1 0 0,-1 0 0 0 0,1 1-1 0 0,-1-1 1 0 0,1 1-1 0 0,-1-1 1 0 0,0 1 0 0 0,1-1-1 0 0,-1 1 1 0 0,1 0-29 0 0,-1-1 32 0 0,0 1 1 0 0,1-1-1 0 0,-1 1 0 0 0,1 0 0 0 0,-1-1 1 0 0,1 1-1 0 0,-1-1 0 0 0,1 1 1 0 0,0-1-1 0 0,-1 0 0 0 0,1 1 1 0 0,-1-1-1 0 0,1 1 0 0 0,0-1 0 0 0,0 0 1 0 0,-1 0-1 0 0,1 1 0 0 0,0-1 1 0 0,-1 0-1 0 0,1 0 0 0 0,0 0 1 0 0,0 0-1 0 0,-1 0 0 0 0,1 0 0 0 0,0 0-32 0 0,19 0 777 0 0,1 0-46 0 0,0 0-60 0 0,0 0-70 0 0,0 0-84 0 0,-1 0-97 0 0,1 0-110 0 0,-1 0-122 0 0,-11 0-147 0 0,-2 0 43 0 0,1-1 0 0 0,0 0-1 0 0,0-1 1 0 0,-1 1 0 0 0,2-2-84 0 0,14-2 169 0 0,1 2-38 0 0,27 3 107 0 0,0 0-103 0 0,0 0-83 0 0,1 0-58 0 0,-20 0 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23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0 379 6392 0 0,'0'0'141'0'0,"3"-3"23"0"0,0-1-108 0 0,-2 4-49 0 0,-1-1 0 0 0,0 1 0 0 0,1-1 0 0 0,-1 1 0 0 0,0-1-1 0 0,1 1 1 0 0,-1 0 0 0 0,0-1 0 0 0,1 1 0 0 0,-1 0-1 0 0,1-1 1 0 0,-1 1 0 0 0,1 0 0 0 0,-1 0 0 0 0,1-1 0 0 0,-1 1-1 0 0,1 0 1 0 0,-1 0 0 0 0,1 0-7 0 0,34-3 173 0 0,-32 3-173 0 0,0 0 0 0 0,0 0 0 0 0,0 0 0 0 0,-1 0 0 0 0,1-1 0 0 0,0 1 0 0 0,1-1 0 0 0,1-5 10 0 0,0 1 60 0 0,7 2 115 0 0,0 1 40 0 0,1-5 123 0 0,-4 3-15 0 0,3 2 80 0 0,-3 1-136 0 0,-2 0-82 0 0,1-2-41 0 0,2-1-15 0 0,1 0 9 0 0,1-1 73 0 0,-3 0-47 0 0,7-2 124 0 0,-1 5-52 0 0,-13 2-234 0 0,2 1 22 0 0,-1-1 1 0 0,1 0 0 0 0,-1 0-1 0 0,1 0 1 0 0,-1-1 0 0 0,1 1-1 0 0,-1-1 1 0 0,1 0 0 0 0,-1 0-1 0 0,0 0 1 0 0,1 0 0 0 0,-1 0-1 0 0,0-1 1 0 0,0 0 0 0 0,2-1-35 0 0,4-1 101 0 0,-2 5-50 0 0,-4-1-43 0 0,5 1-5 0 0,2-2 17 0 0,6-12 25 0 0,-16 13-40 0 0,1 0 1 0 0,0-1 0 0 0,-1 1-1 0 0,1 0 1 0 0,0-1 0 0 0,-1 1-1 0 0,1 0 1 0 0,0 0 0 0 0,-1 0 0 0 0,1 0-1 0 0,0 0 1 0 0,-1 0 0 0 0,1 0-1 0 0,0 0 1 0 0,-1 0-6 0 0,0 0 0 0 0,3 0 95 0 0,-3 0 2 0 0,0 0 6 0 0,0 0 1 0 0,0-3-38 0 0,0 0-33 0 0,0-4-40 0 0,0 6 6 0 0,0 1 0 0 0,0 0 0 0 0,0 0 0 0 0,0 0 0 0 0,0 0 1 0 0,0 0-1 0 0,0 0 0 0 0,0 0 0 0 0,0 0 0 0 0,0 0 0 0 0,0 0 1 0 0,0-1-1 0 0,0 1 0 0 0,0 0 0 0 0,0 0 0 0 0,0 0 0 0 0,0 0 0 0 0,0 0 1 0 0,0 0-1 0 0,0 0 0 0 0,0 0 0 0 0,0 0 0 0 0,0 0 0 0 0,0 0 1 0 0,0-1-1 0 0,0 1 0 0 0,0 0 0 0 0,0 0 0 0 0,0 0 0 0 0,0 0 1 0 0,0 0-1 0 0,-1 0 0 0 0,1 0 0 0 0,0 0 0 0 0,0 0 0 0 0,0 0 0 0 0,0 0 1 0 0,0 0-1 0 0,0 0 0 0 0,0 0 0 0 0,0 0 0 0 0,0 0 0 0 0,0 0 1 0 0,0 0-1 0 0,-1 0 0 0 0,1 0 0 0 0,0 0 0 0 0,0 0 0 0 0,0 0 1 0 0,0 0-1 0 0,0 0 0 0 0,0 0 0 0 0,0 0 0 0 0,0 0 0 0 0,0 0 1 0 0,0 0-1 0 0,-1 0 1 0 0,-1 0-2 0 0,-1 0 0 0 0,0 0 0 0 0,0 0 0 0 0,0-1 0 0 0,0 1 1 0 0,1-1-1 0 0,-3 0 2 0 0,-1-6-2 0 0,5 7 2 0 0,1-1 0 0 0,0 1 0 0 0,0 0 0 0 0,-1-1 0 0 0,1 1 0 0 0,0-1 0 0 0,0 1 0 0 0,-1 0 1 0 0,1-1-1 0 0,-1 1 0 0 0,1 0 0 0 0,0-1 0 0 0,-1 1 0 0 0,1 0 0 0 0,-1 0 0 0 0,1 0 0 0 0,0-1 0 0 0,-1 1 0 0 0,1 0 1 0 0,-1 0-1 0 0,1 0 0 0 0,-1 0 0 0 0,1 0 0 0 0,-1 0 0 0 0,1 0 0 0 0,-1-1 0 0 0,1 2 0 0 0,-1-1 0 0 0,1 0 0 0 0,-1 0 0 0 0,1 0 1 0 0,0 0-1 0 0,-1 0 0 0 0,-6 0 0 0 0,4 0 0 0 0,1-1 0 0 0,0 1 0 0 0,0 0 0 0 0,0 1 0 0 0,0-1 0 0 0,0 0 0 0 0,-1 1 0 0 0,1-1 0 0 0,0 1 0 0 0,-1 0 0 0 0,-5 4 0 0 0,7-4 0 0 0,-1 0 0 0 0,1-1 0 0 0,-1 1 0 0 0,1 0 0 0 0,-1 0 0 0 0,1-1 0 0 0,-1 1 0 0 0,1-1 0 0 0,-1 1 0 0 0,0-1 0 0 0,1 0 0 0 0,-1 1 0 0 0,1-1 0 0 0,-1 0 0 0 0,-17 3 0 0 0,-10 10 0 0 0,18-8 15 0 0,-15 8 76 0 0,25-12-86 0 0,-1-1 4 0 0,1 1 0 0 0,-1 0-1 0 0,0 0 1 0 0,0 1 0 0 0,1-1-1 0 0,-1 0 1 0 0,0 0 0 0 0,1 1-1 0 0,-1-1 1 0 0,0 2-9 0 0,-6 11 66 0 0,-6 2-12 0 0,1 0-36 0 0,2 9-120 0 0,-9 26 102 0 0,16-29-59 0 0,4 7 13 0 0,1-17 18 0 0,-1 35 3 0 0,0-43 21 0 0,1-1 0 0 0,-1 0 0 0 0,1 1 1 0 0,0-1-1 0 0,0 0 0 0 0,0 0 1 0 0,1 0-1 0 0,-1 0 0 0 0,1 0 0 0 0,-1 0 1 0 0,1 0-1 0 0,0 0 0 0 0,1 1 4 0 0,8 14-11 0 0,-10-15 11 0 0,-1-1 0 0 0,1 0 0 0 0,0 0 0 0 0,0 0 0 0 0,0 0 0 0 0,1 0 0 0 0,-1 0 0 0 0,0 0 0 0 0,1 0 0 0 0,-1-1 0 0 0,1 1 0 0 0,0 0 0 0 0,-1-1 0 0 0,1 1 0 0 0,0-1 0 0 0,0 0 0 0 0,0 0 0 0 0,1 1 0 0 0,19 14 0 0 0,-19-13 0 0 0,0 0 0 0 0,0 0 0 0 0,0 0 0 0 0,0-1 1 0 0,1 0-1 0 0,-1 0 0 0 0,1 1 0 0 0,-1-2 0 0 0,1 1 1 0 0,0 0-1 0 0,0-1 0 0 0,0 0 0 0 0,1 1 0 0 0,11 2 8 0 0,10 7 43 0 0,-20-8-30 0 0,0 0 1 0 0,1 0 0 0 0,-1-1-1 0 0,1 0 1 0 0,-1 0 0 0 0,1-1-1 0 0,0 0 1 0 0,-1 0 0 0 0,2-1-22 0 0,0 1 28 0 0,-1 0 1 0 0,1 0 0 0 0,0 0 0 0 0,-1 1 0 0 0,2 0-29 0 0,-1 0 20 0 0,-1 0 0 0 0,1 0 0 0 0,0-1 1 0 0,-1 0-1 0 0,2-1-20 0 0,1 0-10 0 0,6 1 68 0 0,-8-1-48 0 0,-1 1-40 0 0,-1-1-22 0 0,-1 0-34 0 0,3 0-146 0 0,-4 0 66 0 0,0 0-38 0 0,3-1-230 0 0,-4 1 169 0 0,0-1-35 0 0,0 1-37 0 0,0-1-39 0 0,0 0-41 0 0,-1 1-43 0 0,7-5-1040 0 0,1-4-856 0 0</inkml:trace>
  <inkml:trace contextRef="#ctx0" brushRef="#br0" timeOffset="420.3">994 0 7112 0 0,'0'0'157'0'0,"0"0"23"0"0,0 0 13 0 0,0 3 19 0 0,0 8 31 0 0,0-11-238 0 0,0 0-1 0 0,0 0 0 0 0,0 0 1 0 0,0 0-1 0 0,0 0 1 0 0,0 0-1 0 0,0 0 1 0 0,0 0-1 0 0,0 0 1 0 0,0 1-1 0 0,0-1 1 0 0,0 0-1 0 0,0 0 1 0 0,0 0-1 0 0,0 0 1 0 0,0 0-1 0 0,0 0 1 0 0,0 0-1 0 0,0 0 0 0 0,0 0 1 0 0,0 0-1 0 0,0 0 1 0 0,0 1-1 0 0,0-1 1 0 0,0 0-1 0 0,0 0 1 0 0,0 0-1 0 0,0 0 1 0 0,0 0-1 0 0,1 0 1 0 0,-1 0-1 0 0,0 0 1 0 0,0 0-1 0 0,0 0 0 0 0,0 0 1 0 0,0 0-1 0 0,0 0 1 0 0,0 0-1 0 0,0 0 1 0 0,0 0-1 0 0,0 0 1 0 0,0 0-1 0 0,1 0 1 0 0,-1 0-1 0 0,0 0 1 0 0,0 0-1 0 0,0 0 1 0 0,0 0-1 0 0,0 0 0 0 0,0 0 1 0 0,0 0-1 0 0,0 0 1 0 0,0 0-1 0 0,0 0 1 0 0,1 0-1 0 0,-1 0 1 0 0,0 0-5 0 0,1 0 18 0 0,-1 1 0 0 0,1-1 0 0 0,0 0 0 0 0,0 0 0 0 0,-1 1 1 0 0,1-1-1 0 0,0 0 0 0 0,-1 1 0 0 0,1-1 0 0 0,0 1 0 0 0,-1-1 0 0 0,1 1 0 0 0,-1-1 1 0 0,1 1-1 0 0,0 0 0 0 0,-1-1 0 0 0,1 1 0 0 0,-1 0 0 0 0,0-1 0 0 0,1 1 1 0 0,-1 0-1 0 0,0-1 0 0 0,1 1 0 0 0,-1 0 0 0 0,0 0-18 0 0,0 0 10 0 0,1-1 0 0 0,-1 1 0 0 0,0-1 0 0 0,0 1 0 0 0,0 0 0 0 0,0-1 0 0 0,0 1 0 0 0,0 0 0 0 0,0-1 0 0 0,0 1 0 0 0,0 0 0 0 0,-1-1 0 0 0,1 1 0 0 0,0 0 0 0 0,0-1 0 0 0,-1 1 0 0 0,1-1 0 0 0,0 1 0 0 0,0-1 0 0 0,-1 1 0 0 0,1 0 0 0 0,-1-1 0 0 0,1 0 0 0 0,-1 1-10 0 0,-5 4 112 0 0,5-5-105 0 0,1 0 0 0 0,-1 0 0 0 0,1 1 0 0 0,0-1 1 0 0,-1 0-1 0 0,1 0 0 0 0,-1 1 0 0 0,1-1 0 0 0,0 0 0 0 0,-1 1 0 0 0,1-1 0 0 0,0 1 0 0 0,-1-1 0 0 0,1 0 0 0 0,0 1 0 0 0,0-1 1 0 0,-1 1-1 0 0,1-1 0 0 0,0 1 0 0 0,0-1 0 0 0,0 1 0 0 0,0-1 0 0 0,0 1 0 0 0,0-1 0 0 0,0 1 0 0 0,0-1 0 0 0,0 1 0 0 0,0-1 0 0 0,0 1 1 0 0,0-1-1 0 0,0 1 0 0 0,0 0-7 0 0,1 9 119 0 0,-1-7-86 0 0,0-1 1 0 0,1 1-1 0 0,-1 0 1 0 0,0 0-1 0 0,-1 0 1 0 0,1 0 0 0 0,0-1-1 0 0,-1 1 1 0 0,1 0-1 0 0,-1 0 1 0 0,-1 0-34 0 0,-4 2 102 0 0,6-4-90 0 0,-1-1 0 0 0,0 1 0 0 0,0-1-1 0 0,1 1 1 0 0,-1 0 0 0 0,0 0 0 0 0,1-1 0 0 0,-1 1 0 0 0,1 0 0 0 0,-1 0 0 0 0,1 0 0 0 0,-1-1-1 0 0,1 1 1 0 0,0 0 0 0 0,-1 0 0 0 0,1 0 0 0 0,0 0 0 0 0,0 0 0 0 0,0 0-12 0 0,-11 23 201 0 0,9-14 14 0 0,2 117 991 0 0,0-67-772 0 0,0-54-388 0 0,0 0 0 0 0,1 0 0 0 0,0 0 0 0 0,2 3-46 0 0,14 44 378 0 0,-11-34-236 0 0,2 2 44 0 0,3 5-18 0 0,2 6 39 0 0,-8-18-43 0 0,1-1-35 0 0,3 3 15 0 0,1-2-40 0 0,-6-8-60 0 0,1 0 12 0 0,0 0 0 0 0,0 0-1 0 0,0-1 1 0 0,6 5-56 0 0,-7-7 28 0 0,0 1-1 0 0,0-1 1 0 0,0 1 0 0 0,-1 0 0 0 0,0 0 0 0 0,0 0 0 0 0,2 3-28 0 0,-3-2 21 0 0,-2-4-16 0 0,1-1-1 0 0,-1 1 1 0 0,0 0 0 0 0,0-1-1 0 0,1 1 1 0 0,-1-1-1 0 0,0 1 1 0 0,1 0 0 0 0,-1-1-1 0 0,1 1 1 0 0,-1-1-1 0 0,1 1 1 0 0,-1-1 0 0 0,1 0-1 0 0,-1 1 1 0 0,1-1-1 0 0,0 1 1 0 0,-1-1-1 0 0,1 0 1 0 0,-1 1 0 0 0,1-1-1 0 0,0 0-4 0 0,4 2 18 0 0,-2 0-10 0 0,16 9 74 0 0,-18-11-77 0 0,-1 1 0 0 0,1-1 0 0 0,0 1 0 0 0,-1-1 0 0 0,1 1 1 0 0,0-1-1 0 0,-1 1 0 0 0,1 0 0 0 0,-1-1 0 0 0,1 1 0 0 0,-1 0 0 0 0,1-1 0 0 0,-1 1 0 0 0,0 0 0 0 0,1 0 0 0 0,-1-1 0 0 0,0 1 0 0 0,0 0 0 0 0,0 0 1 0 0,1 0-6 0 0,-1-1 1 0 0,0 0 0 0 0,0 0 0 0 0,0 0 0 0 0,-1 0 0 0 0,1 0 0 0 0,0 0 0 0 0,0 0 1 0 0,0 1-1 0 0,0-1 0 0 0,0 0 0 0 0,0 0 0 0 0,0 0 0 0 0,0 0 0 0 0,0 0 0 0 0,0 0 1 0 0,0 0-1 0 0,0 0 0 0 0,1 0 0 0 0,-1 0 0 0 0,0 0 0 0 0,0 1 0 0 0,0-1 0 0 0,0 0 1 0 0,0 0-1 0 0,0 0 0 0 0,0 0 0 0 0,0 0 0 0 0,0 0 0 0 0,0 0 0 0 0,0 0 0 0 0,0 0 0 0 0,0 0 1 0 0,0 0-1 0 0,0 0 0 0 0,0 0 0 0 0,0 0 0 0 0,1 0 0 0 0,-1 1 0 0 0,0-1 0 0 0,0 0 1 0 0,0 0-1 0 0,0 0 0 0 0,0 0 0 0 0,0 0 0 0 0,0 0 0 0 0,0 0 0 0 0,0 0 0 0 0,0 0 1 0 0,1 0-1 0 0,-1 0 0 0 0,0 0 0 0 0,0 0 0 0 0,0 0 0 0 0,0 0 0 0 0,0 0 0 0 0,0-1 1 0 0,0 1-2 0 0,5 0-90 0 0,-2 0 67 0 0,1 0 54 0 0,0 0 45 0 0,2 0 109 0 0,12 0 342 0 0,-9 0-380 0 0,2 0-56 0 0,3 0-97 0 0,-9-2-112 0 0,-2-1 74 0 0,0 0-33 0 0,10-10-266 0 0,-9 9 224 0 0,-1 0 64 0 0,1 1-172 0 0,-2 1 92 0 0,0 0 63 0 0,0 0 69 0 0,-1 1 15 0 0,0 0-39 0 0,0 0-37 0 0,0 0-53 0 0,0 0-31 0 0,1-1-54 0 0,0 0-63 0 0,0-1-69 0 0,0 2-148 0 0,1-2-115 0 0,-1 2 86 0 0,0-1-44 0 0,3-1-647 0 0,1 1-506 0 0,3 1-965 0 0</inkml:trace>
  <inkml:trace contextRef="#ctx0" brushRef="#br0" timeOffset="684.28">789 363 7136 0 0,'0'0'165'0'0,"3"0"22"0"0,-3 0-179 0 0,1 0 1 0 0,-1 0-1 0 0,1 0 0 0 0,-1 0 1 0 0,1 0-1 0 0,-1 0 1 0 0,1 0-1 0 0,-1 0 1 0 0,1 0-1 0 0,-1-1 0 0 0,1 1 1 0 0,-1 0-1 0 0,1 0 1 0 0,-1 0-1 0 0,1-1 0 0 0,-1 1 1 0 0,0 0-1 0 0,1-1 1 0 0,-1 1-1 0 0,1-1 1 0 0,-1 1-1 0 0,0 0 0 0 0,1-1 1 0 0,-1 1-1 0 0,0-1 1 0 0,1 1-9 0 0,6-7 139 0 0,5 5-105 0 0,-8 1-34 0 0,-1 1 0 0 0,1 0 0 0 0,-1-1 0 0 0,0 0 0 0 0,1 0 0 0 0,-1 0 0 0 0,0 0 0 0 0,2-1 0 0 0,11-4 0 0 0,-4 4 9 0 0,2-1 74 0 0,-5-1 77 0 0,5-2 152 0 0,26 0 302 0 0,-3-2 79 0 0,-13 2-276 0 0,-10 2-219 0 0,-2 1-35 0 0,0 0-42 0 0,-1 1-50 0 0,14-1 176 0 0,-3 3-57 0 0,10-2 68 0 0,-13-3-96 0 0,-1-1-44 0 0,-1 4-74 0 0,11 2-32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34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6240 0 0,'0'0'182'0'0,"0"2"24"0"0,2 7-74 0 0,3 2 15 0 0,2 3 11 0 0,-5-3-15 0 0,-1 2 7 0 0,1 0-46 0 0,3 11 6 0 0,-3-18-79 0 0,0 1 0 0 0,-1 1 0 0 0,0-1 0 0 0,1 7-31 0 0,-1 17 119 0 0,7 5-27 0 0,-4-21-55 0 0,1 16 43 0 0,0-14-40 0 0,-3-11-17 0 0,0 1 0 0 0,-1-1 0 0 0,0 1-1 0 0,0 0 1 0 0,0-1 0 0 0,-1 1-23 0 0,1 1 31 0 0,-1 0-1 0 0,2-1 1 0 0,-1 1 0 0 0,1 0-1 0 0,0 0-30 0 0,0 0 34 0 0,0 0 0 0 0,0-1 0 0 0,-1 1 0 0 0,0 0 0 0 0,-1 1-34 0 0,3 16 142 0 0,-2-21-99 0 0,1 0 0 0 0,0-1-1 0 0,0 1 1 0 0,0 0 0 0 0,2 2-43 0 0,-1-1 47 0 0,-1 1 0 0 0,1-1 0 0 0,-1 1 1 0 0,0-1-1 0 0,-1 1 0 0 0,2 5-47 0 0,3 13 129 0 0,3-3-40 0 0,-6-17-65 0 0,-1 0 1 0 0,0 0-1 0 0,0 0 1 0 0,0 0-1 0 0,-1 0 0 0 0,1 5-24 0 0,6 11 91 0 0,2-7 1 0 0,-2-6-11 0 0,-5-4-31 0 0,0 0 0 0 0,0 1-1 0 0,1-1 1 0 0,-2 1-1 0 0,1-1 1 0 0,0 1-50 0 0,0 2 88 0 0,-1-1-12 0 0,0 0 0 0 0,1-1 0 0 0,0 1 0 0 0,0-1 0 0 0,1 2-76 0 0,9 3 231 0 0,-5-6-78 0 0,1-2 35 0 0,19-1 439 0 0,-8 0-303 0 0,-5 0-144 0 0,-2 0-104 0 0,-8-3 9 0 0,8-7-18 0 0,-8 7-50 0 0,-4 3-13 0 0,0 0 1 0 0,-1 0-1 0 0,1-1 0 0 0,0 1 1 0 0,-1 0-1 0 0,1-1 1 0 0,-1 1-1 0 0,1-1 0 0 0,-1 1 1 0 0,1 0-1 0 0,-1-1 0 0 0,1 1 1 0 0,-1-1-1 0 0,1 0 0 0 0,-1 1 1 0 0,1-1-1 0 0,-1 1 0 0 0,0-1 1 0 0,1 0-1 0 0,-1 1 0 0 0,0-1 1 0 0,0 0-5 0 0,3-4 20 0 0,7-8 72 0 0,-6 8 31 0 0,-3-2-76 0 0,0 1-10 0 0,3-2 10 0 0,7-18 80 0 0,-8 15-100 0 0,10-23 76 0 0,-11 30-86 0 0,0 1 0 0 0,0-1 1 0 0,-1 1-1 0 0,0-1 1 0 0,1 1-1 0 0,-1-1 1 0 0,0 0-1 0 0,-1 0 1 0 0,1 0-1 0 0,-1 0 1 0 0,0-3-18 0 0,1 2 34 0 0,-1-1 1 0 0,1 0-1 0 0,0 0 1 0 0,1 0-1 0 0,0 1 1 0 0,0-2-35 0 0,4-14 119 0 0,-5 7-68 0 0,-2-13-29 0 0,1 19-13 0 0,0 1 0 0 0,0-1 0 0 0,0 1 0 0 0,1-1 0 0 0,0 1 0 0 0,1-2-9 0 0,2-8 9 0 0,-2 11-13 0 0,0-1 1 0 0,0 1 0 0 0,-1-1 0 0 0,0 0-1 0 0,0 0 1 0 0,-1 1 3 0 0,0-10-44 0 0,-1 9 12 0 0,1-1 1 0 0,0 0-1 0 0,1 0 0 0 0,0 1 1 0 0,1-2 31 0 0,2-8-47 0 0,2-5 6 0 0,-3-3 50 0 0,-4 4 55 0 0,1-26 91 0 0,1 35-159 0 0,1 3-58 0 0,-2 9 58 0 0,1-1 1 0 0,-1 1-1 0 0,0-1 0 0 0,0 1 1 0 0,0 0-1 0 0,1-1 0 0 0,-1 1 0 0 0,0 0 1 0 0,0-1-1 0 0,1 1 0 0 0,-1 0 0 0 0,0-1 1 0 0,1 1-1 0 0,-1 0 0 0 0,0 0 0 0 0,1 0 1 0 0,-1-1-1 0 0,0 1 0 0 0,1 0 0 0 0,-1 0 1 0 0,1 0-1 0 0,-1 0 0 0 0,1-1 4 0 0,-1 1-3 0 0,0 0 1 0 0,0 0-1 0 0,0 0 0 0 0,1 0 1 0 0,-1 0-1 0 0,0 0 0 0 0,0 0 1 0 0,0 0-1 0 0,1 0 0 0 0,-1 0 0 0 0,0 0 1 0 0,0-1-1 0 0,0 1 0 0 0,0 0 1 0 0,1 0-1 0 0,-1 0 0 0 0,0 0 1 0 0,0-1-1 0 0,0 1 0 0 0,0 0 0 0 0,0 0 1 0 0,0 0-1 0 0,0 0 0 0 0,1-1 1 0 0,-1 1-1 0 0,0 0 0 0 0,0 0 1 0 0,0 0-1 0 0,0-1 3 0 0,1-7-82 0 0,-1-7-49 0 0,0 12 44 0 0,0 3 15 0 0,0 0-18 0 0,0 0-2 0 0,3 3 28 0 0,-2-2 58 0 0,0 0 5 0 0,0 0 0 0 0,0 0 1 0 0,0 0-1 0 0,0 0 1 0 0,0 0-1 0 0,0 1 1 0 0,-1-1-1 0 0,1 0 1 0 0,0 0-1 0 0,-1 1 0 0 0,1-1 1 0 0,0 2 0 0 0,0 10-59 0 0,2 1 47 0 0,10 1 1 0 0,-11-13 8 0 0,-1 0 0 0 0,1-1-1 0 0,-1 1 1 0 0,0 0 0 0 0,1 0 0 0 0,-1 0 0 0 0,0 0 0 0 0,0 0-1 0 0,0 1 1 0 0,0-1 0 0 0,-1 0 0 0 0,1 0 0 0 0,-1 1-1 0 0,1-1 1 0 0,-1 0 0 0 0,0 1 0 0 0,0-1 0 0 0,0 0 0 0 0,0 1-1 0 0,0-1 1 0 0,0 1 3 0 0,1 9-45 0 0,6 4 18 0 0,3 6-21 0 0,-7-15 48 0 0,-1-1-12 0 0,0 0-1 0 0,0 1 1 0 0,-1-1 0 0 0,0 0 0 0 0,0 1 0 0 0,0-1 0 0 0,-1 6 12 0 0,1-8-5 0 0,-1 0-1 0 0,0 0 1 0 0,1 0 0 0 0,0 0-1 0 0,0-1 1 0 0,0 1 0 0 0,1 0-1 0 0,-1 0 1 0 0,1-1 0 0 0,1 3 5 0 0,-2-3 0 0 0,0-1 0 0 0,0 0 0 0 0,-1 1 1 0 0,1-1-1 0 0,-1 0 0 0 0,1 1 0 0 0,-1-1 1 0 0,0 0-1 0 0,0 1 0 0 0,0 1 0 0 0,1 13-13 0 0,5-4-13 0 0,-5-12 24 0 0,0 1 0 0 0,0-1 0 0 0,-1 1 0 0 0,1-1 0 0 0,0 1 0 0 0,-1-1 0 0 0,1 1 0 0 0,-1 0 1 0 0,0-1-1 0 0,1 1 0 0 0,-1 0 0 0 0,0-1 0 0 0,0 1 0 0 0,0 0 2 0 0,0 72 0 0 0,0-65 9 0 0,0-1 0 0 0,1 1 0 0 0,0 0 0 0 0,0 0 0 0 0,1 0 0 0 0,1 0 1 0 0,2 7-10 0 0,-1 5 18 0 0,-5-4 34 0 0,1-7 3 0 0,0 13 68 0 0,0 1-19 0 0,0-22-91 0 0,0 0 1 0 0,0 0 0 0 0,0 0-1 0 0,0 0 1 0 0,1 0 0 0 0,-1 0 0 0 0,1-1-1 0 0,0 1 1 0 0,-1 0 0 0 0,1 0-1 0 0,0 0 1 0 0,0-1 0 0 0,1 2-14 0 0,-1-1 13 0 0,0-1 0 0 0,0 1 1 0 0,-1-1-1 0 0,1 0 1 0 0,0 1-1 0 0,-1 0 0 0 0,1-1 1 0 0,-1 1-1 0 0,1-1 0 0 0,-1 1 1 0 0,0 0-1 0 0,0-1 1 0 0,0 2-14 0 0,0 6 69 0 0,0-5-23 0 0,0 1-1 0 0,0-1 1 0 0,1 1-1 0 0,-1 0 0 0 0,1-1 1 0 0,1 3-46 0 0,2 3 133 0 0,4 0 56 0 0,-8-9-65 0 0,-1 0-61 0 0,1 0-45 0 0,0 6-31 0 0,1-5 66 0 0,-1 0 59 0 0,0 0 77 0 0,0 1 95 0 0,0 7-178 0 0,0-7-2 0 0,0-3-2 0 0,0 0-6 0 0,0 0-6 0 0,0 0-2 0 0,0 0 1 0 0,0 0 6 0 0,0 0 1 0 0,0 0 0 0 0,0 0 1 0 0,0 0 7 0 0,0 0 7 0 0,0 0 1 0 0,0 0-4 0 0,0 0-18 0 0,0 0-8 0 0,0 0-3 0 0,0 0-1 0 0,0 0-12 0 0,0 0 1 0 0,0 0-23 0 0,0 0-135 0 0,0 0-50 0 0,0 0 98 0 0,0 0-17 0 0,0 0-27 0 0,0 0-43 0 0,0 0-21 0 0,0 0-45 0 0,0 0-51 0 0,0 0-57 0 0,0 0-63 0 0,0 0-57 0 0,0 0-52 0 0,0 0-44 0 0,0 0-155 0 0,0 0-44 0 0,0 0-186 0 0,0 0-501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32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 7512 0 0,'0'0'166'0'0,"0"0"29"0"0,0 0 13 0 0,0 0 40 0 0,3 2 140 0 0,-1 1-298 0 0,1-1 39 0 0,2 3 115 0 0,5 7 400 0 0,-5-3-333 0 0,-2-1-190 0 0,-3-4-104 0 0,1 1-36 0 0,-1-1 43 0 0,0 0-1 0 0,1 0 0 0 0,-1-1 1 0 0,1 1-1 0 0,0 0 0 0 0,1 0 1 0 0,-1 0-1 0 0,1 0 0 0 0,-1-1 1 0 0,3 3-24 0 0,0 9 87 0 0,-4-2-33 0 0,1 4 3 0 0,5-2 4 0 0,-5-12-48 0 0,0 1 0 0 0,0-1 0 0 0,0 1 0 0 0,0-1 0 0 0,0 0 0 0 0,-1 1 0 0 0,1 0 0 0 0,-1-1 0 0 0,0 1-13 0 0,0 24 113 0 0,0-4 50 0 0,0 32 285 0 0,0-22-258 0 0,0-27-182 0 0,1 1 1 0 0,0-1-1 0 0,0 0 0 0 0,1 0 0 0 0,1 3-8 0 0,-1-2-1 0 0,0 0 1 0 0,-1 0-1 0 0,0 0 0 0 0,0 0 1 0 0,0 3 0 0 0,-2 17-7 0 0,0 2 74 0 0,1-18-6 0 0,0 1 0 0 0,1-1 0 0 0,0 0 0 0 0,1 5-61 0 0,3-2 50 0 0,-3-8-39 0 0,0-1 0 0 0,-1 1-1 0 0,1-1 1 0 0,-1 1 0 0 0,-1 0-1 0 0,1 1-10 0 0,-1-5-122 0 0,0 0 41 0 0,0 2 22 0 0,0 0 96 0 0,0-1 56 0 0,0 11 347 0 0,0-9-316 0 0,0-2-103 0 0,0-1-40 0 0,0 0-47 0 0,0 0-54 0 0,0 0-39 0 0,0 0-55 0 0,0 0-61 0 0,0 0-65 0 0,0 0-71 0 0,0 0-76 0 0,0 1-82 0 0,0-1-88 0 0,0-3-905 0 0,0 0-894 0 0</inkml:trace>
  <inkml:trace contextRef="#ctx0" brushRef="#br0" timeOffset="571.3">1 332 6016 0 0,'0'0'133'0'0,"0"0"23"0"0,0 0 11 0 0,2 0-27 0 0,6 0-118 0 0,6 1-3 0 0,-5-1 30 0 0,-1-1 40 0 0,-2-2 60 0 0,2-2-3 0 0,2 0 73 0 0,6 2 60 0 0,-5 2-113 0 0,0 0 1 0 0,-1 0-1 0 0,1-2 1 0 0,6-1-167 0 0,18-4 374 0 0,-13 3-190 0 0,16-3 167 0 0,1-1-26 0 0,-17 4-189 0 0,9-1 102 0 0,10-2 60 0 0,-3 4-89 0 0,-10 2-117 0 0,3-4-25 0 0,-22 4-50 0 0,0 0-1 0 0,-1 0 0 0 0,1 1 0 0 0,0 1 0 0 0,1-1-16 0 0,6 1 10 0 0,-9 0 10 0 0,1 0 0 0 0,0 0-1 0 0,0 0 1 0 0,-1 1 0 0 0,3 1-20 0 0,6 3 41 0 0,-10-3-24 0 0,1-1 0 0 0,0 1-1 0 0,-1-1 1 0 0,1 0 0 0 0,0 0 0 0 0,0-1-17 0 0,5-1 30 0 0,-8 1-26 0 0,-1 0 0 0 0,1 0-1 0 0,0 0 1 0 0,-1 0 0 0 0,1 0 0 0 0,-1 1-1 0 0,1-1 1 0 0,-1 1 0 0 0,3 1-4 0 0,0 0 0 0 0,0 0 0 0 0,1 0 0 0 0,-1 0 0 0 0,1 0 0 0 0,0-1 0 0 0,0 0 0 0 0,0-1 0 0 0,0 1 0 0 0,-5-1 0 0 0,0 0 0 0 0,-1 0 0 0 0,1 1 0 0 0,0-1 0 0 0,0 0 0 0 0,-1 1 0 0 0,1 0 0 0 0,0-1 0 0 0,-1 1 0 0 0,1 0 0 0 0,0 0 0 0 0,-1 0 0 0 0,1 0 0 0 0,-1 0 0 0 0,1 0 0 0 0,-1 0 0 0 0,1-1 0 0 0,-1 1 0 0 0,1 0 0 0 0,0-1 0 0 0,0 1 0 0 0,-1-1 0 0 0,1 1 0 0 0,0-1 0 0 0,0 0 0 0 0,-1 1 0 0 0,1-1 0 0 0,1 0 0 0 0,-2 0 0 0 0,-1-1 0 0 0,1 1 0 0 0,0 0 0 0 0,-1 1 0 0 0,1-1 0 0 0,0 0 0 0 0,0 0 0 0 0,-1 0 0 0 0,1 0 0 0 0,0 0 0 0 0,0 1 0 0 0,-1-1 0 0 0,1 0 0 0 0,0 1 0 0 0,-1-1 0 0 0,1 0 0 0 0,-1 1 0 0 0,1-1 0 0 0,-1 1 0 0 0,1-1 0 0 0,0 1 0 0 0,-1-1 0 0 0,1 1 0 0 0,-1 0 0 0 0,0-1 0 0 0,1 1 0 0 0,-1 0 0 0 0,9 8 0 0 0,-3 2 29 0 0,0-7 58 0 0,-5-4-79 0 0,-1 0 0 0 0,0 1 0 0 0,1-1 0 0 0,-1 0 0 0 0,1 0 0 0 0,-1 1 0 0 0,0-1 0 0 0,1 0-1 0 0,-1 1 1 0 0,1-1 0 0 0,-1 1 0 0 0,0-1 0 0 0,0 0 0 0 0,1 1 0 0 0,-1-1 0 0 0,0 1 0 0 0,0-1 0 0 0,1 1-1 0 0,-1-1 1 0 0,0 1 0 0 0,0-1 0 0 0,0 1 0 0 0,0-1 0 0 0,0 1 0 0 0,0-1 0 0 0,0 1 0 0 0,0-1-1 0 0,0 1 1 0 0,0-1 0 0 0,0 1 0 0 0,0-1 0 0 0,0 1-8 0 0,0 11 191 0 0,0-1-35 0 0,0 11 71 0 0,0 7-47 0 0,0 17-7 0 0,0-24-61 0 0,2-6-41 0 0,4 2-18 0 0,-1-7-31 0 0,4 10-33 0 0,-2-6-48 0 0,-2 12-9 0 0,4-6 13 0 0,-7-16 53 0 0,1-1 0 0 0,0 0 0 0 0,-1 1 0 0 0,2-1 1 0 0,2 3 1 0 0,-2-4 0 0 0,0 1 1 0 0,1-1 0 0 0,-1 0 0 0 0,1-1-1 0 0,-1 1 1 0 0,1-1 0 0 0,0 1 0 0 0,2-1-1 0 0,13 7 84 0 0,-12-5-51 0 0,-6-2-20 0 0,0-1-1 0 0,0 0 0 0 0,0 0 0 0 0,1 0 0 0 0,-1 0 0 0 0,0 0 0 0 0,1 0 0 0 0,0 0-12 0 0,-1-1 7 0 0,-1 0 0 0 0,0 0 0 0 0,1 0 1 0 0,-1 0-1 0 0,0 0 0 0 0,1-1 0 0 0,-1 1 0 0 0,0 0 0 0 0,0-1 0 0 0,1 1 1 0 0,-1 0-1 0 0,0-1 0 0 0,0 0-7 0 0,29-14 166 0 0,-16 9-61 0 0,-5 1 23 0 0,1 0 64 0 0,-3 0-30 0 0,0 0 1 0 0,-1 0 0 0 0,1-1 0 0 0,-1 0 0 0 0,-1 0 0 0 0,3-3-163 0 0,9-10 332 0 0,-15 18-312 0 0,-1 0 10 0 0,1-1-1 0 0,-1 1 1 0 0,0 0-1 0 0,0-1 1 0 0,1 0-1 0 0,-1 1 1 0 0,0-1-1 0 0,0 1 0 0 0,0-2-29 0 0,1-14 230 0 0,-2 13-190 0 0,1 0 0 0 0,-1 0 1 0 0,1 0-1 0 0,0 0 1 0 0,0 1-1 0 0,0-1 0 0 0,1 0 1 0 0,-1 0-1 0 0,1 1 1 0 0,1-4-41 0 0,-2 6 12 0 0,0 0 0 0 0,-1-1 0 0 0,0 1 0 0 0,1-1 0 0 0,-1 1 0 0 0,0-1 0 0 0,1 1 0 0 0,-1-1 0 0 0,0 1 0 0 0,0-1 0 0 0,0 1 0 0 0,-1-1 0 0 0,1 1 0 0 0,0-1 0 0 0,0 1 0 0 0,-1-1 0 0 0,1 1 0 0 0,-1 0 0 0 0,0-1 0 0 0,1 1 0 0 0,-1 0 0 0 0,0-1 0 0 0,0 1 0 0 0,0-1-12 0 0,-5-11 81 0 0,3 0-29 0 0,2 10-41 0 0,1 1 1 0 0,-1 0-1 0 0,1-1 0 0 0,-1 1 1 0 0,0 0-1 0 0,0 0 0 0 0,0 0 1 0 0,0-1-1 0 0,0 1 0 0 0,0 0 1 0 0,-1 0-1 0 0,1 1 0 0 0,-1-1 1 0 0,0 0-12 0 0,0-1 24 0 0,-1 0 1 0 0,1 0 0 0 0,0 0 0 0 0,0-1 0 0 0,0 1 0 0 0,0-2-25 0 0,-5-7 56 0 0,-2 0-41 0 0,-4-1 23 0 0,-26-24 36 0 0,35 33-73 0 0,-1 0 1 0 0,1 1 0 0 0,-1 0-1 0 0,1 0 1 0 0,-1 0 0 0 0,0 1 0 0 0,-3-2-2 0 0,-26-6-37 0 0,21 6-49 0 0,4 1-11 0 0,-3-1-50 0 0,-9-2-30 0 0,11 3 56 0 0,4 1 13 0 0,0 0-40 0 0,0 1-50 0 0,0-1-59 0 0,1 1-8 0 0,0-1-53 0 0,1 1-56 0 0,-1 0-64 0 0,0-1-66 0 0,0 1-74 0 0,1 0-78 0 0,-1 0-83 0 0,-7-1-1119 0 0,-7 1-1052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31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222 284 8840 0 0,'0'0'197'0'0,"0"0"24"0"0,0 0 19 0 0,-2 0-29 0 0,-1 0-256 0 0,0 0 93 0 0,-1 0 47 0 0,0 0 38 0 0,-11 0 413 0 0,9 0-337 0 0,1 0-62 0 0,0 0-104 0 0,4 0-32 0 0,1 0 0 0 0,-1 0 0 0 0,0 0 0 0 0,0 0 0 0 0,1 0 0 0 0,-1 0 0 0 0,0 1 0 0 0,0-1 0 0 0,1 0 0 0 0,-1 0 0 0 0,0 1 0 0 0,1-1 0 0 0,-1 0 0 0 0,1 1 0 0 0,-1-1 0 0 0,0 1 0 0 0,1-1-11 0 0,-6 10 148 0 0,5-9-137 0 0,1 0 0 0 0,-1 0 1 0 0,0 0-1 0 0,1 0 1 0 0,-1 0-1 0 0,0 0 1 0 0,0 0-1 0 0,1 0 1 0 0,-1 0-1 0 0,0 0 1 0 0,0 0-1 0 0,0 0 1 0 0,0 0-1 0 0,0-1 1 0 0,-1 1-12 0 0,0 0 24 0 0,0 1 0 0 0,-1-1 0 0 0,1 1 0 0 0,0 0 0 0 0,0-1 0 0 0,-1 1 0 0 0,0 2-24 0 0,-1 1 48 0 0,0 1 0 0 0,0-1 0 0 0,1 1 0 0 0,-1 2-48 0 0,1-2 46 0 0,0-1-1 0 0,-1 1 1 0 0,1-1 0 0 0,-1 0 0 0 0,-4 4-46 0 0,5-6 3 0 0,0 0 0 0 0,1 0 0 0 0,-1 0-1 0 0,1 1 1 0 0,-1-1 0 0 0,1 1 0 0 0,0-1 0 0 0,0 1 0 0 0,1 0 0 0 0,-1-1 0 0 0,1 1-1 0 0,0 0 1 0 0,-1 2-3 0 0,-3 9 35 0 0,-21 59 54 0 0,20-56-35 0 0,0 1-33 0 0,2-9-10 0 0,3-6-5 0 0,0-1 0 0 0,0 1 0 0 0,1-1-1 0 0,-1 1 1 0 0,1 0 0 0 0,0-1 0 0 0,0 1 0 0 0,0 0 0 0 0,1 1-6 0 0,-1 5 7 0 0,0-9-5 0 0,1 1 1 0 0,-1 0 0 0 0,0 0 0 0 0,0 0-1 0 0,1 0 1 0 0,-1 0 0 0 0,1 0 0 0 0,-1 0-1 0 0,1-1 1 0 0,0 1 0 0 0,0 0-1 0 0,0 0 1 0 0,1 1-3 0 0,-1-2 4 0 0,0 1-1 0 0,0-1 1 0 0,-1 0 0 0 0,1 1-1 0 0,0-1 1 0 0,-1 1 0 0 0,1 0-1 0 0,-1-1 1 0 0,0 1-1 0 0,1-1 1 0 0,-1 1 0 0 0,0 0-1 0 0,0 0-3 0 0,0 0 3 0 0,0-1-1 0 0,0 0 0 0 0,0 0 1 0 0,0 1-1 0 0,0-1 1 0 0,1 0-1 0 0,-1 0 1 0 0,0 0-1 0 0,1 1 0 0 0,-1-1 1 0 0,0 0-1 0 0,1 0 1 0 0,0 0-1 0 0,-1 0 0 0 0,1 0 1 0 0,0 0-1 0 0,-1 0 1 0 0,1 0-1 0 0,0 0 0 0 0,0 0 1 0 0,0 0-1 0 0,0 0 1 0 0,0-1-1 0 0,0 1 0 0 0,0 0 1 0 0,0-1-1 0 0,0 1-2 0 0,15 2 58 0 0,-14-3-47 0 0,-1 0-1 0 0,1 0 1 0 0,0 1-1 0 0,0-1 1 0 0,-1 1 0 0 0,1-1-1 0 0,0 1 1 0 0,0-1 0 0 0,-1 1-1 0 0,1 0 1 0 0,-1 0 0 0 0,1 0-1 0 0,-1 0-10 0 0,1 0 11 0 0,-1 0 0 0 0,1 0 0 0 0,0 0 1 0 0,-1-1-1 0 0,1 1 0 0 0,0 0 0 0 0,-1-1 0 0 0,1 1 0 0 0,0-1 0 0 0,0 0 0 0 0,-1 1 0 0 0,1-1 1 0 0,0 0-12 0 0,16 0 91 0 0,4 0-17 0 0,-17 0-55 0 0,12-2 54 0 0,1-4-14 0 0,-3 1-15 0 0,16-1 1 0 0,-15 1-93 0 0,0 0-39 0 0,-10 3-2 0 0,0 1 59 0 0,7-2 18 0 0,-9 2-36 0 0,0-1-52 0 0,0 0-39 0 0,0 0-61 0 0,0 0-73 0 0,1-2-82 0 0,-3 3 66 0 0,1-1-42 0 0,0 1-40 0 0,-1-1-34 0 0,2 0-118 0 0,0 0-34 0 0,7-3-1231 0 0</inkml:trace>
  <inkml:trace contextRef="#ctx0" brushRef="#br0" timeOffset="269.24">727 0 5208 0 0,'0'0'116'0'0,"0"0"17"0"0,0 0 11 0 0,3 3-19 0 0,7 10-99 0 0,-8-9 3 0 0,-1 1 50 0 0,-1 1 69 0 0,0 3 144 0 0,0 6 219 0 0,3-7-258 0 0,1 0-32 0 0,-3-6-181 0 0,0-1 0 0 0,0 0 0 0 0,0 1 0 0 0,0-1 0 0 0,0 1-1 0 0,-1-1 1 0 0,1 1 0 0 0,-1 0 0 0 0,1-1 0 0 0,-1 1 0 0 0,0-1 0 0 0,1 1 0 0 0,-1 0 0 0 0,0 0-40 0 0,1 10 248 0 0,6 4 18 0 0,-1-4-67 0 0,-2-2-19 0 0,0-1-51 0 0,-1 2 35 0 0,4 6 338 0 0,-2 0 1 0 0,2 10-503 0 0,-5-14 167 0 0,-1 0-48 0 0,1 5 16 0 0,3 6-3 0 0,1 0-42 0 0,-1 18 40 0 0,1-18-49 0 0,-4-18-57 0 0,0 0-1 0 0,-1 0 1 0 0,0 1-1 0 0,0-1 0 0 0,0 5-23 0 0,-1-4 11 0 0,1 0 1 0 0,0-1-1 0 0,0 1 0 0 0,0 0 0 0 0,1-1 0 0 0,0 1-11 0 0,3 9 15 0 0,11 45 135 0 0,-15-58-138 0 0,-1 1 0 0 0,1-1-1 0 0,0 1 1 0 0,-1-1-1 0 0,1 1 1 0 0,-1 0 0 0 0,0-1-1 0 0,-1 1 1 0 0,1 1-12 0 0,-1 5 25 0 0,1-8-14 0 0,0 0 0 0 0,0 0 1 0 0,1 0-1 0 0,-1 0 1 0 0,0 0-1 0 0,1-1 0 0 0,-1 1 1 0 0,1 0-1 0 0,0 0 1 0 0,0 0-1 0 0,0-1 0 0 0,0 1 1 0 0,1 1-12 0 0,3 7 98 0 0,-3 3 33 0 0,-2 16 186 0 0,0-27-235 0 0,0-2-85 0 0,0 0-75 0 0,0 0-73 0 0,0 0-105 0 0,0 0-125 0 0,0 0-112 0 0,0 0 64 0 0,0 0-42 0 0,0 0-561 0 0,0 0-443 0 0,0 0-844 0 0</inkml:trace>
  <inkml:trace contextRef="#ctx0" brushRef="#br0" timeOffset="444.78">664 394 8928 0 0,'0'0'200'0'0,"0"0"33"0"0,0 0 14 0 0,0-2-41 0 0,0 1-204 0 0,0 1-1 0 0,0 0 0 0 0,0-1 0 0 0,0 1 1 0 0,0-1-1 0 0,0 1 0 0 0,0-1 0 0 0,0 1 0 0 0,0-1 1 0 0,0 1-1 0 0,0 0 0 0 0,0-1 0 0 0,0 1 1 0 0,1-1-1 0 0,-1 1 0 0 0,0 0 0 0 0,0-1 1 0 0,1 1-1 0 0,-1 0 0 0 0,0-1 0 0 0,0 1 0 0 0,1 0 1 0 0,-1-1-1 0 0,0 1 0 0 0,1 0 0 0 0,-1-1 1 0 0,0 1-1 0 0,1 0 0 0 0,-1 0 0 0 0,0-1 1 0 0,1 1-1 0 0,-1 0 0 0 0,1 0 0 0 0,-1 0 1 0 0,0 0-1 0 0,1 0 0 0 0,-1 0 0 0 0,1-1 0 0 0,-1 1 1 0 0,1 0-1 0 0,-1 0 0 0 0,1 0 0 0 0,-1 0 1 0 0,0 1-1 0 0,1-1 0 0 0,-1 0 0 0 0,1 0-1 0 0,8-1 36 0 0,1-2 45 0 0,27-14 168 0 0,-11 8-155 0 0,-9 5-42 0 0,-9 2-28 0 0,0 0 0 0 0,-1 0 0 0 0,1 0 0 0 0,-1-1 0 0 0,1-1-24 0 0,-1 1 20 0 0,0 1 0 0 0,0-1 0 0 0,0 1 0 0 0,0 0 0 0 0,1 1 0 0 0,5-1-20 0 0,7-1 26 0 0,17-8 1 0 0,8 6 26 0 0,-21 1-41 0 0,-9 1 7 0 0,1 0 0 0 0,0 1 1 0 0,7 1-20 0 0,25 1-40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29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6592 0 0,'0'0'149'0'0,"3"0"23"0"0,5 2 10 0 0,-2 6-71 0 0,0 2-54 0 0,0 2-36 0 0,-4-7-22 0 0,1-1 0 0 0,-1 1 1 0 0,1-1-1 0 0,-1 0 0 0 0,1 1 1 0 0,1-1 0 0 0,13 14 51 0 0,-3-2 60 0 0,-1 0 50 0 0,0 2 36 0 0,-5-7-84 0 0,18 26 237 0 0,-7 2-36 0 0,-6-14-96 0 0,8-1 14 0 0,-7-9-62 0 0,1 5 89 0 0,-4-2 10 0 0,-1 0 0 0 0,-1 0 1 0 0,6 18-270 0 0,-11-26 149 0 0,2 1 21 0 0,1 5 83 0 0,-6-4 0 0 0,2 3 44 0 0,7-1 45 0 0,-7-11-44 0 0,-3 0-90 0 0,0 0-170 0 0,-1 0 100 0 0,0 1 98 0 0,-3 4 410 0 0,2-6-464 0 0,0 0-86 0 0,0-1-51 0 0,0 1-60 0 0,0-1-73 0 0,1-1 109 0 0,1 1 0 0 0,-1-1 0 0 0,0 0 0 0 0,0 0 0 0 0,0 0 0 0 0,0 1 0 0 0,0-1 0 0 0,0 0 1 0 0,0 0-1 0 0,0 0 0 0 0,0-1 0 0 0,1 1 0 0 0,-1 0 0 0 0,0 0 0 0 0,0 0 0 0 0,0-1 0 0 0,0 1 0 0 0,0 0 1 0 0,0-1-1 0 0,1 1 0 0 0,-1-1-21 0 0,-7-3 164 0 0,-1-1-37 0 0,1 3-92 0 0,2-1 126 0 0,0-5-23 0 0,1-1 1 0 0,0 0-1 0 0,0 0 0 0 0,0 0-138 0 0,5 8 2 0 0,-4-13 177 0 0,5-7-12 0 0,-1 9-78 0 0,0-12 93 0 0,-1 1-42 0 0,2 0-44 0 0,4 2-49 0 0,6-1-54 0 0,-8 16 16 0 0,0 0 0 0 0,0 0 0 0 0,-1 0 0 0 0,0 0 0 0 0,0-1-1 0 0,1-4-8 0 0,-1 2-5 0 0,0 0-1 0 0,1 1 0 0 0,0-1 1 0 0,1 0 5 0 0,5-10-63 0 0,-6 11 32 0 0,0 1 1 0 0,1 0-1 0 0,0 0 0 0 0,0 1 1 0 0,1-1-1 0 0,0 1 1 0 0,0 0-1 0 0,3-2 31 0 0,32-33-80 0 0,-20 21-7 0 0,-18 18 82 0 0,0 1 1 0 0,0-1-1 0 0,-1 1 0 0 0,1 0 0 0 0,1 0 1 0 0,-1-1-1 0 0,0 1 0 0 0,0 0 0 0 0,0 1 1 0 0,0-1-1 0 0,1 0 0 0 0,-1 1 1 0 0,0-1-1 0 0,1 1 5 0 0,10-3-4 0 0,1-3-18 0 0,-1-2-39 0 0,5-3-95 0 0,-16 11 129 0 0,0-1 0 0 0,0 0-1 0 0,0 0 1 0 0,1 1-1 0 0,-1 0 1 0 0,0-1 0 0 0,0 1-1 0 0,2 0 28 0 0,0 0-168 0 0,7 0-49 0 0,-8 0 104 0 0,1 0-65 0 0,-2 0-1 0 0,0 0-53 0 0,1 0-63 0 0,-1 0-71 0 0,0 0 35 0 0,-1 0-46 0 0,1 0-43 0 0,-1 0-36 0 0,1 0-132 0 0,0 0-36 0 0,4 0-1374 0 0</inkml:trace>
  <inkml:trace contextRef="#ctx0" brushRef="#br0" timeOffset="368.71">742 285 5696 0 0,'2'0'132'0'0,"18"0"78"0"0,-14 0-118 0 0,3 0 47 0 0,25 0-106 0 0,-26 0-39 0 0,2-1 33 0 0,-1-1 47 0 0,3-3 174 0 0,-9 3-193 0 0,-1 1 0 0 0,0 0 0 0 0,1 0 0 0 0,-1 1 0 0 0,0-1 0 0 0,1 0 0 0 0,-1 1-1 0 0,1-1 1 0 0,0 1 0 0 0,-1 0 0 0 0,3 0-55 0 0,5-2 319 0 0,-2-1-54 0 0,5-8 148 0 0,3-2-25 0 0,-10 10-235 0 0,-1 1-57 0 0,2-1 32 0 0,-2 0 0 0 0,0-1 47 0 0,1-2 93 0 0,-2 2-183 0 0,0 0-36 0 0,-1 0 0 0 0,1 0-1 0 0,0 1 1 0 0,0 0-1 0 0,2-1-48 0 0,5-2 95 0 0,7-4 60 0 0,-14 4-61 0 0,-4 1-59 0 0,1 0-12 0 0,10 0 41 0 0,-11 4-61 0 0,1 0 1 0 0,-1 0 0 0 0,0 1 0 0 0,1-1 0 0 0,-1 0 0 0 0,0 0-1 0 0,0 0 1 0 0,1 1 0 0 0,-1-1 0 0 0,0 0 0 0 0,0 0-1 0 0,0 0 1 0 0,0 0 0 0 0,0 0-4 0 0,0-3 3 0 0,0 1-1 0 0,0 0 1 0 0,-1-1 0 0 0,1 1-1 0 0,-1 0 1 0 0,1-1 0 0 0,-2 0-3 0 0,2 4 2 0 0,0-1 0 0 0,0 1 1 0 0,0 0-1 0 0,0-1 0 0 0,-1 1 0 0 0,1-1 1 0 0,0 1-1 0 0,0 0 0 0 0,-1 0 1 0 0,1-1-1 0 0,0 1 0 0 0,-1 0 0 0 0,1-1 1 0 0,0 1-1 0 0,-1 0 0 0 0,1 0 1 0 0,0 0-1 0 0,-1-1 0 0 0,1 1 0 0 0,0 0 1 0 0,-1 0-3 0 0,0 0 3 0 0,1 0 0 0 0,0-1 0 0 0,-1 1 1 0 0,1 0-1 0 0,-1 0 0 0 0,1-1 0 0 0,0 1 1 0 0,-1 0-1 0 0,1-1 0 0 0,0 1 0 0 0,-1 0 1 0 0,1-1-1 0 0,0 1 0 0 0,0 0 0 0 0,-1-1 1 0 0,1 1-1 0 0,0 0 0 0 0,0-1 0 0 0,0 1 0 0 0,-1-1 1 0 0,1 1-1 0 0,0-1 0 0 0,0 1 0 0 0,0-1 1 0 0,0 1-1 0 0,0 0 0 0 0,0-1 0 0 0,0 1 1 0 0,0-1-1 0 0,0 1 0 0 0,0-1 0 0 0,0 1 1 0 0,0-1-1 0 0,1 1 0 0 0,-1-1-3 0 0,0 0 7 0 0,0 1 0 0 0,0-1 1 0 0,0 0-1 0 0,-1 0 0 0 0,1 0 0 0 0,0 0 0 0 0,0 0 0 0 0,-1 0 1 0 0,1 1-1 0 0,0-1 0 0 0,-1 0 0 0 0,1 0 0 0 0,-1 1 0 0 0,1-1 1 0 0,-1 0-1 0 0,1 0 0 0 0,-1 1 0 0 0,1-1 0 0 0,-1 1 0 0 0,0-1 1 0 0,0 0-1 0 0,1 1 0 0 0,-1 0 0 0 0,0-1 0 0 0,0 1 1 0 0,1-1-1 0 0,-1 1 0 0 0,-1-1-7 0 0,-7-4 98 0 0,-1-4 66 0 0,-2 1-69 0 0,-2 5 40 0 0,-17 1 241 0 0,30 2-358 0 0,-4 3 174 0 0,-14 8-57 0 0,15-9-124 0 0,0 1 1 0 0,0-1-1 0 0,0 0 0 0 0,0 1 1 0 0,-2 2-12 0 0,0 1 1 0 0,1-1 1 0 0,-1 1-1 0 0,1 0 1 0 0,0 0-1 0 0,1 1 1 0 0,0-1-1 0 0,0 1 1 0 0,-2 5-2 0 0,-16 45 33 0 0,13-33-6 0 0,-7 24-27 0 0,11-17 0 0 0,0-14-7 0 0,3-11-2 0 0,0 1 0 0 0,1-1 0 0 0,-1 1 0 0 0,1 0 0 0 0,1 0 1 0 0,-1-1 8 0 0,1 71-76 0 0,0-75 76 0 0,0-1 0 0 0,1 1 0 0 0,-1 0 0 0 0,0 0 0 0 0,0 0 0 0 0,1-1 0 0 0,-1 1 0 0 0,1 0 0 0 0,0-1 0 0 0,0 1 0 0 0,-1 0 0 0 0,1-1 0 0 0,0 1 0 0 0,0-1 0 0 0,0 1 0 0 0,1-1 0 0 0,-1 1 0 0 0,0-1 0 0 0,0 0 0 0 0,2 1 0 0 0,9 14 0 0 0,-8-9 0 0 0,-3-5 0 0 0,0 1 0 0 0,0 0 0 0 0,1 0 0 0 0,-1-1 0 0 0,1 1 0 0 0,0-1 0 0 0,-1 1 0 0 0,1-1 0 0 0,0 0 0 0 0,1 1 0 0 0,-1-1 0 0 0,0 0 0 0 0,1 0 0 0 0,-1-1 0 0 0,1 1 0 0 0,11 5 34 0 0,16 2 125 0 0,-20-8-154 0 0,0 0-50 0 0,0 0-62 0 0,1-1-75 0 0,2 0-90 0 0,-8 0-111 0 0,0 0-108 0 0,0 0 64 0 0,-1 0-41 0 0,6 0-557 0 0,2 0-444 0 0,7 0-844 0 0</inkml:trace>
  <inkml:trace contextRef="#ctx0" brushRef="#br0" timeOffset="846.48">1673 32 6296 0 0,'0'0'184'0'0,"-3"0"-6"0"0,-5-1-114 0 0,3 0-10 0 0,-1-4 76 0 0,-1-1 148 0 0,7 6-278 0 0,-2-1 197 0 0,1 0-36 0 0,-2-1 64 0 0,1 2-84 0 0,-1 1-72 0 0,0 1-2 0 0,1-3 73 0 0,0 0 82 0 0,0 0-63 0 0,1 0 37 0 0,-1 0-151 0 0,1-1-1 0 0,0 1 1 0 0,-1 0-1 0 0,1 0 0 0 0,-1 0 1 0 0,1 0-1 0 0,-1 1 1 0 0,0-1-1 0 0,1 0 1 0 0,-1 1-1 0 0,0-1 1 0 0,1 1-1 0 0,-2-1-44 0 0,-11 0 335 0 0,6 1-124 0 0,-1 0 39 0 0,2 0-47 0 0,-40 0 363 0 0,32 0-421 0 0,1 0-42 0 0,9 2 1 0 0,4-1-96 0 0,0 0 0 0 0,-1 0 1 0 0,1 0-1 0 0,0 0 1 0 0,0 0-1 0 0,-1 0 0 0 0,1 0 1 0 0,0-1-1 0 0,-1 1 1 0 0,0 0-9 0 0,-18 10 67 0 0,-6 13-50 0 0,10-11-17 0 0,16-13 0 0 0,-1 1 0 0 0,0-1 0 0 0,0 0 0 0 0,0 1 0 0 0,0-1 0 0 0,0 1 0 0 0,0-1 0 0 0,1 1 0 0 0,-1-1 0 0 0,0 1 0 0 0,1-1 0 0 0,-1 1 0 0 0,0 0 0 0 0,1-1 0 0 0,-1 1 0 0 0,0 0 0 0 0,1 0 0 0 0,-1 0 0 0 0,1-1 0 0 0,0 1 0 0 0,-1 0 0 0 0,1 0 0 0 0,0 0 0 0 0,-1 0 0 0 0,1 0 0 0 0,0 0 0 0 0,0 0 0 0 0,0 0 0 0 0,0 0 0 0 0,0 0 0 0 0,0-1 0 0 0,0 1 0 0 0,0 0 0 0 0,0 0 0 0 0,0 0 0 0 0,1 1 0 0 0,-1 4 0 0 0,0 105-128 0 0,0-108 124 0 0,0-1 0 0 0,0 1 1 0 0,0 0-1 0 0,1 0 0 0 0,0-1 1 0 0,-1 1-1 0 0,1 0 1 0 0,0-1-1 0 0,0 1 0 0 0,1-1 1 0 0,-1 1-1 0 0,0-1 0 0 0,1 1 1 0 0,-1-1-1 0 0,1 0 0 0 0,0 0 4 0 0,11 18-32 0 0,-7-7 23 0 0,1 0 0 0 0,1 0 0 0 0,0-1 0 0 0,1 0 1 0 0,0 0-1 0 0,9 7 9 0 0,93 92-160 0 0,-108-108 164 0 0,0-1 1 0 0,0 1-1 0 0,1-1 0 0 0,-1 0 1 0 0,1 0-1 0 0,1 1-4 0 0,-2-2 12 0 0,1 1 0 0 0,-1 0 0 0 0,0 0 0 0 0,0 0 0 0 0,0 0 0 0 0,0 1-12 0 0,10 11 110 0 0,-10-12 2 0 0,-3-2 2 0 0,0 21 453 0 0,0-16-443 0 0,0-2-96 0 0,-3 2 163 0 0,-8 4-24 0 0,10-8-146 0 0,-1 0-1 0 0,1-1 1 0 0,-1 1-1 0 0,1-1 1 0 0,-1 1 0 0 0,1-1-1 0 0,-1 0 1 0 0,1 0-1 0 0,-1 1 1 0 0,-1-1-21 0 0,-8 1 98 0 0,-1 5-1 0 0,10-5-84 0 0,1 0 0 0 0,-1 0 0 0 0,0 0 0 0 0,1 0 0 0 0,-1 0 0 0 0,0-1-1 0 0,1 1 1 0 0,-1-1 0 0 0,0 1 0 0 0,1-1 0 0 0,-1 0 0 0 0,0 0 0 0 0,0 0-13 0 0,-15 1 54 0 0,5 0-77 0 0,-1 1-83 0 0,-8 7-158 0 0,15-7 131 0 0,2-1-64 0 0,3-1 70 0 0,-1 0-34 0 0,1 0-36 0 0,-1 0-44 0 0,2 0 237 0 0,-1 0-283 0 0,-1 0-43 0 0,0 0-38 0 0,1 0-33 0 0,-1 0-118 0 0,0 0-32 0 0,-4 0-1218 0 0</inkml:trace>
  <inkml:trace contextRef="#ctx0" brushRef="#br0" timeOffset="1353.54">2067 269 6592 0 0,'3'2'149'0'0,"3"7"-63"0"0,-1 6 128 0 0,-3 4-21 0 0,-2-4-142 0 0,0-9-56 0 0,0-1 4 0 0,1 1 0 0 0,0 0 0 0 0,0-1 0 0 0,1 1 0 0 0,1 2 1 0 0,2 11 10 0 0,-2-1 46 0 0,-3-7 106 0 0,1-3-43 0 0,5 7 104 0 0,-1-6-88 0 0,-3-2-2 0 0,-1 1 20 0 0,-1 3 53 0 0,1-7-140 0 0,-1 0 1 0 0,1-1 0 0 0,-1 1-1 0 0,1 0 1 0 0,0 0 0 0 0,0 0-1 0 0,1 0 1 0 0,-1-1 0 0 0,1 1-1 0 0,2 2-66 0 0,1 26 446 0 0,0-24-343 0 0,-4-7-83 0 0,0 1 0 0 0,-1-1 0 0 0,1 0 0 0 0,0 1 0 0 0,0-1 0 0 0,-1 1 0 0 0,1 0 0 0 0,-1-1 0 0 0,1 1 0 0 0,-1-1-1 0 0,1 1 1 0 0,-1 0 0 0 0,0-1 0 0 0,0 1-20 0 0,0 5 75 0 0,-1-4-50 0 0,1-1-1 0 0,0 0 1 0 0,0 0 0 0 0,0 0-1 0 0,1 0 1 0 0,-1 1 0 0 0,0-1-1 0 0,1 0 1 0 0,-1 0 0 0 0,2 1-25 0 0,2 5 76 0 0,-3-7-63 0 0,0 1-1 0 0,0-1 1 0 0,0 1 0 0 0,0-1 0 0 0,0 1-1 0 0,-1-1 1 0 0,1 1 0 0 0,-1-1 0 0 0,1 1-1 0 0,-1 0 1 0 0,0-1 0 0 0,0 1 0 0 0,1 0-1 0 0,-1-1-12 0 0,0 2 20 0 0,0-1 0 0 0,1 0 0 0 0,-1 1 0 0 0,1-1 0 0 0,0 0 0 0 0,-1 0 0 0 0,1 0 0 0 0,0 0 0 0 0,1 0 0 0 0,-1 1-20 0 0,4 7 120 0 0,-3 0 39 0 0,-2-7 93 0 0,0-3 11 0 0,0 0-9 0 0,0 0-39 0 0,0 0-20 0 0,0 0-3 0 0,0 0 29 0 0,0 0 123 0 0,-2 0 52 0 0,-6-3-51 0 0,0-8 46 0 0,0 0-115 0 0,0 2-57 0 0,4 5-144 0 0,0 0-17 0 0,0 0 0 0 0,1 1 1 0 0,-1-1-1 0 0,1 0 0 0 0,-1-2-58 0 0,-1-4 88 0 0,-8-15 74 0 0,11 23-147 0 0,0-1 1 0 0,0 0 0 0 0,1 0 0 0 0,-1 0 0 0 0,1 0 0 0 0,0-1-16 0 0,-6-20 95 0 0,6 20-80 0 0,-8-23 8 0 0,4 17-25 0 0,1-2 1 0 0,0 1 0 0 0,0-6 1 0 0,1-4 0 0 0,2 0 0 0 0,0 0 0 0 0,2-17 0 0 0,0 3-20 0 0,-1-44-184 0 0,1 73 176 0 0,-1-1 1 0 0,1 1 0 0 0,0 0 0 0 0,0 0 0 0 0,1 0-1 0 0,0 0 1 0 0,0 1 0 0 0,0-1 0 0 0,2-3 27 0 0,9-26-171 0 0,-10 22 106 0 0,-3 11 50 0 0,0-1-1 0 0,1 1 1 0 0,-1 0 0 0 0,1 0 0 0 0,0-1-1 0 0,0 1 1 0 0,0 0 0 0 0,0 0 0 0 0,0 0-1 0 0,0 0 1 0 0,0 0 0 0 0,1 0 0 0 0,-1 0-1 0 0,1 0 1 0 0,0 0 15 0 0,10-11-36 0 0,-8 8 19 0 0,0 0 1 0 0,1 1-1 0 0,0-1 0 0 0,0 1 1 0 0,0 0-1 0 0,2-1 17 0 0,24-10-154 0 0,-29 14 144 0 0,0 0 1 0 0,-1 1 0 0 0,1 0-1 0 0,-1-1 1 0 0,1 1 0 0 0,0 0-1 0 0,-1 0 1 0 0,1 0 0 0 0,0 0-1 0 0,-1 0 1 0 0,1 0 0 0 0,0 0-1 0 0,-1 0 1 0 0,1 1 0 0 0,-1-1-1 0 0,1 1 1 0 0,-1-1 0 0 0,1 1 0 0 0,-1 0-1 0 0,1-1 1 0 0,-1 1 0 0 0,1 0-1 0 0,-1 0 1 0 0,1 1 9 0 0,6 2-36 0 0,-1 0 2 0 0,-4-3 21 0 0,1 0 1 0 0,-1 1-1 0 0,0 0 1 0 0,0 0-1 0 0,0 0 1 0 0,-1 0-1 0 0,1 0 1 0 0,0 0-1 0 0,-1 1 1 0 0,1 0 0 0 0,-1-1-1 0 0,0 1 1 0 0,2 3 12 0 0,5 7-31 0 0,30 48-58 0 0,-33-51 70 0 0,-1 1 1 0 0,0-1 0 0 0,0 1 0 0 0,-1 0 0 0 0,-1 1 18 0 0,13 49-13 0 0,-15-58 13 0 0,0 1 0 0 0,0-1 0 0 0,-1 1 1 0 0,1-1-1 0 0,-1 1 0 0 0,0 0 1 0 0,0-1-1 0 0,0 1 0 0 0,-1 1 0 0 0,1 8 10 0 0,0 5 23 0 0,1-9 4 0 0,-1 0 1 0 0,0 0-1 0 0,-1 0 0 0 0,0 0 1 0 0,-1 4-38 0 0,-7 9 68 0 0,7-18-65 0 0,-1 0-1 0 0,0 1 0 0 0,1-1 0 0 0,-1 0 1 0 0,-4 3-3 0 0,-6 9 10 0 0,3 1 34 0 0,9-17-43 0 0,0 1-1 0 0,0 0 1 0 0,0 0 0 0 0,0 0 0 0 0,-1-1-1 0 0,1 1 1 0 0,0 0 0 0 0,0-1-1 0 0,0 1 1 0 0,0-1 0 0 0,-1 0 0 0 0,1 1-1 0 0,-1-1 0 0 0,-21 9 1 0 0,7 4 0 0 0,0 0-28 0 0,1-10-74 0 0,11-3 47 0 0,-6 0 5 0 0,4 0-52 0 0,2 0-63 0 0,-1 0-112 0 0,3 0 62 0 0,0 0-49 0 0,-1 0-55 0 0,1 0-60 0 0,0 0-67 0 0,-1 0-70 0 0,1 0-77 0 0,-1 0-82 0 0,-3 0-955 0 0,-3 0-924 0 0</inkml:trace>
  <inkml:trace contextRef="#ctx0" brushRef="#br0" timeOffset="1837.41">2714 316 7200 0 0,'0'0'165'0'0,"0"0"22"0"0,2 0 6 0 0,12 0-28 0 0,1 0-104 0 0,2 0-50 0 0,-15 0 35 0 0,1 0 55 0 0,-1 0 15 0 0,0 0 47 0 0,2 0 51 0 0,1 0 61 0 0,5-2 137 0 0,-1-3-93 0 0,0 0-89 0 0,7 1 56 0 0,-15 4-276 0 0,0 0 1 0 0,-1 1 0 0 0,1-2-1 0 0,0 1 1 0 0,-1 0 0 0 0,1 0-1 0 0,0 0 1 0 0,-1 0-1 0 0,1 0 1 0 0,0 0 0 0 0,-1-1-1 0 0,1 1 1 0 0,0 0 0 0 0,-1-1-1 0 0,1 1 1 0 0,-1 0 0 0 0,1-1-1 0 0,-1 1 1 0 0,1-1-1 0 0,-1 1 1 0 0,1-1 0 0 0,-1 1-1 0 0,1-1 1 0 0,-1 1 0 0 0,1-1-1 0 0,-1 0-10 0 0,0 1 10 0 0,1-1-1 0 0,-1 1 1 0 0,1-1-1 0 0,-1 1 0 0 0,1-1 1 0 0,-1 1-1 0 0,1-1 1 0 0,-1 1-1 0 0,1-1 0 0 0,-1 1 1 0 0,1 0-1 0 0,-1-1 1 0 0,1 1-1 0 0,0 0 0 0 0,-1-1 1 0 0,1 1-1 0 0,0 0 1 0 0,-1 0-1 0 0,1 0 1 0 0,0 0-1 0 0,-1 0 0 0 0,1-1 1 0 0,0 1-1 0 0,-1 0 1 0 0,1 1-1 0 0,0-1-9 0 0,14-4 106 0 0,1-9 119 0 0,-8 6-127 0 0,0 2-34 0 0,5-1-1 0 0,-7-4-38 0 0,0 5 17 0 0,-5 5-40 0 0,-1 0 0 0 0,1 0-1 0 0,-1-1 1 0 0,0 1 0 0 0,1 0 0 0 0,-1 0 0 0 0,0-1 0 0 0,1 1-1 0 0,-1 0 1 0 0,0 0 0 0 0,1-1 0 0 0,-1 1 0 0 0,0 0 0 0 0,0-1-1 0 0,1 1 1 0 0,-1 0 0 0 0,0-1 0 0 0,0 1 0 0 0,0-1 0 0 0,0 1 0 0 0,1 0-1 0 0,-1-1 1 0 0,0 1 0 0 0,0-1 0 0 0,0 1 0 0 0,0-1 0 0 0,0 1-1 0 0,0 0 1 0 0,0-1 0 0 0,0 1 0 0 0,0-1-2 0 0,2-4 123 0 0,-1 4-105 0 0,0 0-6 0 0,1 0 1 0 0,-1 0-1 0 0,-1 0 1 0 0,1 0 0 0 0,0-1-1 0 0,0 1 1 0 0,0 0 0 0 0,-1 0-1 0 0,1-1 1 0 0,0 1-1 0 0,-1 0 1 0 0,1-2-13 0 0,0-3 73 0 0,0-2 37 0 0,-1 1-107 0 0,0-12-68 0 0,0 16 12 0 0,0 1 124 0 0,0 1-65 0 0,0 1 1 0 0,0-1 0 0 0,0 1 0 0 0,0-1 0 0 0,0 1 0 0 0,0-1 0 0 0,-1 1-1 0 0,1-1 1 0 0,0 1 0 0 0,0-1 0 0 0,0 1 0 0 0,0-1 0 0 0,0 1 0 0 0,-1 0-1 0 0,1-1 1 0 0,0 1 0 0 0,0-1 0 0 0,-1 1 0 0 0,1-1 0 0 0,0 1 0 0 0,-1 0-1 0 0,1-1 1 0 0,0 1 0 0 0,-1 0 0 0 0,1-1 0 0 0,-1 1 0 0 0,1 0 0 0 0,0 0-1 0 0,-1-1 1 0 0,1 1 0 0 0,-1 0 0 0 0,1 0 0 0 0,-1 0 0 0 0,1 0 0 0 0,-1 0-1 0 0,1 0 1 0 0,-1-1 0 0 0,1 1 0 0 0,-1 0 0 0 0,1 0 0 0 0,-1 0 0 0 0,0 1-7 0 0,1-1 3 0 0,0 0-1 0 0,0 0 1 0 0,0 0 0 0 0,0 0 0 0 0,0 0 0 0 0,0 0 0 0 0,0 0 0 0 0,0 0 0 0 0,0 0-1 0 0,-1 0 1 0 0,1 0 0 0 0,0 0 0 0 0,0 0 0 0 0,0 0 0 0 0,0 0 0 0 0,0 0 0 0 0,0 0-1 0 0,0 0 1 0 0,0 0 0 0 0,0 0 0 0 0,0 0 0 0 0,0 0 0 0 0,-1 0 0 0 0,1 0 0 0 0,0-1-1 0 0,0 1 1 0 0,0 0 0 0 0,0 0 0 0 0,0 0 0 0 0,0 0 0 0 0,0 0 0 0 0,0 0 0 0 0,0 0-1 0 0,0 0 1 0 0,0 0 0 0 0,0 0 0 0 0,0 0 0 0 0,0 0 0 0 0,0 0 0 0 0,0-1 0 0 0,0 1-1 0 0,0 0 1 0 0,0 0 0 0 0,0 0 0 0 0,0 0 0 0 0,0 0 0 0 0,0 0 0 0 0,0 0 0 0 0,0 0-1 0 0,0 0 1 0 0,0 0 0 0 0,0-1 0 0 0,0 1 0 0 0,0 0 0 0 0,0 0 0 0 0,0 0 0 0 0,0 0-3 0 0,0-1 10 0 0,0 1 1 0 0,0-1-1 0 0,0 1 1 0 0,0-1 0 0 0,0 1-1 0 0,0-1 1 0 0,-1 1-1 0 0,1-1 1 0 0,0 1-1 0 0,0-1 1 0 0,0 1 0 0 0,0-1-1 0 0,-1 1 1 0 0,1 0-1 0 0,0-1 1 0 0,-1 1-1 0 0,1-1 1 0 0,0 1 0 0 0,-1 0-1 0 0,1-1 1 0 0,0 1-1 0 0,-1 0 1 0 0,1-1 0 0 0,-1 1-1 0 0,1 0 1 0 0,0-1-1 0 0,-1 1 1 0 0,1 0-1 0 0,-1 0 1 0 0,1 0 0 0 0,-1 0-1 0 0,1-1 1 0 0,-1 1-11 0 0,-10-1 185 0 0,-2 1 38 0 0,-1 1 52 0 0,14-1-272 0 0,-1 0 1 0 0,1-1 0 0 0,-1 1 0 0 0,1 0-1 0 0,-1 0 1 0 0,1 0 0 0 0,-1 0-1 0 0,1 0 1 0 0,-1 0 0 0 0,1 1 0 0 0,-1-1-1 0 0,1 0 1 0 0,0 0 0 0 0,-1 0 0 0 0,1 0-1 0 0,-1 0 1 0 0,1 1 0 0 0,-1-1 0 0 0,1 0-1 0 0,-1 0 1 0 0,1 1 0 0 0,0-1-1 0 0,-1 0 1 0 0,1 1 0 0 0,0-1 0 0 0,-1 0-1 0 0,1 1 1 0 0,0-1 0 0 0,-1 1 0 0 0,1-1-1 0 0,0 1 1 0 0,-1-1-4 0 0,-3 7 53 0 0,-9-2 13 0 0,7-1-63 0 0,1 0 0 0 0,0 0 0 0 0,0 0 0 0 0,1 0 0 0 0,-1 1 0 0 0,1 0 0 0 0,0 0 0 0 0,-3 5-3 0 0,2 0 30 0 0,4-7-27 0 0,0-1-1 0 0,0 0 1 0 0,0 0 0 0 0,0 1-1 0 0,-1-1 1 0 0,1 0-1 0 0,-1 0 1 0 0,1 0 0 0 0,-1-1-3 0 0,-1 2 0 0 0,0 0 0 0 0,0 0 0 0 0,1 0 0 0 0,-1 1 0 0 0,1-1 0 0 0,0 1 0 0 0,0-1 0 0 0,0 1 0 0 0,0 0 0 0 0,0-1 0 0 0,1 1 0 0 0,0 0 0 0 0,0 2 0 0 0,-4 9 0 0 0,0-2-4 0 0,-4 11 53 0 0,-4 13 58 0 0,9-16-47 0 0,5-4-55 0 0,0-8-21 0 0,-2 7-74 0 0,1 5-51 0 0,3-8 75 0 0,1-6 53 0 0,-3-3 12 0 0,0-1-1 0 0,1 1 1 0 0,0-1-1 0 0,0 1 1 0 0,0-1-1 0 0,0 0 0 0 0,1 0 1 0 0,-1 0-1 0 0,1 0 1 0 0,2 2 1 0 0,21 8-62 0 0,11 5 117 0 0,-34-17-48 0 0,0 0 0 0 0,0 0 0 0 0,0 0 0 0 0,0-1 0 0 0,0 0 0 0 0,0 1 0 0 0,0-1 0 0 0,0 0 0 0 0,0-1 0 0 0,0 1 0 0 0,0 0-7 0 0,6-1 36 0 0,5 1 86 0 0,-8 0-95 0 0,0 0-33 0 0,2 0-68 0 0,-1 0-91 0 0,-1 0-56 0 0,-1 0-87 0 0,1 0-98 0 0,0 0-108 0 0,-2 0 94 0 0,0 0-60 0 0,1 0-62 0 0,0 0-67 0 0,7 0-1056 0 0,7 0-952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3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0 270 6072 0 0,'0'0'133'0'0,"0"0"23"0"0,0 0 12 0 0,3 0-23 0 0,5 0-112 0 0,14 1-39 0 0,-14-3 39 0 0,-2 0 43 0 0,3-3 142 0 0,-5 2-22 0 0,2 1 46 0 0,0 0 42 0 0,1 1 40 0 0,14-3 843 0 0,-13 1-753 0 0,-4 1-244 0 0,-1 1-59 0 0,0-1-69 0 0,0 1-81 0 0,-3 1 16 0 0,6-3 228 0 0,-2 0-72 0 0,-1 1-45 0 0,0-1-45 0 0,-1 0-16 0 0,1 1 41 0 0,14-5 155 0 0,-1 3-52 0 0,13-7 110 0 0,-12-1-52 0 0,-14 10-190 0 0,-1 0 0 0 0,1 0 1 0 0,0 0-1 0 0,0 0 0 0 0,0 0 1 0 0,1 0-40 0 0,10-5 127 0 0,-4-4-36 0 0,-8 6-60 0 0,-2 5-24 0 0,1-1 1 0 0,-1 0-1 0 0,0 1 0 0 0,0-1 1 0 0,1 1-1 0 0,-1-1 0 0 0,0 0 1 0 0,1 1-1 0 0,-1-1 1 0 0,1 1-1 0 0,-1-1 0 0 0,1 1 1 0 0,-1-1-1 0 0,1 1 1 0 0,-1 0-1 0 0,1-1 0 0 0,0 1 1 0 0,-1 0-1 0 0,1-1 0 0 0,-1 1 1 0 0,1 0-1 0 0,0-1-7 0 0,4-1 27 0 0,-2 0 1 0 0,1 0 0 0 0,-1-1 0 0 0,0 1 0 0 0,-1-1 0 0 0,1 0 0 0 0,0 0 0 0 0,-1 0-28 0 0,4-5 34 0 0,-1-5 26 0 0,6 8-48 0 0,-9 3-11 0 0,-1-4-3 0 0,-2-15 16 0 0,1 19-9 0 0,0 0 0 0 0,0 1-1 0 0,0-1 1 0 0,-1 0 0 0 0,1 1 0 0 0,0-1 0 0 0,-1 1-1 0 0,0-1 1 0 0,1 0 0 0 0,-1 1 0 0 0,0-1 0 0 0,0 1 0 0 0,0 0-1 0 0,0-1 1 0 0,0 1 0 0 0,0 0 0 0 0,0 0 0 0 0,-1-1-5 0 0,0-1 94 0 0,-1 1-2 0 0,-1-2-63 0 0,-3-2 14 0 0,-6 0 19 0 0,-8-5 35 0 0,4 7 3 0 0,-13 5-28 0 0,14 0-9 0 0,8-1-45 0 0,5-1-10 0 0,0 1 0 0 0,0 0-1 0 0,0 0 1 0 0,0 0 0 0 0,1 0 0 0 0,-1 0-1 0 0,0 1 1 0 0,0-1 0 0 0,1 1-1 0 0,-1 0 1 0 0,0 0 0 0 0,0 0 0 0 0,1 0-1 0 0,-1 0 1 0 0,1 1 0 0 0,-1-1-1 0 0,1 1 1 0 0,0-1 0 0 0,-2 2-8 0 0,3-1 3 0 0,0-1 0 0 0,0 0 1 0 0,-1 1-1 0 0,1-1 0 0 0,0 0 0 0 0,-1 0 0 0 0,1 0 1 0 0,0 0-1 0 0,-1 0 0 0 0,1-1 0 0 0,-1 1 0 0 0,0 0 1 0 0,1-1-1 0 0,-1 1 0 0 0,0-1 0 0 0,1 1 0 0 0,-1-1 1 0 0,0 0-1 0 0,1 0 0 0 0,-1 0-3 0 0,1 0 0 0 0,1 0 1 0 0,-1 0-1 0 0,1 0 0 0 0,-1 0 1 0 0,1 0-1 0 0,-1 0 0 0 0,1 0 1 0 0,-1 0-1 0 0,1 0 0 0 0,-1 0 1 0 0,1 0-1 0 0,-1 0 0 0 0,1 0 1 0 0,-1 0-1 0 0,1 1 0 0 0,-1-1 1 0 0,1 0-1 0 0,-1 0 0 0 0,1 1 1 0 0,0-1-1 0 0,-1 0 0 0 0,1 0 1 0 0,-1 1-1 0 0,1-1 0 0 0,0 0 1 0 0,-1 1-1 0 0,1-1 0 0 0,0 1 1 0 0,-1-1-1 0 0,1 0 0 0 0,0 1 1 0 0,0 0-1 0 0,-5 5 0 0 0,-8 0 0 0 0,11-5 0 0 0,1 0 0 0 0,-1 0 0 0 0,1 0 0 0 0,-1 0 0 0 0,1 1 0 0 0,-1-1 0 0 0,1 1 0 0 0,0-1 0 0 0,0 1 0 0 0,-1 0 0 0 0,-14 22 0 0 0,3-13 0 0 0,8 12 10 0 0,-8 3 45 0 0,0-3 21 0 0,10-3 17 0 0,3-5-33 0 0,0 40 301 0 0,0-36-266 0 0,3 3 36 0 0,-2-19-116 0 0,0-1 0 0 0,0 0 0 0 0,0 1 0 0 0,1-1 0 0 0,-1 0-1 0 0,1 1 1 0 0,0 0-15 0 0,8 11 73 0 0,-5-2 5 0 0,-1 0-32 0 0,0 1 60 0 0,1-1 50 0 0,-3-9-109 0 0,0-1-1 0 0,0 1 1 0 0,0-1 0 0 0,0 1 0 0 0,0-1-1 0 0,1 0 1 0 0,-1 0 0 0 0,1 0 0 0 0,1 1-47 0 0,7 4 136 0 0,6 3 79 0 0,0 4 45 0 0,-5-4-131 0 0,7-4-17 0 0,-6-3-55 0 0,2 2 20 0 0,-11-3-59 0 0,-1-1 0 0 0,0 0 0 0 0,1 0 0 0 0,-1 0 0 0 0,1 0 0 0 0,-1-1 0 0 0,1 1 0 0 0,-1-1 0 0 0,1 0-18 0 0,11 0 38 0 0,-1 0 55 0 0,51 0 584 0 0,-46 0-555 0 0,-9 0-104 0 0,0 0-37 0 0,3 0-84 0 0,1 0-103 0 0,-1 0-122 0 0,-6 0 114 0 0,0 0-38 0 0,-5 0-126 0 0,0 0-64 0 0,0 0-54 0 0,0 0-49 0 0,0 0-163 0 0,0 0-48 0 0,1 0-197 0 0,0 0-528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27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18 284 5008 0 0,'0'0'108'0'0,"0"0"17"0"0,0 0 13 0 0,0 3-15 0 0,0 3-144 0 0,1 1 84 0 0,-1 1 50 0 0,0-1 39 0 0,-1 17 445 0 0,-2-16-379 0 0,0 0-51 0 0,0-1-37 0 0,-3 14 187 0 0,5-10-149 0 0,1-4-36 0 0,0 2 34 0 0,0 3 71 0 0,0 0-58 0 0,-1 5 10 0 0,1-13-138 0 0,0 1-1 0 0,0 0 1 0 0,0 0 0 0 0,1-1-1 0 0,0 1 1 0 0,1 3-51 0 0,3 7 143 0 0,-3-12-113 0 0,-1 0-1 0 0,0 1 1 0 0,0-1 0 0 0,0 0 0 0 0,0 1-1 0 0,-1 0 1 0 0,1-1 0 0 0,-1 1 0 0 0,0-1-30 0 0,-1 23 164 0 0,0-17-94 0 0,1 0 0 0 0,0 0 0 0 0,0 0 0 0 0,1 0 0 0 0,0 1 0 0 0,2 2-70 0 0,7 9 192 0 0,-5 5-11 0 0,6-5-44 0 0,-8-8-78 0 0,-3-11-46 0 0,1 0-1 0 0,-1 1 1 0 0,1-1-1 0 0,0 0 0 0 0,0 1 1 0 0,0-1-1 0 0,0 0 1 0 0,0 0-1 0 0,0 0 1 0 0,0 0-1 0 0,1 0 1 0 0,-1 0-1 0 0,1 0 1 0 0,-1 0-13 0 0,13 13 109 0 0,-12-10-82 0 0,-2-4-20 0 0,0 0-1 0 0,1-1 1 0 0,-1 1-1 0 0,0-1 0 0 0,1 1 1 0 0,-1 0-1 0 0,0-1 1 0 0,1 1-1 0 0,-1-1 1 0 0,1 1-1 0 0,-1-1 0 0 0,1 1 1 0 0,-1-1-1 0 0,1 1 1 0 0,-1-1-1 0 0,1 1 1 0 0,-1-1-1 0 0,1 0 0 0 0,0 0 1 0 0,-1 1-1 0 0,1-1 1 0 0,0 0-7 0 0,4 3 26 0 0,-4-3-20 0 0,0 1 0 0 0,0 0 0 0 0,0-1 1 0 0,-1 1-1 0 0,1 0 0 0 0,0 0 0 0 0,0 0 1 0 0,0-1-1 0 0,-1 1 0 0 0,1 0 0 0 0,-1 0 1 0 0,1 0-1 0 0,-1 0 0 0 0,1 0 0 0 0,-1 0 0 0 0,1 1-6 0 0,5 9 110 0 0,7-6 77 0 0,1 6 33 0 0,-12-9 4 0 0,1 1 0 0 0,-3-3-221 0 0,11 10 191 0 0,-10-10-185 0 0,-1 0 0 0 0,1 1-1 0 0,-1-1 1 0 0,0 0-1 0 0,1 0 1 0 0,-1 1 0 0 0,1-1-1 0 0,-1 0 1 0 0,1 0-1 0 0,-1 0 1 0 0,1 0 0 0 0,-1 1-1 0 0,1-1 1 0 0,-1 0-1 0 0,1 0 1 0 0,-1 0 0 0 0,1 0-1 0 0,-1 0 1 0 0,1 0 0 0 0,-1 0-1 0 0,1 0 1 0 0,-1-1-1 0 0,1 1 1 0 0,-1 0 0 0 0,1 0-1 0 0,-1 0 1 0 0,1-1-1 0 0,-1 1 1 0 0,1 0 0 0 0,-1 0-9 0 0,5-11 232 0 0,9 6 1 0 0,-10 2-199 0 0,0-1 55 0 0,0 0 34 0 0,8-6 212 0 0,-5 5-197 0 0,-2 2-73 0 0,2-1 92 0 0,-3-3-34 0 0,-1 2-87 0 0,-3 4-26 0 0,1 0-1 0 0,0 0 1 0 0,-1 0 0 0 0,1 0 0 0 0,0 0-1 0 0,0 0 1 0 0,0 0 0 0 0,0 0-1 0 0,0 1 1 0 0,0-1 0 0 0,0 0 0 0 0,0 1-1 0 0,0-1 1 0 0,1 0 0 0 0,-1 1-10 0 0,0 0 7 0 0,-1-1 0 0 0,1 1 0 0 0,0 0 0 0 0,0 0 0 0 0,-1-1 0 0 0,1 1 0 0 0,0-1 0 0 0,-1 1 0 0 0,1-1 0 0 0,0 1 1 0 0,-1-1-1 0 0,1 1 0 0 0,-1-1 0 0 0,1 0 0 0 0,-1 1 0 0 0,1-1 0 0 0,-1 0 0 0 0,0 1 0 0 0,1-1 0 0 0,-1 0 0 0 0,0 0 0 0 0,1 1 0 0 0,-1-1 0 0 0,0 0 0 0 0,0 0 0 0 0,0 1 0 0 0,0-1 1 0 0,0 0-1 0 0,0 0-7 0 0,1-1 4 0 0,-1 0 1 0 0,0 1-1 0 0,0-1 1 0 0,0 0-1 0 0,1 1 1 0 0,-1-1 0 0 0,1 0-1 0 0,0 1 1 0 0,-1-1-1 0 0,1 1 1 0 0,0-1 0 0 0,0 1-1 0 0,0 0 1 0 0,0-1-5 0 0,4-6 29 0 0,10-24 52 0 0,-14 30-74 0 0,0-1-1 0 0,0 0 1 0 0,0 0-1 0 0,-1 0 0 0 0,0 0 1 0 0,1 0-1 0 0,-1 0 1 0 0,0 0-1 0 0,-1 0 0 0 0,1 0 1 0 0,0-1-7 0 0,-1-4 23 0 0,1-2-9 0 0,-1 8-6 0 0,1 0-1 0 0,0 0 0 0 0,0 0 1 0 0,0 0-1 0 0,1 0 1 0 0,-1 0-1 0 0,0 0 0 0 0,1 0 1 0 0,-1 0-1 0 0,1 0 1 0 0,0 0-8 0 0,9-14 16 0 0,-7 0-6 0 0,-3 3 17 0 0,0 10-92 0 0,0 3-11 0 0,2 3 4 0 0,12 13 12 0 0,1 13 48 0 0,1 2 12 0 0,13 16 0 0 0,-24-36 1 0 0,-5-9-1 0 0,0-1-1 0 0,1 0 0 0 0,-1 0 0 0 0,1 0 1 0 0,-1 0-1 0 0,1 0 0 0 0,-1 0 1 0 0,1 0-1 0 0,0 0 0 0 0,-1 0 1 0 0,1 0-1 0 0,0 0 0 0 0,0 0 1 0 0,0-1-1 0 0,0 1 0 0 0,0 0 1 0 0,0-1-1 0 0,0 1 1 0 0,10 4-19 0 0,-9-4 15 0 0,0 0 0 0 0,1 0 0 0 0,-1 0 0 0 0,0 1 1 0 0,0-1-1 0 0,0 1 0 0 0,0-1 0 0 0,0 1 1 0 0,0 0 3 0 0,0-1 0 0 0,0 1 0 0 0,-1 0 0 0 0,1-1 0 0 0,0 0 0 0 0,0 1 0 0 0,1-1 0 0 0,-1 0 0 0 0,0 0 0 0 0,0 0 0 0 0,0-1 0 0 0,1 1 0 0 0,-1 0 0 0 0,0-1 0 0 0,1 0 0 0 0,-1 1 0 0 0,1-1 0 0 0,-1 0 0 0 0,0 0 0 0 0,2 0 0 0 0,-2 0 0 0 0,-1 0 0 0 0,1 0 0 0 0,0 0 0 0 0,0 0 0 0 0,0 1 0 0 0,-1-1 0 0 0,1 0 0 0 0,0 1 0 0 0,-1 0 0 0 0,1-1 0 0 0,0 1 0 0 0,-1 0 0 0 0,1 0 0 0 0,0 0 0 0 0,-1 0 0 0 0,1 0 0 0 0,0 0 0 0 0,-1 0 0 0 0,1 0 0 0 0,0 0 0 0 0,-1-1 0 0 0,1 1 0 0 0,0-1 0 0 0,0 1 0 0 0,-1-1 0 0 0,1 0 0 0 0,0 0 0 0 0,0 0 0 0 0,0 0 0 0 0,33 0 66 0 0,22 0 196 0 0,-47 0-111 0 0,-1-2-44 0 0,11-7 89 0 0,-17 7-138 0 0,3-1 117 0 0,-1 0-61 0 0,-2 1-38 0 0,-1-1-38 0 0,0 0-13 0 0,1 1 33 0 0,8-2 101 0 0,-10 3-143 0 0,1 1 0 0 0,-1 0 1 0 0,0-1-1 0 0,0 1 0 0 0,0-1 0 0 0,0 1 0 0 0,0-1 0 0 0,0 0 0 0 0,0 1 0 0 0,0-1 1 0 0,0 0-1 0 0,0 0 0 0 0,-1 1 0 0 0,1-1 0 0 0,0 0 0 0 0,0 0 0 0 0,-1 0 1 0 0,1-1-17 0 0,5-11 216 0 0,4 8-35 0 0,-5-3-53 0 0,4-9 19 0 0,-7 13-99 0 0,1-4 48 0 0,-2-1-34 0 0,-1-20 13 0 0,-1 9-31 0 0,0 7-72 0 0,-2 1 80 0 0,-2-1 90 0 0,-5-7 163 0 0,-4 2 10 0 0,3 6-155 0 0,1 2-87 0 0,0 0-74 0 0,8 7 1 0 0,-1 0 0 0 0,1 0 0 0 0,0 0 0 0 0,0 0 0 0 0,0-1 0 0 0,0 0 0 0 0,0 0 0 0 0,0 1 0 0 0,0-1 0 0 0,0 1 0 0 0,0 0 0 0 0,-1 0 0 0 0,0-1 0 0 0,-5-4 0 0 0,5 5 0 0 0,-1 0 0 0 0,1 0 0 0 0,0 0 0 0 0,0-1 0 0 0,1 0 0 0 0,-1 0 0 0 0,1-1-23 0 0,-1-1 38 0 0,0-1 19 0 0,0 2-69 0 0,-1 0-66 0 0,-2-1-93 0 0,-5-4-179 0 0,9 8 195 0 0,2 1-37 0 0,0 1-72 0 0,0 0 96 0 0,0 0-38 0 0,0 0-39 0 0,0 0-39 0 0,0 0-407 0 0,0 0 103 0 0,0 0-52 0 0,0 0-775 0 0,0 0-607 0 0,0 0-1155 0 0</inkml:trace>
  <inkml:trace contextRef="#ctx0" brushRef="#br0" timeOffset="231.46">996 316 7792 0 0,'0'0'230'0'0,"0"2"-16"0"0,0 2-161 0 0,0 21-62 0 0,0-19 37 0 0,0 1 49 0 0,-1 3 124 0 0,1-7-122 0 0,0 1 1 0 0,0-1 0 0 0,1 0 0 0 0,-1 1 0 0 0,1-1 0 0 0,0 0 0 0 0,0 1-80 0 0,1 4 97 0 0,1 0 65 0 0,0 2 44 0 0,-1-4-59 0 0,-1 0 1 0 0,0 0-1 0 0,-1 0 0 0 0,1 0 0 0 0,-1 1-147 0 0,-1 3 106 0 0,1 10 93 0 0,4-2 22 0 0,-2-11-161 0 0,5 16 192 0 0,-4-8-76 0 0,-2 3 38 0 0,2 4-23 0 0,7 0 33 0 0,-6-7-116 0 0,-5 6-39 0 0,1-12-37 0 0,-1-1-7 0 0,1-5-2 0 0,0-1 0 0 0,0 0 1 0 0,0 0-1 0 0,0 1 0 0 0,0-1 1 0 0,0 0-1 0 0,1 0 0 0 0,-1 0 0 0 0,1 1 1 0 0,0 0-24 0 0,0-1-187 0 0,0 0 107 0 0,0-1 78 0 0,0 0 40 0 0,0 1 119 0 0,2 2 199 0 0,-2-2-270 0 0,-1-1-41 0 0,1 1-48 0 0,0-1-48 0 0,-1 0-54 0 0,1 1-64 0 0,-1-1-27 0 0,0 0-54 0 0,1 0-59 0 0,-1 1-66 0 0,0-1-68 0 0,0 1-75 0 0,0-1-79 0 0,0 1-84 0 0,0-2-851 0 0,0 0-876 0 0</inkml:trace>
  <inkml:trace contextRef="#ctx0" brushRef="#br0" timeOffset="490.12">933 126 8288 0 0,'-3'0'190'0'0,"1"0"-135"0"0,-1 0-12 0 0,1 0 6 0 0,-1 0 59 0 0,-2 0 80 0 0,-8-2 4 0 0,-1-9-123 0 0,12 9 82 0 0,2 2 20 0 0,0 0-132 0 0,0 0-76 0 0,0 0-64 0 0,0 0-87 0 0,0 0-103 0 0,0 0-91 0 0,0 0 45 0 0,0 0-34 0 0,0 0-444 0 0,0 0-355 0 0,0 0-673 0 0</inkml:trace>
  <inkml:trace contextRef="#ctx0" brushRef="#br0" timeOffset="809.14">1517 0 8464 0 0,'0'0'190'0'0,"0"0"28"0"0,0 0 10 0 0,0 0 25 0 0,0 0 44 0 0,0 0 21 0 0,0 3 2 0 0,0 5-117 0 0,-1 2-36 0 0,0 13 109 0 0,1-18-223 0 0,0 0 1 0 0,0 0-1 0 0,1 0 0 0 0,-1 0 0 0 0,1 0 0 0 0,1 3-53 0 0,3 2 22 0 0,-4-7-16 0 0,1 0-1 0 0,-1 0 1 0 0,0 0 0 0 0,0 0 0 0 0,0 0 0 0 0,-1 1 0 0 0,1-1-1 0 0,-1 0 1 0 0,0 0 0 0 0,1 3-6 0 0,-1-1 3 0 0,1 0 0 0 0,-1 0 0 0 0,2 1 1 0 0,-1-1-1 0 0,2 4-3 0 0,3 11 26 0 0,-4 1 37 0 0,-1-14-39 0 0,-1-1-1 0 0,1 0 0 0 0,0 0 0 0 0,1 1 1 0 0,1 3-24 0 0,2 14 53 0 0,1 18 28 0 0,0-18-24 0 0,-4-18-34 0 0,-1 0 1 0 0,0 0-1 0 0,0 0 1 0 0,0 1 0 0 0,0 4-24 0 0,-1-4 25 0 0,1 1 0 0 0,0-1 0 0 0,0 0 0 0 0,1 1 0 0 0,0 0-25 0 0,0 0 23 0 0,0 0 0 0 0,0 0 0 0 0,-1 0 0 0 0,0 0 0 0 0,0 1-23 0 0,-1 0 24 0 0,1-1 1 0 0,0 0 0 0 0,1 0-1 0 0,2 8-24 0 0,-2-8 24 0 0,0-1 0 0 0,-1 0 0 0 0,0 1 0 0 0,0 5-24 0 0,1 6 69 0 0,4-3-21 0 0,1-1 2 0 0,-6 4 21 0 0,-1-15-57 0 0,1 0 0 0 0,-1 0 1 0 0,1 0-1 0 0,0 0 1 0 0,0-1-1 0 0,0 1 0 0 0,1 0 1 0 0,-1 0-1 0 0,1-1 1 0 0,1 3-15 0 0,-2-2 14 0 0,0-1 0 0 0,0 0 0 0 0,0 0 0 0 0,-1 0 1 0 0,0 0-1 0 0,0 1 0 0 0,0-1 0 0 0,0 0 0 0 0,0 0 0 0 0,0 1-14 0 0,-1 8 40 0 0,1 32-13 0 0,0-43-26 0 0,0-1 0 0 0,0 0 1 0 0,0 0-1 0 0,0 0 0 0 0,0 0 0 0 0,0 0 1 0 0,0 0-1 0 0,0 0 0 0 0,0 0 1 0 0,0 0-1 0 0,0 0 0 0 0,0 1 1 0 0,0-1-1 0 0,0 0 0 0 0,0 0 1 0 0,0 0-1 0 0,0 0 0 0 0,0 0 0 0 0,0 0 1 0 0,0 0-1 0 0,0 0 0 0 0,0 0 1 0 0,0 0-1 0 0,0 0 0 0 0,0 1 1 0 0,0-1-1 0 0,0 0 0 0 0,0 0 1 0 0,0 0-1 0 0,0 0 0 0 0,0 0 1 0 0,-1 0-1 0 0,1 0 0 0 0,0 0 0 0 0,0 0 1 0 0,0 0-1 0 0,0 0 0 0 0,0 0 1 0 0,0 0-1 0 0,0 0 0 0 0,0 0 1 0 0,0 0-1 0 0,0 0 0 0 0,0 0 1 0 0,-1 0-1 0 0,1 0 0 0 0,0 0 0 0 0,0 0 1 0 0,0 0-1 0 0,0 0 0 0 0,0 0 1 0 0,0 0-1 0 0,0 0 0 0 0,0 0 1 0 0,0 0-1 0 0,0 0 0 0 0,-1 0-1 0 0,-5 0 32 0 0,2 0-46 0 0,2 0-46 0 0,1 0-87 0 0,1 0-156 0 0,0 0 166 0 0,0 0-23 0 0,0 0-51 0 0,0 0-94 0 0,0 0-112 0 0,0 0-100 0 0,0 0 76 0 0,0 0-38 0 0,0 0-558 0 0,0 0-435 0 0,0 0-830 0 0</inkml:trace>
  <inkml:trace contextRef="#ctx0" brushRef="#br0" timeOffset="1087.55">1264 442 6048 0 0,'0'0'133'0'0,"0"0"23"0"0,0 0 11 0 0,3 0-27 0 0,25 0-136 0 0,-18 0 42 0 0,-2 0 35 0 0,-1 0 38 0 0,0 0 43 0 0,1 0 45 0 0,3 0 50 0 0,1-1-62 0 0,17-7 337 0 0,-13 3-299 0 0,-7 4-170 0 0,-1 0-49 0 0,9-1 61 0 0,0-4-27 0 0,-2 1-16 0 0,14 0 38 0 0,-8-6 29 0 0,-8 8-47 0 0,-9 2-31 0 0,0 0 1 0 0,0-1-1 0 0,0 1 0 0 0,0-1 1 0 0,0 0-1 0 0,-1 0 0 0 0,1 0 1 0 0,0 0-22 0 0,15-8 74 0 0,4 2-40 0 0,11-6-20 0 0,-19 6-30 0 0,-11 5-50 0 0,1-1-65 0 0,-2 2 9 0 0,0 1-36 0 0,0-1-43 0 0,0 0-46 0 0,0 0-52 0 0,0 0-57 0 0,-1 1-61 0 0,1-1-66 0 0,4 0-640 0 0,2 2-644 0 0</inkml:trace>
  <inkml:trace contextRef="#ctx0" brushRef="#br0" timeOffset="1498.7">1927 111 4144 0 0,'0'0'91'0'0,"0"0"11"0"0,0 0 12 0 0,3 2-10 0 0,7 11-83 0 0,-8-7 5 0 0,-1 0 47 0 0,0 4 102 0 0,-2 0 51 0 0,0 9 253 0 0,4-7-242 0 0,2-4-36 0 0,-4-6-162 0 0,0-1-1 0 0,0 0 1 0 0,0 1-1 0 0,0-1 1 0 0,-1 1 0 0 0,1 0-1 0 0,0-1 1 0 0,-1 1-1 0 0,1-1 1 0 0,-1 1 0 0 0,0 0-1 0 0,0-1 1 0 0,1 1-1 0 0,-1 0 1 0 0,0 1-39 0 0,0 4 121 0 0,1 0-1 0 0,0 1 1 0 0,0-1 0 0 0,3 7-121 0 0,-2-6 121 0 0,0 0 0 0 0,0 0 0 0 0,-1 0 1 0 0,0 9-122 0 0,3 10 196 0 0,9 10 28 0 0,-10-30-180 0 0,-1-1 0 0 0,0 1 1 0 0,0-1-1 0 0,0 1 0 0 0,-1 0 0 0 0,1 0 0 0 0,-2 0 0 0 0,1 1-44 0 0,-1-1 58 0 0,1 0-1 0 0,0 0 1 0 0,0 0-1 0 0,1-1 1 0 0,0 1-1 0 0,0 0 1 0 0,1-1-1 0 0,0 2-57 0 0,0-2 63 0 0,0 1 0 0 0,-1 0-1 0 0,0 0 1 0 0,0 0-1 0 0,0 0 1 0 0,-1 0 0 0 0,0 0-1 0 0,-1 2-62 0 0,3 18 173 0 0,2-10 82 0 0,0 0 0 0 0,4 10-255 0 0,-2-7 169 0 0,-6-17-114 0 0,0 1 0 0 0,0-1 0 0 0,-1 0 0 0 0,0 1 0 0 0,0-1 0 0 0,0 1 0 0 0,0 0-55 0 0,1 12 313 0 0,0-16-302 0 0,-1 0 0 0 0,0 1-1 0 0,0-1 1 0 0,1 1 0 0 0,-1-1 0 0 0,0 0-1 0 0,1 1 1 0 0,-1-1 0 0 0,0 0 0 0 0,1 1-1 0 0,-1-1 1 0 0,0 0 0 0 0,1 0 0 0 0,-1 1-1 0 0,1-1 1 0 0,-1 0 0 0 0,1 0 0 0 0,-1 0-1 0 0,0 1 1 0 0,1-1 0 0 0,-1 0-1 0 0,1 0 1 0 0,-1 0 0 0 0,1 0 0 0 0,-1 0-1 0 0,1 0 1 0 0,-1 0 0 0 0,1 0 0 0 0,-1 0-11 0 0,0 0 4 0 0,0 0 1 0 0,0 0-1 0 0,0 0 1 0 0,1 0-1 0 0,-1 0 1 0 0,0 0-1 0 0,0 0 1 0 0,0 0-1 0 0,0 0 1 0 0,0 0-1 0 0,0 0 1 0 0,0 0-1 0 0,0 0 1 0 0,0 0-1 0 0,0 0 1 0 0,1 0-1 0 0,-1 0 1 0 0,0 0-1 0 0,0 0 0 0 0,0 0 1 0 0,0 0-1 0 0,0 0 1 0 0,0 0-1 0 0,0 0 1 0 0,0 0-1 0 0,0 0 1 0 0,0 0-1 0 0,0 0 1 0 0,0 0-1 0 0,1 0 1 0 0,-1 0-1 0 0,0 0 1 0 0,0 0-1 0 0,0 0 1 0 0,0 1-1 0 0,0-1 1 0 0,0 0-1 0 0,0 0 1 0 0,0 0-1 0 0,0 0 1 0 0,0 0-1 0 0,0 0 1 0 0,0 0-1 0 0,0 0 1 0 0,0 0-1 0 0,0 0 1 0 0,0 1-1 0 0,0-1 1 0 0,0 0-1 0 0,0 0 1 0 0,0 0-1 0 0,0 0 1 0 0,0 0-1 0 0,0 0 1 0 0,0 0-1 0 0,0 0 1 0 0,0 0-5 0 0,0 3 386 0 0,0-1-38 0 0,0-1-39 0 0,0 0-35 0 0,-1 0 174 0 0,1-2-119 0 0,0-1-102 0 0,0-1-87 0 0,0-2-71 0 0,0 0-55 0 0,0-2-46 0 0,0-9-104 0 0,1 6 121 0 0,0 4 87 0 0,0 1 101 0 0,10-14-118 0 0,-8 15-37 0 0,0 0 0 0 0,-1-1 0 0 0,1 1 0 0 0,-1-1 1 0 0,1-1-19 0 0,2-15 47 0 0,-4 17-43 0 0,0-1-1 0 0,0 0 1 0 0,0 1-1 0 0,1-1 1 0 0,0 1-1 0 0,0-1 1 0 0,1 0-4 0 0,9-13-9 0 0,-7 8 17 0 0,1 2 0 0 0,0-1 0 0 0,0 1 0 0 0,1-1 0 0 0,0 2 0 0 0,1-1 0 0 0,-1 1 1 0 0,1 0-1 0 0,2 0-8 0 0,1 0-1 0 0,-5 4-17 0 0,0-1 0 0 0,0 0 0 0 0,0-1-1 0 0,3-3 19 0 0,-7 6-1 0 0,0 0 0 0 0,1 0-1 0 0,-1 1 1 0 0,0-1 0 0 0,1 1 0 0 0,-1 0-1 0 0,1-1 1 0 0,-1 1 0 0 0,1 0 0 0 0,-1 1-1 0 0,1-1 1 0 0,0 0 0 0 0,0 1-1 0 0,-1-1 1 0 0,4 1 1 0 0,-4 0-5 0 0,0 0-1 0 0,0 0 1 0 0,0 1-1 0 0,0-1 1 0 0,-1 0 0 0 0,1 1-1 0 0,0 0 1 0 0,0-1-1 0 0,1 2 6 0 0,16 8-26 0 0,4-5-38 0 0,-12 9 32 0 0,-2-7 5 0 0,-7-6 24 0 0,-1 0 0 0 0,1 0-1 0 0,-1 0 1 0 0,1 0 0 0 0,-1 0 0 0 0,0 1 0 0 0,0-1 0 0 0,0 1 0 0 0,0-1 0 0 0,0 1-1 0 0,0-1 1 0 0,0 1 0 0 0,0-1 0 0 0,0 1 0 0 0,-1 0 0 0 0,1 0 0 0 0,0 1 3 0 0,13 21 0 0 0,-2-4 0 0 0,7 15-11 0 0,-16-30-50 0 0,5 10 145 0 0,-7-11-96 0 0,0 0-36 0 0,0 0-35 0 0,0 0-45 0 0,-1 0-55 0 0,0 0-61 0 0,0-2 40 0 0,0 0-35 0 0,1 1-329 0 0,-1-1 74 0 0,0 0-46 0 0,2 3-639 0 0,2 1-501 0 0,5 4-953 0 0,-9-10 2632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0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0,'0'0'157'0'0,"0"0"23"0"0,0 0 13 0 0,0 0-7 0 0,0 0-82 0 0,3 0-47 0 0,7 0-30 0 0,-7 0 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39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4952 0 0,'0'0'108'0'0,"0"0"17"0"0,0 0 11 0 0,0 0 25 0 0,-3 0 82 0 0,2 0-124 0 0,1 0-67 0 0,-2 0-69 0 0,1 0-111 0 0,0 0 107 0 0,0 0 59 0 0,-1 0 89 0 0,1 0 86 0 0,0 0 114 0 0,0 0-115 0 0,1 0 37 0 0,-1 0 38 0 0,0 0 42 0 0,1 3-43 0 0,-1 4-169 0 0,-5-2-8 0 0,-1 2 44 0 0,5 5 44 0 0,2 2-91 0 0,0 26 239 0 0,0-29-270 0 0,0-2-39 0 0,0-7-24 0 0,0 0 0 0 0,0 0 1 0 0,1 0-1 0 0,-1 0 1 0 0,0 0-1 0 0,1-1 0 0 0,-1 1 1 0 0,1 0-1 0 0,0 0 0 0 0,0 0 1 0 0,-1-1-1 0 0,1 1 1 0 0,1 1-13 0 0,-1-1 12 0 0,0-1 0 0 0,0 0 0 0 0,0 1 0 0 0,0-1 0 0 0,-1 1 0 0 0,1-1 0 0 0,-1 1 0 0 0,1 0 0 0 0,-1-1 0 0 0,0 1 0 0 0,1-1 0 0 0,-1 1 0 0 0,0 1-12 0 0,0 42 374 0 0,0-18-205 0 0,0-23-152 0 0,0-2-1 0 0,0 0-1 0 0,0 0 1 0 0,0 0-1 0 0,1 0 0 0 0,-1 0 1 0 0,1 0-1 0 0,-1 0 1 0 0,1-1-1 0 0,0 1 1 0 0,-1 0-1 0 0,1 0 1 0 0,0-1-1 0 0,1 2-15 0 0,-1-1 15 0 0,0-1-1 0 0,0 1 0 0 0,0-1 0 0 0,-1 1 1 0 0,1-1-1 0 0,0 1 0 0 0,-1-1 0 0 0,1 1 1 0 0,-1-1-1 0 0,0 1 0 0 0,0 0 0 0 0,1-1 1 0 0,-1 2-15 0 0,0 16 139 0 0,0 9-6 0 0,0-27-130 0 0,0 0 1 0 0,0 0 0 0 0,0-1 0 0 0,0 1-1 0 0,0 0 1 0 0,0-1 0 0 0,0 1-1 0 0,0 0 1 0 0,0-1 0 0 0,0 1 0 0 0,1 0-1 0 0,-1-1 1 0 0,0 1 0 0 0,1-1 0 0 0,-1 1-1 0 0,0 0 1 0 0,1-1 0 0 0,-1 1-1 0 0,1-1 1 0 0,-1 1 0 0 0,1-1 0 0 0,-1 1-1 0 0,1-1 1 0 0,-1 0 0 0 0,1 1 0 0 0,0-1-4 0 0,-1 1 3 0 0,1-1 0 0 0,-1 0 0 0 0,1 1 1 0 0,-1-1-1 0 0,1 1 0 0 0,-1-1 0 0 0,1 1 1 0 0,-1-1-1 0 0,1 1 0 0 0,-1-1 0 0 0,0 1 1 0 0,1 0-1 0 0,-1-1 0 0 0,0 1 0 0 0,1-1 1 0 0,-1 1-1 0 0,0 0 0 0 0,0-1 0 0 0,0 1 1 0 0,0 0-1 0 0,0-1 0 0 0,1 1 0 0 0,-1 0 1 0 0,0-1-1 0 0,0 1 0 0 0,-1 0-3 0 0,1 10 4 0 0,0 16 153 0 0,3-18-134 0 0,10 7 44 0 0</inkml:trace>
  <inkml:trace contextRef="#ctx0" brushRef="#br0" timeOffset="516.75">473 0 6072 0 0,'0'0'133'0'0,"0"0"23"0"0,0 0 12 0 0,0 0 17 0 0,-2 0 47 0 0,-8 0-53 0 0,-21 0 438 0 0,22 0-492 0 0,1 0-82 0 0,3 3 39 0 0,-8 8-16 0 0,-3-9-52 0 0,15-2-14 0 0,0 0 0 0 0,0 0 0 0 0,1 0 0 0 0,-1 0 0 0 0,0 0 0 0 0,0 0 0 0 0,0 0 0 0 0,0 0 0 0 0,1 1 0 0 0,-1-1 0 0 0,0 0 0 0 0,0 0 0 0 0,0 1 0 0 0,1-1 0 0 0,-1 1 0 0 0,-4 5 0 0 0,5-5 0 0 0,0-1 0 0 0,0 1 0 0 0,-1-1 0 0 0,1 1 0 0 0,0-1 0 0 0,-1 0 0 0 0,1 1 0 0 0,0-1 0 0 0,-1 0 0 0 0,1 1 0 0 0,0-1 0 0 0,-1 0 0 0 0,1 1 0 0 0,-1-1 0 0 0,1 0 0 0 0,-1 0 0 0 0,1 1 0 0 0,0-1 0 0 0,-1 0 0 0 0,1 0 0 0 0,-1 0 0 0 0,1 0 0 0 0,-1 0 0 0 0,1 0 0 0 0,-1 0 0 0 0,1 0 0 0 0,-1 0 0 0 0,1 0 0 0 0,-1 0 0 0 0,1 0 0 0 0,-1 0 0 0 0,0 0 0 0 0,1 0 0 0 0,-1 0 0 0 0,1 0 0 0 0,-1-1 1 0 0,1 1-1 0 0,-1 0 0 0 0,1 0 0 0 0,-1 0 1 0 0,1 0-1 0 0,-1 0 0 0 0,1 0 0 0 0,-1 0 1 0 0,1 1-1 0 0,-1-1 0 0 0,1 0 0 0 0,-1 0 0 0 0,1 0 1 0 0,-1 0-1 0 0,1 1 0 0 0,-1-1 0 0 0,1 0 1 0 0,-1 0-1 0 0,1 1 0 0 0,-1-1 0 0 0,1 0 1 0 0,0 1-1 0 0,-1-1 0 0 0,1 1 0 0 0,0-1 0 0 0,-1 0 1 0 0,1 1-1 0 0,0-1 0 0 0,0 1 0 0 0,-1-1 1 0 0,1 1-1 0 0,0-1 0 0 0,0 1 0 0 0,0-1 1 0 0,0 1-1 0 0,-1-1 0 0 0,1 1 0 0 0,0-1 0 0 0,0 1 1 0 0,0-1-1 0 0,0 1 0 0 0,0-1 0 0 0,0 1 0 0 0,0-1 1 0 0,0 0 0 0 0,1 0 0 0 0,-1 0-1 0 0,0 0 1 0 0,0 1 0 0 0,0-1 0 0 0,0 0-1 0 0,0 0 1 0 0,0 0 0 0 0,0 0 0 0 0,0 0-1 0 0,0 0 1 0 0,0 0 0 0 0,0 0 0 0 0,0 0-1 0 0,0 0 1 0 0,0 1 0 0 0,0-1 0 0 0,0 0-1 0 0,-1 0 1 0 0,1 0 0 0 0,0 0 0 0 0,0 0-1 0 0,0 0 1 0 0,0 0 0 0 0,0 0 0 0 0,0 0-1 0 0,0 0 1 0 0,0 0 0 0 0,0 0 0 0 0,0 1-1 0 0,0-1 1 0 0,0 0 0 0 0,0 0 0 0 0,0 0-1 0 0,0 0 1 0 0,-1 0 0 0 0,1 0 0 0 0,0 0-1 0 0,0 0 1 0 0,0 0 0 0 0,0 0 0 0 0,0 0-1 0 0,0 0 1 0 0,0 0 0 0 0,0 0 0 0 0,0 0-1 0 0,0 0 1 0 0,0 0 0 0 0,-1 0 0 0 0,1 0-1 0 0,0 0 1 0 0,0 0 0 0 0,0 0 0 0 0,0 0-1 0 0,0 0 1 0 0,0 0-1 0 0,-1 0 1 0 0,0 0 0 0 0,1 0-1 0 0,-1 0 1 0 0,0 0 0 0 0,1 0-1 0 0,-1 0 1 0 0,0 0 0 0 0,1 0-1 0 0,-1 0 1 0 0,0 1 0 0 0,1-1 0 0 0,-1 0-1 0 0,0 1 1 0 0,1-1 0 0 0,-1 0-1 0 0,1 1 0 0 0,-1 0 0 0 0,1 0 0 0 0,0-1 0 0 0,-1 1 0 0 0,1 0 0 0 0,0 0 0 0 0,0 0 0 0 0,0 0 0 0 0,0-1 0 0 0,-1 1 0 0 0,1 0 0 0 0,0 0 0 0 0,0 0 0 0 0,1 0 0 0 0,-1 0 0 0 0,-1-1 0 0 0,1 1 0 0 0,0-1 0 0 0,0 1 0 0 0,0-1 0 0 0,0 1 0 0 0,0-1 0 0 0,0 1 0 0 0,0-1 0 0 0,0 1 0 0 0,0-1 0 0 0,1 1 0 0 0,-1-1 0 0 0,0 1 0 0 0,0-1 0 0 0,0 1 0 0 0,0-1 0 0 0,1 1 0 0 0,-1-1 0 0 0,0 1 0 0 0,1-1 0 0 0,-1 0 0 0 0,0 1 0 0 0,1-1 0 0 0,-1 0 0 0 0,0 1 0 0 0,1-1 0 0 0,-1 0 0 0 0,1 1 0 0 0,-1-1 0 0 0,0 0 0 0 0,1 0 0 0 0,6 5 0 0 0,-2 5 0 0 0,6-4 0 0 0,-6 4 14 0 0,24 6 173 0 0,-19-11-107 0 0,-8-4-63 0 0,1 0-1 0 0,-1 0 1 0 0,0 0 0 0 0,0 0 0 0 0,0 1-1 0 0,0-1 1 0 0,0 1 0 0 0,0-1 0 0 0,0 1-17 0 0,2 1 19 0 0,0 0 0 0 0,0 0 1 0 0,0-1-1 0 0,0 1 0 0 0,0-1 0 0 0,0 0 1 0 0,0-1-1 0 0,2 1-19 0 0,17 9 54 0 0,-18-7-27 0 0,0-1 0 0 0,-1 2 0 0 0,1-1 1 0 0,2 4-28 0 0,-3-4 32 0 0,1 1 1 0 0,-1-1 0 0 0,1 0 0 0 0,3 2-33 0 0,12 5 69 0 0,-5-3 36 0 0,-14-8-100 0 0,1 1 4 0 0,0 0-1 0 0,0 0 1 0 0,0 0 0 0 0,-1 1-1 0 0,1-1 1 0 0,0 0-1 0 0,0 1 1 0 0,0 0-9 0 0,8 15 88 0 0,-7-14-68 0 0,-1 0 0 0 0,1 1 0 0 0,-1-1 0 0 0,1 0 0 0 0,0-1 0 0 0,2 3-20 0 0,-1-2 20 0 0,-1 0 0 0 0,0 0 0 0 0,-1 0 0 0 0,1 0 0 0 0,-1 0 0 0 0,3 3-20 0 0,0 5 58 0 0,5 7 44 0 0,-6-11 15 0 0,-5 2-78 0 0,1-7-10 0 0,0 8 62 0 0,0 12 23 0 0,0-12-12 0 0,0 1 75 0 0,0-5-46 0 0,0 1 34 0 0,0-7-161 0 0,0 1 0 0 0,0-1 0 0 0,0 1 0 0 0,0-1 1 0 0,0 1-1 0 0,0-1 0 0 0,0 0 0 0 0,0 1 0 0 0,0-1 0 0 0,0 1 0 0 0,0-1 0 0 0,-1 0 1 0 0,1 1-1 0 0,0-1 0 0 0,0 1 0 0 0,0-1 0 0 0,-1 0 0 0 0,1 1 0 0 0,0-1 0 0 0,0 0 1 0 0,-1 1-1 0 0,1-1 0 0 0,0 0 0 0 0,-1 0 0 0 0,1 1 0 0 0,0-1 0 0 0,-1 0 0 0 0,1 0 1 0 0,0 1-1 0 0,-1-1 0 0 0,1 0-4 0 0,-7 5 67 0 0,2 5 29 0 0,-20 4 50 0 0,21-12-126 0 0,2-1-11 0 0,0-1 0 0 0,0 1 0 0 0,0-1 0 0 0,0 1 0 0 0,1-1 0 0 0,-1 0 0 0 0,0 0 0 0 0,0 0-1 0 0,0 0 1 0 0,0 0 0 0 0,-1 0-9 0 0,1-1 8 0 0,0 1 0 0 0,0 0-1 0 0,0 0 1 0 0,0 0 0 0 0,1 0-1 0 0,-1 1 1 0 0,0-1 0 0 0,0 0 0 0 0,0 1-1 0 0,0-1 1 0 0,-1 1-8 0 0,-5 4 10 0 0,7-4-4 0 0,-1 0-1 0 0,1 0 1 0 0,0 0 0 0 0,-1 0 0 0 0,1-1-1 0 0,-1 1 1 0 0,0 0 0 0 0,1-1 0 0 0,-1 0 0 0 0,1 1-1 0 0,-1-1 1 0 0,0 0 0 0 0,1 0 0 0 0,-1 0-6 0 0,-10 1 23 0 0,9-1-13 0 0,0 1 1 0 0,-1-1-1 0 0,1 0 0 0 0,0 0 0 0 0,0-1 0 0 0,-1 1 0 0 0,1 0 1 0 0,0-1-1 0 0,0 0 0 0 0,-1 0-10 0 0,-4-4 26 0 0,7 4-22 0 0,0 0 0 0 0,-1 0 0 0 0,1 0 0 0 0,-1 1 0 0 0,1-1-1 0 0,-1 0 1 0 0,1 1 0 0 0,-1-1 0 0 0,0 1 0 0 0,1-1 0 0 0,-1 1-1 0 0,0 0 1 0 0,1 0 0 0 0,-1 0-4 0 0,-12-3 38 0 0,4-3-45 0 0,2 2-27 0 0,3 1-65 0 0,1 1 83 0 0,-5-2 40 0 0,4 2-97 0 0,2 1-29 0 0,0 0-60 0 0,0 0-72 0 0,1-1-86 0 0,-1 1-97 0 0,0 0-111 0 0,-1-1-122 0 0,3 1 274 0 0,-1 1-35 0 0,-4-5-975 0 0,-4-4-786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3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6296 0 0,'0'0'184'0'0,"0"0"-48"0"0,0 0-12 0 0,0 0 37 0 0,0 0 131 0 0,0 0 245 0 0,0 0 21 0 0,0 0-38 0 0,0 0-361 0 0,0 0 35 0 0,0 0 90 0 0,0 0-17 0 0,0 0-6 0 0,0 0-12 0 0,0 0-7 0 0,0 0-2 0 0,0 0 6 0 0,0 3 29 0 0,0-3-259 0 0,0 1 0 0 0,0-1 0 0 0,1 1-1 0 0,-1-1 1 0 0,0 1 0 0 0,0-1 0 0 0,0 1 0 0 0,0-1 0 0 0,1 0-1 0 0,-1 1 1 0 0,0-1 0 0 0,0 1 0 0 0,1-1 0 0 0,-1 0 0 0 0,0 1-1 0 0,1-1 1 0 0,-1 0 0 0 0,0 1 0 0 0,1-1 0 0 0,-1 0 0 0 0,0 1 0 0 0,1-1-1 0 0,-1 0 1 0 0,1 0 0 0 0,-1 0 0 0 0,1 1-16 0 0,17 3 386 0 0,32-4 325 0 0,-31-1-387 0 0,9 1 17 0 0,-1 0-32 0 0,0 0-48 0 0,1 0-60 0 0,-9 0-149 0 0,18 0 10 0 0,-16 0-7 0 0,5 0 42 0 0,11 0 68 0 0,-37 0-164 0 0,0 0 0 0 0,0 0 0 0 0,0 0 0 0 0,0 0 0 0 0,0 0 0 0 0,0 0 0 0 0,0 0 0 0 0,0 0 0 0 0,1 0 0 0 0,-1 0 0 0 0,0 0 0 0 0,0 0 0 0 0,0 0 0 0 0,0 0 0 0 0,0 0 0 0 0,0 0 0 0 0,0 0 0 0 0,0 0 0 0 0,0 0 0 0 0,0 0 1 0 0,1 0-1 0 0,-1 0 0 0 0,0 0 0 0 0,0 0 0 0 0,0 0 0 0 0,0 0 0 0 0,0 0 0 0 0,0 0 0 0 0,0 0 0 0 0,0 0 0 0 0,0-1 0 0 0,0 1 0 0 0,0 0 0 0 0,0 0 0 0 0,0 0 0 0 0,0 0 0 0 0,0 0 0 0 0,0 0 0 0 0,1 0 0 0 0,-1 0 0 0 0,0 0 0 0 0,0 0 0 0 0,0 0 0 0 0,0-1 0 0 0,0 1 0 0 0,0 0 0 0 0,0 0 0 0 0,0 0 0 0 0,0 0 0 0 0,0 0 0 0 0,0 0 0 0 0,0 0 0 0 0,0 0 0 0 0,0 0 0 0 0,-1 0 1 0 0,1-1-1 0 0,0 1-1 0 0,0 0 0 0 0,0 0 0 0 0,0-1 1 0 0,0 0 0 0 0,0 1 0 0 0,0-1 0 0 0,0 0-1 0 0,1 0 1 0 0,-1 1 0 0 0,0-1 0 0 0,0 1 0 0 0,0-1-1 0 0,1 0 1 0 0,-1 1 0 0 0,0-1 0 0 0,1 0 0 0 0,-1 1-1 0 0,2-1-31 0 0,7-1 76 0 0,-4 2-61 0 0,-1 0-64 0 0,-1 0-93 0 0,-1 0-20 0 0,-1 0-70 0 0,0 0 45 0 0,0 0-34 0 0,-1 0-347 0 0,1 0 80 0 0,-1 0-48 0 0,0 0-671 0 0,0 0-531 0 0,0 0-1006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4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10304 0 0,'0'0'298'0'0,"0"0"-3"0"0,0 0-128 0 0,0 0-60 0 0,0 0 107 0 0,0 0 195 0 0,0 0 21 0 0,0 0-38 0 0,0 0-263 0 0,0 0-36 0 0,0 0 51 0 0,0 0-14 0 0,0 3-38 0 0,0 8-142 0 0,0-9-4 0 0,0-2-61 0 0,-1 0-68 0 0,0 0-110 0 0,-1 0-129 0 0,0 0-114 0 0,0 0 71 0 0,0 0-43 0 0,-1 0-601 0 0,1 0-475 0 0,2 0-901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3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16 7568 0 0,'0'0'166'0'0,"0"0"29"0"0,0-2 14 0 0,0-9 38 0 0,0 9 109 0 0,0 2 48 0 0,0 0 11 0 0,0 0-177 0 0,0 0-112 0 0,0 0-44 0 0,0 0-14 0 0,0 0-65 0 0,0 1 0 0 0,0 0-1 0 0,0 0 1 0 0,0 0 0 0 0,0-1-1 0 0,1 1 1 0 0,-1 0-1 0 0,0 0 1 0 0,1-1 0 0 0,-1 1-1 0 0,0 0 1 0 0,1-1 0 0 0,-1 1-1 0 0,1 0 1 0 0,-1-1 0 0 0,1 1-1 0 0,-1-1 1 0 0,1 1-1 0 0,-1-1 1 0 0,1 1 0 0 0,0-1-1 0 0,0 1-2 0 0,-1-1 1 0 0,0 0-1 0 0,1 1 1 0 0,-1-1-1 0 0,1 0 1 0 0,-1 1-1 0 0,0-1 1 0 0,1 0-1 0 0,-1 0 1 0 0,0 1-1 0 0,1-1 1 0 0,-1 1-1 0 0,0-1 1 0 0,0 0-1 0 0,1 1 1 0 0,-1-1-1 0 0,0 1 1 0 0,0-1-1 0 0,0 1 1 0 0,1-1-1 0 0,-1 0 1 0 0,0 1-1 0 0,0-1 1 0 0,0 1-1 0 0,0-1 1 0 0,0 1-1 0 0,0-1 1 0 0,0 1-1 0 0,0-1 1 0 0,0 1-1 0 0,0-1 1 0 0,0 1-1 0 0,-1-1 1 0 0,1 1-1 0 0,0-1 1 0 0,0 0-1 0 0,0 1 1 0 0,-1-1-1 0 0,1 1 1 0 0,0-1-1 0 0,-10 21 28 0 0,6-7 42 0 0,4 2 121 0 0,1-4-88 0 0,-1 6 151 0 0,0-7-44 0 0,0-1 6 0 0,0 1 48 0 0,-2 0-53 0 0,-3-2-98 0 0,3-7-100 0 0,1-1-1 0 0,0 1 0 0 0,0 0 0 0 0,1 0 0 0 0,-1-1 0 0 0,0 1 0 0 0,1 0 1 0 0,-1 0-1 0 0,1 0 0 0 0,-1 0 0 0 0,1 0 0 0 0,0 1-12 0 0,-2 16 74 0 0,-4-6-37 0 0,5-11-33 0 0,0 0 0 0 0,0 0 0 0 0,0 1 0 0 0,0-1 0 0 0,0 1 0 0 0,1-1 1 0 0,-1 1-1 0 0,1-1 0 0 0,-1 1 0 0 0,1-1 0 0 0,0 3-4 0 0,0-2 6 0 0,0 1 0 0 0,-1-1 0 0 0,1 0 0 0 0,-1 0 0 0 0,0 0 0 0 0,0 0 0 0 0,0 0 0 0 0,0 0 0 0 0,0 1-6 0 0,-5 11 10 0 0,1 17 46 0 0,-6-1 22 0 0,7-13-35 0 0,1-6 15 0 0,0 0 1 0 0,-5 12-59 0 0,-1 4 91 0 0,2 0 1 0 0,-3 20-92 0 0,7-31 25 0 0,1-9-9 0 0,-9 46 106 0 0,7-37-37 0 0,0 1 49 0 0,3-14-104 0 0,0-1 1 0 0,-1 0-1 0 0,1 0 0 0 0,-1 0 1 0 0,1 0-1 0 0,-1-1 0 0 0,-1 2-30 0 0,-4 8 133 0 0,1 1 37 0 0,4 4-13 0 0,3-14-138 0 0,-1-1-1 0 0,0 0 1 0 0,0 1 0 0 0,0-1-1 0 0,-1 1 1 0 0,1-1 0 0 0,-1 0-1 0 0,1 1 1 0 0,-1-1 0 0 0,-1 2-19 0 0,-7 13 44 0 0,-6 10 40 0 0,10-10 32 0 0,5-15-2 0 0,0 1-8 0 0,0 7-5 0 0,0-7-12 0 0,0-3-10 0 0,0 0-12 0 0,0 0-41 0 0,0 0-61 0 0,0 0-59 0 0,0-10-369 0 0,0-1 73 0 0,0-14-462 0 0,0 15 449 0 0,0 0-134 0 0,0 5 217 0 0,0 0-42 0 0,0 2 64 0 0,0 1-38 0 0,0-2-432 0 0,0 0-282 0 0,0-2-668 0 0</inkml:trace>
  <inkml:trace contextRef="#ctx0" brushRef="#br0" timeOffset="430.17">111 80 4952 0 0,'0'0'108'0'0,"0"0"17"0"0,0 0 11 0 0,0-3-17 0 0,0-4-80 0 0,0 3 22 0 0,0 2 62 0 0,0 2 144 0 0,0 0 245 0 0,0-3 22 0 0,0-7 0 0 0,0 10-524 0 0,0-1-1 0 0,0 1 0 0 0,0 0 1 0 0,0 0-1 0 0,0 0 0 0 0,0 0 0 0 0,0 0 1 0 0,0 0-1 0 0,0 0 0 0 0,0 0 1 0 0,0 0-1 0 0,0 0 0 0 0,0-1 0 0 0,0 1 1 0 0,0 0-1 0 0,0 0 0 0 0,0 0 1 0 0,0 0-1 0 0,0 0 0 0 0,0 0 0 0 0,0 0 1 0 0,0 0-1 0 0,0 0 0 0 0,0 0 1 0 0,0 0-1 0 0,0-1 0 0 0,0 1 0 0 0,0 0 1 0 0,0 0-1 0 0,0 0 0 0 0,0 0 1 0 0,0 0-1 0 0,1 0 0 0 0,-1 0 0 0 0,0 0 1 0 0,0 0-1 0 0,0 0 0 0 0,0 0 1 0 0,0 0-1 0 0,0 0 0 0 0,0 0 0 0 0,0 0 1 0 0,0 0-1 0 0,0 0 0 0 0,0 0 1 0 0,1 0-1 0 0,-1 0 0 0 0,0 0 0 0 0,0 0 1 0 0,0 0-1 0 0,0 0 0 0 0,0 0 1 0 0,0 0-1 0 0,0 0 0 0 0,0 0 0 0 0,0 0 1 0 0,1 0-10 0 0,-1 0-79 0 0,0 0 33 0 0,2 0 43 0 0,0 0 131 0 0,0 0 112 0 0,1 0 118 0 0,5 0 590 0 0,-5 0-658 0 0,-1 1-114 0 0,1-1-52 0 0,-1 1-65 0 0,-1 0-78 0 0,8 5 138 0 0,5 7 202 0 0,-10-8-225 0 0,-2-3-72 0 0,2 2 115 0 0,-1-1-48 0 0,1 1-9 0 0,0 0-47 0 0,-3-1 12 0 0,2 2 2 0 0,-3-4-38 0 0,0 0 0 0 0,0-1 0 0 0,1 1 0 0 0,-1-1 0 0 0,0 1 0 0 0,1 0 0 0 0,-1-1 0 0 0,0 1 0 0 0,1-1 0 0 0,-1 1 0 0 0,1-1 0 0 0,-1 1 0 0 0,1-1 0 0 0,-1 1 0 0 0,1-1 0 0 0,-1 0 0 0 0,1 1 0 0 0,0-1 0 0 0,-1 0 0 0 0,1 1 0 0 0,0-1 0 0 0,0 0-11 0 0,4 3 43 0 0,-4-3-33 0 0,-1 1 1 0 0,1 0-1 0 0,0-1 1 0 0,0 1-1 0 0,0 0 1 0 0,0 0-1 0 0,-1 0 1 0 0,1-1-1 0 0,0 1 1 0 0,-1 0-1 0 0,1 0 1 0 0,0 0-1 0 0,-1 0 1 0 0,1 0-1 0 0,-1 0 1 0 0,0 1-11 0 0,7 9 152 0 0,4-4 0 0 0,-10-7-142 0 0,0 0 1 0 0,0 1-1 0 0,0-1 1 0 0,0 1-1 0 0,0-1 1 0 0,0 1-1 0 0,0 0 1 0 0,0-1-1 0 0,0 1 1 0 0,0 0-1 0 0,0 0 1 0 0,-1-1-1 0 0,1 1 1 0 0,0 0-1 0 0,-1 0 1 0 0,1 0-11 0 0,4 10 112 0 0,-5-10-101 0 0,1 1 1 0 0,-1-1-1 0 0,0 0 0 0 0,1 0 1 0 0,-1 0-1 0 0,1 0 0 0 0,0 0 1 0 0,-1 0-1 0 0,1 0 0 0 0,0 0 1 0 0,-1 0-1 0 0,1 0 0 0 0,0-1 0 0 0,0 1 1 0 0,0 0-1 0 0,0 0 0 0 0,0-1 1 0 0,1 1-12 0 0,3 2 38 0 0,-5-3-29 0 0,1 0 0 0 0,0 0 0 0 0,-1 1 0 0 0,1-1 0 0 0,-1 0 0 0 0,1 1-1 0 0,0-1 1 0 0,-1 1 0 0 0,1-1 0 0 0,-1 0 0 0 0,1 1 0 0 0,-1-1 0 0 0,1 1-1 0 0,-1 0 1 0 0,0-1 0 0 0,1 1 0 0 0,-1-1 0 0 0,1 1 0 0 0,-1-1-1 0 0,0 1 1 0 0,0 0 0 0 0,1 0-9 0 0,1 4 35 0 0,0-1 1 0 0,1-1 1 0 0,-1 1 0 0 0,1-1 0 0 0,0 1 0 0 0,2 1-37 0 0,19 18 234 0 0,-5-6 4 0 0,-12-10-138 0 0,-3-4-51 0 0,-1 0 0 0 0,0 1 1 0 0,0-1-1 0 0,0 1 0 0 0,0-1 1 0 0,-1 1-50 0 0,4 8 85 0 0,0-1-36 0 0,24 35 34 0 0,-22-33-16 0 0,-1 0 7 0 0,2 11 139 0 0,0 0 10 0 0,-2-11-125 0 0,3 2 53 0 0,-1-2-39 0 0,4 6 33 0 0,-5-4-10 0 0,-1 4 18 0 0,0 0-2 0 0,2-4-20 0 0,7 8 16 0 0,-1-5 296 0 0,17 17-443 0 0,-28-30 35 0 0,-1-1 1 0 0,0 1-1 0 0,0-1 1 0 0,0 1 0 0 0,0 0-1 0 0,-1 0 1 0 0,1 3-36 0 0,9 16 129 0 0,0-10-78 0 0,1 0-25 0 0,-11-12 49 0 0,-2 10 10 0 0,0 8-2 0 0,-2-23-302 0 0,-9-7-5 0 0,9 7 79 0 0,2 3 16 0 0,0 0-43 0 0,0-3-144 0 0,-1 1 181 0 0,-3-6-317 0 0,2 6 277 0 0,1 1-56 0 0,-1 0-18 0 0,1 0-60 0 0,-1 0-72 0 0,1-1-82 0 0,0 0-91 0 0,0 1-101 0 0,1-2-113 0 0,0 1-121 0 0,0 0-876 0 0,0 1-990 0 0</inkml:trace>
  <inkml:trace contextRef="#ctx0" brushRef="#br0" timeOffset="782.88">142 505 5696 0 0,'0'0'132'0'0,"0"0"17"0"0,0 0 10 0 0,3 0-26 0 0,-2 1-131 0 0,-1-1 0 0 0,1 0-1 0 0,0 0 1 0 0,0-1 0 0 0,-1 1 0 0 0,1 0 0 0 0,0 0-1 0 0,-1 0 1 0 0,1 0 0 0 0,0-1 0 0 0,-1 1-1 0 0,1 0 1 0 0,-1 0 0 0 0,1-1 0 0 0,0 1-2 0 0,1-5 9 0 0,1-1 54 0 0,5 4 156 0 0,7 2 244 0 0,-12 0-295 0 0,2-3 334 0 0,6-7-26 0 0,-9 8-278 0 0,0 1-54 0 0,0 0-45 0 0,0 1-37 0 0,6 1 53 0 0,-8-1-67 0 0,7-1 244 0 0,-1 0-95 0 0,0-1-50 0 0,1-2-18 0 0,0 0 16 0 0,-1 2 32 0 0,0 1 56 0 0,1 0 105 0 0,-3 1-201 0 0,-1 1-79 0 0,-1-1 1 0 0,0 0-1 0 0,1 0 0 0 0,-1-1 0 0 0,0 1 0 0 0,1 0 1 0 0,-1-1-1 0 0,0 1 0 0 0,2-1-58 0 0,4-4 141 0 0,2-1 54 0 0,4 3 48 0 0,-7 4-112 0 0,5-1 44 0 0,0-3-63 0 0,-4-2-57 0 0,-6 4-44 0 0,-1 0-1 0 0,1 0 1 0 0,-1 0 0 0 0,0 0 0 0 0,1 1-1 0 0,0-1 1 0 0,-1 1 0 0 0,1-1 0 0 0,-1 1 0 0 0,1-1-1 0 0,0 1 1 0 0,-1 0 0 0 0,1 0 0 0 0,0 0-11 0 0,14 0 101 0 0,-12 1-74 0 0,1-1 0 0 0,-1 1 0 0 0,0-1 0 0 0,1 0 0 0 0,-1-1 0 0 0,1 1 0 0 0,-1-1 0 0 0,0 0 0 0 0,4-1-27 0 0,0-3 38 0 0,-7 4-34 0 0,1 0 0 0 0,-1 0 0 0 0,1 0 0 0 0,-1 1 0 0 0,1-1 0 0 0,-1 0 1 0 0,1 1-1 0 0,-1-1 0 0 0,1 1 0 0 0,0 0 0 0 0,-1-1 0 0 0,1 1 0 0 0,0 0 1 0 0,0 0-5 0 0,2 0-131 0 0,0 0 57 0 0,0 0 50 0 0,0 0 40 0 0,3 0 103 0 0,11 0 292 0 0,-12 0-339 0 0,-1 0-66 0 0,-1 0-42 0 0,-1 0-37 0 0,0 0-40 0 0,1 0-47 0 0,-1 0-66 0 0,1 0-65 0 0,-1 0-69 0 0,1 0-76 0 0,-1 0-81 0 0,1 0-88 0 0,0 0-93 0 0,-1 0-100 0 0,3 0-697 0 0,4 0-844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2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5264 0 0,'0'0'116'0'0,"0"0"17"0"0,0 0 12 0 0,0 0 21 0 0,0 0 36 0 0,0 0 20 0 0,0 0 2 0 0,0 0 10 0 0,0 0 48 0 0,0 0 26 0 0,0 0 4 0 0,2 2-6 0 0,9 9-22 0 0,-9-8-47 0 0,-1 1-106 0 0,0 0-65 0 0,-2 1-33 0 0,0-3 46 0 0,3 10 113 0 0,4 0 28 0 0,1 1 2 0 0,-6-2-24 0 0,-1-4-70 0 0,0-5-86 0 0,0 0 0 0 0,-1 0 0 0 0,2 0 0 0 0,-1 1 0 0 0,0-1 0 0 0,0 0 0 0 0,1 0 0 0 0,-1 0 0 0 0,1 0 0 0 0,0 1-42 0 0,4 5 110 0 0,-4-6-89 0 0,0-1 1 0 0,0 1-1 0 0,-1-1 1 0 0,1 0 0 0 0,0 1-1 0 0,-1 0 1 0 0,1-1-1 0 0,-1 1 1 0 0,1-1-1 0 0,-1 1 1 0 0,1 0 0 0 0,-1-1-1 0 0,0 1 1 0 0,0 0-22 0 0,0 18 250 0 0,0 26 169 0 0,0-31-253 0 0,0 1 55 0 0,0-4-121 0 0,0 12 34 0 0,3 1-51 0 0,1-9-41 0 0,-2-9-23 0 0,0-1 0 0 0,0 1 0 0 0,-1-1-1 0 0,0 1 1 0 0,-1 0 0 0 0,1 0-19 0 0,-2 8 35 0 0,1-7-14 0 0,0-1 1 0 0,0 1 0 0 0,1 0 0 0 0,0 0 0 0 0,0 1-22 0 0,0-6 8 0 0,3 10 26 0 0,-1 0 0 0 0,-1 0 0 0 0,0 0 0 0 0,0 8-34 0 0,-2-15 14 0 0,0 0 1 0 0,1 0-1 0 0,0 0 1 0 0,0 0-1 0 0,1 0 1 0 0,0 0-1 0 0,0 0 1 0 0,0 0 0 0 0,3 3-15 0 0,7 25 69 0 0,-8-15-33 0 0,-3-14-25 0 0,0-1-1 0 0,0 1 0 0 0,1 0 0 0 0,-1-1 0 0 0,1 1 0 0 0,0 0 0 0 0,0-1 0 0 0,1 1-10 0 0,0 0 9 0 0,0 1-1 0 0,0 0 1 0 0,0 0 0 0 0,-1 0-1 0 0,0 0 1 0 0,1 3-9 0 0,-2-4 7 0 0,0-1 0 0 0,1 1 0 0 0,-1-1 0 0 0,1 1-1 0 0,0-1 1 0 0,0 0 0 0 0,1 0 0 0 0,-1 0 0 0 0,1 0 0 0 0,0-1 0 0 0,3 4-7 0 0,-4-4 7 0 0,1-1-1 0 0,-1 1 1 0 0,-1 0 0 0 0,1 0 0 0 0,0 0-1 0 0,0 1-6 0 0,-2-2 5 0 0,1 0 0 0 0,0 0 0 0 0,0 0 0 0 0,0 0 0 0 0,0-1 0 0 0,1 1 0 0 0,-1 0-1 0 0,0-1 1 0 0,1 1 0 0 0,-1-1 0 0 0,1 1 0 0 0,-1-1 0 0 0,2 1-5 0 0,10 3 53 0 0,-9 2-37 0 0,-4-7-14 0 0,1 1-1 0 0,-1-1 1 0 0,0 0-1 0 0,0 1 1 0 0,1-1 0 0 0,-1 1-1 0 0,0-1 1 0 0,1 0-1 0 0,-1 1 1 0 0,1-1-1 0 0,-1 0 1 0 0,0 1 0 0 0,1-1-1 0 0,-1 0 1 0 0,1 0-1 0 0,-1 1 1 0 0,0-1 0 0 0,1 0-1 0 0,-1 0 1 0 0,1 0-1 0 0,-1 0 1 0 0,1 1 0 0 0,-1-1-1 0 0,1 0 1 0 0,-1 0-1 0 0,1 0 1 0 0,-1 0 0 0 0,1 0-1 0 0,-1 0 1 0 0,1 0-1 0 0,-1-1 1 0 0,1 1-2 0 0,6 0 14 0 0,9 0-5 0 0,-7-2-93 0 0,-5 0 37 0 0,10-5-84 0 0,-3 0-43 0 0,-6-6-18 0 0,21-19-280 0 0,-21 23 316 0 0,9-16-191 0 0,-8 13 241 0 0,1-2-88 0 0,-4 5-3 0 0,1 1 1 0 0,1-1 0 0 0,1-2 196 0 0,1-2-136 0 0,2-11-226 0 0,0 0-26 0 0,-2 11 208 0 0,-4 8 108 0 0,0 0-48 0 0,-1 0-44 0 0,0 1-41 0 0,-1 0-39 0 0,1 0-33 0 0,0-3-370 0 0,-1 0 66 0 0,1 1-49 0 0,2-2-474 0 0,5-3-618 0 0</inkml:trace>
  <inkml:trace contextRef="#ctx0" brushRef="#br0" timeOffset="414.42">474 1 5528 0 0,'0'0'124'0'0,"0"0"17"0"0,0 0 11 0 0,-3 3 43 0 0,-1 2-67 0 0,0 1 38 0 0,0 1 43 0 0,3 1 46 0 0,1-5 175 0 0,0-1-38 0 0,0 168 1429 0 0,0-133-1475 0 0,0 0-43 0 0,0 5-28 0 0,0-1-82 0 0,0-1-96 0 0,0 1-114 0 0,0-24 48 0 0,-1 2 61 0 0,0 8 125 0 0,0-16-90 0 0,2-1 0 0 0,-1 1 0 0 0,1-1 0 0 0,1 0 0 0 0,0 1-127 0 0,2 5 162 0 0,2 6 40 0 0,-3 3-35 0 0,-4-12-88 0 0,1 7 57 0 0,4-3 13 0 0,-1-8-76 0 0,-1-1 1 0 0,0 1-1 0 0,0 0 1 0 0,0 6-74 0 0,0 14 218 0 0,-2-24-172 0 0,1 0 1 0 0,0 1 0 0 0,0-1-1 0 0,0 0 1 0 0,2 3-47 0 0,-1-2 52 0 0,0 0 0 0 0,-1 0 1 0 0,0 0-1 0 0,0 0 0 0 0,0 4-52 0 0,-1 0 80 0 0,0-8-60 0 0,0 0 1 0 0,0 0-1 0 0,0 0 1 0 0,0 0-1 0 0,0 0 1 0 0,0 0-1 0 0,1 0 1 0 0,-1 0 0 0 0,1 0-1 0 0,-1-1 1 0 0,1 2-21 0 0,4 5 71 0 0,-4-7-61 0 0,0 0-1 0 0,0 1 1 0 0,0-1-1 0 0,-1 1 1 0 0,1-1 0 0 0,0 1-1 0 0,-1-1 1 0 0,1 1-1 0 0,-1 0 1 0 0,1-1-1 0 0,-1 1 1 0 0,0 0-1 0 0,0-1 1 0 0,0 1-10 0 0,0 2 23 0 0,0-1-55 0 0,0 1 53 0 0,0 4 56 0 0,0 7 81 0 0,0-4-36 0 0,0-8-8 0 0,0-3 0 0 0,0 0 13 0 0,0 0 8 0 0,0 2 1 0 0,0-1-296 0 0,0-1 52 0 0,0 0 47 0 0,0 1 40 0 0,0-1 62 0 0,0 1 72 0 0,0 1 419 0 0,0-1-396 0 0,0-1-124 0 0,0 1-53 0 0,0-1-61 0 0,0 1-74 0 0,0-1-49 0 0,0 1-73 0 0,0 0-80 0 0,0-1-86 0 0,0 1-94 0 0,0 0-101 0 0,0-1-108 0 0,0 1-115 0 0,0-1-971 0 0,0 0-1052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1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5584 0 0,'0'0'124'0'0,"0"0"17"0"0,0 0 11 0 0,0 0-48 0 0,0 0-7 0 0,0 0 37 0 0,0 0 115 0 0,0 0 215 0 0,0 0 15 0 0,0 0-5 0 0,0 0-20 0 0,0 0-6 0 0,0 0 0 0 0,0 0-20 0 0,0 0-84 0 0,0 0-38 0 0,0 0-8 0 0,0 0-21 0 0,0 0-78 0 0,0 0-37 0 0,0 0-8 0 0,0 0 0 0 0,0 0 13 0 0,0 0 8 0 0,2 0 1 0 0,5 0-45 0 0,17 0 349 0 0,-17 0-373 0 0,-2 0-57 0 0,0-2 152 0 0,1-3-91 0 0,22-11 282 0 0,-18 11-253 0 0,-10 4-138 0 0,32-4 447 0 0,-14-5-210 0 0,9 4 1 0 0,-12 1-81 0 0,-2 0-60 0 0,6 2-17 0 0,28 3 67 0 0,-3 0-82 0 0,89 0-55 0 0,-115-2-12 0 0,8-9 0 0 0,-24 10 4 0 0,0 1-5 0 0,-1-1 0 0 0,0 1-1 0 0,1-1 1 0 0,-1 1 0 0 0,0 0 0 0 0,1 0-1 0 0,-1-1 1 0 0,0 1 0 0 0,1 0 0 0 0,-1 0-1 0 0,1 0 1 0 0,0 0 1 0 0,9 1 32 0 0,10-1 64 0 0,-14 0-79 0 0,-1 0-99 0 0,-6 0-159 0 0,0 1-38 0 0,0-1-383 0 0,0 0 89 0 0,0 0-54 0 0,0 2-738 0 0,0 2-581 0 0,0 5-1101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49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7744 0 0,'0'0'174'0'0,"0"0"29"0"0,0 0 12 0 0,0 0 41 0 0,0 0-62 0 0,0 0 37 0 0,0 0 272 0 0,0 0 10 0 0,0 0-28 0 0,0 0-139 0 0,0 0-68 0 0,0 0-12 0 0,0 0-8 0 0,0 0-22 0 0,0 0-10 0 0,0 0-2 0 0,3 0 0 0 0,-3 0-214 0 0,1 0 1 0 0,-1 0 0 0 0,1 0-1 0 0,-1 0 1 0 0,1 0 0 0 0,-1 0-1 0 0,1 0 1 0 0,-1 0 0 0 0,0 1-1 0 0,1-1 1 0 0,-1 0 0 0 0,1 0-1 0 0,-1 0 1 0 0,1 0 0 0 0,-1 1-1 0 0,1-1 1 0 0,-1 0 0 0 0,0 1-1 0 0,1-1 1 0 0,-1 0 0 0 0,1 1-1 0 0,-1-1 1 0 0,0 0 0 0 0,1 1-1 0 0,-1-1 1 0 0,0 0 0 0 0,0 1-1 0 0,1-1 1 0 0,-1 1 0 0 0,0-1-1 0 0,0 1 1 0 0,0-1 0 0 0,0 1-1 0 0,1-1 1 0 0,-1 1 0 0 0,0-1-1 0 0,0 1 1 0 0,0-1 0 0 0,0 1-1 0 0,0-1 1 0 0,0 1 0 0 0,0-1-11 0 0,0 1 4 0 0,0-1-1 0 0,0 0 1 0 0,0 0 0 0 0,0 0 0 0 0,0 0 0 0 0,0 0 0 0 0,0 0 0 0 0,0 0 0 0 0,0 0 0 0 0,0 0 0 0 0,0 0 0 0 0,0 1 0 0 0,0-1 0 0 0,0 0 0 0 0,0 0-1 0 0,0 0 1 0 0,0 0 0 0 0,0 0 0 0 0,0 0 0 0 0,0 0 0 0 0,0 0 0 0 0,0 0 0 0 0,0 0 0 0 0,0 0 0 0 0,0 1 0 0 0,0-1 0 0 0,-1 0 0 0 0,1 0 0 0 0,0 0-1 0 0,0 0 1 0 0,0 0 0 0 0,0 0 0 0 0,0 0 0 0 0,0 0 0 0 0,0 0 0 0 0,0 0 0 0 0,0 0 0 0 0,0 0 0 0 0,0 0 0 0 0,0 0 0 0 0,-1 0 0 0 0,1 0 0 0 0,0 0 0 0 0,0 0-1 0 0,0 0 1 0 0,0 0 0 0 0,0 0 0 0 0,0 0 0 0 0,0 0 0 0 0,0 0 0 0 0,0 0 0 0 0,0 0 0 0 0,-1 0 0 0 0,1 0 0 0 0,0 0 0 0 0,0 0 0 0 0,0 0-4 0 0,-9 3 165 0 0,5 3 35 0 0,4 15 221 0 0,1-3-185 0 0,-2-10-158 0 0,-2-1-37 0 0,-7 6 90 0 0,7-9-20 0 0,2-1-50 0 0,2 6-14 0 0,-1-6-10 0 0,0 8 46 0 0,1-7-54 0 0,-1 1 0 0 0,0-1-1 0 0,-1 1 1 0 0,1-1 0 0 0,-1 1 0 0 0,0 1-29 0 0,-5 10 89 0 0,4-13-69 0 0,1 0-1 0 0,0 1 1 0 0,0-1 0 0 0,0 1 0 0 0,1-1 0 0 0,-1 0 0 0 0,1 1 0 0 0,-1 1-20 0 0,1 17 86 0 0,0-2-35 0 0,0 32 28 0 0,0-42-57 0 0,0-1 1 0 0,-1 0-1 0 0,-1 1 1 0 0,0-1 0 0 0,-1 3-23 0 0,1-3 28 0 0,0 0 1 0 0,1 0-1 0 0,0 0 1 0 0,0 0 0 0 0,1 3-29 0 0,0 5 40 0 0,1-8-9 0 0,-1 0 1 0 0,0 1 0 0 0,-1-1-1 0 0,0 0 1 0 0,-1 4-32 0 0,1-9 14 0 0,-2 9 53 0 0,0-1 0 0 0,0 1 0 0 0,2 0 0 0 0,-1 9-67 0 0,2-4 78 0 0,1-10-31 0 0,-1-1-1 0 0,-1 0 0 0 0,1 1 1 0 0,-1-1-1 0 0,-1 3-46 0 0,-2 7 93 0 0,1-10-36 0 0,2 0 0 0 0,-1-1 1 0 0,1 1-1 0 0,0 0 0 0 0,0 3-57 0 0,-1 7 165 0 0,-4 1-31 0 0,1-3-37 0 0,3-6-25 0 0,1 0 1 0 0,0 0-1 0 0,1 0 1 0 0,0 0 0 0 0,1 9-73 0 0,0-9 68 0 0,-1 0 1 0 0,0 0-1 0 0,0 0 1 0 0,-1 0-1 0 0,-1 9-68 0 0,-4-3 67 0 0,0 3 11 0 0,4-1 10 0 0,2-6-43 0 0,0 27 80 0 0,0-11-8 0 0,-1-11-53 0 0,-5 0-17 0 0,4-14-39 0 0,1 0 1 0 0,0 1-1 0 0,0-1 1 0 0,0 1 0 0 0,1-1-1 0 0,-1 0 1 0 0,1 1 0 0 0,-1 0-1 0 0,1-1 1 0 0,0 1-1 0 0,0 1-8 0 0,0 7 16 0 0,0 10 76 0 0,0 8 16 0 0,-3-24-60 0 0,-7 6-25 0 0,6-5 26 0 0,5 3-37 0 0,-1-9-6 0 0,0 0-5 0 0,0 1 0 0 0,0-1 0 0 0,0 0-1 0 0,0 0 1 0 0,0 0 0 0 0,0 0 0 0 0,0 0 0 0 0,0 0 0 0 0,0 0 0 0 0,0 0 0 0 0,0 0 0 0 0,0 0 0 0 0,0 1 0 0 0,0-1 0 0 0,0 0 0 0 0,0 0 0 0 0,0 0 0 0 0,0 0 0 0 0,0 0-1 0 0,0 0 1 0 0,0 0 0 0 0,0 0 0 0 0,0 0 0 0 0,0 0 0 0 0,0 0 0 0 0,0 1 0 0 0,0-1 0 0 0,0 0 0 0 0,0 0 0 0 0,0 0 0 0 0,-1 0 0 0 0,1 0 0 0 0,0 0 0 0 0,0 0-1 0 0,0 0 1 0 0,0 0 0 0 0,0 0 0 0 0,0 0 0 0 0,0 0 0 0 0,0 0 0 0 0,0 0 0 0 0,0 0 0 0 0,0 0 0 0 0,-1 0 0 0 0,1 0 0 0 0,0 0 0 0 0,0 0 0 0 0,0 0 0 0 0,0 0 0 0 0,0 0-1 0 0,0 0 1 0 0,0 0 0 0 0,0 0 0 0 0,0 0 0 0 0,0 0 0 0 0,-1 0 0 0 0,1 0-1 0 0,-5 0 7 0 0,0 0-38 0 0,2 0-160 0 0,3 0-53 0 0,0 0-4 0 0,0 0 75 0 0,0 0-15 0 0,0 0-96 0 0,-2 0-271 0 0,1 0 310 0 0,0 0 57 0 0,0 0 51 0 0,0 0 43 0 0,0 0 24 0 0,0 0 52 0 0,-2-2 94 0 0,2 2-98 0 0,0-1-80 0 0,0-1-111 0 0,1 2 55 0 0,0-1-40 0 0,-1 0-44 0 0,1 0-47 0 0,0 0-53 0 0,0 0-55 0 0,0 0-60 0 0,0 0-64 0 0,-1-1-68 0 0,1 1-73 0 0,0-1-75 0 0,0 1-80 0 0,0-4-1019 0 0,0-4-1017 0 0</inkml:trace>
  <inkml:trace contextRef="#ctx0" brushRef="#br0" timeOffset="657.95">190 32 7424 0 0,'0'0'166'0'0,"0"0"29"0"0,0 0 12 0 0,2 0-34 0 0,-1 0-171 0 0,0 0 1 0 0,-1 0-1 0 0,1 0 0 0 0,0 0 1 0 0,-1 0-1 0 0,1 0 0 0 0,0 0 1 0 0,-1-1-1 0 0,1 1 0 0 0,0 0 1 0 0,-1 0-1 0 0,1-1 0 0 0,0 1 0 0 0,-1 0 1 0 0,1-1-3 0 0,1-5 18 0 0,-2 2 49 0 0,1 2 72 0 0,1-2 159 0 0,9-6 270 0 0,-9 7 22 0 0,-2 3-30 0 0,0 0-135 0 0,3 0-60 0 0,7 0-11 0 0,-7 0-33 0 0,-3 3-167 0 0,0 0-70 0 0,0-1-46 0 0,0 2-22 0 0,0-3 19 0 0,0 0-33 0 0,0-1 0 0 0,0 0 0 0 0,0 0 1 0 0,0 0-1 0 0,0 0 0 0 0,0 0 0 0 0,0 0 0 0 0,0 0 1 0 0,0 0-1 0 0,0 0 0 0 0,0 0 0 0 0,0 1 1 0 0,0-1-1 0 0,0 0 0 0 0,0 0 0 0 0,0 0 0 0 0,0 0 1 0 0,0 0-1 0 0,0 0 0 0 0,0 0 0 0 0,0 0 1 0 0,0 0-1 0 0,0 0 0 0 0,0 0 0 0 0,0 1 0 0 0,0-1 1 0 0,0 0-1 0 0,0 0 0 0 0,0 0 0 0 0,0 0 1 0 0,1 0-1 0 0,-1 0 0 0 0,0 0 0 0 0,0 0 0 0 0,0 0 1 0 0,0 0-1 0 0,0 0 0 0 0,0 0 0 0 0,0 0 1 0 0,0 0-1 0 0,0 0 0 0 0,0 0 0 0 0,0 0 0 0 0,1 0 1 0 0,-1 0-1 0 0,0 0 0 0 0,0 0 0 0 0,0 0 1 0 0,0 0-1 0 0,0 0 0 0 0,0 0 0 0 0,0 0 0 0 0,0 0 1 0 0,0 0-1 0 0,0 0 0 0 0,1 0 0 0 0,-1 0-2 0 0,0 0 5 0 0,1 0 0 0 0,-1 0 1 0 0,0 0-1 0 0,1 0 0 0 0,-1 0 0 0 0,1 0 0 0 0,-1 0 0 0 0,0 0 0 0 0,1 0 0 0 0,-1 0 0 0 0,1 0 0 0 0,-1 1 0 0 0,0-1 1 0 0,1 0-1 0 0,-1 0 0 0 0,1 0 0 0 0,-1 1 0 0 0,0-1 0 0 0,1 0 0 0 0,-1 0 0 0 0,0 1 0 0 0,1-1 0 0 0,-1 0 0 0 0,0 1 1 0 0,0-1-1 0 0,1 0 0 0 0,-1 1 0 0 0,0-1 0 0 0,0 0 0 0 0,0 1 0 0 0,1-1-5 0 0,3 7 84 0 0,7-1 36 0 0,-6 7 0 0 0,0-6-46 0 0,6 5 175 0 0,-4-4-72 0 0,-3-4-133 0 0,-2 1 15 0 0,-2-4-45 0 0,0-1 1 0 0,1 1 0 0 0,-1 0-1 0 0,0-1 1 0 0,1 1-1 0 0,-1 0 1 0 0,0-1 0 0 0,1 1-1 0 0,-1-1 1 0 0,1 1-1 0 0,-1-1 1 0 0,1 1-1 0 0,-1-1 1 0 0,1 1 0 0 0,-1-1-1 0 0,1 0 1 0 0,-1 1-1 0 0,1-1 1 0 0,0 0 0 0 0,-1 1-1 0 0,1-1 1 0 0,0 0-15 0 0,4 3 50 0 0,-3-2-34 0 0,-1 0 0 0 0,1 0 0 0 0,-1 1 0 0 0,1-1 0 0 0,-1 1 0 0 0,0-1-1 0 0,1 1 1 0 0,-1 0 0 0 0,0 0 0 0 0,0-1 0 0 0,0 1 0 0 0,0 0 0 0 0,0 1-16 0 0,0 0 20 0 0,1 0 1 0 0,0 0-1 0 0,-1 0 1 0 0,1 0-1 0 0,1 0 1 0 0,-1 0-21 0 0,10 9 77 0 0,14 23 219 0 0,-16-21-196 0 0,21 23 292 0 0,-24-28-326 0 0,-3-4-17 0 0,0 0 0 0 0,-1 1 0 0 0,0-1 0 0 0,1 1 0 0 0,0 5-49 0 0,4 18 144 0 0,13 2 1 0 0,-13-10-39 0 0,-7-17-73 0 0,0 0 0 0 0,1 0-1 0 0,0 0 1 0 0,-1 0 0 0 0,1-1 0 0 0,2 3-33 0 0,7 11 135 0 0,-2 0 0 0 0,1 3-135 0 0,5 18 152 0 0,-11-20-88 0 0,-3-10-32 0 0,1-1 1 0 0,0 1-1 0 0,1-1 0 0 0,0 0 0 0 0,0 2-32 0 0,0-4 26 0 0,-1 0 0 0 0,1 0 0 0 0,-1 1 0 0 0,-1 0-1 0 0,1-1 1 0 0,-1 1 0 0 0,0 0 0 0 0,0 0-1 0 0,-1 4-25 0 0,2 8 107 0 0,5 1-23 0 0,-3-9-35 0 0,2 9 63 0 0,1-1-11 0 0,-4-7-40 0 0,2 25 257 0 0,8 1-106 0 0,-4-13-93 0 0,-4-11-74 0 0,-4-10-27 0 0,-1 0 0 0 0,1 1-1 0 0,0-1 1 0 0,-1 0-1 0 0,0 1 1 0 0,1-1 0 0 0,-2 0-1 0 0,1 1-17 0 0,2 13 67 0 0,8 4 37 0 0,-4 6 0 0 0,4-6 0 0 0,-5 5 2 0 0,11 11 116 0 0,-14-32-205 0 0,0 1 17 0 0,0 0 0 0 0,0 0 0 0 0,0 0 0 0 0,1 0 0 0 0,0 0 0 0 0,0-1-1 0 0,1 0 1 0 0,2 4-34 0 0,-5-8 4 0 0,1 1 0 0 0,-1-1 0 0 0,0 0 0 0 0,0 0 0 0 0,0 1 0 0 0,1-1 0 0 0,-2 0 0 0 0,1 1 0 0 0,0-1 0 0 0,0 1 0 0 0,0-1 0 0 0,-1 1 0 0 0,1 0 0 0 0,-1-1 0 0 0,1 1 0 0 0,-1 0 0 0 0,0-1 0 0 0,1 1 0 0 0,-1 0 0 0 0,0 0-4 0 0,0 0 12 0 0,0-1 0 0 0,0 1 0 0 0,1 0-1 0 0,-1-1 1 0 0,0 1 0 0 0,1-1 0 0 0,-1 1-1 0 0,1 0 1 0 0,0-1 0 0 0,-1 1-1 0 0,1-1 1 0 0,0 0 0 0 0,0 1 0 0 0,0-1-12 0 0,4 7 75 0 0,0 6 87 0 0,6-9 4 0 0,-11-4-156 0 0,1-1 0 0 0,-1 1 0 0 0,0 0 0 0 0,1 0 0 0 0,-1 0 0 0 0,0-1 0 0 0,0 1 0 0 0,0 0 0 0 0,1 0 0 0 0,-1 0 0 0 0,0 0 0 0 0,0 0 0 0 0,0-1 0 0 0,-1 2-10 0 0,1 11 39 0 0,0-10 18 0 0,0-3 29 0 0,0-3-20 0 0,0 0-297 0 0,0 0 77 0 0,0 0 68 0 0,0 1 55 0 0,0-3 87 0 0,0-3 175 0 0,0 5-156 0 0,0-1-58 0 0,0 1-91 0 0,0 1-26 0 0,0 0-49 0 0,0 0-58 0 0,0 0-62 0 0,0 0-97 0 0,0-1-88 0 0,0 1-96 0 0,0-1-104 0 0,0 1-113 0 0,0-1-120 0 0,0 1 395 0 0,0 1-32 0 0,0 0-35 0 0,0-1-35 0 0,0-2-1657 0 0,0-5-1268 0 0</inkml:trace>
  <inkml:trace contextRef="#ctx0" brushRef="#br0" timeOffset="1100.78">221 694 5904 0 0,'0'0'132'0'0,"0"0"17"0"0,0 0 11 0 0,0 0 43 0 0,0 0 150 0 0,0 0 60 0 0,0 0 17 0 0,0 0-41 0 0,0 0-286 0 0,0 0 5 0 0,0 0 25 0 0,0 0-18 0 0,0 0 39 0 0,0 0-39 0 0,0 0 104 0 0,0 0 191 0 0,0 0 20 0 0,0 0-9 0 0,0 0-45 0 0,0 0-21 0 0,3 0-3 0 0,5 0-140 0 0,1 0-33 0 0,6 0 67 0 0,22 0 255 0 0,-25 0-312 0 0,-1 0 40 0 0,-2 0-52 0 0,-2-1-47 0 0,0-1-21 0 0,1-2 4 0 0,1 0-2 0 0,-2 1-4 0 0,0 2 21 0 0,2 1 46 0 0,29 0 236 0 0,2 0-78 0 0,0 0-101 0 0,-20 0-159 0 0,0 0-34 0 0,-18 0-37 0 0,-1 0 1 0 0,1-1-1 0 0,0 1 1 0 0,0 0-1 0 0,-1-1 1 0 0,1 1-1 0 0,0-1 1 0 0,0 0-1 0 0,-1 1 1 0 0,1-1-1 0 0,-1 0 1 0 0,1 0 0 0 0,-1 0-2 0 0,1 0-1 0 0,-1 0 1 0 0,1 0 0 0 0,0 0-1 0 0,-1 0 1 0 0,1 1 0 0 0,0-1-1 0 0,-1 1 1 0 0,1-1 0 0 0,0 1-1 0 0,0-1 1 0 0,-1 1 0 0 0,1 0 0 0 0,0 0 0 0 0,2 0-59 0 0,0 0-121 0 0,0 0-127 0 0,-2 0 103 0 0,0 0-33 0 0,0 0-35 0 0,0 0-35 0 0,0 0-37 0 0,-1 0-37 0 0,1 0-37 0 0,-1 0-39 0 0,1 0-40 0 0,-1 0-39 0 0,1 0-1297 0 0,-1 0-1039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2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6016 0 0,'0'0'132'0'0,"0"0"53"0"0,0 0-63 0 0,3 0 101 0 0,4-1 115 0 0,15-9 614 0 0,-13 6-698 0 0,-2 1-126 0 0,1-2 62 0 0,2-1 75 0 0,3 4 66 0 0,0 1-28 0 0,-1-1-79 0 0,1-1-37 0 0,4-3-15 0 0,-11 4-122 0 0,6-2 138 0 0,-1 0-43 0 0,5-2 27 0 0,8 2-33 0 0,-15 4-144 0 0,0 0 37 0 0,30 0 270 0 0,-28 0-270 0 0,0 0-84 0 0,-2 0-53 0 0,-1 0-71 0 0,0 0-81 0 0,1 0-93 0 0,-8 0 107 0 0,1 0-38 0 0,1 0-379 0 0,1 0-264 0 0,2 0-609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1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0 5640 0 0,'0'0'165'0'0,"-3"0"-10"0"0,-7 0-55 0 0,8 0 10 0 0,1 0 126 0 0,1 0 206 0 0,0 0 7 0 0,0 0 10 0 0,0 0 18 0 0,0 0 10 0 0,0 0 1 0 0,0 0-207 0 0,0 0-126 0 0,0 0-45 0 0,-2 3-3 0 0,0-2-95 0 0,1 0 0 0 0,0 0 0 0 0,0 1 1 0 0,0-1-1 0 0,0 0 0 0 0,0 1 0 0 0,0-1 0 0 0,0 1 0 0 0,1-1 1 0 0,-1 1-1 0 0,0-1 0 0 0,1 1 0 0 0,-1 0 0 0 0,1-1 0 0 0,0 1 0 0 0,0-1 1 0 0,-1 1-1 0 0,1 1-12 0 0,0-2 15 0 0,0 1 0 0 0,0 0 0 0 0,0-1 1 0 0,-1 1-1 0 0,1 0 0 0 0,0-1 1 0 0,-1 1-1 0 0,0-1 0 0 0,1 1 0 0 0,-1-1 1 0 0,0 1-1 0 0,0-1 0 0 0,0 1 0 0 0,0-1 1 0 0,0 0-1 0 0,0 1 0 0 0,0-1 0 0 0,-1 1-15 0 0,2-2 8 0 0,0 0-1 0 0,-1 0 0 0 0,1 0 0 0 0,0 1 1 0 0,0-1-1 0 0,0 0 0 0 0,-1 0 1 0 0,1 1-1 0 0,0-1 0 0 0,0 0 0 0 0,0 1 1 0 0,0-1-1 0 0,0 0 0 0 0,0 1 1 0 0,-1-1-1 0 0,1 0 0 0 0,0 0 0 0 0,0 1 1 0 0,0-1-1 0 0,0 0 0 0 0,0 1 1 0 0,0-1-1 0 0,0 0 0 0 0,0 1 0 0 0,0-1 1 0 0,1 0-8 0 0,-1 9 53 0 0,0 2 51 0 0,0 42 461 0 0,0-41-446 0 0,0-2-41 0 0,0-2-37 0 0,1 9 118 0 0,5 1-29 0 0,0-3-35 0 0,-2 16 125 0 0,-5 20 186 0 0,0-23-132 0 0,1-2 7 0 0,-1-15-132 0 0,1 0 0 0 0,0 0 0 0 0,0-1 0 0 0,2 1 0 0 0,0 4-149 0 0,2 0 125 0 0,3 20 153 0 0,-5-21-147 0 0,-2 4 49 0 0,0-4-58 0 0,0 30 371 0 0,3-29-332 0 0,10 11 247 0 0,-6-13-229 0 0,-4-6-126 0 0,0 0-35 0 0,0 13 52 0 0,-3-1 67 0 0,0-11-33 0 0,0 10 121 0 0,0-12-112 0 0,0-1 35 0 0,-3-5-76 0 0,-7 0 4 0 0,7 0 16 0 0,3 0-28 0 0,0 0-134 0 0,0 0-61 0 0,0 0 47 0 0,0 0-73 0 0,0 0-86 0 0,0 0 72 0 0,0 0-39 0 0,0 0-42 0 0,0 0-41 0 0,0 0-35 0 0,0 0-34 0 0,0 0-234 0 0,0 0-55 0 0,0 0-768 0 0,0 0-606 0 0,0 0-1150 0 0</inkml:trace>
  <inkml:trace contextRef="#ctx0" brushRef="#br0" timeOffset="420.52">0 126 5192 0 0,'0'0'151'0'0,"3"0"-5"0"0,4 0-226 0 0,1 0 93 0 0,-1 0 82 0 0,1 0 71 0 0,4 0 162 0 0,-1 0 84 0 0,28 0 1136 0 0,-31 0-1249 0 0,0 0-36 0 0,-1 0-18 0 0,0-1-56 0 0,0-1-20 0 0,3-2 14 0 0,6-2 82 0 0,13 1 248 0 0,-14-1-190 0 0,-2 2-44 0 0,12 1 70 0 0,-5 2-118 0 0,35-8 373 0 0,-38 6-460 0 0,-2 0-44 0 0,-1 0-59 0 0,9-3 66 0 0,-17 5-69 0 0,0-1-1 0 0,1 1 1 0 0,-1 0 0 0 0,0 0 0 0 0,5 0-38 0 0,15 2 98 0 0,-15 0-77 0 0,0-1 0 0 0,0 0 0 0 0,-1-1-1 0 0,1 0 1 0 0,4-1-21 0 0,1-3 11 0 0,11-2 14 0 0,-7 5-37 0 0,4 0-136 0 0,7-7-179 0 0,-26 7 269 0 0,3 0-98 0 0,-3 2-51 0 0,-1 0-80 0 0,-2 0 93 0 0,1 0-41 0 0,-1 0-42 0 0,1 0-39 0 0,2 0-420 0 0,2 0-283 0 0,4 0-663 0 0</inkml:trace>
  <inkml:trace contextRef="#ctx0" brushRef="#br0" timeOffset="902.78">915 0 5904 0 0,'0'0'132'0'0,"0"0"17"0"0,0 0 11 0 0,0 3-21 0 0,2 4-101 0 0,1 1 43 0 0,1-2 39 0 0,0-1 35 0 0,-1-2 136 0 0,-2 0-106 0 0,0 0-65 0 0,-1 1-58 0 0,0-1-13 0 0,1-1 46 0 0,11 14 290 0 0,-10-14-340 0 0,0-1 1 0 0,-1 1-1 0 0,1 0 1 0 0,-1-1-1 0 0,1 1 1 0 0,-1 0-1 0 0,0 0 1 0 0,0 1-46 0 0,3 14 305 0 0,-2 6-31 0 0,11 2 62 0 0,-8-16-252 0 0,0 1 0 0 0,-1 0 0 0 0,-1 1 1 0 0,0-1-1 0 0,0 1 0 0 0,-1 2-84 0 0,2 5 111 0 0,-1 13 87 0 0,-3-25-139 0 0,0-1 0 0 0,0 1-1 0 0,1 0 1 0 0,1 3-59 0 0,2 7 124 0 0,-2-9-62 0 0,0-1-1 0 0,0 1 1 0 0,-1 0 0 0 0,0-1 0 0 0,-1 1 0 0 0,1 0-62 0 0,-1 19 197 0 0,0-13-7 0 0,1 0 0 0 0,3 12-190 0 0,4 6 304 0 0,-4-14-33 0 0,-4-4-97 0 0,1 7 37 0 0,3-6-60 0 0,1 7 64 0 0,-2-6-40 0 0,-2-1 22 0 0,-1 3 72 0 0,1-13-214 0 0,-1 0 1 0 0,0 0-1 0 0,1 0 0 0 0,0 0 1 0 0,0 0-1 0 0,0 0 1 0 0,1-1-1 0 0,-1 1 1 0 0,1 0-1 0 0,1 2-55 0 0,-1-1 122 0 0,0 0-47 0 0,-1 13 36 0 0,-1-11-33 0 0,-1-2 3 0 0,1-1 36 0 0,0 1 38 0 0,-1-1 50 0 0,1 0 57 0 0,0-1 66 0 0,0 0-34 0 0,0-3-140 0 0,0 0-68 0 0,0 0-12 0 0,0 0 4 0 0,0 0 29 0 0,0 0 12 0 0,0-9 56 0 0,-7 2-49 0 0,7 7-121 0 0,-1-1 0 0 0,1 1 0 0 0,-1 0 1 0 0,0-1-1 0 0,1 1 0 0 0,-1-1 0 0 0,1 1 0 0 0,-1-1 0 0 0,1 0 0 0 0,-1 1 0 0 0,1-1 0 0 0,0 1 0 0 0,-1-1 1 0 0,1 0-1 0 0,0 1 0 0 0,-1-1 0 0 0,1 0 0 0 0,0 0 0 0 0,0 1 0 0 0,0-1 0 0 0,-1 0 0 0 0,1 1 0 0 0,0-1 0 0 0,0-1-5 0 0,0-16 110 0 0,0-1-48 0 0,0-67 6 0 0,0 83-68 0 0,0-1 0 0 0,1 1 0 0 0,-1 0 0 0 0,1 0 0 0 0,-1 0 0 0 0,1-1 0 0 0,0 1 0 0 0,0 0 0 0 0,1 0 0 0 0,0-2 0 0 0,2-5 0 0 0,1-6-1 0 0,-4 12 0 0 0,0 0 0 0 0,1 0 1 0 0,-1 1-1 0 0,1-1 0 0 0,0 0 0 0 0,0 0 0 0 0,0 1 0 0 0,0-1 0 0 0,0 1 0 0 0,1 0 0 0 0,0 0 0 0 0,-1 0 0 0 0,3-1 1 0 0,2-4-27 0 0,-2 4 13 0 0,0-1 1 0 0,-1 0 0 0 0,0 1 0 0 0,2-4 13 0 0,-1 1-12 0 0,-4 5 7 0 0,0 0 0 0 0,0 0 0 0 0,1 0 0 0 0,-1 0 1 0 0,1 0-1 0 0,-1 1 0 0 0,1-1 0 0 0,0 0 0 0 0,0 1 0 0 0,0 0 1 0 0,0-1-1 0 0,0 1 0 0 0,0 0 0 0 0,2-1 5 0 0,30-20-69 0 0,-24 15 61 0 0,-5 4-4 0 0,-1 0 1 0 0,0-1-1 0 0,-1 0 1 0 0,4-3 11 0 0,-5 5-2 0 0,0-1 0 0 0,0 1 0 0 0,0 0 1 0 0,1 0-1 0 0,-1-1 0 0 0,1 2 0 0 0,-1-1 1 0 0,1 0-1 0 0,0 0 0 0 0,0 1 0 0 0,0-1 2 0 0,0 2-5 0 0,0-1-1 0 0,0 1 0 0 0,0 0 0 0 0,0 0 0 0 0,0 0 0 0 0,-1 0 0 0 0,2 0 6 0 0,0 0-3 0 0,1 0 1 0 0,-1 0-1 0 0,1 0 0 0 0,-1 0 1 0 0,1-1-1 0 0,-1 0 0 0 0,4-1 3 0 0,10-3 0 0 0,-16 5-5 0 0,1 0 1 0 0,0 0-1 0 0,0 0 1 0 0,0 0-1 0 0,0 1 1 0 0,-1-1-1 0 0,1 1 1 0 0,0-1-1 0 0,0 1 1 0 0,-1 0-1 0 0,1 0 1 0 0,0 0-1 0 0,-1 1 1 0 0,3 0 3 0 0,0 1 5 0 0,26 14-75 0 0,-20-8 66 0 0,-8-6 5 0 0,0-1 0 0 0,0 1 0 0 0,0-1 1 0 0,1 0-1 0 0,-1 0 0 0 0,2 0 0 0 0,-2 0-1 0 0,1 0 1 0 0,-1 0 0 0 0,0 0 0 0 0,0 0 0 0 0,0 1 0 0 0,1 0 0 0 0,9 9 0 0 0,-8-8 0 0 0,0 1 0 0 0,0-1 0 0 0,-1 1 0 0 0,0 0 0 0 0,0 0 0 0 0,1 2 1 0 0,0 4-1 0 0,-4-9 0 0 0,0 0 0 0 0,0 1 0 0 0,0-1 0 0 0,0 0 0 0 0,1 0 0 0 0,-1 0 0 0 0,1 0 0 0 0,-1 0 0 0 0,1 0-1 0 0,8 9-5 0 0,7 20-84 0 0,-15-26 88 0 0,4 27-51 0 0,7-17 53 0 0,0 1 0 0 0,-11 0 0 0 0,1 0 0 0 0,8 0 0 0 0,-9-7-10 0 0,-2-3-24 0 0,2 6-134 0 0,-1-12 154 0 0,-1 0 1 0 0,0 1 0 0 0,1-1-1 0 0,-1 0 1 0 0,0 1 0 0 0,1-1 0 0 0,-1 0-1 0 0,0 1 1 0 0,1-1 0 0 0,-1 0-1 0 0,1 0 1 0 0,-1 0 0 0 0,1 1 0 0 0,-1-1-1 0 0,1 0 1 0 0,-1 0 0 0 0,1 0-1 0 0,-1 0 1 0 0,0 0 0 0 0,1 0 0 0 0,-1 0-1 0 0,1 0 1 0 0,-1 0 0 0 0,1 0 0 0 0,-1 0 13 0 0,2 0-132 0 0,-1 0-46 0 0,-1 0-71 0 0,0 0 79 0 0,0 0-35 0 0,0 0-38 0 0,0 0-36 0 0,0 0-375 0 0,0 0 92 0 0,0 0-49 0 0,0 0-718 0 0,0 0-565 0 0,0 0-1072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2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7688 0 0,'0'0'166'0'0,"0"0"29"0"0,0 0 14 0 0,-3 0-25 0 0,-7 0-93 0 0,8 0-5 0 0,1 0 96 0 0,1 0 146 0 0,0 0 7 0 0,0 0-35 0 0,0 0-225 0 0,0 0-2 0 0,0 0 5 0 0,0 0-12 0 0,0 0 0 0 0,3 3 12 0 0,-1-1-63 0 0,0 0-1 0 0,1-1 1 0 0,-1 0 0 0 0,0 1 0 0 0,1-1 0 0 0,0 0 0 0 0,-1 0 0 0 0,1 0-1 0 0,0 0 1 0 0,-1-1 0 0 0,1 1 0 0 0,0-1 0 0 0,0 1 0 0 0,0-1-15 0 0,-1 0 4 0 0,0 0 0 0 0,0 0 1 0 0,0 0-1 0 0,0-1 0 0 0,0 1 0 0 0,0-1 1 0 0,0 1-1 0 0,-1-1 0 0 0,1 1 0 0 0,0-1-4 0 0,2-2 9 0 0,0 1-1 0 0,1 1 0 0 0,-1-1 0 0 0,0 0 0 0 0,1 1 1 0 0,-1 0-1 0 0,1 0 0 0 0,-1 1 0 0 0,1-1 0 0 0,-1 1 1 0 0,1 0-1 0 0,0 0 0 0 0,3 0-8 0 0,4 1 10 0 0,-5-1-10 0 0,-1 0 0 0 0,1 0 0 0 0,0 0 1 0 0,0-1-1 0 0,5-1 0 0 0,-4-1-51 0 0,-1 0-106 0 0,-3 2-4 0 0,0-1-48 0 0,0 1-51 0 0,0 0-50 0 0,0 0-54 0 0,0 0-53 0 0,1 1-57 0 0,1 0-58 0 0,6 0-747 0 0,7 0-723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3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126 237 5248 0 0,'0'0'152'0'0,"0"0"-32"0"0,0 0 1 0 0,0 0 49 0 0,0 0 151 0 0,0 0 276 0 0,0 0 19 0 0,0 0-255 0 0,0 0-154 0 0,0 0-46 0 0,0 0 18 0 0,0 0 62 0 0,0 0-17 0 0,0 0-20 0 0,0 0-56 0 0,0 0-20 0 0,0 0-6 0 0,0 3-4 0 0,1 22 104 0 0,0 6 48 0 0,-1-10-121 0 0,-2-5-70 0 0,0-4-61 0 0,-4 3 47 0 0,5-12-51 0 0,-1 1 0 0 0,1-1 0 0 0,0 1 0 0 0,0-1 0 0 0,1 0 0 0 0,-1 1 0 0 0,1 0 1 0 0,0-1-1 0 0,0 1-14 0 0,0 83 219 0 0,0-64-144 0 0,-2 6 35 0 0,-5 8 14 0 0,5-25-63 0 0,0 0 1 0 0,0 1-1 0 0,1 8-61 0 0,2 18 160 0 0,0 4 21 0 0,-6-9-2 0 0,1-16-95 0 0,-2 10 43 0 0,3-1 40 0 0,1-10-30 0 0,-4 1-32 0 0,1-3-29 0 0,4-6-18 0 0,0 0 1 0 0,0 0 0 0 0,1-1-1 0 0,0 1 1 0 0,1 1-59 0 0,-1 19 131 0 0,-3-4-61 0 0,-3-9-7 0 0,5-13-49 0 0,-1 0 0 0 0,1 0 0 0 0,0 1 1 0 0,0-1-1 0 0,1 1 0 0 0,-1-1 0 0 0,1 0 0 0 0,-1 2-14 0 0,0 14 72 0 0,-5-3-22 0 0,-1-1-1 0 0,6 4 22 0 0,1 41 89 0 0,0-58-153 0 0,0 0 1 0 0,-1-1 0 0 0,1 1 0 0 0,0-1 0 0 0,0 1-1 0 0,-1 0 1 0 0,1-1 0 0 0,-1 1 0 0 0,0-1 0 0 0,1 1-1 0 0,-1-1 1 0 0,0 0 0 0 0,-1 2-8 0 0,1-1 8 0 0,0-1 0 0 0,0 1 1 0 0,0 0-1 0 0,1-1 0 0 0,-1 1 0 0 0,0 0 0 0 0,1 0 1 0 0,-1 0-1 0 0,1 0 0 0 0,-1 0 0 0 0,1 0 0 0 0,0-1 1 0 0,0 3-9 0 0,0 7 70 0 0,0-11-68 0 0,0 0 0 0 0,0 0-1 0 0,0 0 1 0 0,0 0 0 0 0,0 0 0 0 0,0 0-1 0 0,0 0 1 0 0,0 0 0 0 0,0 1 0 0 0,0-1-1 0 0,0 0 1 0 0,0 0 0 0 0,0 0-1 0 0,0 0 1 0 0,0 0 0 0 0,0 0 0 0 0,0 0-1 0 0,0 0 1 0 0,0 0 0 0 0,0 0 0 0 0,0 1-1 0 0,0-1 1 0 0,0 0 0 0 0,0 0 0 0 0,0 0-1 0 0,0 0 1 0 0,0 0 0 0 0,0 0-1 0 0,0 0 1 0 0,0 0 0 0 0,-1 0 0 0 0,1 0-1 0 0,0 0 1 0 0,0 0 0 0 0,0 0 0 0 0,0 0-1 0 0,0 0 1 0 0,0 0 0 0 0,0 0 0 0 0,0 1-1 0 0,0-1 1 0 0,0 0 0 0 0,0 0-1 0 0,-1 0 1 0 0,1 0 0 0 0,0 0 0 0 0,0 0-1 0 0,0 0 1 0 0,0 0 0 0 0,0 0 0 0 0,0 0-1 0 0,0 0 1 0 0,0 0 0 0 0,0-1-1 0 0,0 1 1 0 0,-1 0 0 0 0,1 0-2 0 0,-10 0 111 0 0,7 0 1 0 0,3 0-32 0 0,0 0-126 0 0,0 0-20 0 0,0 0-36 0 0,0 0-154 0 0,0 0-61 0 0,0 0 173 0 0,0 0-25 0 0,0 0-53 0 0,0 0-102 0 0,0 0-118 0 0,0 0-106 0 0,0 0 80 0 0,0 0-41 0 0,0 0-593 0 0,0 0-465 0 0,0 0-887 0 0</inkml:trace>
  <inkml:trace contextRef="#ctx0" brushRef="#br0" timeOffset="543.49">111 269 7368 0 0,'0'0'165'0'0,"0"0"22"0"0,0 0 10 0 0,0 0 40 0 0,0 0 85 0 0,0 0 35 0 0,2 0 10 0 0,5 0-156 0 0,-3 0-98 0 0,-2 0-37 0 0,-2 0-7 0 0,0 0 34 0 0,0 2 41 0 0,0-1-138 0 0,0-1-1 0 0,0 1 1 0 0,0-1 0 0 0,0 1 0 0 0,0-1 0 0 0,0 0 0 0 0,0 1-1 0 0,0-1 1 0 0,0 1 0 0 0,1-1 0 0 0,-1 0 0 0 0,0 1 0 0 0,0-1 0 0 0,0 1-1 0 0,0-1 1 0 0,1 0 0 0 0,-1 1 0 0 0,0-1 0 0 0,0 0 0 0 0,1 1-1 0 0,-1-1 1 0 0,0 0 0 0 0,1 1 0 0 0,-1-1 0 0 0,0 0 0 0 0,1 0 0 0 0,-1 1-1 0 0,0-1 1 0 0,1 0 0 0 0,-1 0 0 0 0,1 0-6 0 0,6 5 95 0 0,-2 6 42 0 0,1-7-44 0 0,-5-4-87 0 0,-1 1 0 0 0,1-1 0 0 0,-1 0 0 0 0,1 0 0 0 0,-1 1 0 0 0,0-1 0 0 0,1 0 0 0 0,-1 1 0 0 0,0-1 0 0 0,1 0 0 0 0,-1 1 0 0 0,0-1 0 0 0,1 1 1 0 0,-1-1-1 0 0,0 0 0 0 0,0 1 0 0 0,1-1 0 0 0,-1 1 0 0 0,0-1 0 0 0,0 1 0 0 0,0-1 0 0 0,0 1 0 0 0,0-1 0 0 0,0 1 0 0 0,0-1 0 0 0,0 1 0 0 0,0-1 0 0 0,0 1 1 0 0,0-1-1 0 0,0 1 0 0 0,0-1 0 0 0,0 1-6 0 0,0 1 25 0 0,0 0 1 0 0,0-1 0 0 0,1 1 0 0 0,-1 0-1 0 0,0-1 1 0 0,1 1 0 0 0,0 0-1 0 0,-1-1 1 0 0,1 1 0 0 0,0 0 0 0 0,0-1-1 0 0,0 1 1 0 0,0-1 0 0 0,0 0-26 0 0,1 3 30 0 0,0 0-39 0 0,3 27 172 0 0,6-12-74 0 0,-8-7-32 0 0,-2-8-30 0 0,0 0 1 0 0,1 0 0 0 0,-1 0 0 0 0,1 0-1 0 0,0 0 1 0 0,0-1 0 0 0,0 1 0 0 0,0 0-28 0 0,1 0 26 0 0,-1 0 0 0 0,0 0 0 0 0,0 1 0 0 0,-1-1 0 0 0,1 1 1 0 0,-1-1-1 0 0,0 1-26 0 0,5 16 118 0 0,6 2 45 0 0,4 5 126 0 0,0 1 0 0 0,7 22-289 0 0,-10-21 331 0 0,2-1 0 0 0,12 19-331 0 0,-14-28 172 0 0,-1-3-45 0 0,-3-5 11 0 0,1 0 1 0 0,7 6-139 0 0,0 3 187 0 0,0 8 2 0 0,-1 0-4 0 0,2-8-2 0 0,-14-17-145 0 0,0 0 0 0 0,0 0 0 0 0,-1 0 0 0 0,0 1 0 0 0,3 3-38 0 0,4 24 218 0 0,9-5-29 0 0,-13-19-100 0 0,0 1 0 0 0,-1-1 0 0 0,1 3-89 0 0,25 47 382 0 0,17 23 118 0 0,-45-77-476 0 0,-1-1 0 0 0,0 1 0 0 0,-1 0 0 0 0,1-1 0 0 0,0 1 0 0 0,-1 0 0 0 0,0 0 0 0 0,0 1-24 0 0,3 8 54 0 0,9 13 117 0 0,-2-7-16 0 0,-10-17-131 0 0,0 0 0 0 0,-1 0 0 0 0,1 0 1 0 0,-1 0-1 0 0,1 0 0 0 0,-1 0 0 0 0,0 1 0 0 0,1 0-24 0 0,-2-2 7 0 0,1-1-1 0 0,0 1 1 0 0,0-1-1 0 0,0 1 1 0 0,0-1-1 0 0,0 1 1 0 0,0-1-1 0 0,0 1 1 0 0,0-1-1 0 0,0 1 1 0 0,0-1-1 0 0,0 1 1 0 0,0-1-1 0 0,0 1 0 0 0,1-1 1 0 0,-1 1-1 0 0,0-1 1 0 0,0 1-1 0 0,1-1 1 0 0,-1 1-1 0 0,0-1 1 0 0,0 1-1 0 0,1-1 1 0 0,-1 0-1 0 0,0 1 1 0 0,1-1-1 0 0,-1 0 0 0 0,1 1 1 0 0,-1-1-1 0 0,0 0 1 0 0,1 1-1 0 0,-1-1 1 0 0,1 0-1 0 0,-1 0 1 0 0,1 0-1 0 0,-1 1 1 0 0,1-1-1 0 0,-1 0 1 0 0,1 0-1 0 0,-1 0 0 0 0,1 0 1 0 0,-1 0-1 0 0,1 0 1 0 0,-1 0-1 0 0,1 0 1 0 0,0 0-7 0 0,1 0 117 0 0,-2 0-12 0 0,0 0-1 0 0,-2 3 2 0 0,-9 7 4 0 0,9-7 2 0 0,2-3 0 0 0,-3 0-18 0 0,-13-1-76 0 0,7-2-49 0 0,8 3 22 0 0,1 0 0 0 0,-1 0 0 0 0,1 0-1 0 0,0-1 1 0 0,-1 1 0 0 0,1 0 0 0 0,0-1 0 0 0,-1 1 0 0 0,1 0 0 0 0,0-1 0 0 0,-1 1 0 0 0,1 0-1 0 0,0-1 1 0 0,0 1 0 0 0,-1-1 0 0 0,1 1 0 0 0,0 0 0 0 0,0-1 0 0 0,0 1 9 0 0,0-1-11 0 0,-1 1 1 0 0,1 0 0 0 0,0-1 0 0 0,0 1-1 0 0,0 0 1 0 0,-1-1 0 0 0,1 1-1 0 0,0 0 1 0 0,0-1 0 0 0,0 1 0 0 0,-1 0-1 0 0,1 0 1 0 0,0-1 0 0 0,-1 1-1 0 0,1 0 1 0 0,0 0 0 0 0,-1 0 0 0 0,1-1-1 0 0,0 1 1 0 0,-1 0 0 0 0,1 0-1 0 0,0 0 1 0 0,-1 0 0 0 0,1 0-1 0 0,0 0 1 0 0,-1 0 0 0 0,1 0 0 0 0,-1 0-1 0 0,1 0 1 0 0,0 0 0 0 0,-1 0-1 0 0,1 0 1 0 0,0 0 0 0 0,-1 0 10 0 0,-1 0-144 0 0,1-1-54 0 0,0 1-79 0 0,0-1 88 0 0,1 0-39 0 0,0 1 228 0 0,-1 0-271 0 0,0-1-39 0 0,0-1-38 0 0,0 1-32 0 0,-1-1-245 0 0,0 0-55 0 0,-1-3-798 0 0,1-1-628 0 0,1-4-1193 0 0</inkml:trace>
  <inkml:trace contextRef="#ctx0" brushRef="#br0" timeOffset="787.95">95 868 7568 0 0,'0'0'166'0'0,"0"0"29"0"0,0 0 14 0 0,0 0 17 0 0,2 0 19 0 0,3 0-86 0 0,1 0 43 0 0,1 0-38 0 0,4-1 74 0 0,-1 0-97 0 0,-8 0-118 0 0,-1 1 0 0 0,1-1 1 0 0,0 1-1 0 0,-1-1 0 0 0,1 0 0 0 0,-1 0 0 0 0,1 0 0 0 0,-1 0 0 0 0,1 0 1 0 0,-1 0-1 0 0,1-1-23 0 0,2 0 166 0 0,-1 0-74 0 0,1 2-47 0 0,1 1-25 0 0,-2-1 30 0 0,13 1 92 0 0,-12 0-110 0 0,1-1 0 0 0,-1 1 1 0 0,0-1-1 0 0,1 0 1 0 0,-1-1-1 0 0,0 1 1 0 0,1-1-1 0 0,-1 0 0 0 0,4-1-32 0 0,0-3 15 0 0,-7 4-16 0 0,1 0 1 0 0,-1 0-1 0 0,0 0 0 0 0,1 1 1 0 0,-1-1-1 0 0,1 0 0 0 0,0 1 1 0 0,-1-1-1 0 0,1 1 0 0 0,-1-1 1 0 0,1 1-1 0 0,0 0 0 0 0,-1 0 1 0 0,1 0 0 0 0,14 0-48 0 0,0 0 36 0 0</inkml:trace>
  <inkml:trace contextRef="#ctx0" brushRef="#br0" timeOffset="1434.63">884 32 6216 0 0,'0'0'133'0'0,"0"0"23"0"0,0 0 15 0 0,0-3-15 0 0,0 3-154 0 0,0-1 0 0 0,0 0 0 0 0,0 1 0 0 0,0-1 0 0 0,0 0 1 0 0,-1 1-1 0 0,1-1 0 0 0,0 0 0 0 0,0 1 0 0 0,0-1 0 0 0,-1 0 0 0 0,1 1 1 0 0,0-1-1 0 0,-1 1 0 0 0,1-1-2 0 0,-6-1 15 0 0,1 1 39 0 0,3 1 59 0 0,2 0 127 0 0,0 0 212 0 0,0 0 18 0 0,0-2-12 0 0,-1-3-400 0 0,0 2 61 0 0,-1 1 57 0 0,-1 0 56 0 0,-1 1 54 0 0,0 1 50 0 0,-2-1 49 0 0,0 2 45 0 0,-1-1 79 0 0,5 0-496 0 0,-3-1 108 0 0,-11 2 314 0 0,12 1-345 0 0,-1 9 100 0 0,-2-7-124 0 0,7-3-65 0 0,0-1 0 0 0,-1 0 0 0 0,1 0 0 0 0,-1 0 0 0 0,1 1 0 0 0,0-1 1 0 0,-1 0-1 0 0,1 0 0 0 0,0 1 0 0 0,-1-1 0 0 0,1 0 0 0 0,0 1 0 0 0,0-1 0 0 0,-1 0 1 0 0,1 1-1 0 0,0-1 0 0 0,0 0 0 0 0,0 1 0 0 0,-1-1 0 0 0,1 1 0 0 0,0-1 0 0 0,0 0 0 0 0,0 1 1 0 0,0-1-1 0 0,0 1 0 0 0,0-1 0 0 0,0 1 0 0 0,0-1 0 0 0,0 0 0 0 0,0 1 0 0 0,0-1-1 0 0,-3 6 43 0 0,-16 12-31 0 0,16-14-14 0 0,-6 18 56 0 0,-2-6-43 0 0,6-3-11 0 0,-2-8-2 0 0,7-5 2 0 0,0 0 0 0 0,-1 0 1 0 0,1 1-1 0 0,-1-1 1 0 0,1 0-1 0 0,0 1 0 0 0,-1-1 1 0 0,1 0-1 0 0,-1 1 1 0 0,1-1-1 0 0,0 0 0 0 0,-1 1 1 0 0,1-1-1 0 0,0 1 1 0 0,0-1-1 0 0,-1 1 0 0 0,1-1 1 0 0,0 0-1 0 0,0 1 1 0 0,0-1-1 0 0,0 1 0 0 0,0-1 1 0 0,-1 1-1 0 0,1-1 1 0 0,0 1-1 0 0,0-1 0 0 0,0 1 1 0 0,0-1-1 0 0,0 1 1 0 0,1-1-1 0 0,-1 1 0 0 0,0 0 0 0 0,0 15 43 0 0,-3-1-16 0 0,-2-7 7 0 0,-1 5 30 0 0,4 1 46 0 0,2-8-72 0 0,-1-3-23 0 0,1 0 1 0 0,0 0-1 0 0,0 1 0 0 0,0-1 1 0 0,0 0-1 0 0,1 0 0 0 0,-1 0 1 0 0,1 1-1 0 0,0-1 1 0 0,0 1-16 0 0,5 0 41 0 0,-5-4-38 0 0,-1 0 0 0 0,1 1 0 0 0,-1-1 0 0 0,0 0 0 0 0,1 1 0 0 0,-1-1-1 0 0,1 0 1 0 0,-1 0 0 0 0,0 1 0 0 0,1-1 0 0 0,-1 1 0 0 0,0-1 0 0 0,1 0-1 0 0,-1 1 1 0 0,0-1 0 0 0,0 1 0 0 0,1-1 0 0 0,-1 1 0 0 0,0-1 0 0 0,0 1-1 0 0,0-1 1 0 0,0 1 0 0 0,0-1 0 0 0,0 1 0 0 0,0-1 0 0 0,0 1 0 0 0,0-1-1 0 0,0 1 1 0 0,0-1 0 0 0,0 1 0 0 0,0-1 0 0 0,0 1-3 0 0,1 8 57 0 0,-1-8-37 0 0,0 1 0 0 0,1-1 0 0 0,-1 0 1 0 0,1 0-1 0 0,-1 1 0 0 0,1-1 0 0 0,0 0 0 0 0,0 0 0 0 0,-1 1 0 0 0,2 0-20 0 0,6 6 41 0 0,-8-8-41 0 0,13 13 104 0 0,-9-8 20 0 0,-4 2-77 0 0,1-1-10 0 0,0-5-31 0 0,-1 0 1 0 0,1 0 0 0 0,0 0 0 0 0,-1 0-1 0 0,1-1 1 0 0,0 1 0 0 0,0 0 0 0 0,0 0 0 0 0,0-1-1 0 0,0 1 1 0 0,0 0 0 0 0,0-1 0 0 0,0 1 0 0 0,0-1-1 0 0,0 1 1 0 0,0-1-7 0 0,10 7 112 0 0,-6-1-8 0 0,-5-5-97 0 0,0-1 1 0 0,0 0 0 0 0,1 1 0 0 0,-1-1 0 0 0,0 1 0 0 0,1-1 0 0 0,-1 0 0 0 0,0 1-1 0 0,1-1 1 0 0,-1 0 0 0 0,0 1 0 0 0,1-1 0 0 0,-1 0 0 0 0,1 1 0 0 0,-1-1 0 0 0,1 0-1 0 0,-1 0 1 0 0,0 0 0 0 0,1 1 0 0 0,-1-1 0 0 0,1 0 0 0 0,-1 0 0 0 0,1 0 0 0 0,-1 0-1 0 0,1 0 1 0 0,-1 0 0 0 0,1 0 0 0 0,-1 0 0 0 0,1 0 0 0 0,-1 0 0 0 0,1 0 0 0 0,0 0-8 0 0,5-1 82 0 0,-4 1-56 0 0,-1 0-1 0 0,1 0 1 0 0,0 0-1 0 0,-1 0 1 0 0,1 0 0 0 0,0 0-1 0 0,-1 0 1 0 0,1 1-1 0 0,0-1 1 0 0,-1 1-1 0 0,1-1 1 0 0,1 1-26 0 0,1 6 141 0 0,-4-7-132 0 0,1 1 1 0 0,-1-1-1 0 0,0 1 1 0 0,0-1-1 0 0,1 0 1 0 0,-1 1-1 0 0,0-1 1 0 0,1 1-1 0 0,-1-1 1 0 0,0 0-1 0 0,1 1 0 0 0,-1-1 1 0 0,1 0-1 0 0,-1 0 1 0 0,0 1-1 0 0,1-1 1 0 0,-1 0-1 0 0,1 0 1 0 0,-1 0-1 0 0,1 1 1 0 0,-1-1-1 0 0,1 0 1 0 0,-1 0-1 0 0,1 0 1 0 0,-1 0-1 0 0,1 0 1 0 0,-1 0-1 0 0,1 0 0 0 0,-1 0 1 0 0,1 0-1 0 0,-1 0 1 0 0,1-1-10 0 0,0 2 13 0 0,-1-1 1 0 0,1 0-1 0 0,0 0 0 0 0,0 0 0 0 0,-1-1 1 0 0,1 1-1 0 0,0 0 0 0 0,-1 0 1 0 0,1 0-1 0 0,0 0 0 0 0,-1-1 1 0 0,1 1-1 0 0,-1 0 0 0 0,1-1 1 0 0,0 1-1 0 0,-1 0 0 0 0,1-1 1 0 0,-1 1-1 0 0,1-1 0 0 0,-1 1 1 0 0,1-1-1 0 0,-1 1 0 0 0,1-1 1 0 0,-1 1-1 0 0,0-1 0 0 0,1 1-13 0 0,-1-1 13 0 0,1 0 0 0 0,-1 1 0 0 0,0-1 1 0 0,1 1-1 0 0,-1-1 0 0 0,1 1 0 0 0,-1-1 0 0 0,1 1 0 0 0,-1-1 0 0 0,1 1 0 0 0,0 0 0 0 0,-1-1 0 0 0,1 1 0 0 0,-1 0 1 0 0,1 0-1 0 0,0-1 0 0 0,-1 1 0 0 0,1 0 0 0 0,0 0 0 0 0,-1 0 0 0 0,1 0 0 0 0,0 0 0 0 0,-1 0 0 0 0,1 0 0 0 0,0 0 1 0 0,0 0-14 0 0,7-1 141 0 0,7-6 302 0 0,-12 4-371 0 0,0 1-73 0 0,-1-1 143 0 0,1 3-48 0 0,0 0-41 0 0,4 0 19 0 0,-4 0 26 0 0,-3 0-22 0 0,0 0-11 0 0,0 0-37 0 0,0 0-150 0 0,0 0-66 0 0,0 0 82 0 0,0 0-61 0 0,0 0-80 0 0,0 0 75 0 0,0 0-37 0 0,0 0-41 0 0,0 0-39 0 0,0 0-389 0 0,0 0 93 0 0,0 0-53 0 0,0 0-750 0 0,0 0-592 0 0,0 0-1124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9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9072 0 0,'0'0'200'0'0,"0"0"33"0"0,0 0 15 0 0,2 0-36 0 0,24 0-135 0 0,-19 0 27 0 0,-3 0 33 0 0,1 0 58 0 0,1-3 304 0 0,-4 1-407 0 0,0 1 0 0 0,0-1 0 0 0,1 1-1 0 0,-1 0 1 0 0,1 0 0 0 0,0 0 0 0 0,-1 0 0 0 0,1 0 0 0 0,0 0-1 0 0,-1 1 1 0 0,1-1 0 0 0,0 1 0 0 0,2 0-92 0 0,20-1 519 0 0,-13 1-311 0 0,0 0-45 0 0,-3 1-64 0 0,0-1-50 0 0,2-2 71 0 0,3-5-6 0 0,-14 6-106 0 0,1 1 0 0 0,0-1 0 0 0,0 1 0 0 0,0-1 0 0 0,0 1-1 0 0,0-1 1 0 0,0 1 0 0 0,-1-1 0 0 0,1 1 0 0 0,0 0 0 0 0,0-1 0 0 0,0 1-1 0 0,0 0 1 0 0,0 0 0 0 0,0 0 0 0 0,0 0 0 0 0,0 0 0 0 0,0 0-1 0 0,0 0 1 0 0,0 0 0 0 0,0 0 0 0 0,0 1 0 0 0,0-1 0 0 0,0 0 0 0 0,1 1-8 0 0,6 4 57 0 0,-7-4-46 0 0,0 0-1 0 0,1-1 1 0 0,-1 1 0 0 0,1 0-1 0 0,-1 0 1 0 0,1-1 0 0 0,-1 1-1 0 0,1-1 1 0 0,0 1 0 0 0,-1-1-1 0 0,1 0 1 0 0,0 1 0 0 0,-1-1-1 0 0,1 0-10 0 0,53 0 215 0 0,-34 0-203 0 0,-17 0-52 0 0,2 0 30 0 0,4-1 16 0 0,-7 1-38 0 0,-1 1-34 0 0,0-1-23 0 0,0 1-37 0 0,0-1-45 0 0,-1 1-49 0 0,0 1-45 0 0,0-1-51 0 0,-1 0-46 0 0,1 1-40 0 0,0 1-499 0 0,0-1-92 0 0,4 0-694 0 0,3-1-960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59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6296 0 0,'0'0'184'0'0,"0"0"-40"0"0,0 0 8 0 0,0 0 68 0 0,3 0 201 0 0,7 0 374 0 0,-7 0 33 0 0,-3 0-340 0 0,3 0-196 0 0,4 0 59 0 0,17 0 737 0 0,-13 0-652 0 0,-1 0-102 0 0,1 0-77 0 0,-7 0-144 0 0,0-1-38 0 0,6-5 47 0 0,-2 2 6 0 0,-1 1 46 0 0,-1 2 56 0 0,2 0 99 0 0,2-1-40 0 0,0-3-64 0 0,1-1-31 0 0,3 3-39 0 0,-3 4-68 0 0,-7-1-66 0 0,-1 1 0 0 0,0-1 1 0 0,0 0-1 0 0,0 0 0 0 0,1-1 0 0 0,-1 1 1 0 0,0 0-1 0 0,0-1 0 0 0,0 0 1 0 0,1 0-22 0 0,4-4 38 0 0,-7 4-31 0 0,1 0 0 0 0,-1 0 0 0 0,1 0 1 0 0,-1 1-1 0 0,1-1 0 0 0,-1 0 1 0 0,1 1-1 0 0,-1-1 0 0 0,1 1 0 0 0,0-1 1 0 0,-1 1-1 0 0,1 0 0 0 0,0 0 1 0 0,0 0-8 0 0,1 0-151 0 0,1 0 65 0 0,0 0 55 0 0,0 0 47 0 0,4 0 115 0 0,11 0 346 0 0,-14 0-384 0 0,1 0-69 0 0,-3 0-53 0 0,0 0-38 0 0,1 0-45 0 0,-1 0-49 0 0,0 0-71 0 0,1 0-70 0 0,-1 0-76 0 0,0 0-81 0 0,0 0-89 0 0,1 0-96 0 0,-1 0-100 0 0,0 0-109 0 0,-1 0-938 0 0,-2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3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427 129 4656 0 0,'0'0'133'0'0,"0"0"-33"0"0,0 0-4 0 0,0 0 35 0 0,0-3 112 0 0,0 0-128 0 0,-1-1 49 0 0,-3-6 502 0 0,1 7-421 0 0,0-1-89 0 0,2 3-128 0 0,0 0-43 0 0,-1-1 248 0 0,1 0-64 0 0,0 0-52 0 0,1 0-41 0 0,0 0-27 0 0,1-3 3 0 0,-1 4 3 0 0,0 1 4 0 0,0-3 333 0 0,-2 1-6 0 0,0 0-347 0 0,-2-2 100 0 0,-12-12 566 0 0,14 14-591 0 0,-1-1-41 0 0,0 1 139 0 0,1 0-78 0 0,-1 2-52 0 0,0 0-59 0 0,1 0-28 0 0,0-1 55 0 0,-4-9 60 0 0,-4 4-12 0 0,5 0-37 0 0,5 5-58 0 0,0 1 1 0 0,0 0-1 0 0,0-1 0 0 0,-1 1 1 0 0,1-1-1 0 0,0 1 0 0 0,-1-1 0 0 0,1 1 1 0 0,0 0-1 0 0,-1-1 0 0 0,1 1 1 0 0,-1 0-1 0 0,1 0 0 0 0,0-1 0 0 0,-1 1 1 0 0,1 0-1 0 0,-1 0 0 0 0,1-1 1 0 0,-1 1-1 0 0,1 0 0 0 0,-1 0 0 0 0,1 0 1 0 0,-1 0-1 0 0,1 0 0 0 0,-1 0 1 0 0,1 0-1 0 0,-1 0 0 0 0,1 0 1 0 0,-1 0-1 0 0,1 0 0 0 0,-1 0 0 0 0,0 0-3 0 0,-5 0 32 0 0,-10 0 94 0 0,7-2-101 0 0,3-2-16 0 0,-14-6-5 0 0,19 10-4 0 0,1 0 0 0 0,-1-1 0 0 0,0 1 0 0 0,0 0 0 0 0,1 0 0 0 0,-1 0-1 0 0,0 0 1 0 0,0 0 0 0 0,1 0 0 0 0,-1 0 0 0 0,0 0 0 0 0,0 0 0 0 0,0 0 0 0 0,1 0 0 0 0,-1 0 0 0 0,0 1-1 0 0,0-1 1 0 0,1 0 0 0 0,-1 1 0 0 0,0-1 0 0 0,1 0 0 0 0,-1 1 0 0 0,0-1 0 0 0,1 1 0 0 0,-1-1 0 0 0,-3 7-2 0 0,4-7 2 0 0,-1 1 1 0 0,1-1-1 0 0,0 0 0 0 0,0 1 1 0 0,-1-1-1 0 0,1 1 1 0 0,0-1-1 0 0,-1 0 0 0 0,1 1 1 0 0,0-1-1 0 0,-1 0 0 0 0,1 1 1 0 0,-1-1-1 0 0,1 0 1 0 0,-1 0-1 0 0,1 1 0 0 0,0-1 1 0 0,-1 0-1 0 0,1 0 1 0 0,-1 0-1 0 0,1 0 0 0 0,-1 1 1 0 0,1-1-1 0 0,-1 0 1 0 0,1 0-1 0 0,-1 0 0 0 0,1 0 1 0 0,-1 0-1 0 0,1 0 1 0 0,-1 0-1 0 0,1-1 0 0 0,-1 1 0 0 0,-6 0 21 0 0,5 0-16 0 0,-1 0 0 0 0,1 0 0 0 0,0 0 0 0 0,0 0 0 0 0,0 0-1 0 0,0 0 1 0 0,-1 1 0 0 0,1-1 0 0 0,0 1 0 0 0,-1 0-5 0 0,-13 12 64 0 0,1 0-48 0 0,2-8-16 0 0,7 6 0 0 0,-5-5 0 0 0,10-5 0 0 0,0-1 0 0 0,0 1 0 0 0,0-1 0 0 0,0 1 0 0 0,0-1 0 0 0,0 1 0 0 0,0-1 0 0 0,0 1 0 0 0,0 0 0 0 0,0 0 0 0 0,1-1 0 0 0,-1 1 0 0 0,0 0 0 0 0,0 0 0 0 0,1 0 0 0 0,-1 0 0 0 0,-4 10 0 0 0,5-10 0 0 0,0 1 0 0 0,-1-1 0 0 0,1 0 0 0 0,-1 0 0 0 0,1 0 0 0 0,-1 0 0 0 0,1 0 0 0 0,-1 0 0 0 0,0 0 0 0 0,1 0 0 0 0,-1 0 0 0 0,0 0 0 0 0,0-1 0 0 0,0 1 0 0 0,0 0 0 0 0,0 0 0 0 0,0-1 0 0 0,0 1 0 0 0,-4 2 0 0 0,4-3 0 0 0,0 0 0 0 0,1 0 0 0 0,-1 1 0 0 0,0-1 0 0 0,1 0 0 0 0,-1 1 0 0 0,1-1 0 0 0,-1 1 0 0 0,1-1 0 0 0,-1 0 0 0 0,1 1 0 0 0,-1-1 0 0 0,1 1 0 0 0,-1-1 0 0 0,1 1 0 0 0,-1 0 0 0 0,1-1 0 0 0,0 1 0 0 0,-1-1 0 0 0,1 1 0 0 0,0 0 0 0 0,0 0 0 0 0,-3 4 0 0 0,-7 13 0 0 0,4 8 0 0 0,4-18 0 0 0,-2-1 0 0 0,1-1 0 0 0,-5 7 0 0 0,-1 3 0 0 0,-7 19 0 0 0,11-9 0 0 0,-1-13 0 0 0,5-12 0 0 0,0 1 0 0 0,0-1 0 0 0,0 1 0 0 0,1-1 0 0 0,-1 0 0 0 0,1 1 0 0 0,-1 0 0 0 0,1-1 0 0 0,0 1 0 0 0,-1-1 0 0 0,1 1 0 0 0,0-1 0 0 0,0 1 0 0 0,0 0 0 0 0,0-1 0 0 0,0 1 0 0 0,-1 0 0 0 0,1-1 0 0 0,0 1 0 0 0,-1 0 0 0 0,0-1 0 0 0,1 1 0 0 0,-1-1 0 0 0,0 1 0 0 0,1-1 0 0 0,-1 1 0 0 0,0-1 0 0 0,0 0 0 0 0,-4 8 0 0 0,2 6 0 0 0,2-6 0 0 0,2 1 0 0 0,12 6 0 0 0,-7-6 10 0 0,-3-9 14 0 0,1 1-3 0 0,4 13-12 0 0,-7-13-9 0 0,0-1 0 0 0,0 0 0 0 0,-1 0 0 0 0,1 0 0 0 0,0 0 0 0 0,0 0 0 0 0,0 0 0 0 0,0 0 0 0 0,0 0 0 0 0,0 0 0 0 0,0-1 0 0 0,1 2 0 0 0,14 0 16 0 0,-5 0 35 0 0,2 4-25 0 0,-1 0 14 0 0,0-4 37 0 0,28-2 453 0 0,-14 0-266 0 0,-5 0-132 0 0,2 0-103 0 0,-21 0-28 0 0,-1 0 0 0 0,1 0 0 0 0,-1 1-1 0 0,1-1 1 0 0,-1 0 0 0 0,1 1 0 0 0,0-1 0 0 0,-1 1 0 0 0,0-1-1 0 0,1 1 1 0 0,-1 0 0 0 0,1 0 0 0 0,-1 0-1 0 0,12 5 0 0 0,0-3 0 0 0,-11-2 0 0 0,1-1 0 0 0,-1 1 0 0 0,0-1 0 0 0,1 1 0 0 0,-1 0 0 0 0,0 0 0 0 0,0 0 0 0 0,0 0 0 0 0,0 0 0 0 0,0 0 0 0 0,0 1 0 0 0,0-1 0 0 0,0 1 0 0 0,0 0 0 0 0,0 0 0 0 0,1 0 0 0 0,0 0 0 0 0,0 0 0 0 0,0 0 0 0 0,0-1 0 0 0,2 2 0 0 0,-4-3-1 0 0,0 1 1 0 0,1-1-1 0 0,-1 1 1 0 0,1-1 0 0 0,-1 1-1 0 0,0 0 1 0 0,0 0-1 0 0,1-1 1 0 0,-1 1 0 0 0,0 0-1 0 0,0 0 1 0 0,0 1-1 0 0,0-1 1 0 0,0 0-1 0 0,0 0 1 0 0,0 0 0 0 0,0 0-1 0 0,-1 1 1 0 0,1-1-1 0 0,0 0 1 0 0,-1 1 0 0 0,1-1-1 0 0,-1 1 1 0 0,0-1-1 0 0,1 1 1 0 0,-1-1-1 0 0,0 1 1 0 0,0-1 0 0 0,0 1 0 0 0,0 5-18 0 0,0-5 14 0 0,0 0-1 0 0,0 0 1 0 0,0 1 0 0 0,0-1 0 0 0,0 0-1 0 0,0 0 1 0 0,1 0 0 0 0,-1 0 0 0 0,1 0 0 0 0,0 1 4 0 0,-1-1 0 0 0,1-2 0 0 0,0 1 0 0 0,-1 0 0 0 0,1 0 0 0 0,-1 0 0 0 0,1-1 0 0 0,-1 1 0 0 0,0 0 0 0 0,1 0 0 0 0,-1 0 0 0 0,0 0 0 0 0,0 0 0 0 0,1 0 0 0 0,-1 0 0 0 0,0 0 0 0 0,0 0 0 0 0,0 0 0 0 0,0 0 0 0 0,0 0 0 0 0,0 0 0 0 0,-1 0 0 0 0,1 0 0 0 0,0-1 0 0 0,0 1 0 0 0,-1 0 0 0 0,1 0 0 0 0,0 0 0 0 0,-1 0 0 0 0,1 0 0 0 0,-1 0 0 0 0,1-1 0 0 0,-2 2 0 0 0,2-1 0 0 0,-1 1 2 0 0,1 0 0 0 0,-1-1 0 0 0,1 1 0 0 0,-1 0 0 0 0,1 0 0 0 0,0 0 1 0 0,0 0-1 0 0,0 0 0 0 0,0 0 0 0 0,0 0 0 0 0,0 1-2 0 0,1-1 4 0 0,-1 0 0 0 0,0-1 0 0 0,0 1 0 0 0,0 0 0 0 0,0 0 0 0 0,-1 0 0 0 0,1 0 0 0 0,0 0-1 0 0,-1 0 1 0 0,1-1 0 0 0,-1 2-4 0 0,-26 29 67 0 0,23-22-53 0 0,3-7-7 0 0,0-1 0 0 0,-1 0 0 0 0,1 0 0 0 0,0 0 0 0 0,0 1 0 0 0,-1-1 0 0 0,0 0 0 0 0,1-1 0 0 0,-1 1-7 0 0,-15 17 44 0 0,12-13-23 0 0,-1 0 0 0 0,0 0 0 0 0,0 0 0 0 0,0 0 0 0 0,-1-1 0 0 0,-3 2-21 0 0,-1-2 11 0 0,9-4-10 0 0,0 0 1 0 0,0 0-1 0 0,-1 0 1 0 0,1 0-1 0 0,0 1 0 0 0,0-1 1 0 0,0 1-1 0 0,0-1 1 0 0,0 1-2 0 0,1 0 3 0 0,0-1 0 0 0,0 0 0 0 0,0 0 0 0 0,-1 1 0 0 0,1-1 0 0 0,0 0 0 0 0,-1 0 0 0 0,1 0 0 0 0,-1-1 0 0 0,1 1 0 0 0,-1 0 0 0 0,1 0 0 0 0,-1-1 0 0 0,0 1 0 0 0,1-1 0 0 0,-1 0 0 0 0,0 1 0 0 0,0-1 0 0 0,1 0 0 0 0,-1 0-3 0 0,-4-1 0 0 0,5 2 0 0 0,-24 12 0 0 0,12-10 10 0 0,10-3 21 0 0,6 0-68 0 0,10 2 25 0 0,-9 1 13 0 0,21 10-56 0 0,-9 16 45 0 0,-11-18 6 0 0,-4-9-1 0 0,0 0-1 0 0,0 0 1 0 0,0 1-1 0 0,0-1 1 0 0,1 0-1 0 0,-1 0 0 0 0,1 0 1 0 0,-1 0-1 0 0,1 0 6 0 0,0-1 0 0 0,-1 1-1 0 0,1 0 1 0 0,-1 0-1 0 0,1 0 0 0 0,-1 0 1 0 0,0 0-1 0 0,0 0 1 0 0,0 1-1 0 0,0-1 1 0 0,0 0-1 0 0,-1 0 1 0 0,1 1-1 0 0,-1-1 0 0 0,1 0 1 0 0,-1 1-1 0 0,0-1 1 0 0,0 1-1 0 0,0-1 1 0 0,0 1 0 0 0,0-1 0 0 0,0 0 0 0 0,0 0 0 0 0,0 0 0 0 0,1-1 0 0 0,-1 1 0 0 0,0 0 0 0 0,1 0 0 0 0,-1-1 0 0 0,1 1 0 0 0,0 0 0 0 0,0-1 0 0 0,0 1 0 0 0,-1 0 0 0 0,2 0 0 0 0,-1-1 0 0 0,0 1 0 0 0,0-1 0 0 0,0 1 0 0 0,-1 0 0 0 0,1-1 0 0 0,0 1 0 0 0,-1 0 0 0 0,1-1 0 0 0,-1 1 0 0 0,0 0 0 0 0,1 0 0 0 0,-1 0 0 0 0,0-1 0 0 0,0 2 0 0 0,0 102 0 0 0,0-102 0 0 0,0 1 0 0 0,-1-1 0 0 0,1 0 0 0 0,-1 1 0 0 0,1-1 0 0 0,-1 0 0 0 0,0 0 0 0 0,0 0 0 0 0,-2 3 0 0 0,-2 9 0 0 0,4-9 0 0 0,0-1 0 0 0,0 1 0 0 0,1-1 0 0 0,0 5 0 0 0,0-5 0 0 0,0 1 0 0 0,0-1 0 0 0,-1 1 0 0 0,-1 3 0 0 0,-8 23 0 0 0,5-1 0 0 0,0-14-1 0 0,3-11-10 0 0,0 1 0 0 0,1-1 0 0 0,-1 1 0 0 0,1 0 0 0 0,1 0 0 0 0,-1-1 11 0 0,1 2-3 0 0,-1 0-1 0 0,0 0 1 0 0,0-1 0 0 0,-1 1-1 0 0,0 1 4 0 0,-1-2 1 0 0,2 1 0 0 0,-1 0-1 0 0,1-1 1 0 0,0 1 0 0 0,1 1-1 0 0,-1-1 8 0 0,0 1 0 0 0,0-1 1 0 0,0 0-1 0 0,-4 8-8 0 0,3-9 8 0 0,1 1-1 0 0,-1-1 1 0 0,1 0 0 0 0,0 7-8 0 0,1 52 0 0 0,0-64 0 0 0,0-1 0 0 0,0 1 0 0 0,1 0 0 0 0,-1-1 0 0 0,0 1 0 0 0,1-1 0 0 0,-1 1 0 0 0,1 0 0 0 0,0-1 0 0 0,-1 1 0 0 0,1-1 0 0 0,0 0 0 0 0,0 1 0 0 0,0-1 0 0 0,4 7 0 0 0,16 40 10 0 0,-20-47-7 0 0,-1 0 0 0 0,1 0-1 0 0,0-1 1 0 0,-1 1 0 0 0,1 0-1 0 0,0 0 1 0 0,0 0 0 0 0,0-1-1 0 0,0 1 1 0 0,0 0 0 0 0,0-1-1 0 0,0 1 1 0 0,0-1 0 0 0,0 1-1 0 0,0-1 1 0 0,0 1-3 0 0,10 5 21 0 0,-5 5 33 0 0,23 4 82 0 0,-25-13-112 0 0,1-1 0 0 0,0 0 0 0 0,-1-1 1 0 0,1 1-1 0 0,0-1 0 0 0,0 0 0 0 0,-1 0 0 0 0,1 0 1 0 0,3-1-25 0 0,2 0 54 0 0,-8 1-42 0 0,-1 0 1 0 0,1 0 0 0 0,0 0 0 0 0,-1 1 0 0 0,1-1 0 0 0,0 0 0 0 0,-1 1-1 0 0,1-1 1 0 0,0 1 0 0 0,-1 0 0 0 0,1-1 0 0 0,-1 1 0 0 0,1 0 0 0 0,-1 0-13 0 0,12 5 84 0 0,-2-3-27 0 0,5-2 50 0 0,2-1 56 0 0,-3-4 62 0 0,-7-1-122 0 0,-6 4-80 0 0,-1 0 0 0 0,1 1 0 0 0,-1-1 0 0 0,0 0 0 0 0,1 0 0 0 0,0 1-1 0 0,-1-1 1 0 0,1 1 0 0 0,-1-1 0 0 0,1 1 0 0 0,0 0 0 0 0,-1-1 0 0 0,1 1 0 0 0,0 0-23 0 0,61 0 652 0 0,-54-1-561 0 0,-3-5 4 0 0,1-1 52 0 0,5 5 37 0 0,-1 2-92 0 0,-9 0-17 0 0,-2 0-3 0 0,0 0 1 0 0,0 0 6 0 0,3 0-1 0 0,-2 0-4 0 0,4 0-178 0 0,-4 0 117 0 0,0 0 43 0 0,-1 0 42 0 0,1 0 54 0 0,0 0 66 0 0,-1 0 74 0 0,0 0-291 0 0,-1 0-1 0 0,0 0 1 0 0,1 0 0 0 0,-1 0-1 0 0,0 0 1 0 0,1 0 0 0 0,-1 0 0 0 0,0 0-1 0 0,1 0 1 0 0,-1-1 0 0 0,0 1-1 0 0,1 0 1 0 0,-1-1 0 0 0,1 1 0 0 0,-1 0-1 0 0,1-1-1 0 0,-1 1 0 0 0,1-1 0 0 0,0 0 1 0 0,-1 1-1 0 0,1-1 0 0 0,0 0 1 0 0,0 1-1 0 0,0-1 0 0 0,-1 0 0 0 0,1 1 1 0 0,0-1-1 0 0,0 0 0 0 0,0 1 1 0 0,0-1-1 0 0,0 0 1 0 0,0 1 0 0 0,0-2-28 0 0,-2 2-43 0 0,-2 0-28 0 0,-3 0-96 0 0,5 0-163 0 0,2 0-8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6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6160 0 0,'0'0'133'0'0,"0"0"23"0"0,0 0 13 0 0,0 0 19 0 0,0 0 32 0 0,0 0 18 0 0,0 0 2 0 0,0 3-12 0 0,0 7 4 0 0,0 1-52 0 0,0 5 13 0 0,0 25 190 0 0,0-37-341 0 0,0-1-15 0 0,0-1 0 0 0,0 1-1 0 0,0-1 1 0 0,0 0 0 0 0,0 1-1 0 0,1-1 1 0 0,-1 0 0 0 0,1 0-1 0 0,0 2-26 0 0,5 10 127 0 0,-5-11-97 0 0,0-1-1 0 0,0 1 1 0 0,0 0 0 0 0,0 1-1 0 0,0-1 1 0 0,-1 0 0 0 0,0 2-30 0 0,1 21 207 0 0,-1 85 362 0 0,0-36-111 0 0,0-43-220 0 0,0 0 38 0 0,0 1 45 0 0,0 0 54 0 0,2-19-308 0 0,4 8-16 0 0,-4-16-36 0 0,-1-1 1 0 0,1 1-1 0 0,-1-1 0 0 0,0 1 1 0 0,0 3-16 0 0,-1-5 10 0 0,1-1 1 0 0,-1 0-1 0 0,1 1 1 0 0,0-1-1 0 0,0 0 0 0 0,0 0 1 0 0,0 0-1 0 0,1 1 1 0 0,-1-1-1 0 0,1-1 1 0 0,0 1-1 0 0,0 0 1 0 0,1 1-11 0 0,8 14 54 0 0,-10-14-37 0 0,0 0 0 0 0,1 0 0 0 0,0 0 0 0 0,0-1 0 0 0,0 1 1 0 0,0-1-1 0 0,0 1 0 0 0,1-1 0 0 0,-1 0 0 0 0,1 0 0 0 0,3 2-17 0 0,-3-1 22 0 0,7 4 70 0 0,0-3-54 0 0,-1 0-8 0 0,2 8 36 0 0,-9-12-61 0 0,1 0 1 0 0,0 0-1 0 0,-1-1 0 0 0,1 0 0 0 0,0 1 0 0 0,-1-1 0 0 0,3 0-5 0 0,26-1 82 0 0,-12 1-10 0 0,-16 0-71 0 0,-1 0 0 0 0,0-1 1 0 0,1 1-1 0 0,-1-1 1 0 0,0 1-1 0 0,0-1 1 0 0,0 0-1 0 0,1 1 0 0 0,-1-1 1 0 0,0-1-1 0 0,1 0-1 0 0,19-7 11 0 0,-7 1 18 0 0,1-2-90 0 0,-1-3-93 0 0,0-1-97 0 0,-10 8 114 0 0,-1 3-61 0 0,-1 1-85 0 0,-1 1 88 0 0,0 0-40 0 0,-1 0-45 0 0,1 0-41 0 0,1 1-426 0 0,1-1-291 0 0,1 1-677 0 0</inkml:trace>
  <inkml:trace contextRef="#ctx0" brushRef="#br0" timeOffset="585.32">285 0 6336 0 0,'0'0'141'0'0,"0"0"23"0"0,0 0 11 0 0,0 0-60 0 0,0 0-10 0 0,0 0 37 0 0,0 0 120 0 0,0 0 220 0 0,0 0 20 0 0,0 0-37 0 0,0 1-326 0 0,3 1 25 0 0,7 9 68 0 0,-7-8-85 0 0,-2-1-53 0 0,-1 0-31 0 0,-1 1-31 0 0,0 0-11 0 0,1-1 22 0 0,1 1 29 0 0,2 0 45 0 0,7 11 31 0 0,-7 1-21 0 0,-3-14-113 0 0,0 1-1 0 0,0-1 1 0 0,0 1 0 0 0,1-1 0 0 0,-1 1 0 0 0,0 0-1 0 0,1-1 1 0 0,0 1 0 0 0,-1-1 0 0 0,1 0 0 0 0,0 1-1 0 0,0-1 1 0 0,-1 1-14 0 0,7 11 83 0 0,-6-6-39 0 0,0 0 0 0 0,0 0-1 0 0,0 0 1 0 0,-1 0 0 0 0,0 0-1 0 0,-1 4-43 0 0,0 23 133 0 0,4-13-96 0 0,2-5-3 0 0,-3-10-18 0 0,0 1 0 0 0,-1 0 0 0 0,0-1 0 0 0,0 1 0 0 0,0 0 0 0 0,-1 0-16 0 0,0 24 78 0 0,0-2 54 0 0,2-12-1 0 0,4 1-23 0 0,-1-3-29 0 0,-3-4-33 0 0,-1 2 48 0 0,-1 24 312 0 0,0-22-239 0 0,0 31 598 0 0,0-2-100 0 0,0-2-87 0 0,0 0-75 0 0,0-20-194 0 0,0-1-84 0 0,0-2-69 0 0,0-2-54 0 0,-2-3 15 0 0,-4-1-14 0 0,5-12-93 0 0,0 1 0 0 0,0-1 0 0 0,0 1 0 0 0,1-1 0 0 0,-1 1 0 0 0,0-1 0 0 0,1 1 0 0 0,-1-1 0 0 0,1 1 0 0 0,0 0 0 0 0,0-1 0 0 0,-1 1 0 0 0,1 1-10 0 0,0 8 60 0 0,0 10 5 0 0,0-13-19 0 0,0 2 33 0 0,0-9-68 0 0,0 1 1 0 0,-1 0 0 0 0,1 0-1 0 0,-1 0 1 0 0,1-1 0 0 0,-1 1 0 0 0,0 0-1 0 0,0-1 1 0 0,1 1 0 0 0,-1-1 0 0 0,0 1-1 0 0,-1-1 1 0 0,1 1 0 0 0,0-1-1 0 0,-1 1-11 0 0,-1 4 114 0 0,3 4-56 0 0,1-10-44 0 0,-1 4 104 0 0,0 0-48 0 0,0 0-29 0 0,0 3-40 0 0,0-4 54 0 0,0 0 59 0 0,0 1 56 0 0,0 1 77 0 0,0 1 93 0 0,0 1 106 0 0,0-4-483 0 0,0-3 52 0 0,0 0-93 0 0,0 0-60 0 0,0 0 46 0 0,0 0-76 0 0,0 0-91 0 0,0 0 77 0 0,0 0-43 0 0,0 0-43 0 0,0 0-44 0 0,0 0-37 0 0,0 0-36 0 0,0 0-251 0 0,0 0-57 0 0,0 0-46 0 0,0 0-33 0 0,0 0-1385 0 0,0 0-1227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5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0 6384 0 0,'0'0'184'0'0,"0"0"-45"0"0,0 0-5 0 0,0 0 49 0 0,0 0 155 0 0,0 0 285 0 0,0 0 17 0 0,0 0-267 0 0,0 0-167 0 0,0 0-58 0 0,-3 0-2 0 0,0 0-85 0 0,-13 1 240 0 0,12-1-237 0 0,1 2-54 0 0,-2 4 51 0 0,5-5-58 0 0,0-1 0 0 0,0 1-1 0 0,0-1 1 0 0,-1 1 0 0 0,1-1 0 0 0,0 0 0 0 0,-1 1 0 0 0,1-1 0 0 0,0 0 0 0 0,-1 1 0 0 0,1-1 0 0 0,-1 0-1 0 0,1 1 1 0 0,0-1 0 0 0,-1 0 0 0 0,1 0 0 0 0,-1 1 0 0 0,1-1 0 0 0,-1 0 0 0 0,1 0 0 0 0,-1 0 0 0 0,1 0 0 0 0,-1 0-1 0 0,1 0 1 0 0,-1 0 0 0 0,1 0 0 0 0,-1 0 0 0 0,1 0 0 0 0,-1 0 0 0 0,1 0 0 0 0,-1 0 0 0 0,0 0-3 0 0,1 0 3 0 0,-1 0 1 0 0,0 0 0 0 0,1 0 0 0 0,-1 0-1 0 0,0 0 1 0 0,1 0 0 0 0,-1 0 0 0 0,0 0-1 0 0,1 1 1 0 0,-1-1 0 0 0,0 0-1 0 0,1 0 1 0 0,-1 1 0 0 0,1-1 0 0 0,-1 0-1 0 0,0 1 1 0 0,1-1 0 0 0,-1 1-1 0 0,1-1 1 0 0,-1 0 0 0 0,1 1 0 0 0,-1-1-1 0 0,1 1 1 0 0,0 0 0 0 0,-1-1 0 0 0,1 1-4 0 0,-1-1 3 0 0,1 1 0 0 0,0 0 0 0 0,-1-1 1 0 0,1 1-1 0 0,-1-1 0 0 0,1 1 0 0 0,-1-1 1 0 0,1 1-1 0 0,-1-1 0 0 0,1 0 0 0 0,-1 1 1 0 0,0-1-1 0 0,1 0 0 0 0,-1 1 0 0 0,1-1 1 0 0,-1 0-1 0 0,0 0 0 0 0,1 0 0 0 0,-1 1 1 0 0,0-1-1 0 0,1 0 0 0 0,-1 0 0 0 0,0 0 1 0 0,0 0-1 0 0,1 0 0 0 0,-1 0-3 0 0,0 0 2 0 0,1-1-1 0 0,-1 1 1 0 0,1 0-1 0 0,-1 0 1 0 0,1 0-1 0 0,-1 0 1 0 0,1 0-1 0 0,-1 0 1 0 0,1 0-1 0 0,-1 0 1 0 0,1 1-1 0 0,0-1 1 0 0,-1 0-1 0 0,1 0 1 0 0,-1 0-1 0 0,1 0 1 0 0,-1 1-1 0 0,1-1 1 0 0,-1 0-1 0 0,1 0 1 0 0,0 1-1 0 0,-1-1 1 0 0,1 0-1 0 0,-1 1 1 0 0,1-1-1 0 0,0 0 1 0 0,-1 1-1 0 0,1-1 1 0 0,0 1-1 0 0,0-1 1 0 0,-1 1-1 0 0,1-1-1 0 0,-4 7 53 0 0,-25 9 114 0 0,17-11-91 0 0,1 1 6 0 0,-1 4 68 0 0,-1 0-61 0 0,0-5-7 0 0,8 6-2 0 0,-8-6 6 0 0,0 6 29 0 0,10-8-22 0 0,2-1-34 0 0,0 5-1 0 0,0-1-13 0 0,-12 11 85 0 0,11-16-118 0 0,1 1 0 0 0,0-1 0 0 0,0 0 0 0 0,-1 0 0 0 0,1 1 0 0 0,0-1 1 0 0,0 1-1 0 0,0-1 0 0 0,1 1 0 0 0,-1-1 0 0 0,0 1 0 0 0,1 0 0 0 0,-1-1 0 0 0,0 1 0 0 0,1 0 1 0 0,0-1-1 0 0,-1 2-12 0 0,-1 2 104 0 0,-9 8-18 0 0,6 0-54 0 0,-2-8 8 0 0,7-5-39 0 0,0 0 1 0 0,-1 1-1 0 0,1-1 1 0 0,-1 0-1 0 0,1 0 0 0 0,-1 1 1 0 0,1-1-1 0 0,0 0 1 0 0,-1 1-1 0 0,1-1 1 0 0,0 0-1 0 0,-1 1 1 0 0,1-1-1 0 0,0 1 1 0 0,0-1-1 0 0,-1 1 1 0 0,1-1-1 0 0,0 1 1 0 0,0-1-1 0 0,0 0 1 0 0,0 1-1 0 0,0-1 1 0 0,-1 1-1 0 0,1-1 1 0 0,0 1-1 0 0,0-1 1 0 0,0 1-1 0 0,0-1 1 0 0,0 1-1 0 0,1-1 0 0 0,-1 1 1 0 0,0 0-2 0 0,0 1 9 0 0,0-1 0 0 0,0 1 0 0 0,-1 0 0 0 0,1-1 1 0 0,0 1-1 0 0,-1-1 0 0 0,1 1 0 0 0,-1 0 0 0 0,0-1 0 0 0,0 1 0 0 0,1-1 0 0 0,-1 1 0 0 0,0-1 1 0 0,0 0-1 0 0,0 1 0 0 0,0-1 0 0 0,0 0 0 0 0,-1 1-9 0 0,-2 3 123 0 0,3 2-76 0 0,0-1-10 0 0,-9 7 63 0 0,7-9-21 0 0,2 0-42 0 0,2 4-9 0 0,-1-8-16 0 0,0 10 80 0 0,-2-3-43 0 0,1-5-43 0 0,0-1 0 0 0,1 0 1 0 0,-1 1-1 0 0,0-1 0 0 0,0 0 1 0 0,0 0-1 0 0,0 1 1 0 0,0-1-1 0 0,-1 1-6 0 0,1-1 10 0 0,-3 7 82 0 0,5-1-66 0 0,0-7-16 0 0,-1 30 193 0 0,0 4-6 0 0,2-29-123 0 0,-1-4-65 0 0,1 0 0 0 0,-1 1 0 0 0,0-1 0 0 0,0 1 0 0 0,0-1-1 0 0,0 1 1 0 0,-1-1 0 0 0,1 1 0 0 0,0 0 0 0 0,-1-1 0 0 0,1 1 0 0 0,-1 0-1 0 0,1 1-8 0 0,0 11 83 0 0,-1 3 40 0 0,0-11-68 0 0,0-5-54 0 0,0-1-1 0 0,0 1 1 0 0,0-1-1 0 0,0 1 0 0 0,0-1 1 0 0,0 1-1 0 0,0-1 1 0 0,0 1-1 0 0,0-1 1 0 0,0 1-1 0 0,0-1 0 0 0,0 1 1 0 0,0-1-1 0 0,1 1 1 0 0,-1-1-1 0 0,0 1 1 0 0,0-1-1 0 0,0 0 0 0 0,1 1 1 0 0,-1-1-1 0 0,0 1 1 0 0,1-1-1 0 0,-1 0 1 0 0,0 1-1 0 0,1-1 0 0 0,-1 0 1 0 0,0 1-1 0 0,1-1 1 0 0,-1 0-1 0 0,1 1 1 0 0,-1-1-1 0 0,1 0 0 0 0,5 5 12 0 0,0 8 36 0 0,4 0-20 0 0,-7-10 48 0 0,-1-1 0 0 0,9 11-4 0 0,-8-6-42 0 0,-3-7-25 0 0,0 1 0 0 0,0-1 0 0 0,0 1 1 0 0,1-1-1 0 0,-1 1 0 0 0,0-1 0 0 0,0 1 1 0 0,0-1-1 0 0,1 0 0 0 0,-1 1 0 0 0,0-1 1 0 0,0 1-1 0 0,1-1 0 0 0,-1 0 0 0 0,0 1 0 0 0,1-1 1 0 0,-1 0-1 0 0,1 0 0 0 0,-1 1 0 0 0,0-1 1 0 0,1 0-1 0 0,-1 0 0 0 0,1 1 0 0 0,-1-1 1 0 0,1 0-1 0 0,-1 0 0 0 0,0 0 0 0 0,1 0 1 0 0,-1 0-1 0 0,1 0 0 0 0,-1 0 0 0 0,1 0 0 0 0,-1 0 1 0 0,1 0-1 0 0,-1 0 0 0 0,1 0-5 0 0,4 3 158 0 0,-4-2-139 0 0,1 0 0 0 0,-1 0 0 0 0,0 0 0 0 0,1 0 0 0 0,-1 0 0 0 0,1 0 1 0 0,-1 0-1 0 0,1 0 0 0 0,0-1 0 0 0,-1 1 0 0 0,1-1 0 0 0,0 1 0 0 0,1-1-19 0 0,12 2 188 0 0,-6-2-50 0 0,2 0 42 0 0,-3 0-30 0 0,29 0-13 0 0,-4 0-96 0 0,48 0-15 0 0,-56 0 12 0 0,-1 0 34 0 0,-13-2-119 0 0,0-3 36 0 0,3-2-44 0 0,0 5-81 0 0,5 2 31 0 0,-12 0 29 0 0,-5 0-12 0 0,1-2-84 0 0,8-9-158 0 0,-9 9 79 0 0,1 0 90 0 0,0 2 56 0 0,1-1 43 0 0,0 1 1 0 0,-2 0-40 0 0,4-4-126 0 0,1-3-174 0 0,-7 7 401 0 0,5-2-727 0 0,9 2-15 0 0</inkml:trace>
  <inkml:trace contextRef="#ctx0" brushRef="#br0" timeOffset="403.33">49 363 5984 0 0,'0'0'133'0'0,"0"0"23"0"0,0 0 11 0 0,0-3 42 0 0,1-2-104 0 0,2 1 85 0 0,2 2 65 0 0,1 0 45 0 0,16 1 612 0 0,-12 2-567 0 0,-2-1-114 0 0,0 0-76 0 0,3-1 89 0 0,2-6 30 0 0,-1 1-16 0 0,-1 4-42 0 0,1 3 15 0 0,-9-1-166 0 0,0 1 1 0 0,1-1 0 0 0,-1 0 0 0 0,0 0 0 0 0,0 0-1 0 0,1-1 1 0 0,-1 1 0 0 0,0-1 0 0 0,0 0-1 0 0,1 0-65 0 0,9-5 204 0 0,-10 4-157 0 0,0 1-1 0 0,0 0 0 0 0,1 0 1 0 0,-1 1-1 0 0,0-1 0 0 0,1 1 1 0 0,-1-1-47 0 0,8 1 140 0 0,2 0 57 0 0,-4-1-68 0 0,-2 0-36 0 0,1-2-8 0 0,-1 0-43 0 0,9-3 3 0 0,0 4 31 0 0,3 2-51 0 0,27 0 106 0 0,-17 0-134 0 0,-13 0-69 0 0,0 0-69 0 0,0 0-86 0 0,0 0-100 0 0,-1 0-25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4.7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17 142 6592 0 0,'0'0'149'0'0,"0"0"23"0"0,0 0 11 0 0,0 0-60 0 0,0 0-5 0 0,0 0 49 0 0,0-2 149 0 0,0-9 273 0 0,0 8 19 0 0,0 3-21 0 0,0 0-118 0 0,0 0-56 0 0,0 0-11 0 0,0 0-21 0 0,0 0-77 0 0,0 0-31 0 0,3 0-7 0 0,7 0-20 0 0,-7 0-71 0 0,-1 3-30 0 0,12 8-7 0 0,-9-9-102 0 0,-5-2-28 0 0,1 0 0 0 0,-1 1 0 0 0,1-1 0 0 0,0 0 0 0 0,-1 1 0 0 0,1-1 0 0 0,0 0 0 0 0,-1 1 0 0 0,1-1 0 0 0,-1 1 0 0 0,1-1 0 0 0,-1 1 0 0 0,1-1 0 0 0,-1 1 0 0 0,0-1 0 0 0,1 1 0 0 0,-1-1 0 0 0,0 1 0 0 0,1 0 0 0 0,-1-1 0 0 0,0 1 0 0 0,1 0-8 0 0,1 4 26 0 0,3 4 42 0 0,0 0 1 0 0,0 0-1 0 0,1-1 0 0 0,0 1 0 0 0,1-2 1 0 0,4 5-69 0 0,-9-9 30 0 0,1 0 0 0 0,-1 0 0 0 0,0 0 0 0 0,0 1 0 0 0,0-1 0 0 0,1 2-30 0 0,-2-2 31 0 0,1 1-1 0 0,0-1 0 0 0,0 0 1 0 0,0 0-1 0 0,1 1 0 0 0,0-1-30 0 0,10 10 111 0 0,-8-9-60 0 0,0 0 1 0 0,0 1 0 0 0,-1 0 0 0 0,0 0 0 0 0,0 0 0 0 0,1 2-52 0 0,4 10 145 0 0,2-1-51 0 0,-2-5-20 0 0,4 7 103 0 0,2-5-41 0 0,-9-9-98 0 0,-2-1 6 0 0,0 0 0 0 0,0 0 1 0 0,0 0-1 0 0,-1 1 1 0 0,1 0-1 0 0,-1 0 1 0 0,0 0-45 0 0,11 17 175 0 0,-7-10-93 0 0,-5-8-57 0 0,10 15 137 0 0,20 24 195 0 0,-15-23-173 0 0,-3-3-40 0 0,-3 1-38 0 0,-4-6-39 0 0,5 10 95 0 0,-10-16-119 0 0,0-1-1 0 0,1 0 1 0 0,-1 0 0 0 0,1 0 0 0 0,0 0-1 0 0,1 0-42 0 0,2 3 72 0 0,1 5 27 0 0,-3-4-1 0 0,3 3 94 0 0,2-1 17 0 0,3 3 84 0 0,-12-13-293 0 0,0 0-1 0 0,0 0 1 0 0,0 0-1 0 0,0 0 1 0 0,1 0-1 0 0,-1 0 1 0 0,0 0-1 0 0,0 0 1 0 0,0 0-1 0 0,0 0 1 0 0,0 0-1 0 0,0 1 1 0 0,0-1 0 0 0,0 0-1 0 0,0 0 1 0 0,0 0-1 0 0,1 0 1 0 0,-1 0-1 0 0,0 0 1 0 0,0 0-1 0 0,0 0 1 0 0,0 1-1 0 0,0-1 1 0 0,0 0-1 0 0,0 0 1 0 0,0 0-1 0 0,0 0 1 0 0,0 0 0 0 0,0 0-1 0 0,0 1 1 0 0,0-1-1 0 0,0 0 1 0 0,0 0-1 0 0,0 0 1 0 0,0 0-1 0 0,0 0 1 0 0,0 0-1 0 0,0 0 1 0 0,0 1-1 0 0,0-1 1 0 0,-1 0-1 0 0,1 0 1 0 0,0 0-1 0 0,0 0 1 0 0,0 0 0 0 0,0 0-1 0 0,0 0 1 0 0,0 0-1 0 0,0 0 1 0 0,0 1-1 0 0,0-1 1 0 0,0 0-1 0 0,-1 0 1 0 0,1 0-1 0 0,0 0 1 0 0,0 0-1 0 0,0 0 1 0 0,-11 11-62 0 0,9-9-14 0 0,2-2-80 0 0,-3 0-73 0 0,0 0 98 0 0,1 0 64 0 0,-2 0 11 0 0,3 0-7 0 0,-2 0-134 0 0,0-2-35 0 0,2 0 171 0 0,0 1-62 0 0,0 0-53 0 0,-1-1-46 0 0,0 0-94 0 0,0 0-39 0 0,-5-5-808 0 0,5 5 715 0 0,-1-1 49 0 0,2 2 173 0 0,0 0 42 0 0,0 0 66 0 0,0 0 39 0 0,0 1 41 0 0,1-1 48 0 0,-3-1-1450 0 0</inkml:trace>
  <inkml:trace contextRef="#ctx0" brushRef="#br0" timeOffset="361.87">364 0 4632 0 0,'0'0'101'0'0,"0"0"22"0"0,0 0 5 0 0,0 3-21 0 0,1 1-92 0 0,-1-4-16 0 0,-5 7 14 0 0,-4 11 29 0 0,6-7 130 0 0,3 1 48 0 0,1-10-176 0 0,-1 0-1 0 0,0 0 1 0 0,0 0 0 0 0,0 0-1 0 0,0 0 1 0 0,-1 0-1 0 0,1 0 1 0 0,0 0 0 0 0,-1-1-1 0 0,1 1 1 0 0,-1 1-44 0 0,-6 11 258 0 0,-1-1 36 0 0,-16 34 717 0 0,15-24-634 0 0,3-9-257 0 0,-9 9 113 0 0,1 0-5 0 0,7-9-117 0 0,3 0 13 0 0,0-4-39 0 0,-8 14 79 0 0,3-11-70 0 0,4-6-33 0 0,-1 4 6 0 0,1-1 1 0 0,0 1 0 0 0,1 0-1 0 0,0 0 1 0 0,0 0-1 0 0,1 1 1 0 0,1 1-68 0 0,1-11 15 0 0,-2 8 54 0 0,-1 0 0 0 0,0 0 1 0 0,-1 0-1 0 0,-3 5-69 0 0,-13 28 193 0 0,-1 9-3 0 0,-3 3 60 0 0,21-45-181 0 0,0-1-1 0 0,1 0 0 0 0,0 1 0 0 0,1 0-68 0 0,0-1 72 0 0,-1 1 0 0 0,0 0 1 0 0,-1-1-1 0 0,0 0-72 0 0,-6 14 138 0 0,7-14-40 0 0,-2 0 0 0 0,1 0 0 0 0,-5 7-98 0 0,-4 10 112 0 0,13-25-107 0 0,-1 0 1 0 0,1 0 0 0 0,0 0-1 0 0,0 0 1 0 0,-1 0 0 0 0,1 0-1 0 0,0 0 1 0 0,-1-1 0 0 0,1 1-1 0 0,-1 0 1 0 0,1 0 0 0 0,-1 0-1 0 0,1-1 1 0 0,-1 1 0 0 0,0 0-1 0 0,1-1 1 0 0,-1 1 0 0 0,0 0-1 0 0,0-1-5 0 0,-5 5 17 0 0,5-3-11 0 0,1 0-1 0 0,-1-1 1 0 0,1 1 0 0 0,-1 0 0 0 0,1 0 0 0 0,0 0 0 0 0,0-1 0 0 0,0 1 0 0 0,0 0-1 0 0,0 0 1 0 0,0 1-6 0 0,0 0 6 0 0,0 0 21 0 0,0-3-78 0 0,0 0-7 0 0,0 0-33 0 0,0 0-16 0 0,0 0-34 0 0,0 0-36 0 0,0 0-43 0 0,0 0-45 0 0,0 0-42 0 0,0 0-414 0 0,0 0-288 0 0,0 0-665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9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7368 0 0,'0'0'165'0'0,"0"0"22"0"0,0 0 10 0 0,0 0 40 0 0,0 2 85 0 0,-1-1-307 0 0,1-1 0 0 0,0 0 0 0 0,0 1 0 0 0,0-1 0 0 0,0 1 0 0 0,0-1 0 0 0,0 1 1 0 0,1-1-1 0 0,-1 0 0 0 0,0 1 0 0 0,0-1 0 0 0,0 1 0 0 0,0-1 0 0 0,0 0 0 0 0,1 1 0 0 0,-1-1 0 0 0,0 0 1 0 0,0 1-1 0 0,1-1 0 0 0,-1 0 0 0 0,0 1 0 0 0,0-1 0 0 0,1 0 0 0 0,-1 1 0 0 0,0-1 0 0 0,1 0 0 0 0,-1 0 1 0 0,0 1-1 0 0,1-1 0 0 0,-1 0 0 0 0,1 0-15 0 0,6 5 256 0 0,-4-1-70 0 0,0 3-43 0 0,4 7 53 0 0,-5-10-133 0 0,-1-2-34 0 0,0 0 0 0 0,-1 0 0 0 0,1 0 0 0 0,-1 0 0 0 0,0 0 0 0 0,0 0 0 0 0,0 1 0 0 0,0-1 0 0 0,0 0 0 0 0,0 0-29 0 0,-1 0 19 0 0,1-1-1 0 0,0 0 0 0 0,0 0 0 0 0,0 1 0 0 0,0-1 0 0 0,0 0 0 0 0,0 1 0 0 0,0-1 0 0 0,1 0 0 0 0,-1 0 0 0 0,0 1 0 0 0,1-1 0 0 0,-1 0 1 0 0,1 0-1 0 0,-1 0 0 0 0,1 1-18 0 0,2 0 59 0 0,4 3 31 0 0,-1 19 41 0 0,0-11-47 0 0,-5-11-71 0 0,0-1 1 0 0,-1 0-1 0 0,1 1 1 0 0,0-1 0 0 0,-1 1-1 0 0,1-1 1 0 0,-1 1 0 0 0,1-1-1 0 0,-1 1 1 0 0,0 0 0 0 0,0-1-1 0 0,1 1 1 0 0,-1-1-14 0 0,3 30 279 0 0,5-7-112 0 0,-6-18-138 0 0,1 11 102 0 0,-2-4-51 0 0,0 7 13 0 0,4-4-22 0 0,-3-10-35 0 0,0 1 0 0 0,-1-1 0 0 0,0 1 1 0 0,0 0-1 0 0,0-1 0 0 0,-1 5-36 0 0,1 6 107 0 0,1 1 1 0 0,3 13-108 0 0,-2-12 116 0 0,0 0 1 0 0,-1 16-117 0 0,-1-14 116 0 0,0-1 1 0 0,5 19-117 0 0,0 6 155 0 0,-4-12 11 0 0,-3 6 56 0 0,0-18-29 0 0,1-1-1 0 0,1 0 1 0 0,2 19-193 0 0,2-16 152 0 0,-2-13-71 0 0,-1 1 1 0 0,0 0-1 0 0,-1-1 1 0 0,0 6-82 0 0,-1 17 165 0 0,0 0 36 0 0,0 122 929 0 0,-1-139-976 0 0,-1 0 0 0 0,0-1 0 0 0,-2 3-154 0 0,-1 13 172 0 0,3-3-48 0 0,2 31 213 0 0,0-21-78 0 0,-2-21-131 0 0,-5 7 119 0 0,2-2-29 0 0,3-9-112 0 0,2 9 63 0 0,0 6 24 0 0,0-27-186 0 0,0 0 0 0 0,0 0 0 0 0,0 0 0 0 0,0 0 0 0 0,0 0 0 0 0,0-1 0 0 0,0 1 0 0 0,0 0 0 0 0,-1 0 0 0 0,1 0 0 0 0,0 0 0 0 0,0-1 0 0 0,-1 1 0 0 0,0 1-7 0 0,1-2 5 0 0,-1 0 0 0 0,1 1 0 0 0,-1-1 0 0 0,0 0 0 0 0,1 0 0 0 0,-1 1 0 0 0,0-1 0 0 0,1 0 0 0 0,-1 0 0 0 0,0 0 0 0 0,1 0-1 0 0,-1 0 1 0 0,0 0 0 0 0,1 0 0 0 0,-1 0-5 0 0,1 0 0 0 0,-2 0-10 0 0,2 0-33 0 0,-1 0-35 0 0,1 0-20 0 0,0 0-34 0 0,0 0-41 0 0,0 0-45 0 0,0 0-48 0 0,0 0-46 0 0,0 0-43 0 0,0 0-38 0 0,0 0-258 0 0,0 0-63 0 0,0 0-49 0 0,0 0-36 0 0,0 0-1433 0 0,0 0-1270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11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301 537 6768 0 0,'0'0'149'0'0,"0"0"23"0"0,0 0 12 0 0,0 0 24 0 0,0 0 75 0 0,0 0 33 0 0,0 2 4 0 0,0 5-100 0 0,0 17 512 0 0,-1-16-556 0 0,-1-2-96 0 0,-3 2 60 0 0,4-7-117 0 0,0 1-1 0 0,0-1 0 0 0,0 1 0 0 0,1-1 1 0 0,-1 1-1 0 0,0-1 0 0 0,1 1 0 0 0,-1-1 0 0 0,1 1 1 0 0,0 0-1 0 0,-1-1 0 0 0,1 1 0 0 0,0 0 1 0 0,0 0-23 0 0,-2 13 123 0 0,-5 4-32 0 0,3-9-37 0 0,-9 31 163 0 0,3-1-63 0 0,3-10-15 0 0,-2 0 0 0 0,-2 3-139 0 0,7-22 90 0 0,0 1 0 0 0,1 0 0 0 0,-2 11-90 0 0,3-11 96 0 0,-1 0 0 0 0,0-1 1 0 0,-5 11-97 0 0,-15 33 251 0 0,-17 30 194 0 0,30-62-326 0 0,-1 2-9 0 0,1-7-83 0 0,-14 19 67 0 0,3 2 98 0 0,-2 6-97 0 0,-2 4-28 0 0,23-33-67 0 0,2-3-14 0 0,0-10-62 0 0,0-3-53 0 0,0 0 51 0 0,0 0-49 0 0,0 0-61 0 0,0 0-104 0 0,0 0-121 0 0,0 0-108 0 0,0 0 71 0 0,0 0-39 0 0,0 0-578 0 0,0 0-455 0 0,0 0-864 0 0</inkml:trace>
  <inkml:trace contextRef="#ctx0" brushRef="#br0" timeOffset="415.18">269 521 7488 0 0,'0'0'217'0'0,"0"0"58"0"0,0 0 94 0 0,0 0 42 0 0,3 0 5 0 0,7 0-22 0 0,-7 0-90 0 0,-1 0-42 0 0,0 0-225 0 0,-1 0-1 0 0,0 0 1 0 0,0 0 0 0 0,0 0 0 0 0,0 0 0 0 0,0 1-1 0 0,0-1 1 0 0,1 0 0 0 0,-1 1 0 0 0,0-1 0 0 0,0 1-1 0 0,1 0-36 0 0,6 6 245 0 0,0 0-141 0 0,-5-4-72 0 0,15 16 275 0 0,-13-12-244 0 0,1 6 98 0 0,4-7 6 0 0,-5 2-36 0 0,4 8 18 0 0,-7-11-101 0 0,7 17 178 0 0,-2-1-78 0 0,-2-4-50 0 0,5 4 19 0 0,-4 8-18 0 0,-2-13-51 0 0,-2-9-23 0 0,0-1-1 0 0,0 1 1 0 0,-1 0-1 0 0,0-1 1 0 0,-1 1 0 0 0,1 0-25 0 0,-1 2 31 0 0,1-1 1 0 0,0 0 0 0 0,1 1 0 0 0,0-1 0 0 0,0 0-1 0 0,1 0 1 0 0,1 4-32 0 0,9 30 135 0 0,-10-9-11 0 0,2 8 24 0 0,11 26 175 0 0,-8-36-151 0 0,-5 0 65 0 0,-3-27-182 0 0,0 1 0 0 0,0-1 1 0 0,0 0-1 0 0,1 0 0 0 0,1 5-55 0 0,2 2 149 0 0,5 4 132 0 0,-1 0-8 0 0,-3-4-120 0 0,0 15 150 0 0,9 1 145 0 0,-4-8-174 0 0,-6-9-177 0 0,-3 0-38 0 0,-1-9-52 0 0,0 0-1 0 0,0-1 1 0 0,0 1-1 0 0,0 0 0 0 0,0-1 1 0 0,0 1-1 0 0,0 0 1 0 0,0-1-1 0 0,1 1 1 0 0,-1 0-1 0 0,0-1 1 0 0,0 1-1 0 0,1-1 0 0 0,-1 1 1 0 0,0 0-1 0 0,1-1 1 0 0,-1 1-1 0 0,1-1 1 0 0,-1 1-1 0 0,1-1 1 0 0,-1 1-1 0 0,1-1 1 0 0,-1 1-1 0 0,1-1 0 0 0,-1 0 1 0 0,1 1-7 0 0,0-1 5 0 0,-1 1-1 0 0,1-1 1 0 0,-1 0 0 0 0,1 1-1 0 0,-1-1 1 0 0,1 1 0 0 0,-1-1-1 0 0,1 1 1 0 0,-1-1 0 0 0,0 1-1 0 0,1 0 1 0 0,-1-1 0 0 0,0 1-1 0 0,1-1 1 0 0,-1 1 0 0 0,0 0-1 0 0,0-1 1 0 0,1 1 0 0 0,-1 0-1 0 0,0-1 1 0 0,0 1 0 0 0,0 0-1 0 0,0-1 1 0 0,0 1 0 0 0,0 0-1 0 0,0 0-4 0 0,0 0 5 0 0,0 1 0 0 0,0 0 0 0 0,0-1-1 0 0,1 1 1 0 0,-1 0 0 0 0,1-1-1 0 0,-1 1 1 0 0,1-1 0 0 0,0 1-1 0 0,-1-1 1 0 0,1 1 0 0 0,0-1-1 0 0,0 1 1 0 0,0-1-5 0 0,4 7 14 0 0,-2 5 65 0 0,-3-10 9 0 0,0-3-54 0 0,0 0-57 0 0,0 0-60 0 0,0 0-113 0 0,0 0-176 0 0,0 0 204 0 0,0 0-35 0 0,0 0-68 0 0,0 0 90 0 0,0 0-36 0 0,0 0-38 0 0,0 0-36 0 0,0 0-387 0 0,0 0 97 0 0,0 0-49 0 0,0 0-737 0 0,0 0-578 0 0,0 0-1098 0 0</inkml:trace>
  <inkml:trace contextRef="#ctx0" brushRef="#br0" timeOffset="705">190 1073 5520 0 0,'0'0'158'0'0,"0"0"-38"0"0,0 0-6 0 0,0 0 41 0 0,0 0 132 0 0,3 0 247 0 0,-3 0-502 0 0,1 0 0 0 0,0 0 0 0 0,-1 0 0 0 0,1 0 0 0 0,-1 0 0 0 0,1 0 0 0 0,-1-1 0 0 0,1 1 0 0 0,0 0 0 0 0,-1 0 0 0 0,1 0 0 0 0,-1-1-1 0 0,1 1 1 0 0,-1 0 0 0 0,1-1 0 0 0,-1 1 0 0 0,0 0 0 0 0,1-1 0 0 0,-1 1 0 0 0,1-1 0 0 0,-1 1 0 0 0,0-1 0 0 0,1 1 0 0 0,-1-1-32 0 0,6-5 376 0 0,-2 4-227 0 0,3 1-35 0 0,-7 1-98 0 0,1 0-1 0 0,0 0 1 0 0,-1 0-1 0 0,1 0 1 0 0,0 0-1 0 0,0 0 1 0 0,-1 0-1 0 0,1 0 1 0 0,0 0-1 0 0,-1-1 1 0 0,1 1-1 0 0,-1 0 1 0 0,1 0-1 0 0,0-1 1 0 0,-1 1-1 0 0,1 0 1 0 0,-1-1-1 0 0,1 1 1 0 0,-1-1-1 0 0,1 1 1 0 0,-1-1-1 0 0,1 1 1 0 0,-1-1-1 0 0,1 1 1 0 0,-1-1-1 0 0,1 0-15 0 0,-1 1 15 0 0,0-1-1 0 0,1 1 0 0 0,-1-1 0 0 0,1 1 0 0 0,-1-1 0 0 0,0 1 0 0 0,1-1 1 0 0,0 1-1 0 0,-1-1 0 0 0,1 1 0 0 0,-1 0 0 0 0,1-1 0 0 0,-1 1 0 0 0,1 0 1 0 0,0-1-1 0 0,-1 1 0 0 0,1 0 0 0 0,0 0 0 0 0,-1 0 0 0 0,1 0 0 0 0,0-1 1 0 0,-1 1-1 0 0,1 0 0 0 0,0 0 0 0 0,-1 0 0 0 0,1 1-14 0 0,35-1 376 0 0,-1 0-96 0 0,1 0-93 0 0,2 0-90 0 0,-30-1-113 0 0,9-3 113 0 0,-11 2-129 0 0,1-1-106 0 0,-4 1 16 0 0,1 0-43 0 0,-1 1-151 0 0,0 0-89 0 0,0 1 52 0 0,0 0-34 0 0,3 0-461 0 0,-6 0 848 0 0,11 0-1218 0 0,7 0-700 0 0</inkml:trace>
  <inkml:trace contextRef="#ctx0" brushRef="#br0" timeOffset="1866.25">805 48 5384 0 0,'0'0'116'0'0,"0"0"17"0"0,0 0 12 0 0,3 0-14 0 0,0 0-74 0 0,0 0 0 0 0,0 0-1 0 0,-1-1 1 0 0,1 1 0 0 0,0 0-1 0 0,0-1 1 0 0,2-1-57 0 0,1-4 399 0 0,-6 6-380 0 0,0-1-1 0 0,1 1 1 0 0,-1-1 0 0 0,0 1-1 0 0,0 0 1 0 0,1-1 0 0 0,-1 1-1 0 0,0-1 1 0 0,1 1 0 0 0,-1 0-1 0 0,0-1 1 0 0,1 1 0 0 0,-1 0-1 0 0,1 0 1 0 0,-1-1 0 0 0,0 1-1 0 0,1 0 1 0 0,-1 0 0 0 0,1 0-1 0 0,-1 0 1 0 0,1-1 0 0 0,-1 1-1 0 0,1 0 1 0 0,-1 0 0 0 0,1 0-1 0 0,-1 0 1 0 0,1 0 0 0 0,-1 0-1 0 0,1 0 1 0 0,-1 0 0 0 0,0 0-1 0 0,1 1 1 0 0,0-1-19 0 0,2 0 96 0 0,0 0 38 0 0,9 0 458 0 0,-7 0-362 0 0,-1-1-60 0 0,-2 0-133 0 0,0 0-43 0 0,6-4 184 0 0,2 0 72 0 0,4 2 46 0 0,5 3 76 0 0,2 0-56 0 0,-2 0-68 0 0,-2 0-78 0 0,-7 0-3 0 0,-2-2-45 0 0,0 0-19 0 0,0-2 3 0 0,1 0 5 0 0,-2 2-1 0 0,1 1 20 0 0,3 0 49 0 0,14 1 128 0 0,-5 0-146 0 0,-5 0-70 0 0,-2 0-52 0 0,14 0 80 0 0,29 0 41 0 0,-10 0-40 0 0,-30 3-109 0 0,-3 7 2 0 0,-10-7 51 0 0,-3 3 0 0 0,0 1-45 0 0,0-4 55 0 0,0-1-4 0 0,0 2-49 0 0,0-2-12 0 0,0 0 0 0 0,0-1-1 0 0,0 1 1 0 0,0 0 0 0 0,0 0-1 0 0,0 0 1 0 0,-1-1 0 0 0,1 1 0 0 0,0 0-1 0 0,-1 0 1 0 0,0 1-9 0 0,-6 1 12 0 0,7-4-12 0 0,-1 1 0 0 0,1-1 0 0 0,0 0 0 0 0,-1 0 0 0 0,1 1 0 0 0,-1-1 0 0 0,1 0 0 0 0,0 1 0 0 0,-1-1 0 0 0,1 0 0 0 0,0 1 0 0 0,-1-1-1 0 0,1 1 1 0 0,0-1 0 0 0,0 0 0 0 0,-1 1 0 0 0,1-1 0 0 0,0 1 0 0 0,0-1 0 0 0,0 1 0 0 0,0-1 0 0 0,-1 1 0 0 0,1-1 0 0 0,0 1 0 0 0,0-1 0 0 0,0 1 0 0 0,0-1 0 0 0,0 1 0 0 0,0-1 0 0 0,0 1 0 0 0,1-1 0 0 0,-1 1 0 0 0,-3 15 0 0 0,-23 15 0 0 0,19-17 0 0 0,3-5 0 0 0,0-1 0 0 0,0 0 0 0 0,-1-1 0 0 0,0 1 0 0 0,0-1 0 0 0,-1 0 0 0 0,-4 4 0 0 0,8-9 0 0 0,0 0 0 0 0,1 0 0 0 0,-1 0 0 0 0,1 0 0 0 0,0 1 0 0 0,0-1 0 0 0,-1 0 0 0 0,1 0 0 0 0,1 1 0 0 0,-1-1 0 0 0,0 1 0 0 0,1-1 0 0 0,-1 1 0 0 0,1-1 0 0 0,-1 1 0 0 0,0-1 0 0 0,1 1 0 0 0,-1-1 0 0 0,0 1 0 0 0,0-1 0 0 0,0 0 0 0 0,-1 0 0 0 0,1 0 0 0 0,-1 1 0 0 0,1-1 0 0 0,-1-1 0 0 0,0 1 0 0 0,-2 3 0 0 0,0 0 0 0 0,-1 0 0 0 0,2 1 0 0 0,-1-1 0 0 0,1 1 0 0 0,-1 0 0 0 0,1-1 0 0 0,-1 1 0 0 0,0-1 0 0 0,0 0 0 0 0,-1 0 0 0 0,-1 0-1 0 0,3-2 2 0 0,1 0 1 0 0,-1-1-1 0 0,0 1 1 0 0,1 0-1 0 0,0 0 0 0 0,-1 1 1 0 0,1-1-1 0 0,1 0 0 0 0,-1 1 1 0 0,0-1-1 0 0,1 1 1 0 0,-1 3-2 0 0,-9 16 80 0 0,4-11 34 0 0,2-6-54 0 0,5-5-55 0 0,-1 0 0 0 0,0-1 0 0 0,1 1 0 0 0,-1 0 0 0 0,1 0 0 0 0,-1 0-1 0 0,1-1 1 0 0,-1 1 0 0 0,1 0 0 0 0,0 0 0 0 0,-1 0 0 0 0,1 0 0 0 0,0 0-1 0 0,0 0 1 0 0,0 0 0 0 0,0 0 0 0 0,0-1 0 0 0,0 1 0 0 0,0 0 0 0 0,0 1-5 0 0,-2 9 2 0 0,-3-7-45 0 0,-1 2-59 0 0,3 7-59 0 0,3-13 161 0 0,0 1-1 0 0,0 0-1 0 0,0-1 1 0 0,0 1 0 0 0,0 0 0 0 0,0-1 0 0 0,0 1 0 0 0,0 0 0 0 0,1-1 0 0 0,-1 1 0 0 0,0 0 0 0 0,0-1 0 0 0,1 1 0 0 0,-1 0 0 0 0,0-1 0 0 0,1 1 1 0 0,5 3 0 0 0,-5-4 0 0 0,-1 1 0 0 0,1-1 0 0 0,-1 0 0 0 0,0 0 0 0 0,1 1 0 0 0,-1-1 0 0 0,1 0 0 0 0,-1 1 0 0 0,0-1 0 0 0,1 0 0 0 0,-1 1 0 0 0,0-1 0 0 0,1 1 0 0 0,-1-1 0 0 0,0 0 0 0 0,0 1 0 0 0,1-1 0 0 0,-1 1 0 0 0,0-1 0 0 0,0 1 0 0 0,0-1 0 0 0,0 1 0 0 0,0-1 0 0 0,0 1 0 0 0,0-1 0 0 0,0 1 0 0 0,0-1 0 0 0,0 1 0 0 0,0-1 0 0 0,0 1 0 0 0,0-1 0 0 0,0 1 0 0 0,-1 3 1 0 0,2 1-4 0 0,15 5 22 0 0,-8-6 17 0 0,2 2 43 0 0,3-3 46 0 0,-12-3-116 0 0,0 0 0 0 0,-1 0 0 0 0,1 0 0 0 0,0 0 0 0 0,-1 0 1 0 0,1 0-1 0 0,0 0 0 0 0,-1 0 0 0 0,1 0 0 0 0,0 0 0 0 0,-1 1 0 0 0,1-1 0 0 0,0 0 0 0 0,-1 1 0 0 0,1-1 1 0 0,-1 0-1 0 0,1 1 0 0 0,-1-1 0 0 0,1 1 0 0 0,-1-1 0 0 0,1 1 0 0 0,-1-1 0 0 0,1 1 0 0 0,-1-1 1 0 0,1 1-1 0 0,-1 0-9 0 0,0-1 7 0 0,1 1 0 0 0,-1-1 0 0 0,1 1 0 0 0,-1-1 0 0 0,0 1 0 0 0,1-1 0 0 0,-1 1 0 0 0,1-1 1 0 0,0 1-1 0 0,-1-1 0 0 0,1 0 0 0 0,-1 1 0 0 0,1-1 0 0 0,0 0 0 0 0,-1 1 0 0 0,1-1 0 0 0,-1 0 0 0 0,1 0 1 0 0,0 0-1 0 0,-1 0 0 0 0,1 0 0 0 0,0 1 0 0 0,0-1 0 0 0,-1 0 0 0 0,1 0 0 0 0,0-1-7 0 0,-1 1 4 0 0,1 0 1 0 0,-1 0-1 0 0,1 0 0 0 0,-1 0 0 0 0,1 0 0 0 0,-1 0 1 0 0,1 0-1 0 0,-1 0 0 0 0,1 0 0 0 0,-1 0 0 0 0,1 0 1 0 0,-1 0-1 0 0,1 0 0 0 0,-1 0 0 0 0,1 0 0 0 0,-1 1 1 0 0,1-1-1 0 0,-1 0 0 0 0,1 0 0 0 0,-1 1 1 0 0,1-1-1 0 0,-1 0 0 0 0,0 1 0 0 0,1-1 0 0 0,-1 0 1 0 0,1 1-1 0 0,-1-1 0 0 0,0 0 0 0 0,1 1 0 0 0,-1-1 1 0 0,0 1-1 0 0,0-1 0 0 0,1 1 0 0 0,-1-1 0 0 0,0 1 1 0 0,0-1-1 0 0,0 1 0 0 0,0-1 0 0 0,1 1 0 0 0,-1-1 1 0 0,0 1-1 0 0,0-1 0 0 0,0 1 0 0 0,0-1 0 0 0,0 1 1 0 0,0 0-5 0 0,0-1 1 0 0,-1 0 0 0 0,1 0 1 0 0,0 0-1 0 0,0 0 1 0 0,0 0-1 0 0,0 0 0 0 0,0 0 1 0 0,0 0-1 0 0,0 0 1 0 0,0 0-1 0 0,0 1 0 0 0,0-1 1 0 0,0 0-1 0 0,0 0 1 0 0,0 0-1 0 0,0 0 0 0 0,0 0 1 0 0,0 0-1 0 0,0 0 1 0 0,0 0-1 0 0,1 0 0 0 0,-1 0 1 0 0,0 1-1 0 0,0-1 1 0 0,0 0-1 0 0,0 0 0 0 0,0 0 1 0 0,0 0-1 0 0,0 0 1 0 0,0 0-1 0 0,0 0 0 0 0,0 0 1 0 0,0 0-1 0 0,0 0 1 0 0,0 0-1 0 0,0 0 0 0 0,0 0 1 0 0,1 0-1 0 0,-1 0 1 0 0,0 0-1 0 0,0 0 1 0 0,0 0-1 0 0,0 0 0 0 0,0 0 1 0 0,0 0-1 0 0,0 0 1 0 0,0 0-1 0 0,0 0 0 0 0,0 0 1 0 0,1 0-1 0 0,-1 0 1 0 0,0 0-1 0 0,0 0 0 0 0,0 0 1 0 0,0 0-1 0 0,0 0 1 0 0,0 0-2 0 0,1 0 1 0 0,0 0 0 0 0,-1 0 0 0 0,1 0 0 0 0,0 0 0 0 0,-1 0 0 0 0,1 0 0 0 0,0 1 0 0 0,-1-1 0 0 0,1 0 0 0 0,0 0 0 0 0,-1 0 0 0 0,1 1 0 0 0,-1-1 1 0 0,1 0-1 0 0,0 1-1 0 0,-1-1 0 0 0,0 1 0 0 0,0-1 0 0 0,1 1 0 0 0,-1-1 0 0 0,0 1 0 0 0,0-1 0 0 0,0 1 0 0 0,0-1 0 0 0,1 1 0 0 0,-1-1 0 0 0,0 1 0 0 0,0-1 0 0 0,0 1 0 0 0,0-1 0 0 0,0 1 0 0 0,0-1 0 0 0,-1 1 0 0 0,1-1 0 0 0,0 1 0 0 0,0-1 0 0 0,0 1 0 0 0,0-1 0 0 0,0 1 0 0 0,-1-1 0 0 0,1 0 0 0 0,0 1 0 0 0,-13 26 6 0 0,12-26-3 0 0,1 0 0 0 0,-1 1 1 0 0,1-1-1 0 0,-1 0 0 0 0,0 0 1 0 0,1 0-1 0 0,-1 0 0 0 0,0 0 1 0 0,0 0-1 0 0,0 0 0 0 0,0 0 1 0 0,0 1-4 0 0,-8 6 24 0 0,6-3 4 0 0,-1-1 1 0 0,1 1-1 0 0,0 0 0 0 0,0 0 0 0 0,1 1 1 0 0,-2 4-29 0 0,-5 10 24 0 0,-7 12-24 0 0,10-24 0 0 0,1 1 0 0 0,3 21 0 0 0,2 2 0 0 0,-1-27 0 0 0,1-3 0 0 0,14 22 0 0 0,-9-8 0 0 0,8 0 0 0 0,-10-13 0 0 0,-1 0 0 0 0,1 0 0 0 0,-1 0 0 0 0,0 1 0 0 0,0-1 0 0 0,0 2 0 0 0,0-2 0 0 0,0 1 0 0 0,0-1 0 0 0,0 0 0 0 0,0 0 0 0 0,0 0 0 0 0,2 1 0 0 0,20 19 0 0 0,-13-14 0 0 0,-1 1 0 0 0,0 0 0 0 0,-1 1 0 0 0,6 8 0 0 0,-2 2 0 0 0,8 18 0 0 0,-16-32 0 0 0,0 0 0 0 0,0-1 0 0 0,0 1 0 0 0,1-1 0 0 0,0-1 0 0 0,4 3 0 0 0,8 9 0 0 0,1 0 1 0 0,9 11 6 0 0,-14-10 59 0 0,-9-7 12 0 0,-5-9-58 0 0,1 1 0 0 0,1-1 1 0 0,-1 0-1 0 0,0 0 1 0 0,1 0-1 0 0,-1 0 1 0 0,1 0-1 0 0,-1 0 1 0 0,1 0-21 0 0,6 5 70 0 0,-5-4-31 0 0,1 1 1 0 0,-1-1-1 0 0,0 0 0 0 0,0 1 1 0 0,-1-1-1 0 0,1 2-39 0 0,7 16 356 0 0,-1 1-43 0 0,-4-8-141 0 0,-1 1-37 0 0,-1-2-55 0 0,-1 1-35 0 0,-1 0-40 0 0,-1 1-41 0 0,0 71 82 0 0,0-19 57 0 0,0-4 38 0 0,-1-46-56 0 0,-5 1-20 0 0,0-3-18 0 0,1 11 41 0 0,-2 5 47 0 0,-2-9 51 0 0,6-17-136 0 0,0 2 23 0 0,0-1 0 0 0,0 0 0 0 0,-1 0 1 0 0,0 0-1 0 0,0-1 0 0 0,-1 1-73 0 0,-8 10 174 0 0,11-11-127 0 0,1-4-35 0 0,1-1 0 0 0,0 1-1 0 0,0 0 1 0 0,-1-1-1 0 0,1 1 1 0 0,0-1 0 0 0,-1 1-1 0 0,1-1 1 0 0,-1 1 0 0 0,1 0-1 0 0,-1-1 1 0 0,1 1-1 0 0,-1-1 1 0 0,1 0 0 0 0,-1 1-1 0 0,1-1 1 0 0,-1 1-1 0 0,0-1 1 0 0,1 0 0 0 0,-1 0-1 0 0,1 1 1 0 0,-1-1-12 0 0,-4 2 44 0 0,-43 25 377 0 0,32-23-283 0 0,-13-5-62 0 0,9 0-10 0 0,-57 1 34 0 0,62-2-52 0 0,6-3-38 0 0,8 4-16 0 0,0 0 1 0 0,-1 0-1 0 0,1 0 1 0 0,-1 0-1 0 0,1 1 1 0 0,-1-1-1 0 0,1 1 1 0 0,-1-1-1 0 0,1 1 1 0 0,-1-1-1 0 0,0 1 1 0 0,1 0-1 0 0,-1 0 0 0 0,0 0 6 0 0,-4 0-12 0 0,-1 0-35 0 0,0 0-36 0 0,2-1-41 0 0,1-1-44 0 0,2-1 21 0 0,0-1 14 0 0,0 2 36 0 0,1 1 6 0 0,0 0-16 0 0,0 0-36 0 0,-1 0-10 0 0,0 1-37 0 0,0 0-42 0 0,-1 0-47 0 0,1 0 4 0 0,1 0-40 0 0,-2 0-416 0 0,0-1 106 0 0,2 1-53 0 0,-2-2-793 0 0,0-2-619 0 0,3-5-1182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11432 0 0,'0'0'256'0'0,"-2"-3"34"0"0,-7-4-77 0 0,8 6-179 0 0,0 1 1 0 0,-1-1 0 0 0,1 0-1 0 0,0 1 1 0 0,-1-1-1 0 0,1 1 1 0 0,0-1 0 0 0,-1 1-1 0 0,1-1 1 0 0,-1 1 0 0 0,-1 0-35 0 0,2 0 28 0 0,0 0-100 0 0,1 0-82 0 0,0 0-112 0 0,0 0-130 0 0,0 0-115 0 0,0 0 66 0 0,0 0-44 0 0,0 0-582 0 0,0 0-464 0 0,0 0-878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10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17 7136 0 0,'0'0'165'0'0,"0"0"22"0"0,0 0 6 0 0,-2-3-28 0 0,-5-3-114 0 0,3 2 22 0 0,2 2 75 0 0,1 1 168 0 0,1 1 283 0 0,0 0 17 0 0,0 0-255 0 0,0 0-155 0 0,0 0-48 0 0,0 0 16 0 0,0 0 51 0 0,-3 0-71 0 0,-1 0-38 0 0,-1 0 2 0 0,-1 0-57 0 0,-7 3-33 0 0,-3 10 15 0 0,0 0-32 0 0,3-8-1 0 0,8 6 44 0 0,-6-5 6 0 0,10-5-55 0 0,0-1-1 0 0,0 0 0 0 0,0 1 0 0 0,0-1 0 0 0,0 1 1 0 0,0 0-1 0 0,0-1 0 0 0,0 1 0 0 0,0 0 0 0 0,0-1 1 0 0,0 1-1 0 0,0 0 0 0 0,1 0 0 0 0,-1 0 0 0 0,0 0 1 0 0,1 0-5 0 0,-3 4 16 0 0,3-4-10 0 0,0-1 0 0 0,-1 1-1 0 0,1 0 1 0 0,0-1-1 0 0,0 1 1 0 0,-1-1 0 0 0,1 1-1 0 0,-1 0 1 0 0,1-1-1 0 0,-1 1 1 0 0,1-1 0 0 0,-1 1-1 0 0,1-1 1 0 0,-1 0-1 0 0,1 1 1 0 0,-1-1 0 0 0,1 1-1 0 0,-1-1 1 0 0,0 0 0 0 0,1 1-1 0 0,-1-1 1 0 0,0 0-6 0 0,-4 2 29 0 0,4-1-22 0 0,0 0 1 0 0,0-1-1 0 0,0 1 0 0 0,1 0 0 0 0,-1 0 1 0 0,0-1-1 0 0,0 1 0 0 0,1 0 0 0 0,-1 0 1 0 0,0 0-1 0 0,1 0 0 0 0,-1 0 0 0 0,1 0 1 0 0,-1 0-1 0 0,1 0 0 0 0,-1 1-7 0 0,-5 9 107 0 0,-5-6 17 0 0,-5 24 241 0 0,12-19-231 0 0,3-7-105 0 0,0-1 1 0 0,0 0 0 0 0,-1 0-1 0 0,1 1 1 0 0,0-1-1 0 0,-1 0 1 0 0,1 0-1 0 0,-1 0 1 0 0,0 0-30 0 0,0-1 31 0 0,0 1 1 0 0,1 0-1 0 0,-1 0 1 0 0,1 0-1 0 0,-1 0 1 0 0,1 0-1 0 0,-1 1-31 0 0,-1 12 195 0 0,1-1-20 0 0,-4-4-37 0 0,1-2-51 0 0,-1 5 23 0 0,1-1-37 0 0,3-8-54 0 0,1 0-1 0 0,0 0 0 0 0,0 0 1 0 0,0 0-1 0 0,0 1 0 0 0,1-1 1 0 0,0 2-19 0 0,0-4 8 0 0,0 0 1 0 0,0 0 0 0 0,-1-1 0 0 0,1 1 0 0 0,0 0 0 0 0,-1 0-1 0 0,1-1 1 0 0,-1 1 0 0 0,1 0 0 0 0,-1 0 0 0 0,0-1 0 0 0,0 1 0 0 0,0-1-1 0 0,0 1-8 0 0,0 0 8 0 0,0-1 0 0 0,0 1 0 0 0,0 0-1 0 0,0-1 1 0 0,1 1 0 0 0,-1 0-1 0 0,0-1 1 0 0,1 1 0 0 0,0 0 0 0 0,-1 0-1 0 0,1 0 1 0 0,0-1 0 0 0,0 1 0 0 0,0 1-8 0 0,1 5 25 0 0,-1-5-15 0 0,0 0 0 0 0,1 0-1 0 0,-1 0 1 0 0,0 0 0 0 0,-1 0-1 0 0,1 0 1 0 0,0 0 0 0 0,-1 0-1 0 0,0 0 1 0 0,1 0 0 0 0,-2 0-10 0 0,-12 20 12 0 0,14-20-13 0 0,1 19 15 0 0,-1 7 141 0 0,3-24-82 0 0,-2-4-71 0 0,0 0-1 0 0,1 1 1 0 0,-1-1 0 0 0,0 1-1 0 0,0-1 1 0 0,0 1 0 0 0,0-1-1 0 0,-1 1 1 0 0,1 0 0 0 0,0-1-1 0 0,-1 1 1 0 0,1 0 0 0 0,-1 0 0 0 0,1 0-1 0 0,-1 0-1 0 0,3 3 43 0 0,7 9-20 0 0,-5-1 25 0 0,2-8-37 0 0,-6-5-10 0 0,-1 0-1 0 0,0 0 0 0 0,1 0 1 0 0,-1 0-1 0 0,0 1 0 0 0,1-1 1 0 0,-1 0-1 0 0,0 0 0 0 0,1 1 1 0 0,-1-1-1 0 0,0 0 0 0 0,1 1 1 0 0,-1-1-1 0 0,0 0 1 0 0,0 1-1 0 0,1-1 0 0 0,-1 0 1 0 0,0 1-1 0 0,0-1 0 0 0,0 1 1 0 0,0-1-1 0 0,0 0 0 0 0,1 1 1 0 0,-1-1-1 0 0,0 1 0 0 0,0-1 1 0 0,0 1-1 0 0,0-1 1 0 0,0 0-1 0 0,0 1 0 0 0,-1 0 0 0 0,1-1 1 0 0,0 0 0 0 0,0 0-1 0 0,0 0 1 0 0,0 0 0 0 0,0 0 0 0 0,0 0-1 0 0,0 0 1 0 0,0 0 0 0 0,0 0 0 0 0,0 0-1 0 0,0 0 1 0 0,0 1 0 0 0,0-1 0 0 0,0 0-1 0 0,0 0 1 0 0,0 0 0 0 0,0 0 0 0 0,0 0-1 0 0,0 0 1 0 0,0 0 0 0 0,0 0 0 0 0,0 0-1 0 0,1 0 1 0 0,-1 1 0 0 0,0-1 0 0 0,0 0-1 0 0,0 0 1 0 0,0 0 0 0 0,0 0 0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0-1 0 0,1 0 0 0 0,-1 0 1 0 0,0 0-1 0 0,1 0 0 0 0,-1 0 1 0 0,1 0-1 0 0,-1 0 0 0 0,0 0 1 0 0,1 0-1 0 0,-1 0 0 0 0,1 0 1 0 0,-1 1-1 0 0,1-1 0 0 0,-1 0 1 0 0,0 0-1 0 0,1 0 0 0 0,-1 0 1 0 0,0 1-1 0 0,1-1 0 0 0,-1 0 1 0 0,0 0-1 0 0,1 1 1 0 0,-1-1-1 0 0,0 0 0 0 0,1 1 1 0 0,-1-1-1 0 0,0 0 0 0 0,0 1 1 0 0,1-1-1 0 0,-1 0 0 0 0,0 1 1 0 0,0-1-1 0 0,5 7 0 0 0,5-1 10 0 0,-8-2 4 0 0,-1-1 1 0 0,15 5 22 0 0,-8-3-11 0 0,4 2 4 0 0,2-6 54 0 0,-12 0-83 0 0,-1-1 1 0 0,1 0 0 0 0,-1 0-1 0 0,1 1 1 0 0,0-1 0 0 0,-1 1-1 0 0,1 0 1 0 0,-1-1 0 0 0,1 1-1 0 0,-1 0 1 0 0,0 0 0 0 0,1 0-2 0 0,-1 0-1 0 0,1 0 1 0 0,0 0 0 0 0,0 0-1 0 0,-1 0 1 0 0,1-1 0 0 0,0 1-1 0 0,0 0 1 0 0,0-1 0 0 0,0 0-1 0 0,0 1 1 0 0,0-1 0 0 0,1 0 0 0 0,4 0 0 0 0,-5 1 0 0 0,0-1 0 0 0,0 0 0 0 0,0 0 0 0 0,1 0 0 0 0,-1 0 0 0 0,0-1 0 0 0,0 1 0 0 0,0-1 0 0 0,0 1 0 0 0,1-1 0 0 0,5-4-8 0 0,-6 4 4 0 0,-1 0 0 0 0,0 0 1 0 0,1 0-1 0 0,-1 0 0 0 0,1 1 0 0 0,-1-1 1 0 0,1 0-1 0 0,0 1 0 0 0,-1 0 0 0 0,1-1 1 0 0,0 1-1 0 0,-1 0 0 0 0,1 0 1 0 0,0-1 3 0 0,5 2-11 0 0,-5-1 9 0 0,0 0 0 0 0,0 0 0 0 0,1 0 0 0 0,-1 0 0 0 0,0 0 0 0 0,0-1 0 0 0,0 1 0 0 0,0 0 0 0 0,0-1 0 0 0,1 0 2 0 0,5-4-38 0 0,-6 4 28 0 0,-1 0-1 0 0,1 0 0 0 0,-1 0 0 0 0,1 1 1 0 0,-1-1-1 0 0,1 0 0 0 0,-1 1 0 0 0,1-1 1 0 0,-1 1-1 0 0,1-1 0 0 0,0 1 0 0 0,-1 0 1 0 0,1 0-1 0 0,0 0 11 0 0,0 0-11 0 0,0 0 1 0 0,-1-1 0 0 0,1 1-1 0 0,0 0 1 0 0,0-1-1 0 0,-1 1 1 0 0,1-1-1 0 0,0 0 1 0 0,-1 1-1 0 0,1-1 1 0 0,-1 0-1 0 0,1 0 1 0 0,0 0 10 0 0,2-2-55 0 0,2 0-38 0 0,0 2-51 0 0,1 0-67 0 0,0 1-25 0 0,2 0-20 0 0,-3 0 2 0 0,-4 0 106 0 0,0-1-32 0 0,0 0-40 0 0,-1 0-43 0 0,0 0-15 0 0,0 0-41 0 0,0-2-428 0 0,0 0-112 0 0,0 1-75 0 0,4 0-642 0 0,4 1-884 0 0</inkml:trace>
  <inkml:trace contextRef="#ctx0" brushRef="#br0" timeOffset="341.12">81 411 5248 0 0,'0'0'152'0'0,"0"0"-34"0"0,0 0-6 0 0,0 0 41 0 0,0 0 129 0 0,0 0 239 0 0,0 0 21 0 0,0 0-38 0 0,0 0-352 0 0,0 0 32 0 0,0 0 80 0 0,0 0-10 0 0,0 0-14 0 0,0 0-38 0 0,0 0-12 0 0,0 0-4 0 0,0 0-14 0 0,3 0-51 0 0,-2 0-98 0 0,1 0 1 0 0,0-1-1 0 0,0 1 1 0 0,0-1-1 0 0,-1 1 0 0 0,1-1 1 0 0,0 0-1 0 0,-1 0 1 0 0,1 0-1 0 0,-1 0 0 0 0,2 0-23 0 0,5-4 36 0 0,-6 4-17 0 0,0 0-1 0 0,1 1 1 0 0,-1-1-1 0 0,0 1 0 0 0,1 0 1 0 0,-1-1-1 0 0,1 1 1 0 0,-1 0-1 0 0,1 0 0 0 0,-1 1 1 0 0,1-1-1 0 0,-1 0-18 0 0,0 1 18 0 0,1-1 1 0 0,-1 0-1 0 0,1 1 1 0 0,-1-1-1 0 0,1-1 0 0 0,-1 1 1 0 0,1 0-1 0 0,-1-1 1 0 0,1 1-1 0 0,-1-1 0 0 0,0 1 1 0 0,1-1-19 0 0,15-7 85 0 0,-15 6-73 0 0,0 2 1 0 0,0-1-1 0 0,0 0 0 0 0,0 0 1 0 0,0 1-1 0 0,0 0 1 0 0,2 0-13 0 0,-2 0 8 0 0,0 0 0 0 0,-1 0 1 0 0,1-1-1 0 0,0 1 0 0 0,-1 0 1 0 0,1-1-1 0 0,-1 0 0 0 0,1 1 1 0 0,-1-1-1 0 0,1 0 0 0 0,-1 0 1 0 0,2-1-9 0 0,-2 0 5 0 0,0 1 0 0 0,1 0 0 0 0,-1 0 0 0 0,1 0 0 0 0,-1 1 0 0 0,1-1 0 0 0,-1 1 0 0 0,1-1 0 0 0,-1 1 0 0 0,1 0 0 0 0,0 0 0 0 0,1 0-5 0 0,22 0 0 0 0,-8 0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4:09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9672 0 0,'0'0'216'0'0,"0"0"32"0"0,0 0 13 0 0,1-1-104 0 0,1-1-79 0 0,-2 2-78 0 0,4-4 37 0 0,5-3-26 0 0,7 5-11 0 0,-9 2 25 0 0,-1-1 36 0 0,0 2 39 0 0,0-1 38 0 0,0 2 42 0 0,3 3 92 0 0,16 11 654 0 0,-14-8-568 0 0,-2 0-117 0 0,0 0-110 0 0,-1 0 0 0 0,-4-3-38 0 0,1-1 0 0 0,0 1 0 0 0,0-1 1 0 0,2 2-94 0 0,1-1 69 0 0,-2 1 1 0 0,1-1 0 0 0,-1 2 0 0 0,1-1 0 0 0,-1 2-70 0 0,30 38 255 0 0,-23-28-113 0 0,1-1 0 0 0,4 4-142 0 0,-5-7 81 0 0,-1 5-2 0 0,0-2-23 0 0,33 44 137 0 0,-41-55-158 0 0,1 0 1 0 0,0-1-1 0 0,0 1 0 0 0,3 2-35 0 0,7 8 66 0 0,-5 5 38 0 0,-1-9-60 0 0,2 3 13 0 0,-2 3 24 0 0,4 2-4 0 0,1 4-8 0 0,-8-7 8 0 0,4 5 86 0 0,4 12 112 0 0,-10-12-169 0 0,-4 25 113 0 0,3-41-154 0 0,7 4 5 0 0,-7-7 2 0 0,-3-1 0 0 0,0 9 2 0 0,0-9 4 0 0,0-2-27 0 0,0 0-123 0 0,0 0-51 0 0,-3-2-6 0 0,-3-5 15 0 0,2 3-64 0 0,2 3-306 0 0,1-1 105 0 0,0 0 92 0 0,1 1 75 0 0,0-2 39 0 0,0 2 63 0 0,0-5-92 0 0,1 5 72 0 0,-1 0-86 0 0,0-15-1081 0 0</inkml:trace>
  <inkml:trace contextRef="#ctx0" brushRef="#br0" timeOffset="310.58">458 1 6336 0 0,'0'0'141'0'0,"0"0"23"0"0,0 0 11 0 0,-3 3-29 0 0,-10 7-116 0 0,4-6 21 0 0,3-1 43 0 0,1 0 36 0 0,4-3-102 0 0,0 1 1 0 0,0-1 0 0 0,1 1 0 0 0,-1 0 0 0 0,0-1 0 0 0,0 1 0 0 0,1 0 0 0 0,-1-1 0 0 0,1 1 0 0 0,-1 0 0 0 0,0 0 0 0 0,1 0-1 0 0,-1-1 1 0 0,1 1 0 0 0,0 0 0 0 0,-1 0 0 0 0,1 0 0 0 0,0 0 0 0 0,0 0 0 0 0,-1 0 0 0 0,1 0 0 0 0,0 0 0 0 0,0 0 0 0 0,0 0 0 0 0,0 0-1 0 0,0 0-28 0 0,-2 4 558 0 0,-5 3-189 0 0,0 4-72 0 0,0 1-83 0 0,1-2-90 0 0,6-10-123 0 0,-6 12 147 0 0,2-1-62 0 0,-4 10 17 0 0,5-15-76 0 0,0 0-1 0 0,1 0 0 0 0,-2 7-26 0 0,-5 13 32 0 0,-2-8 27 0 0,8-13-47 0 0,0 0-1 0 0,1 0 1 0 0,-1 0 0 0 0,1 1 0 0 0,1-1 0 0 0,-2 6-12 0 0,1-4 14 0 0,0 1 0 0 0,-1 0 0 0 0,0-1 1 0 0,-1 2-15 0 0,-2 0 26 0 0,0 0 0 0 0,-1-1 0 0 0,-4 5-26 0 0,-1 3 23 0 0,1 4 78 0 0,-4-5-36 0 0,10-11-33 0 0,0 1-1 0 0,-1 0 0 0 0,2-1 0 0 0,-3 4-31 0 0,-4 8 59 0 0,-2 3 60 0 0,-10 17 151 0 0,-9 0 122 0 0,24-26-299 0 0,0 1 35 0 0,-3 3 62 0 0,-9 7 143 0 0,11-10-175 0 0,4 3-11 0 0,-2 0 12 0 0,-4-7 15 0 0,10-7-163 0 0,0-1 0 0 0,1 1 0 0 0,-1-1 0 0 0,0 1 0 0 0,0 0 0 0 0,0-1 0 0 0,0 1 0 0 0,1 0 0 0 0,-1 0 0 0 0,0 0 0 0 0,1 0 0 0 0,-1 0-11 0 0,0 1 38 0 0,0 1 0 0 0,0-1 0 0 0,0 1 0 0 0,1 0-1 0 0,-1-1 1 0 0,1 1 0 0 0,0 0 0 0 0,-1 0 0 0 0,1-1 0 0 0,1 3-38 0 0,-1-4 9 0 0,0 2 137 0 0,0-3-2 0 0,0 0-72 0 0,0 0-67 0 0,0 0-56 0 0,0 0-102 0 0,0 0-178 0 0,0 0-21 0 0,0 0-6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2:59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16 5960 0 0,'-2'0'-58'0'0,"0"0"81"0"0,0 0 73 0 0,1 0 64 0 0,0 0 105 0 0,0-1 66 0 0,0 0 130 0 0,0 0 311 0 0,2 0 19 0 0,-1 0-296 0 0,1 0-124 0 0,0 0-53 0 0,-1 0-106 0 0,1 1-55 0 0,0-1-65 0 0,0 0-74 0 0,0 0-60 0 0,-1 1-54 0 0,1-1-59 0 0,0 0-62 0 0,1-1 799 0 0,-2 2-6 0 0,0 0-20 0 0,0 0-84 0 0,0 0-38 0 0,0 0-8 0 0,0 0-17 0 0,0 0-61 0 0,0 0-27 0 0,0 0-7 0 0,0 0-17 0 0,0 0-62 0 0,0 0-31 0 0,0 0-4 0 0,0 0-7 0 0,0 0-29 0 0,0 0-17 0 0,3 0-3 0 0,8 0 14 0 0,-11 0-154 0 0,0 0 0 0 0,0 0 0 0 0,0 0 0 0 0,0 0 0 0 0,0 0-1 0 0,0-1 1 0 0,0 1 0 0 0,0 0 0 0 0,0 0 0 0 0,1 0 0 0 0,-1 0 0 0 0,0 0 0 0 0,0 0 0 0 0,0 0-1 0 0,0 0 1 0 0,0 1 0 0 0,0-1 0 0 0,0 0 0 0 0,0 0 0 0 0,0 0 0 0 0,0 0 0 0 0,0 0-1 0 0,1 0 1 0 0,-1 0 0 0 0,0 0 0 0 0,0 0 0 0 0,0 0 0 0 0,0 0 0 0 0,0 0 0 0 0,0 0 0 0 0,0 0-1 0 0,0 0 1 0 0,0 0 0 0 0,0 0 0 0 0,0 0 0 0 0,0 1 0 0 0,0-1 0 0 0,0 0 0 0 0,0 0-1 0 0,0 0 1 0 0,0 0 0 0 0,0 0 0 0 0,0 0 0 0 0,0 0 0 0 0,0 0 0 0 0,0 0 0 0 0,0 0 0 0 0,0 1-1 0 0,0-1 1 0 0,0 0 0 0 0,0 0 0 0 0,0 0 0 0 0,0 0 0 0 0,0 0 0 0 0,0 0 0 0 0,0 0-1 0 0,0 0-3 0 0,0 12 242 0 0,0 19 492 0 0,0-22-576 0 0,0 0-80 0 0,0-8-56 0 0,0 1-1 0 0,0-1 0 0 0,0 1 1 0 0,0-1-1 0 0,-1 0 0 0 0,1 1 0 0 0,-1-1 1 0 0,1 1-1 0 0,-1-1 0 0 0,1 0 1 0 0,-1 1-1 0 0,0-1-21 0 0,-10 12 179 0 0,-2 3-7 0 0,9-7-76 0 0,-10 16 105 0 0,11-18-160 0 0,-1-1-1 0 0,2 1 0 0 0,-1-1 0 0 0,1 1 0 0 0,0 0 0 0 0,-1 5-40 0 0,-10 31 151 0 0,-31 87 185 0 0,25-73-192 0 0,14-37-70 0 0,0 0-1 0 0,1 1 0 0 0,-1 15-73 0 0,2-10 174 0 0,-6 24-174 0 0,-8 9 157 0 0,7-28 6 0 0,2 1-1 0 0,-2 20-162 0 0,5 11 182 0 0,-22 108 392 0 0,21-126-397 0 0,-9 52 238 0 0,5-60-216 0 0,5 5-6 0 0,-6-8-1 0 0,6-3 0 0 0,0-14-94 0 0,3-10-49 0 0,0 0 0 0 0,1-1-1 0 0,-1 1 1 0 0,2 0 0 0 0,-1 3-49 0 0,-1 8 124 0 0,-5-1-38 0 0,1-2-4 0 0,5 1 35 0 0,1-9-57 0 0,0-5-41 0 0,1 0 0 0 0,-1 0 0 0 0,0 0 0 0 0,-1 0 0 0 0,1 1 0 0 0,0-1-1 0 0,-1 0 1 0 0,1 0 0 0 0,-1 0 0 0 0,0 1-19 0 0,-4 6 61 0 0,4-8-46 0 0,0 0 1 0 0,0 1 0 0 0,1-1-1 0 0,-1 1 1 0 0,0-1-1 0 0,0 1 1 0 0,1 0 0 0 0,-1-1-1 0 0,1 1 1 0 0,0 0-1 0 0,-1 1-15 0 0,1 0 79 0 0,0-1-14 0 0,0 6-22 0 0,0-6 10 0 0,0 1 49 0 0,-2-3-17 0 0,-9 0-16 0 0,8 0-5 0 0,3 0 0 0 0,-2-2 0 0 0,-5-5-40 0 0,3 3-50 0 0,4 4 26 0 0,-2-3-237 0 0,1 0 88 0 0,0-1 40 0 0,3-1-33 0 0,-2 5 89 0 0,0-2-55 0 0,0 1-8 0 0,0 1-31 0 0,0-1-61 0 0,0 1-24 0 0,0 0-61 0 0,0-1-72 0 0,0 0-79 0 0,0 0-86 0 0,0 0-80 0 0,0 0-71 0 0,0 0-61 0 0,0-1-219 0 0,0 1-61 0 0,0-2-264 0 0,0 0-708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18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2320 8864 0 0,'0'0'200'0'0,"2"0"33"0"0,1 0-181 0 0,-1 0 7 0 0,2 0-1 0 0,4 0 47 0 0,7 0 74 0 0,1 0-140 0 0,29 0-28 0 0,-32 0 34 0 0,-2 0 109 0 0,-2 0-44 0 0,11 0 132 0 0,-10 0-99 0 0,-2 0-21 0 0,2 0 38 0 0,11 2 78 0 0,1 3-101 0 0,-14-2-108 0 0,0-1 1 0 0,0-1-1 0 0,1 0 1 0 0,7 1-30 0 0,205-2 422 0 0,-129 0-297 0 0,-69-1-75 0 0,1-1 1 0 0,13-4-51 0 0,-16 3 21 0 0,1 1 1 0 0,11 0-22 0 0,-1 2 33 0 0,-3 1-2 0 0,1-2 1 0 0,6-2-32 0 0,-4-1 34 0 0,-4 0 33 0 0,0 1 0 0 0,10 1-67 0 0,-7 2 43 0 0,-1 1 23 0 0,0-2 1 0 0,5-2-67 0 0,-3-1 44 0 0,-4 0 47 0 0,0 1 0 0 0,13 1-91 0 0,-5 3 71 0 0,11-1 160 0 0,25-3-231 0 0,-32-2 76 0 0,5 0 192 0 0,28 2-268 0 0,42 3 331 0 0,0 0-80 0 0,37 0-5 0 0,207 0 214 0 0,-225-8-293 0 0,0 0-14 0 0,-44 9-65 0 0,-1 0 117 0 0,32-6-205 0 0,-24-5 124 0 0,11 4 11 0 0,-52 2-67 0 0,107-5 133 0 0,-91 7-26 0 0,5-4-175 0 0,-19 1 60 0 0,55 0 52 0 0,-62 1-65 0 0,145-5 82 0 0,299 9 43 0 0,-361-3-124 0 0,-62-2-35 0 0,100-3 39 0 0,-107 8-43 0 0,136-3 5 0 0,-145 0 8 0 0,154-7 26 0 0,-141 10-24 0 0,130-3 19 0 0,-130-1-13 0 0,130-5 22 0 0,1 9 55 0 0,0 0-54 0 0,31 0 104 0 0,318 0 280 0 0,-354 0-311 0 0,10 9 11 0 0,-123-5-98 0 0,70 2-23 0 0,-70-2-16 0 0,123 5 0 0 0,-94-7 0 0 0,62 12 0 0 0,153 9 2 0 0,-229-17 7 0 0,35-1 34 0 0,4 5-33 0 0,-7-4-10 0 0,-3 4 0 0 0,-2-5 11 0 0,-59 0 14 0 0,96 4 3 0 0,-106-10-28 0 0,22 1 0 0 0,12 3 0 0 0,-39 1 1 0 0,24 2 52 0 0,4-3-53 0 0,68-3 10 0 0,194 0 105 0 0,-131 0-123 0 0,-154 4-97 0 0,-3 5-107 0 0,-43-7 188 0 0,-1-1-121 0 0,1 0-110 0 0,-2-1-102 0 0,1 0-91 0 0,-1 0-81 0 0,0 0-72 0 0,0 0-61 0 0,2-1-337 0 0,-1 1-73 0 0,7 0-1059 0 0,4 0-1211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16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0 287 10856 0 0,'14'0'241'0'0,"-12"0"38"0"0,-2 0 14 0 0,0 0-21 0 0,0 0-204 0 0,0 2-40 0 0,0 13-15 0 0,0 12-35 0 0,3-21-73 0 0,7 7 3 0 0,-7 0 35 0 0,-3-13 57 0 0,0 0 1 0 0,0 0-1 0 0,0 0 1 0 0,0 0-1 0 0,0 0 1 0 0,0 1-1 0 0,0-1 1 0 0,0 0-1 0 0,0 0 1 0 0,0 0-1 0 0,0 0 1 0 0,0 0-1 0 0,0 0 1 0 0,0 0-1 0 0,0 0 1 0 0,0 0-1 0 0,0 0 1 0 0,0 1-1 0 0,0-1 1 0 0,0 0-1 0 0,0 0 1 0 0,0 0-1 0 0,0 0 1 0 0,0 0 0 0 0,0 0-1 0 0,0 0 1 0 0,0 0-1 0 0,0 0 1 0 0,0 0-1 0 0,0 0 1 0 0,0 0-1 0 0,1 0 1 0 0,-1 0-1 0 0,0 1 1 0 0,0-1-1 0 0,0 0 1 0 0,0 0-1 0 0,0 0 1 0 0,0 0-1 0 0,0 0 1 0 0,0 0-1 0 0,0 0 1 0 0,0 0-1 0 0,0 0 1 0 0,1 0-1 0 0,-1 0 1 0 0,0 0-1 0 0,0 0 1 0 0,0 0-1 0 0,0 0 1 0 0,0 0-1 0 0,0 0 1 0 0,0 0-1 0 0,0 0 1 0 0,0 0-1 0 0,0 0 1 0 0,1 0-1 0 0,0 0 4 0 0,0 0-1 0 0,1 0 1 0 0,-1 0 0 0 0,0 0-1 0 0,1 1 1 0 0,-1-1 0 0 0,0 1-1 0 0,0-1 1 0 0,0 1-1 0 0,1-1 1 0 0,-1 1 0 0 0,0 0-1 0 0,0-1 1 0 0,0 1 0 0 0,0 0-1 0 0,0 0 1 0 0,0 0 0 0 0,0 0-1 0 0,0 0 1 0 0,0 0 0 0 0,-1 0-1 0 0,1 0 1 0 0,0 0-4 0 0,4 13 28 0 0,6-9 39 0 0,-5 5 37 0 0,1 4 53 0 0,-5-9-77 0 0,-1-4-41 0 0,0 1 0 0 0,-1 0 0 0 0,1 0-1 0 0,-1 0 1 0 0,0 0 0 0 0,1 0 0 0 0,-1 0 0 0 0,0 0 0 0 0,0-1 0 0 0,-1 1 0 0 0,1 1-39 0 0,0-1 39 0 0,0 0 0 0 0,0 0 0 0 0,0 0 0 0 0,0 0 1 0 0,0 0-1 0 0,0 0 0 0 0,0 0 0 0 0,1-1 0 0 0,-1 1 0 0 0,1 0 1 0 0,0 1-40 0 0,4 5 125 0 0,1 4 76 0 0,-4 0-39 0 0,-2 3 67 0 0,0-3-82 0 0,0 1-40 0 0,-1-1-39 0 0,-1-1-39 0 0,-6 18 69 0 0,13-16-42 0 0,-2-5-22 0 0,-2-4-12 0 0,0 1 1 0 0,0 0 0 0 0,0-1 0 0 0,-1 1 0 0 0,0 2-23 0 0,0 29 177 0 0,-1-10-20 0 0,1-11-64 0 0,-1-7-34 0 0,1-1 0 0 0,0 1 0 0 0,1 0 0 0 0,0 0 0 0 0,1 1-59 0 0,2 7 105 0 0,-2-9-50 0 0,0-1 0 0 0,0 1 0 0 0,-1 0 0 0 0,0-1 0 0 0,-1 1 1 0 0,1 0-56 0 0,-1 83 513 0 0,0 0-70 0 0,0 2-78 0 0,0-1-87 0 0,-1-74-211 0 0,-1 0-1 0 0,0 1 1 0 0,-1-1-67 0 0,0 1 59 0 0,0 1 0 0 0,2-1-1 0 0,0 2-58 0 0,1 167 371 0 0,0-61-156 0 0,1-108-167 0 0,0-1 0 0 0,1 0 0 0 0,2 1-48 0 0,-1 0 53 0 0,-1 0 0 0 0,0 1-1 0 0,-1 1-52 0 0,-2 5 46 0 0,1-4 8 0 0,0 1 0 0 0,1-1 0 0 0,1 0-54 0 0,1-3 33 0 0,2 22 38 0 0,-9-6-3 0 0,0-15-32 0 0,2 5 42 0 0,1 1 0 0 0,1 8-78 0 0,1-7 60 0 0,-1-8 6 0 0,2 0 0 0 0,1 6-66 0 0,2 23 92 0 0,-5-34-38 0 0,-2 0 0 0 0,-1 11-54 0 0,1-12 50 0 0,0 0 0 0 0,1 12-50 0 0,1 110 257 0 0,0 0-64 0 0,0 1-50 0 0,0-2-40 0 0,0-116-78 0 0,2 1 0 0 0,0-1 0 0 0,1 0-25 0 0,1 2 5 0 0,-2-1 1 0 0,0 1 0 0 0,-2 1-6 0 0,0 19 35 0 0,-2-12-7 0 0,2 0 1 0 0,2 0-1 0 0,1 8-28 0 0,2-11 11 0 0,-2-8 16 0 0,-1-1 0 0 0,0 1 0 0 0,-1 7-27 0 0,-2 33 48 0 0,-1-26 0 0 0,2-1 0 0 0,2 1 0 0 0,2 15-48 0 0,4-1 34 0 0,-13-20 14 0 0,2-11-15 0 0,2 1-5 0 0,0 0 0 0 0,1 0 0 0 0,1 0 0 0 0,0-1 0 0 0,1 1 0 0 0,1 0 0 0 0,1 3-28 0 0,-3-10 9 0 0,1 5 11 0 0,-1 0-1 0 0,0 0 1 0 0,-1 0-1 0 0,0 3-19 0 0,-1-6 26 0 0,1 1-1 0 0,1 0 1 0 0,1 9-26 0 0,3 4 42 0 0,-3-13-31 0 0,0 1 0 0 0,0 0 0 0 0,-1 0-1 0 0,0 2-10 0 0,-1 8 41 0 0,-1-9-22 0 0,1 0-1 0 0,1 0 0 0 0,1 9-18 0 0,9 16 64 0 0,-6 11-37 0 0,0-21-7 0 0,-2-15-9 0 0,-1 1 0 0 0,0-1 0 0 0,-1 1 0 0 0,-1 4-11 0 0,0 300 97 0 0,0-179-2 0 0,1-132-77 0 0,-1 1 0 0 0,1-1 0 0 0,0 0 1 0 0,0 0-1 0 0,3 5-18 0 0,1 13 68 0 0,-2 2 43 0 0,-1 1 0 0 0,-1-1 0 0 0,-3 17-111 0 0,1 6 61 0 0,1 50 60 0 0,0-56-94 0 0,0-41-27 0 0,0-1 0 0 0,0 1 0 0 0,-1 0-1 0 0,1 0 1 0 0,0-1 0 0 0,-1 1 0 0 0,0 0 0 0 0,1-1-1 0 0,-1 1 1 0 0,0 0 0 0 0,0-1 0 0 0,0 1 0 0 0,0-1 0 0 0,0 1 1 0 0,0-1 0 0 0,0 1 0 0 0,0 0 0 0 0,1-1 0 0 0,-1 1 0 0 0,0 0 0 0 0,1-1 0 0 0,-1 1 0 0 0,1 0 0 0 0,0 0 0 0 0,0-1 0 0 0,-1 1 0 0 0,1 0-1 0 0,0 22 51 0 0,0-3-59 0 0,0-19-60 0 0,0 1-67 0 0,0 8-4 0 0,0-9 3 0 0,0-2 31 0 0,0 0-36 0 0,0 0-94 0 0,0 0-242 0 0,-1 0 176 0 0,0 0 44 0 0,0 0 38 0 0,0 0 33 0 0,0 0-61 0 0,0 0 60 0 0,-2 0-257 0 0,2 0 198 0 0,0 0 79 0 0,0 0-38 0 0,1 0-47 0 0,-1 0-53 0 0,0 0-167 0 0,1 0-62 0 0,-1 0-54 0 0,1 0-49 0 0,0 0-180 0 0,0 0-48 0 0,0 0-219 0 0,0 0-592 0 0</inkml:trace>
  <inkml:trace contextRef="#ctx0" brushRef="#br0" timeOffset="1">221 145 8720 0 0,'-4'0'54'0'0,"1"0"113"0"0,0 0 140 0 0,2 0 259 0 0,2 0-33 0 0,2 0-283 0 0,0 0-152 0 0,-1 0-97 0 0,0 0-37 0 0,-2 0 361 0 0,0 0 10 0 0,3 0-6 0 0,39 0 550 0 0,-39 0-575 0 0,-3 0 65 0 0,2 0 23 0 0,6-2-148 0 0,-1-1-37 0 0,5-5 127 0 0,-10 5-2 0 0,1 3-20 0 0,7-2-65 0 0,0-3-57 0 0,-9 4-159 0 0,1 0 1 0 0,0 0-1 0 0,-1 0 1 0 0,1 0-1 0 0,0 0 1 0 0,0 0-1 0 0,0 1 1 0 0,0-1-1 0 0,0 1 1 0 0,0 0-1 0 0,0-1 1 0 0,1 1-32 0 0,16 0 252 0 0,12-1 40 0 0,-17 2-202 0 0,-2 2-52 0 0,1 3 27 0 0,-12-5-55 0 0,1 0 0 0 0,-1 0 0 0 0,0-1 0 0 0,1 1 0 0 0,-1 0 0 0 0,1-1 0 0 0,-1 1 0 0 0,1-1 0 0 0,0 0 0 0 0,-1 1 0 0 0,1-1 0 0 0,-1 0-1 0 0,1 0-9 0 0,13 0 74 0 0,0 0-50 0 0,-10-1-24 0 0,-1 2 0 0 0,1-1-1 0 0,0 0 1 0 0,-1 1-1 0 0,3 1 1 0 0,7 4 0 0 0,-13-5 0 0 0,0 0 0 0 0,1-1 0 0 0,-1 1 0 0 0,1 0 0 0 0,-1-1 0 0 0,1 1 0 0 0,-1-1 0 0 0,1 1 0 0 0,-1-1 0 0 0,1 0 0 0 0,-1 1 0 0 0,1-1 0 0 0,0 0 0 0 0,-1 0 0 0 0,1 0 0 0 0,-1 0 0 0 0,1 0 0 0 0,-1 1 0 0 0,1-1 0 0 0,-1 0 0 0 0,1 1 0 0 0,-1-1 0 0 0,0 1 0 0 0,1 0 0 0 0,-1-1 0 0 0,1 2 0 0 0,15 5 14 0 0,-5-6 8 0 0,-1 1 1 0 0,0-2-1 0 0,0 0 1 0 0,0 0-1 0 0,1-1-22 0 0,4 0 23 0 0,0 1 1 0 0,0 0-1 0 0,0 1 0 0 0,8 2-23 0 0,-6 1 19 0 0,-8-1 6 0 0,-1-1 0 0 0,1 0-1 0 0,0-1 1 0 0,0 0 0 0 0,1-1-25 0 0,26 1 83 0 0,37-1 114 0 0,-29-3-111 0 0,110-24 160 0 0,-137 25-182 0 0,0 1 1 0 0,9 1-65 0 0,23-2 97 0 0,-18-2-36 0 0,-3 0 19 0 0,0 1-1 0 0,4 1-79 0 0,-3 2 19 0 0,-4 1 12 0 0,0-2-1 0 0,5-2-30 0 0,1-1 11 0 0,-3 0 16 0 0,-1 1 1 0 0,10 1-28 0 0,-2 1 43 0 0,31-6-43 0 0,-32 3 42 0 0,32 0-42 0 0,15 4 47 0 0,43 0-41 0 0,96 0-6 0 0,-175-2 0 0 0,14-3 0 0 0,-12 0 0 0 0,17 2 0 0 0,392 3 0 0 0,-411-2 0 0 0,19-4 0 0 0,-19 1 0 0 0,18 2 0 0 0,-28 3 0 0 0,-1 1 0 0 0,0-2 0 0 0,4-2 0 0 0,-13 0 0 0 0,23-2 0 0 0,28 0 0 0 0,273 5 11 0 0,-299 2 39 0 0,16 4-50 0 0,-16-1 3 0 0,16-2-3 0 0,-27-4 0 0 0,2 1 0 0 0,32 3 0 0 0,-36 2 0 0 0,-1 0 0 0 0,30-1 0 0 0,143-4 0 0 0,-158 2 3 0 0,12 3-3 0 0,-13 0 51 0 0,13-2-51 0 0,91-3 27 0 0,198 0 138 0 0,-311-1-127 0 0,25-5-38 0 0,-24 1 50 0 0,26 2-50 0 0,201 3 160 0 0,-224-2-94 0 0,14-4-66 0 0,-12 1 67 0 0,17 2-67 0 0,408 3 248 0 0,-442-1-132 0 0,31-6-116 0 0,-29 3 195 0 0,33 0-195 0 0,13 4 154 0 0,4 0-60 0 0,1 0-60 0 0,-1 0-58 0 0,-36-3-7 0 0,0-3 36 0 0,-15 2 29 0 0,31-1 52 0 0,-31 0-39 0 0,-4 1 23 0 0,1 1-1 0 0,8 1-69 0 0,-6 3 39 0 0,-1-1 16 0 0,0 0-1 0 0,5-3-54 0 0,-2-2 36 0 0,-4 1 12 0 0,0 1 0 0 0,4 2-48 0 0,20-1 12 0 0,10 2 4 0 0,-19 4 28 0 0,-31-1-37 0 0,12 1-5 0 0,0-1 1 0 0,20 0-3 0 0,-18-3 0 0 0,-9 0 0 0 0,1 0 0 0 0,17 3 0 0 0,25 8 12 0 0,2-6 36 0 0,-31-1-37 0 0,-3 0 30 0 0,0-1-1 0 0,4-1-40 0 0,-3-2 16 0 0,-7-1 14 0 0,1 2 0 0 0,10 2-30 0 0,16 7 12 0 0,57 6 48 0 0,-81-13-34 0 0,-1-2 1 0 0,0 0-1 0 0,11-2-26 0 0,13 0 27 0 0,8 1 31 0 0,78 0-39 0 0,-113 1 4 0 0,0 1 1 0 0,7 2-24 0 0,-5 0 3 0 0,0-2 0 0 0,10 0-3 0 0,-5 0-1 0 0,15 5-45 0 0,-4-1 9 0 0,-14-5 45 0 0,108-1 144 0 0,90 0 89 0 0,-61 0-127 0 0,-161 0-194 0 0,-2 0-87 0 0,0 0-129 0 0,0 0 0 0 0,0 0 104 0 0,0 0 18 0 0,0 0-60 0 0,0 0-195 0 0,0 0-362 0 0,0 0 466 0 0,0 0 11 0 0,0 0-54 0 0,0 0 136 0 0,0 0-37 0 0,0 0-39 0 0,0 0-39 0 0,0 0-448 0 0,0 0 124 0 0,0 0-52 0 0,0 0-834 0 0,0 0-645 0 0,0 0-1234 0 0</inkml:trace>
  <inkml:trace contextRef="#ctx0" brushRef="#br0" timeOffset="2">9687 50 11672 0 0,'0'0'341'0'0,"0"0"-121"0"0,0 0-100 0 0,0 0-34 0 0,3 3-51 0 0,10 7-21 0 0,0-5-14 0 0,-9 2-2 0 0,-3-7 2 0 0,-1 1 0 0 0,0-1 1 0 0,0 1-1 0 0,1-1 1 0 0,-1 1-1 0 0,0-1 0 0 0,1 0 1 0 0,-1 1-1 0 0,0-1 1 0 0,1 0-1 0 0,-1 1 0 0 0,1-1 1 0 0,-1 0-1 0 0,0 1 1 0 0,1-1-1 0 0,-1 0 0 0 0,1 0 1 0 0,-1 0-1 0 0,1 1 1 0 0,-1-1-1 0 0,1 0 0 0 0,-1 0 1 0 0,1 0-1 0 0,-1 0 1 0 0,1 0-1 0 0,-1 0 0 0 0,1 0 1 0 0,-1 0-1 0 0,1 0 1 0 0,-1 0-1 0 0,1 0 0 0 0,-1 0 0 0 0,8 0 26 0 0,-3 3 42 0 0,-2 1 39 0 0,-3 2 39 0 0,3-1 171 0 0,6 2-89 0 0,-8-6-191 0 0,0 0-1 0 0,0-1 1 0 0,1 1 0 0 0,-1 0 0 0 0,0-1-1 0 0,1 1 1 0 0,-1-1 0 0 0,1 0 0 0 0,-1 1-1 0 0,0-1 1 0 0,2 0-37 0 0,-1 0 74 0 0,-1 3-6 0 0,0 5-12 0 0,6 5-15 0 0,-1-1 4 0 0,-4-3 18 0 0,-2-7 49 0 0,0-2 128 0 0,1 1 40 0 0,0 0-84 0 0,2-1-26 0 0,-1 0-99 0 0,2 0-12 0 0,-3 0-14 0 0,0 1 33 0 0,2 4 162 0 0,-2 2-45 0 0,-2 11 94 0 0,1-16-249 0 0,-1 1-1 0 0,1 0 1 0 0,0 0-1 0 0,0-1 1 0 0,0 1-1 0 0,0 0 1 0 0,1 0-1 0 0,-1-1 1 0 0,1 1-1 0 0,0 1-39 0 0,4 4 97 0 0,1 2 42 0 0,-4 3 41 0 0,-2 11 156 0 0,0-1-57 0 0,0 1-67 0 0,0 0-79 0 0,2-12-69 0 0,3-3-36 0 0,1 4-24 0 0,-3 8 5 0 0,-3 17 48 0 0,0-23-44 0 0,-1 12 80 0 0,1-19-69 0 0,-1-1-1 0 0,1 1 0 0 0,1-1 1 0 0,0 1-1 0 0,0-1 0 0 0,1 2-23 0 0,2 8 40 0 0,-2-11-24 0 0,0 1-1 0 0,0-1 1 0 0,-1 1 0 0 0,0 0-1 0 0,-1-1 1 0 0,1 1-16 0 0,-1 80 132 0 0,0 2 106 0 0,1-76-190 0 0,0 0 0 0 0,1 0 0 0 0,0 0 0 0 0,4 8-48 0 0,-5-17 10 0 0,2 20 39 0 0,-3 11-25 0 0,-1-18-12 0 0,1 99 135 0 0,0-73-111 0 0,-2-12 1 0 0,2 0 1 0 0,2 0-1 0 0,1 4-37 0 0,2-11 9 0 0,-2-9-4 0 0,-1 1-1 0 0,0 0 0 0 0,-1 7-4 0 0,-1 0 25 0 0,-1-6-13 0 0,2 0 0 0 0,0 0-1 0 0,1 4-11 0 0,2 3 0 0 0,-1-8 0 0 0,0-1 0 0 0,-1 1 0 0 0,-1 7 0 0 0,-2 17 8 0 0,0-19 11 0 0,1-1-1 0 0,1 0 1 0 0,3 19-19 0 0,1-16 3 0 0,-3-12 9 0 0,0-1 1 0 0,0 1 0 0 0,-1 0 0 0 0,0 2-13 0 0,-1 9 9 0 0,-1-9-8 0 0,2 1-1 0 0,-1 0 0 0 0,2 4 0 0 0,3 6 1 0 0,-2-8 16 0 0,-1 0 1 0 0,0-1 0 0 0,0 9-18 0 0,-4 31 37 0 0,1-25 7 0 0,1 0 0 0 0,1 0 0 0 0,3 14-44 0 0,1-20 37 0 0,-2-8-1 0 0,-1 0 0 0 0,0-1 0 0 0,-1 9-36 0 0,0-5 56 0 0,1 0-1 0 0,3 16-55 0 0,-1-18 57 0 0,-2 0-1 0 0,0 15-56 0 0,-2-28 9 0 0,0 27 53 0 0,0 62 87 0 0,0-89-142 0 0,0 18 5 0 0,0 4 29 0 0,0 0-1 0 0,3 5-40 0 0,2 2 19 0 0,-2-19 7 0 0,-1 1 0 0 0,0 0-1 0 0,-1 5-25 0 0,-1 89 29 0 0,0-63 18 0 0,0-32-33 0 0,1 0-1 0 0,1 0 0 0 0,0 0 0 0 0,1 0-13 0 0,0-2 12 0 0,-1-1 1 0 0,-1 1-1 0 0,1 10-12 0 0,-4 17 54 0 0,2-28-41 0 0,-1 1 0 0 0,1-1 1 0 0,1 1-1 0 0,0 0 0 0 0,2 6-13 0 0,-1-7 6 0 0,2 7-1 0 0,-1 0 1 0 0,0 0-1 0 0,-2 7-5 0 0,1 5 43 0 0,5 8-25 0 0,-5-26-16 0 0,0 0 1 0 0,0 0 0 0 0,-1 0 0 0 0,-1 0-3 0 0,-1 44 52 0 0,0-26-49 0 0,0-1 0 0 0,3 1-1 0 0,2 15-2 0 0,0-21 1 0 0,-1-8 3 0 0,0-1 0 0 0,-1 1 1 0 0,-1 7-5 0 0,-2 17 57 0 0,0-17 24 0 0,1 1-1 0 0,1-1 0 0 0,3 9-80 0 0,1-7 61 0 0,-3-16-44 0 0,0 1 1 0 0,0 0-1 0 0,-1-1 1 0 0,0 10-18 0 0,-2 24 42 0 0,0-11-34 0 0,1-1-1 0 0,1 0 0 0 0,2 3-7 0 0,3-10 23 0 0,-4-14-16 0 0,0-1 1 0 0,-1 1 0 0 0,1 0-1 0 0,-1 8-7 0 0,-1-6 0 0 0,1 0 0 0 0,1-1 0 0 0,2 11 0 0 0,-1-9 2 0 0,-1 1 1 0 0,0 0 0 0 0,-1 0 0 0 0,-1 1-3 0 0,1 0 23 0 0,0 0 0 0 0,3 7-23 0 0,6 33 9 0 0,-7-42-11 0 0,2 11 2 0 0,-3-14 0 0 0,0 1 0 0 0,0 0 0 0 0,-1-1 0 0 0,0 3 0 0 0,-1 6 0 0 0,-1-12 0 0 0,1 1 0 0 0,0-1 0 0 0,1 0 0 0 0,0 1 0 0 0,1 2 0 0 0,2 6 0 0 0,-2-9 0 0 0,0-1 0 0 0,-1 1 0 0 0,1-1 0 0 0,-1 1 0 0 0,-1 0 0 0 0,1 3 0 0 0,-1 0 2 0 0,1 1 0 0 0,0-1 0 0 0,1 1-1 0 0,0-1 1 0 0,1 0 0 0 0,1 1-2 0 0,-3-8 6 0 0,-1 0 0 0 0,1 0 0 0 0,-1 0 0 0 0,0-1 0 0 0,1 1 1 0 0,-1 0-1 0 0,-1 1-6 0 0,1 44-30 0 0,0 2 62 0 0,0 121 221 0 0,0-98-218 0 0,0-71-36 0 0,0 0-1 0 0,0-1 0 0 0,-1 1 1 0 0,1 0-1 0 0,-1-1 1 0 0,0 1-1 0 0,1 0 0 0 0,-1-1 1 0 0,0 1-1 0 0,0-1 0 0 0,-1 2 2 0 0,-4 10 22 0 0,6-13-17 0 0,0 1-1 0 0,0 0 1 0 0,-1 0-1 0 0,1-1 1 0 0,0 1-1 0 0,0 0 1 0 0,0 0-1 0 0,0 0 1 0 0,0-1-1 0 0,1 1 0 0 0,-1 0 1 0 0,0 0-1 0 0,0-1 1 0 0,0 1-1 0 0,1 0 1 0 0,-1 0-1 0 0,0-1-4 0 0,11 16 96 0 0,-9 0-16 0 0,-2-3-53 0 0,0-8 16 0 0,0 6-51 0 0,0-9-79 0 0,0 1 10 0 0,0-2-48 0 0,0-1 80 0 0,0 1 66 0 0,0 1 203 0 0,0-1-166 0 0,0 0-84 0 0,0 1-109 0 0,0-1-105 0 0,0-1 69 0 0,0 1-38 0 0,0 0-41 0 0,0-1-43 0 0,0 1-48 0 0,0 0-50 0 0,0-1 64 0 0,0 0-49 0 0,0 0-45 0 0,0 0-41 0 0,0 0-297 0 0,0 0-68 0 0,-1 0-52 0 0,0 0-39 0 0,-1 0-345 0 0,0 0-35 0 0,-7 0-2714 0 0</inkml:trace>
  <inkml:trace contextRef="#ctx0" brushRef="#br0" timeOffset="3">221 5083 6336 0 0,'0'0'141'0'0,"0"0"23"0"0,0 0 11 0 0,3 2 14 0 0,7 9 55 0 0,-7-9 20 0 0,0 1 7 0 0,-1-1-231 0 0,0-1 1 0 0,0 1 0 0 0,0-1-1 0 0,1 0 1 0 0,-1 0 0 0 0,0 0-1 0 0,1 0 1 0 0,-1 0 0 0 0,1 0-1 0 0,-1-1 1 0 0,1 1 0 0 0,-1-1-1 0 0,1 0 1 0 0,-1 0 0 0 0,1 0-1 0 0,1 0-40 0 0,-3 0 23 0 0,-1 0 0 0 0,1 0 0 0 0,0 0-1 0 0,0 0 1 0 0,-1 0 0 0 0,1 0 0 0 0,0 0-1 0 0,0 0 1 0 0,0 0 0 0 0,-1 1-1 0 0,1-1 1 0 0,0 0 0 0 0,0 0 0 0 0,-1 1-1 0 0,1-1 1 0 0,0 0 0 0 0,-1 1 0 0 0,1-1-1 0 0,0 1 1 0 0,-1-1 0 0 0,1 1-1 0 0,-1-1 1 0 0,1 1 0 0 0,-1 0 0 0 0,1-1-1 0 0,-1 1 1 0 0,1 0-23 0 0,-1-1 22 0 0,0 1 0 0 0,1-1 0 0 0,-1 1 0 0 0,1-1 0 0 0,-1 1 0 0 0,0-1 0 0 0,1 1 0 0 0,-1-1 0 0 0,1 0 0 0 0,-1 1 0 0 0,1-1 0 0 0,-1 0 0 0 0,1 1 0 0 0,0-1 0 0 0,-1 0-1 0 0,1 0 1 0 0,-1 1 0 0 0,1-1 0 0 0,0 0 0 0 0,-1 0 0 0 0,1 0 0 0 0,0 0 0 0 0,-1 0 0 0 0,1 0 0 0 0,-1 0 0 0 0,1 0 0 0 0,0 0-22 0 0,8 0 251 0 0,-2 2-69 0 0,0 0-29 0 0,2 2 6 0 0,-1 0 5 0 0,-1-2-1 0 0,0-1 32 0 0,2 0 73 0 0,19-1 229 0 0,1 0-36 0 0,-1 0-34 0 0,1 0-33 0 0,27 0 299 0 0,1 0-118 0 0,0 0-106 0 0,0 0-97 0 0,-1 0-86 0 0,1 0-75 0 0,11 0-43 0 0,0 0-76 0 0,46 0-57 0 0,74 0-103 0 0,-108 0 68 0 0,2 0 63 0 0,0 0 94 0 0,-58 1-157 0 0,0 1 0 0 0,9 3 0 0 0,-11-2 0 0 0,0 0 0 0 0,8-1 0 0 0,66-2 5 0 0,-29 0 43 0 0,4 1-37 0 0,37 0-4 0 0,-37-6 50 0 0,-38 0-25 0 0,-13 2-16 0 0,-1 0 0 0 0,1 2 0 0 0,1 0-16 0 0,161 1 161 0 0,246 0 75 0 0,-402 1-207 0 0,-1 1 1 0 0,8 3-30 0 0,-16-3 1 0 0,1 1 1 0 0,-1-2-1 0 0,0-1 1 0 0,1 0-1 0 0,3-1-1 0 0,1-2 0 0 0,19-2 54 0 0,35 0-54 0 0,124 5 107 0 0,-3 0 84 0 0,-172-1-148 0 0,-1-1-1 0 0,11-3-42 0 0,-8 1 29 0 0,-1 2-1 0 0,14 0-28 0 0,270 2 226 0 0,-283 1-163 0 0,0 1 0 0 0,13 3-63 0 0,-17-1 57 0 0,1-2 0 0 0,8 0-57 0 0,129-2 292 0 0,-137 1-190 0 0,0 1 0 0 0,9 3-102 0 0,-11-2 84 0 0,0 0 0 0 0,8-1-84 0 0,-3-1 103 0 0,1 1 0 0 0,11 3-103 0 0,-16-2 73 0 0,1 0 0 0 0,8-2-73 0 0,59-1 176 0 0,-8 0-113 0 0,-59 1-22 0 0,1 2-1 0 0,12 2-40 0 0,-17-2 30 0 0,1-1-1 0 0,10 0-29 0 0,-5-2 12 0 0,-9-1-8 0 0,-1 2 1 0 0,0-1-1 0 0,6 3-4 0 0,-9-1 15 0 0,12 2 15 0 0,0 0 0 0 0,20-1-30 0 0,118-3 201 0 0,-127 0-160 0 0,3 0 39 0 0,41 0 167 0 0,-62 1-130 0 0,0 0 0 0 0,17 5-117 0 0,0-1 75 0 0,1-2-64 0 0,-13-4-10 0 0,-6 1 16 0 0,0 0 1 0 0,0 1 0 0 0,4 1-18 0 0,3 3 9 0 0,-9-2-5 0 0,1-1 0 0 0,0 0 0 0 0,7-1-4 0 0,-2 0 27 0 0,0 1-1 0 0,19 4-26 0 0,-14-1 0 0 0,84 10 67 0 0,-91-13-51 0 0,-1-1 0 0 0,8 0-16 0 0,22 1 35 0 0,-16 3-25 0 0,-17-2-10 0 0,-1-1 0 0 0,1 0 0 0 0,9-1 0 0 0,1-2 0 0 0,-6 1 18 0 0,0 0 0 0 0,0 1 0 0 0,7 1-18 0 0,-2 3 9 0 0,-9-2-9 0 0,1-1 1 0 0,0 0-1 0 0,7 0 0 0 0,1-3 0 0 0,-5 1 0 0 0,0 0 0 0 0,17 3 0 0 0,-10 1 0 0 0,-6 0 0 0 0,0-1 0 0 0,0-2 0 0 0,4 0 0 0 0,18-1-1 0 0,-4-1 28 0 0,0 2 1 0 0,12 2-28 0 0,-17 3 14 0 0,-18-4 11 0 0,-1 1 1 0 0,1-2-1 0 0,6 0-25 0 0,18-2 27 0 0,23 1 46 0 0,-21 4-61 0 0,-17 1-12 0 0,-14-3 3 0 0,-1 0 0 0 0,1 0-1 0 0,-1-1 1 0 0,10 0-3 0 0,365-1 149 0 0,-216 0-57 0 0,-155 1-87 0 0,0 0 0 0 0,0 1 0 0 0,0 1 0 0 0,8 2-5 0 0,-17-4 3 0 0,2 1 8 0 0,1-1 0 0 0,0 0 0 0 0,0-1 0 0 0,2 1-11 0 0,27-3 11 0 0,-25 1-11 0 0,0 1-1 0 0,0 0 1 0 0,0 0 0 0 0,0 1-1 0 0,6 1 1 0 0,32 10 1 0 0,13 3 52 0 0,-20-10-28 0 0,68 21 128 0 0,-101-24-147 0 0,1-1 0 0 0,-1-1-1 0 0,10 1-5 0 0,13 0-1 0 0,-8 5 1 0 0,-18-4 0 0 0,0 0 0 0 0,0-1 0 0 0,0 0 0 0 0,1 0 0 0 0,4 0 0 0 0,-5-1 0 0 0,0 0 1 0 0,1 1-1 0 0,-1 0 0 0 0,0 1 0 0 0,5 1 0 0 0,12 3 11 0 0,-5-4 10 0 0,-1-1 0 0 0,1 0 0 0 0,9-2-21 0 0,1 0 9 0 0,-20 1 2 0 0,-1-1 1 0 0,0 0-1 0 0,1 0 0 0 0,-1-1 0 0 0,2 0-11 0 0,-1 0 3 0 0,0 0 0 0 0,0 0 0 0 0,0 1 0 0 0,0 0 0 0 0,4 1-3 0 0,5 0 18 0 0,-6 1-9 0 0,-1-1 0 0 0,1-1-1 0 0,-1 1 1 0 0,9-3-9 0 0,0-1 0 0 0,-9 1 0 0 0,0 1 0 0 0,0 0 0 0 0,0 1 0 0 0,8 0 0 0 0,-4 1 0 0 0,-5 0 0 0 0,1 0 0 0 0,-1 0 0 0 0,1-1 0 0 0,-1 0 0 0 0,0 0 0 0 0,0-1 0 0 0,1-1 0 0 0,-1 1 0 0 0,6-4 0 0 0,-6 3-1 0 0,0 0 0 0 0,1 0 0 0 0,-1 1 0 0 0,1 1-1 0 0,5-1 2 0 0,7 1-36 0 0,2 0-44 0 0,-17 1 51 0 0,1-1 0 0 0,0 0 1 0 0,0 0-1 0 0,-1-1 0 0 0,2-1 29 0 0,14-2 4 0 0,-11 3 38 0 0,0 1 36 0 0,3 2 22 0 0,-8-1-41 0 0,-1 0 0 0 0,1 0 0 0 0,-1 0 0 0 0,0-1 0 0 0,1 0 0 0 0,0 0-59 0 0,8-5 150 0 0,-3 2-77 0 0,11 1-56 0 0,13 4-16 0 0,-22 0 1 0 0,0-1 0 0 0,0 0 0 0 0,0 0 0 0 0,0-2 0 0 0,6-1-2 0 0,-4-2 22 0 0,-9 3-17 0 0,-1 1 1 0 0,1-1-1 0 0,0 1 0 0 0,-1 0 0 0 0,1 0 0 0 0,0 1-5 0 0,5 1-1 0 0,-8-1-1 0 0,0 0-1 0 0,-1 0 1 0 0,1 0-1 0 0,0 0 1 0 0,-1 0-1 0 0,1-1 0 0 0,-1 1 1 0 0,1-1-1 0 0,1-1 3 0 0,0 1-16 0 0,2-2-20 0 0,0 1 1 0 0,0 0-1 0 0,0 0 0 0 0,0 1 0 0 0,0 0 1 0 0,6 0 35 0 0,16 2-72 0 0,-3-1 90 0 0,-16 0 15 0 0,-1 0 1 0 0,1-1-1 0 0,0 0 1 0 0,2 0-34 0 0,11-10 118 0 0,2 7-17 0 0,18 5 5 0 0,-21-1-57 0 0,-20 0-41 0 0,1 0 0 0 0,0 0 0 0 0,-1 0 1 0 0,1 0-1 0 0,-1-1 0 0 0,1 1 0 0 0,-1-1 0 0 0,1 0 0 0 0,-1 0 0 0 0,1 0 0 0 0,-1 0 0 0 0,2-1-8 0 0,-2 1 3 0 0,0 0 1 0 0,1 0-1 0 0,-1 0 1 0 0,1 0-1 0 0,-1 0 1 0 0,1 1-1 0 0,-1-1 1 0 0,1 1-1 0 0,0 0 1 0 0,-1 0-1 0 0,1-1 1 0 0,1 2-4 0 0,70-1 107 0 0,33 0-54 0 0,-36 0 92 0 0,-67 0-140 0 0,-1 0-1 0 0,0 0 0 0 0,0 1 0 0 0,0-1 1 0 0,0 1-1 0 0,0 0 0 0 0,2 1-4 0 0,13 6 49 0 0,-1-4-3 0 0,13-5 116 0 0,-14 0-77 0 0,0 1-47 0 0,-11-1-34 0 0,-1 0 1 0 0,0 1 0 0 0,1 0 0 0 0,-1 0-1 0 0,1 1 1 0 0,-1-1 0 0 0,0 1 0 0 0,0 0-1 0 0,4 1-4 0 0,27 12 28 0 0,-19-14 18 0 0,-4-1-32 0 0,4 4-24 0 0,0 7-33 0 0,0-7 32 0 0,15-3 65 0 0,-18 0-54 0 0,-7 0-43 0 0,4 0 0 0 0,-7 0-115 0 0,-3 0-26 0 0,0 0 6 0 0,3 0-89 0 0,-1 0 78 0 0,0 0 33 0 0,1 0-15 0 0,-1 0 19 0 0,-1 0 7 0 0,-1 0 128 0 0,0 0-1 0 0,0 0 0 0 0,0 0 1 0 0,0 0-1 0 0,0 0 1 0 0,1 0-1 0 0,-1 0 0 0 0,0 0 1 0 0,0 0-1 0 0,0 0 1 0 0,0 0-1 0 0,0 0 0 0 0,0 0 1 0 0,0 0-1 0 0,0 0 1 0 0,0 0-1 0 0,0 0 0 0 0,1 0 1 0 0,-1 0-1 0 0,0 0 0 0 0,0 0 1 0 0,0 0-1 0 0,0 0 1 0 0,0 0-1 0 0,0 0 0 0 0,0 0 1 0 0,0 0-1 0 0,0 0 1 0 0,0 0-1 0 0,0-1 0 0 0,0 1 1 0 0,0 0-1 0 0,1 0 1 0 0,-1 0-1 0 0,0 0 0 0 0,0 0 1 0 0,0 0-1 0 0,0 0 0 0 0,0 0 1 0 0,0 0-1 0 0,0 0 1 0 0,0 0-1 0 0,0 0 0 0 0,0-1 1 0 0,0 1-1 0 0,0 0 1 0 0,0 0-1 0 0,0 0 0 0 0,0 0 1 0 0,0 0-1 0 0,0 0 0 0 0,0 0 1 0 0,0 0-1 0 0,0 0 1 0 0,0 0-1 0 0,0-1 0 0 0,0 1 18 0 0,0-13-1045 0 0,0-3-10 0 0</inkml:trace>
  <inkml:trace contextRef="#ctx0" brushRef="#br0" timeOffset="4">3739 1107 7976 0 0,'0'0'174'0'0,"-2"0"29"0"0,-2 0-130 0 0,-11 0 213 0 0,10-1-222 0 0,3-1-40 0 0,-4-8-24 0 0,-4 5 0 0 0,4-6 37 0 0,-4 6 148 0 0,5-6 33 0 0,-6 6-2 0 0,6-5-2 0 0,-8 4-4 0 0,-19-20 206 0 0,19 21-190 0 0,8-6 81 0 0,-8 6 40 0 0,-1-3-94 0 0,-4-4 16 0 0,3 1-24 0 0,3 5-19 0 0,2 0 29 0 0,-3 2 82 0 0,-10-7 39 0 0,-7-3 57 0 0,4 10-49 0 0,15 4-266 0 0,4 0-38 0 0,0 1-1 0 0,0-2 1 0 0,0 1 0 0 0,0-1-1 0 0,-5-1-79 0 0,-3-3 164 0 0,3 0-44 0 0,-11 2 4 0 0,-5 2 10 0 0,-23 1 144 0 0,20 4-152 0 0,15 0-78 0 0,9-2-26 0 0,1 0 1 0 0,-1 0 0 0 0,0-1-1 0 0,1 0 1 0 0,-1-1 0 0 0,0 1-23 0 0,-12-2 57 0 0,-18 1 33 0 0,14 3-69 0 0,-13 9 75 0 0,27-8-67 0 0,-1-1 0 0 0,0 0 1 0 0,1-1-1 0 0,-1 0 0 0 0,0 0 1 0 0,-6-1-30 0 0,-10-1 53 0 0,15-1-24 0 0,0 1 0 0 0,0 0 1 0 0,1 0-1 0 0,-1 2 1 0 0,-4 0-30 0 0,-17 8 72 0 0,1-4 0 0 0,-1 4-2 0 0,1-5-15 0 0,-1 6-29 0 0,14-7 13 0 0,11-2-20 0 0,-1-1 0 0 0,1 2 0 0 0,-1-1 0 0 0,1 1 0 0 0,-1 0-19 0 0,-7 5 9 0 0,6-3-9 0 0,0 0 1 0 0,0-1-1 0 0,0-1 0 0 0,-3 1 0 0 0,9-3-1 0 0,-8 1 11 0 0,-1 1-1 0 0,1 1 0 0 0,0 0 1 0 0,0 0-1 0 0,0 1 0 0 0,0 0 0 0 0,0 2-9 0 0,-19 13 0 0 0,12-7 0 0 0,-1-1 0 0 0,-11 6 0 0 0,18-11 0 0 0,0 1 0 0 0,0 0 0 0 0,1 1 0 0 0,1 0 0 0 0,-10 10 0 0 0,15-14 6 0 0,0-1-1 0 0,0 1 0 0 0,-1-1 0 0 0,-1 0-5 0 0,-12 11 33 0 0,-28 43-23 0 0,-22 10-10 0 0,45-47 0 0 0,-10 9 15 0 0,31-26-7 0 0,-1 0 0 0 0,2-1-1 0 0,-1 1 1 0 0,0 0 0 0 0,0 2-8 0 0,-2 3 2 0 0,0 0-1 0 0,-1 0 1 0 0,0-1 0 0 0,0 0 0 0 0,-1 0-1 0 0,-3 2-1 0 0,6-5 0 0 0,-1 0 0 0 0,1 0 0 0 0,0 1 0 0 0,0-1 0 0 0,0 1 0 0 0,-7 12 0 0 0,-110 140 0 0 0,109-142 0 0 0,2 2 0 0 0,0 0 0 0 0,1 0 0 0 0,1 1 0 0 0,-9 18 0 0 0,-12 28 0 0 0,-9 32 0 0 0,10-25 0 0 0,20-52 16 0 0,1 0 0 0 0,0 1 0 0 0,2 0 0 0 0,-2 12-16 0 0,-19 44 0 0 0,19-46 9 0 0,5-21 6 0 0,0 1 0 0 0,-1-1 0 0 0,-2 4-15 0 0,5-12 1 0 0,-3 4 0 0 0,1 0 0 0 0,-1 0 0 0 0,1 0 0 0 0,1 0 0 0 0,-1 0 0 0 0,1 1 0 0 0,0-1 0 0 0,1 1 0 0 0,0 3-1 0 0,-1 3 3 0 0,-1 0-1 0 0,0 0 0 0 0,0 0 0 0 0,-4 8-2 0 0,5-17 2 0 0,-1 9 16 0 0,1 0 1 0 0,0 0-1 0 0,1 0 1 0 0,0 1-1 0 0,1 2-18 0 0,0 9 52 0 0,-2 15 22 0 0,0-29-59 0 0,0 1 0 0 0,2-1 0 0 0,-1 1 0 0 0,1-1 0 0 0,2 8-15 0 0,2-1 28 0 0,-3-8-7 0 0,0 0 0 0 0,0 0 1 0 0,-1-1-1 0 0,0 1 0 0 0,0 2-21 0 0,-2 5 8 0 0,0-8 6 0 0,1 0 0 0 0,0 0 0 0 0,1 0-1 0 0,0 0 1 0 0,1 5-14 0 0,14 52 80 0 0,10 10-55 0 0,-22-58 4 0 0,-2-10-23 0 0,0-1 0 0 0,0 1 1 0 0,0-1-1 0 0,1 0 0 0 0,1 1-6 0 0,25 51 39 0 0,1 0 1 0 0,-10-19 23 0 0,-15-30-49 0 0,1-1 0 0 0,0 0 0 0 0,1-1-1 0 0,0 1 1 0 0,0-1 0 0 0,1 0-14 0 0,22 26 75 0 0,-16-16-28 0 0,6 9 110 0 0,14 25-157 0 0,-28-43 14 0 0,1 1-1 0 0,0-1 0 0 0,0-1 0 0 0,1 0 0 0 0,6 5-13 0 0,47 37-29 0 0,-34-30-5 0 0,-2 1-1 0 0,0 2 35 0 0,-1-1 0 0 0,0-2 0 0 0,6 3 0 0 0,-5-4 0 0 0,0 1 0 0 0,2 5 0 0 0,-6-3 0 0 0,-13-13 0 0 0,1 0 0 0 0,0-1 0 0 0,0 0 0 0 0,1 0 0 0 0,3 1 0 0 0,92 57 3 0 0,-38-21 42 0 0,-63-43-39 0 0,30 18 19 0 0,2-1 1 0 0,36 13-26 0 0,-59-26 13 0 0,150 62 77 0 0,-150-62-77 0 0,-1-1 18 0 0,0 0 0 0 0,12 3-31 0 0,18-2 48 0 0,-21-4-27 0 0,39 10 40 0 0,-38-6-23 0 0,-1-2 1 0 0,5 0-39 0 0,47 1 112 0 0,-34 0-42 0 0,-2-1 114 0 0,29 0-184 0 0,0-4 116 0 0,-3 0-37 0 0,63 0-2 0 0,-70-3-21 0 0,-12-4 15 0 0,37-12-71 0 0,-72 17 7 0 0,54-11 3 0 0,-42 11-9 0 0,21-4 22 0 0,18-14 86 0 0,-35 10 29 0 0,16-2-138 0 0,-10 4 60 0 0,-7 3 21 0 0,0-1-1 0 0,21-9-80 0 0,7-12 0 0 0,-27 18-125 0 0,22-6 125 0 0,-17 7-144 0 0,26-12 144 0 0,-15 1-14 0 0,-2 1 24 0 0,20-6-10 0 0,-28 12 42 0 0,0-1-1 0 0,18-11-41 0 0,-18 7 44 0 0,3-1 37 0 0,11-9-81 0 0,27-22 83 0 0,27-27-83 0 0,-80 60 36 0 0,-1 0 1 0 0,9-11-37 0 0,-15 13 38 0 0,0-1 0 0 0,-1 0-1 0 0,6-11-37 0 0,56-95 110 0 0,-59 93-66 0 0,-6-9-23 0 0,-7 28-18 0 0,1-1 1 0 0,0 1-1 0 0,1 0 0 0 0,2-5-3 0 0,-2 6 8 0 0,0 0-1 0 0,-1 0 1 0 0,0 0-1 0 0,0 0 1 0 0,-1 0-1 0 0,0-1 1 0 0,0 1-1 0 0,-1-6-7 0 0,1 2 9 0 0,0 1 0 0 0,0-1-1 0 0,4-9-8 0 0,-2 7 12 0 0,-1 0-1 0 0,0 0 1 0 0,-1 0-1 0 0,-1 0-11 0 0,1-37 20 0 0,0-32 27 0 0,-5 30-50 0 0,-1 29 3 0 0,2 8 0 0 0,1 1 0 0 0,0-1 0 0 0,0-7 0 0 0,3-1 0 0 0,-1 7 0 0 0,0 0 0 0 0,-1 0 0 0 0,-1-3 0 0 0,-24-104 0 0 0,17 74 0 0 0,-4-13 0 0 0,10 53 11 0 0,0 0-1 0 0,-2 0 1 0 0,1 1-1 0 0,-5-7-10 0 0,-11-26 22 0 0,12 20-22 0 0,3 8 0 0 0,-1 1 0 0 0,1-1 0 0 0,-2 1 0 0 0,0 1 0 0 0,-5-8 0 0 0,-14-14 0 0 0,4-8 0 0 0,10 22 16 0 0,-2 1 0 0 0,-1 0 0 0 0,0 1 0 0 0,-5-3-16 0 0,-2-3-6 0 0,-13-18 6 0 0,0-3-47 0 0,-15-31 24 0 0,26 44-19 0 0,7 10 33 0 0,0 1 0 0 0,-4-1 9 0 0,15 15 0 0 0,0-1 0 0 0,0 1 0 0 0,1-1 0 0 0,-1-1 0 0 0,2 1 0 0 0,-1-1 0 0 0,-7-12 0 0 0,-3-1 0 0 0,0 1 0 0 0,-4-2 0 0 0,-5-8 0 0 0,20 25 0 0 0,0-1 0 0 0,0 1 0 0 0,1-1 0 0 0,0 0 0 0 0,-1-3 0 0 0,2 5 0 0 0,0-1 0 0 0,-1 1 0 0 0,1 0 0 0 0,-4-4 0 0 0,-10-7 0 0 0,6 8 0 0 0,-11-21 0 0 0,-3-3-1 0 0,-8-11-3 0 0,-1 2-1 0 0,-20-19 5 0 0,10 25-49 0 0,26 21 44 0 0,-15-13 5 0 0,24 19 0 0 0,1 1 0 0 0,-1 1 0 0 0,0 0 0 0 0,0 0 0 0 0,0 0 0 0 0,-8-3 0 0 0,1 1 1 0 0,0-1 0 0 0,1 0 0 0 0,-11-11-1 0 0,-20-13-56 0 0,34 26 47 0 0,5 4 6 0 0,0-1 0 0 0,1 0 1 0 0,-1 0-1 0 0,1-1 0 0 0,-3-2 3 0 0,-5-5-29 0 0,-2 1 0 0 0,1 0-1 0 0,-2 0 30 0 0,-2-4-138 0 0,-1-1-32 0 0,8 9 96 0 0,-9-6-63 0 0,7 1-20 0 0,11 11 119 0 0,0-1 0 0 0,0 1-1 0 0,0-1 1 0 0,0 1 0 0 0,0 0-1 0 0,0 0 1 0 0,0 0-1 0 0,0 0 1 0 0,0 0 0 0 0,0 0-1 0 0,-1 0 1 0 0,1 1 0 0 0,0-1-1 0 0,-1 1 39 0 0,-10-3-192 0 0,7 1 94 0 0,2 0-53 0 0,1 1-63 0 0,0-1-106 0 0,0 1-44 0 0,0 0-106 0 0,1-1-118 0 0,0 1 245 0 0,1 1-35 0 0,-1-1-170 0 0,1 0-67 0 0,-1 0-71 0 0,0 0-73 0 0,-4-3-1477 0 0,-4-5-1264 0 0</inkml:trace>
  <inkml:trace contextRef="#ctx0" brushRef="#br0" timeOffset="5">6816 1139 8408 0 0,'-10'-5'41'0'0,"-1"1"38"0"0,-7-3 107 0 0,15 5-139 0 0,0 1 0 0 0,0-1 0 0 0,0 0 0 0 0,0 0 0 0 0,0 0-1 0 0,0 0 1 0 0,0-1-47 0 0,-15-15 114 0 0,0 1-37 0 0,-9-11-30 0 0,23 25-40 0 0,0 0 0 0 0,1 0 0 0 0,-1 0 0 0 0,0 1 0 0 0,-1-1 0 0 0,0 1-7 0 0,-16-11 22 0 0,-1 4-25 0 0,-1 0 18 0 0,17 6 3 0 0,0 0-2 0 0,0 0 0 0 0,0 0 0 0 0,0-1-1 0 0,0 0 1 0 0,1 0 0 0 0,-1-1-16 0 0,4 4 5 0 0,1-1 0 0 0,-1 1 0 0 0,0-1-1 0 0,0 1 1 0 0,1 0 0 0 0,-1 0 0 0 0,0 0 0 0 0,0 0 0 0 0,0 0 0 0 0,0 0-1 0 0,0 1-4 0 0,-21-3 124 0 0,21 3-108 0 0,1 0 0 0 0,-1 0 0 0 0,0 0 0 0 0,0 0 0 0 0,1-1 0 0 0,-1 1-1 0 0,1 0 1 0 0,-1-1 0 0 0,0 1 0 0 0,1-1 0 0 0,-1 0 0 0 0,1 0 0 0 0,-1 0-1 0 0,1 0-15 0 0,-12-5 100 0 0,-16 1 84 0 0,14-1-55 0 0,5 2-23 0 0,2 2-3 0 0,1 1 14 0 0,-3 1 37 0 0,-4-2 14 0 0,-7-4 143 0 0,-3 0 19 0 0,7 4-166 0 0,-27 2 253 0 0,2 0-38 0 0,-1 0-42 0 0,-2 0-44 0 0,21 2-169 0 0,1 4-42 0 0,16-4-63 0 0,-1 0 0 0 0,0-1 0 0 0,1 0 0 0 0,-1 0 0 0 0,-1 0-19 0 0,4-1 7 0 0,-1 0 0 0 0,1 1 0 0 0,0 0 0 0 0,0 0 1 0 0,-4 1-8 0 0,-39 16 106 0 0,43-16-99 0 0,-1 0 0 0 0,1-1 1 0 0,-1 0-1 0 0,1 0 0 0 0,-1 0 0 0 0,-4-1-7 0 0,3 1 11 0 0,0-1 1 0 0,1 1-1 0 0,-1 0 0 0 0,1 1 0 0 0,0-1 1 0 0,-1 1-12 0 0,-38 16 164 0 0,31-12-35 0 0,-1 0 0 0 0,-7 1-129 0 0,3-3 73 0 0,14-3-52 0 0,1 0-1 0 0,-1 0 1 0 0,0 0 0 0 0,0 1-1 0 0,1 0 1 0 0,-1 0 0 0 0,1 0-1 0 0,-1 0-20 0 0,-22 13 131 0 0,-13-4 5 0 0,26-8-81 0 0,-6-1 34 0 0,7-2-7 0 0,-4 4 51 0 0,-75 22 364 0 0,86-25-452 0 0,1 0 1 0 0,-1-1 0 0 0,0 1-1 0 0,-3-1-45 0 0,3-1 46 0 0,1 2 0 0 0,-1-1 0 0 0,1 1 1 0 0,-4 0-47 0 0,-8 4 91 0 0,11-3-57 0 0,-1 0-1 0 0,0-1 1 0 0,1 0 0 0 0,-1 0-1 0 0,0 0 1 0 0,0-1-34 0 0,1 1 24 0 0,-1-1 1 0 0,0 1-1 0 0,0 0 0 0 0,1 1 1 0 0,-1 0-1 0 0,1 0-24 0 0,-11 2 49 0 0,5-1-14 0 0,9-2-27 0 0,-1 0 0 0 0,0 0 0 0 0,0 0-1 0 0,1 0 1 0 0,-1 1 0 0 0,0 0 0 0 0,1-1 0 0 0,-1 1 0 0 0,-1 2-8 0 0,1-2 7 0 0,0 0 0 0 0,-1 0 0 0 0,1 0 0 0 0,-1-1 0 0 0,1 1 0 0 0,-1-1 0 0 0,-1 0-7 0 0,-14 4 4 0 0,-2 6 10 0 0,-4-6 39 0 0,5 6-26 0 0,8-8-1 0 0,9-2-19 0 0,0 0 0 0 0,0 0 0 0 0,1 1 0 0 0,-1 0-1 0 0,0-1 1 0 0,0 1 0 0 0,1 0 0 0 0,-1 1-7 0 0,-54 29 89 0 0,49-27-51 0 0,0 0-1 0 0,0-1 1 0 0,-7 3-38 0 0,-7 3 47 0 0,-6 3-15 0 0,8-4 33 0 0,5 3-49 0 0,3-1-3 0 0,-35 23 72 0 0,-2-1-41 0 0,4-3-43 0 0,3-5 5 0 0,20-11 63 0 0,-19 13-69 0 0,23-10 27 0 0,14-11-17 0 0,0-1 0 0 0,-1 0 0 0 0,0 0 0 0 0,-3 1-10 0 0,-17 13 53 0 0,5 5-24 0 0,-6-14 35 0 0,25-8-59 0 0,-1 0 0 0 0,1 1 0 0 0,0-1 0 0 0,0 1 0 0 0,0-1 0 0 0,0 1-1 0 0,0 1-4 0 0,-15 17 105 0 0,13-16-76 0 0,-1 0 1 0 0,1 0-1 0 0,1 0 0 0 0,-1 1 1 0 0,1 0-30 0 0,-1-1 23 0 0,1 1 0 0 0,-1-1 0 0 0,0 0 1 0 0,-1 0-1 0 0,1 0-23 0 0,-1 1 3 0 0,0-1 1 0 0,1 1-1 0 0,0 0 1 0 0,-3 5-4 0 0,0 0 0 0 0,2-2 0 0 0,0-1 0 0 0,1 2 0 0 0,-3 6 0 0 0,-3 7 0 0 0,6-15 0 0 0,1 1 0 0 0,0-1 0 0 0,1 1 0 0 0,0 1 0 0 0,0-4 0 0 0,1 1 0 0 0,-1-1 0 0 0,0 0 0 0 0,-1 0 0 0 0,1 0 0 0 0,-4 5 0 0 0,-4 3 0 0 0,8-11 0 0 0,-1 1 0 0 0,1 0 0 0 0,-1-1 0 0 0,1 1 0 0 0,0 0 0 0 0,1 0 0 0 0,-1 0 0 0 0,0 2 0 0 0,-2 11 0 0 0,1-5 0 0 0,0 1 0 0 0,-5 10 0 0 0,-4 22 0 0 0,9-33 0 0 0,0 0 0 0 0,0-1 0 0 0,-1 0 0 0 0,-3 6 0 0 0,1-2 0 0 0,0 1 0 0 0,1-1 0 0 0,1 1 0 0 0,0 1 0 0 0,0-1 0 0 0,3-11 0 0 0,1 1 0 0 0,-1-1 0 0 0,1 1 0 0 0,0 3 0 0 0,0-3 0 0 0,0 0 0 0 0,-1-1 0 0 0,1 1 0 0 0,-2 3 0 0 0,-3 7 1 0 0,3-9 14 0 0,1-1 0 0 0,-1 1 0 0 0,1 0 0 0 0,0-1 0 0 0,0 1 0 0 0,1 0-15 0 0,0 31 86 0 0,0 0-46 0 0,0 75-33 0 0,0-105-1 0 0,1-1 0 0 0,0 0 0 0 0,0 1 0 0 0,1-1 0 0 0,1 2-6 0 0,-1-1 9 0 0,0 0 0 0 0,-1 0 0 0 0,0 0 0 0 0,0 0 0 0 0,0 4-9 0 0,3 29 58 0 0,12 26 115 0 0,-7-36-87 0 0,-4 1 2 0 0,5-1 0 0 0,-6-13-38 0 0,-2-11-25 0 0,0 1 0 0 0,0 0 1 0 0,0-1-1 0 0,1 0 0 0 0,1 1-25 0 0,0 1 30 0 0,-1 1 0 0 0,1-1-1 0 0,-2 1 1 0 0,1-1-30 0 0,-1 1 24 0 0,1 0 1 0 0,0-1-1 0 0,0 1 0 0 0,1-1-24 0 0,4 6 32 0 0,-3-6-11 0 0,0 0 1 0 0,-1 0-1 0 0,-1 0 1 0 0,1 3-22 0 0,0 6 11 0 0,-2-11 5 0 0,0 1 0 0 0,0-1 0 0 0,0 1 0 0 0,1-1-1 0 0,1 1-15 0 0,14 30 49 0 0,8 16 19 0 0,-7-22-61 0 0,-12-20 20 0 0,0 0 0 0 0,-1 0 0 0 0,4 12-27 0 0,-6-12 27 0 0,1-1-1 0 0,1 0 0 0 0,-1 0 0 0 0,2-1 0 0 0,2 4-26 0 0,3 1 30 0 0,-7-10-13 0 0,0 1-1 0 0,-1 1 1 0 0,0-1-1 0 0,1 1 1 0 0,-2-1 0 0 0,3 7-17 0 0,-3-4 18 0 0,1-1-1 0 0,0 0 1 0 0,0 1 0 0 0,1-2 0 0 0,0 1 0 0 0,0-1 0 0 0,1 1-1 0 0,6 5-17 0 0,1 1 54 0 0,0 2 0 0 0,0 1-54 0 0,-1-1 50 0 0,1-1 0 0 0,1 1-50 0 0,43 38 264 0 0,26 18-264 0 0,-61-52 118 0 0,11 11-118 0 0,-23-19 25 0 0,2-1 1 0 0,0 0-1 0 0,0-1 0 0 0,1-1 0 0 0,0 0 1 0 0,4 2-26 0 0,33 16 36 0 0,-18-4 29 0 0,-14-9-33 0 0,-2 1 19 0 0,2-2-1 0 0,9 5-50 0 0,18 6 64 0 0,2 13 0 0 0,-16-21-22 0 0,-15-8-20 0 0,79 49 58 0 0,-70-44-42 0 0,-3-3 10 0 0,-1 1 0 0 0,6 5-48 0 0,-2 0 15 0 0,20 8-15 0 0,-18-11 55 0 0,18 13-55 0 0,6 3 13 0 0,-10-8-14 0 0,-5 5 1 0 0,-26-21 5 0 0,-1 0 0 0 0,1-1 0 0 0,10 2-5 0 0,23 11 39 0 0,-19-5-30 0 0,-6-2-3 0 0,0-1 0 0 0,17 5-6 0 0,-12-6 22 0 0,-8-2-6 0 0,1-1 0 0 0,-1-1-1 0 0,13 2-15 0 0,30-1 76 0 0,-8 6 0 0 0,-3-6-4 0 0,-22-1-35 0 0,-10 0 12 0 0,0-2 1 0 0,1 0 0 0 0,11-1-50 0 0,-2 0 51 0 0,-6-1 12 0 0,0 0-1 0 0,0-1 0 0 0,7-2-62 0 0,-2-1 60 0 0,-9 1-11 0 0,0 1 0 0 0,1 0 0 0 0,11 0-49 0 0,22-1 207 0 0,48-9-207 0 0,-75 9 21 0 0,-2-1-3 0 0,-1 0 0 0 0,4-3-18 0 0,26-4 44 0 0,-49 11-44 0 0,34-5 31 0 0,-1-1 0 0 0,0-1 0 0 0,27-10-31 0 0,82-30 72 0 0,-132 44-65 0 0,-1-1 0 0 0,1-1-1 0 0,-1 1 1 0 0,0-2 0 0 0,0 1-1 0 0,-1-1 1 0 0,0 0 0 0 0,1-2-7 0 0,7-3 3 0 0,-1 1 1 0 0,1 1-1 0 0,13-5-3 0 0,-6 2 11 0 0,18-11-11 0 0,21-17 47 0 0,31-15-41 0 0,43-33 60 0 0,-80 50-57 0 0,50-43 85 0 0,-89 67-68 0 0,14-12-20 0 0,-2-2 1 0 0,4-6-7 0 0,3-4 0 0 0,-29 31 0 0 0,-1 0 0 0 0,0-1 0 0 0,-1 0 0 0 0,0 0 0 0 0,0 0 0 0 0,-1-1 0 0 0,8-12 0 0 0,18-23 0 0 0,-20 31 4 0 0,-1 0 0 0 0,-1-1 0 0 0,6-13-4 0 0,-8 2 34 0 0,-4 14-20 0 0,5-16 12 0 0,1 1-1 0 0,1 1 0 0 0,4-5-25 0 0,-2 5 25 0 0,-2-1 0 0 0,-1 0 0 0 0,1-5-25 0 0,12-98 53 0 0,-17 105-47 0 0,-1 8 10 0 0,0 0 0 0 0,-1 0 0 0 0,-1-4-16 0 0,-1-134 12 0 0,0 53-32 0 0,-1 85-24 0 0,-1 1 1 0 0,0-1 0 0 0,-1-2 43 0 0,0 4-30 0 0,1 0 1 0 0,0-1-1 0 0,1 0 30 0 0,-2-16-27 0 0,0 21 1 0 0,0 0 0 0 0,-1 1-1 0 0,0-1 1 0 0,0 1 0 0 0,-2-3 26 0 0,-14-29-42 0 0,-75-161-457 0 0,89 191 464 0 0,0 1 0 0 0,-1 0 0 0 0,-5-7 35 0 0,4 8-17 0 0,1-1-1 0 0,0 0 1 0 0,-3-8 17 0 0,-2-9-45 0 0,5 13 16 0 0,0 0-1 0 0,0 0 1 0 0,-10-12 29 0 0,8 15-5 0 0,1-1 0 0 0,1-1-1 0 0,-1 1 1 0 0,2-1 0 0 0,-1-2 5 0 0,-7-16-42 0 0,-7-4 25 0 0,-7-12 4 0 0,21 31-11 0 0,2 6 12 0 0,0 0 0 0 0,-1 0 0 0 0,-5-7 12 0 0,-69-90-102 0 0,18 25-6 0 0,53 70 84 0 0,-1 1 1 0 0,-1 0 0 0 0,1 1-1 0 0,-10-7 24 0 0,12 12-2 0 0,1-1 0 0 0,0 1 0 0 0,1-1 0 0 0,-1-1 0 0 0,1 0 0 0 0,1 1 0 0 0,-1-2 0 0 0,-3-5 2 0 0,5 5 0 0 0,-13-16 0 0 0,-9 3 0 0 0,-21-36-10 0 0,42 52-1 0 0,0 0 1 0 0,1-1 0 0 0,0 1 0 0 0,0-1-1 0 0,0 0 11 0 0,-7-11-2 0 0,-9-8 2 0 0,11 17-2 0 0,2-2-1 0 0,0 1 0 0 0,0-1 1 0 0,-4-7 2 0 0,-4-10-93 0 0,-12-15 93 0 0,22 34-14 0 0,-27-28-77 0 0,20 16 60 0 0,4 5-55 0 0,1 3-52 0 0,0-2-79 0 0,-2 4 46 0 0,-5 2-57 0 0,11 7 156 0 0,0-1 1 0 0,0 0 0 0 0,0 1-1 0 0,0-1 1 0 0,0 0-1 0 0,-1-1 72 0 0,-4-4-104 0 0,3 3-63 0 0,2 2 52 0 0,0 0-35 0 0,1 1-41 0 0,-1-1-46 0 0,1 1 0 0 0,0 0-39 0 0,-1 0-43 0 0,1 0-45 0 0,0 0-50 0 0,0-1-53 0 0,0 1-55 0 0,0 0-59 0 0,0 1 120 0 0,1-1-34 0 0,-1 0-35 0 0,1 1-37 0 0,-5-2-1786 0 0,-4 1-1332 0 0</inkml:trace>
  <inkml:trace contextRef="#ctx0" brushRef="#br1" timeOffset="6">2698 2590 8752 0 0,'0'0'197'0'0,"0"0"24"0"0,0 0 19 0 0,0-3 38 0 0,0-7 103 0 0,0 7 47 0 0,0 3 11 0 0,0 0-22 0 0,0 0-94 0 0,0 0-41 0 0,0 0-8 0 0,0 0 18 0 0,0 0 84 0 0,0 0 37 0 0,0 0 10 0 0,0 0-33 0 0,0 0-140 0 0,0 0-68 0 0,0 0-12 0 0,0 0 10 0 0,0 0 50 0 0,0 0 24 0 0,0 0 2 0 0,0 0-20 0 0,0 0-83 0 0,0 3-32 0 0,2 5-42 0 0,3 3-6 0 0,2 3 26 0 0,-5 0 28 0 0,-2-12-119 0 0,0-1 0 0 0,1 1 1 0 0,-1 0-1 0 0,0-1 1 0 0,1 1-1 0 0,-1-1 1 0 0,1 1-1 0 0,0-1 1 0 0,0 1-1 0 0,-1-1 1 0 0,1 1-1 0 0,0-1-8 0 0,0 1 5 0 0,0-1 0 0 0,0 1-1 0 0,0 0 1 0 0,0 0-1 0 0,0-1 1 0 0,-1 1 0 0 0,1 0-1 0 0,0 0 1 0 0,-1 0 0 0 0,0 0-1 0 0,1 0 1 0 0,-1 1-5 0 0,0 35 106 0 0,0-13-66 0 0,0-23-40 0 0,-1 0 0 0 0,1-1 0 0 0,0 1 0 0 0,-1 0 0 0 0,1 0 0 0 0,-1-1 0 0 0,1 1 0 0 0,-1 0 0 0 0,0-1 0 0 0,0 2 0 0 0,-4 9 11 0 0,10-1 22 0 0,-5-9-31 0 0,1 0 0 0 0,0-1 0 0 0,0 1 0 0 0,-1-1 0 0 0,1 1 0 0 0,-1 0 0 0 0,1 0 0 0 0,-1-1 0 0 0,0 1 0 0 0,1 1-2 0 0,-1 43 6 0 0,0 5 52 0 0,-4-28-49 0 0,-5-1 36 0 0,8-19-44 0 0,0 0 0 0 0,0 0 0 0 0,0 0-1 0 0,1 0 1 0 0,0 0 0 0 0,-1 0 0 0 0,1-1 0 0 0,0 1 0 0 0,1 0 0 0 0,-1 0 0 0 0,0 1-1 0 0,1 5 0 0 0,0 6 7 0 0,-1-12 4 0 0,0 0 0 0 0,1 0 0 0 0,-1 0 0 0 0,-1 0 0 0 0,1 0 0 0 0,0 0 1 0 0,-1 0-1 0 0,1 0 0 0 0,-1-1 0 0 0,-1 4-11 0 0,-3 2 10 0 0,-1 4 25 0 0,4-1 21 0 0,2 34 157 0 0,0-42-141 0 0,0-3-1 0 0,0 2-6 0 0,-1 5-15 0 0,-5-1-21 0 0,2-3 1 0 0,1 1 35 0 0,1 5 113 0 0,0-6-98 0 0,-9 7 3 0 0,9-7 10 0 0,-1-3-13 0 0,-8 0-53 0 0,9 0 26 0 0,-1 0 1 0 0,2 0-206 0 0,1 0 104 0 0,-1 0 67 0 0,1 0 40 0 0,-2 0 223 0 0,1 0-212 0 0,0 0-93 0 0,0 0-37 0 0,1 0-41 0 0,-1 0-27 0 0,1 0-40 0 0,-1 0-44 0 0,0 0-49 0 0,1 0-51 0 0,-1 0-57 0 0,0 0-59 0 0,0 0-64 0 0,1 0-701 0 0</inkml:trace>
  <inkml:trace contextRef="#ctx0" brushRef="#br1" timeOffset="7">1184 4467 3800 0 0,'0'0'83'0'0,"0"0"11"0"0,0 0 10 0 0,0-2-12 0 0,-3-11-73 0 0,-3 4-7 0 0,2 5 32 0 0,1 1 193 0 0,2 0-89 0 0,1-1-44 0 0,1-2 21 0 0,-1 6-75 0 0,0-3 335 0 0,0 0-5 0 0,0 2-363 0 0,0-1 51 0 0,0-3 108 0 0,0-7 338 0 0,0 9-393 0 0,0 0-46 0 0,0 1 266 0 0,0 2 124 0 0,0 0 58 0 0,0 0 12 0 0,0-3-30 0 0,-2-6-184 0 0,2 1-95 0 0,0 4-42 0 0,1 0 55 0 0,1 0 66 0 0,0 1 76 0 0,8-7-54 0 0,-8 7-87 0 0,0 0-87 0 0,-1 0-56 0 0,-1-1-53 0 0,0 1-13 0 0,0 0 37 0 0,1 2-54 0 0,0 1-1 0 0,-1-1 1 0 0,1 0 0 0 0,0 0 0 0 0,-1 0-1 0 0,1 0 1 0 0,0 1 0 0 0,0-1 0 0 0,0 0-1 0 0,0 1 1 0 0,0-1 0 0 0,0 0 0 0 0,0 1-1 0 0,0-1 1 0 0,0 1 0 0 0,0 0-14 0 0,11-7 161 0 0,-7-3 1 0 0,8 4 6 0 0,19-20 248 0 0,-22 21-270 0 0,-8 4-115 0 0,1 0 1 0 0,-1 0 0 0 0,0 0 0 0 0,0 0 0 0 0,0-1-1 0 0,0 1 1 0 0,0-1 0 0 0,0 0 0 0 0,0 1-32 0 0,14-13 216 0 0,-3 9 0 0 0,-8-5 0 0 0,-3 8-200 0 0,-1 1 36 0 0,3 1 9 0 0,21-16 36 0 0,-22 14-90 0 0,1 0 0 0 0,0 0 1 0 0,0 0-1 0 0,0 0 0 0 0,0 1 0 0 0,2-1-7 0 0,5 0 2 0 0,1 1 1 0 0,0 0 0 0 0,0 1-1 0 0,11 1-2 0 0,1-1 1 0 0,-9 3 12 0 0,-12-1-25 0 0,0 0 0 0 0,0 0 0 0 0,0 0 1 0 0,0 0-1 0 0,-1 1 0 0 0,1-1 0 0 0,-1 1 1 0 0,2 1 11 0 0,3 3-7 0 0,-6-6 7 0 0,1 1 0 0 0,-1-1 0 0 0,1 1 0 0 0,-1 0 0 0 0,0-1 0 0 0,0 1 0 0 0,0 0 0 0 0,0-1 0 0 0,0 1 0 0 0,0 0 0 0 0,4 25 10 0 0,2-13 22 0 0,-6-12-31 0 0,0-1 0 0 0,-1 1 0 0 0,1-1 0 0 0,0 1 0 0 0,-1-1 0 0 0,1 1 0 0 0,0 0 0 0 0,-1-1 0 0 0,0 1 0 0 0,0 0 0 0 0,1 0 0 0 0,-1-1 0 0 0,0 1 0 0 0,0 0 0 0 0,0 0 0 0 0,-1-1 0 0 0,1 1 1 0 0,0 0-1 0 0,-1 0 0 0 0,1-1 0 0 0,-1 2-1 0 0,-1 3-8 0 0,-1 1 20 0 0,1-1-1 0 0,0 1 0 0 0,1 0 1 0 0,-1 0-1 0 0,2 0 0 0 0,-1 0 1 0 0,1 0-12 0 0,-1-6 1 0 0,1 1 1 0 0,0 0 0 0 0,0-1 0 0 0,0 1 0 0 0,-1-1 0 0 0,1 1 0 0 0,-1-1 0 0 0,1 1 0 0 0,-1-1 0 0 0,0 1-1 0 0,1-1 1 0 0,-1 0 0 0 0,0 1-2 0 0,-6 11 29 0 0,2 13-18 0 0,2-18-11 0 0,-1 0 0 0 0,-1 0 0 0 0,1 0 0 0 0,-1-1 0 0 0,0 0 0 0 0,-1 0 0 0 0,0 0 0 0 0,0-1 0 0 0,-7 6 0 0 0,10-8 0 0 0,1-3 0 0 0,1 1 0 0 0,-1 0 0 0 0,1 0 0 0 0,0 0 0 0 0,-1 0 0 0 0,1 0 0 0 0,0 0 0 0 0,0 0 0 0 0,1 1 0 0 0,-1-1 0 0 0,0 0 0 0 0,1 0 0 0 0,-7 16 0 0 0,-14 1 0 0 0,10-3 0 0 0,-2-7 0 0 0,10-8 0 0 0,0 1 0 0 0,0 0 0 0 0,0 0 0 0 0,0 0 0 0 0,1 1 0 0 0,-1-1 0 0 0,1 1 0 0 0,-1-1 0 0 0,-1 4 0 0 0,-3 5 0 0 0,3-5 0 0 0,0 0 0 0 0,0 0 0 0 0,0 0 0 0 0,-5 4 0 0 0,5-6 0 0 0,0 1 0 0 0,0 0 0 0 0,0 1 0 0 0,0-1 0 0 0,1 1 0 0 0,-1 0 0 0 0,1-1 0 0 0,-1 1 0 0 0,0-1 0 0 0,0 0 0 0 0,-1 0 0 0 0,-22 25 8 0 0,24-27-1 0 0,0 1 1 0 0,1 0-1 0 0,-1 0 1 0 0,1 0-1 0 0,0 0 1 0 0,-1 3-8 0 0,1 1 8 0 0,2-7-8 0 0,-1 1 0 0 0,1-1 0 0 0,0 0 0 0 0,-1 1 0 0 0,1-1 1 0 0,-1 0-1 0 0,1 0 0 0 0,-1 0 0 0 0,1 1 0 0 0,-1-1 0 0 0,0 0 0 0 0,0 0 0 0 0,0 0 1 0 0,1 0-1 0 0,-1 0 0 0 0,0 0 0 0 0,0 0 0 0 0,0-1 0 0 0,-1 1 0 0 0,1 0 1 0 0,0 0-1 0 0,-8 1 12 0 0,9-2-11 0 0,-1 0 1 0 0,1 0-1 0 0,0 0 0 0 0,0 0 0 0 0,-1 1 1 0 0,1-1-1 0 0,0 0 0 0 0,0 0 0 0 0,-1 0 0 0 0,1 0 1 0 0,0 0-1 0 0,0 0 0 0 0,0 0 0 0 0,-1 1 1 0 0,1-1-1 0 0,0 0 0 0 0,0 0 0 0 0,0 0 0 0 0,-1 0 1 0 0,1 1-1 0 0,0-1 0 0 0,0 0 0 0 0,0 0 0 0 0,0 1 1 0 0,0-1-1 0 0,-1 0-1 0 0,-12 25 19 0 0,12-22-18 0 0,-4 13-1 0 0,4-15 0 0 0,0 0 0 0 0,1 0 0 0 0,-1 0 0 0 0,0 0 0 0 0,0 0 0 0 0,0 0 0 0 0,0 0 0 0 0,0 0 0 0 0,0 0 0 0 0,0 0 0 0 0,0 0 0 0 0,-1 0 0 0 0,-5 2-1 0 0,7-3 1 0 0,-1 0 0 0 0,1 0 1 0 0,-1 0-1 0 0,1 0 0 0 0,-1 1 0 0 0,1-1 1 0 0,-1 0-1 0 0,1 0 0 0 0,0 0 1 0 0,-1 1-1 0 0,1-1 0 0 0,0 0 1 0 0,-1 1-1 0 0,1-1 0 0 0,0 0 1 0 0,-1 1-1 0 0,1-1 0 0 0,0 0 1 0 0,-1 1-1 0 0,1-1 0 0 0,0 1 1 0 0,0-1-1 0 0,0 0 0 0 0,-1 1 1 0 0,1-1-1 0 0,0 1 0 0 0,0-1 1 0 0,0 1-1 0 0,0-1 0 0 0,0 1 1 0 0,0-1-1 0 0,0 1 0 0 0,0-1 1 0 0,0 1-1 0 0,0-1 0 0 0,0 1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0-1 0 0,-1 0 1 0 0,1 0 0 0 0,0 0-1 0 0,-10 0 21 0 0,7 0 39 0 0,3 0 32 0 0,0 0-16 0 0,3 0-10 0 0,3 0-34 0 0,6 0-4 0 0,14 0 40 0 0,-24 0-63 0 0,0 0 0 0 0,0 0 0 0 0,0-1 0 0 0,-1 1 0 0 0,1 0 0 0 0,0-1 0 0 0,0 0 0 0 0,-1 1-1 0 0,1-1 1 0 0,-1 0 0 0 0,1 0 0 0 0,-1 0 0 0 0,1 0-5 0 0,0 0 4 0 0,-1 0 1 0 0,1 0-1 0 0,-1 1 0 0 0,1-1 0 0 0,0 0 0 0 0,-1 1 0 0 0,1-1 0 0 0,0 1 0 0 0,-1-1 0 0 0,1 1 0 0 0,0 0 0 0 0,0-1 0 0 0,0 1-4 0 0,61 0 75 0 0,-61 0-75 0 0,-1 0 0 0 0,1 0 0 0 0,0 0 0 0 0,0-1 0 0 0,0 1 0 0 0,-1-1 0 0 0,1 1 0 0 0,0-1 0 0 0,-1 0 0 0 0,1 0 0 0 0,-1 1 1 0 0,1-1-1 0 0,0 0 0 0 0,-1-1-1 0 0,1 2 0 0 0,-1-1 0 0 0,1 0 0 0 0,-1 0 0 0 0,1 0 0 0 0,0 1 0 0 0,-1-1 0 0 0,1 1 0 0 0,0-1 0 0 0,0 1 0 0 0,-1 0 0 0 0,1 0 0 0 0,0 0 1 0 0,11 0-40 0 0,4 1 18 0 0,3-5 38 0 0,-9 0 8 0 0,7-3 32 0 0,0 5 10 0 0,-17 2-66 0 0,27 0 58 0 0,20 0-44 0 0,-47 0-13 0 0,1 0 1 0 0,0 0 0 0 0,-1-1 0 0 0,1 1 0 0 0,-1 0 0 0 0,1-1 0 0 0,-1 1 0 0 0,1-1 0 0 0,-1 0 0 0 0,1 1 0 0 0,-1-1 0 0 0,0 0 0 0 0,1 0-2 0 0,11-5 40 0 0,-9 5-24 0 0,1 0 0 0 0,-1 0 0 0 0,1 1 0 0 0,-1 0-1 0 0,1 0 1 0 0,2 0-16 0 0,4 0 48 0 0,-10 0-40 0 0,1 0 0 0 0,0 0 0 0 0,0-1 1 0 0,0 1-1 0 0,-1 0 0 0 0,1-1 1 0 0,0 0-1 0 0,-1 1 0 0 0,1-1 1 0 0,0 0-1 0 0,-1 0 0 0 0,1 0 1 0 0,-1 0-9 0 0,1 0 9 0 0,-1 0 1 0 0,1 0-1 0 0,-1 0 1 0 0,1 1-1 0 0,0-1 1 0 0,-1 0-1 0 0,1 1 1 0 0,0-1-1 0 0,0 1 1 0 0,-1 0-1 0 0,1 0 1 0 0,0-1 0 0 0,0 1-10 0 0,43 0 261 0 0,-43 0-186 0 0,-2 0-3 0 0,3 0 0 0 0,7 0-2 0 0,-4 0-15 0 0,-3 0-81 0 0,0 0-95 0 0,-1 0-93 0 0,-1 0 57 0 0,0 0-40 0 0,0 0-42 0 0,-1 0-39 0 0,1 0-38 0 0,-1 0-32 0 0,1 0-229 0 0,-1 0-54 0 0,0 0-748 0 0,0 0-590 0 0,0 0-1120 0 0</inkml:trace>
  <inkml:trace contextRef="#ctx0" brushRef="#br1" timeOffset="8">4576 4357 4864 0 0,'0'0'141'0'0,"0"-3"-6"0"0,0-3-93 0 0,0 2 20 0 0,0 2 61 0 0,2 1 143 0 0,-1 1-244 0 0,-1 0-1 0 0,0 0 0 0 0,1 0 1 0 0,-1 0-1 0 0,1 0 1 0 0,-1 0-1 0 0,1 0 0 0 0,-1 0 1 0 0,0 0-1 0 0,1 0 1 0 0,-1 0-1 0 0,1 0 0 0 0,-1 0 1 0 0,0-1-1 0 0,1 1 1 0 0,-1 0-1 0 0,1 0 1 0 0,-1-1-1 0 0,0 1 0 0 0,1 0 1 0 0,-1 0-1 0 0,0-1 1 0 0,0 1-1 0 0,1 0 0 0 0,-1-1 1 0 0,0 1-1 0 0,0 0 1 0 0,1-1-1 0 0,-1 1 0 0 0,0 0 1 0 0,0-1-22 0 0,5-6 367 0 0,6 2 155 0 0,-7-2-171 0 0,-4 7-331 0 0,1-1 1 0 0,-1 1 0 0 0,0-1-1 0 0,0 1 1 0 0,0 0-1 0 0,1-1 1 0 0,-1 1 0 0 0,0 0-1 0 0,1-1 1 0 0,-1 1-1 0 0,0 0 1 0 0,0 0 0 0 0,1-1-1 0 0,-1 1 1 0 0,1 0 0 0 0,-1 0-1 0 0,0-1 1 0 0,1 1-1 0 0,-1 0 1 0 0,0 0 0 0 0,1 0-1 0 0,-1 0 1 0 0,1 0-1 0 0,-1 0 1 0 0,1 0 0 0 0,-1 0-1 0 0,0 0 1 0 0,1 0 0 0 0,-1 0-1 0 0,1 0 1 0 0,-1 0-21 0 0,6-3 488 0 0,-5 2-441 0 0,0 0 0 0 0,0-1-1 0 0,0 1 1 0 0,1 0 0 0 0,-1 0 0 0 0,1 1 0 0 0,-1-1 0 0 0,0 0 0 0 0,1 0 0 0 0,0 1-1 0 0,-1-1 1 0 0,1 0 0 0 0,-1 1 0 0 0,1 0 0 0 0,0-1 0 0 0,-1 1 0 0 0,1 0 0 0 0,0 0-47 0 0,10-2 239 0 0,0-4 27 0 0,1 0-9 0 0,-2 4-37 0 0,0 0-35 0 0,1-4 5 0 0,1 0-15 0 0,-2 4-15 0 0,2 3 17 0 0,-9-1-126 0 0,0 1 1 0 0,-1-1 0 0 0,1-1 0 0 0,0 1 0 0 0,0 0 0 0 0,0-1 0 0 0,0 0 0 0 0,2 0-52 0 0,0-1 26 0 0,1-1 28 0 0,-1 1 0 0 0,1 0 0 0 0,0 1 0 0 0,0 0 1 0 0,0 0-1 0 0,0 0 0 0 0,0 1-54 0 0,0-1 8 0 0,-5 1-2 0 0,0 0 0 0 0,0 0-1 0 0,0 0 1 0 0,0 0-1 0 0,1 0 1 0 0,-1 1-1 0 0,0-1 1 0 0,0 1-1 0 0,0-1 1 0 0,1 1-6 0 0,5 4 10 0 0,5 2 23 0 0,-2-6 19 0 0,-1-1-7 0 0,19 2 70 0 0,-27-2-113 0 0,-1 0 1 0 0,0 0 0 0 0,0 1-1 0 0,0-1 1 0 0,0 0-1 0 0,1 1 1 0 0,-1 0 0 0 0,0-1-1 0 0,0 1 1 0 0,0-1-1 0 0,0 1 1 0 0,0 0-1 0 0,0 0 1 0 0,-1 0 0 0 0,1 0-1 0 0,0-1 1 0 0,0 1-1 0 0,0 0 1 0 0,-1 0 0 0 0,1 1-3 0 0,7 15 94 0 0,-5-10-56 0 0,-1-5-22 0 0,1 1 12 0 0,-1 0 55 0 0,0 1-37 0 0,-3 5-11 0 0,1-7-7 0 0,0 15 70 0 0,1 8 108 0 0,-1-23-167 0 0,0 0 0 0 0,0 1 0 0 0,0-1 0 0 0,-1 0 1 0 0,1 1-1 0 0,-1-1 0 0 0,0 0 0 0 0,0 2-39 0 0,-14 26 442 0 0,-2 3 75 0 0,14-28-429 0 0,0-1 0 0 0,-1 1 0 0 0,0-1 0 0 0,1 1 0 0 0,-5 2-88 0 0,-11 7 248 0 0,8-9-119 0 0,9-4-102 0 0,0 0 1 0 0,-1 0-1 0 0,1 0 1 0 0,0 1-1 0 0,0-1 0 0 0,0 1 1 0 0,0-1-1 0 0,0 1 1 0 0,0 0-28 0 0,-1 0 37 0 0,0 1 1 0 0,0-1 0 0 0,0 1-1 0 0,0-1 1 0 0,-1 0 0 0 0,0 0-38 0 0,-22 10 171 0 0,22-10-150 0 0,0 0 0 0 0,0 0 0 0 0,0 0 0 0 0,1 1 1 0 0,-1-1-1 0 0,1 1 0 0 0,-1 0-21 0 0,3-2 1 0 0,0 1-1 0 0,0-1 1 0 0,0 0 0 0 0,-1 0 0 0 0,1 0-1 0 0,0 1 1 0 0,-1-2 0 0 0,1 1-1 0 0,-1 0 1 0 0,1 0 0 0 0,-1 0 0 0 0,1-1-1 0 0,-1 1 1 0 0,0-1 0 0 0,1 1 0 0 0,-1-1-1 0 0,0 0 1 0 0,0 1 0 0 0,1-1 0 0 0,-1 0-1 0 0,-14 3 0 0 0,0 7 13 0 0,3-7 54 0 0,10-3 10 0 0,3 0-10 0 0,0 0-3 0 0,0 0-1 0 0,0 0 1 0 0,3-3 0 0 0,-1 1-52 0 0,-1 1-9 0 0,0 0 0 0 0,-1 0 0 0 0,1 0 0 0 0,0 1 0 0 0,0-1 0 0 0,0 0 0 0 0,0 1 0 0 0,-1-1 0 0 0,1 1 0 0 0,0-1 0 0 0,0 1 0 0 0,0-1 0 0 0,0 1 0 0 0,0 0 0 0 0,0 0 0 0 0,1-1-3 0 0,43 0 4 0 0,-45 1-4 0 0,3 0 0 0 0,0 0 0 0 0,0 0 0 0 0,-1 0 0 0 0,1 0 0 0 0,0 1 0 0 0,0-1 0 0 0,1 2 0 0 0,6 8 0 0 0,5-9-3 0 0,-13-1-3 0 0,1 0-1 0 0,-1 0 1 0 0,0 0 0 0 0,0 0-1 0 0,1 0 1 0 0,-1 1 0 0 0,0-1-1 0 0,0 1 1 0 0,0-1 0 0 0,1 1-1 0 0,-1 0 7 0 0,46 26-15 0 0,-33-25 15 0 0,-14-2 0 0 0,0 0 0 0 0,0 0 0 0 0,0 0 0 0 0,-1 0 0 0 0,1 0 0 0 0,0 0 0 0 0,0 0 0 0 0,0 0 0 0 0,0 1 0 0 0,-1-1 0 0 0,1 0 0 0 0,0 0 0 0 0,0 1 0 0 0,0-1 0 0 0,0 1 0 0 0,4 9 0 0 0,6-3 0 0 0,-10-7 0 0 0,0 1 0 0 0,0-1 0 0 0,0 1 0 0 0,0-1 0 0 0,0 1 0 0 0,0-1 0 0 0,0 1 0 0 0,0 0 0 0 0,0-1 0 0 0,0 1 0 0 0,-1 0 0 0 0,1 0 0 0 0,0 0 0 0 0,0 0 0 0 0,-1-1 0 0 0,1 2 0 0 0,4 11 0 0 0,2-9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0,-1 0 0 0 0,1-1 0 0 0,0 1 0 0 0,0-1 0 0 0,0 0 0 0 0,0 1 0 0 0,0-1 0 0 0,0 1 0 0 0,0-1 0 0 0,0 1 0 0 0,0-1 0 0 0,0 1 0 0 0,0-1 0 0 0,0 1 0 0 0,0-1 0 0 0,0 0 0 0 0,0 1 0 0 0,1-1 0 0 0,-1 1 0 0 0,0-1 0 0 0,0 0 0 0 0,0 1 0 0 0,1-1 0 0 0,-1 1 0 0 0,0-1 0 0 0,1 0 0 0 0,-1 1 0 0 0,0-1 0 0 0,1 0 0 0 0,-1 1 0 0 0,0-1 0 0 0,1 0 0 0 0,-1 0 0 0 0,0 0 0 0 0,1 1 0 0 0,0-1 0 0 0,-1 0 0 0 0,0 0 0 0 0,1 0 0 0 0,-1 1 0 0 0,0-1 0 0 0,1 0 0 0 0,-1 0 0 0 0,1 0 0 0 0,-1 1 0 0 0,0-1 0 0 0,1 0 0 0 0,-1 0 0 0 0,0 1 0 0 0,0-1 0 0 0,1 0 0 0 0,-1 1 0 0 0,0-1 0 0 0,0 0 0 0 0,1 1 0 0 0,-1-1 0 0 0,0 0 0 0 0,0 1 0 0 0,1 2 2 0 0,0 1 0 0 0,-1-1-1 0 0,1 0 1 0 0,-1 1-1 0 0,0-1 1 0 0,0 0-1 0 0,0 2-1 0 0,0-4 4 0 0,0 1 0 0 0,0 0 0 0 0,0-1 0 0 0,-1 1 0 0 0,1 0 0 0 0,-1-1 0 0 0,1 1-1 0 0,-1-1 1 0 0,1 1 0 0 0,-1-1 0 0 0,0 1 0 0 0,0-1 0 0 0,0 1 0 0 0,0-1-4 0 0,-4 7 12 0 0,0 5 41 0 0,-6-7-17 0 0,10-4-14 0 0,-1 0-1 0 0,1 0 0 0 0,0 0 1 0 0,0 1-1 0 0,0-1 0 0 0,0 0 1 0 0,0 1-1 0 0,0 0-21 0 0,0-1 22 0 0,0 1 0 0 0,0-1 0 0 0,0 0-1 0 0,0 1 1 0 0,0-1 0 0 0,0 0 0 0 0,-1 0-1 0 0,0 1-21 0 0,-11 2 120 0 0,-18 21 194 0 0,25-24-256 0 0,2-1-9 0 0,-5 4 16 0 0,-7 6 48 0 0,6-5-125 0 0,-3 1-52 0 0,13-7 64 0 0,-11 2-113 0 0,-11-2 38 0 0,13 0 84 0 0,-2 0 38 0 0,11 0-42 0 0,-1 0 0 0 0,1 0-1 0 0,-1 0 1 0 0,1 0 0 0 0,-1 0-1 0 0,1 0 1 0 0,-1 0 0 0 0,1 0 0 0 0,-1 0-1 0 0,1 0 1 0 0,-1 1 0 0 0,1-1-1 0 0,-1 0 1 0 0,1 0 0 0 0,-1 0-1 0 0,1 0 1 0 0,-1 1 0 0 0,1-1 0 0 0,-1 0-1 0 0,1 1 1 0 0,0-1 0 0 0,-1 0-1 0 0,1 1 1 0 0,0-1 0 0 0,-1 0 0 0 0,1 1-1 0 0,0-1 1 0 0,-1 1 0 0 0,1-1-5 0 0,-8 8 104 0 0,5-8-91 0 0,1 1-1 0 0,-1-1 0 0 0,0 1 0 0 0,0-1 0 0 0,0 0 1 0 0,1 0-1 0 0,-2 0-12 0 0,-17 1-58 0 0,-8 0-114 0 0,13-5 116 0 0,-9-10 56 0 0,24 14 0 0 0,-5 0 0 0 0,-10-2 0 0 0,13 0 0 0 0,-1 0 0 0 0,1 0 0 0 0,0 0 0 0 0,-1 0 0 0 0,1-1 0 0 0,0 1 0 0 0,0-1 0 0 0,0 0 0 0 0,-2-3 0 0 0,-5 1-24 0 0,5-5-97 0 0,-2 5 17 0 0,6 5 97 0 0,1 0 1 0 0,0-1-1 0 0,-1 1 1 0 0,1 0 0 0 0,-1 0-1 0 0,1 0 1 0 0,0-1-1 0 0,-1 1 1 0 0,1 0 0 0 0,0-1-1 0 0,0 1 1 0 0,-1 0-1 0 0,1-1 1 0 0,0 1 0 0 0,0 0-1 0 0,-1-1 1 0 0,1 1 0 0 0,0 0-1 0 0,0-1 1 0 0,0 1-1 0 0,0-1 1 0 0,-1 1 0 0 0,1 0-1 0 0,0-1 1 0 0,0 1-1 0 0,0-1 1 0 0,0 1 0 0 0,0-1-1 0 0,0 1 1 0 0,0 0 0 0 0,0-1 5 0 0,0-2-100 0 0,0 3 1 0 0,0 0-41 0 0,0-2-126 0 0,0-9-229 0 0,0 9-14 0 0</inkml:trace>
  <inkml:trace contextRef="#ctx0" brushRef="#br1" timeOffset="9">4875 2732 5616 0 0,'0'0'124'0'0,"0"0"17"0"0,0 0 11 0 0,0 0 37 0 0,0 0 130 0 0,0 0 53 0 0,0 0 11 0 0,0 0-17 0 0,0 0-72 0 0,0 0-34 0 0,0 0-4 0 0,0 0 13 0 0,0 0 56 0 0,0 0 25 0 0,-2 0 2 0 0,-2 0-232 0 0,-5 0 142 0 0,3 0-127 0 0,1 1-77 0 0,2 1-75 0 0,-1 4 66 0 0,4-5-46 0 0,0-1 0 0 0,-1 1 0 0 0,1-1 1 0 0,0 0-1 0 0,-1 1 0 0 0,1-1 0 0 0,0 1 1 0 0,0-1-1 0 0,-1 0 0 0 0,1 1 0 0 0,-1-1 0 0 0,1 0 1 0 0,0 1-1 0 0,-1-1 0 0 0,1 0 0 0 0,-1 0 1 0 0,1 0-1 0 0,-1 1 0 0 0,1-1 0 0 0,-1 0 1 0 0,1 0-1 0 0,-1 0 0 0 0,1 0 0 0 0,-1 0 1 0 0,1 0-1 0 0,-1 0 0 0 0,1 0 0 0 0,-1 0 1 0 0,1 0-1 0 0,-1 0 0 0 0,1 0 0 0 0,-1 0-3 0 0,0 0 7 0 0,1 0-1 0 0,-1 0 0 0 0,0 0 1 0 0,1 0-1 0 0,-1 0 0 0 0,0 0 1 0 0,1 0-1 0 0,-1 0 0 0 0,0 0 1 0 0,1 1-1 0 0,-1-1 1 0 0,0 0-1 0 0,1 0 0 0 0,-1 1 1 0 0,0-1-1 0 0,1 1 0 0 0,-1-1 1 0 0,1 0-1 0 0,-1 1 0 0 0,1-1 1 0 0,-1 1-1 0 0,1-1 0 0 0,-1 1 1 0 0,1-1-1 0 0,0 1 0 0 0,-1 0-6 0 0,1-1 7 0 0,0 1 0 0 0,-1-1 0 0 0,1 1 0 0 0,-1-1 0 0 0,1 1 0 0 0,-1-1 0 0 0,1 1 0 0 0,-1-1 0 0 0,1 1 0 0 0,-1-1 0 0 0,1 1 0 0 0,-1-1 0 0 0,0 0-1 0 0,1 0 1 0 0,-1 1 0 0 0,0-1 0 0 0,1 0 0 0 0,-1 0 0 0 0,0 0 0 0 0,1 1 0 0 0,-1-1 0 0 0,0 0 0 0 0,1 0 0 0 0,-1 0 0 0 0,0 0 0 0 0,0 0-7 0 0,-3 0 35 0 0,2-1-20 0 0,0 1 0 0 0,0 0 0 0 0,-1 0 0 0 0,1 0 0 0 0,0 1 0 0 0,0-1 0 0 0,0 0 0 0 0,0 1 0 0 0,0-1 0 0 0,0 1 0 0 0,0 0 1 0 0,0 0-1 0 0,0 0 0 0 0,0 0-15 0 0,-13 11 146 0 0,11-8-105 0 0,-1-1 0 0 0,0 0 1 0 0,0 0-1 0 0,0 0 1 0 0,0-1-1 0 0,-5 2-41 0 0,-11 6 128 0 0,17-8-100 0 0,-13 6 70 0 0,9-3 2 0 0,4 2-8 0 0,3-7-86 0 0,1 1 0 0 0,0-1 0 0 0,0 1 0 0 0,-1-1 0 0 0,1 0 0 0 0,0 1 0 0 0,0-1 0 0 0,-1 1 0 0 0,1-1 0 0 0,-1 0 0 0 0,1 1 0 0 0,0-1 0 0 0,-1 0 1 0 0,1 0-1 0 0,-1 1 0 0 0,1-1 0 0 0,-1 0 0 0 0,1 0 0 0 0,0 0 0 0 0,-1 1 0 0 0,1-1 0 0 0,-1 0 0 0 0,1 0 0 0 0,-1 0 0 0 0,1 0 0 0 0,-1 0 0 0 0,1 0 0 0 0,-1 0 0 0 0,1 0 0 0 0,-1 0 1 0 0,1 0-1 0 0,-1-1-6 0 0,-14 4 129 0 0,1 8-4 0 0,8-7-4 0 0,1-4-70 0 0,0 1-13 0 0,0 9 59 0 0,4-9-92 0 0,0-1 1 0 0,0 1-1 0 0,1-1 0 0 0,-1 0 1 0 0,0 0-1 0 0,0 1 0 0 0,0-1 1 0 0,1 0-1 0 0,-1 0 0 0 0,0 0 1 0 0,0 0-1 0 0,0 0 0 0 0,0 0 1 0 0,0 0-6 0 0,-13 0 80 0 0,9 0-23 0 0,-5 0-36 0 0,10 0-20 0 0,0 0 0 0 0,-1 0 0 0 0,1 0 0 0 0,0 0 0 0 0,0 0 0 0 0,0 0 0 0 0,0 0 0 0 0,0 0 0 0 0,0 0 0 0 0,0 0 0 0 0,0 0-1 0 0,0 0 1 0 0,0 0 0 0 0,-1 0 0 0 0,1 0 0 0 0,0 0 0 0 0,0 0 0 0 0,0 0 0 0 0,0 0 0 0 0,0 0 0 0 0,0 0 0 0 0,0 0 0 0 0,0 0 0 0 0,0 0 0 0 0,0 0 0 0 0,0 0 0 0 0,-1 0-1 0 0,1 0 1 0 0,0 0 0 0 0,0 0 0 0 0,0 0 0 0 0,0-1 0 0 0,0 1 0 0 0,0 0 0 0 0,0 0 0 0 0,0 0 0 0 0,0 0 0 0 0,0 0 0 0 0,0 0 0 0 0,0 0 0 0 0,0 0 0 0 0,0 0 0 0 0,0 0-1 0 0,0 0 1 0 0,0-1 0 0 0,0 1 0 0 0,0 0 0 0 0,0 0 0 0 0,0 0 0 0 0,0 0 0 0 0,0 0 0 0 0,0 0 0 0 0,0 0 0 0 0,0 0 0 0 0,0 0 0 0 0,0 0 0 0 0,0-1-1 0 0,0 1 3 0 0,0-1 1 0 0,0 0-1 0 0,0 1 1 0 0,0-1-1 0 0,0 0 1 0 0,0 1-1 0 0,0-1 1 0 0,-1 0 0 0 0,1 1-1 0 0,0-1 1 0 0,0 0-1 0 0,-1 1 1 0 0,1-1-1 0 0,0 0 1 0 0,-1 1-4 0 0,-9-5 11 0 0,9 4-11 0 0,1 0 0 0 0,0 0 0 0 0,-1 1 0 0 0,1-1 0 0 0,0 0 0 0 0,0 0 0 0 0,-1 0 0 0 0,1 0 0 0 0,0 1 0 0 0,0-1 0 0 0,0 0 0 0 0,0 0 0 0 0,0 0 0 0 0,0-1 0 0 0,0-3 0 0 0,0 3 0 0 0,13-22 0 0 0,-12 18-1 0 0,0-1 12 0 0,3 2 59 0 0,-1 2-57 0 0,-2 1-16 0 0,2-5 22 0 0,5-10 48 0 0,8-12-65 0 0,-5 23-55 0 0,-6-7 40 0 0,8-3 25 0 0,-5 9 12 0 0,-5 4-9 0 0,1 0 0 0 0,-1 0 0 0 0,0-1-1 0 0,0 1 1 0 0,-1-1 0 0 0,1 0-15 0 0,2-9-3 0 0,6 8-50 0 0,-5-7 22 0 0,-5 11 27 0 0,-1 0 0 0 0,1 0-1 0 0,-1 0 1 0 0,1 0 0 0 0,-1 0-1 0 0,1 0 1 0 0,-1 0 0 0 0,1 0-1 0 0,0 1 1 0 0,0-1 0 0 0,-1 0-1 0 0,1 0 1 0 0,0 0 0 0 0,0 1-1 0 0,0-1 1 0 0,0 0 4 0 0,4-1-9 0 0,-4 2 9 0 0,0-1 0 0 0,-1 1 0 0 0,1 0 0 0 0,-1 0 0 0 0,1-1 0 0 0,0 1 0 0 0,-1-1 0 0 0,1 1 0 0 0,-1 0 0 0 0,1-1 0 0 0,-1 1 0 0 0,1-1 0 0 0,-1 1 0 0 0,1-1 0 0 0,-1 0 0 0 0,0 1 0 0 0,1-1 0 0 0,-1 1 0 0 0,0-1 0 0 0,1 0 0 0 0,-1 1 0 0 0,0-1 0 0 0,3-4 8 0 0,-3 4-4 0 0,1 0 0 0 0,0 0 0 0 0,-1 0 0 0 0,1 0 0 0 0,0 0 0 0 0,0 1 0 0 0,0-1 0 0 0,-1 0 0 0 0,1 1 0 0 0,0-1 0 0 0,0 0 0 0 0,0 1 0 0 0,0-1 0 0 0,0 1 0 0 0,0-1 0 0 0,1 1-4 0 0,9-7 32 0 0,-6-6 48 0 0,0 5-33 0 0,-4 6-40 0 0,0 1 0 0 0,0 0 0 0 0,0-1 0 0 0,0 0 0 0 0,-1 1 0 0 0,1-1 0 0 0,0 1 0 0 0,-1-1 0 0 0,1 0 0 0 0,-1 1 0 0 0,0-3-7 0 0,3-1 137 0 0,7-5 16 0 0,-7 7-7 0 0,-3 3-12 0 0,3 0-39 0 0,7 0-20 0 0,-7 0-3 0 0,-3-1 15 0 0,0-1-57 0 0,0-4-87 0 0,0 4 64 0 0,0 3 75 0 0,0 0 0 0 0,0 1 33 0 0,0 1 39 0 0,0 1 44 0 0,0 2-255 0 0,0 19 40 0 0,0 39 17 0 0,0-63 0 0 0,0 1 0 0 0,0 0 0 0 0,0-1 0 0 0,1 1 0 0 0,-1-1 0 0 0,1 1 0 0 0,-1-1 0 0 0,1 1 0 0 0,-1 0 0 0 0,1-1 0 0 0,0 0 0 0 0,0 1 0 0 0,0 0 0 0 0,0 0 0 0 0,0 0 0 0 0,0-1 0 0 0,0 1 0 0 0,0 0 0 0 0,0 0 0 0 0,-1-1 0 0 0,1 1 0 0 0,0 0 0 0 0,-1 0 0 0 0,0 0 0 0 0,0 0 0 0 0,1 0 0 0 0,-1 2 0 0 0,0 88-11 0 0,-1-86 2 0 0,1-1 0 0 0,-1 1-1 0 0,0 0 1 0 0,-1 0 0 0 0,0 0 0 0 0,0 0 9 0 0,1-1-11 0 0,-1 0 1 0 0,1 0 0 0 0,0 0 0 0 0,0 0-1 0 0,0 5 11 0 0,1 77-3 0 0,0-27 74 0 0,0-56-62 0 0,-1 0 0 0 0,1 0 0 0 0,-1 0 0 0 0,0 0 0 0 0,0 0 0 0 0,0 0 0 0 0,-1-1 0 0 0,1 1 0 0 0,-1 0 0 0 0,-1 2-9 0 0,-1 8 56 0 0,5 8-33 0 0,-1-14-22 0 0,1 6-1 0 0,-1-11 1 0 0,0-1 0 0 0,1 1 0 0 0,-1 0-1 0 0,0-1 1 0 0,0 1 0 0 0,-1-1 0 0 0,1 1 0 0 0,0-1 0 0 0,-1 1 0 0 0,1-1-1 0 0,-1 0 1 0 0,-1 2-1 0 0,-4 1 35 0 0,5-5-32 0 0,1 0 1 0 0,-1 0-1 0 0,1 0 0 0 0,0 1 0 0 0,-1-1 1 0 0,1 0-1 0 0,0 0 0 0 0,-1 1 0 0 0,1-1 0 0 0,0 0 1 0 0,0 0-1 0 0,-1 1 0 0 0,1-1 0 0 0,0 0 0 0 0,0 1 1 0 0,-1-1-1 0 0,1 1 0 0 0,0-1 0 0 0,0 0 1 0 0,0 1-1 0 0,0-1 0 0 0,-1 1 0 0 0,1-1 0 0 0,0 0 1 0 0,0 1-1 0 0,0-1 0 0 0,0 1 0 0 0,0-1 0 0 0,0 1 1 0 0,0-1-1 0 0,0 1-3 0 0,0 1 87 0 0,0-2 1 0 0,0 0 0 0 0,0 0 0 0 0,0 3 0 0 0,0-3-183 0 0,0 1 54 0 0,0-1 44 0 0,0 1 33 0 0,-1 2 261 0 0,1-1-285 0 0,0-2-46 0 0,0 1-35 0 0,0 0-137 0 0,0 0 53 0 0,1 0-36 0 0,-1-1-40 0 0,0 1-44 0 0,0-1-46 0 0,0 1-49 0 0,0-1 17 0 0,0 0-48 0 0,0 0-45 0 0,0 0-38 0 0,0 0-139 0 0,0 0-39 0 0,0 0-168 0 0,0 0-455 0 0</inkml:trace>
  <inkml:trace contextRef="#ctx0" brushRef="#br1" timeOffset="10">5995 1580 6968 0 0,'0'0'157'0'0,"0"0"23"0"0,0 0 11 0 0,0 0-64 0 0,0 0-6 0 0,0 0 47 0 0,0 0 146 0 0,0 0 270 0 0,0 0 22 0 0,0 0-25 0 0,0 0-110 0 0,0 0-45 0 0,0 0-8 0 0,0 0-33 0 0,0 0-129 0 0,-2 0-57 0 0,-5 0-57 0 0,-17 0 262 0 0,17 0-330 0 0,3 0-54 0 0,-1 3 108 0 0,-10 7 8 0 0,1-7-16 0 0,12-3-106 0 0,0 0 1 0 0,0 1 0 0 0,0-1 0 0 0,1 0-1 0 0,-1 1 1 0 0,0-1 0 0 0,1 1 0 0 0,-1 0 0 0 0,0-1-1 0 0,1 1 1 0 0,-1 0 0 0 0,1 0 0 0 0,-1 0-15 0 0,0 0 14 0 0,1 0 1 0 0,-1 0 0 0 0,1 0 0 0 0,-1-1-1 0 0,0 1 1 0 0,1 0 0 0 0,-1-1 0 0 0,0 1 0 0 0,1-1-1 0 0,-1 0 1 0 0,0 1 0 0 0,0-1 0 0 0,0 0-15 0 0,-14-1 135 0 0,12 0-96 0 0,-1 1 0 0 0,1 0 0 0 0,0 0 0 0 0,-1 0-1 0 0,1 0 1 0 0,0 1 0 0 0,-1-1 0 0 0,1 1 0 0 0,-4 2-39 0 0,0 1 52 0 0,7-3-41 0 0,-1 0 1 0 0,1 0-1 0 0,-1 0 0 0 0,1 0 1 0 0,-1 0-1 0 0,1-1 0 0 0,-1 1 1 0 0,1-1-1 0 0,-1 1 0 0 0,0-1 1 0 0,1 0-1 0 0,-1 0 0 0 0,1 1 1 0 0,-1-1-12 0 0,0 0 11 0 0,0 0 1 0 0,0 0 0 0 0,0 0 0 0 0,1 1 0 0 0,-1-1 0 0 0,0 1 0 0 0,1-1 0 0 0,-1 1 0 0 0,0 0 0 0 0,1 0 0 0 0,-1 0 0 0 0,1-1-1 0 0,-1 2-11 0 0,0-1 5 0 0,1 0-1 0 0,-1-1 0 0 0,1 1 0 0 0,-1 0 0 0 0,0 0 0 0 0,1-1 0 0 0,-1 1 0 0 0,0-1 0 0 0,1 1 0 0 0,-1-1 0 0 0,0 0 0 0 0,0 0 1 0 0,0 0-5 0 0,-20 0-1 0 0,10 0-65 0 0,11 0 66 0 0,1 0 0 0 0,-1 0-1 0 0,0 0 1 0 0,1 0 0 0 0,-1 1 0 0 0,0-1 0 0 0,1 0-1 0 0,-1 0 1 0 0,0 0 0 0 0,1 0 0 0 0,-1 1 0 0 0,0-1 0 0 0,1 0-1 0 0,-1 1 1 0 0,1-1 0 0 0,-6 11 43 0 0,6-11-42 0 0,-1 0 1 0 0,0 1-1 0 0,0-1 1 0 0,0 0 0 0 0,1 1-1 0 0,-1-1 1 0 0,0 0-1 0 0,0 0 1 0 0,0 0-1 0 0,0 0 1 0 0,1 0-1 0 0,-1 0 1 0 0,0 0-1 0 0,-1 0-1 0 0,1 0 3 0 0,0 0 0 0 0,1 0 0 0 0,-1 0 0 0 0,0 0 0 0 0,0 0 1 0 0,0 0-1 0 0,0 0 0 0 0,0 1 0 0 0,1-1 0 0 0,-1 0 0 0 0,0 0 0 0 0,0 1 0 0 0,0-1 0 0 0,0 1-3 0 0,1 0 1 0 0,-1-1-1 0 0,1 1 1 0 0,-1 0 0 0 0,1 0 0 0 0,0 0-1 0 0,0-1 1 0 0,0 1 0 0 0,-1 0 0 0 0,1 0 0 0 0,0 0-1 0 0,0 0 1 0 0,0 0 0 0 0,0-1 0 0 0,0 2-1 0 0,0 77-64 0 0,0-72 64 0 0,0-5 0 0 0,0 0 0 0 0,0 0 0 0 0,0 1 0 0 0,0-1 0 0 0,0 0 0 0 0,0 0 0 0 0,1 0 0 0 0,-1 0 0 0 0,1 0 0 0 0,0 1 0 0 0,10 13 0 0 0,-11-15 0 0 0,0 0 0 0 0,0-1 0 0 0,1 1 0 0 0,-1 0 0 0 0,0-1 0 0 0,0 1 0 0 0,0 0 0 0 0,0-1 0 0 0,0 1 0 0 0,1 0 0 0 0,-2 0 0 0 0,1-1 0 0 0,0 1 0 0 0,0 0 0 0 0,0 0 0 0 0,0-1 0 0 0,0 1 0 0 0,0 0 0 0 0,-1-1 0 0 0,1 1 0 0 0,0 0 0 0 0,-5 6 0 0 0,4-7 0 0 0,1 1 0 0 0,-1 0 0 0 0,0 0 0 0 0,1-1 0 0 0,-1 1 0 0 0,1 0 0 0 0,-1 0 0 0 0,1 0 0 0 0,-1 0 0 0 0,1-1 0 0 0,0 1 0 0 0,-1 0 0 0 0,1 0 0 0 0,0 0 0 0 0,0 0 0 0 0,0 0 0 0 0,0 0 0 0 0,-1 0 0 0 0,1 0 0 0 0,1 0 0 0 0,-1 0 0 0 0,0 0 0 0 0,0 0 0 0 0,0 0 0 0 0,0 0 0 0 0,1 0 0 0 0,-1 0 0 0 0,3 4 0 0 0,2 5 0 0 0,-5-9 0 0 0,0-1 1 0 0,0 1-1 0 0,0-1 1 0 0,0 1 0 0 0,0 0-1 0 0,0-1 1 0 0,0 1-1 0 0,-1-1 1 0 0,1 1 0 0 0,0-1-1 0 0,0 1 1 0 0,0-1-1 0 0,-1 0 1 0 0,1 1 0 0 0,0-1-1 0 0,0 1 1 0 0,-1-1-1 0 0,1 1 0 0 0,-5 8 21 0 0,2 20 1 0 0,3 18-11 0 0,0-31-11 0 0,0 0 0 0 0,0-3 10 0 0,0-11 44 0 0,0-2 11 0 0,3 0-6 0 0,26 0-47 0 0,-29 0-12 0 0,1 1 0 0 0,-1-1 0 0 0,1 0 0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0,1 0 0 0 0,-1-1 0 0 0,4-6 0 0 0,-3 7 0 0 0,0-1 0 0 0,0 1 0 0 0,-1 0 0 0 0,1-1 0 0 0,0 1 0 0 0,0 0 0 0 0,0 0 0 0 0,0 0 0 0 0,-1-1 0 0 0,1 1 0 0 0,0 0 0 0 0,0 0 0 0 0,0 0 0 0 0,0 1 0 0 0,31-1 0 0 0,-30-1 0 0 0,-1 1 0 0 0,1 0 0 0 0,0 0 0 0 0,-1 0 0 0 0,1-1 0 0 0,0 1 0 0 0,-1-1 0 0 0,1 0 0 0 0,-1 1 0 0 0,1-1 0 0 0,-1 0 0 0 0,1 0 0 0 0,-1 0 0 0 0,1 0 0 0 0,6-4 0 0 0,7 3 0 0 0,-8 2 0 0 0,-4 0 0 0 0,-1 0 0 0 0,0 0 0 0 0,0 0 0 0 0,0 0 0 0 0,0 0 0 0 0,1 0 0 0 0,-1-1 0 0 0,0 1 0 0 0,0-1 0 0 0,1 0 0 0 0,13-9 0 0 0,-1 7 0 0 0,-9 2 0 0 0,-5 2 0 0 0,24 12 0 0 0,-12-8 0 0 0,-8 6 0 0 0,6-6 0 0 0,-6 6 0 0 0,-1-10 0 0 0,-1 1 0 0 0,6 13 0 0 0,2 1 0 0 0,-9-3 13 0 0,-2-5 50 0 0,0 0-73 0 0,3-3-43 0 0,-2-3 52 0 0,1 0 1 0 0,-1 0-1 0 0,1 1 1 0 0,-1-1-1 0 0,0 0 0 0 0,0 1 1 0 0,0-1-1 0 0,0 1 1 0 0,0-1-1 0 0,0 1 1 0 0,-1-1-1 0 0,1 1 0 0 0,-1-1 1 0 0,0 1-1 0 0,0 0 1 0 0,0-1-1 0 0,0 1 0 0 0,0 0 1 0 0,-1-1-1 0 0,1 1 1 0 0,-1-1-1 0 0,1 1 1 0 0,-2 1 0 0 0,-3 4 0 0 0,4-7 4 0 0,0 0 0 0 0,1 1-1 0 0,-1-1 1 0 0,0 1 0 0 0,0-1 0 0 0,1 1-1 0 0,-1-1 1 0 0,1 1 0 0 0,-1 0 0 0 0,1-1 0 0 0,0 1-1 0 0,-1 0 1 0 0,1-1 0 0 0,0 1-4 0 0,0 7 6 0 0,0-5-4 0 0,0 1 1 0 0,0-1 0 0 0,0 1-1 0 0,-1 0 1 0 0,1-1-1 0 0,-2 3-2 0 0,1-5 8 0 0,0 0-1 0 0,1 0 1 0 0,-1 0-1 0 0,-1 0 0 0 0,1 0 1 0 0,0 0-1 0 0,0-1 0 0 0,-1 1 1 0 0,-1 1-8 0 0,2-2 6 0 0,0 0 1 0 0,-1 1-1 0 0,1-1 1 0 0,0 0 0 0 0,0 0-1 0 0,0 1 1 0 0,0-1-1 0 0,0 1 1 0 0,0-1-1 0 0,0 1 1 0 0,1-1-1 0 0,-1 1 1 0 0,1 0-1 0 0,-1-1 1 0 0,1 1-1 0 0,-1 0 1 0 0,1-1-1 0 0,0 1 1 0 0,0 0 0 0 0,0 0-7 0 0,0-1 5 0 0,0-1 1 0 0,0 1 0 0 0,-1 0 0 0 0,1 0 0 0 0,0 0 0 0 0,0-1-1 0 0,0 1 1 0 0,-1 0 0 0 0,1 0 0 0 0,0-1 0 0 0,-1 1 0 0 0,1 0-1 0 0,0-1 1 0 0,-1 1 0 0 0,1 0 0 0 0,-1-1 0 0 0,1 1 0 0 0,-1 0 0 0 0,1-1-1 0 0,-1 1 1 0 0,0-1 0 0 0,1 1 0 0 0,-1-1 0 0 0,0 0 0 0 0,1 1-1 0 0,-1-1 1 0 0,0 0 0 0 0,0 1 0 0 0,0-1-6 0 0,0 1 9 0 0,0-1 1 0 0,-1 1-1 0 0,1-1 1 0 0,0 1-1 0 0,0 0 1 0 0,0 0-1 0 0,0-1 1 0 0,0 1 0 0 0,0 0-1 0 0,0 0 1 0 0,1 0-1 0 0,-1 0 1 0 0,0 0-1 0 0,0 0 1 0 0,1 0-10 0 0,-5 10 90 0 0,5-10-82 0 0,-1 0 1 0 0,1 1 0 0 0,0-1 0 0 0,-1 0-1 0 0,1 0 1 0 0,-1 0 0 0 0,0 0 0 0 0,1 0 0 0 0,-1 0-1 0 0,0 0 1 0 0,0 0 0 0 0,1 0 0 0 0,-1-1-1 0 0,0 1 1 0 0,0 0 0 0 0,0 0 0 0 0,0-1 0 0 0,-1 1-9 0 0,-30 15 169 0 0,1 0-46 0 0,29-16-119 0 0,1 1 1 0 0,-1 0 0 0 0,0-1-1 0 0,0 0 1 0 0,0 1 0 0 0,0-1-1 0 0,0 0 1 0 0,0 0 0 0 0,0 0 0 0 0,1 0-1 0 0,-2-1-4 0 0,1 1 5 0 0,0 0 0 0 0,0 0 0 0 0,0 0 0 0 0,0 0 0 0 0,0 0-1 0 0,0 0 1 0 0,0 1 0 0 0,0-1 0 0 0,1 0 0 0 0,-1 1 0 0 0,-1 0-5 0 0,-5 4 26 0 0,6-4-22 0 0,1 0 0 0 0,0 0 0 0 0,-1 0 0 0 0,1-1 0 0 0,-1 1 0 0 0,1 0 0 0 0,-1-1 0 0 0,0 1 0 0 0,1-1 0 0 0,-1 0 0 0 0,1 1 0 0 0,-1-1 1 0 0,0 0-1 0 0,0 0-4 0 0,-9 1 50 0 0,7-1-39 0 0,1 0 0 0 0,0 1 0 0 0,0-1 0 0 0,-1-1 0 0 0,1 1 0 0 0,0 0 0 0 0,0-1 0 0 0,0 1 0 0 0,0-1 0 0 0,-1 0-11 0 0,-4-4 13 0 0,7 4-13 0 0,-1 0 1 0 0,1 0-1 0 0,-1 0 0 0 0,1 0 0 0 0,-1 1 0 0 0,1-1 0 0 0,-1 0 1 0 0,1 1-1 0 0,-1-1 0 0 0,0 1 0 0 0,1 0 0 0 0,-1 0 0 0 0,0-1 0 0 0,0 1 0 0 0,-4 0-1 0 0,-12-1 4 0 0,17 1-4 0 0,1 0 1 0 0,0-1-1 0 0,-1 1 1 0 0,1 0-1 0 0,-1 0 1 0 0,1-1-1 0 0,0 1 1 0 0,-1 0-1 0 0,1 0 0 0 0,0-1 1 0 0,-1 1-1 0 0,1-1 1 0 0,0 1-1 0 0,-1 0 1 0 0,1-1-1 0 0,0 1 1 0 0,0-1-1 0 0,0 1 1 0 0,-1 0-1 0 0,1-1 1 0 0,0 1-1 0 0,0-1 1 0 0,0 1-1 0 0,0-1 0 0 0,0 1 1 0 0,0-1-1 0 0,0 1 1 0 0,0-1-1 0 0,0 1 1 0 0,0-1 0 0 0,0 1-1 0 0,0 0 0 0 0,0 0 0 0 0,0 0 0 0 0,0 0 0 0 0,0 0 0 0 0,0 0 0 0 0,0 0 0 0 0,0 0 0 0 0,0-1 0 0 0,0 1 0 0 0,0 0-1 0 0,0 0 1 0 0,0 0 0 0 0,0 0 0 0 0,0 0 0 0 0,0 0 0 0 0,0 0 0 0 0,0 0 0 0 0,0 0 0 0 0,0 0 0 0 0,0-1 0 0 0,0 1 0 0 0,0 0 0 0 0,0 0 0 0 0,0 0 0 0 0,0 0 0 0 0,0 0 0 0 0,0 0 0 0 0,-1 0 0 0 0,1 0 0 0 0,0 0 0 0 0,0 0 0 0 0,0 0 0 0 0,0 0 0 0 0,0 0 0 0 0,0 0 0 0 0,0 0 0 0 0,0 0 0 0 0,0-1 0 0 0,0 1 0 0 0,0 0 0 0 0,0 0 0 0 0,-1 0 0 0 0,1 0 0 0 0,0 0-1 0 0,0 0 1 0 0,0 0 0 0 0,0 0 0 0 0,0 0 0 0 0,0 0 0 0 0,0 0 0 0 0,0 0 0 0 0,0 0 0 0 0,0 0 0 0 0,-1 1 0 0 0,1-1 0 0 0,0 0 1 0 0,0 0-2 0 0,-1 0-1 0 0,0-1 1 0 0,1 1 0 0 0,-1 0-1 0 0,0 0 1 0 0,1 0-1 0 0,-1 0 1 0 0,0-1 0 0 0,1 1-1 0 0,-1 0 1 0 0,1 0-1 0 0,-1-1 1 0 0,1 1 0 0 0,-1-1-1 0 0,0 1 1 0 0,1 0-1 0 0,0-1 1 0 0,-1 1 0 0 0,1-1-1 0 0,-1 1 1 0 0,1-1-1 0 0,-1 0 1 0 0,1 1 2 0 0,-5-6-86 0 0,-3 4-71 0 0,8 2 152 0 0,0 0 1 0 0,0 0 0 0 0,0 0 0 0 0,0 0 0 0 0,-1 0 0 0 0,1 0-1 0 0,0 0 1 0 0,0 0 0 0 0,0 0 0 0 0,0 0 0 0 0,0 0 0 0 0,0 0-1 0 0,0 0 1 0 0,0 0 0 0 0,0 0 0 0 0,0 0 0 0 0,-1 0 0 0 0,1 0-1 0 0,0 0 1 0 0,0 0 0 0 0,0 0 0 0 0,0 0 0 0 0,0 0 0 0 0,0 0-1 0 0,0 0 1 0 0,0 0 0 0 0,0 0 0 0 0,0 0 0 0 0,0-1 0 0 0,0 1-1 0 0,-1 0 1 0 0,1 0 0 0 0,0 0 0 0 0,0 0 0 0 0,0 0 0 0 0,0 0-1 0 0,0 0 1 0 0,0 0 0 0 0,0 0 0 0 0,0 0 0 0 0,0 0 0 0 0,0 0-1 0 0,0-1 1 0 0,0 1 0 0 0,0 0 0 0 0,0 0 0 0 0,0 0 0 0 0,0 0-1 0 0,0 0 1 0 0,0 0 0 0 0,0 0 0 0 0,0 0 0 0 0,0 0 0 0 0,0 0 0 0 0,0-1-1 0 0,0 1 1 0 0,0 0 4 0 0,0-3-91 0 0,0 1-21 0 0,0 0 4 0 0,0 1-38 0 0,0 0-46 0 0,0 0-52 0 0,0 0 6 0 0,0 0-35 0 0,0 1-368 0 0,1-1 89 0 0,-1 1-48 0 0,2 0-705 0 0,2 0-553 0 0,5 0-1052 0 0</inkml:trace>
  <inkml:trace contextRef="#ctx0" brushRef="#br1" timeOffset="11">7116 2842 5208 0 0,'0'0'116'0'0,"0"0"17"0"0,0 0 11 0 0,0 0 24 0 0,0 0 73 0 0,0 0 30 0 0,0 0 8 0 0,0 0 19 0 0,0 0 80 0 0,0 0 35 0 0,0 3 10 0 0,0 8-21 0 0,0-11-396 0 0,0 0-1 0 0,0 0 1 0 0,0 0-1 0 0,0 0 1 0 0,0 0-1 0 0,0 0 1 0 0,0 0-1 0 0,0 0 1 0 0,0 0-1 0 0,0 1 1 0 0,0-1-1 0 0,0 0 1 0 0,0 0-1 0 0,0 0 1 0 0,0 0-1 0 0,0 0 1 0 0,0 0-1 0 0,0 0 1 0 0,0 0-1 0 0,0 0 1 0 0,0 0-1 0 0,0 0 1 0 0,0 1-1 0 0,0-1 1 0 0,-1 0-1 0 0,1 0 1 0 0,0 0-1 0 0,0 0 1 0 0,0 0-1 0 0,0 0 1 0 0,0 0-1 0 0,0 0 1 0 0,0 0-1 0 0,0 0 1 0 0,0 0-1 0 0,0 0 1 0 0,0 0-1 0 0,0 0 1 0 0,0 0-1 0 0,-1 0 1 0 0,1 0-1 0 0,0 0 1 0 0,0 0-1 0 0,0 0 1 0 0,0 0-1 0 0,0 0 1 0 0,0 0-1 0 0,0 0 1 0 0,0 0-1 0 0,0 0 1 0 0,0 0-1 0 0,-1 0 1 0 0,1 0-1 0 0,0 0 1 0 0,0 0-1 0 0,0 0 1 0 0,0 0-6 0 0,-11 0 274 0 0,11 0-269 0 0,0 0 0 0 0,0 0-1 0 0,0 0 1 0 0,0 0 0 0 0,0 0-1 0 0,0 0 1 0 0,0 0 0 0 0,0 0-1 0 0,0 0 1 0 0,0 0 0 0 0,-1 0-1 0 0,1 0 1 0 0,0 0 0 0 0,0 0-1 0 0,0 0 1 0 0,0 0 0 0 0,0 0-1 0 0,0 0 1 0 0,0 0-1 0 0,0 0 1 0 0,0 0 0 0 0,0 0-1 0 0,0 0 1 0 0,-1 0 0 0 0,1 0-1 0 0,0 0 1 0 0,0 0 0 0 0,0 1-1 0 0,0-1 1 0 0,0 0 0 0 0,0 0-1 0 0,0 0 1 0 0,0 0 0 0 0,0 0-1 0 0,0 0 1 0 0,0 0 0 0 0,0 0-1 0 0,0 0 1 0 0,0 0 0 0 0,0 0-1 0 0,0 0 1 0 0,0 1 0 0 0,0-1-1 0 0,0 0 1 0 0,0 0 0 0 0,0 0-1 0 0,0 0 1 0 0,0 0-1 0 0,0 0 1 0 0,0 0 0 0 0,0 0-1 0 0,0 0 1 0 0,0 0 0 0 0,0 1-1 0 0,0-1 1 0 0,0 0 0 0 0,0 0-5 0 0,0 13 251 0 0,0 0-48 0 0,0-10-19 0 0,-3-1-6 0 0,-7 9 6 0 0,7-9-10 0 0,0-1-68 0 0,-1 0-36 0 0,-2-2 2 0 0,6 1-38 0 0,0 0-30 0 0,0 0 0 0 0,0-1 0 0 0,0 1 1 0 0,0 0-1 0 0,-1 0 0 0 0,1 0 0 0 0,0 0 0 0 0,0 0 1 0 0,0 0-1 0 0,0 0 0 0 0,0 0 0 0 0,0 0 0 0 0,0 0 1 0 0,0 0-1 0 0,0 0 0 0 0,-1 0 0 0 0,1 0 0 0 0,0 0 1 0 0,0 0-1 0 0,0 1 0 0 0,0-1 0 0 0,0 0 1 0 0,0 0-1 0 0,0 0 0 0 0,0 0 0 0 0,0 0 0 0 0,0 0 1 0 0,0 0-1 0 0,0 0 0 0 0,0 0 0 0 0,-1 0 0 0 0,1 0 1 0 0,0 0-1 0 0,0 0 0 0 0,0 0 0 0 0,0 0 0 0 0,0 0 1 0 0,0 1-1 0 0,0-1 0 0 0,0 0 0 0 0,0 0 1 0 0,0 0-1 0 0,0 0 0 0 0,0 0 0 0 0,0 0 0 0 0,0 0 1 0 0,0 0-1 0 0,0 0 0 0 0,0 0 0 0 0,0 1 0 0 0,0-1 1 0 0,0 0-1 0 0,0 0 0 0 0,0 0 0 0 0,0 0 0 0 0,0 0 1 0 0,0 0-5 0 0,-3 13 198 0 0,-12 6 242 0 0,8-12-281 0 0,3-4-84 0 0,2 0 70 0 0,0 0-48 0 0,2-1-32 0 0,0 1-28 0 0,0 0-11 0 0,-1-1 28 0 0,-9 3 162 0 0,4 8 0 0 0,-4 1-22 0 0,6-9-76 0 0,3 2-87 0 0,1-1-17 0 0,-5 3-3 0 0,-2 2 25 0 0,5-2 34 0 0,0-4 80 0 0,-5 4-85 0 0,2 7 184 0 0,4 3 6 0 0,1-4-177 0 0,0-13-77 0 0,0 4 26 0 0,0-4-20 0 0,0-1 1 0 0,0 1-1 0 0,0 0 1 0 0,0-1-1 0 0,0 1 1 0 0,0 0-1 0 0,0-1 1 0 0,0 1-1 0 0,-1 0 1 0 0,1-1-1 0 0,-1 1 1 0 0,0 1-8 0 0,-6 0 10 0 0,7-3-10 0 0,0 0 0 0 0,-1 0 0 0 0,1 0 0 0 0,0 0 0 0 0,0 0 0 0 0,0 0 0 0 0,-1 0 0 0 0,1 0 0 0 0,0 0 0 0 0,0 0 0 0 0,0 0 0 0 0,0 0 0 0 0,-1 0 0 0 0,1 1 0 0 0,0-1 0 0 0,0 0 0 0 0,0 0 0 0 0,0 0 0 0 0,0 0 0 0 0,-1 0 0 0 0,1 0 0 0 0,0 1 0 0 0,0-1 0 0 0,0 0 0 0 0,0 0 0 0 0,0 0 0 0 0,0 0 0 0 0,0 0 0 0 0,0 1 0 0 0,-1-1 0 0 0,1 0 0 0 0,0 0 0 0 0,0 0 0 0 0,0 1 0 0 0,0-1 0 0 0,0 0 0 0 0,-1 27 14 0 0,1-26-6 0 0,0 1 0 0 0,-1 0 0 0 0,1-1 0 0 0,0 1 1 0 0,0 0-1 0 0,-1-1 0 0 0,0 1 0 0 0,1 0 0 0 0,-1-1 0 0 0,0 1 1 0 0,1-1-1 0 0,-1 0 0 0 0,0 1 0 0 0,0-1 0 0 0,0 1 0 0 0,0-1 0 0 0,0 0 1 0 0,-1 1-9 0 0,-1 3 80 0 0,3-4-75 0 0,0-1 0 0 0,0 1 0 0 0,0 0 0 0 0,0-1 0 0 0,0 1 0 0 0,0 0 1 0 0,0-1-1 0 0,1 1 0 0 0,-1 0 0 0 0,0-1 0 0 0,0 1 0 0 0,1 0 1 0 0,-1-1-1 0 0,0 1 0 0 0,1-1-5 0 0,5 5 41 0 0,-5-5-40 0 0,-1 0 0 0 0,1 1 1 0 0,-1-1-1 0 0,0 0 0 0 0,1 0 0 0 0,-1 1 0 0 0,1-1 0 0 0,-1 0 0 0 0,0 1 0 0 0,1-1 1 0 0,-1 1-1 0 0,0-1 0 0 0,1 0 0 0 0,-1 1 0 0 0,0-1 0 0 0,0 1 0 0 0,0-1 0 0 0,1 1 1 0 0,-1-1-1 0 0,0 1 0 0 0,0-1 0 0 0,0 1 0 0 0,0-1 0 0 0,0 0 0 0 0,0 1 0 0 0,0-1 1 0 0,0 1-1 0 0,0-1 0 0 0,0 1 0 0 0,0-1 0 0 0,0 1 0 0 0,0 0-1 0 0,2 15 43 0 0,1-11-35 0 0,1 3 1 0 0,5 10 61 0 0,-6-13-57 0 0,5 3 66 0 0,2 3 42 0 0,-4-3-74 0 0,-4-3-27 0 0,-2-5-18 0 0,0 1 1 0 0,1 0 0 0 0,-1-1-1 0 0,0 1 1 0 0,1 0 0 0 0,-1-1-1 0 0,0 1 1 0 0,1-1 0 0 0,-1 1-1 0 0,1-1 1 0 0,-1 1-1 0 0,1-1 1 0 0,-1 1 0 0 0,1-1-1 0 0,-1 1 1 0 0,1-1 0 0 0,-1 0-1 0 0,1 1 1 0 0,0-1 0 0 0,-1 0-1 0 0,1 0 1 0 0,0 1-3 0 0,4 1 2 0 0,11 11-2 0 0,-13-10 0 0 0,0-1 0 0 0,0 1 0 0 0,0-1 0 0 0,0 0 0 0 0,1 0 0 0 0,0 0 0 0 0,0 0 0 0 0,-1 0 0 0 0,1 0 0 0 0,-1 0 0 0 0,0 0 0 0 0,0 0 0 0 0,1 2 0 0 0,-2-2 0 0 0,0-1 0 0 0,0 1 0 0 0,0-1 0 0 0,0 1 0 0 0,0-1 0 0 0,0 0 0 0 0,1 0 0 0 0,-1 0 0 0 0,0 0 0 0 0,1 0 0 0 0,-1 0 0 0 0,1-1 0 0 0,0 1 0 0 0,-1-1 0 0 0,1 1 0 0 0,-1-1 0 0 0,0 1 0 0 0,1 0 0 0 0,-1 0 0 0 0,0 0 0 0 0,1 0 0 0 0,-1 0 0 0 0,0 1 0 0 0,0-1 0 0 0,0 1 0 0 0,0 0 0 0 0,0-1 0 0 0,1 2 0 0 0,0 0 0 0 0,0 0 0 0 0,0 0 0 0 0,0-1 0 0 0,1 0 0 0 0,-1 1 0 0 0,1-1 0 0 0,0-1 0 0 0,-1 1 0 0 0,1 0 0 0 0,0-1 0 0 0,0 0 0 0 0,2 1 0 0 0,9 3 0 0 0,-5-2 0 0 0,25 9 0 0 0,-32-10 1 0 0,1 0 0 0 0,-1 0 1 0 0,1-1-1 0 0,0 1 1 0 0,0-1-1 0 0,-1 0 1 0 0,1 0-1 0 0,0 0 1 0 0,0-1-1 0 0,3 1-1 0 0,-5-1 8 0 0,0 0 0 0 0,0 0 0 0 0,0 0 0 0 0,0 0 0 0 0,0 1 1 0 0,0-1-1 0 0,0 1 0 0 0,-1-1 0 0 0,1 1 0 0 0,0 0 0 0 0,0 0 0 0 0,-1 0 0 0 0,3 1-8 0 0,-3-1 4 0 0,0 0-1 0 0,1 0 1 0 0,-1-1 0 0 0,1 1 0 0 0,-1 0-1 0 0,1-1 1 0 0,-1 1 0 0 0,1-1 0 0 0,-1 1-1 0 0,1-1 1 0 0,0 0 0 0 0,-1 0 0 0 0,2 0-4 0 0,4 1 31 0 0,-5-1-13 0 0,1 0-1 0 0,-1 0 1 0 0,0 0 0 0 0,0 0-1 0 0,0 0 1 0 0,0-1 0 0 0,1 1-1 0 0,-1-1 1 0 0,0 1 0 0 0,1-1-18 0 0,5-4 61 0 0,-7 4-47 0 0,1 0 0 0 0,-1 0 0 0 0,0 0 0 0 0,1 0 0 0 0,-1 1-1 0 0,1-1 1 0 0,0 0 0 0 0,-1 1 0 0 0,1 0 0 0 0,-1-1 0 0 0,1 1 0 0 0,0 0 0 0 0,-1 0 0 0 0,1 0-14 0 0,0-1 13 0 0,0 1 0 0 0,-1 0 0 0 0,1 0 1 0 0,0 0-1 0 0,-1-1 0 0 0,1 1 1 0 0,-1-1-1 0 0,1 0 0 0 0,0 1 0 0 0,-1-1 1 0 0,0 0-1 0 0,1 0 0 0 0,-1 0 1 0 0,1 0-15 0 0,6-4 56 0 0,23-10 169 0 0,-26 12-194 0 0,-4 3-24 0 0,0 0 1 0 0,-1 0 0 0 0,1-1-1 0 0,0 1 1 0 0,-1 0 0 0 0,1-1-1 0 0,-1 1 1 0 0,1-1-1 0 0,-1 1 1 0 0,1-1 0 0 0,-1 1-1 0 0,1-1 1 0 0,-1 1 0 0 0,1-1-1 0 0,-1 1 1 0 0,1-1-1 0 0,-1 1 1 0 0,0-1 0 0 0,1 0-1 0 0,-1 1 1 0 0,0-1 0 0 0,0 0-7 0 0,3-4 22 0 0,9-11 93 0 0,-10 15-102 0 0,-1 0-1 0 0,1-1 1 0 0,-1 1-1 0 0,0 0 0 0 0,0-1 1 0 0,0 1-1 0 0,0-1 0 0 0,0 0 1 0 0,0 1-1 0 0,0-1 0 0 0,0 0 1 0 0,-1 0-1 0 0,1 1 0 0 0,0-1 1 0 0,-1 0-1 0 0,0 0 0 0 0,1 0 1 0 0,-1 0-14 0 0,0-4 72 0 0,0-12 102 0 0,-2 4-76 0 0,2 12-89 0 0,0 0 0 0 0,-1 1 0 0 0,0-1-1 0 0,1 0 1 0 0,-1 1 0 0 0,0-1 0 0 0,1 1 0 0 0,-1-1 0 0 0,0 1 0 0 0,0-1-1 0 0,0 1 1 0 0,0-1 0 0 0,-1 0-8 0 0,-2-3 60 0 0,3-1-49 0 0,0 2-13 0 0,-5-1 2 0 0,5 5 1 0 0,1 0-1 0 0,-1-1 0 0 0,1 1 1 0 0,0 0-1 0 0,-1 0 0 0 0,1-1 1 0 0,0 1-1 0 0,-1 0 1 0 0,1 0-1 0 0,0-1 0 0 0,-1 1 1 0 0,1 0-1 0 0,0-1 0 0 0,0 1 1 0 0,-1 0-1 0 0,1-1 0 0 0,0 1 1 0 0,0-1-1 0 0,0 1 0 0 0,0 0 1 0 0,-1-1-1 0 0,1 1 0 0 0,0-1 1 0 0,0 1-1 0 0,0 0 0 0 0,0-1 1 0 0,0 1-1 0 0,0-1 0 0 0,0 1 1 0 0,0-1-1 0 0,0 1 0 0 0,-2-5 43 0 0,-12-6-33 0 0,-1 6-10 0 0,-1-6 0 0 0,0 9 0 0 0,16 1 1 0 0,-1 1-1 0 0,1 0 0 0 0,0 0 0 0 0,-1 0 0 0 0,1 0 1 0 0,-1 0-1 0 0,1 0 0 0 0,0 0 0 0 0,-1 0 0 0 0,1 0 1 0 0,0 0-1 0 0,-1 0 0 0 0,1 0 0 0 0,-1 0 0 0 0,1 0 1 0 0,0 0-1 0 0,-1 0 0 0 0,1 0 0 0 0,-1 1 0 0 0,1-1 0 0 0,0 0 1 0 0,-1 0-1 0 0,1 0 0 0 0,0 1 0 0 0,-1-1 0 0 0,1 0 1 0 0,0 0-1 0 0,0 1 0 0 0,-1-1 0 0 0,1 0 0 0 0,0 1 0 0 0,-7 6-19 0 0,-6 1-46 0 0,-3 3 3 0 0,3-6 50 0 0,7 5 12 0 0,-4-4 0 0 0,5 7 0 0 0,-9 3 0 0 0,1-1 0 0 0,8-2 0 0 0,1-11 0 0 0,1-1 0 0 0,-6 15 0 0 0,-1-3-16 0 0,7-8-48 0 0,3-4 63 0 0,0 0 0 0 0,0-1 0 0 0,0 1 0 0 0,0 0 0 0 0,0-1 0 0 0,0 1 0 0 0,0 0 0 0 0,0-1 0 0 0,-1 1 0 0 0,1 0 0 0 0,0-1 0 0 0,0 1 0 0 0,-1 0 0 0 0,1-1-1 0 0,0 1 2 0 0,-11 4 0 0 0,11-4 1 0 0,-1-1 0 0 0,1 1 0 0 0,0-1 0 0 0,-1 1 0 0 0,1 0 0 0 0,0-1 0 0 0,0 1 0 0 0,0 0-1 0 0,-1-1 1 0 0,1 1 0 0 0,0 0 0 0 0,0-1 0 0 0,0 1 0 0 0,0 0 0 0 0,0 0-1 0 0,0 1 34 0 0,0-2-63 0 0,0 0-34 0 0,0 0-110 0 0,0 0-19 0 0,0 0 49 0 0,0 0-26 0 0,0 0-95 0 0,0 0-261 0 0,0 0-472 0 0,0 0-41 0 0,0 0-8 0 0</inkml:trace>
  <inkml:trace contextRef="#ctx0" brushRef="#br1" timeOffset="12">3329 1423 4864 0 0,'0'0'141'0'0,"0"0"-34"0"0,0 0 0 0 0,0 0 42 0 0,0 0 132 0 0,-2 2 240 0 0,-9 9 21 0 0,8-9-8 0 0,3-2-38 0 0,0 0-14 0 0,0 0-2 0 0,0 0-10 0 0,0 0-38 0 0,0 0-16 0 0,0 0-6 0 0,0 0-22 0 0,0 0-83 0 0,0 0-32 0 0,0 0-7 0 0,0 0-25 0 0,0 0-94 0 0,3 3-41 0 0,6 3-68 0 0,7 0 115 0 0,3-5 32 0 0,-5-1-89 0 0,-11 0-86 0 0,52 0 382 0 0,-34 0-288 0 0,-3-2 11 0 0,-1-4-43 0 0,-2 0-16 0 0,1 4 27 0 0,-1 2-3 0 0,-1 0-33 0 0,30 0 20 0 0,-23 0-3 0 0,-18 0-58 0 0,-1 0-1 0 0,1 0 1 0 0,-1 0 0 0 0,1-1 0 0 0,0 1 0 0 0,-1-1 0 0 0,0 1 0 0 0,1-1 0 0 0,-1 0 0 0 0,1 0 0 0 0,1-2-6 0 0,-2 2 4 0 0,0 0 0 0 0,1 0 1 0 0,-1 0-1 0 0,1 0 0 0 0,-1 1 0 0 0,0-1 1 0 0,1 0-1 0 0,0 1 0 0 0,-1 0 0 0 0,1 0 1 0 0,1 0-5 0 0,12-1 0 0 0,-11 0 2 0 0,-1 1 0 0 0,1-1-1 0 0,-1 1 1 0 0,0 1 0 0 0,1-1-1 0 0,-1 0 1 0 0,0 1 0 0 0,1 0 0 0 0,2 1-2 0 0,7 9 77 0 0,-12-9 6 0 0,3-2-16 0 0,-2 0-48 0 0,0 0-39 0 0,2 0-36 0 0,-2 3 95 0 0,7 8 32 0 0,-7-9 1 0 0,-3-2 0 0 0,0 0 2 0 0,0 3 12 0 0,0 7 2 0 0,0-7 0 0 0,0-3-4 0 0,0 3-27 0 0,0-3-50 0 0,1 9 3 0 0,-5-3 74 0 0,-6 5-9 0 0,6-5 9 0 0,5 3-70 0 0,-1-8-5 0 0,0 4 46 0 0,0 0-27 0 0,-3 3-31 0 0,-10 8 3 0 0,0 0 0 0 0,10-1 0 0 0,3-13 0 0 0,0 0 0 0 0,0 0 0 0 0,0 0 0 0 0,-1-1 0 0 0,1 1 0 0 0,-1 0 0 0 0,1-1 0 0 0,-1 1 0 0 0,0 0 0 0 0,1-1 0 0 0,-1 1 0 0 0,0-1 0 0 0,0 1 0 0 0,0 0 0 0 0,0-1 0 0 0,0 1 0 0 0,0-1 0 0 0,0 1 0 0 0,0-1 0 0 0,1 1 0 0 0,-1 0 0 0 0,1 0 0 0 0,-1-1 0 0 0,1 1 0 0 0,0 0 0 0 0,0 0 0 0 0,0 0 0 0 0,0-1 0 0 0,-1 1 0 0 0,1 0 0 0 0,0 0 0 0 0,0 0 0 0 0,-1-1 0 0 0,1 1 0 0 0,-1 0 0 0 0,0-1 0 0 0,1 1 0 0 0,-1 0 0 0 0,0-1 0 0 0,0 1 0 0 0,0-1 0 0 0,0 1 0 0 0,0-1 0 0 0,0 1 0 0 0,0 0 0 0 0,0-1 0 0 0,1 1 0 0 0,-1-1 0 0 0,0 1 0 0 0,1 0 0 0 0,0 0 0 0 0,-1-1 0 0 0,1 1 0 0 0,0 0 0 0 0,0 0 0 0 0,0 3 0 0 0,0-1 0 0 0,0 1 0 0 0,0 0 0 0 0,0-1 0 0 0,-1 1 0 0 0,0-1 0 0 0,0 1 0 0 0,0-1 0 0 0,0 1 0 0 0,-1-1 0 0 0,0 0 0 0 0,0 1 0 0 0,0-1 0 0 0,1-2 0 0 0,0 0 0 0 0,1 0 0 0 0,-1 0 0 0 0,1 0 0 0 0,0 0 0 0 0,-1 0 0 0 0,1 0 0 0 0,0 0 0 0 0,0 0 0 0 0,1 0 0 0 0,-1 0 0 0 0,0 8 0 0 0,-1-3 0 0 0,0-1 0 0 0,0 0 0 0 0,-1 0 0 0 0,0 0 0 0 0,0 0 0 0 0,0 0 0 0 0,-1 0 0 0 0,0-1 0 0 0,-2 5 0 0 0,-2 3 0 0 0,2 18 0 0 0,-8-7 4 0 0,0-1 52 0 0,12-21-53 0 0,1-1 0 0 0,-1 1 0 0 0,1-1 0 0 0,-1 0 0 0 0,1 1 1 0 0,0-1-1 0 0,0 1 0 0 0,0-1 0 0 0,0 1 0 0 0,0-1-3 0 0,-3 15 83 0 0,-7-3 13 0 0,6-7 7 0 0,4-1-60 0 0,-1 0-10 0 0,0-5-27 0 0,0 1 0 0 0,1-1 1 0 0,-1 0-1 0 0,1 1 0 0 0,-1-1 1 0 0,0 0-1 0 0,1 0 0 0 0,-1 0 1 0 0,0 0-1 0 0,1 1 0 0 0,-1-1 1 0 0,0 0-1 0 0,0 0 0 0 0,1 0 1 0 0,-1 0-7 0 0,1 0 1 0 0,0-1 1 0 0,0 1 0 0 0,0 0-1 0 0,0 0 1 0 0,0 0 0 0 0,0 0-1 0 0,-1 0 1 0 0,1 0 0 0 0,0 0-1 0 0,0 0 1 0 0,0 0 0 0 0,0 0-1 0 0,0 0 1 0 0,0 0 0 0 0,0 0-1 0 0,0 0 1 0 0,0 0 0 0 0,0 0 0 0 0,-1 0-1 0 0,1 0 1 0 0,0 1 0 0 0,0-1-1 0 0,0 0 1 0 0,0 0 0 0 0,0 0-1 0 0,0 0 1 0 0,0 0 0 0 0,0 0-1 0 0,0 0 1 0 0,0 0 0 0 0,0 0-1 0 0,0 0 1 0 0,0 0 0 0 0,-1 0-1 0 0,1 0 1 0 0,0 0 0 0 0,0 0 0 0 0,0 1-1 0 0,0-1 1 0 0,0 0 0 0 0,0 0-1 0 0,0 0 1 0 0,0 0 0 0 0,0 0-1 0 0,0 0 1 0 0,0 0 0 0 0,0 0-1 0 0,0 0 1 0 0,0 0 0 0 0,0 1-1 0 0,0-1 1 0 0,0 0 0 0 0,0 0-1 0 0,0 0 1 0 0,0 0 0 0 0,0 0 0 0 0,0 0-2 0 0,0 1-57 0 0,0 0 42 0 0,0 3 85 0 0,0-1 28 0 0,0 9 392 0 0,0-9-410 0 0,0-1-57 0 0,0 1 70 0 0,0-3-12 0 0,0 0-1 0 0,0 0-2 0 0,0 0-12 0 0,0 0-28 0 0,0 0-105 0 0,0 0 2 0 0,0 0-78 0 0,0 0-90 0 0,0 0 66 0 0,0 0-39 0 0,0 0-43 0 0,0 0-41 0 0,0 0-36 0 0,0 0-34 0 0,0 0-234 0 0,0 0-55 0 0,0 0-769 0 0,0 0-605 0 0,0 0-1152 0 0</inkml:trace>
  <inkml:trace contextRef="#ctx0" brushRef="#br1" timeOffset="13">8756 4215 7512 0 0,'0'0'166'0'0,"-2"-3"29"0"0,-9-7 13 0 0,8 7-93 0 0,1 2-46 0 0,-1 0-29 0 0,0 2-32 0 0,0-1-7 0 0,1-1 39 0 0,-2-6 150 0 0,3 6-174 0 0,1 1 0 0 0,0 0-1 0 0,0-1 1 0 0,0 1 0 0 0,-1 0 0 0 0,1-1-1 0 0,0 1 1 0 0,0 0 0 0 0,-1-1 0 0 0,1 1 0 0 0,0 0-1 0 0,-1-1 1 0 0,1 1 0 0 0,0 0 0 0 0,-1 0-1 0 0,1-1 1 0 0,0 1 0 0 0,-1 0 0 0 0,1 0 0 0 0,-1 0-1 0 0,1 0 1 0 0,0 0 0 0 0,-1-1 0 0 0,1 1-1 0 0,-1 0 1 0 0,1 0 0 0 0,0 0 0 0 0,-1 0 0 0 0,1 0-1 0 0,-1 0 1 0 0,1 0-16 0 0,-3 0 391 0 0,0-2-30 0 0,-7-9-129 0 0,6 9-65 0 0,0 0-87 0 0,-4 4-17 0 0,8-2-38 0 0,-3 0 140 0 0,1 0 22 0 0,-5 0-100 0 0,-2 0 60 0 0,-3 0 85 0 0,-8 0 158 0 0,13-1-299 0 0,3 1-57 0 0,1 0 1 0 0,-1-1-1 0 0,0 1 0 0 0,1 1 0 0 0,-1-1 1 0 0,1 0-1 0 0,-1 1 0 0 0,1 0 1 0 0,-2 0-35 0 0,-3 4 61 0 0,6-4-47 0 0,1 0 0 0 0,0 0 0 0 0,-1 0 0 0 0,1 0 0 0 0,-1-1 0 0 0,1 1-1 0 0,-1 0 1 0 0,0-1 0 0 0,1 0 0 0 0,-1 1 0 0 0,0-1 0 0 0,1 0 0 0 0,-1 0 0 0 0,0 0-14 0 0,-13 3 100 0 0,14-2-97 0 0,0-1 0 0 0,0 1-1 0 0,0-1 1 0 0,0 1 0 0 0,0 0-1 0 0,0-1 1 0 0,1 1 0 0 0,-1 0 0 0 0,0 0-1 0 0,0 0 1 0 0,0-1 0 0 0,1 1 0 0 0,-1 0-1 0 0,0 0 1 0 0,0 1-3 0 0,-7 9 49 0 0,-7-4-25 0 0,13-7-20 0 0,-1 1 0 0 0,1-1 0 0 0,0 1-1 0 0,0 0 1 0 0,0 0 0 0 0,0 0 0 0 0,0 0 0 0 0,0 0 0 0 0,1 0 0 0 0,-1 1 0 0 0,0-1 0 0 0,-1 2-4 0 0,1 0 2 0 0,-1 0 0 0 0,1 0 1 0 0,0 0-1 0 0,0 0 0 0 0,0 1 0 0 0,0 0-2 0 0,0 0 0 0 0,0-1-1 0 0,0 1 1 0 0,0-1 0 0 0,0 0-1 0 0,-1 0 1 0 0,0 1 0 0 0,-10 8 0 0 0,8-7 0 0 0,0-1 0 0 0,0 1 0 0 0,1-1 0 0 0,0 1 0 0 0,0 0 0 0 0,-1 2 0 0 0,0 4 0 0 0,4-9 0 0 0,0 0 0 0 0,0 1 0 0 0,0-1 0 0 0,0 0 0 0 0,-1 0 0 0 0,1 0 0 0 0,-1 0 0 0 0,1 0 0 0 0,-1 0 0 0 0,0 0 0 0 0,1-1 0 0 0,-1 1 0 0 0,1 0 0 0 0,0 0 0 0 0,-1 0 0 0 0,1 0 0 0 0,0 0 0 0 0,0 0 0 0 0,0 1 0 0 0,1-1 0 0 0,-1 0 0 0 0,1 0 0 0 0,-1 2 0 0 0,0 31 0 0 0,1-21 0 0 0,3 2 0 0 0,5-5 63 0 0,8 4 154 0 0,-14-12-153 0 0,1-1 70 0 0,-1-1-48 0 0,1 0-30 0 0,1-1-27 0 0,0 0-3 0 0,-2 1 21 0 0,6 3 56 0 0,6 4 126 0 0,-13-8-206 0 0,0 0-1 0 0,1 1 0 0 0,-1-1 1 0 0,0 0-1 0 0,1 1 0 0 0,-1-1 1 0 0,0 0-1 0 0,1 0 1 0 0,-1 0-1 0 0,0 0 0 0 0,0 0 1 0 0,1-1-1 0 0,-1 1 1 0 0,0 0-1 0 0,1-1 0 0 0,-1 1 1 0 0,0 0-1 0 0,0-1 1 0 0,1 0-23 0 0,6-4 124 0 0,4-1 35 0 0,-1 4-98 0 0,-9 2-56 0 0,0 0 0 0 0,0-1 0 0 0,0 1 0 0 0,0-1 0 0 0,0 1 0 0 0,0-1 0 0 0,0 0 0 0 0,0 0 0 0 0,0 0 0 0 0,0 0 0 0 0,0 0 1 0 0,-1 0-1 0 0,1-1 0 0 0,-1 1 0 0 0,1 0 0 0 0,-1-1 0 0 0,1 1 0 0 0,-1-1 0 0 0,0 0 0 0 0,1 0-5 0 0,0 0 12 0 0,0 0 0 0 0,0-1 0 0 0,0 1 1 0 0,0 0-1 0 0,0 0 0 0 0,1 1 0 0 0,-1-1 0 0 0,1 0 0 0 0,-1 1 0 0 0,1-1 0 0 0,1 1-12 0 0,7-2 45 0 0,-10 3-40 0 0,0 0 1 0 0,0 0-1 0 0,0-1 1 0 0,0 1-1 0 0,0 0 0 0 0,0 0 1 0 0,0-1-1 0 0,0 1 1 0 0,-1-1-1 0 0,1 1 0 0 0,0-1 1 0 0,0 1-1 0 0,0-1-5 0 0,6-10 75 0 0,-4 8-51 0 0,-1-1 0 0 0,1 1 0 0 0,-1 0 0 0 0,1 0 0 0 0,0 0 1 0 0,2-2-25 0 0,-1 3 29 0 0,-1-1 0 0 0,0 0 0 0 0,-1 0 0 0 0,1 0 0 0 0,-1 0 1 0 0,2-3-30 0 0,3-9 107 0 0,-1-5-27 0 0,-3 10-47 0 0,-2 7-31 0 0,0 0 1 0 0,0-1-1 0 0,0 1 1 0 0,0 0-1 0 0,1 0 1 0 0,-1 0-1 0 0,1 0 1 0 0,0-1-3 0 0,2-4 0 0 0,-3 4 0 0 0,0 1 0 0 0,-1-1 0 0 0,1 0 0 0 0,-1 0 0 0 0,0-3 0 0 0,0 7 0 0 0,0-24 0 0 0,0-15-54 0 0,0 37-32 0 0,0 1-101 0 0,0 1-168 0 0,0 0-11 0 0,0 0-32 0 0,0 0-122 0 0,0 0-50 0 0,0 0 328 0 0,0 0-19 0 0,0 0-69 0 0,0 0 115 0 0,0 0-40 0 0,0 0-42 0 0,0 0-39 0 0,0 0-436 0 0,0 0-289 0 0,0 0-682 0 0</inkml:trace>
  <inkml:trace contextRef="#ctx0" brushRef="#br1" timeOffset="14">8630 4515 3600 0 0,'0'0'76'0'0,"0"0"16"0"0,0 0 5 0 0,-3 2-11 0 0,-4 5-58 0 0,1-3 20 0 0,4-3 15 0 0,-1-1-46 0 0,-2 0 22 0 0,2 0 70 0 0,1 2 69 0 0,-1 0 104 0 0,-8 9 123 0 0,8-9-131 0 0,1 0-95 0 0,-1-2-60 0 0,1 0-59 0 0,-1 0-26 0 0,1 1 57 0 0,-3 6 146 0 0,5-7-223 0 0,0 1 0 0 0,-1-1 0 0 0,1 0 0 0 0,0 1 0 0 0,0-1 1 0 0,-1 0-1 0 0,1 1 0 0 0,0-1 0 0 0,0 0 0 0 0,-1 1 0 0 0,1-1 0 0 0,0 0 0 0 0,-1 0 1 0 0,1 1-1 0 0,0-1 0 0 0,-1 0 0 0 0,1 0 0 0 0,0 0 0 0 0,-1 1 0 0 0,1-1 1 0 0,-1 0-1 0 0,1 0 0 0 0,-1 0 0 0 0,1 0 0 0 0,0 0 0 0 0,-1 0 0 0 0,1 0 0 0 0,-1 0 1 0 0,1 0-1 0 0,0 0 0 0 0,-1 0-14 0 0,-4 3 337 0 0,4-2-288 0 0,-2 1 38 0 0,-4 4 49 0 0,3-5-56 0 0,1 0 20 0 0,-1 0 39 0 0,-1 0 51 0 0,0-1 60 0 0,-6 2 19 0 0,2 4-102 0 0,0-1-71 0 0,-11 4 120 0 0,-7 4 46 0 0,18-7-144 0 0,-1 3 32 0 0,-11 5 37 0 0,18-13-153 0 0,0 1 0 0 0,0-1-1 0 0,0 1 1 0 0,0 0 0 0 0,0 0 0 0 0,0 1 0 0 0,1-1 0 0 0,-1 1 0 0 0,1-1 0 0 0,-1 1 0 0 0,1 0 0 0 0,-1 2-34 0 0,0-1 48 0 0,3-3-36 0 0,0 0 0 0 0,-1-1 0 0 0,1 1 0 0 0,0 0 0 0 0,0-1 0 0 0,-1 1 0 0 0,1-1 0 0 0,-1 1 0 0 0,1 0 0 0 0,-1-1 0 0 0,1 1 0 0 0,-1-1 0 0 0,1 0 0 0 0,-1 1 0 0 0,1-1-1 0 0,-1 1 1 0 0,1-1 0 0 0,-1 0 0 0 0,0 1 0 0 0,1-1 0 0 0,-1 0 0 0 0,0 1-12 0 0,-4 1 41 0 0,2 1-21 0 0,0-1 1 0 0,1 1-1 0 0,-1 0 1 0 0,1 0-1 0 0,0 1 1 0 0,0-1-1 0 0,0 0 0 0 0,0 1 1 0 0,0-1-1 0 0,-1 4-20 0 0,0 0 28 0 0,-2 24 100 0 0,1-24-116 0 0,-4 12 111 0 0,7-18-109 0 0,1 0 0 0 0,0 1 0 0 0,0-1-1 0 0,-1 0 1 0 0,1 0 0 0 0,0 1 0 0 0,0-1-1 0 0,0 0 1 0 0,1 1 0 0 0,-1-1 0 0 0,0 0 0 0 0,0 0-1 0 0,1 1 1 0 0,-1-1 0 0 0,1 0 0 0 0,-1 1-14 0 0,3 2 14 0 0,1 1 61 0 0,4 5 126 0 0,2-1 73 0 0,12 6 332 0 0,-8-11-284 0 0,-6-4-138 0 0,0 1-64 0 0,7 0-22 0 0,-12-1-90 0 0,0 0 1 0 0,0 0-1 0 0,0 0 0 0 0,0-1 1 0 0,0 1-1 0 0,0-1 0 0 0,0 1 1 0 0,0-1-1 0 0,2-1-8 0 0,3-2 10 0 0,5-3 22 0 0,0 2 21 0 0,-3 2-25 0 0,25-9 28 0 0,-17 1 44 0 0,-5 8-14 0 0,3-1 61 0 0,0-7 49 0 0,-3 0-23 0 0,0 2-38 0 0,3-3 41 0 0,-5-1 92 0 0,-1 10-136 0 0,1-2 70 0 0,-3-5 23 0 0,-8 9-208 0 0,1 0 0 0 0,-1 0 0 0 0,1 0 1 0 0,0 0-1 0 0,0 0 0 0 0,0 0 0 0 0,-1 1 1 0 0,1-1-1 0 0,0 0 0 0 0,0 1 0 0 0,0-1 1 0 0,0 1-1 0 0,0-1 0 0 0,0 1 1 0 0,0-1-1 0 0,1 1-17 0 0,9-7 192 0 0,-6-1-57 0 0,4-8 20 0 0,-7 11-105 0 0,3-10 90 0 0,1-1-84 0 0,-6 16-56 0 0,0 0 0 0 0,0 0 0 0 0,0 0 0 0 0,0-1 1 0 0,0 1-1 0 0,0 0 0 0 0,0 0 0 0 0,0 0 1 0 0,0 0-1 0 0,0 0 0 0 0,0 0 0 0 0,0 0 1 0 0,0 0-1 0 0,0 0 0 0 0,0 0 0 0 0,0 0 1 0 0,0 0-1 0 0,0-1 0 0 0,0 1 0 0 0,0 0 1 0 0,0 0-1 0 0,0 0 0 0 0,0 0 0 0 0,0 0 1 0 0,0 0-1 0 0,0 0 0 0 0,0 0 0 0 0,-1 0 1 0 0,1 0-1 0 0,0 0 0 0 0,0 0 0 0 0,0 0 1 0 0,0 0-1 0 0,0 0 0 0 0,0 0 0 0 0,0 0 0 0 0,0 0 1 0 0,0 0-1 0 0,0 0 0 0 0,0 0 0 0 0,-1 0 1 0 0,1 0-1 0 0,0 0 0 0 0,0 0 0 0 0,0 0 1 0 0,0 0-1 0 0,0 0 0 0 0,0 0 0 0 0,0 0 1 0 0,0 0-1 0 0,0 0 0 0 0,0 0 0 0 0,-4-1 13 0 0,3-1-31 0 0,1-1 53 0 0,0 0-25 0 0,0 1-57 0 0,-2-1-44 0 0,0 0-62 0 0,-9-7 158 0 0,6 6 92 0 0,0 5-53 0 0,-1 0-22 0 0,1-4 37 0 0,0-3-105 0 0,0 1-35 0 0,5 5 78 0 0,-4-2-179 0 0,1 0 80 0 0,-1 2 49 0 0,-1 1 23 0 0,2-1-33 0 0,2 1 50 0 0,1-1 1 0 0,-1 0 0 0 0,0 0 0 0 0,1 0-1 0 0,-1-1 1 0 0,0 1 0 0 0,1 0 0 0 0,-1 0-1 0 0,0 0 1 0 0,1 0 0 0 0,-1-1-1 0 0,0 1 1 0 0,1 0 0 0 0,-1-1 0 0 0,1 1-1 0 0,-1 0 1 0 0,0-1 0 0 0,1 1 0 0 0,-1-1-1 0 0,1 1 1 0 0,-1-1 0 0 0,1 1 0 0 0,0-1-1 0 0,-1 1 1 0 0,1-1 0 0 0,-1 1 12 0 0,1-1-11 0 0,0 0 0 0 0,-1 1 0 0 0,1-1 1 0 0,-1 1-1 0 0,1-1 0 0 0,-1 1 0 0 0,1-1 0 0 0,-1 1 1 0 0,1-1-1 0 0,-1 1 0 0 0,1 0 0 0 0,-1-1 0 0 0,0 1 0 0 0,1 0 1 0 0,-1 0-1 0 0,1-1 0 0 0,-1 1 0 0 0,0 0 0 0 0,1 0 0 0 0,-1 0 1 0 0,0 0-1 0 0,0 0 0 0 0,1 0 0 0 0,-1 0 0 0 0,0 0 1 0 0,1 0 10 0 0,-12-2-134 0 0,0-4-10 0 0,6 2 54 0 0,-1 2-38 0 0,-4 0-136 0 0,11 2 173 0 0,-1 0 35 0 0,0 0 21 0 0,-4 1 117 0 0,3-1-114 0 0,0 0-83 0 0,0-1-70 0 0,0 1-101 0 0,1-1-120 0 0,0 0 152 0 0,0 0-38 0 0,0 0-17 0 0,0 0-43 0 0,0 0-39 0 0,0 0-34 0 0,-1-1-123 0 0,0 1-33 0 0,-3-5-1279 0 0</inkml:trace>
  <inkml:trace contextRef="#ctx0" brushRef="#br1" timeOffset="15">8693 1202 5344 0 0,'0'0'157'0'0,"0"0"-39"0"0,0 0-1 0 0,0 0 48 0 0,0 0 146 0 0,0-3 271 0 0,0-7 24 0 0,0 7-12 0 0,0 3-55 0 0,0-3-24 0 0,0 2-494 0 0,0-1 69 0 0,0-2 171 0 0,0-5 283 0 0,0 5-336 0 0,0 1-52 0 0,0 0-83 0 0,0 3-68 0 0,0 0 1 0 0,0 0-1 0 0,0 0 0 0 0,0 0 0 0 0,0 0 1 0 0,0-1-1 0 0,0 1 0 0 0,0 0 1 0 0,0 0-1 0 0,0 0 0 0 0,0 0 0 0 0,0 0 1 0 0,0 0-1 0 0,0 0 0 0 0,0 0 1 0 0,0 0-1 0 0,0 0 0 0 0,0-1 0 0 0,0 1 1 0 0,0 0-1 0 0,0 0 0 0 0,0 0 1 0 0,0 0-1 0 0,0 0 0 0 0,0 0 0 0 0,0 0 1 0 0,0 0-1 0 0,0 0 0 0 0,0 0 1 0 0,0 0-1 0 0,0 0 0 0 0,0 0 0 0 0,0-1 1 0 0,0 1-1 0 0,-1 0 0 0 0,1 0 1 0 0,0 0-1 0 0,0 0 0 0 0,0 0 0 0 0,0 0 1 0 0,0 0-1 0 0,0 0 0 0 0,0 0 1 0 0,0 0-1 0 0,0 0 0 0 0,0 0 0 0 0,-1 0 1 0 0,1 0-1 0 0,0 0 0 0 0,0 0 1 0 0,0 0-1 0 0,0 0 0 0 0,0 0 0 0 0,0 0 1 0 0,0 0-1 0 0,0 0 0 0 0,0 0-5 0 0,-7-1 101 0 0,4-2 42 0 0,1 0 34 0 0,0-7 200 0 0,2 3-178 0 0,0 2-122 0 0,-2 0 163 0 0,-9-5-19 0 0,9 7-80 0 0,-1 3-39 0 0,-7 0-6 0 0,7 0-4 0 0,3 0-18 0 0,-3 0-8 0 0,-5 0-23 0 0,-13 0 44 0 0,-12 0 46 0 0,19 0-108 0 0,13 0-25 0 0,1 0 1 0 0,-1 0 0 0 0,0 0-1 0 0,1 0 1 0 0,-1 0 0 0 0,0 0 0 0 0,1 0-1 0 0,-1 0 1 0 0,0 1 0 0 0,1-1-1 0 0,-1 0 1 0 0,0 0 0 0 0,1 1 0 0 0,-1-1-1 0 0,0 0 1 0 0,1 1 0 0 0,-1-1 0 0 0,1 1-1 0 0,-1-1 1 0 0,1 1 0 0 0,-1-1-1 0 0,1 1 1 0 0,-1-1 0 0 0,1 1 0 0 0,0-1-1 0 0,-1 1 0 0 0,1 0 2 0 0,0-1-1 0 0,-1 1 0 0 0,1-1 1 0 0,-1 1-1 0 0,1-1 0 0 0,-1 1 1 0 0,1-1-1 0 0,-1 1 0 0 0,1-1 1 0 0,-1 0-1 0 0,1 1 0 0 0,-1-1 1 0 0,0 0-1 0 0,1 1 0 0 0,-1-1 1 0 0,0 0-1 0 0,1 0 0 0 0,-1 1 1 0 0,0-1-1 0 0,1 0 0 0 0,-1 0 1 0 0,0 0-1 0 0,1 0 0 0 0,-1 0 1 0 0,0 0-1 0 0,0 0-1 0 0,1 0 0 0 0,-1 0 1 0 0,1-1-1 0 0,0 1 1 0 0,-1 0-1 0 0,1 0 0 0 0,-1 0 1 0 0,1 0-1 0 0,-1 0 0 0 0,1 0 1 0 0,-1 1-1 0 0,1-1 1 0 0,-1 0-1 0 0,1 0 0 0 0,-1 0 1 0 0,1 0-1 0 0,-1 0 1 0 0,1 1-1 0 0,-1-1 0 0 0,1 0 1 0 0,-1 0-1 0 0,1 1 1 0 0,0-1-1 0 0,-1 0 0 0 0,1 1 1 0 0,0-1-1 0 0,-1 1 1 0 0,1-1-1 0 0,0 0 0 0 0,-1 1 1 0 0,1-1-1 0 0,0 1 1 0 0,-1-1-1 0 0,-3 7-2 0 0,-9-2 2 0 0,-17 9 0 0 0,29-14 0 0 0,1 0 0 0 0,-1 0 0 0 0,0 1 0 0 0,0-1 0 0 0,0 1 0 0 0,0-1 0 0 0,1 1 0 0 0,-1-1 0 0 0,0 1 0 0 0,1 0 0 0 0,-1-1 0 0 0,0 1 0 0 0,1 0 0 0 0,-1 0 0 0 0,-21 22 0 0 0,16-18 0 0 0,5-3 0 0 0,-1-1 0 0 0,1 1 0 0 0,0-1 0 0 0,0 1 0 0 0,0-1 0 0 0,0 1 0 0 0,0 0 0 0 0,0 0 0 0 0,0-1 0 0 0,0 3 0 0 0,-10 18 0 0 0,-5 10-60 0 0,15-29 51 0 0,0-1 1 0 0,1 1 0 0 0,-1 0 0 0 0,1 0-1 0 0,0-1 1 0 0,0 1 0 0 0,0 0 0 0 0,0 0-1 0 0,0 0 1 0 0,0 0 0 0 0,1-1 0 0 0,-1 1-1 0 0,1 0 1 0 0,0 0 0 0 0,0-1 0 0 0,0 1-1 0 0,0 0 1 0 0,0-1 0 0 0,1 1 0 0 0,1 1 8 0 0,-1 0-10 0 0,0 12-7 0 0,-2-16 18 0 0,0 1-1 0 0,0 0 0 0 0,0 0 0 0 0,0 0 0 0 0,0 0 1 0 0,0-1-1 0 0,0 1 0 0 0,0 0 0 0 0,1 0 0 0 0,-1 0 1 0 0,0 0-1 0 0,1-1 0 0 0,-1 1 0 0 0,0 0 1 0 0,1 0-1 0 0,9 4 0 0 0,-4 8 0 0 0,7 3 0 0 0,-8-10-6 0 0,-3-5 1 0 0,-1 0 0 0 0,1 1 0 0 0,-1-1 0 0 0,1 0 0 0 0,-1 0 0 0 0,1 0 0 0 0,0 0 0 0 0,-1 0 0 0 0,1 0 0 0 0,1 0 5 0 0,20 10 2 0 0,-7-9 32 0 0,-15-2-33 0 0,-1 0 1 0 0,1 0-1 0 0,0 0 0 0 0,0 0 1 0 0,0 0-1 0 0,0 0 0 0 0,-1 1 0 0 0,1-1 1 0 0,0 0-1 0 0,0 0 0 0 0,0 1 1 0 0,0-1-1 0 0,-1 0 0 0 0,1 1 1 0 0,0-1-2 0 0,3 4 0 0 0,-4-4 0 0 0,0 1 0 0 0,0-1 0 0 0,0 0 0 0 0,0 0 0 0 0,0 0 0 0 0,0 0 0 0 0,0 0 0 0 0,0 0 0 0 0,1 1 0 0 0,-1-1 0 0 0,0 0 0 0 0,0 0 0 0 0,0 0 0 0 0,0 0 0 0 0,0 0 0 0 0,0 0 0 0 0,0 0 0 0 0,1 0 0 0 0,-1 0 0 0 0,0 0 0 0 0,0 1 0 0 0,0-1 0 0 0,0 0 0 0 0,0 0 0 0 0,1 0 0 0 0,-1 0 0 0 0,0 0 0 0 0,0 0 0 0 0,0 0 0 0 0,0 0 0 0 0,0 0 0 0 0,1 0 0 0 0,-1 0 0 0 0,0 0 0 0 0,0 0 0 0 0,0 0 0 0 0,0-1 0 0 0,0 1 0 0 0,1 0 0 0 0,-1 0 0 0 0,0 0 0 0 0,0 0 0 0 0,0 0 0 0 0,0 0 0 0 0,0 0 0 0 0,0 0 0 0 0,1 0 0 0 0,-1 0 0 0 0,0-1 0 0 0,0 1 0 0 0,0 0 0 0 0,8-5 0 0 0,-6 4 5 0 0,0 1-1 0 0,-1-1 1 0 0,1 1 0 0 0,0-1 0 0 0,0 1 0 0 0,-1-1 0 0 0,1 1 0 0 0,0 0 0 0 0,0 0 0 0 0,-1 0 0 0 0,1 0 0 0 0,0 0 0 0 0,0 1-5 0 0,2-1 13 0 0,-1 0 1 0 0,0 0 0 0 0,1 0 0 0 0,-1 0 0 0 0,0-1-1 0 0,3 0-13 0 0,22-10 22 0 0,-15 6-65 0 0,-7-5 12 0 0,4 4-38 0 0,-4-4 52 0 0,-3 8 17 0 0,1 1-2 0 0,4-15 34 0 0,3 3 131 0 0,-10 11-30 0 0,1 0-35 0 0,-1-2 15 0 0,-2-3-6 0 0,0 7-71 0 0,2-7 102 0 0,0 2-62 0 0,2 0-54 0 0,1 3-75 0 0,2-4-109 0 0,-5-4 109 0 0,0 4 0 0 0,0 0 40 0 0,0 5 26 0 0,-1-1 0 0 0,1 0 0 0 0,0 1 1 0 0,0-1-1 0 0,0 1 0 0 0,0-1 0 0 0,0 1 0 0 0,0-1 0 0 0,1 1 0 0 0,-1-1-13 0 0,2-1 110 0 0,-2 0-50 0 0,-2-6-23 0 0,1 6-11 0 0,3-13-4 0 0,7 3-40 0 0,-7 11-67 0 0,-3 2-12 0 0,0 0 1 0 0,0 0 37 0 0,0 0 146 0 0,0 0 19 0 0,0 0-44 0 0,0 0-142 0 0,0 0-19 0 0,0 0 35 0 0,-3 0 104 0 0,-7 0 32 0 0,10-1-71 0 0,-1 1 1 0 0,1 0-1 0 0,0 0 0 0 0,0 0 1 0 0,0 0-1 0 0,0 0 1 0 0,0 0-1 0 0,0 0 0 0 0,0 0 1 0 0,0 0-1 0 0,0 0 0 0 0,0 0 1 0 0,-1 0-1 0 0,1 0 1 0 0,0 0-1 0 0,0 0 0 0 0,0 0 1 0 0,0 0-1 0 0,0 0 1 0 0,0 0-1 0 0,0 0 0 0 0,0 1 1 0 0,0-1-1 0 0,0 0 0 0 0,0 0 1 0 0,-1 0-1 0 0,1 0 1 0 0,0 0-1 0 0,0 0 0 0 0,0 0 1 0 0,0 0-1 0 0,0 0 0 0 0,0 0 1 0 0,0 0-1 0 0,0 0 1 0 0,0 0-1 0 0,0 0 0 0 0,0 0 1 0 0,0 1-1 0 0,0-1 0 0 0,0 0 1 0 0,0 0-1 0 0,0 0 1 0 0,0 0-1 0 0,0 0 0 0 0,0 0 1 0 0,0 0-1 0 0,0 0 1 0 0,0 0-1 0 0,0 0 0 0 0,0 1 1 0 0,0-1-1 0 0,0 0 0 0 0,0 0 1 0 0,0 0-1 0 0,0 0 1 0 0,0 0-2 0 0,0 2 23 0 0,1 4 7 0 0,-2-1 74 0 0,-2-5-37 0 0,3 0-64 0 0,-1 0 0 0 0,1 0 0 0 0,-1 0 0 0 0,1 0 0 0 0,-1 0 0 0 0,1 0 0 0 0,-1 0 0 0 0,1 0 0 0 0,-1 1 0 0 0,1-1 0 0 0,0 0 0 0 0,-1 0 0 0 0,1 0 0 0 0,-1 0 0 0 0,1 1 0 0 0,-1-1 0 0 0,1 0 0 0 0,-1 0 0 0 0,1 1 1 0 0,0-1-1 0 0,-1 0 0 0 0,1 1 0 0 0,0-1 0 0 0,-1 1 0 0 0,1-1 0 0 0,0 0 0 0 0,0 1 0 0 0,-1-1 0 0 0,1 1 0 0 0,0-1 0 0 0,0 1 0 0 0,0-1 0 0 0,-1 1 0 0 0,1-1 0 0 0,0 1 0 0 0,0-1 0 0 0,0 1 0 0 0,0-1 0 0 0,0 1 0 0 0,0-1 1 0 0,0 1-1 0 0,0-1-3 0 0,0 1 1 0 0,0-1-1 0 0,0 0 1 0 0,0 0 0 0 0,0 0 0 0 0,0 0 0 0 0,0 0 0 0 0,0 0 0 0 0,0 0 0 0 0,0 0 0 0 0,0 0 0 0 0,0 0 0 0 0,0 0 0 0 0,0 1 0 0 0,0-1 0 0 0,0 0 0 0 0,0 0-1 0 0,0 0 1 0 0,0 0 0 0 0,0 0 0 0 0,0 0 0 0 0,0 0 0 0 0,0 0 0 0 0,0 0 0 0 0,0 0 0 0 0,0 1 0 0 0,0-1 0 0 0,0 0 0 0 0,0 0 0 0 0,0 0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0-1 0 0,-11 0 23 0 0,11 0-23 0 0,0 0 1 0 0,0 0 0 0 0,0 0 0 0 0,0 0 0 0 0,0 0 0 0 0,0 0-1 0 0,-1 0 1 0 0,1 0 0 0 0,0 0 0 0 0,0 0 0 0 0,0 0 0 0 0,0 0 0 0 0,0 0-1 0 0,0 0 1 0 0,0 0 0 0 0,0 0 0 0 0,0 0 0 0 0,0 0 0 0 0,-1 0-1 0 0,1 0 1 0 0,0 0 0 0 0,0 0 0 0 0,0 0 0 0 0,0 0 0 0 0,0 0-1 0 0,0 0 1 0 0,0 0 0 0 0,0 0 0 0 0,0 0 0 0 0,0 0 0 0 0,0 1 0 0 0,0-1-1 0 0,0 0 1 0 0,-1 0 0 0 0,1 0 0 0 0,0 0 0 0 0,0 0 0 0 0,0 0-1 0 0,0 0 1 0 0,0 0 0 0 0,0 0 0 0 0,0 0 0 0 0,0 0 0 0 0,0 1-1 0 0,0-1 1 0 0,0 0 0 0 0,0 0 0 0 0,0 0 0 0 0,0 0 0 0 0,0 0-1 0 0,0 0 1 0 0,0 0 0 0 0,0 0 0 0 0,0 0 0 0 0,0 0 0 0 0,0 1 0 0 0,0-1-1 0 0,0 13 12 0 0,-2 3-2 0 0,-9-1 33 0 0,9 1-32 0 0,2-10-11 0 0,0-5 0 0 0,-13 24 0 0 0,12-24 0 0 0,0 0 0 0 0,1 0 0 0 0,-1 0 0 0 0,1 0 0 0 0,0 0 0 0 0,-1 0 0 0 0,1 0 0 0 0,0 0 0 0 0,0 0 0 0 0,0 0 0 0 0,-1 0 0 0 0,1 0 0 0 0,0 0 0 0 0,0 0 0 0 0,1 1 0 0 0,-1-1 0 0 0,1 28 0 0 0,-1-17 0 0 0,1-9 0 0 0,-1 0 0 0 0,0 0 0 0 0,0 1 0 0 0,0-1 0 0 0,0 0 0 0 0,-1 0 0 0 0,1 0 0 0 0,-1 1 0 0 0,0-1 0 0 0,0 0 0 0 0,-4 5 0 0 0,4-6 0 0 0,0-1 0 0 0,1 1 0 0 0,-1-1 0 0 0,0 1 0 0 0,0-1 0 0 0,1 1 0 0 0,-1-1 0 0 0,1 1 0 0 0,-1-1 0 0 0,1 1 0 0 0,0 0 0 0 0,-1-1 0 0 0,1 1 0 0 0,0 0 0 0 0,0 9 3 0 0,0-5 9 0 0,0-1 0 0 0,0 1 0 0 0,0 0 0 0 0,-1-1 1 0 0,-1 3-13 0 0,-2 9 32 0 0,2-11-15 0 0,0 1 0 0 0,0-1 1 0 0,1 1-1 0 0,0 0 0 0 0,1-1 1 0 0,-1 1-18 0 0,2 12 43 0 0,-1-8 11 0 0,0-1-1 0 0,0 0 0 0 0,-1 1 1 0 0,-1 7-54 0 0,-4-3 58 0 0,0 3 23 0 0,5-1 19 0 0,1-8-56 0 0,1 12 63 0 0,-5-6 47 0 0,-1-7-63 0 0,-1 2 41 0 0,4 3 36 0 0,2-4-68 0 0,0-3-45 0 0,0 19 2 0 0,0-4 12 0 0,-3-16 86 0 0,-7 6 33 0 0,7-9 3 0 0,3-2-13 0 0,0 0-61 0 0,0 0-21 0 0,0 0-7 0 0,0 3-15 0 0,0-2-72 0 0,0-1-1 0 0,0 1 1 0 0,0 0 0 0 0,0-1-1 0 0,0 1 1 0 0,0 0 0 0 0,0-1-1 0 0,-1 1 1 0 0,1 0 0 0 0,0-1-1 0 0,0 1 1 0 0,-1 0 0 0 0,1-1-1 0 0,0 1 1 0 0,-1-1-2 0 0,1 1 4 0 0,-1-1-1 0 0,1 1 1 0 0,-1-1-1 0 0,0 0 1 0 0,1 0-1 0 0,-1 1 1 0 0,0-1 0 0 0,1 0-1 0 0,-1 0 1 0 0,0 0-1 0 0,1 0 1 0 0,-1 0-1 0 0,0 0 1 0 0,1 0-1 0 0,-1 0-3 0 0,-2 0 39 0 0,3 0-111 0 0,0 0-65 0 0,0 0 47 0 0,0 0-70 0 0,0 0-86 0 0,0 0 73 0 0,0 0-39 0 0,0 0-43 0 0,0 0-39 0 0,0 0-37 0 0,0 0-33 0 0,0 0-236 0 0,0 0-55 0 0,0 0-772 0 0,0 0-609 0 0,0 0-1158 0 0</inkml:trace>
  <inkml:trace contextRef="#ctx0" brushRef="#br1" timeOffset="16">1389 918 6592 0 0,'0'0'149'0'0,"0"0"23"0"0,0 0 11 0 0,-3 0-30 0 0,-5 0-183 0 0,2 0 67 0 0,0 0 61 0 0,0 0 86 0 0,1 0 51 0 0,0 0 89 0 0,-1 0 102 0 0,1 0 115 0 0,-2 0-205 0 0,0 0-77 0 0,-15 0 370 0 0,12 0-295 0 0,3 0-71 0 0,-1 0 66 0 0,8 0-317 0 0,-1 0-1 0 0,1-1 1 0 0,-1 1-1 0 0,1 0 1 0 0,-1 0-1 0 0,1 0 1 0 0,-1 0-1 0 0,1 0 0 0 0,-1 0 1 0 0,1 0-1 0 0,-1 1 1 0 0,1-1-1 0 0,-1 0 1 0 0,1 0-1 0 0,-1 0 1 0 0,1 0-1 0 0,0 1 1 0 0,-1-1-1 0 0,1 0 1 0 0,-1 0-1 0 0,1 1 0 0 0,0-1 1 0 0,-1 0-1 0 0,1 1 1 0 0,-1-1-1 0 0,1 0 1 0 0,0 1-1 0 0,0-1 1 0 0,-1 1-1 0 0,1-1 1 0 0,0 1-1 0 0,-1-1-11 0 0,-3 7 161 0 0,-7 0 70 0 0,-3 0-60 0 0,10-5-115 0 0,-6 2 29 0 0,7-3-75 0 0,1 0 0 0 0,0 1 0 0 0,0-1-1 0 0,-1 0 1 0 0,1 0 0 0 0,0 1-1 0 0,0 0 1 0 0,0-1 0 0 0,0 1-10 0 0,-9 9 32 0 0,-12 11 52 0 0,13-8-83 0 0,5-3 29 0 0,4-9-27 0 0,0 0-1 0 0,0 1 1 0 0,0-1 0 0 0,-1 0-1 0 0,1 0 1 0 0,-1 0-1 0 0,1 0 1 0 0,-1 0 0 0 0,0 0-3 0 0,-10 14-3 0 0,-1 11 45 0 0,4-7-17 0 0,4-12-25 0 0,4-7 0 0 0,0 1 0 0 0,0-1 0 0 0,1 1 0 0 0,-1-1 0 0 0,0 1 0 0 0,1-1 0 0 0,-1 1 0 0 0,0-1 0 0 0,1 1 0 0 0,0 0 0 0 0,-1-1 0 0 0,1 1 0 0 0,0 0 0 0 0,0 0 0 0 0,0 29 0 0 0,0-17-12 0 0,0 33-40 0 0,0-37 51 0 0,-1-8-4 0 0,1 0 0 0 0,0 0 1 0 0,0 0-1 0 0,0 0 0 0 0,1 0 0 0 0,-1 0 0 0 0,0 0 1 0 0,1 0-1 0 0,-1 0 0 0 0,1 0 0 0 0,0 0 5 0 0,11 23-21 0 0,7 13-59 0 0,-18-37 77 0 0,-1 0 1 0 0,1 0-1 0 0,0 0 0 0 0,0 0 0 0 0,-1-1 1 0 0,1 1-1 0 0,0 0 0 0 0,0 0 1 0 0,0-1-1 0 0,0 1 0 0 0,0-1 1 0 0,0 1-1 0 0,0-1 0 0 0,0 1 0 0 0,0-1 1 0 0,0 1 2 0 0,10 5-10 0 0,-5 5 10 0 0,23 5 0 0 0,-25-15 9 0 0,0 0 0 0 0,0 0 0 0 0,1 0 0 0 0,-1-1 0 0 0,0 0 0 0 0,1 0 0 0 0,-1 0 0 0 0,1 0 0 0 0,3-1-9 0 0,8 0 72 0 0,-13 1-48 0 0,1 0-1 0 0,-1 0 1 0 0,0 0 0 0 0,1 0-1 0 0,-1-1 1 0 0,0 0 0 0 0,1 1 0 0 0,-1-1-24 0 0,-1 0 12 0 0,0 0 0 0 0,0-1 0 0 0,0 1 0 0 0,0 0 0 0 0,0-1 0 0 0,0 1 0 0 0,-1-1 1 0 0,1 0-13 0 0,12-8 102 0 0,10-1 155 0 0,-10 5-108 0 0,-5 2-88 0 0,7-8 179 0 0,-1-2-51 0 0,-1 0-43 0 0,0-1-36 0 0,8-9 20 0 0,-17 19-96 0 0,0-1 0 0 0,-1 0 1 0 0,0 1-1 0 0,3-6-34 0 0,0-1 39 0 0,-2 4 18 0 0,-1 0 0 0 0,0 0 0 0 0,1-5-57 0 0,8-13 91 0 0,-8 18-34 0 0,0 0 1 0 0,-1-1-1 0 0,3-6-57 0 0,1-8 70 0 0,-5 5-7 0 0,-4 17-59 0 0,1-1-1 0 0,1 1 0 0 0,-1-1 0 0 0,0 1 0 0 0,0-1 1 0 0,0 1-1 0 0,1 0 0 0 0,-1-1 0 0 0,1 1 1 0 0,-1-1-4 0 0,5-6 31 0 0,-4 7-26 0 0,0-1-1 0 0,0 1 1 0 0,0-1 0 0 0,0 1-1 0 0,-1-1 1 0 0,1 1-1 0 0,0-1 1 0 0,-1 1 0 0 0,0-1-1 0 0,1 0 1 0 0,-1 1-1 0 0,0-1 1 0 0,0 0 0 0 0,1 0-5 0 0,-1-9 50 0 0,0 7-40 0 0,1 1 0 0 0,-1 0-1 0 0,0 0 1 0 0,0 0-1 0 0,0-1 1 0 0,-1 1-1 0 0,1 0 1 0 0,-1 0 0 0 0,0 0-1 0 0,0-1-9 0 0,-1 0 7 0 0,-12-21 66 0 0,4 20-43 0 0,4-6 34 0 0,-5 5-32 0 0,10 6-28 0 0,0-1 0 0 0,0 1 0 0 0,0-1 0 0 0,0 1 0 0 0,0-1 0 0 0,0 1 0 0 0,0-1 0 0 0,0 0 0 0 0,0 0 0 0 0,1 1 0 0 0,-1-1 0 0 0,0 0 0 0 0,0 0 0 0 0,1 0 0 0 0,-1 0 0 0 0,0 0-4 0 0,-2-6 13 0 0,3 7-13 0 0,0-1 0 0 0,0 1 1 0 0,-1-1-1 0 0,1 1 1 0 0,0-1-1 0 0,0 1 0 0 0,0-1 1 0 0,-1 1-1 0 0,1-1 0 0 0,0 1 1 0 0,-1 0-1 0 0,1-1 1 0 0,0 1-1 0 0,-1-1 0 0 0,1 1 1 0 0,-1 0-1 0 0,1 0 1 0 0,0-1-1 0 0,-1 1 0 0 0,1 0 1 0 0,-1 0-1 0 0,1-1 1 0 0,-1 1-1 0 0,1 0 0 0 0,-1 0 1 0 0,1 0-1 0 0,-1 0 1 0 0,1 0-1 0 0,-1 0 0 0 0,1 0 1 0 0,-1 0-1 0 0,1 0 1 0 0,-1 0-1 0 0,1 0 0 0 0,-1 0 1 0 0,1 0-1 0 0,-1 0 1 0 0,1 0-1 0 0,-2 0 4 0 0,0 0 0 0 0,1 0 0 0 0,-1 0 0 0 0,0-1 0 0 0,1 1 0 0 0,-1-1 0 0 0,1 1 0 0 0,-1-1 0 0 0,0 0 0 0 0,1 1 0 0 0,-1-1 1 0 0,1 0-1 0 0,0 0 0 0 0,-1 0-4 0 0,-6-4-13 0 0,-5 0-78 0 0,10 2 2 0 0,1-1 85 0 0,1 2-6 0 0,0 0-37 0 0,0 2-33 0 0,0-1-50 0 0,0 0-25 0 0,-1 1-47 0 0,0 0-56 0 0,0 0-62 0 0,1 0-20 0 0,1 0-53 0 0,-1 0-48 0 0,1 0-41 0 0,0 0-143 0 0,0 0-40 0 0,0 0-174 0 0,0 0-462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5064 0 0,'0'0'108'0'0,"0"0"17"0"0,0 0 14 0 0,0 0 38 0 0,0 0 95 0 0,2 0 44 0 0,9 0 11 0 0,-8 0 6 0 0,-3 0 23 0 0,0 3 11 0 0,0 7 1 0 0,0-7-8 0 0,0-3-32 0 0,0 0-10 0 0,0 0-4 0 0,0 0-18 0 0,0 0-68 0 0,0 0-32 0 0,0 0-4 0 0,0 0-16 0 0,0 0-70 0 0,0 0-36 0 0,0 0-6 0 0,0 0 2 0 0,0 0 12 0 0,2 2 2 0 0,9 9 0 0 0,-9-8 1 0 0,-2-3 6 0 0,0 2 1 0 0,1 0-77 0 0,-1 0 1 0 0,0 0-1 0 0,1-1 1 0 0,-1 1-1 0 0,1 0 0 0 0,0 0 1 0 0,-1-1-1 0 0,1 1 1 0 0,0-1-1 0 0,0 1 1 0 0,0-1-1 0 0,0 1 1 0 0,0-1-1 0 0,1 1 1 0 0,0 0-12 0 0,1 4 67 0 0,-3 3-63 0 0,-1-6 9 0 0,1 34 100 0 0,0 48 29 0 0,0-54-50 0 0,0 3 57 0 0,0-32-51 0 0,0-2 13 0 0,0 0 8 0 0,0 0 1 0 0,0 0-10 0 0,0 0-35 0 0,0 0-6 0 0,0 0-40 0 0,0 0-44 0 0,0 0-45 0 0,0 0-87 0 0,0-2-156 0 0,0-2 155 0 0,0 1-54 0 0,0 0-81 0 0,0 1 90 0 0,0 0-39 0 0,0 1-44 0 0,0-1-39 0 0,0-1-418 0 0,0-1-284 0 0,0-1-662 0 0</inkml:trace>
  <inkml:trace contextRef="#ctx0" brushRef="#br0" timeOffset="1">17 95 5072 0 0,'0'0'144'0'0,"0"-3"1"0"0,0-3-98 0 0,0 2 20 0 0,0 2 67 0 0,0 1 155 0 0,0 1 263 0 0,0 0 22 0 0,0-2-20 0 0,0-9-90 0 0,0 8-42 0 0,0 1-6 0 0,0-2-304 0 0,0 1 66 0 0,5-7 578 0 0,-2 6-493 0 0,-2 3-173 0 0,1-1-43 0 0,0 1-49 0 0,0-1-58 0 0,12-3 365 0 0,-10-1-122 0 0,-4 5-171 0 0,0 1-1 0 0,1-1 0 0 0,-1 1 0 0 0,0-1 1 0 0,0 1-1 0 0,1 0 0 0 0,-1-1 0 0 0,0 1 0 0 0,1 0 1 0 0,-1-1-1 0 0,1 1 0 0 0,-1 0 0 0 0,0-1 1 0 0,1 1-1 0 0,-1 0 0 0 0,1 0 0 0 0,-1-1 0 0 0,1 1 1 0 0,-1 0-1 0 0,1 0 0 0 0,-1 0 0 0 0,1 0 1 0 0,-1 0-1 0 0,1 0 0 0 0,-1 0 0 0 0,1 0 1 0 0,-1 0-1 0 0,1 0 0 0 0,-1 0 0 0 0,1 0 0 0 0,-1 0 1 0 0,1 0-12 0 0,0 0 15 0 0,-1 0 0 0 0,1 0 0 0 0,0 0 0 0 0,-1 0 1 0 0,1 0-1 0 0,0 0 0 0 0,-1 0 0 0 0,1 0 0 0 0,0-1 0 0 0,-1 1 1 0 0,1 0-1 0 0,0 0 0 0 0,-1-1 0 0 0,1 1 0 0 0,-1 0 0 0 0,1-1 1 0 0,0 1-1 0 0,-1-1 0 0 0,1 1 0 0 0,-1 0 0 0 0,1-1 1 0 0,-1 1-1 0 0,0-1 0 0 0,1 0 0 0 0,-1 1 0 0 0,1-1-15 0 0,-1 1 14 0 0,0-1-1 0 0,1 0 0 0 0,-1 1 1 0 0,1-1-1 0 0,-1 1 0 0 0,1-1 1 0 0,-1 1-1 0 0,1-1 0 0 0,-1 1 1 0 0,1 0-1 0 0,-1-1 0 0 0,1 1 1 0 0,0 0-1 0 0,-1-1 0 0 0,1 1 1 0 0,0 0-1 0 0,-1 0 0 0 0,1 0 1 0 0,0-1-1 0 0,-1 1 0 0 0,1 0 1 0 0,0 0-1 0 0,-1 0 0 0 0,1 0 1 0 0,0 0-1 0 0,-1 0-13 0 0,16 0 216 0 0,-1 0-46 0 0,1 0-33 0 0,0 0-56 0 0,0 0-54 0 0,0 0-55 0 0,-13 0 28 0 0,-1 0 0 0 0,1 0 0 0 0,-1 1 0 0 0,1-1 0 0 0,-1 1 0 0 0,1-1 0 0 0,-1 1 0 0 0,1 0 0 0 0,-1 0 0 0 0,1 0 0 0 0,1 1 0 0 0,-2-1 0 0 0,0 1 0 0 0,1-1 0 0 0,-1-1 0 0 0,0 1 0 0 0,1 0 0 0 0,-1 0 0 0 0,1-1 0 0 0,-1 1 0 0 0,1-1 0 0 0,0 0 0 0 0,1 0 0 0 0,-2 0 0 0 0,0 0 0 0 0,-1 0 0 0 0,1 1 0 0 0,0-1 0 0 0,-1 0 0 0 0,1 1 0 0 0,-1-1 0 0 0,1 1 0 0 0,-1 0 0 0 0,1 0 0 0 0,-1-1 0 0 0,1 1 0 0 0,-1 0 0 0 0,1 0 0 0 0,6 4 0 0 0,2 0 0 0 0,-8-4 0 0 0,1 0 0 0 0,-1 0 0 0 0,0 0 0 0 0,0 1 0 0 0,0-1 0 0 0,1 0 0 0 0,-2 1 0 0 0,1 0 0 0 0,0 0 0 0 0,6 5 0 0 0,-5-3 0 0 0,0-1 0 0 0,0 0 0 0 0,1 0 0 0 0,-1 0 0 0 0,1 0 0 0 0,0 0 0 0 0,5-1 0 0 0,-9-2 0 0 0,0 0 0 0 0,1 0 0 0 0,-1 0 0 0 0,0 0 0 0 0,0 0 0 0 0,1 0 0 0 0,-1 1 0 0 0,0-1 0 0 0,0 0 0 0 0,1 0 0 0 0,-1 0 0 0 0,0 0 0 0 0,0 0 0 0 0,0 0 0 0 0,1 1 0 0 0,-1-1 0 0 0,0 0 0 0 0,0 0 0 0 0,0 0 0 0 0,1 0 0 0 0,-1 1 0 0 0,0-1 0 0 0,0 0 0 0 0,0 0 0 0 0,0 1 0 0 0,0-1 0 0 0,13 25 0 0 0,-11-22 0 0 0,-2-2 0 0 0,1 0 0 0 0,-1 0 0 0 0,1 0 0 0 0,-1 0 0 0 0,1 0 0 0 0,-1 0 0 0 0,0 0 0 0 0,0 0 0 0 0,1 0 0 0 0,-1 0 0 0 0,0 0 0 0 0,0 0 0 0 0,0 0 0 0 0,0 0 0 0 0,0 1 0 0 0,-1-1 0 0 0,0 28 0 0 0,2-22 0 0 0,-1-5 0 0 0,0 0 0 0 0,0 1 0 0 0,0-1 0 0 0,0 0 0 0 0,0 0 0 0 0,-1 0 0 0 0,1 0 0 0 0,-1 0 0 0 0,1 1 0 0 0,-1 0 0 0 0,-2 2 0 0 0,3-4 0 0 0,0 1 0 0 0,-1-1 0 0 0,0 1 0 0 0,1-1 0 0 0,-1 0 0 0 0,0 1 0 0 0,1-1 0 0 0,-1 0 0 0 0,0 0 0 0 0,0 1 0 0 0,0-1 0 0 0,0 0 0 0 0,0 0 0 0 0,0 0 0 0 0,-1 0 0 0 0,1 0 0 0 0,0 0 0 0 0,0-1 0 0 0,-1 1 0 0 0,1 0 0 0 0,0-1 0 0 0,-1 1 0 0 0,1-1 0 0 0,-2 1 0 0 0,1-1 0 0 0,0 0 0 0 0,1 1 0 0 0,-1-1 0 0 0,0 0 0 0 0,0 1 0 0 0,1-1 0 0 0,-1 1 0 0 0,0-1 0 0 0,1 1 0 0 0,-1 0 0 0 0,0 0 0 0 0,1 0 0 0 0,-1 0 0 0 0,1 0 0 0 0,-1 0 0 0 0,1 0 0 0 0,-1 0 0 0 0,0-1 0 0 0,1 1 0 0 0,-1 0 0 0 0,0-1 0 0 0,1 1 0 0 0,-1-1 0 0 0,0 0 0 0 0,0 1 0 0 0,1-1 0 0 0,-1 0 0 0 0,0 0 3 0 0,0 0 1 0 0,0 0 0 0 0,0 1 0 0 0,1-1-1 0 0,-1 0 1 0 0,0 1 0 0 0,0 0 0 0 0,1-1-1 0 0,-1 1 1 0 0,1 0 0 0 0,-1 0 0 0 0,1 0-1 0 0,-1 0-3 0 0,0 0 9 0 0,1 0-1 0 0,-1 0 1 0 0,1 0 0 0 0,-1-1-1 0 0,0 1 1 0 0,1 0-1 0 0,-1-1 1 0 0,0 1-1 0 0,1-1 1 0 0,-1 0-1 0 0,0 0 1 0 0,0 1 0 0 0,0-1-9 0 0,-5-1 29 0 0,5 1-21 0 0,0 0 1 0 0,0 0 0 0 0,0 0 0 0 0,-1 0 0 0 0,1 0 0 0 0,0 1-1 0 0,0-1 1 0 0,0 1 0 0 0,0-1 0 0 0,-1 1-9 0 0,-5 4 9 0 0,6-4-9 0 0,1 0 0 0 0,-1 0 0 0 0,1 0 1 0 0,0 0-1 0 0,-1-1 0 0 0,0 1 0 0 0,1 0 0 0 0,-1-1 0 0 0,1 0 0 0 0,-1 1 0 0 0,0-1 0 0 0,1 0 0 0 0,-1 0 1 0 0,0 0-1 0 0,-7 1 0 0 0,0-1 0 0 0,-20-14 0 0 0,16 12 16 0 0,10 2 64 0 0,6-3 0 0 0,10-7-64 0 0,18-6-16 0 0,-29 15-2 0 0,-1 1 0 0 0,1-1 1 0 0,-1 1-1 0 0,1-1 1 0 0,-1 1-1 0 0,1 0 1 0 0,0-1-1 0 0,-1 1 1 0 0,1 0-1 0 0,-1 0 0 0 0,1 0 1 0 0,0 1-1 0 0,-1-1 1 0 0,1 0-1 0 0,-1 1 1 0 0,1-1-1 0 0,-1 1 1 0 0,1-1-1 0 0,-1 1 0 0 0,1-1 1 0 0,-1 1-1 0 0,0 0 1 0 0,1 0-1 0 0,-1 0 2 0 0,1 1-4 0 0,0-1 0 0 0,0 0-1 0 0,0 0 1 0 0,0 0 0 0 0,0-1 0 0 0,1 1-1 0 0,-1 0 1 0 0,0-1 0 0 0,0 0 0 0 0,2 1 4 0 0,-2-1-3 0 0,24 2-12 0 0,-25-2 15 0 0,0 0 0 0 0,0 1 1 0 0,0-1-1 0 0,0 1 0 0 0,0-1 0 0 0,0 1 0 0 0,0-1 0 0 0,0 1 0 0 0,0 0 0 0 0,0-1 0 0 0,-1 1 0 0 0,1 0 0 0 0,0 0 0 0 0,0-1 0 0 0,-1 1 0 0 0,1 0 0 0 0,0 0 1 0 0,-1 0-1 0 0,1 1 0 0 0,2 3 0 0 0,-3-5 0 0 0,0 1 0 0 0,0 0 0 0 0,1-1 0 0 0,-1 1 0 0 0,0-1 0 0 0,1 1 0 0 0,-1 0 0 0 0,0-1 0 0 0,1 1 0 0 0,-1-1 0 0 0,1 1 0 0 0,-1-1 0 0 0,1 1 0 0 0,-1-1 0 0 0,1 0 0 0 0,-1 1 0 0 0,1-1 0 0 0,0 1 0 0 0,-1-1 0 0 0,1 0 0 0 0,0 0 0 0 0,0 1 0 0 0,4 1 0 0 0,0 1 0 0 0,1 0 0 0 0,1 0 0 0 0,-1 0 0 0 0,0 1 0 0 0,-1 0 0 0 0,1 0 0 0 0,0 1 0 0 0,0 1-5 0 0,12 13-89 0 0,-13-12 94 0 0,0 6-43 0 0,6-8 33 0 0,-11-4 10 0 0,0-1 0 0 0,1 1 0 0 0,-1 0 0 0 0,0 0 0 0 0,1 0 0 0 0,-1 0 0 0 0,0-1 0 0 0,0 1 0 0 0,0 0 0 0 0,0 0 0 0 0,0 0 0 0 0,0 0 0 0 0,0-1 0 0 0,0 2 0 0 0,0 30 53 0 0,0-28-45 0 0,0-2-8 0 0,1 0 0 0 0,-1 1 1 0 0,0-1-1 0 0,-1 0 0 0 0,1 0 0 0 0,0 0 1 0 0,-1 0-1 0 0,1 0 0 0 0,-1 0 0 0 0,1 0 1 0 0,-1 0-1 0 0,0 0 0 0 0,0 0 0 0 0,0 0 0 0 0,-11 13 64 0 0,10-13-58 0 0,-3 2 33 0 0,1 0-1 0 0,0 0 0 0 0,0 0 0 0 0,1 1 0 0 0,-1 1-38 0 0,3-6 7 0 0,1 1 0 0 0,0 0 0 0 0,-1 0 0 0 0,1 0 1 0 0,0 0-1 0 0,-1 0 0 0 0,1-1 0 0 0,-1 1 0 0 0,0 0 0 0 0,1 0 0 0 0,-1-1 1 0 0,1 1-1 0 0,-1 0 0 0 0,0-1 0 0 0,0 1 0 0 0,1 0 0 0 0,-1-1 0 0 0,0 1 1 0 0,0-1-1 0 0,0 0 0 0 0,0 1 0 0 0,1-1 0 0 0,-1 0 0 0 0,0 1 0 0 0,0-1 1 0 0,0 0-1 0 0,0 0 0 0 0,0 0 0 0 0,0 0 0 0 0,0 0 0 0 0,0 0 0 0 0,0 0 1 0 0,0 0-1 0 0,0 0 0 0 0,0 0 0 0 0,0-1-7 0 0,-6 1 34 0 0,6 0-23 0 0,-1 1 1 0 0,0-1 0 0 0,0 0-1 0 0,0 0 1 0 0,1 1 0 0 0,-1-1-1 0 0,0 1 1 0 0,1 0 0 0 0,-1-1-1 0 0,0 1 1 0 0,1 0 0 0 0,-1 0-1 0 0,1 0-11 0 0,-1 0 11 0 0,1 0-1 0 0,-1 0 1 0 0,1 0-1 0 0,-1 0 1 0 0,0-1-1 0 0,1 1 1 0 0,-1 0-1 0 0,0-1 1 0 0,0 0-1 0 0,1 1 1 0 0,-1-1-1 0 0,0 0 1 0 0,0 0-11 0 0,-10 0 68 0 0,9-1-48 0 0,0 1 1 0 0,0 0-1 0 0,-1 0 1 0 0,1 0-1 0 0,0 0 1 0 0,0 1-1 0 0,0-1 1 0 0,-1 1-1 0 0,1 0 1 0 0,0 0-21 0 0,-16 5 100 0 0,17-6-91 0 0,0 0 0 0 0,0 0 0 0 0,0-1 0 0 0,1 1-1 0 0,-1 0 1 0 0,0-1 0 0 0,0 1 0 0 0,0-1 0 0 0,1 0 0 0 0,-1 1 0 0 0,0-1 0 0 0,1 0-9 0 0,-10-2 104 0 0,-7 3-37 0 0,-38 0 243 0 0,25 0-271 0 0,26 0-211 0 0,0 0 67 0 0,1 0 58 0 0,1 0 48 0 0,-1 0 45 0 0,1 0 38 0 0,-3 0 284 0 0,4 0-244 0 0,0 0-72 0 0,1 0-76 0 0,0 0-38 0 0,0 0-42 0 0,1 0-48 0 0,-1 0-69 0 0,0 0-68 0 0,0 0-73 0 0,0 0-81 0 0,0 0-86 0 0,-1 0-93 0 0,0 0-100 0 0,1 0-106 0 0,1 0-938 0 0,0 0-1013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2:52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64 5936 0 0,'0'0'169'0'0,"0"0"-39"0"0,0 0-12 0 0,0 0 36 0 0,0 0 123 0 0,0 0 229 0 0,0 0 20 0 0,0 0-24 0 0,0 0-106 0 0,0 0-48 0 0,0 0-10 0 0,0 0-34 0 0,0 0-135 0 0,0 0-60 0 0,0 0-11 0 0,0 0 2 0 0,0 2 16 0 0,1 5-50 0 0,-2 2 9 0 0,-3 1-1 0 0,-5 9 51 0 0,8-15-114 0 0,0 0 0 0 0,0 1 1 0 0,0-1-1 0 0,1 0 0 0 0,-1 1 1 0 0,1-1-1 0 0,0 1 0 0 0,0-1 0 0 0,1 4-11 0 0,0 8 79 0 0,-1-9-35 0 0,1-5-29 0 0,-1 1-1 0 0,0-1 1 0 0,0 0 0 0 0,0 0 0 0 0,0 0 0 0 0,-1 0-1 0 0,1 0 1 0 0,-1 1 0 0 0,1-1 0 0 0,-1 1-15 0 0,-4 5 46 0 0,4-7-36 0 0,0 0 1 0 0,0 1-1 0 0,0-1 0 0 0,0 1 1 0 0,1-1-1 0 0,-1 1 1 0 0,0-1-1 0 0,1 1 1 0 0,0 0-1 0 0,-1-1 0 0 0,1 1 1 0 0,0 0-1 0 0,0-1 1 0 0,-1 1-11 0 0,2 12 149 0 0,-1-12-123 0 0,0 1-1 0 0,0 0 1 0 0,0-1 0 0 0,0 1-1 0 0,0 0 1 0 0,0-1-1 0 0,-1 1 1 0 0,1 0-1 0 0,-1-1 1 0 0,0 1 0 0 0,0-1-1 0 0,-1 3-25 0 0,-3 3 107 0 0,-3 0 42 0 0,7-7-141 0 0,0 0 4 0 0,0 0 0 0 0,0 0 1 0 0,0 0-1 0 0,0 0 0 0 0,0 1 1 0 0,0-1-1 0 0,0 1 0 0 0,1-1 1 0 0,-1 0-1 0 0,0 1 0 0 0,1-1 1 0 0,-1 1-1 0 0,1-1 0 0 0,0 1 1 0 0,-1 0-1 0 0,1-1 0 0 0,0 1 1 0 0,0-1-1 0 0,0 1 0 0 0,0 1-12 0 0,0-3 1 0 0,-2 23 90 0 0,2-22-85 0 0,-1 0 1 0 0,1 0-1 0 0,0 0 0 0 0,-1 0 0 0 0,1 0 0 0 0,-1 0 0 0 0,1 0 1 0 0,-1 0-1 0 0,0 0 0 0 0,1 0 0 0 0,-1 0 0 0 0,0 0 1 0 0,0 0-1 0 0,0 0 0 0 0,1 0 0 0 0,-1-1 0 0 0,0 1 0 0 0,0 0 1 0 0,-1 0-7 0 0,-5 2 45 0 0,7-3-40 0 0,-1 0 1 0 0,1 0-1 0 0,-1 0 0 0 0,1 0 0 0 0,-1 1 0 0 0,1-1 0 0 0,-1 0 0 0 0,1 0 1 0 0,0 1-1 0 0,-1-1 0 0 0,1 0 0 0 0,-1 1 0 0 0,1-1 0 0 0,0 0 1 0 0,-1 1-1 0 0,1-1 0 0 0,0 1 0 0 0,-1-1 0 0 0,1 1 0 0 0,0-1 0 0 0,0 0 1 0 0,0 1-1 0 0,-1-1 0 0 0,1 1 0 0 0,0-1 0 0 0,0 1 0 0 0,0-1 0 0 0,0 1 1 0 0,0-1-1 0 0,0 1 0 0 0,0-1 0 0 0,0 1 0 0 0,0-1 0 0 0,0 1 0 0 0,0 0 1 0 0,0-1-1 0 0,0 0 0 0 0,0 1-5 0 0,0 0 8 0 0,1-1 0 0 0,-1 1 1 0 0,0 0-1 0 0,-1-1 0 0 0,1 1 1 0 0,0 0-1 0 0,0-1 0 0 0,0 1 0 0 0,0 0 1 0 0,0-1-1 0 0,-1 1 0 0 0,1 0 1 0 0,0-1-1 0 0,-1 1 0 0 0,1 0 0 0 0,0-1 1 0 0,-1 1-1 0 0,1-1 0 0 0,-1 1 0 0 0,1-1 1 0 0,-1 1-1 0 0,1-1 0 0 0,-1 1 1 0 0,1-1-1 0 0,-1 0 0 0 0,0 1-8 0 0,1-1 8 0 0,-1 1 0 0 0,1-1 0 0 0,-1 0 0 0 0,1 1 0 0 0,-1-1 0 0 0,1 1 0 0 0,-1-1 0 0 0,1 1 0 0 0,-1-1 0 0 0,1 1 0 0 0,0-1 0 0 0,-1 1 0 0 0,1 0 0 0 0,0-1 0 0 0,-1 1 0 0 0,1 0 0 0 0,0-1 0 0 0,0 1 0 0 0,0 0 0 0 0,0-1 0 0 0,0 1 0 0 0,-1 0 0 0 0,1-1 0 0 0,0 1 0 0 0,1 0 0 0 0,-1 0-8 0 0,0 12 104 0 0,0-13-103 0 0,0 0 1 0 0,0 0 0 0 0,0 0-1 0 0,0 0 1 0 0,0 0 0 0 0,0 0-1 0 0,0 0 1 0 0,0 0 0 0 0,0 1-1 0 0,0-1 1 0 0,0 0 0 0 0,0 0-1 0 0,0 0 1 0 0,0 0 0 0 0,0 0-1 0 0,0 0 1 0 0,0 0-1 0 0,0 0 1 0 0,0 0 0 0 0,0 0-1 0 0,0 0 1 0 0,0 1 0 0 0,0-1-1 0 0,0 0 1 0 0,-1 0 0 0 0,1 0-1 0 0,0 0 1 0 0,0 0 0 0 0,0 0-1 0 0,0 0 1 0 0,0 0 0 0 0,0 0-1 0 0,0 0 1 0 0,0 0 0 0 0,0 0-1 0 0,0 0 1 0 0,0 0 0 0 0,0 0-1 0 0,0 0 1 0 0,-1 0 0 0 0,1 1-1 0 0,0-1 1 0 0,0 0 0 0 0,0 0-1 0 0,0 0 1 0 0,0 0 0 0 0,0 0-1 0 0,0 0 1 0 0,0 0 0 0 0,0 0-1 0 0,0 0 1 0 0,-1 0 0 0 0,1-1-1 0 0,0 1 1 0 0,0 0 0 0 0,0 0-1 0 0,0 0-1 0 0,-1 0 4 0 0,1 0 1 0 0,-1 0-1 0 0,1 0 0 0 0,0 0 0 0 0,-1 0 0 0 0,1 0 0 0 0,-1 0 0 0 0,1 0 0 0 0,-1 1 1 0 0,1-1-1 0 0,-1 0 0 0 0,1 0 0 0 0,-1 0 0 0 0,1 0 0 0 0,-1 1 0 0 0,1-1 0 0 0,-1 0 1 0 0,1 1-1 0 0,0-1 0 0 0,-1 0 0 0 0,1 1 0 0 0,0-1 0 0 0,-1 0 0 0 0,1 1 0 0 0,0-1 1 0 0,-1 0-1 0 0,1 1 0 0 0,0-1 0 0 0,0 1 0 0 0,0-1 0 0 0,-1 1 0 0 0,1-1 0 0 0,0 1 1 0 0,0-1-1 0 0,0 1 0 0 0,0-1 0 0 0,0 1 0 0 0,0-1 0 0 0,0 1 0 0 0,0-1 0 0 0,0 1 1 0 0,0-1-5 0 0,0 3 73 0 0,0-3 12 0 0,0 0-15 0 0,0 0-6 0 0,0 0 0 0 0,0 0 0 0 0,0 0-24 0 0,0 0-102 0 0,0 0-46 0 0,0 0-10 0 0,0 0 35 0 0,0 0-4 0 0,0 0-41 0 0,0 0-121 0 0,0 0-223 0 0,0 0 274 0 0,0 0 0 0 0,0 0-38 0 0,0 0-91 0 0,0 0-104 0 0,0 0-94 0 0,0 0 81 0 0,0 0-36 0 0,0 0-554 0 0,0 0-430 0 0,0 0-820 0 0</inkml:trace>
  <inkml:trace contextRef="#ctx0" brushRef="#br0" timeOffset="1">159 16 6968 0 0,'0'0'157'0'0,"0"-2"23"0"0,0-9 11 0 0,0 9-2 0 0,0 2-12 0 0,0 0-7 0 0,0 0-2 0 0,0 0-12 0 0,0 0-50 0 0,0 0-18 0 0,0 0-6 0 0,0 0 6 0 0,0 0 32 0 0,0 2 9 0 0,0 25 139 0 0,0-27-266 0 0,0 0 0 0 0,-1 0 0 0 0,1 0 1 0 0,0 0-1 0 0,0 0 0 0 0,0 0 0 0 0,0 0 0 0 0,0 0 0 0 0,0 0 0 0 0,0 0 0 0 0,0 0 1 0 0,0 1-1 0 0,0-1 0 0 0,0 0 0 0 0,0 0 0 0 0,0 0 0 0 0,0 0 0 0 0,0 0 0 0 0,0 0 1 0 0,1 0-1 0 0,-1 0 0 0 0,0 0 0 0 0,0 0 0 0 0,0 1 0 0 0,0-1 0 0 0,0 0 1 0 0,0 0-1 0 0,0 0 0 0 0,0 0 0 0 0,0 0 0 0 0,0 0 0 0 0,0 0 0 0 0,0 0 0 0 0,0 0 1 0 0,0 0-1 0 0,0 0 0 0 0,1 0 0 0 0,-1 0 0 0 0,0 0 0 0 0,0 0 0 0 0,0 0 0 0 0,0 0 1 0 0,0 0-1 0 0,0 0 0 0 0,0 0 0 0 0,0 0 0 0 0,0 0 0 0 0,0 0 0 0 0,1 0 0 0 0,-1 0 1 0 0,0 0-1 0 0,0 0 0 0 0,0 0 0 0 0,0 0 0 0 0,0 0 0 0 0,0 0 0 0 0,0 0-2 0 0,1 0 5 0 0,-1 0-1 0 0,1 0 1 0 0,-1 0 0 0 0,1 0-1 0 0,-1 0 1 0 0,1 0-1 0 0,-1 0 1 0 0,1 0-1 0 0,-1 1 1 0 0,1-1-1 0 0,-1 0 1 0 0,1 0 0 0 0,-1 0-1 0 0,0 1 1 0 0,1-1-1 0 0,-1 0 1 0 0,1 0-1 0 0,-1 1 1 0 0,1-1-1 0 0,-1 0 1 0 0,0 1 0 0 0,1-1-1 0 0,-1 0 1 0 0,0 1-1 0 0,0-1 1 0 0,1 1-1 0 0,-1-1 1 0 0,0 1-1 0 0,0-1 1 0 0,1 1 0 0 0,-1-1-1 0 0,0 0 1 0 0,0 1-5 0 0,0 20 230 0 0,0 0-36 0 0,3-9-95 0 0,2-4-46 0 0,-4-6-48 0 0,0-1 0 0 0,0 0 0 0 0,0 1 0 0 0,-1-1 0 0 0,1 1 0 0 0,0-1 0 0 0,-1 1 0 0 0,1 0 0 0 0,-1-1 0 0 0,0 1 0 0 0,1 0 1 0 0,-1-1-1 0 0,0 1 0 0 0,0 0-5 0 0,0 0 4 0 0,0-1 1 0 0,1 1-1 0 0,-1 0 1 0 0,0 0-1 0 0,1-1 1 0 0,-1 1-1 0 0,1 0 1 0 0,0 0-1 0 0,-1-1 1 0 0,1 1-1 0 0,0-1 1 0 0,0 1-1 0 0,0-1-4 0 0,5 12 26 0 0,-4-2 20 0 0,-2-9-35 0 0,0-1 1 0 0,0 1-1 0 0,1 0 0 0 0,-1-1 0 0 0,0 1 0 0 0,1 0 0 0 0,-1-1 0 0 0,1 1 0 0 0,0-1 1 0 0,-1 1-1 0 0,1-1 0 0 0,0 1 0 0 0,0-1 0 0 0,0 1-11 0 0,4 6 54 0 0,4 10 79 0 0,9 26 249 0 0,-13-30-280 0 0,-1-2 40 0 0,6 13 152 0 0,-4-14-140 0 0,-5-9-129 0 0,25 29 375 0 0,-21-20-268 0 0,-1-3-31 0 0,5 5 7 0 0,5 0 23 0 0,-12-10-38 0 0,-1 0-33 0 0,0 4-1 0 0,0-1-10 0 0,4 2 27 0 0,-4-7-54 0 0,0 1 0 0 0,0-1-1 0 0,-1 1 1 0 0,1-1 0 0 0,0 1-1 0 0,0 0 1 0 0,-1-1 0 0 0,1 1-1 0 0,-1-1 1 0 0,0 1 0 0 0,1 1-22 0 0,-1-2 2 0 0,0-1 1 0 0,0 0 0 0 0,0 0 0 0 0,0 0 0 0 0,0 0-1 0 0,0 0 1 0 0,0 0 0 0 0,0 0 0 0 0,0 0 0 0 0,0 0-1 0 0,0 0 1 0 0,0 1 0 0 0,0-1 0 0 0,0 0 0 0 0,0 0 0 0 0,0 0-1 0 0,0 0 1 0 0,0 0 0 0 0,0 0 0 0 0,0 0 0 0 0,0 0-1 0 0,0 0 1 0 0,0 0 0 0 0,0 0 0 0 0,0 1 0 0 0,0-1-1 0 0,0 0 1 0 0,0 0 0 0 0,0 0 0 0 0,0 0 0 0 0,0 0-1 0 0,0 0 1 0 0,1 0 0 0 0,-1 0 0 0 0,0 0 0 0 0,0 0-1 0 0,0 0 1 0 0,0 0 0 0 0,0 0 0 0 0,0 0 0 0 0,0 0-1 0 0,0 0 1 0 0,0 0 0 0 0,0 0 0 0 0,0 0 0 0 0,1 0 0 0 0,-1 0-1 0 0,0 0 1 0 0,0 0 0 0 0,0 0 0 0 0,0 0 0 0 0,0 0-1 0 0,0 0 1 0 0,0 0 0 0 0,0 0 0 0 0,0 0 0 0 0,1 0-3 0 0,9 0 144 0 0,-7 0-59 0 0,-3 0 6 0 0,0 0 5 0 0,0 0-91 0 0,0 0-89 0 0,0 0-83 0 0,0 0 40 0 0,0 0-34 0 0,0 0-36 0 0,0 0-36 0 0,0 0-323 0 0,0 0 69 0 0,0 0-47 0 0,0 0-636 0 0,0 0-507 0 0,0 0-959 0 0</inkml:trace>
  <inkml:trace contextRef="#ctx0" brushRef="#br0" timeOffset="2">95 363 7800 0 0,'0'0'174'0'0,"0"0"29"0"0,0 0 13 0 0,3 0-31 0 0,5-1-134 0 0,-1-2 50 0 0,-1-1 47 0 0,-1-1 44 0 0,-3 4 46 0 0,0 0-54 0 0,0 0-47 0 0,-1 1-39 0 0,3-1 22 0 0,1 2-56 0 0,-3 0-13 0 0,-1-1 43 0 0,6-1 150 0 0,6-5 425 0 0,-9 4-492 0 0,0 0-81 0 0,-1 0-100 0 0,7-2 247 0 0,1 3-36 0 0,1 1-42 0 0,1 1-49 0 0,-3 0-62 0 0,0-1-40 0 0,48 0 58 0 0,-40 0-117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5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0 6592 0 0,'0'0'149'0'0,"0"0"23"0"0,0 0 11 0 0,0 0 25 0 0,0 0 101 0 0,-3 0 47 0 0,2 0-340 0 0,1 0 0 0 0,0 0 1 0 0,-1 0-1 0 0,1 0 0 0 0,-1 0 0 0 0,1 0 0 0 0,-1 0 0 0 0,1 0 1 0 0,-1 1-1 0 0,1-1 0 0 0,-1 0 0 0 0,1 0 0 0 0,-1 0 0 0 0,1 0 1 0 0,0 1-1 0 0,-1-1 0 0 0,1 0 0 0 0,0 0 0 0 0,-1 1 0 0 0,1-1 1 0 0,-1 0-1 0 0,1 1 0 0 0,0-1 0 0 0,0 1 0 0 0,-1-1 0 0 0,1 0 1 0 0,0 1-1 0 0,0-1 0 0 0,-1 1 0 0 0,1-1-16 0 0,-1 8 219 0 0,1 3-45 0 0,0-5-107 0 0,0-6-56 0 0,0 1 0 0 0,0 0-1 0 0,0 0 1 0 0,0-1 0 0 0,0 1 0 0 0,0 0-1 0 0,0-1 1 0 0,-1 1 0 0 0,1 0-1 0 0,0-1 1 0 0,0 1 0 0 0,-1-1-1 0 0,1 1 1 0 0,0 0 0 0 0,-1-1-1 0 0,1 1 1 0 0,0-1 0 0 0,-1 1-1 0 0,1-1 1 0 0,-1 1 0 0 0,1-1-1 0 0,-1 1 1 0 0,1-1 0 0 0,-1 1 0 0 0,1-1-1 0 0,-1 1-10 0 0,0-1 10 0 0,1 0 0 0 0,-1 1 0 0 0,1-1 0 0 0,-1 1 0 0 0,1-1 0 0 0,-1 1 0 0 0,1-1 0 0 0,-1 1 0 0 0,1-1 0 0 0,-1 1 0 0 0,1-1 0 0 0,0 1 0 0 0,-1-1 0 0 0,1 1 0 0 0,0 0 0 0 0,0-1 0 0 0,-1 1 0 0 0,1 0 0 0 0,0-1 0 0 0,0 1 0 0 0,0 0 0 0 0,0-1 0 0 0,0 1 0 0 0,0 0 0 0 0,0-1 0 0 0,0 1-10 0 0,-1 19 176 0 0,-3-2-33 0 0,-7 16 63 0 0,8-26-169 0 0,0 0-1 0 0,1 1 0 0 0,-1-1 0 0 0,2 1 0 0 0,-1-1 0 0 0,1 1 0 0 0,0 2-36 0 0,1-4 28 0 0,-1 0 0 0 0,0-1 0 0 0,0 1 0 0 0,0 0 0 0 0,-1-1 0 0 0,-1 2-28 0 0,-6 26 107 0 0,5-16-62 0 0,1-7-5 0 0,1-1 1 0 0,0 1-1 0 0,1-1 1 0 0,0 3-41 0 0,-2 11 127 0 0,-10 4 10 0 0,10-23-106 0 0,1-1-1 0 0,0 1 0 0 0,0 0 0 0 0,0 0 1 0 0,0 1-31 0 0,-3 26 160 0 0,-6-1-6 0 0,6 1-20 0 0,0-16-70 0 0,3-9-32 0 0,0-1 0 0 0,1 1 0 0 0,0-1 0 0 0,0 1 0 0 0,0 0 0 0 0,1 0-32 0 0,-1 0 31 0 0,1-1 0 0 0,-1 1 0 0 0,0 0 0 0 0,-1-1 1 0 0,0 1-1 0 0,0-1-31 0 0,-2 11 59 0 0,-2 14 55 0 0,3-16-64 0 0,-5 20 80 0 0,6-3 26 0 0,2-28-134 0 0,0 0 0 0 0,-1 0 1 0 0,0 0-1 0 0,0 0 1 0 0,0 0-1 0 0,0-1 0 0 0,0 1 1 0 0,-1 0-1 0 0,0-1 1 0 0,-1 4-23 0 0,2-5 14 0 0,1 0-1 0 0,-1 0 1 0 0,1 0 0 0 0,0 0 0 0 0,-1 0 0 0 0,1 0 0 0 0,0 0 0 0 0,0 0 0 0 0,1 1 0 0 0,-1-1-14 0 0,0-1 6 0 0,0 1-1 0 0,1-1 1 0 0,-1 0-1 0 0,0 0 1 0 0,0 1 0 0 0,0-1-1 0 0,-1 0 1 0 0,1 1 0 0 0,0-1-1 0 0,0 0 1 0 0,-1 0-1 0 0,1 1 1 0 0,0-1 0 0 0,-1 0-1 0 0,0 0 1 0 0,1 0-6 0 0,-3 2 31 0 0,-1-1-46 0 0,0 0 7 0 0,3 0 69 0 0,0 1 64 0 0,1 1 89 0 0,0-10-380 0 0,0 0 58 0 0,1-9-86 0 0,-1 10 64 0 0,1 2 5 0 0,0 1-49 0 0,0-1-17 0 0,0 1-49 0 0,0-1-55 0 0,0 0-63 0 0,0 1-69 0 0,0-2-75 0 0,1 1-82 0 0,0 0-89 0 0,0-4-876 0 0,-2-2-876 0 0</inkml:trace>
  <inkml:trace contextRef="#ctx0" brushRef="#br0" timeOffset="346.42">143 79 7800 0 0,'0'0'174'0'0,"0"0"29"0"0,0 0 13 0 0,2 0-31 0 0,-1 0-182 0 0,0 0-1 0 0,-1 0 1 0 0,1 0-1 0 0,0 0 1 0 0,-1 0-1 0 0,1 0 1 0 0,0 0-1 0 0,-1 0 1 0 0,1-1-1 0 0,0 1 1 0 0,-1 0-1 0 0,1 0 1 0 0,0-1-1 0 0,-1 1 1 0 0,1-1-3 0 0,0 0 31 0 0,-1 0 55 0 0,0 0 74 0 0,0-1 153 0 0,0-3 293 0 0,0 4-455 0 0,1-1-52 0 0,5 1 278 0 0,2 1-92 0 0,0 2-87 0 0,-2 0-82 0 0,-5-2-78 0 0,6 11 55 0 0,-7-10-92 0 0,1 0 1 0 0,-1 0 0 0 0,1 0 0 0 0,-1 0 0 0 0,1 0-1 0 0,-1 0 1 0 0,1 0 0 0 0,0 0 0 0 0,-1 0-1 0 0,1 0 1 0 0,0 0 0 0 0,0-1 0 0 0,0 1-1 0 0,0 0 1 0 0,-1-1 0 0 0,2 1-2 0 0,3 2 16 0 0,-5-3-13 0 0,1 0 0 0 0,0 0 0 0 0,-1 1-1 0 0,1-1 1 0 0,0 0 0 0 0,-1 1 0 0 0,1-1 0 0 0,-1 0-1 0 0,1 1 1 0 0,-1-1 0 0 0,1 1 0 0 0,-1-1 0 0 0,1 1-1 0 0,-1-1 1 0 0,1 1 0 0 0,-1 0 0 0 0,0-1 0 0 0,1 1-1 0 0,-1-1 1 0 0,0 1 0 0 0,0 0 0 0 0,1 0-3 0 0,1 4 10 0 0,2 3 31 0 0,8 18 121 0 0,-1-7-92 0 0,-8-15-45 0 0,-1 0 0 0 0,1 0 0 0 0,-1 1 0 0 0,0-1-1 0 0,1 3-24 0 0,1 6 51 0 0,-3-9-30 0 0,0 0 1 0 0,0 0-1 0 0,1 0 0 0 0,-1 0 1 0 0,1-1-1 0 0,0 1 0 0 0,0 0 1 0 0,1-1-22 0 0,17 32 135 0 0,7 9 58 0 0,-6-9-68 0 0,-7-10-28 0 0,-2-6 2 0 0,5 6 51 0 0,3 4 64 0 0,-4-4 343 0 0,10 20-557 0 0,-17-29 128 0 0,6 8 133 0 0,0-1-16 0 0,-6-7-136 0 0,9 14 41 0 0,-13-24-120 0 0,-1 0-1 0 0,0 0 0 0 0,-1 1 1 0 0,0 0-1 0 0,0-1 1 0 0,1 5-30 0 0,-1 0 31 0 0,2 7 45 0 0,6 3 51 0 0,-3-5-27 0 0,10 33 231 0 0,-15-41-284 0 0,6 14 155 0 0,-2-6-47 0 0,-5-4-16 0 0,0-1-25 0 0,4-6-65 0 0,-6-5-50 0 0,1 1 1 0 0,0-1 0 0 0,-1 0-1 0 0,1 1 1 0 0,-1-1-1 0 0,1 1 1 0 0,-1-1-1 0 0,1 1 1 0 0,-1-1 0 0 0,0 1-1 0 0,1 0 1 0 0,-1-1-1 0 0,0 1 1 0 0,1-1-1 0 0,-1 1 1 0 0,0 0-1 0 0,0-1 1 0 0,0 1 0 0 0,1 0-1 0 0,-1-1 1 0 0,0 1-1 0 0,0 0 1 0 0,0-1-1 0 0,0 1 1 0 0,0 0 0 0 0,0 0 0 0 0,0 0-149 0 0,0 0 98 0 0,0 0 85 0 0,0 1 122 0 0,0 0 7 0 0,0-1-149 0 0,0 0-108 0 0,0 0 0 0 0,0-1-36 0 0,0 1-180 0 0,0-1 106 0 0,0 1-34 0 0,0-1-38 0 0,0 0-41 0 0,0 1-41 0 0,0-1-46 0 0,0-1 61 0 0,0 0-49 0 0,0 0-42 0 0,0 0-39 0 0,0-1-136 0 0,0 0-37 0 0,0-3-1423 0 0</inkml:trace>
  <inkml:trace contextRef="#ctx0" brushRef="#br0" timeOffset="615.02">95 600 8928 0 0,'0'0'200'0'0,"0"0"33"0"0,0 0 14 0 0,3 0-41 0 0,3-1-170 0 0,8-6-21 0 0,-8 2 56 0 0,-4 3 135 0 0,0 1-45 0 0,1 0 51 0 0,1 1-94 0 0,1 1-36 0 0,-3-1-29 0 0,-1 0 37 0 0,8 0 295 0 0,1 0-77 0 0,0 0-71 0 0,1 0-63 0 0,-1 0-54 0 0,-1 0-47 0 0,8 0-38 0 0,-15 0-26 0 0,-1 0-1 0 0,1 0 1 0 0,0 0-1 0 0,-1 0 1 0 0,1 1-1 0 0,0-1 1 0 0,-1 1-1 0 0,1-1 1 0 0,-1 1-1 0 0,1-1 1 0 0,0 1-1 0 0,-1 0 1 0 0,1 0-1 0 0,-1 0-8 0 0,12 5 37 0 0,-9-5-89 0 0,1 1 38 0 0,3-1 49 0 0,13-1 115 0 0,-15 0-150 0 0,1 0-49 0 0,0-1-49 0 0,-1 1-63 0 0,1 0-76 0 0,1 0-85 0 0,-6 0 51 0 0,1 0-45 0 0,-1 0-40 0 0,1 0-34 0 0,1 0-118 0 0,-1 0-33 0 0,9 0-1203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3:04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6072 0 0,'0'0'133'0'0,"0"0"23"0"0,0 0 12 0 0,0 0-54 0 0,0 0-8 0 0,0 0 38 0 0,0 0 123 0 0,0 0 223 0 0,0 0 20 0 0,0 0-213 0 0,0 0-130 0 0,0 0-41 0 0,0 0 9 0 0,0 0 36 0 0,0 0-13 0 0,0 0-2 0 0,0 0 11 0 0,0 0 8 0 0,0 2 1 0 0,0-1-165 0 0,0 0 0 0 0,0-1 1 0 0,-1 1-1 0 0,1-1 0 0 0,0 1 0 0 0,0-1 1 0 0,0 1-1 0 0,0 0 0 0 0,0-1 1 0 0,-1 1-1 0 0,1-1 0 0 0,0 1 1 0 0,-1-1-1 0 0,1 1 0 0 0,0-1 0 0 0,-1 1 1 0 0,1-1-1 0 0,0 0 0 0 0,-1 1 1 0 0,1-1-1 0 0,-1 1 0 0 0,1-1 0 0 0,-1 0 1 0 0,0 1-12 0 0,1-1 15 0 0,-1 1-1 0 0,1-1 1 0 0,-1 1 0 0 0,0-1 0 0 0,1 1-1 0 0,-1-1 1 0 0,1 1 0 0 0,-1-1 0 0 0,1 1-1 0 0,-1-1 1 0 0,1 1 0 0 0,0 0 0 0 0,-1-1-1 0 0,1 1 1 0 0,0 0 0 0 0,0-1 0 0 0,-1 1-1 0 0,1 0 1 0 0,0 0 0 0 0,0-1 0 0 0,0 1-1 0 0,0 0 1 0 0,0 0 0 0 0,0-1 0 0 0,0 1-15 0 0,0 11 236 0 0,0-1 43 0 0,0 2 42 0 0,0 1 43 0 0,1-5-206 0 0,5 2 6 0 0,1 3-5 0 0,-5-3-18 0 0,-3 4 40 0 0,1 10 30 0 0,3-5-116 0 0,4-6-24 0 0,-6-13-60 0 0,-1 0-1 0 0,1 1 1 0 0,0-1 0 0 0,0 1 0 0 0,-1-1-1 0 0,1 1 1 0 0,-1-1 0 0 0,0 1 0 0 0,1-1-1 0 0,-1 1 1 0 0,0-1 0 0 0,0 1 0 0 0,0 0-11 0 0,0 15 129 0 0,-1-12-71 0 0,1 0 0 0 0,0 1 0 0 0,0-1-1 0 0,0 0 1 0 0,1 0 0 0 0,-1 1 0 0 0,1-1 0 0 0,1 1-58 0 0,0 0 31 0 0,5 19 137 0 0,-3 5 97 0 0,-4-19-171 0 0,1-7-57 0 0,-1 1 1 0 0,-1-1-1 0 0,1 1 0 0 0,0-1 0 0 0,-1 1 0 0 0,0 2-37 0 0,-5 8 197 0 0,4-12-141 0 0,1 1-1 0 0,0-1 1 0 0,0 0 0 0 0,0 1-1 0 0,1-1 1 0 0,-1 0 0 0 0,1 1 0 0 0,-1 1-56 0 0,1 9 232 0 0,0-4-70 0 0,0-3-56 0 0,0 15 106 0 0,0-7-91 0 0,0 0-66 0 0,-1-6-17 0 0,1 1 0 0 0,1 0 1 0 0,-1-1-1 0 0,1 1 1 0 0,1 1-39 0 0,4 2 71 0 0,-5-12-58 0 0,0 1 0 0 0,0-1 0 0 0,0 1 0 0 0,-1-1 0 0 0,1 1 0 0 0,-1-1 0 0 0,1 1 0 0 0,-1-1 0 0 0,1 1 0 0 0,-1-1 0 0 0,0 1 0 0 0,0-1 0 0 0,0 1-13 0 0,0 56 388 0 0,0-24-179 0 0,3-29-59 0 0,7 6 30 0 0,-7-9 4 0 0,-3 1-6 0 0,0 8-29 0 0,0-9-12 0 0,0-2-1 0 0,0 0-9 0 0,0 0-40 0 0,3 3-31 0 0,7 7-32 0 0,-7-7 42 0 0,-1-3 1 0 0,11 0-42 0 0,5 0 39 0 0,-12 0-33 0 0,18 0-2 0 0,-8 0-18 0 0,-1-3 32 0 0,-7-1-34 0 0,-6 3-9 0 0,-1 0 0 0 0,1 0 0 0 0,-1 0 0 0 0,1 0 0 0 0,-1 0 1 0 0,1 1-1 0 0,-1-1 0 0 0,1 1 0 0 0,-1-1 0 0 0,1 1 0 0 0,0 0 0 0 0,-1-1 0 0 0,1 1 0 0 0,0 0 0 0 0,10 1 0 0 0,-8-1 0 0 0,0 0 0 0 0,0 0 0 0 0,0 0 0 0 0,0 0 0 0 0,0 0 0 0 0,0-1 0 0 0,0 0 0 0 0,2 0 0 0 0,31-13 8 0 0,-1 1 75 0 0,-19 10-41 0 0,-3 3-55 0 0,5-2-47 0 0,13-8-57 0 0,0 4-10 0 0,-17 1 58 0 0,1 0-46 0 0,0 2-65 0 0,0 1-60 0 0,15-9-285 0 0,-21 9 344 0 0,-4 1 6 0 0,-2 1 27 0 0,0-1-39 0 0,0 1-47 0 0,0-1-56 0 0,-1 0-3 0 0,0 0-42 0 0,1 0-38 0 0,-1-1-34 0 0,2 1-192 0 0,0-1-45 0 0,6-1-743 0 0,6 1-661 0 0,11 2-1153 0 0</inkml:trace>
  <inkml:trace contextRef="#ctx0" brushRef="#br0" timeOffset="588.45">995 458 6936 0 0,'2'0'157'0'0,"2"0"-95"0"0,15 0 370 0 0,-16-1-389 0 0,0 0-49 0 0,16-9 37 0 0,3-1-25 0 0,-15 8 64 0 0,-1 0 72 0 0,3-2 113 0 0,-5 3-163 0 0,-1 0 34 0 0,1-1 62 0 0,1-2 140 0 0,5-4 253 0 0,-3 5-263 0 0,0 1-146 0 0,-3 2-129 0 0,0 1-35 0 0,-4 0 8 0 0,1 0 1 0 0,0 0-1 0 0,0 0 1 0 0,-1 0 0 0 0,1 0-1 0 0,0 0 1 0 0,0 0-1 0 0,-1-1 1 0 0,1 1 0 0 0,0 0-1 0 0,-1 0 1 0 0,1-1-1 0 0,0 1 1 0 0,-1 0-1 0 0,1-1 1 0 0,0 1 0 0 0,-1-1-1 0 0,1 1 1 0 0,-1-1-1 0 0,1 1 1 0 0,-1-1 0 0 0,1 1-1 0 0,-1-1 1 0 0,1 0-1 0 0,-1 1-16 0 0,0-1 15 0 0,1 1 0 0 0,-1-1 0 0 0,0 1-1 0 0,1-1 1 0 0,-1 1 0 0 0,1-1 0 0 0,-1 1 0 0 0,0 0-1 0 0,1-1 1 0 0,-1 1 0 0 0,1-1 0 0 0,-1 1-1 0 0,1 0 1 0 0,-1 0 0 0 0,1-1 0 0 0,0 1 0 0 0,-1 0-1 0 0,1 0 1 0 0,-1 0 0 0 0,1 0 0 0 0,-1-1-1 0 0,1 1 1 0 0,0 0 0 0 0,0 0-15 0 0,4-2 256 0 0,5-9 7 0 0,-7 9 1 0 0,-2 1-115 0 0,1-1-78 0 0,8-9-10 0 0,-10 11-60 0 0,0 0 1 0 0,1 0-1 0 0,-1 0 1 0 0,0 0-1 0 0,0 0 1 0 0,0 0-1 0 0,0 0 0 0 0,0 0 1 0 0,0 0-1 0 0,0 0 1 0 0,0 0-1 0 0,0 0 1 0 0,1 0-1 0 0,-1-1 0 0 0,0 1 1 0 0,0 0-1 0 0,0 0 1 0 0,0 0-1 0 0,0 0 1 0 0,0 0-1 0 0,0 0 0 0 0,0 0 1 0 0,0-1-1 0 0,0 1 1 0 0,0 0-1 0 0,0 0 0 0 0,0 0 1 0 0,0 0-1 0 0,0 0 1 0 0,0 0-1 0 0,0 0 1 0 0,0-1-1 0 0,0 1 0 0 0,0 0 1 0 0,0 0-1 0 0,0 0 1 0 0,0 0-1 0 0,0 0 1 0 0,0 0-1 0 0,0 0 0 0 0,0-1 1 0 0,0 1-1 0 0,0 0 1 0 0,0 0-1 0 0,-1 0 1 0 0,1 0-1 0 0,0 0 0 0 0,0 0 1 0 0,0 0-1 0 0,0 0 1 0 0,0 0-1 0 0,0 0 1 0 0,0-1-1 0 0,0 1 0 0 0,0 0 1 0 0,-1 0-1 0 0,1 0-1 0 0,-1-1 10 0 0,0 0-1 0 0,-1-1 1 0 0,1 1-1 0 0,0-1 0 0 0,0 1 1 0 0,0-1-1 0 0,0 1 1 0 0,1-1-1 0 0,-1 0 1 0 0,0 1-1 0 0,1-1 0 0 0,-1 0 1 0 0,1 0-1 0 0,-1 1 1 0 0,1-2-10 0 0,0 3 1 0 0,0 0 0 0 0,0 0-1 0 0,0 0 1 0 0,0 0 0 0 0,0-1 0 0 0,0 1 0 0 0,0 0 0 0 0,0 0 0 0 0,0 0 0 0 0,0 0 0 0 0,0 0 0 0 0,0 0 0 0 0,0 0 0 0 0,0 0 0 0 0,0 0 0 0 0,0 0 0 0 0,0-1-1 0 0,0 1 1 0 0,0 0 0 0 0,0 0 0 0 0,0 0 0 0 0,0 0 0 0 0,0 0 0 0 0,0 0 0 0 0,0 0 0 0 0,0 0 0 0 0,0 0 0 0 0,0 0 0 0 0,0 0 0 0 0,0 0 0 0 0,0-1 0 0 0,-1 1 0 0 0,1 0-1 0 0,0 0 1 0 0,0 0 0 0 0,0 0 0 0 0,0 0 0 0 0,0 0 0 0 0,0 0 0 0 0,0 0 0 0 0,0 0 0 0 0,0 0 0 0 0,0 0 0 0 0,0 0 0 0 0,-1 0 0 0 0,1 0 0 0 0,0 0 0 0 0,0 0-1 0 0,0 0 1 0 0,0 0 0 0 0,0 0 0 0 0,0 0 0 0 0,0 0 0 0 0,0 0 0 0 0,0 0 0 0 0,0 0 0 0 0,-1 0-1 0 0,-35-1 83 0 0,21-6-14 0 0,6 2 4 0 0,-1 2 86 0 0,2 2-42 0 0,-1 3-20 0 0,-2 4-3 0 0,-3 1 5 0 0,3-5 1 0 0,-4-2 3 0 0,-19 1 238 0 0,15 6-148 0 0,8 1-94 0 0,-5 9-13 0 0,9-10-75 0 0,4-4-68 0 0,-3-1 30 0 0,-7 3-97 0 0,8 6 40 0 0,-6-6 124 0 0,-4 24 148 0 0,12-13-105 0 0,3-16-83 0 0,0 1 0 0 0,0 0 0 0 0,0 0 0 0 0,0 0 0 0 0,0 0 0 0 0,0-1 0 0 0,0 1 0 0 0,0 0 0 0 0,0 0 0 0 0,-1 0 0 0 0,1 0 0 0 0,0-1 0 0 0,-1 1 0 0 0,1 0 0 0 0,-1 0 0 0 0,-5 3-58 0 0,5-3 53 0 0,1-1 1 0 0,0 0 0 0 0,-1 0-1 0 0,1 0 1 0 0,-1 1 0 0 0,1-1 0 0 0,0 0-1 0 0,-1 1 1 0 0,1-1 0 0 0,-1 1 0 0 0,1-1-1 0 0,0 0 1 0 0,0 1 0 0 0,-1-1 0 0 0,1 1-1 0 0,0-1 1 0 0,0 0 0 0 0,-1 1-1 0 0,1-1 1 0 0,0 1 0 0 0,0-1 0 0 0,0 1-1 0 0,0-1 1 0 0,0 1 0 0 0,0-1 0 0 0,0 1-1 0 0,0-1 1 0 0,0 1 0 0 0,0-1-1 0 0,0 1 1 0 0,0-1 0 0 0,0 1 4 0 0,0 15-80 0 0,0 0 97 0 0,0 31 239 0 0,0-45-245 0 0,0 0-1 0 0,1-1 1 0 0,-1 1-1 0 0,0-1 1 0 0,1 1-1 0 0,-1 0 1 0 0,1-1 0 0 0,-1 1-1 0 0,1-1 1 0 0,0 1-1 0 0,0-1 1 0 0,-1 1-1 0 0,1-1 1 0 0,1 1-11 0 0,2 6 50 0 0,2 5 54 0 0,-3-11-66 0 0,4 4 26 0 0,-6-4-50 0 0,0 1 0 0 0,-1-1 0 0 0,0 1 0 0 0,1-1 0 0 0,-1 1 0 0 0,0-1 0 0 0,0 2-14 0 0,0-4 3 0 0,0 0 1 0 0,0 1 0 0 0,0-1-1 0 0,0 0 1 0 0,0 1 0 0 0,0-1-1 0 0,0 0 1 0 0,0 1 0 0 0,0-1-1 0 0,0 0 1 0 0,0 1 0 0 0,0-1 0 0 0,0 0-1 0 0,0 1 1 0 0,0-1 0 0 0,0 0-1 0 0,1 0 1 0 0,-1 1 0 0 0,0-1-1 0 0,0 0 1 0 0,0 0 0 0 0,0 1-1 0 0,1-1 1 0 0,-1 0 0 0 0,0 0 0 0 0,0 1-4 0 0,5 3 37 0 0,-1-1-6 0 0,-1 1-1 0 0,1 0 0 0 0,-1 0 1 0 0,1 0-1 0 0,0 2-30 0 0,-2-1 23 0 0,-2-5-18 0 0,1 1 0 0 0,-1-1 0 0 0,0 1 0 0 0,0 0 0 0 0,1-1 1 0 0,-1 1-1 0 0,1 0 0 0 0,-1-1 0 0 0,0 1 0 0 0,1-1 0 0 0,-1 1 0 0 0,1-1 0 0 0,-1 1 0 0 0,1-1 0 0 0,0 0 1 0 0,-1 1-1 0 0,1-1 0 0 0,-1 0 0 0 0,1 1 0 0 0,0-1 0 0 0,-1 0 0 0 0,1 1-5 0 0,4 1 20 0 0,-5-2-20 0 0,29 16 121 0 0,-13-6-82 0 0,-9-6 38 0 0,2-5-72 0 0,-7 1 9 0 0,1 0-5 0 0,-1 1 0 0 0,0-1 0 0 0,0 1 0 0 0,1 0 1 0 0,-1 0-1 0 0,0 0 0 0 0,0 0 0 0 0,2 1-9 0 0,-4-1 1 0 0,1-1 0 0 0,0 1 0 0 0,0-1 0 0 0,0 1-1 0 0,-1-1 1 0 0,1 1 0 0 0,0-1 0 0 0,0 1-1 0 0,0-1 1 0 0,0 0 0 0 0,0 1 0 0 0,0-1 0 0 0,0 0-1 0 0,0 0 1 0 0,0 0 0 0 0,0 0 0 0 0,0 0 0 0 0,0 0-1 0 0,0 0 1 0 0,0 0 0 0 0,0 0 0 0 0,0 0 0 0 0,1-1-1 0 0,0-3 17 0 0,4-2 14 0 0,7 4-16 0 0,-10 2-6 0 0,0 1 0 0 0,0-2 0 0 0,0 1 0 0 0,0 0 0 0 0,0-1-1 0 0,0 1 1 0 0,0-1 0 0 0,2-1-9 0 0,3-3 20 0 0,4-1 8 0 0,-1 4-54 0 0,-2 1-100 0 0,-8 1 112 0 0,1-1 0 0 0,-1 1 0 0 0,1-1 0 0 0,-1 0 0 0 0,1 1 0 0 0,-1-1 0 0 0,1 0 1 0 0,-1 0-1 0 0,0 0 0 0 0,0 0 0 0 0,1 0 14 0 0,4-5-115 0 0,-3 3-12 0 0,1-1-61 0 0,0 1-75 0 0,1 0-91 0 0,-3 2 24 0 0,0 1-63 0 0,1-1-56 0 0,-1 0-47 0 0,2 0-355 0 0,1 0-66 0 0,6-3-847 0 0,7-5-998 0 0</inkml:trace>
  <inkml:trace contextRef="#ctx0" brushRef="#br0" timeOffset="1053.76">1578 17 5792 0 0,'0'0'166'0'0,"0"0"-36"0"0,0 0 7 0 0,0 0 63 0 0,0 0 183 0 0,0 0 338 0 0,0 0 23 0 0,0 0-33 0 0,0 0-421 0 0,0 0-38 0 0,0 0 212 0 0,0 0-14 0 0,0 0-18 0 0,0 0-70 0 0,0 0-36 0 0,3 0-6 0 0,5 1-119 0 0,-5 4-38 0 0,2 2-37 0 0,5-2 22 0 0,-4 5-10 0 0,4-4-10 0 0,-5 2-53 0 0,4 8-4 0 0,-7-11-49 0 0,9 18 82 0 0,9 30 16 0 0,-13-36-90 0 0,9 14 99 0 0,-7-13-96 0 0,-8-16-23 0 0,-1-1 0 0 0,1 1 0 0 0,-1 0 0 0 0,1 0 0 0 0,-1 0 1 0 0,0 0-1 0 0,0 0 0 0 0,0 0 0 0 0,0 0 0 0 0,0 0 0 0 0,0 1-10 0 0,0 7 38 0 0,0-6-19 0 0,0 0-1 0 0,1 0 1 0 0,0 0 0 0 0,-1 0-1 0 0,1-1 1 0 0,1 1 0 0 0,-1 0-1 0 0,1 0 1 0 0,-1-1 0 0 0,3 4-19 0 0,0 7 81 0 0,-5 7-10 0 0,0-9-37 0 0,1 25 28 0 0,0 0 45 0 0,0 76 360 0 0,2-95-380 0 0,5 0-20 0 0,-2-7-27 0 0,4 11 79 0 0,-2-7-19 0 0,-5-2 10 0 0,1 2 23 0 0,-3-14-123 0 0,1 0 0 0 0,-1 0 1 0 0,1 0-1 0 0,-1 0 0 0 0,1 0 0 0 0,0 0 1 0 0,0 0-1 0 0,-1-1 0 0 0,1 1 0 0 0,0 0 1 0 0,0 0-1 0 0,0-1 0 0 0,0 1 0 0 0,0 0 1 0 0,1 0-11 0 0,11 4 148 0 0,-8 6 17 0 0,6-5 2 0 0,3 1-35 0 0,-10-5-80 0 0,4 1 45 0 0,1-1-41 0 0,2-2-30 0 0,7-1-31 0 0,2 0 7 0 0,-10 2-2 0 0,21 0 7 0 0,-12-6 46 0 0,-11 0-43 0 0,-6 4-9 0 0,-1 0 0 0 0,0 1-1 0 0,1-1 1 0 0,-1 0 0 0 0,1 0 0 0 0,-1 1 0 0 0,1-1-1 0 0,0 1 1 0 0,-1-1 0 0 0,1 1 0 0 0,0-1 0 0 0,-1 1 0 0 0,1 0-1 0 0,0 0 1 0 0,0 0-1 0 0,22-4 40 0 0,17-11-26 0 0,-16 5-14 0 0,-16 7-10 0 0,6-3-28 0 0,-9 1-23 0 0,1-2-46 0 0,-7 7 107 0 0,7-6-74 0 0,-1 2-10 0 0,1 1-59 0 0,-1 0-95 0 0,-1-7-242 0 0,-2 8 315 0 0,0 1 8 0 0,-2 1 26 0 0,0-1-34 0 0,1 1-40 0 0,-1-1-48 0 0,0 0-52 0 0,-1-1-48 0 0,1 1-43 0 0,-1-1-38 0 0,1 0-525 0 0,1-1-86 0 0,2 1-721 0 0,5 1-993 0 0</inkml:trace>
  <inkml:trace contextRef="#ctx0" brushRef="#br0" timeOffset="1320.12">1563 427 5208 0 0,'0'0'116'0'0,"0"0"17"0"0,0 0 11 0 0,0 0-44 0 0,2 0-4 0 0,5-1 87 0 0,-3-5 161 0 0,1 0-10 0 0,6-1 138 0 0,3 0-112 0 0,-10 5-234 0 0,12-1 202 0 0,-15 3-301 0 0,1 0 0 0 0,-1 0 0 0 0,1 0 0 0 0,-1 0 0 0 0,0 0 0 0 0,1-1 0 0 0,-1 1 0 0 0,1 0 0 0 0,-1-1 0 0 0,1 1-27 0 0,6-5 119 0 0,4-1 96 0 0,2 1-26 0 0,-10 3-191 0 0,0 1 36 0 0,2-1 43 0 0,3-2 87 0 0,11-3 161 0 0,-14 5-263 0 0,1 0-44 0 0,-2 0-47 0 0,0 0-47 0 0,0 1-55 0 0,0-1-62 0 0,-2 2-3 0 0,0-1-37 0 0,4 0-330 0 0,0 1-241 0 0,5 0-546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1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10080 0 0,'0'0'230'0'0,"0"0"30"0"0,0 0 18 0 0,0 0 2 0 0,0 2 0 0 0,0 2-183 0 0,-1-2-55 0 0,1-1 0 0 0,0 1 0 0 0,0 0 0 0 0,0 0 0 0 0,0 0 0 0 0,1 0 0 0 0,-1-1 0 0 0,0 1 1 0 0,1 0-1 0 0,-1 0 0 0 0,1 1-42 0 0,6 1 187 0 0,-7-4-173 0 0,1 1 1 0 0,-1-1 0 0 0,1 0 0 0 0,-1 0-1 0 0,0 1 1 0 0,1-1 0 0 0,-1 0 0 0 0,1 1-1 0 0,-1-1 1 0 0,0 0 0 0 0,1 1 0 0 0,-1-1-1 0 0,0 1 1 0 0,0-1 0 0 0,1 0-1 0 0,-1 1 1 0 0,0-1 0 0 0,0 1 0 0 0,0-1-1 0 0,1 1 1 0 0,-1-1 0 0 0,0 1 0 0 0,0-1-1 0 0,0 1 1 0 0,0-1 0 0 0,0 1 0 0 0,0-1-1 0 0,0 1 1 0 0,0-1 0 0 0,0 1 0 0 0,0-1-1 0 0,-1 1-14 0 0,4 13 329 0 0,3-4-60 0 0,-1-2-77 0 0,-1 1 60 0 0,0 0-57 0 0,-1 1-20 0 0,2 5 11 0 0,0 2 6 0 0,0-2 2 0 0,-3-11-151 0 0,-1-1 1 0 0,0 0-1 0 0,0 1 0 0 0,0-1 0 0 0,0 1 0 0 0,-1-1 0 0 0,1 1 0 0 0,-1-1 0 0 0,0 1-43 0 0,0 3 82 0 0,1 0-1 0 0,0-1 0 0 0,0 1 1 0 0,0 0-1 0 0,1-1 1 0 0,0 1-82 0 0,3 9 169 0 0,0 16 167 0 0,0-16-169 0 0,1 6 38 0 0,-4 3-38 0 0,-2-8-137 0 0,0 0 60 0 0,0 39 393 0 0,0-32-311 0 0,0-9-112 0 0,0-1-47 0 0,0-3-46 0 0,0 1-47 0 0,0-1-53 0 0,0 1-60 0 0,0-1-67 0 0,0 1-73 0 0,0-1-79 0 0,0 0-87 0 0,0-9-441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09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5640 0 0,'0'0'124'0'0,"0"0"17"0"0,3 3 12 0 0,7 10-15 0 0,-7 3-110 0 0,-3-5 2 0 0,-1-1 29 0 0,1-1 34 0 0,1 0 34 0 0,2-1 37 0 0,5 10 314 0 0,-7-15-397 0 0,0 0 1 0 0,0 0-1 0 0,-1 0 0 0 0,1 0 0 0 0,-1 0 1 0 0,1 0-1 0 0,-1 3-81 0 0,2 8 398 0 0,3-4-107 0 0,1 3-31 0 0,-5-9-180 0 0,0 0 1 0 0,-1 0-1 0 0,1 1 0 0 0,-1-1 0 0 0,0 3-80 0 0,-1-2 79 0 0,1-1 0 0 0,1 0-1 0 0,-1 1 1 0 0,1-1 0 0 0,0 3-79 0 0,10 14 382 0 0,-6 8-39 0 0,-1-14-196 0 0,1 6 59 0 0,-3-7-40 0 0,0 1 21 0 0,-2 2 70 0 0,1-9-136 0 0,0 0-1 0 0,0 0 1 0 0,1 0 0 0 0,0 0 0 0 0,4 7-121 0 0,-6-12 28 0 0,6 33 585 0 0,4-12-357 0 0,-7-17-30 0 0,-2-1-80 0 0,0 1-44 0 0,-2 2-15 0 0,0-1 44 0 0,1 21 244 0 0,0-26-199 0 0,0-3 2 0 0,0 0 13 0 0,0 0 8 0 0,0 0 1 0 0,0 0 4 0 0,0 0 17 0 0,0 0 10 0 0,0 0 1 0 0,0 0-11 0 0,0 0-44 0 0,-6-1-34 0 0,3 0-48 0 0,0 0-25 0 0,1-3-15 0 0,-3-3 42 0 0,-5 2 27 0 0,-6-24 101 0 0,15 23-182 0 0,0 0 7 0 0,-2-3 56 0 0,-6-15-21 0 0,8 19-49 0 0,0-1 0 0 0,0 0-1 0 0,0 0 1 0 0,1-5-36 0 0,0-64 87 0 0,0 56-89 0 0,0 15 2 0 0,0 1 0 0 0,0 0 0 0 0,1-1 0 0 0,0 1 0 0 0,0 0 0 0 0,0 0 0 0 0,0 0 0 0 0,0 0 0 0 0,1-2 0 0 0,3-6 0 0 0,11-26 0 0 0,-11 11 0 0 0,5 5 0 0 0,-6 8 0 0 0,-4 11 0 0 0,0-1 0 0 0,1 1 0 0 0,-1 0 0 0 0,1-1 0 0 0,0 1 0 0 0,0 0 0 0 0,0 0 0 0 0,0 0 0 0 0,0 0 0 0 0,1 0 0 0 0,-1 0 0 0 0,0 0 0 0 0,1 0 0 0 0,0 0 0 0 0,9-10 0 0 0,0-1 0 0 0,-1-1 0 0 0,5-7 0 0 0,-11 15 0 0 0,0 0 0 0 0,0 1 0 0 0,1 0 0 0 0,0 0 0 0 0,0 0 0 0 0,0 1 0 0 0,0-1 0 0 0,5-2 0 0 0,1 3 0 0 0,-9 3 0 0 0,0 0 0 0 0,1-1 0 0 0,-1 1 0 0 0,0 0 0 0 0,0 0 0 0 0,0-1 0 0 0,0 0 0 0 0,0 1 0 0 0,0-1 0 0 0,5-6 0 0 0,-4 5 0 0 0,0 0 0 0 0,1-1 0 0 0,-1 1 0 0 0,1 0 0 0 0,-1 1 0 0 0,1-1 0 0 0,7-2 0 0 0,-9 4 0 0 0,0 0 0 0 0,1 0 0 0 0,-1 0 0 0 0,0 0 0 0 0,0-1 0 0 0,0 1 0 0 0,0-1 0 0 0,0 0 0 0 0,0 1 0 0 0,14-13 0 0 0,0 9 0 0 0,-1-5 0 0 0,-14 9 0 0 0,-1 1 0 0 0,1 0 0 0 0,-1 0 0 0 0,1-1 0 0 0,-1 1 0 0 0,1 0 0 0 0,-1 0 0 0 0,1 0 0 0 0,-1 0 0 0 0,1 0 0 0 0,-1 0 0 0 0,1 0 0 0 0,-1 0 0 0 0,1 0 0 0 0,-1 0 0 0 0,1 0 0 0 0,-1 0 0 0 0,1 0 0 0 0,-1 0 0 0 0,1 0 0 0 0,-1 0 0 0 0,1 1 0 0 0,-1-1 0 0 0,1 0 0 0 0,-1 0 0 0 0,0 1 0 0 0,6 9 0 0 0,7-5 0 0 0,-12-4 0 0 0,0 0 0 0 0,0-1 0 0 0,0 1 0 0 0,-1 0 0 0 0,1 0 0 0 0,0-1 0 0 0,0 1 0 0 0,0 0 0 0 0,-1 0 0 0 0,1 0 0 0 0,-1 0 0 0 0,1 0 0 0 0,-1 0 0 0 0,1 0 0 0 0,-1 0 0 0 0,1 1 0 0 0,5 9 0 0 0,1-7 0 0 0,-7-4 0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0,-1 1 0 0 0,2 1 0 0 0,-1-1 0 0 0,0 1 0 0 0,0 0 0 0 0,0-1 0 0 0,1 1 0 0 0,-1 0 0 0 0,1-1 0 0 0,0 1 0 0 0,-1-1 0 0 0,1 1 0 0 0,0-1 0 0 0,0 1 0 0 0,0-1 0 0 0,0 1 0 0 0,4 6 0 0 0,26 55 0 0 0,-30-61 0 0 0,0 0 0 0 0,0 1 0 0 0,-1-1 0 0 0,1 0 0 0 0,-1 1 0 0 0,0-1 0 0 0,1 0 0 0 0,-1 1 0 0 0,0-1 0 0 0,-1 3 0 0 0,2 11 0 0 0,10 6 0 0 0,-6 4 0 0 0,1-14 0 0 0,-5-10 0 0 0,0-1 0 0 0,0 1 0 0 0,0-1 0 0 0,-1 1 0 0 0,1-1 0 0 0,0 1 0 0 0,-1 0 0 0 0,0-1 0 0 0,1 1 0 0 0,-1 0 0 0 0,0-1 0 0 0,0 1 0 0 0,0 0 0 0 0,0 0 0 0 0,1 3 0 0 0,-1 0 0 0 0,1 1 0 0 0,0-1 0 0 0,1 0 0 0 0,1 3 0 0 0,-1-2 0 0 0,-1 0 0 0 0,1 0 0 0 0,-1 0 0 0 0,0 0 0 0 0,0 3 0 0 0,-1-4 1 0 0,-1-1 0 0 0,1 1 0 0 0,0 0 0 0 0,1-1 0 0 0,-1 1-1 0 0,1-1 1 0 0,0 1 0 0 0,0-1 0 0 0,0 1 0 0 0,1-1-1 0 0,-1 0 1 0 0,1 0 0 0 0,2 4-1 0 0,-3-6 5 0 0,0 0 0 0 0,-1-1 0 0 0,0 1-1 0 0,1 0 1 0 0,-1 0 0 0 0,0 0 0 0 0,0 0 0 0 0,0 0 0 0 0,0 0-1 0 0,0-1 1 0 0,0 2-5 0 0,0-1 5 0 0,-1 0 0 0 0,1 0 0 0 0,0 0 0 0 0,0 0 0 0 0,1 0-1 0 0,-1 0 1 0 0,0 0 0 0 0,0 0 0 0 0,1 0 0 0 0,-1-1 0 0 0,2 2-5 0 0,2 5 9 0 0,-3-6-9 0 0,0-1 0 0 0,0 1 0 0 0,0-1 0 0 0,0 0 0 0 0,0 1 1 0 0,-1 0-1 0 0,1-1 0 0 0,-1 1 0 0 0,1-1 0 0 0,-1 1 0 0 0,0 0 0 0 0,0-1 0 0 0,1 1 0 0 0,-1 0 0 0 0,0 77 0 0 0,0-79 3 0 0,0 1-1 0 0,-1 0 0 0 0,1-1 0 0 0,0 1 0 0 0,1 0 0 0 0,-1-1 0 0 0,0 1 0 0 0,0-1 0 0 0,0 1 0 0 0,0 0 0 0 0,0-1 0 0 0,1 1 0 0 0,-1-1 0 0 0,0 1 0 0 0,0-1 0 0 0,1 1 0 0 0,-1 0 0 0 0,0-1 0 0 0,1 1 0 0 0,-1-1 0 0 0,1 0 0 0 0,-1 1 0 0 0,1-1 1 0 0,-1 1-1 0 0,1-1 0 0 0,-1 0 0 0 0,1 1-2 0 0,5 4 112 0 0,-4 1-17 0 0,-2 2 34 0 0,0 2-33 0 0,0-7-136 0 0,0-3-65 0 0,0 3-14 0 0,0 7 33 0 0,0-7 139 0 0,0-3 62 0 0,0 0 11 0 0,0 0-64 0 0,0 0-65 0 0,0 0-58 0 0,0 0-105 0 0,0 0-164 0 0,0 0 172 0 0,0 0-45 0 0,0 0-76 0 0,0 0 91 0 0,0 0-37 0 0,0 0-42 0 0,0 0-39 0 0,0 0-409 0 0,0-1 102 0 0,0 1-54 0 0,0-2-780 0 0,0-2-614 0 0,0-5-1167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4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17 5152 0 0,'0'0'116'0'0,"0"0"17"0"0,0 0 10 0 0,-3 0-23 0 0,-13 0-30 0 0,6 0 72 0 0,7 0 82 0 0,3 0 4 0 0,0 0 21 0 0,0 2 90 0 0,-3 10 11 0 0,-7 3 64 0 0,7-13-66 0 0,3-2-270 0 0,0 0 5 0 0,0 3 29 0 0,0 5-55 0 0,0 15 97 0 0,3-9-2 0 0,2-6-72 0 0,1 2 45 0 0,-4 3 38 0 0,-2-9-142 0 0,2 27 372 0 0,3-16-247 0 0,4 1-34 0 0,-1-2-40 0 0,1 13 116 0 0,-1-6-50 0 0,-1-10-88 0 0,0 3 44 0 0,-1 5 16 0 0,2 1 20 0 0,2-7-16 0 0,-2-5-48 0 0,-3-4-20 0 0,-1 1 1 0 0,1 0-1 0 0,-1-1 1 0 0,2 4-67 0 0,-3-2 38 0 0,-2-4-22 0 0,1 0 1 0 0,-1 0-1 0 0,1 0 1 0 0,-1 0 0 0 0,1 0-1 0 0,0 0 1 0 0,0 0-1 0 0,0 0-16 0 0,22 9 148 0 0,-14 10-10 0 0,-8-20-127 0 0,-1 0 0 0 0,0-1 1 0 0,1 1-1 0 0,-1 0 0 0 0,1 0 0 0 0,-1-1 1 0 0,1 1-1 0 0,0-1 0 0 0,0 1-11 0 0,1 0 19 0 0,-1-1-1 0 0,1 1 0 0 0,-1 0 1 0 0,0 0-1 0 0,1 0 0 0 0,-1 1 1 0 0,0-1-1 0 0,0 0 1 0 0,0 1-1 0 0,1 1-18 0 0,9 6 142 0 0,18 8 302 0 0,-24-14-371 0 0,7 0 147 0 0,9-3 217 0 0,-10-1-157 0 0,1-1 29 0 0,-3-4-62 0 0,-1 1-83 0 0,1 0 38 0 0,-2 1-45 0 0,5-5 35 0 0,3-5 64 0 0,-5 6-40 0 0,-7 1-125 0 0,-2-1-36 0 0,4-7 19 0 0,2 3 8 0 0,-6 10-67 0 0,0 0 0 0 0,0 0 1 0 0,0 0-1 0 0,-1-1 0 0 0,1 1 0 0 0,-1-1 0 0 0,0 0 0 0 0,1 1 0 0 0,-1-1 0 0 0,-1 0 1 0 0,1 1-1 0 0,0-2-15 0 0,0 0 16 0 0,1-1 0 0 0,-1 1 0 0 0,1 0 0 0 0,0 0 1 0 0,0 0-1 0 0,2-3-16 0 0,-3 5 3 0 0,1-1 0 0 0,0 0 0 0 0,0 0 1 0 0,-1 0-1 0 0,1 0 0 0 0,-1 0 0 0 0,1-2-3 0 0,1-18 62 0 0,-3 19-56 0 0,1 0 1 0 0,-1 0-1 0 0,1 0 1 0 0,0 0-1 0 0,1 0 1 0 0,0-2-7 0 0,-1 3 4 0 0,0 0 0 0 0,0-1 0 0 0,0 1 0 0 0,0 0 0 0 0,0-1 0 0 0,-1 1 0 0 0,1-1 0 0 0,-1 1 0 0 0,0-1 0 0 0,0 1 0 0 0,0-1 0 0 0,-1-1-4 0 0,-4-10-4 0 0,3 8 16 0 0,1 1 1 0 0,-1-1 0 0 0,1 1-1 0 0,0-1 1 0 0,0 0 0 0 0,1-1-13 0 0,0-3-1 0 0,0 8 1 0 0,0-1 0 0 0,0 1 0 0 0,0-1 0 0 0,0 1 0 0 0,-1-1 0 0 0,1 1 0 0 0,-2-4 0 0 0,-5 1 1 0 0,4 4-1 0 0,-3-11-23 0 0,-4 0-85 0 0,6 7-15 0 0,4 1 70 0 0,-1 0-3 0 0,-10 0-179 0 0,9 2 130 0 0,0-1 27 0 0,-1 1-43 0 0,2 2 42 0 0,0 0-34 0 0,-1 0-13 0 0,0 1-32 0 0,0 0-39 0 0,-1 0-42 0 0,1 0 0 0 0,0 0-36 0 0,-1 0-367 0 0,1 0 90 0 0,0 0-47 0 0,-1 0-703 0 0,1 0-551 0 0,2 0-1047 0 0</inkml:trace>
  <inkml:trace contextRef="#ctx0" brushRef="#br0" timeOffset="500.17">916 48 5008 0 0,'0'0'144'0'0,"0"3"1"0"0,0 1-119 0 0,0-2-25 0 0,0 1-1 0 0,0-1 1 0 0,0 0-1 0 0,0 1 1 0 0,0-1-1 0 0,1 0 1 0 0,-1 1-1 0 0,1-1 1 0 0,0 2-1 0 0,4 4 31 0 0,1 2 99 0 0,-4 3 109 0 0,-2-1 95 0 0,-1-9-233 0 0,1 0 0 0 0,0 1 0 0 0,0-1 0 0 0,0 0 0 0 0,0 0 0 0 0,1 1 0 0 0,-1-1 0 0 0,1 0 0 0 0,0 0 0 0 0,0 1-101 0 0,2 3 206 0 0,0-1-40 0 0,2 12 260 0 0,-4-10-218 0 0,0 3 75 0 0,-1 2 108 0 0,-1 3 200 0 0,0-1-184 0 0,1-12-311 0 0,0 0-1 0 0,0 0 0 0 0,0 0 0 0 0,0 0 1 0 0,1 0-1 0 0,-1 0 0 0 0,1 0 0 0 0,0 0 1 0 0,1 2-96 0 0,3 3 199 0 0,0 2 66 0 0,-2 3 35 0 0,-1-2-21 0 0,4 3 216 0 0,-1-4-175 0 0,-3-5-210 0 0,-1 0-49 0 0,-1-2 206 0 0,0-3-3 0 0,0 0-14 0 0,0 0-56 0 0,0 0-30 0 0,0 0-4 0 0,0 0-4 0 0,0 0-18 0 0,0 0-8 0 0,0 0-2 0 0,0 0-3 0 0,0 0-12 0 0,0 0-7 0 0,0 0-2 0 0,-3-3-7 0 0,1 0-85 0 0,0 0 0 0 0,0 0 0 0 0,1-1 0 0 0,-1 1 1 0 0,1-1-1 0 0,0 1 0 0 0,0-1 0 0 0,0 1 0 0 0,0-1 0 0 0,0 0 0 0 0,1 1 0 0 0,0-1 1 0 0,0 0-1 0 0,0 0 0 0 0,0 1 0 0 0,1-1 0 0 0,-1 0 0 0 0,1 1 0 0 0,0-1 1 0 0,0-1-13 0 0,4-3 23 0 0,-4 6-19 0 0,0 1-1 0 0,0 0 0 0 0,0-1 1 0 0,0 1-1 0 0,-1-1 0 0 0,1 1 1 0 0,0-1-1 0 0,-1 0 0 0 0,1 1 1 0 0,-1-1-1 0 0,0 1 1 0 0,0-1-1 0 0,1 0 0 0 0,-1 0-3 0 0,0 0 3 0 0,0-1-1 0 0,0 1 1 0 0,0 0-1 0 0,1-1 1 0 0,-1 1-1 0 0,1-1 1 0 0,-1 1-1 0 0,1 0 1 0 0,0-1-1 0 0,0 1 1 0 0,0 0-1 0 0,0 0 1 0 0,1 0-1 0 0,-1 0 1 0 0,1 0-1 0 0,0-1-2 0 0,0 0 2 0 0,0 0 1 0 0,0 0-1 0 0,0 0 0 0 0,0-1 0 0 0,0 1 1 0 0,1-4-3 0 0,-1-3 0 0 0,3-7 0 0 0,16-1 0 0 0,-10 2 0 0 0,13-2 0 0 0,-15 6-12 0 0,-8 10 8 0 0,0 1 1 0 0,0-1-1 0 0,1 1 0 0 0,-1-1 1 0 0,0 1-1 0 0,1 0 1 0 0,-1-1-1 0 0,0 1 0 0 0,1 0 1 0 0,0 0-1 0 0,-1 0 0 0 0,1 1 1 0 0,-1-1-1 0 0,1 0 0 0 0,0 0 1 0 0,0 1-1 0 0,0-1 4 0 0,23-11-14 0 0,-18 7 11 0 0,0 2 0 0 0,0-1 1 0 0,0 1-1 0 0,4-1 3 0 0,7-7-32 0 0,-13 8 27 0 0,-1 0 1 0 0,0 1 0 0 0,1-1 0 0 0,-1 1 0 0 0,3-1 4 0 0,19-2 0 0 0,-12-1-1 0 0,-13 5 1 0 0,1 0-1 0 0,-1 0 1 0 0,0 0-1 0 0,0 1 1 0 0,1-1 0 0 0,-1 0-1 0 0,1 1 1 0 0,-1-1-1 0 0,1 1 1 0 0,-1 0-1 0 0,1 0 1 0 0,-1-1 0 0 0,1 1-1 0 0,-1 0 1 0 0,1 0-1 0 0,-1 0 1 0 0,1 0-1 0 0,-1 1 1 0 0,1-1 0 0 0,-1 0-1 0 0,1 1 1 0 0,-1-1-1 0 0,0 1 1 0 0,1-1 0 0 0,6 5-21 0 0,-6-4 19 0 0,-1 0-1 0 0,0 0 1 0 0,1 0 0 0 0,-1 0-1 0 0,1-1 1 0 0,-1 1 0 0 0,1 0-1 0 0,0-1 1 0 0,-1 1 0 0 0,1-1-1 0 0,-1 0 1 0 0,1 0 0 0 0,0 1 0 0 0,0-1 2 0 0,0 0 0 0 0,0 0 0 0 0,1 0 1 0 0,-1 1-1 0 0,0-1 1 0 0,0 1-1 0 0,0 0 1 0 0,1 0-1 0 0,-1 0 1 0 0,0 0-1 0 0,0 0 1 0 0,0 0-1 0 0,0 0 1 0 0,0 1-1 0 0,-1-1 1 0 0,1 1-1 0 0,0-1 1 0 0,-1 1-1 0 0,2 1 0 0 0,3 6 20 0 0,1-1-1 0 0,-1 1 1 0 0,3 7-20 0 0,3 3 5 0 0,-3 3-11 0 0,-6-12-19 0 0,3 3-36 0 0,-2-5 25 0 0,8 18-4 0 0,-8-15 40 0 0,-2-8 0 0 0,-1 0 0 0 0,0 0 0 0 0,0 0 0 0 0,0 0 0 0 0,0 0 0 0 0,0 1 0 0 0,-1-1 0 0 0,1 0 0 0 0,-1 3 0 0 0,0-4 0 0 0,0-1 0 0 0,0 1 0 0 0,1 0 0 0 0,-1 0 0 0 0,0-1 0 0 0,1 1 0 0 0,0 0 0 0 0,-1-1 0 0 0,1 1 0 0 0,0 0 1 0 0,0-1-1 0 0,0 1 0 0 0,0-1 0 0 0,4 10 21 0 0,-2 2 41 0 0,-3 3 6 0 0,2 0-15 0 0,9-1-42 0 0,-9-10-128 0 0,0-1 84 0 0,0 0 72 0 0,1-1 100 0 0,-2-1-20 0 0,0-2-116 0 0,0 0-78 0 0,0-1-96 0 0,0 1-70 0 0,0 0-102 0 0,1-1-116 0 0,-2 1 182 0 0,1 0-35 0 0,-1 0-22 0 0,0 0-50 0 0,0 0-44 0 0,0 0-38 0 0,0 0-137 0 0,0 0-38 0 0,0 0-165 0 0,0 0-444 0 0</inkml:trace>
  <inkml:trace contextRef="#ctx0" brushRef="#br0" timeOffset="748.6">1973 80 7400 0 0,'-5'0'70'0'0,"-5"0"-67"0"0,6 0 26 0 0,3 0 50 0 0,1 0 73 0 0,2 0 96 0 0,0 0-57 0 0,-1 0 221 0 0,-1 2 373 0 0,0 25 814 0 0,2-22-909 0 0,9 5-46 0 0,-10-8-388 0 0,0-1-48 0 0,0 1-42 0 0,0-1-37 0 0,-1 0-16 0 0,0 1-38 0 0,0 0-22 0 0,0 0-17 0 0,0 2 28 0 0,1-2 74 0 0,4 6 108 0 0,2 4 131 0 0,-6-1-78 0 0,1-1-29 0 0,1-2-51 0 0,8 6 117 0 0,-9-12-287 0 0,0 0 0 0 0,-1-1 0 0 0,1 1 0 0 0,-1 0 0 0 0,1 1 1 0 0,-1-1-1 0 0,0 0 0 0 0,1 2-49 0 0,0 7 198 0 0,-1 9 129 0 0,2-9-156 0 0,1-3-75 0 0,4 1-54 0 0,0 1-5 0 0,-7-8-19 0 0,0 0 0 0 0,0 0 0 0 0,0 1 1 0 0,0-1-1 0 0,-1 0 0 0 0,1 0 0 0 0,-1 1 1 0 0,1-1-1 0 0,-1 0 0 0 0,0 2-18 0 0,0 7 10 0 0,0-9-7 0 0,1 0 0 0 0,-1-1 0 0 0,0 1 0 0 0,0 0 0 0 0,1-1 0 0 0,-1 1 0 0 0,1 0 0 0 0,-1-1 0 0 0,1 1 0 0 0,0-1 0 0 0,0 1 0 0 0,0-1 0 0 0,0 1 0 0 0,0-1 0 0 0,0 1 0 0 0,0-1 0 0 0,0 0 0 0 0,0 0 0 0 0,1 0 0 0 0,-1 1-3 0 0,12 13 2 0 0,-7-1-56 0 0,-3-13 14 0 0,-1 0-49 0 0,-1 0-7 0 0,1-1-42 0 0,-1 1-50 0 0,0 0-58 0 0,0 0-70 0 0,0 0-62 0 0,-1 1-55 0 0,1-1-48 0 0,-1 1-42 0 0,1-1-34 0 0,0 1-632 0 0,4 0-834 0 0,3-1-1151 0 0</inkml:trace>
  <inkml:trace contextRef="#ctx0" brushRef="#br0" timeOffset="1201.81">2889 80 6272 0 0,'0'0'141'0'0,"0"0"23"0"0,-3 0 11 0 0,-12-4-43 0 0,14 3-129 0 0,0 0 1 0 0,0 1 0 0 0,0-1-1 0 0,0 0 1 0 0,0 0 0 0 0,0 0-1 0 0,0 0 1 0 0,1 0 0 0 0,-1 0-1 0 0,0 0 1 0 0,0 0 0 0 0,1 0-4 0 0,-1-4-15 0 0,-1 0 15 0 0,-3 2 34 0 0,-6-2 37 0 0,3 0 104 0 0,3 3-7 0 0,0-1 40 0 0,-2 0 38 0 0,-2 0 37 0 0,-15-8 355 0 0,21 10-337 0 0,-1-1-62 0 0,1 2-54 0 0,0-1-47 0 0,0 1-24 0 0,-1 0-42 0 0,-4 1 23 0 0,3-1-9 0 0,2 1 34 0 0,-15-2 243 0 0,-5 0 12 0 0,10 2-237 0 0,1 2-38 0 0,-12 8 46 0 0,14-5-22 0 0,5-1-99 0 0,-1 0-17 0 0,-7 0 45 0 0,5 8-29 0 0,-8-2 8 0 0,13-9-29 0 0,0 0-1 0 0,0 0 0 0 0,0 0 1 0 0,0 0-1 0 0,0 0 1 0 0,0 1-1 0 0,0-1 0 0 0,1 1 1 0 0,-1 0-1 0 0,1 0 0 0 0,0 0 1 0 0,0 0-1 0 0,0 0 1 0 0,0 1-3 0 0,0 13 32 0 0,2-13-29 0 0,1-1 1 0 0,-2 0-1 0 0,1 1 1 0 0,0-1-1 0 0,-1 0 1 0 0,1 0-1 0 0,-1 1 1 0 0,0-1-4 0 0,-4 8 0 0 0,4-8 0 0 0,-1 0 0 0 0,1 0 0 0 0,0 0 0 0 0,0 0 0 0 0,0 0 0 0 0,1 0 0 0 0,-1 0 0 0 0,1 1 0 0 0,0-1 0 0 0,-1 3 0 0 0,1 3 0 0 0,-1-5 0 0 0,1 0 0 0 0,0-1 0 0 0,0 1 0 0 0,0-1 0 0 0,1 1 0 0 0,-1 0 0 0 0,1-1 0 0 0,0 1 0 0 0,0 1 0 0 0,4 5 0 0 0,1 9 14 0 0,-4-1 25 0 0,-2-15-35 0 0,0 0 1 0 0,0 0-1 0 0,1-1 0 0 0,-1 1 0 0 0,1 0 1 0 0,-1 0-1 0 0,1-1 0 0 0,0 1 1 0 0,0 0-1 0 0,0-1 0 0 0,0 1 0 0 0,1-1 1 0 0,-1 1-5 0 0,2 0 19 0 0,-1 0 0 0 0,0 0 0 0 0,1-1 0 0 0,0 1 0 0 0,0-1 0 0 0,-1 1 0 0 0,4 1-19 0 0,1 0 32 0 0,23 15 128 0 0,-3-8 38 0 0,-1 0-48 0 0,-5-2-16 0 0,-5-4-6 0 0,-2-2 17 0 0,3-2 47 0 0,-4-1-91 0 0,32 0 335 0 0,-29 0-298 0 0,-1-2 55 0 0,1-5 10 0 0,5-3 41 0 0,-19 10-229 0 0,0-1 1 0 0,0 1 0 0 0,0-1 0 0 0,-1 0 0 0 0,1 0 0 0 0,0 0 0 0 0,-1 0 0 0 0,1 0 0 0 0,-1 0-1 0 0,1 0 1 0 0,0-1-16 0 0,3-5 94 0 0,1-4 52 0 0,-4 8-74 0 0,1 0-1 0 0,-1 0 1 0 0,1-1 0 0 0,0 1-1 0 0,0 1 1 0 0,2-3-72 0 0,-2 2 78 0 0,0 0 0 0 0,0 1 0 0 0,0-1 0 0 0,-1-1 0 0 0,1 1 0 0 0,1-3-78 0 0,-1 0 135 0 0,0 0-45 0 0,2-5-9 0 0,0 3-75 0 0,-4 5-10 0 0,0 0 0 0 0,-1 0 0 0 0,1 0 0 0 0,-1 0 0 0 0,1 0 0 0 0,-1 0 0 0 0,0 0 0 0 0,0 0 0 0 0,0 0 0 0 0,0 0 0 0 0,-1 0 4 0 0,0-6-16 0 0,1-54 16 0 0,0 60 9 0 0,0-1 0 0 0,0 1 0 0 0,0 0 0 0 0,-1-1 0 0 0,1 1 0 0 0,-1 0 0 0 0,0 0 0 0 0,0 0 0 0 0,0 0 0 0 0,-1 0 0 0 0,1 0-9 0 0,-2-2 2 0 0,0 1-1 0 0,-1-1 1 0 0,0 1 0 0 0,1 0 0 0 0,-3-2-2 0 0,4 3-16 0 0,-1 1 1 0 0,1-1 0 0 0,1 0 0 0 0,-1 0 0 0 0,0 0 0 0 0,0-1 15 0 0,-5-10-71 0 0,-4 4-38 0 0,5 8-33 0 0,-1-1-105 0 0,2-7-255 0 0,4 9 465 0 0,0 1 0 0 0,1-1 0 0 0,-1 1 0 0 0,0 0 0 0 0,0 0 0 0 0,0-1 0 0 0,1 1 0 0 0,-1 0 0 0 0,0 0 0 0 0,0 0 0 0 0,0 0 0 0 0,0 0 0 0 0,0 0 0 0 0,0 0 37 0 0</inkml:trace>
  <inkml:trace contextRef="#ctx0" brushRef="#br0" timeOffset="1651.76">3299 190 6248 0 0,'26'13'133'0'0,"-21"-10"-25"0"0,-1-2-36 0 0,-1-1-22 0 0,-1 0-19 0 0,0 0-9 0 0,0 2 22 0 0,4 11 112 0 0,7 2-124 0 0,0-1-59 0 0,-3-4 58 0 0,-4-5 82 0 0,-5-3 142 0 0,0-1-46 0 0,0 1-39 0 0,0-1-36 0 0,-1 0-11 0 0,0 1-36 0 0,0 2 49 0 0,0 0-19 0 0,1-2 57 0 0,1 2 68 0 0,5 10 387 0 0,-3-7-268 0 0,-1-3 38 0 0,3 0 33 0 0,-5-4-408 0 0,-1 1 0 0 0,1-1 1 0 0,-1 0-1 0 0,1 0 1 0 0,-1 1-1 0 0,0-1 0 0 0,1 0 1 0 0,-1 1-1 0 0,0-1 0 0 0,1 0 1 0 0,-1 1-1 0 0,0-1 1 0 0,1 1-1 0 0,-1-1 0 0 0,0 0 1 0 0,0 1-1 0 0,1-1 1 0 0,-1 1-1 0 0,0-1 0 0 0,0 1 1 0 0,0-1-1 0 0,0 1 0 0 0,0-1 1 0 0,0 1-1 0 0,0-1 1 0 0,0 1-1 0 0,0-1 0 0 0,0 1 1 0 0,0-1-1 0 0,0 1 1 0 0,0-1-1 0 0,0 1-24 0 0,1 7 278 0 0,1-1-38 0 0,2 0 12 0 0,2 0 78 0 0,-3-4 186 0 0,-3-3-17 0 0,0 0-3 0 0,0 0-28 0 0,0 0-118 0 0,0 0-50 0 0,0 0-10 0 0,-2 1-120 0 0,1-1-52 0 0,-1 0-21 0 0,-1 0-61 0 0,0 0-19 0 0,1 1 45 0 0,-2 5 70 0 0,5-4 74 0 0,0-4-29 0 0,-2 0-131 0 0,-2-2-45 0 0,3 4 6 0 0,-1 0 1 0 0,0-1-1 0 0,0 1 0 0 0,0 0 1 0 0,1-1-1 0 0,-1 1 0 0 0,0 0 1 0 0,0 0-1 0 0,0 0 0 0 0,0 0 0 0 0,0-1 1 0 0,1 1-1 0 0,-1 1 0 0 0,-1-1-7 0 0,1 0 4 0 0,0 0 0 0 0,1 0 0 0 0,-1 0 0 0 0,0 0 1 0 0,0 0-1 0 0,0 0 0 0 0,0 0 0 0 0,0-1 0 0 0,1 1 0 0 0,-1 0 0 0 0,0 0 0 0 0,0-1 0 0 0,0 1 0 0 0,0-1-4 0 0,-4-12 26 0 0,-3-4 60 0 0,4 7-38 0 0,2 1-19 0 0,0-5-10 0 0,-2 6 2 0 0,3 5-15 0 0,0 1-1 0 0,0-1 1 0 0,-1 1-1 0 0,1-1 1 0 0,1 0-1 0 0,-1 1 1 0 0,0-1-1 0 0,1 0 1 0 0,-1 0-1 0 0,1 0 1 0 0,0 1-1 0 0,0-1 1 0 0,0 0-1 0 0,0 0 0 0 0,1 0 1 0 0,-1 1-1 0 0,1-1 1 0 0,-1-1-6 0 0,11-14 21 0 0,-6-8 22 0 0,-4 22-42 0 0,1 1-1 0 0,-1 0 1 0 0,1-1 0 0 0,0 1 0 0 0,0 0-1 0 0,0 0 1 0 0,0 0 0 0 0,0 0-1 0 0,1 1 1 0 0,0-1 0 0 0,-1 1 0 0 0,1-1-1 0 0,0 1 1 0 0,0 0 0 0 0,0 0-1 0 0,22-19-11 0 0,-20 16-3 0 0,1 1 0 0 0,-1-1 0 0 0,1 1 0 0 0,5-2 14 0 0,0-1-11 0 0,-7 4 3 0 0,-1 1-1 0 0,1 0 1 0 0,0 0-1 0 0,0 1 1 0 0,0-1-1 0 0,-1 1 1 0 0,1 0-1 0 0,1 0 9 0 0,8-3-11 0 0,2-2-23 0 0,-11 5 29 0 0,-1 0 1 0 0,0 0-1 0 0,0 0 1 0 0,1 0-1 0 0,-1 0 1 0 0,1 1-1 0 0,-1-1 1 0 0,2 1 4 0 0,-1 0-6 0 0,-1-1-1 0 0,0 1 1 0 0,1-1 0 0 0,-1 1 0 0 0,1-1 0 0 0,-1 0 0 0 0,0-1-1 0 0,0 1 1 0 0,1-1 6 0 0,-3 2 0 0 0,1-1 0 0 0,-1 0 0 0 0,0 0 1 0 0,1 1-1 0 0,-1-1 0 0 0,1 1 0 0 0,-1-1 0 0 0,1 1 0 0 0,-1 0 0 0 0,0 0 0 0 0,1-1 0 0 0,-1 1 0 0 0,1 0 0 0 0,-1 0 0 0 0,1 1 0 0 0,-1-1 0 0 0,1 0 0 0 0,-1 0 1 0 0,1 1-1 0 0,-1-1 0 0 0,1 1 0 0 0,-1-1 0 0 0,0 1 0 0 0,1-1 0 0 0,-1 1 0 0 0,0 0 0 0 0,1 0 0 0 0,-1 0 0 0 0,0 0 0 0 0,0 0 0 0 0,0 0 0 0 0,0 0 0 0 0,0 0 1 0 0,1 1-2 0 0,1 1-6 0 0,1 0-1 0 0,0 0 0 0 0,0 0 1 0 0,0-1-1 0 0,0 1 0 0 0,1-1 8 0 0,17 11-17 0 0,0 3 20 0 0,-3-1-70 0 0,16 17 67 0 0,-28-25 0 0 0,-2-2 0 0 0,-1 0 0 0 0,1-1 0 0 0,0 0 0 0 0,3 2 0 0 0,-3-2 0 0 0,1 0 0 0 0,-1 0 0 0 0,0 0 0 0 0,0 1 0 0 0,-1 0 0 0 0,0 0 0 0 0,1 0 0 0 0,1 4-1 0 0,-2-3 1 0 0,1 0 0 0 0,0-1 0 0 0,1 1 0 0 0,5 3 0 0 0,-7-5 0 0 0,0-1 0 0 0,-1 1 0 0 0,1 0 0 0 0,-1 0 0 0 0,1 0 0 0 0,-1 0 0 0 0,1 3 0 0 0,-1 8 11 0 0,-3-3 19 0 0,0 1 0 0 0,0 12 81 0 0,0 2-90 0 0,0-25-8 0 0,0-2-46 0 0,0 0-60 0 0,0 0-122 0 0,0 0-189 0 0,0 0-10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1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48 11864 0 0,'0'0'266'0'0,"0"0"44"0"0,0 0 12 0 0,0-1-132 0 0,-2-1-92 0 0,-4-3-27 0 0,1-3-43 0 0,3-5-7 0 0,2 10 33 0 0,0 3-16 0 0,0 0-106 0 0,2-2-48 0 0,11-11-10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5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0 348 6776 0 0,'0'0'198'0'0,"3"0"-11"0"0,0 0-159 0 0,2 0-20 0 0,2 0 29 0 0,7 0 38 0 0,-10 0-42 0 0,0 0 88 0 0,1 0 75 0 0,0 0 61 0 0,1 0 147 0 0,11 0 890 0 0,-9 0-788 0 0,-1 0-143 0 0,-4 0-225 0 0,1 0-35 0 0,3-1 165 0 0,-1-1-34 0 0,4-3 163 0 0,-2 0-116 0 0,20-9 636 0 0,-13 8-505 0 0,-1-1-36 0 0,-1 1-53 0 0,1-1-40 0 0,-1 1-44 0 0,1-1-47 0 0,-1-4-6 0 0,-11 9-159 0 0,-1 1 0 0 0,1-1 0 0 0,0 0 1 0 0,0 1-1 0 0,0-1 0 0 0,0 1 0 0 0,0 0 1 0 0,0 0-1 0 0,2-1-27 0 0,9-1 98 0 0,3-2 38 0 0,0-5 33 0 0,-14 7-127 0 0,1 1 0 0 0,0 0 0 0 0,0 0 0 0 0,0 1 1 0 0,0-1-1 0 0,1 0-42 0 0,12-7 146 0 0,-9 0-145 0 0,-2-2-1 0 0,-5 10 0 0 0,1 0 0 0 0,-1 0 0 0 0,0 0 0 0 0,1-1 0 0 0,-1 1 0 0 0,1 0 0 0 0,0 0 0 0 0,-1 0 0 0 0,1 0 0 0 0,0 0 0 0 0,-1 1 0 0 0,1-1 0 0 0,0 0 0 0 0,0 0 0 0 0,0 0 0 0 0,0 1 0 0 0,0-1 0 0 0,1 0 0 0 0,5-2 0 0 0,-7 3 0 0 0,1 0 0 0 0,-1 0 0 0 0,1-1 0 0 0,-1 1 0 0 0,1 0 0 0 0,-1 0 0 0 0,0-1 0 0 0,1 1 0 0 0,-1 0 0 0 0,1 0 0 0 0,-1-1 0 0 0,0 1 0 0 0,1 0 0 0 0,-1-1 0 0 0,1 1 0 0 0,-1-1 0 0 0,0 1 0 0 0,0 0 0 0 0,1-1 0 0 0,-1 1 0 0 0,0-1 0 0 0,0 1 0 0 0,0-1 0 0 0,1 1 0 0 0,-1-1 0 0 0,0 1 0 0 0,0-1 0 0 0,0 1 0 0 0,0-1 0 0 0,0 1 0 0 0,0-1 0 0 0,0 1 0 0 0,0-1 0 0 0,0 1 0 0 0,0-1 0 0 0,0 1 0 0 0,0-1 0 0 0,-1 1 0 0 0,1-1 0 0 0,0 0 0 0 0,0 1 0 0 0,0-1 0 0 0,0 0 0 0 0,0 1 0 0 0,1-1 0 0 0,-1 0 0 0 0,0 0 1 0 0,0 1-1 0 0,0-1 0 0 0,1 1 0 0 0,-1-1 0 0 0,0 0 0 0 0,0 1 0 0 0,1-1 0 0 0,-1 1 1 0 0,1-1-1 0 0,-1 0 0 0 0,0 1 0 0 0,1-1 0 0 0,-1 1 0 0 0,1 0 0 0 0,0-1 0 0 0,-1 1 1 0 0,1-1-1 0 0,-1 1 0 0 0,1 0 2 0 0,0-1-1 0 0,-1 1 1 0 0,1-1 0 0 0,-1 1 0 0 0,1-1 0 0 0,-1 1 0 0 0,1-1 0 0 0,-1 1 0 0 0,0-1 0 0 0,1 1 0 0 0,-1-1 0 0 0,1 1 0 0 0,-1-1 0 0 0,0 0 0 0 0,0 1 0 0 0,1-1-1 0 0,-1 0 1 0 0,0 1 0 0 0,0-1 0 0 0,0 0 0 0 0,0 1 0 0 0,0-1 0 0 0,0 0 0 0 0,0 1 0 0 0,0-1 0 0 0,0 0-2 0 0,-2-15 11 0 0,-5 9-11 0 0,7 7 0 0 0,0 0 0 0 0,-1 0 0 0 0,1-1 0 0 0,0 1 0 0 0,-1 0 0 0 0,1-1 0 0 0,0 1 0 0 0,-1 0 0 0 0,1-1 0 0 0,0 1 0 0 0,0 0 0 0 0,-1-1 0 0 0,1 1 0 0 0,0-1 0 0 0,0 1 0 0 0,0 0 0 0 0,0-1 0 0 0,-1 1 0 0 0,1-1 0 0 0,0 1 0 0 0,0-1 0 0 0,0 1 0 0 0,0 0 0 0 0,0-1 0 0 0,0 1 0 0 0,1-4 0 0 0,0 0 0 0 0,0 0 0 0 0,0 0 0 0 0,1 1 0 0 0,-1-1 0 0 0,1 1 0 0 0,1-2 0 0 0,-3 4 1 0 0,1-1 0 0 0,-1 1 0 0 0,1-1 0 0 0,-1 1 0 0 0,0-1 1 0 0,0 1-1 0 0,1-1 0 0 0,-1 1 0 0 0,0-1 0 0 0,0 1 1 0 0,0-1-1 0 0,-1 1 0 0 0,1-1 0 0 0,0 1 0 0 0,-1-1 0 0 0,1 1 1 0 0,-1-1-1 0 0,1 0-1 0 0,-7-2 63 0 0,7 3-58 0 0,-1 1 0 0 0,1 0 0 0 0,-1 0 0 0 0,1-1 0 0 0,-1 1 0 0 0,1 0 0 0 0,0-1 0 0 0,-1 1 0 0 0,1 0 0 0 0,0-1 0 0 0,-1 1 1 0 0,1 0-1 0 0,0-1 0 0 0,0 1 0 0 0,-1-1 0 0 0,1 1 0 0 0,0-1 0 0 0,0 1 0 0 0,0-1 0 0 0,-1 1 0 0 0,1 0 0 0 0,0-1 0 0 0,0 1 1 0 0,0-1-1 0 0,0 1 0 0 0,0-1 0 0 0,0 1 0 0 0,0-1 0 0 0,0 1 0 0 0,0-1 0 0 0,0 1 0 0 0,0-1-5 0 0,1 0 5 0 0,-1 1 0 0 0,0-1 0 0 0,0 1 0 0 0,0-1 0 0 0,0 1-1 0 0,0-1 1 0 0,0 1 0 0 0,0-1 0 0 0,0 1 0 0 0,0-1 0 0 0,0 0 0 0 0,0 1-1 0 0,0-1 1 0 0,0 1 0 0 0,-1-1 0 0 0,1 1 0 0 0,0 0 0 0 0,0-1 0 0 0,0 1 0 0 0,-1-1-1 0 0,1 1 1 0 0,0-1 0 0 0,-1 1 0 0 0,1 0 0 0 0,0-1 0 0 0,-1 1 0 0 0,1-1 0 0 0,-1 1-1 0 0,1 0 1 0 0,0 0 0 0 0,-1-1 0 0 0,1 1 0 0 0,-1 0 0 0 0,1 0 0 0 0,-1-1-1 0 0,1 1 1 0 0,-1 0 0 0 0,1 0 0 0 0,-1 0 0 0 0,1 0 0 0 0,-1 0 0 0 0,1 0 0 0 0,-1 0-1 0 0,1 0 1 0 0,-1 0 0 0 0,0 0-5 0 0,-1 0 105 0 0,-1 0-1 0 0,-2 0-40 0 0,-20-1 160 0 0,18 2-178 0 0,2 1-36 0 0,-2 10 52 0 0,7-11-59 0 0,0 0 1 0 0,-1 0-1 0 0,1 0 1 0 0,-1 0-1 0 0,1 0 1 0 0,-1 0-1 0 0,0 0 1 0 0,1 0-1 0 0,-1-1 1 0 0,0 1-1 0 0,0 0 1 0 0,1 0-1 0 0,-1 0 1 0 0,0-1-1 0 0,0 1 1 0 0,0 0-4 0 0,-4 1 4 0 0,4-2-2 0 0,0 1 1 0 0,1-1-1 0 0,-1 0 0 0 0,0 0 0 0 0,1 1 0 0 0,-1-1 0 0 0,1 1 0 0 0,-1-1 0 0 0,1 0 1 0 0,-1 1-1 0 0,1-1 0 0 0,-1 1 0 0 0,1-1 0 0 0,-1 1 0 0 0,1 0 0 0 0,-1-1 1 0 0,1 1-1 0 0,0-1 0 0 0,-1 1 0 0 0,1 0 0 0 0,0-1 0 0 0,0 1-2 0 0,-3 4 13 0 0,-1 3-3 0 0,-3 5 14 0 0,2 0 31 0 0,-5 14 67 0 0,7-21-84 0 0,0 0 0 0 0,0 0 1 0 0,1 1-1 0 0,0-1 0 0 0,0 1 0 0 0,1 0 0 0 0,0-1 0 0 0,0 1 0 0 0,0 0-38 0 0,-1 15 107 0 0,-3-2-54 0 0,-1 4-58 0 0,1 18-60 0 0,0-19 20 0 0,3-12 23 0 0,0-1 0 0 0,0 1 0 0 0,1-1-1 0 0,0 7 23 0 0,1-17 0 0 0,0 31-3 0 0,0-1 38 0 0,0 114 265 0 0,0-137-284 0 0,1-1 0 0 0,0 1 0 0 0,0 0 0 0 0,1-1 0 0 0,-1 1 0 0 0,1-1-16 0 0,3 11 32 0 0,-2-2 1 0 0,-2-10-28 0 0,1 0-1 0 0,-1 0 1 0 0,1 1 0 0 0,-1-1 0 0 0,1-1 0 0 0,1 1 0 0 0,-1 0 0 0 0,1 0-1 0 0,1 1-4 0 0,7 7 32 0 0,1 0-1 0 0,7 6-31 0 0,-3-4 8 0 0,-13-12 1 0 0,1 0 0 0 0,0 0 0 0 0,0 0-1 0 0,0-1 1 0 0,0 1 0 0 0,1-1-9 0 0,17 11 0 0 0,-17-11 1 0 0,0 1 0 0 0,1-1-1 0 0,0 0 1 0 0,-1 0 0 0 0,1-1-1 0 0,0 1 1 0 0,0-1 0 0 0,0-1-1 0 0,1 1 0 0 0,28 0-30 0 0,-5-5-92 0 0,2-7-36 0 0,-15 7 67 0 0,11-3-55 0 0,-10 0 6 0 0,-8 2-77 0 0,7-3 15 0 0,-2 1 46 0 0,-5 2 12 0 0,-2 1-25 0 0,0 0-65 0 0,-2 0-22 0 0,0 1-67 0 0,0-1-77 0 0,0 1-87 0 0,-4 1 106 0 0,0 0-53 0 0,0 1-48 0 0,0-1-40 0 0,0 0-151 0 0,0 0-41 0 0,1 0-182 0 0,0-1-492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5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9816 0 0,'0'0'222'0'0,"0"0"30"0"0,0 0 19 0 0,0 1-114 0 0,2 1-82 0 0,9 11 38 0 0,-9-6 8 0 0,1-1 96 0 0,8 0 204 0 0,-6 7 10 0 0,-3-10-319 0 0,1-1-69 0 0,-1 1 28 0 0,1 0 75 0 0,-1 1 76 0 0,0-2-67 0 0,0 2 33 0 0,8 11 171 0 0,-2-1-68 0 0,0-1 90 0 0,-3-4-56 0 0,-1 0-10 0 0,5 7 85 0 0,-3-6-189 0 0,0 1 0 0 0,-2 0 0 0 0,1 0 0 0 0,-1 0 0 0 0,-1 0 0 0 0,0 0 0 0 0,0 2-211 0 0,-2-10 41 0 0,10 26 244 0 0,-8-24-235 0 0,0 1 0 0 0,0 0 0 0 0,-1 0 0 0 0,0 0 0 0 0,0 2-50 0 0,1 12 99 0 0,-3-15-66 0 0,1 0 0 0 0,0 1 0 0 0,0-1 1 0 0,0 0-1 0 0,0 0 0 0 0,1 0 0 0 0,0 0 0 0 0,0 0 0 0 0,2 2-33 0 0,5 9 71 0 0,-3 3-40 0 0,-2-6-16 0 0,6 8 49 0 0,-5 5-32 0 0,9 1 79 0 0,-2-5-23 0 0,-9-5-57 0 0,-3-16 31 0 0,0 0-38 0 0,0 0-30 0 0,0 4-109 0 0,0-4 132 0 0,0 0 53 0 0,0 0 49 0 0,0 0 66 0 0,0 1 77 0 0,0 0 90 0 0,3-2-146 0 0,-2 0-196 0 0,-1 0-1 0 0,1 0 1 0 0,-1-1 0 0 0,1 1 0 0 0,-1 0 0 0 0,1 0 0 0 0,-1 0 0 0 0,1 0-1 0 0,-1-1 1 0 0,1 1 0 0 0,-1 0 0 0 0,1 0 0 0 0,-1-1 0 0 0,1 1-1 0 0,-1 0 1 0 0,1-1 0 0 0,-1 1 0 0 0,0 0 0 0 0,1-1 0 0 0,-1 1 0 0 0,0-1-1 0 0,1 1 1 0 0,-1-1 0 0 0,0 1 0 0 0,0 0 0 0 0,1-1 0 0 0,-1 1-1 0 0,0-1 1 0 0,0 0 0 0 0,0 1 0 0 0,0-1 0 0 0,1 0-10 0 0,0-23 261 0 0,-1 10-165 0 0,2 3-40 0 0,8-13 22 0 0,-8 10-56 0 0,0-1-1 0 0,-2 0 1 0 0,1 1-1 0 0,-3-11-21 0 0,1 8 26 0 0,1 0-1 0 0,1 0 0 0 0,2-14-25 0 0,-1 20 3 0 0,1 1 1 0 0,1-1 0 0 0,2-3-4 0 0,5-19-1 0 0,-9 23 1 0 0,0-1 0 0 0,0 1 0 0 0,1 0 0 0 0,1 0 0 0 0,-1 0 0 0 0,2 1 0 0 0,-1-1 0 0 0,5-5 0 0 0,38-64 0 0 0,-42 73 0 0 0,0 0-1 0 0,0 0 1 0 0,1 0-1 0 0,-1 0 1 0 0,3-1 0 0 0,3-3-10 0 0,9-8-37 0 0,7 0 34 0 0,-6 4 13 0 0,-9 7 0 0 0,-6 3 0 0 0,0 0 0 0 0,0 0 0 0 0,0 0 0 0 0,3-4 0 0 0,-7 6 0 0 0,-1 0 0 0 0,1 1 0 0 0,0 0-1 0 0,0-1 1 0 0,0 1 0 0 0,0 0-1 0 0,0 0 1 0 0,0 0 0 0 0,0 0 0 0 0,0 1-1 0 0,1-1 1 0 0,-1 0 0 0 0,1 1 0 0 0,33-2 29 0 0,-19 3 37 0 0,-14-1-54 0 0,0 0-1 0 0,0 0 0 0 0,0 1 1 0 0,1 0-1 0 0,-1-1 1 0 0,0 1-1 0 0,0 0 0 0 0,0 1 1 0 0,0-1-1 0 0,-1 0 0 0 0,1 1 1 0 0,2 1-12 0 0,17 16 74 0 0,-9-1-65 0 0,-5-3-7 0 0,2 12 42 0 0,3 7-7 0 0,-10-27-28 0 0,0 0 0 0 0,0 0 0 0 0,-1 0 1 0 0,-1 1-1 0 0,1-1 0 0 0,0 6-9 0 0,1 7 9 0 0,7 17 34 0 0,-4 8-33 0 0,4 2 2 0 0,-6-22 15 0 0,-2-8-16 0 0,1 0 0 0 0,1-1 0 0 0,2 4-11 0 0,8 38 0 0 0,-10-40 0 0 0,0-1 0 0 0,5 13 0 0 0,5 2 1 0 0,6 20-31 0 0,-9-33-69 0 0,-8-15 59 0 0,0 1 0 0 0,-1-1 1 0 0,1 0-1 0 0,-1 1 1 0 0,1 2 39 0 0,-1 5-75 0 0,0-3-18 0 0,0-1-63 0 0,3-1-86 0 0,2-1-110 0 0,6-1-504 0 0,-11-3 761 0 0,-1 0-63 0 0,0-1-64 0 0,0 1-65 0 0,-1-1-80 0 0,1 0-74 0 0,0 0-74 0 0,0 0-78 0 0,1 0-79 0 0,0 0-80 0 0,1-1-83 0 0,1 0-83 0 0,2 0-1228 0 0,3 0-1200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6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79 9728 0 0,'0'0'222'0'0,"0"0"30"0"0,0-2 18 0 0,0-5-117 0 0,0 1-80 0 0,0-8 91 0 0,0 7-42 0 0,0 2 157 0 0,0 2-122 0 0,0 0 571 0 0,0 0 28 0 0,-3-10 116 0 0,0 8-569 0 0,1 3-180 0 0,0 0-43 0 0,1 0-52 0 0,-1 0-60 0 0,-1 0 288 0 0,1 2-26 0 0,-6-1-142 0 0,-21 3 119 0 0,28-2-201 0 0,0 0 1 0 0,0 0 0 0 0,0 1 0 0 0,-1-1 0 0 0,1 1-1 0 0,0-1 1 0 0,0 1 0 0 0,0-1 0 0 0,0 1-1 0 0,0 0 1 0 0,0-1 0 0 0,0 1 0 0 0,0 0 0 0 0,0 0-1 0 0,0 0 1 0 0,0 0 0 0 0,0 0 0 0 0,1 0-1 0 0,-1 0 1 0 0,0 0-7 0 0,-2 6 31 0 0,3-6-29 0 0,-1 0 0 0 0,1-1 0 0 0,0 1 0 0 0,-1-1 0 0 0,1 1-1 0 0,-1 0 1 0 0,1-1 0 0 0,0 1 0 0 0,-1-1 0 0 0,1 1 0 0 0,-1-1 0 0 0,0 1 0 0 0,1-1-1 0 0,-1 0 1 0 0,1 1 0 0 0,-1-1 0 0 0,0 0 0 0 0,1 1 0 0 0,-1-1 0 0 0,0 0 0 0 0,1 0 0 0 0,-1 1-1 0 0,0-1 1 0 0,1 0 0 0 0,-1 0 0 0 0,0 0 0 0 0,0 0-2 0 0,-1 1 2 0 0,-21 11 36 0 0,3 6 36 0 0,10-7 22 0 0,1 1 0 0 0,-5 8-96 0 0,9-13 34 0 0,1-1-1 0 0,-1-1 1 0 0,0 1-1 0 0,-4 2-33 0 0,-8 10 65 0 0,-4 19 76 0 0,8-13-31 0 0,-2 0 12 0 0,13-18-95 0 0,-1-1 0 0 0,1 1 0 0 0,0 0 0 0 0,1 0 1 0 0,-1 1-1 0 0,1 1-27 0 0,-5 21 156 0 0,5-25-135 0 0,-6 26 143 0 0,5-22-95 0 0,0 1-1 0 0,1 0 0 0 0,1 7-68 0 0,-1 12 159 0 0,0-17-37 0 0,1 1 0 0 0,1 10-122 0 0,0-17 32 0 0,0-1 0 0 0,0 0-1 0 0,0 0 1 0 0,0 0 0 0 0,1 0-1 0 0,-1 0 1 0 0,1 0 0 0 0,0-1-1 0 0,2 4-31 0 0,20 30 209 0 0,0 0-59 0 0,-23-35-137 0 0,1 1 0 0 0,0-1 0 0 0,0 0 1 0 0,0 0-1 0 0,1 0 0 0 0,-1 0 0 0 0,2 2-13 0 0,17 7 58 0 0,-13-7-45 0 0,7 2 13 0 0,1-1 0 0 0,0 0 0 0 0,0-1 0 0 0,14 2-26 0 0,-15-3 4 0 0,35 9 60 0 0,-35-8-74 0 0,-10-4 5 0 0,0 1-1 0 0,0-1 0 0 0,0 0 0 0 0,0 0 1 0 0,-1 0-1 0 0,1-1 0 0 0,0 0 0 0 0,0 0 0 0 0,-1 0 1 0 0,1 0-1 0 0,1-1 6 0 0,12-3-14 0 0,-3 2-18 0 0,-1 0-41 0 0,-2 1-36 0 0,10-8-198 0 0,6-8-266 0 0,-20 13 291 0 0,-4 3 98 0 0,0 0-35 0 0,1-1-71 0 0,-1 1-59 0 0,0 0-64 0 0,1-1-74 0 0,-1 0-81 0 0,0 1-88 0 0,0-1-95 0 0,1 0-104 0 0,3-3-1165 0 0,2-4-1138 0 0</inkml:trace>
  <inkml:trace contextRef="#ctx0" brushRef="#br0" timeOffset="581.21">822 458 6880 0 0,'0'0'157'0'0,"3"3"23"0"0,10 7 11 0 0,2-7-31 0 0,-7-3-130 0 0,-6-1-30 0 0,0 1 1 0 0,0 0-1 0 0,0 0 0 0 0,0 0 0 0 0,0 1 0 0 0,1-1 0 0 0,-1 0 0 0 0,0 1 1 0 0,0-1-1 0 0,1 1 0 0 0,5 4 43 0 0,-3-2 28 0 0,0 0 38 0 0,1-1 38 0 0,2-1 40 0 0,2-1 253 0 0,0 0-51 0 0,-1 0-44 0 0,1 0-37 0 0,12 0 320 0 0,11 0 201 0 0,-21-2-451 0 0,-3-3-68 0 0,4-2 22 0 0,4 6-30 0 0,-9 1-158 0 0,1 0 39 0 0,-4-2-28 0 0,1 0 33 0 0,1-1-2 0 0,-1 0-35 0 0,-3 2-74 0 0,1 0 0 0 0,-1 0 0 0 0,0 0 0 0 0,1 0 0 0 0,-1 0 0 0 0,0 1 0 0 0,1 0-77 0 0,6-1 226 0 0,3 1 86 0 0,-2-2 2 0 0,2-4 50 0 0,-1 0-21 0 0,0 4-65 0 0,-1 1-125 0 0,1-6-32 0 0,-10 6-110 0 0,-1 0 1 0 0,1 1-1 0 0,-1-1 1 0 0,1 0-1 0 0,0 0 0 0 0,-1 1 1 0 0,1-1-1 0 0,0 1 1 0 0,0-1-1 0 0,-1 1 1 0 0,1 0-1 0 0,0 0 1 0 0,0 0-12 0 0,0-1 14 0 0,0 1 0 0 0,0 0 0 0 0,-1-1 0 0 0,1 1 0 0 0,0-1 0 0 0,0 1 0 0 0,0-1 0 0 0,0 0 0 0 0,-1 0 0 0 0,1 0 0 0 0,0 0 0 0 0,-1 0 0 0 0,1 0 0 0 0,-1 0 1 0 0,1 0-1 0 0,-1-1 0 0 0,1 0-14 0 0,12-9 132 0 0,-13 10-117 0 0,1 0 1 0 0,-1 1 0 0 0,0-1 0 0 0,1 1-1 0 0,-1-1 1 0 0,1 1 0 0 0,-1 0-1 0 0,1-1 1 0 0,-1 1 0 0 0,0 0-1 0 0,2 0-15 0 0,-1 0 29 0 0,1-1-1 0 0,-1 1 0 0 0,0-1 0 0 0,1 0 0 0 0,-1 0 0 0 0,0 1 0 0 0,0-1 0 0 0,1-1 0 0 0,-1 1 0 0 0,0 0 0 0 0,0-1 0 0 0,0 1 0 0 0,-1-1 0 0 0,1 1 0 0 0,0-1 0 0 0,0 0 0 0 0,-1 0 0 0 0,1 1 0 0 0,-1-2-28 0 0,1 1 54 0 0,1-1 0 0 0,-1 0 1 0 0,1 1-1 0 0,0-1 0 0 0,0 1 0 0 0,0 0 0 0 0,1-1-54 0 0,6-2 170 0 0,-1 1-60 0 0,4-5-27 0 0,-11 7-67 0 0,1-1 0 0 0,0 1 0 0 0,0 1 0 0 0,0-1-1 0 0,0 0 1 0 0,1 0-16 0 0,-2 2 9 0 0,0-1-1 0 0,0 0 1 0 0,-1 0-1 0 0,1 0 1 0 0,0 0-1 0 0,0-1 1 0 0,-1 1-1 0 0,1 0 1 0 0,-1-1-1 0 0,1 1 0 0 0,-1-1 1 0 0,1 1-1 0 0,-1-2-8 0 0,2-2 18 0 0,-3 5-14 0 0,0-1 0 0 0,0 0 0 0 0,1 1 1 0 0,-1-1-1 0 0,0 1 0 0 0,1-1 0 0 0,-1 0 1 0 0,1 1-1 0 0,-1-1 0 0 0,0 1 0 0 0,1-1 1 0 0,-1 1-1 0 0,1-1 0 0 0,0 1 0 0 0,-1-1 1 0 0,1 1-1 0 0,-1 0 0 0 0,1-1 1 0 0,-1 1-1 0 0,1 0 0 0 0,0 0 0 0 0,0-1-4 0 0,4-1 17 0 0,-4 1-10 0 0,1 0 0 0 0,-1 0 0 0 0,0 0 0 0 0,0-1 0 0 0,0 1 0 0 0,1 0 0 0 0,-1-1 0 0 0,0 1 0 0 0,0 0 0 0 0,-1-1 0 0 0,1 1 0 0 0,0-1 0 0 0,0 0 0 0 0,0 0-7 0 0,-1 0 7 0 0,1 0-1 0 0,-1 1 1 0 0,1-1 0 0 0,0 1 0 0 0,0-1-1 0 0,0 1 1 0 0,0 0 0 0 0,0-1 0 0 0,0 1-1 0 0,0 0 1 0 0,0 0 0 0 0,1 0 0 0 0,-1 0-1 0 0,1-1-6 0 0,11-1 64 0 0,-12 3-62 0 0,-1 0-1 0 0,0 0 0 0 0,0 0 0 0 0,0 0 0 0 0,0 0 0 0 0,0 0 0 0 0,0 0 0 0 0,0 0 1 0 0,0 0-1 0 0,0 0 0 0 0,0 0 0 0 0,0 0 0 0 0,1 0 0 0 0,-1 0 0 0 0,0 0 0 0 0,0 0 1 0 0,0 0-1 0 0,0 0 0 0 0,0 0 0 0 0,0 0 0 0 0,0 0 0 0 0,0 0 0 0 0,0 0 0 0 0,0 0 1 0 0,1 0-1 0 0,-1 0 0 0 0,0 0 0 0 0,0 0 0 0 0,0 0 0 0 0,0 0 0 0 0,0 0 0 0 0,0 0 0 0 0,0 0 1 0 0,0-1-1 0 0,0 1 0 0 0,0 0 0 0 0,0 0 0 0 0,0 0 0 0 0,0 0 0 0 0,0 0 0 0 0,0 0 1 0 0,0 0-1 0 0,0 0 0 0 0,0 0 0 0 0,0 0 0 0 0,0 0 0 0 0,0-1 0 0 0,0 1 0 0 0,0 0 1 0 0,0 0-1 0 0,0 0 0 0 0,0 0 0 0 0,0 0 0 0 0,0 0 0 0 0,0 0 0 0 0,0 0 0 0 0,0 0-1 0 0,0-1 3 0 0,0 1 1 0 0,0-1-1 0 0,0 1 0 0 0,0-1 0 0 0,0 1 0 0 0,0-1 0 0 0,0 1 0 0 0,0-1 0 0 0,0 1 0 0 0,0-1 0 0 0,1 1 0 0 0,-1-1 0 0 0,0 1 0 0 0,0-1 0 0 0,0 1 0 0 0,1-1 0 0 0,-1 1 0 0 0,0 0 0 0 0,1-1 0 0 0,-1 1 0 0 0,0 0 0 0 0,1-1 1 0 0,-1 1-1 0 0,0 0 0 0 0,1-1 0 0 0,-1 1 0 0 0,1 0 0 0 0,-1 0 0 0 0,1-1 0 0 0,-1 1 0 0 0,0 0 0 0 0,1 0 0 0 0,-1 0 0 0 0,1 0 0 0 0,-1-1 0 0 0,1 1 0 0 0,-1 0 0 0 0,1 0 0 0 0,-1 0 0 0 0,1 0 0 0 0,-1 0 0 0 0,1 0-3 0 0,-1 0 2 0 0,0 0-1 0 0,0 1 0 0 0,1-1 0 0 0,-1 0 0 0 0,0 0 0 0 0,0 0 0 0 0,0 0 0 0 0,0 0 1 0 0,0 0-1 0 0,0 0 0 0 0,0 0 0 0 0,0 0 0 0 0,0 0 0 0 0,0 0 0 0 0,1 0 0 0 0,-1 0 1 0 0,0 0-1 0 0,0 0 0 0 0,0 0 0 0 0,0-1 0 0 0,0 1 0 0 0,0 0 0 0 0,0 0 0 0 0,0 0 1 0 0,0 0-1 0 0,0 0 0 0 0,0 0 0 0 0,0 0 0 0 0,1 0 0 0 0,-1 0 0 0 0,0 0 0 0 0,0 0 0 0 0,0 0 1 0 0,0 0-1 0 0,0 0 0 0 0,0 0 0 0 0,0-1 0 0 0,0 1 0 0 0,0 0 0 0 0,0 0 0 0 0,0 0 1 0 0,0 0-1 0 0,0 0 0 0 0,0 0 0 0 0,0 0 0 0 0,0 0 0 0 0,0 0 0 0 0,0 0 0 0 0,0 0 1 0 0,0-1-1 0 0,0 1 0 0 0,0 0 0 0 0,0 0 0 0 0,0 0 0 0 0,0 0 0 0 0,0 0 0 0 0,0 0-1 0 0,-1-4 22 0 0,1 4-18 0 0,5-8 27 0 0,4-9 30 0 0,-7 13-51 0 0,-1-2-10 0 0,-1-16 71 0 0,-1 14-32 0 0,-5-8-13 0 0,-6-7 53 0 0,10 18-54 0 0,1 3-21 0 0,1 1 0 0 0,-1-1 1 0 0,1 1-1 0 0,-1 0 0 0 0,1-1 0 0 0,-1 1 1 0 0,0 0-1 0 0,0-1 0 0 0,0 1 0 0 0,0 0 1 0 0,0 0-1 0 0,0 0 0 0 0,0 0 0 0 0,0 0 1 0 0,0 0-1 0 0,0 0 0 0 0,-1 0 0 0 0,1 0 1 0 0,0 0-1 0 0,-1 1 0 0 0,1-1 0 0 0,0 1 0 0 0,-1-1 1 0 0,-1 0-5 0 0,-6 0 27 0 0,-6-6 228 0 0,11 4-208 0 0,1 1-38 0 0,2 2 5 0 0,-1-1 1 0 0,1 1-1 0 0,0-1 0 0 0,0 1 0 0 0,-1-1 0 0 0,1 1 0 0 0,0 0 0 0 0,0 0 0 0 0,-1 0 0 0 0,1 0 0 0 0,0 0 0 0 0,-1 0 0 0 0,1 0 0 0 0,0 0 0 0 0,-1 0-14 0 0,-15 8 101 0 0,15-7-100 0 0,0 0-1 0 0,0 0 1 0 0,0 0 0 0 0,0 0 0 0 0,0 0 0 0 0,-1-1 0 0 0,1 1 0 0 0,0 0 0 0 0,0-1-1 0 0,-2 0 0 0 0,2 0 0 0 0,0 1 0 0 0,1-1 0 0 0,-1 0 0 0 0,1 0 0 0 0,-1 1 0 0 0,1-1 0 0 0,-1 1 0 0 0,1-1 0 0 0,-1 1 0 0 0,1 0 0 0 0,0-1 0 0 0,-1 1 0 0 0,1 0 0 0 0,0 0 0 0 0,-1 0 0 0 0,1 0 0 0 0,0 0 0 0 0,0 0 0 0 0,-1 1 0 0 0,1 0 0 0 0,-1 0 0 0 0,0-1 0 0 0,1 1 0 0 0,-1-1 0 0 0,0 1 0 0 0,0-1 0 0 0,0 0 0 0 0,0 0 0 0 0,0 0 0 0 0,-1 0 0 0 0,-21 5 14 0 0,13 7 39 0 0,-31 18-40 0 0,24-13-12 0 0,9-10 4 0 0,1 0 0 0 0,0 0 1 0 0,0 1-1 0 0,-4 6-5 0 0,-24 40 226 0 0,23-35-125 0 0,-1 0 33 0 0,11-15-104 0 0,1-1 1 0 0,0 2-1 0 0,0-1 1 0 0,0 0-1 0 0,0 0 0 0 0,1 1 1 0 0,0-1-1 0 0,0 0 0 0 0,0 4-30 0 0,-5 22 140 0 0,-2-9-20 0 0,4-15-49 0 0,1 1 0 0 0,1 0-1 0 0,0 0 1 0 0,0 1-1 0 0,0-1 1 0 0,1 0 0 0 0,0 8-71 0 0,0 32 287 0 0,2-18-140 0 0,0 6-48 0 0,-1-30-83 0 0,0 0-1 0 0,1 0 0 0 0,-1 0 0 0 0,1 0 1 0 0,1-1-1 0 0,-1 1 0 0 0,1 0 0 0 0,2 3-15 0 0,2 3 27 0 0,0-1 0 0 0,1 0 1 0 0,2 3-28 0 0,-1-2 11 0 0,-5-8-6 0 0,-1 0 1 0 0,1 0-1 0 0,0 0 0 0 0,1 0 1 0 0,-1-1-1 0 0,1 1 0 0 0,-1-1 1 0 0,1 0-1 0 0,0 0 0 0 0,0 0 1 0 0,0-1-1 0 0,3 2-5 0 0,15 7 39 0 0,0 0 38 0 0,28 14 164 0 0,-43-22-204 0 0,0 0 0 0 0,0-1-1 0 0,0 0 1 0 0,0 0-1 0 0,1-1 1 0 0,-1 1 0 0 0,3-1-37 0 0,9 1 69 0 0,-2 1-8 0 0,5 1 50 0 0,1-1 0 0 0,0-1 0 0 0,5-1-111 0 0,2 0 208 0 0,14 1-208 0 0,-19 2 76 0 0,15 0 48 0 0,3-9-10 0 0,-22 2-62 0 0,41 0 93 0 0,-40 3 0 0 0,20-2-145 0 0,41-12 162 0 0,36-17-4 0 0,-55 11-55 0 0,-23 6-77 0 0,-1 1-88 0 0,-31 10 23 0 0,1-1 1 0 0,-1 1-1 0 0,8-6 39 0 0,-7 2-59 0 0,-3 2-53 0 0,-2 1-28 0 0,-1 1-68 0 0,1-1-82 0 0,0 1-98 0 0,0 0-71 0 0,1 1-87 0 0,-1-1-79 0 0,0 1-68 0 0,1-1-82 0 0,-1 1-53 0 0,5-4-942 0 0,-2 1 321 0 0,-1 0-40 0 0,1-2-337 0 0,3-5-958 0 0,-10 12 2707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2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379 221 5936 0 0,'0'0'169'0'0,"3"0"2"0"0,1 0-236 0 0,0-2 67 0 0,-2 0 59 0 0,0-2 49 0 0,-1-2 148 0 0,-1-4 249 0 0,0 5-278 0 0,3 0 345 0 0,7-6-13 0 0,-8 9-280 0 0,-1 0-76 0 0,0 0-63 0 0,-1 1-51 0 0,0-2-30 0 0,-1-1 2 0 0,1 3 4 0 0,0 1 4 0 0,-3-6 403 0 0,-7-4-1 0 0,8 8-202 0 0,1 0-73 0 0,0 0-60 0 0,1 0-48 0 0,0 0-29 0 0,1-3 9 0 0,-1 4-2 0 0,0 1 3 0 0,0-5 284 0 0,-1 0-88 0 0,1 1-74 0 0,-1 1-59 0 0,-1 0-32 0 0,-3-5 44 0 0,2 6-48 0 0,2 1-39 0 0,-2-2 189 0 0,2 0-85 0 0,0 1-53 0 0,2-1-50 0 0,-1 0-20 0 0,-1 1 49 0 0,-10-3 240 0 0,7-2-168 0 0,4 7-153 0 0,-1-1 0 0 0,1 1 0 0 0,0-1 0 0 0,0 1 1 0 0,-1-1-1 0 0,1 1 0 0 0,0 0 0 0 0,-1-1 0 0 0,1 1 0 0 0,-1 0 0 0 0,1-1 1 0 0,0 1-1 0 0,-1 0 0 0 0,1-1 0 0 0,-1 1 0 0 0,1 0 0 0 0,0 0 0 0 0,-1 0 0 0 0,1-1 1 0 0,-1 1-1 0 0,1 0 0 0 0,-1 0 0 0 0,1 0 0 0 0,-1 0 0 0 0,1 0 0 0 0,-1 0 1 0 0,1 0-1 0 0,-1 0 0 0 0,1 0 0 0 0,-1 0 0 0 0,1 0 0 0 0,-1 0-8 0 0,0 0 11 0 0,0 0 0 0 0,0 0 0 0 0,1 0 1 0 0,-1 0-1 0 0,0 0 0 0 0,1 0 0 0 0,-1 0 0 0 0,0 0 0 0 0,0-1 0 0 0,1 1 0 0 0,-1 0 0 0 0,0 0 0 0 0,1-1 0 0 0,-1 1 1 0 0,0-1-1 0 0,1 1 0 0 0,-1-1 0 0 0,1 1 0 0 0,-1-1 0 0 0,1 1 0 0 0,-1-1 0 0 0,1 1 0 0 0,-1-1 0 0 0,1 1 0 0 0,-1-1-11 0 0,1 0 7 0 0,0 1 0 0 0,-1-1 0 0 0,1 1 0 0 0,0-1 0 0 0,-1 1 0 0 0,1-1 0 0 0,-1 1 0 0 0,1 0 0 0 0,0-1 0 0 0,-1 1 0 0 0,1 0 0 0 0,-1-1 0 0 0,1 1 0 0 0,-1 0 0 0 0,0 0 0 0 0,1-1 0 0 0,-1 1 0 0 0,1 0 1 0 0,-1 0-1 0 0,1 0 0 0 0,-1 0 0 0 0,1 0 0 0 0,-1 0 0 0 0,0 0-7 0 0,-4-3 76 0 0,-1-1-60 0 0,-8-4 83 0 0,14 8-91 0 0,-1 0 0 0 0,0-1 0 0 0,0 1 0 0 0,0 0-1 0 0,0-1 1 0 0,0 1 0 0 0,0 0 0 0 0,1 0 0 0 0,-1 0 0 0 0,0 0-1 0 0,0 0 1 0 0,0 0 0 0 0,0 0 0 0 0,0 0 0 0 0,0 0 0 0 0,0 0 0 0 0,0 0-1 0 0,0 1 1 0 0,0-1 0 0 0,1 0 0 0 0,-1 1 0 0 0,0-1 0 0 0,0 0 0 0 0,-1 1-8 0 0,-2 6 52 0 0,4-7-49 0 0,0 1 0 0 0,-1-1 0 0 0,1 1 0 0 0,0-1-1 0 0,0 1 1 0 0,-1-1 0 0 0,1 0 0 0 0,0 1 0 0 0,-1-1 0 0 0,1 0 0 0 0,-1 1 0 0 0,1-1 0 0 0,0 0 0 0 0,-1 1 0 0 0,1-1 0 0 0,-1 0 0 0 0,1 0 0 0 0,-1 0 0 0 0,1 1 0 0 0,-1-1 0 0 0,1 0 0 0 0,-1 0 0 0 0,1 0 0 0 0,-1 0 0 0 0,1 0-1 0 0,-1 0 1 0 0,1 0 0 0 0,-1 0 0 0 0,1 0 0 0 0,-1 0 0 0 0,1 0 0 0 0,-1 0-3 0 0,0 0 7 0 0,-1-1-1 0 0,1 2 0 0 0,-1-1 0 0 0,1 0 1 0 0,-1 0-1 0 0,1 0 0 0 0,0 1 1 0 0,-1-1-1 0 0,1 1 0 0 0,-1-1 1 0 0,1 1-7 0 0,-14 12 104 0 0,13-11-88 0 0,-11 9 0 0 0,8-9-15 0 0,4-2 2 0 0,0 0-1 0 0,1 1 0 0 0,-1-1 0 0 0,1 0 0 0 0,-1 1 0 0 0,0-1 1 0 0,1 0-1 0 0,-1 1 0 0 0,1-1 0 0 0,-1 1 0 0 0,1-1 1 0 0,-1 1-1 0 0,1-1 0 0 0,-1 1 0 0 0,1-1 0 0 0,0 1 0 0 0,-1-1 1 0 0,1 1-1 0 0,0 0 0 0 0,-1-1 0 0 0,1 1 0 0 0,0 0-2 0 0,-3 4 11 0 0,-28 58 1 0 0,20-45 6 0 0,6 9 73 0 0,-6-6 8 0 0,6 5-3 0 0,0-10-35 0 0,-1-1-31 0 0,4 1-47 0 0,1 2-66 0 0,-6-1 7 0 0,2-2 26 0 0,2 15-30 0 0,3 2 59 0 0,0-17 25 0 0,0 53-4 0 0,0-58 0 0 0,-1-7 0 0 0,1 1 0 0 0,0 0 0 0 0,0-1 0 0 0,0 1 0 0 0,0-1 0 0 0,1 1 0 0 0,0 0 0 0 0,-1-1 0 0 0,2 2 0 0 0,2 6 0 0 0,-2-8 0 0 0,-1 0 0 0 0,0 0 0 0 0,0 0 0 0 0,0 0 0 0 0,0 0 0 0 0,0 0 0 0 0,-1 0 0 0 0,1 1 0 0 0,-1-1 0 0 0,0 3 0 0 0,0 5 0 0 0,-1-4 0 0 0,1 0 0 0 0,0 0 0 0 0,1 0 0 0 0,0 0 0 0 0,1 4 0 0 0,3 5 3 0 0,-3-13 3 0 0,-1 0 1 0 0,0 1-1 0 0,0-1 0 0 0,0 0 0 0 0,0 1 0 0 0,-1-1 1 0 0,1 1-1 0 0,-1 1-6 0 0,0 4 14 0 0,0 1 1 0 0,1-1-1 0 0,0 0 1 0 0,0 1-1 0 0,1-1 0 0 0,1 3-14 0 0,7 20 87 0 0,-10-32-87 0 0,2 5 16 0 0,0 2-5 0 0,1 0 1 0 0,-1 0 0 0 0,-1 0-1 0 0,0 0 1 0 0,0 0 0 0 0,0 6-12 0 0,-1 13 64 0 0,-1-15-24 0 0,1 0 0 0 0,0-1 0 0 0,1 1 0 0 0,0 0 0 0 0,1 4-40 0 0,3 1 44 0 0,-3-9-22 0 0,0-1 1 0 0,-1 1-1 0 0,0 0 0 0 0,0-1 1 0 0,0 1-1 0 0,-1 0-22 0 0,0 8 49 0 0,-1-7-16 0 0,1 0 0 0 0,1-1 0 0 0,-1 1 0 0 0,1 0-1 0 0,1 1-32 0 0,2 6 48 0 0,-2-6-10 0 0,0 0 0 0 0,0 0 1 0 0,-1 1-1 0 0,0-1 0 0 0,0 0 1 0 0,-1 3-39 0 0,0 158 242 0 0,0-168-242 0 0,0 0 0 0 0,1 0 0 0 0,-1 0 0 0 0,0-1 0 0 0,1 1 0 0 0,0 0 0 0 0,-1-1 0 0 0,1 1 0 0 0,0 0 0 0 0,0 0 0 0 0,3 10 11 0 0,-8-2 16 0 0,4-9-25 0 0,-1-1-1 0 0,1 1 0 0 0,-1 0 0 0 0,1-1 0 0 0,-1 1 0 0 0,1 0 0 0 0,-1 0 0 0 0,1 0 0 0 0,0-1 0 0 0,0 1 0 0 0,-1 0 0 0 0,1 0 0 0 0,0 0 0 0 0,0 0 0 0 0,0 0 0 0 0,0-1 0 0 0,0 1 0 0 0,0 0 0 0 0,0 0 0 0 0,0 0 0 0 0,0 0 0 0 0,1 0 0 0 0,-1 0 0 0 0,0-1 0 0 0,1 2-1 0 0,9 13 0 0 0,-7-1 11 0 0,-3-14-10 0 0,0 0-1 0 0,0 0 1 0 0,0 0-1 0 0,0 0 1 0 0,0 0-1 0 0,0 0 1 0 0,0 0-1 0 0,0 0 1 0 0,0 0-1 0 0,0 0 1 0 0,0 0-1 0 0,0 1 1 0 0,0-1-1 0 0,0 0 1 0 0,0 0-1 0 0,0 0 0 0 0,0 0 1 0 0,0 0-1 0 0,0 0 1 0 0,0 0-1 0 0,0 0 1 0 0,0 0-1 0 0,0 0 1 0 0,0 1-1 0 0,0-1 1 0 0,0 0-1 0 0,0 0 1 0 0,-1 0-1 0 0,1 0 1 0 0,0 0-1 0 0,0 0 1 0 0,0 0-1 0 0,0 0 1 0 0,0 0-1 0 0,0 0 1 0 0,0 0-1 0 0,0 0 1 0 0,0 0-1 0 0,0 0 1 0 0,0 0-1 0 0,0 0 1 0 0,-1 0-1 0 0,1 0 1 0 0,0 0-1 0 0,0 0 1 0 0,0 0-1 0 0,0 0 1 0 0,0 0-1 0 0,0 0 1 0 0,0 0-1 0 0,0 0 1 0 0,0 0-1 0 0,0 0 1 0 0,-1 0-1 0 0,1 0 1 0 0,0 0-1 0 0,0 0 0 0 0,-10 0-59 0 0,10 0 58 0 0,-1 0 0 0 0,1 0 0 0 0,0 0 0 0 0,0 0 0 0 0,0 0-1 0 0,0 0 1 0 0,0 0 0 0 0,0 0 0 0 0,0 0 0 0 0,0 0-1 0 0,0 0 1 0 0,0 0 0 0 0,-1 0 0 0 0,1 0 0 0 0,0 0-1 0 0,0 0 1 0 0,0 0 0 0 0,0 0 0 0 0,0 0 0 0 0,0 0-1 0 0,0 0 1 0 0,0 0 0 0 0,0 0 0 0 0,0 0 0 0 0,0 0-1 0 0,-1 0 1 0 0,1 0 0 0 0,0 0 0 0 0,0 0 0 0 0,0 1-1 0 0,0-1 1 0 0,0 0 0 0 0,0 0 0 0 0,0 0 0 0 0,0 0 0 0 0,0 0-1 0 0,0 0 1 0 0,0 0 0 0 0,0 0 0 0 0,0 0 0 0 0,0 0-1 0 0,0 0 1 0 0,0 1 0 0 0,0-1 0 0 0,0 0 0 0 0,0 0-1 0 0,0 0 1 0 0,0 0 0 0 0,0 0 0 0 0,0 0 0 0 0,0 0-1 0 0,0 0 1 0 0,0 0 0 0 0,0 0 0 0 0,0 1 0 0 0,0-1-1 0 0,0 0 2 0 0,0 6-52 0 0,0-2-25 0 0,0-2-55 0 0,0-1-140 0 0,0-1-252 0 0,0 0-18 0 0</inkml:trace>
  <inkml:trace contextRef="#ctx0" brushRef="#br0" timeOffset="644.24">1010 126 7856 0 0,'0'0'174'0'0,"0"0"29"0"0,0-2 13 0 0,0-2-50 0 0,0-21-109 0 0,0 6-77 0 0,0 13 52 0 0,0 2 48 0 0,0 2 69 0 0,-2 1 172 0 0,1 1-299 0 0,1 1 0 0 0,-1-1-1 0 0,1 0 1 0 0,0 0-1 0 0,-1 0 1 0 0,1 0-1 0 0,-1 0 1 0 0,1 0 0 0 0,0 0-1 0 0,-1 0 1 0 0,1-1-1 0 0,-1 1 1 0 0,1 0 0 0 0,0 0-1 0 0,-1 0 1 0 0,1 0-1 0 0,-1-1 1 0 0,1 1-1 0 0,0 0 1 0 0,-1 0 0 0 0,1 0-1 0 0,0-1 1 0 0,-1 1-1 0 0,1 0 1 0 0,0-1 0 0 0,0 1-1 0 0,-1 0 1 0 0,1-1-1 0 0,0 1 1 0 0,0 0-1 0 0,0-1 1 0 0,-1 1 0 0 0,1 0-1 0 0,0-1 1 0 0,0 1-1 0 0,0-1 1 0 0,0 1-1 0 0,0 0 1 0 0,0-1 0 0 0,0 1-1 0 0,0-1 1 0 0,0 1-1 0 0,0-1 1 0 0,0 1 0 0 0,0 0-1 0 0,0-1 1 0 0,0 1-1 0 0,0-1 1 0 0,0 1-22 0 0,0-1 41 0 0,0 0 1 0 0,1 0-1 0 0,-1 0 0 0 0,0 0 1 0 0,0 1-1 0 0,-1-1 1 0 0,1 0-1 0 0,0 0 0 0 0,0 0 1 0 0,0 0-1 0 0,0 1 1 0 0,-1-1-1 0 0,1 0 0 0 0,0 0 1 0 0,-1 1-1 0 0,1-1 1 0 0,-1 0-1 0 0,1 0 0 0 0,-1 0-41 0 0,-10-4 502 0 0,9 2-346 0 0,0 0-9 0 0,1-1-10 0 0,-1 3 1 0 0,0 0-15 0 0,-1 0 38 0 0,-1 1 48 0 0,-1 0 54 0 0,5 0-243 0 0,-1 0-1 0 0,1 0 0 0 0,-1 0 1 0 0,0 0-1 0 0,1 0 0 0 0,-1 0 1 0 0,1-1-1 0 0,-1 1 0 0 0,1 0 0 0 0,-1 0 1 0 0,1 0-1 0 0,-1-1 0 0 0,1 1 1 0 0,-1 0-1 0 0,1-1 0 0 0,-1 1 1 0 0,1-1-1 0 0,-1 1 0 0 0,1 0 1 0 0,0-1-1 0 0,-1 1 0 0 0,1-1 1 0 0,0 1-1 0 0,-1-1-19 0 0,1 0 18 0 0,-1 1 1 0 0,1-1-1 0 0,-1 0 1 0 0,1 1-1 0 0,-1-1 1 0 0,1 1-1 0 0,-1-1 1 0 0,1 1-1 0 0,-1-1 1 0 0,0 1-1 0 0,1 0 1 0 0,-1-1-1 0 0,0 1 0 0 0,1 0 1 0 0,-1-1-1 0 0,0 1 1 0 0,1 0-1 0 0,-1 0 1 0 0,0-1-1 0 0,0 1 1 0 0,1 0-1 0 0,-1 0 1 0 0,0 0-1 0 0,0 0 1 0 0,0 0-19 0 0,-10 0 167 0 0,-16 0 410 0 0,18 0-449 0 0,-2 2 1 0 0,-2 4 13 0 0,1 0-2 0 0,1-4-15 0 0,10-2-118 0 0,1 0 0 0 0,-1 0 1 0 0,1 0-1 0 0,-1 0 1 0 0,1 0-1 0 0,-1 0 0 0 0,1 0 1 0 0,-1 0-1 0 0,1 0 1 0 0,-1 0-1 0 0,1 0 0 0 0,-1 0 1 0 0,1 0-1 0 0,-1 0 1 0 0,1 0-1 0 0,0 1 0 0 0,-1-1 1 0 0,1 0-1 0 0,-1 0 1 0 0,1 1-1 0 0,-1-1 0 0 0,1 0 1 0 0,0 1-1 0 0,-1-1 1 0 0,1 0-1 0 0,0 1 0 0 0,-1-1 1 0 0,1 1-1 0 0,0-1 1 0 0,-1 0-1 0 0,1 1 0 0 0,0 0-7 0 0,-5 5 109 0 0,-8-1 32 0 0,3 3-71 0 0,-19 21 257 0 0,24-21-285 0 0,-1 5-19 0 0,-7-5 25 0 0,12-6-47 0 0,0-1 1 0 0,0 1 0 0 0,0-1 0 0 0,0 1-1 0 0,0-1 1 0 0,0 1 0 0 0,0 0 0 0 0,1 0 0 0 0,-1-1-1 0 0,1 1 1 0 0,-1 0-2 0 0,-7 20 59 0 0,-1-6-29 0 0,5-9-5 0 0,0-1 0 0 0,0 1-1 0 0,-2 7-24 0 0,1 13 43 0 0,0-12-33 0 0,3-12-9 0 0,1 0 1 0 0,0 1-1 0 0,0-1 1 0 0,0 0-1 0 0,0 1 0 0 0,1-1 1 0 0,-1 1-1 0 0,1 0 1 0 0,0-1-3 0 0,0 2 10 0 0,-1 0 0 0 0,1 0 0 0 0,-1 0-1 0 0,0 0 1 0 0,-1 0 0 0 0,0 1-9 0 0,0 0 1 0 0,1-1 0 0 0,-1 1 1 0 0,1 0-1 0 0,0 0 0 0 0,0 0 0 0 0,0 2-1 0 0,1 87 0 0 0,0-91 0 0 0,0 1 0 0 0,0-1 0 0 0,0 0 0 0 0,-1 0 0 0 0,0 4 0 0 0,-3 0 1 0 0,0 5 9 0 0,12 16 33 0 0,-3 2-33 0 0,-2-20-10 0 0,2 10 0 0 0,-10 11 11 0 0,9-11 18 0 0,-1-11-15 0 0,3 22 10 0 0,-2-16 4 0 0,-2-9-19 0 0,0-1-1 0 0,0 1 1 0 0,-1-1 0 0 0,0 1-1 0 0,-1 0 1 0 0,1 0-9 0 0,-1 0 11 0 0,1-1 0 0 0,0 1 0 0 0,0 0 0 0 0,0-1 0 0 0,1 1 0 0 0,0-1-11 0 0,3 11 0 0 0,0 14 0 0 0,0-14 1 0 0,-3-11 10 0 0,0 1 0 0 0,-1-1 0 0 0,0 1 0 0 0,0 0 0 0 0,0 0 0 0 0,-1 0-11 0 0,0 21 71 0 0,-1-10-15 0 0,1-1-1 0 0,1 1 0 0 0,2 8-55 0 0,3-1 58 0 0,-4-19-27 0 0,0 0-1 0 0,-1 0 1 0 0,0 1 0 0 0,0-1-1 0 0,-1 1-30 0 0,2 11 117 0 0,4-1-20 0 0,-1-2-26 0 0,-2 17 74 0 0,-3-28-113 0 0,0 0 0 0 0,0 0 0 0 0,0 0-1 0 0,1 1 1 0 0,1 3-32 0 0,3 7 112 0 0,-3-11-86 0 0,-1-1 0 0 0,0 0 0 0 0,0 1 0 0 0,0-1 0 0 0,0 0 0 0 0,-1 1 0 0 0,0-1 0 0 0,1 2-26 0 0,-1 2 52 0 0,0 12 69 0 0,0 3-39 0 0,0-8-20 0 0,0-7-28 0 0,0-5-21 0 0,0 1 0 0 0,0 0-1 0 0,0 0 1 0 0,0 0 0 0 0,1 0 0 0 0,-1-1-1 0 0,1 2-12 0 0,10 7 84 0 0,-10-9-73 0 0,-1 1-1 0 0,1 0 1 0 0,-1 0-1 0 0,0 0 1 0 0,1 0-1 0 0,-1-1 1 0 0,-1 2-11 0 0,1-4 0 0 0,1 7 26 0 0,-2-3-4 0 0,-12 20 74 0 0,11-11-75 0 0,2-11 32 0 0,0-2-15 0 0,0 0-105 0 0,0 0-14 0 0,0 0 24 0 0,0 0-14 0 0,0 0-47 0 0,0 0-120 0 0,0 0-218 0 0,0 0 252 0 0,0 0-31 0 0,0 0-71 0 0,0 0 103 0 0,0 0-37 0 0,0 0-42 0 0,0 0-39 0 0,0 0-426 0 0,0 0 110 0 0,0 0-54 0 0,0 0-807 0 0,0 0-630 0 0,0 0-1201 0 0</inkml:trace>
  <inkml:trace contextRef="#ctx0" brushRef="#br0" timeOffset="998.52">1 852 6072 0 0,'0'0'133'0'0,"0"0"23"0"0,0 0 12 0 0,2 0-23 0 0,11-2-115 0 0,-8-1 33 0 0,0-2 105 0 0,0 0 43 0 0,6-6 355 0 0,-8 8-389 0 0,-1 2 67 0 0,-1 0-43 0 0,1 0-37 0 0,-1 0-34 0 0,0 1-13 0 0,0 0-36 0 0,1 0-19 0 0,-1 0-17 0 0,2 0 22 0 0,-2 0-9 0 0,0-1 36 0 0,4-10 428 0 0,3 6-147 0 0,9-3 54 0 0,-13 6-291 0 0,12-1 300 0 0,-15 3-410 0 0,0 0-1 0 0,-1 1 1 0 0,1-1 0 0 0,0-1 0 0 0,0 1-1 0 0,0 0 1 0 0,0 0 0 0 0,-1 0 0 0 0,1 0-1 0 0,0-1 1 0 0,0 1 0 0 0,0 0 0 0 0,-1-1 0 0 0,1 1-1 0 0,0-1-27 0 0,4-5 252 0 0,-5 5-236 0 0,0 1-1 0 0,0 0 1 0 0,1-1 0 0 0,-1 1 0 0 0,0-1 0 0 0,0 1 0 0 0,1 0 0 0 0,-1-1 0 0 0,1 1 0 0 0,-1 0 0 0 0,0-1 0 0 0,1 1 0 0 0,-1 0 0 0 0,1-1 0 0 0,-1 1 0 0 0,0 0 0 0 0,1 0-1 0 0,-1 0 1 0 0,1-1 0 0 0,-1 1 0 0 0,1 0 0 0 0,-1 0 0 0 0,1 0 0 0 0,-1 0 0 0 0,1 0 0 0 0,-1 0 0 0 0,1 0 0 0 0,-1 0 0 0 0,1 0 0 0 0,-1 0 0 0 0,1 0 0 0 0,0 0-16 0 0,6 0 170 0 0,-1-2-44 0 0,4-4 31 0 0,-8 5-142 0 0,-1 0 0 0 0,1 1 0 0 0,-1-1-1 0 0,1 0 1 0 0,0 0 0 0 0,-1 1 0 0 0,1-1 0 0 0,0 1 0 0 0,0-1 0 0 0,-1 1 0 0 0,1 0-1 0 0,0 0 1 0 0,0 0-15 0 0,10 0 84 0 0,10 0 29 0 0,-9-3-88 0 0,-9 1-18 0 0,1 0 1 0 0,-1 0-1 0 0,0 0 1 0 0,1 1-1 0 0,-1 0 1 0 0,1-1-1 0 0,-1 2 0 0 0,1-1 1 0 0,-1 1-1 0 0,1-1 1 0 0,0 1-1 0 0,-1 0 1 0 0,1 1-8 0 0,0-1-58 0 0,2 0 36 0 0,7 1 9 0 0,-10-1-28 0 0,0 0-36 0 0,0-1-24 0 0,-1 0-40 0 0,1 0-46 0 0,-1 0-53 0 0,-1 0-8 0 0,0 0-46 0 0,0-1-42 0 0,0 1-36 0 0,2-2-466 0 0,0 1-85 0 0,2 0-636 0 0,3 1-884 0 0</inkml:trace>
  <inkml:trace contextRef="#ctx0" brushRef="#br0" timeOffset="1261.31">553 805 9528 0 0,'0'0'216'0'0,"0"0"32"0"0,0 0 10 0 0,0 0-107 0 0,2 0-78 0 0,2 0-14 0 0,5 0-39 0 0,-6 0 20 0 0,1 0 46 0 0,-1 0 11 0 0,0 0 39 0 0,1 0 43 0 0,1 0 50 0 0,15-3 160 0 0,14-9 277 0 0,-14 5-320 0 0,-1 1-45 0 0,-6 3-140 0 0,-1 2-40 0 0,-3 1 33 0 0,-2 0-34 0 0,5-2 36 0 0,-3 0-82 0 0,7-6 26 0 0,-9 5-19 0 0,28-12 322 0 0,1 4-70 0 0,-4 1-118 0 0,-17 5-153 0 0,-1-2-34 0 0,-4 3-22 0 0,13-4 86 0 0,-14 6-92 0 0,1 1-54 0 0,1 0-78 0 0,5-1-140 0 0,0-11-14 0 0</inkml:trace>
  <inkml:trace contextRef="#ctx0" brushRef="#br0" timeOffset="1818.16">1200 947 6448 0 0,'0'0'141'0'0,"2"0"23"0"0,18 0 145 0 0,5 0-251 0 0,-18 0-68 0 0,8 0 9 0 0,-5-3 105 0 0,-2-2 86 0 0,-4 2-17 0 0,2 1 38 0 0,0 0 38 0 0,1 1 36 0 0,3 0 119 0 0,-2-3-69 0 0,-1-1-52 0 0,-1-1-39 0 0,10-7 275 0 0,-6 9-229 0 0,-1-1-15 0 0,7-4 70 0 0,5-1-8 0 0,-10 7-152 0 0,1-3 81 0 0,-6 4-165 0 0,24-15 521 0 0,-18 7-423 0 0,-2-1-33 0 0,13-12 130 0 0,-16 17-237 0 0,0 2-36 0 0,0 1 12 0 0,-7 3-34 0 0,1-1 1 0 0,-1 1-1 0 0,0 0 1 0 0,1 0-1 0 0,-1 0 1 0 0,1 0-1 0 0,-1 0 1 0 0,1-1-1 0 0,-1 1 1 0 0,0 0-1 0 0,1-1 1 0 0,-1 1-1 0 0,0 0 1 0 0,1 0-1 0 0,-1-1 1 0 0,0 1-1 0 0,1-1 1 0 0,-1 1-1 0 0,0 0 1 0 0,1-1-1 0 0,-1 1 0 0 0,0-1 1 0 0,0 1-1 0 0,0 0 1 0 0,0-1-1 0 0,1 1 1 0 0,-1-1-1 0 0,0 1 1 0 0,0-1-1 0 0,0 1 1 0 0,0-1-1 0 0,0 1 1 0 0,0-1-1 0 0,0 1 1 0 0,0-1-1 0 0,0 1-1 0 0,2-5 59 0 0,19-16 48 0 0,-15 15-98 0 0,-4 1 59 0 0,-2 4-58 0 0,0-21 114 0 0,-3 5-57 0 0,3 17-64 0 0,0-1-1 0 0,0 1 1 0 0,-1 0-1 0 0,1-1 1 0 0,0 1-1 0 0,0 0 1 0 0,-1 0-1 0 0,1-1 1 0 0,0 1-1 0 0,-1 0 1 0 0,1 0-1 0 0,0-1 1 0 0,-1 1-1 0 0,1 0 1 0 0,-1 0-1 0 0,1 0 1 0 0,0 0-1 0 0,-1-1 1 0 0,1 1-1 0 0,-1 0 1 0 0,1 0-1 0 0,0 0 1 0 0,-1 0-1 0 0,1 0-2 0 0,-12 0 112 0 0,1 0 34 0 0,6 0-139 0 0,-1 0 36 0 0,-19 0 186 0 0,14 0-167 0 0,-2 3-41 0 0,-3 10 22 0 0,13-11-41 0 0,1 1 1 0 0,-1-1-1 0 0,0 0 0 0 0,0-1 0 0 0,0 1 1 0 0,-2 0-3 0 0,4-1 2 0 0,-1-1 0 0 0,1 1 0 0 0,0-1 0 0 0,-1 1 0 0 0,1 0 0 0 0,0-1 0 0 0,-1 1 1 0 0,1 0-1 0 0,0 0 0 0 0,0 0 0 0 0,0 0 0 0 0,0 0 0 0 0,0 0 0 0 0,0 0 0 0 0,0 1 0 0 0,0-1 0 0 0,0 0 0 0 0,1 0 1 0 0,-1 1-1 0 0,0-1 0 0 0,1 1 0 0 0,-1-1 0 0 0,1 0 0 0 0,-1 1 0 0 0,1-1 0 0 0,0 1 0 0 0,0-1 0 0 0,0 1 1 0 0,0 0-3 0 0,-3 13 0 0 0,-10 4 0 0 0,3 2 0 0 0,1 2 0 0 0,4-12 7 0 0,1 1 1 0 0,0-1 0 0 0,0 2-8 0 0,-5 19 101 0 0,7-19-42 0 0,0 1 1 0 0,1-1 0 0 0,1 0 0 0 0,0 1 0 0 0,1 8-60 0 0,0 18 170 0 0,2-9-61 0 0,3-1 246 0 0,6 17-355 0 0,-4-16 92 0 0,-5-19-67 0 0,-2-8-14 0 0,0 0 1 0 0,0 0 0 0 0,0 0 0 0 0,0-1-1 0 0,1 1 1 0 0,0-1 0 0 0,-1 1 0 0 0,1-1 0 0 0,2 2-12 0 0,19 32 60 0 0,1 0-56 0 0,5-3 49 0 0,-27-29-47 0 0,-1-4-6 0 0,-1 0 0 0 0,0-1 0 0 0,0 1 1 0 0,1-1-1 0 0,-1 1 0 0 0,0 0 0 0 0,1-1 0 0 0,-1 1 0 0 0,1-1 1 0 0,-1 1-1 0 0,1-1 0 0 0,-1 1 0 0 0,1-1 0 0 0,-1 1 1 0 0,1-1-1 0 0,-1 0 0 0 0,1 1 0 0 0,0-1 0 0 0,-1 0 1 0 0,1 1-1 0 0,-1-1 0 0 0,1 0 0 0 0,4 3 1 0 0,8 3 11 0 0,25 12 42 0 0,-35-17-54 0 0,1 0-1 0 0,-1 0 1 0 0,0-1-1 0 0,1 1 1 0 0,-1-1 0 0 0,3 1 0 0 0,28-1 0 0 0,-28-1-5 0 0,0 1 1 0 0,0-1 0 0 0,-1 0 0 0 0,6-1 4 0 0,13-7-94 0 0,-16 5-111 0 0,-1-1 65 0 0,-1-1 31 0 0,1-3 4 0 0,2-1-57 0 0,-4 5 27 0 0,19-20-436 0 0,-16 17 334 0 0,-1-1-51 0 0,-2 2-4 0 0,-1-1-57 0 0,0 1-66 0 0,-1 0-77 0 0,-2 5 171 0 0,-1 0-44 0 0,1 0-37 0 0,-1 0-34 0 0,0-1-125 0 0,0 1-32 0 0,1-3-1302 0 0</inkml:trace>
  <inkml:trace contextRef="#ctx0" brushRef="#br0" timeOffset="2203.16">1941 710 6704 0 0,'13'-13'149'0'0,"-10"10"23"0"0,-3 3 12 0 0,0 0 44 0 0,0 0-90 0 0,0 0 111 0 0,0 0 208 0 0,0 0 14 0 0,0 0-9 0 0,0 0-36 0 0,6 1-123 0 0,-2-1-63 0 0,0 2-55 0 0,-1-1-45 0 0,2 3 32 0 0,3 10 111 0 0,-6-9-164 0 0,0 0 45 0 0,7 11 204 0 0,2 4 110 0 0,-5-6-206 0 0,0 15 157 0 0,-1-10-153 0 0,-2-12-154 0 0,0 2 46 0 0,-1-1-19 0 0,0 1 39 0 0,13 33 283 0 0,-1-10-106 0 0,-3-3-59 0 0,-6-2-56 0 0,-2-7-82 0 0,7 15 185 0 0,-6-18-168 0 0,-2-9-93 0 0,0-1 0 0 0,0 1 0 0 0,0-1 0 0 0,1 1 0 0 0,1 0-92 0 0,-1-1 96 0 0,-1 0 0 0 0,1 0 0 0 0,-1 0 0 0 0,0 4-96 0 0,4 10 228 0 0,0-5-54 0 0,-5-13-137 0 0,0 0 0 0 0,1 0-1 0 0,-1 1 1 0 0,-1-1 0 0 0,1 1 0 0 0,0-1-1 0 0,-1 0 1 0 0,0 2-37 0 0,0-3 23 0 0,0 0 1 0 0,0 0-1 0 0,1 0 0 0 0,-1-1 1 0 0,0 1-1 0 0,1 0 0 0 0,-1 0 1 0 0,1-1-1 0 0,0 1 0 0 0,-1 0 1 0 0,1-1-24 0 0,11 14 169 0 0,-11-14-156 0 0,0 0 0 0 0,1 0 1 0 0,-1 1-1 0 0,0-1 0 0 0,0 0 1 0 0,0 1-1 0 0,0-1 0 0 0,0 1 1 0 0,0 0-1 0 0,0-1 0 0 0,-1 1 0 0 0,1 0 1 0 0,-1-1-1 0 0,1 1 0 0 0,-1 0 1 0 0,0 0-1 0 0,1-1 0 0 0,-1 2-13 0 0,0-1 14 0 0,0 0 0 0 0,0 0-1 0 0,1 0 1 0 0,-1 0-1 0 0,1 0 1 0 0,-1 0-1 0 0,1 0 1 0 0,0-1 0 0 0,0 1-1 0 0,0 0 1 0 0,0 0-1 0 0,0 0-13 0 0,0-1 11 0 0,0 1 0 0 0,0-1 0 0 0,0 1 0 0 0,-1-1 0 0 0,1 1 0 0 0,0-1 0 0 0,-1 1 0 0 0,1-1 0 0 0,-1 1 0 0 0,0 0 0 0 0,0-1 0 0 0,1 1-11 0 0,-1 0 81 0 0,0-2-1 0 0,0 0 2 0 0,0 0 4 0 0,0 0 2 0 0,0 0 0 0 0,2-2-4 0 0,-1 1-79 0 0,1 0 0 0 0,-1-1-1 0 0,0 1 1 0 0,0 0 0 0 0,0-1-1 0 0,0 1 1 0 0,0-1 0 0 0,-1 1-1 0 0,1-1 1 0 0,0 1 0 0 0,-1-1-1 0 0,1 1 1 0 0,-1-1 0 0 0,1 0-1 0 0,-1 1 1 0 0,0-1 0 0 0,0 0-1 0 0,0 0-4 0 0,0 0 9 0 0,0 1-1 0 0,1-1 0 0 0,-1 0 0 0 0,0 1 0 0 0,1-1 1 0 0,-1 1-1 0 0,1-1 0 0 0,-1 0 0 0 0,1 1 0 0 0,-1 0 0 0 0,1-1 1 0 0,0 1-1 0 0,1-2-8 0 0,-1 2 3 0 0,0-1 0 0 0,0 0 0 0 0,0 1-1 0 0,0-1 1 0 0,-1 0 0 0 0,1 0 0 0 0,-1 0 0 0 0,1 0 0 0 0,-1 0 0 0 0,1 1 0 0 0,-1-1 0 0 0,0 0-1 0 0,0-2-2 0 0,0-21 19 0 0,0-36 40 0 0,3 26-65 0 0,3 12 6 0 0,-5 17 2 0 0,1 0 0 0 0,-1-1 0 0 0,0 1 0 0 0,0 0-1 0 0,0-1 1 0 0,-1 0-2 0 0,0 0 5 0 0,0 0 1 0 0,0 0-1 0 0,1 0 0 0 0,0 0 1 0 0,1 0-1 0 0,-1 0 0 0 0,1 1 1 0 0,1-1-1 0 0,-1 0 0 0 0,2-1-5 0 0,27-70 0 0 0,-17 43 0 0 0,-12 27 0 0 0,1 0 0 0 0,1 0 0 0 0,0 0 0 0 0,1-2 0 0 0,24-24 0 0 0,-25 24 0 0 0,-3 7-1 0 0,0 1 0 0 0,1 0 0 0 0,-1 0 0 0 0,0-1-1 0 0,0 1 1 0 0,1 0 0 0 0,0 0 0 0 0,-1 1 0 0 0,1-1 1 0 0,5-6-22 0 0,-4 4 17 0 0,1 1 0 0 0,-1 0-1 0 0,0 0 1 0 0,1 0 0 0 0,0 0-1 0 0,0 1 6 0 0,1-1 0 0 0,-5 3 0 0 0,1 0 0 0 0,0 0 0 0 0,-1-1 0 0 0,1 1 0 0 0,-1 0 0 0 0,1-1 0 0 0,0 1 0 0 0,-1-1 0 0 0,1 1 0 0 0,-1-1 0 0 0,1 1 0 0 0,-1-1 0 0 0,1 1 0 0 0,-1-1 0 0 0,0 1 0 0 0,1-1 0 0 0,-1 1 0 0 0,1-1 0 0 0,-1 0 0 0 0,0 1 0 0 0,0-1 0 0 0,1 0 0 0 0,1-4 0 0 0,1 2-3 0 0,-1 1 0 0 0,1-1 0 0 0,0 0 0 0 0,0 1 0 0 0,1 0 0 0 0,-1 0 0 0 0,0 0 0 0 0,1 0-1 0 0,-1 0 1 0 0,4 0 3 0 0,0-2-22 0 0,-3 2 20 0 0,0 0 0 0 0,0 1 1 0 0,1-1-1 0 0,-1 1 0 0 0,0 0 0 0 0,2 0 2 0 0,11-3-20 0 0,-2-3-26 0 0,-8 4 10 0 0,7-3 54 0 0,-9 4-67 0 0,0 1-49 0 0,-1 1-69 0 0,1-1-85 0 0,0 1-102 0 0,-3 0 72 0 0,0 0-46 0 0,0 0-41 0 0,0 0-39 0 0,1 0-265 0 0,0-1-63 0 0,0 0-49 0 0,1 0-36 0 0,6-3-1474 0 0,9-5-1307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20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0 10656 0 0,'0'0'241'0'0,"0"0"38"0"0,0 0 10 0 0,0 0-33 0 0,0 0-111 0 0,0 0-50 0 0,0 0 96 0 0,0 0 171 0 0,0 0 20 0 0,0 0-34 0 0,0 0-151 0 0,-3 0-62 0 0,-3 2-102 0 0,2 2 38 0 0,0 10 161 0 0,3 2 14 0 0,2 9 164 0 0,0-4-65 0 0,-1-6-163 0 0,0 29 372 0 0,0-27-411 0 0,0-2-79 0 0,0-8-78 0 0,0 0-36 0 0,0 142 248 0 0,0 195 200 0 0,0-240-240 0 0,0 1 39 0 0,0 11 85 0 0,0 1 84 0 0,0 1 103 0 0,0 1 120 0 0,-1-110-547 0 0,0-1 1 0 0,0 0 0 0 0,-1 0-1 0 0,0 0 1 0 0,-4 7-43 0 0,6-13 9 0 0,-2 3 28 0 0,1-1-1 0 0,0 0 0 0 0,1 1 0 0 0,-1-1 1 0 0,1 4-37 0 0,1 22 137 0 0,0-8-48 0 0,-4-6-35 0 0,-2-9-50 0 0,0-1-38 0 0,3-4-31 0 0,1-2-76 0 0,1 0-134 0 0,0 0-12 0 0,0 0 92 0 0,0 0-3 0 0,0 0-89 0 0,0 0-262 0 0,0 0-481 0 0,0-2-40 0 0,0-11-8 0 0</inkml:trace>
  <inkml:trace contextRef="#ctx0" brushRef="#br0" timeOffset="653.04">205 110 5584 0 0,'0'0'124'0'0,"0"0"17"0"0,0 0 11 0 0,0 0 48 0 0,0 0-69 0 0,0 0 111 0 0,0 0 202 0 0,0 0 18 0 0,0 0 11 0 0,0 0 40 0 0,3 0 21 0 0,7 0 2 0 0,-7 0-31 0 0,0 0-306 0 0,-1 0-39 0 0,3 0 62 0 0,0 0-84 0 0,6 0 42 0 0,-8 0-58 0 0,0 0 185 0 0,-1 0-30 0 0,2 0-175 0 0,-1 0-54 0 0,-1 0-1 0 0,0 0 1 0 0,1 0-1 0 0,-1 0 1 0 0,0 0-1 0 0,1 1 1 0 0,-1-1-1 0 0,0 1 1 0 0,2 0-48 0 0,5 4 132 0 0,-8-4-100 0 0,1 0-1 0 0,-1 0 0 0 0,0 0 1 0 0,1 0-1 0 0,0-1 0 0 0,-1 1 1 0 0,1 0-1 0 0,-1-1 0 0 0,1 0 1 0 0,0 1-1 0 0,1-1-31 0 0,2 3 203 0 0,1 1-103 0 0,-1 0 0 0 0,1-1 1 0 0,0 1-1 0 0,2 0-100 0 0,6 3 82 0 0,-14-7-81 0 0,15 7 50 0 0,2-3-33 0 0,-1 0 3 0 0,-1 2 37 0 0,4 5-30 0 0,-6-8-5 0 0,-11-3-19 0 0,0 1-1 0 0,1-1 0 0 0,-1 1 1 0 0,0 0-1 0 0,0-1 0 0 0,0 1 1 0 0,1 0-1 0 0,-1 0 1 0 0,0 1-1 0 0,0-1 0 0 0,0 0 1 0 0,0 1-1 0 0,-1-1 0 0 0,1 1-3 0 0,3 2 15 0 0,0 0 0 0 0,0 0 0 0 0,0-1 0 0 0,0 0 0 0 0,1 0 0 0 0,-1 0 0 0 0,2 0-15 0 0,-2-1 11 0 0,-1 0 1 0 0,1 0 0 0 0,-1 0 0 0 0,0 1-1 0 0,0 0 1 0 0,0 0 0 0 0,0 0 0 0 0,0 0-1 0 0,-1 0 1 0 0,1 1 0 0 0,-1 0 0 0 0,1 1-12 0 0,7 16 48 0 0,-8-15-37 0 0,0-1 1 0 0,0 0-1 0 0,0 0 1 0 0,0 0-1 0 0,1 0 1 0 0,0 1-12 0 0,6 2 9 0 0,6 7 9 0 0,-11-7 1 0 0,-1-1 1 0 0,0 1 0 0 0,-1-1-1 0 0,2 5-19 0 0,9 20 88 0 0,1 1 339 0 0,4 14-427 0 0,-6-14 207 0 0,1 16 36 0 0,-10-31-141 0 0,1-1-1 0 0,4 10-101 0 0,-6-17 32 0 0,0 0 0 0 0,0 1 1 0 0,-1 3-33 0 0,5 17 83 0 0,-2-15-33 0 0,-3-9-22 0 0,-1-1-1 0 0,1 1 0 0 0,-1 0 0 0 0,0-1 0 0 0,0 1 1 0 0,-1 0-28 0 0,0-1 29 0 0,1-1 0 0 0,0 1 0 0 0,0 0 0 0 0,1 4-29 0 0,0-5 29 0 0,-1 1 0 0 0,0 0 0 0 0,0-1 0 0 0,0 6-29 0 0,-6 21 112 0 0,3-23-45 0 0,0 0 0 0 0,1 0 0 0 0,0 8-67 0 0,-1 17 167 0 0,-4-4-55 0 0,3-17-65 0 0,1-1-1 0 0,1 1 1 0 0,-1 11-47 0 0,2-12 22 0 0,-1 1 0 0 0,0-1 0 0 0,-1 1 1 0 0,0-1-1 0 0,-3 6-22 0 0,-6 15 125 0 0,-7 12-125 0 0,11-27 39 0 0,3-9-12 0 0,1 0 0 0 0,1 1-1 0 0,-2 7-26 0 0,2-2 26 0 0,1-10-15 0 0,1 0 0 0 0,-1 0 0 0 0,0 0 0 0 0,-1 0-1 0 0,1 0-10 0 0,-2 1 22 0 0,0 0 0 0 0,-1 0-1 0 0,0 0 1 0 0,-3 4-22 0 0,-14 21 132 0 0,15-21-83 0 0,1-1 1 0 0,-2 0-1 0 0,1 0 0 0 0,-1-1 0 0 0,-1 0 0 0 0,0 0-49 0 0,-21 26 154 0 0,23-27-116 0 0,1 0-1 0 0,-1 0 0 0 0,0-1 0 0 0,-1 0 0 0 0,1 0 0 0 0,-1 0 0 0 0,0-1-37 0 0,-9 7 60 0 0,7-5-12 0 0,0 0-1 0 0,0 0 1 0 0,-1-1 0 0 0,0 0-48 0 0,-6 2 52 0 0,8-4-20 0 0,-1 1 0 0 0,0-1 1 0 0,0-1-1 0 0,-4 2-32 0 0,-5-1 47 0 0,13-4-33 0 0,0 1 0 0 0,1 0 0 0 0,-1 1 1 0 0,0-1-1 0 0,1 1 0 0 0,-1 0 0 0 0,1 0 0 0 0,-1 1-14 0 0,-3 3 31 0 0,6-5-24 0 0,1 0 1 0 0,0 0 0 0 0,-1 0-1 0 0,1 0 1 0 0,0 0-1 0 0,-1-1 1 0 0,1 1 0 0 0,-1 0-1 0 0,0-1 1 0 0,1 1 0 0 0,-1-1-1 0 0,1 0 1 0 0,-1 1 0 0 0,0-1-1 0 0,1 0 1 0 0,-1 0-1 0 0,-1 0-7 0 0,-11 0 47 0 0,-25 0 58 0 0,19-3-97 0 0,6-3-4 0 0,13 5 0 0 0,0 0 1 0 0,-1 0-1 0 0,1 1 0 0 0,-1-1 1 0 0,1 0-1 0 0,-1 1 0 0 0,1-1 1 0 0,-1 1-1 0 0,1 0 0 0 0,-1-1 1 0 0,1 1-1 0 0,-1 0 0 0 0,0 0-4 0 0,-11-3 1 0 0,3-2-51 0 0,2 0-10 0 0,-5 0-101 0 0,8-2 43 0 0,5 7 110 0 0,0-1-1 0 0,0 1 1 0 0,-1-1 0 0 0,1 1-1 0 0,0-1 1 0 0,-1 1-1 0 0,1 0 1 0 0,0-1 0 0 0,-1 1-1 0 0,1 0 1 0 0,0-1-1 0 0,-1 1 1 0 0,1 0 0 0 0,-1 0-1 0 0,1-1 1 0 0,-1 1-1 0 0,1 0 1 0 0,0 0-1 0 0,-1 0 1 0 0,1-1 0 0 0,-1 1-1 0 0,1 0 1 0 0,-1 0-1 0 0,1 0 1 0 0,-1 0 0 0 0,1 0-1 0 0,-1 0 1 0 0,1 0-1 0 0,-1 0 1 0 0,1 0 0 0 0,-1 0-1 0 0,0 0 9 0 0,-3 0-113 0 0,1-1 33 0 0,2 1 64 0 0,0 0-1 0 0,1-1 1 0 0,-1 1-1 0 0,0 0 1 0 0,1-1-1 0 0,-1 1 1 0 0,0-1-1 0 0,1 1 1 0 0,-1-1-1 0 0,1 1 1 0 0,-1-1-1 0 0,1 1 1 0 0,-1-1-1 0 0,1 0 17 0 0,-2-2-142 0 0,-1 1-93 0 0,2 1 72 0 0,-1 0-37 0 0,0 1-40 0 0,-1 0-45 0 0,3 0 14 0 0,-1 0-40 0 0,1 0-36 0 0,-1 0-32 0 0,1-1-245 0 0,0 1-53 0 0,0-2-795 0 0,0-2-623 0 0,0-5-1186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4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8032 0 0,'0'-2'182'0'0,"0"-9"29"0"0,0 9 12 0 0,0 2 5 0 0,0 0 17 0 0,0 0 10 0 0,0 0 1 0 0,2 0-22 0 0,-1-1-228 0 0,-1 1 0 0 0,1 0-1 0 0,-1 0 1 0 0,0 0 0 0 0,1 0 0 0 0,-1 0-1 0 0,1 1 1 0 0,-1-1 0 0 0,0 0-1 0 0,1 0 1 0 0,-1 0 0 0 0,1 0-1 0 0,-1 0 1 0 0,0 0 0 0 0,1 1 0 0 0,-1-1-1 0 0,1 0 1 0 0,-1 0 0 0 0,0 1-1 0 0,1-1 1 0 0,-1 0 0 0 0,0 0-1 0 0,0 1 1 0 0,1-1 0 0 0,-1 0 0 0 0,0 1-1 0 0,0-1 1 0 0,1 0 0 0 0,-1 1-1 0 0,0-1 1 0 0,0 1-6 0 0,5 6 69 0 0,1-3-9 0 0,-1 0 6 0 0,-3 9 8 0 0,-2 0-13 0 0,0 32 228 0 0,0-30-199 0 0,2 3 34 0 0,4-1-28 0 0,-1-2-28 0 0,-3-5-18 0 0,-1 0 0 0 0,0 0 1 0 0,0 0-1 0 0,-2 0 1 0 0,1 1-51 0 0,-1-1 55 0 0,1-1 1 0 0,1 1-1 0 0,1 8-55 0 0,4 6 123 0 0,-5-18-67 0 0,1 0 1 0 0,-1 0-1 0 0,0 1 1 0 0,0-1 0 0 0,0 5-57 0 0,-1 102 1002 0 0,0-7-138 0 0,0-53-474 0 0,0-1-39 0 0,0 1-44 0 0,0-1-52 0 0,0 1-59 0 0,0-1-65 0 0,0-50 14 0 0,0-2-28 0 0,0 0-11 0 0,0 0-2 0 0,0 0-57 0 0,0 0-60 0 0,0 0-58 0 0,0 0-114 0 0,0-2-197 0 0,0-1 321 0 0,0 0-81 0 0,1 1-76 0 0,0-1-71 0 0,1 1-64 0 0,-1-1-60 0 0,0 1-54 0 0,1-1-48 0 0,1-1-473 0 0,-1 0-100 0 0,0-3-708 0 0,-1-2-1014 0 0</inkml:trace>
  <inkml:trace contextRef="#ctx0" brushRef="#br0" timeOffset="640.3">95 128 5152 0 0,'0'-2'116'0'0,"-1"-5"-60"0"0,-3 3 70 0 0,3 4-118 0 0,1 0 0 0 0,0 0-1 0 0,-1 0 1 0 0,1-1 0 0 0,-1 1-1 0 0,1 0 1 0 0,0 0 0 0 0,-1 0 0 0 0,1-1-1 0 0,0 1 1 0 0,-1 0 0 0 0,1 0-1 0 0,0-1 1 0 0,0 1 0 0 0,-1 0 0 0 0,1-1-1 0 0,0 1 1 0 0,0 0 0 0 0,-1-1 0 0 0,1 1-1 0 0,0-1-7 0 0,-3-9 55 0 0,3-8-34 0 0,0 9-11 0 0,0 5 28 0 0,0-1 176 0 0,0 2-86 0 0,0 0-56 0 0,0 0 8 0 0,0 1-13 0 0,0 0 260 0 0,0 2 11 0 0,0 0 46 0 0,0-3 22 0 0,-1 3-389 0 0,1-1 0 0 0,0 1 0 0 0,0-1 0 0 0,0 1 0 0 0,0-1 1 0 0,0 1-1 0 0,0 0 0 0 0,1-1 0 0 0,-1 1 0 0 0,0-1 0 0 0,0 1 1 0 0,0 0-1 0 0,0-1 0 0 0,0 1 0 0 0,1-1 0 0 0,-1 1 0 0 0,0 0 0 0 0,0-1 1 0 0,1 1-1 0 0,-1 0 0 0 0,0-1 0 0 0,0 1 0 0 0,1 0 0 0 0,-1-1 0 0 0,0 1 1 0 0,1 0-1 0 0,-1 0 0 0 0,0 0 0 0 0,1-1 0 0 0,-1 1 0 0 0,1 0-17 0 0,6-5 273 0 0,-5 2-153 0 0,0-1-9 0 0,-1 1-11 0 0,2 2 0 0 0,1-1 108 0 0,0 2-54 0 0,1 0 41 0 0,2-1 9 0 0,3-4 249 0 0,-6 2-293 0 0,0 1-65 0 0,0 0-87 0 0,-2 1 45 0 0,0 0 1 0 0,0 0 0 0 0,1 1-1 0 0,-1-1 1 0 0,0 1 0 0 0,0 0-1 0 0,1 0 1 0 0,1-1-54 0 0,21 2 357 0 0,-9 0-153 0 0,-5-1-49 0 0,0 0-43 0 0,11 0 14 0 0,42 0-32 0 0,-63 0-91 0 0,1 0 0 0 0,0 0 0 0 0,-1 0-1 0 0,1 1 1 0 0,0-1 0 0 0,-1 0 0 0 0,1 1 0 0 0,0-1 0 0 0,-1 1 0 0 0,1 0 0 0 0,-1-1 0 0 0,1 1-1 0 0,-1 0 1 0 0,1 0-3 0 0,10 5 31 0 0,9 0-13 0 0,-17-6-7 0 0,1 1-1 0 0,0 1 1 0 0,-1-1-1 0 0,1 1 1 0 0,-1 0-1 0 0,0 0 1 0 0,2 1-11 0 0,-3-1 4 0 0,1 0-2 0 0,0 1-1 0 0,-1-1 1 0 0,1 0 0 0 0,0 0-1 0 0,0 0 1 0 0,1-1 0 0 0,1 1-2 0 0,-3-1 0 0 0,0 0 0 0 0,-1 0 0 0 0,1 1 0 0 0,0-1 0 0 0,-1 1 0 0 0,1 0 0 0 0,-1-1 0 0 0,1 1 0 0 0,7 14 0 0 0,-1-8 1 0 0,3 3 19 0 0,-4 2 44 0 0,5 3 11 0 0,-11-15-67 0 0,-1 0 0 0 0,0 0 0 0 0,0 1 0 0 0,1-1 0 0 0,-1 1 0 0 0,0-1 0 0 0,0 0 0 0 0,0 1 0 0 0,-1 0 0 0 0,1-1 0 0 0,0 1 0 0 0,0-1 0 0 0,-1 1 0 0 0,1 0 0 0 0,-1 0 0 0 0,0-1 0 0 0,1 1 0 0 0,-1 0 0 0 0,0 0-8 0 0,1 25 159 0 0,0-11 8 0 0,-1-1-1 0 0,0 9-166 0 0,-1-21 31 0 0,1 0 1 0 0,0 0-1 0 0,-1 0 0 0 0,0 0 0 0 0,1 0 0 0 0,-1 0 1 0 0,-1 0-1 0 0,1 0 0 0 0,0 0 0 0 0,-1 0 0 0 0,1-1 1 0 0,-1 1-1 0 0,0-1 0 0 0,-1 2-31 0 0,1-1 56 0 0,-1 0-1 0 0,1 0 1 0 0,0 0 0 0 0,0 1 0 0 0,0-1-1 0 0,0 2-55 0 0,-5 7 120 0 0,3-6-103 0 0,-1 0-41 0 0,-40 35-190 0 0,28-29 196 0 0,0-2 62 0 0,-4 1 11 0 0,12-4 13 0 0,0 0 0 0 0,0 0 1 0 0,-6 8-69 0 0,9-11 3 0 0,1 1 0 0 0,-1-1 0 0 0,0-1 0 0 0,0 1 1 0 0,0-1-1 0 0,-1 0-3 0 0,1 0 7 0 0,3-1 2 0 0,-3-1 11 0 0,-16-1 5 0 0,6 0-25 0 0,3 0 10 0 0,14 0-6 0 0,-1 0-1 0 0,1 0 1 0 0,0 0-1 0 0,-1 0 1 0 0,1-1 0 0 0,0 1-1 0 0,-1 0 1 0 0,1 0-1 0 0,0 0 1 0 0,-1 0-1 0 0,1-1 1 0 0,0 1-1 0 0,-1 0 1 0 0,1-1 0 0 0,-1 1-4 0 0,6-11 10 0 0,4 6 33 0 0,-8 1-35 0 0,-1 1-5 0 0,15-6 77 0 0,-9 4-43 0 0,-5 4-31 0 0,-1 0 0 0 0,1 1 1 0 0,-1-1-1 0 0,1 0 1 0 0,-1 0-1 0 0,1 1 1 0 0,-1-1-1 0 0,1 1 0 0 0,0-1 1 0 0,-1 1-1 0 0,1 0 1 0 0,0-1-1 0 0,-1 1 0 0 0,1 0 1 0 0,1 0-7 0 0,11-1 6 0 0,7-5 46 0 0,-15 4-33 0 0,-1 0 0 0 0,1 1 1 0 0,0-1-1 0 0,0 2 0 0 0,0-1 0 0 0,0 0-19 0 0,7 1 31 0 0,7-1 28 0 0,-3 5 9 0 0,-12-2-55 0 0,2 0 9 0 0,0 0 1 0 0,0 0-1 0 0,0 0 0 0 0,0-1 0 0 0,0 0 0 0 0,6 0-22 0 0,-9-1 2 0 0,0 0-1 0 0,-1 1 1 0 0,1-1-1 0 0,-1 1 1 0 0,1 0 0 0 0,-1 0-1 0 0,0 0 1 0 0,1 0-1 0 0,-1 1-1 0 0,12 3 12 0 0,12 1 36 0 0,-6 4-36 0 0,-8-7-12 0 0,-11-2 0 0 0,0-1 0 0 0,1 1 0 0 0,-1-1 0 0 0,0 1 0 0 0,0 0 0 0 0,1 0 0 0 0,-1 0 0 0 0,0 0 0 0 0,0 0 0 0 0,0 0 0 0 0,0 1 0 0 0,0-1 0 0 0,0 1 0 0 0,-1 0 0 0 0,1-1 2 0 0,0 1 0 0 0,0-1 1 0 0,0 1-1 0 0,1-1 1 0 0,-1 1-1 0 0,0-1 1 0 0,0 0-1 0 0,1 0 1 0 0,-1 0-1 0 0,0 0 1 0 0,1-1-1 0 0,-1 1 1 0 0,1-1-3 0 0,0 1 2 0 0,-1-1 1 0 0,1 1-1 0 0,-1 0 0 0 0,0 0 1 0 0,1 0-1 0 0,-1 0 1 0 0,0 0-1 0 0,0 0 1 0 0,1 1-1 0 0,-1-1 1 0 0,0 1-1 0 0,0-1 1 0 0,0 1-3 0 0,13 11 0 0 0,-10-10 0 0 0,-4-3 0 0 0,0 0 0 0 0,-1 0 0 0 0,1 1 0 0 0,0-1 0 0 0,-1 0 0 0 0,1 1 0 0 0,-1-1 0 0 0,1 0 0 0 0,-1 1 0 0 0,1-1 0 0 0,-1 1 0 0 0,1-1 0 0 0,-1 1 0 0 0,1-1 0 0 0,-1 1 0 0 0,1 0 0 0 0,-1-1 0 0 0,0 1 0 0 0,1-1 0 0 0,-1 1 0 0 0,0 0 0 0 0,0 0 0 0 0,3 4 0 0 0,23 42 10 0 0,-25-46-1 0 0,-1 0 0 0 0,1 0 0 0 0,-1 1 0 0 0,1-1 0 0 0,-1 0 0 0 0,0 1 0 0 0,0-1 0 0 0,1 0 0 0 0,-1 0 0 0 0,0 1 0 0 0,0-1 0 0 0,0 0 0 0 0,0 1 0 0 0,-1 0-9 0 0,-6 15 204 0 0,6-15-168 0 0,0 0 0 0 0,0 0 0 0 0,0 1 0 0 0,0-1 0 0 0,0 0 0 0 0,0 1 0 0 0,0-1 0 0 0,1 1 0 0 0,-1-1 0 0 0,1 0 0 0 0,0 2-36 0 0,0-1 32 0 0,0 0 0 0 0,0 0 0 0 0,-1 0 0 0 0,1 0 1 0 0,-1 0-1 0 0,1 0 0 0 0,-2 3-32 0 0,1-4 13 0 0,0 0 1 0 0,0 0-1 0 0,0 0 0 0 0,0 0 1 0 0,-1-1-1 0 0,1 1 0 0 0,0 0 1 0 0,-2 0-14 0 0,1 0 9 0 0,0 1 1 0 0,0-1-1 0 0,1 0 1 0 0,-1 1 0 0 0,1-1-1 0 0,-1 1 1 0 0,1-1-1 0 0,0 1 1 0 0,0 0 0 0 0,0-1-1 0 0,0 1 1 0 0,0 1-10 0 0,0 0 15 0 0,0 0-1 0 0,0 1 1 0 0,-1-1 0 0 0,0 0 0 0 0,0 0 0 0 0,-2 3-15 0 0,-10 19 64 0 0,5-7 3 0 0,7-17-59 0 0,0 0 0 0 0,0 0-1 0 0,0 0 1 0 0,0-1 0 0 0,0 1-1 0 0,0 0 1 0 0,-3 0-8 0 0,-17 14 70 0 0,12-4-25 0 0,6-8-26 0 0,1 0 1 0 0,-1-1-1 0 0,0 1 0 0 0,0-1 0 0 0,-1 1 0 0 0,1-1 1 0 0,0 0-1 0 0,-1-1 0 0 0,0 1 0 0 0,0-1 0 0 0,-3 1-19 0 0,-2 0 26 0 0,-10 4 19 0 0,5-1 12 0 0,12-4-42 0 0,-1 0 0 0 0,1-1-1 0 0,-1 1 1 0 0,1-1 0 0 0,-1 0-1 0 0,0 0 1 0 0,0 0 0 0 0,1 0-1 0 0,-5 0-14 0 0,-3-1 83 0 0,-4 0 58 0 0,7 1-53 0 0,-14-1 102 0 0,8-3 32 0 0,6-2-101 0 0,-2-1-13 0 0,-4 3-81 0 0,12 3-27 0 0,1 0 0 0 0,-1 0 0 0 0,0 0 0 0 0,1-1 0 0 0,-1 1 0 0 0,1 0 0 0 0,-1-1 0 0 0,0 0 0 0 0,1 1 0 0 0,-1-1 0 0 0,1 0 0 0 0,-1 0 0 0 0,1 0 0 0 0,0 0 0 0 0,-7-4 0 0 0,1 2-17 0 0,1 0-53 0 0,0 1-54 0 0,1 0-58 0 0,-1 0-58 0 0,1-1-61 0 0,-1 0-62 0 0,-1 0-65 0 0,-9-10-550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3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127 426 5696 0 0,'0'0'132'0'0,"0"3"17"0"0,0 7 10 0 0,0-10-157 0 0,0 0 0 0 0,1 0 1 0 0,-1 0-1 0 0,0 0 1 0 0,0 1-1 0 0,0-1 0 0 0,0 0 1 0 0,0 0-1 0 0,0 0 0 0 0,0 0 1 0 0,0 0-1 0 0,0 0 0 0 0,0 0 1 0 0,0 0-1 0 0,0 0 0 0 0,0 1 1 0 0,0-1-1 0 0,0 0 0 0 0,0 0 1 0 0,-1 0-1 0 0,1 0 0 0 0,0 0 1 0 0,0 0-1 0 0,0 0 0 0 0,0 0 1 0 0,0 0-1 0 0,0 0 0 0 0,0 0 1 0 0,0 0-1 0 0,0 0 0 0 0,0 1 1 0 0,0-1-1 0 0,0 0 0 0 0,0 0 1 0 0,0 0-1 0 0,0 0 0 0 0,0 0 1 0 0,-1 0-1 0 0,1 0 0 0 0,0 0 1 0 0,0 0-1 0 0,0 0 0 0 0,0 0 1 0 0,0 0-1 0 0,0 0 0 0 0,0 0 1 0 0,0 0-1 0 0,0 0 0 0 0,0 0 1 0 0,-1 0-1 0 0,1 0 0 0 0,0 0 1 0 0,0 0-1 0 0,0 0 0 0 0,0 0 1 0 0,0 0-1 0 0,0 0-2 0 0,-4 0 21 0 0,3-1-20 0 0,-1 1-1 0 0,0 0 1 0 0,0 0-1 0 0,0 0 1 0 0,0 0-1 0 0,1 1 1 0 0,-1-1-1 0 0,0 0 1 0 0,0 1-1 0 0,0-1 1 0 0,-1 1-1 0 0,1 5 8 0 0,-1-1 49 0 0,-2-2 85 0 0,0-1 52 0 0,-1 9 245 0 0,-4-6 10 0 0,5 8-33 0 0,-1-4-268 0 0,-1-2-39 0 0,-6 9 72 0 0,10-1-28 0 0,3-13-134 0 0,0 0-1 0 0,-1 0 1 0 0,1 0 0 0 0,0-1 0 0 0,-1 1-1 0 0,1 0 1 0 0,-1-1 0 0 0,0 1 0 0 0,1 0-1 0 0,-1-1 1 0 0,0 1 0 0 0,0-1 0 0 0,0 1-19 0 0,-5 11 133 0 0,4-2-14 0 0,2-10-102 0 0,0 1 0 0 0,0-1 1 0 0,-1 1-1 0 0,1 0 0 0 0,0-1 1 0 0,-1 1-1 0 0,1-1 0 0 0,-1 1 1 0 0,0-1-1 0 0,1 1 0 0 0,-1-1 1 0 0,0 0-1 0 0,0 1-17 0 0,-5 11 99 0 0,3 7-16 0 0,3 16 84 0 0,0-16-75 0 0,0-18-88 0 0,0 0-1 0 0,1-1 0 0 0,-1 1 0 0 0,0-1 1 0 0,1 1-1 0 0,-1 0 0 0 0,1-1 0 0 0,-1 1 1 0 0,1-1-1 0 0,0 1 0 0 0,0-1 0 0 0,-1 1 1 0 0,1-1-1 0 0,0 1-3 0 0,4 6 21 0 0,1 5 0 0 0,4-8 34 0 0,-3 6 12 0 0,-7-10-62 0 0,0 0-1 0 0,1 0 1 0 0,-1 0 0 0 0,1 0 0 0 0,-1 0-1 0 0,1 0 1 0 0,0 0 0 0 0,-1 0 0 0 0,1 0-1 0 0,0 0 1 0 0,0 0 0 0 0,0 0 0 0 0,-1-1-1 0 0,1 1 1 0 0,0 0 0 0 0,1-1-5 0 0,1 1 16 0 0,1 0 0 0 0,-1 0 0 0 0,1 0 0 0 0,0-1 1 0 0,-1 0-1 0 0,1 0 0 0 0,0 0 0 0 0,3-1-16 0 0,4 1 15 0 0,-4 0-15 0 0,0-1 0 0 0,0 0 0 0 0,0 0 0 0 0,-1-1 0 0 0,1 0 0 0 0,0 0 0 0 0,-1 0 0 0 0,0 0 0 0 0,-2 1-1 0 0,0 0 0 0 0,-1-1 0 0 0,1 0 0 0 0,-1 1 0 0 0,1-1 0 0 0,-1 0 1 0 0,0 0-1 0 0,0-1 0 0 0,0 1 0 0 0,0-1 0 0 0,0 1 0 0 0,2-4 1 0 0,0 1-15 0 0,5-4-95 0 0,3 0 75 0 0,-2 1-24 0 0,-5 2-83 0 0,-1-1-82 0 0,-2 3 65 0 0,-1-1-36 0 0,0 2-129 0 0,1 0-81 0 0,1-2-319 0 0,0 1-94 0 0,-4 4 815 0 0,6-6-1099 0 0,3-3-624 0 0,-8 8 1562 0 0</inkml:trace>
  <inkml:trace contextRef="#ctx0" brushRef="#br0" timeOffset="335.14">175 189 5528 0 0,'0'-27'114'0'0,"0"7"37"0"0,0 18-136 0 0,0 0 0 0 0,-1 1 0 0 0,1-1-1 0 0,0 0 1 0 0,-1 0 0 0 0,1 1 0 0 0,-1-1 0 0 0,0 0-1 0 0,1 1 1 0 0,-1-1 0 0 0,0 0 0 0 0,0 1-1 0 0,0-1-14 0 0,-5-8 84 0 0,4-3-49 0 0,2 1 11 0 0,0 0 77 0 0,0-27 490 0 0,0 23-411 0 0,-3 13 130 0 0,-7-7-51 0 0,7 7-22 0 0,3 3-3 0 0,0 0-6 0 0,0 0-20 0 0,0 0-8 0 0,0 0-4 0 0,3 0-21 0 0,7 0-77 0 0,-7 0-31 0 0,-3 3-7 0 0,0 1-52 0 0,0-2-8 0 0,-1 0 0 0 0,1 1-1 0 0,0-1 1 0 0,1 0 0 0 0,-1 1 0 0 0,0-1 0 0 0,1 0 0 0 0,-1 1-1 0 0,2 1-21 0 0,4 9 123 0 0,12 24 233 0 0,-15-24-268 0 0,-1 0-33 0 0,1 11 104 0 0,9 3-23 0 0,-9-22-107 0 0,0 0 1 0 0,-1 0-1 0 0,0 0 1 0 0,0 0-1 0 0,-1 0-29 0 0,1 15 124 0 0,-2-7-11 0 0,4 4 72 0 0,7 10 15 0 0,-8-21-148 0 0,-1 0-1 0 0,1 0 1 0 0,-1 1-1 0 0,0-1 1 0 0,0 1-1 0 0,-1-1 1 0 0,0 1-1 0 0,0 0 1 0 0,0 0-52 0 0,-1-3 33 0 0,0-1-1 0 0,0 0 1 0 0,0 1 0 0 0,1-1 0 0 0,0 1 0 0 0,0-1 0 0 0,1 3-33 0 0,6 12 202 0 0,-4-4-17 0 0,-5 8-33 0 0,0-14-83 0 0,1 95 701 0 0,0-64-506 0 0,0-30-186 0 0,-1-1 0 0 0,0 1 0 0 0,0-1 0 0 0,-1 1 0 0 0,-1 1-78 0 0,1-3 59 0 0,0 0 0 0 0,1 0 0 0 0,0 0 0 0 0,0 0 0 0 0,1 0-59 0 0,0 11 158 0 0,0-3-34 0 0,0 53 343 0 0,0-42-249 0 0,0 7 92 0 0,2-30-251 0 0,5 3-60 0 0,-3-1-39 0 0,-2-3-73 0 0,-2-2-52 0 0,3 0-239 0 0,8 0-38 0 0,-9 0-6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2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 5528 0 0,'0'0'124'0'0,"0"0"17"0"0,0 0 11 0 0,0 0 41 0 0,0 0 149 0 0,0 0 66 0 0,0 0 9 0 0,0 0-9 0 0,0 0-60 0 0,0 0-27 0 0,-2 0-7 0 0,-3 0-266 0 0,0 0 50 0 0,0 0 44 0 0,0 0 35 0 0,-6 0 243 0 0,-15 0 657 0 0,17 0-805 0 0,1 0-63 0 0,3 0-124 0 0,0 0-33 0 0,-1 0-39 0 0,1 0-44 0 0,1-1 42 0 0,4 2-14 0 0,-7 3 26 0 0,-11 5 56 0 0,2-3 1 0 0,1 7-52 0 0,-4 5 49 0 0,13-11-51 0 0,3-5 5 0 0,-4 5 28 0 0,4-3-53 0 0,1-3 0 0 0,1 1 0 0 0,-1 0 0 0 0,1 0 0 0 0,0-1 0 0 0,0 1 0 0 0,0 0 0 0 0,0 0 0 0 0,0 0 0 0 0,-1 2-6 0 0,-8 17 47 0 0,-6 10-47 0 0,12-14 2 0 0,5 13-51 0 0,0-14 32 0 0,-1 76-47 0 0,0-91 64 0 0,0 0 0 0 0,-1 0 0 0 0,1 0 0 0 0,0-1 0 0 0,0 1 0 0 0,1 0 0 0 0,-1 0 0 0 0,0-1 0 0 0,0 1 0 0 0,0 0 0 0 0,0 0 0 0 0,1-1 0 0 0,-1 1 0 0 0,0 0 0 0 0,1 0 0 0 0,-1-1 0 0 0,0 1 0 0 0,1 0 0 0 0,-1-1 0 0 0,1 1 0 0 0,-1-1 0 0 0,1 1 0 0 0,-1-1 0 0 0,1 1 0 0 0,0-1 0 0 0,-1 1 0 0 0,1-1 0 0 0,0 1 0 0 0,-1-1 0 0 0,1 0 0 0 0,-1 1 0 0 0,1-1 0 0 0,-1 1 0 0 0,1-1 0 0 0,-1 1 0 0 0,1-1 0 0 0,-1 1 0 0 0,0-1 0 0 0,1 1 0 0 0,-1-1 0 0 0,0 1 0 0 0,1-1 0 0 0,-1 1 0 0 0,0-1 0 0 0,0 1 0 0 0,0 0 0 0 0,0-1 0 0 0,1 1 0 0 0,-1 0 0 0 0,0-1 0 0 0,0 1 0 0 0,0-1 0 0 0,0 1 0 0 0,0 0 0 0 0,0 0 0 0 0,2 11 32 0 0,4 0 53 0 0,-4-8-47 0 0,1-1 0 0 0,-1 0 0 0 0,1 0-1 0 0,0 0 1 0 0,0 0 0 0 0,0 0 0 0 0,0-1 0 0 0,0 1 0 0 0,1-1 0 0 0,-1 0 0 0 0,3 1-38 0 0,-4-2 16 0 0,0 0 0 0 0,0-1 0 0 0,0 1 1 0 0,0 0-1 0 0,0-1 0 0 0,0 0 0 0 0,0 0 1 0 0,1 1-17 0 0,10-1 223 0 0,1 0 62 0 0,-9-3 31 0 0,-1 0-182 0 0,1-1 1 0 0,0 1 0 0 0,0 0 0 0 0,0 0-1 0 0,1 1 1 0 0,4-2-135 0 0,10-5 312 0 0,-14 6-237 0 0,20-11 288 0 0,-18 8-280 0 0,0 0-48 0 0,8-11 50 0 0,3-2 9 0 0,-7 7-69 0 0,1-4-25 0 0,3-15 0 0 0,-14 27 0 0 0,-1-2 0 0 0,-1-16 0 0 0,-3 7 0 0 0,-2 6-3 0 0,4 8 5 0 0,0-1-1 0 0,0 1 1 0 0,0-1-1 0 0,0 1 0 0 0,1-1 1 0 0,-1 1-1 0 0,0-1 1 0 0,1 0-1 0 0,0 1 0 0 0,-1-1 1 0 0,1-1-2 0 0,-3-3 53 0 0,2 5-48 0 0,0 0-1 0 0,0 0 0 0 0,0 0 1 0 0,0-1-1 0 0,0 1 1 0 0,0-1-1 0 0,0 1 0 0 0,1-1 1 0 0,-1 1-1 0 0,0-1 1 0 0,0-1-5 0 0,-1-26 114 0 0,2 28-113 0 0,0 1-1 0 0,0-1 1 0 0,0 0 0 0 0,0 1-1 0 0,0-1 1 0 0,0 0 0 0 0,0 1 0 0 0,-1-1-1 0 0,1 0 1 0 0,0 1 0 0 0,0-1-1 0 0,-1 0 1 0 0,1 1 0 0 0,0-1 0 0 0,-1 1-1 0 0,-9-6 0 0 0,9 6-1 0 0,1-1 0 0 0,0 1 0 0 0,-1-1 0 0 0,1 0 0 0 0,0 1 0 0 0,0-1 0 0 0,0 0 0 0 0,-1 1 0 0 0,1-1 0 0 0,0 0 0 0 0,0 1 0 0 0,0-1 0 0 0,0 0 0 0 0,0 1 0 0 0,0-1 1 0 0,0-2-75 0 0,0 6-3 0 0,-2 24 60 0 0,-3-17 20 0 0,-1-2-2 0 0,6-8 0 0 0,-1 1 0 0 0,1 0 0 0 0,0-1 0 0 0,0 1 0 0 0,0 0 0 0 0,-1-1 0 0 0,1 1 0 0 0,0 0 0 0 0,0-1 0 0 0,0 1 0 0 0,0 0 0 0 0,0 0 0 0 0,0-1 0 0 0,0 1 0 0 0,0 0 0 0 0,1 0 0 0 0,-1-1 0 0 0,0 1 0 0 0,0 0 0 0 0,1-1 0 0 0,-1 1 0 0 0,47 94 0 0 0,-33-79 0 0 0,-7-9 0 0 0,-3-4 0 0 0,-1 0 0 0 0,0 1 0 0 0,0-1 0 0 0,0 0 0 0 0,0 1 0 0 0,-1 0 0 0 0,0 2 0 0 0,-1-2 0 0 0,15 20 0 0 0,-13-16 0 0 0,2 2 0 0 0,18 4 0 0 0,-7-1 0 0 0,-3 3 0 0 0,-10-3-38 0 0,-3-10-154 0 0,0-3-61 0 0,0 0-16 0 0,1 0 93 0 0,1 2 24 0 0,5 6-214 0 0,-4-5 169 0 0,0-1-466 0 0,-3-2-15 0 0</inkml:trace>
  <inkml:trace contextRef="#ctx0" brushRef="#br0" timeOffset="448.51">649 159 4056 0 0,'0'0'91'0'0,"0"0"11"0"0,0 0 10 0 0,0 3 16 0 0,-1 3-11 0 0,1 22 408 0 0,2-22-449 0 0,-1-2-36 0 0,4 4 82 0 0,1 2 69 0 0,-4 4 58 0 0,-2-1 25 0 0,-1 1 68 0 0,1 3 80 0 0,0 21 631 0 0,2-25-703 0 0,1-2-37 0 0,1-1-53 0 0,2-2-67 0 0,-5-7 0 0 0,0 0-36 0 0,0 2 66 0 0,0 0-81 0 0,-1 1-72 0 0,0 0-15 0 0,1-2 57 0 0,4 6 113 0 0,-4-7-182 0 0,0 1 0 0 0,0-1 1 0 0,-1 1-1 0 0,1-1 0 0 0,0 1 0 0 0,-1-1 0 0 0,1 1 0 0 0,-1-1 0 0 0,1 1 0 0 0,-1 0 1 0 0,1-1-1 0 0,-1 1 0 0 0,0 0 0 0 0,0-1-43 0 0,2 10 291 0 0,4 3 218 0 0,-1-4-181 0 0,-3-5-214 0 0,-1 0-49 0 0,-1-2 221 0 0,0-3-4 0 0,0 0-14 0 0,0 0-51 0 0,0 0-22 0 0,0 0-3 0 0,0 0 0 0 0,0 0 0 0 0,0 0 0 0 0,0 0 0 0 0,0-3-20 0 0,0 0-133 0 0,-1 1-33 0 0,1 0 0 0 0,0 0 0 0 0,0 0 0 0 0,0 1 0 0 0,0-1 0 0 0,1 0 0 0 0,-1 0 0 0 0,0 0 0 0 0,1 1 0 0 0,-1-1 0 0 0,1-1-6 0 0,6-1 34 0 0,-2 0-6 0 0,-4-9-13 0 0,-1 2 1 0 0,-1 7-12 0 0,1-1 0 0 0,-1 0 1 0 0,1 0-1 0 0,0 1 0 0 0,1-1 0 0 0,-1 0 0 0 0,1 0 0 0 0,0 1 1 0 0,1-4-5 0 0,9-10 14 0 0,-6-8 45 0 0,2 10-34 0 0,2-5 45 0 0,4-8-54 0 0,-12 26-16 0 0,0 1-1 0 0,0 0 0 0 0,0 0 1 0 0,0 0-1 0 0,0 0 0 0 0,0 0 1 0 0,0 0-1 0 0,1 1 0 0 0,-1-1 1 0 0,1 0-1 0 0,-1 1 0 0 0,1-1 1 0 0,0 1-1 0 0,0-1 0 0 0,0 1 1 0 0,0 0-1 0 0,0-1 0 0 0,0 1 1 0 0,1 0 0 0 0,1-1-7 0 0,-1 0 0 0 0,0-1 1 0 0,0 1-1 0 0,-1-1 0 0 0,1 0 1 0 0,0 1-1 0 0,-1-1 0 0 0,0 0 1 0 0,2-3 6 0 0,-1-1-5 0 0,-3 6 3 0 0,1 1 1 0 0,-1-1-1 0 0,0 1 1 0 0,0-1 0 0 0,0 1-1 0 0,1 0 1 0 0,-1-1-1 0 0,0 1 1 0 0,0-1-1 0 0,1 1 1 0 0,-1-1-1 0 0,0 1 1 0 0,1 0-1 0 0,-1-1 1 0 0,1 1 0 0 0,-1 0-1 0 0,0-1 1 0 0,1 1-1 0 0,-1 0 1 0 0,1 0-1 0 0,-1-1 1 0 0,1 1-1 0 0,-1 0 1 0 0,1 0-1 0 0,-1 0 1 0 0,1 0 0 0 0,-1 0-1 0 0,1-1 1 0 0,-1 1-1 0 0,1 0 1 0 0,-1 0-1 0 0,1 0 1 0 0,-1 0-1 0 0,1 1 1 0 0,-1-1-1 0 0,1 0 1 0 0,-1 0 0 0 0,1 0 1 0 0,14-3-12 0 0,-9 0 12 0 0,4-1 0 0 0,-7 4-6 0 0,-1 2 1 0 0,0-1-1 0 0,0 0 1 0 0,0 0 0 0 0,1 1-1 0 0,-1-1 1 0 0,-1 1-1 0 0,1 0 1 0 0,0-1 0 0 0,1 3 5 0 0,12 12-31 0 0,-9-7 44 0 0,26 54-13 0 0,-32-62 0 0 0,1 1 0 0 0,-1 0 0 0 0,0-1 0 0 0,1 1 0 0 0,-1 0 0 0 0,0-1 0 0 0,0 1 0 0 0,0 0 0 0 0,0-1 0 0 0,0 1 0 0 0,0 2 0 0 0,0 0 0 0 0,0 0 0 0 0,1 0 0 0 0,-1 0 0 0 0,2 2 0 0 0,8 15 0 0 0,-9-17 0 0 0,0 0 0 0 0,-1 0 0 0 0,1 0 0 0 0,-1 0 0 0 0,0 3 0 0 0,0-6 0 0 0,0 1 0 0 0,0 0 0 0 0,0 0 0 0 0,0-1 0 0 0,0 1 0 0 0,1 0 0 0 0,-1-1 0 0 0,0 1 0 0 0,1 0 0 0 0,0-1 0 0 0,6 8-12 0 0,0-5-44 0 0,-1-2-44 0 0,0-1-66 0 0,-6-1 159 0 0,0 0 1 0 0,0 0-1 0 0,0 0 0 0 0,0 0 0 0 0,0 0 0 0 0,0 0 0 0 0,0 0 1 0 0,1 0-1 0 0,-1 0 0 0 0,0 0 0 0 0,0 0 0 0 0,0 0 0 0 0,0 0 1 0 0,0 0-1 0 0,0 0 0 0 0,0 0 0 0 0,0 0 0 0 0,0 0 0 0 0,0 0 1 0 0,1 0-1 0 0,-1 0 0 0 0,0 0 0 0 0,0 0 0 0 0,0 0 0 0 0,0 0 1 0 0,0 0-1 0 0,0 0 0 0 0,0 0 0 0 0,0 0 0 0 0,0 0 1 0 0,0 0-1 0 0,0 0 0 0 0,0 1 0 0 0,0-1 0 0 0,0 0 0 0 0,0 0 1 0 0,1 0-1 0 0,-1 0 0 0 0,0 0 0 0 0,0 0 0 0 0,0 0 0 0 0,0 0 1 0 0,0 0-1 0 0,0 0 0 0 0,0 0 0 0 0,0 1 0 0 0,0-1 0 0 0,0 0 1 0 0,0 0-1 0 0,0 0 0 0 0,0 0 0 0 0,0 0 0 0 0,0 0 0 0 0,0 0 1 0 0,0 0-1 0 0,0 0 0 0 0,-1 1 7 0 0,1 12-413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8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48 6536 0 0,'0'0'141'0'0,"0"0"23"0"0,0 0 13 0 0,-3-3-19 0 0,-14-14-1 0 0,12 12-23 0 0,1 1-12 0 0,1 2 160 0 0,1 0-96 0 0,-1 2-59 0 0,0 0-56 0 0,0 0-21 0 0,1-1 53 0 0,-2-6 161 0 0,0 3-37 0 0,-6 2-52 0 0,4 2 71 0 0,-1 0-42 0 0,-6 0 101 0 0,5 0-167 0 0,0 0-34 0 0,-26 0 230 0 0,31 0-267 0 0,0 0-3 0 0,-10 2 0 0 0,-5 8 6 0 0,12-6-43 0 0,4-4-21 0 0,-3 0 8 0 0,4-1-14 0 0,1 1 1 0 0,-1 0-1 0 0,1 0 1 0 0,-1 0-1 0 0,1 0 0 0 0,-1 0 1 0 0,1 0-1 0 0,-1 0 1 0 0,1 0-1 0 0,-1 0 0 0 0,1 0 1 0 0,-1 0-1 0 0,1 1 1 0 0,-1-1-1 0 0,1 0 0 0 0,-1 0 1 0 0,1 0-1 0 0,0 1 0 0 0,-1-1 1 0 0,1 0-1 0 0,-1 0 1 0 0,1 1-1 0 0,0-1 0 0 0,-1 0 1 0 0,1 1-1 0 0,0-1 1 0 0,-1 1-1 0 0,1-1 0 0 0,0 0 1 0 0,-1 1-1 0 0,1-1 1 0 0,0 1-1 0 0,-5 6-2 0 0,-8-2 2 0 0,-34 21 0 0 0,34-21 0 0 0,8 6 0 0 0,-6-6 0 0 0,11-4 0 0 0,-1 0 0 0 0,1 0 0 0 0,-1-1 0 0 0,1 1 0 0 0,0 0 0 0 0,0 0 0 0 0,0 0 0 0 0,-1-1 0 0 0,1 1 0 0 0,0 0 0 0 0,0 0 0 0 0,0 0 0 0 0,0 0 0 0 0,0 0 0 0 0,0 13-12 0 0,0-9-36 0 0,0 8 36 0 0,0-12 12 0 0,0 0 0 0 0,0 0 0 0 0,0-1 0 0 0,0 1 0 0 0,0 0 0 0 0,0 0 0 0 0,1 0 0 0 0,-1 0 0 0 0,0-1 0 0 0,0 1 0 0 0,0 0 0 0 0,1 0 0 0 0,-1 0 0 0 0,1 0 0 0 0,10 6-4 0 0,-10-7 5 0 0,0 0 1 0 0,0 1-1 0 0,0-1 0 0 0,0 1 0 0 0,0-1 0 0 0,0 1 0 0 0,0 0 0 0 0,0-1 0 0 0,0 1 1 0 0,0 0-1 0 0,0 0 0 0 0,-1-1 0 0 0,1 1 0 0 0,0 0 0 0 0,-1 0 0 0 0,1 1-1 0 0,2 2 18 0 0,-3-3-15 0 0,0 0 0 0 0,0-1-1 0 0,1 1 1 0 0,-1 0 0 0 0,0-1 0 0 0,1 1 0 0 0,-1-1 0 0 0,0 1 0 0 0,1 0 0 0 0,-1-1 0 0 0,1 1 0 0 0,-1-1-1 0 0,1 0 1 0 0,-1 1 0 0 0,1-1 0 0 0,0 1 0 0 0,-1-1 0 0 0,1 0 0 0 0,-1 1 0 0 0,1-1 0 0 0,0 0 0 0 0,0 1-3 0 0,4 1 5 0 0,-3-1 6 0 0,0 1 1 0 0,1 0-1 0 0,-1-1 0 0 0,0 1 0 0 0,0 0 1 0 0,0 0-1 0 0,-1 0 0 0 0,1 0 0 0 0,0 1-11 0 0,11 12 111 0 0,-4-8-15 0 0,1-1 39 0 0,-9-5-128 0 0,1 0 6 0 0,0 0 1 0 0,0 0-1 0 0,0 0 1 0 0,0 0 0 0 0,0 1-1 0 0,0-1 1 0 0,-1 0-1 0 0,1 1-13 0 0,9 15 141 0 0,-9-13-113 0 0,1-1 1 0 0,-1 0 0 0 0,1 0 0 0 0,-1 0-1 0 0,1 0 1 0 0,0 0 0 0 0,1 0-29 0 0,0 1 40 0 0,1 0 1 0 0,-1 1-1 0 0,0-1 0 0 0,2 4-40 0 0,4 15 22 0 0,-8-19-22 0 0,0 1 0 0 0,-1-1 0 0 0,2 0 0 0 0,-1 0 0 0 0,0 0 0 0 0,1 0 0 0 0,0 0 0 0 0,0 1 0 0 0,-1-3 4 0 0,0 1 1 0 0,0-1-1 0 0,0 1 1 0 0,-1 0 0 0 0,1-1-1 0 0,-1 1 1 0 0,0 0-1 0 0,0 0 1 0 0,0 0-1 0 0,0 0 1 0 0,0 0 0 0 0,-1 1-1 0 0,0-1 1 0 0,1 1-5 0 0,0 24 70 0 0,-3-1 52 0 0,1-3 86 0 0,2-13-30 0 0,-2 5 18 0 0,-1-11-70 0 0,-9 0 151 0 0,6 6 10 0 0,-2-7-91 0 0,7-4-187 0 0,-1 1 1 0 0,1-1-1 0 0,-1 0 1 0 0,1 0-1 0 0,0 0 1 0 0,-1 1 0 0 0,1-1-1 0 0,0 0 1 0 0,-1 1-1 0 0,1-1 1 0 0,0 0 0 0 0,0 0-1 0 0,-1 1 1 0 0,1-1-1 0 0,0 1 1 0 0,0-1 0 0 0,-1 0-1 0 0,1 1 1 0 0,0-1-1 0 0,0 0 1 0 0,0 1 0 0 0,0-1-1 0 0,0 1 1 0 0,0-1-1 0 0,0 1 1 0 0,0-1 0 0 0,-1 0-1 0 0,2 1 1 0 0,-1-1-1 0 0,0 1 1 0 0,0-1-10 0 0,0 0 3 0 0,0 0 1 0 0,0 1-1 0 0,0-1 1 0 0,0 0-1 0 0,0 0 0 0 0,0 0 1 0 0,0 0-1 0 0,0 0 1 0 0,0 0-1 0 0,0 0 0 0 0,0 0 1 0 0,0 0-1 0 0,0 0 1 0 0,0 1-1 0 0,0-1 1 0 0,0 0-1 0 0,0 0 0 0 0,0 0 1 0 0,0 0-1 0 0,0 0 1 0 0,0 0-1 0 0,0 0 0 0 0,0 0 1 0 0,0 0-1 0 0,0 0 1 0 0,-1 0-1 0 0,1 1 1 0 0,0-1-1 0 0,0 0 0 0 0,0 0 1 0 0,0 0-1 0 0,0 0 1 0 0,0 0-1 0 0,0 0 0 0 0,0 0 1 0 0,0 0-1 0 0,0 0 1 0 0,0 0-1 0 0,0 0 1 0 0,0 0-1 0 0,-1 0 0 0 0,1 0 1 0 0,0 0-1 0 0,0 0 1 0 0,0 0-1 0 0,0 0 0 0 0,0 0 1 0 0,0 0-1 0 0,0 0 1 0 0,0 0-1 0 0,0 0 0 0 0,0 0 1 0 0,-1 0-1 0 0,1 0 1 0 0,0 0-1 0 0,0 0 1 0 0,0 0-4 0 0,-26 0 364 0 0,20 3-284 0 0,-4 7-55 0 0,2-6 42 0 0,-2-7-63 0 0,10 2 4 0 0,-18-8 58 0 0,11 5-39 0 0,5 3-21 0 0,-3 2 8 0 0,5-1-14 0 0,-1 0 1 0 0,1 0-1 0 0,-1 0 0 0 0,1 0 1 0 0,-1 0-1 0 0,1 0 0 0 0,-1 0 1 0 0,1 0-1 0 0,-1 0 0 0 0,1 0 1 0 0,-1 0-1 0 0,1 0 0 0 0,-1 0 1 0 0,1 0-1 0 0,-1 0 0 0 0,1-1 1 0 0,-1 1-1 0 0,1 0 0 0 0,-1 0 1 0 0,1-1-1 0 0,0 1 0 0 0,-1 0 1 0 0,1-1-1 0 0,-1 1 0 0 0,1 0 1 0 0,0-1-1 0 0,-1 1 0 0 0,1-1 1 0 0,0 1-1 0 0,0 0 0 0 0,-1-1 1 0 0,1 0-1 0 0,-4-5 0 0 0,-10 1 0 0 0,-1-9-22 0 0,3 1-76 0 0,11 11 79 0 0,1 1 0 0 0,-1 0 0 0 0,1-1 0 0 0,-1 1-1 0 0,1-1 1 0 0,0 1 0 0 0,-1-1 0 0 0,1 1-1 0 0,0-1 1 0 0,0 1 0 0 0,0-1 19 0 0,0-2 10 0 0,-1 1-61 0 0,1 1-62 0 0,-1 1-64 0 0,0-1-65 0 0,0 1-68 0 0,0 1-68 0 0,-1-1-71 0 0,1 0-54 0 0,-1 0-69 0 0,1 0-71 0 0,-1-1-72 0 0,0-2-1004 0 0,1-5-976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51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295 269 7312 0 0,'29'0'352'0'0,"-26"0"-156"0"0,-6-3-20 0 0,0-1-180 0 0,0-1 51 0 0,-4-7 158 0 0,-6-9 368 0 0,10 18-269 0 0,0 2-111 0 0,1 0-69 0 0,-3 1-66 0 0,2 0-16 0 0,1 0 48 0 0,-6-5 69 0 0,-5-2 83 0 0,2 5-49 0 0,11 3-182 0 0,-1-1 1 0 0,1 0-1 0 0,-1 0 0 0 0,0 0 0 0 0,1 0 0 0 0,-1 0 0 0 0,1 0 0 0 0,-1 0 0 0 0,1 0 0 0 0,-1-1 0 0 0,1 1 0 0 0,-1 0 1 0 0,1 0-1 0 0,-1 0 0 0 0,1 0 0 0 0,0-1 0 0 0,-1 1 0 0 0,1 0 0 0 0,-1 0 0 0 0,1-1 0 0 0,-1 1 0 0 0,1 0 1 0 0,0-1-1 0 0,-1 1 0 0 0,1-1 0 0 0,0 1 0 0 0,-1 0 0 0 0,1-1 0 0 0,0 1-11 0 0,-8-8 210 0 0,-9 5-51 0 0,-21 3 196 0 0,19 1-146 0 0,8 0-154 0 0,0 5-26 0 0,9-5-25 0 0,0 0 0 0 0,1 0 0 0 0,-1 0 0 0 0,0 0 0 0 0,0 0 0 0 0,1-1 0 0 0,-1 1 0 0 0,0-1 0 0 0,0 1 0 0 0,0-1 0 0 0,0 0 0 0 0,0 0 0 0 0,-2 0-4 0 0,2 0 2 0 0,-1 0-1 0 0,0 0 1 0 0,0 1-1 0 0,0-1 1 0 0,0 0-1 0 0,1 1 1 0 0,-2 0-2 0 0,-4 6 0 0 0,8-6 0 0 0,-1-1 0 0 0,1 1 0 0 0,0-1 0 0 0,-1 0 0 0 0,1 1 0 0 0,0-1 0 0 0,-1 1 0 0 0,1-1 0 0 0,0 0 0 0 0,-1 1 0 0 0,1-1 0 0 0,-1 0 0 0 0,1 0 0 0 0,-1 1 0 0 0,1-1 0 0 0,-1 0 0 0 0,1 0 0 0 0,-1 0 0 0 0,1 0 0 0 0,-1 0 0 0 0,1 0 0 0 0,-1 1 0 0 0,1-1 0 0 0,-1 0 0 0 0,1 0 0 0 0,-1-1 0 0 0,1 1 0 0 0,-1 0 0 0 0,1 0 0 0 0,-16 3 0 0 0,15-3 0 0 0,0 1 0 0 0,0 0 0 0 0,0-1 0 0 0,0 1 0 0 0,0 0 0 0 0,0 0 0 0 0,0 0 0 0 0,1 0 0 0 0,-1-1 0 0 0,0 1 0 0 0,1 0 0 0 0,-1 0 0 0 0,0 1 0 0 0,1-1 0 0 0,-1 0 0 0 0,1 0 0 0 0,0 0 0 0 0,-1 1 0 0 0,-3 9 0 0 0,-10 5 0 0 0,13-16 0 0 0,1 1 0 0 0,-1 0 0 0 0,0 0 0 0 0,0 0 0 0 0,0 0 0 0 0,0 0 0 0 0,1 0 0 0 0,-1 0 0 0 0,0 0 0 0 0,1 0 0 0 0,-1 0 0 0 0,1 0 0 0 0,0 0 0 0 0,-1 1 0 0 0,2 2 0 0 0,0 0 0 0 0,1 0 0 0 0,-1 0 0 0 0,1 0 0 0 0,0 0 0 0 0,0-1 0 0 0,0 1 0 0 0,1 0 0 0 0,5 9 0 0 0,1 7 2 0 0,-3-8-35 0 0,0-1 0 0 0,7 11 33 0 0,-1-1 0 0 0,-5-10 0 0 0,0 0 0 0 0,1 0 0 0 0,8 9 0 0 0,10 1 10 0 0,-12-4 26 0 0,5 12-24 0 0,-1 0 14 0 0,-3-12 38 0 0,-10-12-38 0 0,-1 1 0 0 0,1 0 0 0 0,-1 0 0 0 0,2 4-26 0 0,1 2 28 0 0,4 4 32 0 0,7 18 201 0 0,-13-21-126 0 0,2-9-46 0 0,-3-2-50 0 0,-2 1 16 0 0,-2 1 27 0 0,1 1 45 0 0,-4-2-35 0 0,-8 7 49 0 0,8-7-29 0 0,1-2-38 0 0,-1 0-24 0 0,1-1-21 0 0,-1-1-9 0 0,1 3 22 0 0,-3 4 63 0 0,5-5-101 0 0,0-1 1 0 0,0 1-1 0 0,-1-1 1 0 0,1 0-1 0 0,0 1 0 0 0,-1-1 1 0 0,1 1-1 0 0,0-1 0 0 0,-1 0 1 0 0,1 1-1 0 0,0-1 1 0 0,-1 0-1 0 0,1 1 0 0 0,-1-1 1 0 0,1 0-1 0 0,0 0 0 0 0,-1 0 1 0 0,1 1-1 0 0,-1-1 0 0 0,1 0 1 0 0,-1 0-1 0 0,1 0 1 0 0,-1 0-1 0 0,1 0 0 0 0,-1 0 1 0 0,1 0-1 0 0,-1 0 0 0 0,1 0 1 0 0,-1 0-1 0 0,1 0 1 0 0,-1 0-1 0 0,0 0-4 0 0,-10 0 46 0 0,-12 1-2 0 0,10-5 13 0 0,5-1-44 0 0,7 4-13 0 0,-1 0 0 0 0,1 0 1 0 0,-1 1-1 0 0,1-1 0 0 0,-1 0 0 0 0,1 1 0 0 0,-1-1 0 0 0,1 0 1 0 0,-1 1-1 0 0,0 0 0 0 0,1-1 0 0 0,-1 1 0 0 0,0 0 0 0 0,1 0 1 0 0,-2 0-1 0 0,-8 1-5 0 0,-20 0-4 0 0,21-3-39 0 0,1-1-42 0 0,-13-6-123 0 0,2 5 34 0 0,15 4-67 0 0,5 0 102 0 0,-5-2-114 0 0,-16-9-214 0 0,17 9 266 0 0,3 1-27 0 0,0 0-70 0 0,1 1 103 0 0,0-1-37 0 0,0 0-41 0 0,0 0-37 0 0,0-1-413 0 0,0-2-275 0 0,0-1-646 0 0</inkml:trace>
  <inkml:trace contextRef="#ctx0" brushRef="#br0" timeOffset="481.53">721 537 7136 0 0,'51'0'482'0'0,"-16"0"-243"0"0,-6 0-138 0 0,-15 0-96 0 0,-1 0-36 0 0,-11 0 68 0 0,0-1 0 0 0,0 1-1 0 0,0 0 1 0 0,0-1 0 0 0,0 1 0 0 0,0-1 0 0 0,0 0 0 0 0,0 1 0 0 0,-1-1 0 0 0,1 0 0 0 0,0 0 0 0 0,0-1-37 0 0,8-3 212 0 0,0 3 57 0 0,-5-1 48 0 0,-4 2-293 0 0,1 0 0 0 0,-1 0 0 0 0,0 0 1 0 0,0 0-1 0 0,1 0 0 0 0,-1 0 0 0 0,1 0 0 0 0,-1 0 0 0 0,1 0 1 0 0,-1 1-1 0 0,1-1 0 0 0,-1 1 0 0 0,1-1 0 0 0,0 1 0 0 0,-1 0 0 0 0,1-1 1 0 0,0 1-1 0 0,0 0-24 0 0,0 0 21 0 0,-1 0 0 0 0,1 0 0 0 0,0 0 0 0 0,-1-1 0 0 0,1 1 0 0 0,-1-1 0 0 0,1 1 0 0 0,-1-1 0 0 0,1 1 0 0 0,-1-1 0 0 0,1 0-21 0 0,1-1 44 0 0,1-1 0 0 0,-1 1 0 0 0,0-1 0 0 0,-1 1 0 0 0,4-4-44 0 0,-1 0 59 0 0,0 2 84 0 0,2 4-92 0 0,-1-1-11 0 0,23-15 166 0 0,-24 6-116 0 0,6 4-2 0 0,-6 0-28 0 0,-5 5-57 0 0,0 1 0 0 0,0-1 1 0 0,0 1-1 0 0,1 0 0 0 0,-1-1 0 0 0,0 1 1 0 0,0 0-1 0 0,1-1 0 0 0,-1 1 0 0 0,0 0 0 0 0,1-1 1 0 0,-1 1-1 0 0,0 0 0 0 0,1 0 0 0 0,-1-1 0 0 0,0 1 1 0 0,1 0-1 0 0,-1 0 0 0 0,1 0 0 0 0,-1 0 1 0 0,0-1-1 0 0,1 1 0 0 0,-1 0 0 0 0,1 0 0 0 0,-1 0 1 0 0,0 0-1 0 0,1 0 0 0 0,-1 0 0 0 0,1 0 0 0 0,-1 0 1 0 0,1 0-4 0 0,1 0 72 0 0,-2-44 400 0 0,0 41-366 0 0,-2 0-22 0 0,0 2-74 0 0,1 0 0 0 0,0-1-1 0 0,0 1 1 0 0,0-1 0 0 0,0 1-1 0 0,0-1 1 0 0,0 1 0 0 0,0-1 0 0 0,0 0-1 0 0,1 1 1 0 0,-1-1 0 0 0,1 0-1 0 0,-1 0 1 0 0,1 1 0 0 0,0-2-10 0 0,0 3 1 0 0,0 0 0 0 0,0 0 0 0 0,0 0 1 0 0,0 0-1 0 0,0 0 0 0 0,0-1 0 0 0,0 1 1 0 0,0 0-1 0 0,0 0 0 0 0,0 0 0 0 0,0 0 1 0 0,0 0-1 0 0,0 0 0 0 0,0 0 0 0 0,0 0 0 0 0,0 0 1 0 0,0 0-1 0 0,0-1 0 0 0,0 1 0 0 0,0 0 1 0 0,0 0-1 0 0,0 0 0 0 0,0 0 0 0 0,0 0 1 0 0,-1 0-1 0 0,1 0 0 0 0,0 0 0 0 0,0 0 1 0 0,0 0-1 0 0,0 0 0 0 0,0 0 0 0 0,0 0 1 0 0,0 0-1 0 0,0-1 0 0 0,0 1 0 0 0,0 0 1 0 0,0 0-1 0 0,0 0 0 0 0,0 0 0 0 0,-1 0 0 0 0,1 0 1 0 0,0 0-1 0 0,0 0 0 0 0,0 0 0 0 0,0 0 1 0 0,0 0-1 0 0,0 0 0 0 0,0 0 0 0 0,0 0 1 0 0,0 0-1 0 0,0 0 0 0 0,-1 0 0 0 0,1 0 1 0 0,0 0-1 0 0,0 0 0 0 0,0 0 0 0 0,0 0-1 0 0,-3 1 23 0 0,1-1-13 0 0,0 0 0 0 0,0 0-1 0 0,0 0 1 0 0,0 0 0 0 0,1 0-1 0 0,-1 0 1 0 0,0-1 0 0 0,0 1-1 0 0,0-1 1 0 0,1 1 0 0 0,-2-1-10 0 0,-3-10 64 0 0,6 11-61 0 0,-1-1 1 0 0,0 1 0 0 0,0 0 0 0 0,1-1 0 0 0,-1 1-1 0 0,0 0 1 0 0,0 0 0 0 0,0 0 0 0 0,0 0 0 0 0,1-1 0 0 0,-1 1-1 0 0,0 0 1 0 0,0 0 0 0 0,-1 1-4 0 0,-13-1 11 0 0,-1 2-11 0 0,-32 25-67 0 0,43-25 60 0 0,5-2 6 0 0,-1 0 1 0 0,1 1 0 0 0,-1-1 0 0 0,0 0-1 0 0,1 1 1 0 0,-1-1 0 0 0,1 0 0 0 0,-1 1-1 0 0,0-1 1 0 0,1 1 0 0 0,-1-1 0 0 0,1 1-1 0 0,-1-1 1 0 0,1 1 0 0 0,0-1 0 0 0,-1 1-1 0 0,1-1 1 0 0,0 1 0 0 0,-1 0 0 0 0,1-1 0 0 0,0 1-1 0 0,-1 0 1 0 0,-1 4 0 0 0,-1 0 0 0 0,-1 0 0 0 0,0 0 0 0 0,0 0 0 0 0,0-1 0 0 0,-1 1 0 0 0,1-1 0 0 0,-5 2 0 0 0,4-2 0 0 0,1 0 0 0 0,-1 0 0 0 0,1 1 0 0 0,-1-1 0 0 0,1 1 0 0 0,1 0 0 0 0,-4 4 0 0 0,-5 25 0 0 0,9-23 0 0 0,-13 36 0 0 0,15-44 0 0 0,0-1 0 0 0,0 1 0 0 0,1 0 0 0 0,-1 0 1 0 0,1 0-1 0 0,0 0 0 0 0,0 0 0 0 0,0 0 0 0 0,0 0 1 0 0,0 2-1 0 0,10 22 69 0 0,0-4 50 0 0,-8-18-102 0 0,0-1 0 0 0,0 1 0 0 0,1-1-1 0 0,-1 1 1 0 0,1-1 0 0 0,0 0 0 0 0,2 1-17 0 0,28 30 227 0 0,-28-30-178 0 0,-1-2-13 0 0,0 0 1 0 0,0 0-1 0 0,0 0 1 0 0,1-1-1 0 0,-1 1 1 0 0,1-1-1 0 0,0 0 1 0 0,2 0-37 0 0,14 7 68 0 0,4 2 229 0 0,23 6-297 0 0,-45-16 8 0 0,14 2 52 0 0,4-3-14 0 0,-9-1-28 0 0,49 1 61 0 0,-58 0-90 0 0,0 0 1 0 0,1 0-1 0 0,-1 0 1 0 0,0-1-1 0 0,0 0 1 0 0,1 0-1 0 0,-1 0 1 0 0,0 0-1 0 0,1-1 11 0 0,15-4-63 0 0,-8 5 37 0 0,-3 1-27 0 0,-2-1-40 0 0,1 2-60 0 0,-2-1-22 0 0,1 0-56 0 0,-1-1-65 0 0,1 1-73 0 0,0 0-82 0 0,-1-1-89 0 0,1 0-98 0 0,0 0-106 0 0,6-3-856 0 0,7-5-909 0 0</inkml:trace>
  <inkml:trace contextRef="#ctx0" brushRef="#br0" timeOffset="800.33">1794 0 6592 0 0,'0'0'149'0'0,"0"0"23"0"0,0 0 11 0 0,3 0-30 0 0,7 0-72 0 0,-8 0 2 0 0,-1 0 92 0 0,7 1 129 0 0,-1 0-77 0 0,-3 1-61 0 0,0 1-43 0 0,1 10 129 0 0,-4-6-117 0 0,0-2-13 0 0,0 1 35 0 0,0 0 43 0 0,1 0 54 0 0,9 13-27 0 0,-8-15-157 0 0,0 1-1 0 0,-1-1 0 0 0,0 0 1 0 0,1 1-1 0 0,-1 2-69 0 0,1 7 142 0 0,-3 29 328 0 0,0-24-311 0 0,0-4-32 0 0,-1-7-47 0 0,1 0 0 0 0,1-1 0 0 0,-1 1 0 0 0,1 0 0 0 0,1 1-80 0 0,3 7 133 0 0,-4-13-103 0 0,0 0 1 0 0,0 0-1 0 0,0 0 0 0 0,0 0 0 0 0,-1 0 1 0 0,1 0-1 0 0,-1 0 0 0 0,0 0 0 0 0,1 0 1 0 0,-1 0-1 0 0,-1 0 0 0 0,1 0 0 0 0,-1 2-30 0 0,-4 11 175 0 0,3-13-138 0 0,1 0 1 0 0,0 1 0 0 0,0-1-1 0 0,0 0 1 0 0,0 1 0 0 0,1-1-1 0 0,-1 1 1 0 0,1 0 0 0 0,0-1-38 0 0,0 13 124 0 0,1-9-47 0 0,-1 1-1 0 0,0 0 1 0 0,-1 0 0 0 0,0-1 0 0 0,-1 3-77 0 0,-2 6 120 0 0,2-10-64 0 0,0 1 1 0 0,0 0 0 0 0,1-1-1 0 0,0 1 1 0 0,1 0 0 0 0,-1 0-57 0 0,1-1 44 0 0,1 1 11 0 0,-1-1-1 0 0,0 1 0 0 0,0-1 0 0 0,-1 1 1 0 0,0-1-1 0 0,0 1 0 0 0,0-1 0 0 0,-1 1 1 0 0,0-1-1 0 0,0 0 0 0 0,0 0 1 0 0,-3 3-55 0 0,-3 3 166 0 0,0 6 5 0 0,8-15-147 0 0,-1-1 0 0 0,1 0-1 0 0,0 0 1 0 0,0 1 0 0 0,0-1 0 0 0,0 0 0 0 0,0 0 0 0 0,0 1-24 0 0,4 14 202 0 0,-2-13-179 0 0,-2-2-4 0 0,1 0 0 0 0,0 0 0 0 0,0 1 0 0 0,-1-1 0 0 0,1 0 0 0 0,-1 1 0 0 0,0-1 0 0 0,0 1 0 0 0,0-1-19 0 0,-6 16 146 0 0,6-17-130 0 0,-1 1 1 0 0,1-1-1 0 0,-1 0 0 0 0,1 1 1 0 0,0-1-1 0 0,-1 1 0 0 0,1 0 1 0 0,0-1-1 0 0,0 1 0 0 0,0-1 0 0 0,0 1 1 0 0,1-1-1 0 0,-1 1 0 0 0,0-1 1 0 0,0 1-1 0 0,1-1 0 0 0,-1 1 1 0 0,1 0-17 0 0,6 2 62 0 0,-7-4-59 0 0,1 0 0 0 0,-1 1 0 0 0,1-1 0 0 0,-1 0 0 0 0,0 1 0 0 0,1-1 0 0 0,-1 0 0 0 0,1 1 0 0 0,-1-1 0 0 0,0 0-1 0 0,1 1 1 0 0,-1-1 0 0 0,0 0 0 0 0,0 1 0 0 0,1-1 0 0 0,-1 1 0 0 0,0-1 0 0 0,0 1 0 0 0,0-1 0 0 0,1 1 0 0 0,-1-1-1 0 0,0 1 1 0 0,0-1 0 0 0,0 1 0 0 0,0-1 0 0 0,0 1 0 0 0,0-1 0 0 0,0 1 0 0 0,0-1 0 0 0,0 1 0 0 0,0-1 0 0 0,-1 1-3 0 0,1 10 42 0 0,0-4 20 0 0,0 7 58 0 0,3-14-24 0 0,10 0-29 0 0,3 0-34 0 0,13 0 9 0 0,-27-1-84 0 0,-1-1-76 0 0,0-4-14 0 0,-1 6 122 0 0,0-1 0 0 0,1 1 0 0 0,-1 0 0 0 0,0-1 0 0 0,1 1 0 0 0,-1-1 0 0 0,0 1 0 0 0,1 0 0 0 0,-1-1 0 0 0,1 1 0 0 0,-1 0 0 0 0,1-1 0 0 0,-1 1 0 0 0,1 0 0 0 0,-1 0 0 0 0,1-1 0 0 0,-1 1 0 0 0,1 0 0 0 0,0 0 10 0 0,3-1-88 0 0,0 0-40 0 0,1 1-122 0 0,-2-1 80 0 0,-1 0-36 0 0,2 0-186 0 0,-1-1-83 0 0,0 0-72 0 0,0 0-60 0 0,0 0-173 0 0,0 1-47 0 0,3-1-1039 0 0,4 1-1058 0 0</inkml:trace>
  <inkml:trace contextRef="#ctx0" brushRef="#br0" timeOffset="1070.78">1526 332 7800 0 0,'27'0'97'0'0,"-8"0"15"0"0,-3 0 41 0 0,1 0 78 0 0,-1-3-46 0 0,-8-2-144 0 0,-7 4-42 0 0,0 0 1 0 0,1 0 0 0 0,-1 0 0 0 0,1 1 0 0 0,-1-1-1 0 0,1 0 1 0 0,-1 1 0 0 0,1-1 0 0 0,0 1 0 0 0,-1 0-1 0 0,1-1 1 0 0,0 1 0 0 0,-1 0 0 0 0,1 0 0 0 0,12 0 42 0 0,-4 0 70 0 0,19 0 410 0 0,-16 0-389 0 0,-9 0-47 0 0,0 0 0 0 0,0 0 0 0 0,-1-1 1 0 0,1 1-1 0 0,3-2-86 0 0,17-8 418 0 0,-16 8-294 0 0,1 2-1 0 0,-1-1 0 0 0,9 1-123 0 0,-6 0 113 0 0,0 0 0 0 0,-1-1-1 0 0,3-1-112 0 0,10-2 207 0 0,5-2 43 0 0,2 3-52 0 0,1 2-39 0 0,13-6 36 0 0,-27 4-59 0 0,0 1 1 0 0,16 0-137 0 0,-3-1 122 0 0,-1-2-40 0 0,5 0-31 0 0,-1 2-40 0 0,-16 3-3 0 0,-6 0-96 0 0,-6 0 8 0 0,-1 0-32 0 0,1 0-39 0 0,0 0-43 0 0,-1 0-4 0 0,-1 0-38 0 0,1 0-39 0 0,1 0-43 0 0,-1 0-46 0 0,0 0-48 0 0,0 0-53 0 0,0 0-55 0 0,9 0-1003 0 0,6 0-871 0 0</inkml:trace>
  <inkml:trace contextRef="#ctx0" brushRef="#br0" timeOffset="1565.03">2962 190 4208 0 0,'-61'0'73'0'0,"44"0"-16"0"0,31 0 77 0 0,-5 0-116 0 0,-4 0 49 0 0,-3 0 72 0 0,-2 0 160 0 0,0-3 270 0 0,-1-5-247 0 0,-3-1 80 0 0,-3-1 114 0 0,5 9-400 0 0,1-1-1 0 0,-1 0 1 0 0,0 1-1 0 0,0-1 1 0 0,0 1 0 0 0,0-1-1 0 0,0 1 1 0 0,0 0 0 0 0,0 0-1 0 0,0 0 1 0 0,0 0-116 0 0,-7-1 412 0 0,6 2 132 0 0,0-2-134 0 0,1 0-363 0 0,0 1 0 0 0,0-1-1 0 0,0 1 1 0 0,0 0 0 0 0,-1-1 0 0 0,1 1-1 0 0,0 0 1 0 0,-1 1 0 0 0,1-1-1 0 0,-1 0 1 0 0,1 1 0 0 0,-1-1 0 0 0,0 1-1 0 0,0 0-46 0 0,-20-1 302 0 0,-2 2-65 0 0,13-1-150 0 0,0 1-33 0 0,10-1-49 0 0,-1 0 1 0 0,1 0-1 0 0,-1 0 0 0 0,1 0 1 0 0,-1 1-1 0 0,1 0 1 0 0,-1-1-1 0 0,1 1 1 0 0,-1 0-1 0 0,1 0 1 0 0,-2 1-6 0 0,2 0 1 0 0,-1-1 1 0 0,1 0 0 0 0,0 0 0 0 0,-1 0 0 0 0,1-1 0 0 0,-1 1-1 0 0,1-1 1 0 0,-1 1 0 0 0,1-1 0 0 0,-1 0 0 0 0,-2 0-2 0 0,4 0 2 0 0,-1 0 0 0 0,0 1 1 0 0,1-1-1 0 0,-1 0 1 0 0,0 1-1 0 0,1-1 0 0 0,-1 1 1 0 0,1-1-1 0 0,-1 1 0 0 0,1 0 1 0 0,-1 0-1 0 0,1 0 1 0 0,-1-1-1 0 0,1 2-2 0 0,-7 2 20 0 0,-3 1-9 0 0,9-4-11 0 0,0 0 0 0 0,0 0 0 0 0,-1 1 0 0 0,1-1 0 0 0,0 0 0 0 0,0 1 0 0 0,0-1 0 0 0,0 1 0 0 0,0 0 0 0 0,0 0 0 0 0,-1 0 0 0 0,0 0 0 0 0,0 0 0 0 0,0 0 0 0 0,0-1 0 0 0,-1 1 0 0 0,2-1 0 0 0,0 0 0 0 0,0 0 0 0 0,0 0 0 0 0,1 0 0 0 0,-1 0 0 0 0,0 0 0 0 0,1 1 0 0 0,-1-1 0 0 0,1 0 0 0 0,-1 1 0 0 0,1-1 0 0 0,-1 1 0 0 0,1 0 0 0 0,-2 14 0 0 0,3 16 0 0 0,0-29 0 0 0,0 0 0 0 0,0 0 0 0 0,0 0 0 0 0,1-1 0 0 0,-1 1 0 0 0,1 0 0 0 0,0 0 0 0 0,0 0 0 0 0,0 0 0 0 0,0-1 0 0 0,0 2 0 0 0,3 1 0 0 0,-1-1 0 0 0,1 1 0 0 0,0-1 0 0 0,0 0 0 0 0,1 1 0 0 0,-5-4 0 0 0,13 10 3 0 0,0 0 1 0 0,0-1-1 0 0,9 5-3 0 0,1 2 44 0 0,-3 5-30 0 0,3 2 35 0 0,-7-8-22 0 0,0-2-1 0 0,1 0 1 0 0,2 0-27 0 0,-8-6 5 0 0,3 4 9 0 0,-1 3 35 0 0,23 32 174 0 0,-15-20-55 0 0,-7-10-69 0 0,-5 2-40 0 0,-8-16-44 0 0,0-1 0 0 0,0 1-1 0 0,0 0 1 0 0,0 0 0 0 0,0-1-1 0 0,0 1 1 0 0,1-1 0 0 0,-1 1-1 0 0,1-1 1 0 0,0 0 0 0 0,0 1-15 0 0,-2-3 1 0 0,0 0 1 0 0,1 0-1 0 0,-1 0 1 0 0,0 1 0 0 0,0-1-1 0 0,0 0 1 0 0,0 0-1 0 0,0 0 1 0 0,0 0 0 0 0,0 0-1 0 0,0 0 1 0 0,0 0-1 0 0,1 0 1 0 0,-1 0-1 0 0,0 0 1 0 0,0 1 0 0 0,0-1-1 0 0,0 0 1 0 0,0 0-1 0 0,0 0 1 0 0,0 0 0 0 0,0 0-1 0 0,0 0 1 0 0,0 0-1 0 0,0 1 1 0 0,0-1 0 0 0,0 0-1 0 0,0 0 1 0 0,0 0-1 0 0,0 0 1 0 0,0 0 0 0 0,0 0-1 0 0,0 0 1 0 0,0 1-1 0 0,0-1 1 0 0,0 0-1 0 0,0 0 1 0 0,0 0 0 0 0,0 0-1 0 0,0 0 1 0 0,0 0-1 0 0,0 0 1 0 0,0 1 0 0 0,0-1-1 0 0,-1 0 1 0 0,1 0-1 0 0,0 0 1 0 0,0 0 0 0 0,0 0-1 0 0,0 0 1 0 0,0 0-1 0 0,0 0 1 0 0,0 0 0 0 0,0 0-1 0 0,0 0 1 0 0,-1 0-1 0 0,1 1-1 0 0,-6 6 57 0 0,0 4 64 0 0,-5 8 163 0 0,9-17-244 0 0,1 0 0 0 0,0-1 0 0 0,-1 1 0 0 0,1 0 0 0 0,-1-1 0 0 0,1 1 0 0 0,-1-1 0 0 0,0 1 0 0 0,0-1 0 0 0,1 0 0 0 0,-1 0 0 0 0,0 0 0 0 0,-1 0-40 0 0,-15 1 256 0 0,5-2-39 0 0,6 1-66 0 0,-2 2 41 0 0,-2 1-26 0 0,-7 3 79 0 0,-1-5-47 0 0,-20-2 26 0 0,-59 0 223 0 0,62 0-255 0 0,30-1-153 0 0,0 0 1 0 0,0 0 0 0 0,0 0 0 0 0,1 0 0 0 0,-4-2-40 0 0,3 1 37 0 0,1 0 0 0 0,0 1 0 0 0,-1 0 0 0 0,1 0 0 0 0,-4 0-37 0 0,7 1 15 0 0,0 0 0 0 0,0 0 0 0 0,0 0 0 0 0,0-1 0 0 0,0 1 0 0 0,1-1 0 0 0,-1 1 0 0 0,0-1 0 0 0,0 0 0 0 0,0 1 1 0 0,1-1-1 0 0,-1 0 0 0 0,-1-1-15 0 0,-7-3 47 0 0,-3 2-34 0 0,11 3-13 0 0,1 0 0 0 0,-1 0 0 0 0,0 0 0 0 0,1-1 0 0 0,-1 1 0 0 0,1-1 0 0 0,-1 1 0 0 0,0-1 0 0 0,1 1 0 0 0,-1-1 0 0 0,1 0 0 0 0,-1 0 0 0 0,1 0 0 0 0,0 0 0 0 0,-7-4 0 0 0,-24-11 0 0 0,19 11 0 0 0,10 1 7 0 0,1 1-71 0 0,1 1-62 0 0,-1 0-68 0 0,-1 0-71 0 0,-2 2-73 0 0,2 0-760 0 0,3 0-48 0 0,0 0-6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8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7256 0 0,'0'0'165'0'0,"0"0"22"0"0,3 0 7 0 0,10 0-23 0 0,-2 0-39 0 0,-2 0 37 0 0,0-1 72 0 0,0 0 161 0 0,2-2 242 0 0,-9 1-474 0 0,1 0-37 0 0,1 0-39 0 0,1 0-79 0 0,-1 0 148 0 0,1 1 42 0 0,21 1 930 0 0,-18 0-898 0 0,-1 0-73 0 0,-4 0-133 0 0,-1 0-26 0 0,0 1 0 0 0,0-1 1 0 0,0 0-1 0 0,0 0 0 0 0,-1-1 1 0 0,1 1-1 0 0,0 0 0 0 0,0 0 1 0 0,0-1-1 0 0,-1 1 0 0 0,2-2-5 0 0,2-4 45 0 0,-5 5-40 0 0,0 1-1 0 0,0 0 1 0 0,1-1 0 0 0,-1 1 0 0 0,0-1-1 0 0,1 1 1 0 0,-1 0 0 0 0,0-1-1 0 0,1 1 1 0 0,-1-1 0 0 0,0 1-1 0 0,1 0 1 0 0,-1 0 0 0 0,1-1-1 0 0,-1 1 1 0 0,0 0 0 0 0,1 0-1 0 0,-1-1 1 0 0,1 1 0 0 0,-1 0-1 0 0,1 0 1 0 0,-1 0 0 0 0,1 0 0 0 0,-1 0-1 0 0,1 0 1 0 0,-1 0 0 0 0,1 0-1 0 0,-1 0 1 0 0,1 0 0 0 0,-1 0-1 0 0,1 0 1 0 0,0 0-5 0 0,3 0 36 0 0,-1 0 0 0 0,1 0 1 0 0,0 0-1 0 0,0-1 0 0 0,-1 0 0 0 0,1 1 1 0 0,0-2-37 0 0,10-7 119 0 0,-8 5-30 0 0,-1 4-55 0 0,0-1-11 0 0,0-6 21 0 0,-5 7-41 0 0,0-1 0 0 0,0 1 0 0 0,1-1 0 0 0,-1 1-1 0 0,0 0 1 0 0,0-1 0 0 0,1 1 0 0 0,-1 0 0 0 0,0-1 0 0 0,1 1 0 0 0,-1 0 0 0 0,0 0-1 0 0,0-1 1 0 0,1 1 0 0 0,-1 0 0 0 0,1 0 0 0 0,-1 0 0 0 0,0-1 0 0 0,1 1-1 0 0,-1 0 1 0 0,1 0 0 0 0,-1 0 0 0 0,0 0 0 0 0,1 0 0 0 0,-1 0 0 0 0,1 0-1 0 0,-1 0 1 0 0,0 0 0 0 0,1 0 0 0 0,-1 0 0 0 0,1 0-3 0 0,2 0 91 0 0,-1-3 5 0 0,9-7 0 0 0,-9 7 9 0 0,1 0 39 0 0,8-7 16 0 0,-6 7 7 0 0,-5 3-158 0 0,1 0 0 0 0,0 0 1 0 0,0 0-1 0 0,-1 0 0 0 0,1 0 1 0 0,0 0-1 0 0,-1 0 0 0 0,1 0 1 0 0,0-1-1 0 0,-1 1 0 0 0,1 0 1 0 0,-1 0-1 0 0,1-1 0 0 0,0 1 1 0 0,-1 0-10 0 0,6-14 16 0 0,4 1-76 0 0,-7 11-12 0 0,-3 2 0 0 0,-2-10 12 0 0,-5 3 109 0 0,7 7-43 0 0,-1 0-1 0 0,1-1 1 0 0,-1 1-1 0 0,1 0 1 0 0,-1-1-1 0 0,1 1 1 0 0,-1-1-1 0 0,1 1 1 0 0,0-1-1 0 0,-1 1 1 0 0,1-1-1 0 0,0 1 1 0 0,-1-1-1 0 0,1 1 0 0 0,0-1 1 0 0,0 1-1 0 0,0-1 1 0 0,-1 1-1 0 0,1-1 1 0 0,0 1-1 0 0,0-1 1 0 0,0 0-1 0 0,0 1 1 0 0,0-1-1 0 0,0 1-5 0 0,-3-6 68 0 0,-10-4-44 0 0,-3 7 19 0 0,-31 3-32 0 0,47 0-11 0 0,-1 0 0 0 0,1 0 0 0 0,-1 0 0 0 0,1 0-1 0 0,-1 0 1 0 0,1 0 0 0 0,-1 0 0 0 0,1 0 0 0 0,-1 0 0 0 0,1 0 0 0 0,-1 0 0 0 0,1 0 0 0 0,-1 0 0 0 0,1 1 0 0 0,-1-1 0 0 0,1 0 0 0 0,-1 0 0 0 0,1 0 0 0 0,-1 1 0 0 0,1-1 0 0 0,0 0 0 0 0,-1 1 0 0 0,1-1 0 0 0,0 0 0 0 0,-1 1 0 0 0,1-1 0 0 0,0 0 0 0 0,-1 1 0 0 0,1-1 0 0 0,0 1 0 0 0,-1-1 0 0 0,1 1 0 0 0,-4 5-14 0 0,-7 0-55 0 0,6 4 1 0 0,-8-5 4 0 0,-3 9 29 0 0,3 1 114 0 0,8-1 11 0 0,-6-9-22 0 0,-5 24-54 0 0,5-4-14 0 0,-9 26 0 0 0,18-44-14 0 0,1 0 0 0 0,0 0 0 0 0,0 1 1 0 0,1-1-1 0 0,0 0 0 0 0,0 1 1 0 0,1 3 13 0 0,0 6 8 0 0,-2 3-8 0 0,0 9 8 0 0,6-12 37 0 0,1-6-33 0 0,1 1 36 0 0,6 12 71 0 0,-11-19-98 0 0,-1-4-16 0 0,-1-1 1 0 0,0 1-1 0 0,0-1 0 0 0,1 1 1 0 0,-1 0-1 0 0,0-1 0 0 0,1 1 1 0 0,-1-1-1 0 0,1 1 0 0 0,-1-1 1 0 0,1 1-1 0 0,-1-1 0 0 0,1 1 1 0 0,-1-1-1 0 0,1 1 0 0 0,-1-1 0 0 0,1 0 1 0 0,0 1-1 0 0,-1-1 0 0 0,1 0 1 0 0,-1 1-1 0 0,1-1-5 0 0,4 2 22 0 0,12 8 61 0 0,-13-7-62 0 0,0-1 0 0 0,0 1 0 0 0,0-1 0 0 0,0 0 0 0 0,0 0 0 0 0,1-1 0 0 0,-1 1 0 0 0,1-1 0 0 0,1 0-21 0 0,11 0 64 0 0,-15 0-63 0 0,1-1 0 0 0,-1 0-1 0 0,0 0 1 0 0,1 0 0 0 0,-1 0 0 0 0,1 0 0 0 0,-1 0 0 0 0,0-1 0 0 0,0 1 0 0 0,1-1 0 0 0,-1 1 0 0 0,0-1 0 0 0,1 0-1 0 0,5-4 22 0 0,-7 4-19 0 0,1 0-1 0 0,-1 0 1 0 0,0 0 0 0 0,1 0-1 0 0,0 1 1 0 0,-1-1 0 0 0,1 0-1 0 0,-1 1 1 0 0,1 0 0 0 0,-1-1 0 0 0,1 1-1 0 0,0 0 1 0 0,-1 0 0 0 0,1-1-3 0 0,2 1 3 0 0,-1 0 1 0 0,0 0 0 0 0,1-1-1 0 0,-1 0 1 0 0,0 1 0 0 0,0-1 0 0 0,0-1-1 0 0,0 1 1 0 0,2-1-4 0 0,6-3 20 0 0,11-5-7 0 0,-14 7-25 0 0,-1 0-44 0 0,-1 1-17 0 0,1 2-35 0 0,-1 0-31 0 0,6-4-46 0 0,-10 2 87 0 0,1 0-57 0 0,-1 0 0 0 0,0 0-47 0 0,0 0-52 0 0,1 0-62 0 0,-1 0-212 0 0,1-1-109 0 0,-2 1 99 0 0,1 0-42 0 0,2-1-669 0 0,-1-1 100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6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5784 0 0,'0'0'132'0'0,"0"0"17"0"0,0 0 10 0 0,0 3-26 0 0,0 18 660 0 0,0 0-118 0 0,0 1-108 0 0,0 0-98 0 0,0-5-176 0 0,0 0-45 0 0,0 0-40 0 0,0 0-38 0 0,0 15 79 0 0,0 0-94 0 0,1-24-99 0 0,0 0 1 0 0,0-1 0 0 0,0 1 0 0 0,1 0-1 0 0,0 0-56 0 0,0 0 54 0 0,0-1 0 0 0,0 1-1 0 0,-1 0 1 0 0,0 0 0 0 0,-1 1-54 0 0,0 6 85 0 0,-1-7-31 0 0,1-1 0 0 0,1 1 1 0 0,-1 0-1 0 0,1 0 0 0 0,1 1-54 0 0,2 7 97 0 0,-2-9-46 0 0,0-1 0 0 0,0 1 0 0 0,-1 0 0 0 0,0-1 1 0 0,0 1-1 0 0,-1 0-51 0 0,0-2 51 0 0,1 1 1 0 0,0-1 0 0 0,0 1 0 0 0,0-1-1 0 0,1 1 1 0 0,0 1-52 0 0,4 15 168 0 0,-4-5-106 0 0,-2-8-20 0 0,1 0 1 0 0,1 0 0 0 0,-1 0 0 0 0,2 0-1 0 0,-1-1 1 0 0,4 9-43 0 0,5 17 119 0 0,-9-27-100 0 0,-1-1 0 0 0,0 1 1 0 0,0-1-1 0 0,-1 6-19 0 0,0 38 121 0 0,0 31-16 0 0,0-47-35 0 0,0 1 51 0 0,0-1 75 0 0,0-32 121 0 0,0-2 17 0 0,0 0-28 0 0,0 0-122 0 0,0 0-50 0 0,0 0-8 0 0,0 0-11 0 0,0 0-30 0 0,0-2-11 0 0,0 1-70 0 0,0 1 0 0 0,0-1 1 0 0,0 0-1 0 0,0 1 0 0 0,1-1 1 0 0,-1 1-1 0 0,0-1 0 0 0,0 1 1 0 0,0-1-1 0 0,1 0 0 0 0,-1 1 1 0 0,0-1-1 0 0,0 1 1 0 0,1-1-1 0 0,-1 1 0 0 0,0 0 1 0 0,1-1-1 0 0,-1 1 0 0 0,1-1 1 0 0,-1 1-1 0 0,1 0 0 0 0,-1-1 1 0 0,0 1-1 0 0,1-1-4 0 0,5-4 98 0 0,-3-6 72 0 0,-1-5 43 0 0,4 0-51 0 0,0 1-14 0 0,-4-1 42 0 0,-2-8-147 0 0,1 20-43 0 0,-1 0 0 0 0,1 0 0 0 0,0 0 0 0 0,0 0 0 0 0,1 1 0 0 0,-1-1 0 0 0,1 0 0 0 0,-1 0 0 0 0,2 0 0 0 0,-2 1 0 0 0,0 1 0 0 0,-1 0 0 0 0,1-1 0 0 0,-1 1 0 0 0,1 0 0 0 0,-1-1 0 0 0,0 1 0 0 0,0 0 0 0 0,0-1 0 0 0,0-1 0 0 0,1-13 0 0 0,15-20 0 0 0,-15 34 0 0 0,0 0 0 0 0,0-1 0 0 0,1 1 0 0 0,-1 0 0 0 0,1 0 0 0 0,0 0 0 0 0,0 0 0 0 0,0 1 0 0 0,0-1 0 0 0,0 0 0 0 0,1 1 0 0 0,-1 0 0 0 0,1-1 0 0 0,0 1 0 0 0,2 0 0 0 0,-4 1 0 0 0,-1 1 0 0 0,1 0 0 0 0,-1 0 0 0 0,1-1 0 0 0,0 1 0 0 0,-1 0 0 0 0,1-1 0 0 0,-1 1 0 0 0,1-1 0 0 0,-1 1 0 0 0,1-1 0 0 0,-1 1 0 0 0,1-1 0 0 0,-1 1 0 0 0,1-1 0 0 0,-1 1 0 0 0,0-1 0 0 0,1 0 0 0 0,-1 1 0 0 0,0-1 0 0 0,1 1 0 0 0,-1-1 0 0 0,2-4 0 0 0,0 1 0 0 0,1 1 0 0 0,-1 0 0 0 0,0 0 0 0 0,1 1 0 0 0,0-1 0 0 0,-1 0 0 0 0,1 1 0 0 0,0 0 0 0 0,3-2 0 0 0,7-2 0 0 0,-8 0 0 0 0,-5 5 0 0 0,0 1 0 0 0,0 0 0 0 0,1-1 0 0 0,-1 1 0 0 0,0-1 0 0 0,1 1 0 0 0,-1 0 0 0 0,0-1 0 0 0,1 1 0 0 0,-1-1 0 0 0,0 1 0 0 0,1 0 0 0 0,-1 0 0 0 0,1-1 0 0 0,-1 1 0 0 0,1 0 0 0 0,-1 0 0 0 0,0-1 0 0 0,1 1 0 0 0,-1 0 0 0 0,1 0 0 0 0,-1 0 0 0 0,1 0 0 0 0,-1 0 0 0 0,1 0 0 0 0,-1 0 0 0 0,1 0 0 0 0,-1 0 0 0 0,1 0 0 0 0,-1 0 0 0 0,1 0 0 0 0,0 0 0 0 0,0 0-5 0 0,1 0 0 0 0,0 0 1 0 0,-1 0-1 0 0,1-1 0 0 0,0 1 1 0 0,-1 0-1 0 0,1-1 0 0 0,-1 1 1 0 0,1-1-1 0 0,-1 0 1 0 0,1 0-1 0 0,-1 1 0 0 0,1-2 5 0 0,9-4-101 0 0,6 4-97 0 0,-13 2 179 0 0,3 0 60 0 0,17 0 236 0 0,-17 0-223 0 0,-5 0-69 0 0,1 2-51 0 0,8 7-65 0 0,4-5-52 0 0,-9-1 27 0 0,-5-2 142 0 0,0 1 0 0 0,0-1 0 0 0,0 1 0 0 0,0-1 0 0 0,0 1 0 0 0,0 0 0 0 0,0 0 0 0 0,0-1 0 0 0,-1 1 0 0 0,1 0 0 0 0,-1 0 0 0 0,1 0 0 0 0,-1 1 14 0 0,2 29-178 0 0,-2-29 166 0 0,0 89-2 0 0,0-90 14 0 0,0 0 0 0 0,0 0 0 0 0,0-1 0 0 0,-1 1 0 0 0,1 0 0 0 0,0-1 0 0 0,-1 1 0 0 0,1-1 0 0 0,-1 1 0 0 0,0 0 0 0 0,1-1 0 0 0,-1 1 0 0 0,0-1 0 0 0,0 1 0 0 0,-5 10 0 0 0,0 15 10 0 0,0-13 27 0 0,-5 6 77 0 0,2-5-11 0 0,4-4-52 0 0,5-9-48 0 0,0-1 0 0 0,-1 0 0 0 0,1 0 0 0 0,0 0 0 0 0,-1 0 0 0 0,0 0 0 0 0,1 0-1 0 0,-1 0 1 0 0,0 0 0 0 0,1 0 0 0 0,-1 0 0 0 0,0 0 0 0 0,0 0 0 0 0,0-1 0 0 0,0 1 0 0 0,0 0 0 0 0,0-1 0 0 0,0 1-3 0 0,-15 5 10 0 0,0 7 33 0 0,0 0-22 0 0,1-10 22 0 0,5-3-19 0 0,-7 0-66 0 0,16 0 31 0 0,0 1 0 0 0,-1-1 0 0 0,1-1 0 0 0,-1 1 0 0 0,1 0 0 0 0,-1 0 0 0 0,1 0 0 0 0,0-1 0 0 0,-1 1 0 0 0,1-1 0 0 0,0 1 1 0 0,-1-1 10 0 0,-1-4-51 0 0,1-1-60 0 0,-4 4-104 0 0,1-1-72 0 0,2-1-41 0 0,-1-3 36 0 0,-3-7-217 0 0,5 10 308 0 0,0-12-485 0 0</inkml:trace>
  <inkml:trace contextRef="#ctx0" brushRef="#br0" timeOffset="477.66">568 537 7168 0 0,'27'0'165'0'0,"-27"0"-161"0"0,0 0-1 0 0,0 0 0 0 0,0 0 1 0 0,0 0-1 0 0,0 0 1 0 0,0 0-1 0 0,1 0 1 0 0,-1 0-1 0 0,0 0 1 0 0,0 0-1 0 0,0 0 1 0 0,0 0-1 0 0,0 0 1 0 0,0 0-1 0 0,1 0 0 0 0,-1 0 1 0 0,0 0-1 0 0,0 0 1 0 0,0 0-1 0 0,0 0 1 0 0,0 0-1 0 0,1 0 1 0 0,-1 0-1 0 0,0 0 1 0 0,0 0-1 0 0,0 0 0 0 0,0 0 1 0 0,0 0-1 0 0,0 0 1 0 0,1 0-1 0 0,-1 0 1 0 0,0 0-1 0 0,0 0 1 0 0,0-1-1 0 0,0 1 1 0 0,0 0-1 0 0,0 0 0 0 0,0 0 1 0 0,0 0-1 0 0,0 0 1 0 0,1 0-1 0 0,-1 0 1 0 0,0-1-1 0 0,0 1 1 0 0,0 0-1 0 0,0 0 1 0 0,0 0-1 0 0,0 0 0 0 0,0 0 1 0 0,0 0-1 0 0,0-1 1 0 0,0 1-1 0 0,0 0 1 0 0,0 0-4 0 0,1-6 243 0 0,2 2-111 0 0,2 2-85 0 0,1 0-61 0 0,16 2-140 0 0,-11 1 135 0 0,-4-1 49 0 0,-1 1 41 0 0,1-1 50 0 0,-1 0 59 0 0,0 0 69 0 0,-1-1 78 0 0,0 0 86 0 0,0-1 95 0 0,3-3-380 0 0,-7 4-110 0 0,1 0 0 0 0,-1 0 0 0 0,1 0 0 0 0,-1 1 0 0 0,1-1 0 0 0,0 0 1 0 0,-1 1-1 0 0,1-1 0 0 0,-1 1 0 0 0,1-1 0 0 0,1 1-18 0 0,0 0 99 0 0,-3 0 1 0 0,3-3 16 0 0,10-7 4 0 0,0 5 0 0 0,-8-2-44 0 0,-5 6-74 0 0,0 1 0 0 0,0 0 0 0 0,0-1 0 0 0,1 1-1 0 0,-1-1 1 0 0,0 1 0 0 0,0 0 0 0 0,1-1 0 0 0,-1 1 0 0 0,0 0 0 0 0,1 0 0 0 0,-1-1 0 0 0,0 1-1 0 0,1 0 1 0 0,-1 0 0 0 0,0-1 0 0 0,1 1 0 0 0,-1 0 0 0 0,1 0 0 0 0,-1 0 0 0 0,0 0-1 0 0,1-1 1 0 0,-1 1 0 0 0,1 0 0 0 0,-1 0 0 0 0,0 0 0 0 0,1 0 0 0 0,-1 0 0 0 0,1 0-1 0 0,-1 0 1 0 0,1 0-2 0 0,4-2 72 0 0,6-11 31 0 0,-6-1 88 0 0,2 10-33 0 0,-7 4-148 0 0,0-1 0 0 0,1 1 0 0 0,-1 0 0 0 0,1 0 0 0 0,-1 0 0 0 0,0-1 0 0 0,1 1 0 0 0,-1 0 0 0 0,0-1 0 0 0,1 1 0 0 0,-1 0 0 0 0,0 0 0 0 0,0-1 0 0 0,1 1 0 0 0,-1-1 0 0 0,0 1 0 0 0,0 0 0 0 0,0-1 0 0 0,1 1 0 0 0,-1 0 0 0 0,0-1 0 0 0,0 1 0 0 0,0-1 0 0 0,0 1 0 0 0,0-1 0 0 0,0 1 0 0 0,0 0 0 0 0,0-1 0 0 0,0 1 0 0 0,0-1 0 0 0,0 1-10 0 0,0 0 4 0 0,0 0 0 0 0,0-1-1 0 0,0 1 1 0 0,0 0 0 0 0,0 0 0 0 0,0 0 0 0 0,0 0 0 0 0,0 0 0 0 0,0 0 0 0 0,0 0 0 0 0,0 0 0 0 0,0 0 0 0 0,0 0 0 0 0,0-1 0 0 0,0 1 0 0 0,0 0-1 0 0,0 0 1 0 0,0 0 0 0 0,0 0 0 0 0,0 0 0 0 0,0 0 0 0 0,0 0 0 0 0,0 0 0 0 0,0 0 0 0 0,0 0 0 0 0,0 0 0 0 0,0 0 0 0 0,0-1 0 0 0,0 1 0 0 0,0 0-1 0 0,0 0 1 0 0,1 0 0 0 0,-1 0 0 0 0,0 0 0 0 0,0 0 0 0 0,0 0 0 0 0,0 0 0 0 0,0 0 0 0 0,0 0 0 0 0,0 0 0 0 0,0 0 0 0 0,0 0 0 0 0,0 0 0 0 0,0 0-1 0 0,1 0 1 0 0,-1 0 0 0 0,0 0 0 0 0,0 0 0 0 0,0 0 0 0 0,0 0 0 0 0,0 0 0 0 0,0 0 0 0 0,0 0 0 0 0,0 0 0 0 0,0 0 0 0 0,0 0 0 0 0,1 0-4 0 0,9 0 157 0 0,-10 0-155 0 0,0 0 1 0 0,0 0-1 0 0,0 0 0 0 0,1 0 0 0 0,-1 0 1 0 0,0 0-1 0 0,0 0 0 0 0,0 0 0 0 0,0 0 1 0 0,0 0-1 0 0,0 0 0 0 0,0 0 0 0 0,0 0 1 0 0,0 0-1 0 0,0 0 0 0 0,1 0 1 0 0,-1 0-1 0 0,0 0 0 0 0,0 0 0 0 0,0 0 1 0 0,0 0-1 0 0,0 0 0 0 0,0 0 0 0 0,0 0 1 0 0,0 0-1 0 0,0 0 0 0 0,0 0 0 0 0,0 0 1 0 0,0 0-1 0 0,1 0 0 0 0,-1 0 1 0 0,0 0-1 0 0,0-1 0 0 0,0 1 0 0 0,0 0 1 0 0,0 0-1 0 0,0 0 0 0 0,0 0 0 0 0,0 0 1 0 0,0 0-1 0 0,0 0 0 0 0,0 0 1 0 0,0 0-1 0 0,0 0 0 0 0,0 0 0 0 0,0-1 1 0 0,0 1-1 0 0,0 0 0 0 0,0 0 0 0 0,0 0 1 0 0,0 0-1 0 0,0 0 0 0 0,0 0 0 0 0,0 0 1 0 0,0 0-1 0 0,0 0 0 0 0,0-1-2 0 0,0-16 238 0 0,0 11-97 0 0,0 1 82 0 0,-3 2-111 0 0,-7-8-34 0 0,7 9-4 0 0,3 2 31 0 0,-3-3 14 0 0,-7-7 1 0 0,5 7-8 0 0,-9 3-34 0 0,14 0-74 0 0,-1 0 0 0 0,0 0 0 0 0,0 0 0 0 0,0 0 0 0 0,0 0 0 0 0,0 0 0 0 0,1 0-1 0 0,-1 0 1 0 0,0 1 0 0 0,0-1 0 0 0,0 0 0 0 0,0 0 0 0 0,1 1 0 0 0,-2 0-4 0 0,-2 5 12 0 0,4-5-12 0 0,-1-1 0 0 0,1 0 0 0 0,0 1 0 0 0,0-1 0 0 0,-1 1 0 0 0,1-1 0 0 0,0 1 0 0 0,-1-1 0 0 0,1 0 0 0 0,0 1 0 0 0,-1-1 0 0 0,1 0-1 0 0,-1 0 1 0 0,1 1 0 0 0,0-1 0 0 0,-1 0 0 0 0,1 0 0 0 0,-1 1 0 0 0,1-1 0 0 0,-1 0 0 0 0,1 0 0 0 0,-1 0 0 0 0,1 0 0 0 0,-1 0 0 0 0,1 0 0 0 0,-1 0 0 0 0,1 0 0 0 0,-1 0 0 0 0,1 0 0 0 0,-1 0 0 0 0,1 0 0 0 0,-1 0 0 0 0,0 0 0 0 0,0 0 0 0 0,0 0 0 0 0,0 0 0 0 0,1 0 0 0 0,-1 0 0 0 0,0 0 0 0 0,0 0 0 0 0,0 0 0 0 0,0 0 0 0 0,1 1 0 0 0,-1-1 0 0 0,0 0 0 0 0,0 1 0 0 0,0-1 0 0 0,-5 11 0 0 0,-5-5 0 0 0,10-5 0 0 0,0-1 0 0 0,0 1 0 0 0,0-1 0 0 0,0 1 0 0 0,0-1 0 0 0,0 1 0 0 0,0-1 0 0 0,0 1 0 0 0,0 0 0 0 0,1 0 0 0 0,-1-1 0 0 0,0 1 0 0 0,0 0 0 0 0,1 0 0 0 0,-1 0 0 0 0,0 0 0 0 0,-1 4 0 0 0,2-4 0 0 0,-1 0 0 0 0,1-1 0 0 0,0 1 0 0 0,-1-1 0 0 0,1 1 0 0 0,0 0 0 0 0,-1-1 0 0 0,1 1 0 0 0,0-1 0 0 0,-1 1 0 0 0,1-1 0 0 0,-1 1 0 0 0,1-1 0 0 0,-1 1 0 0 0,0-1 0 0 0,1 0 0 0 0,-1 1 0 0 0,1-1 0 0 0,-1 0 0 0 0,0 1 0 0 0,1-1 0 0 0,-1 0 0 0 0,-4 3 0 0 0,4-3 1 0 0,0 1 1 0 0,0-1 0 0 0,0 1 0 0 0,0-1-1 0 0,1 1 1 0 0,-1 0 0 0 0,0 0 0 0 0,0-1-1 0 0,1 1 1 0 0,-1 0 0 0 0,0 0-1 0 0,1 0 1 0 0,-1 0 0 0 0,1 0 0 0 0,-1-1-1 0 0,1 1 1 0 0,-1 0 0 0 0,1 0 0 0 0,0 0-1 0 0,0 0 1 0 0,-1 0 0 0 0,1 1 0 0 0,0-1-1 0 0,0 0 1 0 0,0 0 0 0 0,0 1-2 0 0,0 0 9 0 0,0 0 0 0 0,0 1-1 0 0,-1-1 1 0 0,1 0 0 0 0,-1 1 0 0 0,0-1 0 0 0,0 0 0 0 0,0 0-9 0 0,-4 6 49 0 0,4-6-38 0 0,1-1-1 0 0,-1 1 1 0 0,0-1-1 0 0,0 1 0 0 0,0-1 1 0 0,1 1-1 0 0,-1-1 1 0 0,1 1-1 0 0,-1-1 1 0 0,1 1-1 0 0,0 0 1 0 0,-1-1-1 0 0,1 1 1 0 0,0 0-11 0 0,0 23 86 0 0,0 29 6 0 0,0-52-84 0 0,0 1 0 0 0,0 0-1 0 0,1-1 1 0 0,-1 1 0 0 0,1-1-1 0 0,-1 1 1 0 0,1-1 0 0 0,0 1-1 0 0,0-1 1 0 0,0 0 0 0 0,1 2-8 0 0,-1-1 4 0 0,0-1 1 0 0,1 0-1 0 0,-2 1 0 0 0,1-1 1 0 0,0 1-1 0 0,0-1 1 0 0,-1 1-1 0 0,1-1 1 0 0,-1 1-1 0 0,0-1 1 0 0,0 3-5 0 0,0-3 5 0 0,0 0 1 0 0,1-1-1 0 0,-1 1 1 0 0,0 0 0 0 0,1-1-1 0 0,-1 1 1 0 0,1 0 0 0 0,0-1-1 0 0,-1 1 1 0 0,1 0-1 0 0,0-1 1 0 0,0 1 0 0 0,0-1-1 0 0,0 1 1 0 0,0-1-1 0 0,1 0 1 0 0,-1 0 0 0 0,0 1-1 0 0,1-1-5 0 0,11 15 38 0 0,-8-5-38 0 0,-5-10 0 0 0,0 0 0 0 0,1 1 0 0 0,-1-1 0 0 0,0 0 0 0 0,1 0 0 0 0,0 0 0 0 0,-1 0 0 0 0,1 0 0 0 0,0 0 0 0 0,-1 0 0 0 0,1 0 0 0 0,0 0 0 0 0,0-1 0 0 0,0 1 0 0 0,0 0 0 0 0,0 0 0 0 0,0-1 0 0 0,0 1 0 0 0,8 3 5 0 0,14 8 80 0 0,-19-11-63 0 0,0 0-1 0 0,1 0 0 0 0,-1 0 1 0 0,0-1-1 0 0,1 1 0 0 0,-1-1 1 0 0,0 0-1 0 0,1-1 1 0 0,3 0-22 0 0,8 1 69 0 0,-13 0-150 0 0,1 0 34 0 0,1 0 33 0 0,0 0 74 0 0,4 0 163 0 0,-6 0-185 0 0,0 0-35 0 0,0 0-64 0 0,0 0-87 0 0,0 0-110 0 0,-1 0 82 0 0,0 0-34 0 0,0 0-39 0 0,0 0-39 0 0,1 0-43 0 0,-1 0-46 0 0,1 0-47 0 0,0 0-51 0 0,0 0-52 0 0,0 0-57 0 0,4 0-589 0 0,0 0-41 0 0,8 0-985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0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14744 0 0,'0'0'332'0'0,"0"0"50"0"0,0 0 25 0 0,0 0-171 0 0,0 0-113 0 0,0 0 95 0 0,0 0-51 0 0,0 0 175 0 0,0 0 317 0 0,0 0 28 0 0,0 0-289 0 0,0 0-186 0 0,0 0-70 0 0,0 0-25 0 0,-3 0-16 0 0,2 0-35 0 0,-1 0-47 0 0,1 0-50 0 0,0 1-51 0 0,-1-1-50 0 0,1 0-52 0 0,0 1-52 0 0,0 0-55 0 0,1 0-55 0 0,-1 0-56 0 0,1 0-56 0 0,-1 1-58 0 0,1-1-60 0 0,-1 1-59 0 0,1 0-60 0 0,0 1-63 0 0,0 0-396 0 0,0 0-33 0 0,0 6-2490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5:59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9272 0 0,'0'0'208'0'0,"0"0"33"0"0,0 0 14 0 0,3 3-42 0 0,7 8-117 0 0,-7-8 147 0 0,-2 0-104 0 0,-1 1-62 0 0,-1 1-26 0 0,1-2 42 0 0,1 4 76 0 0,4 6 346 0 0,-2-9-381 0 0,-1 0-73 0 0,0 0-90 0 0,2 10 166 0 0,-5 8-25 0 0,1-14-59 0 0,1 9 71 0 0,5 1-6 0 0,0-3-24 0 0,-3 8 69 0 0,-3 37 309 0 0,0-35-291 0 0,0-3 47 0 0,2-2-73 0 0,2 0-33 0 0,2 7 7 0 0,-5-24-109 0 0,3 25 136 0 0,-5 6-54 0 0,0-14-30 0 0,1-19-58 0 0,0 1 1 0 0,1 0 0 0 0,-1 0 0 0 0,0 0 0 0 0,1 0 0 0 0,-1 0 0 0 0,1 0 0 0 0,-1 0 0 0 0,1 0-1 0 0,0-1 1 0 0,0 1 0 0 0,0 0 0 0 0,1 1-15 0 0,3 6 115 0 0,-3 5 41 0 0,-2 4 37 0 0,0 5-35 0 0,0-20-137 0 0,0-1-9 0 0,0 0 0 0 0,0-1 0 0 0,0 1 0 0 0,1 0 1 0 0,-1-1-1 0 0,0 1 0 0 0,1 0 0 0 0,-1-1 0 0 0,1 1 1 0 0,0-1-1 0 0,-1 1 0 0 0,1-1 0 0 0,0 1 1 0 0,0-1-13 0 0,5 12 65 0 0,0 16 39 0 0,-2-14-58 0 0,2 7 67 0 0,-3 4 72 0 0,-3-24-172 0 0,0 0 1 0 0,0-1 0 0 0,0 1 0 0 0,1 0-1 0 0,-1 0 1 0 0,1-1 0 0 0,-1 1 0 0 0,1 0-1 0 0,0-1 1 0 0,0 1 0 0 0,-1 0 0 0 0,1-1-1 0 0,1 1-13 0 0,3 8 48 0 0,-3 3-34 0 0,-2-2-14 0 0,0 7-47 0 0,0-16-29 0 0,0-1-81 0 0,0-1-123 0 0,0 0 149 0 0,0 0-43 0 0,0 0-68 0 0,0 0 77 0 0,0 0-34 0 0,0 0-37 0 0,0 0-34 0 0,0 0-363 0 0,0 0 89 0 0,0 0-47 0 0,0 0-694 0 0,0 0-543 0 0,0 0-1034 0 0</inkml:trace>
  <inkml:trace contextRef="#ctx0" brushRef="#br0" timeOffset="292.95">0 411 7368 0 0,'0'0'165'0'0,"0"0"22"0"0,0 0 10 0 0,1 0-48 0 0,1 0 13 0 0,0-1 32 0 0,2 1 65 0 0,2-2 281 0 0,10-5 876 0 0,-11 4-1043 0 0,-1 1-74 0 0,0 0-141 0 0,-1 0-64 0 0,6-2 198 0 0,0-1-38 0 0,1-1 84 0 0,0 1 0 0 0,1 0 0 0 0,6-1-338 0 0,-4 1 150 0 0,6-3 24 0 0,-4 1-35 0 0,-4 3-16 0 0,-1 0 7 0 0,1 0 33 0 0,50-13 313 0 0,-29 9-288 0 0,1 0-40 0 0,-3 1-52 0 0,1 0-44 0 0,-28 6-52 0 0,10-3 0 0 0,0 2 0 0 0,-1-1 0 0 0,1 1 0 0 0,9 1 0 0 0,-4 1-5 0 0,6 0-86 0 0,2-3-117 0 0,-18 1 109 0 0,3 0 23 0 0,8-3-36 0 0,-13 4 33 0 0,2 0-42 0 0,-2 0-19 0 0,1 0-43 0 0,0 1-51 0 0,0 0-56 0 0,1 0-189 0 0,1 0-113 0 0,-3 0 88 0 0,1 0-43 0 0,5 0-637 0 0,3 0-498 0 0,4 0-948 0 0</inkml:trace>
  <inkml:trace contextRef="#ctx0" brushRef="#br0" timeOffset="879.31">994 64 3848 0 0,'0'0'109'0'0,"0"0"58"0"0,0 0 154 0 0,0 0 61 0 0,0 0 15 0 0,0 0-5 0 0,0 0-32 0 0,0 0-10 0 0,0 0-4 0 0,0 0 22 0 0,0 0 101 0 0,0 0 47 0 0,0 0 11 0 0,0 0-34 0 0,0 0-144 0 0,0 0-58 0 0,0 0-16 0 0,0 0-18 0 0,0 0-62 0 0,-3 0-31 0 0,0 0-108 0 0,1 0-31 0 0,0 0 0 0 0,0 0 0 0 0,1 0 0 0 0,-1 0 0 0 0,0 0 0 0 0,0 0 0 0 0,0-1-1 0 0,0 1 1 0 0,1 0 0 0 0,-1-1 0 0 0,-1 0-25 0 0,-1-6 136 0 0,3 7-126 0 0,1-1-1 0 0,0 1 1 0 0,0 0-1 0 0,-1-1 0 0 0,1 1 1 0 0,0-1-1 0 0,-1 1 1 0 0,1 0-1 0 0,0-1 1 0 0,-1 1-1 0 0,1 0 1 0 0,0-1-1 0 0,-1 1 1 0 0,1 0-1 0 0,-1 0 1 0 0,1-1-1 0 0,-1 1 1 0 0,1 0-1 0 0,-1 0 0 0 0,1 0 1 0 0,-1 0-1 0 0,1-1 1 0 0,-1 1-1 0 0,1 0 1 0 0,-1 0-1 0 0,1 0 1 0 0,-1 0-1 0 0,1 0 1 0 0,-1 0-1 0 0,1 0 1 0 0,-1 1-1 0 0,1-1-9 0 0,-12 0 178 0 0,9 1-127 0 0,-1-1 0 0 0,1 0 0 0 0,0 0 0 0 0,0 0 0 0 0,0 0-1 0 0,-1-1 1 0 0,1 1 0 0 0,0-1 0 0 0,0 0 0 0 0,-1 0-51 0 0,-4-4 107 0 0,-2 0 45 0 0,-3 2 37 0 0,1 3-37 0 0,2 2-36 0 0,0 1-13 0 0,-3 5 4 0 0,8-4 29 0 0,-3-3-91 0 0,3-1-19 0 0,4 1-25 0 0,0 0 1 0 0,0-1-1 0 0,0 1 1 0 0,0 0-1 0 0,0 0 1 0 0,0-1-1 0 0,1 1 0 0 0,-1 0 1 0 0,0 0-1 0 0,1 0 1 0 0,-1 0-1 0 0,1 0 1 0 0,-1 0-1 0 0,1 0 0 0 0,-1 0 1 0 0,1 1-2 0 0,-7 9-4 0 0,-3-6 4 0 0,4 5 0 0 0,-7-4 0 0 0,12-6 0 0 0,0 1 0 0 0,0 0 0 0 0,0 0 0 0 0,0 0 0 0 0,0 0 0 0 0,0-1 0 0 0,0 1 0 0 0,0 1 0 0 0,0-1 0 0 0,0 0 0 0 0,0 0 0 0 0,0 1 0 0 0,-1 13-3 0 0,2-14 4 0 0,0 0 0 0 0,0 0 0 0 0,0 0-1 0 0,0 0 1 0 0,0 0 0 0 0,0-1 0 0 0,0 1 0 0 0,-1 0 0 0 0,1 0 0 0 0,0 0 0 0 0,0-1 0 0 0,-1 1-1 0 0,1 0 1 0 0,-1 0 0 0 0,1 0-1 0 0,-11 4 43 0 0,11-4-42 0 0,0 0-1 0 0,-1-1 1 0 0,1 1 0 0 0,0 0 0 0 0,-1 0-1 0 0,1 0 1 0 0,0-1 0 0 0,0 1 0 0 0,0 0 0 0 0,0 0-1 0 0,0 0 1 0 0,0 0 0 0 0,0 0 0 0 0,0 0-1 0 0,-3 15 0 0 0,-3 0 0 0 0,6-16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0,1 0 0 0 0,-1 0 0 0 0,0 0 0 0 0,0 0 0 0 0,0 0 0 0 0,0 0 0 0 0,0 0 0 0 0,0 0 0 0 0,0 0 0 0 0,0 0 0 0 0,0 0 0 0 0,4 0 0 0 0,1 14 0 0 0,11 14 0 0 0,-3-22 0 0 0,3 7 0 0 0,-9-5 0 0 0,-4-5 0 0 0,1 0 0 0 0,-1 0 0 0 0,0 0 0 0 0,1 0 0 0 0,-1 0 0 0 0,2 0 0 0 0,20 9 0 0 0,26 7 0 0 0,-14-3 0 0 0,-25-12 0 0 0,-8-3 0 0 0,0 0 0 0 0,0 0 0 0 0,0 0 0 0 0,0 1 0 0 0,0 0 0 0 0,-1 0 0 0 0,1 0 0 0 0,0 1 0 0 0,-2-2 0 0 0,0 1 0 0 0,1-1 0 0 0,-1 1 0 0 0,1-1 0 0 0,0 1 0 0 0,-1-1 0 0 0,1 0 0 0 0,0 0 0 0 0,0 0 0 0 0,0 0 0 0 0,0-1 0 0 0,0 1 0 0 0,0-1 0 0 0,0 0 0 0 0,0 0 0 0 0,0 0 0 0 0,26 4 21 0 0,-2 5 63 0 0,-25-9-73 0 0,9 4 77 0 0,0 1 0 0 0,-1 0 0 0 0,6 4-88 0 0,2 0 84 0 0,-11-6-54 0 0,-7-3-27 0 0,0 0 0 0 0,1 0 0 0 0,-1 0 0 0 0,1 1 1 0 0,-1-1-1 0 0,1 0 0 0 0,-1 0 0 0 0,1 0 0 0 0,-1 1 0 0 0,0-1 1 0 0,1 0-1 0 0,-1 1 0 0 0,0-1 0 0 0,1 0 0 0 0,-1 0 0 0 0,0 1 0 0 0,1-1 1 0 0,-1 1-1 0 0,0-1 0 0 0,0 0 0 0 0,1 1 0 0 0,-1-1 0 0 0,0 1 1 0 0,0-1-1 0 0,0 1 0 0 0,1-1 0 0 0,-1 0 0 0 0,0 1 0 0 0,0-1 1 0 0,0 1-1 0 0,0-1 0 0 0,0 1 0 0 0,0-1 0 0 0,0 1 0 0 0,0-1 1 0 0,0 1-4 0 0,0-1 1 0 0,0 0 0 0 0,0 0 1 0 0,0 0-1 0 0,0 0 1 0 0,-1 0-1 0 0,1 0 1 0 0,0 0-1 0 0,0 0 1 0 0,0 1-1 0 0,0-1 1 0 0,0 0-1 0 0,0 0 0 0 0,0 0 1 0 0,0 0-1 0 0,0 0 1 0 0,0 0-1 0 0,1 0 1 0 0,-1 0-1 0 0,0 0 1 0 0,0 0-1 0 0,0 1 0 0 0,0-1 1 0 0,0 0-1 0 0,0 0 1 0 0,0 0-1 0 0,0 0 1 0 0,0 0-1 0 0,0 0 1 0 0,0 0-1 0 0,0 0 1 0 0,0 0-1 0 0,0 0 0 0 0,0 0 1 0 0,0 0-1 0 0,0 0 1 0 0,1 0-1 0 0,-1 0 1 0 0,0 1-1 0 0,0-1 1 0 0,0 0-1 0 0,0 0 0 0 0,0 0 1 0 0,0 0-1 0 0,0 0 1 0 0,0 0-1 0 0,0 0 1 0 0,0 0-1 0 0,1 0 1 0 0,-1 0-1 0 0,0 0 1 0 0,0 0-1 0 0,0 0 0 0 0,0 0 1 0 0,0 0-1 0 0,0 0 1 0 0,0-1-1 0 0,0 1-1 0 0,4 1-19 0 0,-1 0 38 0 0,0 1 67 0 0,-1 2 45 0 0,0 6 167 0 0,-2-2-152 0 0,-1-2-107 0 0,2-5-32 0 0,-1-1 1 0 0,0 1-1 0 0,-1 0 0 0 0,1 0 0 0 0,0-1 0 0 0,0 1 1 0 0,0 0-1 0 0,0 0 0 0 0,0-1 0 0 0,-1 1 0 0 0,1 0 1 0 0,0-1-1 0 0,-1 1 0 0 0,1 0 0 0 0,-1-1 0 0 0,1 1 1 0 0,0-1-1 0 0,-1 1 0 0 0,1 0 0 0 0,-1-1 0 0 0,0 1 1 0 0,1-1-1 0 0,-1 1 0 0 0,1-1 0 0 0,-1 0-7 0 0,0 1 6 0 0,1-1 1 0 0,-1 0-1 0 0,1 1 0 0 0,-1-1 1 0 0,1 0-1 0 0,0 1 0 0 0,-1-1 0 0 0,1 1 1 0 0,-1-1-1 0 0,1 1 0 0 0,0-1 0 0 0,-1 1 1 0 0,1-1-1 0 0,0 1 0 0 0,0-1 1 0 0,-1 1-1 0 0,1-1 0 0 0,0 1 0 0 0,0-1 1 0 0,0 1-1 0 0,0 0 0 0 0,0-1 1 0 0,0 1-1 0 0,0 0-6 0 0,-3 4 77 0 0,-7 8-11 0 0,7-8-50 0 0,3-4-12 0 0,0 0 0 0 0,-1-1 0 0 0,1 1 0 0 0,0-1 1 0 0,-1 1-1 0 0,1 0 0 0 0,0-1 0 0 0,-1 1 0 0 0,1-1 0 0 0,-1 1 0 0 0,1-1 0 0 0,-1 1 0 0 0,1-1 0 0 0,-1 1 0 0 0,1-1 0 0 0,-1 0 0 0 0,1 1 0 0 0,-1-1 0 0 0,0 0 1 0 0,1 1-1 0 0,-1-1 0 0 0,0 0-4 0 0,-4 3 11 0 0,-11 10 0 0 0,15-12-11 0 0,0 0 0 0 0,0 1 0 0 0,0-1 0 0 0,-1 0 0 0 0,1 0 0 0 0,0 0 0 0 0,-1 0 0 0 0,1 0 0 0 0,-1 0 0 0 0,1 0 0 0 0,-1-1 0 0 0,1 1 0 0 0,-1 0 0 0 0,0-1 0 0 0,1 1 0 0 0,-1-1 0 0 0,0 0 0 0 0,1 0 0 0 0,-1 1 0 0 0,0-1 0 0 0,0 0 0 0 0,0 0 0 0 0,0 0 0 0 0,1 0 0 0 0,-1 1 0 0 0,0-1 0 0 0,0 1 0 0 0,1-1 0 0 0,-1 1 0 0 0,0 0 0 0 0,1 0 0 0 0,-1-1 0 0 0,1 1 0 0 0,-1 0 0 0 0,1 1 0 0 0,-1-2 0 0 0,1 1 0 0 0,-1 0 0 0 0,0 0 0 0 0,1 0 0 0 0,-1-1 0 0 0,0 1 0 0 0,1-1 0 0 0,-1 1 0 0 0,0-1 0 0 0,0 0 0 0 0,0 0 0 0 0,0 0 0 0 0,0 0 0 0 0,-1 0 0 0 0,1 1 0 0 0,-1-1 0 0 0,1 0 0 0 0,-1 1 0 0 0,1-1 0 0 0,-1 1 0 0 0,1 0 0 0 0,-1 0 0 0 0,1 0 0 0 0,-2 1 0 0 0,2 0 0 0 0,-1-1 0 0 0,1 0 0 0 0,0 0 0 0 0,-1-1 0 0 0,1 1 0 0 0,-1 0 0 0 0,1-1 0 0 0,-1 1 0 0 0,1-1 0 0 0,-1 0 0 0 0,-2 0 0 0 0,5 0 0 0 0,-1 0 0 0 0,1 0 0 0 0,-1 0 0 0 0,1 0 0 0 0,-1 0 0 0 0,1 0 0 0 0,-1 0 0 0 0,1 0 0 0 0,-1 0 0 0 0,1 0 0 0 0,-1 0 0 0 0,1 0 0 0 0,-1 1 0 0 0,1-1 0 0 0,-1 0 0 0 0,1 0 0 0 0,-1 0 0 0 0,1 1 0 0 0,0-1 0 0 0,-1 0 0 0 0,1 1 0 0 0,-1-1 0 0 0,1 0 0 0 0,0 1 0 0 0,-1-1 0 0 0,1 1 0 0 0,0-1 0 0 0,-1 0 0 0 0,1 1 0 0 0,-8 6 0 0 0,6-6 1 0 0,-1 0 1 0 0,0-1-1 0 0,0 1 1 0 0,0-1-1 0 0,1 0 1 0 0,-1 0-1 0 0,-1 0-1 0 0,4 0 0 0 0,-4 0-152 0 0,0 0 61 0 0,0 0 54 0 0,0 0 43 0 0,-3 0 96 0 0,-8 0 266 0 0,11 0-322 0 0,-1 0-74 0 0,3 0-34 0 0,-1 0-41 0 0,0 0-46 0 0,1 0-52 0 0,-1 0-77 0 0,0 0-71 0 0,0 0-78 0 0,0 0-85 0 0,0 0-91 0 0,0 0-97 0 0,-1 0-104 0 0,1 0-111 0 0,-3 0-825 0 0,-4 0-985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2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1 238 6968 0 0,'0'-13'157'0'0,"0"13"-154"0"0,0-1 0 0 0,0 1 1 0 0,0 0-1 0 0,0 0 0 0 0,0 0 0 0 0,0 0 0 0 0,0 0 0 0 0,0 0 1 0 0,0 0-1 0 0,0 0 0 0 0,0 0 0 0 0,0 0 0 0 0,0-1 0 0 0,0 1 0 0 0,0 0 1 0 0,0 0-1 0 0,0 0 0 0 0,0 0 0 0 0,0 0 0 0 0,0 0 0 0 0,0 0 1 0 0,0 0-1 0 0,0 0 0 0 0,0 0 0 0 0,0 0 0 0 0,0-1 0 0 0,0 1 1 0 0,0 0-1 0 0,0 0 0 0 0,0 0 0 0 0,0 0 0 0 0,1 0 0 0 0,-1 0 0 0 0,0 0 1 0 0,0 0-1 0 0,0 0 0 0 0,0 0 0 0 0,0 0 0 0 0,0 0 0 0 0,0 0 1 0 0,0 0-1 0 0,0 0 0 0 0,0 0 0 0 0,0 0 0 0 0,1 0 0 0 0,-1 0 1 0 0,0 0-1 0 0,0 0 0 0 0,0 0 0 0 0,0 0 0 0 0,0 0 0 0 0,0 0 0 0 0,0 0 1 0 0,0 0-1 0 0,0 0 0 0 0,0 0 0 0 0,1 0-3 0 0,6 0 100 0 0,16 1 120 0 0,-9-5-157 0 0,-6-1-63 0 0,-6 4 0 0 0,-1 0 0 0 0,0 1 0 0 0,1-1 0 0 0,-1 0 0 0 0,1 0 0 0 0,0 1 0 0 0,-1-1 0 0 0,1 1 0 0 0,-1-1 0 0 0,1 1 0 0 0,0 0 0 0 0,-1-1 0 0 0,1 1 0 0 0,0 0 0 0 0,8 0 32 0 0,0 0 53 0 0,4 0 97 0 0,12 0 304 0 0,-9-2-122 0 0,-6-4-88 0 0,-10 5-247 0 0,0 0-1 0 0,1 0 0 0 0,-1 0 0 0 0,1 1 0 0 0,-1-1 0 0 0,1 0 1 0 0,-1 1-1 0 0,1 0 0 0 0,0-1 0 0 0,-1 1 0 0 0,1 0 1 0 0,-1-1-1 0 0,2 1-28 0 0,8-1 102 0 0,2-5 4 0 0,-12 4-91 0 0,1 2 0 0 0,0-1 0 0 0,-1 0 0 0 0,1 0-1 0 0,-1 0 1 0 0,1 1 0 0 0,0-1 0 0 0,0 1 0 0 0,-1-1 0 0 0,1 1-1 0 0,0 0 1 0 0,0 0 0 0 0,0 0-15 0 0,4 0 57 0 0,-4 0-39 0 0,-1 0 0 0 0,1 0 0 0 0,0 0-1 0 0,-1 0 1 0 0,1 0 0 0 0,0 0 0 0 0,-1 0 0 0 0,1 0-1 0 0,-1-1 1 0 0,1 1 0 0 0,0-1 0 0 0,1 0-18 0 0,1-6 88 0 0,-4 7-81 0 0,0 0 0 0 0,1-1-1 0 0,-1 1 1 0 0,0-1 0 0 0,0 1-1 0 0,1-1 1 0 0,-1 1 0 0 0,0 0-1 0 0,1-1 1 0 0,-1 1-1 0 0,1 0 1 0 0,-1-1 0 0 0,0 1-1 0 0,1 0 1 0 0,-1 0 0 0 0,1-1-1 0 0,-1 1 1 0 0,1 0 0 0 0,-1 0-1 0 0,1 0 1 0 0,-1 0 0 0 0,1 0-1 0 0,-1-1 1 0 0,1 1-1 0 0,-1 0 1 0 0,1 0 0 0 0,-1 0-1 0 0,1 0 1 0 0,-1 0 0 0 0,1 1-1 0 0,-1-1 1 0 0,1 0-7 0 0,7-1 177 0 0,-2 0 41 0 0,1-3 83 0 0,4-6 205 0 0,-9 7-415 0 0,4-2 12 0 0,-1 0-48 0 0,-3 2 31 0 0,-2 3-12 0 0,2-10 79 0 0,4-1-39 0 0,-3 3-21 0 0,-11 3 59 0 0,6 3-116 0 0,1-2 40 0 0,1-1 53 0 0,0-5 109 0 0,1 1 8 0 0,-2 4-110 0 0,0 1-55 0 0,0 1-39 0 0,-6 0 111 0 0,0 1-66 0 0,1-2-50 0 0,-3-5-26 0 0,7 7-5 0 0,1 0-7 0 0,0 1 1 0 0,0 0 0 0 0,-1 0-1 0 0,1 0 1 0 0,0 0 0 0 0,0 0-1 0 0,-1 0 1 0 0,1 0 0 0 0,-1 1-1 0 0,1-1 1 0 0,0 0 0 0 0,-1 1-1 0 0,0-1 1 0 0,-11 0 96 0 0,11 1-83 0 0,0-1-1 0 0,1 1 1 0 0,-1 0-1 0 0,1-1 1 0 0,-1 1 0 0 0,0-1-1 0 0,1 1 1 0 0,-1-1 0 0 0,1 0-1 0 0,0 0 1 0 0,-1 1-1 0 0,1-1-12 0 0,-1 0 14 0 0,0-1 0 0 0,1 1 1 0 0,-1 1-1 0 0,0-1 0 0 0,0 0 0 0 0,0 0 0 0 0,1 1 0 0 0,-1-1 0 0 0,0 1 0 0 0,0 0 0 0 0,0-1 0 0 0,-1 1-14 0 0,-31 0 221 0 0,21 0-182 0 0,12 0-39 0 0,1 0 1 0 0,-1 0-1 0 0,1 0 0 0 0,-1 0 1 0 0,1 0-1 0 0,-1 0 0 0 0,1 0 1 0 0,-1 0-1 0 0,1 0 0 0 0,-1 0 1 0 0,1 0-1 0 0,-1 0 0 0 0,1 0 1 0 0,-1 0-1 0 0,1 0 0 0 0,-1 1 1 0 0,1-1-1 0 0,-1 0 0 0 0,1 0 1 0 0,-1 1-1 0 0,1-1 0 0 0,0 0 1 0 0,-1 1-1 0 0,1-1 0 0 0,0 0 1 0 0,-1 1-1 0 0,1-1 0 0 0,0 1 1 0 0,-1-1-1 0 0,1 0 0 0 0,0 1 1 0 0,0 0-1 0 0,-5 5 0 0 0,3-4 0 0 0,0-1 0 0 0,0 1 0 0 0,-1-1 0 0 0,1 0 0 0 0,0 0 0 0 0,-1 0 0 0 0,1 0 0 0 0,-1 0 0 0 0,1-1 0 0 0,-1 1 0 0 0,1 0 0 0 0,-1 0 0 0 0,1 0 0 0 0,0 1 0 0 0,0-1 0 0 0,-1 0 0 0 0,1 1 0 0 0,-3 11 0 0 0,-8 3-17 0 0,-1 0-40 0 0,9-3 43 0 0,-8-5 24 0 0,12-7-6 0 0,0 1-1 0 0,0-1 0 0 0,0 1 0 0 0,0 0 1 0 0,0-1-1 0 0,0 1 0 0 0,0 0 0 0 0,1-1 1 0 0,-1 1-1 0 0,0 0 0 0 0,1 0-3 0 0,-8 20 30 0 0,-19 25 110 0 0,26-42-132 0 0,0 0 0 0 0,0-1 0 0 0,0 1 0 0 0,1 0 0 0 0,0 0 0 0 0,0-1 0 0 0,0 1 1 0 0,0 0-1 0 0,1 2-8 0 0,0 4 7 0 0,-1 5 5 0 0,0-11 46 0 0,0-4-53 0 0,0-1 0 0 0,0 1-1 0 0,0 0 1 0 0,0-1 0 0 0,0 1-1 0 0,0 0 1 0 0,0-1 0 0 0,0 1 0 0 0,1 0-1 0 0,-1-1 1 0 0,0 1 0 0 0,0 0-1 0 0,1-1 1 0 0,-1 1 0 0 0,0-1-5 0 0,14 6 85 0 0,1 7-11 0 0,-12-11-65 0 0,-1 0 0 0 0,0-1 0 0 0,1 1 0 0 0,-1-1 0 0 0,1 1 0 0 0,0-1 1 0 0,0 0-1 0 0,-1 0 0 0 0,1 0 0 0 0,0 0 0 0 0,0-1 0 0 0,0 1 0 0 0,0-1 1 0 0,0 0-1 0 0,0 0 0 0 0,0 0 0 0 0,0 0 0 0 0,2 0-9 0 0,1 0 26 0 0,-4 0-17 0 0,-1 0 0 0 0,1 0 1 0 0,0 0-1 0 0,0 1 0 0 0,0-1 0 0 0,-1 0 0 0 0,1 1 0 0 0,0 0 0 0 0,-1-1 0 0 0,1 1 1 0 0,1 1-10 0 0,-2-2 5 0 0,0 1 0 0 0,0-1 0 0 0,0 1 0 0 0,0-1 0 0 0,1 1 1 0 0,-1-1-1 0 0,0 0 0 0 0,0 1 0 0 0,1-1 0 0 0,-1 0 1 0 0,1 0-6 0 0,23-5 70 0 0,7 0 45 0 0,-11 2 2 0 0,-15 1-91 0 0,-2 1-50 0 0,0-1-51 0 0,0 0-44 0 0,-1 1-61 0 0,1 0-70 0 0,0-1-80 0 0,0 2-11 0 0,-1-1-58 0 0,0 1-52 0 0,0-1-44 0 0,1 1-150 0 0,0 0-45 0 0,0 0-181 0 0,3 0-483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4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4808 0 0,'0'0'101'0'0,"0"0"22"0"0,0 0 8 0 0,0 2-14 0 0,0 2-175 0 0,0-1 57 0 0,0 1 49 0 0,0 1 41 0 0,0 3 174 0 0,0 15 512 0 0,0-16-580 0 0,0 0-58 0 0,-1 4 45 0 0,-6 2-2 0 0,1-1-22 0 0,5-1-14 0 0,1 56 537 0 0,0-45-486 0 0,0-3-47 0 0,0-16-52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4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63 10688 0 0,'-2'-2'68'0'0,"-1"-1"-31"0"0,0 0 5 0 0,1 0 49 0 0,-2 0 57 0 0,0-1 88 0 0,4 4-236 0 0,-5-6 78 0 0,-1-1-46 0 0,4-3-9 0 0,2 4 24 0 0,0 6-47 0 0,0-2 77 0 0,0 1-48 0 0,0-3-77 0 0,0 3 55 0 0,0 0 32 0 0,0 0 36 0 0,0 0 56 0 0,0-1 64 0 0,0 1 73 0 0,0-1 86 0 0,2 2 38 0 0,0 0-383 0 0,0 0 49 0 0,7 0 271 0 0,-5 0-226 0 0,-2 0-81 0 0,0 0-41 0 0,1 0-58 0 0,-1 0-71 0 0,0 0-82 0 0,-1 0-94 0 0,1 0 34 0 0,0 0-51 0 0,-1 0-45 0 0,1 0-40 0 0,0 0-128 0 0,-1 0-40 0 0,2 0-156 0 0,0 0-417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8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17 7136 0 0,'0'0'165'0'0,"0"0"22"0"0,0 0 6 0 0,-3-3 47 0 0,-2-2-86 0 0,-1 1 46 0 0,-2 1 50 0 0,1 2 58 0 0,1 3 203 0 0,-7 9-31 0 0,0-6-135 0 0,8 6-60 0 0,-6-5-23 0 0,-3 1-62 0 0,10-5-124 0 0,-7 3 88 0 0,10-5-149 0 0,0 1 1 0 0,0-1-1 0 0,0 1 0 0 0,-1-1 1 0 0,1 1-1 0 0,0-1 0 0 0,0 1 1 0 0,0-1-1 0 0,0 1 0 0 0,0 0 0 0 0,1 0 1 0 0,-1-1-1 0 0,0 1 0 0 0,0 0 1 0 0,0 0-1 0 0,1 0 0 0 0,-1 0 1 0 0,0 1-16 0 0,-3 5 102 0 0,-2 7 77 0 0,4-12-147 0 0,0 1 1 0 0,0 0-1 0 0,0-1 1 0 0,0 1-1 0 0,0-1 1 0 0,-1 0 0 0 0,1 1-1 0 0,-1-1 1 0 0,0-1-1 0 0,-1 2-32 0 0,-3 2 49 0 0,-8 7 90 0 0,6 3 43 0 0,1-1-45 0 0,-6 6 3 0 0,7-10-75 0 0,-8 9 85 0 0,3-2 11 0 0,5 0-17 0 0,3-7-88 0 0,-2 10 40 0 0,0-5 27 0 0,1-7-60 0 0,4-7-51 0 0,0 0 0 0 0,0 1 1 0 0,0-1-1 0 0,0 1 1 0 0,1-1-1 0 0,-1 1 1 0 0,1-1-1 0 0,-1 1 0 0 0,1 0 1 0 0,-1-1-1 0 0,1 1 1 0 0,0 0-1 0 0,0-1 0 0 0,0 1 1 0 0,0 1-13 0 0,0 3 12 0 0,-1-3-11 0 0,1 0-1 0 0,0 0 1 0 0,0 0-1 0 0,0 0 1 0 0,0 0-1 0 0,1 0 1 0 0,-1 0 0 0 0,1 0-1 0 0,0-1 1 0 0,0 1-1 0 0,0 0 1 0 0,0 0 0 0 0,0-1-1 0 0,0 1 1 0 0,1 0-1 0 0,0-1 1 0 0,-1 1 0 0 0,2 0-1 0 0,16 13 13 0 0,2-6 29 0 0,3-1-7 0 0,-21-7-25 0 0,0-1 0 0 0,1 1-1 0 0,-1 0 1 0 0,1-1 0 0 0,0 0-1 0 0,0 0 1 0 0,-1 0 0 0 0,1 0 0 0 0,0-1-1 0 0,0 1 1 0 0,3-1-10 0 0,29 1 38 0 0,19 0 79 0 0,-17-6-101 0 0,-31 4-61 0 0,4-2 65 0 0,8-2 53 0 0,-12 4-86 0 0,0 0-40 0 0,-1 0-29 0 0,0 0-43 0 0,0 1-50 0 0,1 0-57 0 0,-4 0 24 0 0,0 0-35 0 0,4 0-335 0 0,-3 0 75 0 0,1-1-46 0 0,5-1-650 0 0,2-2-512 0 0,7-5-970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8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1 332 8352 0 0,'2'0'190'0'0,"6"-1"-100"0"0,-5-3 109 0 0,-3 3-188 0 0,0 1 0 0 0,0 0 0 0 0,0-1 0 0 0,0 1 0 0 0,0 0-1 0 0,1-1 1 0 0,-1 1 0 0 0,0 0 0 0 0,0-1 0 0 0,0 1 0 0 0,1 0 0 0 0,-1-1 0 0 0,0 1 0 0 0,0 0 0 0 0,1 0 0 0 0,-1-1 0 0 0,0 1 0 0 0,0 0 0 0 0,1 0-1 0 0,-1-1 1 0 0,0 1 0 0 0,1 0 0 0 0,-1 0 0 0 0,1 0-11 0 0,9-3 89 0 0,11 2-55 0 0,-19 1-34 0 0,1 0 0 0 0,0 0 0 0 0,0 0 0 0 0,0 0 0 0 0,0-1 0 0 0,-1 1 0 0 0,2-1 0 0 0,1-5 8 0 0,1 1 53 0 0,5 2 99 0 0,1 1 33 0 0,2-5 101 0 0,-5 3-16 0 0,3 2 64 0 0,-5 2-130 0 0,5 0 79 0 0,0-3-90 0 0,-4-2-98 0 0,-6 4-82 0 0,-1 0 0 0 0,0 0 0 0 0,1 1 0 0 0,-1-1 1 0 0,1 0-1 0 0,-1 0 0 0 0,1 1 0 0 0,0-1 1 0 0,-1 1-1 0 0,1 0 0 0 0,-1-1 0 0 0,1 1 0 0 0,0 0 1 0 0,0 0-22 0 0,11-3 151 0 0,-3-2-74 0 0,-8 4-72 0 0,-1 0-1 0 0,1 0 1 0 0,0 0 0 0 0,-1 1-1 0 0,1-1 1 0 0,-1 0-1 0 0,1 1 1 0 0,0-1-1 0 0,0 1 1 0 0,-1 0 0 0 0,1-1-1 0 0,0 1 1 0 0,0 0-5 0 0,13-3 58 0 0,-1-7-26 0 0,-8 5 11 0 0,-3 7-32 0 0,-3-2-11 0 0,0 0 0 0 0,0 0 0 0 0,0 0 0 0 0,0 1 0 0 0,0-1 0 0 0,1 0 0 0 0,-1 0 0 0 0,0 0 0 0 0,0 0 0 0 0,0 0-1 0 0,0 0 1 0 0,0 0 0 0 0,1 0 0 0 0,-1 0 0 0 0,0 1 0 0 0,0-1 0 0 0,0 0 0 0 0,0 0 0 0 0,1 0 0 0 0,-1 0 0 0 0,0 0 0 0 0,0 0 0 0 0,0 0 0 0 0,0 0-1 0 0,1 0 1 0 0,-1 0 0 0 0,0 0 0 0 0,0 0 0 0 0,0 0 0 0 0,0-1 0 0 0,1 1 0 0 0,-1 0 0 0 0,0 0 0 0 0,0 0 0 0 0,0 0 0 0 0,0 0 0 0 0,20-16 28 0 0,-14 10-8 0 0,4-4 152 0 0,-1 1-9 0 0,-5 5-104 0 0,-1 0 70 0 0,-2 1-54 0 0,-2-6-3 0 0,1 6-20 0 0,0-8 195 0 0,0 0-52 0 0,0 0-44 0 0,0 0-34 0 0,0-55 331 0 0,-4 51-378 0 0,-9-1 84 0 0,1 0-48 0 0,9 7-70 0 0,3 9-35 0 0,0 0 0 0 0,0-1 0 0 0,0 1 1 0 0,0 0-1 0 0,0 0 0 0 0,0-1 0 0 0,0 1 0 0 0,0 0 0 0 0,0 0 1 0 0,0 0-1 0 0,0-1 0 0 0,0 1 0 0 0,0 0 0 0 0,0 0 1 0 0,0-1-1 0 0,-1 1 0 0 0,1 0 0 0 0,0 0 0 0 0,0 0 0 0 0,0 0 1 0 0,0-1-1 0 0,0 1 0 0 0,-1 0 0 0 0,1 0 0 0 0,0 0 1 0 0,0 0-1 0 0,0 0 0 0 0,-1 0 0 0 0,1-1 0 0 0,0 1 1 0 0,0 0-1 0 0,-1 0 0 0 0,1 0 0 0 0,0 0-1 0 0,-27-1 105 0 0,-37 1-22 0 0,63 0-83 0 0,-1 0 0 0 0,0 0 0 0 0,0 1 0 0 0,1-1 0 0 0,-1 1 0 0 0,0-1 0 0 0,1 1 0 0 0,-1-1 0 0 0,0 1 0 0 0,1 0 0 0 0,-1 0 0 0 0,1 0 0 0 0,-1 0 0 0 0,1 0 0 0 0,0 0 0 0 0,-1 0 0 0 0,1 1 0 0 0,0-1 0 0 0,-1 1 0 0 0,-14 11 0 0 0,1-6-7 0 0,0 1 1 0 0,1 1 0 0 0,-7 5 6 0 0,17-10-3 0 0,0-1 0 0 0,0 0 0 0 0,0 1 0 0 0,1 0 0 0 0,-1 0 1 0 0,1 0-1 0 0,0 0 0 0 0,0 1 0 0 0,0-1 0 0 0,1 1 0 0 0,-1 0 0 0 0,0 2 3 0 0,1 1-2 0 0,-2-1-1 0 0,1 0 0 0 0,-1 0 0 0 0,-2 3 3 0 0,-6 14-10 0 0,12-24 10 0 0,-10 32-51 0 0,7-23 49 0 0,1 0-1 0 0,1 1 1 0 0,-1-1 0 0 0,2 0 0 0 0,-1 1 0 0 0,1 2 2 0 0,0 3-28 0 0,-1-5 23 0 0,1-1 0 0 0,1 1 0 0 0,-1 0 0 0 0,1-1 0 0 0,1 2 5 0 0,0-5 0 0 0,0-1 0 0 0,0 0 0 0 0,1 1 0 0 0,0-1 0 0 0,0 0 0 0 0,0 0 0 0 0,1 0 0 0 0,3 3 0 0 0,-2-2 11 0 0,0 0 1 0 0,0 0-1 0 0,-1 0 1 0 0,2 3-12 0 0,-3-4 23 0 0,0 0 0 0 0,0 0 1 0 0,1 0-1 0 0,0-1 0 0 0,-1 0 1 0 0,2 1-1 0 0,-1-1 0 0 0,0-1 1 0 0,4 3-24 0 0,1-1 18 0 0,2 0 40 0 0,29 10 248 0 0,-24-11-199 0 0,-11-3-54 0 0,1 0 1 0 0,-1-1-1 0 0,1 0 1 0 0,3 0-54 0 0,-3 0 57 0 0,0 0 1 0 0,-1 1-1 0 0,1-1 1 0 0,3 2-58 0 0,23 9 287 0 0,-1-6 29 0 0,-14-1-156 0 0,-11-2-82 0 0,1 0 1 0 0,-1 0-1 0 0,1-1 0 0 0,0 0 0 0 0,-1 0 0 0 0,1-1-78 0 0,37 0 364 0 0,-1 0-55 0 0,0 0-53 0 0,-2 0-51 0 0,-1 0 26 0 0,17 0 70 0 0,-42-3-250 0 0,-12 1-26 0 0,0 0 0 0 0,1 0 0 0 0,-2 0 1 0 0,1-1-1 0 0,0 1 0 0 0,0-1 0 0 0,1-2-25 0 0,1 0 29 0 0,-2 2 35 0 0,-3 3 0 0 0,2-2-10 0 0,9-9-33 0 0,-8 9-1 0 0,-3 2-117 0 0,0 0-11 0 0,0 0 35 0 0,0 0-14 0 0,0 0-54 0 0,0 0-140 0 0,0 0-252 0 0,0 0-18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7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1 284 9384 0 0,'0'0'208'0'0,"3"-2"33"0"0,3-4-114 0 0,-5 5-102 0 0,0 0 1 0 0,0 1-1 0 0,1-1 0 0 0,-1 0 1 0 0,1 0-1 0 0,-1 1 0 0 0,1-1 0 0 0,-1 1 1 0 0,1-1-1 0 0,-1 1 0 0 0,1 0 1 0 0,-1 0-1 0 0,1 0 0 0 0,0 0-25 0 0,10-2 49 0 0,0-5-45 0 0,-4 2-11 0 0,15-4 64 0 0,-3 2 121 0 0,-3 2 75 0 0,-15 5-201 0 0,0-1 1 0 0,0 0 0 0 0,0 0 0 0 0,0-1-1 0 0,-1 1 1 0 0,1 0 0 0 0,0 0-1 0 0,-1-1 1 0 0,1 1 0 0 0,-1-1-53 0 0,0 0 53 0 0,1 1 0 0 0,-1 0 0 0 0,1-1-1 0 0,-1 1 1 0 0,1 0 0 0 0,0 0 0 0 0,0 0 0 0 0,-1 0 0 0 0,1 0 0 0 0,0 0-53 0 0,25-4 496 0 0,-20 2-300 0 0,0 0 1 0 0,0-1 0 0 0,6-3-197 0 0,3-3 242 0 0,-4 5-54 0 0,-1 0-96 0 0,13-6-28 0 0,-8-2 16 0 0,-3-2 16 0 0,-10 5-31 0 0,-3-15-1 0 0,0 17 4 0 0,-1 1 53 0 0,2 3-87 0 0,-1 1-20 0 0,0 1 1 0 0,0 0-1 0 0,0-1 0 0 0,0 1 1 0 0,-1-1-1 0 0,1 1 0 0 0,0 0 1 0 0,-1 0-1 0 0,0-2-14 0 0,-2-2 11 0 0,-1-1 0 0 0,-5-12 62 0 0,8 18-68 0 0,1 0 1 0 0,-1 0-1 0 0,0-1 1 0 0,0 1-1 0 0,0 0 1 0 0,0 0-1 0 0,0 0 1 0 0,0 1 0 0 0,0-1-1 0 0,0 0 1 0 0,0 0-1 0 0,-1 0-5 0 0,-14-2 14 0 0,-14 5-12 0 0,21 4-3 0 0,1-1-15 0 0,-5 1-43 0 0,7 4 45 0 0,-7-5 14 0 0,10-3 0 0 0,1 0 0 0 0,-1 0 0 0 0,1 0 0 0 0,-1 0 0 0 0,1 1 0 0 0,0-1 0 0 0,0 0 0 0 0,0 1 0 0 0,0 0 0 0 0,0-1 0 0 0,1 1 0 0 0,-1 0 0 0 0,1 1 0 0 0,-2 0 0 0 0,1 1 0 0 0,-1-1 0 0 0,0 0 0 0 0,1 0 0 0 0,-3 1 0 0 0,-7 6-1 0 0,8-8 0 0 0,0 0 0 0 0,1 0 0 0 0,0 0 0 0 0,0 1 0 0 0,0-1 0 0 0,0 1 0 0 0,0-1 0 0 0,1 1 0 0 0,0 0 0 0 0,-1 1 1 0 0,-2 21-43 0 0,-6-5 33 0 0,6 6 10 0 0,-1-14 0 0 0,5-12 0 0 0,0 0 0 0 0,0 1 0 0 0,0-1 0 0 0,1 1 0 0 0,-1-1 0 0 0,1 1 0 0 0,-1-1 0 0 0,1 1 0 0 0,0-1 0 0 0,-1 1 0 0 0,1 0 0 0 0,0-1 0 0 0,0 1 0 0 0,0 58 0 0 0,0-58 0 0 0,0-1 0 0 0,0 0 0 0 0,0 0 0 0 0,0 1 0 0 0,0-1 0 0 0,0 0 0 0 0,0 1 0 0 0,0-1 0 0 0,1 0 0 0 0,-1 0 0 0 0,0 1 0 0 0,1-1 0 0 0,-1 0 0 0 0,1 0 0 0 0,0 0 0 0 0,-1 0 0 0 0,1 0 0 0 0,0 1 0 0 0,0-1 0 0 0,-1-1 0 0 0,1 1 0 0 0,0 0 0 0 0,0 0 0 0 0,0 0 0 0 0,0 0 0 0 0,0-1 0 0 0,1 1 0 0 0,-1 0 0 0 0,4 1 0 0 0,-5-2 0 0 0,1 1 0 0 0,0-1 0 0 0,-1 0 0 0 0,1 0 0 0 0,0 1 0 0 0,-1-1 0 0 0,1 1 0 0 0,-1-1 0 0 0,1 0 0 0 0,-1 1 0 0 0,1-1 0 0 0,-1 1 0 0 0,1-1 0 0 0,-1 1 0 0 0,1 0 0 0 0,-1-1 0 0 0,0 1 0 0 0,1-1 0 0 0,-1 1 0 0 0,0 0 0 0 0,0-1 0 0 0,1 1 0 0 0,1 4 0 0 0,1-2 0 0 0,0 0 0 0 0,-1-1 0 0 0,1 1 0 0 0,1-1 0 0 0,-1 1 0 0 0,0-1 0 0 0,0 0 0 0 0,1 0 0 0 0,-1-1 0 0 0,4 2 0 0 0,0 0 0 0 0,-4-2 0 0 0,0 0 0 0 0,-1 0 0 0 0,1-1 1 0 0,0 1-1 0 0,0-1 0 0 0,0 0 0 0 0,0 0 1 0 0,0 0-1 0 0,0 0 0 0 0,0 0 0 0 0,1-1 0 0 0,5 1 8 0 0,-3 0 10 0 0,30 0 25 0 0,-17 0 8 0 0,-12 0-25 0 0,8 0 11 0 0,23 0 69 0 0,-15-3-85 0 0,-19 2-30 0 0,21-6-76 0 0,-16 4 19 0 0,1-2-33 0 0,8-5-74 0 0,-5 7 79 0 0,0 1-34 0 0,6-7-277 0 0,-12 5 195 0 0,0 0-12 0 0,-1 0-58 0 0,1 1-71 0 0,0 0-89 0 0,-4 2 192 0 0,0 1-37 0 0,3-1-376 0 0,0 0-207 0 0,-1-1-84 0 0,0-2-563 0 0,-4-5-850 0 0</inkml:trace>
  <inkml:trace contextRef="#ctx0" brushRef="#br0" timeOffset="435.59">616 111 6216 0 0,'0'2'133'0'0,"0"2"-81"0"0,0-2-27 0 0,0-1 0 0 0,0 1 0 0 0,0 0 0 0 0,0 0 0 0 0,0 0 0 0 0,0 0 0 0 0,0-1 0 0 0,1 1 0 0 0,-1 0 0 0 0,1 0 0 0 0,0 1-25 0 0,5 1 100 0 0,-1 0-35 0 0,-3 6-42 0 0,1 6-23 0 0,1-8 38 0 0,2 2 121 0 0,-4-4-30 0 0,-1 1 35 0 0,-1 0 62 0 0,-1-6-154 0 0,1 1 0 0 0,0 0 1 0 0,0-1-1 0 0,0 1 0 0 0,0 0 1 0 0,0-1-1 0 0,0 1 0 0 0,1 0 1 0 0,-1-1-1 0 0,1 1 0 0 0,-1-1 1 0 0,1 2-73 0 0,6 2 363 0 0,-7-5-341 0 0,1 0 0 0 0,-1 0 0 0 0,1 1 0 0 0,-1-1 0 0 0,0 0 0 0 0,1 1 0 0 0,-1-1 0 0 0,1 0 0 0 0,-1 1 0 0 0,0-1 0 0 0,1 0 1 0 0,-1 1-1 0 0,0-1 0 0 0,0 1 0 0 0,1-1 0 0 0,-1 1 0 0 0,0-1 0 0 0,0 0 0 0 0,0 1 0 0 0,1-1 0 0 0,-1 1 0 0 0,0-1 0 0 0,0 1 0 0 0,0-1 1 0 0,0 1-1 0 0,0-1 0 0 0,0 1 0 0 0,0-1 0 0 0,0 1 0 0 0,0-1 0 0 0,0 1 0 0 0,-1 0-22 0 0,1 10 480 0 0,0 0-84 0 0,0 0-61 0 0,0 17 384 0 0,0-12-209 0 0,0-8-200 0 0,0 0 48 0 0,0 0 58 0 0,0-1 68 0 0,0-5-273 0 0,0-2-3 0 0,0 0-7 0 0,0 0-28 0 0,0 0-11 0 0,0 0-2 0 0,0 0-8 0 0,0 0-35 0 0,0-2-18 0 0,0-9 29 0 0,0 3-49 0 0,0-23 52 0 0,0 2-24 0 0,1 23-99 0 0,0 0 0 0 0,0 0 1 0 0,0 1-1 0 0,0-1 0 0 0,1 1 0 0 0,0-1 1 0 0,0 1-1 0 0,0 0 0 0 0,1-1 1 0 0,0 1-9 0 0,7-13 10 0 0,-6 5 11 0 0,-3 9-17 0 0,0 0 0 0 0,0 0 0 0 0,1 0 0 0 0,-1 0 0 0 0,1 1 0 0 0,0-1 0 0 0,0 0 1 0 0,1 0-5 0 0,5-15 0 0 0,-7 16 0 0 0,0-1 0 0 0,0 1 0 0 0,1 0 0 0 0,-1 0 0 0 0,1 0 0 0 0,-1 0 0 0 0,1 1 0 0 0,0-1 0 0 0,0 0 0 0 0,0 1 0 0 0,0-1 0 0 0,0 1 0 0 0,3-2 0 0 0,13-8-3 0 0,-7 4-28 0 0,0-1 1 0 0,9-9 30 0 0,-14 13-12 0 0,-1 1 1 0 0,1 0-1 0 0,0 0 1 0 0,0 1-1 0 0,0 0 1 0 0,1-1 11 0 0,-1 2-3 0 0,-3 1-2 0 0,-1 0 0 0 0,1 0 1 0 0,0 1-1 0 0,0-1 1 0 0,0 1-1 0 0,0 0 1 0 0,0-1-1 0 0,0 1 0 0 0,0 1 1 0 0,0-1-1 0 0,1 0 5 0 0,5 1-23 0 0,1-1 10 0 0,-8 0 8 0 0,0-1 0 0 0,0 1 0 0 0,0 0 0 0 0,0 0 0 0 0,0 1 0 0 0,0-1 0 0 0,0 0 0 0 0,0 1 0 0 0,0-1 0 0 0,-1 1 0 0 0,2 0 5 0 0,26 14-10 0 0,-24-1-1 0 0,21 17-42 0 0,-23-26 53 0 0,0 0 0 0 0,-1 1 0 0 0,0-1 0 0 0,0 1 0 0 0,0-1 0 0 0,-1 1 0 0 0,0-1 0 0 0,0 1 0 0 0,0 0 0 0 0,0 0 0 0 0,-1-5 0 0 0,0 1 0 0 0,0 0 0 0 0,0-1 0 0 0,0 1 0 0 0,0 0 0 0 0,1-1 0 0 0,-1 1 0 0 0,1 0 0 0 0,-1-1 0 0 0,1 1 0 0 0,0-1 0 0 0,0 1 0 0 0,-1-1 0 0 0,2 1 0 0 0,4 10 0 0 0,-5-2 0 0 0,0 0 0 0 0,0-1 0 0 0,-1 1 0 0 0,0 0 0 0 0,0 1 0 0 0,-1 3 0 0 0,1 68 0 0 0,0-82 0 0 0,0 1 0 0 0,0 0 0 0 0,0 0 0 0 0,0 0 0 0 0,0 0 0 0 0,0 0 0 0 0,1-1 0 0 0,-1 1 0 0 0,0 0 0 0 0,0 0 0 0 0,0 0 0 0 0,1 0 0 0 0,-1-1 0 0 0,1 2 0 0 0,9 3 10 0 0,-9-4-8 0 0,-1-1 0 0 0,1 1 0 0 0,-1-1 0 0 0,0 1 0 0 0,0 0 0 0 0,1-1 0 0 0,-1 1 0 0 0,0 0 0 0 0,0-1 0 0 0,0 1 0 0 0,0 0 0 0 0,0-1 0 0 0,0 1 0 0 0,0 0 0 0 0,0 0-2 0 0,0-1 0 0 0,0 2-64 0 0,0-2-59 0 0,0 0 83 0 0,0 0-16 0 0,0 0-23 0 0,0 0-41 0 0,0 0-18 0 0,0 0-41 0 0,0 0-48 0 0,0 0-51 0 0,0 0-58 0 0,0 0-52 0 0,0 0-47 0 0,0 0-41 0 0,0 0-141 0 0,0 0-41 0 0,0 0-170 0 0,0 0-458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9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0 6072 0 0,'0'0'133'0'0,"0"0"23"0"0,0 0 12 0 0,0 0-48 0 0,0 0 5 0 0,0 0 61 0 0,0 0 171 0 0,0 0 314 0 0,0 0 29 0 0,0 0-292 0 0,0 0-178 0 0,0 0-54 0 0,0 0 12 0 0,0 0 56 0 0,2 0-20 0 0,5 1-61 0 0,-9 6-42 0 0,-4 7 19 0 0,5 1 54 0 0,1-11-155 0 0,0 3-24 0 0,0-3 22 0 0,0 3 53 0 0,0 2 74 0 0,0 5-33 0 0,0 31 310 0 0,0-33-349 0 0,-2 6 7 0 0,-4-1-44 0 0,0-2-20 0 0,4-1 5 0 0,0 0-1 0 0,1 0 0 0 0,1 0 0 0 0,0 0 0 0 0,2 7-39 0 0,-1 15 94 0 0,-1-21-55 0 0,0-7-12 0 0,1-1 0 0 0,-2 1-1 0 0,1 0 1 0 0,-1 0 0 0 0,-1 1-27 0 0,-3 6 68 0 0,-1 3 44 0 0,4-1 39 0 0,1-12-97 0 0,1 1 1 0 0,-1 0 0 0 0,-1-1 0 0 0,1 1 0 0 0,-2 3-55 0 0,-3 13 152 0 0,4-8-93 0 0,2 3 47 0 0,0 14 43 0 0,0-21-74 0 0,0 1 38 0 0,-3 1 6 0 0,-7 2 18 0 0,7-9-31 0 0,3 6-74 0 0,0-9 0 0 0,0 1-81 0 0,0-2-33 0 0,0-1 46 0 0,0 1 38 0 0,1 0 59 0 0,-1 1 36 0 0,0-1-79 0 0,0 0-64 0 0,0 0-79 0 0,0 0-55 0 0,0 0-83 0 0,-1 1-95 0 0,1-1-109 0 0,0-1 13 0 0</inkml:trace>
  <inkml:trace contextRef="#ctx0" brushRef="#br0" timeOffset="272.77">1 363 3728 0 0,'2'0'103'0'0,"12"1"-50"0"0,10-1 3 0 0,1-4-36 0 0,-17 2 22 0 0,-2-1 47 0 0,1 1 39 0 0,-1 1-3 0 0,0-1 0 0 0,0 1 0 0 0,0 0 0 0 0,0 1 0 0 0,0-1 0 0 0,1 1-125 0 0,15-2 445 0 0,2-4-71 0 0,-1-3-79 0 0,-1 0-88 0 0,-8 4-120 0 0,7-4 84 0 0,-3 0-37 0 0,33-12 185 0 0,-26 15-146 0 0,5 1-49 0 0,-14 3-26 0 0,0-2 0 0 0,14-3-98 0 0,19-12 153 0 0,-2 1-14 0 0,-19 10-104 0 0,-14 5-43 0 0,14-3 60 0 0,-19 5-66 0 0,-2-1-30 0 0,0 1-42 0 0,0-1-52 0 0,0 1-61 0 0,1 0-169 0 0,-1 0-105 0 0,1 1-195 0 0,3-1-447 0 0</inkml:trace>
  <inkml:trace contextRef="#ctx0" brushRef="#br0" timeOffset="663.92">963 95 5472 0 0,'3'0'124'0'0,"-3"0"-117"0"0,1 0 0 0 0,-1 0 0 0 0,1 0 0 0 0,-1 0 0 0 0,1 0 0 0 0,-1 0-1 0 0,1 0 1 0 0,-1 0 0 0 0,1 0 0 0 0,-1 0 0 0 0,1 0 0 0 0,-1 0 0 0 0,1 1 0 0 0,-1-1 0 0 0,0 0 0 0 0,1 0 0 0 0,-1 1 0 0 0,1-1 0 0 0,-1 0 0 0 0,0 1 0 0 0,1-1 0 0 0,-1 0 0 0 0,0 1 0 0 0,1-1 0 0 0,-1 0 0 0 0,0 1 0 0 0,1-1-1 0 0,-1 1 1 0 0,0-1 0 0 0,0 1 0 0 0,0-1 0 0 0,1 1 0 0 0,-1-1 0 0 0,0 1 0 0 0,0-1 0 0 0,0 1 0 0 0,0-1 0 0 0,0 1 0 0 0,0-1 0 0 0,0 1 0 0 0,0-1 0 0 0,0 1-7 0 0,3 4 126 0 0,7 8-100 0 0,-7 3-26 0 0,-3 21 679 0 0,0-1-113 0 0,0-6-158 0 0,0 1-45 0 0,0 68 700 0 0,0-56-568 0 0,0 0 98 0 0,0-21-248 0 0,0 0 39 0 0,-3-9-32 0 0,-2-2-82 0 0,-1-1-62 0 0,4 3-38 0 0,2-8-66 0 0,0 2-65 0 0,0-2-20 0 0,0-2 22 0 0,0-1 23 0 0,0 1 38 0 0,0-2 18 0 0,0 1 37 0 0,0 0 44 0 0,0 0 48 0 0,-3 0-5 0 0,-7 9-18 0 0,7-8-8 0 0,3-3-2 0 0,0 0-15 0 0,-3-3-62 0 0,2 2-110 0 0,0 0-22 0 0,0 0 0 0 0,0 0 1 0 0,0 0-1 0 0,0 0 0 0 0,0 0 1 0 0,0 0-1 0 0,0 0 1 0 0,0-1-1 0 0,1 1 0 0 0,-1 0 1 0 0,1-1-1 0 0,-1 1-7 0 0,0-7 70 0 0,4-2 52 0 0,13-32 2 0 0,-12 34-115 0 0,8-18 73 0 0,-10 20-75 0 0,0 1 1 0 0,1 0-1 0 0,0 1 1 0 0,1-1-1 0 0,-1 0 1 0 0,1 1-1 0 0,-1 0 0 0 0,5-3-7 0 0,20-27 21 0 0,-25 28-21 0 0,-1 4 0 0 0,-1 0 0 0 0,0 0 0 0 0,1 0 0 0 0,0 0 0 0 0,-1 0 0 0 0,1 0 0 0 0,0 0 0 0 0,0 0 0 0 0,25-9 0 0 0,-16 0 0 0 0,-10 10 0 0 0,0-1 0 0 0,0 1 0 0 0,1-1 0 0 0,-1 1 0 0 0,1 0 0 0 0,-1 0 0 0 0,1-1 0 0 0,-1 1 0 0 0,1 0 0 0 0,-1 0 0 0 0,1 1 0 0 0,0-1 0 0 0,0 0 0 0 0,-1 0 0 0 0,3 1 0 0 0,6-4-8 0 0,24-8-51 0 0,-26 7 51 0 0,-6 4 5 0 0,-1 0 0 0 0,1 0 0 0 0,0 0 0 0 0,-1 0-1 0 0,1 0 1 0 0,0 1 0 0 0,-1-1 0 0 0,1 1 0 0 0,0-1 0 0 0,0 1-1 0 0,0 0 1 0 0,0-1 0 0 0,-1 1 0 0 0,1 0 0 0 0,0 0 0 0 0,0 0-1 0 0,0 1 1 0 0,0-1 0 0 0,-1 0 0 0 0,1 1 0 0 0,0-1 0 0 0,1 1 3 0 0,23 12-11 0 0,-22-10 3 0 0,-1-1 0 0 0,1 1-1 0 0,-1 0 1 0 0,0 0 0 0 0,0 0 0 0 0,1 2 8 0 0,0 1-1 0 0,0 0 1 0 0,-1 0-1 0 0,0 0 0 0 0,3 7 1 0 0,3 7-1 0 0,-4-12 1 0 0,-4-6 0 0 0,0-1 0 0 0,0 0 0 0 0,0 1 0 0 0,-1-1 0 0 0,1 1 0 0 0,0 0 0 0 0,-1-1 0 0 0,1 1 0 0 0,-1-1 0 0 0,1 1 0 0 0,-1 0 0 0 0,0-1 0 0 0,0 1 0 0 0,0 0 0 0 0,0 86 1 0 0,0-69-32 0 0,0 0-35 0 0,2-7-11 0 0,5 1 10 0 0,-1-2-27 0 0,-5-2-28 0 0,-1-7-34 0 0,0-2-159 0 0,0 0-290 0 0,0 0-31 0 0</inkml:trace>
  <inkml:trace contextRef="#ctx0" brushRef="#br0" timeOffset="1061.71">1831 458 6648 0 0,'0'0'149'0'0,"2"0"23"0"0,2 0-104 0 0,11 0 113 0 0,-5-3-87 0 0,-2-2-60 0 0,-6 4-34 0 0,-1 0 0 0 0,1 0 0 0 0,-1 0 0 0 0,1 1-1 0 0,-1-1 1 0 0,1 0 0 0 0,-1 1 0 0 0,1-1 0 0 0,-1 1-1 0 0,1 0 1 0 0,0-1 0 0 0,-1 1 0 0 0,1 0 0 0 0,0 0 0 0 0,-1 0-2 0 0,1 0 0 0 0,-1 0 0 0 0,1-1 0 0 0,-1 1-1 0 0,1 0 1 0 0,-1-1 0 0 0,1 1 0 0 0,-1-1 0 0 0,0 1 0 0 0,1-1 0 0 0,0 0 2 0 0,3-2 16 0 0,3-2 81 0 0,27-14 969 0 0,-31 17-1006 0 0,0 0 38 0 0,2-1 58 0 0,4-1 128 0 0,4-2 129 0 0,-5 2-173 0 0,-3 0-89 0 0,-1 0-67 0 0,-3 2 40 0 0,1 1-46 0 0,0 0-29 0 0,1 1-28 0 0,2-1 31 0 0,-6 1-50 0 0,29-15 220 0 0,-13 4-124 0 0,-13 5-3 0 0,-2-1-62 0 0,0 1-15 0 0,12-23-4 0 0,-12 20-10 0 0,-2 3 22 0 0,-2 0 134 0 0,-5-5 30 0 0,3-4 78 0 0,3 10-47 0 0,-5-2-144 0 0,-21-21 197 0 0,18 21-194 0 0,-22-9 60 0 0,15 12-63 0 0,-13 5-14 0 0,14-1-22 0 0,14 0-37 0 0,0 0-1 0 0,-1 0 1 0 0,1 0-1 0 0,0 0 1 0 0,-1 0-1 0 0,1 0 1 0 0,0 1-1 0 0,-1-1 1 0 0,1 1 0 0 0,0-1-1 0 0,0 1 1 0 0,-1 0-1 0 0,1 0 1 0 0,0 0-1 0 0,0 0 1 0 0,0 0-1 0 0,0 1 1 0 0,0-1 0 0 0,1 1-1 0 0,-1-1 1 0 0,0 1-4 0 0,-1 1 5 0 0,0-1 1 0 0,-1 0-1 0 0,1 0 1 0 0,0 0-1 0 0,-1 0 1 0 0,0 0 0 0 0,1-1-1 0 0,-5 2-5 0 0,5-3 7 0 0,1 1 1 0 0,-1 0-1 0 0,0 0 0 0 0,1 0 1 0 0,-1 1-1 0 0,1-1 1 0 0,-1 0-1 0 0,1 1 0 0 0,-1 0 1 0 0,1-1-1 0 0,0 1 0 0 0,0 0 1 0 0,0 0-1 0 0,0 0 0 0 0,0 1 1 0 0,0-1-1 0 0,1 1-7 0 0,-4 7 74 0 0,4-8-57 0 0,0 1-1 0 0,0-1 1 0 0,0 0-1 0 0,-1 0 1 0 0,1 0-1 0 0,-1 0 1 0 0,1 0-1 0 0,-1 0 1 0 0,0 0-17 0 0,1 0 14 0 0,-1 0 1 0 0,0 0-1 0 0,1 0 1 0 0,-1 0-1 0 0,1 0 1 0 0,0 1-1 0 0,0-1 1 0 0,0 0-1 0 0,0 1 1 0 0,0-1-1 0 0,1 0 1 0 0,-1 1-1 0 0,0 0-14 0 0,-5 15 124 0 0,-3-5-12 0 0,7-11-92 0 0,0 0 1 0 0,0 1-1 0 0,1-1 1 0 0,0 0-1 0 0,-1 1 1 0 0,1-1-1 0 0,0 1 0 0 0,0-1 1 0 0,0 1-1 0 0,0 0 1 0 0,0-1-1 0 0,1 1 1 0 0,-1 0-1 0 0,1 1-20 0 0,-1 8 113 0 0,1-1-1 0 0,1 13-112 0 0,0 1 129 0 0,1-10-37 0 0,5 4-20 0 0,-3-9-28 0 0,-1-2-3 0 0,-3-6-33 0 0,0-1 0 0 0,0 0 0 0 0,1 0-1 0 0,-1 1 1 0 0,1-1 0 0 0,-1 0 0 0 0,1 0 0 0 0,-1 1 0 0 0,1-1 0 0 0,0 0 0 0 0,-1 0 0 0 0,1 0 0 0 0,0 0 0 0 0,0 0 0 0 0,0 0 0 0 0,0 0 0 0 0,0 0 0 0 0,0 0 0 0 0,0-1 0 0 0,0 1 0 0 0,0 0-8 0 0,13 4 101 0 0,-6 8-12 0 0,-7-11-82 0 0,1-1 1 0 0,-1 1-1 0 0,1-1 0 0 0,0 0 0 0 0,0 0 0 0 0,-1 0 0 0 0,1 0 1 0 0,0 0-1 0 0,0 0 0 0 0,1 0-7 0 0,21 2 90 0 0,-16-2-76 0 0,-1-1 1 0 0,1 2 0 0 0,-1-1-1 0 0,6 3-14 0 0,-5-2 6 0 0,0 0-1 0 0,1-1 0 0 0,-1 1 1 0 0,8-1-6 0 0,-7-1-45 0 0,0 0-90 0 0,-1 0-63 0 0,0 0-78 0 0,0 0-80 0 0,-1 0-82 0 0,0 0-87 0 0,0-1-88 0 0,0 0-91 0 0,0 0-94 0 0,7-3-957 0 0,5-5-997 0 0,-18 9 2659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4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506 160 5728 0 0,'0'0'166'0'0,"0"-3"-6"0"0,-2-3-125 0 0,-3 1-30 0 0,-2 0-11 0 0,5 0 18 0 0,-1 0 76 0 0,0 2 42 0 0,0 2 39 0 0,-1-1 77 0 0,4 1-215 0 0,0 1 1 0 0,-1-1-1 0 0,1 1 1 0 0,0-1-1 0 0,-1 1 1 0 0,1-1-1 0 0,0 1 1 0 0,0-1 0 0 0,-1 0-1 0 0,1 1 1 0 0,0-1-1 0 0,0 1 1 0 0,0-1-1 0 0,0 0 1 0 0,0 1 0 0 0,0-1-1 0 0,0 1 1 0 0,0-1-1 0 0,0 0 1 0 0,0 1-32 0 0,0-4 154 0 0,-1 0 41 0 0,-4-9 864 0 0,2 9-784 0 0,2 2-193 0 0,0 1-39 0 0,0-1-48 0 0,0 0-53 0 0,-2-5 194 0 0,3 7-123 0 0,0-1-1 0 0,-1 1 1 0 0,1 0 0 0 0,0-1 0 0 0,0 1 0 0 0,0-1 0 0 0,0 1 0 0 0,-1-1 0 0 0,1 1 0 0 0,0 0 0 0 0,0-1 0 0 0,-1 1 0 0 0,1 0 0 0 0,0-1 0 0 0,-1 1 0 0 0,1 0 0 0 0,0-1 0 0 0,-1 1 0 0 0,1 0 0 0 0,-1-1 0 0 0,1 1 0 0 0,0 0 0 0 0,-1 0 0 0 0,1 0 0 0 0,-1 0 0 0 0,1-1 0 0 0,-1 1 0 0 0,1 0 0 0 0,-1 0 0 0 0,1 0 0 0 0,-1 0 0 0 0,1 0 0 0 0,0 0 0 0 0,-1 0 0 0 0,1 0 0 0 0,-1 0-13 0 0,1 0 5 0 0,0 0-1 0 0,0 0 1 0 0,0 0 0 0 0,0 0 0 0 0,0 0 0 0 0,-1 0 0 0 0,1 0 0 0 0,0 0 0 0 0,0 0 0 0 0,0 0-1 0 0,0 0 1 0 0,0 0 0 0 0,0 0 0 0 0,0 0 0 0 0,0 0 0 0 0,0 0 0 0 0,0 0 0 0 0,-1 0 0 0 0,1 0-1 0 0,0 0 1 0 0,0 0 0 0 0,0 0 0 0 0,0 0 0 0 0,0 0 0 0 0,0 0 0 0 0,0 0 0 0 0,0 0 0 0 0,0 0-1 0 0,0 0 1 0 0,0 0 0 0 0,0 0 0 0 0,0 0 0 0 0,-1 0 0 0 0,1 0 0 0 0,0-1 0 0 0,0 1 0 0 0,0 0-1 0 0,0 0 1 0 0,0 0 0 0 0,0 0 0 0 0,0 0 0 0 0,0 0 0 0 0,0 0 0 0 0,0 0 0 0 0,0 0 0 0 0,0 0-1 0 0,0-1 1 0 0,0 1 0 0 0,0 0 0 0 0,0 0 0 0 0,0 0 0 0 0,0 0 0 0 0,0 0 0 0 0,0 0 0 0 0,0 0-1 0 0,0 0 1 0 0,0 0-5 0 0,0-1 15 0 0,0 0 0 0 0,0 1 0 0 0,0-1 0 0 0,0 1-1 0 0,0-1 1 0 0,0 0 0 0 0,-1 1 0 0 0,1-1 0 0 0,0 1 0 0 0,0-1-1 0 0,-1 1 1 0 0,1-1 0 0 0,0 1 0 0 0,-1-1 0 0 0,1 1 0 0 0,-1-1-1 0 0,1 1 1 0 0,-1-1-15 0 0,-10-6 226 0 0,-2-2-37 0 0,11 7 12 0 0,2 2-60 0 0,-3 0-21 0 0,-10 0 1 0 0,-3 0-46 0 0,1 0-38 0 0,1 0-34 0 0,9 2 40 0 0,-3 4-40 0 0,-1 0-1 0 0,0-1 1 0 0,0 0 0 0 0,0 0-3 0 0,8-5 0 0 0,-14 2 0 0 0,13-2 0 0 0,0 0 0 0 0,0 1 0 0 0,1-1 0 0 0,-1 0 0 0 0,0 1 0 0 0,1-1 0 0 0,-1 1 0 0 0,0-1 0 0 0,1 1 0 0 0,-1 0 0 0 0,1 0 0 0 0,-1-1 0 0 0,1 1 0 0 0,0 0 0 0 0,-1 1 0 0 0,1-1 0 0 0,0 0 0 0 0,-1 0 0 0 0,1 0 0 0 0,0 1 0 0 0,-15 11 0 0 0,11-10 0 0 0,5-3 0 0 0,-1 0 0 0 0,0 0 0 0 0,1 1 0 0 0,-1-1 0 0 0,1 0 0 0 0,-1 1 0 0 0,0-1 0 0 0,1 0 0 0 0,-1 1 0 0 0,1-1 0 0 0,-1 1 0 0 0,1-1 0 0 0,-1 1 0 0 0,1-1 0 0 0,0 1 0 0 0,-1-1 0 0 0,1 1 0 0 0,-1 0 0 0 0,1-1 0 0 0,0 1 0 0 0,0 0 0 0 0,-1 0 0 0 0,-1 4 0 0 0,-11 10 0 0 0,0 1 0 0 0,-3 16 0 0 0,11-1 73 0 0,0-23-59 0 0,-2 5 30 0 0,5-2 27 0 0,2 6 30 0 0,-1-12-76 0 0,1 0 1 0 0,0 1 0 0 0,0-1 0 0 0,0 0 0 0 0,1 1-1 0 0,-1-1 1 0 0,1 0 0 0 0,1 2-26 0 0,3 3 10 0 0,1 8 13 0 0,-4 1 45 0 0,2 10-15 0 0,5-3-36 0 0,-9-23-17 0 0,1 0 3 0 0,0 0 0 0 0,0 0 0 0 0,0 1 1 0 0,-1-1-1 0 0,0 0 0 0 0,0 1 0 0 0,0-1 1 0 0,0 1-4 0 0,2 16 34 0 0,3-5-22 0 0,1 2 14 0 0,-4 1 40 0 0,-2-13-44 0 0,1 1 1 0 0,0 0 0 0 0,0-1 0 0 0,1 1 0 0 0,1 3-23 0 0,-1-4 19 0 0,-1 0-1 0 0,1 1 1 0 0,-1 0 0 0 0,0-1 0 0 0,0 4-19 0 0,-1 61 160 0 0,0-29 5 0 0,0-25-68 0 0,0 0 34 0 0,0 34 382 0 0,0-29-323 0 0,0 5-50 0 0,-1-25-140 0 0,1 1 1 0 0,0 0-1 0 0,0-1 1 0 0,0 1 0 0 0,-1-1-1 0 0,1 1 1 0 0,-1 0-1 0 0,1-1 1 0 0,-1 1 0 0 0,0-1-1 0 0,0 1 1 0 0,0-1-1 0 0,1 1 1 0 0,-1-1-1 0 0,-1 0 1 0 0,1 0 0 0 0,0 1-1 0 0,-1-1 0 0 0,-1 6 52 0 0,3 2-47 0 0,1-6 6 0 0,-1-1-9 0 0,0 13 86 0 0,-2 4 168 0 0,0-9-116 0 0,-1-4-85 0 0,0-2-44 0 0,0 0-41 0 0,0-1 67 0 0,3-3-67 0 0,0 0-55 0 0,0 0-27 0 0,0 0-101 0 0,0 0-168 0 0,0 0 204 0 0,0 0 78 0 0,0 0-35 0 0,0 0-10 0 0,0 0-34 0 0,0 0-41 0 0,0 0-44 0 0,0 0-48 0 0,0 0-45 0 0,0 0-40 0 0,0 0-34 0 0,0 0-126 0 0,0 0-34 0 0,0 0-1301 0 0</inkml:trace>
  <inkml:trace contextRef="#ctx0" brushRef="#br0" timeOffset="611.89">1105 144 6992 0 0,'0'-3'157'0'0,"0"-16"96"0"0,0 14-140 0 0,0-2 58 0 0,-3-6-137 0 0,-2 5-6 0 0,0-2 88 0 0,2-6 97 0 0,0 4 141 0 0,-7-3 63 0 0,7 12-167 0 0,2 1-89 0 0,1-1-58 0 0,0 0-61 0 0,0 1-27 0 0,-1 0 56 0 0,-1 0-13 0 0,-1 2-29 0 0,0 1 10 0 0,1-2 29 0 0,-1 0 32 0 0,0-2 52 0 0,-7-7 48 0 0,7 7-68 0 0,0 3-32 0 0,-7-1-23 0 0,-26 1 171 0 0,22 4-181 0 0,-2 6-14 0 0,0-7-42 0 0,15-3-11 0 0,-1 0 0 0 0,1 0 0 0 0,-1 0 0 0 0,1 0 0 0 0,-1 0 0 0 0,1 0 0 0 0,-1 1 0 0 0,1-1 0 0 0,-1 0 0 0 0,1 1 0 0 0,0-1 0 0 0,-1 1 0 0 0,1 0 0 0 0,0-1 0 0 0,-1 1 0 0 0,1 0 0 0 0,-22 11 0 0 0,-9 15 0 0 0,19-22 0 0 0,8 5 0 0 0,-6-4 0 0 0,5 4 19 0 0,-1 4 37 0 0,5-9-22 0 0,-3 5 36 0 0,5-8-64 0 0,-1-1 1 0 0,1 0-1 0 0,0 0 1 0 0,-1 0-1 0 0,1 0 1 0 0,-1 0-1 0 0,0 0 1 0 0,1 0-1 0 0,-1 0 1 0 0,0 0-1 0 0,0 0 1 0 0,1 0-1 0 0,-1 0 1 0 0,0-1-1 0 0,0 1 1 0 0,0 0-1 0 0,0-1 1 0 0,-1 1-7 0 0,-5 3 38 0 0,7-4-33 0 0,-1 0-1 0 0,1 0 0 0 0,-1 0 0 0 0,1 0 1 0 0,-1 1-1 0 0,1-1 0 0 0,0 0 1 0 0,-1 0-1 0 0,1 1 0 0 0,-1-1 0 0 0,1 0 1 0 0,-1 1-1 0 0,1-1 0 0 0,0 0 1 0 0,-1 1-1 0 0,1-1 0 0 0,0 1 0 0 0,0-1 1 0 0,-1 0-1 0 0,1 1 0 0 0,0-1 0 0 0,0 1 1 0 0,-1-1-1 0 0,1 1 0 0 0,0-1 1 0 0,0 1-1 0 0,0-1 0 0 0,0 1 0 0 0,0-1 1 0 0,0 1-1 0 0,0-1 0 0 0,0 1 1 0 0,0-1-1 0 0,0 1 0 0 0,0-1 0 0 0,0 1 1 0 0,0-1-1 0 0,0 1-4 0 0,-1 15 105 0 0,-6 2-21 0 0,2-7-34 0 0,-3 12 107 0 0,0 0 51 0 0,6-4-29 0 0,0-3-58 0 0,-5 2-43 0 0,3-7-37 0 0,3-10-36 0 0,1 0 1 0 0,0 0-1 0 0,0 0 1 0 0,-1 0 0 0 0,1 0-1 0 0,0 0 1 0 0,0 0 0 0 0,0 0-1 0 0,0 0 1 0 0,0 0-1 0 0,0 1 1 0 0,0-1 0 0 0,1 0-1 0 0,-1 0 1 0 0,0 0 0 0 0,0 0-1 0 0,1 0 1 0 0,-1 0-1 0 0,1 0 1 0 0,-1 0 0 0 0,1-1-1 0 0,-1 1 1 0 0,1 0-1 0 0,0 1-5 0 0,5 9 50 0 0,-4-3-22 0 0,-1 0 0 0 0,0 0 0 0 0,-1 0 0 0 0,0 0 1 0 0,0 0-1 0 0,-1 4-28 0 0,0-4 27 0 0,1 0 1 0 0,0 0-1 0 0,0 1 0 0 0,0-1 1 0 0,2 0-1 0 0,0 4-27 0 0,8 9 24 0 0,-5 5 29 0 0,2-13-37 0 0,-7-12-11 0 0,1 1 1 0 0,0-1-1 0 0,0 1 0 0 0,0-1 1 0 0,-1 1-1 0 0,1-1 1 0 0,-1 1-1 0 0,1 0 0 0 0,-1-1 1 0 0,0 1-1 0 0,0 0 0 0 0,0-1 1 0 0,1 1-1 0 0,-2 0-5 0 0,2 4 20 0 0,0-1-1 0 0,0 1 1 0 0,0-1-1 0 0,0 1 1 0 0,2 2-20 0 0,-1-2 19 0 0,0-1 1 0 0,-1 1-1 0 0,0 0 0 0 0,0-1 1 0 0,0 5-20 0 0,-1-9 6 0 0,0 1 1 0 0,0 0-1 0 0,0-1 1 0 0,1 1-1 0 0,-1 0 1 0 0,0-1-1 0 0,1 1 1 0 0,-1 0-1 0 0,1-1 1 0 0,0 1 0 0 0,-1-1-1 0 0,1 1 1 0 0,0-1-1 0 0,0 1-6 0 0,5 10 45 0 0,-3 4-7 0 0,-3 13 69 0 0,0-22-69 0 0,-1-1 1 0 0,2 1-1 0 0,-1 0 0 0 0,1-1 1 0 0,1 6-39 0 0,4 1 83 0 0,-5-12-70 0 0,0 1 0 0 0,0-1 0 0 0,-1 0 1 0 0,1 1-1 0 0,0-1 0 0 0,-1 1 0 0 0,1-1 0 0 0,-1 1 1 0 0,0 0-1 0 0,0-1 0 0 0,1 1 0 0 0,-1-1 1 0 0,0 1-14 0 0,0 14 102 0 0,0 23 280 0 0,0-27-303 0 0,0 0-52 0 0,0-12-25 0 0,0 1 0 0 0,0-1 0 0 0,0 1 0 0 0,0-1 0 0 0,0 1 0 0 0,0-1-1 0 0,0 1 1 0 0,0-1 0 0 0,0 1 0 0 0,0-1 0 0 0,0 1 0 0 0,0-1 0 0 0,0 1 0 0 0,0 0-1 0 0,0-1 1 0 0,0 0 0 0 0,-1 1 0 0 0,1-1 0 0 0,0 1 0 0 0,0-1 0 0 0,-1 1 0 0 0,1-1 0 0 0,0 1-1 0 0,-1-1 1 0 0,1 0 0 0 0,0 1 0 0 0,-1-1 0 0 0,1 0 0 0 0,-1 1 0 0 0,1-1 0 0 0,-1 0-1 0 0,1 0 1 0 0,0 1 0 0 0,-1-1 0 0 0,1 0 0 0 0,-1 0 0 0 0,1 0 0 0 0,-1 0 0 0 0,1 1 0 0 0,-1-1-1 0 0,1 0 1 0 0,-1 0 0 0 0,0 0 0 0 0,1 0 0 0 0,-1 0 0 0 0,1 0-2 0 0,-3 0 68 0 0,3 0 19 0 0,0 0 1 0 0,0 0 0 0 0,-1 4-3 0 0,2 3-83 0 0,-1-5 9 0 0,0 0 43 0 0,0 1-1 0 0,0 3-60 0 0,0-1-54 0 0,0-3-67 0 0,0-2-147 0 0,0 0-246 0 0,0 0-20 0 0</inkml:trace>
  <inkml:trace contextRef="#ctx0" brushRef="#br0" timeOffset="933.45">1 617 6968 0 0,'0'0'157'0'0,"0"0"23"0"0,0 0 11 0 0,2 0-31 0 0,5 0-111 0 0,-1-2 24 0 0,7-4 323 0 0,-1-1 53 0 0,31-14 1101 0 0,-25 12-965 0 0,-8 5-312 0 0,-1 0-50 0 0,1 0-60 0 0,-1 1-68 0 0,0 0 115 0 0,-1 2-54 0 0,5 1 40 0 0,4-1-4 0 0,4-10 76 0 0,6 6-10 0 0,-12-1-93 0 0,-3 2-53 0 0,11 1-19 0 0,-11 3-52 0 0,-8 1-26 0 0,-1-1-1 0 0,1 0 1 0 0,0 0 0 0 0,-1 0 0 0 0,1 0-1 0 0,-1-1 1 0 0,1 0 0 0 0,-1 1 0 0 0,3-2-15 0 0,21-6 62 0 0,-18 6-55 0 0,1 1 1 0 0,-1 0-1 0 0,0 0 1 0 0,5 1-8 0 0,-10 0 45 0 0,-1 0-33 0 0,0 0-33 0 0,1 0-34 0 0,0 0-36 0 0,0 0-35 0 0,-1 0-37 0 0,1 0-38 0 0,0 0-38 0 0,0 0-38 0 0,0 0-41 0 0,0 0-40 0 0,-1 0-42 0 0,1 0-42 0 0,-1 0-43 0 0,0 0-43 0 0,6 0-1104 0 0,1 0-933 0 0</inkml:trace>
  <inkml:trace contextRef="#ctx0" brushRef="#br0" timeOffset="1217.4">647 617 6056 0 0,'3'0'176'0'0,"8"0"-30"0"0,0 0-86 0 0,28 0-58 0 0,-33 0-2 0 0,-1-2 45 0 0,5-2 154 0 0,3-3 194 0 0,4 6 50 0 0,-11 1-274 0 0,1 0 39 0 0,1-2 56 0 0,1 0 71 0 0,55-17 1149 0 0,-33 12-898 0 0,11 1 80 0 0,-22 0-293 0 0,-6 2-130 0 0,2 1-15 0 0,0 1-42 0 0,0-3-13 0 0,-9 3-81 0 0,0 0 0 0 0,0 1 0 0 0,0-1 0 0 0,-1 1 1 0 0,4 1-93 0 0,-1-1 136 0 0,-1 0-42 0 0,0-1-24 0 0,2-2-23 0 0,5-2-10 0 0,4 5-19 0 0,-17 1-12 0 0,1 1 1 0 0,-1-1-1 0 0,1 0 1 0 0,-1-1-1 0 0,1 1 0 0 0,-1 0 1 0 0,0-1-1 0 0,1 0 1 0 0,-1 1-1 0 0,2-2-6 0 0,18-7-35 0 0,-10 6-60 0 0,1 2-73 0 0,3 1-115 0 0,-10 0 119 0 0,-3 0-53 0 0,0 0-84 0 0,-2 0 97 0 0,0 0-42 0 0,-1 0-45 0 0,1 0-42 0 0,0 0-439 0 0,-1 0-299 0 0,0 0-695 0 0</inkml:trace>
  <inkml:trace contextRef="#ctx0" brushRef="#br0" timeOffset="1662.06">1263 696 7400 0 0,'0'0'165'0'0,"2"3"22"0"0,9 7 10 0 0,-3-6-62 0 0,0-4-62 0 0,-6-1-62 0 0,5 1-11 0 0,-4 1 0 0 0,-1-1 0 0 0,0 0 0 0 0,0 0 0 0 0,0 0 0 0 0,0-1 0 0 0,1 1 0 0 0,-1 0 0 0 0,0-1 0 0 0,0 0 0 0 0,1 0 0 0 0,5-3 34 0 0,2-2 109 0 0,3 3 120 0 0,-1 2 37 0 0,-2-1-82 0 0,-1-2-28 0 0,4-5 43 0 0,-4 3-43 0 0,2-1 81 0 0,2 1-15 0 0,0-1-50 0 0,2 0-4 0 0,7-4 58 0 0,9 6-52 0 0,-12-11-95 0 0,-6 5-64 0 0,-7 8-50 0 0,-5 3 1 0 0,-1 0 0 0 0,1 0 1 0 0,-1 0-1 0 0,1 0 0 0 0,-1-1 1 0 0,1 1-1 0 0,-1 0 0 0 0,0 0 1 0 0,1 0-1 0 0,-1-1 0 0 0,1 1 1 0 0,-1 0-1 0 0,0-1 0 0 0,1 1 1 0 0,-1 0-1 0 0,0-1 0 0 0,1 1 0 0 0,-1 0 1 0 0,0-1-1 0 0,0 1 0 0 0,1-1 1 0 0,-1 1-1 0 0,0 0 0 0 0,0-1 1 0 0,0 1-1 0 0,0-1 0 0 0,0 1 1 0 0,1-1-1 0 0,-1 1 0 0 0,0-1 1 0 0,0 1-1 0 0,0-1 0 0 0,0 1 1 0 0,0 0-1 0 0,0-1 0 0 0,0 0 0 0 0,2-4 60 0 0,9-5 39 0 0,-9 6-3 0 0,-1 1-42 0 0,-1-6-14 0 0,-1 6-7 0 0,1 1-41 0 0,0-2 44 0 0,1-8 133 0 0,-2-19 379 0 0,0 24-443 0 0,0 3-75 0 0,-6-1 48 0 0,6 5-74 0 0,1 0 1 0 0,0 0-1 0 0,-1-1 1 0 0,1 1-1 0 0,0 0 1 0 0,-1 0-1 0 0,1-1 1 0 0,0 1-1 0 0,-1 0 1 0 0,1 0 0 0 0,0-1-1 0 0,-1 1 1 0 0,1 0-1 0 0,0-1 1 0 0,0 1-1 0 0,-1-1 1 0 0,1 1-1 0 0,0 0 1 0 0,0-1-1 0 0,0 1 1 0 0,0-1-1 0 0,0 1 1 0 0,0 0 0 0 0,-1-1-1 0 0,1 1 1 0 0,0-1-1 0 0,0 1 1 0 0,0 0-1 0 0,0-1 1 0 0,0 1-1 0 0,1-1-4 0 0,-1 1 2 0 0,0 0-1 0 0,0 0 1 0 0,0 0-1 0 0,0 0 1 0 0,0 0-1 0 0,0-1 1 0 0,0 1-1 0 0,0 0 1 0 0,0 0-1 0 0,0 0 0 0 0,0 0 1 0 0,0 0-1 0 0,0 0 1 0 0,0 0-1 0 0,0 0 1 0 0,0 0-1 0 0,0 0 1 0 0,0-1-1 0 0,0 1 1 0 0,0 0-1 0 0,0 0 1 0 0,0 0-1 0 0,-1 0 1 0 0,1 0-1 0 0,0 0 1 0 0,0 0-1 0 0,0 0 1 0 0,0 0-1 0 0,0 0 0 0 0,0 0 1 0 0,0 0-1 0 0,0 0 1 0 0,0 0-1 0 0,0-1 1 0 0,0 1-1 0 0,0 0 1 0 0,0 0-1 0 0,0 0 1 0 0,-1 0-1 0 0,1 0 1 0 0,0 0-1 0 0,0 0 1 0 0,0 0-1 0 0,0 0 1 0 0,0 0-1 0 0,0 0 1 0 0,0 0-1 0 0,0 0 0 0 0,0 0 1 0 0,0 0-1 0 0,-1 0 1 0 0,1 0-1 0 0,0 0 1 0 0,0 0-1 0 0,0 0 1 0 0,0 0-1 0 0,0 0-1 0 0,-1 0 4 0 0,-21 1 176 0 0,19 1-158 0 0,1 2-8 0 0,1-1-14 0 0,-15 6-2 0 0,11-7 2 0 0,2 1 0 0 0,-20 21 0 0 0,15-17 0 0 0,5-4 0 0 0,-1 0 0 0 0,1 1 0 0 0,0-1 0 0 0,0 1 0 0 0,0-1 0 0 0,1 1 0 0 0,-3 7 1 0 0,4-9-2 0 0,0 0-1 0 0,0 1 1 0 0,0-1-1 0 0,-1 0 1 0 0,1 0-1 0 0,-1 0 1 0 0,1 0-1 0 0,-1 0 1 0 0,0 0 1 0 0,1 0-4 0 0,-1-1 0 0 0,1 1 0 0 0,-1 0 1 0 0,1 0-1 0 0,0 0 0 0 0,0 0 0 0 0,0 0 1 0 0,0 1-1 0 0,0-1 0 0 0,0 0 1 0 0,0 0-1 0 0,1 1 0 0 0,-1-1 0 0 0,1 1 4 0 0,-3 10-7 0 0,-3-1 7 0 0,5-10 0 0 0,0-1 0 0 0,0 0 0 0 0,0 1 0 0 0,1 0 0 0 0,-1-1 0 0 0,0 1 0 0 0,1-1 0 0 0,0 1 0 0 0,-1 0 0 0 0,1-1 0 0 0,0 1 0 0 0,0 0 0 0 0,0-1 0 0 0,0 1 0 0 0,0 90 0 0 0,0-90 0 0 0,0 0 0 0 0,0 0 0 0 0,1-1 0 0 0,-1 1 0 0 0,0 0 0 0 0,1 0 0 0 0,0-1 0 0 0,-1 1 0 0 0,1 0 0 0 0,0-1 0 0 0,0 1 0 0 0,0-1 0 0 0,0 1 0 0 0,0-1 0 0 0,0 0 0 0 0,0 1 0 0 0,1-1 0 0 0,-1 0 0 0 0,1 0 0 0 0,11 16 0 0 0,-13-16 0 0 0,0 0 0 0 0,1-1 0 0 0,-1 1 0 0 0,0 0 0 0 0,1 0 0 0 0,-1 0 0 0 0,1 0 0 0 0,0-1 0 0 0,-1 1 0 0 0,1 0 0 0 0,0-1 0 0 0,-1 1 0 0 0,1 0 0 0 0,0-1 0 0 0,0 1 0 0 0,-1-1 0 0 0,1 1 0 0 0,0-1 0 0 0,0 1 0 0 0,0-1 0 0 0,0 0 0 0 0,0 1 0 0 0,-1-1 0 0 0,1 0 0 0 0,0 0 0 0 0,0 0 0 0 0,1 0 0 0 0,9 3 0 0 0,2 4 0 0 0,-11-7 0 0 0,-1 1 0 0 0,1 0 0 0 0,-1 0 0 0 0,0-1 0 0 0,1 1 0 0 0,-1 0 0 0 0,1-1 0 0 0,-1 0 0 0 0,1 1 0 0 0,0-1 0 0 0,-1 0 0 0 0,1 0 0 0 0,-1 0 0 0 0,2 0 1 0 0,-1 0 1 0 0,1 0-1 0 0,-1 1 1 0 0,0-1-1 0 0,1 0 0 0 0,-1 1 1 0 0,1 0-1 0 0,-1 0 1 0 0,0-1-1 0 0,0 1 1 0 0,1 0-1 0 0,-1 1-1 0 0,1-1 3 0 0,-1 0 0 0 0,1 0 0 0 0,-1 0 0 0 0,1 0 0 0 0,-1 0 0 0 0,1 0 0 0 0,0-1 0 0 0,0 1 0 0 0,-1-1 0 0 0,1 0 0 0 0,0 0 0 0 0,0 0-3 0 0,5-1 14 0 0,0 1-1 0 0,0-2 1 0 0,0 1-1 0 0,5-3-13 0 0,-5 2 15 0 0,0 0 0 0 0,-1 1 1 0 0,1-1-1 0 0,6 1-15 0 0,4-1 57 0 0,0-4-32 0 0,-7 1-11 0 0,2 1 39 0 0,-3-1-34 0 0,10-2-74 0 0,0 5-98 0 0,-18 2 125 0 0,0 0 0 0 0,0 0 0 0 0,-1-1 0 0 0,1 1 0 0 0,0 0 0 0 0,0-1 0 0 0,0 1 0 0 0,-1-1 0 0 0,1 0 28 0 0,4-2-164 0 0,-3 1 33 0 0,-1-1-38 0 0,1 1-45 0 0,-1-1-53 0 0,0 2 41 0 0,0-1-34 0 0,-1 0-36 0 0,1 1-38 0 0,0-1-42 0 0,0 1-45 0 0,1-1-46 0 0,-1 1-50 0 0,4-1-1003 0 0,4 1-858 0 0,-10 1 2378 0 0</inkml:trace>
  <inkml:trace contextRef="#ctx0" brushRef="#br0" timeOffset="2000.51">1941 475 6480 0 0,'0'3'141'0'0,"1"4"-37"0"0,7 7 249 0 0,-6-10-303 0 0,0 0-58 0 0,-1-2 11 0 0,0 0 1 0 0,-1-1 0 0 0,1 1-1 0 0,-1 0 1 0 0,0 0 0 0 0,0 0-1 0 0,0 0 1 0 0,1 0 0 0 0,-2 0-1 0 0,1 0 1 0 0,0 1-4 0 0,0-1-1 0 0,-1-1 0 0 0,1 1 1 0 0,0 0-1 0 0,0 0 0 0 0,1 0 0 0 0,-1 0 1 0 0,0 0-1 0 0,0 0 0 0 0,1 0 1 0 0,0-1-1 0 0,0 2 1 0 0,3 5 29 0 0,2 2 101 0 0,-3 6 111 0 0,-3-3-55 0 0,0 2 101 0 0,0 1 94 0 0,0 1 87 0 0,0-11-288 0 0,1-1-48 0 0,5 6 116 0 0,-2-4-47 0 0,-1 0 21 0 0,-2 0 50 0 0,-1 3 104 0 0,0 12-65 0 0,0-13-171 0 0,0-1 54 0 0,3-3 112 0 0,8 6-10 0 0,-9-9-32 0 0,-2-2-10 0 0,0 0-4 0 0,0 0 0 0 0,0 0 13 0 0,0 0 8 0 0,0 0 1 0 0,0 0-18 0 0,0 0-71 0 0,0 0-30 0 0,-3 0-31 0 0,1 0-53 0 0,-9 0 16 0 0,11 1-79 0 0,-1-1-1 0 0,0 0 1 0 0,0 0 0 0 0,0 0-1 0 0,0-1 1 0 0,0 1 0 0 0,1 0-1 0 0,-1 0 1 0 0,0 0-1 0 0,0 0 1 0 0,0-1 0 0 0,1 1-1 0 0,-1 0 1 0 0,-1-1-6 0 0,-3-10 59 0 0,-1 7-41 0 0,1 0 36 0 0,3-6 44 0 0,2-28 258 0 0,0 25-267 0 0,0 1-39 0 0,0 10-46 0 0,0 0 0 0 0,0 1 1 0 0,1-1-1 0 0,-1 0 0 0 0,0 1 0 0 0,1-1 0 0 0,-1 1 1 0 0,1-1-1 0 0,0 1 0 0 0,-1-1 0 0 0,1 1 0 0 0,0-1 1 0 0,0 1-1 0 0,0-1-4 0 0,4-6 32 0 0,0-2-14 0 0,-4 7-12 0 0,0 1-1 0 0,0 0 1 0 0,0 0 0 0 0,0 0-1 0 0,1-1 1 0 0,-1 1 0 0 0,1 0-1 0 0,0 1 1 0 0,-1-1-6 0 0,2-1 2 0 0,0 0 0 0 0,-1 0 0 0 0,0-1 0 0 0,0 1-1 0 0,0 0 1 0 0,0-2-2 0 0,0 1 0 0 0,0 1 0 0 0,0 0 0 0 0,0-1 0 0 0,0 1 0 0 0,1 0 0 0 0,0-1 0 0 0,14-12 0 0 0,0 1 0 0 0,1 1 0 0 0,6-4 0 0 0,3-3-31 0 0,-5 5-13 0 0,-8 8 47 0 0,9 0-3 0 0,-19 6 0 0 0,0 0 0 0 0,0 1 0 0 0,-1 0 0 0 0,1 0 0 0 0,0 0 0 0 0,0 0 0 0 0,0 1 0 0 0,0-1 0 0 0,4 1 0 0 0,-3 0 25 0 0,-1 0-58 0 0,1 0-51 0 0,0 0-46 0 0,1 0-75 0 0,0 0-42 0 0,8 0-626 0 0,-12 0 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3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395 458 6192 0 0,'-3'0'133'0'0,"3"0"-126"0"0,-1 0-1 0 0,1 0 1 0 0,-1 0 0 0 0,1 0-1 0 0,-1 0 1 0 0,1 0 0 0 0,0 0-1 0 0,-1 0 1 0 0,1 0 0 0 0,-1 0-1 0 0,1-1 1 0 0,0 1 0 0 0,-1 0-1 0 0,1 0 1 0 0,-1 0 0 0 0,1 0-1 0 0,0-1 1 0 0,-1 1-1 0 0,1 0 1 0 0,0 0 0 0 0,-1-1-1 0 0,1 1 1 0 0,0 0 0 0 0,0-1-1 0 0,-1 1 1 0 0,1 0 0 0 0,0-1-1 0 0,0 1 1 0 0,-1 0 0 0 0,1-1-1 0 0,0 1-6 0 0,-5-7 119 0 0,-5 1 32 0 0,5 0-122 0 0,5 5-28 0 0,0 1-1 0 0,0 0 0 0 0,-1-1 0 0 0,1 1 0 0 0,0-1 0 0 0,-1 1 0 0 0,1 0 0 0 0,0-1 0 0 0,-1 1 0 0 0,1 0 0 0 0,0-1 0 0 0,-1 1 0 0 0,1 0 0 0 0,-1-1 0 0 0,1 1 0 0 0,0 0 0 0 0,-1 0 0 0 0,1 0 0 0 0,-1-1 0 0 0,1 1 0 0 0,-1 0 0 0 0,1 0 0 0 0,-1 0 0 0 0,1 0 1 0 0,-1 0-1 0 0,1 0 0 0 0,-1 0 0 0 0,1 0 0 0 0,-1 0 0 0 0,1 0 0 0 0,-1 0 0 0 0,0 0 0 0 0,0 0 0 0 0,-1 0 0 0 0,1 0 0 0 0,-1 0 0 0 0,1 0 0 0 0,-1-1 0 0 0,0 1 0 0 0,1-1 1 0 0,0 1-1 0 0,-1-1 0 0 0,1 1 0 0 0,-1-1 0 0 0,0-1 0 0 0,-7-5 53 0 0,6 5 200 0 0,0 0-108 0 0,-1 2-63 0 0,-2 1-26 0 0,4 0 43 0 0,-14-1 280 0 0,0 0-81 0 0,1 0-98 0 0,-1 0-113 0 0,15-1-83 0 0,1 1-1 0 0,-1 0 0 0 0,1 0 1 0 0,-1 0-1 0 0,1 0 1 0 0,-1 0-1 0 0,1 0 1 0 0,-1 0-1 0 0,1 0 0 0 0,-1 0 1 0 0,1 0-1 0 0,-1 0 1 0 0,1 1-1 0 0,-1-1 1 0 0,1 0-1 0 0,0 0 0 0 0,-1 0 1 0 0,1 1-1 0 0,-1-1 1 0 0,1 0-1 0 0,-1 0 1 0 0,1 1-1 0 0,0-1 1 0 0,-1 0-1 0 0,1 1 0 0 0,0-1 1 0 0,-1 1-1 0 0,1-1 1 0 0,0 0-1 0 0,0 1 1 0 0,-1-1-1 0 0,1 1-3 0 0,-5 6 39 0 0,-23 8 28 0 0,18-10-30 0 0,1-1 1 0 0,-1-1-1 0 0,-5 1-37 0 0,-2 1 68 0 0,13-2-43 0 0,0-1 0 0 0,0 0-1 0 0,0 1 1 0 0,1 0 0 0 0,-1 0 0 0 0,1 0-1 0 0,0 0 1 0 0,0 0 0 0 0,0 1 0 0 0,-1 0-25 0 0,-7 8 80 0 0,4-4-40 0 0,4-5-23 0 0,0 1 0 0 0,-1-1 1 0 0,1 0-1 0 0,-1 0 0 0 0,1-1 0 0 0,-1 1-17 0 0,3-3 4 0 0,0 1-1 0 0,0-1 1 0 0,0 0 0 0 0,0 1 0 0 0,0-1 0 0 0,1 1-1 0 0,-1-1 1 0 0,0 1 0 0 0,0 0 0 0 0,1-1 0 0 0,-1 1-1 0 0,0 0 1 0 0,1-1 0 0 0,-1 1 0 0 0,0 0 0 0 0,1 0 0 0 0,-1 0-1 0 0,1-1 1 0 0,0 1 0 0 0,-1 0 0 0 0,1 0 0 0 0,0 0-1 0 0,-1 0 1 0 0,1 0 0 0 0,0 0 0 0 0,0 0 0 0 0,0 0-4 0 0,-3 11 35 0 0,-7 9 85 0 0,4 5 22 0 0,1-11-45 0 0,-1 1 4 0 0,4 3-35 0 0,3-12-56 0 0,-1-1 0 0 0,1 1 1 0 0,0 0-1 0 0,1 0 1 0 0,0-1-1 0 0,0 1-10 0 0,2 9 28 0 0,-1-4-19 0 0,-2-8-2 0 0,0 0-1 0 0,0-1 1 0 0,0 1-1 0 0,0 0 0 0 0,1-1 1 0 0,0 1-1 0 0,-1 0 1 0 0,1-1-1 0 0,2 2-6 0 0,18 37 12 0 0,-19-35-12 0 0,0 0 0 0 0,0 0 0 0 0,1 0 0 0 0,0 0 0 0 0,0-1-1 0 0,1 1 1 0 0,0-1 0 0 0,0 0 0 0 0,0 0 0 0 0,1-1 0 0 0,0 0 0 0 0,0 1 0 0 0,3 0-1 0 0,-5-3 2 0 0,-1 0 0 0 0,1-1 0 0 0,0 1 0 0 0,0-1 0 0 0,0 0 0 0 0,0 0 0 0 0,0 0 0 0 0,0 0 0 0 0,0-1 0 0 0,1 0 0 0 0,3 1-1 0 0,8-2 41 0 0,10 0-18 0 0,-5 0 57 0 0,1-4-30 0 0,-2-6 36 0 0,-13 4-19 0 0,1 0 0 0 0,-1 0 1 0 0,4-6-68 0 0,7-7 83 0 0,2 3-50 0 0,-15 13-33 0 0,-2 2 1 0 0,-1-1 1 0 0,0 1-1 0 0,0-1 1 0 0,0 1-1 0 0,0-1 1 0 0,0 0-1 0 0,-1 0 1 0 0,2 0-2 0 0,5-18 40 0 0,-2 5-29 0 0,1 3-45 0 0,3-9-150 0 0,-3 4-3 0 0,-2 2-78 0 0,-3 9 80 0 0,0 0-43 0 0,-1 1 4 0 0,1 1-35 0 0,-1-1-245 0 0,0 2-116 0 0,-1-2-238 0 0,0 0-553 0 0</inkml:trace>
  <inkml:trace contextRef="#ctx0" brushRef="#br0" timeOffset="309.66">426 0 5384 0 0,'0'0'116'0'0,"0"0"17"0"0,0 0 12 0 0,0 0 21 0 0,0 0 35 0 0,0 0 14 0 0,0 0 1 0 0,0 0 6 0 0,0 0 30 0 0,0 0 18 0 0,0 0 2 0 0,3 0-6 0 0,-2 1-248 0 0,-1-1-1 0 0,1 0 0 0 0,0 0 1 0 0,0 1-1 0 0,-1-1 0 0 0,1 0 1 0 0,0 1-1 0 0,-1-1 0 0 0,1 1 1 0 0,0-1-1 0 0,-1 1 0 0 0,1-1 1 0 0,-1 1-1 0 0,1 0 0 0 0,-1-1 1 0 0,1 1-1 0 0,-1 0 0 0 0,1-1 1 0 0,-1 1-1 0 0,0 0 0 0 0,1-1 0 0 0,-1 1 1 0 0,0 0-1 0 0,0 0 0 0 0,1 0 1 0 0,-1-1-1 0 0,0 1 0 0 0,0 0 1 0 0,0 0-1 0 0,0 0 0 0 0,0-1 1 0 0,0 1-1 0 0,0 0-17 0 0,0 40 541 0 0,-1-24-288 0 0,1 14 29 0 0,0 0-72 0 0,0 64 239 0 0,0-94-442 0 0,0 7 38 0 0,1 0 1 0 0,0 0-1 0 0,1 0 1 0 0,0-1 0 0 0,0 2-46 0 0,0-1 44 0 0,0-1 1 0 0,-1 1 0 0 0,0-1 0 0 0,0 1 0 0 0,0 1-45 0 0,-1 14 122 0 0,0 1 39 0 0,0 84 786 0 0,0-98-826 0 0,1-2-35 0 0,6 9 50 0 0,-1-2-11 0 0,-5 1 57 0 0,-1 62 555 0 0,0-49-509 0 0,3-14-122 0 0,1-5-35 0 0,3 2-5 0 0,-4 8 13 0 0,-3 17 110 0 0,-1-18-81 0 0,1-17-101 0 0,0 0 1 0 0,1 0 0 0 0,-1 0-1 0 0,0-1 1 0 0,1 1 0 0 0,-1 0-1 0 0,1-1 1 0 0,0 1 0 0 0,-1 0-1 0 0,1-1 1 0 0,0 1 0 0 0,0-1 0 0 0,0 1-8 0 0,0 0 4 0 0,0-1 1 0 0,0 1-1 0 0,0-1 1 0 0,0 1 0 0 0,-1 0-1 0 0,1-1 1 0 0,-1 1-1 0 0,1 0 1 0 0,-1-1 0 0 0,1 1-1 0 0,-1 0 1 0 0,0 0 0 0 0,0 0-5 0 0,0-1 0 0 0,0-1 0 0 0,0 1 0 0 0,0 0 0 0 0,0 0 0 0 0,0 0 0 0 0,0 0 0 0 0,0 0 0 0 0,0-1 0 0 0,1 1 0 0 0,-1 0 0 0 0,0 0 0 0 0,1 0 0 0 0,-1-1 0 0 0,1 2 0 0 0,9 3 13 0 0,-9-4-8 0 0,-1-1-1 0 0,0 1 1 0 0,1 0-1 0 0,-1-1 1 0 0,0 1 0 0 0,0-1-1 0 0,0 1 1 0 0,1 0-1 0 0,-1-1 1 0 0,0 1 0 0 0,0 0-1 0 0,0 0 1 0 0,0-1 0 0 0,0 1-1 0 0,0 0-4 0 0,0 2-76 0 0,0-1 82 0 0,0 0 55 0 0,0 1 140 0 0,0-2-149 0 0,0 0-86 0 0,0-1-68 0 0,0 1-101 0 0,0 0-117 0 0,0 0 110 0 0,0 0-36 0 0,0 0-40 0 0,0 0-41 0 0,0-1 12 0 0,0 0-48 0 0,0 0-41 0 0,0 0-37 0 0,0 0-129 0 0,0 0-37 0 0,0 0-1339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01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0 5904 0 0,'0'0'132'0'0,"0"0"17"0"0,0 0 11 0 0,0 0 48 0 0,0 0-73 0 0,0 0 114 0 0,0 0 215 0 0,3 3 15 0 0,7 7-15 0 0,-8-8-272 0 0,-1 0-45 0 0,0 1 39 0 0,-1 1-96 0 0,-1 1-52 0 0,1-3-3 0 0,0-1 37 0 0,0 36 663 0 0,0 1-122 0 0,0 0-105 0 0,0-1-89 0 0,0 1-77 0 0,0-1-53 0 0,0 136 835 0 0,0-120-689 0 0,0-26-174 0 0,0 0 37 0 0,0 51 88 0 0,0-49-300 0 0,0-27-80 0 0,0 0 0 0 0,0-1 0 0 0,0 1 1 0 0,0 0-1 0 0,1-1 0 0 0,-1 1 0 0 0,1 0 1 0 0,-1-1-1 0 0,1 1 0 0 0,-1-1 1 0 0,1 1-1 0 0,0-1 0 0 0,0 1 0 0 0,0 0-6 0 0,5 10 30 0 0,-4-3-26 0 0,-1 0 0 0 0,-1 0 0 0 0,1 1-1 0 0,-1-1 1 0 0,-1 3-4 0 0,1 4 56 0 0,2-11 8 0 0,9 6 0 0 0,-9-9 0 0 0,-2-2-26 0 0,0 0-96 0 0,0 0-10 0 0,0 0 16 0 0,0 0-20 0 0,0 0-52 0 0,0 0-128 0 0,0 0-235 0 0,0 0-22 0 0,0 0-3 0 0</inkml:trace>
  <inkml:trace contextRef="#ctx0" brushRef="#br0" timeOffset="908.99">0 205 5904 0 0,'0'0'132'0'0,"0"0"17"0"0,3 0 11 0 0,17 0-61 0 0,16 0 22 0 0,-24 0-25 0 0,-1 0 70 0 0,2 0 112 0 0,-2-1-68 0 0,1-5 31 0 0,-11 5-210 0 0,1 0 0 0 0,0 0 0 0 0,-1 0-1 0 0,1 0 1 0 0,0 0 0 0 0,0 1 0 0 0,0-1 0 0 0,0 1 0 0 0,0-1 0 0 0,-1 1 0 0 0,1 0 0 0 0,0-1 0 0 0,2 1-31 0 0,9 0 108 0 0,32 0 315 0 0,-29 0-287 0 0,1-1 83 0 0,0-5-29 0 0,-1 0-48 0 0,-3 4-12 0 0,23 1 253 0 0,-24 1-290 0 0,-4 1-61 0 0,-1-1-41 0 0,-4 0 10 0 0,-1 0 0 0 0,1 0 0 0 0,0-1 0 0 0,0 1 1 0 0,-1-1-1 0 0,1 1 0 0 0,0-1 0 0 0,-1 0 0 0 0,1 0 0 0 0,0 0 0 0 0,-1 0 0 0 0,1-1-1 0 0,-1 1 0 0 0,0 0 0 0 0,0 0 0 0 0,1 0-1 0 0,-1 0 1 0 0,0 1 0 0 0,1-1 0 0 0,-1 1 0 0 0,0-1-1 0 0,1 1 1 0 0,-1 0 0 0 0,1 0 0 0 0,0 0 0 0 0,4 0-1 0 0,-5 0 2 0 0,0 1 0 0 0,0-1 0 0 0,0 0 0 0 0,1-1 0 0 0,-1 1 1 0 0,0 0-1 0 0,0-1 0 0 0,0 1 0 0 0,0-1 0 0 0,1 0-1 0 0,5-4 20 0 0,-7 4-18 0 0,1 0 0 0 0,-1 1 1 0 0,1-1-1 0 0,-1 0 0 0 0,1 0 0 0 0,-1 1 1 0 0,1-1-1 0 0,0 1 0 0 0,-1-1 0 0 0,1 1 1 0 0,0-1-1 0 0,-1 1 0 0 0,1 0 0 0 0,0 0 1 0 0,0 0-3 0 0,7 1-2 0 0,-6-1 4 0 0,0 1-1 0 0,0-1 0 0 0,0 0 0 0 0,0 0 0 0 0,0 0 0 0 0,0-1 0 0 0,0 1 0 0 0,0-1 0 0 0,0 1 0 0 0,0-1 0 0 0,0-1-1 0 0,1 0 7 0 0,-1 1-1 0 0,1-1 1 0 0,-1 0-1 0 0,1 1 0 0 0,0 0 1 0 0,0 0-1 0 0,0 0 1 0 0,0 0-1 0 0,0 1 0 0 0,3-1-6 0 0,-4 1 6 0 0,0 0 0 0 0,1 0-1 0 0,-1 0 1 0 0,0-1-1 0 0,0 0 1 0 0,0 0-1 0 0,0 0 1 0 0,0 0 0 0 0,0 0-1 0 0,3-1-5 0 0,4-3 14 0 0,8 0 18 0 0,0 0 1 0 0,10 0-33 0 0,0-1 15 0 0,-4-4-15 0 0,-20 9 0 0 0,0 0 1 0 0,0 0 0 0 0,1 1 0 0 0,-1 0 0 0 0,4 0-1 0 0,23-3-20 0 0,-14-1-15 0 0,-11 2 16 0 0,1 0 0 0 0,-1 0-1 0 0,1 1 1 0 0,0 0-1 0 0,0 1 1 0 0,-1-1 19 0 0,9 2-33 0 0,14-2-27 0 0,-12-1-8 0 0,-5-5-62 0 0,-2 3-36 0 0,5 1-50 0 0,-2 3 78 0 0,-3 0 18 0 0,-1 0-8 0 0,1 0-42 0 0,-1 0-51 0 0,0 0-64 0 0,-3 1 63 0 0,-1 0 63 0 0,7 5-146 0 0,-9-4 196 0 0,1 0-37 0 0,2 0-138 0 0,1 0-62 0 0,-4-2 127 0 0,1 0-35 0 0,7 0-272 0 0,-9 0-2 0 0,-2 0 40 0 0,0 0 310 0 0,0 0 37 0 0,0 0-99 0 0,0 0 15 0 0,0 0 26 0 0,0 0 145 0 0,0 0 44 0 0,0 0 46 0 0,0 0 34 0 0,0 0 112 0 0,0 0 18 0 0,0 0-66 0 0,0 0-16 0 0,0 0 39 0 0,0 0 129 0 0,0 0 237 0 0,0 0 18 0 0,0 0-19 0 0,0 0-87 0 0,0 0-34 0 0,0 5-123 0 0,0 0-51 0 0,0-1-45 0 0,0 1-37 0 0,0 4 46 0 0,0 16 115 0 0,0-15-113 0 0,3 3-13 0 0,2-3-73 0 0,-4-8-93 0 0,0-1 1 0 0,0 1-1 0 0,0 0 0 0 0,-1-1 0 0 0,1 1 0 0 0,0 0 0 0 0,-1 0 0 0 0,1 0 0 0 0,-1 0 0 0 0,1 0 0 0 0,-1 0 0 0 0,0 0 0 0 0,0 1-14 0 0,0 12 60 0 0,0 29 128 0 0,3-26-140 0 0,7 13 34 0 0,-5 1-2 0 0,0-16-38 0 0,1 6 49 0 0,-3 0 50 0 0,-2-5 30 0 0,5 1-27 0 0,0-3-37 0 0,-1 14 135 0 0,1-13-3 0 0,-5-13-174 0 0,0 0 0 0 0,0 0 0 0 0,0 1 0 0 0,0-1 0 0 0,0 0 0 0 0,-1 1 0 0 0,1-1 0 0 0,-1 2-65 0 0,1 5 194 0 0,0-3-44 0 0,1 1-15 0 0,2 2 8 0 0,1 5 39 0 0,-3 5 6 0 0,-2-4-27 0 0,4-2-5 0 0,-1-4-80 0 0,2 5 50 0 0,-2-4 10 0 0,-2 0 35 0 0,0 3 72 0 0,-1-8-230 0 0,0 2 79 0 0,0 15 402 0 0,0-19-420 0 0,0-1-33 0 0,0 0 93 0 0,0-3-4 0 0,0 0-2 0 0,0 0 0 0 0,0 0-2 0 0,-3 3-6 0 0,1-1-88 0 0,-6 4 37 0 0,6-9 7 0 0,1-8 79 0 0,0-5 10 0 0,0 11-128 0 0,1-1 0 0 0,0 0 0 0 0,0 1 0 0 0,1-5-37 0 0,3-2 94 0 0,0 4-43 0 0,-3 7-39 0 0,0-1-1 0 0,0 1 0 0 0,0-1 1 0 0,0 1-1 0 0,0-1 1 0 0,-1 1-1 0 0,1-1 1 0 0,-1 1-1 0 0,1-1 0 0 0,-1 0 1 0 0,0 1-1 0 0,1-1 1 0 0,-1 0-1 0 0,0 1 1 0 0,0-2-12 0 0,0 0 11 0 0,0 0 1 0 0,0 0 0 0 0,0 0 0 0 0,1 0 0 0 0,-1 1 0 0 0,1-1 0 0 0,0 0 0 0 0,0-1-12 0 0,10-17 17 0 0,2-5-17 0 0,-9 18 0 0 0,0-1 0 0 0,0 1 0 0 0,3-4 0 0 0,4-4-1 0 0,0 0 1 0 0,2 1 0 0 0,4-5 0 0 0,-11 15-26 0 0,0-1 0 0 0,0 1 0 0 0,6-4 26 0 0,-3 3-36 0 0,15-11-80 0 0,-22 16 100 0 0,1 0 0 0 0,-1 0-1 0 0,0 0 1 0 0,1 0 0 0 0,-1 0-1 0 0,0 0 1 0 0,1 1 0 0 0,-1-1 0 0 0,1 1-1 0 0,0 0 17 0 0,0 0 1 0 0,11 0 40 0 0,5 1 89 0 0,-3 4-11 0 0,-8 2-98 0 0,-5-4-135 0 0,-2-1 45 0 0,-2 3 6 0 0,0-2 23 0 0,1 0-33 0 0,1-1-35 0 0,2 1-55 0 0,1 1 61 0 0,8 8-28 0 0,-6-5 109 0 0,-2-1 35 0 0,12 28 169 0 0,-11-10-103 0 0,-5-24-80 0 0,0 0 0 0 0,0 1 1 0 0,0-1-1 0 0,0 0 0 0 0,0 0 1 0 0,1 1-1 0 0,-1-1 1 0 0,0 0-1 0 0,0 0 0 0 0,0 1 1 0 0,0-1-1 0 0,0 0 1 0 0,0 0-1 0 0,1 1 0 0 0,-1-1 1 0 0,0 0-1 0 0,0 0 1 0 0,0 0-1 0 0,1 0 0 0 0,-1 1 1 0 0,0-1-1 0 0,0 0 1 0 0,1 0-1 0 0,-1 0 0 0 0,0 0 1 0 0,0 0-1 0 0,1 0 1 0 0,-1 0-1 0 0,0 1 0 0 0,1-1 1 0 0,-1 0-1 0 0,0 0 0 0 0,0 0 1 0 0,1 0-1 0 0,-1 0 1 0 0,0 0-1 0 0,0 0 0 0 0,1 0 1 0 0,-1-1-1 0 0,0 1 0 0 0,0 0 0 0 0,1 0 0 0 0,-1 0 0 0 0,0 0 0 0 0,0 0 0 0 0,0 0 0 0 0,0 0 0 0 0,0 0 0 0 0,1 0 0 0 0,-1 0 0 0 0,0 0 0 0 0,0 0 0 0 0,0 0 0 0 0,0 0 0 0 0,0 0 0 0 0,1 0 0 0 0,-1 1 0 0 0,0-1 0 0 0,0 0 0 0 0,0 0 0 0 0,0 0 0 0 0,0 0 0 0 0,0 0 0 0 0,1 0 0 0 0,-1 0 0 0 0,0 0 0 0 0,0 0 0 0 0,0 0 0 0 0,0 1 0 0 0,0-1 0 0 0,0 0 0 0 0,0 0 0 0 0,0 0 0 0 0,0 0 0 0 0,0 0 0 0 0,0 0 0 0 0,1 1 0 0 0,-1-1 0 0 0,0 0 0 0 0,0 0 0 0 0,0 0 0 0 0,0 0 0 0 0,0 0 0 0 0,0 1 0 0 0,0-1 0 0 0,0 0 0 0 0,0 0 0 0 0,0 0 0 0 0,0 0 0 0 0,0 0 0 0 0,-1 1 0 0 0,1-1 0 0 0,0 0 0 0 0,0 0 0 0 0,0 0 0 0 0,0 0 0 0 0,1 42 13 0 0,-1-1 52 0 0,0-5 4 0 0,3-31-39 0 0,7 5-92 0 0,-7-7-46 0 0,-3-3-10 0 0,0 1 30 0 0,0 1-18 0 0,0 3-111 0 0,0 0-67 0 0,0-2-353 0 0,0-3-31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4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190 553 6160 0 0,'0'0'133'0'0,"-2"2"23"0"0,-14 8 11 0 0,-2 0-21 0 0,10-1-108 0 0,6-6-34 0 0,0 0-1 0 0,0 0 1 0 0,0 0 0 0 0,0 0 0 0 0,0-1 0 0 0,-3 3-4 0 0,-17 13 69 0 0,-5 5 73 0 0,19-16-34 0 0,-5 0 101 0 0,-3 2 64 0 0,8 0-144 0 0,4 1-33 0 0,3-7-82 0 0,0-1 0 0 0,0 0 0 0 0,-1 0 0 0 0,1 1 0 0 0,0-1 0 0 0,-1 0 0 0 0,1 0-1 0 0,-1 0 1 0 0,0 0-14 0 0,-11 11 82 0 0,9-7-4 0 0,5 4-74 0 0,-1-8 10 0 0,0 30 82 0 0,3-17-16 0 0,-3-13-75 0 0,1-1-1 0 0,0 0 1 0 0,0 0 0 0 0,0 0 0 0 0,0 0 0 0 0,-1 0 0 0 0,1 0 0 0 0,0 0 0 0 0,1-1-1 0 0,-1 1 1 0 0,0 0 0 0 0,0-1 0 0 0,0 1 0 0 0,0 0 0 0 0,1-1 0 0 0,-1 1 0 0 0,0-1-1 0 0,0 0 1 0 0,1 1 0 0 0,-1-1 0 0 0,0 0 0 0 0,1 0 0 0 0,-1 0-5 0 0,4 3 80 0 0,-3-2-68 0 0,-1 0 1 0 0,1 0 0 0 0,-1 1-1 0 0,1-1 1 0 0,0-1-1 0 0,-1 1 1 0 0,1 0-1 0 0,0 0 1 0 0,0-1 0 0 0,-1 1-1 0 0,1-1 1 0 0,0 1-1 0 0,1-1-12 0 0,30 2 200 0 0,-30-2-185 0 0,9 0 40 0 0,-9 1-41 0 0,0-1 1 0 0,0 0-1 0 0,0 0 0 0 0,1 0 0 0 0,-1 0 1 0 0,0 0-1 0 0,0-1 0 0 0,0 0 0 0 0,1 0 1 0 0,-1 0-15 0 0,5-4 30 0 0,-6 4-24 0 0,-1 0 1 0 0,0 1-1 0 0,1-1 0 0 0,-1 0 0 0 0,1 0 0 0 0,-1 1 1 0 0,1-1-1 0 0,0 1 0 0 0,-1-1 0 0 0,1 1 0 0 0,-1 0 1 0 0,1-1-1 0 0,0 1 0 0 0,0 0-6 0 0,-1 0 4 0 0,1 0 1 0 0,0 0-1 0 0,-1 0 0 0 0,1-1 1 0 0,0 1-1 0 0,-1-1 0 0 0,1 1 1 0 0,-1-1-1 0 0,1 0 0 0 0,-1 1 1 0 0,1-1-1 0 0,-1 0 0 0 0,1 0 1 0 0,-1 0-5 0 0,7-4 40 0 0,3 0 9 0 0,-9 4-40 0 0,0 0 1 0 0,1 0-1 0 0,-1 0 0 0 0,0 0 1 0 0,0-1-1 0 0,0 1 1 0 0,0-1-1 0 0,0 1 1 0 0,0-1-10 0 0,14-12 64 0 0,-11 12-46 0 0,-5 2-14 0 0,1 0 1 0 0,0-1-1 0 0,-1 1 1 0 0,1 0-1 0 0,-1-1 1 0 0,1 1-1 0 0,0 0 1 0 0,-1-1-1 0 0,1 1 1 0 0,-1-1-1 0 0,1 1 1 0 0,-1-1-1 0 0,1 1 1 0 0,-1-1-1 0 0,0 1 1 0 0,1-1-1 0 0,-1 1 0 0 0,0-1 1 0 0,1 0-1 0 0,-1 1 1 0 0,0-1-1 0 0,1 0-4 0 0,1-4 25 0 0,11-11 109 0 0,-2 3 1 0 0,-10 12-120 0 0,-1-1 0 0 0,1 1 0 0 0,0 0 0 0 0,-1-1 1 0 0,1 1-1 0 0,-1-1 0 0 0,0 1 0 0 0,1 0 0 0 0,-1-1 0 0 0,0 1 1 0 0,0-1-1 0 0,0 1-15 0 0,0-10 108 0 0,0 5-50 0 0,0 0-1 0 0,0 1 1 0 0,0-1-1 0 0,1 0 1 0 0,1-2-58 0 0,1-6 105 0 0,-1 8-60 0 0,0 1-1 0 0,-1-1 1 0 0,0 0 0 0 0,0-1 0 0 0,0 1-1 0 0,-1 0 1 0 0,0 0 0 0 0,0 0 0 0 0,-1-4-45 0 0,-3-15 127 0 0,1 10-4 0 0,0 0 0 0 0,1-1 0 0 0,1-11-123 0 0,1-17 180 0 0,0-67 341 0 0,-1 89-409 0 0,-1 0-1 0 0,-3-12-111 0 0,2 12 122 0 0,0 0 0 0 0,1-14-122 0 0,2-40 254 0 0,0 42-110 0 0,1 29-130 0 0,-2 3-16 0 0,-3-5 23 0 0,-5-11 50 0 0,6 5-15 0 0,3 11-108 0 0,0 4-29 0 0,0 99-59 0 0,0-73 127 0 0,3 7 33 0 0,9 23 115 0 0,1 6 29 0 0,-9-21-115 0 0,-3-21-17 0 0,1-1-1 0 0,2 0 1 0 0,1 7-32 0 0,1 6 87 0 0,0-9 17 0 0,-1 1 45 0 0,-3 2 65 0 0,-2 9 137 0 0,0 47 516 0 0,0-45-550 0 0,-2-25-253 0 0,-11 1 5 0 0,7-9-72 0 0,3-2-95 0 0,0-1-94 0 0,2-2 47 0 0,1 1-38 0 0,-1 0-66 0 0,0 0-46 0 0,1-1-43 0 0,-1 1-38 0 0,1 0-153 0 0,-1-1-45 0 0,-1 2-672 0 0,-2-1-655 0 0,-5-1-1087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3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 6160 0 0,'0'0'133'0'0,"0"0"23"0"0,0 0 13 0 0,-3 0-18 0 0,-1-1-116 0 0,4 1-32 0 0,-25 14-10 0 0,9-11 66 0 0,0-1 124 0 0,8 3-55 0 0,-2 1 42 0 0,0-4 42 0 0,4 1 20 0 0,2 1-170 0 0,1 0-30 0 0,-1 0 0 0 0,0 0 0 0 0,0-1 0 0 0,0 0 0 0 0,-2 1-32 0 0,-1 0 42 0 0,-10 5 41 0 0,15-8-79 0 0,0 1 0 0 0,0-1 0 0 0,0 1 0 0 0,1-1 1 0 0,-1 1-1 0 0,0-1 0 0 0,1 1 0 0 0,0 0 0 0 0,-1 0 1 0 0,1-1-1 0 0,0 1 0 0 0,0 1-4 0 0,-3 3 28 0 0,3-3-21 0 0,0 0 0 0 0,0 0 0 0 0,-1 0 0 0 0,1-1 0 0 0,-1 1 0 0 0,0-1 0 0 0,1 1 0 0 0,-1-1 0 0 0,0 0 0 0 0,-1 0 0 0 0,1 1 0 0 0,0-2 0 0 0,-1 1 0 0 0,1 0 0 0 0,-1 0-7 0 0,-8 3 15 0 0,9-5-15 0 0,1 0 0 0 0,0 1 0 0 0,0-1 0 0 0,0 1 0 0 0,0-1-1 0 0,0 1 1 0 0,0 0 0 0 0,0-1 0 0 0,0 1 0 0 0,0 0 0 0 0,0-1 0 0 0,0 1 0 0 0,0 0 0 0 0,1 0 0 0 0,-1 0 0 0 0,0 0 0 0 0,1 0 0 0 0,-1 1 0 0 0,-2 3 1 0 0,3-5 1 0 0,0 1 0 0 0,-1 0 0 0 0,1-1 0 0 0,0 1 0 0 0,0-1 0 0 0,-1 1 0 0 0,1 0 0 0 0,-1-1 0 0 0,1 1 0 0 0,-1-1 0 0 0,1 1 0 0 0,-1-1 0 0 0,1 1-1 0 0,-1-1 1 0 0,1 0 0 0 0,-1 1 0 0 0,1-1 0 0 0,-1 0 0 0 0,0 1 0 0 0,1-1 0 0 0,-1 0 0 0 0,0 1-2 0 0,-4 1 9 0 0,4-1-7 0 0,0-1-1 0 0,0 1 1 0 0,0 0-1 0 0,1-1 1 0 0,-1 1-1 0 0,0 0 1 0 0,0 0-1 0 0,1 0 1 0 0,-1 0-1 0 0,0 0 1 0 0,1 0 0 0 0,-1 0-1 0 0,1 0 1 0 0,-1 0-1 0 0,1 0 1 0 0,-1 0-2 0 0,-5 10 39 0 0,-5-5-18 0 0,11-6-18 0 0,-1 1 1 0 0,1 0-1 0 0,0 0 0 0 0,-1-1 0 0 0,1 1 0 0 0,0 0 0 0 0,0 0 0 0 0,0 0 0 0 0,0 0 0 0 0,-1 0 0 0 0,1-1 0 0 0,0 1 0 0 0,0 0 0 0 0,1 1-3 0 0,-1 17 35 0 0,0-9 21 0 0,0-10-55 0 0,0 0 1 0 0,0 0-1 0 0,-1 0 0 0 0,1 0 1 0 0,0 0-1 0 0,0 0 1 0 0,0 0-1 0 0,0 0 0 0 0,0 0 1 0 0,0 1-1 0 0,0-1 1 0 0,0 0-1 0 0,0 0 0 0 0,0 0 1 0 0,0 0-1 0 0,0 0 1 0 0,0 0-1 0 0,0 0 0 0 0,1 0 1 0 0,-1 0-1 0 0,0 0 1 0 0,0 1-1 0 0,0-1 0 0 0,0 0 1 0 0,0 0-1 0 0,0 0 1 0 0,0 0-1 0 0,0 0 0 0 0,0 0 1 0 0,0 0-1 0 0,0 0 1 0 0,0 0-1 0 0,0 0 0 0 0,0 0 1 0 0,0 0-1 0 0,0 0 1 0 0,1 0-1 0 0,-1 0 0 0 0,0 0 1 0 0,0 0-1 0 0,0 0 1 0 0,0 0-1 0 0,0 1 0 0 0,0-1 1 0 0,0 0-1 0 0,0 0 1 0 0,0 0-1 0 0,0 0 0 0 0,1 0 1 0 0,-1 0-1 0 0,0-1 1 0 0,0 1-1 0 0,0 0 1 0 0,0 0-1 0 0,0 0 0 0 0,0 0 1 0 0,0 0-2 0 0,1 0 3 0 0,-1 0 0 0 0,1 0 1 0 0,-1 0-1 0 0,0 0 1 0 0,1 0-1 0 0,-1 0 0 0 0,1 0 1 0 0,-1 0-1 0 0,0 0 0 0 0,1 1 1 0 0,-1-1-1 0 0,1 0 0 0 0,-1 0 1 0 0,0 0-1 0 0,1 0 1 0 0,-1 1-1 0 0,1-1 0 0 0,-1 0 1 0 0,0 0-1 0 0,1 1 0 0 0,-1-1 1 0 0,0 0-1 0 0,0 0 1 0 0,1 1-1 0 0,-1-1 0 0 0,0 0 1 0 0,0 1-1 0 0,1-1 0 0 0,-1 1 1 0 0,0-1-1 0 0,0 1-3 0 0,5 5 60 0 0,2-1 9 0 0,-7-5-65 0 0,1 1 1 0 0,-1-1 0 0 0,0 0-1 0 0,1 0 1 0 0,-1 0-1 0 0,0 1 1 0 0,1-1 0 0 0,-1 0-1 0 0,0 0 1 0 0,1 1-1 0 0,-1-1 1 0 0,0 0 0 0 0,1 1-1 0 0,-1-1 1 0 0,0 0 0 0 0,0 1-1 0 0,0-1 1 0 0,1 1-1 0 0,-1-1 1 0 0,0 0 0 0 0,0 1-1 0 0,0-1 1 0 0,0 1-1 0 0,0-1 1 0 0,0 0 0 0 0,0 1-1 0 0,0-1 1 0 0,0 1 0 0 0,0-1-1 0 0,0 1 1 0 0,0-1-5 0 0,0 0 2 0 0,0 0 0 0 0,0 0 0 0 0,0 1 0 0 0,0-1 0 0 0,0 0 0 0 0,0 0-1 0 0,0 0 1 0 0,0 0 0 0 0,0 0 0 0 0,0 0 0 0 0,0 0 0 0 0,0 0 0 0 0,0 0 0 0 0,0 0 0 0 0,0 1 0 0 0,0-1 0 0 0,0 0 0 0 0,0 0 0 0 0,0 0 0 0 0,0 0 0 0 0,0 0 0 0 0,0 0 0 0 0,0 0 0 0 0,0 0 0 0 0,0 0 0 0 0,0 0 0 0 0,0 0 0 0 0,0 0 0 0 0,1 1 0 0 0,-1-1 0 0 0,0 0 0 0 0,0 0 0 0 0,0 0 0 0 0,0 0-1 0 0,0 0 1 0 0,0 0 0 0 0,0 0 0 0 0,0 0 0 0 0,0 0 0 0 0,0 0 0 0 0,0 0 0 0 0,1 0 0 0 0,-1 0 0 0 0,0 0 0 0 0,0 0 0 0 0,0 0 0 0 0,0 0 0 0 0,0 0 0 0 0,0 0 0 0 0,0 0 0 0 0,0 0 0 0 0,0 0 0 0 0,0 0 0 0 0,1 0 0 0 0,-1 0 0 0 0,0 0 0 0 0,0 0-2 0 0,1 0 14 0 0,1-1-1 0 0,-1 1 1 0 0,1 0 0 0 0,-1-1 0 0 0,1 1 0 0 0,-1-1 0 0 0,0 1-1 0 0,1-1 1 0 0,-1 1 0 0 0,0-1 0 0 0,1 0-14 0 0,12-6 97 0 0,1 4-23 0 0,-9 3-28 0 0,0 0 20 0 0,2 0 35 0 0,-6 0-82 0 0,1 0 0 0 0,-1 0 0 0 0,1 0 1 0 0,-1-1-1 0 0,1 1 0 0 0,-1-1 0 0 0,2 0-19 0 0,6-9 95 0 0,-7 9-81 0 0,1 0 1 0 0,-1 1-1 0 0,1-1 0 0 0,-1 1 0 0 0,1 0 0 0 0,-1 0 1 0 0,4 0-15 0 0,4 0 47 0 0,-10 0-45 0 0,-1 1 0 0 0,1-1 0 0 0,-1 0 0 0 0,1 0-1 0 0,-1 0 1 0 0,1 0 0 0 0,-1 0 0 0 0,1 0 0 0 0,-1 0 0 0 0,1 0 0 0 0,-1 0 0 0 0,0 0 0 0 0,1-1 0 0 0,-1 1 0 0 0,1 0 0 0 0,-1 0 0 0 0,1 0 0 0 0,-1-1 0 0 0,1 1 0 0 0,-1 0 0 0 0,0 0 0 0 0,1-1 0 0 0,-1 1 0 0 0,1 0 0 0 0,-1-1 0 0 0,0 1 0 0 0,1 0 0 0 0,-1-1 0 0 0,0 1-1 0 0,0-1 1 0 0,1 1 0 0 0,-1-1-2 0 0,7-8 10 0 0,17-7-10 0 0,-3 4 16 0 0,-17 9-2 0 0,1 1 0 0 0,-1 0 0 0 0,0-1 0 0 0,0 0 0 0 0,-1 0 0 0 0,2-1-14 0 0,1-1 21 0 0,-3 1 30 0 0,1 1 0 0 0,0-1 1 0 0,-1 0-1 0 0,0 0 0 0 0,3-3-51 0 0,-1-7 127 0 0,2 10-38 0 0,-7 4-84 0 0,1-1 0 0 0,-1 1 0 0 0,0 0 0 0 0,1 0 0 0 0,-1 0 0 0 0,0-1 0 0 0,1 1 1 0 0,-1 0-1 0 0,0-1 0 0 0,1 1 0 0 0,-1 0 0 0 0,0 0 0 0 0,1-1 0 0 0,-1 1 0 0 0,0-1 0 0 0,0 1 0 0 0,0 0 0 0 0,1-1 0 0 0,-1 1 0 0 0,0 0 1 0 0,0-1-1 0 0,0 1 0 0 0,0-1 0 0 0,0 1 0 0 0,0-1 0 0 0,0 1 0 0 0,0 0 0 0 0,0-1 0 0 0,0 1 0 0 0,0-1 0 0 0,0 1-5 0 0,0-3 80 0 0,0 3-14 0 0,0 0-2 0 0,0 0-26 0 0,0 0-96 0 0,3 0 0 0 0,1 0 46 0 0,-4 0 11 0 0,0 0 0 0 0,0-1 0 0 0,0 1 0 0 0,1 0 0 0 0,-1 0 0 0 0,0 0 0 0 0,0 0 0 0 0,1 0 0 0 0,-1 0 0 0 0,0 0 0 0 0,0 0 0 0 0,0 0-1 0 0,1 0 1 0 0,-1 0 0 0 0,0 0 0 0 0,0 0 0 0 0,1 1 0 0 0,-1-1 0 0 0,0 0 0 0 0,0 0 0 0 0,0 0 0 0 0,1 0 0 0 0,-1 0 0 0 0,0 0 0 0 0,0 0 0 0 0,0 1 0 0 0,0-1-1 0 0,1 0 1 0 0,-1 0 0 0 0,0 0 0 0 0,0 0 0 0 0,0 1 0 0 0,0-1 0 0 0,0 0 0 0 0,0 0 0 0 0,1 0 0 0 0,-1 1 0 0 0,0-1 1 0 0,2 29-22 0 0,-2-14 22 0 0,3 1 0 0 0,7 0 10 0 0,-7 0 44 0 0,-1-1-4 0 0,-1-14-49 0 0,-1 0 1 0 0,1 0 0 0 0,-1 0-1 0 0,1 0 1 0 0,0 0 0 0 0,-1 0-1 0 0,1-1 1 0 0,0 1 0 0 0,0 0-1 0 0,0 0 1 0 0,0 0-1 0 0,0-1 1 0 0,0 1 0 0 0,0 0-1 0 0,0 0-1 0 0,4 1 13 0 0,-4-2-11 0 0,0 1 0 0 0,-1-1 1 0 0,1 0-1 0 0,0 0 0 0 0,-1 1 0 0 0,1-1 0 0 0,-1 0 0 0 0,1 1 0 0 0,0-1 1 0 0,-1 1-1 0 0,1-1 0 0 0,-1 1 0 0 0,0-1 0 0 0,1 1 0 0 0,-1-1 0 0 0,1 1 1 0 0,-1 0-1 0 0,0-1 0 0 0,1 1 0 0 0,-1-1 0 0 0,0 1 0 0 0,0 0-2 0 0,3 4 6 0 0,-3-4-3 0 0,1 0 0 0 0,0 0 0 0 0,0 0 0 0 0,-1 0 0 0 0,1-1 0 0 0,0 1 0 0 0,0 0 0 0 0,0 0 0 0 0,0-1-1 0 0,0 1 1 0 0,-1 0 0 0 0,1-1 0 0 0,1 1 0 0 0,-1-1 0 0 0,0 0 0 0 0,0 1-3 0 0,10 5 29 0 0,-6 5 35 0 0,-2-9-62 0 0,-1-1 0 0 0,0 0-1 0 0,0 1 1 0 0,1-1 0 0 0,-1 0 0 0 0,0 0 0 0 0,1 0 0 0 0,0 0-2 0 0,8 3-34 0 0,-1 2-57 0 0,-10-5 83 0 0,0 0 0 0 0,1-1 0 0 0,-1 1 0 0 0,0 0-1 0 0,1 0 1 0 0,-1 0 0 0 0,0-1 0 0 0,0 1 0 0 0,0 0-1 0 0,0 0 1 0 0,0 0 0 0 0,0 0 0 0 0,0 0 0 0 0,0 0 8 0 0</inkml:trace>
  <inkml:trace contextRef="#ctx0" brushRef="#br0" timeOffset="390.28">647 48 7368 0 0,'0'1'10'0'0,"0"0"0"0"0,0-1-1 0 0,0 1 1 0 0,0 0 0 0 0,0-1 0 0 0,1 1 0 0 0,-1 0 0 0 0,0-1 0 0 0,0 1-1 0 0,0 0 1 0 0,1-1 0 0 0,-1 1 0 0 0,0 0 0 0 0,0-1 0 0 0,1 1 0 0 0,-1-1 0 0 0,1 1-1 0 0,-1-1 1 0 0,0 1 0 0 0,1-1 0 0 0,-1 1 0 0 0,1-1 0 0 0,-1 1 0 0 0,1-1 0 0 0,0 1-1 0 0,-1-1-9 0 0,1 0 12 0 0,0 1-1 0 0,-1-1 0 0 0,1 1 0 0 0,-1-1 1 0 0,1 0-1 0 0,-1 1 0 0 0,1-1 0 0 0,-1 1 1 0 0,0 0-1 0 0,1-1 0 0 0,-1 1 1 0 0,1-1-1 0 0,-1 1 0 0 0,0 0 0 0 0,0-1 1 0 0,1 1-1 0 0,-1-1 0 0 0,0 1 0 0 0,0 0 1 0 0,0-1-1 0 0,0 1 0 0 0,0 0 0 0 0,0 0 1 0 0,0-1-1 0 0,0 1 0 0 0,0 0-11 0 0,0 1 13 0 0,0-1-1 0 0,1 1 0 0 0,-1 0 1 0 0,0 0-1 0 0,1-1 1 0 0,-1 1-1 0 0,1 0 0 0 0,0-1 1 0 0,-1 1-1 0 0,1 0 1 0 0,0-1-1 0 0,0 1 0 0 0,0-1-12 0 0,0 1 5 0 0,0-1-1 0 0,0 1 1 0 0,0 0-1 0 0,0-1 0 0 0,-1 1 1 0 0,1 0-1 0 0,-1-1 1 0 0,1 1-1 0 0,-1 0 1 0 0,1 0-1 0 0,-1-1 0 0 0,0 1 1 0 0,0 0-5 0 0,0 5-7 0 0,0 8 7 0 0,3-5 68 0 0,2-2 57 0 0,0 2 122 0 0,-2 3 89 0 0,-3 9 232 0 0,0-15-352 0 0,2-2 33 0 0,-1-4-239 0 0,0-1-1 0 0,-1 1 0 0 0,1-1 0 0 0,-1 1 1 0 0,1-1-1 0 0,-1 1 0 0 0,0-1 0 0 0,1 1 1 0 0,-1 0-1 0 0,0-1 0 0 0,1 1 0 0 0,-1-1 0 0 0,0 1 1 0 0,1 0-1 0 0,-1-1 0 0 0,0 1 0 0 0,0 0 1 0 0,0-1-1 0 0,0 1 0 0 0,0 0 0 0 0,0 0 1 0 0,0-1-1 0 0,0 1 0 0 0,0 0 0 0 0,0-1 1 0 0,0 1-1 0 0,0 0 0 0 0,-1-1 0 0 0,1 1 1 0 0,0 0-1 0 0,0-1 0 0 0,-1 1 0 0 0,1 0 0 0 0,0-1 1 0 0,-1 1-1 0 0,1-1 0 0 0,-1 1 0 0 0,1-1 1 0 0,-1 1-1 0 0,1-1 0 0 0,-1 1 0 0 0,0 0-9 0 0,-1 1 180 0 0,2-2-24 0 0,0 3-10 0 0,-2 4-33 0 0,-3-2-51 0 0,1-2 9 0 0,1 1 92 0 0,2 0 21 0 0,0 2 79 0 0,-2-6-82 0 0,-7 0-42 0 0,7 0-13 0 0,3 0-4 0 0,-2 0 4 0 0,-6-2-42 0 0,4-3 45 0 0,2-3 66 0 0,2-4 83 0 0,0 5-88 0 0,0 3-108 0 0,0 2-46 0 0,0 1 0 0 0,0-1 0 0 0,0 0 0 0 0,0 0 0 0 0,0 0 0 0 0,0 0 0 0 0,1 1 0 0 0,-1-1 0 0 0,0 0 0 0 0,1 0 0 0 0,0-1-36 0 0,12-2 229 0 0,19-21 118 0 0,-16 18-166 0 0,0 2-73 0 0,2-1-43 0 0,13-4-18 0 0,-15 6-11 0 0,-10 3-31 0 0,1 0-4 0 0,-1-1 0 0 0,1 2 0 0 0,0-1-1 0 0,0 1 1 0 0,0 0 0 0 0,0 0 0 0 0,0 1-1 0 0,37 0 10 0 0,-42 0-6 0 0,0 0 0 0 0,-1 0-1 0 0,1 0 1 0 0,0 0-1 0 0,-1 1 1 0 0,1-1 0 0 0,0 0-1 0 0,-1 1 1 0 0,1 0 0 0 0,-1-1-1 0 0,1 1 1 0 0,-1 0 0 0 0,1 0-1 0 0,-1-1 1 0 0,2 2-4 0 0,4 3 9 0 0,17 6 43 0 0,0-1-50 0 0,-23-9-2 0 0,0-1 0 0 0,0 1 0 0 0,0 0 0 0 0,0 0 0 0 0,1 0 0 0 0,-2 0 0 0 0,1 0 0 0 0,0 0 0 0 0,0 0 0 0 0,0 0 0 0 0,0 0 0 0 0,0 1 0 0 0,8 17-1 0 0,0-2 22 0 0,4 10 31 0 0,-7 5-68 0 0,-3-27-37 0 0,0-1-76 0 0,-1-2-81 0 0,-1-1 61 0 0,0 0-36 0 0,-1-1 185 0 0,1 1-222 0 0,0-1-35 0 0,-1 1-353 0 0,1 0 82 0 0,-1-1-49 0 0,0 2-681 0 0,0 2-538 0 0,0 5-1022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2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1 847 6536 0 0,'0'0'190'0'0,"0"-3"-10"0"0,2-10-142 0 0,5 4-17 0 0,-3 5 54 0 0,-3 3 131 0 0,0-1-36 0 0,1 0 76 0 0,-2-1-77 0 0,1-1-62 0 0,-1 0-14 0 0,0 2 46 0 0,11-11 523 0 0,-10 11-425 0 0,0 1-47 0 0,0-1-41 0 0,0 1-37 0 0,-1 0-19 0 0,0-1-37 0 0,0 0-25 0 0,0 0-29 0 0,0-2 5 0 0,1 2 89 0 0,10-11 169 0 0,-9 10-83 0 0,-1 1-68 0 0,0-1-41 0 0,-1-2-38 0 0,0 2-9 0 0,1 1 30 0 0,4-6 51 0 0,-4 6-84 0 0,0 1 0 0 0,0-1 0 0 0,-1 1 0 0 0,1-1-1 0 0,0 1 1 0 0,-1-1 0 0 0,1 1 0 0 0,0-1 0 0 0,-1 1 0 0 0,0-1 0 0 0,1 0 0 0 0,-1 1 0 0 0,0-1 0 0 0,0 0-23 0 0,0-5 95 0 0,-1 5-62 0 0,1 0 0 0 0,0 0-1 0 0,0-1 1 0 0,0 1-1 0 0,1 0 1 0 0,-1 0-1 0 0,0 0 1 0 0,1 0-1 0 0,0 0 1 0 0,0-1-33 0 0,0-1 51 0 0,9-16 238 0 0,-1-2-45 0 0,-7 15-179 0 0,0 1-1 0 0,-1-1 0 0 0,1 0 0 0 0,-1 0 0 0 0,-1 0 0 0 0,1-4-64 0 0,-2-6 88 0 0,1-18 76 0 0,3 8-24 0 0,8-17 46 0 0,-6-1-9 0 0,5 8-28 0 0,-5 9-59 0 0,-3 16-44 0 0,0 0 0 0 0,0 0 0 0 0,2 0 0 0 0,0-1-46 0 0,15-35 438 0 0,24-40-438 0 0,-10 34 226 0 0,-30 49-189 0 0,1 1 1 0 0,0-1-1 0 0,1 1 1 0 0,2-3-38 0 0,-4 4 23 0 0,0 1 0 0 0,0-1-1 0 0,-1 0 1 0 0,1 0 0 0 0,-1 0 0 0 0,1-1 0 0 0,-1 0-23 0 0,2-5 59 0 0,-3 8-52 0 0,-1 0 0 0 0,0 0 0 0 0,1 0 0 0 0,-1 0-1 0 0,1 0 1 0 0,-1 0 0 0 0,1 0 0 0 0,-1 0 0 0 0,1 0 0 0 0,0 0 0 0 0,-1 0 0 0 0,1 0 0 0 0,0 0 0 0 0,0 0 0 0 0,0 0 0 0 0,0 1 0 0 0,0-1 0 0 0,0 0-1 0 0,0 1 1 0 0,0-1 0 0 0,0 0 0 0 0,0 1 0 0 0,0 0 0 0 0,0-1 0 0 0,0 1 0 0 0,0 0 0 0 0,0-1 0 0 0,1 1 0 0 0,-1 0 0 0 0,0 0 0 0 0,1 0-7 0 0,3-3 73 0 0,-4 3-72 0 0,-1-1 0 0 0,1 0 0 0 0,0 0 0 0 0,-1 1 0 0 0,1-1 0 0 0,0 1 0 0 0,0-1 0 0 0,0 1 0 0 0,0-1 0 0 0,-1 1 0 0 0,1-1 0 0 0,0 1 0 0 0,0 0 0 0 0,0 0 0 0 0,0-1-1 0 0,10 6 0 0 0,-6-2 0 0 0,11 6 0 0 0,-15-6 0 0 0,0 1 0 0 0,10 1-12 0 0,-6 8-36 0 0,7 14 35 0 0,-11-18 13 0 0,2 3 1 0 0,2-4-1 0 0,-4-7 0 0 0,0 0 0 0 0,0 1 0 0 0,-1-1 0 0 0,1 1 0 0 0,0-1 0 0 0,0 1 0 0 0,-1 0 0 0 0,1-1 0 0 0,-1 1 0 0 0,0-1 0 0 0,1 1 0 0 0,-1 0 0 0 0,0-1 0 0 0,0 1 0 0 0,0 1 0 0 0,0 2 0 0 0,1 0 0 0 0,0 1 0 0 0,0-1 0 0 0,0 0 0 0 0,2 4 0 0 0,-1-3 0 0 0,0-1 0 0 0,0 1 0 0 0,-1 0 0 0 0,0 0 0 0 0,-1 0 0 0 0,1 0 0 0 0,-2 20 0 0 0,0-15 0 0 0,1 0 0 0 0,0-1 0 0 0,1 1 0 0 0,0 0 0 0 0,1 4 0 0 0,25 93 10 0 0,-25-74 24 0 0,-2-29-29 0 0,0 1 0 0 0,1-1 0 0 0,-1 1 0 0 0,2 3-5 0 0,9 23 10 0 0,-6-3 33 0 0,5-8-32 0 0,-6-8-2 0 0,-4-11-4 0 0,0 1-1 0 0,1-1 1 0 0,-1 0-1 0 0,1 0 1 0 0,0 1-1 0 0,0-1 1 0 0,0 0 0 0 0,0 0-1 0 0,0 0 1 0 0,0 0-1 0 0,1 0 1 0 0,-1 0-1 0 0,1 0 1 0 0,0 0-5 0 0,-1-1 5 0 0,1 1 0 0 0,-1 0 0 0 0,1 0 0 0 0,-1 0 0 0 0,0 0 0 0 0,1 0 0 0 0,-1 0 0 0 0,0 0 0 0 0,-1 1 0 0 0,1-1 0 0 0,0 0 0 0 0,-1 1 0 0 0,1-1 0 0 0,-1 0 0 0 0,1 1 0 0 0,-1-1 0 0 0,0 1 0 0 0,0-1 0 0 0,-1 1-5 0 0,1-1 3 0 0,0 0 1 0 0,1-1-1 0 0,-1 1 1 0 0,0 0-1 0 0,0-1 1 0 0,1 1-1 0 0,-1 0 1 0 0,1-1-1 0 0,-1 1 1 0 0,1-1-1 0 0,0 1 1 0 0,-1 0-1 0 0,1-1 1 0 0,0 0-1 0 0,1 2-3 0 0,3 5 24 0 0,0 5-12 0 0,1-9-9 0 0,-5-4-1 0 0,-1 1-1 0 0,1-1 1 0 0,-1 0 0 0 0,1 0 0 0 0,-1 1-1 0 0,0-1 1 0 0,1 0 0 0 0,-1 1 0 0 0,0-1 0 0 0,1 0-1 0 0,-1 1 1 0 0,0-1 0 0 0,1 1 0 0 0,-1-1-1 0 0,0 0 1 0 0,0 1 0 0 0,1-1 0 0 0,-1 1 0 0 0,0-1-1 0 0,0 1 1 0 0,0-1 0 0 0,0 1 0 0 0,0-1-1 0 0,0 1 1 0 0,1-1 0 0 0,-1 1 0 0 0,0-1-1 0 0,-1 1 1 0 0,1-1 0 0 0,0 1 0 0 0,0-1 0 0 0,0 1-2 0 0,0 4 9 0 0,0 2 2 0 0,0 10 77 0 0,0-14 2 0 0,0-3-15 0 0,3 2 10 0 0,7 9-41 0 0,-8-9-72 0 0,-1-2-58 0 0,-1 0-34 0 0,0 0-119 0 0,0 0-217 0 0,0 0 244 0 0,0 0 99 0 0,0 0-37 0 0,0 0-10 0 0,0 0-36 0 0,0 0-43 0 0,0 0-47 0 0,0 0-51 0 0,0 0-48 0 0,0 0-41 0 0,0 0-38 0 0,0 0-134 0 0,0 0-36 0 0,0 0-1395 0 0</inkml:trace>
  <inkml:trace contextRef="#ctx0" brushRef="#br0" timeOffset="243.98">48 405 6536 0 0,'3'0'141'0'0,"-2"0"-121"0"0,1 1 0 0 0,0-1 0 0 0,-1 0 0 0 0,1 1 0 0 0,-1-1 0 0 0,1 1 1 0 0,-1-1-1 0 0,1 1 0 0 0,-1 0 0 0 0,1 0 0 0 0,-1 0 0 0 0,1 0-20 0 0,-1 0 21 0 0,1 0 1 0 0,0 0-1 0 0,-1 0 1 0 0,1-1-1 0 0,0 1 1 0 0,0 0-1 0 0,0-1 1 0 0,0 1-1 0 0,0-1 1 0 0,0 1-1 0 0,0-1 1 0 0,1 0-22 0 0,16 1 34 0 0,18-1-35 0 0,-17-4 76 0 0,-5-1 165 0 0,-12 3-168 0 0,0 1 1 0 0,1 0-1 0 0,-1 0 0 0 0,1 0 1 0 0,-1 1-1 0 0,1-1 1 0 0,-1 1-1 0 0,1-1 1 0 0,0 1-73 0 0,12 0 75 0 0,0 0 103 0 0,3 0 105 0 0,23 0 463 0 0,-27 0-534 0 0,-4 0-97 0 0,1 0-54 0 0,0 0-66 0 0,-1 0-78 0 0,-2 0-30 0 0,-1 0-51 0 0,1 0-54 0 0,-1 0-59 0 0,1 0-63 0 0,0 0-68 0 0,-1 0-71 0 0,1 0-78 0 0,8 0-640 0 0,11 0-688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1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396 426 5520 0 0,'0'0'158'0'0,"-2"-2"-4"0"0,-9-12-122 0 0,6 1-32 0 0,0 11 5 0 0,-1-1 32 0 0,2-4 100 0 0,3 7-126 0 0,1-1 0 0 0,0 1-1 0 0,0 0 1 0 0,0-1 0 0 0,-1 1 0 0 0,1 0-1 0 0,0-1 1 0 0,0 1 0 0 0,-1 0 0 0 0,1-1 0 0 0,0 1-1 0 0,-1 0 1 0 0,1 0 0 0 0,0-1 0 0 0,-1 1-1 0 0,1 0 1 0 0,0 0 0 0 0,-1-1 0 0 0,1 1 0 0 0,-1 0-1 0 0,1 0 1 0 0,0 0 0 0 0,-1 0 0 0 0,1 0-1 0 0,-1 0 1 0 0,1 0 0 0 0,0 0 0 0 0,-1 0 0 0 0,1 0-1 0 0,-1 0 1 0 0,1 0-11 0 0,-6-3 263 0 0,-4-7-14 0 0,6 7-89 0 0,1 2-74 0 0,-1 1-45 0 0,-1 1-26 0 0,2-1 32 0 0,-8 0 100 0 0,-22 0 254 0 0,23 0-317 0 0,1 0-42 0 0,8 0-22 0 0,-1 0-1 0 0,0 1 1 0 0,0-1 0 0 0,0 0 0 0 0,1 1 0 0 0,-1-1 0 0 0,0 1-1 0 0,1-1 1 0 0,-1 1 0 0 0,0 0 0 0 0,1 0 0 0 0,-1 0 0 0 0,1 0-20 0 0,-10 4 183 0 0,-2-2 73 0 0,0-1 7 0 0,3 4-61 0 0,1-1-96 0 0,-1 0-65 0 0,4-2-62 0 0,-9 7-89 0 0,4 1 2 0 0,0 0 36 0 0,-1 2 22 0 0,-8 6 15 0 0,-5 6-12 0 0,22-21 46 0 0,0 0-1 0 0,1 0 1 0 0,-1 0-1 0 0,1 0 0 0 0,0 0 1 0 0,0 0-1 0 0,0 0 0 0 0,0 2 2 0 0,-9 17 3 0 0,-17 27 9 0 0,27-47-4 0 0,0 0 0 0 0,0 0 0 0 0,0 0 0 0 0,1 0 0 0 0,0 1 0 0 0,0-1 0 0 0,-1 0 0 0 0,2 0 0 0 0,-1 1 0 0 0,0-1-8 0 0,1 9 44 0 0,-1-11-42 0 0,0-1 0 0 0,0 1 0 0 0,-1-1-1 0 0,1 1 1 0 0,0-1 0 0 0,0 1 0 0 0,0-1 0 0 0,0 1 0 0 0,1-1 0 0 0,-1 1 0 0 0,0-1 0 0 0,0 0 0 0 0,0 1 0 0 0,0-1 0 0 0,0 1 0 0 0,1-1 0 0 0,-1 1-1 0 0,0-1 1 0 0,0 1 0 0 0,1-1 0 0 0,-1 0 0 0 0,0 1 0 0 0,0-1 0 0 0,1 1 0 0 0,-1-1 0 0 0,1 0 0 0 0,-1 1 0 0 0,0-1 0 0 0,1 0 0 0 0,-1 0 0 0 0,1 1-1 0 0,0-1-1 0 0,5 4 19 0 0,1 8 50 0 0,-7-11-64 0 0,0 0 1 0 0,1 0 0 0 0,-1 0-1 0 0,1 0 1 0 0,-1 0 0 0 0,1 0 0 0 0,0 0-1 0 0,-1 0 1 0 0,1-1 0 0 0,0 1-1 0 0,0 0 1 0 0,-1 0 0 0 0,1 0-1 0 0,0-1 1 0 0,0 1 0 0 0,0 0-6 0 0,31 4 313 0 0,-24 0-231 0 0,4 1 65 0 0,2-4-3 0 0,78-2 981 0 0,-26 0-464 0 0,-58 0-577 0 0,0-1 0 0 0,0-1 1 0 0,0 1-1 0 0,5-3-84 0 0,14-2 219 0 0,-10 4-37 0 0,-7 2-29 0 0,-1-1-38 0 0,9-6 98 0 0,-7 2-88 0 0,1 1 71 0 0,-2 0-83 0 0,0 0-49 0 0,6-4-28 0 0,-14 7-32 0 0,12-10 34 0 0,10-13 130 0 0,-18 17-93 0 0,-3 3 12 0 0,-2 0-45 0 0,-2-3-9 0 0,1 6-20 0 0,-1-8 81 0 0,-1 1-43 0 0,2 7-44 0 0,-1 0 0 0 0,0-1 0 0 0,1 1 0 0 0,-1 0 0 0 0,0-1 0 0 0,0 1 0 0 0,0 0 0 0 0,0 0 0 0 0,-1-1-7 0 0,1 1 11 0 0,-3-5 53 0 0,3-1-53 0 0,1 1-4 0 0,-27-25 57 0 0,18 8-31 0 0,0 1-12 0 0,7 18-20 0 0,-1 0 1 0 0,1 0-1 0 0,0 0 1 0 0,1 0-1 0 0,-1 0 1 0 0,0-4-2 0 0,1 5-4 0 0,1 0 0 0 0,-1 0 0 0 0,0 1 0 0 0,0-1 0 0 0,-1 0 0 0 0,1 1 1 0 0,0-1-1 0 0,-1 1 0 0 0,0 0 0 0 0,1-1 0 0 0,-1 1 0 0 0,-1-1 4 0 0,0 0-47 0 0,-1-1-1 0 0,1 0 1 0 0,0 0 0 0 0,0-1-1 0 0,0 1 1 0 0,0-1-1 0 0,1 1 1 0 0,0-1 0 0 0,-1-1 47 0 0,2 1-27 0 0,-1 1-85 0 0,1 0-79 0 0,-1 1-73 0 0,1 0-67 0 0,0 0-61 0 0,-1 1-56 0 0,1-1-48 0 0,-1 0-335 0 0,0-1-77 0 0,0-3-703 0 0,1-2-911 0 0,1 9 2447 0 0</inkml:trace>
  <inkml:trace contextRef="#ctx0" brushRef="#br0" timeOffset="432.74">1122 48 6824 0 0,'0'0'149'0'0,"-3"0"23"0"0,3 0-167 0 0,0 0 0 0 0,0 0 0 0 0,-1 0 0 0 0,1 0 0 0 0,0 0 0 0 0,0 0 0 0 0,-1 0 0 0 0,1 0 0 0 0,0 0 0 0 0,-1 0 0 0 0,1 0 0 0 0,0 0 0 0 0,0 0 0 0 0,-1 0 0 0 0,1 0 0 0 0,0 0 0 0 0,0 0 0 0 0,-1 0 0 0 0,1 0 0 0 0,0 0 0 0 0,0-1 0 0 0,-1 1 0 0 0,1 0 0 0 0,0 0 0 0 0,0 0 0 0 0,-1 0 0 0 0,1-1 0 0 0,0 1 0 0 0,0 0 0 0 0,0 0 0 0 0,0 0 0 0 0,-1-1 0 0 0,1 1-5 0 0,-1-1 14 0 0,0-1 1 0 0,0 1-1 0 0,0 0 1 0 0,0 0-1 0 0,0 0 1 0 0,0 0 0 0 0,0 0-1 0 0,-1 0 1 0 0,1 0-1 0 0,0 0 1 0 0,-1 0-1 0 0,1 0 1 0 0,0 1-1 0 0,-1-1 1 0 0,-1 0-15 0 0,-5-4 1 0 0,-4-1 0 0 0,1 4 35 0 0,0 0 103 0 0,6-4 33 0 0,5 6-158 0 0,-1-1 0 0 0,1 0 0 0 0,0 1 0 0 0,-1-1 0 0 0,1 1 0 0 0,-1-1 0 0 0,1 1 0 0 0,-1-1-1 0 0,1 1 1 0 0,-1 0 0 0 0,0-1 0 0 0,1 1 0 0 0,-1 0 0 0 0,1-1 0 0 0,-1 1 0 0 0,0 0 0 0 0,1 0 0 0 0,-1 0 0 0 0,0-1 0 0 0,1 1 0 0 0,-1 0 0 0 0,0 0 0 0 0,1 0 0 0 0,-1 0 0 0 0,0 0 0 0 0,0 0-14 0 0,-11 0 215 0 0,-14 0 77 0 0,13 0-198 0 0,1 0-39 0 0,10 0-43 0 0,0 1 1 0 0,0-1-1 0 0,0 0 1 0 0,0 1-1 0 0,1-1 1 0 0,-1 1 0 0 0,0 0-1 0 0,0-1 1 0 0,0 1-1 0 0,0 0 1 0 0,1 0-1 0 0,-2 1-12 0 0,2-1 12 0 0,0 0-1 0 0,-1-1 1 0 0,1 1-1 0 0,-1 0 1 0 0,1 0-1 0 0,-1-1 0 0 0,1 1 1 0 0,-1-1-1 0 0,1 0 1 0 0,-1 1-1 0 0,0-1 1 0 0,1 0-12 0 0,-5 3 80 0 0,-5 5-76 0 0,10-7-13 0 0,-1 0 0 0 0,1-1 0 0 0,-1 1 0 0 0,1-1 0 0 0,-1 1 0 0 0,1-1 0 0 0,-1 0 0 0 0,1 1 0 0 0,-1-1 0 0 0,-1 0 9 0 0,2 0-9 0 0,-1 0 0 0 0,1 0 0 0 0,-1 0 0 0 0,1 0 0 0 0,-1 1-1 0 0,1-1 1 0 0,0 0 0 0 0,-1 1 0 0 0,1-1 0 0 0,-1 1 0 0 0,1 0 9 0 0,-13 11-57 0 0,-22 23 63 0 0,25-23 28 0 0,9-10-33 0 0,0-1 0 0 0,1 1 0 0 0,-1 0 0 0 0,1 0-1 0 0,0 0 1 0 0,0 0 0 0 0,0 0 0 0 0,0 1 0 0 0,0-1 0 0 0,0 0 0 0 0,1 0 0 0 0,-1 1-1 0 0,1-1 1 0 0,-1 1-1 0 0,-2 10-1 0 0,-7 8 11 0 0,4 8 33 0 0,2-13-32 0 0,2-10-11 0 0,0 1 0 0 0,0 0 0 0 0,1-1 0 0 0,0 1 0 0 0,1 0 0 0 0,-1 0 0 0 0,1 38 33 0 0,0 23 71 0 0,0-16-3 0 0,0 1 39 0 0,2-35-57 0 0,5 1-16 0 0,-3-9-27 0 0,2 8 46 0 0,1 1-18 0 0,-4-8-26 0 0,0 7 72 0 0,-4-17-101 0 0,1 1 0 0 0,1-1 0 0 0,-1 0 0 0 0,0 1 0 0 0,0-1 0 0 0,0 1 0 0 0,1-1 0 0 0,-1 0 0 0 0,1 1 0 0 0,-1 0-13 0 0,5 6 64 0 0,-4-6-47 0 0,0-1-1 0 0,0 1 1 0 0,0-1-1 0 0,0 1 0 0 0,0-1 1 0 0,-1 1-1 0 0,1-1 1 0 0,-1 1-1 0 0,1 0 1 0 0,-1-1-1 0 0,1 3-16 0 0,1 1 64 0 0,9 8-39 0 0,-9 0 57 0 0,-1-3 122 0 0,0-7-166 0 0,-1-2-59 0 0,0 0-35 0 0,-1 1-87 0 0,0 0-94 0 0,1-2-1 0 0,0 0-41 0 0,0 0-382 0 0,0 0-272 0 0,0 0-621 0 0</inkml:trace>
  <inkml:trace contextRef="#ctx0" brushRef="#br0" timeOffset="685.4">665 521 6336 0 0,'0'0'141'0'0,"0"0"23"0"0,0 0 11 0 0,0-3-29 0 0,2-10-116 0 0,5 4-13 0 0,-3 5 44 0 0,-4 4-61 0 0,2-3 292 0 0,0 0-95 0 0,-2 1-56 0 0,0-1-47 0 0,0 0-16 0 0,1 1 44 0 0,3-1 154 0 0,3-1-34 0 0,7-3 152 0 0,-10 5-258 0 0,14-6 247 0 0,0 2-105 0 0,4-1-43 0 0,12-1 16 0 0,0 1 13 0 0,-6 0-81 0 0,22-6 116 0 0,-20 6-172 0 0,-21 6-86 0 0,-1 0 0 0 0,1 0-1 0 0,0 1 1 0 0,6 0-41 0 0,3 1 45 0 0,27-1 37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5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49 7136 0 0,'0'0'165'0'0,"0"0"22"0"0,0 0 6 0 0,0 0-63 0 0,0 0-11 0 0,0 0 44 0 0,0 0 137 0 0,0 0 253 0 0,0 0 21 0 0,0 0-241 0 0,0 0-149 0 0,0 0-49 0 0,0 0 2 0 0,0 0 32 0 0,0 3-17 0 0,-1 33 236 0 0,-1 18 38 0 0,2-44-339 0 0,1-1 0 0 0,0 1 0 0 0,0-1 0 0 0,1 2-87 0 0,3 5 96 0 0,-3-9-49 0 0,0-1-1 0 0,-1 1 1 0 0,1 0-1 0 0,-1 0 1 0 0,-1-1 0 0 0,1 1-47 0 0,-1-1 39 0 0,0 1 1 0 0,1-1-1 0 0,0 0 1 0 0,1 1 0 0 0,1 3-40 0 0,3 14 90 0 0,-5-15-39 0 0,0 1 1 0 0,-1-1 0 0 0,-1 10-52 0 0,1-9 51 0 0,0 0-1 0 0,0 0 1 0 0,1 0-1 0 0,0 0 1 0 0,1 1-51 0 0,4 4 67 0 0,0 2 25 0 0,-5 1 21 0 0,-1-9-61 0 0,-1 12 55 0 0,5-4 22 0 0,-2-11-103 0 0,5 18 134 0 0,-3 6 98 0 0,-4 27-55 0 0,0 26 6 0 0,0-81-145 0 0,0-2 0 0 0,0 0 0 0 0,0 0 0 0 0,0 0 5 0 0,0 0 16 0 0,0 0-47 0 0,0 0-129 0 0,0 0-9 0 0,0 0 33 0 0,0 0-17 0 0,0 0-51 0 0,0-2-138 0 0,0 1 151 0 0,0 0 58 0 0,0 0 43 0 0,0 0 83 0 0,0 0-64 0 0,0 0-55 0 0,0-1-78 0 0,0 1-74 0 0,0-1-99 0 0,0 0-119 0 0,0 0 163 0 0,0 1-35 0 0,0 0-12 0 0,0 0-43 0 0,0-1-459 0 0,0-2-309 0 0,0-1-722 0 0</inkml:trace>
  <inkml:trace contextRef="#ctx0" brushRef="#br0" timeOffset="722.15">0 49 5344 0 0,'0'0'157'0'0,"1"0"-43"0"0,1 0-11 0 0,6-2 134 0 0,-5-2 50 0 0,2-3 40 0 0,5 2 152 0 0,-7 1-303 0 0,-2 1-50 0 0,3-2 108 0 0,1 4-64 0 0,3 0 81 0 0,1 0-109 0 0,1-4 1 0 0,4-2 17 0 0,1 5 4 0 0,5 1-115 0 0,25 1 39 0 0,-21 3-63 0 0,-8 4 16 0 0,-7-3 25 0 0,3 1 36 0 0,12 9 132 0 0,-4-2 36 0 0,-1 1-135 0 0,-8 2-48 0 0,7 7-46 0 0,-12-15-30 0 0,0 0-1 0 0,0 0 1 0 0,-1 1 0 0 0,1 0 0 0 0,-2 0-11 0 0,10 13 44 0 0,-12-17-29 0 0,0 0 0 0 0,0 0 0 0 0,0 0 0 0 0,-1 0 0 0 0,1 0 0 0 0,-1 0 0 0 0,0 0 0 0 0,-1 0 0 0 0,1 4-15 0 0,1 42 233 0 0,-2-36-147 0 0,0-7-18 0 0,-1 0 1 0 0,0 0-1 0 0,0 0 0 0 0,-1-1 1 0 0,0 1-1 0 0,0 0 1 0 0,0-1-69 0 0,0 0 62 0 0,-4 12 235 0 0,-3 2 92 0 0,4-9-196 0 0,4-10-161 0 0,-13 15 103 0 0,1 0-66 0 0,11-11-51 0 0,2-4-15 0 0,0-1-1 0 0,-1 1 1 0 0,1-1-1 0 0,0 1 0 0 0,-1 0 1 0 0,1-1-1 0 0,0 1 1 0 0,-1-1-1 0 0,1 1 0 0 0,-1-1 1 0 0,1 1-1 0 0,-1-1 1 0 0,1 1-1 0 0,-1-1 0 0 0,1 1 1 0 0,-1-1-1 0 0,0 0 0 0 0,1 1 1 0 0,-1-1-1 0 0,1 0 1 0 0,-1 1-1 0 0,0-1-2 0 0,-4 2 7 0 0,4-1-3 0 0,0 0 0 0 0,0-1-1 0 0,0 1 1 0 0,0 0 0 0 0,1-1-1 0 0,-1 1 1 0 0,0 0 0 0 0,0 0-1 0 0,1 0 1 0 0,-1 0 0 0 0,0 0-1 0 0,1 0 1 0 0,-1 0 0 0 0,1 0-1 0 0,0 0 1 0 0,-1 1-4 0 0,-5 9 28 0 0,-8-6 25 0 0,-1 5-39 0 0,2-4-14 0 0,7 4 0 0 0,-2-7 0 0 0,10-3 0 0 0,0-1 0 0 0,-1 1 0 0 0,1-1 0 0 0,-1 1 0 0 0,1-1 0 0 0,-1 0 0 0 0,1 1 0 0 0,-1-1 0 0 0,1 0 0 0 0,-1 0 0 0 0,1 0 0 0 0,0-1 0 0 0,4-1 0 0 0,-2 1 0 0 0,0 1 0 0 0,0 0 0 0 0,1 1 0 0 0,-1-1 0 0 0,0 1 0 0 0,1 0 0 0 0,-1 0 0 0 0,1 0 0 0 0,3 1 0 0 0,8 0 0 0 0,-5-1 0 0 0,-7 0 0 0 0,1 0 0 0 0,-1 0 0 0 0,1 0 0 0 0,-1 1 0 0 0,1-1 0 0 0,1 2 0 0 0,10 3 0 0 0,-13-3 0 0 0,0-1 0 0 0,1 0 0 0 0,-1 0 0 0 0,1 0 0 0 0,-1 0 0 0 0,0-1 0 0 0,1 1 0 0 0,1-1 0 0 0,-2 0 0 0 0,0 0 0 0 0,1 0 0 0 0,-1 1 0 0 0,0-1 0 0 0,0 1 0 0 0,0 0 0 0 0,0 0 0 0 0,0 0 0 0 0,0 0 0 0 0,3 1 0 0 0,4 3 0 0 0,36 8 0 0 0,-32-9 0 0 0,-1 0 0 0 0,1 1 0 0 0,12 6 0 0 0,-18-7 7 0 0,-2-2 16 0 0,-1 1-1 0 0,0-1 1 0 0,0 1-1 0 0,0 1 1 0 0,-1-1-1 0 0,1 1 1 0 0,2 2-23 0 0,19 21 251 0 0,-23-24-140 0 0,-2 0-50 0 0,-1 6-15 0 0,-1-6-10 0 0,2 11 58 0 0,-2 23 282 0 0,-2-25-270 0 0,0-8-92 0 0,-4 5 64 0 0,-4 2 45 0 0,6-3-71 0 0,0 5 44 0 0,-6-8 7 0 0,5 6-4 0 0,6-10-94 0 0,-1 0 1 0 0,1 0 0 0 0,-1 0 0 0 0,1 0-1 0 0,-1 0 1 0 0,1 0 0 0 0,-1 0-1 0 0,0 0 1 0 0,0 0 0 0 0,1 0 0 0 0,-1 0-1 0 0,0-1 1 0 0,0 1 0 0 0,0 0 0 0 0,0 0-1 0 0,0-1-5 0 0,-31 16 82 0 0,1-2 182 0 0,-14 4-264 0 0,39-17 38 0 0,-1 1 1 0 0,1-1 0 0 0,-1-1 0 0 0,1 1 0 0 0,-1-1 0 0 0,0 0 0 0 0,1-1-1 0 0,-1 0-38 0 0,-15 0 138 0 0,6 1-60 0 0,-14 0 13 0 0,13 0-20 0 0,15 0-63 0 0,0 0 0 0 0,0 0 0 0 0,0 0 0 0 0,1-1 0 0 0,-1 1 1 0 0,0-1-1 0 0,0 1 0 0 0,1-1 0 0 0,-1 0 0 0 0,1 0 1 0 0,-1 0-1 0 0,0 1 0 0 0,1-2-8 0 0,-1 1 4 0 0,1 0-1 0 0,-1 1 1 0 0,1-1 0 0 0,-1 0-1 0 0,0 0 1 0 0,1 1 0 0 0,-1-1 0 0 0,0 1-1 0 0,1-1 1 0 0,-1 1 0 0 0,0 0-1 0 0,0 0 1 0 0,0 0-4 0 0,1 0 3 0 0,0 0 0 0 0,-1 0 0 0 0,1 0 0 0 0,0 0 0 0 0,0-1 0 0 0,-1 1-1 0 0,1 0 1 0 0,0 0 0 0 0,0-1 0 0 0,0 1 0 0 0,-1-1 0 0 0,1 1 0 0 0,0-1 0 0 0,0 1 0 0 0,0-1 0 0 0,0 0-1 0 0,0 0 1 0 0,-1 0-3 0 0,-8-9 50 0 0,9 9-45 0 0,-12-9 6 0 0,6 6 15 0 0,6 4-20 0 0,1 0 0 0 0,-1 0 0 0 0,1 0 0 0 0,-1 0 0 0 0,1 0 0 0 0,-1-1 0 0 0,1 1 0 0 0,0 0 0 0 0,-1-1 0 0 0,1 1 0 0 0,-1 0 1 0 0,1-1-1 0 0,0 1 0 0 0,-1 0 0 0 0,1-1 0 0 0,0 1 0 0 0,-1 0 0 0 0,1-1 0 0 0,0 1 0 0 0,0-1 0 0 0,-1 1 0 0 0,1-1 0 0 0,0 1 0 0 0,0-1 0 0 0,0 1 0 0 0,0-1 0 0 0,0 1 0 0 0,-1-1 0 0 0,1 1 0 0 0,0-1 0 0 0,0 1 0 0 0,0-1 0 0 0,0 1 0 0 0,1-1 0 0 0,-1 1 0 0 0,0-1 0 0 0,0 1 1 0 0,0-1-7 0 0,-3 1 96 0 0,-7 0-35 0 0,7 0-145 0 0,3-2-35 0 0,0-1 48 0 0,0 1 29 0 0,0-1 20 0 0,0 0-29 0 0,0 0-112 0 0,0 3-12 0 0,0 0-7 0 0,0 0-2 0 0,0 0 5 0 0,0 0 23 0 0,0 0 11 0 0,0 0 1 0 0,0 0 13 0 0,0 0 40 0 0,0 0-39 0 0,0 0-14 0 0,0 0 0 0 0,0 0 6 0 0,0 0 29 0 0,0 0 12 0 0,0 0 1 0 0,0 0-23 0 0,0 0-94 0 0,0 0-41 0 0,0 0 124 0 0,0 0-64 0 0,0 0-87 0 0,0 0 87 0 0,0 0-41 0 0,0 0-46 0 0,0 0-41 0 0,0 0-428 0 0,0 0-295 0 0,0 0-681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9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9152 0 0,'0'0'208'0'0,"0"0"33"0"0,0 0 14 0 0,0-3-10 0 0,0-8-45 0 0,0 9-21 0 0,0 2-3 0 0,2 0-30 0 0,11 0-116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1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33 238 6392 0 0,'0'0'141'0'0,"2"0"23"0"0,2 0-105 0 0,-2 0-35 0 0,-1 0 1 0 0,1 0-1 0 0,0 0 1 0 0,0 0-1 0 0,0 0 1 0 0,0 0-1 0 0,-1 0 1 0 0,1-1-1 0 0,0 1 1 0 0,0-1-1 0 0,1 0-24 0 0,1-5 29 0 0,-4 5-29 0 0,0 1 1 0 0,1-1-1 0 0,-1 1 0 0 0,0-1 0 0 0,1 1 0 0 0,-1 0 0 0 0,0-1 0 0 0,0 1 0 0 0,1 0 0 0 0,-1-1 0 0 0,1 1 0 0 0,-1 0 0 0 0,0-1 0 0 0,1 1 0 0 0,-1 0 0 0 0,1 0 0 0 0,-1-1 0 0 0,1 1 0 0 0,-1 0 0 0 0,1 0 0 0 0,-1 0 0 0 0,1 0 0 0 0,-1 0 0 0 0,1 0 0 0 0,-1 0 1 0 0,1 0-1 0 0,-1 0 0 0 0,1 0 0 0 0,-1 0 0 0 0,1 0 0 0 0,-1 0 0 0 0,1 0 0 0 0,0 0 0 0 0,1 0 0 0 0,-1 0 0 0 0,1 0 0 0 0,-1-1 0 0 0,1 1 0 0 0,-1 0 0 0 0,1-1 0 0 0,-1 1 1 0 0,1-1-1 0 0,-1 1 0 0 0,0-1 0 0 0,1 0 0 0 0,0 0 0 0 0,6-9 51 0 0,-6 5 3 0 0,2-1 107 0 0,3 1 132 0 0,-2 3-204 0 0,3-5 92 0 0,0-7 150 0 0,0-1-18 0 0,0 9-163 0 0,-1 3-24 0 0,-7 3-114 0 0,1-1-1 0 0,-1 1 1 0 0,1 0-1 0 0,-1 0 1 0 0,1 0 0 0 0,-1-1-1 0 0,1 1 1 0 0,-1 0 0 0 0,0 0-1 0 0,1-1 1 0 0,-1 1-1 0 0,1 0 1 0 0,-1-1 0 0 0,0 1-1 0 0,1 0 1 0 0,-1-1 0 0 0,0 1-1 0 0,1-1 1 0 0,-1 1-1 0 0,0-1 1 0 0,0 1 0 0 0,0-1-1 0 0,1 1 1 0 0,-1-1 0 0 0,0 1-1 0 0,0-1 1 0 0,0 1-1 0 0,0-1 1 0 0,0 1 0 0 0,0-1-1 0 0,0 1 1 0 0,0-1 0 0 0,0 1-1 0 0,0-1 1 0 0,0 1-1 0 0,0-1 1 0 0,0 1 0 0 0,0-1-12 0 0,3-13 247 0 0,7-1-34 0 0,-8 12-72 0 0,-1 0-63 0 0,-1-6-20 0 0,-1 6-11 0 0,2-1-1 0 0,-1-1 50 0 0,0-23 640 0 0,-2 23-628 0 0,1 2-54 0 0,-6-1 157 0 0,7 3-199 0 0,-1 1 0 0 0,1 0 0 0 0,-1 0 1 0 0,1 0-1 0 0,0-1 0 0 0,-1 1 0 0 0,1 0 1 0 0,0 0-1 0 0,-1-1 0 0 0,1 1 0 0 0,0 0 1 0 0,0-1-1 0 0,-1 1 0 0 0,1 0 0 0 0,0-1 1 0 0,0 1-1 0 0,-1 0 0 0 0,1-1 0 0 0,0 1 1 0 0,0-1-1 0 0,0 1 0 0 0,0 0 0 0 0,0-1 1 0 0,0 1-1 0 0,0-1 0 0 0,-1 1 0 0 0,1-1 1 0 0,0 1-1 0 0,1 0 0 0 0,-1-1 0 0 0,0 1-12 0 0,-3-6 282 0 0,0 3-260 0 0,-1 1 41 0 0,-2-1 107 0 0,-13-1 319 0 0,13 3-378 0 0,-1 1-46 0 0,7 0-58 0 0,-1 0 0 0 0,1 0 0 0 0,-1 0 0 0 0,1 0 0 0 0,-1 0 0 0 0,1 0 0 0 0,-1 0 0 0 0,1 0 0 0 0,-1 0 0 0 0,1 0 0 0 0,-1 0 0 0 0,1 0 0 0 0,-1 0 0 0 0,1 0 0 0 0,-1 1 0 0 0,1-1 1 0 0,0 0-1 0 0,-1 0 0 0 0,1 0 0 0 0,-1 1 0 0 0,1-1 0 0 0,0 0 0 0 0,-1 1 0 0 0,1-1 0 0 0,-1 0 0 0 0,1 1 0 0 0,0-1 0 0 0,0 1 0 0 0,-1-1 0 0 0,1 0 0 0 0,0 1 0 0 0,-1 0-7 0 0,-3 5 95 0 0,-9 0-19 0 0,8-3-67 0 0,1 1 1 0 0,-1 0 0 0 0,1 0 0 0 0,0 0 0 0 0,1 1 0 0 0,-1 0-1 0 0,1-1 1 0 0,0 1 0 0 0,0 0 0 0 0,0 1 0 0 0,-1 2-10 0 0,2-2 2 0 0,-1 0 1 0 0,1 0-1 0 0,-1-1 1 0 0,0 0-1 0 0,-1 1-2 0 0,2-3 3 0 0,0 0 0 0 0,0 0 0 0 0,0 0 1 0 0,1 0-1 0 0,-1 1 0 0 0,1-1 0 0 0,0 1 0 0 0,0-1 0 0 0,0 1 0 0 0,0-1 1 0 0,1 1-1 0 0,-1-1 0 0 0,1 5-3 0 0,0-4 1 0 0,-1 0 0 0 0,1-1 0 0 0,-1 1 0 0 0,0 0 0 0 0,0 0 0 0 0,0 0 0 0 0,-1 0 0 0 0,1-1 1 0 0,-1 1-1 0 0,-1 2-1 0 0,-1 7 38 0 0,5 10 99 0 0,-1-11-66 0 0,3 3 35 0 0,10 1-20 0 0,0 0-68 0 0,-8-3-18 0 0,6-8 0 0 0,-6 6 0 0 0,24 5 0 0 0,-24-15 0 0 0,-1 0 0 0 0,1 0 0 0 0,0 0 0 0 0,0-1 0 0 0,-1 0 0 0 0,1 0 0 0 0,0 0 0 0 0,0 0 0 0 0,2-1 0 0 0,3 0 0 0 0,-4 1-53 0 0,-1 0-108 0 0,-1 0-116 0 0,0 0-120 0 0,0 0-128 0 0,-2 0 213 0 0,0 0-33 0 0,0 0-36 0 0,0 0-35 0 0,0 0-36 0 0,0 0-37 0 0,4 0-1190 0 0,3 0-962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48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268 411 5120 0 0,'0'0'116'0'0,"0"0"17"0"0,0 0 10 0 0,-2 0-23 0 0,1 0-119 0 0,1 0 0 0 0,-1 0 0 0 0,1 0 0 0 0,-1 0 0 0 0,1 0 0 0 0,-1 0 0 0 0,1 0 0 0 0,-1-1 0 0 0,1 1 0 0 0,-1 0 0 0 0,1 0 0 0 0,-1 0 0 0 0,1 0 0 0 0,0-1 0 0 0,-1 1 0 0 0,1 0 0 0 0,-1 0 0 0 0,1-1 0 0 0,0 1 0 0 0,-1 0 0 0 0,1-1 0 0 0,-1 1 0 0 0,1 0 0 0 0,0-1 0 0 0,0 1 0 0 0,-1-1 0 0 0,1 1 0 0 0,0-1-1 0 0,-1-6 61 0 0,1 5 45 0 0,0 2 124 0 0,-3 0 209 0 0,-1 0-319 0 0,1-1 44 0 0,-7-4 483 0 0,6 3-413 0 0,1-1-88 0 0,2 2-121 0 0,0 0-41 0 0,-2-2 430 0 0,0 3-4 0 0,-1 0-253 0 0,-8 0 102 0 0,-1 3-106 0 0,5 2-82 0 0,-4 1 26 0 0,6-5-23 0 0,-2 0 39 0 0,6-1-93 0 0,1 0 0 0 0,-1 1 1 0 0,0-1-1 0 0,0 1 1 0 0,1-1-1 0 0,-1 1 0 0 0,0 0 1 0 0,1 0-1 0 0,-1 0 0 0 0,1 0 1 0 0,-2 0-21 0 0,-5 4 28 0 0,-13 7 45 0 0,7-1-64 0 0,2-2-1 0 0,7-7 5 0 0,4-2-10 0 0,1 0-1 0 0,-1 1 0 0 0,1-1 0 0 0,-1 0 0 0 0,0 1 1 0 0,1-1-1 0 0,-1 0 0 0 0,1 1 0 0 0,-1-1 1 0 0,1 1-1 0 0,-1-1 0 0 0,1 1 0 0 0,-1-1 0 0 0,1 1 1 0 0,-1-1-1 0 0,1 1 0 0 0,0-1 0 0 0,-1 1 1 0 0,1 0-1 0 0,0-1 0 0 0,-1 1 0 0 0,1 0-2 0 0,-2 4 8 0 0,-25 26 88 0 0,23-20-67 0 0,3-9-24 0 0,0 1 1 0 0,0-1 0 0 0,-1 0-1 0 0,1 0 1 0 0,0 0 0 0 0,-1 0-1 0 0,1 0 1 0 0,-1 0 0 0 0,0 0-6 0 0,0 0 0 0 0,1-1 0 0 0,0 1 0 0 0,-1-1 0 0 0,1 1 0 0 0,0 0 0 0 0,0 0 0 0 0,0-1 0 0 0,0 1 0 0 0,0 0 0 0 0,0 0 0 0 0,1 0 0 0 0,-1 2 0 0 0,-1 26 0 0 0,2-19 0 0 0,0 99 0 0 0,0-107 1 0 0,0 0 1 0 0,0-1 0 0 0,1 1-1 0 0,-1 0 1 0 0,1-1 0 0 0,-1 1 0 0 0,1-1-1 0 0,0 1 1 0 0,0-1 0 0 0,0 1-1 0 0,1 0-1 0 0,1 2 7 0 0,1 0 0 0 0,0 0 0 0 0,0-1 0 0 0,0 1 0 0 0,1 0-7 0 0,6 7 18 0 0,-8-8-2 0 0,0-1 0 0 0,0 0 0 0 0,0 1-1 0 0,0-1 1 0 0,1 0 0 0 0,-1 0 0 0 0,1-1 0 0 0,0 1 0 0 0,0-1 0 0 0,1 0-16 0 0,21 4 99 0 0,-13 0-31 0 0,-12-5-57 0 0,0 0 0 0 0,1-1 0 0 0,-1 1 0 0 0,1 0 0 0 0,0 0 0 0 0,-1-1 0 0 0,1 1 0 0 0,-1-1 1 0 0,1 0-1 0 0,0 1 0 0 0,-1-1 0 0 0,1 0 0 0 0,0 0 0 0 0,0 0-11 0 0,6 0-3 0 0,2 0 80 0 0,6 1 120 0 0,22-2 402 0 0,-29 0-453 0 0,-1-1-50 0 0,6-4 151 0 0,6-5 179 0 0,-4 2-107 0 0,-6 4-103 0 0,1 0 11 0 0,0-4-46 0 0,-9 7-133 0 0,1 0 1 0 0,0 0 0 0 0,0 0 0 0 0,0 0-1 0 0,0 1 1 0 0,1-1-49 0 0,12-7 216 0 0,-9 0-100 0 0,-2-1 7 0 0,0-1-28 0 0,4 0-55 0 0,-8 10-35 0 0,1-1 0 0 0,-1 1-1 0 0,0-1 1 0 0,1 0 0 0 0,-1 1 0 0 0,0-1-1 0 0,0 0 1 0 0,0 0 0 0 0,0 0 0 0 0,0 0-1 0 0,-1 0 1 0 0,1-1-5 0 0,1-27 79 0 0,-2 16-52 0 0,0 6-18 0 0,1 2-6 0 0,-1 0 0 0 0,0 0-1 0 0,0 0 1 0 0,0 1 0 0 0,-1-1-1 0 0,0 0 1 0 0,-1-5-3 0 0,-2 0 29 0 0,2 8-15 0 0,1 0 0 0 0,-1 0 1 0 0,1 0-1 0 0,0 0 0 0 0,1-1 0 0 0,-1 1 1 0 0,0 0-1 0 0,1-1 0 0 0,0-1-14 0 0,0 3 7 0 0,0 0 0 0 0,-1 1 0 0 0,1-1 0 0 0,0 1 0 0 0,-1-1 0 0 0,1 0 0 0 0,-1 1 0 0 0,1-1 0 0 0,-1 1 0 0 0,0-1-1 0 0,0 1 1 0 0,1-1 0 0 0,-1 1 0 0 0,0-1-7 0 0,-4-6 22 0 0,-8-22-12 0 0,2 5-6 0 0,2 9-84 0 0,0 3-75 0 0,-2 0-109 0 0,6 8 173 0 0,0-1-45 0 0,2 4-17 0 0,3 2-134 0 0,0 0-249 0 0,0-3-21 0 0,0-10-3 0 0</inkml:trace>
  <inkml:trace contextRef="#ctx0" brushRef="#br0" timeOffset="462.12">1388 111 4744 0 0,'-8'1'41'0'0,"-2"-2"-10"0"0,0-3 33 0 0,-9-5 68 0 0,6 3-104 0 0,8-4-28 0 0,-2 7 10 0 0,1 1 40 0 0,-2-4 79 0 0,0-1 45 0 0,-8-7 224 0 0,-47-17 1370 0 0,47 28-1280 0 0,0 1-36 0 0,12-1-348 0 0,0 0-37 0 0,-2-1 34 0 0,0 2 10 0 0,-1 1 42 0 0,-2 0 82 0 0,4 1-202 0 0,-2 0 44 0 0,-25 0 290 0 0,18 0-252 0 0,0 3-32 0 0,4 2-56 0 0,9-4-26 0 0,-1 0 0 0 0,1 0 0 0 0,-1 0 0 0 0,0 0 0 0 0,1-1 0 0 0,-1 1-1 0 0,0 0 1 0 0,0-1 0 0 0,1 0 0 0 0,-1 1 0 0 0,0-1 0 0 0,0 0 0 0 0,0 0-1 0 0,1 0 2 0 0,0 0 1 0 0,-1 0-1 0 0,1 0 0 0 0,0 0 0 0 0,0 1 0 0 0,-1-1 0 0 0,1 0 0 0 0,0 0 1 0 0,0 1-1 0 0,-1-1 0 0 0,1 1 0 0 0,0-1 0 0 0,0 1 0 0 0,0 0 0 0 0,0 0 1 0 0,0-1-1 0 0,0 1 0 0 0,0 0 0 0 0,0 0 0 0 0,0 0 0 0 0,0 0 0 0 0,0 0 0 0 0,0 0 1 0 0,1 0-1 0 0,-2 1-2 0 0,0 3 0 0 0,2-4 0 0 0,0-1 0 0 0,-1 1 0 0 0,1 0 0 0 0,0-1 0 0 0,-1 1 0 0 0,1-1 0 0 0,0 1 0 0 0,-1-1 0 0 0,1 1 0 0 0,-1 0 0 0 0,1-1 0 0 0,-1 0 0 0 0,1 1 0 0 0,-1-1 0 0 0,1 1 0 0 0,-1-1 0 0 0,1 1 0 0 0,-1-1 0 0 0,0 0 0 0 0,1 0 0 0 0,-1 1 0 0 0,0-1 0 0 0,-4 2 0 0 0,4-1 2 0 0,-1 0 0 0 0,1 0 0 0 0,0 1 1 0 0,0-1-1 0 0,-1 0 0 0 0,1 0 0 0 0,0 1 0 0 0,0-1 1 0 0,0 1-1 0 0,0-1 0 0 0,1 0 0 0 0,-1 1 0 0 0,0 0 1 0 0,0 0-3 0 0,1 0 6 0 0,-1 0 0 0 0,0-1 0 0 0,1 1 0 0 0,-1-1 0 0 0,0 1 0 0 0,0-1 0 0 0,0 0 0 0 0,0 1 0 0 0,0-1 0 0 0,0 0 0 0 0,0 0 1 0 0,-1 1-1 0 0,1-1 0 0 0,-1 0-6 0 0,-5 3 42 0 0,6-4-37 0 0,0 0 0 0 0,1 0 0 0 0,-1 1 1 0 0,0-1-1 0 0,1 1 0 0 0,-1-1 0 0 0,1 0 0 0 0,-1 1 0 0 0,1-1 0 0 0,-1 1 1 0 0,1-1-1 0 0,-1 1 0 0 0,1 0 0 0 0,-1-1 0 0 0,1 1 0 0 0,0-1 0 0 0,-1 1 1 0 0,1 0-1 0 0,0-1 0 0 0,0 1 0 0 0,-1 0 0 0 0,1 0 0 0 0,0-1 1 0 0,0 1-1 0 0,0 0 0 0 0,0-1 0 0 0,0 1-5 0 0,-1 1 7 0 0,-3 9 36 0 0,2-8-38 0 0,1 0 0 0 0,0 0 0 0 0,0 0 0 0 0,0 1 0 0 0,0-1 0 0 0,0 0 0 0 0,1 0 0 0 0,-1 1 0 0 0,1 1-5 0 0,0-2 2 0 0,0-1 1 0 0,0 0-1 0 0,0 1 1 0 0,-1-1-1 0 0,1 1 1 0 0,-1-1-1 0 0,1 0 1 0 0,-1 1 0 0 0,0-1-1 0 0,0 0 1 0 0,0 0-1 0 0,-1 1-2 0 0,1-1 5 0 0,0 1 0 0 0,0-1 0 0 0,0 1-1 0 0,0 0 1 0 0,0-1 0 0 0,1 1 0 0 0,-1 0 0 0 0,1-1-1 0 0,-1 1 1 0 0,1 0 0 0 0,0 0 0 0 0,0 0-5 0 0,0 9 30 0 0,0-4 0 0 0,-1 0 1 0 0,2 0-1 0 0,-1 1 1 0 0,3 6-31 0 0,1 2 36 0 0,-1-11-18 0 0,-2 1 0 0 0,1-1 0 0 0,-1 1 0 0 0,0 0 0 0 0,0 0 0 0 0,-1 0-18 0 0,0 8 35 0 0,-1-9-17 0 0,1 0 0 0 0,0 1 0 0 0,1-1 0 0 0,-1 1 0 0 0,1-1 1 0 0,1 1-19 0 0,3 8 48 0 0,-3-12-36 0 0,-1 1-1 0 0,0-1 0 0 0,0 0 0 0 0,0 1 0 0 0,0-1 0 0 0,-1 1 1 0 0,0 0-1 0 0,1-1 0 0 0,-1 1-11 0 0,0 0 15 0 0,0-1 0 0 0,0 1 0 0 0,1-1 0 0 0,0 1 0 0 0,-1-1 0 0 0,1 1 0 0 0,0-1 0 0 0,1 0 0 0 0,-1 1-15 0 0,5 11 76 0 0,-1 11 36 0 0,2-13-40 0 0,-7-11-61 0 0,1-1-1 0 0,0 0 0 0 0,0 1 1 0 0,-1-1-1 0 0,1 1 0 0 0,0-1 1 0 0,-1 1-1 0 0,0-1 0 0 0,1 1 0 0 0,-1 0 1 0 0,0-1-1 0 0,0 1 0 0 0,0-1-10 0 0,0 10 59 0 0,0-7-42 0 0,0-1 0 0 0,0 1 0 0 0,0-1 0 0 0,0 1 0 0 0,1-1 0 0 0,-1 1 0 0 0,2 2-17 0 0,8 5 73 0 0,-9-9-71 0 0,2 7 10 0 0,-3 1 25 0 0,-1 8 41 0 0,1 14 64 0 0,0-22-218 0 0,0-7-41 0 0,0 0 39 0 0,0-1-317 0 0,0-2-19 0 0</inkml:trace>
  <inkml:trace contextRef="#ctx0" brushRef="#br0" timeOffset="715.49">742 458 6536 0 0,'3'0'65'0'0,"0"0"-108"0"0,0 0 109 0 0,1 0 12 0 0,0 0 41 0 0,2 0 47 0 0,2 0 55 0 0,-6 0-221 0 0,-1 0 0 0 0,1 0 0 0 0,0-1 0 0 0,-1 1 0 0 0,1 0 0 0 0,0-1 0 0 0,-1 1 0 0 0,1-1 1 0 0,-1 1-1 0 0,1-1 0 0 0,-1 0 0 0 0,0 0 0 0 0,2 0 0 0 0,2-2 24 0 0,1 0 35 0 0,1 1 47 0 0,2 1 60 0 0,-2 1-80 0 0,1 0 35 0 0,36 0 593 0 0,-35-1-593 0 0,-1 0-34 0 0,9-4 83 0 0,-11 3-90 0 0,1 0 0 0 0,-1 1 0 0 0,1-1 0 0 0,0 1 0 0 0,0 1-1 0 0,0-1-79 0 0,-1 1 84 0 0,0 0 0 0 0,0-1-1 0 0,1 0 1 0 0,-1-1 0 0 0,5-1-84 0 0,12-3 173 0 0,4 3-74 0 0,16 3-16 0 0,-23 1-49 0 0,14-1 32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1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81 7256 0 0,'0'0'165'0'0,"0"-3"22"0"0,0-5-55 0 0,0 1-46 0 0,0-7 61 0 0,0 1-48 0 0,0 11 60 0 0,0-1-33 0 0,0 0 44 0 0,0 1-74 0 0,0-2 10 0 0,0 3-18 0 0,0 0-80 0 0,0 1-1 0 0,0 0 1 0 0,0 0-1 0 0,0 0 1 0 0,0 0-1 0 0,0 0 1 0 0,0 0 0 0 0,0 0-1 0 0,0 0 1 0 0,0 0-1 0 0,0 0 1 0 0,0 0-1 0 0,0-1 1 0 0,0 1-1 0 0,0 0 1 0 0,0 0 0 0 0,0 0-1 0 0,0 0 1 0 0,0 0-1 0 0,0 0 1 0 0,0 0-1 0 0,0 0 1 0 0,0 0-1 0 0,0 0 1 0 0,0-1 0 0 0,0 1-1 0 0,0 0 1 0 0,0 0-1 0 0,0 0 1 0 0,-1 0-1 0 0,1 0 1 0 0,0 0-1 0 0,0 0 1 0 0,0 0 0 0 0,0 0-1 0 0,0 0 1 0 0,0 0-1 0 0,0 0 1 0 0,0 0-1 0 0,0 0 1 0 0,0 0-1 0 0,0 0 1 0 0,-1 0 0 0 0,1 0-1 0 0,0 0 1 0 0,0 0-1 0 0,0 0 1 0 0,0 0-1 0 0,0 0 1 0 0,0 0-1 0 0,0 0 1 0 0,0 0 0 0 0,0 0-1 0 0,0 0 1 0 0,-1 0-1 0 0,1 0 1 0 0,0 0-8 0 0,-1 0 61 0 0,-1 0 0 0 0,1-1 0 0 0,0 1 0 0 0,-1 0 0 0 0,1-1 0 0 0,-1 1 0 0 0,1-1 0 0 0,0 1 0 0 0,-1-1 0 0 0,1 1 0 0 0,0-1 0 0 0,-1 0-61 0 0,-2-3 145 0 0,2 2-120 0 0,0 1-41 0 0,-1-2 191 0 0,-1 2-79 0 0,0 1-50 0 0,-1 1-28 0 0,3-1 30 0 0,-9 0 29 0 0,-10 0 22 0 0,4-1-59 0 0,12 1-33 0 0,-1-1-1 0 0,1 1 0 0 0,0 0 0 0 0,0 1 1 0 0,-1-1-1 0 0,1 1 0 0 0,0 0 1 0 0,-2 1-7 0 0,-16 8 38 0 0,12-7 160 0 0,7-3-149 0 0,1 1 0 0 0,-1-1 1 0 0,0 1-1 0 0,0 0 1 0 0,1 0-1 0 0,-1 0-49 0 0,-11 5 197 0 0,-2 1 46 0 0,11-2-209 0 0,-4 3-24 0 0,3 0-10 0 0,4-4 0 0 0,0-1 0 0 0,0 0 0 0 0,-1 0 0 0 0,1 0 0 0 0,-1 0 0 0 0,0-1 0 0 0,-3 1 0 0 0,6-2 0 0 0,1-1 0 0 0,0 0 0 0 0,-1 0 0 0 0,1 0 0 0 0,-1 0 0 0 0,1 1 0 0 0,-1-1 0 0 0,1 0 0 0 0,-1 1 0 0 0,1-1 0 0 0,0 0 0 0 0,-1 1 0 0 0,1-1 0 0 0,-1 0 0 0 0,1 1 0 0 0,0-1 0 0 0,0 0 0 0 0,-1 1 0 0 0,1-1 0 0 0,0 1 0 0 0,0-1 0 0 0,-1 1 0 0 0,1-1 0 0 0,0 1 0 0 0,0-1 0 0 0,0 1 0 0 0,0-1 0 0 0,0 1 0 0 0,0-1 0 0 0,0 1 0 0 0,0-1 0 0 0,0 1 0 0 0,0-1 0 0 0,0 1 0 0 0,0-1 0 0 0,0 1 0 0 0,0-1 0 0 0,0 1 0 0 0,0 0-1 0 0,0-1 1 0 0,0 1 0 0 0,0 0 0 0 0,0-1 0 0 0,0 1 0 0 0,0 0-1 0 0,0-1 1 0 0,0 1 0 0 0,0 0 0 0 0,-1-1 0 0 0,1 1-1 0 0,0 0 1 0 0,-1-1 0 0 0,1 1 0 0 0,0-1 0 0 0,-1 1 0 0 0,1-1-1 0 0,0 1 1 0 0,-1 0 0 0 0,1-1 0 0 0,-1 0 0 0 0,1 1 0 0 0,-1-1-1 0 0,1 1 1 0 0,-1-1 0 0 0,0 1 0 0 0,-4 4-38 0 0,2 5-57 0 0,3-9 91 0 0,0-1 0 0 0,0 0 0 0 0,0 1 0 0 0,0-1 0 0 0,0 1 0 0 0,0-1 0 0 0,0 0-1 0 0,-1 1 1 0 0,1-1 0 0 0,0 1 0 0 0,1-1 0 0 0,-1 0 0 0 0,0 1 0 0 0,0-1 0 0 0,0 1-1 0 0,0-1 1 0 0,0 0 0 0 0,0 1 0 0 0,0-1 0 0 0,0 0 0 0 0,1 1 0 0 0,-1-1 0 0 0,0 0 0 0 0,0 1-1 0 0,1-1 1 0 0,-1 0 0 0 0,0 1 0 0 0,0-1 0 0 0,1 0 0 0 0,-1 0 0 0 0,0 1 4 0 0,8 5-118 0 0,0 8-43 0 0,7 5 131 0 0,-11-14 32 0 0,0-1-1 0 0,0 0 0 0 0,0-1 0 0 0,1 1 0 0 0,3 2-1 0 0,3-2 1 0 0,-9-3-2 0 0,0 0-1 0 0,1 0 1 0 0,-1 1 0 0 0,0-1-1 0 0,0 0 1 0 0,0 1 0 0 0,0-1-1 0 0,0 1 1 0 0,0 0 1 0 0,20 23-24 0 0,-17-20 19 0 0,0 1 0 0 0,1-1 0 0 0,-1 0 0 0 0,1 0 1 0 0,0 0-1 0 0,5 2 5 0 0,15 12 0 0 0,-5 7 0 0 0,9-2 26 0 0,-24-21-16 0 0,-1 1-1 0 0,0 0 1 0 0,0 0 0 0 0,0 1-1 0 0,0 0 1 0 0,-1-1 0 0 0,0 1 0 0 0,3 5-10 0 0,-3-4 12 0 0,0-1 0 0 0,0 0 0 0 0,1 0 0 0 0,-1 0 0 0 0,1-1 0 0 0,0 1 0 0 0,0-1 0 0 0,4 2-12 0 0,-6-4 10 0 0,0 0 1 0 0,0 1 0 0 0,-1-1-1 0 0,1 1 1 0 0,-1 0 0 0 0,0 0 0 0 0,1 0-1 0 0,-1 0 1 0 0,-1 0 0 0 0,1 0-1 0 0,0 1-10 0 0,4 7 27 0 0,10 7 54 0 0,-15-17-64 0 0,1 1-1 0 0,-1-1 1 0 0,1 1-1 0 0,-1-1 1 0 0,0 1-1 0 0,0 0 1 0 0,0 0-1 0 0,0-1 1 0 0,0 1-1 0 0,0 0 1 0 0,0 1-17 0 0,0 9 149 0 0,0-4-32 0 0,-1 1 39 0 0,0-8-141 0 0,0-1-1 0 0,-1 1 1 0 0,1 0-1 0 0,0 0 1 0 0,0-1 0 0 0,0 1-1 0 0,-1 0 1 0 0,1-1-1 0 0,0 1 1 0 0,-1 0 0 0 0,1-1-1 0 0,-1 1 1 0 0,1-1 0 0 0,-1 1-1 0 0,1-1 1 0 0,-1 1-1 0 0,1-1 1 0 0,-1 1 0 0 0,1-1-1 0 0,-1 1 1 0 0,0-1-1 0 0,1 1 1 0 0,-1-1 0 0 0,0 0-1 0 0,1 0 1 0 0,-1 1 0 0 0,0-1-15 0 0,0 1 20 0 0,-1-1 1 0 0,1 1-1 0 0,0 0 1 0 0,0-1-1 0 0,0 1 1 0 0,0 0 0 0 0,-1 0-1 0 0,1 0 1 0 0,0 0-1 0 0,0 0 1 0 0,1 0-1 0 0,-1 0 1 0 0,0 0 0 0 0,0 1-21 0 0,-2 5 105 0 0,-1 0 48 0 0,-8-5-46 0 0,11-2-94 0 0,-1 0 0 0 0,0 0 0 0 0,0 0-1 0 0,1 1 1 0 0,-1-1 0 0 0,0 1 0 0 0,0-1 0 0 0,1 1 0 0 0,-1 0 0 0 0,0 0-1 0 0,1-1 1 0 0,-1 1 0 0 0,1 1-13 0 0,-1-1 12 0 0,1 0-1 0 0,-1-1 1 0 0,1 1-1 0 0,-1 0 1 0 0,0 0-1 0 0,1-1 1 0 0,-1 1 0 0 0,0-1-1 0 0,0 1 1 0 0,1-1-1 0 0,-1 0 1 0 0,0 0-1 0 0,0 0-11 0 0,0 1 9 0 0,1-1-1 0 0,-1 0 1 0 0,0 0-1 0 0,0 1 0 0 0,0-1 1 0 0,1 1-1 0 0,-1-1 1 0 0,0 1-1 0 0,1 0 1 0 0,-1-1-1 0 0,1 1 1 0 0,-1 0-1 0 0,0 0-8 0 0,1 0 7 0 0,-1 0 1 0 0,1 0-1 0 0,-1 0 0 0 0,1 0 1 0 0,-1-1-1 0 0,0 1 0 0 0,1 0 1 0 0,-1-1-1 0 0,0 0 1 0 0,0 1-1 0 0,1-1 0 0 0,-1 0 1 0 0,0 0-8 0 0,-19 0 56 0 0,-21 0-48 0 0,41 0-8 0 0,1 0 1 0 0,-1 1 0 0 0,1-1-1 0 0,-1 0 1 0 0,1 0 0 0 0,-1 0-1 0 0,1 0 1 0 0,-1 0 0 0 0,1 0-1 0 0,-1 0 1 0 0,1-1 0 0 0,-1 1-1 0 0,1 0 1 0 0,-1 0 0 0 0,1 0-1 0 0,-1 0 1 0 0,1-1-1 0 0,0 1 1 0 0,-1 0 0 0 0,1 0-1 0 0,-1-1 1 0 0,1 1 0 0 0,-1 0-1 0 0,1-1 1 0 0,0 1 0 0 0,-1 0-1 0 0,1-1 1 0 0,0 1 0 0 0,0-1-1 0 0,-1 1 1 0 0,1-1 0 0 0,0 1-1 0 0,-5-7-51 0 0,3 5-105 0 0,-1 0 38 0 0,-13-4-246 0 0,10 3 164 0 0,3 2 58 0 0,0 0-36 0 0,1 0-44 0 0,-1-1-48 0 0,1 1-56 0 0,0-1-63 0 0,1 1 90 0 0,1 0-39 0 0,-1-1-436 0 0,1-2-288 0 0,0-1-678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7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48 7368 0 0,'-13'13'165'0'0,"7"-8"-57"0"0,4-7 48 0 0,2 2-151 0 0,0 0 0 0 0,0 0 0 0 0,0-1 1 0 0,0 1-1 0 0,-1 0 0 0 0,1 0 0 0 0,0 0 1 0 0,0 0-1 0 0,0 0 0 0 0,0 0 0 0 0,0-1 1 0 0,0 1-1 0 0,0 0 0 0 0,0 0 1 0 0,0 0-1 0 0,-1 0 0 0 0,1 0 0 0 0,0 0 1 0 0,0 0-1 0 0,0 0 0 0 0,0 0 0 0 0,0 0 1 0 0,0 0-1 0 0,-1 0 0 0 0,1 0 0 0 0,0 0 1 0 0,0-1-1 0 0,0 1 0 0 0,0 0 0 0 0,0 0 1 0 0,0 0-1 0 0,-1 0 0 0 0,1 0 0 0 0,0 1 1 0 0,0-1-1 0 0,0 0 0 0 0,0 0 0 0 0,0 0 1 0 0,-1 0-1 0 0,1 0 0 0 0,0 0 1 0 0,0 0-1 0 0,0 0 0 0 0,0 0-5 0 0,-8 5 78 0 0,-5 7-48 0 0,0 1-18 0 0,-5 4 41 0 0,4 1 42 0 0,10-8 12 0 0,3-8-84 0 0,0 1 0 0 0,0-1 0 0 0,-1 0-1 0 0,1 0 1 0 0,0 0 0 0 0,-1 0-1 0 0,1 0 1 0 0,-1 0 0 0 0,0 0-23 0 0,-25 29 254 0 0,9-4-84 0 0,11-15-7 0 0,2-6-82 0 0,5-5-75 0 0,-1 0 0 0 0,0-1 0 0 0,1 1 0 0 0,-1 0 0 0 0,1 0 0 0 0,-1-1 0 0 0,1 1 0 0 0,-1 0 0 0 0,1 0 1 0 0,0 0-1 0 0,-1 0 0 0 0,1 0 0 0 0,0 0 0 0 0,0 0 0 0 0,0-1 0 0 0,0 1 0 0 0,0 0 0 0 0,0 0 0 0 0,0 0 0 0 0,0 1-6 0 0,0 5 63 0 0,0 9 297 0 0,0-12-305 0 0,0-2-74 0 0,0-2 21 0 0,0 0 0 0 0,0 0 0 0 0,0 0 0 0 0,0 0 0 0 0,0 0-1 0 0,0 0 1 0 0,0 0 0 0 0,0 1 0 0 0,0-1 0 0 0,0 0 0 0 0,0 0 0 0 0,0 0 0 0 0,0 0 0 0 0,0 0 0 0 0,0 0 0 0 0,0 0 0 0 0,0 0 0 0 0,0 0 0 0 0,0 0 0 0 0,0 1 0 0 0,0-1 0 0 0,0 0 0 0 0,0 0 0 0 0,0 0 0 0 0,0 0 0 0 0,0 0 0 0 0,0 0 0 0 0,0 0 0 0 0,0 0 0 0 0,0 0 0 0 0,0 0 0 0 0,0 0 0 0 0,1 0 0 0 0,-1 0-1 0 0,0 0 1 0 0,0 1 0 0 0,0-1 0 0 0,0 0 0 0 0,0 0 0 0 0,0 0 0 0 0,0 0 0 0 0,0 0 0 0 0,0 0 0 0 0,0 0 0 0 0,0 0 0 0 0,1 0 0 0 0,-1 0 0 0 0,0 0 0 0 0,0 0 0 0 0,0 0 0 0 0,0 0 0 0 0,0 0 0 0 0,0 0 0 0 0,0 0 0 0 0,0 0 0 0 0,0 0 0 0 0,1-1-2 0 0,17 9 171 0 0,3 1 0 0 0,-20-9-162 0 0,0 0 1 0 0,0 1-1 0 0,-1-1 1 0 0,1 0-1 0 0,0 0 1 0 0,0 0-1 0 0,-1 0 1 0 0,1 0-1 0 0,0 0 1 0 0,0 0-1 0 0,-1 0 1 0 0,1 0-1 0 0,0 0 0 0 0,0-1 1 0 0,-1 1-1 0 0,1 0 1 0 0,0 0-1 0 0,0-1 1 0 0,-1 1-1 0 0,1-1 1 0 0,0 1-1 0 0,-1 0 1 0 0,1-1-10 0 0,4-6 100 0 0,-5 7-93 0 0,0-1 0 0 0,0 1 0 0 0,1-1 1 0 0,-1 1-1 0 0,0-1 0 0 0,1 1 0 0 0,-1 0 0 0 0,0-1 0 0 0,1 1 0 0 0,-1 0 1 0 0,0-1-1 0 0,1 1 0 0 0,-1 0 0 0 0,1 0 0 0 0,-1-1 0 0 0,1 1 1 0 0,-1 0-1 0 0,0 0 0 0 0,1 0 0 0 0,-1-1 0 0 0,1 1 0 0 0,-1 0 1 0 0,1 0-1 0 0,-1 0 0 0 0,1 0 0 0 0,-1 0 0 0 0,1 0 0 0 0,-1 0 1 0 0,1 0-1 0 0,-1 0 0 0 0,1 0 0 0 0,0 0-7 0 0,-1 1 8 0 0,1-1-1 0 0,-1 0 1 0 0,1 0 0 0 0,-1 0 0 0 0,1 0-1 0 0,-1 0 1 0 0,1 0 0 0 0,-1 0-1 0 0,1 0 1 0 0,-1 0 0 0 0,1 0 0 0 0,-1 0-1 0 0,1-1 1 0 0,-1 1 0 0 0,1 0-1 0 0,-1 0 1 0 0,1 0 0 0 0,-1-1-1 0 0,0 1 1 0 0,1 0 0 0 0,-1 0 0 0 0,1-1-1 0 0,-1 1 1 0 0,0 0 0 0 0,1-1-1 0 0,-1 1 1 0 0,0-1 0 0 0,1 1 0 0 0,-1 0-1 0 0,0-1 1 0 0,0 1 0 0 0,1-1-8 0 0,3-6 120 0 0,7 1 43 0 0,-10 5-155 0 0,0 1 1 0 0,0 0-1 0 0,1-1 0 0 0,-1 1 0 0 0,0-1 0 0 0,-1 0 0 0 0,1 1 0 0 0,0-1 0 0 0,0 0 0 0 0,0 1 0 0 0,0-1 1 0 0,0 0-1 0 0,-1 0 0 0 0,1 0 0 0 0,0 0 0 0 0,-1 0-8 0 0,6-31 195 0 0,-1 24-149 0 0,0-2 31 0 0,-2-3 41 0 0,-2 2-14 0 0,5-1 9 0 0,1-1 16 0 0,-5-1-4 0 0,-2 4-57 0 0,0-1 37 0 0,0-10 133 0 0,0-31 384 0 0,0 36-478 0 0,0 2-51 0 0,0 13-86 0 0,-1 1 0 0 0,1-1 0 0 0,0 0 0 0 0,0 0 0 0 0,1 0 0 0 0,-1 0 0 0 0,0 0 0 0 0,0 1 0 0 0,0-1 0 0 0,1 0 0 0 0,-1 0 0 0 0,0 0 0 0 0,1 1 0 0 0,-1-2-7 0 0,1 2 4 0 0,-1-1 0 0 0,1 1 1 0 0,0 0-1 0 0,-1 0 1 0 0,1-1-1 0 0,0 1 1 0 0,-1 0-1 0 0,1 0 1 0 0,0 0-1 0 0,-1 0 0 0 0,1-1 1 0 0,0 1-1 0 0,-1 0 1 0 0,1 0-1 0 0,0 0-4 0 0,1 0-53 0 0,-2 0-40 0 0,0 3 13 0 0,0 49 60 0 0,0-28-30 0 0,1-20 49 0 0,-1-1 0 0 0,0 0 0 0 0,1 0-1 0 0,-1 0 1 0 0,1 1 0 0 0,0-1 0 0 0,0 0 0 0 0,1 0 0 0 0,-1 0 1 0 0,5 13 0 0 0,-5-7-1 0 0,0 0 1 0 0,0 0 0 0 0,-1 0 0 0 0,0 0 0 0 0,-1 9 0 0 0,0-9 11 0 0,1 0-1 0 0,0 0 1 0 0,0 0 0 0 0,1 0 0 0 0,2 9-11 0 0,7 13 25 0 0,-5-13 13 0 0,6 25 170 0 0,-7-26-51 0 0,-5 3-14 0 0,1-7-63 0 0,-1 2 13 0 0,1-7-35 0 0,0 0 1 0 0,0-1-1 0 0,1 1 1 0 0,0 0-1 0 0,0 1-58 0 0,5 6 97 0 0,0 3 39 0 0,-4-1 30 0 0,-2 217 1529 0 0,-1-230-1670 0 0,1-1-1 0 0,0 1 0 0 0,-1-1 0 0 0,1 1 0 0 0,-1-1 1 0 0,0 1-1 0 0,0-1 0 0 0,0 0 0 0 0,-1 1-24 0 0,-4 11 93 0 0,1 11 36 0 0,-5-5-1 0 0,4 0-38 0 0,6-17-77 0 0,-1 1 0 0 0,-1 0 0 0 0,1-1 0 0 0,-1 1 1 0 0,0-1-1 0 0,0 0 0 0 0,-1 2-13 0 0,-7 9 15 0 0,7-11 0 0 0,-1 1 0 0 0,1 0 0 0 0,1 0 0 0 0,-1 0 0 0 0,-1 3-15 0 0,-7 16 69 0 0,9-20-43 0 0,-1 0 0 0 0,0 0 0 0 0,-1-1 0 0 0,1 1 0 0 0,-1 0 0 0 0,0-1-26 0 0,-24 16 133 0 0,9-9-107 0 0,16-9-26 0 0,0 0 0 0 0,0 0 0 0 0,0 0 0 0 0,0-1 0 0 0,0 0 0 0 0,0 1 0 0 0,0-1 0 0 0,0 0 0 0 0,0-1 0 0 0,1 1 0 0 0,-2 0 0 0 0,-5-1 0 0 0,4 1 11 0 0,0 0-35 0 0,-2 1-78 0 0,1-2-82 0 0,1 0-90 0 0,-1-1-94 0 0,5 2 254 0 0,-3-2-117 0 0,-4-2-218 0 0,5 3 276 0 0,1-1-44 0 0,-2 1-94 0 0,1-1-94 0 0,0 0-114 0 0,1 1 210 0 0,0 1-36 0 0,1-1-38 0 0,-1 0-44 0 0,1 0-38 0 0,-1-1-34 0 0,0 1-138 0 0,0-1-33 0 0,-3-4-1458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8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11376 0 0,'-13'-14'256'0'0,"10"12"34"0"0,3 2 21 0 0,0 0-35 0 0,3 0-217 0 0,-1 0-35 0 0,0 0-40 0 0,-1 0-43 0 0,1 0-46 0 0,-1 0-52 0 0,0 0-54 0 0,0 0-57 0 0,0 0-9 0 0,0 0-44 0 0,-1 0-41 0 0,0 0-36 0 0,1 0-118 0 0,-1 0-35 0 0,0 0-1224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6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0,'0'0'266'0'0,"0"0"1"0"0,0 0-96 0 0,0 0-42 0 0,0 0 138 0 0,0 0 245 0 0,0 0 28 0 0,3 3-39 0 0,2 2-321 0 0,0 1-39 0 0,-2-3 25 0 0,-2-1-58 0 0,0 1-36 0 0,-1-1-34 0 0,-1 1-14 0 0,3-1 34 0 0,8 4 171 0 0,-3 4 4 0 0,2 11 41 0 0,-8-4-117 0 0,-1-3-20 0 0,4 0 62 0 0,4 4-47 0 0,-7-15-133 0 0,0 0 1 0 0,0 0 0 0 0,0 0-1 0 0,-1 0 1 0 0,1 0 0 0 0,-1 0-1 0 0,0 3-19 0 0,3 15 121 0 0,2-8-57 0 0,-4-11-60 0 0,1 0 1 0 0,-1 1 0 0 0,0-1 0 0 0,0 1-1 0 0,-1-1 1 0 0,1 1 0 0 0,-1-1 0 0 0,1 1-1 0 0,-1 0 1 0 0,0-1 0 0 0,0 1 0 0 0,0 1-5 0 0,0 6 0 0 0,-1-7 0 0 0,1 1 0 0 0,0-1 0 0 0,0 1 0 0 0,0 0 0 0 0,0-1 0 0 0,1 1 0 0 0,-1 0 0 0 0,1-1 0 0 0,1 2 0 0 0,1 5 1 0 0,3 10 19 0 0,1-5 51 0 0,-5-12-57 0 0,-1 1 0 0 0,1 0 0 0 0,0-1 0 0 0,-1 1 0 0 0,0 0 0 0 0,0 0 0 0 0,0 0 0 0 0,0 0 0 0 0,-1 0 0 0 0,1 3-14 0 0,1 15 53 0 0,4-9-41 0 0,-5-11-12 0 0,0 0 0 0 0,0 0 0 0 0,0 0 0 0 0,0 1-1 0 0,0-1 1 0 0,-1 0 0 0 0,1 1 0 0 0,-1-1 0 0 0,0 1 0 0 0,0-1 0 0 0,1 0 0 0 0,-2 1 0 0 0,1 0 0 0 0,1 0 0 0 0,-1 0 0 0 0,0-1 1 0 0,1 1-1 0 0,-1 0 0 0 0,1-1 1 0 0,0 1-1 0 0,0-1 0 0 0,0 1 0 0 0,0-1 1 0 0,1 2-1 0 0,3 8-34 0 0,-3 4-86 0 0,-2-14-25 0 0,0-2 104 0 0,0 1-13 0 0,1-1-22 0 0,-1 0-38 0 0,0 0-17 0 0,1 1-39 0 0,-1-1-44 0 0,1 1-49 0 0,0 0-12 0 0,-1 0-39 0 0,2 1-414 0 0,1 0-110 0 0,-1 1-81 0 0,3 1-744 0 0</inkml:trace>
  <inkml:trace contextRef="#ctx0" brushRef="#br0" timeOffset="409.51">395 48 8928 0 0,'0'0'200'0'0,"0"0"33"0"0,2 2 14 0 0,4 6-105 0 0,-1 2-59 0 0,0 1-60 0 0,7 17-2 0 0,-8-14 43 0 0,-1-4 53 0 0,7 1 53 0 0,-8-9-129 0 0,-1 0 1 0 0,0-1-1 0 0,1 1 1 0 0,-1 0-1 0 0,0-1 1 0 0,0 1-1 0 0,0 0 1 0 0,0 0-1 0 0,0 1-41 0 0,0 1 71 0 0,0-1 0 0 0,0 1 0 0 0,-1 0 1 0 0,0-1-1 0 0,1 1 0 0 0,-1 3-71 0 0,-1-1 92 0 0,2-1 0 0 0,-1 0 1 0 0,1 1-1 0 0,0 3-92 0 0,0-6 37 0 0,1 1 1 0 0,-1-1-1 0 0,0 0 0 0 0,1 0 1 0 0,0-1-1 0 0,-1 1 1 0 0,2 1-38 0 0,4 7 141 0 0,0 3 33 0 0,-6-10-121 0 0,-1 1 1 0 0,1-1-1 0 0,-1 0 0 0 0,0 1 0 0 0,0 2-53 0 0,0-3 52 0 0,0 1 0 0 0,0-1 0 0 0,1 0 1 0 0,-1 1-1 0 0,2 2-52 0 0,4 8 170 0 0,-5-12-135 0 0,0 1 1 0 0,0-1 0 0 0,0 1-1 0 0,0-1 1 0 0,0 1 0 0 0,-1-1-1 0 0,1 1 1 0 0,-1-1 0 0 0,0 1-36 0 0,4 21 209 0 0,5-3 55 0 0,-8-20-476 0 0,0 1 91 0 0,-1-1 82 0 0,1 0 74 0 0,-1 1 89 0 0,1 0 78 0 0,-1 1 209 0 0,0 0 85 0 0,0 0 375 0 0,-1-3-361 0 0,1-2-259 0 0,0-1-72 0 0,0 0-91 0 0,0-2-108 0 0,-3-1 148 0 0,2 3-121 0 0,1 1 1 0 0,-1 0-1 0 0,0 0 1 0 0,1-1-1 0 0,-1 1 1 0 0,1 0-1 0 0,0-1 1 0 0,-1 1-1 0 0,1-1 1 0 0,0 1-1 0 0,0 0 1 0 0,0-1 0 0 0,0 1-1 0 0,0-1 1 0 0,0 1-1 0 0,0-1 1 0 0,0 1-1 0 0,1 0 1 0 0,-1-1-1 0 0,0 1 1 0 0,1 0-1 0 0,-1-1 1 0 0,2 0-8 0 0,2-22 66 0 0,-1 0-6 0 0,10-4-29 0 0,-11 23-21 0 0,1 1-1 0 0,-1-1 1 0 0,0 0 0 0 0,0 0-1 0 0,0-1-9 0 0,-1 0 8 0 0,1 0 0 0 0,0 0 0 0 0,0 0 0 0 0,1 0 0 0 0,0 0 0 0 0,0 1 0 0 0,0-1 0 0 0,1 1 0 0 0,0 0 0 0 0,0-1-8 0 0,33-57 13 0 0,-28 52-13 0 0,1 0 0 0 0,0 1 0 0 0,3-2 0 0 0,-8 7 0 0 0,0 0 0 0 0,0 1 0 0 0,1 0 0 0 0,0 0 0 0 0,0 1 0 0 0,0 0 0 0 0,3-1 0 0 0,-5 2 0 0 0,0 1 0 0 0,0-1 0 0 0,0 1 0 0 0,0-1 0 0 0,0-1 0 0 0,0 1 0 0 0,1-2 0 0 0,-2 2 0 0 0,1 0 0 0 0,0 0 0 0 0,-1 0 0 0 0,1 0 0 0 0,0 0 0 0 0,0 1 0 0 0,2-1 0 0 0,-5 2 0 0 0,0-1 0 0 0,0 1 0 0 0,0 0 0 0 0,0-1 0 0 0,1 1 0 0 0,-1 0 0 0 0,0 0 0 0 0,0 0 0 0 0,0-1 0 0 0,0 1 0 0 0,0 1 0 0 0,0-1 0 0 0,0 0 0 0 0,0 0 0 0 0,0 0 0 0 0,1 0 0 0 0,-1 1 0 0 0,0-1 0 0 0,0 1 0 0 0,0-1 0 0 0,0 1 0 0 0,0-1 0 0 0,0 1 0 0 0,-1-1 0 0 0,1 1 0 0 0,0 0 0 0 0,0-1 0 0 0,0 1 0 0 0,0 0 0 0 0,-1 0 0 0 0,1 0 0 0 0,0 0 0 0 0,-1 0 0 0 0,1 0 0 0 0,-1-1 0 0 0,1 2 0 0 0,12 14 0 0 0,-12-15 0 0 0,0 0 0 0 0,1 0 0 0 0,-1 1 0 0 0,0-1 0 0 0,0 0 0 0 0,0 1 0 0 0,0-1 0 0 0,0 1 0 0 0,0-1 0 0 0,0 1 0 0 0,-1-1 0 0 0,1 1 0 0 0,-1-1 0 0 0,1 1 0 0 0,-1 0 0 0 0,1-1 0 0 0,-1 1 0 0 0,0 0 0 0 0,0 0 0 0 0,0 0 0 0 0,1 1-4 0 0,-1 0-1 0 0,0 1 1 0 0,1-1-1 0 0,-1 0 1 0 0,1 0-1 0 0,0 0 1 0 0,0 1-1 0 0,1-1 0 0 0,0 2 5 0 0,3 5-19 0 0,-1 3 12 0 0,-1-5 6 0 0,-1-1 1 0 0,1 1-1 0 0,-1 0 0 0 0,-1-1 1 0 0,0 1-1 0 0,0 0 0 0 0,0 7 1 0 0,-1-13 0 0 0,2 46 2 0 0,-2-44-4 0 0,1 0 0 0 0,0 0 0 0 0,0 0 1 0 0,0 0-1 0 0,0 1 0 0 0,1-2 0 0 0,0 1 1 0 0,0 0-1 0 0,1 2 2 0 0,2 2-21 0 0,3 4-47 0 0,-6 2-44 0 0,-1-12 99 0 0,-1-1 0 0 0,0 1 0 0 0,0-1 0 0 0,0 1 1 0 0,1-1-1 0 0,-1 0 0 0 0,0 1 0 0 0,1-1 0 0 0,0 1 1 0 0,-1-1-1 0 0,1 0 0 0 0,0 1 0 0 0,-1-1 0 0 0,1 0 1 0 0,0 0-1 0 0,0 1 13 0 0,6 5-113 0 0,0 1-51 0 0,-1 0-76 0 0,0 6-256 0 0,-6-14 460 0 0,1 0-1 0 0,0 1 1 0 0,0-1-1 0 0,0 0 1 0 0,-1 1-1 0 0,1-1 1 0 0,0 0-1 0 0,0 0 1 0 0,0 0-1 0 0,0 0 1 0 0,-1 0-1 0 0,1 0 1 0 0,0 0 0 0 0,1 0 36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3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396 300 6880 0 0,'0'0'157'0'0,"-3"0"23"0"0,0 1 58 0 0,-3-4-135 0 0,-14-8-61 0 0,9 6-56 0 0,-1-1 23 0 0,6 1 82 0 0,5 4 136 0 0,-1 0-49 0 0,0 0-43 0 0,0 1-36 0 0,-2-1 34 0 0,-1 2-38 0 0,4-1-35 0 0,0 1 41 0 0,-10-1 366 0 0,-1 0-58 0 0,-1 0-57 0 0,0 0-58 0 0,1 0-59 0 0,0 0-59 0 0,3 0-60 0 0,1 0-62 0 0,8 0-48 0 0,0-1 1 0 0,-1 1-1 0 0,1 0 1 0 0,0 0-1 0 0,-1 0 0 0 0,1 0 1 0 0,0 0-1 0 0,0 0 1 0 0,-1 0-1 0 0,1 0 1 0 0,0 1-1 0 0,-1-1 0 0 0,1 0 1 0 0,0 0-1 0 0,-1 0 1 0 0,1 0-1 0 0,0 0 0 0 0,-1 0 1 0 0,1 1-1 0 0,0-1 1 0 0,0 0-1 0 0,-1 0 0 0 0,1 0 1 0 0,0 1-1 0 0,0-1 1 0 0,0 0-7 0 0,-4 3 60 0 0,-1 0-1 0 0,1 0 1 0 0,0 0 0 0 0,-1-1 0 0 0,1 1 0 0 0,-5 0-60 0 0,-13 8 169 0 0,2 3-89 0 0,-3 4-7 0 0,6-4-14 0 0,7 1 33 0 0,-19 19 100 0 0,22-21-166 0 0,1 0 1 0 0,0 0 0 0 0,-3 12-27 0 0,-10 19 16 0 0,16-34-16 0 0,-1-1 0 0 0,2 1 0 0 0,-1-1 0 0 0,2 1 0 0 0,-1 0 0 0 0,1 0 0 0 0,1 0 0 0 0,0 0 0 0 0,0 6 0 0 0,0-9 0 0 0,1 1 0 0 0,0-1 0 0 0,0 1 0 0 0,1 0 0 0 0,-1-1 0 0 0,2 1 0 0 0,-1 0 0 0 0,6 17 0 0 0,-7-20 7 0 0,0 0-1 0 0,0 0 1 0 0,1 0 0 0 0,-1 0 0 0 0,1 0 0 0 0,0-1 0 0 0,1 1 0 0 0,-1 0 0 0 0,1-1 0 0 0,0 0 0 0 0,0 0-1 0 0,1 1 1 0 0,-1-2 0 0 0,1 1 0 0 0,0 0 0 0 0,0-1 0 0 0,0 0-7 0 0,7 5 9 0 0,-4-5 5 0 0,-1 1-1 0 0,0 0 1 0 0,-1 1 0 0 0,5 3-14 0 0,-7-4 10 0 0,1-1 0 0 0,0 1 0 0 0,1-1 0 0 0,-1 0 0 0 0,0-1 0 0 0,1 1 0 0 0,0-1 1 0 0,-1 1-1 0 0,2-1-10 0 0,31 14 69 0 0,-22-14-117 0 0,-1 1-28 0 0,-10-2 6 0 0,-1 0 34 0 0,5 2 49 0 0,-2 0 9 0 0,-2-2-44 0 0,0 1-39 0 0,0-1-50 0 0,0-1-31 0 0,0 1-51 0 0,0-1-60 0 0,1 0-66 0 0,-2 0 46 0 0,-1 0-40 0 0,4 0-420 0 0,1 0-288 0 0,4 0-668 0 0</inkml:trace>
  <inkml:trace contextRef="#ctx0" brushRef="#br0" timeOffset="365.71">648 363 6160 0 0,'0'0'133'0'0,"0"0"23"0"0,0 0 13 0 0,-3 0-18 0 0,-10 3-67 0 0,7 1 3 0 0,-1 2 97 0 0,4-3 67 0 0,1-2-91 0 0,-1 0-57 0 0,-1-1-49 0 0,0 0-12 0 0,2 1 40 0 0,1-1-62 0 0,0 1 1 0 0,0 0 0 0 0,0-1-1 0 0,0 1 1 0 0,0 0 0 0 0,1 0-1 0 0,-1 0 1 0 0,0-1 0 0 0,0 1-1 0 0,1 0 1 0 0,-1 0 0 0 0,1 0-1 0 0,-1 0 1 0 0,1 0 0 0 0,-1 0-1 0 0,1 1-20 0 0,-7 9 176 0 0,4-9-124 0 0,-4 4 30 0 0,2 18 44 0 0,-6-3-3 0 0,6 5 5 0 0,-6-5 7 0 0,6 8 1 0 0,0-13-67 0 0,3-9-25 0 0,1-1-1 0 0,-1 1 1 0 0,1 0-1 0 0,0-1 1 0 0,0 1-1 0 0,1 0-43 0 0,0 8 99 0 0,-1-7-36 0 0,1 0 0 0 0,0-1 0 0 0,1 1 0 0 0,0 0 0 0 0,1 1-63 0 0,-1-5 29 0 0,6 21 137 0 0,-4-16-82 0 0,1 0 37 0 0,7 10 71 0 0,-8-8-112 0 0,-2-8-56 0 0,-1 0 0 0 0,1-1 1 0 0,0 1-1 0 0,0 0 1 0 0,0-1-1 0 0,0 1 1 0 0,0-1-1 0 0,0 1 0 0 0,1-1 1 0 0,-1 0-1 0 0,1 1 1 0 0,-1-1-1 0 0,1 0 1 0 0,0 0-1 0 0,0 0 0 0 0,0-1 1 0 0,0 1-1 0 0,1 0 1 0 0,1 1-25 0 0,30 14 343 0 0,-16-9-146 0 0,-7-2-37 0 0,4-2 59 0 0,6-5-24 0 0,-12 1-101 0 0,15 0 286 0 0,-2 1-8 0 0,-9-2-157 0 0,-2 0-75 0 0,-2-1-47 0 0,6-4 165 0 0,-8 2-93 0 0,-1 0 1 0 0,1 0-1 0 0,-1-1 1 0 0,0 0-166 0 0,10-9 336 0 0,-9 6-33 0 0,-1 1-97 0 0,1-4-27 0 0,1-7 10 0 0,-5 10-82 0 0,-2 3-71 0 0,0 1 0 0 0,0 0 0 0 0,-1 0 0 0 0,0-1 0 0 0,0-2-36 0 0,0 0 13 0 0,-1 1 0 0 0,0-1 1 0 0,0 1-1 0 0,-1 0 1 0 0,0 0-1 0 0,0-1 1 0 0,0 1-1 0 0,-1 1 1 0 0,-2-7-14 0 0,-1 3 34 0 0,0-1 0 0 0,0 1 0 0 0,-1 0 0 0 0,0 1 1 0 0,-5-6-35 0 0,3 5 32 0 0,1 0-49 0 0,-2-4-64 0 0,-10-16-167 0 0,-12-8-216 0 0,25 26 336 0 0,-4-6-91 0 0,-3 0-98 0 0,9 12 147 0 0,3 3 69 0 0,1 0-37 0 0,-1 0-12 0 0,1 1-38 0 0,0-1-44 0 0,0 1-47 0 0,1-1-53 0 0,-1 0-49 0 0,1 1-43 0 0,-1-1-38 0 0,1 0-134 0 0,0 1-38 0 0,0-5-1397 0 0</inkml:trace>
  <inkml:trace contextRef="#ctx0" brushRef="#br0" timeOffset="911.38">1106 458 5584 0 0,'0'0'165'0'0,"0"0"-41"0"0,0 0 3 0 0,0 0 54 0 0,0 3 162 0 0,-1 1-105 0 0,1-2-119 0 0,0 0 0 0 0,0 1 0 0 0,0-1 0 0 0,0 0-1 0 0,1 1 1 0 0,-1-1 0 0 0,0 0 0 0 0,1 1 0 0 0,0 0-119 0 0,4 6 322 0 0,1 1 109 0 0,-4 3 70 0 0,-2-6-235 0 0,0-5-178 0 0,0 0 0 0 0,0 1 0 0 0,0-1 0 0 0,0 0 0 0 0,0 0 0 0 0,0 0 0 0 0,1 0 0 0 0,-1 0 0 0 0,1 1 0 0 0,0 0-88 0 0,4 5 271 0 0,-4-7-221 0 0,0 0 1 0 0,0 1-1 0 0,0-1 1 0 0,-1 1-1 0 0,1-1 1 0 0,0 1 0 0 0,-1-1-1 0 0,1 1 1 0 0,-1 0-1 0 0,1-1 1 0 0,-1 1-1 0 0,0 0 1 0 0,0-1-1 0 0,0 1-50 0 0,0 11 264 0 0,1-3-75 0 0,-1-6-129 0 0,0-1 0 0 0,1 1 1 0 0,0-1-1 0 0,0 0 1 0 0,0 1-1 0 0,0-1 0 0 0,0 0-60 0 0,5 10 261 0 0,-2-5-80 0 0,-1-1-48 0 0,0 1-19 0 0,0 4 10 0 0,0-2 10 0 0,0 8 194 0 0,-4-16-295 0 0,1-1-1 0 0,1 0 1 0 0,-1 1-1 0 0,0-1 1 0 0,0 1-1 0 0,0-1 1 0 0,1 0-1 0 0,-1 1 0 0 0,1-1 1 0 0,-1 1-33 0 0,10 15 254 0 0,-7-13-192 0 0,-1 0-1 0 0,1 0 0 0 0,-1 0 0 0 0,0 0 0 0 0,0 0 1 0 0,-1 1-1 0 0,1-1 0 0 0,-1 0 0 0 0,0 3-61 0 0,-1-2 100 0 0,0-2-44 0 0,0 4 8 0 0,3-1 26 0 0,7 4-1 0 0,-7-7 6 0 0,-3-3 1 0 0,0 0 0 0 0,0 0 5 0 0,0 0 24 0 0,0 0 17 0 0,0 0 2 0 0,0 0 13 0 0,0 0 58 0 0,0 0 29 0 0,0 0 3 0 0,0 0-3 0 0,0 0-17 0 0,-3-3-10 0 0,2 2-190 0 0,0-1 0 0 0,0 1 0 0 0,0 0 0 0 0,0-1-1 0 0,0 0 1 0 0,0 1 0 0 0,0-1 0 0 0,1 1-1 0 0,-1-1 1 0 0,0 0 0 0 0,1 0 0 0 0,-1 1-1 0 0,1-3-26 0 0,-2-14 203 0 0,2 2-109 0 0,0 11-75 0 0,0-19 87 0 0,-1-20 2 0 0,1 36-90 0 0,0 0 0 0 0,1 0 0 0 0,2-8-18 0 0,7-15 23 0 0,-4 2 20 0 0,4 8-33 0 0,-5 0-10 0 0,-4 17 0 0 0,0-1 0 0 0,1 0 0 0 0,-1 1 0 0 0,1-1 0 0 0,0 1 0 0 0,0 0 0 0 0,1-2 0 0 0,-1 2 0 0 0,0 0 0 0 0,0 0 0 0 0,0 0 0 0 0,0 0 0 0 0,-1 0 0 0 0,2-4 0 0 0,-3 5 0 0 0,1 0 0 0 0,0 0 0 0 0,0 0 0 0 0,0 1 0 0 0,0-1 0 0 0,0 1 0 0 0,1-1 0 0 0,-1 1 0 0 0,1-1 0 0 0,0 1 0 0 0,0 0 0 0 0,0-1 0 0 0,11-10-9 0 0,11-12-67 0 0,-13 18 73 0 0,20-8 3 0 0,-30 14 0 0 0,0 1 0 0 0,0 0 0 0 0,0 0 0 0 0,0-1 0 0 0,0 1 0 0 0,0 0 0 0 0,0 0 0 0 0,0 0 0 0 0,0 0 0 0 0,0 0 0 0 0,-1 0 0 0 0,1 1 0 0 0,0-1 0 0 0,0 0 0 0 0,0 0 0 0 0,0 1 0 0 0,0-1 0 0 0,0 0 0 0 0,0 1 0 0 0,0-1 0 0 0,-1 1 0 0 0,1-1 0 0 0,0 1 0 0 0,0 0 0 0 0,-1-1 0 0 0,1 1 0 0 0,0 0 0 0 0,6 3 0 0 0,4 1 0 0 0,-10-5 1 0 0,0 0 0 0 0,0 1-1 0 0,0-1 1 0 0,0 1-1 0 0,0-1 1 0 0,0 1 0 0 0,0-1-1 0 0,0 1 1 0 0,0 0-1 0 0,0 0 1 0 0,0-1 0 0 0,0 1-1 0 0,0 0 1 0 0,-1 0-1 0 0,1 0 1 0 0,0 0 0 0 0,0 0-1 0 0,0 1 0 0 0,3 8 30 0 0,-3-8-29 0 0,0 1 0 0 0,0-1 0 0 0,1 0 0 0 0,-1 0 1 0 0,0 0-1 0 0,1 0 0 0 0,-1 0 0 0 0,1 0 0 0 0,0 0-1 0 0,4 5-17 0 0,-1 0 0 0 0,0 0 0 0 0,0 0 0 0 0,0 1 0 0 0,-1-1 0 0 0,0 1 0 0 0,0 2 17 0 0,3 7-56 0 0,0 1 0 0 0,1 12 56 0 0,-2-1-22 0 0,4-8-21 0 0,-6-8 34 0 0,-3-9 10 0 0,0 0 1 0 0,0 0-1 0 0,1 0 0 0 0,-1 0 0 0 0,1-1 0 0 0,0 1 0 0 0,0 0 0 0 0,1 0-1 0 0,-1-2 4 0 0,-1 1 0 0 0,1 0 0 0 0,0 0 1 0 0,-1-1-1 0 0,0 1 0 0 0,1 0 0 0 0,-1 1 0 0 0,0-1 0 0 0,-1 0 0 0 0,1 0 0 0 0,0 0 0 0 0,-1 0 0 0 0,0 3-4 0 0,0-4 0 0 0,1 0 0 0 0,-1-1 0 0 0,0 1 0 0 0,0 0 0 0 0,1-1 0 0 0,-1 1 0 0 0,1-1 0 0 0,-1 1 0 0 0,1 0 0 0 0,0-1 0 0 0,0 1 0 0 0,0-1 0 0 0,0 0 0 0 0,0 1 0 0 0,4 6 0 0 0,16 39-10 0 0,-11-34-74 0 0,-7-10-139 0 0,-3-3-53 0 0,2-1 11 0 0,14 1-639 0 0,-10 0 554 0 0,-2 1 115 0 0,-3-1 108 0 0,1 0-574 0 0</inkml:trace>
  <inkml:trace contextRef="#ctx0" brushRef="#br0" timeOffset="1235.07">1784 0 8840 0 0,'0'0'197'0'0,"0"0"24"0"0,0 0 19 0 0,0 3-29 0 0,1 2-178 0 0,-1-5-32 0 0,0 1 1 0 0,0-1-1 0 0,0 1 0 0 0,0-1 1 0 0,1 1-1 0 0,-1-1 0 0 0,0 0 0 0 0,0 1 1 0 0,1-1-1 0 0,-1 1 0 0 0,0-1 1 0 0,1 0-1 0 0,-1 1 0 0 0,0-1 1 0 0,1 0-1 0 0,-1 0 0 0 0,0 1 1 0 0,1-1-1 0 0,-1 0 0 0 0,1 0 0 0 0,-1 1 1 0 0,1-1-1 0 0,-1 0 0 0 0,0 0 1 0 0,1 0-1 0 0,-1 0 0 0 0,1 0 1 0 0,-1 0-1 0 0,1 0 0 0 0,-1 0 0 0 0,1 0 1 0 0,-1 0-1 0 0,1 0-1 0 0,-1 0 3 0 0,0 0 0 0 0,0 0 0 0 0,0 0 0 0 0,1 0 0 0 0,-1 0-1 0 0,0 0 1 0 0,0 0 0 0 0,0 0 0 0 0,0 0 0 0 0,0 0 0 0 0,0 0 0 0 0,0 0 0 0 0,0 0 0 0 0,0 0 0 0 0,0 0-1 0 0,1 0 1 0 0,-1 0 0 0 0,0 0 0 0 0,0 0 0 0 0,0 0 0 0 0,0 0 0 0 0,0 0 0 0 0,0 0 0 0 0,0 0 0 0 0,0 0-1 0 0,0 0 1 0 0,0 0 0 0 0,0 0 0 0 0,0 1 0 0 0,1-1 0 0 0,-1 0 0 0 0,0 0 0 0 0,0 0 0 0 0,0 0 0 0 0,0 0-1 0 0,0 0 1 0 0,0 0 0 0 0,0 0 0 0 0,0 0 0 0 0,0 0 0 0 0,0 0 0 0 0,0 1 0 0 0,0-1 0 0 0,0 0 0 0 0,0 0-1 0 0,0 0 1 0 0,0 0 0 0 0,0 0 0 0 0,0 0 0 0 0,0 0 0 0 0,0 0 0 0 0,0 0 0 0 0,0 0 0 0 0,0 1 0 0 0,0-1-1 0 0,0 0 1 0 0,0 0-3 0 0,0 0 11 0 0,0 1 1 0 0,0 0-1 0 0,0-1 0 0 0,0 1 0 0 0,0-1 0 0 0,0 1 0 0 0,0-1 0 0 0,1 1 0 0 0,-1 0 1 0 0,0-1-1 0 0,0 1 0 0 0,1-1 0 0 0,-1 1 0 0 0,0-1 0 0 0,1 1 0 0 0,-1-1 0 0 0,0 0 0 0 0,1 1 1 0 0,-1-1-1 0 0,1 1 0 0 0,-1-1 0 0 0,1 0 0 0 0,-1 1 0 0 0,1-1-11 0 0,0 1 13 0 0,-1-1 0 0 0,1 0 0 0 0,-1 1 0 0 0,1-1 0 0 0,0 1 0 0 0,-1-1-1 0 0,1 1 1 0 0,-1 0 0 0 0,0-1 0 0 0,1 1 0 0 0,-1 0 0 0 0,1-1 0 0 0,-1 1 0 0 0,0 0 0 0 0,1-1 0 0 0,-1 1-1 0 0,0 0 1 0 0,0-1 0 0 0,0 1 0 0 0,0 0 0 0 0,1 0 0 0 0,-1-1 0 0 0,0 1 0 0 0,0 0 0 0 0,0 0-13 0 0,1 10 227 0 0,5 1 59 0 0,1 1 25 0 0,-6-2-42 0 0,0-4-98 0 0,1-1-38 0 0,3 4 51 0 0,-4-9-160 0 0,0 1 0 0 0,0 0-1 0 0,0-1 1 0 0,0 1 0 0 0,-1 0 0 0 0,1 0 0 0 0,-1 0-1 0 0,1 0 1 0 0,-1 0 0 0 0,1-1 0 0 0,-1 1 0 0 0,0 0-1 0 0,0 2-23 0 0,1 3 53 0 0,-1 0 0 0 0,2 0-1 0 0,-1 0 1 0 0,1 0 0 0 0,1 2-53 0 0,1 8 94 0 0,2 14 103 0 0,-2-14-93 0 0,-2-11-53 0 0,0 1 1 0 0,0-1 0 0 0,-1 1 0 0 0,0 0 0 0 0,-1-1 0 0 0,1 1-52 0 0,2 24 177 0 0,3-4-75 0 0,-2-9-49 0 0,1 14 55 0 0,6-11-4 0 0,-6 8 2 0 0,-4-25-89 0 0,6 21 77 0 0,1-7 33 0 0,2 1-7 0 0,-5 7-10 0 0,10 2-27 0 0,-13-25-73 0 0,0 0-1 0 0,-1-1 1 0 0,1 1 0 0 0,-1 0 0 0 0,1 0-1 0 0,-1 0 1 0 0,0 1 0 0 0,0-1-1 0 0,-1 0 1 0 0,1 2-10 0 0,-1-2 88 0 0,0-3-4 0 0,0 0-10 0 0,0 0-36 0 0,0 0-140 0 0,0 0-68 0 0,0 0 122 0 0,0 0-13 0 0,0 0-21 0 0,0 0-39 0 0,0 0-17 0 0,0 0-40 0 0,0 0-44 0 0,0 0-52 0 0,0 0-54 0 0,0 0-51 0 0,0 0-45 0 0,0 0-39 0 0,0 0-138 0 0,0 0-39 0 0,0 0-165 0 0,0 0-445 0 0</inkml:trace>
  <inkml:trace contextRef="#ctx0" brushRef="#br0" timeOffset="1481.43">1642 395 7640 0 0,'0'0'224'0'0,"0"0"-61"0"0,0 0-12 0 0,0 0 51 0 0,0 0 166 0 0,3-3 310 0 0,7-7 24 0 0,-8 8-446 0 0,-1 1-50 0 0,0 1-44 0 0,1-1-40 0 0,-1 0-19 0 0,1 1-40 0 0,-1 0-27 0 0,2 0-28 0 0,0 0 11 0 0,0-1 92 0 0,13-8 231 0 0,3-2 73 0 0,-4 5-213 0 0,-3 3-104 0 0,-8 2-71 0 0,0 0 0 0 0,0-1 0 0 0,0 1 0 0 0,0-1 0 0 0,0 0 0 0 0,-1 0 1 0 0,1 0-1 0 0,0 0-27 0 0,6-3 45 0 0,0 1 1 0 0,0 0-1 0 0,0 0 1 0 0,0 1 0 0 0,1 1-1 0 0,2-1-45 0 0,5-1 28 0 0,45-9 40 0 0,-13 5-37 0 0,-32 3-31 0 0,-8 3 0 0 0,0 0 0 0 0,-1 0 0 0 0,1 1 0 0 0,0 0 0 0 0,2 1 0 0 0,14 0-41 0 0,-6 1-35 0 0,1-1-42 0 0,0-1-44 0 0,-1-2-45 0 0,-4-2-118 0 0,6-1-155 0 0,3 4-41 0 0,6 2-157 0 0</inkml:trace>
  <inkml:trace contextRef="#ctx0" brushRef="#br0" timeOffset="1951.74">2415 237 6952 0 0,'0'0'201'0'0,"0"0"55"0"0,0 0 84 0 0,0 0 39 0 0,0 0 5 0 0,0 0-34 0 0,0 0-139 0 0,0 0-62 0 0,0 0-11 0 0,0 3 16 0 0,0-3-144 0 0,0 1 0 0 0,0-1 0 0 0,0 0 0 0 0,0 1 0 0 0,0-1 0 0 0,0 1 0 0 0,0-1 0 0 0,0 0 0 0 0,0 1 0 0 0,0-1 0 0 0,0 1 0 0 0,0-1 0 0 0,-1 1 0 0 0,1-1 0 0 0,0 0 0 0 0,0 1 1 0 0,0-1-1 0 0,-1 0 0 0 0,1 1 0 0 0,0-1 0 0 0,0 0 0 0 0,-1 1 0 0 0,1-1 0 0 0,0 0 0 0 0,-1 0 0 0 0,1 1 0 0 0,0-1 0 0 0,-1 0 0 0 0,1 0 0 0 0,-1 0 0 0 0,1 1-10 0 0,-7 3 184 0 0,2 7 87 0 0,-6-6 6 0 0,6 6 23 0 0,-6-6 11 0 0,5 6-12 0 0,-1 3-85 0 0,5-10-155 0 0,-1 4-15 0 0,3 0-34 0 0,-3 7-12 0 0,-9 5 2 0 0,10-18 1 0 0,0 0 1 0 0,1 0-1 0 0,-1 1 0 0 0,1-1 1 0 0,-1 1-1 0 0,1-1 0 0 0,0 1 0 0 0,0-1 1 0 0,0 1-1 0 0,0 0 0 0 0,1 0 1 0 0,-1-1-1 0 0,1 1 0 0 0,0 0 1 0 0,-1 0-1 0 0,1 2-1 0 0,0 3 42 0 0,-1 0 0 0 0,-1 0 1 0 0,0 0-1 0 0,0 0 0 0 0,-2 3-42 0 0,-3 14 65 0 0,1-9-51 0 0,0 1 12 0 0,5 0 29 0 0,0 1-30 0 0,1-8 8 0 0,-1 1 0 0 0,1-1 1 0 0,1 1-1 0 0,0-1 1 0 0,1 7-34 0 0,5-11 19 0 0,-3-4-6 0 0,12 27 180 0 0,-14-16-74 0 0,-2-13-117 0 0,0 0 0 0 0,0 0 0 0 0,0 0 0 0 0,0 1 0 0 0,0-1 0 0 0,0 0 0 0 0,0 0 0 0 0,0 0 1 0 0,0 0-1 0 0,0 0 0 0 0,0 0 0 0 0,0 0 0 0 0,0 0 0 0 0,0 0 0 0 0,0 0 0 0 0,0 1 0 0 0,0-1 1 0 0,0 0-1 0 0,0 0 0 0 0,0 0 0 0 0,0 0 0 0 0,0 0 0 0 0,0 0 0 0 0,1 0 0 0 0,-1 0 0 0 0,0 0 0 0 0,0 0 1 0 0,0 0-1 0 0,0 1 0 0 0,0-1 0 0 0,0 0 0 0 0,0 0 0 0 0,0 0 0 0 0,0 0 0 0 0,0 0 0 0 0,0 0 1 0 0,0 0-1 0 0,0 0 0 0 0,0 0 0 0 0,1 0 0 0 0,-1 0 0 0 0,0 0 0 0 0,0 0 0 0 0,0 0 0 0 0,0 0 0 0 0,0 0 1 0 0,0 0-1 0 0,0 0 0 0 0,0 0 0 0 0,0 0 0 0 0,0 0 0 0 0,1 0 0 0 0,-1 0 0 0 0,0 0 0 0 0,0 0 1 0 0,0 0-1 0 0,0 0-2 0 0,10 0 109 0 0,3 0 84 0 0,-2 0 28 0 0,13 0 352 0 0,-16-3-247 0 0,7-7-141 0 0,1 0-25 0 0,-5 4-25 0 0,-4 2-27 0 0,4-1 50 0 0,0-2-41 0 0,-10 6-103 0 0,1 0 0 0 0,0-1 1 0 0,-1 1-1 0 0,1-1 1 0 0,-1 0-1 0 0,1 1 1 0 0,-1-1-1 0 0,0 0 0 0 0,0 0 1 0 0,1 0-15 0 0,2-9 56 0 0,-3 9-45 0 0,0 0 0 0 0,0-1 0 0 0,1 1 0 0 0,-1 0 0 0 0,0 0 0 0 0,1 0 0 0 0,-1 0 0 0 0,1 0 0 0 0,0 0-11 0 0,4-4 24 0 0,-3 3 1 0 0,0 0 0 0 0,0 0 0 0 0,0-1 0 0 0,0 1 0 0 0,1-3-25 0 0,5-16 139 0 0,-4 12-94 0 0,1-9 34 0 0,-4 3 2 0 0,0 7-67 0 0,3-2-40 0 0,1-3-21 0 0,-5 10 34 0 0,0 0 1 0 0,-1 1-1 0 0,1-1 0 0 0,-1 0 0 0 0,0 0 0 0 0,0 0 0 0 0,-1-2 13 0 0,1-21-34 0 0,4 8 81 0 0,-2 13-56 0 0,7-29 76 0 0,-7 16-128 0 0,-2 8-4 0 0,0-16-246 0 0,0 20 287 0 0,0 5-40 0 0,0 2-9 0 0,0 0-18 0 0,0 0 19 0 0,0 2 14 0 0,-1 10 46 0 0,1-7 11 0 0,-1 0-1 0 0,1 0 1 0 0,0-1 0 0 0,0 1 0 0 0,0 0 0 0 0,1 0-1 0 0,0-1 1 0 0,0 1 0 0 0,0 1 1 0 0,4 2-20 0 0,-4-7 17 0 0,0 1 1 0 0,0-1 0 0 0,0 0-1 0 0,0 1 1 0 0,-1-1 0 0 0,1 1-1 0 0,0 0 1 0 0,-1-1-1 0 0,1 1 1 0 0,-1-1 0 0 0,0 1-1 0 0,0 0 1 0 0,1-1 0 0 0,-1 1 2 0 0,0 2 0 0 0,0-1 0 0 0,0 0 0 0 0,1 0 0 0 0,0 1 0 0 0,0-1 0 0 0,0 0 0 0 0,0 0 0 0 0,0 0 0 0 0,1 2 0 0 0,3 6 0 0 0,14 37 66 0 0,15 16 153 0 0,-8-16-112 0 0,-21-34-67 0 0,5-9 76 0 0,-4 8 6 0 0,4 0-8 0 0,-7-10-44 0 0,-3-3-92 0 0,0 2-60 0 0,0 2-2 0 0,3 2 18 0 0,-2-5 11 0 0,1 0-49 0 0,0 0-9 0 0,-1-1-40 0 0,1 0-47 0 0,0 0-53 0 0,-1 0 19 0 0,-1 0-36 0 0,1 0-367 0 0,-1 0 89 0 0,1 0-50 0 0,-1 0-704 0 0,0 0-554 0 0,0 0-1053 0 0</inkml:trace>
  <inkml:trace contextRef="#ctx0" brushRef="#br0" timeOffset="2220.94">2920 269 9968 0 0,'0'2'292'0'0,"0"9"0"0"0,0-9-230 0 0,3-2-23 0 0,-3 0-39 0 0,0 0 1 0 0,1 0-1 0 0,-1 0 0 0 0,0 0 0 0 0,1 0 1 0 0,-1 0-1 0 0,1 0 0 0 0,-1 0 1 0 0,0 0-1 0 0,1 0 0 0 0,-1 0 1 0 0,1 0-1 0 0,-1 0 0 0 0,0 0 0 0 0,1 1 1 0 0,-1-1-1 0 0,0 0 0 0 0,1 0 1 0 0,-1 0-1 0 0,0 1 0 0 0,1-1 0 0 0,-1 0 1 0 0,0 0-1 0 0,1 1 0 0 0,-1-1 1 0 0,0 0-1 0 0,0 0 0 0 0,1 1 0 0 0,-1-1 1 0 0,0 0-1 0 0,0 1 0 0 0,0-1 1 0 0,0 0-1 0 0,1 1 0 0 0,-1-1 1 0 0,0 1-1 0 0,0-1 0 0 0,0 6 40 0 0,0-2 19 0 0,0 0 34 0 0,2 0 44 0 0,0 0 51 0 0,9 2 387 0 0,-8-2-268 0 0,1 2-37 0 0,3 8 177 0 0,-5-10-281 0 0,2 5 139 0 0,-1 0-53 0 0,2 3 46 0 0,-1 0-63 0 0,4 10 169 0 0,-1-7-68 0 0,-4-7-210 0 0,-3 0-41 0 0,2 11 29 0 0,3-9-73 0 0,-4-7-25 0 0,1 0-1 0 0,-1 0 0 0 0,0 0 0 0 0,0 1 1 0 0,0-1-1 0 0,-1 0 0 0 0,1 0 0 0 0,-1 1 1 0 0,1 1-16 0 0,-1-3 1 0 0,0 0 0 0 0,0 0 1 0 0,0-1-1 0 0,1 1 0 0 0,-1 0 1 0 0,1 0-1 0 0,-1-1 0 0 0,1 1 1 0 0,0 0-1 0 0,0-1 0 0 0,-1 1 1 0 0,1-1-1 0 0,0 1-1 0 0,0-1 0 0 0,0 1 0 0 0,0-1 0 0 0,0 1-1 0 0,0 0 1 0 0,0-1 0 0 0,-1 1 0 0 0,1 0 0 0 0,-1 0 0 0 0,1-1 0 0 0,-1 1 0 0 0,0 0 0 0 0,0 0 0 0 0,0 0 0 0 0,3 8-13 0 0,2-5-91 0 0,-4-4 90 0 0,-1-1 0 0 0,1 0 1 0 0,0 1-1 0 0,-1-1 0 0 0,1 1 1 0 0,-1-1-1 0 0,0 1 0 0 0,1-1 1 0 0,-1 1-1 0 0,1-1 0 0 0,-1 1 1 0 0,0 0-1 0 0,1-1 0 0 0,-1 1 1 0 0,0 0-1 0 0,0-1 0 0 0,1 1 1 0 0,-1 0-1 0 0,0-1 0 0 0,0 1 1 0 0,0 0-1 0 0,0-1 1 0 0,0 1-1 0 0,0 0 0 0 0,0-1 1 0 0,0 1 13 0 0,0 3-65 0 0,0-2-6 0 0,0-1-20 0 0,1 1-38 0 0,-1-1-15 0 0,0 0-39 0 0,1 0-45 0 0,0 0-51 0 0,0 0-53 0 0,0 0-51 0 0,0-1-45 0 0,0 0-39 0 0,1 1-138 0 0,-1-1-38 0 0,2 0-166 0 0,0 0-446 0 0</inkml:trace>
  <inkml:trace contextRef="#ctx0" brushRef="#br0" timeOffset="2619.93">3377 505 7856 0 0,'0'0'174'0'0,"0"3"29"0"0,0 50 168 0 0,0-30-303 0 0,1-16-37 0 0,1 0 54 0 0,3 3 199 0 0,-4-9-231 0 0,0 1 0 0 0,0-1-1 0 0,0 1 1 0 0,0 0 0 0 0,-1-1 0 0 0,1 1 0 0 0,0 0 0 0 0,-1-1 0 0 0,0 1 0 0 0,1 0 0 0 0,-1 0 0 0 0,0 0 0 0 0,0-1-53 0 0,0 2 207 0 0,0 0-33 0 0,0 3 87 0 0,0-2-114 0 0,0 1-49 0 0,0 10 85 0 0,0-9-69 0 0,0 0 91 0 0,0-2-54 0 0,0-1 41 0 0,0 0 18 0 0,0 0 41 0 0,0 0 45 0 0,0 0 50 0 0,0 0 54 0 0,0 0 58 0 0,0 0 62 0 0,0 0 67 0 0,3-5-435 0 0,7-9 0 0 0,-7 9 0 0 0,-3-5 3 0 0,2 2-59 0 0,0 0-38 0 0,2-2-33 0 0,1-1 15 0 0,-1-2-4 0 0,0 1-1 0 0,-1-1 1 0 0,1-4-36 0 0,-2 7 19 0 0,0 0 1 0 0,0 0 0 0 0,1 0 0 0 0,0 0 0 0 0,0 0 0 0 0,1 0-20 0 0,6-7 38 0 0,12-22 4 0 0,-20 32-35 0 0,0 0 0 0 0,1 0 0 0 0,-1 1 0 0 0,1-1 1 0 0,0 1-1 0 0,0-1 0 0 0,0 1 0 0 0,1 0 0 0 0,-1 0 1 0 0,1 0-1 0 0,0 0-7 0 0,23-19 1 0 0,-9-1-1 0 0,-16 21 0 0 0,-1-1 0 0 0,1 1 0 0 0,0 0 0 0 0,-1-1 0 0 0,1 1 0 0 0,0 0 0 0 0,1 0 0 0 0,-1 1 0 0 0,0-1 0 0 0,1 0 0 0 0,-1 1 0 0 0,0-1 0 0 0,1 1 0 0 0,14-12-1 0 0,-16 12 2 0 0,0-1 0 0 0,0 1 0 0 0,0 0-1 0 0,1 0 1 0 0,-1-1 0 0 0,1 1 0 0 0,-1 0 0 0 0,1 0-1 0 0,-1 1 1 0 0,1-1 0 0 0,-1 0 0 0 0,1 0-1 0 0,0 1 1 0 0,-1-1 0 0 0,1 1 0 0 0,0 0 0 0 0,0-1-1 0 0,-1 1 1 0 0,2 0-1 0 0,9 0 59 0 0,5 0 86 0 0,-12 3-3 0 0,0 3-63 0 0,1 3-35 0 0,9 20-13 0 0,-15-29-31 0 0,7 15 39 0 0,-1 5-25 0 0,-3-10-14 0 0,2 27 0 0 0,-2-30 3 0 0,5 22-2 0 0,-6-2 49 0 0,-2-18-42 0 0,-1-6-8 0 0,1 0 0 0 0,0 0 0 0 0,0 0 1 0 0,0 0-1 0 0,0 0 0 0 0,0-1 0 0 0,1 1 1 0 0,-1 0-1 0 0,1 0 0 0 0,0 0 1 0 0,0 1-1 0 0,2 1 0 0 0,2 5 12 0 0,-10 6 47 0 0,10 3 1 0 0,-6-17-57 0 0,1 1 0 0 0,-1 0 0 0 0,1-1 0 0 0,-1 1 0 0 0,0 0-1 0 0,0-1 1 0 0,-1 1 0 0 0,1-1-3 0 0,-2 4 21 0 0,3-6-122 0 0,0 0-56 0 0,0 0-365 0 0,0 1 67 0 0,0 0 56 0 0,0 0 47 0 0,0 2-242 0 0,0 2-279 0 0,0-4 466 0 0,0 0-68 0 0,0-1-88 0 0,0 2-1392 0 0,0-2-1111 0 0</inkml:trace>
  <inkml:trace contextRef="#ctx0" brushRef="#br0" timeOffset="2794.42">3157 79 14712 0 0,'-14'-13'332'0'0,"11"10"-113"0"0,0 2-51 0 0,2 1-44 0 0,0 1-41 0 0,-1 1-23 0 0,-1-2-56 0 0,-15-15-102 0 0,17 15-141 0 0,1-1-39 0 0,-1 1-37 0 0,1-1-33 0 0,-1 1-228 0 0,1 0-55 0 0,0 0-749 0 0,0 0-595 0 0,0 0-1127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2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33 426 5960 0 0,'0'0'132'0'0,"0"0"17"0"0,0 0 12 0 0,2 0-17 0 0,6 0-116 0 0,10 0 46 0 0,-15 0 43 0 0,0-2 134 0 0,7-9 223 0 0,-7 9 20 0 0,-3 2-4 0 0,2 0-22 0 0,-1 0-448 0 0,-1 0-1 0 0,1 0 0 0 0,-1 0 0 0 0,1 0 0 0 0,-1 0 1 0 0,0 0-1 0 0,1 0 0 0 0,-1 0 0 0 0,1 0 1 0 0,-1-1-1 0 0,1 1 0 0 0,-1 0 0 0 0,0 0 0 0 0,1 0 1 0 0,-1 0-1 0 0,0-1 0 0 0,1 1 0 0 0,-1 0 0 0 0,0 0 1 0 0,1-1-1 0 0,-1 1 0 0 0,0 0 0 0 0,1 0 1 0 0,-1-1-1 0 0,0 1 0 0 0,0-1 0 0 0,1 1 0 0 0,-1 0 1 0 0,0-1-1 0 0,0 1 0 0 0,0-1-19 0 0,5-5 318 0 0,2 1-2 0 0,-7 5-298 0 0,1-1 1 0 0,-1 1-1 0 0,1 0 1 0 0,-1 0-1 0 0,0 0 0 0 0,1-1 1 0 0,-1 1-1 0 0,0 0 1 0 0,1 0-1 0 0,-1-1 0 0 0,0 1 1 0 0,1 0-1 0 0,-1-1 1 0 0,0 1-1 0 0,0 0 0 0 0,0-1 1 0 0,1 1-1 0 0,-1-1 1 0 0,0 1-1 0 0,0 0 0 0 0,0-1 1 0 0,0 1-1 0 0,0-1 1 0 0,0 1-1 0 0,1 0 0 0 0,-1-1 1 0 0,0 1-1 0 0,0-1 1 0 0,0 1-1 0 0,0-1 0 0 0,-1 1-18 0 0,4-5 426 0 0,8-6-2 0 0,-9 8-181 0 0,-1 1-85 0 0,-1-1-55 0 0,-1 0-59 0 0,0 1-33 0 0,1-1 32 0 0,1 1 42 0 0,2-1 65 0 0,-2 2-120 0 0,7-9 79 0 0,-6 3-13 0 0,0 1 45 0 0,-2-2 87 0 0,0 8-215 0 0,0-1 0 0 0,0 1 1 0 0,0-1-1 0 0,0 1 0 0 0,0-1 0 0 0,0 1 0 0 0,0-1 1 0 0,0 1-1 0 0,1-1 0 0 0,-1 1 0 0 0,0-1 1 0 0,0 1-1 0 0,0-1 0 0 0,1 1 0 0 0,-1-1 0 0 0,0 1 1 0 0,1 0-1 0 0,-1-1 0 0 0,0 1 0 0 0,1 0 1 0 0,-1-1-1 0 0,1 1 0 0 0,-1 0 0 0 0,0-1 0 0 0,1 1 1 0 0,0 0-14 0 0,6-8 270 0 0,-5-4-48 0 0,-1 8-215 0 0,-1 4-5 0 0,-14-25 0 0 0,8 12-2 0 0,-4 8 0 0 0,5-6 0 0 0,4 11 0 0 0,0-1 0 0 0,0 1 0 0 0,0-1 0 0 0,1 1 0 0 0,-1 0 0 0 0,0 0 0 0 0,0 0 0 0 0,0-1 0 0 0,0 1 0 0 0,1 0 0 0 0,-1 0 0 0 0,0 0 0 0 0,0 0 0 0 0,-1 0 0 0 0,2 0 0 0 0,-1 0 0 0 0,0 0 0 0 0,0 0 0 0 0,0 0 0 0 0,0 0 0 0 0,0 0 0 0 0,1 1 0 0 0,-1-1 0 0 0,0 0 0 0 0,0 0 0 0 0,0 1 0 0 0,0-1 0 0 0,1 0 0 0 0,-2 1 0 0 0,-3 10 0 0 0,-8-6 0 0 0,-3 8 0 0 0,4 3 2 0 0,-1 11-48 0 0,4-7 18 0 0,7-16 27 0 0,0-1-1 0 0,0 1 1 0 0,1-1 0 0 0,0 1 0 0 0,-1 0 0 0 0,1 0 0 0 0,0 0 0 0 0,1 0 0 0 0,-1 0 0 0 0,1 3 1 0 0,0-5-5 0 0,0 1 1 0 0,0 0-1 0 0,0-1 1 0 0,-1 1-1 0 0,1-1 0 0 0,-1 1 1 0 0,1 0-1 0 0,-1-1 1 0 0,0 1-1 0 0,0-1 1 0 0,0 0-1 0 0,-1 2 5 0 0,1-2 1 0 0,-1 1 0 0 0,1-1 0 0 0,0 0 0 0 0,1 1 0 0 0,-1-1 0 0 0,0 1 0 0 0,1 0 0 0 0,-1-1 0 0 0,1 1 0 0 0,0-1 0 0 0,0 1 0 0 0,0 1-1 0 0,0 43 53 0 0,0 30-63 0 0,0-76 6 0 0,0 1 0 0 0,0 0 1 0 0,1-1-1 0 0,-1 1 0 0 0,0 0 0 0 0,1-1 0 0 0,-1 1 1 0 0,1-1-1 0 0,0 1 0 0 0,-1-1 0 0 0,1 1 1 0 0,0-1-1 0 0,0 1 0 0 0,0-1 4 0 0,4 7 0 0 0,0 3 0 0 0,-5-10-1 0 0,0 0 0 0 0,1 1 1 0 0,-1-1-1 0 0,1 0 1 0 0,-1 0-1 0 0,1 0 0 0 0,-1 0 1 0 0,1 0-1 0 0,0 0 1 0 0,0 0-1 0 0,-1 0 0 0 0,1-1 1 0 0,0 1-1 0 0,0 0 1 0 0,0 0-1 0 0,0-1 1 0 0,0 1-1 0 0,1 0 1 0 0,8 4-31 0 0,-8-5 30 0 0,-1 0 1 0 0,0 1-1 0 0,0-1 0 0 0,0 1 1 0 0,0-1-1 0 0,0 1 0 0 0,0-1 1 0 0,0 1-1 0 0,0 0 1 0 0,0 0-1 0 0,0-1 0 0 0,0 1 1 0 0,0 0-1 0 0,-1 0 0 0 0,1 0 1 0 0,0 0-1 0 0,-1 0 0 0 0,1 1 1 0 0,0-1 4 0 0,-1 0 0 0 0,1 0 0 0 0,0 0 0 0 0,-1 0 1 0 0,1 0-1 0 0,0 0 0 0 0,-1 1 0 0 0,1-2 0 0 0,0 1 0 0 0,0 0 0 0 0,0 0 0 0 0,1 1-4 0 0,16-1 59 0 0,-10-1-27 0 0,-4 1-16 0 0,0-1 1 0 0,0 0-1 0 0,0 1 0 0 0,0 0 0 0 0,0 0 0 0 0,0 0 0 0 0,-1 1 0 0 0,1-1 0 0 0,0 1 1 0 0,2 1-17 0 0,-3-2 15 0 0,0 0 0 0 0,-1 0 0 0 0,1 0 0 0 0,0-1 0 0 0,0 0 0 0 0,0 1 1 0 0,0-1-1 0 0,0 0 0 0 0,0-1 0 0 0,2 1-15 0 0,11-1 9 0 0,-12 1-9 0 0,0 0 0 0 0,0-1 0 0 0,0 0 0 0 0,0 0 0 0 0,0 0 0 0 0,-1 0 0 0 0,1 0 0 0 0,0-1 0 0 0,-1 0 0 0 0,4-1 0 0 0,-5 2-1 0 0,1 0 1 0 0,0 0-1 0 0,0 1 1 0 0,0-1 0 0 0,0 1-1 0 0,0 0 1 0 0,0 0-1 0 0,0 0 1 0 0,0 0 0 0 0,0 0-1 0 0,1 1 1 0 0,4-1-11 0 0,-1 0-52 0 0,-1 0 37 0 0,9 0 23 0 0,-9-1-40 0 0,-2 0-80 0 0,-1 1 19 0 0,-1-1-34 0 0,1 0-62 0 0,-1 0-55 0 0,1 0-62 0 0,-1 0-68 0 0,1 0-74 0 0,0 0-82 0 0,1-1-88 0 0,-1 0-95 0 0,3 0-969 0 0,4 2-964 0 0</inkml:trace>
  <inkml:trace contextRef="#ctx0" brushRef="#br0" timeOffset="334.48">585 16 7344 0 0,'0'0'165'0'0,"0"0"22"0"0,0 0 9 0 0,0-2-20 0 0,0-5-124 0 0,0 3 16 0 0,0 2 68 0 0,0 2 157 0 0,0 0 260 0 0,0 0 21 0 0,0 0-243 0 0,0 0-150 0 0,0 0-55 0 0,0 0-10 0 0,0 0 7 0 0,0 0-24 0 0,0 0 18 0 0,2 0 91 0 0,-1-1-198 0 0,-1 1 0 0 0,1 0-1 0 0,-1 0 1 0 0,1 0 0 0 0,-1 0 0 0 0,0 0-1 0 0,1 0 1 0 0,-1 0 0 0 0,1 0 0 0 0,-1 1 0 0 0,1-1-1 0 0,-1 0 1 0 0,0 0 0 0 0,1 0 0 0 0,-1 0-1 0 0,1 0 1 0 0,-1 1 0 0 0,0-1 0 0 0,1 0 0 0 0,-1 0-1 0 0,0 1 1 0 0,1-1 0 0 0,-1 0 0 0 0,0 1-1 0 0,1-1 1 0 0,-1 0 0 0 0,0 1 0 0 0,0-1 0 0 0,1 0-1 0 0,-1 1 1 0 0,0-1 0 0 0,0 1 0 0 0,0-1-1 0 0,0 0 1 0 0,0 1 0 0 0,1-1 0 0 0,-1 1 0 0 0,0-1-1 0 0,0 1 1 0 0,0-1 0 0 0,0 1 0 0 0,0-1-1 0 0,0 0 1 0 0,0 1 0 0 0,0-1 0 0 0,-1 1 0 0 0,1-1-10 0 0,0 2 30 0 0,0 0 1 0 0,0 0 0 0 0,1 0-1 0 0,-1-1 1 0 0,0 1 0 0 0,1 0 0 0 0,-1 0-1 0 0,1-1 1 0 0,0 2-31 0 0,4 5 69 0 0,-4-7-60 0 0,0 1-1 0 0,0-1 1 0 0,0 1 0 0 0,-1-1 0 0 0,1 1 0 0 0,0-1 0 0 0,-1 1 0 0 0,1-1 0 0 0,-1 1 0 0 0,1 0 0 0 0,-1-1-1 0 0,0 1 1 0 0,0 0 0 0 0,0 0-9 0 0,2 13 58 0 0,5 4-12 0 0,-3-9-15 0 0,5 22 96 0 0,-1 7-27 0 0,-4-15-44 0 0,23 86 272 0 0,-15-48-115 0 0,-3-13-90 0 0,-8-43-103 0 0,1 0 1 0 0,0 0 0 0 0,1 0 0 0 0,-1 0 0 0 0,2 1-21 0 0,8 22 88 0 0,-11-10-29 0 0,0-2 14 0 0,2-6 11 0 0,8 7 36 0 0,-6 9 0 0 0,6-9-20 0 0,-9-2-80 0 0,-2-14-20 0 0,1 0 0 0 0,-1 0 0 0 0,0 0 0 0 0,1 0 0 0 0,-1 0 1 0 0,1-1-1 0 0,0 1 0 0 0,-1 0 0 0 0,1 0 0 0 0,0 0 0 0 0,0-1 1 0 0,1 2-1 0 0,3 6 22 0 0,-3 1 40 0 0,-2-7 20 0 0,0-3-2 0 0,0 1-45 0 0,0 1-46 0 0,0 1-23 0 0,0 1-46 0 0,0 0-42 0 0,0 0-66 0 0,0-1-28 0 0,0 0-64 0 0,0 0-72 0 0,0-1-79 0 0,0-1 123 0 0,0-1-44 0 0,0 1-41 0 0,0-1-34 0 0,0 0-125 0 0,0 1-34 0 0,0-1-1293 0 0</inkml:trace>
  <inkml:trace contextRef="#ctx0" brushRef="#br0" timeOffset="585.92">537 284 7920 0 0,'0'0'174'0'0,"3"-2"29"0"0,0-2-160 0 0,19-14 257 0 0,-12 13-231 0 0,2 0-42 0 0,-3 1-32 0 0,-1 0-1 0 0,0 0 1 0 0,0-1 0 0 0,2-2 5 0 0,7-4 28 0 0,0 2 53 0 0,38-15 649 0 0,-29 13-338 0 0,-12 5-159 0 0,1-1 36 0 0,0 1-6 0 0,-1 2-60 0 0,0 1-50 0 0,-1 1-40 0 0,7-1-1 0 0,17-8 81 0 0,-25 10-162 0 0,-4 0-68 0 0,-2 0-34 0 0,-1 1-50 0 0,1-1-61 0 0,-1 0-70 0 0,-1 0 6 0 0,0 0-42 0 0,-1 0-38 0 0,1 0-34 0 0,0-1-109 0 0,0 1-33 0 0,7-5-1122 0 0,-11 6 1594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20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 6216 0 0,'0'0'133'0'0,"0"0"23"0"0,0 0 15 0 0,0 0 33 0 0,0 0 73 0 0,0 0 38 0 0,0 2 5 0 0,0 2-203 0 0,1 12 418 0 0,0-11-422 0 0,0-1-94 0 0,4 4 88 0 0,1 2 45 0 0,-4 4 35 0 0,-2-11-127 0 0,0 1 0 0 0,0 0 0 0 0,1-1 0 0 0,-1 1 0 0 0,1-1 0 0 0,0 2-60 0 0,12 19 274 0 0,-11-21-241 0 0,0 0 1 0 0,0 1 0 0 0,-1-1 0 0 0,1 1-1 0 0,-1-1 1 0 0,1 4-34 0 0,-1-1 60 0 0,0 0 0 0 0,0-1-1 0 0,0 1 1 0 0,-1 4-60 0 0,0-3 60 0 0,1 0-1 0 0,0-1 1 0 0,0 1 0 0 0,0 0-1 0 0,1-1 1 0 0,0 1-60 0 0,3 9 121 0 0,0 16 127 0 0,-4-29-218 0 0,8 35 268 0 0,-6-3-42 0 0,-3-29-187 0 0,1 1 0 0 0,0-1-1 0 0,0 1 1 0 0,0-1 0 0 0,1 0 0 0 0,0 1-69 0 0,3 16 181 0 0,1 19 53 0 0,0-18-99 0 0,-4-18-81 0 0,-1 0 0 0 0,0 1-1 0 0,0-1 1 0 0,0 0 0 0 0,0 5-54 0 0,-1 6 110 0 0,0 19 133 0 0,0-24-116 0 0,0 2 49 0 0,1-3-42 0 0,0-3-36 0 0,5 5 22 0 0,-5-11-105 0 0,0 0 0 0 0,0 0 0 0 0,0 1 0 0 0,0-1 0 0 0,0 1 0 0 0,-1-1 0 0 0,1 1 0 0 0,-1-1 0 0 0,0 1 0 0 0,1-1 0 0 0,-1 3-15 0 0,0 50 12 0 0,0-15 61 0 0,0-40-71 0 0,0 1-1 0 0,0-1 1 0 0,0 1-1 0 0,0-1 1 0 0,0 1-1 0 0,0-1 1 0 0,0 1-1 0 0,0-1 1 0 0,0 1-1 0 0,0-1 1 0 0,0 1-1 0 0,0-1 0 0 0,0 1 1 0 0,0-1-1 0 0,0 1 1 0 0,-1-1-1 0 0,1 1 1 0 0,0-1-1 0 0,0 1 1 0 0,-1-1-1 0 0,1 1 1 0 0,0-1-1 0 0,0 1 1 0 0,-1-1-1 0 0,1 0 1 0 0,-1 1-1 0 0,1-1 1 0 0,0 0-1 0 0,-1 1 1 0 0,1-1-1 0 0,-1 0 1 0 0,1 0-1 0 0,-1 1 1 0 0,1-1-1 0 0,-1 0 0 0 0,1 0 1 0 0,-1 0-1 0 0,1 0 1 0 0,-1 1-1 0 0,1-1 1 0 0,-1 0-1 0 0,1 0 1 0 0,-1 0-1 0 0,1 0 1 0 0,-1 0-1 0 0,1 0-1 0 0,-1 0 1 0 0,1-1 0 0 0,0 1 0 0 0,0 0 0 0 0,0 0 0 0 0,0 0 0 0 0,0 0 0 0 0,0 0 0 0 0,0 0 1 0 0,0 0-1 0 0,0 0 0 0 0,0 0 0 0 0,-1 0 0 0 0,1 0 0 0 0,0 0 0 0 0,0 0 0 0 0,0 0 0 0 0,0 0 0 0 0,0 0 0 0 0,0 0 0 0 0,0 0 0 0 0,0 1 0 0 0,0-1 0 0 0,0 0 0 0 0,0 0 0 0 0,-1 0 0 0 0,1 0 0 0 0,0 0 0 0 0,0 0 0 0 0,0 0 0 0 0,0 0 0 0 0,0 0 0 0 0,0 0 0 0 0,0 0 0 0 0,0 0 0 0 0,0 0 0 0 0,0 0 0 0 0,0 0 0 0 0,0 1 0 0 0,0-1 0 0 0,0 0 0 0 0,0 0 0 0 0,0 0 0 0 0,0 0 1 0 0,0 0-1 0 0,0 0 0 0 0,0 0 0 0 0,0 0 0 0 0,0 0 0 0 0,0 0 0 0 0,0 1 0 0 0,0-1 0 0 0,0 0 0 0 0,0 0 0 0 0,0 0 0 0 0,0 0 0 0 0,0 0 0 0 0,0 0-1 0 0,0 11-5 0 0,0-9-52 0 0,0-2-70 0 0,0 0-73 0 0,0 0-118 0 0,0 0 108 0 0,0 0-33 0 0,0 0-331 0 0,0 0 77 0 0,0 0-44 0 0,0 0-640 0 0,0 0-504 0 0,0 0-958 0 0</inkml:trace>
  <inkml:trace contextRef="#ctx0" brushRef="#br0" timeOffset="611.01">0 411 6160 0 0,'0'0'133'0'0,"0"0"23"0"0,0 0 13 0 0,3 2-18 0 0,11 8-114 0 0,-13-9-37 0 0,0-1 0 0 0,1 1-1 0 0,-1-1 1 0 0,0 1 0 0 0,1-1-1 0 0,-1 1 1 0 0,1-1 0 0 0,-1 0-1 0 0,1 0 1 0 0,-1 0 0 0 0,1 0-1 0 0,-1 0 1 0 0,1 0 0 0 0,-1 0-1 0 0,1 0 1 0 0,-1-1 0 0 0,0 1-1 0 0,1-1 1 0 0,-1 1 0 0 0,2-1 0 0 0,5-4 21 0 0,2-1 66 0 0,3 4 73 0 0,-1 1 11 0 0,-2-2-34 0 0,15-10 172 0 0,-6 2-80 0 0,-3 5-17 0 0,-10 3-168 0 0,1-1 0 0 0,-1 1 0 0 0,0-1 0 0 0,0 0 0 0 0,0 0 0 0 0,0 0 0 0 0,0-1-44 0 0,2-2 81 0 0,0 1 0 0 0,1-1 0 0 0,9-3-81 0 0,-3 3 68 0 0,-4 2-13 0 0,-1 0 1 0 0,0-1 0 0 0,7-5-56 0 0,-8 4 27 0 0,40-27 123 0 0,-10 14-107 0 0,-20 13-21 0 0,38-17 26 0 0,-35 14-9 0 0,30-8 196 0 0,-49 17-223 0 0,18-6 114 0 0,-6 2-74 0 0,-4 1-52 0 0,-1 2-70 0 0,-2 2-50 0 0,-6 0 88 0 0,-1 0 0 0 0,0 0 1 0 0,1 0-1 0 0,-1-1 0 0 0,1 1 0 0 0,-1 0 1 0 0,0 0-1 0 0,1-1 0 0 0,-1 1 0 0 0,1-1 32 0 0,7-4-164 0 0,-8 4 121 0 0,0 0 1 0 0,1 0-1 0 0,-1 0 1 0 0,1 0-1 0 0,0 1 1 0 0,-1-1-1 0 0,1 0 1 0 0,-1 1-1 0 0,1 0 1 0 0,0-1-1 0 0,1 1 43 0 0,0 0-176 0 0,-3 0 59 0 0,0 0 12 0 0,0 0 6 0 0,0 2 34 0 0,2 11 53 0 0,4-5 17 0 0,-2-1-9 0 0,-2-1 32 0 0,-1 1 31 0 0,0 2 46 0 0,-1-4-79 0 0,1-1 1 0 0,-1 0-1 0 0,1 0 1 0 0,0 0-1 0 0,1 0 0 0 0,-1 0 1 0 0,1 0-1 0 0,0 0 0 0 0,1 1-26 0 0,0 9 97 0 0,-3 8-13 0 0,-1-10-39 0 0,1 3 9 0 0,0-7-18 0 0,0-1-1 0 0,0 1 1 0 0,0 0-1 0 0,1 0 1 0 0,1 1-36 0 0,8 25 152 0 0,-4 8 9 0 0,-1-19-58 0 0,-3-12-44 0 0,0 0 0 0 0,0-1 0 0 0,-1 1 0 0 0,0 2-59 0 0,1 15 145 0 0,4 4 3 0 0,0-3-7 0 0,-4-8-3 0 0,-1-2 31 0 0,6-3-50 0 0,-1-1-1 0 0,-5 4 52 0 0,-1-8-85 0 0,0-4-27 0 0,0 0 1 0 0,0 0 0 0 0,0 0 0 0 0,1 0-1 0 0,1 5-58 0 0,12 14 247 0 0,-12-23-209 0 0,0 0-1 0 0,-1 0 1 0 0,1-1 0 0 0,-1 1 0 0 0,1 0-1 0 0,-1 1 1 0 0,0-1 0 0 0,0 0-1 0 0,0 0 1 0 0,-1 0 0 0 0,1 3-38 0 0,-1 7 244 0 0,0-10 32 0 0,0-3 4 0 0,0 0 22 0 0,0 0 96 0 0,0 0 39 0 0,0 0 10 0 0,0 0-9 0 0,0 0-38 0 0,3-3-14 0 0,1-1-204 0 0,10-10 348 0 0,-9 7-343 0 0,-1-2-66 0 0,-3 4-109 0 0,0 0-39 0 0,-1 3 39 0 0,0 0 0 0 0,0-1 1 0 0,1 1-1 0 0,-1 0 0 0 0,1 0 0 0 0,-1 0 1 0 0,1 0-1 0 0,0 0 0 0 0,0-1-12 0 0,11-16 47 0 0,-1-1-41 0 0,-7 12 9 0 0,-1-1 1 0 0,1 1-1 0 0,1-1 1 0 0,-1 1-1 0 0,6-6-15 0 0,-5 7-6 0 0,26-30 6 0 0,-18 19 0 0 0,2 0 0 0 0,-1 0 0 0 0,7-4 0 0 0,-19 21 0 0 0,0-1 0 0 0,-1 1 0 0 0,1-1 0 0 0,0 1 0 0 0,0 0 0 0 0,0 0 0 0 0,0 0 0 0 0,0 0 0 0 0,0 0 0 0 0,0 0 0 0 0,0 0 0 0 0,0 1 0 0 0,1-1 0 0 0,-1 1 0 0 0,0 0 0 0 0,3 0 0 0 0,13-1-34 0 0,-10 1 2 0 0,-6 0 31 0 0,-1 0-1 0 0,0 0 1 0 0,0 0 0 0 0,0 0-1 0 0,0 0 1 0 0,0 1 0 0 0,1-1-1 0 0,-1 0 1 0 0,0 0 0 0 0,0 1-1 0 0,0-1 1 0 0,0 1 0 0 0,0-1-1 0 0,0 1 1 0 0,0-1 0 0 0,0 1-1 0 0,0 0 1 0 0,0-1 0 0 0,0 1-1 0 0,0 0 1 0 0,-1 0 0 0 0,1 0-1 0 0,0 0 1 0 0,0 0 0 0 0,-1 0-1 0 0,1 0 1 0 0,-1 0 0 0 0,1 0-1 0 0,-1 0 1 0 0,1 0 0 0 0,-1 0-1 0 0,1 0 1 0 0,-1 1 1 0 0,5 8-43 0 0,8 14-13 0 0,0-1 17 0 0,-11-7 26 0 0,1 0-33 0 0,2-8 35 0 0,-4-7 10 0 0,0 1 0 0 0,0-1-1 0 0,0 0 1 0 0,-1 1 0 0 0,1-1 0 0 0,0 1 0 0 0,-1 0 0 0 0,1-1 0 0 0,-1 1-1 0 0,1-1 1 0 0,-1 1 0 0 0,0 0 0 0 0,0-1 0 0 0,0 1 1 0 0,0-1-3 0 0,0 0 0 0 0,0-1 0 0 0,0 1 1 0 0,0 0-1 0 0,0-1 0 0 0,0 1 0 0 0,0 0 0 0 0,1-1 0 0 0,-1 1 1 0 0,0 0-1 0 0,0-1 0 0 0,1 1 0 0 0,-1 0 0 0 0,0-1 1 0 0,1 1-1 0 0,-1-1 0 0 0,0 1 0 0 0,1 0 0 0 0,-1-1 1 0 0,1 1-1 0 0,-1-1 0 0 0,1 0 0 0 0,-1 1 0 0 0,1-1 0 0 0,-1 1 1 0 0,1-1 2 0 0,0 0-4 0 0,-1 1 0 0 0,1-1 0 0 0,-1 1 1 0 0,1-1-1 0 0,-1 1 0 0 0,1-1 0 0 0,-1 1 1 0 0,1-1-1 0 0,-1 1 0 0 0,1-1 0 0 0,-1 1 1 0 0,0-1-1 0 0,1 1 0 0 0,-1 0 0 0 0,0-1 1 0 0,0 1-1 0 0,1 0 0 0 0,-1-1 0 0 0,0 1 1 0 0,0 0-1 0 0,0-1 0 0 0,0 1 0 0 0,0 0 1 0 0,0-1-1 0 0,0 1 0 0 0,0 0 4 0 0,2 9-66 0 0,3-6-87 0 0,1 0-92 0 0,-1 9-187 0 0,-3-9 327 0 0,0-2 7 0 0,-1 0-14 0 0,1-1-37 0 0,-1 1-12 0 0,0-1-38 0 0,0 0-43 0 0,0 0-50 0 0,-1-1 292 0 0,1 0-345 0 0,-1 1-49 0 0,1-1-44 0 0,-1 1-38 0 0,0-1-139 0 0,0 0-37 0 0,1 0-1436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19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6048 0 0,'0'0'133'0'0,"0"0"23"0"0,0 0 11 0 0,0 2-27 0 0,0 18-87 0 0,-1-5 69 0 0,2 14 360 0 0,2-19-350 0 0,2 6 151 0 0,0-4-50 0 0,-2 7 60 0 0,-3-10-123 0 0,1-1-39 0 0,1-1-12 0 0,2 3 8 0 0,2 9 76 0 0,-4-9-99 0 0,-1 10 51 0 0,-1-12-60 0 0,0 3 52 0 0,0 3 74 0 0,0-9-142 0 0,1 0 0 0 0,0 0 0 0 0,0 0 0 0 0,0 0-1 0 0,2 4-78 0 0,4 15 283 0 0,-6-8-130 0 0,-1 49 863 0 0,2-54-852 0 0,4 1-45 0 0,0 2-33 0 0,-4-1 25 0 0,-2-10-187 0 0,0 1 58 0 0,0 2 81 0 0,0 6 136 0 0,0-7-138 0 0,0 0-48 0 0,0 1-74 0 0,0-1-75 0 0,0 0-95 0 0,0 0-113 0 0,0-3 124 0 0,0 1-34 0 0,0-3-18 0 0,0 0-40 0 0,0 0-415 0 0,0 0-285 0 0,0 0-661 0 0</inkml:trace>
  <inkml:trace contextRef="#ctx0" brushRef="#br0" timeOffset="452.28">490 32 5496 0 0,'0'0'124'0'0,"0"0"17"0"0,0 0 11 0 0,-2 0-20 0 0,-2 1-113 0 0,4-1-20 0 0,-8-5 17 0 0,-9-4 37 0 0,12 7 32 0 0,0 1 78 0 0,-1 1 81 0 0,-10 0 392 0 0,11 0-450 0 0,-1 0-40 0 0,1 0-97 0 0,-7 0 165 0 0,-5 0 33 0 0,12 3-53 0 0,4-2-175 0 0,-1 1 1 0 0,0-1 0 0 0,1 0 0 0 0,-1 0-1 0 0,0 0 1 0 0,1 0 0 0 0,-1 0-1 0 0,0-1 1 0 0,0 1 0 0 0,0-1 0 0 0,0 1-1 0 0,0-1 1 0 0,0 1-20 0 0,-30 0 155 0 0,31-1-150 0 0,-4 3 85 0 0,4-2-62 0 0,-7 6 77 0 0,3-5-32 0 0,-3 0 100 0 0,4-1-34 0 0,-2-1 45 0 0,5 0-158 0 0,-6 1 125 0 0,-3 9-79 0 0,2-3-65 0 0,3 7-7 0 0,-7 8 0 0 0,12-22 0 0 0,0 0 0 0 0,-1 0 0 0 0,1 0 0 0 0,0 0 0 0 0,0 0 0 0 0,0 1 0 0 0,0-1 0 0 0,0 0 0 0 0,0 0 0 0 0,0 0 0 0 0,-1 0 0 0 0,1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0,1 0 0 0 0,1 4 0 0 0,12 12 0 0 0,-13-15 0 0 0,0 0 0 0 0,0 0 0 0 0,1 1 0 0 0,-1-1 0 0 0,0 0 0 0 0,0 1 0 0 0,0-1 0 0 0,0 0 0 0 0,0 1 0 0 0,-1-1 0 0 0,1 1 0 0 0,0 0 0 0 0,-1-1 0 0 0,1 1 0 0 0,-1 0 0 0 0,1-1 0 0 0,-1 1 0 0 0,0 0 0 0 0,0-1 0 0 0,0 1 0 0 0,0-1 0 0 0,0 0 0 0 0,0 0 0 0 0,0-1 0 0 0,0 1 0 0 0,0 0 0 0 0,1-1 0 0 0,-1 1 0 0 0,0 0 0 0 0,0-1 0 0 0,0 1 0 0 0,1 0 0 0 0,-1-1 0 0 0,0 1 0 0 0,1 0 0 0 0,-1-1 0 0 0,1 1 0 0 0,-1-1 0 0 0,1 1 0 0 0,-1-1 0 0 0,1 1 0 0 0,-1-1 0 0 0,1 1 0 0 0,-1-1 0 0 0,1 1 0 0 0,-1-1 0 0 0,1 0 0 0 0,0 1 0 0 0,-1-1 0 0 0,1 0 0 0 0,0 1 0 0 0,0-1 0 0 0,0 0 0 0 0,0 1 0 0 0,0-1 0 0 0,0 1 0 0 0,0-1 0 0 0,0 1 0 0 0,0-1 0 0 0,0 1 0 0 0,-1 0 0 0 0,1 0 0 0 0,0-1 0 0 0,0 1 0 0 0,0 0 0 0 0,-1 0 0 0 0,1 0 0 0 0,0 0 0 0 0,-1 0 0 0 0,1 0 0 0 0,-1 0 0 0 0,1 0 0 0 0,-1 1 0 0 0,3 11 0 0 0,-2-11 0 0 0,-1 0 0 0 0,1 1 0 0 0,-1-1 0 0 0,1 0 0 0 0,0 0 0 0 0,0 1 0 0 0,0-1 0 0 0,0 0 0 0 0,0 0 0 0 0,0 0 0 0 0,1 0 0 0 0,-1 0 0 0 0,1-1 0 0 0,0 1 0 0 0,16 16 0 0 0,-9-10 0 0 0,-1 0 0 0 0,0 0 0 0 0,0 1 0 0 0,4 6 0 0 0,-6-4-3 0 0,-5-8 5 0 0,1 0 0 0 0,-1-1 0 0 0,1 1 1 0 0,0 0-1 0 0,-1-1 0 0 0,1 1 0 0 0,1-1 0 0 0,-1 0 1 0 0,0 0-1 0 0,0 0 0 0 0,3 2-2 0 0,6 1 68 0 0,-10-5-61 0 0,0 0 1 0 0,1 1-1 0 0,-1-1 1 0 0,0 1-1 0 0,0-1 1 0 0,0 1-1 0 0,0-1 1 0 0,0 1-1 0 0,0 0 1 0 0,0 0-1 0 0,0-1 1 0 0,0 1-1 0 0,-1 0 1 0 0,1 0-1 0 0,0 0 1 0 0,0 0-1 0 0,-1 0 1 0 0,1 1-8 0 0,4 8 65 0 0,-4-8-49 0 0,0 1 1 0 0,0-1-1 0 0,0 0 1 0 0,1 0-1 0 0,-1 0 1 0 0,0 0-1 0 0,1 0 1 0 0,0 0-1 0 0,0 0-16 0 0,11 11 205 0 0,-11-10-29 0 0,0 0-64 0 0,-2 0-39 0 0,0 1-36 0 0,0-1-7 0 0,1 0 28 0 0,4 5 67 0 0,1 2 36 0 0,-4 1 33 0 0,-2-9 38 0 0,0 1 0 0 0,0 0-160 0 0,0 14 312 0 0,0-13-330 0 0,0-2-52 0 0,0-2 0 0 0,0 0 0 0 0,0 0 0 0 0,0 0 1 0 0,0 1-1 0 0,0-1 0 0 0,0 0 0 0 0,0 0 1 0 0,0 0-1 0 0,0 0 0 0 0,0 0 0 0 0,0 0 1 0 0,0 0-1 0 0,0 0 0 0 0,0 0 0 0 0,0 0 1 0 0,0 1-1 0 0,0-1 0 0 0,0 0 0 0 0,0 0 1 0 0,0 0-1 0 0,0 0 0 0 0,0 0 0 0 0,0 0 1 0 0,0 0-1 0 0,0 0 0 0 0,0 0 0 0 0,0 0 0 0 0,0 0 1 0 0,0 0-1 0 0,0 1 0 0 0,0-1 0 0 0,0 0 1 0 0,0 0-1 0 0,-1 0 0 0 0,1 0 0 0 0,0 0 1 0 0,0 0-1 0 0,0 0 0 0 0,0 0 0 0 0,0 0 1 0 0,0 0-1 0 0,0 0 0 0 0,0 0 0 0 0,0 0 1 0 0,0 0-1 0 0,0 0 0 0 0,-1 0 0 0 0,1 0 1 0 0,0 0-1 0 0,0 0 0 0 0,0 0 0 0 0,0 0 1 0 0,0 0-1 0 0,0 0 0 0 0,0 0 0 0 0,0 0 1 0 0,0 0-3 0 0,-11 0 122 0 0,11 0-120 0 0,0 0 0 0 0,0 0 0 0 0,0 0-1 0 0,0 0 1 0 0,0 0 0 0 0,-1 0 0 0 0,1 0-1 0 0,0 0 1 0 0,0 0 0 0 0,0 0 0 0 0,0 0 0 0 0,0 0-1 0 0,0 0 1 0 0,0 0 0 0 0,0 0 0 0 0,0 0-1 0 0,0 0 1 0 0,-1 0 0 0 0,1 0 0 0 0,0 0 0 0 0,0 0-1 0 0,0 0 1 0 0,0 0 0 0 0,0 0 0 0 0,0 0-1 0 0,0 0 1 0 0,0 0 0 0 0,0 0 0 0 0,0 0 0 0 0,0 0-1 0 0,0 0 1 0 0,0 0 0 0 0,-1 0 0 0 0,1 0-1 0 0,0 1 1 0 0,0-1 0 0 0,0 0 0 0 0,0 0 0 0 0,0 0-1 0 0,0 0 1 0 0,0 0 0 0 0,0 0 0 0 0,0 0-1 0 0,0 0 1 0 0,0 0 0 0 0,0 0 0 0 0,0 1 0 0 0,0-1-1 0 0,0 0 1 0 0,0 0 0 0 0,0 0 0 0 0,0 0-1 0 0,0 0 1 0 0,0 0 0 0 0,0 0 0 0 0,0 0 0 0 0,0 0-2 0 0,1 5 40 0 0,-1-5-38 0 0,0 0 0 0 0,0 0 0 0 0,0 1-1 0 0,0-1 1 0 0,0 0 0 0 0,0 0 0 0 0,0 0 0 0 0,0 1-1 0 0,0-1 1 0 0,0 0 0 0 0,0 0 0 0 0,0 1-1 0 0,0-1 1 0 0,0 0 0 0 0,0 0 0 0 0,0 0-1 0 0,0 1 1 0 0,0-1 0 0 0,-1 0 0 0 0,1 0-1 0 0,0 0 1 0 0,0 1 0 0 0,0-1 0 0 0,0 0 0 0 0,0 0-1 0 0,-1 0 1 0 0,1 1 0 0 0,0-1 0 0 0,0 0-1 0 0,0 0 1 0 0,0 0 0 0 0,-1 0 0 0 0,1 0-1 0 0,0 0 1 0 0,0 0-2 0 0,-10 6 58 0 0,-9 4 50 0 0,16-9-103 0 0,-6 1 73 0 0,5-2-78 0 0,1 1-30 0 0,-1-1-36 0 0,1 0-47 0 0,0 0-55 0 0,0-1-20 0 0,0 1-51 0 0,1 0-55 0 0,0-1-61 0 0,-1 1-66 0 0,1-1-71 0 0,0 0-76 0 0,1 1-83 0 0,-6-4-896 0 0,-2-5-888 0 0,9 9 2363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0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0 284 5840 0 0,'0'0'132'0'0,"0"0"17"0"0,0 0 11 0 0,0 0 16 0 0,0 0 41 0 0,0 0 21 0 0,0 0 2 0 0,0 0-3 0 0,0 0-10 0 0,0 3-3 0 0,0 7 0 0 0,0-9-220 0 0,0-1 0 0 0,0 0 0 0 0,0 0 0 0 0,0 0 1 0 0,0 0-1 0 0,0 0 0 0 0,0 0 0 0 0,0 0 0 0 0,0 0 0 0 0,0 0 1 0 0,0 0-1 0 0,0 1 0 0 0,0-1 0 0 0,0 0 0 0 0,0 0 0 0 0,0 0 1 0 0,0 0-1 0 0,0 0 0 0 0,0 0 0 0 0,0 0 0 0 0,0 0 0 0 0,0 0 1 0 0,0 0-1 0 0,0 0 0 0 0,0 1 0 0 0,0-1 0 0 0,0 0 0 0 0,1 0 0 0 0,-1 0 1 0 0,0 0-1 0 0,0 0 0 0 0,0 0 0 0 0,0 0 0 0 0,0 0 0 0 0,0 0 1 0 0,0 0-1 0 0,0 0 0 0 0,0 0 0 0 0,0 0 0 0 0,0 0 0 0 0,0 0 1 0 0,1 0-1 0 0,-1 0 0 0 0,0 0 0 0 0,0 0 0 0 0,0 0 0 0 0,0 0 1 0 0,0 0-1 0 0,0 0 0 0 0,0 0 0 0 0,0 0 0 0 0,0 0 0 0 0,0 0 1 0 0,1 0-1 0 0,-1 0 0 0 0,0 0 0 0 0,0 0-4 0 0,15 5 334 0 0,-4 3-57 0 0,-9-6-121 0 0,0-1-35 0 0,1 0 33 0 0,0-1-87 0 0,3-1-11 0 0,-3 1 43 0 0,-3 0-82 0 0,1 0-1 0 0,-1 0 1 0 0,1 0 0 0 0,-1 0-1 0 0,1 0 1 0 0,-1 0-1 0 0,1 0 1 0 0,-1 0 0 0 0,1 0-1 0 0,-1 0 1 0 0,1 0 0 0 0,-1 0-1 0 0,0 0 1 0 0,1 0 0 0 0,-1-1-1 0 0,1 1 1 0 0,-1 0-1 0 0,1 0 1 0 0,-1 0 0 0 0,1-1-1 0 0,-1 1 1 0 0,0 0 0 0 0,1-1-1 0 0,-1 1 1 0 0,0 0-1 0 0,1-1 1 0 0,-1 1 0 0 0,0-1-1 0 0,1 1 1 0 0,-1 0 0 0 0,0-1-1 0 0,1 0-16 0 0,3-5 272 0 0,7-1 132 0 0,3 0-93 0 0,-10 5-197 0 0,11 0 212 0 0,-14 2-305 0 0,0 0 0 0 0,0 0 0 0 0,0 0 0 0 0,0 0 0 0 0,0 0 0 0 0,-1 0 0 0 0,1-1 0 0 0,0 1 0 0 0,0 0 0 0 0,0 0 0 0 0,0-1-1 0 0,-1 1 1 0 0,1 0 0 0 0,0-1 0 0 0,0 1-21 0 0,5-11 283 0 0,-1 2-123 0 0,2 2-37 0 0,0 4-45 0 0,7-4 31 0 0,-12 6-98 0 0,0 0-1 0 0,0-1 1 0 0,0 1-1 0 0,0 0 1 0 0,0-1-1 0 0,-1 0 1 0 0,1 1-1 0 0,0-1 1 0 0,-1 0-1 0 0,1 0 1 0 0,-1 0-1 0 0,0 0 1 0 0,1-1-11 0 0,0-2 22 0 0,-1 5-19 0 0,-1-1 0 0 0,0 0-1 0 0,0 1 1 0 0,1-1-1 0 0,-1 0 1 0 0,0 1 0 0 0,1-1-1 0 0,-1 1 1 0 0,1-1 0 0 0,-1 1-1 0 0,1-1 1 0 0,-1 1 0 0 0,1-1-1 0 0,-1 1 1 0 0,1-1 0 0 0,-1 1-1 0 0,1 0 1 0 0,-1-1 0 0 0,1 1-1 0 0,0 0 1 0 0,-1 0 0 0 0,1-1-3 0 0,4-1-1 0 0,-3 1 3 0 0,-1 0 0 0 0,1 0 1 0 0,-1 0-1 0 0,0 0 0 0 0,1 0 1 0 0,-1 0-1 0 0,0-1 1 0 0,0 1-1 0 0,0 0 0 0 0,0-1 1 0 0,0 1-1 0 0,0-1 0 0 0,0 1 1 0 0,-1-1-1 0 0,1 1 1 0 0,0-1-1 0 0,-1 0 0 0 0,1 1 1 0 0,-1-1-3 0 0,15-32 19 0 0,-10 26-7 0 0,1-1 21 0 0,-4-21-14 0 0,-2 28-19 0 0,0 1 1 0 0,-1-1-1 0 0,1 0 1 0 0,0 1 0 0 0,-1-1-1 0 0,1 0 1 0 0,-1 1-1 0 0,1-1 1 0 0,-1 1 0 0 0,0-1-1 0 0,0 1 1 0 0,1-1-1 0 0,-1 1 1 0 0,0 0-1 0 0,0-1 1 0 0,0 1 0 0 0,-1 0-1 0 0,1-1 0 0 0,-4-4 45 0 0,6 3-36 0 0,-1 3-9 0 0,1 0 0 0 0,-1 0 0 0 0,0 0 0 0 0,0 0 0 0 0,0 0 0 0 0,0 0 0 0 0,0-1 1 0 0,0 1-1 0 0,1 0 0 0 0,-1 0 0 0 0,0 0 0 0 0,0 0 0 0 0,0-1 0 0 0,0 1 0 0 0,0 0 0 0 0,0 0 0 0 0,0 0 0 0 0,0 0 0 0 0,0-1 0 0 0,0 1 0 0 0,0 0 0 0 0,0 0 0 0 0,0 0 0 0 0,0 0 0 0 0,0-1 0 0 0,0 1 0 0 0,0 0 0 0 0,0 0 0 0 0,0 0 0 0 0,0 0 0 0 0,0-1 0 0 0,0 1 0 0 0,0 0 0 0 0,0 0 0 0 0,0 0 0 0 0,-1 0 0 0 0,-15-20 52 0 0,11 14-45 0 0,3 5-7 0 0,1 0 0 0 0,-1-1 1 0 0,1 1-1 0 0,-1 0 0 0 0,1 0 1 0 0,-1 0-1 0 0,0 0 1 0 0,0 0-1 0 0,1 0 0 0 0,-3 0 0 0 0,-18-10 1 0 0,22 11-2 0 0,-1-1 0 0 0,1 1 0 0 0,0 0 0 0 0,-1 0 1 0 0,1 0-1 0 0,0-1 0 0 0,-1 1 0 0 0,1 0 1 0 0,0 0-1 0 0,-1 0 0 0 0,1 0 0 0 0,-1 0 0 0 0,1 0 1 0 0,0-1-1 0 0,-1 1 0 0 0,1 0 0 0 0,0 0 1 0 0,-1 0-1 0 0,1 0 0 0 0,-1 0 0 0 0,1 1 0 0 0,0-1 1 0 0,-1 0-1 0 0,1 0 0 0 0,0 0 0 0 0,-1 0 1 0 0,1 0-1 0 0,0 0 0 0 0,-1 1 0 0 0,1-1 0 0 0,0 0 1 0 0,-1 0-1 0 0,1 0 0 0 0,0 1 0 0 0,-1-1 0 0 0,1 0 1 0 0,0 0-1 0 0,0 1 0 0 0,-1-1 0 0 0,1 0 1 0 0,0 1-1 0 0,0-1 0 0 0,0 0 0 0 0,-1 1 0 0 0,1-1 1 0 0,0 0-1 0 0,0 1 0 0 0,0-1 0 0 0,0 1 1 0 0,-4 5-35 0 0,-7 0 10 0 0,10-6 22 0 0,0 1 0 0 0,0-1 1 0 0,0 1-1 0 0,0-1 0 0 0,0 1 1 0 0,0-1-1 0 0,0 1 0 0 0,0 0 1 0 0,0-1-1 0 0,1 1 1 0 0,-1 0-1 0 0,0 0 0 0 0,0 0 1 0 0,1 0-1 0 0,-1 0 0 0 0,0 0 3 0 0,-4 9-15 0 0,4-7 7 0 0,0-1-1 0 0,0 0 1 0 0,0 0 0 0 0,0 1-1 0 0,-1-1 1 0 0,1 0-1 0 0,-1 0 1 0 0,1-1 0 0 0,-1 1 8 0 0,0 1-6 0 0,0-1-1 0 0,0 0 1 0 0,0 0 0 0 0,1 1 0 0 0,-1-1 0 0 0,1 1 0 0 0,0-1 0 0 0,0 1 0 0 0,0 0 0 0 0,0 0 0 0 0,0-1 0 0 0,0 2 6 0 0,0 0-7 0 0,0 0 1 0 0,-1 1-1 0 0,0-1 1 0 0,0 0-1 0 0,0 0 1 0 0,-2 3 6 0 0,-13 26 2 0 0,9-13-24 0 0,2 1-1 0 0,1 0 1 0 0,0 3 22 0 0,-4 12 1 0 0,5-19-2 0 0,1-11-8 0 0,2 1 1 0 0,-1-1-1 0 0,1 1 0 0 0,0 0 0 0 0,0 0 0 0 0,1-1 9 0 0,0 168-10 0 0,1-162 10 0 0,1 0 0 0 0,0-1 0 0 0,1 1 0 0 0,0 0 0 0 0,1-1 0 0 0,3 7 0 0 0,0 2 0 0 0,-5-15 0 0 0,0 0-1 0 0,0 0 1 0 0,1 0 0 0 0,0 0 0 0 0,0 0 0 0 0,0 0 0 0 0,1-1 0 0 0,-1 1 0 0 0,-1-3 0 0 0,0 0 1 0 0,-1-1 0 0 0,1 1-1 0 0,0 0 1 0 0,0-1 0 0 0,0 1-1 0 0,0-1 1 0 0,0 0-1 0 0,0 0 1 0 0,1 1 0 0 0,-1-1-1 0 0,0-1 1 0 0,0 1 0 0 0,1 0-1 0 0,-1-1 1 0 0,1 1 0 0 0,-1-1-1 0 0,1 1 0 0 0,16-1 49 0 0,6 0-49 0 0,-20 1-12 0 0,0-2 0 0 0,0 1 0 0 0,-1-1 0 0 0,1 1 1 0 0,3-2 11 0 0,-2-1-34 0 0,-2 1-33 0 0,1-1-112 0 0,-2 1 36 0 0,0 1-46 0 0,0 1-49 0 0,0-1-45 0 0,1 0-41 0 0,-1 1-36 0 0,4-1-453 0 0,-1-1-81 0 0,3-2-622 0 0,1-5-860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3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41 6968 0 0,'0'0'157'0'0,"0"0"23"0"0,0 0 11 0 0,-1 0-62 0 0,-1-2-4 0 0,-2-2 54 0 0,-2-3 160 0 0,4 6-99 0 0,1-1-41 0 0,-1 2-38 0 0,1-1-32 0 0,0 1-13 0 0,0 0-34 0 0,-1 0-19 0 0,1 0-15 0 0,-2 0 30 0 0,2 0-16 0 0,0-1 37 0 0,-4-6 321 0 0,2 2-26 0 0,-8 4-45 0 0,7 1-196 0 0,-1 0 58 0 0,-12 0 631 0 0,10 0-536 0 0,4 0-190 0 0,0 0-37 0 0,0 0-45 0 0,1 0-51 0 0,-4-3 255 0 0,-2-3-85 0 0,4 8-6 0 0,-1 2 32 0 0,-6-1 96 0 0,8-1-202 0 0,-10 11-58 0 0,0 3-15 0 0,10 0 0 0 0,3 29 20 0 0,3-40 74 0 0,7 8-2 0 0,-5 0-24 0 0,2-8-61 0 0,-2-2-52 0 0,-3 8-34 0 0,-2-10 69 0 0,0 1-1 0 0,0-1 1 0 0,0 0 0 0 0,0 1 0 0 0,1-1 0 0 0,-1 1-1 0 0,0-1 1 0 0,1 1 0 0 0,-1-1 0 0 0,1 0 0 0 0,0 1-1 0 0,-1-1 11 0 0,11 12-64 0 0,2 3 46 0 0,-8-6 17 0 0,-4-7 0 0 0,0-1 0 0 0,0 0 0 0 0,1 0-1 0 0,-1 1 1 0 0,0-1 0 0 0,1 0-1 0 0,-1 0 1 0 0,1 0 0 0 0,0 0 1 0 0,2 2-8 0 0,1 1 0 0 0,-1 1 0 0 0,0-1 0 0 0,-1 0 1 0 0,1 1 7 0 0,-1 0-5 0 0,0-1 1 0 0,1 1 0 0 0,0-1 0 0 0,1 0 0 0 0,-1 0 4 0 0,15 12 0 0 0,-13-12 0 0 0,0 1 0 0 0,0-1 0 0 0,0 2 0 0 0,-1-1 0 0 0,0 0 0 0 0,3 5 0 0 0,8 30 79 0 0,-1-3 40 0 0,-14-36-102 0 0,0 0-1 0 0,0 0 1 0 0,-1 1-1 0 0,1-1 1 0 0,-1 0-1 0 0,0 0 1 0 0,1 1-1 0 0,-1 1-16 0 0,-1 21 179 0 0,0-9-8 0 0,1-9-98 0 0,0-5-48 0 0,0 0 1 0 0,1 0-1 0 0,-1 0 0 0 0,-1 1 0 0 0,1-1 0 0 0,0 0 0 0 0,-1 0 1 0 0,1 0-1 0 0,-1 0 0 0 0,0 1-25 0 0,-1 2 53 0 0,-5 9 92 0 0,0-4 52 0 0,-6-5 11 0 0,8-2-153 0 0,2-1-1 0 0,-4 6 1 0 0,-9 8 42 0 0,10-11-84 0 0,1-1 0 0 0,-1 0-1 0 0,0 0 1 0 0,0-1 0 0 0,0 0 0 0 0,-1 1-13 0 0,1-2-2 0 0,-25 4 12 0 0,23-2 9 0 0,-2 2-40 0 0,4-4-28 0 0,-2-1-38 0 0,-1-1-44 0 0,-9 0-69 0 0,12 0 63 0 0,0 0-106 0 0,3 0 72 0 0,1 0-39 0 0,-1 0-19 0 0,1 0-34 0 0,-2 0-354 0 0,2-1 86 0 0,-1 1-46 0 0,-2-2-677 0 0,-1-2-531 0 0,-4-5-1011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03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269 426 5520 0 0,'-29'0'158'0'0,"28"0"-147"0"0,0 0 0 0 0,0 0 0 0 0,0 0 0 0 0,0 0 0 0 0,-1 0 0 0 0,1 0 0 0 0,0 0 0 0 0,0 0 0 0 0,0 0 0 0 0,0 1 0 0 0,0-1 0 0 0,0 1 0 0 0,0-1 0 0 0,0 1-11 0 0,-3 5 36 0 0,3-5-36 0 0,1-1 0 0 0,0 1 0 0 0,0-1 0 0 0,-1 0 0 0 0,1 1-1 0 0,0-1 1 0 0,-1 1 0 0 0,1-1 0 0 0,0 0 0 0 0,-1 1 0 0 0,1-1 0 0 0,0 0-1 0 0,-1 0 1 0 0,1 1 0 0 0,-1-1 0 0 0,1 0 0 0 0,-1 0 0 0 0,1 1 0 0 0,-1-1-1 0 0,1 0 1 0 0,-1 0 0 0 0,1 0 0 0 0,-1 0 0 0 0,1 0 0 0 0,-1 0 0 0 0,1 0 0 0 0,-1 0-1 0 0,1 0 1 0 0,-1 0 0 0 0,1 0 0 0 0,0 0 0 0 0,-1 0 0 0 0,-6 0 16 0 0,-6-1 82 0 0,1 4 94 0 0,4 2-40 0 0,-2 1 66 0 0,-4-3 58 0 0,7-3-115 0 0,0 2-42 0 0,-2 3 1 0 0,4 3-47 0 0,2-3-39 0 0,3-4-27 0 0,0 0 1 0 0,-1-1-1 0 0,1 1 0 0 0,0 0 1 0 0,0-1-1 0 0,-1 1 0 0 0,1-1 0 0 0,-1 1 1 0 0,1-1-1 0 0,-1 1 0 0 0,1-1 1 0 0,-1 1-1 0 0,1-1 0 0 0,-1 1 1 0 0,1-1-1 0 0,-1 1 0 0 0,1-1 0 0 0,-1 0 1 0 0,0 1-1 0 0,1-1 0 0 0,-1 0 1 0 0,0 0-8 0 0,-4 3 28 0 0,2-1-12 0 0,0 0 0 0 0,1 0-1 0 0,-1 1 1 0 0,0-1 0 0 0,1 1 0 0 0,-1-1 0 0 0,1 1 0 0 0,0 0 0 0 0,0 0 0 0 0,0 0 0 0 0,1 0-1 0 0,-1 0 1 0 0,1 1 0 0 0,-1-1 0 0 0,0 3-16 0 0,-10 20 66 0 0,7-17-19 0 0,0 0 0 0 0,0 0 0 0 0,1 0 1 0 0,0 2-48 0 0,-2 5 51 0 0,-3 8 62 0 0,7-21-92 0 0,1 1 0 0 0,-1 0 0 0 0,1 0 1 0 0,0 1-1 0 0,0-1 0 0 0,1 0 0 0 0,-1 0 1 0 0,1 0-1 0 0,0 2-21 0 0,0 24 142 0 0,0 3 109 0 0,0-31-240 0 0,0 0 0 0 0,0-1 0 0 0,0 1 0 0 0,0 0-1 0 0,1-1 1 0 0,-1 1 0 0 0,1-1 0 0 0,0 1 0 0 0,-1 0 0 0 0,1-1 0 0 0,0 0-1 0 0,0 1 1 0 0,0-1 0 0 0,0 1-11 0 0,4 6 45 0 0,10 23 129 0 0,-12-26-155 0 0,-3-4-15 0 0,0 0 1 0 0,1-1-1 0 0,-1 1 0 0 0,0 0 1 0 0,0-1-1 0 0,1 1 0 0 0,-1-1 1 0 0,1 1-1 0 0,-1-1 0 0 0,1 1 1 0 0,-1-1-1 0 0,1 1 0 0 0,-1-1 1 0 0,1 1-1 0 0,-1-1 0 0 0,1 1 1 0 0,-1-1-1 0 0,1 0 0 0 0,0 1 1 0 0,-1-1-1 0 0,1 0 0 0 0,0 0-4 0 0,4 3 18 0 0,8 7 46 0 0,-6-6 61 0 0,2-5-58 0 0,-7 1-23 0 0,5 0 41 0 0,-4 0-56 0 0,-1 1 1 0 0,0-1-1 0 0,0 0 1 0 0,0-1-1 0 0,0 1 1 0 0,1 0-1 0 0,-1 0 1 0 0,0-1-1 0 0,0 0 1 0 0,1 0-30 0 0,15-6 167 0 0,10-1-14 0 0,-27 8-147 0 0,9-4 48 0 0,-1 0-1 0 0,0-1 1 0 0,0 0-1 0 0,0 0 1 0 0,-1-1-1 0 0,2-1-53 0 0,3-2 67 0 0,8-5 71 0 0,5-4 10 0 0,-10 5-28 0 0,-2-9-1 0 0,-12 18-85 0 0,1-1-1 0 0,0 1 1 0 0,0 0-1 0 0,0 0 0 0 0,3-3-33 0 0,-5 5 13 0 0,1 1-1 0 0,-1-1 0 0 0,1 0 0 0 0,-1 0 1 0 0,0 0-1 0 0,0 0 0 0 0,0 0 0 0 0,0 0 1 0 0,0-1-1 0 0,0 1 0 0 0,0 0 0 0 0,-1-1 1 0 0,1 1-1 0 0,-1-1-12 0 0,3-9 54 0 0,3-4 16 0 0,-5 13-64 0 0,1 0 0 0 0,-1-1 0 0 0,0 1 0 0 0,-1 0 0 0 0,1-1 0 0 0,0 1 0 0 0,-1-1 0 0 0,0 0 0 0 0,0 1-6 0 0,1-23 39 0 0,0 15-27 0 0,-1 0-1 0 0,0 0 1 0 0,-1 1-1 0 0,0-1 1 0 0,-1-4-12 0 0,-5-13-63 0 0,-8-30-154 0 0,10 36 148 0 0,-8-47-245 0 0,5 25 140 0 0,6 34 114 0 0,-1-1 1 0 0,0 1-1 0 0,-2-4 60 0 0,2 7-43 0 0,0-1 1 0 0,1 0-1 0 0,0 0 0 0 0,0 1 1 0 0,0-2-1 0 0,1 1 0 0 0,0-2 43 0 0,1 1-44 0 0,-1 1 0 0 0,0 0-1 0 0,-1-1 1 0 0,-2-6 44 0 0,2 7-36 0 0,0 1 1 0 0,1 0-1 0 0,0-1 0 0 0,0-5 36 0 0,1-2-22 0 0,0 12 16 0 0,0 0 0 0 0,0 0-1 0 0,0 0 1 0 0,0 0 0 0 0,0 0 0 0 0,-1 0-1 0 0,1 0 1 0 0,-1 0 0 0 0,0 0 6 0 0,1 2-1 0 0,0 1 0 0 0,0 0 1 0 0,-1-1-1 0 0,1 1 0 0 0,0 0 0 0 0,0-1 1 0 0,0 1-1 0 0,-1 0 0 0 0,1-1 1 0 0,0 1-1 0 0,-1 0 0 0 0,1-1 0 0 0,0 1 1 0 0,-1 0-1 0 0,1 0 0 0 0,0-1 1 0 0,-1 1-1 0 0,1 0 0 0 0,0 0 0 0 0,-1 0 1 0 0,1 0-1 0 0,-1-1 0 0 0,1 1 1 0 0,0 0 0 0 0,-1 0-1 0 0,1 0 0 0 0,0 0 0 0 0,0 0 1 0 0,0 0-1 0 0,-1 0 0 0 0,1 0 0 0 0,0 0 1 0 0,0 0-1 0 0,0-1 0 0 0,-1 1 1 0 0,1 0-1 0 0,0 0 0 0 0,0 0 0 0 0,0 0 1 0 0,0 0-1 0 0,0-1 0 0 0,-1 1 1 0 0,1 0-1 0 0,0 0 0 0 0,0 0 0 0 0,0 0 1 0 0,0-1-1 0 0,0 1 0 0 0,0 0 1 0 0,0 0-1 0 0,0 0 0 0 0,0-1 0 0 0,0 1 1 0 0,-2-23-28 0 0,2 21 50 0 0,-3 4-1 0 0,-7 11-10 0 0,7 3-11 0 0,3-13 0 0 0,1 0 0 0 0,-1 1 0 0 0,1-1 0 0 0,-1 0 0 0 0,1 0 0 0 0,0 0 0 0 0,0 1 0 0 0,0-1 0 0 0,2 2 0 0 0,1 5-11 0 0,7 17-36 0 0,10 10 138 0 0,-3-3 10 0 0,-4-9-26 0 0,-7-13 3 0 0,-1 0-1 0 0,0 1 1 0 0,-1-1 0 0 0,2 8-78 0 0,-2 12 160 0 0,2-5-23 0 0,4 16 43 0 0,-2-5-49 0 0,-8-28-58 0 0,0 1-1 0 0,0 0 1 0 0,-1 0 0 0 0,-1 10-73 0 0,0-11 62 0 0,1-1 0 0 0,0 0 0 0 0,0 0 0 0 0,1 0 1 0 0,0 0-1 0 0,1 0-62 0 0,2 8 96 0 0,-2-11-50 0 0,0 1 0 0 0,0 0 0 0 0,-1-1 0 0 0,0 1 0 0 0,0 0 0 0 0,-1 0-46 0 0,0 7-24 0 0,0 1 57 0 0,0 2 53 0 0,0 31 271 0 0,0-27-231 0 0,0-2-69 0 0,0 0-76 0 0,0-3-83 0 0,0 0-98 0 0,0 1-116 0 0,0-9 110 0 0,0 0-36 0 0,0-7-41 0 0,0-1-44 0 0,0 1-40 0 0,0-1-34 0 0,0 0-119 0 0,0 0-34 0 0,0 0-1228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3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158 127 6448 0 0,'0'0'141'0'0,"0"0"23"0"0,-3 2 13 0 0,0 2-99 0 0,1-3-8 0 0,-22 10-28 0 0,16-6-27 0 0,-2 1 49 0 0,-6-4 49 0 0,4 1 66 0 0,11-2-164 0 0,0-1-1 0 0,0 1 1 0 0,0-1 0 0 0,-1 1-1 0 0,1 0 1 0 0,0 0-1 0 0,1 0 1 0 0,-1-1 0 0 0,0 1-1 0 0,0 0 1 0 0,0 0 0 0 0,0 0-1 0 0,1 0 1 0 0,-1 1-15 0 0,-5 11 184 0 0,-4-7-34 0 0,5 7-12 0 0,-8 3 50 0 0,0 0 17 0 0,10-1-150 0 0,3-13-48 0 0,0-1 0 0 0,-1 1 1 0 0,1 0-1 0 0,0-1 1 0 0,0 1-1 0 0,-1-1 0 0 0,1 1 1 0 0,-1-1-1 0 0,0 1 0 0 0,1-1 1 0 0,-1 1-1 0 0,0-1 1 0 0,-1 2-8 0 0,1-2 4 0 0,0 1 1 0 0,0 0 0 0 0,0-1 0 0 0,1 1 0 0 0,-1 0 0 0 0,0 0 0 0 0,1 0 0 0 0,-1 0 0 0 0,1-1 0 0 0,-1 1 0 0 0,1 0 0 0 0,0 0 0 0 0,0 2-5 0 0,0-1 0 0 0,0 1 0 0 0,1-1 0 0 0,0 1 0 0 0,-1-1 0 0 0,1 1 0 0 0,0-1 0 0 0,0 0 0 0 0,1 2 0 0 0,4 10 0 0 0,-1 12 16 0 0,2-13 37 0 0,-6-13-41 0 0,0 0 0 0 0,0 1 0 0 0,-1-1 0 0 0,1 0-1 0 0,-1 1 1 0 0,1-1 0 0 0,-1 1 0 0 0,1-1 0 0 0,-1 1 0 0 0,0-1 0 0 0,1 1-12 0 0,1 3 104 0 0,12 8-17 0 0,20 21-59 0 0,-24-20 14 0 0,-10-13-40 0 0,1 1 1 0 0,-1-1-1 0 0,1 1 0 0 0,0-1 1 0 0,-1 0-1 0 0,1 1 0 0 0,0-1 1 0 0,0 0-1 0 0,0 0 0 0 0,0 0 1 0 0,0 1-1 0 0,0-1 0 0 0,0 0 1 0 0,0 0-1 0 0,1-1 0 0 0,-1 1 1 0 0,0 0-1 0 0,0 0 0 0 0,1 0 1 0 0,-1-1-1 0 0,1 1 0 0 0,-1-1 1 0 0,0 1-1 0 0,2-1-2 0 0,20 9 33 0 0,-14-5 11 0 0,12 3-25 0 0,-11-5 16 0 0,0-2 46 0 0,3 0 70 0 0,-6 0-34 0 0,-5 1-77 0 0,0-1-1 0 0,1 0 1 0 0,-1 0-1 0 0,0 0 1 0 0,0-1-1 0 0,0 1 0 0 0,0 0 1 0 0,1-1-1 0 0,-1 1 1 0 0,1-1-40 0 0,1-2 70 0 0,8-3 149 0 0,-6 3-58 0 0,-1 0-1 0 0,0 0 0 0 0,0 0 1 0 0,0-1-1 0 0,3-3-160 0 0,2-6 293 0 0,-5 3-34 0 0,-1 1-41 0 0,6-4 57 0 0,-9 12-232 0 0,1-1 0 0 0,-1 0-1 0 0,0 1 1 0 0,1-1 0 0 0,-1 0 0 0 0,0 0 0 0 0,0 0 0 0 0,1-1-43 0 0,-2 0 56 0 0,1 0 0 0 0,0 0 0 0 0,0 0 0 0 0,-1 0 0 0 0,0-1 1 0 0,0 1-1 0 0,0-2-56 0 0,2-10 274 0 0,3 5-68 0 0,1-2-17 0 0,-3 3-117 0 0,-2-2 73 0 0,-1-1 37 0 0,0-40 664 0 0,-1 40-676 0 0,1 3-70 0 0,-2-8 179 0 0,-4 7-64 0 0,1 2-108 0 0,0-1-58 0 0,-8-16-58 0 0,2 3-48 0 0,10 17 45 0 0,-1 1 0 0 0,0 0 0 0 0,0-1 0 0 0,0 1 0 0 0,-1 0 0 0 0,1 0 0 0 0,-1 1 0 0 0,-1-2 12 0 0,-9-8-56 0 0,-8-8 6 0 0,8 5-48 0 0,8 9 43 0 0,-1-3-40 0 0,0 5-1 0 0,0 0-26 0 0,-3 0-52 0 0,-7-8-135 0 0,1 0-50 0 0,-4 4-328 0 0,6 2 193 0 0,-3 5-159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4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97 6296 0 0,'0'0'184'0'0,"-3"-3"-6"0"0,-7-10-140 0 0,5 0-38 0 0,-6 7 0 0 0,8 1 12 0 0,1 0 72 0 0,-3 2 122 0 0,-1 1 81 0 0,1-9 358 0 0,-5 6 25 0 0,7 0-342 0 0,0-1-38 0 0,-3 3-45 0 0,-1 1-94 0 0,-6-8 153 0 0,10 7-55 0 0,-1 2-112 0 0,0 1-70 0 0,-1 0-39 0 0,3 1 46 0 0,-2-1 2 0 0,0 0 0 0 0,1 0 0 0 0,-1 1 0 0 0,1-1 0 0 0,-1 1 1 0 0,1 0-1 0 0,-1 0 0 0 0,-2 1-76 0 0,1 1 74 0 0,0 1-60 0 0,2-1 67 0 0,-1-2-38 0 0,-5-2-22 0 0,6 1 0 0 0,-8 0 25 0 0,8-1-26 0 0,-1 1 0 0 0,1 0 0 0 0,-1 0 0 0 0,1 1 0 0 0,-1-1 0 0 0,1 1 0 0 0,0-1 0 0 0,-3 2-20 0 0,-4 4 87 0 0,-1 3 36 0 0,-2 2-43 0 0,-1-6-64 0 0,9 5-32 0 0,-6-3-44 0 0,10-7 59 0 0,0 1 0 0 0,0-1-1 0 0,0 1 1 0 0,0-1 0 0 0,0 1-1 0 0,0-1 1 0 0,0 1 0 0 0,0 0 0 0 0,0-1-1 0 0,0 1 1 0 0,1 0 0 0 0,-1 0-1 0 0,0 0 1 0 0,0 0 0 0 0,1 0 0 0 0,-1 0 1 0 0,-6 13 17 0 0,-2 3 84 0 0,4-3 13 0 0,-6-9-21 0 0,-4 24-64 0 0,14-27-24 0 0,0-1 0 0 0,1 1 0 0 0,-1 0 0 0 0,1 0 0 0 0,0 0 0 0 0,-1 0 0 0 0,1 0 0 0 0,0 0 0 0 0,0 0 0 0 0,0 0 0 0 0,1 1-5 0 0,-1 7 13 0 0,-1-2 17 0 0,0 0-1 0 0,0 0 0 0 0,-1 0 1 0 0,0 0-1 0 0,-3 7-29 0 0,4-12 7 0 0,0-2-3 0 0,1 0 1 0 0,0 0 0 0 0,0 0 0 0 0,-1 0-1 0 0,1 0 1 0 0,0 0 0 0 0,0 0 0 0 0,0 0 0 0 0,0 0-1 0 0,0 0 1 0 0,0 0 0 0 0,0 0 0 0 0,1 0-1 0 0,-1 0 1 0 0,0 0 0 0 0,0 0 0 0 0,1 0-1 0 0,-1 0 1 0 0,1 0 0 0 0,-1 0 0 0 0,1 0-1 0 0,-1 0 1 0 0,1 0 0 0 0,0 0-5 0 0,5 11 32 0 0,-4-5-29 0 0,-1 0-1 0 0,-1 0 0 0 0,1 0 0 0 0,-1 0 1 0 0,0 0-1 0 0,-1 3-2 0 0,0-3-12 0 0,1 1-1 0 0,0-1 1 0 0,0 0 0 0 0,1 0 0 0 0,0 0-1 0 0,1 3 13 0 0,8 11-14 0 0,-5 8 24 0 0,22 50 128 0 0,-22-51-70 0 0,5-6-4 0 0,-4 4-11 0 0,-1-11-43 0 0,-3-11-10 0 0,-1-1 0 0 0,0 0 0 0 0,0 0 0 0 0,0 1 0 0 0,0-1 0 0 0,-1 1 1 0 0,1-1-1 0 0,-1 2 0 0 0,0-3 3 0 0,0 0-1 0 0,0 0 1 0 0,0 0 0 0 0,1 0 0 0 0,-1 0 0 0 0,1 0 0 0 0,-1-1 0 0 0,1 1 0 0 0,-1 0 0 0 0,1 0 0 0 0,0 0 0 0 0,0-1 0 0 0,1 2-3 0 0,3 7 85 0 0,-2 3 93 0 0,-3-6-72 0 0,0 2 57 0 0,0-3-68 0 0,0 3 65 0 0,0 5 87 0 0,0-12-183 0 0,0-2-42 0 0,0 0-57 0 0,0 0-81 0 0,0 0-78 0 0,0 0 55 0 0,0 0-34 0 0,0 0-35 0 0,0 0-34 0 0,0 0-331 0 0,0 0 77 0 0,0 0-45 0 0,0 0-638 0 0,0 0-498 0 0,0 0-948 0 0</inkml:trace>
  <inkml:trace contextRef="#ctx0" brushRef="#br0" timeOffset="262.77">1 538 6776 0 0,'0'0'198'0'0,"2"0"-11"0"0,8 0-194 0 0,-2 1 39 0 0,5 0 136 0 0,-6-1 25 0 0,-1 0 47 0 0,0-1 93 0 0,5-2 215 0 0,0-3-62 0 0,0 2-71 0 0,0 1-62 0 0,0 3-53 0 0,0-1-1 0 0,-3 0-84 0 0,-1-1-39 0 0,2-2-11 0 0,-1 0-14 0 0,-1 1-1 0 0,1 2 35 0 0,3 1 76 0 0,1 0-40 0 0,12 0 91 0 0,0-3-100 0 0,-8-1-109 0 0,5-2 109 0 0,8 3 73 0 0,-21 3-298 0 0,15 0 164 0 0,-14 0-186 0 0,-3 0-32 0 0,-1 0-43 0 0,-1 0-50 0 0,1 0-57 0 0,-3 0 26 0 0,0 0-34 0 0,1 0-313 0 0,-1 0 70 0 0,0 1-47 0 0,3 1-610 0 0,1 2-487 0 0,4 5-920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0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3848 0 0,'0'0'109'0'0,"0"3"-1"0"0,1 1-91 0 0,-1-4-19 0 0,-5 7 17 0 0,-4 11 37 0 0,8-15 14 0 0,0 0 0 0 0,0 0 0 0 0,0-1 0 0 0,1 1 0 0 0,-1 0 0 0 0,1 0 0 0 0,0 0 0 0 0,0 0 0 0 0,0 1-66 0 0,1 16 327 0 0,0-9-171 0 0,0-2 32 0 0,0-1-43 0 0,1-1-13 0 0,2 3 14 0 0,1 5 59 0 0,-3-7-71 0 0,-1 0 0 0 0,0 0 1 0 0,0 0-1 0 0,-1 1-134 0 0,-1 33 459 0 0,0-17-198 0 0,1-3 16 0 0,0 3 19 0 0,2 10 75 0 0,4-10-112 0 0,-1 0 47 0 0,-2 4 94 0 0,-4-14-182 0 0,1-7-90 0 0,0-1 0 0 0,0 1 0 0 0,1 0 0 0 0,0 0 0 0 0,0 1-128 0 0,4 7 209 0 0,-3-9-109 0 0,0-1 1 0 0,-1 1 0 0 0,0 0 0 0 0,0-1-1 0 0,0 1 1 0 0,-1 0-101 0 0,2 12 202 0 0,4 8 50 0 0,-4-19-168 0 0,0 0 0 0 0,0-1 0 0 0,-1 1 0 0 0,0 0 1 0 0,-1 2-85 0 0,0 8 167 0 0,0 20 179 0 0,3-18-197 0 0,3-5-19 0 0,-5-11-102 0 0,0-1 0 0 0,0 0 1 0 0,0 0-1 0 0,0 1 0 0 0,0-1 1 0 0,-1 1-1 0 0,1-1 0 0 0,-1 2-28 0 0,3 26 181 0 0,-2-26-157 0 0,0 0 0 0 0,1 0 0 0 0,-1-1 0 0 0,1 1 1 0 0,1 1-25 0 0,-2-4 28 0 0,2 5 27 0 0,-2-3-52 0 0,-3 5 21 0 0,2 3 50 0 0,0-10-12 0 0,0-2-139 0 0,0 0-62 0 0,0 0-11 0 0,0 0-2 0 0</inkml:trace>
  <inkml:trace contextRef="#ctx0" brushRef="#br0" timeOffset="369.19">223 647 7224 0 0,'0'0'165'0'0,"0"0"22"0"0,3-2 7 0 0,0-2-144 0 0,-1 3 1 0 0,22-10 54 0 0,-14 6-176 0 0,1-1 111 0 0,-4 2 51 0 0,1 1 47 0 0,8-5 247 0 0,0 0 92 0 0,20-10 734 0 0,-25 12-888 0 0,0 1-53 0 0,5-8 197 0 0,-9 6-251 0 0,2 1-55 0 0,-2 4-102 0 0,1 1-50 0 0,-7 1-9 0 0,-1 0 0 0 0,1 0 0 0 0,-1 0 0 0 0,0 0 0 0 0,1 0 0 0 0,-1 0 0 0 0,1 0 0 0 0,-1 0 0 0 0,1 0 0 0 0,-1 0 0 0 0,1 0 0 0 0,-1 0 0 0 0,1 0 0 0 0,-1 0 0 0 0,1-1 0 0 0,-1 1 0 0 0,1 0 0 0 0,-1 0 0 0 0,1 0 0 0 0,-1-1 0 0 0,0 1 0 0 0,1 0 0 0 0,-1-1 0 0 0,1 1 0 0 0,-1 0 0 0 0,0-1 0 0 0,1 1 0 0 0,-1-1 0 0 0,0 1 0 0 0,0 0 0 0 0,1-1 0 0 0,-1 0 0 0 0,4-5 0 0 0,10 0 0 0 0,1-7 0 0 0,-1 0 16 0 0,-16 12 60 0 0,-5-2-77 0 0,5 2 6 0 0,-3-10-5 0 0,4 11 0 0 0,0 0 0 0 0,0-1 0 0 0,1 1 0 0 0,-1 0 0 0 0,0-1 0 0 0,0 1 0 0 0,0 0 0 0 0,1 0 0 0 0,-1 0 0 0 0,0 0 0 0 0,0 0 0 0 0,0 0 0 0 0,0 0 0 0 0,0 0 0 0 0,-15 2 0 0 0,0 12 0 0 0,3 1 0 0 0,8 1 0 0 0,-9 0 0 0 0,13-15 0 0 0,0 1 0 0 0,-1-1 0 0 0,1 1 0 0 0,0-1 0 0 0,0 1 0 0 0,-1 0 0 0 0,1-1 0 0 0,0 1 0 0 0,1 0 0 0 0,-1 0 0 0 0,0 1 0 0 0,-1 26 0 0 0,1-19 0 0 0,0-5 0 0 0,1 0 0 0 0,0 0 0 0 0,0-1 0 0 0,0 1 0 0 0,0 0 0 0 0,1 0 0 0 0,-1-1 0 0 0,1 1 0 0 0,1 2 0 0 0,2 1 0 0 0,11 21 0 0 0,8 26 0 0 0,-22-53 0 0 0,-1-1 0 0 0,0 0 0 0 0,0 0 0 0 0,0-1 0 0 0,0 1 0 0 0,1 0 0 0 0,-1-1 0 0 0,0 1 0 0 0,0 0 0 0 0,0-1 0 0 0,1 1 0 0 0,-1 0 0 0 0,0-1 0 0 0,1 1 0 0 0,-1 0 0 0 0,1-1 0 0 0,-1 1 0 0 0,1-1 0 0 0,-1 1 0 0 0,1-1 0 0 0,-1 1 0 0 0,1-1 0 0 0,-1 0 0 0 0,1 1 0 0 0,0-1 0 0 0,-1 1 0 0 0,1-1 0 0 0,0 0 0 0 0,6 3 0 0 0,-4 0-7 0 0,1-1 0 0 0,-1 1 1 0 0,0-1-1 0 0,0 1 0 0 0,0 0 1 0 0,1 2 6 0 0,-1-1-7 0 0,0-1 0 0 0,0-1 1 0 0,0 1-1 0 0,0 0 0 0 0,0-1 1 0 0,3 2 6 0 0,26 12 0 0 0,-15-12-31 0 0,13-4-86 0 0,-14-1 41 0 0,-13 1 84 0 0,1 0-92 0 0,-1 0-60 0 0,0 0-69 0 0,0 0-73 0 0,0 0-72 0 0,1 0-77 0 0,-1-1-77 0 0,0 0-80 0 0,-1 0-82 0 0,5-3-708 0 0,2-5-786 0 0</inkml:trace>
  <inkml:trace contextRef="#ctx0" brushRef="#br0" timeOffset="976.38">728 442 5728 0 0,'0'-13'166'0'0,"0"10"25"0"0,0 3-6 0 0,0 0-7 0 0,0 0-2 0 0,0 0-6 0 0,2 3-22 0 0,3 2-80 0 0,8 8 137 0 0,-12-12-178 0 0,1 1-1 0 0,-1-1 1 0 0,0 1-1 0 0,0-1 1 0 0,0 1-1 0 0,-1 0 1 0 0,1-1-1 0 0,0 1 1 0 0,-1 0-1 0 0,1-1 1 0 0,-1 1 0 0 0,1 0-1 0 0,-1 0 1 0 0,0 0-1 0 0,0 0-26 0 0,3 11 238 0 0,3-3-44 0 0,-2-2-55 0 0,2 3 73 0 0,-2-2-64 0 0,2 3 34 0 0,-2-1-4 0 0,-4 6-10 0 0,2 0-16 0 0,4-2 48 0 0,3 6 104 0 0,-4-8-187 0 0,3 11 149 0 0,1 0 2 0 0,-4-11-146 0 0,4 8 221 0 0,-3-5-99 0 0,0 10 60 0 0,-3-19-129 0 0,0 0 0 0 0,0 0 0 0 0,5 6-175 0 0,1 3 203 0 0,-4-5-57 0 0,6 7 106 0 0,-9-15-58 0 0,-2-3-2 0 0,0 0 0 0 0,0 0 13 0 0,0 0 56 0 0,0 0 25 0 0,0 0 2 0 0,0 0-12 0 0,1-2-149 0 0,-1 1-39 0 0,0-1-12 0 0,-1 0-45 0 0,0-2-13 0 0,1 2 24 0 0,1-1 46 0 0,2 0 70 0 0,-2 2-140 0 0,0 0 1 0 0,0 0 0 0 0,0-1 0 0 0,0 1-1 0 0,0 0 1 0 0,0-1 0 0 0,0 1 0 0 0,0-1-1 0 0,-1 1 1 0 0,1-1 0 0 0,0-1-19 0 0,1-9 54 0 0,-2-5-40 0 0,0 2 9 0 0,0-23 46 0 0,3 17 19 0 0,7 0 32 0 0,-4-8-6 0 0,4-2-21 0 0,-8 24-82 0 0,9-32 4 0 0,-3 22 31 0 0,-6 12-39 0 0,5-9-24 0 0,0 4-74 0 0,22-6-213 0 0,-13 13 170 0 0,-6 3 115 0 0,19 2 11 0 0,-28-2 8 0 0,1 0-1 0 0,-1 0 0 0 0,0 1 1 0 0,0-1-1 0 0,0 0 0 0 0,0 1 1 0 0,0 0-1 0 0,1-1 0 0 0,-1 1 1 0 0,0-1-1 0 0,0 1 0 0 0,0 0 1 0 0,-1 0-1 0 0,1 0 0 0 0,0 0 1 0 0,0-1-1 0 0,0 1 1 0 0,-1 0-1 0 0,1 0 0 0 0,0 1 1 0 0,1 3-16 0 0,-1-4 14 0 0,-1-1-1 0 0,0 1 0 0 0,0 0 0 0 0,1-1 1 0 0,-1 1-1 0 0,0-1 0 0 0,1 1 1 0 0,-1 0-1 0 0,1-1 0 0 0,-1 1 0 0 0,1-1 1 0 0,-1 1-1 0 0,1-1 0 0 0,-1 1 1 0 0,1-1-1 0 0,-1 0 0 0 0,1 1 0 0 0,0-1 1 0 0,-1 0-1 0 0,1 1 0 0 0,-1-1 1 0 0,1 0 2 0 0,4 3-7 0 0,-3-2 2 0 0,0 0 1 0 0,-1 0-1 0 0,1 1 1 0 0,-1-1-1 0 0,1 1 1 0 0,-1-1-1 0 0,0 1 1 0 0,0 0-1 0 0,1 0 1 0 0,-1-1 0 0 0,-1 1-1 0 0,1 0 1 0 0,0 1 4 0 0,1 0-4 0 0,-1 0 0 0 0,1 0 1 0 0,0 0-1 0 0,0 0 0 0 0,0 0 1 0 0,1 0 3 0 0,-1-1 0 0 0,-1 0 0 0 0,1 0 0 0 0,-1 0 0 0 0,1 0 0 0 0,-1 0 0 0 0,0 0 0 0 0,0 0 0 0 0,0 1 0 0 0,0-1 0 0 0,0 0 0 0 0,0 1 0 0 0,-1-1 0 0 0,1 0 0 0 0,-1 1 0 0 0,1-1 0 0 0,-1 1 0 0 0,0-1 0 0 0,0 1 0 0 0,0-1 0 0 0,-1 1 0 0 0,1 0 0 0 0,0 9 0 0 0,0-10 0 0 0,0 0 0 0 0,0-1 0 0 0,0 1 0 0 0,1-1 0 0 0,-1 1 0 0 0,0-1 0 0 0,1 1 0 0 0,0-1 0 0 0,-1 1 0 0 0,1-1 0 0 0,0 1 0 0 0,0-1 0 0 0,-1 0 0 0 0,7 13 0 0 0,-6-10 0 0 0,0 0 0 0 0,-1 1 0 0 0,1-1 0 0 0,-1 1 0 0 0,0-1 0 0 0,0 3 0 0 0,0 4 0 0 0,-1-10 0 0 0,1 0 1 0 0,0-1 0 0 0,0 1-1 0 0,0 0 1 0 0,1-1 0 0 0,-1 1 0 0 0,0 0-1 0 0,0-1 1 0 0,0 1 0 0 0,0 0-1 0 0,1-1 1 0 0,-1 1 0 0 0,0 0 0 0 0,1-1-1 0 0,-1 1 1 0 0,0-1 0 0 0,1 1-1 0 0,-1-1 1 0 0,1 1 0 0 0,-1-1 0 0 0,1 1-1 0 0,-1-1 1 0 0,1 1 0 0 0,-1-1-1 0 0,1 1 1 0 0,-1-1-1 0 0,1 0 2 0 0,0 1-1 0 0,-1-1 0 0 0,1 1 1 0 0,-1-1-1 0 0,1 0 0 0 0,-1 1 1 0 0,1-1-1 0 0,-1 1 0 0 0,0 0 1 0 0,1-1-1 0 0,-1 1 0 0 0,1-1 1 0 0,-1 1-1 0 0,0 0 0 0 0,0-1 1 0 0,1 1-1 0 0,-1-1 0 0 0,0 1 1 0 0,0 0-1 0 0,0-1 0 0 0,0 1 1 0 0,0 0-1 0 0,0 0 0 0 0,0-1 1 0 0,0 1-1 0 0,0 0-1 0 0,0 30 21 0 0,0-2 47 0 0,0-26 7 0 0,0-3 16 0 0,0 0-17 0 0,-1-4-11 0 0,2-5-58 0 0,-1 6 6 0 0,0 0-4 0 0,0 1 1 0 0,-1-1-1 0 0,1 1 0 0 0,-1-1 1 0 0,1 0-1 0 0,-1 1 1 0 0,0-1-1 0 0,0 1 0 0 0,0-1 1 0 0,-1 1-8 0 0,1 0 2 0 0,0 1 1 0 0,1-1-1 0 0,-1 1 1 0 0,0-1 0 0 0,1 1-1 0 0,-1-1 1 0 0,1 1-1 0 0,-1-1 1 0 0,1 0-1 0 0,0 1 1 0 0,0-1-1 0 0,0 0 1 0 0,0 1 0 0 0,0-1-1 0 0,0 0 1 0 0,0 1-1 0 0,0-1 1 0 0,1-1-3 0 0,6-11 10 0 0,-7 13-10 0 0,1 0 0 0 0,0-1 0 0 0,0 1 0 0 0,-1-1 0 0 0,1 1 0 0 0,0-1 0 0 0,-1 1 0 0 0,0-1 0 0 0,1 1 0 0 0,-1-1 0 0 0,0 1 1 0 0,0-1-1 0 0,0 0 0 0 0,0 0 0 0 0,1 0 0 0 0,-1-1 0 0 0,0 1 0 0 0,1 0 0 0 0,-1 0 0 0 0,1-1 0 0 0,0 1 0 0 0,0 0 0 0 0,0 0 0 0 0,0 0 0 0 0,1-2 0 0 0,8-18 0 0 0,-9 17 0 0 0,1-1 0 0 0,0 0 0 0 0,0 0 0 0 0,1 0 0 0 0,-1 0 0 0 0,1 1 0 0 0,1-1 0 0 0,-1 1 0 0 0,4-4 0 0 0,6-3 1 0 0,5-6-15 0 0,-5 1-40 0 0,-12 16 53 0 0,-1 0 1 0 0,0 0-1 0 0,1 0 1 0 0,-1 0-1 0 0,0 0 1 0 0,1 1-1 0 0,-1-1 1 0 0,1 0 0 0 0,-1 0-1 0 0,1 0 1 0 0,0 1-1 0 0,-1-1 1 0 0,1 0-1 0 0,0 1 1 0 0,-1-1-1 0 0,1 1 1 0 0,0-1-1 0 0,0 1 1 0 0,0-1-1 0 0,0 1 1 0 0,-1-1-1 0 0,1 1 1 0 0,0 0-1 0 0,0 0 1 0 0,0-1-1 0 0,0 1 1 0 0,0 0-1 0 0,0 0 1 0 0,0 0-1 0 0,0 0 1 0 0,0 0-1 0 0,0 0 1 0 0,0 0-1 0 0,0 0 1 0 0,-1 0 0 0 0,2 1 0 0 0,5-1-7 0 0,24 0-46 0 0,-30 0 52 0 0,0 0 0 0 0,0 0 0 0 0,0 0 0 0 0,-1 0 1 0 0,1 0-1 0 0,0 0 0 0 0,0 0 0 0 0,0 0 1 0 0,0 0-1 0 0,-1 1 0 0 0,1-1 0 0 0,0 0 1 0 0,0 1-1 0 0,0 0 1 0 0,6 10-40 0 0,-7-10 39 0 0,0 0 1 0 0,1 0-1 0 0,-1 0 0 0 0,1 0 0 0 0,-1 0 0 0 0,1 0 0 0 0,0 0 0 0 0,-1 0 1 0 0,1 0-1 0 0,0-1 0 0 0,0 1 0 0 0,0 0 0 0 0,-1 0 0 0 0,1-1 0 0 0,0 1 1 0 0,1 0 0 0 0,9 3 0 0 0,-10-4 0 0 0,-1 0 0 0 0,1 0 0 0 0,-1 0 0 0 0,1 0 0 0 0,-1 0 0 0 0,1 1 0 0 0,-1-1 0 0 0,1 0 0 0 0,-1 0 0 0 0,0 1 0 0 0,1-1 0 0 0,-1 0 0 0 0,1 0 0 0 0,-1 1 0 0 0,0-1 0 0 0,1 0 0 0 0,-1 1 0 0 0,0-1 0 0 0,1 1 0 0 0,13 24 0 0 0,-9-17 0 0 0,-4-7 0 0 0,0 1 0 0 0,0-1 0 0 0,-1 1 0 0 0,1-1 0 0 0,0 1 0 0 0,-1-1 0 0 0,1 1 0 0 0,-1-1 0 0 0,1 1 0 0 0,-1 0 0 0 0,1-1 0 0 0,-1 1 0 0 0,0 0 0 0 0,0 0 0 0 0,0 5 0 0 0,-1-5 0 0 0,1 0 0 0 0,0 0 0 0 0,0 0 0 0 0,0 0 0 0 0,1 1 0 0 0,-1-1 0 0 0,0 0 0 0 0,1 0 0 0 0,0 0 0 0 0,0 1 0 0 0,3 5 0 0 0,-3-6 0 0 0,0-1 0 0 0,0 0 0 0 0,0 1 0 0 0,0-1 0 0 0,0 1 0 0 0,-1-1 0 0 0,1 1 0 0 0,-1 0 0 0 0,1-1 0 0 0,-1 1 0 0 0,0-1 0 0 0,1 1 0 0 0,-1 0 0 0 0,0 0 0 0 0,0 1 0 0 0,0 0 0 0 0,1 1 0 0 0,-1-1 0 0 0,1 0 0 0 0,0 0 0 0 0,0 0 0 0 0,0 1 0 0 0,0-1 0 0 0,1 2 0 0 0,3 5 0 0 0,4 16-2 0 0,-6-22-8 0 0,1-2-9 0 0,-2 1-146 0 0,-2-3-81 0 0,0 0 123 0 0,1 0-45 0 0,0 1-69 0 0,-1-1 76 0 0,1 1-34 0 0,0 0-129 0 0,1 1-63 0 0,-1-1-54 0 0,1 1-48 0 0,0 1-401 0 0,0-1-73 0 0,0 0-834 0 0,-1-2-1018 0 0</inkml:trace>
  <inkml:trace contextRef="#ctx0" brushRef="#br0" timeOffset="1401.48">1690 695 6392 0 0,'0'0'141'0'0,"0"0"23"0"0,3 0 12 0 0,3-1-87 0 0,3 1-9 0 0,20 14-66 0 0,-15-11 58 0 0,-8-2-6 0 0,1-1 73 0 0,1-1 105 0 0,-4 1-73 0 0,0 0 39 0 0,-1-1 43 0 0,1 1 48 0 0,5 0 8 0 0,-1 0-54 0 0,7 0 85 0 0,23 0 347 0 0,-27 0-413 0 0,0 0 69 0 0,1-1-175 0 0,0-5 23 0 0,-10 5-166 0 0,-1 0-1 0 0,1 0 1 0 0,-1 0 0 0 0,1 0-1 0 0,0 0 1 0 0,-1 1-1 0 0,1-1 1 0 0,0 1-1 0 0,-1-1 1 0 0,1 1-1 0 0,0 0 1 0 0,0 0-1 0 0,0 0-24 0 0,13-3 181 0 0,-1-7 24 0 0,-11 7-59 0 0,1 2-70 0 0,0 1-45 0 0,1 0-32 0 0,-3 1 34 0 0,-1-1-28 0 0,-1 0-1 0 0,1 0 1 0 0,0 0-1 0 0,0 0 1 0 0,-1 0 0 0 0,1 0-1 0 0,0 0 1 0 0,-1-1-1 0 0,1 1 1 0 0,0 0 0 0 0,-1 0-1 0 0,1 0 1 0 0,-1-1-1 0 0,1 1 1 0 0,0 0 0 0 0,-1-1-1 0 0,1 1 1 0 0,-1-1-1 0 0,1 1 1 0 0,-1-1 0 0 0,1 1-1 0 0,-1-1 1 0 0,1 1-1 0 0,-1-1 1 0 0,0 1 0 0 0,1-1-5 0 0,-1 0 3 0 0,1 1 1 0 0,-1-1 0 0 0,0 1-1 0 0,1-1 1 0 0,-1 1-1 0 0,1-1 1 0 0,-1 1 0 0 0,1-1-1 0 0,-1 1 1 0 0,1 0 0 0 0,0-1-1 0 0,-1 1 1 0 0,1 0 0 0 0,-1-1-1 0 0,1 1 1 0 0,0 0 0 0 0,-1 0-1 0 0,1-1 1 0 0,0 1 0 0 0,-1 0-1 0 0,1 0 1 0 0,0 0 0 0 0,-1 0-1 0 0,1 0 1 0 0,0 0 0 0 0,0 0-4 0 0,-1 0 0 0 0,1 0 0 0 0,-1 0 1 0 0,1 1-1 0 0,-1-1 1 0 0,1 0-1 0 0,-1 0 0 0 0,1 0 1 0 0,-1 0-1 0 0,1-1 0 0 0,-1 1 1 0 0,1 0-1 0 0,-1 0 1 0 0,1 0-1 0 0,-1 0 0 0 0,1 0 1 0 0,-1-1-1 0 0,0 1 0 0 0,1 0 1 0 0,-1 0-1 0 0,1-1 1 0 0,-1 1-1 0 0,0 0 0 0 0,1 0 1 0 0,-1-1-1 0 0,1 1 0 0 0,-1-1 1 0 0,0 1-1 0 0,1 0 1 0 0,-1-1-1 0 0,0 1 0 0 0,0-1 1 0 0,1 0-1 0 0,3-5 0 0 0,0 5 0 0 0,-1-1 0 0 0,6-13 64 0 0,-5 8-37 0 0,3-5 1 0 0,-6 12-27 0 0,-1 0 0 0 0,0-1-1 0 0,0 1 1 0 0,0 0 0 0 0,0-1-1 0 0,0 1 1 0 0,1-1 0 0 0,-1 1 0 0 0,0 0-1 0 0,0-1 1 0 0,0 1 0 0 0,0-1-1 0 0,0 1 1 0 0,0 0 0 0 0,0-1 0 0 0,-1 1-1 0 0,1-1 1 0 0,0 1 0 0 0,0 0-1 0 0,0-1 1 0 0,0 1 0 0 0,0 0-1 0 0,-1-1 1 0 0,1 1 0 0 0,0 0 0 0 0,0-1-1 0 0,-1 1 0 0 0,-9-6 43 0 0,5-7-22 0 0,-9-3 33 0 0,7 9-24 0 0,3 4-24 0 0,1 0-1 0 0,0 0 1 0 0,0-1-1 0 0,0 1 1 0 0,0-1 0 0 0,1 0-6 0 0,-3-6 0 0 0,5 9 0 0 0,-1 0 0 0 0,1 0 0 0 0,0-1 0 0 0,-1 1 0 0 0,1 0 0 0 0,-1 0 0 0 0,1 0 0 0 0,-1 0 0 0 0,0 0 0 0 0,1 0 0 0 0,-1 0 0 0 0,0 1 0 0 0,0-1 0 0 0,1 0 0 0 0,-1 0 0 0 0,0 0 0 0 0,0 1 0 0 0,0-1 0 0 0,0 1 0 0 0,0-1 0 0 0,0 1 0 0 0,0-1 0 0 0,0 1 0 0 0,0-1 0 0 0,-1 1 0 0 0,1 0 0 0 0,0-1 0 0 0,0 1 0 0 0,0 0 0 0 0,0 0 0 0 0,0 0 0 0 0,-1 0 0 0 0,0 0 0 0 0,-29 0 0 0 0,20 0-3 0 0,-10 0-70 0 0,21 0 70 0 0,-1 0 1 0 0,1 0-1 0 0,-1 0 1 0 0,1 0-1 0 0,-1 0 1 0 0,1 0-1 0 0,-1 0 1 0 0,1 0-1 0 0,-1 0 1 0 0,1 0-1 0 0,-1 0 1 0 0,1 0-1 0 0,-1 0 1 0 0,1 0-1 0 0,-1 1 1 0 0,1-1-1 0 0,-1 0 1 0 0,1 0-1 0 0,-1 0 1 0 0,1 1-1 0 0,-1-1 1 0 0,1 0 0 0 0,0 1-1 0 0,-1-1 1 0 0,1 0-1 0 0,0 1 1 0 0,-1-1-1 0 0,1 1 1 0 0,0-1-1 0 0,-1 0 1 0 0,1 1-1 0 0,0-1 1 0 0,0 1-1 0 0,-1-1 1 0 0,1 1-1 0 0,0-1 1 0 0,0 1-1 0 0,0-1 3 0 0,-3 7-8 0 0,-10 9-35 0 0,4-8 35 0 0,7-7 8 0 0,0 1 0 0 0,0-1-1 0 0,1 1 1 0 0,-1-1 0 0 0,1 1 0 0 0,-1 0 0 0 0,1-1 0 0 0,0 1 0 0 0,0 0 0 0 0,-1 0 0 0 0,1 0 0 0 0,0 0-1 0 0,1 0 1 0 0,-1 0 0 0 0,0 0 0 0 0,1 0 0 0 0,-1 0 0 0 0,1 0 0 0 0,-1 1 0 0 0,1-1 0 0 0,0 1 0 0 0,0 36 29 0 0,0 59 238 0 0,3-85-222 0 0,-2-13-43 0 0,-1 1-1 0 0,1 0 1 0 0,0 0-1 0 0,-1-1 1 0 0,1 1-1 0 0,0 0 1 0 0,0-1-1 0 0,0 1 1 0 0,-1-1-1 0 0,1 1 0 0 0,0-1 1 0 0,0 1-1 0 0,0-1-1 0 0,0 1 0 0 0,1-1 0 0 0,-1 1 0 0 0,0-1 0 0 0,0 1 0 0 0,0-1 0 0 0,0 1 0 0 0,-1 0 0 0 0,1 0 0 0 0,0-1 0 0 0,0 1 0 0 0,0 0 0 0 0,0 0 0 0 0,-1 0 0 0 0,1 0 0 0 0,0 1 0 0 0,4 8 0 0 0,-4-8 0 0 0,0 1 0 0 0,0-1 0 0 0,0 0 0 0 0,0 0 0 0 0,1 0 0 0 0,-1 0 0 0 0,1 0 0 0 0,0 0 0 0 0,-1 0 0 0 0,15 15-4 0 0,13 11 21 0 0,-25-25-8 0 0,0 0 0 0 0,0 0-1 0 0,0 0 1 0 0,1-1 0 0 0,-1 0 0 0 0,1 0-1 0 0,2 1-8 0 0,3 0 17 0 0,25 10 30 0 0,-29-9-29 0 0,-5-3-16 0 0,0 0-1 0 0,-1-1 0 0 0,1 1 1 0 0,0 0-1 0 0,0-1 0 0 0,0 1 0 0 0,-1-1 1 0 0,1 1-1 0 0,0-1 0 0 0,0 0 1 0 0,0 1-1 0 0,0-1 0 0 0,0 0 1 0 0,0 0-1 0 0,0 1 0 0 0,0-1 1 0 0,0 0-1 0 0,0 0 0 0 0,0 0 0 0 0,0 0 1 0 0,0 0-1 0 0,0 0 0 0 0,-1-1 1 0 0,1 1-1 0 0,0 0 0 0 0,0 0 1 0 0,0-1-2 0 0,5-2 23 0 0,7-2 89 0 0,-5 2-122 0 0,-4 2-58 0 0,0 1-64 0 0,1-1-76 0 0,0 1-91 0 0,-1 0-115 0 0,0 0-118 0 0,-1 0 71 0 0,0-1-44 0 0,1 0-596 0 0,3-4-466 0 0,2-4-887 0 0</inkml:trace>
  <inkml:trace contextRef="#ctx0" brushRef="#br0" timeOffset="1835.33">2290 490 6768 0 0,'0'0'149'0'0,"0"0"23"0"0,0 2 12 0 0,0 8-90 0 0,-1-2-33 0 0,0 5-13 0 0,2 8-57 0 0,2-12 102 0 0,2-1 102 0 0,-2-3-19 0 0,0 0 39 0 0,-1 1 36 0 0,-2 1 36 0 0,0 1 84 0 0,0 1-43 0 0,0-1-42 0 0,0 0-44 0 0,0 0-43 0 0,0-1-43 0 0,0 0-43 0 0,0-1-44 0 0,1 4 142 0 0,0-2-59 0 0,1 0-26 0 0,3 1 0 0 0,-1-1-8 0 0,-2-1-4 0 0,-1 0 22 0 0,-1 1 49 0 0,0 3-13 0 0,0-1-59 0 0,0 14 88 0 0,3-7-16 0 0,3-7-47 0 0,-5-8-120 0 0,-1-1-1 0 0,1 1 1 0 0,0-1 0 0 0,0 1-1 0 0,-1-1 1 0 0,1 1 0 0 0,-1-1-1 0 0,1 1 1 0 0,-1-1-1 0 0,1 1 1 0 0,-1 0 0 0 0,0-1-1 0 0,0 2-17 0 0,2 8 92 0 0,4 2 5 0 0,0-1 1 0 0,-4-1-3 0 0,-2-9-73 0 0,0 0 0 0 0,0-1 0 0 0,0 1 0 0 0,1 0 0 0 0,-1-1 0 0 0,1 1 0 0 0,-1 0 0 0 0,1-1 0 0 0,-1 1 0 0 0,1-1 0 0 0,0 1 0 0 0,0-1 0 0 0,0 0 0 0 0,0 1 0 0 0,0-1 0 0 0,0 0 0 0 0,0 1 0 0 0,1-1-22 0 0,1 2 216 0 0,-3-3-19 0 0,0 0-77 0 0,0 0-31 0 0,0 0-7 0 0,0 0 27 0 0,0 0 123 0 0,0 0 51 0 0,0-6-34 0 0,0 0-52 0 0,0 0-44 0 0,0 0-38 0 0,0-6 21 0 0,0-13 46 0 0,2 11-84 0 0,2 4-36 0 0,3-2-16 0 0,-6-6-6 0 0,-1 15-35 0 0,0 0 0 0 0,0-1 0 0 0,0 1 1 0 0,1 0-1 0 0,-1-1 0 0 0,1 1 0 0 0,0 0 1 0 0,0-1-6 0 0,9-25 64 0 0,-4 1-48 0 0,4 6-16 0 0,-6 10 0 0 0,-3 8 0 0 0,0 0 0 0 0,0 0 0 0 0,1 0 0 0 0,-1 0 0 0 0,1 0 0 0 0,0 1 0 0 0,0-1 0 0 0,1 0 0 0 0,3-5 0 0 0,19-27-2 0 0,-22 32 4 0 0,0 1-1 0 0,0-1 1 0 0,0 1-1 0 0,0 0 1 0 0,1 0-1 0 0,0 0 1 0 0,-1 1-1 0 0,3-1-1 0 0,5-2 31 0 0,-10 5-30 0 0,0-1 1 0 0,0 1-1 0 0,0-1 0 0 0,0 1 0 0 0,0-1 1 0 0,0 1-1 0 0,0-1 0 0 0,0 1 0 0 0,0-1 1 0 0,0 0-1 0 0,0 0 0 0 0,0 0 0 0 0,0 1 1 0 0,0-1-1 0 0,-1 0 0 0 0,1 0 0 0 0,0 0 1 0 0,0-1-2 0 0,1-6 0 0 0,-2 7 0 0 0,0 1 0 0 0,0 0 0 0 0,0 0 0 0 0,0-1 0 0 0,0 1 0 0 0,0 0 0 0 0,0 0 0 0 0,0 0 0 0 0,0-1 0 0 0,0 1 0 0 0,0 0 0 0 0,1 0 0 0 0,-1-1 0 0 0,0 1 0 0 0,0 0 0 0 0,0 0 0 0 0,0 0 0 0 0,0-1 0 0 0,0 1 0 0 0,1 0 0 0 0,-1 0 0 0 0,0 0 0 0 0,0 0 0 0 0,0 0 0 0 0,0-1 0 0 0,1 1 0 0 0,-1 0 0 0 0,0 0 0 0 0,0 0 0 0 0,1 0 0 0 0,-1 0 0 0 0,0 0 0 0 0,0 0 0 0 0,1 0 0 0 0,26-2 0 0 0,-27 2 0 0 0,1 0 0 0 0,-1 0 0 0 0,1 0 0 0 0,-1 0 0 0 0,1 0 0 0 0,-1 0 0 0 0,1 0 0 0 0,-1 0 0 0 0,1 0 0 0 0,-1 0 0 0 0,1 0 0 0 0,-1 0 0 0 0,1 0 0 0 0,-1 0 0 0 0,1 1 0 0 0,-1-1 0 0 0,1 0 0 0 0,-1 0 0 0 0,1 0 0 0 0,-1 1 0 0 0,1-1 0 0 0,-1 0 0 0 0,0 1 0 0 0,1-1 0 0 0,-1 0 0 0 0,1 1 0 0 0,-1-1 0 0 0,0 1 0 0 0,0-1 0 0 0,1 0 0 0 0,-1 1 0 0 0,0-1 0 0 0,0 1 0 0 0,1-1 0 0 0,-1 1 0 0 0,0-1 0 0 0,0 1 0 0 0,0-1 0 0 0,3 7 0 0 0,10 9 0 0 0,-8-11 0 0 0,-1 1 0 0 0,0 0 0 0 0,0-1 0 0 0,-1 1 0 0 0,0 1 0 0 0,1 0 0 0 0,-2-2 0 0 0,4 27 0 0 0,-2-24 0 0 0,-3-7 0 0 0,0 1 0 0 0,0-1 0 0 0,0 0 0 0 0,0 1 0 0 0,0-1 0 0 0,-1 1 0 0 0,1 0 0 0 0,-1-1 0 0 0,1 1 0 0 0,-1-1 0 0 0,0 1 0 0 0,1 0 0 0 0,-1-1 0 0 0,0 1 0 0 0,-1 10 0 0 0,1-9 0 0 0,-1 0 0 0 0,1 1 0 0 0,0-1 0 0 0,0 0 0 0 0,1 0 0 0 0,-1 1 0 0 0,1-1 0 0 0,-1 0 0 0 0,1 0 0 0 0,0 1 0 0 0,2 2-5 0 0,6 16 12 0 0,-7 0-76 0 0,-2-21 68 0 0,0 1-1 0 0,0 0 1 0 0,1-1 0 0 0,-1 1 0 0 0,1 0 0 0 0,-1-1 0 0 0,1 1-1 0 0,0-1 1 0 0,0 1 0 0 0,0-1 0 0 0,1 2 1 0 0,3 6 0 0 0,-3-1-12 0 0,-2-3-30 0 0,0-5 42 0 0,0 2-86 0 0,0-2-97 0 0,0 0-152 0 0,0 0 183 0 0,0 0-36 0 0,0 0-65 0 0,0 0 83 0 0,0 0-33 0 0,0 0-37 0 0,0 0-35 0 0,0 0-364 0 0,0 0 91 0 0,0 0-47 0 0,0 0-696 0 0,0 0-545 0 0,0 0-1036 0 0</inkml:trace>
  <inkml:trace contextRef="#ctx0" brushRef="#br0" timeOffset="2188.64">2936 190 9216 0 0,'0'0'208'0'0,"0"0"33"0"0,0 0 14 0 0,0 0 26 0 0,0 0 107 0 0,0 0 48 0 0,0 0 11 0 0,0 2-33 0 0,2 7-223 0 0,4 2-8 0 0,0 3-19 0 0,-4-3-12 0 0,-2-4-61 0 0,0-5-68 0 0,0 1 1 0 0,0-1-1 0 0,0 0 0 0 0,0 0 0 0 0,0 0 1 0 0,0 0-1 0 0,1 0 0 0 0,-1 1 0 0 0,1-1 1 0 0,0 1-24 0 0,16 34 225 0 0,-8-11-125 0 0,-4 3 51 0 0,6-8 10 0 0,-6 8 6 0 0,6 2-27 0 0,-6 1-112 0 0,6 2-28 0 0,-6 8 0 0 0,1-18 0 0 0,-4-18 0 0 0,-1 0 0 0 0,0 0 0 0 0,0 0 0 0 0,0 1 0 0 0,0 4 0 0 0,-1 4 0 0 0,-1-7 0 0 0,1-1 0 0 0,0 1 0 0 0,1 0 0 0 0,0 0 0 0 0,1 1 0 0 0,2 7 1 0 0,2 6 27 0 0,-3 3 35 0 0,-4-12-30 0 0,1-10-21 0 0,-1 1 1 0 0,1-1 0 0 0,0 1 0 0 0,0 0-1 0 0,1-1 1 0 0,-1 1 0 0 0,1-1 0 0 0,0 1 0 0 0,0 1-13 0 0,2 4 30 0 0,0 1 1 0 0,0-1-1 0 0,-2 1 1 0 0,1 2-31 0 0,-1 14 94 0 0,-1 6 31 0 0,0 12-32 0 0,0-41-71 0 0,0-3-113 0 0,0 0 58 0 0,0 0-17 0 0,0 0-22 0 0,0 0-40 0 0,0 0-17 0 0,0 0-41 0 0,0 0-44 0 0,0 0-51 0 0,0 0-56 0 0,0 0-50 0 0,0 0-45 0 0,0 0-40 0 0,0 0-136 0 0,0 0-39 0 0,0 0-164 0 0,0 0-439 0 0</inkml:trace>
  <inkml:trace contextRef="#ctx0" brushRef="#br0" timeOffset="2464.16">2873 600 9648 0 0,'0'0'216'0'0,"0"0"32"0"0,0 0 12 0 0,0-3 54 0 0,3-6 23 0 0,-3 9-303 0 0,1 0 1 0 0,-1-1-1 0 0,1 1 0 0 0,-1 0 1 0 0,1-1-1 0 0,-1 1 0 0 0,1 0 1 0 0,-1 0-1 0 0,1 0 0 0 0,0-1 0 0 0,-1 1 1 0 0,1 0-1 0 0,-1 0 0 0 0,1 0 1 0 0,0 0-1 0 0,-1 0 0 0 0,1 0-34 0 0,1 0 75 0 0,0 0 0 0 0,0 0 0 0 0,-1 0 0 0 0,1 0-1 0 0,0-1 1 0 0,0 1 0 0 0,-1-1 0 0 0,1 1 0 0 0,1-1-75 0 0,13-8 527 0 0,0-1-93 0 0,-7 6-262 0 0,0 0-43 0 0,17-1 193 0 0,-13-1-131 0 0,-4 1-47 0 0,6 3-39 0 0,-6 1-103 0 0,13-3 110 0 0,-16 2-123 0 0,1 0-55 0 0,-3 1-11 0 0,0 0-34 0 0,0 0-39 0 0,0 0-43 0 0,0 0-54 0 0,0 0-49 0 0,-1 1-44 0 0,1-1-39 0 0,0 1-91 0 0,0-1-35 0 0,2-1-584 0 0,3-2-664 0 0,1-5-1002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1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17 6336 0 0,'0'0'141'0'0,"0"0"23"0"0,0 0 11 0 0,-3 0-29 0 0,-10 0-116 0 0,4 0-13 0 0,2 2 44 0 0,-1 3 110 0 0,-2 1 147 0 0,-1-4 117 0 0,6 1 107 0 0,-14 9 100 0 0,6-5-327 0 0,0 3-98 0 0,-5 7 119 0 0,-6 6 12 0 0,21-20-299 0 0,0 0 0 0 0,0 1 0 0 0,0-1 1 0 0,1 1-1 0 0,-2 2-49 0 0,-1 4 108 0 0,4-7-85 0 0,0-1 1 0 0,0 0-1 0 0,0 1 0 0 0,0-1 1 0 0,-1 0-1 0 0,1 0 1 0 0,-1 0-1 0 0,0 0 0 0 0,0 0-23 0 0,-2 3 66 0 0,0 1 0 0 0,0-1 0 0 0,0 1 0 0 0,1 0 0 0 0,-1 0 0 0 0,1 1-66 0 0,1-1 46 0 0,1-4-22 0 0,0 0 1 0 0,1 1 0 0 0,-1-1 0 0 0,1 0 0 0 0,0 1-1 0 0,-1-1 1 0 0,1 0 0 0 0,0 1 0 0 0,1 1-25 0 0,-1 0 49 0 0,0-1 79 0 0,4 1-8 0 0,0 0-47 0 0,-3-3-64 0 0,0 0 0 0 0,-1 0 0 0 0,1 1 0 0 0,0-1 0 0 0,-1 0 0 0 0,1 0-1 0 0,-1 0 1 0 0,1 1 0 0 0,-1-1 0 0 0,1 0 0 0 0,-1 1 0 0 0,0-1 0 0 0,0 0-1 0 0,1 1 1 0 0,-1-1-9 0 0,0 0 2 0 0,0-1-1 0 0,0 0 0 0 0,0 0 0 0 0,0 0 0 0 0,0 0 1 0 0,-1 0-1 0 0,1 0 0 0 0,0 0 0 0 0,0 0 1 0 0,0 0-1 0 0,0 0 0 0 0,0 1 0 0 0,0-1 1 0 0,0 0-1 0 0,0 0 0 0 0,1 0 0 0 0,-1 0 1 0 0,0 0-1 0 0,0 0 0 0 0,0 0 0 0 0,0 0 1 0 0,0 0-1 0 0,0 0 0 0 0,0 0 0 0 0,0 1 1 0 0,0-1-1 0 0,0 0 0 0 0,0 0 0 0 0,0 0 1 0 0,0 0-1 0 0,0 0 0 0 0,0 0 0 0 0,0 0 0 0 0,0 0 1 0 0,0 0-1 0 0,1 0 0 0 0,-1 0 0 0 0,0 0 1 0 0,0 0-1 0 0,0 0 0 0 0,0 0 0 0 0,0 0 1 0 0,0 0-1 0 0,0 0 0 0 0,0 0 0 0 0,0 0 1 0 0,0 0-1 0 0,1 0 0 0 0,-1 0 0 0 0,0 0 1 0 0,0 0-1 0 0,0 0 0 0 0,0 0 0 0 0,0 0 1 0 0,0 0-1 0 0,0 0 0 0 0,0 0-1 0 0,8 0 76 0 0,26 1 127 0 0,-15-5-125 0 0,10-11 80 0 0,-24 2-78 0 0,-2 8-66 0 0,0 1 1 0 0,0 0 0 0 0,0 0 0 0 0,1 0 0 0 0,0 1 0 0 0,-1-1 0 0 0,3 0-15 0 0,-2 1 10 0 0,0-1-1 0 0,0 1 1 0 0,-1-1 0 0 0,1 0 0 0 0,-1 0 0 0 0,0 0 0 0 0,1-2-10 0 0,1-4 24 0 0,-4 8-19 0 0,0-1 0 0 0,0 1-1 0 0,0 0 1 0 0,0 0 0 0 0,1 0-1 0 0,-1 0 1 0 0,1 0 0 0 0,-1 0 0 0 0,1 0-5 0 0,0 1 0 0 0,-1 0 1 0 0,0 0-1 0 0,0-1 1 0 0,1 1-1 0 0,-1 0 1 0 0,0-1-1 0 0,0 1 1 0 0,0-1-1 0 0,-1 1 1 0 0,1-1-1 0 0,0 1 1 0 0,-1-1 0 0 0,1 1-1 0 0,0-1 1 0 0,-1 0-1 0 0,0 1 1 0 0,1-1-1 0 0,-1 0 1 0 0,0 0-1 0 0,0 0 0 0 0,0 1 4 0 0,0-1 0 0 0,0 0 0 0 0,1 1 0 0 0,-1-1 0 0 0,0 0 0 0 0,1 1 0 0 0,-1-1 0 0 0,1 1 0 0 0,0-1 0 0 0,0 1 0 0 0,-1-1 0 0 0,1 1-1 0 0,0-1 1 0 0,0 1-4 0 0,4-7 15 0 0,7-16 68 0 0,-8 16-70 0 0,-1-8 51 0 0,-4 10-52 0 0,1 4-12 0 0,0 1 1 0 0,0-1-1 0 0,0 0 0 0 0,0 1 0 0 0,0-1 1 0 0,0 0-1 0 0,0 1 0 0 0,1-1 1 0 0,-1 1-1 0 0,1-1 0 0 0,-1 0 1 0 0,1 0-1 0 0,0 1-1 0 0,-1 1 0 0 0,1-1 0 0 0,0 1 0 0 0,-1 0 0 0 0,1 0 0 0 0,0-1 0 0 0,-1 1 0 0 0,1 0 0 0 0,0 0 0 0 0,-1 0 0 0 0,1 0 0 0 0,0 0 0 0 0,-1 0 0 0 0,1 0 0 0 0,0 0 1 0 0,1 0-31 0 0,5 0-37 0 0,-7 0 67 0 0,0 0 0 0 0,1 0 0 0 0,-1 0 0 0 0,0 0 0 0 0,0 0 1 0 0,1 0-1 0 0,-1 0 0 0 0,0 1 0 0 0,1-1 0 0 0,-1 0 0 0 0,0 0 0 0 0,0 0 0 0 0,1 0 0 0 0,-1 0 0 0 0,0 1 0 0 0,0-1 0 0 0,1 0 0 0 0,-1 0 0 0 0,0 0 0 0 0,0 1 0 0 0,0-1 0 0 0,1 0 0 0 0,-1 0 0 0 0,0 1 0 0 0,0-1 0 0 0,0 0 0 0 0,0 1 0 0 0,0-1 0 0 0,0 0 1 0 0,1 3-1 0 0,0 0-1 0 0,-1-1 1 0 0,1 1-1 0 0,-1 0 1 0 0,0 0-1 0 0,0 0 1 0 0,0 1 1 0 0,0-4 0 0 0,0 47 0 0 0,0-45 0 0 0,0 0 0 0 0,0 0 0 0 0,1 0 0 0 0,-1 0 0 0 0,0 0 0 0 0,1 0 0 0 0,-1 0 0 0 0,1-1 0 0 0,0 1 0 0 0,0 0 0 0 0,-1 0 0 0 0,1-1 0 0 0,1 2 0 0 0,-1-1 0 0 0,0-1 0 0 0,0 1 0 0 0,0-1 0 0 0,0 1 0 0 0,-1-1 0 0 0,1 1 0 0 0,-1-1 0 0 0,1 1 0 0 0,-1-1 0 0 0,0 1 0 0 0,1 0 0 0 0,-1-1 0 0 0,0 2 0 0 0,-1 2 0 0 0,2-3 0 0 0,12 23 0 0 0,-8 6 0 0 0,6-18 10 0 0,-7-5 43 0 0,-5 0-70 0 0,0-8 16 0 0,1 3-102 0 0,0-3-58 0 0,0 0-20 0 0,0 0-3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3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1 221 5344 0 0,'0'0'157'0'0,"2"0"-9"0"0,0 0-145 0 0,0 0 1 0 0,-1 1-1 0 0,1-1 0 0 0,-1 1 0 0 0,1-1 0 0 0,-1 1 0 0 0,1-1 1 0 0,-1 1-1 0 0,1 0 0 0 0,-1-1 0 0 0,1 1 0 0 0,-1 0-3 0 0,1 0 0 0 0,-1 1-1 0 0,1-1 1 0 0,0-1-1 0 0,0 1 0 0 0,0 0 1 0 0,-1 0-1 0 0,1-1 0 0 0,0 1 1 0 0,0-1-1 0 0,0 0 0 0 0,0 1 1 0 0,1-1 0 0 0,-1 0 26 0 0,1 0 48 0 0,1 0 55 0 0,0 0 38 0 0,-2 0-65 0 0,-1 0-1 0 0,1 0 1 0 0,0 0 0 0 0,0 0 0 0 0,0 0 0 0 0,0-1 0 0 0,-1 1 0 0 0,1-1 0 0 0,1 0-102 0 0,5-4 341 0 0,2 0 143 0 0,3 2 99 0 0,-5 2-382 0 0,-1-1 72 0 0,9-11 737 0 0,-8 6-560 0 0,-4 4-270 0 0,0 0-45 0 0,3 0 73 0 0,-2 1-81 0 0,2-1 34 0 0,-3 0 2 0 0,1-1 64 0 0,-2 1-69 0 0,1 0 36 0 0,-2 1-163 0 0,1-1 34 0 0,3-3 144 0 0,18-19 746 0 0,-19 21-791 0 0,-1-1-44 0 0,5-4 94 0 0,-5 3-120 0 0,2-5-75 0 0,1-3-95 0 0,-4 7 41 0 0,0-9-27 0 0,-3 13 53 0 0,0-2 35 0 0,0-5 91 0 0,-1-12 252 0 0,-1 18-297 0 0,-8-2 103 0 0,5 0-52 0 0,5 5-116 0 0,0 1 1 0 0,-1-1 0 0 0,1 1-1 0 0,0 0 1 0 0,0-1 0 0 0,0 1-1 0 0,-1 0 1 0 0,1-1-1 0 0,0 1 1 0 0,-1 0 0 0 0,1-1-1 0 0,0 1 1 0 0,-1 0 0 0 0,1 0-1 0 0,0-1 1 0 0,-1 1 0 0 0,1 0-1 0 0,0 0 1 0 0,-1 0-1 0 0,1 0 1 0 0,-1-1 0 0 0,1 1-1 0 0,0 0 1 0 0,-1 0 0 0 0,1 0-1 0 0,-1 0 1 0 0,1 0 0 0 0,-1 0-1 0 0,1 0 1 0 0,0 0 0 0 0,-1 0-8 0 0,-2 0 184 0 0,1 0 0 0 0,1 0-177 0 0,1 0 1 0 0,-1 0-1 0 0,1 0 1 0 0,0 0-1 0 0,-1 0 1 0 0,1 0-1 0 0,-1 0 1 0 0,1 0-1 0 0,-1 0 1 0 0,1 0 0 0 0,0 1-1 0 0,-1-1 1 0 0,1 0-1 0 0,-1 0 1 0 0,1 0-1 0 0,0 1 1 0 0,-1-1-1 0 0,1 0 1 0 0,0 0 0 0 0,-1 1-1 0 0,1-1 1 0 0,0 0-1 0 0,0 0 1 0 0,-1 1-1 0 0,1-1 1 0 0,0 0-1 0 0,0 1 1 0 0,-1-1-1 0 0,1 1 1 0 0,0-1 0 0 0,0 1-8 0 0,-5 5 118 0 0,-6 0 50 0 0,5 4-7 0 0,-1 4-46 0 0,5-9-83 0 0,-3 5-10 0 0,4-8-28 0 0,0 1-1 0 0,0-1 1 0 0,0 0-1 0 0,-1 0 1 0 0,1 0-1 0 0,-1 0 1 0 0,1 0-1 0 0,-1 0 1 0 0,0 0 6 0 0,0 0-12 0 0,0 1 0 0 0,0-1 1 0 0,0 0-1 0 0,1 1 0 0 0,-1 0 1 0 0,1-1-1 0 0,-1 3 12 0 0,-6 19-45 0 0,-4 9 57 0 0,6-20 30 0 0,5-10-37 0 0,-1 1 0 0 0,1-1 0 0 0,1 0 0 0 0,-1 1 0 0 0,0-1 0 0 0,1 0 0 0 0,-1 1-5 0 0,1 19 98 0 0,0-3-1 0 0,0 5-22 0 0,2-10-17 0 0,5 1-36 0 0,2 5-22 0 0,4 8 0 0 0,-11-26 0 0 0,-2-1 0 0 0,1 0 0 0 0,0 0 0 0 0,0 0 0 0 0,1 0 0 0 0,-1 0 0 0 0,0 0 0 0 0,0 0 0 0 0,1-1 0 0 0,-1 1 0 0 0,1 0 0 0 0,0-1 0 0 0,0 1 0 0 0,-1-1 0 0 0,1 0 0 0 0,0 1 0 0 0,0-1 0 0 0,0 0 0 0 0,2 1 0 0 0,30 26 0 0 0,-32-26 0 0 0,0 0 0 0 0,1-1 0 0 0,0 1 0 0 0,-1-1 0 0 0,1 1 0 0 0,0-1 0 0 0,-1 0 0 0 0,1 0 0 0 0,0 0 0 0 0,0 0 0 0 0,0-1 0 0 0,0 1 0 0 0,0-1 0 0 0,0 0 0 0 0,0 0 0 0 0,1 0 0 0 0,0 1-1 0 0,0-1 1 0 0,0 1 0 0 0,0 0-1 0 0,0 0 1 0 0,0 0 0 0 0,2 1 0 0 0,16 5-70 0 0,-10-6-10 0 0,0-3-40 0 0,-6 1 5 0 0,4-2 40 0 0,0 0 28 0 0,-4 1-15 0 0,-1 1-34 0 0,1 0-55 0 0,-1 0-31 0 0,0 1-59 0 0,0-1-69 0 0,0 1-79 0 0,-1 0-60 0 0,0 0-78 0 0,0 0-67 0 0,0 0-56 0 0,2 0-479 0 0,3 0-678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3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10136 0 0,'0'0'230'0'0,"0"0"30"0"0,0 0 19 0 0,1 1-118 0 0,1 1-83 0 0,20 22-28 0 0,-17-15-52 0 0,0 3 67 0 0,-1-4 61 0 0,1 2 136 0 0,1 6 94 0 0,-2-6-196 0 0,1 3 64 0 0,2 7 126 0 0,-2-7-147 0 0,-2-3-79 0 0,0 0-64 0 0,2 22 192 0 0,-1-16-130 0 0,-1-10-65 0 0,-2 1-1 0 0,1 0 1 0 0,-1-1 0 0 0,0 1 0 0 0,0 0 0 0 0,-1 0-57 0 0,0-1 33 0 0,1 0 1 0 0,0-1-1 0 0,0 1 1 0 0,1 0-1 0 0,-1 0 1 0 0,1 0-34 0 0,0-1 27 0 0,0 0 1 0 0,-1 0-1 0 0,0 0 1 0 0,0 0 0 0 0,0 5-28 0 0,-1-8 10 0 0,0-1 0 0 0,0 1 0 0 0,0 0 0 0 0,0-1 0 0 0,1 1 1 0 0,-1 0-1 0 0,0-1 0 0 0,1 1 0 0 0,0 0 0 0 0,-1-1 0 0 0,1 1 1 0 0,0-1-1 0 0,0 1 0 0 0,0-1-10 0 0,5 12 74 0 0,-5 3-1 0 0,0 1 8 0 0,2-6 5 0 0,3-3-23 0 0,-1 2-14 0 0,-3 1 30 0 0,-2 10 74 0 0,0-10-59 0 0,0-8-4 0 0,0-3-2 0 0,0 0 1 0 0,0 0 6 0 0,0 0 1 0 0,0 0 0 0 0,0 0 2 0 0,0-3 13 0 0,0-1-69 0 0,1-14 232 0 0,1 11-251 0 0,3-1-7 0 0,-4 7-15 0 0,0-1-1 0 0,0 1 0 0 0,0-1 0 0 0,-1 1 0 0 0,1-1 1 0 0,0 1-1 0 0,-1-1 0 0 0,1 1 0 0 0,-1-1 0 0 0,0 0 1 0 0,1 1-1 0 0,-1-1 0 0 0,0 0 0 0 0,0 1 1 0 0,0-2-1 0 0,0 0 0 0 0,0 1 0 0 0,0 0 0 0 0,0-1 0 0 0,0 1 0 0 0,0-1 0 0 0,1 1 0 0 0,-1 0 0 0 0,1-1 0 0 0,0 1 0 0 0,0 0 0 0 0,0 0 0 0 0,0 0 0 0 0,0-1 0 0 0,0 1 0 0 0,0 0 0 0 0,1 0 0 0 0,-1 0 0 0 0,1 1 0 0 0,0-2 0 0 0,0 1 0 0 0,0 0 0 0 0,0 0 0 0 0,-1-1 0 0 0,1 1 0 0 0,-1-1 0 0 0,1 1 0 0 0,-1-1 0 0 0,0 0 0 0 0,0 1 0 0 0,0-1 0 0 0,0 0 0 0 0,0 0 0 0 0,0-2 0 0 0,0 1 0 0 0,1 0 0 0 0,-1 0 0 0 0,1 0 0 0 0,0 0 0 0 0,2-4 0 0 0,0 3 0 0 0,0 0 0 0 0,0-1 0 0 0,1 1 0 0 0,-1 1 0 0 0,1-1 0 0 0,0 1 0 0 0,0 0 0 0 0,4-2 0 0 0,-4 2 0 0 0,0 0 0 0 0,0 0 0 0 0,-1 0 0 0 0,3-4 0 0 0,-5 5 0 0 0,1 0 0 0 0,0 0 0 0 0,0 1 0 0 0,0-1 0 0 0,0 1 0 0 0,0-1 0 0 0,1 1 0 0 0,20-10-45 0 0,-16 8 12 0 0,-5 3 19 0 0,0 0 0 0 0,0 1 1 0 0,0-1-1 0 0,0 1 0 0 0,0-1 0 0 0,1 1 0 0 0,-1 0 0 0 0,1 1 14 0 0,-3-1-2 0 0,1 0 1 0 0,-1 0-1 0 0,0 0 0 0 0,0 0 0 0 0,0 0 0 0 0,1 0 1 0 0,-1 1-1 0 0,0-1 0 0 0,0 1 0 0 0,0-1 1 0 0,1 1 1 0 0,4 10 0 0 0,4-6 0 0 0,-5 8 0 0 0,8 7 0 0 0,-11-18 0 0 0,0 0 0 0 0,-1 0 0 0 0,1 1 0 0 0,-1-1 0 0 0,0 1 0 0 0,1-1 0 0 0,-1 1 0 0 0,0-1 0 0 0,0 1 0 0 0,-1 0 0 0 0,1-1 0 0 0,-1 1 0 0 0,1 0 0 0 0,-1 0 0 0 0,0-1 0 0 0,0 1 0 0 0,0 0 0 0 0,0-1 0 0 0,0 1 0 0 0,1-1 0 0 0,-1 0 0 0 0,1 1 0 0 0,-1-1 0 0 0,1 0 0 0 0,0 1 0 0 0,-1-1 0 0 0,1 0 0 0 0,0 0 0 0 0,1 1 0 0 0,-1-1 0 0 0,0 1 0 0 0,0-1 0 0 0,0 1 0 0 0,0 0 0 0 0,0-1 0 0 0,0 1 0 0 0,-1 0 0 0 0,1-1 0 0 0,-1 1 0 0 0,0 0 0 0 0,0 0 0 0 0,0 0 0 0 0,0 60 0 0 0,0-34 53 0 0,0-26-52 0 0,1 1 1 0 0,-1-1-1 0 0,1 0 1 0 0,-1 1-1 0 0,1-1 1 0 0,0 0-1 0 0,0 0 1 0 0,1 0-1 0 0,-1 0 1 0 0,0 0-1 0 0,1 0-1 0 0,0 1 8 0 0,2 7 79 0 0,-4 1-48 0 0,0-11-38 0 0,0-1 0 0 0,-1 1 1 0 0,1 0-1 0 0,0 0 1 0 0,0 0-1 0 0,0 0 0 0 0,0 0 1 0 0,1 0-1 0 0,-1 0 1 0 0,0-1-1 0 0,0 1 0 0 0,0 0 1 0 0,1 0-1 0 0,-1 0 1 0 0,0 0-2 0 0,2 1 58 0 0,-1 0-35 0 0,4 3-60 0 0,0 1-68 0 0,6 5-234 0 0,-8-8 239 0 0,-2-2 17 0 0,0 0-1 0 0,-1-1-19 0 0,1 0-40 0 0,-1 0-15 0 0,1 0-41 0 0,-1 0-47 0 0,1 0-52 0 0,0 0-56 0 0,0 0-54 0 0,0 0-45 0 0,0 0-42 0 0,1 0-145 0 0,0 0-40 0 0,0 0-174 0 0,1 0-472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4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250 64 5960 0 0,'-13'-13'132'0'0,"10"10"17"0"0,1 3 12 0 0,-12 0-17 0 0,-6 1-112 0 0,8 1 35 0 0,12-2-53 0 0,-1 0-1 0 0,0 0 1 0 0,1 0-1 0 0,-1 1 1 0 0,1-1-1 0 0,-1 0 1 0 0,1 1-1 0 0,-1-1 1 0 0,1 0-1 0 0,-1 1 1 0 0,1-1-1 0 0,-1 1 1 0 0,1-1-1 0 0,-1 0 1 0 0,1 1-1 0 0,0-1 1 0 0,-1 1-14 0 0,-2 3 141 0 0,0-1 190 0 0,0-2-112 0 0,1 0-69 0 0,-1-2-65 0 0,0 1-24 0 0,1 2 61 0 0,-3 4 213 0 0,2-1-71 0 0,-5-3-54 0 0,3 0 75 0 0,-6 11-11 0 0,6 1-33 0 0,0-12-172 0 0,0 1-34 0 0,-1 10-7 0 0,-20 19 60 0 0,24-27-65 0 0,1-5-16 0 0,1 1 0 0 0,0-1 0 0 0,0 1 0 0 0,-1 0 0 0 0,1-1 0 0 0,0 1 0 0 0,-1-1 1 0 0,1 1-1 0 0,-1 0 0 0 0,1-1 0 0 0,0 1 0 0 0,-1-1 0 0 0,0 1 0 0 0,1-1 0 0 0,-1 0 0 0 0,1 1 0 0 0,-1-1 0 0 0,1 0 0 0 0,-1 1 0 0 0,0-1 0 0 0,1 0 0 0 0,-1 1-7 0 0,-4 1 25 0 0,-7 10 65 0 0,-2 14 94 0 0,11-19-121 0 0,-2 4 47 0 0,-6 7 83 0 0,9-16-59 0 0,0 1-43 0 0,2 0-26 0 0,-1 1-16 0 0,1 0-3 0 0,0-2 13 0 0,-11 11 250 0 0,11-13-155 0 0,1 1-34 0 0,0 0 33 0 0,2 0-75 0 0,1 1-43 0 0,-2-2 56 0 0,-2 1-73 0 0,0 0 1 0 0,1-1-1 0 0,-1 1 1 0 0,0-1 0 0 0,1 1-1 0 0,-1 0 1 0 0,0-1-1 0 0,0 1 1 0 0,0 0-1 0 0,0-1 1 0 0,0 1 0 0 0,0 0-1 0 0,0 0 1 0 0,0-1-1 0 0,0 1-18 0 0,0-1 0 0 0,0 3 266 0 0,3-1-2 0 0,11 8 29 0 0,-2-7-2 0 0,-6-5 30 0 0,-2-2-186 0 0,1 1 1 0 0,0 0 0 0 0,0 0-1 0 0,0 0 1 0 0,0 0-1 0 0,5 0-135 0 0,11-7 288 0 0,-15 7-218 0 0,20-11 237 0 0,-18 9-258 0 0,-1-2-57 0 0,-4 4 7 0 0,1 1 1 0 0,-1-1 0 0 0,1 1-1 0 0,-1 0 1 0 0,1 0 0 0 0,1 0 0 0 0,-2 0 4 0 0,0 0 0 0 0,0 0 1 0 0,0 0-1 0 0,0 0 0 0 0,0 0 1 0 0,1-1-5 0 0,3-5 49 0 0,-3 5-10 0 0,-1 0-1 0 0,0 0 0 0 0,0-1 1 0 0,0 1-1 0 0,0-1 1 0 0,0 0-39 0 0,1-6 108 0 0,2-1 4 0 0,2 1-39 0 0,-3 3-114 0 0,0 0 39 0 0,-4 4 19 0 0,0-1-1 0 0,0 1 1 0 0,0 0-1 0 0,0-1 0 0 0,0 1 1 0 0,0-2-17 0 0,0-9 29 0 0,-1 0-70 0 0,-1 4-47 0 0,1 0-62 0 0,-1 4 6 0 0,1 0-39 0 0,0 0-41 0 0,0 0-47 0 0,0 5 35 0 0,0-1-36 0 0,0-1-370 0 0,-1 0 88 0 0,1 0-51 0 0,-2-3-713 0 0,-2-5-561 0 0,-5-7-1068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6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48 11024 0 0,'-9'-1'156'0'0,"-5"-6"401"0"0,11 4-454 0 0,0 1-85 0 0,0-1 162 0 0,0 2-69 0 0,1 0-48 0 0,-1 1-55 0 0,0 1-29 0 0,1-3 51 0 0,2 2-29 0 0,-1-1 1 0 0,1 1-1 0 0,0-1 1 0 0,0 0 0 0 0,-1 1-1 0 0,1-1 1 0 0,0 0-1 0 0,0 1 1 0 0,0-1-1 0 0,0 0 1 0 0,0 1-1 0 0,-1-1 1 0 0,1 0-1 0 0,1 1 1 0 0,-1-1-2 0 0,0-2 61 0 0,0 1 18 0 0,0-2-90 0 0,0 3-33 0 0,0-1-36 0 0,0 1-19 0 0,1 0-35 0 0,-1 0-42 0 0,1 0-44 0 0,0 0-50 0 0,0 1-45 0 0,0-1-41 0 0,0 1-35 0 0,1 0-118 0 0,0 0-35 0 0,3-1-1211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6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11024 0 0,'0'0'248'0'0,"0"-3"34"0"0,0 0-205 0 0,0 2-33 0 0,0-2 39 0 0,0-4 97 0 0,0 2-38 0 0,0-2 42 0 0,0 4 5 0 0,0 3 47 0 0,0 3 11 0 0,-1-3-238 0 0,1 1 1 0 0,0-1 0 0 0,0 0-1 0 0,0 1 1 0 0,0-1 0 0 0,0 1-1 0 0,0-1 1 0 0,1 1 0 0 0,-1-1-1 0 0,0 0 1 0 0,0 1 0 0 0,0-1-1 0 0,0 1 1 0 0,0-1 0 0 0,1 0-1 0 0,-1 1 1 0 0,0-1 0 0 0,0 0-1 0 0,1 1 1 0 0,-1-1 0 0 0,0 0-1 0 0,0 1 1 0 0,1-1 0 0 0,-1 0 0 0 0,0 0-1 0 0,1 1 1 0 0,-1-1 0 0 0,0 0-1 0 0,1 0 1 0 0,-1 1 0 0 0,1-1-10 0 0,6 5 129 0 0,-2 2 5 0 0,3 10 21 0 0,-6-13-105 0 0,6 15 86 0 0,-5-6-99 0 0,-2-8-40 0 0,0-1 0 0 0,0 0-1 0 0,0 1 1 0 0,1-1 0 0 0,0 0 0 0 0,0 2 3 0 0,5 9-53 0 0,-1 2 39 0 0,3 18 79 0 0,-2-4 57 0 0,-4-21-45 0 0,0 0 0 0 0,1-1 0 0 0,2 6-77 0 0,-1-4 94 0 0,-1 0 1 0 0,0 0-1 0 0,-1 1 1 0 0,0 5-95 0 0,3 7 139 0 0,1-3-32 0 0,2 9 74 0 0,-4-5-34 0 0,-4-16-95 0 0,1-1 1 0 0,0 0 0 0 0,0 0-1 0 0,1 0 1 0 0,0 0 0 0 0,1 1-53 0 0,-1-4 34 0 0,-1 1 0 0 0,0-1-1 0 0,0 0 1 0 0,0 0 0 0 0,-1 1 0 0 0,1-1 0 0 0,-1 1 0 0 0,-1 0 0 0 0,1-1 0 0 0,-1 5-34 0 0,0-4 36 0 0,1 1 0 0 0,0 0 1 0 0,0-1-1 0 0,1 1 1 0 0,0 0-1 0 0,0-1-36 0 0,2 11 52 0 0,12 43 134 0 0,-12-42-114 0 0,-3-9-35 0 0,-1 1-1 0 0,0-1 0 0 0,-1 5-36 0 0,0 8 93 0 0,1-9-18 0 0,0-11 10 0 0,0-2-38 0 0,0 0-102 0 0,0 0-21 0 0,0 0-34 0 0,0-3-218 0 0,-1 1 69 0 0,1 0 58 0 0,-1 0 44 0 0,1 1 14 0 0,-3-2-164 0 0,1 2 139 0 0,1 1-31 0 0,-1-1-74 0 0,0 0-94 0 0,0-1-117 0 0,2 1 128 0 0,-1 0-46 0 0,1 0-41 0 0,-1 0-35 0 0,1-1-137 0 0,0 0-35 0 0,0-3-1424 0 0</inkml:trace>
  <inkml:trace contextRef="#ctx0" brushRef="#br0" timeOffset="612.51">32 32 5728 0 0,'0'0'166'0'0,"0"0"-39"0"0,0 0 0 0 0,0 0 51 0 0,0 0 156 0 0,0 0 287 0 0,0 0 19 0 0,0 0-19 0 0,0 0-105 0 0,0 0-48 0 0,0 0-10 0 0,0 0-26 0 0,0 0-102 0 0,0 0-46 0 0,3 0-10 0 0,-1 0-251 0 0,3 0 136 0 0,11-1 380 0 0,-10-1-428 0 0,7-4 88 0 0,-10 5-154 0 0,0-1 1 0 0,0 1-1 0 0,1 1 0 0 0,-1-1 1 0 0,1 0-1 0 0,-1 1 0 0 0,0-1-45 0 0,8 1 153 0 0,2 0 68 0 0,-5 0-55 0 0,-1 0-42 0 0,3 0 20 0 0,10 0 115 0 0,-11 0-130 0 0,2 0 53 0 0,7 2-39 0 0,29 15 259 0 0,-34-12-311 0 0,-1 0-37 0 0,14 6 28 0 0,4 8-48 0 0,-23-15-17 0 0,-4-2-16 0 0,0 0-1 0 0,0 0 1 0 0,-1 0 0 0 0,1 1 0 0 0,-1-1-1 0 0,1 1 1 0 0,-1 0 0 0 0,0-1 0 0 0,0 1-1 0 0,0 0 1 0 0,0 0 0 0 0,-1 1 0 0 0,2 2-1 0 0,1 1 1 0 0,22 25-1 0 0,-10-1 60 0 0,-15-29-58 0 0,0 0 1 0 0,-1 0-1 0 0,1 0 1 0 0,0 0 0 0 0,-1 0-1 0 0,0 0 1 0 0,1 0 0 0 0,-1 1-1 0 0,0-1 1 0 0,0 0 0 0 0,0 0-3 0 0,-1 3 21 0 0,0 0 1 0 0,0 0-1 0 0,0 0 1 0 0,-1 0-1 0 0,1 0 1 0 0,-1 0-22 0 0,0-1 20 0 0,0 1 0 0 0,1-1 0 0 0,0 0 1 0 0,0 0-1 0 0,0 1 0 0 0,0-1 1 0 0,1 1-21 0 0,0-3 8 0 0,0-1 0 0 0,-1 1 0 0 0,1-1 1 0 0,0 1-1 0 0,-1 0 0 0 0,1-1 0 0 0,-1 1 1 0 0,1-1-1 0 0,-1 1 0 0 0,1-1 0 0 0,-1 0 1 0 0,0 1-1 0 0,0-1-8 0 0,-5 12 53 0 0,2 0-15 0 0,4-10-29 0 0,0-1-1 0 0,-1 0 1 0 0,0 0 0 0 0,1 1-1 0 0,-1-1 1 0 0,0 0 0 0 0,0 0-1 0 0,0 0 1 0 0,0 0 0 0 0,-1 0-1 0 0,1 0 1 0 0,0 0 0 0 0,-1 0 0 0 0,0 0-9 0 0,-5 5 38 0 0,3-4-29 0 0,1 0 0 0 0,0 1 0 0 0,0-1 1 0 0,0 1-1 0 0,0-1 0 0 0,0 2-9 0 0,-2 5 37 0 0,5-8-32 0 0,-1 1 0 0 0,-1-1-1 0 0,1 0 1 0 0,0 0 0 0 0,-1 0 0 0 0,1 0-1 0 0,-1 0 1 0 0,1 0 0 0 0,-1 0-5 0 0,-11 14 53 0 0,10-9-42 0 0,3-7-11 0 0,-1 1 0 0 0,1-1 0 0 0,0 1 0 0 0,0-1 0 0 0,0 1 0 0 0,-1-1 0 0 0,1 1 0 0 0,0-1 0 0 0,0 0 0 0 0,-1 1 0 0 0,1-1 1 0 0,0 1-1 0 0,-1-1 0 0 0,1 0 0 0 0,-1 1 0 0 0,1-1 0 0 0,0 0 0 0 0,-1 1 0 0 0,1-1 0 0 0,-1 0 0 0 0,1 0 0 0 0,-1 0 0 0 0,1 1 0 0 0,-1-1 1 0 0,1 0-1 0 0,-1 0 0 0 0,1 0 0 0 0,-1 0 0 0 0,1 0 0 0 0,-1 0 0 0 0,1 0 0 0 0,-1 0 0 0 0,1 0 0 0 0,-1 0 0 0 0,1 0 0 0 0,-1 0 0 0 0,1 0 1 0 0,-1 0-1 0 0,0 0 0 0 0,1-1 1 0 0,-1 1 0 0 0,0 0 0 0 0,0 0-1 0 0,0 1 1 0 0,0-1 0 0 0,0 0 0 0 0,1 0-1 0 0,-1 0 1 0 0,0 0 0 0 0,0 1 0 0 0,0-1-1 0 0,1 0 1 0 0,-2 1-1 0 0,-3 10 55 0 0,4-11-51 0 0,1 1 1 0 0,-1-1 0 0 0,0 0-1 0 0,1 0 1 0 0,-1 1 0 0 0,1-1-1 0 0,-1 0 1 0 0,0 0-1 0 0,1 0 1 0 0,-1 0 0 0 0,0 0-1 0 0,0 0 1 0 0,1 0 0 0 0,-1 0-1 0 0,0 0-4 0 0,1 0 0 0 0,-2 0 66 0 0,-1-2-2 0 0,-7-9 0 0 0,9 11-64 0 0,1 0 1 0 0,0 0 0 0 0,0 0 0 0 0,0 0 0 0 0,0 0 0 0 0,0 0 0 0 0,0 0 0 0 0,0 0 0 0 0,0 0 0 0 0,-1 0 0 0 0,1 0 0 0 0,0-1 0 0 0,0 1 0 0 0,0 0 0 0 0,0 0-1 0 0,0 0 1 0 0,0 0 0 0 0,0 0 0 0 0,0 0 0 0 0,0 0 0 0 0,0 0 0 0 0,0-1 0 0 0,0 1 0 0 0,0 0 0 0 0,0 0 0 0 0,0 0 0 0 0,0 0 0 0 0,0 0 0 0 0,0 0 0 0 0,0-1 0 0 0,0 1-1 0 0,0 0 1 0 0,0 0 0 0 0,0 0 0 0 0,0 0 0 0 0,0 0 0 0 0,0 0 0 0 0,0 0 0 0 0,0-1 0 0 0,0 1 0 0 0,0 0 0 0 0,0 0 0 0 0,0 0 0 0 0,0 0 0 0 0,0 0 0 0 0,0 0-1 0 0,0 0 1 0 0,1 0 0 0 0,-1-1 0 0 0,0 1 0 0 0,0 0 0 0 0,0 0 0 0 0,0 0 0 0 0,0 0 0 0 0,0 0 0 0 0,0 0 0 0 0,1 0-1 0 0,12-13 11 0 0,3-3-11 0 0,-1 3 0 0 0,-14 12-1 0 0,0 1 1 0 0,0-1 0 0 0,0 1 0 0 0,0-1 0 0 0,0 1 0 0 0,0 0 0 0 0,0-1 0 0 0,0 1 0 0 0,1 0 0 0 0,-1 0 0 0 0,0 0 0 0 0,0 0 0 0 0,0 0-1 0 0,0 0 1 0 0,0 0 0 0 0,1 0 0 0 0,27 1 16 0 0,-5 2 60 0 0,6 5-16 0 0,-24-6-42 0 0,-3-1-14 0 0,0 0-2 0 0,-1 0 0 0 0,0-1 0 0 0,1 1-1 0 0,-1 0 1 0 0,1 0 0 0 0,-1 1 0 0 0,0-1 0 0 0,0 0-1 0 0,0 1 1 0 0,0-1 0 0 0,0 1 0 0 0,0 0-1 0 0,0 0-1 0 0,2 1 10 0 0,0 0 0 0 0,0-1 0 0 0,0 1 0 0 0,0-1 0 0 0,0 0-1 0 0,0 0 1 0 0,0 0 0 0 0,2 0-10 0 0,17 8 35 0 0,-2 4-14 0 0,-13-9-11 0 0,0 0 1 0 0,-1 0 0 0 0,1 1 0 0 0,-1 0-1 0 0,-1 1-10 0 0,-2-4 0 0 0,0 0 0 0 0,0 0 0 0 0,0 0 0 0 0,0 0 0 0 0,4 2 0 0 0,-4-4 0 0 0,-1 1 0 0 0,0 0 0 0 0,1 0 0 0 0,-1 0 0 0 0,0 1 0 0 0,-1-1 0 0 0,1 1 0 0 0,0 0 0 0 0,-1 0 0 0 0,1 0 0 0 0,0 1 1 0 0,14 24 21 0 0,0 4 107 0 0,-6-19-74 0 0,-9-11-46 0 0,-1 0 0 0 0,1-1 0 0 0,0 1 0 0 0,-1 0-1 0 0,0 0 1 0 0,1 0 0 0 0,-1 0 0 0 0,0 0 0 0 0,1 2-9 0 0,1 9 14 0 0,-2 2 70 0 0,-1 6 88 0 0,-1 11 168 0 0,1-7-5 0 0,-3-20-167 0 0,-7 8-32 0 0,7-8-101 0 0,3-4-27 0 0,0-1 0 0 0,-1 1 1 0 0,1-1-1 0 0,0 1 0 0 0,0 0 0 0 0,-1-1 1 0 0,1 1-1 0 0,-1-1 0 0 0,1 1 0 0 0,-1-1 1 0 0,1 1-1 0 0,-1-1 0 0 0,1 1 0 0 0,-1-1 1 0 0,1 1-1 0 0,-1-1 0 0 0,1 0 0 0 0,-1 1 1 0 0,0-1-1 0 0,1 0 0 0 0,-1 1 0 0 0,0-1-8 0 0,-4 2 32 0 0,-8 9 79 0 0,7-7-25 0 0,-1-4-60 0 0,2 1-11 0 0,-3 4-5 0 0,6-4-5 0 0,1 0 1 0 0,-1 0 0 0 0,1 0 0 0 0,-1-1-1 0 0,1 1 1 0 0,-1 0 0 0 0,1-1 0 0 0,-1 1 0 0 0,1-1-1 0 0,-1 1 1 0 0,0-1 0 0 0,1 0 0 0 0,-1 0-1 0 0,0 0-5 0 0,0 0 5 0 0,0 0 0 0 0,1 1-1 0 0,-1-1 1 0 0,0 0 0 0 0,0 1-1 0 0,1-1 1 0 0,-1 1-1 0 0,0 0 1 0 0,1-1 0 0 0,-1 1-1 0 0,1 0 1 0 0,-1 0 0 0 0,0 0-5 0 0,1 0 4 0 0,-1 0 0 0 0,1 0 1 0 0,-1 0-1 0 0,1 0 1 0 0,-1-1-1 0 0,0 1 0 0 0,1-1 1 0 0,-1 1-1 0 0,0-1 1 0 0,0 1-1 0 0,0-1 0 0 0,1 0 1 0 0,-1 0-5 0 0,-5 0 25 0 0,4 0-20 0 0,1-1-1 0 0,0 1 0 0 0,0 0 0 0 0,0 1 0 0 0,0-1 0 0 0,0 0 0 0 0,-1 1 0 0 0,1-1 0 0 0,0 1 0 0 0,-1 0-4 0 0,-5 4 1 0 0,7-4 3 0 0,-1-1 0 0 0,1 1 1 0 0,-1 0-1 0 0,1 0 0 0 0,-1 0 0 0 0,1-1 1 0 0,-1 1-1 0 0,1-1 0 0 0,-1 1 0 0 0,0-1 1 0 0,1 0-1 0 0,-1 1 0 0 0,1-1 0 0 0,-1 0-4 0 0,-20 0 12 0 0,-4 0 48 0 0,10 0-36 0 0,1-3 24 0 0,2-7-24 0 0,5 6 36 0 0,0 5-76 0 0,8-1 16 0 0,-3 0-106 0 0,3-3-121 0 0,0 3 10 0 0,0 0 66 0 0,0-1 58 0 0,0 1 53 0 0,0-1 67 0 0,0 1 92 0 0,0-2 475 0 0,0 1-504 0 0,0 1-40 0 0,0 0-52 0 0,0-1-67 0 0,0 0-78 0 0,0 1-92 0 0,0-1-62 0 0,0 1-91 0 0,0-1-102 0 0,0 0-109 0 0,0 1-119 0 0,0-1 313 0 0,0 1-32 0 0,0 0-34 0 0,0-1-36 0 0,0 1-37 0 0,0-1-36 0 0,0 1-1636 0 0,0 0-1260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5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10824 0 0,'0'0'241'0'0,"0"0"38"0"0,0 0 14 0 0,0 0-21 0 0,0 0-204 0 0,-2 0-40 0 0,-4 1-85 0 0,2 4 82 0 0,1 1 69 0 0,2 3 59 0 0,0 6 183 0 0,2 10 286 0 0,-1-7-99 0 0,1-11-389 0 0,0 0-37 0 0,1 0-19 0 0,2 3-7 0 0,2 6 30 0 0,-6-12-65 0 0,1 1-1 0 0,0-1 1 0 0,-1 1-1 0 0,0-1 1 0 0,0 1-1 0 0,-1 4-35 0 0,1 16 172 0 0,4-4 3 0 0,0-11-105 0 0,3 8 48 0 0,-5 1 32 0 0,-2-15-121 0 0,1 0 0 0 0,-1 0 1 0 0,1 0-1 0 0,0 0 0 0 0,0 0 1 0 0,0-1-1 0 0,0 1 0 0 0,1 0 1 0 0,0-1-1 0 0,1 4-29 0 0,2 24 227 0 0,8-15-123 0 0,-11-14-99 0 0,-1-1-1 0 0,0 0 1 0 0,1 0-1 0 0,-1 1 1 0 0,0-1-1 0 0,0 0 1 0 0,0 1-1 0 0,0-1 1 0 0,0 1-1 0 0,0 0 1 0 0,-1-1 0 0 0,1 1-1 0 0,0 0 1 0 0,-1-1-1 0 0,0 1 1 0 0,1 0-1 0 0,-1 0 1 0 0,0-1-1 0 0,0 1-4 0 0,3 14 71 0 0,-1-11-53 0 0,2-1 6 0 0,16 16 21 0 0,-16-12-22 0 0,-5 0-74 0 0,1-8 45 0 0,0 0 4 0 0,0 0 0 0 0,0 0 0 0 0,0 0 0 0 0,0 0 0 0 0,0 0 0 0 0,0 1 0 0 0,0-1 0 0 0,0 0 0 0 0,0 0 0 0 0,0 0 0 0 0,0 0 0 0 0,0 0 0 0 0,0 0 0 0 0,0 0 0 0 0,0 0 0 0 0,0 0 0 0 0,0 0 0 0 0,0 1 0 0 0,0-1-1 0 0,0 0 1 0 0,0 0 0 0 0,0 0 0 0 0,0 0 0 0 0,0 0 0 0 0,0 0 0 0 0,0 0 0 0 0,0 0 0 0 0,0 0 0 0 0,0 0 0 0 0,0 0 0 0 0,0 0 0 0 0,0 0 0 0 0,1 1 0 0 0,-1-1 0 0 0,0 0 0 0 0,0 0 0 0 0,0 0 0 0 0,0 0 0 0 0,0 0 0 0 0,0 0 0 0 0,0 0 0 0 0,0 0 0 0 0,0 0 0 0 0,0 0 0 0 0,0 0 0 0 0,1 0 0 0 0,-1 0-1 0 0,0 0 1 0 0,0 0 0 0 0,0 0 0 0 0,0 0 0 0 0,0 0 0 0 0,0 0 0 0 0,0 0 0 0 0,0 0 0 0 0,0 0 0 0 0,1 0 2 0 0,-1 0-138 0 0,0 0 38 0 0,1 0 3 0 0,0 0 107 0 0,-1 0 74 0 0,2 0 274 0 0,-1 0-294 0 0,-1 0-86 0 0,1 0-56 0 0,-1 0-64 0 0,1 0-76 0 0,0 0-30 0 0,0 0-65 0 0,-1 0-73 0 0,1 0-79 0 0,0 0-84 0 0,1 0-91 0 0,-1 0-96 0 0,0 0-104 0 0,4 0-1058 0 0,3 0-1082 0 0</inkml:trace>
  <inkml:trace contextRef="#ctx0" brushRef="#br0" timeOffset="417.78">286 1 5792 0 0,'0'0'166'0'0,"0"2"-6"0"0,0 2-133 0 0,0-2-26 0 0,0 0-1 0 0,0-1 1 0 0,0 1-1 0 0,0 0 1 0 0,0 0 0 0 0,0 0-1 0 0,1 0 1 0 0,-1-1 0 0 0,0 1-1 0 0,1 0 1 0 0,0 1-1 0 0,6 1-16 0 0,-2 1 28 0 0,-4 4 78 0 0,0 0 119 0 0,0-2-35 0 0,6 11 223 0 0,-3-7-157 0 0,1 1 148 0 0,-1-3-61 0 0,3 7 134 0 0,-4-3-216 0 0,3 6 140 0 0,4-7-75 0 0,-2-3-73 0 0,-1 1-42 0 0,0 1-2 0 0,-1 4 56 0 0,-1-3 21 0 0,0-2-53 0 0,5 7 103 0 0,2 7 41 0 0,-6-8-40 0 0,0-6-86 0 0,-2-2-89 0 0,1 6 166 0 0,6-9-6 0 0,-5 5-29 0 0,1 4-93 0 0,-5-9-119 0 0,-1-3-88 0 0,0-1 78 0 0,0 1 68 0 0,-1-1 57 0 0,0 1 98 0 0,1-1 51 0 0,-1 1 789 0 0,0-2-593 0 0,0-1-102 0 0,-1 0-226 0 0,1 0-88 0 0,0-1-100 0 0,0 0-83 0 0,0 0-94 0 0,0 0-103 0 0,0-18 388 0 0,-1 15-106 0 0,1 0 0 0 0,0 0 0 0 0,0 0 0 0 0,1 0 0 0 0,-1 0 0 0 0,1 0 0 0 0,1-1-11 0 0,4-9 21 0 0,3-7 49 0 0,-2 9-32 0 0,0 0 0 0 0,0 0 1 0 0,9-10-39 0 0,-8 12 42 0 0,8-8 17 0 0,0 1-60 0 0,-11 9-14 0 0,-4 8 11 0 0,-1-1 1 0 0,1 1 0 0 0,0-1 0 0 0,0 1 0 0 0,0-1 0 0 0,1 1 0 0 0,-1 0 0 0 0,0-1 0 0 0,1 1-1 0 0,-1 0 1 0 0,0 0 0 0 0,1 0 0 0 0,-1 0 0 0 0,1 0 0 0 0,0 1 0 0 0,-1-1 0 0 0,1 0-1 0 0,0 1 1 0 0,-1-1 0 0 0,2 0 3 0 0,23-12-69 0 0,-21 10 60 0 0,-4 2 8 0 0,0 0 1 0 0,0 1-1 0 0,0-1 0 0 0,0 0 1 0 0,0 1-1 0 0,0-1 0 0 0,0 1 1 0 0,0-1-1 0 0,0 1 0 0 0,0 0 1 0 0,1-1-1 0 0,-1 1 1 0 0,1 0 0 0 0,1 0 0 0 0,-1 1 0 0 0,0-1 0 0 0,1 1 0 0 0,-1 0 0 0 0,0-1 0 0 0,0 1 0 0 0,1 0 0 0 0,-1 1 0 0 0,0-1 0 0 0,1 1 0 0 0,6 5 0 0 0,-1-1 0 0 0,0 2 0 0 0,-1-1 0 0 0,0 1 0 0 0,0 0 0 0 0,0 0 0 0 0,-1 1 0 0 0,-1 0 0 0 0,1 1 0 0 0,6 8 0 0 0,-6-6 1 0 0,0 1 1 0 0,0 1-1 0 0,2 12-1 0 0,-5-18 7 0 0,7 14 47 0 0,-9-20-52 0 0,0 0 0 0 0,0 0-1 0 0,0 0 1 0 0,0 0 0 0 0,0 1-1 0 0,-1-1 1 0 0,1 0-1 0 0,-1 0 1 0 0,1 1 0 0 0,-1-1-1 0 0,0 2-1 0 0,0-2 7 0 0,1 0 0 0 0,-1 0 0 0 0,0-1 0 0 0,0 1 0 0 0,1 0 0 0 0,-1 0 0 0 0,1-1 0 0 0,0 1 0 0 0,-1 0 0 0 0,1-1 0 0 0,0 1 0 0 0,0-1 0 0 0,0 1-7 0 0,0-1 8 0 0,0 1-1 0 0,0-1 1 0 0,0 1-1 0 0,0 0 1 0 0,-1-1-1 0 0,1 1 1 0 0,-1 0-1 0 0,1-1 1 0 0,-1 1-1 0 0,1 0 1 0 0,-1 0-1 0 0,0 0 0 0 0,0-1-7 0 0,0 4-41 0 0,0 0 41 0 0,0 18 178 0 0,0-17-198 0 0,0 1-101 0 0,0-3-49 0 0,0 0-84 0 0,0 0-98 0 0,0-1-113 0 0,0-2 97 0 0,0-1-59 0 0,0 1-52 0 0,0-1-45 0 0,0 0-157 0 0,0 0-44 0 0,0 1-189 0 0,0-1-506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04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6592 0 0,'0'0'149'0'0,"0"0"23"0"0,0 0 11 0 0,0 2 39 0 0,0 2-85 0 0,0 3 110 0 0,0-5 205 0 0,0-2 18 0 0,0 0-25 0 0,0 0-112 0 0,0 3-49 0 0,1 11 1 0 0,2 1-82 0 0,1-2-71 0 0,0-1-63 0 0,-3-8-58 0 0,3 17 147 0 0,-4-3-40 0 0,1 8 0 0 0,5-10-47 0 0,0 1 32 0 0,-5 0 23 0 0,0-9-71 0 0,0-1 0 0 0,0 1 0 0 0,0-1 1 0 0,3 6-56 0 0,-2-5 61 0 0,0 1 0 0 0,0-1 0 0 0,-1 0 0 0 0,0 8-61 0 0,0-8 49 0 0,-1-1 0 0 0,1 0-1 0 0,0 1 1 0 0,1-1 0 0 0,1 2-49 0 0,-1-1 52 0 0,0 0 0 0 0,-1 0-1 0 0,1 0 1 0 0,-2 0 0 0 0,1 4-52 0 0,-1 33 187 0 0,0 2 39 0 0,0 174 1017 0 0,2-210-1166 0 0,4 1-34 0 0,-5-10-39 0 0,0-1 0 0 0,0 1 0 0 0,0-1 0 0 0,-1 1 0 0 0,1 0 0 0 0,0-1 0 0 0,-1 1 1 0 0,1 0-1 0 0,-1 0 0 0 0,0-1 0 0 0,1 1 0 0 0,-1 0 0 0 0,0 0-4 0 0,0 3 51 0 0,0 7-139 0 0,0-7 128 0 0,0-3 25 0 0,0 1 39 0 0,0-1 46 0 0,0 1 53 0 0,-1-3-176 0 0,-1 0-59 0 0,-3-1-66 0 0,2 0-44 0 0,2 0 118 0 0,1 1-1 0 0,-1-1 0 0 0,1 1 0 0 0,-1-1 1 0 0,1 1-1 0 0,0-1 0 0 0,-1 1 0 0 0,1-1 1 0 0,0 0-1 0 0,0 1 0 0 0,-1-1 0 0 0,1 0 1 0 0,0 1-1 0 0,0-1 0 0 0,0 0 0 0 0,0 1 1 0 0,0-1-1 0 0,0 0 0 0 0,0 1 0 0 0,0-1 1 0 0,0 0-1 0 0,0 1 25 0 0,0-16-485 0 0</inkml:trace>
  <inkml:trace contextRef="#ctx0" brushRef="#br0" timeOffset="578.13">1 48 6704 0 0,'0'0'149'0'0,"0"0"23"0"0,0 0 12 0 0,2 0-25 0 0,1 0-125 0 0,5 0-8 0 0,8-3-94 0 0,-10 0 112 0 0,1-2 106 0 0,-3 2-21 0 0,0-1 42 0 0,3-3 121 0 0,0 3-67 0 0,0 2-8 0 0,1 2 35 0 0,1-1-21 0 0,-2 0-64 0 0,1-2-7 0 0,-2 0-71 0 0,11-4 66 0 0,-9 6-57 0 0,2 1 47 0 0,54 0 404 0 0,-41 0-431 0 0,-2 0-78 0 0,-14 0-17 0 0,0 1 1 0 0,0 0-1 0 0,-1 0 1 0 0,1 0 0 0 0,-1 1-1 0 0,1 0-23 0 0,9 3 35 0 0,-4-2-27 0 0,-3-1-5 0 0,-1 0 0 0 0,0 0 0 0 0,0 1 0 0 0,4 2-3 0 0,-8-3-1 0 0,0 1 1 0 0,-1-1-1 0 0,1 1 1 0 0,-1-1 0 0 0,0 1-1 0 0,0 0 1 0 0,0 0 0 0 0,0 1-1 0 0,0-1 1 0 0,-1 1 0 0 0,1-1 0 0 0,8 13 9 0 0,13 20 49 0 0,-22-32-50 0 0,0 0 0 0 0,0-1 0 0 0,-1 1 1 0 0,0 0-1 0 0,0 0 0 0 0,0-1 0 0 0,0 1 1 0 0,0 0-1 0 0,-1 0 0 0 0,0 1-8 0 0,11 53 291 0 0,-15-45-192 0 0,0-5-38 0 0,2 9 41 0 0,2-4-21 0 0,-3 4 40 0 0,0-8-80 0 0,-14 39 257 0 0,8-31-213 0 0,-4 1 19 0 0,11-15-82 0 0,0 0-1 0 0,0 0 1 0 0,0 0 0 0 0,0 0 0 0 0,0-1 0 0 0,-3 3-22 0 0,-17 13 90 0 0,-5 5-29 0 0,21-17-41 0 0,4-3-15 0 0,0-1 1 0 0,0 0-1 0 0,-1 0 0 0 0,1 0 1 0 0,0 0-1 0 0,-1 0 1 0 0,0 0-1 0 0,1-1 1 0 0,-1 1-1 0 0,-2 0-5 0 0,-9 1 48 0 0,-5-2 44 0 0,11-1-41 0 0,-17 0 8 0 0,8 0 29 0 0,6 0 44 0 0,1 0 83 0 0,8 0-132 0 0,4-3 2 0 0,8-7 90 0 0,-7 7-93 0 0,-2 0-35 0 0,0 1-27 0 0,-2-1-35 0 0,2-2-25 0 0,6 0-40 0 0,-6 5 75 0 0,-1 0-1 0 0,0 0 1 0 0,1 0 0 0 0,-1-1-1 0 0,0 1 1 0 0,1 0-1 0 0,-1 0 1 0 0,0-1-1 0 0,1 1 1 0 0,-1 0 0 0 0,0-1-1 0 0,1 1 1 0 0,-1 0-1 0 0,0-1 1 0 0,0 1 0 0 0,1 0-1 0 0,-1-1 1 0 0,0 1-1 0 0,0 0 1 0 0,0-1-1 0 0,0 1 1 0 0,0-1 0 0 0,1 1-1 0 0,-1 0 1 0 0,0-1-1 0 0,0 1 1 0 0,0-1 0 0 0,0 1-1 0 0,0-1 1 0 0,0 1-1 0 0,-1-1 6 0 0,4-4-112 0 0,-1 3 106 0 0,0 1 0 0 0,1-1 0 0 0,-1 1-1 0 0,0 0 1 0 0,1 0 0 0 0,-1 0 0 0 0,1 0-1 0 0,0 0 1 0 0,-1 0 0 0 0,1 1 0 0 0,-1-1-1 0 0,1 1 1 0 0,0 0 0 0 0,0 0 0 0 0,-1 0-1 0 0,3 0 7 0 0,-4 0-6 0 0,1 0-1 0 0,0 0 0 0 0,-1-1 0 0 0,1 1 1 0 0,-1 0-1 0 0,1-1 0 0 0,-1 1 0 0 0,1-1 1 0 0,-1 0-1 0 0,1 1 0 0 0,-1-1 0 0 0,0 0 1 0 0,1 0 6 0 0,11-5-43 0 0,-11 5 37 0 0,-1 1 1 0 0,1-1 0 0 0,0 1-1 0 0,0-1 1 0 0,0 1 0 0 0,-1 0-1 0 0,1 0 1 0 0,0 0 0 0 0,0 0-1 0 0,0 0 6 0 0,12 0-64 0 0,-4 2 46 0 0,-1 0 1 0 0,0 1-1 0 0,1 0 0 0 0,-1 0 0 0 0,5 3 18 0 0,12 4-39 0 0,27 11-46 0 0,-48-19 78 0 0,0 1 0 0 0,0-1-1 0 0,0 1 1 0 0,-1 0 0 0 0,1 0 0 0 0,-1 1 0 0 0,3 1 7 0 0,32 33-3 0 0,-26-25 3 0 0,-12-12 0 0 0,0 1 0 0 0,0-1 0 0 0,1 0 0 0 0,-1 0 0 0 0,0 1 0 0 0,0-1 0 0 0,0 0 0 0 0,0 1 0 0 0,0-1 0 0 0,-1 1 0 0 0,1-1 0 0 0,0 1 0 0 0,-1 0 0 0 0,1-1 0 0 0,-1 1 0 0 0,1 0 0 0 0,-1-1 0 0 0,0 1 0 0 0,0 0 0 0 0,0 0 0 0 0,0 0 0 0 0,1-1 0 0 0,-1 1 0 0 0,0 0 0 0 0,0-1 0 0 0,1 1 0 0 0,-1-1 0 0 0,1 1 0 0 0,-1 0 0 0 0,1-1 0 0 0,0 1 0 0 0,0-1 0 0 0,0 0 0 0 0,-1 1 0 0 0,2-1 0 0 0,2 7 0 0 0,10 19 59 0 0,-12-22-34 0 0,-1-4-21 0 0,-1 0-1 0 0,0 0 1 0 0,0 0 0 0 0,1 0 0 0 0,-1 0 0 0 0,0 0 0 0 0,0 0 0 0 0,0 0 0 0 0,0-1 0 0 0,0 1 0 0 0,0 0 0 0 0,-1 0 0 0 0,1 0 0 0 0,0 0 0 0 0,0 0-1 0 0,-1 0 1 0 0,1 0 0 0 0,0 0 0 0 0,-1 0 0 0 0,1 0 0 0 0,-1-1 0 0 0,1 1 0 0 0,-1 0 0 0 0,0 0 0 0 0,1-1 0 0 0,-1 1 0 0 0,0 0-4 0 0,-3 6 36 0 0,-12 24 226 0 0,11 1 20 0 0,1-26-239 0 0,-1 0-1 0 0,0 0 1 0 0,1 0-1 0 0,-2-1 1 0 0,1 0-1 0 0,-1 0 1 0 0,0 0-43 0 0,-5 6 92 0 0,0-1 34 0 0,9-8-116 0 0,-1-1 0 0 0,1 1 0 0 0,0-1 1 0 0,0 0-1 0 0,-1 1 0 0 0,1-1 0 0 0,0-1 0 0 0,-1 1 0 0 0,1 0 0 0 0,-1-1 0 0 0,1 1 0 0 0,-1-1 0 0 0,1 1 0 0 0,-1-1 0 0 0,0 0 1 0 0,0 0-11 0 0,1-1 8 0 0,0 2 0 0 0,0-1 0 0 0,1 0 0 0 0,-1 0 0 0 0,0 0 0 0 0,1 1 0 0 0,-1-1 1 0 0,1 1-1 0 0,-1-1 0 0 0,0 1 0 0 0,1 0 0 0 0,-1 0 0 0 0,1-1 0 0 0,-1 2-8 0 0,-10 4 55 0 0,-15-1 33 0 0,12 1-27 0 0,12-5-49 0 0,-1 0 1 0 0,1 0-1 0 0,0 0 1 0 0,-1 0-1 0 0,1 0 1 0 0,0-1-1 0 0,-1 1 1 0 0,-1-1-13 0 0,-4 0 15 0 0,0 0 1 0 0,0 1-1 0 0,0 0 1 0 0,0 1-1 0 0,1-1 0 0 0,-1 2 1 0 0,-8 2-16 0 0,0-1 46 0 0,-3-5-23 0 0,10 1-15 0 0,-49 0 98 0 0,23 0-84 0 0,1 0-49 0 0,-9 0-54 0 0,39-3-56 0 0,2 0 65 0 0,1 1-52 0 0,0 1-8 0 0,1-1-55 0 0,0 1-67 0 0,0 0-77 0 0,0 0 5 0 0,0 0-51 0 0,1 1-46 0 0,0 0-38 0 0,-1-1-138 0 0,1 1-39 0 0,0 0-165 0 0,0 0-443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4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48 11864 0 0,'0'0'266'0'0,"0"-3"44"0"0,-1 3-297 0 0,1-1 1 0 0,0 1-1 0 0,0-1 1 0 0,0 1 0 0 0,0 0-1 0 0,0-1 1 0 0,0 1 0 0 0,1-1-1 0 0,-1 1 1 0 0,0-1-1 0 0,0 1 1 0 0,0 0 0 0 0,0-1-1 0 0,0 1 1 0 0,1 0-1 0 0,-1-1 1 0 0,0 1 0 0 0,0-1-1 0 0,1 1 1 0 0,-1 0-1 0 0,0-1 1 0 0,0 1 0 0 0,1 0-1 0 0,-1 0 1 0 0,0-1 0 0 0,1 1-1 0 0,-1 0 1 0 0,0 0-1 0 0,1 0 1 0 0,-1-1 0 0 0,1 1-14 0 0,6-5 188 0 0,-6 1-99 0 0,1 1-67 0 0,13-5-23 0 0,-6 1 18 0 0,-5 3 46 0 0,-4 4-63 0 0,2-2 130 0 0,-1 1 154 0 0,1 1 271 0 0,-1 0-526 0 0,-1 0-1 0 0,1 0 1 0 0,-1 0 0 0 0,1 0 0 0 0,-1 0 0 0 0,1 0-1 0 0,-1 0 1 0 0,1 1 0 0 0,-1-1 0 0 0,1 0-1 0 0,-1 0 1 0 0,1 0 0 0 0,-1 0 0 0 0,1 1 0 0 0,-1-1-1 0 0,1 0 1 0 0,-1 0 0 0 0,0 1 0 0 0,1-1-1 0 0,-1 0 1 0 0,0 1 0 0 0,1-1 0 0 0,-1 0-1 0 0,0 1 1 0 0,1-1 0 0 0,-1 1 0 0 0,0-1 0 0 0,1 1-29 0 0,0 6 314 0 0,-1-5-143 0 0,2-2 42 0 0,-1 0-188 0 0,0 0-1 0 0,0 1 1 0 0,0-1 0 0 0,-1 0-1 0 0,1 1 1 0 0,0-1 0 0 0,0 0-1 0 0,-1 1 1 0 0,1-1 0 0 0,0 1-1 0 0,-1-1 1 0 0,1 1 0 0 0,0-1-1 0 0,-1 1 1 0 0,1-1 0 0 0,-1 1-1 0 0,1 0 1 0 0,-1-1 0 0 0,1 1 0 0 0,-1 0-25 0 0,6 8 203 0 0,-1 1-46 0 0,-3-7-123 0 0,-2-2-11 0 0,1 1 0 0 0,-1 0-1 0 0,1 0 1 0 0,-1 0 0 0 0,1 0 0 0 0,-1-1 0 0 0,0 1 0 0 0,0 0 0 0 0,0 0 0 0 0,0 0 0 0 0,0 2-23 0 0,-1-2 22 0 0,1 1 0 0 0,0 0 1 0 0,0 0-1 0 0,0-1 0 0 0,1 1 1 0 0,-1 0-1 0 0,1 0 0 0 0,0 1-22 0 0,1 1 24 0 0,5 20 53 0 0,-3 5-46 0 0,-5-4 10 0 0,0-15-27 0 0,1 0 1 0 0,0-1 0 0 0,1 1-1 0 0,0 0 1 0 0,2 4-15 0 0,1 1 9 0 0,-2-9-9 0 0,0-1 0 0 0,0 1 1 0 0,-1 0-1 0 0,0-1 0 0 0,-1 1 0 0 0,1 0 0 0 0,-1 11 2 0 0,-1-5 15 0 0,1 0 1 0 0,1 0-1 0 0,1 6-17 0 0,9 15 10 0 0,-6-2-10 0 0,-1-18 9 0 0,4 22-14 0 0,-7-22 55 0 0,-1 3 56 0 0,0-13-80 0 0,1-1 0 0 0,-1 1 0 0 0,1-1-1 0 0,0 1 1 0 0,0-1 0 0 0,0 0-1 0 0,0 1 1 0 0,1 0-26 0 0,3 12 106 0 0,1 10 21 0 0,0-13-102 0 0,-5-11-25 0 0,0-1 0 0 0,0 0 0 0 0,-1 1 0 0 0,1-1 0 0 0,0 1 0 0 0,-1-1 0 0 0,1 1 0 0 0,-1-1 0 0 0,0 1 0 0 0,1-1 0 0 0,-1 1 0 0 0,0 0 0 0 0,0-1 0 0 0,0 2-135 0 0,0-1 43 0 0,0-1 37 0 0,0 1 35 0 0,0 1 47 0 0,0-1 59 0 0,0 5 330 0 0,0-3-312 0 0,0-2-99 0 0,0 0-43 0 0,0 0-51 0 0,0 1-60 0 0,0 0-40 0 0,0 0-60 0 0,0 0-65 0 0,0 0-71 0 0,0 1-78 0 0,0 1-82 0 0,0-1-89 0 0,0 1-94 0 0,0-5-96 0 0</inkml:trace>
  <inkml:trace contextRef="#ctx0" brushRef="#br0" timeOffset="273.91">0 332 6272 0 0,'0'0'141'0'0,"0"0"23"0"0,0 0 11 0 0,0 0 41 0 0,0 0-81 0 0,0 0 112 0 0,3 0 205 0 0,6 0 94 0 0,1 0-96 0 0,0 0-82 0 0,1 0-70 0 0,-2 0-74 0 0,1 0-41 0 0,7 0 59 0 0,22 0 234 0 0,-27 0-287 0 0,0 0 50 0 0,-4-1-84 0 0,0 1 0 0 0,-1-2 0 0 0,1 1 1 0 0,0-1-1 0 0,1 0-155 0 0,-2 0 151 0 0,1 0 0 0 0,-1 0 0 0 0,1 1 1 0 0,0 0-1 0 0,1 1-151 0 0,-9 0 10 0 0,21 0 259 0 0,-1-1-59 0 0,5 0 18 0 0,-16 0-134 0 0,0-1 0 0 0,0 1 0 0 0,0-2 0 0 0,-1 1 0 0 0,5-3-94 0 0,5-1 181 0 0,-1 2-51 0 0,6 1-8 0 0,0 2-57 0 0,25-3 26 0 0,-34 1-93 0 0,-5 1-74 0 0,-3 0-29 0 0,0 1-59 0 0,0-1-70 0 0,0 1-82 0 0,-1 1 3 0 0,0-1-52 0 0,0 0-47 0 0,-1 1-40 0 0,2 0-137 0 0,0 0-40 0 0,1 0-165 0 0,3 0-440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2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64 7016 0 0,'0'0'201'0'0,"0"-3"-4"0"0,-3-10-155 0 0,-2 5-40 0 0,-1-4 2 0 0,4 3 96 0 0,2 7 74 0 0,0 2 200 0 0,-2-3 341 0 0,-9-8 21 0 0,9 9-304 0 0,1 2-181 0 0,1 0-52 0 0,-2 0 32 0 0,-9 0 84 0 0,9 0-24 0 0,2 0-33 0 0,-3 0-123 0 0,-2 1-102 0 0,0 0 0 0 0,0 1 0 0 0,0 0 0 0 0,1 0 0 0 0,-1 0 0 0 0,-4 3-33 0 0,2-2 9 0 0,6-2-8 0 0,-1 1 1 0 0,0-1 0 0 0,1 0 0 0 0,-1 1-1 0 0,1-1 1 0 0,0 1 0 0 0,0 0 0 0 0,-1-1-1 0 0,1 1 1 0 0,0 0 0 0 0,0 0 0 0 0,0 0-1 0 0,0 1-1 0 0,0 0 6 0 0,-1 0-1 0 0,1 0 0 0 0,-1 0 0 0 0,0 0 0 0 0,0-1 0 0 0,-1 2-5 0 0,-1 1 13 0 0,0 0 0 0 0,1 1 0 0 0,0-1 1 0 0,0 1-1 0 0,0 0 0 0 0,1-1 0 0 0,0 1 0 0 0,-1 5-13 0 0,1-6-1 0 0,-12 40 82 0 0,-2 16-9 0 0,14-54-65 0 0,1-1 6 0 0,0 0 0 0 0,1-1-1 0 0,0 1 1 0 0,0 3-13 0 0,0-3 7 0 0,0-1 1 0 0,-1 1-1 0 0,1-1 0 0 0,-2 5-7 0 0,-3 6 29 0 0,3-9-19 0 0,0 0 0 0 0,1 0 0 0 0,0 0 1 0 0,0-1-1 0 0,0 4-10 0 0,3 17 68 0 0,6 2-10 0 0,-5-22-37 0 0,-1 11 11 0 0,-2-17-27 0 0,0 0 0 0 0,0 0 0 0 0,0 0 0 0 0,0-1 0 0 0,0 1-1 0 0,0 0 1 0 0,0 0 0 0 0,1 0 0 0 0,-1-1 0 0 0,0 1 0 0 0,0 0 0 0 0,1 0 0 0 0,-1 0 0 0 0,1-1 0 0 0,-1 2-5 0 0,11 4 67 0 0,-10-5-63 0 0,1-1 0 0 0,-1 0 0 0 0,0 1 0 0 0,0-1 1 0 0,0 1-1 0 0,0 0 0 0 0,0-1 0 0 0,-1 1 0 0 0,1 0 1 0 0,0-1-1 0 0,0 1 0 0 0,0 0 0 0 0,-1 0 0 0 0,1 0 0 0 0,0 0 1 0 0,0 0-5 0 0,2 6 28 0 0,-3-6-26 0 0,0-1 1 0 0,0 1 0 0 0,0-1-1 0 0,0 0 1 0 0,1 1-1 0 0,-1-1 1 0 0,0 1 0 0 0,0-1-1 0 0,1 1 1 0 0,-1-1 0 0 0,0 0-1 0 0,1 1 1 0 0,-1-1-1 0 0,0 1 1 0 0,1-1 0 0 0,-1 0-1 0 0,1 1 1 0 0,-1-1 0 0 0,1 0-1 0 0,-1 0 1 0 0,0 1 0 0 0,1-1-1 0 0,-1 0 1 0 0,1 0-1 0 0,-1 0 1 0 0,1 0 0 0 0,-1 0-1 0 0,1 0 1 0 0,-1 0 0 0 0,1 1-1 0 0,-1-1 1 0 0,1-1-1 0 0,-1 1 1 0 0,1 0 0 0 0,0 0-1 0 0,-1 0 1 0 0,1 0 0 0 0,-1 0-3 0 0,1 0 2 0 0,-1 0 1 0 0,1 0-1 0 0,0 0 1 0 0,-1 0-1 0 0,1 0 1 0 0,0 0-1 0 0,-1 0 1 0 0,1 0-1 0 0,0 0 1 0 0,-1 1-1 0 0,1-1 1 0 0,0 0-1 0 0,-1 1 1 0 0,1-1-1 0 0,0 0 1 0 0,-1 1-1 0 0,1-1 1 0 0,-1 0 0 0 0,1 1-1 0 0,-1-1 1 0 0,1 1-1 0 0,-1-1 1 0 0,1 1-1 0 0,-1-1 1 0 0,0 1-1 0 0,1 0-2 0 0,-1-1 4 0 0,1 1-1 0 0,-1 0 0 0 0,0-1 1 0 0,1 1-1 0 0,-1-1 1 0 0,1 1-1 0 0,-1-1 1 0 0,1 0-1 0 0,-1 1 0 0 0,1-1 1 0 0,-1 1-1 0 0,1-1 1 0 0,0 0-1 0 0,-1 1 1 0 0,1-1-1 0 0,0 0 0 0 0,-1 0 1 0 0,1 0-1 0 0,0 1 1 0 0,-1-1-1 0 0,1 0 1 0 0,0 0-1 0 0,-1 0 0 0 0,1 0 1 0 0,0 0-1 0 0,0 0-3 0 0,6 0 35 0 0,5 0 50 0 0,0-3 43 0 0,-4-2-38 0 0,2-1 42 0 0,4 4 36 0 0,1-1 14 0 0,1-10-8 0 0,0 0-26 0 0,-11 11-100 0 0,6-4 48 0 0,5-18 24 0 0,-3 3-83 0 0,-8 13-27 0 0,0 0 0 0 0,1 1 1 0 0,-1 0-1 0 0,1 0 0 0 0,1 0-10 0 0,-6 5 0 0 0,1 0-1 0 0,0 0 1 0 0,-1 0 0 0 0,0 0 0 0 0,0 0 0 0 0,1 0 0 0 0,-1 0 0 0 0,-1 0 0 0 0,1 0 0 0 0,0-1 0 0 0,0 1 0 0 0,-1 0 0 0 0,1 0 0 0 0,-1-1 0 0 0,3-10 11 0 0,8-8 32 0 0,-6-5-32 0 0,1 11-11 0 0,-5 11 0 0 0,0 1 0 0 0,0 0 0 0 0,0-1 0 0 0,0 1 0 0 0,0-1 0 0 0,0 1 0 0 0,-1-1 0 0 0,0 1 0 0 0,0-1 0 0 0,-1-9-2 0 0,1 10 3 0 0,0-1 1 0 0,0 0-1 0 0,0 1 0 0 0,0-1 1 0 0,0 1-1 0 0,1-1 1 0 0,0 0-1 0 0,-1 1 0 0 0,2-2-1 0 0,2-6 17 0 0,-2 8-13 0 0,-1 0-1 0 0,0 0 1 0 0,0 0 0 0 0,0 0-1 0 0,0 0 1 0 0,0 0 0 0 0,-1 0-1 0 0,1-1 1 0 0,-1 1 0 0 0,0-3-4 0 0,0 0 0 0 0,-1 3 0 0 0,1 0 0 0 0,-1 1 0 0 0,1-1 0 0 0,0 0 0 0 0,0 1 0 0 0,1-1 0 0 0,-1 0 0 0 0,0 0 0 0 0,1 1 0 0 0,0-1 0 0 0,-1 0 0 0 0,2 0 0 0 0,8-2 0 0 0,-7-3-12 0 0,-3 19-36 0 0,0-9 47 0 0,0 1-1 0 0,0-1 1 0 0,0 0 0 0 0,1 1 0 0 0,-1-1 0 0 0,1 1 0 0 0,-1-1 0 0 0,1 0 0 0 0,0 0 0 0 0,0 1 0 0 0,0-1 0 0 0,0 0 1 0 0,6 15-14 0 0,-5 1-25 0 0,-2-12 31 0 0,1-1 0 0 0,-1 0 0 0 0,2 0 0 0 0,-1 0 0 0 0,2 5 8 0 0,-1-5-8 0 0,0 1 1 0 0,-1 0-1 0 0,0-1 1 0 0,0 1-1 0 0,0 0 1 0 0,-1 1 7 0 0,1 1-9 0 0,0-1 0 0 0,0 1 0 0 0,1 0-1 0 0,-1-1 1 0 0,2 1 0 0 0,-1 0 9 0 0,6 17 12 0 0,-6-17-1 0 0,1 1 0 0 0,0 0-1 0 0,1-1 1 0 0,-1 0 0 0 0,2 1-1 0 0,4 5-10 0 0,-7-11 4 0 0,-1 0 0 0 0,1-1 1 0 0,0 1-1 0 0,-1 0 0 0 0,1 0 0 0 0,-1 0 0 0 0,0 0 0 0 0,0 0 0 0 0,0 0 0 0 0,-1 1 0 0 0,1-1 0 0 0,-1 0 1 0 0,0 3-5 0 0,0-6 0 0 0,0 1 0 0 0,0-1 0 0 0,0 1 0 0 0,0-1 0 0 0,0 1 0 0 0,0-1 0 0 0,0 1 0 0 0,0-1 0 0 0,0 1 0 0 0,0-1 0 0 0,0 1 0 0 0,0-1 0 0 0,0 1 0 0 0,1-1 0 0 0,-1 1 0 0 0,0-1 0 0 0,0 1 0 0 0,0-1 0 0 0,1 1 0 0 0,-1-1 0 0 0,0 0 0 0 0,1 1 0 0 0,-1-1 0 0 0,0 1 0 0 0,1-1 0 0 0,-1 0 0 0 0,0 1 0 0 0,1-1 0 0 0,-1 0 0 0 0,1 0 0 0 0,-1 1 0 0 0,1-1 0 0 0,6 4 0 0 0,-2 10 0 0 0,8 1-16 0 0,-9-11-46 0 0,6 7 7 0 0,-7-8 13 0 0,0 0-34 0 0,0 0-63 0 0,0-1-73 0 0,-1 0-92 0 0,-1-1-108 0 0,0 0 94 0 0,-1 0-49 0 0,1-1-44 0 0,-1 0-39 0 0,0 1-133 0 0,0-1-38 0 0,0 0-161 0 0,1 0-432 0 0</inkml:trace>
  <inkml:trace contextRef="#ctx0" brushRef="#br0" timeOffset="353.86">711 111 9128 0 0,'0'0'200'0'0,"0"0"33"0"0,2 3 16 0 0,9 10-31 0 0,-9-6-182 0 0,1-1-28 0 0,1-4-8 0 0,3 4 0 0 0,-2 18 0 0 0,-2-16 30 0 0,1-1 62 0 0,0 2 95 0 0,1 4 90 0 0,-4-10-222 0 0,1 4 113 0 0,1 2 55 0 0,8 21 655 0 0,-6-17-550 0 0,-1-6-178 0 0,-1 0-49 0 0,2 6 102 0 0,0 7 55 0 0,4 9 140 0 0,3-12-42 0 0,-10-16-320 0 0,-1 1 1 0 0,1-1 0 0 0,-1 1 0 0 0,0-1 0 0 0,0 1 0 0 0,0 0 0 0 0,0 0 0 0 0,0 0-1 0 0,0 0 1 0 0,0-1 0 0 0,0 2-37 0 0,1 9 156 0 0,-2 2-39 0 0,0-12-102 0 0,0-1-1 0 0,0 1 1 0 0,1-1 0 0 0,-1 1-1 0 0,0-1 1 0 0,1 1 0 0 0,-1-1-1 0 0,1 1 1 0 0,-1-1 0 0 0,1 2-15 0 0,8 8 105 0 0,-6-7-11 0 0,-2 0-50 0 0,-2 4-13 0 0,1-8-18 0 0,0 2 67 0 0,0-2 28 0 0,0 0 117 0 0,-3 0-82 0 0,0 0 38 0 0,-3 0 184 0 0,-7 0 575 0 0,8 0-689 0 0,1 0-43 0 0,1 0-71 0 0,0 0-57 0 0,0 0-68 0 0,1 0-79 0 0,2 0 73 0 0,0 0 0 0 0,0 0-1 0 0,0 0 1 0 0,0 0 0 0 0,0 1-1 0 0,0-1 1 0 0,-1 0-1 0 0,1 0 1 0 0,0 0 0 0 0,0 0-1 0 0,0 0 1 0 0,0 0-1 0 0,0 0 1 0 0,0 0 0 0 0,0 0-1 0 0,0 0 1 0 0,0-1-1 0 0,0 1 1 0 0,-1 0 0 0 0,1 0-1 0 0,0 0 1 0 0,0 0 0 0 0,0 0-1 0 0,0 0 1 0 0,0 0-1 0 0,0 0 1 0 0,0 0 0 0 0,0 0-1 0 0,0 0 1 0 0,0 0-1 0 0,0 0 1 0 0,0 0 0 0 0,0 0-1 0 0,0 0 1 0 0,-1 0 0 0 0,1-1-1 0 0,0 1 1 0 0,0 0-1 0 0,0 0 1 0 0,0 0 0 0 0,0 0-1 0 0,0 0 1 0 0,0 0-1 0 0,0 0 1 0 0,0 0 0 0 0,0 0-1 0 0,0 0 1 0 0,0 0 0 0 0,0-1-1 0 0,0 1 1 0 0,0 0-1 0 0,0 0 1 0 0,0 0 0 0 0,0 0-1 0 0,0 0 1 0 0,0 0-1 0 0,0 0-5 0 0,0-12 249 0 0,0-2-103 0 0,0-6-59 0 0,0-12-57 0 0,0 20 12 0 0,0 9-37 0 0,1 0 0 0 0,-1 0 0 0 0,0-1 0 0 0,1 1 0 0 0,0 0 0 0 0,-1 0 0 0 0,1 0 0 0 0,0 0 0 0 0,1 0 1 0 0,0-3-6 0 0,3-4 17 0 0,-3 3-7 0 0,0-1 1 0 0,1 1 0 0 0,0 0-1 0 0,0 0 1 0 0,1 0-1 0 0,0 1 1 0 0,4-6-11 0 0,-3 5 0 0 0,15-28-1 0 0,-8 14 12 0 0,3-2 33 0 0,-11 17-39 0 0,-3 4-4 0 0,0 0 0 0 0,1 0-1 0 0,-1 0 1 0 0,1 0 0 0 0,-1 0-1 0 0,1 0 1 0 0,0 0-1 0 0,1 0 0 0 0,15-5 0 0 0,-16 6 0 0 0,0 1 0 0 0,0-1 0 0 0,1 0 0 0 0,-1 0 0 0 0,0 0 0 0 0,0 0 0 0 0,0 0 0 0 0,0 0 0 0 0,0 0 0 0 0,0-1 0 0 0,-1 1 0 0 0,1-1 0 0 0,4-4 0 0 0,12-10-58 0 0,-7 10-22 0 0,4 0-47 0 0,-13 5 25 0 0,1 0 48 0 0,-1 0 34 0 0,2-1 33 0 0,-1 1-16 0 0,0 0-38 0 0,-1 0-32 0 0,0 0-47 0 0,0 0-23 0 0,0 1-46 0 0,0-1-52 0 0,0 1-58 0 0,0-1 2 0 0,0 1-49 0 0,0-1-51 0 0,0 1-54 0 0,1 0-59 0 0,-1 0-62 0 0,1 0-66 0 0,0 0-68 0 0,7 0-1499 0 0,8 0-1255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1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9344 0 0,'0'0'273'0'0,"0"0"-5"0"0,0 2-137 0 0,0 19 226 0 0,0 1-72 0 0,0-1-60 0 0,0 1-49 0 0,0 4-13 0 0,0 50 185 0 0,0-43-168 0 0,1-17-70 0 0,1-1 0 0 0,3 15-110 0 0,-2-15 107 0 0,0 0 1 0 0,-1 15-108 0 0,-2 1 127 0 0,0 27 90 0 0,0-31-106 0 0,1-17-66 0 0,0 1 0 0 0,0-1 0 0 0,1 1 0 0 0,0-1 0 0 0,1 0 0 0 0,0 1-45 0 0,1 6 94 0 0,-4-4-35 0 0,2 5 14 0 0,3-3 7 0 0,-3-12-57 0 0,-1 1 0 0 0,0-1 0 0 0,0 0 0 0 0,0 1 1 0 0,0-1-1 0 0,-1 1 0 0 0,0-1 0 0 0,1 2-23 0 0,-1 10 115 0 0,-1-11-86 0 0,1 0 0 0 0,0 0 0 0 0,0 0 0 0 0,1 0 0 0 0,-1 0 1 0 0,1 0-1 0 0,0 0-29 0 0,10 17 133 0 0,-6 6-106 0 0,2-14-27 0 0,-7-12 0 0 0,1 1 0 0 0,0-1 0 0 0,0 0 0 0 0,-1 1 0 0 0,1-1 0 0 0,0 1 0 0 0,-1-1 0 0 0,0 1 0 0 0,1 0 0 0 0,-1-1 0 0 0,0 1 0 0 0,0-1 0 0 0,0 1 0 0 0,0 5-1 0 0,0-5 7 0 0,0 0-1 0 0,0 0 1 0 0,0 1-1 0 0,0-1 0 0 0,0 0 1 0 0,0 0-1 0 0,1 0 0 0 0,-1 0 1 0 0,1 0-1 0 0,0 1-5 0 0,0-1-215 0 0,0 0 119 0 0,0-1 87 0 0,-1 0 44 0 0,2 2 126 0 0,1 1 211 0 0,-3-3-284 0 0,1 1-45 0 0,0-1-53 0 0,-1 0-52 0 0,1 0-60 0 0,-1 1-71 0 0,1-1-28 0 0,-1 0-60 0 0,0 1-67 0 0,1-1-70 0 0,-1 0-78 0 0,0 1-81 0 0,0-1-88 0 0,0 1-93 0 0,0-2-938 0 0,0 0-969 0 0</inkml:trace>
  <inkml:trace contextRef="#ctx0" brushRef="#br0" timeOffset="161.63">1 584 9272 0 0,'0'0'208'0'0,"0"0"33"0"0,0 0 14 0 0,0-2-42 0 0,0-11-170 0 0,0 3-30 0 0,2 4 35 0 0,6-3 120 0 0,8 0 243 0 0,-3 1-80 0 0,-5 2-158 0 0,3-5 92 0 0,0 1-84 0 0,5-2-23 0 0,25-16 104 0 0,-39 26-240 0 0,2 0-1 0 0,0 0 1 0 0,-1 0 0 0 0,1 0 0 0 0,0 0 0 0 0,0 1-1 0 0,2-1-21 0 0,25-1 77 0 0,-30 3-76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4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0 7568 0 0,'0'0'166'0'0,"0"0"29"0"0,0 0 14 0 0,0 3 29 0 0,-1 5-37 0 0,1-5-114 0 0,0 1 0 0 0,0-1 0 0 0,0 1 0 0 0,0-1 0 0 0,0 1 0 0 0,1 0 0 0 0,-1-1 0 0 0,1 1 0 0 0,0 0-87 0 0,9 12 335 0 0,1 4 65 0 0,-5-6-191 0 0,-1 15 87 0 0,6 3-11 0 0,-7-14-146 0 0,-3-11-73 0 0,1 1-1 0 0,0-1 0 0 0,1 1 0 0 0,-1-1 0 0 0,2 1-65 0 0,5 16 156 0 0,-2 11 35 0 0,-5-15-100 0 0,2 2 8 0 0,1 0 37 0 0,-1-4 112 0 0,1 1 1 0 0,6 13-249 0 0,-7-23 81 0 0,-1 0 1 0 0,0 0-1 0 0,0 7-81 0 0,0 17 202 0 0,-2-24-127 0 0,-1-1 0 0 0,2 0 0 0 0,-1 0-1 0 0,3 8-74 0 0,-2-9 67 0 0,0 1 0 0 0,0-1 0 0 0,-1 1 0 0 0,0 5-67 0 0,0 6 118 0 0,6-4-44 0 0,-1 1-13 0 0,-4 3 33 0 0,-2 88 304 0 0,0-74-264 0 0,0-20-62 0 0,0 7 46 0 0,0-9-91 0 0,0-11-26 0 0,0 0 0 0 0,0 0 0 0 0,0 0 0 0 0,0 0 0 0 0,0 0 0 0 0,0 0-1 0 0,0 0 1 0 0,0 0 0 0 0,0 0 0 0 0,0 1 0 0 0,0-1 0 0 0,0 0 0 0 0,0 0 0 0 0,0 0 0 0 0,0 0 0 0 0,0 0 0 0 0,0 0 0 0 0,0 0 0 0 0,0 0 0 0 0,0 0 0 0 0,0 0-1 0 0,0 1 1 0 0,0-1 0 0 0,-1 0 0 0 0,1 0 0 0 0,0 0 0 0 0,0 0 0 0 0,0 0 0 0 0,0 0 0 0 0,0 0 0 0 0,0 0 0 0 0,0 0 0 0 0,0 0 0 0 0,0 0 0 0 0,0 0 0 0 0,0 0 0 0 0,0 0-1 0 0,0 0 1 0 0,0 0 0 0 0,-1 0 0 0 0,1 0 0 0 0,0 1 0 0 0,0-1 0 0 0,0 0 0 0 0,0 0 0 0 0,0 0 0 0 0,0 0 0 0 0,0 0 0 0 0,0 0 0 0 0,0 0 0 0 0,0 0 0 0 0,-1-1-1 0 0,1 1 1 0 0,0 0 0 0 0,0 0 0 0 0,0 0 0 0 0,0 0-1 0 0,-1 0 89 0 0,0 0-54 0 0,-1 0-47 0 0,0 0-39 0 0,-2 0-130 0 0,-9 0-557 0 0,10 0 495 0 0,0 0-362 0 0</inkml:trace>
  <inkml:trace contextRef="#ctx0" brushRef="#br0" timeOffset="605.41">1 442 7688 0 0,'0'0'166'0'0,"0"0"29"0"0,2 0 14 0 0,6-2-89 0 0,-5-2-46 0 0,2-3-46 0 0,24-9-28 0 0,-16 11 22 0 0,-3 1 48 0 0,1 0 70 0 0,0-1 66 0 0,3-5 102 0 0,0 0-23 0 0,8 1 68 0 0,-5 5-98 0 0,-6 1-113 0 0,1 0-34 0 0,13-6 8 0 0,52-22 55 0 0,-37 14-107 0 0,-4 2-46 0 0,32-16 46 0 0,-26 12-21 0 0,-7-4-54 0 0,-14 17-52 0 0,-11 4 25 0 0,5-3-30 0 0,16-11 0 0 0,-21 10-7 0 0,-1-1-59 0 0,-1 2-17 0 0,1-1-52 0 0,-4 3 139 0 0,0 0-41 0 0,7-2-203 0 0,-4 2 70 0 0,-4 2 109 0 0,-1-1 0 0 0,1 1 0 0 0,-1-1 1 0 0,1 0-1 0 0,-1 0 0 0 0,0-1 0 0 0,0 1 0 0 0,0-1 129 0 0,14-10-549 0 0,-5 11 98 0 0,-7-1-29 0 0,2-3 206 0 0,-3 1 130 0 0,-4 5 143 0 0,2-2-106 0 0,1 2 59 0 0,8 0 40 0 0,-9 0 72 0 0,-2 0 58 0 0,0 0 26 0 0,0 0 21 0 0,0 0 72 0 0,0 0 30 0 0,0 0 8 0 0,3 2-13 0 0,3 7-161 0 0,-1 8 190 0 0,-3 2-5 0 0,-2-6-197 0 0,0 2 75 0 0,-1-2-38 0 0,1-6-56 0 0,-1 1 0 0 0,2-1 0 0 0,-1 1 0 0 0,1-1 1 0 0,0 1-1 0 0,1 1-74 0 0,2 7 127 0 0,-2-9-79 0 0,0-1-1 0 0,0 1 1 0 0,-1 0-1 0 0,0-1 0 0 0,-1 1 1 0 0,1 0-48 0 0,-1 0 40 0 0,1 1 0 0 0,0-1 1 0 0,0 0-1 0 0,1 0 1 0 0,0 3-41 0 0,1-2 45 0 0,-2 0 0 0 0,1 0 0 0 0,-1 0 0 0 0,0 0 1 0 0,0 3-46 0 0,2 25 182 0 0,6 1 79 0 0,-8-34-232 0 0,0 17 135 0 0,-1-6-29 0 0,4 2 74 0 0,-3-13-188 0 0,2 4 68 0 0,-1 1 1 0 0,0 0-1 0 0,0 0 0 0 0,-1 0 1 0 0,1 8-90 0 0,0 3 205 0 0,4-3-55 0 0,0-1-35 0 0,-4 1 27 0 0,0 0-24 0 0,4 0-42 0 0,0-1 9 0 0,-4 1 50 0 0,-2-14 9 0 0,0 0-82 0 0,0 0-60 0 0,0 4-78 0 0,0-4 86 0 0,0 0 30 0 0,0 0 41 0 0,0 0 47 0 0,0-1 58 0 0,0 0-13 0 0,0 0 37 0 0,0 1 41 0 0,0-1 43 0 0,0 0 48 0 0,0-1 50 0 0,0 1 54 0 0,0 0 57 0 0,1-9-390 0 0,4 5-43 0 0,2-2-13 0 0,7-19 63 0 0,-12 19-107 0 0,3-26 53 0 0,0 24-53 0 0,0 0 0 0 0,0 1-1 0 0,0 0 1 0 0,1 0 0 0 0,0 0 0 0 0,4-2-13 0 0,8-9-2 0 0,-10 9 2 0 0,-5 5 0 0 0,1 0 0 0 0,-1 0 0 0 0,0-1 0 0 0,0 1 0 0 0,-1-1 0 0 0,1 0 0 0 0,-2 3 0 0 0,-1 0 0 0 0,0 0 0 0 0,1 0 0 0 0,-1 1 0 0 0,1-1 0 0 0,-1 0 0 0 0,1 0 0 0 0,0 0 0 0 0,-1 0 0 0 0,1 1 0 0 0,0-1 0 0 0,-1 0 0 0 0,1 1 0 0 0,0-1 0 0 0,0 1 0 0 0,0-1 0 0 0,0 1 0 0 0,0-1 0 0 0,0 1 0 0 0,-1-1 0 0 0,1 1 0 0 0,0 0 0 0 0,0 0 0 0 0,1-1 0 0 0,7-2-17 0 0,0-9-40 0 0,-8 10 56 0 0,0 1 1 0 0,-1 0-1 0 0,1 0 0 0 0,0 0 0 0 0,0 0 1 0 0,0 0-1 0 0,0 0 0 0 0,0 0 0 0 0,0 1 1 0 0,1-1-1 0 0,-1 0 0 0 0,0 0 0 0 0,0 1 0 0 0,1-1 1 0 0,-1 1-1 0 0,0-1 0 0 0,1 1 0 0 0,-1 0 1 0 0,0-1-1 0 0,1 1 0 0 0,-1 0 1 0 0,36-1 3 0 0,-23 2-4 0 0,-11-1 0 0 0,-1 1 1 0 0,0-1 0 0 0,1 1 0 0 0,-1-1 0 0 0,0 1-1 0 0,1 0 1 0 0,-1 0 0 0 0,0 0 0 0 0,0 0 0 0 0,0 1 0 0 0,0-1-1 0 0,0 1 1 0 0,0-1 0 0 0,0 1 0 0 0,-1-1 0 0 0,1 1 0 0 0,-1 0-1 0 0,2 1 1 0 0,2 3-7 0 0,0 2-36 0 0,11 34 33 0 0,-12-34 10 0 0,8 18 0 0 0,-9-16 0 0 0,10 25 0 0 0,-9-27-1 0 0,-3-7-1 0 0,0 0 0 0 0,0 1 1 0 0,0-1-1 0 0,0 1 0 0 0,0-1 0 0 0,-1 1 1 0 0,1-1-1 0 0,-1 1 0 0 0,1 0 0 0 0,-1-1 0 0 0,0 1 1 0 0,1 0-1 0 0,-1-1 0 0 0,0 1 2 0 0,0 0-15 0 0,0-1 0 0 0,0 1 0 0 0,0 0 0 0 0,1-1 0 0 0,-1 1 0 0 0,1 0 0 0 0,-1-1 0 0 0,1 1 0 0 0,-1-1 0 0 0,1 1 0 0 0,0-1 0 0 0,0 1-1 0 0,0-1 1 0 0,0 1 15 0 0,4 6-77 0 0,-4-5 82 0 0,1 0-74 0 0,-1-1-67 0 0,0 1-65 0 0,0 0-104 0 0,1-1-72 0 0,-1 1-67 0 0,0-1-59 0 0,0 0-54 0 0,1 0-46 0 0,-1 0-40 0 0,1 0-33 0 0,0 0-1225 0 0,-2-2-1079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39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1 6416 0 0,'0'0'184'0'0,"0"0"-43"0"0,0 0-2 0 0,0 0 55 0 0,0 0 169 0 0,0 0 314 0 0,0 0 25 0 0,0 0-292 0 0,0 0-172 0 0,0 0-48 0 0,0 0 33 0 0,0 0 89 0 0,0 0-21 0 0,0 0-19 0 0,0 3-70 0 0,0 1-137 0 0,1-2-36 0 0,-1 1 0 0 0,0-1 0 0 0,0 1 0 0 0,-1-1 0 0 0,1 0 0 0 0,0 1 0 0 0,-1-1 0 0 0,1 0 0 0 0,-1 2-29 0 0,-2 0 40 0 0,-13 32 262 0 0,8-10-188 0 0,3 18 30 0 0,-4 2 51 0 0,-16 56 199 0 0,10-42-127 0 0,1 3 86 0 0,6-31-186 0 0,-22 49 323 0 0,19-53-356 0 0,-1 0-58 0 0,0-2-13 0 0,9-20-45 0 0,0 0 1 0 0,0 0-1 0 0,1 0 1 0 0,0 1 0 0 0,-2 4-19 0 0,1 9 33 0 0,3-15-20 0 0,0 0-1 0 0,-1 1 0 0 0,0-1 0 0 0,-1 0 1 0 0,1 0-1 0 0,-1 0 0 0 0,0 0 0 0 0,0 0 1 0 0,-2 3-13 0 0,2-6 10 0 0,0 1 0 0 0,1-1 1 0 0,-1 1-1 0 0,0 0 0 0 0,1 0 0 0 0,0 0 1 0 0,0 0-1 0 0,0 0 0 0 0,0 0 1 0 0,0 0-1 0 0,1 0 0 0 0,-1 0 1 0 0,1 0-1 0 0,0 0 0 0 0,0 0 1 0 0,0 1-1 0 0,0 2-10 0 0,0 6 45 0 0,-3 10 35 0 0,-7 1 36 0 0,9-20-66 0 0,1 2-81 0 0,0-3 46 0 0,0-1 51 0 0,0-1 73 0 0,1-1 98 0 0,4-10-271 0 0,1-4-78 0 0,-4 2-58 0 0,0 4-4 0 0,1 0-39 0 0,1 1-37 0 0,3 0-36 0 0,-6 6 247 0 0,2-1-62 0 0,0 1-37 0 0,0-2-140 0 0,-1 1-70 0 0,-1 1 125 0 0,-1 0-37 0 0,1-1-267 0 0,0 1 216 0 0,-1 0-36 0 0,0 0-36 0 0,1 0-38 0 0,-1-1-42 0 0,0 0-43 0 0,0-7-1105 0 0,0-9-902 0 0</inkml:trace>
  <inkml:trace contextRef="#ctx0" brushRef="#br0" timeOffset="340.05">173 33 7024 0 0,'0'0'157'0'0,"0"0"23"0"0,3-3 12 0 0,5-5-13 0 0,-3 3-112 0 0,0 1-82 0 0,-1 0-112 0 0,-4 3 142 0 0,1 0 89 0 0,-1 1-7 0 0,1-1 37 0 0,-1 1 40 0 0,2-1 45 0 0,-1-1 50 0 0,1 0 54 0 0,-1 1-66 0 0,0 1-95 0 0,1 0-61 0 0,1 1-64 0 0,0 0-24 0 0,-1-1 32 0 0,0 0 40 0 0,-1-1 60 0 0,-2 3 12 0 0,1 1-72 0 0,2 0-46 0 0,0 2-24 0 0,-2-4 25 0 0,11 4 32 0 0,-6 5-51 0 0,5-4 22 0 0,-4 4-20 0 0,4-5 25 0 0,-5 9-20 0 0,22 17 68 0 0,-23-20-51 0 0,-3-9-40 0 0,0 0 1 0 0,0 0 0 0 0,1 1-1 0 0,-1-1 1 0 0,0 0 0 0 0,1 0-1 0 0,-1 0 1 0 0,1 0 0 0 0,0 0-6 0 0,9 9 40 0 0,6 5 27 0 0,-8-4 24 0 0,-2 0 42 0 0,-1 2 72 0 0,0-1-105 0 0,7 7 97 0 0,3 6 51 0 0,-9-8-123 0 0,-3-1-2 0 0,-2-9-61 0 0,-1 0 0 0 0,2-1 0 0 0,-1 0 0 0 0,1 1 1 0 0,0 0-63 0 0,5 7 102 0 0,14 29 282 0 0,12 23 298 0 0,-30-58-573 0 0,-1 1 1 0 0,0-1-1 0 0,0 1 1 0 0,-1 0-110 0 0,1-1 80 0 0,-1 1 0 0 0,2-1 0 0 0,-1 1 0 0 0,1-1-80 0 0,0 0 76 0 0,0 0 0 0 0,-1 1 0 0 0,0 0-1 0 0,-1-1-75 0 0,0 1 69 0 0,1 0-1 0 0,0-1 0 0 0,1 0 0 0 0,0 0-68 0 0,9 17 143 0 0,-6-14-53 0 0,0 0 1 0 0,-2 1 0 0 0,0-1 0 0 0,2 8-91 0 0,-4-8 60 0 0,-2-8-30 0 0,0 0 1 0 0,0-1 0 0 0,0 1-1 0 0,0 0 1 0 0,1-1 0 0 0,0 1-1 0 0,-1-1 1 0 0,1 1 0 0 0,2 1-31 0 0,5 16 131 0 0,0 3 46 0 0,-2-11-150 0 0,-6-10-27 0 0,0 0 0 0 0,0 0 0 0 0,0 1 0 0 0,0-1 0 0 0,-1 0 0 0 0,1 0 0 0 0,-1 0 1 0 0,0 3-1 0 0,2 8 4 0 0,3-11-12 0 0,1 3 34 0 0,-4 3 21 0 0,-1 7 33 0 0,-1-14 5 0 0,0-2-11 0 0,0 0-30 0 0,0 0-152 0 0,0 0 26 0 0,0 0-67 0 0,0 0-83 0 0,0 0 69 0 0,0 0-38 0 0,0 0-41 0 0,0 0-37 0 0,0 0-383 0 0,0 0 90 0 0,0 0-52 0 0,0 0-737 0 0,0 0-581 0 0,0 0-1105 0 0</inkml:trace>
  <inkml:trace contextRef="#ctx0" brushRef="#br0" timeOffset="600.98">173 601 6880 0 0,'0'0'157'0'0,"0"0"23"0"0,0 0 11 0 0,0 0 35 0 0,0 0 148 0 0,3 0 66 0 0,0 0-286 0 0,-1 0-88 0 0,0 1 0 0 0,0-1 1 0 0,-1 0-1 0 0,1 0 0 0 0,0-1 0 0 0,0 1 0 0 0,0 0 0 0 0,0-1 0 0 0,-1 1 0 0 0,1-1 0 0 0,1 0-66 0 0,-1-2 136 0 0,4-4 67 0 0,3 5-88 0 0,3 2 47 0 0,7 0 101 0 0,1-3 61 0 0,-8-1-269 0 0,15-3 226 0 0,-16 6-246 0 0,2 0-100 0 0,-5 1-22 0 0,0-1-43 0 0,-3 1-205 0 0,1 0-105 0 0,-2 0 53 0 0,1 0-40 0 0,4-2-512 0 0,4-2-411 0 0,6-5-777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6:56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11600 0 0,'0'0'264'0'0,"0"0"34"0"0,0 0 21 0 0,0 0-133 0 0,0 0-89 0 0,0 0 32 0 0,0 0 47 0 0,0 0 43 0 0,0 0 5 0 0,0 0-23 0 0,0 0-94 0 0,0 0-34 0 0,0 0-72 0 0,0 0-87 0 0,0 0-83 0 0,0 0 41 0 0,0 0-34 0 0,0 0-37 0 0,0 0-36 0 0,0 0-326 0 0,0 0 70 0 0,0 0-48 0 0,0 0-641 0 0,0 0-512 0 0,0 0-968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3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9504 0 0,'0'0'216'0'0,"0"0"32"0"0,0 0 9 0 0,0 0 40 0 0,0 0 147 0 0,0 0 62 0 0,0 0 7 0 0,0 0-9 0 0,0 0-60 0 0,0 0-27 0 0,0 0-7 0 0,0 0-1 0 0,2 0 6 0 0,24 0 338 0 0,-7 0-300 0 0,-3 0-146 0 0,0 0-94 0 0,-15 0-190 0 0,1 0-1 0 0,-1 0 0 0 0,1 0 1 0 0,-1-1-1 0 0,1 1 0 0 0,0 0 1 0 0,-1-1-1 0 0,1 0 1 0 0,-1 1-1 0 0,0-1 0 0 0,1 0 1 0 0,-1 0-1 0 0,1 1-22 0 0,11-7 124 0 0,-1 5-66 0 0,1 1 0 0 0,-1 0 0 0 0,1 0 0 0 0,0 1 1 0 0,5 2-59 0 0,6-2 66 0 0,3 1-31 0 0,-21 0-27 0 0,0-1-1 0 0,1 0 1 0 0,-1 0-1 0 0,0 0 1 0 0,0-1 0 0 0,0 0-1 0 0,3-1-7 0 0,6-4 31 0 0,-11 5-28 0 0,-1-1-1 0 0,0 1 1 0 0,0 0 0 0 0,1 1 0 0 0,-1-1 0 0 0,1 0 0 0 0,-1 1-1 0 0,2 0-2 0 0,-4 0-7 0 0,13 0-23 0 0,14 0 101 0 0,-20 0-110 0 0,0 0-73 0 0,-4 0 10 0 0,1 0-34 0 0,0 0-40 0 0,-1 0-41 0 0,1 0-48 0 0,0 0-51 0 0,0 0-56 0 0,0 0-60 0 0,11 0-738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5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8984 0 0,'0'0'200'0'0,"0"0"33"0"0,0 0 15 0 0,0 0-84 0 0,0 0-21 0 0,0 0 44 0 0,0 0 152 0 0,0 0 284 0 0,0 0 17 0 0,0 0-23 0 0,0 0-122 0 0,2-3-58 0 0,1 1-328 0 0,0 0-1 0 0,0 0 0 0 0,-1 0 0 0 0,1 0 0 0 0,1 0 1 0 0,0 0-109 0 0,14-6 391 0 0,-7 4-206 0 0,-1-1-35 0 0,-2 0-34 0 0,-7 4-90 0 0,1 0-1 0 0,-1 0 1 0 0,0 0-1 0 0,1 1 1 0 0,-1-1-1 0 0,1 0 0 0 0,0 1 1 0 0,-1-1-1 0 0,1 1 1 0 0,-1-1-1 0 0,1 1 0 0 0,0 0 1 0 0,-1 0-1 0 0,1 0-25 0 0,9-2 137 0 0,2-4 4 0 0,-1 0-9 0 0,0 4-12 0 0,-4 2-39 0 0,-1 0-35 0 0,15 0 2 0 0,-7 0-2 0 0,8 0-102 0 0,-2 0-11 0 0,-17 0-25 0 0,0 0-42 0 0,5 0-82 0 0,-9 0 72 0 0,1 0 87 0 0,0 0 67 0 0,1 0 191 0 0,-1 0-156 0 0,0 0-87 0 0,0 0-21 0 0,-1 0-33 0 0,1 0-22 0 0,-1 0-33 0 0,1 0-38 0 0,0 0-40 0 0,-1 0-43 0 0,1 0-47 0 0,0 0-51 0 0,0 0-52 0 0,-1 0-282 0 0</inkml:trace>
  <inkml:trace contextRef="#ctx0" brushRef="#br0" timeOffset="267.19">32 253 7520 0 0,'0'0'217'0'0,"0"0"-54"0"0,0 0-9 0 0,0 0 54 0 0,0 0 175 0 0,0 0 326 0 0,0 0 25 0 0,3 0-2 0 0,-3 0-726 0 0,7 0 299 0 0,-1 0 87 0 0,0 0 12 0 0,7-1 594 0 0,-4-1-360 0 0,-5 0-380 0 0,0 1-57 0 0,-2-1-106 0 0,0 1-34 0 0,1-1-40 0 0,-1 0-42 0 0,-1 1 215 0 0,0 0-36 0 0,2-1 66 0 0,0 2-82 0 0,1 0-74 0 0,0 0-15 0 0,-2-1 58 0 0,11-10 313 0 0,-10 9-243 0 0,0 1-69 0 0,0 0-45 0 0,1 1-44 0 0,-1 0-10 0 0,0-1 36 0 0,12-9 122 0 0,1 7-31 0 0,-6 3-731 0 0,-4 0 82 0 0,-2 0 131 0 0,-1 0 34 0 0,0 0-685 0 0,-2 0 564 0 0,0 0-69 0 0,3 0-94 0 0,2 0-1350 0 0,3 0-1130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4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9528 0 0,'0'0'216'0'0,"0"0"32"0"0,0 0 10 0 0,0 0 26 0 0,0 0 66 0 0,0 0 30 0 0,0 0 4 0 0,0 1-165 0 0,0 1-104 0 0,2 6-14 0 0,2-5-69 0 0,3 2-27 0 0,-1 5-5 0 0,4-5 20 0 0,-5 9 74 0 0,-2-10-76 0 0,5 4 58 0 0,2 4 38 0 0,-4-5-68 0 0,15 40 194 0 0,-11-28-151 0 0,-7-6-32 0 0,-2-11-41 0 0,-1 1 0 0 0,1-1 0 0 0,-1 0 0 0 0,1 0-1 0 0,0 1 1 0 0,0-1 0 0 0,0 0 0 0 0,0 0 0 0 0,0 0-1 0 0,0 0 1 0 0,1 0 0 0 0,-1 0 0 0 0,1 0 0 0 0,0 0-16 0 0,7 9 99 0 0,1 6 93 0 0,2 5 15 0 0,-11-21-189 0 0,1 2 10 0 0,0 0 1 0 0,0 0-1 0 0,0 0 1 0 0,-1 0-1 0 0,0 0 1 0 0,1 2-29 0 0,0 5 91 0 0,-1 3 43 0 0,-1-10-110 0 0,0 0 0 0 0,0 0 1 0 0,1 0-1 0 0,-1 0 0 0 0,1 0 1 0 0,-1 0-1 0 0,1 0 0 0 0,0 0 1 0 0,0 0-1 0 0,1 0 0 0 0,-1 0 1 0 0,0-1-1 0 0,1 1 1 0 0,0-1-1 0 0,1 2-24 0 0,-1 0 24 0 0,0 0 0 0 0,0 1 1 0 0,0-1-1 0 0,0 0 0 0 0,-1 1 0 0 0,0-1 0 0 0,0 1 1 0 0,0-1-1 0 0,0 1 0 0 0,-1-1 0 0 0,1 1 1 0 0,-2 3-25 0 0,3 8 75 0 0,4 7 94 0 0,-4-17-121 0 0,0-1-1 0 0,-1 0 0 0 0,0 0 1 0 0,0 1-1 0 0,0-1 1 0 0,-1 3-48 0 0,1 0 77 0 0,0 0 0 0 0,0 0 0 0 0,0 1 0 0 0,4 7-77 0 0,-3-9 75 0 0,-1 0-1 0 0,1 0 1 0 0,-1 1 0 0 0,0 6-75 0 0,-1-1 135 0 0,0-1-27 0 0,0 9 60 0 0,0-12-88 0 0,0 1 38 0 0,2 6-4 0 0,4 0-44 0 0,0-1-14 0 0,-4 1 30 0 0,-2-13-68 0 0,0-1 0 0 0,1 0 0 0 0,-1 1 0 0 0,1-1 0 0 0,0 0 0 0 0,0 0 0 0 0,-1 0 0 0 0,1 0 0 0 0,1 0 0 0 0,-1 1-18 0 0,4 7 51 0 0,-2 0-42 0 0,-3-7 66 0 0,0-3-40 0 0,0 0-42 0 0,0 0-50 0 0,0 0-42 0 0,0 0-156 0 0,0 0 123 0 0,0 0-53 0 0,0 0-75 0 0,0 0 82 0 0,0 0-37 0 0,0 0-40 0 0,0 0-38 0 0,0 0-393 0 0,0 0 97 0 0,0 0-53 0 0,0 0-752 0 0,0 0-591 0 0,0 0-1124 0 0</inkml:trace>
  <inkml:trace contextRef="#ctx0" brushRef="#br0" timeOffset="660.12">32 49 9072 0 0,'0'-3'200'0'0,"0"-1"-129"0"0,0 0 54 0 0,-1-6 224 0 0,1 6-253 0 0,-1 2-37 0 0,0 0-66 0 0,-9-4 50 0 0,7 0-27 0 0,3 2 45 0 0,0 2 64 0 0,0 1 143 0 0,0 1 231 0 0,0 0 12 0 0,0 0-218 0 0,3 0-138 0 0,35 0-57 0 0,-3 0-41 0 0,71 0 13 0 0,-63 0-2 0 0,1 0 85 0 0,-21 0-31 0 0,0 0 38 0 0,-15 0-119 0 0,-6 0-26 0 0,0 0 0 0 0,0 0 1 0 0,0 0-1 0 0,0 0 1 0 0,0 0-1 0 0,1 0 0 0 0,-1 1 1 0 0,0-1-1 0 0,0 1 0 0 0,1 0-15 0 0,7 4 102 0 0,5 2 101 0 0,23 12 340 0 0,-36-17-529 0 0,-1-1 0 0 0,1 0 0 0 0,0 1 0 0 0,-1-1 0 0 0,0 1 0 0 0,1-1 0 0 0,-1 1 0 0 0,0 0 1 0 0,0-1-1 0 0,0 1 0 0 0,0 0 0 0 0,0 0 0 0 0,0 1-14 0 0,1 0 15 0 0,-1 0 1 0 0,1 0 0 0 0,0 0 0 0 0,0 0 0 0 0,0 0 0 0 0,1 0-16 0 0,-2-1 6 0 0,1-1 1 0 0,-1 1-1 0 0,0-1 1 0 0,1 1-1 0 0,-1 0 1 0 0,0 0-1 0 0,0 0 1 0 0,0 0 0 0 0,0-1-1 0 0,-1 1 1 0 0,1 0-1 0 0,0 2-6 0 0,1 26 84 0 0,-3-19-62 0 0,1-9-20 0 0,0 25 90 0 0,0 4 86 0 0,1-29-171 0 0,-1-1 0 0 0,0 0 1 0 0,-1 1-1 0 0,1-1 1 0 0,0 0-1 0 0,0 0 1 0 0,0 1-1 0 0,-1-1 1 0 0,1 0-1 0 0,-1 0 1 0 0,1 1-1 0 0,-1-1 1 0 0,1 0-1 0 0,-1 0 1 0 0,0 0-1 0 0,0 0 0 0 0,1 0 1 0 0,-1 0-1 0 0,0 0 1 0 0,0 0-1 0 0,0 0 1 0 0,0 0-1 0 0,0-1 1 0 0,0 1-1 0 0,-1 0-7 0 0,1 0 4 0 0,0-1 0 0 0,0 0 0 0 0,0 1 0 0 0,0-1 0 0 0,1 1 0 0 0,-1-1 0 0 0,0 1 0 0 0,0-1 0 0 0,1 1 0 0 0,-1-1 0 0 0,0 1 0 0 0,1 0 0 0 0,-1 0 0 0 0,0-1 0 0 0,1 1-1 0 0,-1 0 1 0 0,1 0 0 0 0,-1 0 0 0 0,1-1 0 0 0,0 1 0 0 0,-1 0 0 0 0,1 0 0 0 0,0 0 0 0 0,0 0 0 0 0,0 0 0 0 0,-1 0-4 0 0,-2 9 31 0 0,-4-4 9 0 0,4-4-16 0 0,-3 11 40 0 0,-20 19 16 0 0,24-27-64 0 0,2-5-11 0 0,-1 1 0 0 0,1 0 0 0 0,0-1 0 0 0,-1 1 0 0 0,1 0-1 0 0,0-1 1 0 0,-1 1 0 0 0,1-1 0 0 0,0 1 0 0 0,-1-1 0 0 0,1 1-1 0 0,-1-1 1 0 0,1 1 0 0 0,-1-1 0 0 0,0 1 0 0 0,1-1 0 0 0,-1 0 0 0 0,1 1-1 0 0,-1-1 1 0 0,0 0 0 0 0,1 0 0 0 0,-1 1-5 0 0,-4 1 10 0 0,-11 11 1 0 0,14-10 11 0 0,-4 2-67 0 0,4-3 67 0 0,-1 1 64 0 0,0 0 93 0 0,3-5-126 0 0,0 1-52 0 0,0 0-1 0 0,0 0 1 0 0,0 1 0 0 0,0-1-1 0 0,0 0 1 0 0,0 1 0 0 0,1-1 0 0 0,-1 0-1 0 0,0 1 1 0 0,0-1 0 0 0,1 0-1 0 0,-1 1 1 0 0,0-1 0 0 0,0 1 0 0 0,1-1-1 0 0,12-4 0 0 0,3-6 0 0 0,0 9 0 0 0,-5 1 0 0 0,-8 1 0 0 0,1-1 0 0 0,-1 1 0 0 0,0 0 0 0 0,0 0 0 0 0,1 1 0 0 0,-1-1 0 0 0,0 1 0 0 0,0-1 0 0 0,0 1 0 0 0,1 0 0 0 0,4 4 0 0 0,-7-4 1 0 0,1 0 0 0 0,-1 0 0 0 0,1 0 0 0 0,-1 0 0 0 0,1-1 0 0 0,-1 1 0 0 0,1-1 0 0 0,-1 1 0 0 0,1-1 0 0 0,0 1 0 0 0,-1-1 0 0 0,1 0 0 0 0,0 0 0 0 0,-1 0-1 0 0,3 0 16 0 0,-1 1 0 0 0,0-1 1 0 0,1 1-1 0 0,-1-1 0 0 0,0 1 0 0 0,0 0 0 0 0,0 0 0 0 0,0 1 0 0 0,3 0-16 0 0,4 3 50 0 0,-6-4-13 0 0,0 0 1 0 0,0 1-1 0 0,0 0 1 0 0,0 0 0 0 0,2 2-38 0 0,12 12 68 0 0,-12-10-69 0 0,-4-5 1 0 0,0 1 0 0 0,0 0 0 0 0,0-1 0 0 0,0 0 0 0 0,0 1 0 0 0,1-1 0 0 0,-1 0 0 0 0,0 0 0 0 0,1 0 0 0 0,-1 0 0 0 0,0-1 0 0 0,1 1 0 0 0,0-1 0 0 0,-1 1 0 0 0,1-1 0 0 0,-1 1 0 0 0,1 0 0 0 0,-1 0 0 0 0,0 0 0 0 0,1 0 0 0 0,-1 0 0 0 0,0 0 0 0 0,0 1 0 0 0,0-1 0 0 0,0 1 0 0 0,0-1 0 0 0,0 1 0 0 0,4 4 0 0 0,-1-1 0 0 0,1 1 0 0 0,-1 0 0 0 0,0 0 0 0 0,-1 1 0 0 0,0-1 0 0 0,0 1 0 0 0,2 5 0 0 0,-4-6 0 0 0,1-1 0 0 0,-1 1 0 0 0,1-1 0 0 0,0 1 0 0 0,1-1 0 0 0,-2-2 0 0 0,0 0 0 0 0,0 0 0 0 0,0 0 0 0 0,-1 1 0 0 0,1-1 0 0 0,-1 0 0 0 0,0 1 0 0 0,0-1 0 0 0,0 1 0 0 0,0 0 0 0 0,-1-1 0 0 0,1 1 0 0 0,-1 3 0 0 0,0-2 0 0 0,1 0 0 0 0,0 0 0 0 0,0 0 0 0 0,0 0 0 0 0,2 2 0 0 0,-1 0 0 0 0,0-1 0 0 0,-1 0 0 0 0,1 1 0 0 0,-1-1 0 0 0,0 3 0 0 0,-5 24 13 0 0,-3-10 53 0 0,5-15-33 0 0,-1 10 76 0 0,3-17-98 0 0,0 1 1 0 0,0-1-1 0 0,0 0 1 0 0,0 1-1 0 0,0-1 1 0 0,0 1-1 0 0,-1-1 1 0 0,1 0-1 0 0,-1 1 1 0 0,0 0-12 0 0,-25 29 208 0 0,21-20-144 0 0,4-9-49 0 0,0 0-1 0 0,0 1 0 0 0,0-1 0 0 0,0 0 0 0 0,-1 0 0 0 0,1 0 0 0 0,-1 0 0 0 0,1 0 1 0 0,-1 0-15 0 0,-6 6 46 0 0,5-5-23 0 0,0 0-1 0 0,0 0 1 0 0,0 0 0 0 0,-1 0-1 0 0,0 0 1 0 0,0 0-23 0 0,-6 2 56 0 0,7-5-45 0 0,1 2 1 0 0,0-1 0 0 0,0 0 0 0 0,0 0-1 0 0,-1 1 1 0 0,1-1 0 0 0,1 1 0 0 0,-1-1-1 0 0,0 1-11 0 0,1 0 7 0 0,-1-1 0 0 0,1 0-1 0 0,0 0 1 0 0,0 0 0 0 0,-1 1-1 0 0,1-1 1 0 0,0 0 0 0 0,-1-1-1 0 0,1 1 1 0 0,-1 0 0 0 0,1 0-1 0 0,-1-1 1 0 0,0 1 0 0 0,1 0-1 0 0,-1-1 1 0 0,0 0 0 0 0,1 1-1 0 0,-1-1 1 0 0,0 0 0 0 0,0 0-7 0 0,0 0 5 0 0,1 0-1 0 0,-1 0 1 0 0,0 1 0 0 0,0-1-1 0 0,0 1 1 0 0,1-1 0 0 0,-1 1-1 0 0,0-1 1 0 0,1 1 0 0 0,-1 0 0 0 0,1 0-1 0 0,-1 0 1 0 0,0 0-5 0 0,1 0 8 0 0,-1 0-1 0 0,1 0 1 0 0,-1 0-1 0 0,1-1 1 0 0,-1 1 0 0 0,0 0-1 0 0,1-1 1 0 0,-1 1-1 0 0,0-1 1 0 0,0 0 0 0 0,1 1-1 0 0,-1-1 1 0 0,0 0-8 0 0,0 0 4 0 0,0 0-1 0 0,1 0 1 0 0,-1 0 0 0 0,1 1 0 0 0,-1-1 0 0 0,0 0 0 0 0,1 1-1 0 0,-1 0 1 0 0,1-1 0 0 0,-1 1 0 0 0,1 0 0 0 0,0 0 0 0 0,-2 0-4 0 0,-8 5 48 0 0,-5-3 40 0 0,12-3-78 0 0,3 0-4 0 0,-1 0-1 0 0,0 0 0 0 0,0 0 1 0 0,0 0-1 0 0,0 0 1 0 0,1 0-1 0 0,-1-1 1 0 0,0 1-1 0 0,0 0 0 0 0,0-1 1 0 0,0 0-6 0 0,-3-6 14 0 0,5 7-13 0 0,-1-1 1 0 0,1 1-1 0 0,0 0 0 0 0,0-1 0 0 0,0 1 0 0 0,-1-1 1 0 0,1 1-1 0 0,0 0 0 0 0,0 0 0 0 0,-1-1 1 0 0,1 1-1 0 0,0 0 0 0 0,-1-1 0 0 0,1 1 0 0 0,0 0 1 0 0,-1 0-1 0 0,1 0 0 0 0,-1-1 0 0 0,1 1 0 0 0,0 0 1 0 0,-1 0-1 0 0,1 0 0 0 0,-1 0 0 0 0,1 0 1 0 0,0 0-1 0 0,-1 0 0 0 0,1 0 0 0 0,-1 0 0 0 0,1 0 1 0 0,-1 0-1 0 0,1 0-1 0 0,-3 0-55 0 0,0-3-45 0 0,1 1 61 0 0,0 0-23 0 0,1 0-30 0 0,-1 1-49 0 0,0-1-81 0 0,1 1-87 0 0,0 0 49 0 0,1 0-41 0 0,-1 1-38 0 0,1-1-35 0 0,0 1-243 0 0,-1-1-57 0 0,1-1-796 0 0,0-2-627 0 0,0-5-1192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2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174 111 6768 0 0,'0'0'149'0'0,"0"0"23"0"0,0-2 12 0 0,2-6-81 0 0,2 5-39 0 0,3-2-40 0 0,-6 4-24 0 0,-1 0 0 0 0,0 1 0 0 0,1-1 0 0 0,-1 0 0 0 0,0 0 0 0 0,0 0 0 0 0,1 1 0 0 0,-1-1 0 0 0,0 0 0 0 0,0 0 0 0 0,0 0 0 0 0,0 0 0 0 0,0 0 0 0 0,0 0 0 0 0,0-8 17 0 0,0 5 46 0 0,0 2 67 0 0,0 1 150 0 0,0-2 254 0 0,0-7 11 0 0,0 7-25 0 0,0 3-128 0 0,0 0-59 0 0,0 0-11 0 0,0 0-21 0 0,0 0-78 0 0,0 0-37 0 0,0 0-8 0 0,0 0-6 0 0,0 0-18 0 0,0 0-8 0 0,0 0-2 0 0,0 0 4 0 0,0 0 17 0 0,0 0 10 0 0,0 0 1 0 0,0 0 8 0 0,0 0 32 0 0,0 0 9 0 0,0 3 6 0 0,0 23 190 0 0,-3-21-242 0 0,2-3-155 0 0,-1 0 1 0 0,1 0-1 0 0,0 0 0 0 0,0 0 1 0 0,0 0-1 0 0,0 0 1 0 0,0 0-1 0 0,0 0 1 0 0,1 0-1 0 0,-1 0 1 0 0,1 1-1 0 0,-1-1 1 0 0,1 0-1 0 0,0 1-24 0 0,-1 10 89 0 0,1-1-38 0 0,0-11-47 0 0,0 1 9 0 0,0 0 0 0 0,0-1-1 0 0,0 1 1 0 0,-1 0 0 0 0,1-1-1 0 0,0 1 1 0 0,-1 0 0 0 0,1-1 0 0 0,-1 1-1 0 0,1-1 1 0 0,-1 1 0 0 0,0-1-1 0 0,0 1 1 0 0,0 0-13 0 0,-5 10 80 0 0,4 6 1 0 0,2-15-63 0 0,0 0 0 0 0,0 0 0 0 0,0 1-1 0 0,0-1 1 0 0,-1 0 0 0 0,1 1 0 0 0,-1-1 0 0 0,0 0-18 0 0,-8 21 85 0 0,-3 9 43 0 0,6-13-73 0 0,1 11 13 0 0,-6 1-4 0 0,6-1 0 0 0,-21 77 200 0 0,21-86-198 0 0,-3 22 39 0 0,6-29-69 0 0,0 0-1 0 0,1 0 1 0 0,1 0-36 0 0,-1-4 26 0 0,0-1 0 0 0,0 0 0 0 0,-1 1 0 0 0,0-1-1 0 0,-2 5-25 0 0,-4 18 65 0 0,2-14-37 0 0,5-15-23 0 0,-1 0 1 0 0,1 1 0 0 0,0-1 0 0 0,0 1-1 0 0,1-1 1 0 0,-1 1 0 0 0,1-1 0 0 0,0 1-1 0 0,0-1-4 0 0,1 6 22 0 0,-1-6-11 0 0,0-1 1 0 0,0 1-1 0 0,0 0 0 0 0,0-1 0 0 0,0 1 0 0 0,-1 0 0 0 0,1-1 1 0 0,-1 1-1 0 0,-1 1-12 0 0,0 1-2 0 0,0 0 17 0 0,0 1 1 0 0,0 0-1 0 0,0-1 0 0 0,1 1 0 0 0,0 0 0 0 0,1 0 0 0 0,-1 0-15 0 0,1-4-37 0 0,0-1 33 0 0,0 2 50 0 0,0 5 122 0 0,0-6-158 0 0,0-1-43 0 0,0 1-45 0 0,0-1-57 0 0,0 0-66 0 0,0 0-76 0 0,0-2 63 0 0,0 0-14 0 0,-1 0-59 0 0,0 0 101 0 0,1 0-34 0 0,0 0 220 0 0,-1 0-256 0 0,0 0-35 0 0,-1 0-381 0 0,0-1 100 0 0,0 1-47 0 0,-1-2-720 0 0,1-2-561 0 0,1-5-1068 0 0</inkml:trace>
  <inkml:trace contextRef="#ctx0" brushRef="#br0" timeOffset="496.07">253 1 6648 0 0,'0'0'149'0'0,"0"0"23"0"0,0 0 12 0 0,0 0 45 0 0,0 0-49 0 0,0 0 35 0 0,0 0 256 0 0,0 0 10 0 0,0 0-29 0 0,0 0-145 0 0,0 0-69 0 0,0 3-12 0 0,0 0-81 0 0,0 6 153 0 0,0-1-60 0 0,1-1-49 0 0,-1 0-41 0 0,3 3 31 0 0,6 3 32 0 0,-6-10 29 0 0,-3 0 1 0 0,-1 5-76 0 0,1-5-101 0 0,0 1 1 0 0,-1-1-1 0 0,1 1 0 0 0,1-1 0 0 0,-1 1 0 0 0,0-1 0 0 0,1 1 0 0 0,0 0 1 0 0,0 0-65 0 0,4 4 119 0 0,1 2 57 0 0,-4 4 58 0 0,0-3-34 0 0,4 2 32 0 0,1-1-8 0 0,-6-1-39 0 0,2 4-19 0 0,10 1-23 0 0,0 1-14 0 0,1 15 98 0 0,-12-25-197 0 0,1-1 1 0 0,0 1-1 0 0,0-1 1 0 0,0 1-1 0 0,1-1 0 0 0,0 0 1 0 0,0 0-1 0 0,1-1 1 0 0,0 1-31 0 0,8 8 92 0 0,8 17 61 0 0,-8-10-27 0 0,-2-4 41 0 0,-2 1 1 0 0,7 16-168 0 0,-9-17 118 0 0,1 1 0 0 0,1-2 0 0 0,1 1 1 0 0,2 1-119 0 0,0-3 66 0 0,-5-6-21 0 0,0 1 1 0 0,0-1-1 0 0,-1 1 1 0 0,0 0-46 0 0,1 6 55 0 0,-2-6 2 0 0,0 0 0 0 0,1 0 0 0 0,5 7-57 0 0,1-1 58 0 0,-5-7-9 0 0,0 0 0 0 0,0 0-1 0 0,-1 1 1 0 0,-1 0-49 0 0,11 17 329 0 0,11 15-329 0 0,-22-34 23 0 0,-3-4 0 0 0,0-1-1 0 0,0 1 0 0 0,0 1 0 0 0,0-1 1 0 0,-1 0-1 0 0,2 4-22 0 0,-3-5 13 0 0,1 0 0 0 0,0-1-1 0 0,0 1 1 0 0,0 0 0 0 0,0-1 0 0 0,1 1 0 0 0,-1 0 0 0 0,1-1 0 0 0,-1 0 0 0 0,1 1 0 0 0,0-1-1 0 0,0 0-12 0 0,3 4 41 0 0,-1-1 0 0 0,0 1 0 0 0,0 0-1 0 0,-1 0 1 0 0,0 0 0 0 0,1 1-41 0 0,-2-1 27 0 0,-1 0 5 0 0,0 1 4 0 0,3-2 48 0 0,6 6-20 0 0,-6-3 29 0 0,-5-1-67 0 0,1-7-17 0 0,0 3 61 0 0,0-3 15 0 0,0 0-13 0 0,0 0 5 0 0,0 0-25 0 0,0 0-117 0 0,0 3-51 0 0,0-3 25 0 0,0 1 55 0 0,0 0 62 0 0,0 1 101 0 0,0-1-100 0 0,0 0-50 0 0,0 0-73 0 0,0 0-73 0 0,0 1-93 0 0,0-1-113 0 0,0 0 141 0 0,0 0-35 0 0,-3-1-984 0 0,-10 0-53 0 0</inkml:trace>
  <inkml:trace contextRef="#ctx0" brushRef="#br0" timeOffset="831.3">95 695 6688 0 0,'0'0'197'0'0,"1"0"-57"0"0,1-3-13 0 0,3-1 48 0 0,1 0 51 0 0,1 1 56 0 0,1 1 61 0 0,-3 0 231 0 0,-4 1-542 0 0,0 0 15 0 0,0 0 0 0 0,0 0 1 0 0,1 0-1 0 0,-1 0 0 0 0,0 0 1 0 0,0 0-1 0 0,1 0 0 0 0,-1 0 1 0 0,1 1-1 0 0,-1-1 0 0 0,1 0 1 0 0,-1 1-1 0 0,1 0 0 0 0,-1-1 1 0 0,1 1-1 0 0,-1 0 0 0 0,1 0 1 0 0,0-1-1 0 0,-1 1 0 0 0,2 1-47 0 0,0-1 58 0 0,0-1 0 0 0,0 1 0 0 0,0 0 0 0 0,0-1-1 0 0,0 0 1 0 0,1 0 0 0 0,1 0-58 0 0,13-8 345 0 0,13 4 439 0 0,-23 1-593 0 0,2-1 95 0 0,6-2 77 0 0,-6 4-198 0 0,10-3 104 0 0,-5 0-5 0 0,0-1-67 0 0,-12 5-157 0 0,0 1 1 0 0,1 0-1 0 0,-1 0 1 0 0,1 1 0 0 0,-1-1-1 0 0,1 1 1 0 0,-1 0 0 0 0,2 0-41 0 0,14-1 184 0 0,-1-1-112 0 0,8-9-34 0 0,-23 10-33 0 0,-1 1 0 0 0,0-1 1 0 0,1 0-1 0 0,-1 1 0 0 0,0-1 0 0 0,1 1 0 0 0,-1 0 0 0 0,0 0 0 0 0,1 0 0 0 0,1 0-5 0 0,13-1 3 0 0,-1-5-3 0 0,-13 5 0 0 0,0 0 0 0 0,0 0 0 0 0,1 0 0 0 0,-1 0 0 0 0,1 0 0 0 0,-1 1 0 0 0,0-1 0 0 0,2 1 0 0 0,13-1 7 0 0,-3-1-79 0 0,-3-2-67 0 0,-1 0-54 0 0,-3 2 28 0 0,10-3-433 0 0,-2-9-10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02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34 5528 0 0,'0'-14'124'0'0,"0"12"17"0"0,0 2 11 0 0,-2-3 35 0 0,-9-7 119 0 0,9 8-100 0 0,0 1-56 0 0,0 0-45 0 0,0 1-36 0 0,-5 1 85 0 0,6-1-100 0 0,-4 0 241 0 0,0 0-102 0 0,0-1-67 0 0,-8 3 5 0 0,10 0-20 0 0,-2 8 113 0 0,-8-5-6 0 0,8-2-186 0 0,-3 5 139 0 0,-3 3 94 0 0,3-6-159 0 0,-2-1 15 0 0,7-3-100 0 0,1 0 0 0 0,0 1 0 0 0,-1-1 0 0 0,1 0 0 0 0,0 0-1 0 0,0 1 1 0 0,0 0 0 0 0,0-1 0 0 0,0 1-21 0 0,-6 7 127 0 0,-1 1 0 0 0,1 0-1 0 0,-2 4-126 0 0,4-5 44 0 0,3 0-43 0 0,2-6 11 0 0,0-1 0 0 0,0 1-1 0 0,1-1 1 0 0,-1 0-1 0 0,0 1 1 0 0,0-1-1 0 0,0 0 1 0 0,-1 1-1 0 0,1-1 1 0 0,-1 0-1 0 0,1 0 1 0 0,-1 0-1 0 0,1 0 1 0 0,-2 0-12 0 0,2 0 5 0 0,-1-1 0 0 0,1 1 0 0 0,-1 0 1 0 0,1 0-1 0 0,0 0 0 0 0,0 0 0 0 0,0 0 1 0 0,0 0-1 0 0,0 1 0 0 0,0-1 0 0 0,0 0 1 0 0,1 1-1 0 0,-1-1 0 0 0,1 1-5 0 0,-3 9 7 0 0,-3 4-7 0 0,5-13 0 0 0,0 0 0 0 0,-1 1 0 0 0,1-1 0 0 0,1 0 0 0 0,-1 1 0 0 0,0-1 0 0 0,1 1 0 0 0,0 0 0 0 0,0-1 0 0 0,-1 5 0 0 0,1-1 0 0 0,-1 0 0 0 0,-1 0 0 0 0,1 0 0 0 0,-1 0 0 0 0,-3 6 0 0 0,4-8 0 0 0,0-2 0 0 0,0 1 0 0 0,0 0 0 0 0,0-1 0 0 0,1 1 0 0 0,0-1 0 0 0,0 1 0 0 0,0 0 0 0 0,0-1 0 0 0,0 3 0 0 0,1 3 0 0 0,-1-7 2 0 0,0 0 1 0 0,0 0 0 0 0,0 0-1 0 0,1 0 1 0 0,-1 0-1 0 0,1 0 1 0 0,-1 0 0 0 0,1-1-1 0 0,0 1 1 0 0,-1 0-1 0 0,1 0 1 0 0,0-1 0 0 0,1 3-3 0 0,-1-3 2 0 0,0 0 0 0 0,0 1 1 0 0,0-1-1 0 0,-1 1 0 0 0,1-1 1 0 0,0 1-1 0 0,-1-1 0 0 0,1 1 0 0 0,-1-1 1 0 0,0 1-1 0 0,1 0 0 0 0,-1-1 1 0 0,0 2-3 0 0,0-2 2 0 0,0 0 1 0 0,0-1 0 0 0,0 1 0 0 0,0 0-1 0 0,0 0 1 0 0,0-1 0 0 0,0 1-1 0 0,0 0 1 0 0,1 0 0 0 0,-1-1 0 0 0,0 1-1 0 0,1 0 1 0 0,-1-1 0 0 0,0 1 0 0 0,1 0-1 0 0,-1-1 1 0 0,1 1 0 0 0,-1-1-1 0 0,1 1 1 0 0,-1-1 0 0 0,1 1 0 0 0,-1-1-1 0 0,1 1 1 0 0,0-1 0 0 0,-1 1-3 0 0,1-1 5 0 0,-1 0 0 0 0,1 1-1 0 0,-1-1 1 0 0,1 0 0 0 0,-1 1 0 0 0,1-1 0 0 0,-1 1 0 0 0,0-1 0 0 0,1 0 0 0 0,-1 1 0 0 0,0-1-1 0 0,1 1 1 0 0,-1-1 0 0 0,0 1 0 0 0,1-1 0 0 0,-1 1 0 0 0,0 0 0 0 0,0-1 0 0 0,0 1-1 0 0,0-1 1 0 0,0 1 0 0 0,0-1 0 0 0,1 1 0 0 0,-1 0-5 0 0,-1-1 2 0 0,1 0 0 0 0,0 0 1 0 0,0 0-1 0 0,0 1 0 0 0,0-1 0 0 0,0 0 1 0 0,0 0-1 0 0,0 0 0 0 0,0 0 0 0 0,0 0 0 0 0,0 0 1 0 0,0 0-1 0 0,0 0 0 0 0,0 0 0 0 0,0 0 1 0 0,0 1-1 0 0,0-1 0 0 0,0 0 0 0 0,0 0 0 0 0,0 0 1 0 0,0 0-1 0 0,1 0 0 0 0,-1 0 0 0 0,0 0 1 0 0,0 0-1 0 0,0 0 0 0 0,0 0 0 0 0,0 0 0 0 0,0 0 1 0 0,0 1-1 0 0,0-1 0 0 0,0 0 0 0 0,0 0 1 0 0,0 0-1 0 0,0 0 0 0 0,0 0 0 0 0,0 0 0 0 0,1 0 1 0 0,-1 0-1 0 0,0 0 0 0 0,0 0 0 0 0,0 0 1 0 0,0 0-1 0 0,0 0 0 0 0,0 0 0 0 0,0 0 0 0 0,0 0 1 0 0,0 0-1 0 0,0 0 0 0 0,1 0 0 0 0,-1 0 1 0 0,0 0-1 0 0,0 0 0 0 0,0 0 0 0 0,0 0 0 0 0,0 0 1 0 0,0 0-3 0 0,4 0 42 0 0,-1 0-5 0 0,9 0 49 0 0,-2 0-17 0 0,-8 0-65 0 0,-1 0-1 0 0,1-1 1 0 0,-1 1 0 0 0,1 0-1 0 0,0-1 1 0 0,-1 1-1 0 0,1-1 1 0 0,-1 1 0 0 0,1-1-1 0 0,-1 1 1 0 0,0-1-1 0 0,1 0 1 0 0,-1 0-4 0 0,12-5 28 0 0,11 0 32 0 0,-18 0 62 0 0,-2-1 9 0 0,9-2 55 0 0,2 0 22 0 0,0-7 72 0 0,-8 5-134 0 0,6-9 57 0 0,-2 6-128 0 0,-6 9-63 0 0,0-1 1 0 0,-1 1-1 0 0,0-1 1 0 0,3-5-13 0 0,0 0 19 0 0,1-3-2 0 0,8-23 111 0 0,-11 25-102 0 0,3-12 23 0 0,-6 20-39 0 0,0 0 0 0 0,-1 0-1 0 0,0 0 1 0 0,0 0 0 0 0,0 0 0 0 0,0 0 0 0 0,-1 0 0 0 0,1-4-10 0 0,-1-102-12 0 0,0 107-54 0 0,2 14-16 0 0,4 2 57 0 0,-5-12 26 0 0,0 1-1 0 0,0 0 1 0 0,0-1 0 0 0,-1 1-1 0 0,1-1 1 0 0,0 1 0 0 0,-1 0-1 0 0,1 0 1 0 0,-1-1 0 0 0,0 1-1 0 0,1 0 1 0 0,-1 0 0 0 0,0 0-1 0 0,-1 9 0 0 0,1-7 0 0 0,-1-1 0 0 0,1 0 0 0 0,0 0 0 0 0,0 0 0 0 0,1 1 0 0 0,-1-1 0 0 0,1 0 0 0 0,-1 0 0 0 0,1 0 0 0 0,0 1 0 0 0,4 4 0 0 0,-4-7 0 0 0,0 1 0 0 0,0-1 0 0 0,0 1 0 0 0,0-1 0 0 0,-1 1 0 0 0,1-1 0 0 0,0 1 0 0 0,-1-1 0 0 0,0 1 0 0 0,1 0 0 0 0,-1-1 0 0 0,0 1 0 0 0,0 0 0 0 0,1 0 0 0 0,-1-1 0 0 0,0 1 0 0 0,0-1 0 0 0,0 1 0 0 0,0-1 0 0 0,1 1 0 0 0,-1 0 0 0 0,1-1 0 0 0,-1 1 0 0 0,1-1 0 0 0,0 0 0 0 0,-1 1 0 0 0,1-1 0 0 0,0 1 0 0 0,6 11 0 0 0,-2 13 0 0 0,-2-19 0 0 0,0 0 0 0 0,0 0 0 0 0,5 6 0 0 0,1 3-11 0 0,-4-7-17 0 0,9 16 3 0 0,1 1 25 0 0,-1-7 10 0 0,-13-14 2 0 0,0-5-10 0 0,-1 1 0 0 0,0-1-1 0 0,0 1 1 0 0,0-1 0 0 0,0 1-1 0 0,1-1 1 0 0,-1 1 0 0 0,0-1 0 0 0,1 1-1 0 0,-1-1 1 0 0,0 0 0 0 0,1 1-1 0 0,-1-1 1 0 0,0 1 0 0 0,1-1 0 0 0,-1 0-1 0 0,1 1 1 0 0,-1-1-2 0 0,8 2-18 0 0,-3-2-73 0 0,0 1-72 0 0,-2-1-106 0 0,-3 0 269 0 0,3 0-394 0 0,-1 0-111 0 0,-2 0 66 0 0,1 0-40 0 0,-1 0-568 0 0,0 0-446 0 0,0 0-846 0 0</inkml:trace>
  <inkml:trace contextRef="#ctx0" brushRef="#br0" timeOffset="418.88">633 34 6536 0 0,'0'2'141'0'0,"1"5"-37"0"0,7 8 249 0 0,-6-12-303 0 0,0 1-58 0 0,-1-2 11 0 0,-1 0 0 0 0,1 0 0 0 0,-1-1 0 0 0,1 1 1 0 0,-1 0-1 0 0,0 0 0 0 0,0 0 0 0 0,0 0 0 0 0,0 0 0 0 0,0 0 0 0 0,0 1-3 0 0,0-2 0 0 0,-1 1 0 0 0,1 0 0 0 0,0 0-1 0 0,0 0 1 0 0,0 0 0 0 0,1 0 0 0 0,-1 0 0 0 0,0 0-1 0 0,1 0 1 0 0,-1 0 0 0 0,1 0 0 0 0,3 4 4 0 0,3 7 66 0 0,-4 0 90 0 0,-1 0 60 0 0,5 0 95 0 0,-3-4-15 0 0,-2 3 71 0 0,-1 0-56 0 0,2-2-97 0 0,1-1-41 0 0,5 4 19 0 0,-3-4-31 0 0,0 1 90 0 0,0 22 532 0 0,-1-23-617 0 0,1 2 78 0 0,-4-2-51 0 0,0-4 91 0 0,0-4-120 0 0,-1 1-90 0 0,0-1-66 0 0,0 0-34 0 0,2 4-131 0 0,-2-3 132 0 0,1 1 84 0 0,-2-2 11 0 0,1 0 36 0 0,-1 0 23 0 0,0 1 35 0 0,1-1 38 0 0,-1 0 44 0 0,0 0 45 0 0,0 0 50 0 0,0 0 53 0 0,0 0 56 0 0,0-26-261 0 0,0-5-48 0 0,0-1-40 0 0,0 5-35 0 0,0 18-51 0 0,2-11 36 0 0,5 1-42 0 0,-2 7-11 0 0,-3 4-2 0 0,2-1 0 0 0,-1 1 0 0 0,1 0 0 0 0,2-3 0 0 0,6-14 0 0 0,-11 21-6 0 0,0 0 1 0 0,-1 0-1 0 0,1 0 1 0 0,1 1-1 0 0,-1-1 1 0 0,0 0-1 0 0,1 1 1 0 0,-1-1-1 0 0,1 1 1 0 0,0-1-1 0 0,0 1 1 0 0,0 0-1 0 0,0-1 1 0 0,0 1-1 0 0,1 0 1 0 0,-1 1-1 0 0,0-1 1 0 0,3-1 5 0 0,58-29-147 0 0,-59 31 138 0 0,-1 0-1 0 0,0 1 1 0 0,0-1-1 0 0,0 1 0 0 0,0-1 1 0 0,1 1-1 0 0,-1 0 1 0 0,0 0-1 0 0,0 1 1 0 0,1-1 9 0 0,8 1-51 0 0,-11-1 46 0 0,1 0 0 0 0,0 0 1 0 0,-1 0-1 0 0,1 1 1 0 0,0-1-1 0 0,-1 0 0 0 0,1 1 1 0 0,-1 0-1 0 0,1-1 1 0 0,-1 1-1 0 0,1 0 0 0 0,-1 0 1 0 0,1 0-1 0 0,-1 0 5 0 0,7 4-31 0 0,-3-3 22 0 0,-4-2 8 0 0,0 1 1 0 0,-1-1 0 0 0,1 0 0 0 0,-1 0-1 0 0,1 1 1 0 0,0-1 0 0 0,-1 1-1 0 0,1-1 1 0 0,-1 0 0 0 0,1 1 0 0 0,-1-1-1 0 0,1 1 1 0 0,-1-1 0 0 0,1 1-1 0 0,-1-1 1 0 0,1 1 0 0 0,-1 0 0 0 0,0-1-1 0 0,0 1 1 0 0,1 0 0 0 0,-1-1-1 0 0,0 1 1 0 0,3 4 0 0 0,23 27 0 0 0,-8 2 0 0 0,-15-30 0 0 0,-1 0 0 0 0,0 0 0 0 0,0 0 0 0 0,-1 0 0 0 0,1 1 0 0 0,-1-1 0 0 0,0 1 0 0 0,0-1 0 0 0,0 1 0 0 0,-1-1 0 0 0,0 1 0 0 0,0 3 0 0 0,0-6 0 0 0,0 0 0 0 0,1 0 0 0 0,-1-1 0 0 0,0 1 0 0 0,1 0 0 0 0,-1 0 0 0 0,1-1 0 0 0,0 1 0 0 0,-1 0 0 0 0,1-1 0 0 0,0 1 0 0 0,0-1 0 0 0,0 1 0 0 0,0-1 0 0 0,0 1 0 0 0,0 0 0 0 0,0-1 0 0 0,0 1 0 0 0,-1-1 0 0 0,1 1 0 0 0,-1 0 0 0 0,1 0 0 0 0,-1-1 0 0 0,1 1 0 0 0,-1 0 0 0 0,0 0 0 0 0,0 0 0 0 0,-1 9-2 0 0,1 8 13 0 0,4-2 33 0 0,0-9-33 0 0,-3-7-11 0 0,0 1 0 0 0,0-1 0 0 0,0 1 0 0 0,0-1 0 0 0,0 1 0 0 0,-1-1 0 0 0,1 1 0 0 0,-1-1 0 0 0,1 1 0 0 0,-1 0 0 0 0,0-1 0 0 0,1 1 0 0 0,-1 0 0 0 0,0 0 0 0 0,0-1-35 0 0,0 2-69 0 0,-1 0-84 0 0,1 1-83 0 0,0-1-83 0 0,0 1-85 0 0,1-1-88 0 0,-1 0-90 0 0,1 0-91 0 0,0-2-93 0 0,4 2-929 0 0,4-3-984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7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316 159 4056 0 0,'0'0'91'0'0,"0"-3"11"0"0,0-4 93 0 0,0-15-159 0 0,0 21-37 0 0,0-1-1 0 0,0 0 1 0 0,0 1 0 0 0,-1-1 0 0 0,1 1-1 0 0,-1-1 1 0 0,1 1 0 0 0,-1-1 0 0 0,1 1-1 0 0,-1-1 1 0 0,0 1 0 0 0,0-1 1 0 0,-3-3 24 0 0,1 1 36 0 0,1 1 235 0 0,0 0-111 0 0,2-1-54 0 0,1 0-40 0 0,-1 3-22 0 0,0 0-5 0 0,0-1 430 0 0,0-1-17 0 0,0 1-424 0 0,0-2 97 0 0,0-11 559 0 0,0 12-596 0 0,0 1-41 0 0,0 2-65 0 0,0 0 0 0 0,0 0 0 0 0,0 0 0 0 0,0-1 0 0 0,0 1 0 0 0,0 0 0 0 0,0 0-1 0 0,0 0 1 0 0,0 0 0 0 0,0 0 0 0 0,0 0 0 0 0,0 0 0 0 0,0 0 0 0 0,0 0 0 0 0,0 0 0 0 0,0-1 0 0 0,0 1 0 0 0,0 0 0 0 0,0 0 0 0 0,0 0 0 0 0,0 0 0 0 0,0 0 0 0 0,0 0 0 0 0,0 0 0 0 0,0 0 0 0 0,0 0 0 0 0,0 0 0 0 0,0 0 0 0 0,0 0 0 0 0,0-1 0 0 0,0 1 0 0 0,0 0 0 0 0,0 0 0 0 0,-1 0 0 0 0,1 0-1 0 0,0 0 1 0 0,0 0 0 0 0,0 0 0 0 0,0 0 0 0 0,0 0 0 0 0,0 0 0 0 0,0 0 0 0 0,0 0 0 0 0,0 0 0 0 0,0 0 0 0 0,0 0 0 0 0,-1 0 0 0 0,1 0 0 0 0,0 0 0 0 0,0 0 0 0 0,0 0 0 0 0,0 0 0 0 0,0 0 0 0 0,0 0 0 0 0,0 0 0 0 0,0 0 0 0 0,0 0-6 0 0,-2 0 102 0 0,-2 0-92 0 0,3 0 23 0 0,0 0 39 0 0,0 0 33 0 0,0 0 49 0 0,-1 0 57 0 0,0 0 66 0 0,2-2 28 0 0,0-9-61 0 0,0 11-240 0 0,0 0 0 0 0,0 0-1 0 0,1 0 1 0 0,-1 0 0 0 0,0 0 0 0 0,0 0 0 0 0,0-1 0 0 0,0 1-1 0 0,0 0 1 0 0,0 0 0 0 0,0 0 0 0 0,0 0 0 0 0,0 0-1 0 0,0 0 1 0 0,0 0 0 0 0,0 0 0 0 0,0 0 0 0 0,0 0-1 0 0,-1-1 1 0 0,1 1 0 0 0,0 0 0 0 0,0 0 0 0 0,0 0 0 0 0,0 0-1 0 0,0 0 1 0 0,0 0 0 0 0,0 0 0 0 0,0 0 0 0 0,0 0-1 0 0,0 0 1 0 0,0 0 0 0 0,0 0 0 0 0,0 0 0 0 0,0-1-1 0 0,0 1 1 0 0,0 0 0 0 0,-1 0 0 0 0,1 0 0 0 0,0 0 0 0 0,0 0-1 0 0,0 0 1 0 0,0 0 0 0 0,0 0 0 0 0,0 0 0 0 0,0 0-1 0 0,0 0 1 0 0,0 0 0 0 0,0 0 0 0 0,-1 0 0 0 0,1 0-1 0 0,0 0 1 0 0,0 0 0 0 0,0 0 0 0 0,0 0 0 0 0,0 0 0 0 0,0 0-1 0 0,0 0-3 0 0,-11 0 210 0 0,9 0-16 0 0,-1-2-54 0 0,1 1-106 0 0,-5-5 10 0 0,4 3 11 0 0,2 0 46 0 0,-2 3 15 0 0,-7 0 17 0 0,10 0-130 0 0,0 0-1 0 0,-1 0 1 0 0,1 0-1 0 0,0 0 1 0 0,0 0-1 0 0,0 0 1 0 0,0 0-1 0 0,0 0 1 0 0,0 0-1 0 0,0 0 1 0 0,0 0-1 0 0,0 0 1 0 0,0 0-1 0 0,-1 0 1 0 0,1 0-1 0 0,0 0 1 0 0,0 0-1 0 0,0 0 1 0 0,0 0-1 0 0,0 0 1 0 0,0 0-1 0 0,0 0 1 0 0,0 0-1 0 0,0 0 1 0 0,0 0-1 0 0,0-1 1 0 0,-1 1-1 0 0,1 0 1 0 0,0 0-1 0 0,0 0 1 0 0,0 0-1 0 0,0 0 1 0 0,0 0-1 0 0,0 0 1 0 0,0 0-1 0 0,0 0 1 0 0,0 0-1 0 0,0 0 1 0 0,0 0-1 0 0,0-1 1 0 0,0 1-1 0 0,0 0 1 0 0,0 0-1 0 0,0 0 1 0 0,0 0-1 0 0,0 0 1 0 0,0 0-1 0 0,0 0 1 0 0,0 0-1 0 0,0 0 1 0 0,0 0-1 0 0,0-1 1 0 0,0 1-1 0 0,0 0 1 0 0,0 0-1 0 0,0 0 1 0 0,0 0-3 0 0,0-10 144 0 0,0 9-142 0 0,0 1 0 0 0,0 0 1 0 0,0 0-1 0 0,0 0 1 0 0,0 0-1 0 0,0 0 0 0 0,0 0 1 0 0,0 0-1 0 0,0 0 1 0 0,0 0-1 0 0,0 0 0 0 0,0-1 1 0 0,0 1-1 0 0,0 0 0 0 0,0 0 1 0 0,0 0-1 0 0,0 0 1 0 0,0 0-1 0 0,0 0 0 0 0,0 0 1 0 0,0 0-1 0 0,0 0 1 0 0,0 0-1 0 0,0-1 0 0 0,0 1 1 0 0,0 0-1 0 0,0 0 0 0 0,0 0 1 0 0,0 0-1 0 0,0 0 1 0 0,0 0-1 0 0,0 0 0 0 0,-1 0 1 0 0,1 0-1 0 0,0 0 1 0 0,0 0-1 0 0,0 0 0 0 0,0 0 1 0 0,0 0-1 0 0,0 0 0 0 0,0 0 1 0 0,0 0-1 0 0,0 0 1 0 0,0 0-1 0 0,-1 0 0 0 0,1 0 1 0 0,0 0-1 0 0,0 0 1 0 0,0 0-1 0 0,0 0 0 0 0,0 0 1 0 0,0 0-1 0 0,0 0 0 0 0,0 0 1 0 0,0 0-1 0 0,0 0 1 0 0,-1 0-3 0 0,-9 0 101 0 0,7 0-18 0 0,3 0-3 0 0,-2 0-14 0 0,-21 0-50 0 0,14 0 46 0 0,4 0-39 0 0,-4 0 37 0 0,-27 0 226 0 0,26 0-207 0 0,4-1-48 0 0,5 2-17 0 0,-6 3 25 0 0,-11 5 53 0 0,5-4-76 0 0,8 2-8 0 0,5-7-6 0 0,0 1-1 0 0,0-1 1 0 0,0 1-1 0 0,-1-1 0 0 0,1 0 1 0 0,0 1-1 0 0,-1-1 1 0 0,1 1-1 0 0,0-1 0 0 0,-1 0 1 0 0,1 1-1 0 0,-1-1 0 0 0,1 0 1 0 0,0 0-1 0 0,-1 1 1 0 0,1-1-1 0 0,-1 0 0 0 0,1 0 1 0 0,-1 0-1 0 0,1 1 1 0 0,-1-1-1 0 0,1 0 0 0 0,-1 0 1 0 0,1 0-1 0 0,-1 0 1 0 0,1 0-1 0 0,-1 0 0 0 0,1 0 1 0 0,-1 0-1 0 0,1 0 1 0 0,-1 0-1 0 0,1-1-1 0 0,-16 4 11 0 0,3 8-1 0 0,10-6 33 0 0,3-4-42 0 0,0-1-1 0 0,0 1 1 0 0,0 0 0 0 0,0-1 0 0 0,0 1-1 0 0,0 0 1 0 0,0-1 0 0 0,-1 1-1 0 0,1 0 1 0 0,0-1 0 0 0,0 1-1 0 0,-1 0 1 0 0,1-1 0 0 0,0 1 0 0 0,-1-1-1 0 0,-9 6 10 0 0,5 4 33 0 0,-3-7-33 0 0,8-3-10 0 0,0 0 0 0 0,0 0 0 0 0,0 0 0 0 0,0 0 0 0 0,-1 0 0 0 0,1 0 0 0 0,0 1 0 0 0,0-1 0 0 0,0 0 0 0 0,-1 0 0 0 0,1 0 0 0 0,0 0 0 0 0,0 0 0 0 0,0 0 0 0 0,0 0 0 0 0,0 0 0 0 0,-1 0 0 0 0,1 0 0 0 0,0 1 0 0 0,0-1 0 0 0,0 0 0 0 0,0 0 0 0 0,0 0 0 0 0,0 0 0 0 0,-1 1 0 0 0,1-1 1 0 0,0 0-1 0 0,0 0 0 0 0,0 0 0 0 0,0 0 0 0 0,0 1 0 0 0,0-1 0 0 0,0 0 0 0 0,0 0 0 0 0,0 0 0 0 0,0 1 0 0 0,-2 25 0 0 0,2 37 0 0 0,0-31 0 0 0,3-16 0 0 0,13 15 0 0 0,-3-15 0 0 0,0-3-15 0 0,-7-9-49 0 0,1-3 54 0 0,-1-1 11 0 0,7 11 9 0 0,-8-7 37 0 0,2-3-38 0 0,-1-1-1 0 0,2 5 14 0 0,-7-4-19 0 0,1 0 0 0 0,-1 0 0 0 0,1 0 1 0 0,-1 0-1 0 0,1-1 0 0 0,-1 1 0 0 0,1-1 0 0 0,-1 1 1 0 0,1-1-1 0 0,0 1 0 0 0,-1-1 0 0 0,1 0 1 0 0,0 0-1 0 0,0 0-3 0 0,19 4 56 0 0,-18-3-52 0 0,0 1 0 0 0,1-1 1 0 0,-1 1-1 0 0,0 0 0 0 0,0 0 0 0 0,0 1-4 0 0,17 9 59 0 0,-11-7-23 0 0,0-2 0 0 0,1 1 0 0 0,5 0-36 0 0,2 1 16 0 0,-15-4-10 0 0,1 0 1 0 0,-1 1-1 0 0,0-1 0 0 0,0 0 0 0 0,0 1 1 0 0,0-1-1 0 0,-1 1 0 0 0,1-1 1 0 0,1 3-7 0 0,10 7 20 0 0,-2-7 0 0 0,-9-3-17 0 0,0 0 1 0 0,1 0 0 0 0,-1 1 0 0 0,0-1 0 0 0,0 0-1 0 0,0 1 1 0 0,0-1 0 0 0,0 1 0 0 0,0 0-4 0 0,14 11 10 0 0,-11-10-1 0 0,-5-3-7 0 0,1 0 0 0 0,0 0 0 0 0,-1 1 0 0 0,1-1 0 0 0,-1 0 0 0 0,1 1 0 0 0,0-1 0 0 0,-1 0 0 0 0,1 1 0 0 0,-1-1 0 0 0,1 1 0 0 0,-1-1 0 0 0,1 1-1 0 0,-1-1 1 0 0,1 1 0 0 0,-1 0 0 0 0,0-1 0 0 0,1 1 0 0 0,-1-1 0 0 0,0 1 0 0 0,0 0 0 0 0,1 0-2 0 0,1 4 2 0 0,3 3 5 0 0,-4-7-4 0 0,0 0 0 0 0,0 1 0 0 0,0-1 1 0 0,-1 1-1 0 0,1-1 0 0 0,0 1 1 0 0,-1-1-1 0 0,1 1 0 0 0,-1 0 1 0 0,1-1-1 0 0,-1 1 0 0 0,0 0 1 0 0,0-1-1 0 0,0 1-3 0 0,0 25 82 0 0,0 7-4 0 0,-2-29-25 0 0,-9 8-25 0 0,6 0 31 0 0,-6-8-28 0 0,6 6 33 0 0,-24 5 5 0 0,-2-11-58 0 0,15 6-1 0 0,0-9 33 0 0,8-2-31 0 0,-6 0-13 0 0,2 0 54 0 0,4 0-42 0 0,19 0-11 0 0,20 0 0 0 0,-25 0 0 0 0,-4 0 0 0 0,0 0 0 0 0,-1-1 0 0 0,1 1 0 0 0,0 0 0 0 0,-1 1 0 0 0,1-1 0 0 0,0 0 0 0 0,-1 0 0 0 0,1 1 0 0 0,0-1 0 0 0,-1 1 0 0 0,2 0 0 0 0,1 5-10 0 0,-3-5 8 0 0,-1-1 1 0 0,0 1-1 0 0,0-1 0 0 0,1 1 1 0 0,-1-1-1 0 0,0 0 1 0 0,1 1-1 0 0,-1-1 1 0 0,0 0-1 0 0,1 1 1 0 0,-1-1-1 0 0,0 0 0 0 0,1 1 1 0 0,-1-1-1 0 0,1 0 1 0 0,-1 0-1 0 0,1 1 1 0 0,-1-1-1 0 0,1 0 0 0 0,-1 0 1 0 0,1 0-1 0 0,-1 0 1 0 0,1 0-1 0 0,-1 0 1 0 0,1 0-1 0 0,-1 0 0 0 0,1 0 1 0 0,-1 0-1 0 0,0 0 1 0 0,1 0-1 0 0,-1 0 1 0 0,1 0 1 0 0,0 0-1 0 0,0 0 1 0 0,0 0-1 0 0,0 0 1 0 0,-1 0 0 0 0,1 0-1 0 0,0 1 1 0 0,0-1-1 0 0,-1 0 1 0 0,1 0-1 0 0,0 1 1 0 0,0-1 0 0 0,-1 0-1 0 0,1 1 1 0 0,0-1-1 0 0,-1 1 1 0 0,1-1 0 0 0,0 1-1 0 0,-1-1 1 0 0,1 1-1 0 0,-1 0 1 0 0,1-1-1 0 0,-1 1 1 0 0,1 0 0 0 0,-1-1-1 0 0,0 1 1 0 0,1 0-1 0 0,-1-1 1 0 0,0 1 0 0 0,1 1 0 0 0,-1-1-1 0 0,1 0 0 0 0,-1 0 0 0 0,1 0 1 0 0,0 0-1 0 0,-1 0 0 0 0,1 0 1 0 0,0 0-1 0 0,0 0 0 0 0,0 0 0 0 0,0 0 1 0 0,0 0-1 0 0,0 0 0 0 0,0-1 1 0 0,0 1-1 0 0,0 0 1 0 0,4 1-9 0 0,-4-2 7 0 0,-1 1 0 0 0,1-1 0 0 0,-1 0 0 0 0,1 1 0 0 0,0-1 0 0 0,-1 0 0 0 0,1 1 0 0 0,-1-1 0 0 0,1 1 0 0 0,-1-1 1 0 0,1 0-1 0 0,-1 1 0 0 0,1 0 0 0 0,-1-1 0 0 0,1 1 0 0 0,-1-1 0 0 0,0 1 0 0 0,1-1 0 0 0,-1 1 0 0 0,0 0 0 0 0,1-1 0 0 0,-1 1 2 0 0,2 4-1 0 0,4 3 1 0 0,-1 1 0 0 0,-3 22 0 0 0,-2 32 0 0 0,0-60 0 0 0,0 0 0 0 0,0 1 0 0 0,-1-1 0 0 0,0 0 0 0 0,1 0 0 0 0,-1 1 0 0 0,-1-1 0 0 0,1 0 0 0 0,-1 2 0 0 0,-3 5 0 0 0,-8 38 0 0 0,11-36 0 0 0,-1 0 0 0 0,-1 0 0 0 0,0 0 0 0 0,-4 5 0 0 0,-6 9 0 0 0,8-14 0 0 0,-1 0 0 0 0,2 1 0 0 0,-1-1 0 0 0,-1 8 0 0 0,2 9 0 0 0,-5-8 0 0 0,4-1 0 0 0,6-15 0 0 0,-1 0 0 0 0,-1-1 0 0 0,1 1 0 0 0,-1-1 0 0 0,0 1 0 0 0,0-1 0 0 0,-1 2 0 0 0,1-3 0 0 0,0 1 0 0 0,0 0 0 0 0,0-1 0 0 0,0 1 0 0 0,1 0 0 0 0,0 0 0 0 0,0 0 0 0 0,0 0 0 0 0,0 0 0 0 0,0 1 0 0 0,1-1 0 0 0,0 0 0 0 0,0 0 0 0 0,0 0 0 0 0,0 3 0 0 0,1 8 0 0 0,-1-13 0 0 0,0 0 0 0 0,0 0 0 0 0,0 0 0 0 0,1-1 0 0 0,-1 1 0 0 0,1 0 0 0 0,-1-1 0 0 0,1 1 0 0 0,0 0 0 0 0,-1-1 0 0 0,1 1 0 0 0,0-1 0 0 0,0 1 0 0 0,0 0 0 0 0,0-1 0 0 0,0 1 0 0 0,0-1 0 0 0,0 1 0 0 0,0 0 0 0 0,-1-1 0 0 0,1 1 0 0 0,-1 0 0 0 0,1-1 0 0 0,-1 1 0 0 0,0 0 0 0 0,0 0 0 0 0,0 0 0 0 0,0-2 0 0 0,0 1 0 0 0,0-1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0 0 0 0,1 1 0 0 0,5 3 0 0 0,1 7 0 0 0,-7-10 0 0 0,1 0 0 0 0,-1 0 0 0 0,1 1 0 0 0,-1-1 0 0 0,1-1 0 0 0,-1 1 0 0 0,1 0 0 0 0,0 0 0 0 0,-1 0 0 0 0,1 0 0 0 0,0 0 0 0 0,0 0 0 0 0,0-1 0 0 0,0 1 0 0 0,0 0 0 0 0,0-1 0 0 0,62 32 0 0 0,-59-31-6 0 0,0 0 0 0 0,1 0 0 0 0,-1 0 0 0 0,0-1 1 0 0,1 1-1 0 0,-1-1 0 0 0,0 0 0 0 0,1-1 0 0 0,3 0 6 0 0,8 1-22 0 0,-15 0-118 0 0,0 0 52 0 0,0 0 47 0 0,-1 0 37 0 0,1 0 79 0 0,1 0 242 0 0,-1 0-263 0 0,0 0-56 0 0,0 0-101 0 0,-1 0 0 0 0,1 0-40 0 0,0 0-60 0 0,0 0-56 0 0,0 0-62 0 0,0 0-66 0 0,1 0-72 0 0,-1 0-78 0 0,1 0-83 0 0,0 0-88 0 0,7 0-879 0 0,8 0-903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8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8720 0 0,'0'0'197'0'0,"0"0"24"0"0,0 0 19 0 0,0 0 30 0 0,0 0 68 0 0,0 0 29 0 0,0 0 8 0 0,0 0-23 0 0,0 0-100 0 0,0 0-42 0 0,0 0-8 0 0,0 0-20 0 0,0 0-71 0 0,0 0-30 0 0,0 0-7 0 0,0 0 4 0 0,0 3 29 0 0,-1 3-23 0 0,1 18 182 0 0,1-16-226 0 0,1-1-59 0 0,1-2 69 0 0,0 2 1 0 0,-1-1-1 0 0,1 0 0 0 0,-1 4-50 0 0,-1-6 56 0 0,0-1 0 0 0,-1 1-1 0 0,0 0 1 0 0,0 0-1 0 0,0 0 1 0 0,0 0 0 0 0,-1 1-56 0 0,1 7 161 0 0,2 2-61 0 0,4 1 65 0 0,-2-3-56 0 0,-1 11-19 0 0,-2-17-67 0 0,-1 0 1 0 0,1 0 0 0 0,0 1 0 0 0,0-1-1 0 0,2 5-23 0 0,3 12 54 0 0,-2 8 10 0 0,-5 22 94 0 0,0-35-67 0 0,1-1 0 0 0,1 0 1 0 0,2 16-92 0 0,2-10 87 0 0,-3-13-41 0 0,0 0 0 0 0,0 1 0 0 0,-1 0 1 0 0,0 5-47 0 0,-2 14 82 0 0,0-15-6 0 0,1 0 1 0 0,0 0-1 0 0,1-1 1 0 0,2 10-77 0 0,2-6 62 0 0,1 9 38 0 0,-3 7 38 0 0,-4 2-15 0 0,0 26 88 0 0,5-21-39 0 0,1-16-65 0 0,-2-10 0 0 0,-1 1 1 0 0,0-1 0 0 0,-1 9-108 0 0,0-11 92 0 0,0-1 0 0 0,1 1 0 0 0,2 11-92 0 0,2 12 183 0 0,-4-8-11 0 0,-1-20-109 0 0,-1 0-1 0 0,1 0 0 0 0,1-1 1 0 0,0 1-1 0 0,0 1-62 0 0,0-2 54 0 0,0 1 0 0 0,-1-1 1 0 0,1 1-1 0 0,-2 0 0 0 0,1 1-54 0 0,-1-2 49 0 0,1 0 0 0 0,0 1-1 0 0,0-1 1 0 0,1 0 0 0 0,0 0 0 0 0,2 5-49 0 0,-2-7 28 0 0,-1-1 8 0 0,0-1 0 0 0,-1 0 0 0 0,1 1 0 0 0,-1-1 0 0 0,0 1 0 0 0,0-1 0 0 0,0 1 0 0 0,-1 2-36 0 0,1-3 22 0 0,-1-1 0 0 0,1 0 0 0 0,0 1 0 0 0,0-1 0 0 0,0 1 0 0 0,0-1 0 0 0,1 1 0 0 0,-1-1 0 0 0,1 1 0 0 0,-1-1 0 0 0,1 0 0 0 0,0 1-22 0 0,4 6 68 0 0,1 0 54 0 0,-4 2 92 0 0,-2-8 80 0 0,0-1 8 0 0,0-1-300 0 0,0 1 46 0 0,0 3 107 0 0,0 8 288 0 0,0-10-364 0 0,0 0-63 0 0,0-1 65 0 0,0 1-14 0 0,0 7-40 0 0,0-7 39 0 0,-2-3 12 0 0,-9 0-12 0 0,9 0-28 0 0,2 0-105 0 0,0 0-14 0 0,0 0 9 0 0,0 0-58 0 0,0 0-107 0 0,0 0-263 0 0,0 0-472 0 0,0 0-47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07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8408 0 0,'0'0'190'0'0,"0"0"28"0"0,0 0 8 0 0,0 0 36 0 0,0 0 102 0 0,0 0 41 0 0,0 0 10 0 0,3 0-11 0 0,4 1-175 0 0,3 4 265 0 0,-6-2-320 0 0,0-1-70 0 0,0 0-93 0 0,9 4 305 0 0,-8 4-52 0 0,6-3-40 0 0,-10-7-209 0 0,1 0 1 0 0,-1 1-1 0 0,0-1 0 0 0,0 1 0 0 0,0-1 0 0 0,0 1 1 0 0,0 0-1 0 0,-1-1 0 0 0,1 1 0 0 0,0 0 1 0 0,0 0-1 0 0,0 0 0 0 0,-1-1 0 0 0,1 1 0 0 0,0 0 1 0 0,0 1-16 0 0,1 3 62 0 0,-2-5-47 0 0,0 1 0 0 0,1 0 0 0 0,-1-1 1 0 0,0 1-1 0 0,1-1 0 0 0,-1 1 0 0 0,0 0 0 0 0,1-1 0 0 0,-1 1 1 0 0,1-1-1 0 0,-1 1 0 0 0,1-1 0 0 0,-1 1 0 0 0,1-1 0 0 0,-1 0 1 0 0,1 1-1 0 0,0-1 0 0 0,-1 0 0 0 0,1 1 0 0 0,-1-1 0 0 0,1 0 1 0 0,0 1-16 0 0,4 1 60 0 0,27 24 388 0 0,-21-17-253 0 0,-5 6-43 0 0,0 0-52 0 0,2-4 3 0 0,21 17 165 0 0,-1-2-108 0 0,-19-18-99 0 0,-1 1-1 0 0,0 0 1 0 0,5 9-61 0 0,15 20 122 0 0,7 0 54 0 0,-33-36-160 0 0,-1 0-1 0 0,1 0 0 0 0,-1 0 1 0 0,1 0-1 0 0,-1 0 1 0 0,0 0-1 0 0,0 1 1 0 0,0-1-1 0 0,0 0 0 0 0,0 1 1 0 0,0-1-1 0 0,-1 1 1 0 0,1-1-16 0 0,-1 1 17 0 0,1-1 1 0 0,-1 1 0 0 0,1-1-1 0 0,0 1 1 0 0,0-1-1 0 0,0 0 1 0 0,0 1 0 0 0,0-1-1 0 0,1 0 1 0 0,-1 0-1 0 0,1 0 1 0 0,0 0 0 0 0,-1 0-18 0 0,7 6 72 0 0,4 4-5 0 0,0-3-54 0 0,1-4-13 0 0,-8 6 0 0 0,6-6 0 0 0,-6 5 0 0 0,-4-9 0 0 0,-1-1 1 0 0,1 0 0 0 0,0 1 0 0 0,-1-1 0 0 0,1 0-1 0 0,-1 0 1 0 0,1 1 0 0 0,0-1 0 0 0,0 0 0 0 0,-1 0-1 0 0,1 0 1 0 0,0 0 0 0 0,-1 0 0 0 0,1 0 0 0 0,0 0-1 0 0,1 0 26 0 0,-2 0-119 0 0,0 0 17 0 0,0 0-69 0 0,0 0-80 0 0,0 0 65 0 0,0 0-37 0 0,0 0-39 0 0,0 0-38 0 0,0 0-373 0 0,0 0 86 0 0,0 0-50 0 0,0 0-722 0 0,0 0-570 0 0,0 0-1082 0 0</inkml:trace>
  <inkml:trace contextRef="#ctx0" brushRef="#br0" timeOffset="316.61">379 1 6120 0 0,'0'0'176'0'0,"0"0"44"0"0,0 0 57 0 0,-3 0 19 0 0,3-1-283 0 0,-1 1 0 0 0,1 0-1 0 0,0 0 1 0 0,-1 0 0 0 0,1 0-1 0 0,-1 0 1 0 0,1 0 0 0 0,0 1 0 0 0,-1-1-1 0 0,1 0 1 0 0,-1 0 0 0 0,1 0 0 0 0,0 0-1 0 0,-1 0 1 0 0,1 1 0 0 0,-1-1-1 0 0,1 0 1 0 0,0 0 0 0 0,-1 1 0 0 0,1-1-1 0 0,0 0 1 0 0,-1 0 0 0 0,1 1-1 0 0,0-1 1 0 0,0 0 0 0 0,-1 1 0 0 0,1-1-1 0 0,0 0 1 0 0,0 1 0 0 0,0-1 0 0 0,-1 1-13 0 0,-3 6 190 0 0,-8-1-3 0 0,11-5-177 0 0,0-1 0 0 0,0 0 0 0 0,0 1 0 0 0,0-1 0 0 0,0 1 0 0 0,0 0 0 0 0,0-1 0 0 0,0 1 1 0 0,1 0-1 0 0,-1-1 0 0 0,0 1 0 0 0,0 0 0 0 0,0 0 0 0 0,1 0 0 0 0,-1 0 0 0 0,0 0-10 0 0,-1 15 144 0 0,-1 0 31 0 0,-10-1 120 0 0,0 1 53 0 0,9-8-174 0 0,1-1-42 0 0,1 0-18 0 0,0 3 1 0 0,-2 6 65 0 0,-2-1 37 0 0,-7 6-5 0 0,-1 3-28 0 0,7-4 25 0 0,6-15-116 0 0,-2 0 1 0 0,1 0-1 0 0,0 0 0 0 0,-4 4-93 0 0,-2 3 200 0 0,3-5-77 0 0,-2 6 57 0 0,-2 11 186 0 0,5-12-198 0 0,-1 0-46 0 0,2-5-80 0 0,0-1-40 0 0,-9 17 100 0 0,6-3-37 0 0,5-15-51 0 0,0 0-1 0 0,-1-1 1 0 0,1 1 0 0 0,-1-1-1 0 0,0 0 1 0 0,0 0 0 0 0,-1 1-14 0 0,0 0 20 0 0,0 0 1 0 0,1 0-1 0 0,0 0 1 0 0,0 0-1 0 0,0 1 1 0 0,0-1-1 0 0,0 2-20 0 0,1-2 14 0 0,0 0 0 0 0,0-1-1 0 0,-1 0 1 0 0,0 1 0 0 0,0-1 0 0 0,0 0 0 0 0,0 1-14 0 0,-4 3 30 0 0,4-7-27 0 0,1 1 0 0 0,0-1 0 0 0,1 0 0 0 0,-1 1-1 0 0,0-1 1 0 0,0 1 0 0 0,0-1 0 0 0,1 1 0 0 0,-1-1 0 0 0,1 1 0 0 0,0-1 0 0 0,-1 1 0 0 0,1 0 0 0 0,0-1 0 0 0,0 1 0 0 0,0 0 0 0 0,0 1-3 0 0,0 0-1 0 0,-1 1 1 0 0,1-1-1 0 0,-1 1 1 0 0,1-1-1 0 0,-1 0 1 0 0,-1 2 0 0 0,-15 33 57 0 0,10-25-37 0 0,6-10-11 0 0,0 1-1 0 0,0-1 0 0 0,1 1 0 0 0,-1-1 1 0 0,1 1-1 0 0,0-1 0 0 0,0 1 0 0 0,0 0 1 0 0,1 1-9 0 0,-1 2 17 0 0,0-6-18 0 0,0-1 0 0 0,0 0 0 0 0,0 0 0 0 0,0 0-1 0 0,0 0 1 0 0,0 0 0 0 0,0 0 0 0 0,0 0 0 0 0,0 0-1 0 0,0 0 1 0 0,0 0 0 0 0,0 1 0 0 0,0-1 0 0 0,0 0-1 0 0,0 0 1 0 0,0 0 0 0 0,0 0 0 0 0,0 0 0 0 0,0 0-1 0 0,0 0 1 0 0,0 0 0 0 0,0 0 0 0 0,0 0 0 0 0,0 0-1 0 0,0 1 1 0 0,0-1 0 0 0,0 0 0 0 0,0 0 0 0 0,0 0-1 0 0,0 0 1 0 0,0 0 0 0 0,0 0 0 0 0,0 0 0 0 0,0 0 0 0 0,-1 0-1 0 0,1 0 1 0 0,0 0 0 0 0,0 0 0 0 0,0 0 0 0 0,0 0-1 0 0,0 0 1 0 0,0 0 0 0 0,0 0 0 0 0,0 0 0 0 0,0 0-1 0 0,0 0 1 0 0,-1 0 0 0 0,1 0 0 0 0,0 0 0 0 0,0 0-1 0 0,0 0 1 0 0,0 0 0 0 0,0 0 0 0 0,0 0 0 0 0,0 0-1 0 0,0 0 1 0 0,0 0 1 0 0,-1 0-69 0 0,0 0 41 0 0,0 0 46 0 0,-2 0 92 0 0,2 0-129 0 0,0 0-56 0 0,0 0-53 0 0,0 0-73 0 0,-1 0-84 0 0,0 0-96 0 0,2 0 99 0 0,0 0-43 0 0,0 0-39 0 0,0 0-35 0 0,0 0-118 0 0,0 0-34 0 0,0 0-1219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2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 6120 0 0,'0'0'176'0'0,"0"0"-44"0"0,0 0-11 0 0,0 0 39 0 0,0 0 132 0 0,0 0 245 0 0,0 0 21 0 0,0 0-40 0 0,0 0-361 0 0,0 0 30 0 0,0 3 79 0 0,0 5-85 0 0,0 1-34 0 0,0 11 56 0 0,0 0-97 0 0,0-4-73 0 0,0-14-26 0 0,0 0-1 0 0,0-1 1 0 0,0 1-1 0 0,0 0 0 0 0,-1-1 1 0 0,1 1-1 0 0,-1 0 1 0 0,1-1-1 0 0,-1 1 1 0 0,1-1-1 0 0,-1 1 0 0 0,0-1 1 0 0,0 1-1 0 0,0-1-6 0 0,-5 12 45 0 0,3 7 27 0 0,3 18 91 0 0,0-20-99 0 0,1 8 21 0 0,0-13-34 0 0,-1 0 0 0 0,-1-1-1 0 0,1 1 1 0 0,-3 8-51 0 0,-3 5-15 0 0,0 1 109 0 0,-1 6 125 0 0,-5 17 238 0 0,0 3 38 0 0,4-18-235 0 0,2-5-126 0 0,0 0-108 0 0,-21 91 264 0 0,26-112-251 0 0,0 0 1 0 0,0 1-1 0 0,1 8-39 0 0,-2 14 74 0 0,-8 3 20 0 0,-6 25 76 0 0,15-56-156 0 0,0-1 1 0 0,0 1 0 0 0,1-1-1 0 0,-1 1 1 0 0,1 0 0 0 0,0-1-1 0 0,0 1 1 0 0,0-1 0 0 0,1 3-15 0 0,-1 3 41 0 0,0 2 30 0 0,1-9-49 0 0,-1 0 1 0 0,0 0-1 0 0,0 0 0 0 0,0 0 0 0 0,0 0 1 0 0,-1 0-1 0 0,1-1 0 0 0,0 1 0 0 0,-1 0 1 0 0,0 0-1 0 0,1 1-22 0 0,-6 4 82 0 0,1 3 38 0 0,2 17 5 0 0,3-24-256 0 0,0-3-69 0 0,0-2-260 0 0,0 1 63 0 0,0 0 52 0 0,0 0 45 0 0,0-2-199 0 0,1 0-215 0 0,0 1 381 0 0,-1 1-58 0 0,1-1-79 0 0,3-4-1141 0 0,5-4-913 0 0,-9 10 2523 0 0</inkml:trace>
  <inkml:trace contextRef="#ctx0" brushRef="#br0" timeOffset="367.34">191 80 8088 0 0,'0'0'182'0'0,"0"0"29"0"0,0 0 12 0 0,2-3-37 0 0,9-10-148 0 0,-9 4-23 0 0,-2 5 39 0 0,0 2 58 0 0,0 1 128 0 0,0 1 203 0 0,0 0 6 0 0,3 0-25 0 0,8 0-128 0 0,-9 0-59 0 0,1 0-11 0 0,-2 0-194 0 0,1 1 0 0 0,-1-1 0 0 0,1 0 0 0 0,-1 0 0 0 0,0 1 0 0 0,1-1 0 0 0,-1 1 0 0 0,0-1 0 0 0,1 1 0 0 0,-1-1 0 0 0,0 1 0 0 0,0 0 0 0 0,0 0 0 0 0,1 0 1 0 0,-1 0-33 0 0,3 2 52 0 0,0 1-51 0 0,-1 0 47 0 0,0-1-1 0 0,-1 1 0 0 0,1 0 0 0 0,-1 0 1 0 0,2 3-48 0 0,8 12 163 0 0,-7-11-57 0 0,3 6-40 0 0,7 11 58 0 0,-6-4 54 0 0,-8-18-164 0 0,4 13 86 0 0,11 27 209 0 0,-10-29-239 0 0,1 1 2 0 0,2 10 80 0 0,0-1 0 0 0,-2-9-85 0 0,-4-9-31 0 0,-1 0 1 0 0,0 0-1 0 0,0 1 1 0 0,0 1-37 0 0,7 21 156 0 0,3-12-10 0 0,-1-1-9 0 0,-3 11 15 0 0,-7-23-127 0 0,0 0 0 0 0,0 0 0 0 0,0 0 0 0 0,1 0 0 0 0,-1 0 0 0 0,1 0 0 0 0,1 1-25 0 0,11 24 206 0 0,-3 15 19 0 0,-2-6-15 0 0,2-17-43 0 0,-6 8 1 0 0,6 2-12 0 0,-6-2-52 0 0,5-8-28 0 0,-4 8-4 0 0,-1-14-22 0 0,0 0 1 0 0,1-1 0 0 0,4 5-51 0 0,-5 13 133 0 0,6-19-109 0 0,-9-8 43 0 0,-2 8 12 0 0,0 1 1 0 0,0-12-26 0 0,0-2-76 0 0,0 0-55 0 0,0 0-28 0 0,0 0-102 0 0,0 0-171 0 0,0 0 210 0 0,0 0-31 0 0,0 0-65 0 0,0 0 88 0 0,0 0-33 0 0,0 0-38 0 0,0 0-34 0 0,0 0-374 0 0,0 0 94 0 0,0 0-47 0 0,0 0-711 0 0,0 0-556 0 0,0 0-1059 0 0</inkml:trace>
  <inkml:trace contextRef="#ctx0" brushRef="#br0" timeOffset="1050.53">206 664 7200 0 0,'0'0'165'0'0,"0"0"22"0"0,0 0 6 0 0,0-3-28 0 0,2-2-211 0 0,1 1 111 0 0,2 1 89 0 0,2 1 68 0 0,24 2 918 0 0,-24 1-912 0 0,-1-1-52 0 0,-1-3 285 0 0,-2 0-446 0 0,1 1 82 0 0,-1 0 35 0 0,0 1 33 0 0,16-3 723 0 0,-13 3-693 0 0,1 1-93 0 0,4-2 51 0 0,2-4 9 0 0,-1 0-2 0 0,-1 4-10 0 0,-4 2-47 0 0,-6 1-69 0 0,1-1 1 0 0,0 0 0 0 0,-1 0-1 0 0,1 0 1 0 0,0 0 0 0 0,-1 0-1 0 0,1-1 1 0 0,0 1 0 0 0,-1 0-1 0 0,1-1 1 0 0,-1 1 0 0 0,2-1-35 0 0,2-6 177 0 0,-5 7-166 0 0,0-1-1 0 0,0 1 1 0 0,1-1-1 0 0,-1 1 1 0 0,0-1 0 0 0,0 1-1 0 0,1 0 1 0 0,-1-1 0 0 0,0 1-1 0 0,1 0 1 0 0,-1-1-1 0 0,1 1 1 0 0,-1 0 0 0 0,0 0-1 0 0,1-1 1 0 0,-1 1 0 0 0,1 0-1 0 0,-1 0 1 0 0,1 0-1 0 0,-1-1 1 0 0,1 1 0 0 0,-1 0-1 0 0,1 0 1 0 0,-1 0 0 0 0,1 0-1 0 0,-1 0 1 0 0,1 0-1 0 0,-1 0 1 0 0,1 0 0 0 0,-1 0-1 0 0,1 0 1 0 0,0 0-11 0 0,4 0 62 0 0,0 0-25 0 0,0 0-13 0 0,3 0 31 0 0,2 0 42 0 0,7 0 71 0 0,-15 0-156 0 0,3 0-7 0 0,3 0 74 0 0,-8 0-79 0 0,1 0 1 0 0,0 0 0 0 0,-1 0 0 0 0,1 0 0 0 0,0 0 0 0 0,-1 1 0 0 0,1-1 0 0 0,0 0 0 0 0,-1 0 0 0 0,1 0 0 0 0,0 0 0 0 0,-1 1 0 0 0,1-1 0 0 0,0 0 1 0 0,-1 1-1 0 0,1-1-1 0 0,4 11 0 0 0,2-9-14 0 0,-3-2-34 0 0,-2 0-84 0 0,-2 0-61 0 0,0 0-274 0 0,0 0-39 0 0,0 0-6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1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17 9272 0 0,'0'0'208'0'0,"0"0"33"0"0,0 0 14 0 0,-3-2-42 0 0,-7-9-96 0 0,8 10 55 0 0,1 0-33 0 0,-2 0 53 0 0,-1 0-58 0 0,-1 2-48 0 0,4 0-19 0 0,1-1-3 0 0,-3 0 162 0 0,1 0-49 0 0,0 0-43 0 0,1 0-38 0 0,-1 0 8 0 0,-2 0-29 0 0,2 0 25 0 0,0 0 4 0 0,-1 2-12 0 0,-10 9-3 0 0,0-6-22 0 0,8 2-32 0 0,5-7-35 0 0,0 1 1 0 0,-1-1 0 0 0,1 0 0 0 0,0 1 0 0 0,0-1 0 0 0,-1 1 0 0 0,1-1 0 0 0,0 0 0 0 0,-1 1 0 0 0,1-1 0 0 0,-1 0-1 0 0,1 1 1 0 0,0-1 0 0 0,-1 0 0 0 0,1 0 0 0 0,-1 1 0 0 0,1-1 0 0 0,-1 0 0 0 0,1 0 0 0 0,-1 0 0 0 0,1 0 0 0 0,-1 1-1 0 0,1-1 1 0 0,-1 0 0 0 0,1 0 0 0 0,-1 0 0 0 0,1 0 0 0 0,-1 0 0 0 0,1 0 0 0 0,0 0 0 0 0,-1 0 0 0 0,0-1-1 0 0,-1 1 0 0 0,1 0 0 0 0,-1 1 0 0 0,0-1 0 0 0,1 0 0 0 0,-1 1 0 0 0,1-1 0 0 0,-1 1 0 0 0,0-1 0 0 0,1 1 0 0 0,-1 0 0 0 0,1 0 0 0 0,0-1 0 0 0,-1 1 0 0 0,1 1 0 0 0,-7 2 0 0 0,-6 2 0 0 0,9 4 0 0 0,-8-5 0 0 0,-3 8 20 0 0,15-11-18 0 0,-1-1 1 0 0,1 0-1 0 0,0 1 0 0 0,0-1 0 0 0,-1 0 1 0 0,1 0-1 0 0,-1 0 0 0 0,1 0 1 0 0,-1 0-1 0 0,1 0 0 0 0,-1-1 1 0 0,0 1-1 0 0,1 0 0 0 0,-1-1 0 0 0,0 0 1 0 0,0 1-1 0 0,1-1 0 0 0,-1 0 1 0 0,0 0-3 0 0,1 0 1 0 0,0 0 0 0 0,0 1 1 0 0,0-1-1 0 0,0 0 0 0 0,0 0 1 0 0,1 0-1 0 0,-1 0 0 0 0,0 1 1 0 0,0-1-1 0 0,0 0 1 0 0,0 1-1 0 0,1-1 0 0 0,-1 1 1 0 0,0-1-1 0 0,1 1 0 0 0,-1-1 1 0 0,0 1-1 0 0,1 0 0 0 0,-1-1 1 0 0,0 1-1 0 0,1 0 0 0 0,-1-1 1 0 0,1 1-1 0 0,-1 0 1 0 0,1 0-1 0 0,0 0 0 0 0,-1-1 1 0 0,1 2-2 0 0,-15 18 67 0 0,10-15-17 0 0,3-4-36 0 0,0 1 1 0 0,0-1 0 0 0,0 1 0 0 0,1 0 0 0 0,-1 0-1 0 0,1 0 1 0 0,-1-1 0 0 0,1 1 0 0 0,0 1 0 0 0,0-1-1 0 0,-1 0 1 0 0,1 0 0 0 0,1 0 0 0 0,-1 1 0 0 0,0-1-1 0 0,1 0 1 0 0,-1 1 0 0 0,1 0-15 0 0,-2 8 14 0 0,-5 2-42 0 0,2-5 7 0 0,-10 23-43 0 0,11-18 193 0 0,4 9 200 0 0,1-7-93 0 0,-1-8-126 0 0,0 2-37 0 0,0 10-16 0 0,0-1-79 0 0,0 19-132 0 0,2-23 88 0 0,3-4 59 0 0,1 3 45 0 0,-1 10 53 0 0,6-12 6 0 0,-7 1-40 0 0,-4-10-45 0 0,1 1-1 0 0,-1-1 1 0 0,1 0 0 0 0,0 1-1 0 0,0-1 1 0 0,0 0 0 0 0,0 0-1 0 0,0 0 1 0 0,0 0 0 0 0,1 0 0 0 0,-1 0-1 0 0,2 2-11 0 0,3 2 39 0 0,13 12 160 0 0,-12-13-170 0 0,24 10 162 0 0,1-9-3 0 0,-25-2-154 0 0,-7-3-30 0 0,1 0 0 0 0,0-1 1 0 0,0 1-1 0 0,-1 0 0 0 0,1-1 0 0 0,0 1 0 0 0,0-1 1 0 0,0 1-1 0 0,0-1 0 0 0,-1 0 0 0 0,1 1 0 0 0,0-1 1 0 0,0 0-1 0 0,0 0 0 0 0,0 1 0 0 0,0-1 0 0 0,0 0 1 0 0,0 0-1 0 0,0 0 0 0 0,0 0 0 0 0,0 0 1 0 0,0 0-1 0 0,0-1 0 0 0,0 1 0 0 0,0 0 0 0 0,0 0 1 0 0,0-1-5 0 0,7-4 34 0 0,-7 4-27 0 0,0 0 0 0 0,1 1 0 0 0,-1-1 0 0 0,1 0 0 0 0,-1 0 0 0 0,1 1 0 0 0,-1-1 0 0 0,1 1 0 0 0,0-1 0 0 0,-1 1 0 0 0,1 0 0 0 0,0-1 0 0 0,-1 1 0 0 0,1 0-7 0 0,5 0 9 0 0,-5 1-1 0 0,0-1 1 0 0,1 0-1 0 0,-1 0 0 0 0,0 0 0 0 0,0-1 1 0 0,0 1-1 0 0,0 0 0 0 0,1-1 0 0 0,-1 1 1 0 0,1-2-9 0 0,19-9 58 0 0,2-1 3 0 0,-7 4-68 0 0,14-18 39 0 0,-19 21-101 0 0,-6 2 22 0 0,-1 0-21 0 0,0-1-30 0 0,1-2-52 0 0,2-1 29 0 0,-1 3-24 0 0,-1 2-45 0 0,0 1-85 0 0,-1-1-326 0 0,-1-2 354 0 0,-2 1 15 0 0,1 1-35 0 0,-1 0-91 0 0,-1 1-108 0 0,0 0-96 0 0,-1 1 88 0 0,0 0-35 0 0,0 0-587 0 0,0 0-452 0 0,0 0-865 0 0</inkml:trace>
  <inkml:trace contextRef="#ctx0" brushRef="#br0" timeOffset="312.52">0 317 7688 0 0,'0'0'166'0'0,"0"0"29"0"0,0 0 14 0 0,0 0 47 0 0,0 0 148 0 0,3-2 63 0 0,11-9 44 0 0,1 8-73 0 0,-2 1-71 0 0,-3-4-85 0 0,-1 1-81 0 0,2 0 131 0 0,0 1-78 0 0,0 0-62 0 0,-1 1-46 0 0,7-2 46 0 0,-2 0-11 0 0,-12 3-142 0 0,1 1-1 0 0,-1 0 0 0 0,1 0 0 0 0,-1 0 0 0 0,1 0 0 0 0,-1 1 0 0 0,1-1 0 0 0,-1 1 0 0 0,1 0-38 0 0,11 0 123 0 0,-9 1-67 0 0,1-1 1 0 0,-1 0-1 0 0,1 0 0 0 0,-1-1 1 0 0,1 0-1 0 0,-1 0-56 0 0,10-5 132 0 0,-13 5-103 0 0,0-1-1 0 0,1 1 0 0 0,-1 0 0 0 0,0 0 1 0 0,1 1-1 0 0,-1-1 0 0 0,1 1 0 0 0,0-1 1 0 0,-1 1-29 0 0,25 0 147 0 0,-1 0-112 0 0,1 0-95 0 0,2 0-78 0 0,-23 0 109 0 0,-1-1 1 0 0,0 0-1 0 0,-1 0 1 0 0,1-1 0 0 0,3-1 28 0 0,-4 1-22 0 0,1 1 1 0 0,-1-1 0 0 0,0 1 0 0 0,0 0 0 0 0,4 1 21 0 0,-4 0 26 0 0,-2 0-62 0 0,-1 0-33 0 0,0 0-34 0 0,1 0-35 0 0,-1 0-35 0 0,0 0-36 0 0,0 0-38 0 0,0 0-36 0 0,-1 0-39 0 0,1 0-38 0 0,0 0-40 0 0,0 0-40 0 0,0 0-40 0 0,0 0-42 0 0,5 0-1093 0 0,2 0-918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0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7920 0 0,'0'0'174'0'0,"0"0"29"0"0,0 0 13 0 0,0 0 29 0 0,0 0 97 0 0,0 0 39 0 0,3 0 10 0 0,7 0 3 0 0,-10 1-387 0 0,0-1 1 0 0,1 0-1 0 0,-1 0 0 0 0,0 0 0 0 0,0 0 0 0 0,0 0 0 0 0,0 0 0 0 0,0 0 0 0 0,0 0 0 0 0,0 0 1 0 0,0 0-1 0 0,0 0 0 0 0,0 0 0 0 0,1 0 0 0 0,-1 0 0 0 0,0 0 0 0 0,0 0 0 0 0,0 0 0 0 0,0 0 1 0 0,0 0-1 0 0,0 0 0 0 0,0-1 0 0 0,0 1 0 0 0,0 0 0 0 0,0 0 0 0 0,0 0 0 0 0,1 0 0 0 0,-1 0 1 0 0,0 0-1 0 0,0 0 0 0 0,0 0 0 0 0,0 0 0 0 0,0 0 0 0 0,0 0 0 0 0,0 0 0 0 0,0 0 0 0 0,0 0 1 0 0,0-1-1 0 0,0 1 0 0 0,0 0 0 0 0,0 0 0 0 0,0 0 0 0 0,0 0 0 0 0,0 0 0 0 0,0 0 0 0 0,0 0 1 0 0,0 0-1 0 0,0 0 0 0 0,0 0 0 0 0,0-1 0 0 0,0 1 0 0 0,0 0 0 0 0,0 0 0 0 0,0 0 0 0 0,0 0 1 0 0,0 0-1 0 0,0 0-7 0 0,0-5 154 0 0,2 1 189 0 0,1 5 26 0 0,0 1-166 0 0,0 1-71 0 0,-1-1-111 0 0,1-1-37 0 0,-1 0 32 0 0,1-1 34 0 0,0 1 45 0 0,2-1 96 0 0,6 1 194 0 0,-7 0-291 0 0,-1 0-35 0 0,7 4 144 0 0,0 0 1 0 0,-1 1 0 0 0,1 0-1 0 0,1 3-203 0 0,4 5 236 0 0,-1 4-36 0 0,-9-10-162 0 0,8 11 15 0 0,17 30 11 0 0,-25-38-45 0 0,1-1 0 0 0,1-1 0 0 0,5 7-19 0 0,-4-6 38 0 0,-1 0 0 0 0,0 1 0 0 0,4 7-38 0 0,36 61 216 0 0,-26-46-107 0 0,5-3 46 0 0,6 12 21 0 0,-19-34-88 0 0,-11-6-74 0 0,-1 0 1 0 0,0 0 0 0 0,1 1-1 0 0,-1-1 1 0 0,0 0 0 0 0,0 1 0 0 0,0-1-1 0 0,0 1-14 0 0,-1 0 7 0 0,1-1-1 0 0,0 0 0 0 0,0 1 0 0 0,0-1 1 0 0,0 0-1 0 0,1 1 0 0 0,-1-1 1 0 0,1 0-7 0 0,9 3 74 0 0,-11-4-69 0 0,0 0 0 0 0,1-1-1 0 0,-1 1 1 0 0,0-1 0 0 0,0 1-1 0 0,1 0 1 0 0,-1-1 0 0 0,0 1 0 0 0,0 0-1 0 0,0-1 1 0 0,0 1 0 0 0,0 0-1 0 0,0 0 1 0 0,0-1 0 0 0,0 1-5 0 0,0 2 69 0 0,0-3-3 0 0,0 0-40 0 0,0 0-46 0 0,0 0-71 0 0,0 0-55 0 0,0 0-210 0 0,0 0 265 0 0,0 0 3 0 0,0 0-16 0 0,0 0-39 0 0,0 0-11 0 0,0 0-39 0 0,0 0-44 0 0,0 0-49 0 0,0 0-53 0 0,0 0-50 0 0,0 0-44 0 0,0 0-38 0 0,0 0-137 0 0,0 0-38 0 0,0 0-166 0 0,0 0-447 0 0</inkml:trace>
  <inkml:trace contextRef="#ctx0" brushRef="#br0" timeOffset="331.04">331 0 5784 0 0,'0'0'132'0'0,"0"0"17"0"0,0 0 10 0 0,-2 3-26 0 0,-9 8-78 0 0,9-8 45 0 0,0-1-32 0 0,2 0-21 0 0,0 1-17 0 0,-1 2 33 0 0,-5 0 46 0 0,5-5-101 0 0,1 0-1 0 0,-1 0 0 0 0,1 1 0 0 0,-1-1 0 0 0,1 0 1 0 0,0 1-1 0 0,-1-1 0 0 0,1 0 0 0 0,-1 1 0 0 0,1-1 1 0 0,0 0-1 0 0,0 1 0 0 0,-1-1 0 0 0,1 1 0 0 0,0-1 1 0 0,0 0-1 0 0,-1 1 0 0 0,1-1 0 0 0,0 1 0 0 0,0-1 1 0 0,0 1-1 0 0,0-1 0 0 0,0 1 0 0 0,-1-1 0 0 0,1 1 1 0 0,0-1-1 0 0,0 1 0 0 0,0-1 0 0 0,1 1 0 0 0,-1-1 1 0 0,0 1-1 0 0,0 0-7 0 0,-3 14 175 0 0,3-14-162 0 0,-1 0 1 0 0,1 0 0 0 0,-1 0-1 0 0,1 0 1 0 0,-1 0 0 0 0,0 0-1 0 0,0-1 1 0 0,1 1 0 0 0,-1 0-1 0 0,0 0 1 0 0,0 0 0 0 0,0-1-1 0 0,0 1 1 0 0,0 0 0 0 0,-1 0-14 0 0,-3 1 52 0 0,5-2-40 0 0,-1 0 1 0 0,0 1 0 0 0,1-1 0 0 0,-1 0 0 0 0,0 1 0 0 0,1-1 0 0 0,-1 0-1 0 0,1 1 1 0 0,-1-1 0 0 0,1 1 0 0 0,-1-1 0 0 0,1 1 0 0 0,-1-1 0 0 0,1 1 0 0 0,-1-1-1 0 0,1 1 1 0 0,0 0 0 0 0,-1-1 0 0 0,1 1 0 0 0,0-1 0 0 0,-1 1 0 0 0,1 0-13 0 0,-2 4 54 0 0,-25 27 390 0 0,22-21-284 0 0,0 3-15 0 0,-3 8 29 0 0,-5 0 59 0 0,4-9-48 0 0,0 5 61 0 0,2-2-107 0 0,0 14 145 0 0,-2 6 56 0 0,0-13-162 0 0,-2-1-19 0 0,1-1 162 0 0,-6 18-321 0 0,8-11 169 0 0,4-10-71 0 0,3-11-55 0 0,-1 1 0 0 0,0 0 0 0 0,-1-1 1 0 0,0 0-1 0 0,0 1-43 0 0,-4 7 67 0 0,-7 23 151 0 0,7-18-141 0 0,6-17-74 0 0,-5 16 57 0 0,-4 7 11 0 0,6-12 26 0 0,5 3-22 0 0,-1-16-69 0 0,0 1 0 0 0,0-1 0 0 0,1 1 0 0 0,-1-1 0 0 0,0 0 0 0 0,0 1 0 0 0,0-1 0 0 0,-1 1 0 0 0,1-1 0 0 0,0 1 0 0 0,0-1 0 0 0,-1 0 0 0 0,1 1 0 0 0,-1 0-6 0 0,-10 11 38 0 0,9-10-96 0 0,2-3-5 0 0,0 0-87 0 0,0 0 43 0 0,0 0-33 0 0,0 0-37 0 0,0 0-44 0 0,0 0-45 0 0,0 0-42 0 0,0 0-39 0 0,0 0-33 0 0,0 0-638 0 0,0 0-673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5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9216 0 0,'0'0'208'0'0,"0"0"33"0"0,0 0 14 0 0,0 0 2 0 0,0 0 7 0 0,0 0 7 0 0,0 0 1 0 0,0 0-15 0 0,0 3-62 0 0,3 9-45 0 0,9 3 14 0 0,2 3 10 0 0,-9-5 6 0 0,5-8 4 0 0,-4 8 0 0 0,7 3 24 0 0,3 2 50 0 0,2 9 37 0 0,8-6 8 0 0,-11-2-89 0 0,-11-13-162 0 0,0-1 1 0 0,0 1 0 0 0,0-1 0 0 0,2 1-53 0 0,6 8 58 0 0,0 0 0 0 0,-2 0 1 0 0,1 2-59 0 0,-7-10 38 0 0,1 0 0 0 0,0 0 0 0 0,0-1 0 0 0,3 3-38 0 0,10 11 114 0 0,-14-12-43 0 0,1 0 0 0 0,-1 0 1 0 0,2 6-72 0 0,10 14 201 0 0,1-7-5 0 0,7 7-3 0 0,-14-9-7 0 0,11 0-2 0 0,-13 1-58 0 0,-8-17-113 0 0,1 0 1 0 0,-1 0 0 0 0,1 0 0 0 0,0 1 0 0 0,0-1 0 0 0,0 0 0 0 0,0 0 0 0 0,0 0 0 0 0,1 0 0 0 0,-1 0 0 0 0,1-1 0 0 0,-1 1-14 0 0,2 0 21 0 0,0 0 0 0 0,0 0 0 0 0,-1 0 0 0 0,1 0 0 0 0,0 0 0 0 0,2 0-21 0 0,-3-2 13 0 0,-1 1-1 0 0,1 0 0 0 0,0 0 0 0 0,0 0 0 0 0,0 0 1 0 0,-1 1-1 0 0,1-1 0 0 0,0 0 0 0 0,-1 1 1 0 0,1-1-1 0 0,-1 1 0 0 0,0-1 0 0 0,1 2-12 0 0,3 10 70 0 0,-4-13-66 0 0,-1 1 1 0 0,1-1-1 0 0,0 0 1 0 0,-1 0 0 0 0,1 1-1 0 0,0-1 1 0 0,-1 0-1 0 0,1 0 1 0 0,0 0 0 0 0,-1 0-1 0 0,1 0 1 0 0,0 1 0 0 0,-1-1-1 0 0,1 0 1 0 0,0-1-5 0 0,1 1 87 0 0,-2 0-13 0 0,0 0-39 0 0,0 0-131 0 0,0 0-57 0 0,0 0 63 0 0,0 0-66 0 0,0 0-81 0 0,0 0 71 0 0,0 0-37 0 0,0 0-41 0 0,0 0-38 0 0,0 0-383 0 0,0 0 90 0 0,0 0-52 0 0,0 0-738 0 0,0 0-581 0 0,0 0-1106 0 0</inkml:trace>
  <inkml:trace contextRef="#ctx0" brushRef="#br0" timeOffset="336.85">395 0 5960 0 0,'0'0'132'0'0,"0"0"17"0"0,0 0 12 0 0,-3 3-17 0 0,-2 2-136 0 0,-16 17 48 0 0,19-16 12 0 0,1-1 61 0 0,2-1-35 0 0,-4 1 254 0 0,-6 7-45 0 0,-2 11 233 0 0,-2 3 59 0 0,1-10-270 0 0,4-7-114 0 0,1 2-51 0 0,0 4 5 0 0,2 2-58 0 0,-5 10 25 0 0,0-9-11 0 0,6-11-48 0 0,0-1 1 0 0,0 1-1 0 0,1 1 0 0 0,-2 6-73 0 0,-9 33 357 0 0,14-44-335 0 0,-5 12 153 0 0,-1-1 0 0 0,0 0 0 0 0,-6 12-175 0 0,-6 10 258 0 0,7-2-57 0 0,8-21-117 0 0,-3 14 96 0 0,-4-1-63 0 0,7-19-80 0 0,1 0 0 0 0,-1 0 0 0 0,1 1-1 0 0,0 2-36 0 0,-4 11 88 0 0,-1-5 4 0 0,-2 5 65 0 0,-2-1-48 0 0,-1-1 17 0 0,11-17-105 0 0,0 0 1 0 0,0 0 0 0 0,1 0 0 0 0,-1 0 0 0 0,1 0 0 0 0,-1 0 0 0 0,1 0 0 0 0,0 1 0 0 0,-1 0-22 0 0,1 5 89 0 0,0-7-79 0 0,-1 0 0 0 0,1 1 0 0 0,0-1 0 0 0,-1 0 0 0 0,1 0 0 0 0,0 0 0 0 0,-1 0 0 0 0,1 0 0 0 0,-1 0-1 0 0,0 0 1 0 0,1 0 0 0 0,-1-1 0 0 0,0 2-10 0 0,-3 2 84 0 0,-2 2 50 0 0,5-5-115 0 0,-3 3 6 0 0,2-2-93 0 0,-1 1-85 0 0,2-2 34 0 0,0-1-33 0 0,1 1-37 0 0,-1 0-33 0 0,0 0-314 0 0,1-1 66 0 0,0 0-46 0 0,0 0-619 0 0,0 0-494 0 0,0 0-935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9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65 442 7800 0 0,'0'0'174'0'0,"0"0"29"0"0,0 0 13 0 0,0 0 27 0 0,0 0 85 0 0,0 0 37 0 0,0 0 10 0 0,0 0 7 0 0,0 0 28 0 0,0 3 7 0 0,0 22 421 0 0,0-6-347 0 0,0-3-186 0 0,0-8-203 0 0,0 0-41 0 0,0 1 69 0 0,1-2-36 0 0,5 7 69 0 0,-2-5-77 0 0,-1-1-1 0 0,-2 0 17 0 0,-1 2 40 0 0,0 3-20 0 0,0 11 49 0 0,3 3-52 0 0,1-9-65 0 0,-1-8-17 0 0,-1-1-1 0 0,0 1 0 0 0,-1 0 0 0 0,0 0 1 0 0,-1 1-37 0 0,1 1 42 0 0,0 0 0 0 0,0-1 0 0 0,3 11-42 0 0,-1-8 30 0 0,0 0 1 0 0,-2 0-1 0 0,0 0 1 0 0,0 0-31 0 0,-1 30 96 0 0,0 63-34 0 0,0-74 0 0 0,0 1 59 0 0,0-10 14 0 0,0 0 49 0 0,0 1 57 0 0,0-1 66 0 0,-3-13-156 0 0,-2-1-74 0 0,0-2-52 0 0,2 5-4 0 0,3-7 22 0 0,0-1-38 0 0,0 0-37 0 0,0-3-48 0 0,0-1-36 0 0,0-1-156 0 0,-1 0-85 0 0,0 0 32 0 0,0 0-200 0 0,-1 0 83 0 0,1 0 122 0 0,0 0 33 0 0,-2-1-553 0 0,2 1 454 0 0,0-1-70 0 0,0 0-98 0 0,-1-3-1280 0 0,1-5-1038 0 0</inkml:trace>
  <inkml:trace contextRef="#ctx0" brushRef="#br0" timeOffset="551.48">2 647 7312 0 0,'0'0'165'0'0,"0"0"22"0"0,0-3 9 0 0,-1 3-191 0 0,1 0-1 0 0,0 0 1 0 0,0-1 0 0 0,0 1 0 0 0,0 0 0 0 0,0 0 0 0 0,0-1 0 0 0,0 1 0 0 0,0 0-1 0 0,0-1 1 0 0,0 1 0 0 0,0 0 0 0 0,0 0 0 0 0,0-1 0 0 0,0 1 0 0 0,0 0 0 0 0,0 0-1 0 0,0-1 1 0 0,0 1 0 0 0,1 0 0 0 0,-1 0 0 0 0,0-1 0 0 0,0 1 0 0 0,0 0-1 0 0,0 0 1 0 0,0-1 0 0 0,1 1 0 0 0,-1 0 0 0 0,0 0 0 0 0,0 0 0 0 0,0-1 0 0 0,1 1-1 0 0,-1 0-4 0 0,6-4 47 0 0,4-13-42 0 0,-8 14-88 0 0,0 0 56 0 0,1-1 50 0 0,0 0 43 0 0,0 0 39 0 0,1 1 34 0 0,4-5 215 0 0,-5 5-153 0 0,0 1 0 0 0,0 0 0 0 0,0 0 0 0 0,0 0 0 0 0,0 0 0 0 0,3-1-201 0 0,3 1 439 0 0,-4-1 53 0 0,3-3-200 0 0,20-9 522 0 0,-19 10-600 0 0,-9 5-211 0 0,11-3 223 0 0,6 2-41 0 0,-1 0-35 0 0,-2-6 9 0 0,-13 7-135 0 0,0-1 1 0 0,1 0-1 0 0,-1 0 0 0 0,1 1 0 0 0,-1-1 0 0 0,1 1 1 0 0,-1-1-1 0 0,1 1 0 0 0,-1-1 0 0 0,1 1 0 0 0,-1 0 0 0 0,1 0 1 0 0,0 0-25 0 0,8 0 125 0 0,0 0-39 0 0,14 0 79 0 0,-5 2-9 0 0,-1 4-39 0 0,-7-1-68 0 0,6 1-31 0 0,1 0-63 0 0,-6-2 8 0 0,-9-3 26 0 0,15 6-75 0 0,-5 3 34 0 0,3 3 39 0 0,-13-11 12 0 0,1 1 1 0 0,-1-1 0 0 0,0 0 0 0 0,1 1-1 0 0,-1 0 1 0 0,-1 0 0 0 0,1 0-1 0 0,0 0 1 0 0,-1 0 0 0 0,2 3 0 0 0,19 36 9 0 0,-20-35-5 0 0,-2-4 1 0 0,0-1-1 0 0,0 1 0 0 0,0 0 1 0 0,-1 0-1 0 0,0 0 1 0 0,1 0-1 0 0,-1 0 0 0 0,0 0 1 0 0,0 0-1 0 0,-1 0 1 0 0,1 1-5 0 0,-1 4 5 0 0,1 0-5 0 0,0-1 0 0 0,-1 0 1 0 0,0 0-1 0 0,0 1 0 0 0,-1-1 1 0 0,0 0-1 0 0,0 0 0 0 0,-2 3 0 0 0,-1 7 10 0 0,-1-6 21 0 0,0 0 1 0 0,-1 0 0 0 0,0-1 0 0 0,-9 10-32 0 0,-3 6 39 0 0,14-19-27 0 0,-1 0 0 0 0,0 0-1 0 0,0-1 1 0 0,-5 4-12 0 0,-2 3 7 0 0,-13 7 19 0 0,10-9 25 0 0,8 3 16 0 0,-21 1 50 0 0,16-12-96 0 0,10-3 9 0 0,6 0-73 0 0,21-1 29 0 0,-23 1 14 0 0,0 0 0 0 0,-1 0 0 0 0,1 0 0 0 0,0-1 0 0 0,0 1 0 0 0,0 0 0 0 0,0 0 0 0 0,-1 0 0 0 0,1 1 0 0 0,0-1 0 0 0,0 0 0 0 0,0 0 0 0 0,-1 0 0 0 0,1 1 0 0 0,0-1 0 0 0,0 0 0 0 0,0 1 0 0 0,-1-1 1 0 0,1 0-1 0 0,0 1 0 0 0,0 0 0 0 0,3 5 0 0 0,-3-5-1 0 0,-1-1 1 0 0,0 1-1 0 0,0-1 1 0 0,0 0-1 0 0,1 1 1 0 0,-1-1-1 0 0,0 1 1 0 0,1-1-1 0 0,-1 0 1 0 0,1 1-1 0 0,-1-1 1 0 0,0 0-1 0 0,1 1 1 0 0,-1-1-1 0 0,1 0 1 0 0,-1 0-1 0 0,0 0 1 0 0,1 1-1 0 0,-1-1 1 0 0,1 0-1 0 0,-1 0 1 0 0,1 0-1 0 0,-1 0 1 0 0,1 0-1 0 0,-1 0 1 0 0,1 0-1 0 0,-1 0 1 0 0,1 0-1 0 0,-1 0 1 0 0,1 0-1 0 0,-1 0 1 0 0,1 0 0 0 0,11-1-53 0 0,-9 1 50 0 0,0 0 1 0 0,1-1-1 0 0,-1 1 0 0 0,0 1 0 0 0,0-1 1 0 0,1 0-1 0 0,-1 1 0 0 0,0-1 0 0 0,0 1 1 0 0,1 0 2 0 0,4 4 0 0 0,-7-4 0 0 0,0 0 0 0 0,1 0 0 0 0,-1 0 0 0 0,1 0 0 0 0,-1-1 0 0 0,1 1 0 0 0,-1 0 0 0 0,1-1 0 0 0,0 1 0 0 0,-1-1 0 0 0,1 0 0 0 0,0 0 0 0 0,-1 1 0 0 0,1-1 0 0 0,0 0 0 0 0,0 0 0 0 0,0 0 0 0 0,-1 0 0 0 0,1 1 0 0 0,0-1 0 0 0,0 1 0 0 0,-1-1 0 0 0,1 1 0 0 0,0 0 0 0 0,-1 0 0 0 0,1-1 0 0 0,-1 1 0 0 0,1 0 0 0 0,-1 1 0 0 0,1-2 0 0 0,-1 1 0 0 0,1 0 0 0 0,0 0 0 0 0,-1 0 0 0 0,1-1 0 0 0,0 1 0 0 0,-1-1 0 0 0,1 1 0 0 0,0-1 0 0 0,0 0 0 0 0,0 0 0 0 0,-1 0 0 0 0,0 0 0 0 0,-1 0 0 0 0,1 0 0 0 0,-1 0 0 0 0,1 0 0 0 0,-1 0 0 0 0,1 0 0 0 0,-1 0 0 0 0,1 0 0 0 0,-1 0 0 0 0,1 0 0 0 0,-1 0 0 0 0,1 0 0 0 0,-1 0 0 0 0,1 0 0 0 0,-1 1 0 0 0,1-1 0 0 0,-1 0 0 0 0,1 0 0 0 0,-1 0 0 0 0,0 1 0 0 0,1-1 0 0 0,-1 0 0 0 0,1 1 0 0 0,-1-1 0 0 0,0 0 0 0 0,1 1 0 0 0,-1-1 0 0 0,0 0 0 0 0,0 1 0 0 0,1-1 0 0 0,-1 1 0 0 0,0-1 0 0 0,8 10 0 0 0,-6-8 1 0 0,0 0 1 0 0,1 0 0 0 0,-1-1-1 0 0,1 1 1 0 0,0-1 0 0 0,-1 0-1 0 0,1 0 1 0 0,0 0-2 0 0,6 2 33 0 0,-7-2-31 0 0,1-1 1 0 0,-1 1-1 0 0,0 0 1 0 0,0 0-1 0 0,0 0 1 0 0,0 0-1 0 0,0 0 1 0 0,0 0-1 0 0,0 1 1 0 0,0-1-1 0 0,-1 1 1 0 0,1-1-1 0 0,0 1 1 0 0,-1 0-1 0 0,0-1 1 0 0,1 2-3 0 0,23 22 78 0 0,-20-19-69 0 0,0 0 36 0 0,-4-4-25 0 0,-1-1 0 0 0,1 1-1 0 0,0-1 1 0 0,0 1-1 0 0,-1 0 1 0 0,1-1 0 0 0,-1 1-1 0 0,1 0 1 0 0,-1-1 0 0 0,0 1-1 0 0,0 0 1 0 0,0 0-1 0 0,0 1-19 0 0,-3 8 84 0 0,-7 2 40 0 0,7-10-25 0 0,2-1-36 0 0,0 5-2 0 0,0-1-13 0 0,1-5-39 0 0,-1 0 1 0 0,0 0-1 0 0,1 0 1 0 0,-1 0-1 0 0,0 0 1 0 0,0-1-1 0 0,0 1 1 0 0,1 0-1 0 0,-1-1 1 0 0,0 1-1 0 0,0 0 1 0 0,0-1-1 0 0,0 1 1 0 0,0-1 0 0 0,0 1-1 0 0,-1-1-9 0 0,-9 7 169 0 0,4 4 12 0 0,7-10-169 0 0,0 0 1 0 0,-1 0 0 0 0,1 0-1 0 0,-1 0 1 0 0,1 0-1 0 0,-1 0 1 0 0,0 0 0 0 0,1 0-1 0 0,-1 0 1 0 0,0-1-1 0 0,0 1 1 0 0,1 0 0 0 0,-1 0-1 0 0,0-1 1 0 0,0 1 0 0 0,0 0-13 0 0,-10 4 119 0 0,3-1-60 0 0,-5 5-45 0 0,8-5-14 0 0,0 0 0 0 0,-1-1 0 0 0,1 0 0 0 0,-1 0 0 0 0,0 0 0 0 0,1-1 0 0 0,-1 0 0 0 0,-5 1 0 0 0,6-1 0 0 0,-43 14 0 0 0,43-15 0 0 0,-1 0 0 0 0,1 0 0 0 0,-1 0 0 0 0,0-1 1 0 0,1 0-1 0 0,-1 0 0 0 0,1 0 0 0 0,-2-1 0 0 0,-5 1 9 0 0,-7 0 33 0 0,13 0-40 0 0,0 0 0 0 0,-1 0 0 0 0,1 0 0 0 0,0-1 0 0 0,0 0 0 0 0,-1 0-2 0 0,-6-5 0 0 0,11 5 0 0 0,1 0 0 0 0,0 0 0 0 0,-1 0 0 0 0,1 1 0 0 0,-1-1 0 0 0,1 1 0 0 0,-1-1 0 0 0,1 1 0 0 0,-1-1 0 0 0,1 1 0 0 0,-1 0 0 0 0,0 0 0 0 0,1 0 0 0 0,0 0-1 0 0,1 0 1 0 0,-1 0 0 0 0,1 0 0 0 0,-1 0-1 0 0,1 0 1 0 0,-1 0 0 0 0,1 0 0 0 0,-1 0-1 0 0,1 0 1 0 0,-1 0 0 0 0,1 0 0 0 0,-1 0-1 0 0,1 0 1 0 0,-1 0 0 0 0,1-1 0 0 0,0 1-1 0 0,-1 0 1 0 0,1 0 0 0 0,-1-1 0 0 0,1 1 0 0 0,-1 0-1 0 0,1 0 1 0 0,0-1 0 0 0,-1 1 0 0 0,1 0-1 0 0,0-1 1 0 0,-1 1 0 0 0,1-1 0 0 0,0 1-1 0 0,-1-1 1 0 0,1 1 0 0 0,0-1 0 0 0,-2-2-55 0 0,-1 0-58 0 0,1 1-74 0 0,-2 1-63 0 0,-3-2-223 0 0,-6-7-735 0 0,11 5-52 0 0,2-9-10 0 0</inkml:trace>
  <inkml:trace contextRef="#ctx0" brushRef="#br0" timeOffset="1901.8">790 174 4952 0 0,'0'0'108'0'0,"0"0"17"0"0,0-3 11 0 0,1-13-30 0 0,0 8-62 0 0,-1 8-44 0 0,0 0-1 0 0,0-1 1 0 0,0 1 0 0 0,0 0-1 0 0,0 0 1 0 0,0 0 0 0 0,0-1-1 0 0,0 1 1 0 0,1 0 0 0 0,-1 0-1 0 0,0 0 1 0 0,0 0 0 0 0,0-1-1 0 0,0 1 1 0 0,0 0 0 0 0,0 0-1 0 0,1 0 1 0 0,-1 0 0 0 0,0 0-1 0 0,0 0 1 0 0,0-1 0 0 0,0 1-1 0 0,1 0 1 0 0,-1 0 0 0 0,0 0-1 0 0,0 0 1 0 0,0 0 0 0 0,1 0-1 0 0,-1 0 1 0 0,0 0 0 0 0,0 0 0 0 0,1 0 0 0 0,5-4 3 0 0,-3 1-7 0 0,-1 0 38 0 0,0 0 34 0 0,0 1 36 0 0,1 1 37 0 0,1 0 38 0 0,2-1 391 0 0,4-11 26 0 0,-8 8-432 0 0,3-2 224 0 0,2 3-94 0 0,-3 1-212 0 0,34-18 600 0 0,-9 5-241 0 0,-18 10-143 0 0,1 1-1 0 0,12-5-297 0 0,2 5 210 0 0,-11-1-65 0 0,-11 5-111 0 0,-1 0-1 0 0,0 0 1 0 0,0 0 0 0 0,1 0 0 0 0,-1 0 0 0 0,1 1 0 0 0,-1-1 0 0 0,2 1-34 0 0,9-2 147 0 0,-1-4-8 0 0,-11 5-124 0 0,-1 0 0 0 0,1 0 0 0 0,-1 0 0 0 0,1 0 0 0 0,-1 1 0 0 0,1-1-1 0 0,-1 1 1 0 0,1-1 0 0 0,-1 1 0 0 0,1 0 0 0 0,0-1 0 0 0,-1 1 0 0 0,2 0-15 0 0,17 0 155 0 0,-4 0-60 0 0,40 0 71 0 0,-53 0-86 0 0,-4 4 12 0 0,2 5-78 0 0,-1 41 184 0 0,0-48-193 0 0,0 0 0 0 0,-1 0 0 0 0,1-1 0 0 0,0 1 0 0 0,-1 0 0 0 0,1 0 0 0 0,-1-1 0 0 0,0 1 0 0 0,1 0 0 0 0,-1-1 0 0 0,0 1 0 0 0,0-1 0 0 0,0 1-5 0 0,0-1 4 0 0,0 1-1 0 0,0-1 1 0 0,0 1-1 0 0,0 0 1 0 0,1-1 0 0 0,-1 1-1 0 0,1 0 1 0 0,-1 0-1 0 0,1-1 1 0 0,-1 1-1 0 0,1 0 1 0 0,0 0 0 0 0,0 0-4 0 0,-1 2 3 0 0,0 0 0 0 0,0 1 0 0 0,-1-1 0 0 0,1 0 1 0 0,-1 0-1 0 0,0 1 0 0 0,0-2 0 0 0,-1 1 0 0 0,1 0 1 0 0,-1 0-1 0 0,-2 2-3 0 0,-2 3 18 0 0,-3 6-3 0 0,7-11 0 0 0,0 1 0 0 0,0 0 0 0 0,0 0 0 0 0,0 0 1 0 0,0 3-16 0 0,2-4 7 0 0,-1-1 0 0 0,1 1-1 0 0,0-1 1 0 0,-1 0 0 0 0,1 0 0 0 0,-1 0 0 0 0,0 0 0 0 0,0 0 0 0 0,-1 0 0 0 0,0 2-7 0 0,-6 6 27 0 0,-2 10-23 0 0,3-10-25 0 0,3-5 7 0 0,1 1 0 0 0,0-1 0 0 0,0 0-1 0 0,0 2 15 0 0,-9 9-68 0 0,2-4 57 0 0,10-12 17 0 0,1 0 0 0 0,-1 0 0 0 0,1 1 0 0 0,-1-1-1 0 0,1 1 1 0 0,-1-1 0 0 0,1 0 0 0 0,0 1 0 0 0,-1-1-1 0 0,1 1 1 0 0,0-1 0 0 0,0 1-6 0 0,0-1 4 0 0,0 0 0 0 0,0 0 0 0 0,0 0 1 0 0,0 0-1 0 0,0 1 0 0 0,0-1 0 0 0,0 0 0 0 0,-1 0 0 0 0,1 0 0 0 0,0 0 1 0 0,-1 0-1 0 0,1 0 0 0 0,-1 0 0 0 0,1 0 0 0 0,-1 0 0 0 0,0 0 1 0 0,0 1-5 0 0,-5 10 42 0 0,5-7-39 0 0,0-1 1 0 0,0 1-1 0 0,1 0 1 0 0,-1 0 0 0 0,1 2-4 0 0,0 3 0 0 0,0-7 0 0 0,-1 0 0 0 0,1 0 0 0 0,0-1 0 0 0,0 1 0 0 0,0 0 0 0 0,0 0 0 0 0,1 0 0 0 0,-1-1 0 0 0,1 1 0 0 0,0 0 0 0 0,0 1 0 0 0,6 0 10 0 0,-3-1 22 0 0,-2 11 22 0 0,-2-4 42 0 0,0-10-95 0 0,0 0 1 0 0,0 0 0 0 0,0 0-1 0 0,0 1 1 0 0,0-1 0 0 0,0 0-1 0 0,0 0 1 0 0,0 0 0 0 0,0 0-1 0 0,0 0 1 0 0,0 0 0 0 0,0 0 0 0 0,0 0-1 0 0,0 0 1 0 0,0 0 0 0 0,0 1-1 0 0,0-1 1 0 0,0 0 0 0 0,0 0-1 0 0,0 0 1 0 0,0 0 0 0 0,0 0-1 0 0,0 0 1 0 0,0 0 0 0 0,0 0-1 0 0,0 0 1 0 0,0 0 0 0 0,1 0-1 0 0,-1 0 1 0 0,0 1 0 0 0,0-1 0 0 0,0 0-1 0 0,0 0 1 0 0,0 0 0 0 0,0 0-1 0 0,0 0 1 0 0,0 0 0 0 0,0 0-1 0 0,0 0 1 0 0,0 0 0 0 0,0 0-1 0 0,1 0 1 0 0,-1 0 0 0 0,0 0-1 0 0,0 0 1 0 0,0 0 0 0 0,0 0-1 0 0,0 0 1 0 0,0 0 0 0 0,0 0 0 0 0,0 0-1 0 0,0 0 1 0 0,0 0 0 0 0,1 0-1 0 0,-1 0 1 0 0,0 0 0 0 0,0 0-2 0 0,0 0 3 0 0,1 0 1 0 0,-1 0 0 0 0,1 0 0 0 0,-1 0 0 0 0,0 0 0 0 0,1 0 0 0 0,-1 0-1 0 0,1 0 1 0 0,-1 0 0 0 0,0 0 0 0 0,1 0 0 0 0,-1 0 0 0 0,1 0-1 0 0,-1 1 1 0 0,0-1 0 0 0,1 0 0 0 0,-1 0 0 0 0,0 1 0 0 0,1-1 0 0 0,-1 0-1 0 0,0 0 1 0 0,1 1 0 0 0,-1-1 0 0 0,0 0 0 0 0,1 1 0 0 0,-1-1 0 0 0,0 0-1 0 0,0 1 1 0 0,0-1 0 0 0,1 0 0 0 0,-1 1-4 0 0,5 6 57 0 0,5-2 23 0 0,-5 6 0 0 0,6-6 2 0 0,-6 2-17 0 0,-5-7-61 0 0,0 1 1 0 0,0-1-1 0 0,0 0 0 0 0,1 1 0 0 0,-1-1 1 0 0,0 0-1 0 0,0 1 0 0 0,1-1 1 0 0,-1 0-1 0 0,0 1 0 0 0,1-1 0 0 0,-1 0 1 0 0,0 0-1 0 0,1 1 0 0 0,-1-1 0 0 0,0 0 1 0 0,1 0-1 0 0,-1 0 0 0 0,0 1 1 0 0,1-1-1 0 0,-1 0 0 0 0,1 0 0 0 0,-1 0 1 0 0,1 0-1 0 0,-1 0 0 0 0,0 0 0 0 0,1 0 1 0 0,-1 0-1 0 0,1 0 0 0 0,-1 0 1 0 0,1 0-5 0 0,1 0 104 0 0,1 3-6 0 0,7 7-22 0 0,-7-7-9 0 0,-2 13 134 0 0,-2-3-105 0 0,1 13 393 0 0,0-17-368 0 0,0-1-58 0 0,0-1-78 0 0,-3 9 73 0 0,-7-1-3 0 0,7-2-34 0 0,3-7 22 0 0,3 7-32 0 0,7 3-11 0 0,-9-11 7 0 0,1-1 15 0 0,14 5 2 0 0,0 4-13 0 0,-1 0-11 0 0,1-7 0 0 0,0 7 0 0 0,16 18 0 0 0,-30-28 0 0 0,1-1 0 0 0,0 0 0 0 0,0 0 0 0 0,0-1 0 0 0,0 1 0 0 0,1 0 0 0 0,-2-1 0 0 0,0-1 0 0 0,0 1 0 0 0,-1 0 0 0 0,1 0 0 0 0,0 0 0 0 0,0 1 0 0 0,-1-1 0 0 0,1 0 0 0 0,-1 1 0 0 0,1-1 0 0 0,-1 1 0 0 0,0-1 0 0 0,1 2 0 0 0,-1-1 0 0 0,1 0 0 0 0,-1 1 0 0 0,0-1 0 0 0,1 0 0 0 0,-1 0 0 0 0,1 0 0 0 0,0 0 0 0 0,-1-1 0 0 0,1 1 0 0 0,0 0 0 0 0,1 0 0 0 0,6 5 0 0 0,2 9 0 0 0,1-7 0 0 0,-8-7 0 0 0,-1 0 0 0 0,0 0 0 0 0,0 0 0 0 0,-1 0 0 0 0,1 0 0 0 0,0 1 0 0 0,-1-1 0 0 0,0 1 0 0 0,3 2 0 0 0,8 14 0 0 0,1-1 0 0 0,1-1 0 0 0,6 6 0 0 0,42 40 0 0 0,-60-60 0 0 0,-1 0 0 0 0,0 0 0 0 0,1 0 0 0 0,-1 0 0 0 0,-1 1 0 0 0,2 0 0 0 0,-2 0 0 0 0,1-1 0 0 0,0 1 0 0 0,0-1 0 0 0,1 0 0 0 0,-1 0 0 0 0,2 1 0 0 0,-3-3 5 0 0,0 1 1 0 0,1-1 0 0 0,-1 1-1 0 0,0-1 1 0 0,0 1 0 0 0,1 0-1 0 0,-1 0 1 0 0,0-1 0 0 0,-1 1 0 0 0,1 0-1 0 0,0 1-5 0 0,1 26 79 0 0,-2 12-12 0 0,0 10 31 0 0,0-43-83 0 0,-1 0 0 0 0,0-1 0 0 0,-1 1-1 0 0,0 0 1 0 0,0-1 0 0 0,-1 1-15 0 0,-4 17 29 0 0,2-9 4 0 0,3-9-23 0 0,0-1 1 0 0,1 1-1 0 0,0 0 0 0 0,0-1 0 0 0,0 1 0 0 0,1 0-10 0 0,0-4 6 0 0,0 0-1 0 0,0 0 0 0 0,0 0 1 0 0,-1 0-1 0 0,1 0 1 0 0,-1 0-1 0 0,0 0 1 0 0,0 0-1 0 0,0 0 0 0 0,0 0 1 0 0,0 0-1 0 0,-1 0 1 0 0,1-1-1 0 0,-1 1 0 0 0,1 0 1 0 0,-2 0-6 0 0,1 1 8 0 0,-1 0-1 0 0,1 0 1 0 0,1 1 0 0 0,-1-1 0 0 0,0 1 0 0 0,1-1 0 0 0,0 1-8 0 0,-7 21 41 0 0,-2-8 30 0 0,-25 28 93 0 0,22-31-69 0 0,-2 0 52 0 0,3-2 10 0 0,8-8-82 0 0,-1 0-1 0 0,1-1 1 0 0,-1 1-1 0 0,0-1 1 0 0,0 0-1 0 0,-2 1-74 0 0,-28 13 674 0 0,7-5-152 0 0,24-11-448 0 0,-1-1 1 0 0,1 0-1 0 0,0-1 0 0 0,-1 1 0 0 0,1-1 1 0 0,0 0-1 0 0,-1 0 0 0 0,1 0 0 0 0,-4-1-74 0 0,-8 0 217 0 0,5-1-120 0 0,-2-4-8 0 0,5 1-43 0 0,-5 0 50 0 0,9-2-37 0 0,3 7-58 0 0,1-1 0 0 0,0 1 0 0 0,0-1 0 0 0,-1 1 0 0 0,1-1 1 0 0,0 1-1 0 0,-1 0 0 0 0,1-1 0 0 0,0 1 0 0 0,-1 0 1 0 0,1-1-1 0 0,0 1 0 0 0,-1 0 0 0 0,1-1 0 0 0,-1 1 0 0 0,1 0 1 0 0,-1 0-1 0 0,1 0 0 0 0,-1-1 0 0 0,1 1 0 0 0,0 0 1 0 0,-1 0-1 0 0,1 0 0 0 0,-1 0 0 0 0,1 0 0 0 0,-1 0 0 0 0,1 0 1 0 0,-1 0-1 0 0,1 0 0 0 0,-1 0 0 0 0,1 0 0 0 0,-1 0-1 0 0,-1 1 0 0 0,1-1 0 0 0,0 0 0 0 0,-1-1 0 0 0,1 1 0 0 0,0 0 0 0 0,0 0 0 0 0,-1 0 0 0 0,1-1 0 0 0,0 1 0 0 0,0-1 0 0 0,-1 1 0 0 0,1-1 0 0 0,0 1 0 0 0,0-1 0 0 0,0 0 0 0 0,0 0 0 0 0,0 1 0 0 0,0-1 0 0 0,0 0 0 0 0,0 0 0 0 0,0 0 0 0 0,0 0 0 0 0,1 0 0 0 0,-1 0 0 0 0,0-1 0 0 0,-2-5 0 0 0,3 6 0 0 0,-1 1 0 0 0,1-1 0 0 0,0 1 0 0 0,0-1 0 0 0,0 1 0 0 0,-1-1 0 0 0,1 1 0 0 0,0-1 0 0 0,0 1 0 0 0,-1 0 0 0 0,1-1 0 0 0,0 1 0 0 0,-1 0 0 0 0,1-1 0 0 0,-1 1 0 0 0,1 0 0 0 0,0-1 0 0 0,-1 1 0 0 0,1 0 0 0 0,-1-1 0 0 0,1 1 0 0 0,-1 0 0 0 0,1 0 0 0 0,-1 0 0 0 0,1 0 0 0 0,-1-1 0 0 0,1 1 0 0 0,-1 0 0 0 0,1 0 0 0 0,-1 0 0 0 0,1 0 0 0 0,-1 0 0 0 0,1 0 0 0 0,-1 0 0 0 0,1 0 0 0 0,-1 1 0 0 0,1-1 0 0 0,-1 0 0 0 0,1 0 1 0 0,-1 0-1 0 0,0 0 0 0 0,1 0 0 0 0,-1 0 1 0 0,1 0-1 0 0,-1 0 0 0 0,0 0 0 0 0,1 0 0 0 0,-1 0 1 0 0,0-1-1 0 0,1 1 0 0 0,-1 0 0 0 0,1 0 1 0 0,-1-1-1 0 0,1 1 0 0 0,-1 0 0 0 0,1-1 1 0 0,-1 1-1 0 0,1 0 0 0 0,-1-1 0 0 0,1 1 0 0 0,-1-1 1 0 0,1 1-1 0 0,-1-1 0 0 0,1 1 0 0 0,0-1 1 0 0,-1 1-1 0 0,-6-7-18 0 0,-5 5-49 0 0,12 2 61 0 0,-1 0 1 0 0,1 0 0 0 0,-1 0-1 0 0,1 0 1 0 0,-1 0 0 0 0,1 0-1 0 0,-1 0 1 0 0,1 0-1 0 0,-1 0 1 0 0,1 0 0 0 0,-1 0-1 0 0,1-1 1 0 0,-1 1 0 0 0,1 0-1 0 0,-1 0 1 0 0,1-1 0 0 0,0 1-1 0 0,-1 0 1 0 0,1 0-1 0 0,-1-1 1 0 0,1 1 0 0 0,0 0-1 0 0,-1-1 1 0 0,1 1 0 0 0,0-1-1 0 0,0 1 1 0 0,-1 0 0 0 0,1-1-1 0 0,0 1 1 0 0,0-1-1 0 0,0 1 1 0 0,-1-1 0 0 0,1 1-1 0 0,0-1 1 0 0,0 1 0 0 0,0-1-1 0 0,0 1 1 0 0,0-1 0 0 0,0 1-1 0 0,0-1 1 0 0,0 1-1 0 0,0-1 6 0 0,0 1-2 0 0,0 0-1 0 0,0 0 1 0 0,0 0-1 0 0,0 0 1 0 0,0-1-1 0 0,0 1 0 0 0,0 0 1 0 0,0 0-1 0 0,0 0 1 0 0,0 0-1 0 0,0 0 1 0 0,0 0-1 0 0,0 0 0 0 0,0 0 1 0 0,0 0-1 0 0,0 0 1 0 0,0-1-1 0 0,0 1 1 0 0,0 0-1 0 0,0 0 0 0 0,0 0 1 0 0,0 0-1 0 0,0 0 1 0 0,0 0-1 0 0,0 0 1 0 0,0 0-1 0 0,0 0 0 0 0,0 0 1 0 0,0 0-1 0 0,0 0 1 0 0,0 0-1 0 0,-1-1 1 0 0,1 1-1 0 0,0 0 0 0 0,0 0 1 0 0,0 0-1 0 0,0 0 1 0 0,0 0-1 0 0,0 0 1 0 0,0 0-1 0 0,0 0 0 0 0,0 0 1 0 0,0 0-1 0 0,0 0 1 0 0,-1 0-1 0 0,1 0 1 0 0,0 0-1 0 0,0 0 0 0 0,0 0 1 0 0,0 0-1 0 0,0 0 1 0 0,0 0-1 0 0,0 0 1 0 0,0 0-1 0 0,0 0 0 0 0,0 0 1 0 0,-1 0 2 0 0,-9 0-259 0 0,7 0-49 0 0,3 0-11 0 0,0-3 120 0 0,0 1 33 0 0,0-2-86 0 0,-2 1 62 0 0,-6 0-148 0 0,5 3 162 0 0,1-1-42 0 0,2 1-13 0 0,-1-1-58 0 0,1 1 101 0 0,0-1-32 0 0,0 0-37 0 0,0 0-34 0 0,0-1-382 0 0,0 0 100 0 0,0 0-46 0 0,0-1-720 0 0,0 1-561 0 0,0 2-1068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17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364 379 7280 0 0,'0'0'165'0'0,"2"0"22"0"0,1 1-131 0 0,1-1-9 0 0,-1-5 39 0 0,3-6 97 0 0,5-3-83 0 0,-9 12 4 0 0,-2 2 117 0 0,0 0 190 0 0,0 0 6 0 0,0 0-1 0 0,0 0-28 0 0,0 0-17 0 0,0 0-3 0 0,0 0-19 0 0,0 0-80 0 0,0 0-39 0 0,-2 0-6 0 0,-3-1-104 0 0,3 1-96 0 0,1-1 0 0 0,-1 1 0 0 0,0 0 0 0 0,1 0 0 0 0,-1 0 0 0 0,0 0 0 0 0,1 0 0 0 0,-1 0 0 0 0,1 1 0 0 0,-1-1 0 0 0,0 0 0 0 0,1 1 0 0 0,-1-1 0 0 0,1 1 0 0 0,-2 0-24 0 0,-10 10 60 0 0,0-6-38 0 0,8 2 7 0 0,5-7-28 0 0,0 1 0 0 0,0-1 0 0 0,-1 1 0 0 0,1-1 0 0 0,0 0 1 0 0,-1 1-1 0 0,1-1 0 0 0,0 1 0 0 0,-1-1 0 0 0,1 0 0 0 0,0 1 0 0 0,-1-1 0 0 0,1 0 0 0 0,-1 0 0 0 0,1 1 1 0 0,0-1-1 0 0,-1 0 0 0 0,1 0 0 0 0,-1 0 0 0 0,1 0 0 0 0,-1 1 0 0 0,1-1 0 0 0,-1 0 0 0 0,1 0 1 0 0,-1 0-1 0 0,1 0 0 0 0,-1 0 0 0 0,1 0 0 0 0,-1 0 0 0 0,1 0 0 0 0,-1 0 0 0 0,0-1-1 0 0,0 1 6 0 0,-1 1 1 0 0,0-1-1 0 0,1 0 0 0 0,-1 0 0 0 0,0 1 1 0 0,1-1-1 0 0,-1 1 0 0 0,1-1 0 0 0,-1 1 0 0 0,1 0 1 0 0,-1 0-1 0 0,1 0 0 0 0,-1 0 0 0 0,1 0-6 0 0,-7 4 31 0 0,-24 10 97 0 0,27-12-110 0 0,5-3-15 0 0,-1 0-1 0 0,0 0 0 0 0,1 1 1 0 0,-1-1-1 0 0,0 0 1 0 0,1 1-1 0 0,-1-1 0 0 0,1 1 1 0 0,-1-1-1 0 0,1 0 0 0 0,-1 1 1 0 0,1-1-1 0 0,-1 1 0 0 0,1 0 1 0 0,-1-1-1 0 0,1 1 1 0 0,0-1-1 0 0,-1 1 0 0 0,1-1 1 0 0,0 1-1 0 0,-1 0 0 0 0,1 0-2 0 0,-2 4 7 0 0,-1-2 4 0 0,0-1 0 0 0,0 1-1 0 0,0 0 1 0 0,0-1 0 0 0,0 0 0 0 0,0 0 0 0 0,-1 0-1 0 0,1 0 1 0 0,-1 0 0 0 0,-2 0-11 0 0,-1 2 25 0 0,-3 0-12 0 0,7-3-13 0 0,1 0 0 0 0,0 0 0 0 0,0 1 0 0 0,-1-1 0 0 0,1 0 0 0 0,0 1 0 0 0,0-1 1 0 0,0 1-1 0 0,1 0 0 0 0,-15 11 10 0 0,11-10-1 0 0,4-3-7 0 0,0 0 0 0 0,1 0 0 0 0,-1 1 0 0 0,1-1 0 0 0,-1 0 0 0 0,0 1 0 0 0,1-1 0 0 0,-1 0 0 0 0,1 1 0 0 0,-1-1 0 0 0,1 1 0 0 0,-1-1 0 0 0,1 1-1 0 0,-1-1 1 0 0,1 1 0 0 0,0 0 0 0 0,-1-1 0 0 0,1 1 0 0 0,0-1 0 0 0,-1 1 0 0 0,1 0 0 0 0,0 0-2 0 0,-3 4 2 0 0,-10 10 8 0 0,9-10 6 0 0,0-1 10 0 0,-6 19-14 0 0,-1-7-12 0 0,9-1 0 0 0,2-9 0 0 0,0-5 0 0 0,-14 24 0 0 0,14-24 0 0 0,0 0 0 0 0,0 0 0 0 0,-1 0 0 0 0,1 0 0 0 0,0 0 0 0 0,0 0 0 0 0,0 0 0 0 0,0 0 0 0 0,0 0 0 0 0,0-1 0 0 0,0 1 0 0 0,0 0 0 0 0,1 0 0 0 0,-1 0 0 0 0,0 0 0 0 0,0 0 0 0 0,1 0 0 0 0,-1 0 0 0 0,1 0 0 0 0,-1 0 0 0 0,1-1 0 0 0,-1 1 0 0 0,1 0 0 0 0,-1 0 0 0 0,1-1 0 0 0,0 1 0 0 0,-1 0 0 0 0,5 6 0 0 0,-2 8 0 0 0,-3-13 0 0 0,0 0 0 0 0,0 0 0 0 0,0-1 0 0 0,1 1 0 0 0,-1 0 0 0 0,0-1 0 0 0,1 1 0 0 0,0 0 0 0 0,-1-1 0 0 0,1 1 0 0 0,0-1 0 0 0,0 1 0 0 0,0-1 0 0 0,0 0 0 0 0,0 1 0 0 0,0-1 0 0 0,0 0 0 0 0,1 1 0 0 0,-1-1 0 0 0,0 0 0 0 0,47 46 10 0 0,-43-42-1 0 0,1-1 0 0 0,-1 0-1 0 0,1 0 1 0 0,0-1-1 0 0,1 0 1 0 0,-1 0-9 0 0,0 0 2 0 0,7 1 18 0 0,8-5 56 0 0,-5 1-20 0 0,2 0 4 0 0,-2 0 56 0 0,-9 0-87 0 0,-2 1-8 0 0,0-1 0 0 0,0 1 0 0 0,0-1-1 0 0,0 0 1 0 0,0-1 0 0 0,0 1-1 0 0,0-1 1 0 0,0 0 0 0 0,1-1-21 0 0,2-3 30 0 0,-7 4-24 0 0,1 0 0 0 0,-1 0 1 0 0,1 1-1 0 0,-1-1 0 0 0,1 0 0 0 0,-1 1 0 0 0,1-1 1 0 0,-1 0-1 0 0,1 1 0 0 0,0 0 0 0 0,-1-1 1 0 0,1 1-1 0 0,0 0 0 0 0,0 0-6 0 0,-2 0 0 0 0,1 0 1 0 0,0 0-1 0 0,-1 0 1 0 0,1 0-1 0 0,0 0 1 0 0,-1 0-1 0 0,1 0 1 0 0,0 0-1 0 0,-1-1 1 0 0,1 1-1 0 0,0 0 1 0 0,-1 0-1 0 0,1-1 1 0 0,0 1-1 0 0,-1 0 1 0 0,1-1-1 0 0,-1 1 1 0 0,1-1-1 0 0,-1 1 1 0 0,1 0-1 0 0,-1-1 1 0 0,1 1-1 0 0,-1-1 1 0 0,1 0-1 0 0,-1 1 1 0 0,0-1-1 0 0,1 1-1 0 0,-1-1 0 0 0,1 0 1 0 0,-1 1-1 0 0,0-1 0 0 0,1 1 1 0 0,-1-1-1 0 0,1 1 1 0 0,-1-1-1 0 0,1 1 0 0 0,0 0 1 0 0,-1-1-1 0 0,1 1 0 0 0,-1 0 1 0 0,1-1-1 0 0,0 1 0 0 0,-1 0 1 0 0,1 0-1 0 0,0 0 0 0 0,-1-1 1 0 0,1 1-1 0 0,0 0 0 0 0,-1 0 1 0 0,1 0-1 0 0,0 0 1 0 0,-1 0-1 0 0,1 0 1 0 0,13-2-90 0 0,-3-4-57 0 0,-2 1-44 0 0,2 2-65 0 0,-9 3 99 0 0,-2 0 66 0 0,1 0-34 0 0,-1 0-10 0 0,1-1-34 0 0,-1 1-39 0 0,1-1-43 0 0,0 0-47 0 0,0 0-43 0 0,0 0-38 0 0,0 0-34 0 0,1-1-121 0 0,0 0-33 0 0,3-3-1250 0 0</inkml:trace>
  <inkml:trace contextRef="#ctx0" brushRef="#br0" timeOffset="679.23">1 679 4000 0 0,'0'0'116'0'0,"0"0"-25"0"0,0 0 10 0 0,0 0 51 0 0,0 0 144 0 0,0 0 261 0 0,0 0 19 0 0,0 0-16 0 0,0 0-93 0 0,0 0-41 0 0,0 0-8 0 0,0 0-6 0 0,0 0-18 0 0,0 0-8 0 0,0 0-2 0 0,0 0-22 0 0,0 0-90 0 0,0 0-44 0 0,0 0-10 0 0,2 0 8 0 0,25 0 333 0 0,-25 0-264 0 0,1 0-17 0 0,1 0-192 0 0,-2 1-54 0 0,1-1-1 0 0,-1 0 1 0 0,0 0-1 0 0,1-1 1 0 0,-1 1-1 0 0,0 0 1 0 0,1-1-1 0 0,-1 1 1 0 0,2-1-32 0 0,4-4 77 0 0,-7 4-60 0 0,1 0 0 0 0,-1 0 1 0 0,1 0-1 0 0,-1 0 1 0 0,1 1-1 0 0,-1-1 1 0 0,1 0-1 0 0,-1 1 1 0 0,1-1-1 0 0,0 1 1 0 0,-1 0-1 0 0,1 0 0 0 0,0-1 1 0 0,-1 1-18 0 0,16 1 179 0 0,-13 0-124 0 0,0-1-1 0 0,1 0 1 0 0,-1 1 0 0 0,0-2-1 0 0,1 1 1 0 0,-1 0-1 0 0,0-1 1 0 0,1 0 0 0 0,3-1-55 0 0,0-3 80 0 0,-7 4-61 0 0,0 0-1 0 0,1 0 0 0 0,-1 0 0 0 0,1 0 1 0 0,-1 1-1 0 0,1-1 0 0 0,-1 1 0 0 0,1-1 0 0 0,0 1 1 0 0,-1-1-1 0 0,1 1 0 0 0,-1 0 0 0 0,1 0 1 0 0,0 0-19 0 0,9-2 118 0 0,2-4 16 0 0,-12 5-116 0 0,1 0 0 0 0,-1 0 0 0 0,1 0 0 0 0,0 0 0 0 0,-1 1 0 0 0,1-1 0 0 0,0 0 0 0 0,-1 1 0 0 0,1 0 0 0 0,0-1 0 0 0,0 1 0 0 0,-1 0 0 0 0,1 0-18 0 0,5 0 63 0 0,-6 0-44 0 0,1 0 0 0 0,0 1 0 0 0,-1-1 0 0 0,1 0-1 0 0,0-1 1 0 0,-1 1 0 0 0,1 0 0 0 0,0 0 0 0 0,-1-1 0 0 0,1 1 0 0 0,-1-1 0 0 0,2 0-19 0 0,2-5 91 0 0,-5 5-87 0 0,0 1 0 0 0,0-1 1 0 0,1 1-1 0 0,-1-1 0 0 0,0 1 1 0 0,1 0-1 0 0,-1-1 0 0 0,0 1 1 0 0,1 0-1 0 0,-1-1 0 0 0,0 1 1 0 0,1 0-1 0 0,-1-1 0 0 0,1 1 1 0 0,-1 0-1 0 0,0 0 0 0 0,1-1 1 0 0,-1 1-1 0 0,1 0 0 0 0,-1 0 0 0 0,1 0 1 0 0,-1 0-1 0 0,1 0 0 0 0,-1 0 1 0 0,1 0-1 0 0,-1 0 0 0 0,1 0 1 0 0,-1 0-1 0 0,1 0 0 0 0,-1 0 1 0 0,1 0-1 0 0,0 0-4 0 0,5 0 50 0 0,2 0-44 0 0,0 0-47 0 0,-1 0-51 0 0,-5 0-87 0 0,-2 0-78 0 0,0 0-37 0 0,0 0-8 0 0,0 0 2 0 0,0 0 17 0 0,0 0 10 0 0,0 0 151 0 0,0 0-28 0 0,0 0-54 0 0,0 0-96 0 0,0 0-114 0 0,0 0-102 0 0,0 0 74 0 0,0 0-38 0 0,0 0-562 0 0,0 0-440 0 0,0 0-838 0 0</inkml:trace>
  <inkml:trace contextRef="#ctx0" brushRef="#br0" timeOffset="1851.98">269 1 6176 0 0,'0'0'177'0'0,"0"0"-35"0"0,0 0 7 0 0,0 0 64 0 0,0 0 194 0 0,0 0 357 0 0,0 0 32 0 0,0 0-332 0 0,0 0-200 0 0,0 0-61 0 0,3 2 20 0 0,7 9 75 0 0,-7-8-67 0 0,-2 1-103 0 0,-1 0-64 0 0,-1 1-35 0 0,1-3 44 0 0,0 6 160 0 0,0 1-43 0 0,0-1-39 0 0,0 0-32 0 0,0 10 63 0 0,0 8-44 0 0,-2-10-43 0 0,-3 1-18 0 0,-1 2-15 0 0,2 24 44 0 0,4 6-37 0 0,1-17-54 0 0,0 7 35 0 0,0-18-16 0 0,-1-1 1 0 0,-1 1 0 0 0,-3 17-35 0 0,-1-15 18 0 0,3-12 1 0 0,0 0 1 0 0,0-1-1 0 0,1 1 1 0 0,0 2-20 0 0,2 20 42 0 0,-1-17 42 0 0,0 1 0 0 0,0-1 0 0 0,-3 12-84 0 0,-3-4 81 0 0,4-18-49 0 0,0 0 0 0 0,1 1 0 0 0,0-1 0 0 0,0 0 1 0 0,0 5-33 0 0,1 5-107 0 0,0-1 62 0 0,0 0 53 0 0,0-1 44 0 0,0 15 146 0 0,0 35 425 0 0,0-44-483 0 0,0 1-66 0 0,0-9-71 0 0,0 0-37 0 0,0 1-42 0 0,0-1-47 0 0,0 2-67 0 0,0 0-66 0 0,0 1-71 0 0,0-1-80 0 0,0 2-84 0 0,0-1-90 0 0,0 1-98 0 0,0 0-103 0 0,0-16-894 0 0,0 0-952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24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1 585 7920 0 0,'0'0'174'0'0,"0"0"29"0"0,0 0 13 0 0,0 0 40 0 0,0 0 141 0 0,0 0 62 0 0,0 0 12 0 0,0 0-22 0 0,0 0-94 0 0,0 0-41 0 0,0 0-8 0 0,0 0-6 0 0,0 0-18 0 0,2 0-8 0 0,-1 0-261 0 0,-1 0 0 0 0,1 0-1 0 0,-1 0 1 0 0,1 0 0 0 0,-1 0 0 0 0,1 0 0 0 0,-1 0 0 0 0,1-1 0 0 0,-1 1 0 0 0,1 0 0 0 0,-1 0 0 0 0,0 0 0 0 0,1 0 0 0 0,-1-1 0 0 0,1 1 0 0 0,-1 0 0 0 0,1 0 0 0 0,-1-1 0 0 0,0 1 0 0 0,1 0 0 0 0,-1-1 0 0 0,0 1 0 0 0,1 0-1 0 0,-1-1 1 0 0,0 1 0 0 0,1-1 0 0 0,-1 1 0 0 0,0 0 0 0 0,0-1 0 0 0,1 1 0 0 0,-1-1 0 0 0,0 1 0 0 0,0-1 0 0 0,0 1 0 0 0,0-1 0 0 0,0 1 0 0 0,0-1 0 0 0,0 1 0 0 0,0-1 0 0 0,0 1 0 0 0,0-1 0 0 0,0 0-13 0 0,3-4 272 0 0,7-5 0 0 0,-7 7-73 0 0,-2 0-72 0 0,0 0-46 0 0,-1-1-41 0 0,0 0-8 0 0,1 2 31 0 0,2-2-24 0 0,0 0 60 0 0,1 0 37 0 0,7-8 232 0 0,-8 8-275 0 0,-1 1-34 0 0,6-15 243 0 0,-3 1-100 0 0,7-15 107 0 0,-3 17-130 0 0,-6 11-138 0 0,-1 0 1 0 0,0 0 0 0 0,0-1-1 0 0,-1 1 1 0 0,1-1 0 0 0,-1 1-1 0 0,0-1-41 0 0,5-16 190 0 0,6-2 64 0 0,8-11 46 0 0,-5 8-77 0 0,-3 7-18 0 0,-5 8-104 0 0,6-9 89 0 0,-1 7-17 0 0,1-3-3 0 0,-2-2-102 0 0,-2 3-65 0 0,-7 12-9 0 0,0 1 0 0 0,0-1 0 0 0,1 0-1 0 0,-1 1 1 0 0,0-1 0 0 0,1 1 0 0 0,0 0 0 0 0,-1 0-1 0 0,1 0 1 0 0,3-2 6 0 0,-1 2-5 0 0,-5 2 5 0 0,1 0 0 0 0,0-1 0 0 0,-1 1 0 0 0,1 0 0 0 0,-1-1 0 0 0,1 1 0 0 0,0 0 0 0 0,-1-1 0 0 0,1 1 0 0 0,-1-1 0 0 0,1 1 0 0 0,-1-1 0 0 0,1 1 0 0 0,-1-1 0 0 0,1 1 0 0 0,-1-1 0 0 0,0 1 0 0 0,1-1 0 0 0,-1 0 0 0 0,0 1 0 0 0,0-1 0 0 0,1 0 0 0 0,1-4 6 0 0,5-4 13 0 0,8-6 84 0 0,-1 0-11 0 0,-8 7-86 0 0,-5 2-7 0 0,1 2 2 0 0,14-5-67 0 0,-1-4 66 0 0,-1-3 53 0 0,-9 3-40 0 0,5 8-1 0 0,-9 4-8 0 0,-1 1 0 0 0,0-1 0 0 0,1 1 0 0 0,-1-1 0 0 0,0 0 0 0 0,0 1 0 0 0,1-1 0 0 0,-1 0 0 0 0,0 1 0 0 0,0-1-1 0 0,0 0 1 0 0,0 1 0 0 0,0-1 0 0 0,0 0 0 0 0,0 0-4 0 0,0 1 0 0 0,0-2 65 0 0,0 2 1 0 0,0 0 4 0 0,0 0 2 0 0,0 0-1 0 0,0 0-4 0 0,0 0 2 0 0,0 0-1 0 0,0 0 9 0 0,0 0 3 0 0,3 0-13 0 0,7 0-43 0 0,-10 0-23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 0 0 0 0,0 0-1 0 0,1 0 1 0 0,-1 0 0 0 0,0 0 0 0 0,0 1-1 0 0,0-1 1 0 0,0 0 0 0 0,0 0 0 0 0,0 0-1 0 0,0 0 1 0 0,0 0 0 0 0,0 0 0 0 0,0 0-1 0 0,0 0 1 0 0,0 0 0 0 0,0 0-1 0 0,0 0 1 0 0,0 1 0 0 0,0-1 0 0 0,0 0-1 0 0,0 0 1 0 0,0 0 0 0 0,0 0 0 0 0,0 0-1 0 0,0 0 1 0 0,0 0 0 0 0,0 0 0 0 0,0 0-1 0 0,2 14 10 0 0,9 1-10 0 0,-6-1 0 0 0,6-9 0 0 0,-6 5 0 0 0,5-4 11 0 0,-8-4-4 0 0,-1 0-1 0 0,1 0 0 0 0,-1 0 1 0 0,0 0-1 0 0,0 1 1 0 0,0-1-1 0 0,0 1 1 0 0,0-1-7 0 0,0 1 0 0 0,-1-1 0 0 0,1 1 0 0 0,0-1 1 0 0,1 1-1 0 0,-1-1 0 0 0,0 0 0 0 0,1 0 0 0 0,-1 1 0 0 0,10 2 0 0 0,-6 8 0 0 0,22 19 0 0 0,-23-22 0 0 0,-3-8 0 0 0,0 1 0 0 0,0-1 0 0 0,1 0 0 0 0,-1 0 0 0 0,0 0 0 0 0,1 0 0 0 0,-1 0 0 0 0,1 0 0 0 0,0 0 0 0 0,6 5 0 0 0,-5-4 0 0 0,0 1 0 0 0,0-1 0 0 0,1 0 0 0 0,-2 1 0 0 0,1 0 0 0 0,0 0 0 0 0,2 6 0 0 0,-1-1 0 0 0,1 0 0 0 0,0 0 0 0 0,0 0 0 0 0,1-1 0 0 0,0 0 0 0 0,0 0 0 0 0,2 1 0 0 0,-6-8 0 0 0,-1 1 0 0 0,1 0 0 0 0,-1 0 0 0 0,1 1 0 0 0,-1-1 0 0 0,0 0 0 0 0,0 0 0 0 0,0 1 0 0 0,0-1 0 0 0,0 0 0 0 0,-1 1 0 0 0,1-1 0 0 0,0 1 0 0 0,-1-1 0 0 0,1 1 0 0 0,-1-1 0 0 0,1 1 0 0 0,0-1 0 0 0,0 1 0 0 0,0-1 0 0 0,0 0 0 0 0,0 0 0 0 0,1 1 0 0 0,-1-1 0 0 0,1 0 0 0 0,-1 0 0 0 0,1 0 0 0 0,2 1 6 0 0,0 1 0 0 0,-1 0 0 0 0,0 1 0 0 0,0-1 0 0 0,0 0 0 0 0,-1 1 0 0 0,1 0 0 0 0,-1-1 0 0 0,0 2-6 0 0,8 21 57 0 0,0-5 78 0 0,-9-21-125 0 0,26 31 182 0 0,-18-11-64 0 0,-7-16-85 0 0,0 0-1 0 0,1 1 1 0 0,0-1 0 0 0,0 0 0 0 0,0 0-1 0 0,3 3-42 0 0,-2-2 141 0 0,-5 4-52 0 0,1-10-69 0 0,0 3 138 0 0,0-3 2 0 0,0 0-2 0 0,0 0-12 0 0,0 0-2 0 0,2 2 0 0 0,9 9-12 0 0,-8-8-49 0 0,-3-3-12 0 0,0 0 15 0 0,0 0-11 0 0,0 2-20 0 0,0 9-34 0 0,0-1-32 0 0,0-5-77 0 0,0-2-96 0 0,0-3 73 0 0,0 0 29 0 0,0 0-37 0 0,0 0-16 0 0,0 0-38 0 0,0 0-44 0 0,0 0-50 0 0,0 0-52 0 0,0 0-51 0 0,0 0-46 0 0,0 0-41 0 0,0 1-297 0 0,0-1-70 0 0,0 1-53 0 0,0 0-40 0 0,0 1-346 0 0,0 0-35 0 0,0 7-2718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01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16 6160 0 0,'0'0'133'0'0,"0"0"23"0"0,0 0 13 0 0,0 0 38 0 0,0 0 109 0 0,0 2 48 0 0,0-1-377 0 0,0-1 40 0 0,1 4 123 0 0,-1 1 89 0 0,-1 10 434 0 0,0-11-496 0 0,-1-1-39 0 0,-8 8 55 0 0,7-8-53 0 0,2 0-63 0 0,1 6-26 0 0,1-6-8 0 0,-1-1-28 0 0,0-1 1 0 0,0 1-1 0 0,-1 0 1 0 0,1-1 0 0 0,0 1-1 0 0,-1-1 1 0 0,1 1-1 0 0,-1 0 1 0 0,0-1 0 0 0,0 1-1 0 0,1-1 1 0 0,-1 0-1 0 0,0 1 1 0 0,0-1-16 0 0,-4 7 66 0 0,0 6 56 0 0,-2-10-50 0 0,2 0 5 0 0,3 9 0 0 0,2-9-54 0 0,0 0 1 0 0,-1 0 0 0 0,0 0 0 0 0,1 1-1 0 0,-2-1 1 0 0,1 0 0 0 0,0 0-1 0 0,-2 2-23 0 0,-6 18 147 0 0,-2-5-65 0 0,8-15-53 0 0,1 0 0 0 0,-1 0 1 0 0,1 1-1 0 0,-1-1 0 0 0,1 3-29 0 0,-4 22 133 0 0,2-14-68 0 0,-5 9 85 0 0,1 1-1 0 0,3-10-85 0 0,0 14 67 0 0,-6-8-3 0 0,6 5 0 0 0,-5-5-2 0 0,4 5-6 0 0,1-10-40 0 0,3-13-62 0 0,1 1 0 0 0,0-1 0 0 0,0 0 1 0 0,0 1-1 0 0,0-1 0 0 0,1 0 0 0 0,-1 1 1 0 0,1 1-19 0 0,-2 13 102 0 0,-4-1-30 0 0,0-2 2 0 0,4 1 30 0 0,2-15-91 0 0,0 1 1 0 0,0 0 0 0 0,0 0 0 0 0,-1-1 0 0 0,1 1 0 0 0,-1 0-1 0 0,1 0 1 0 0,-1-1 0 0 0,0 1 0 0 0,0 0 0 0 0,1-1-1 0 0,-1 1 1 0 0,0-1-14 0 0,-1 1 10 0 0,2-1 0 0 0,-1 1 0 0 0,0-1 1 0 0,0 1-1 0 0,0 0 0 0 0,1-1 0 0 0,-1 1 0 0 0,1 0 0 0 0,-1 0 0 0 0,1-1 0 0 0,0 1 0 0 0,0 0 0 0 0,0 0-10 0 0,0 27 130 0 0,-3-24-77 0 0,-1-2-41 0 0,4-2-12 0 0,-1-1-1 0 0,1 1 1 0 0,-1-1-1 0 0,1 1 1 0 0,-1-1-1 0 0,1 1 1 0 0,-1-1-1 0 0,1 1 1 0 0,-1-1-1 0 0,1 1 1 0 0,0 0-1 0 0,-1-1 1 0 0,1 1-1 0 0,0 0 1 0 0,-1 0 0 0 0,0 9 17 0 0,0 9 42 0 0,1-16 7 0 0,0-3-41 0 0,0 0-77 0 0,0 0-37 0 0,0 0-142 0 0,0 0 104 0 0,0 0 46 0 0,0 0-33 0 0,0 0-11 0 0,0 0-34 0 0,0 0-38 0 0,0 0-43 0 0,0 0-45 0 0,0 0-43 0 0,0 0-38 0 0,0 0-33 0 0,0 0-665 0 0,0 0-696 0 0</inkml:trace>
  <inkml:trace contextRef="#ctx0" brushRef="#br0" timeOffset="434.7">127 0 5528 0 0,'0'0'124'0'0,"0"0"17"0"0,0 0 11 0 0,3 3-20 0 0,7 7-45 0 0,-7-7 136 0 0,0-2-72 0 0,-1 0-43 0 0,1-2-35 0 0,0 1-13 0 0,-1 1 34 0 0,3 10 321 0 0,8-6-13 0 0,-8-2-282 0 0,0 1 39 0 0,14 14 458 0 0,-11-10-393 0 0,-3-2-98 0 0,1 0-73 0 0,12 12 252 0 0,-9-11-136 0 0,-1 1 0 0 0,0 1-1 0 0,0-1 1 0 0,4 8-169 0 0,27 44 354 0 0,-18-27-150 0 0,-2-5 65 0 0,-7-4 53 0 0,-5-2-75 0 0,-5-15-146 0 0,0 0 1 0 0,0 0-1 0 0,4 7-101 0 0,0-3 69 0 0,4 10 28 0 0,12 27 74 0 0,-10-15-12 0 0,-10-28-132 0 0,0-1 0 0 0,0 0 0 0 0,0 0 0 0 0,0 0 0 0 0,2 2-27 0 0,11 12 140 0 0,-13-16-124 0 0,0 0 1 0 0,-1 0-1 0 0,1 0 1 0 0,-1 0 0 0 0,0 0-1 0 0,0 0 1 0 0,1 1-1 0 0,-1-1 1 0 0,-1 0 0 0 0,1 1-1 0 0,0-1 1 0 0,-1 1-1 0 0,1-1-16 0 0,-1 1 13 0 0,1-1 0 0 0,0 1 0 0 0,-1-1 0 0 0,1 1 0 0 0,0-1 0 0 0,0 0 0 0 0,1 1 0 0 0,-1-1 0 0 0,0 0 0 0 0,1 0 0 0 0,-1 0 0 0 0,1 0 0 0 0,0 0-13 0 0,2 3 40 0 0,0 1 1 0 0,0 0 0 0 0,0 0 0 0 0,0 0 0 0 0,-1 0-1 0 0,0 1-40 0 0,0-2 29 0 0,-1 0 47 0 0,-1-1-46 0 0,0 10-43 0 0,-1-7 67 0 0,-1-1 37 0 0,1 1 61 0 0,-1 1 74 0 0,1 2 89 0 0,0-8-313 0 0,0-2-92 0 0,0 0-85 0 0,0 0 44 0 0,0 0-35 0 0,0 0-37 0 0,0 0-35 0 0,0 0-332 0 0,0 0 74 0 0,0 0-49 0 0,0 0-647 0 0,0 0-516 0 0,0 0-976 0 0</inkml:trace>
  <inkml:trace contextRef="#ctx0" brushRef="#br0" timeOffset="684.94">48 473 6296 0 0,'3'0'184'0'0,"2"0"-145"0"0,0 0 1 0 0,1-1-1 0 0,-1 0 1 0 0,5-1-40 0 0,-6 1 9 0 0,-1 0 1 0 0,1 0 0 0 0,0-1-1 0 0,0 0 1 0 0,-1 0 0 0 0,2 0-10 0 0,10-7 43 0 0,0 3 76 0 0,4 0 98 0 0,11-1 201 0 0,10-3 161 0 0,-27 6-422 0 0,-1-2-33 0 0,7-2 221 0 0,1 2-94 0 0,0 0-77 0 0,0 1-59 0 0,-4 1-52 0 0,-11 3-30 0 0,1 0-1 0 0,0 1 1 0 0,-1 0 0 0 0,4 0-33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28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17 5848 0 0,'0'0'168'0'0,"0"0"-40"0"0,0 0-4 0 0,0 0 44 0 0,0 0 142 0 0,-2 0 266 0 0,0 0-598 0 0,0 0 56 0 0,0 0 53 0 0,1 0 48 0 0,0 0 43 0 0,1 0 40 0 0,-1 0 318 0 0,1 0-31 0 0,1 0 50 0 0,2 0 1222 0 0,1 0-779 0 0,-2 0-560 0 0,0 0-57 0 0,0 0-166 0 0,-1 0-36 0 0,1 0-39 0 0,-1 0-43 0 0,0 0-52 0 0,1 0-35 0 0,-1 0-37 0 0,0 0-39 0 0,0 0-43 0 0,0 0-43 0 0,0 0-46 0 0,0 0-49 0 0,23 0 558 0 0,-1 0-41 0 0,1 0-44 0 0,0 0-45 0 0,-1 0-49 0 0,1 0-51 0 0,0 0-52 0 0,-1 0-56 0 0,-17 1 27 0 0,-5-1 0 0 0,24-14 0 0 0,-11 11-23 0 0,9 3-147 0 0,-15 1 83 0 0,-6-1-1 0 0,-2 0 0 0 0,0 0-42 0 0,3 0-119 0 0,7 0-220 0 0,-8 0 273 0 0,-1 0-1 0 0,-1 0-43 0 0,0 0-93 0 0,0 0-109 0 0,0 0-98 0 0,0 0 82 0 0,0 0-37 0 0,0 0-572 0 0,0 0-445 0 0,0 0-848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29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7856 0 0,'0'0'174'0'0,"0"0"29"0"0,0 0 13 0 0,0 0 39 0 0,0 0 134 0 0,0 0 54 0 0,2 0 6 0 0,15 0 201 0 0,0 0-50 0 0,0 0-56 0 0,1 0-63 0 0,-1 0-68 0 0,1 0-76 0 0,0 0-82 0 0,0 0-88 0 0,-18 0-162 0 0,1 1 0 0 0,0-1 1 0 0,-1 0-1 0 0,1-1 1 0 0,0 1-1 0 0,-1 0 1 0 0,1 0-1 0 0,0 0 0 0 0,-1 0 1 0 0,1 0-1 0 0,0-1 1 0 0,-1 1-1 0 0,1 0 0 0 0,0-1 1 0 0,-1 1-1 0 0,1 0 1 0 0,-1-1-1 0 0,1 1 1 0 0,-1-1-1 0 0,1 1 0 0 0,-1-1 1 0 0,1 1-1 0 0,-1-1 1 0 0,1 1-1 0 0,-1-1 1 0 0,0 1-6 0 0,1-1 4 0 0,-1 0 0 0 0,1 1 1 0 0,-1-1-1 0 0,0 1 1 0 0,1-1-1 0 0,-1 1 1 0 0,1-1-1 0 0,-1 1 1 0 0,1-1-1 0 0,0 1 1 0 0,-1 0-1 0 0,1-1 1 0 0,-1 1-1 0 0,1 0 1 0 0,0 0-1 0 0,-1-1 1 0 0,1 1-1 0 0,0 0 1 0 0,-1 0-1 0 0,1 0 1 0 0,0 0-1 0 0,-1 0 0 0 0,1-1 1 0 0,0 2-1 0 0,-1-1 1 0 0,1 0-5 0 0,44 0 25 0 0,-42-1-9 0 0,-1-1-36 0 0,3-3-51 0 0,1 1-51 0 0,2 1-47 0 0,2 2-45 0 0,6 1-144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31.9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17 459 8496 0 0,'0'0'190'0'0,"0"0"28"0"0,0 0 10 0 0,0 0 28 0 0,0 0 53 0 0,0 0 19 0 0,0 0 7 0 0,0 0-6 0 0,0 0-28 0 0,0 0-11 0 0,0 0-2 0 0,0 0-4 0 0,0 0-18 0 0,0 0-8 0 0,0 0-2 0 0,0 0-11 0 0,0 0-44 0 0,0 0-17 0 0,0 0-6 0 0,0 0 7 0 0,0 0 40 0 0,0 0 21 0 0,0 0 2 0 0,0 0-6 0 0,0 0-22 0 0,0 0-10 0 0,0 0-2 0 0,0 0-4 0 0,0-2-18 0 0,-2-5-76 0 0,-3 2 8 0 0,0 1-14 0 0,3 0-3 0 0,0-1 14 0 0,2-2 35 0 0,0-36 568 0 0,0 13-334 0 0,0 4-175 0 0,0 14-154 0 0,0-1-40 0 0,0 12-11 0 0,0-1 0 0 0,0 0-1 0 0,1 0 1 0 0,-1 0 0 0 0,0 1 0 0 0,1-1 0 0 0,0 0 0 0 0,-1 1 0 0 0,1-1 0 0 0,0 0-1 0 0,0 1 1 0 0,0-1 0 0 0,0 1-4 0 0,0-1 4 0 0,0 1 0 0 0,0-1 1 0 0,-1 1-1 0 0,1-1 0 0 0,0 0 0 0 0,0 1 0 0 0,-1-1 0 0 0,1 0 0 0 0,-1 0 0 0 0,0 1 1 0 0,0-1-1 0 0,1 0 0 0 0,-1 0-4 0 0,-1-5 26 0 0,1 5-12 0 0,0 0-1 0 0,0 0 1 0 0,0-1 0 0 0,0 1-1 0 0,0 0 1 0 0,1 0-1 0 0,-1 0 1 0 0,1 0 0 0 0,-1 0-1 0 0,1-1-13 0 0,1-1 22 0 0,0 0-1 0 0,0 0 0 0 0,0 0 1 0 0,-1 0-1 0 0,0 0 0 0 0,0 0 1 0 0,0 0-1 0 0,0 0 0 0 0,-1-3-21 0 0,0 7 4 0 0,0 0-1 0 0,0-1 0 0 0,0 1 0 0 0,0 0 0 0 0,0 0 0 0 0,0-1 0 0 0,0 1 0 0 0,0 0 0 0 0,0-1 0 0 0,0 1 0 0 0,0 0 0 0 0,0-1 0 0 0,1 1 1 0 0,-1 0-1 0 0,0-1 0 0 0,0 1 0 0 0,0 0 0 0 0,0 0 0 0 0,0-1 0 0 0,1 1 0 0 0,-1 0 0 0 0,0-1 0 0 0,0 1 0 0 0,1 0 0 0 0,-1 0 0 0 0,0 0-3 0 0,1-2 1 0 0,1 1 0 0 0,-1 0 0 0 0,0 0 0 0 0,0-1 0 0 0,0 1 0 0 0,0 0 0 0 0,-1-1 0 0 0,1 1-1 0 0,0-1 1 0 0,0 1 0 0 0,-1-1 0 0 0,1 0 0 0 0,-1 1 0 0 0,0-1 0 0 0,1 0 0 0 0,-1 1 0 0 0,0-1-1 0 0,0 0 0 0 0,0 0 0 0 0,0 0 0 0 0,1 1 0 0 0,-1-1 0 0 0,0 0 0 0 0,1 1 0 0 0,-1-1 0 0 0,1 1 0 0 0,-1-1 0 0 0,1 0 0 0 0,0 1 0 0 0,0-1 0 0 0,-1 1 0 0 0,1 0 0 0 0,1-1 0 0 0,2-6 0 0 0,2-5 0 0 0,0 8 0 0 0,-5 5 0 0 0,-1 0 0 0 0,1 0 0 0 0,-1 0 0 0 0,0-1 0 0 0,1 1 0 0 0,-1 0 0 0 0,1-1 0 0 0,-1 1 0 0 0,0 0 0 0 0,1-1 0 0 0,-1 1 0 0 0,0-1 0 0 0,0 1 0 0 0,1 0 0 0 0,-1-1 0 0 0,0 1 0 0 0,0-1 0 0 0,1 1 0 0 0,-1-1 0 0 0,0 1 0 0 0,0-1 0 0 0,0 1 0 0 0,0-1 0 0 0,0 1 0 0 0,0-1 0 0 0,0 1 0 0 0,0-1 0 0 0,0 1 0 0 0,0-1 0 0 0,0 1 0 0 0,0-1 0 0 0,0 1 0 0 0,0-1 1 0 0,-1 1-1 0 0,1-1 0 0 0,0 1 0 0 0,0-1 1 0 0,0 0-1 0 0,0 1 0 0 0,0-1 0 0 0,0 1 1 0 0,0-1-1 0 0,0 1 0 0 0,0-1 0 0 0,0 1 0 0 0,1-1 1 0 0,-1 1-1 0 0,0-1 0 0 0,0 1 0 0 0,0-1 1 0 0,0 1-1 0 0,1-1 0 0 0,-1 1 0 0 0,0 0 1 0 0,1-1-1 0 0,-1 1 0 0 0,0-1 0 0 0,1 1 0 0 0,-1 0 1 0 0,0-1-1 0 0,1 1 0 0 0,-1 0 0 0 0,1-1 1 0 0,-1 1-1 0 0,1 0 0 0 0,-1 0 0 0 0,1-1 1 0 0,-1 1-1 0 0,1 0 0 0 0,-1 0 0 0 0,1 0 1 0 0,-1 0-1 0 0,1 0 0 0 0,-1 0 0 0 0,1 0 0 0 0,-1 0 1 0 0,1 0-1 0 0,-1 0 0 0 0,1 0 0 0 0,4-3 43 0 0,6-10-33 0 0,-2-3-10 0 0,-4 15 0 0 0,-1 2 0 0 0,-3-1 0 0 0,0 0 0 0 0,0 0 0 0 0,0 0 0 0 0,-1 0 0 0 0,1 0 0 0 0,0 0 0 0 0,0 0 0 0 0,0 0 0 0 0,0 0 0 0 0,-1-1 0 0 0,1 1 0 0 0,0 0 0 0 0,0-1 0 0 0,0 1 0 0 0,5-11 0 0 0,-6 11 0 0 0,1-1 0 0 0,0 1 0 0 0,0 0 0 0 0,-1-1 0 0 0,1 1 0 0 0,0 0 0 0 0,0 0 0 0 0,0-1 0 0 0,0 1 0 0 0,-1 0 0 0 0,1 0 0 0 0,0 0 0 0 0,0 0 0 0 0,1 0 0 0 0,20 2 0 0 0,-20-3 0 0 0,21-13 0 0 0,-22 14 0 0 0,0-1 0 0 0,0 1 0 0 0,0-1-1 0 0,0 1 1 0 0,0-1 0 0 0,0 1 0 0 0,0 0-1 0 0,0 0 1 0 0,0-1 0 0 0,0 1 0 0 0,0 0-1 0 0,0 0 1 0 0,0 0 0 0 0,0 0-1 0 0,0 0 1 0 0,0 0 0 0 0,0 1 0 0 0,28 0 68 0 0,-23-1-67 0 0,0 0 4 0 0,14 0 43 0 0,-15 0-41 0 0,2 0-2 0 0,15 0 47 0 0,-9 2-31 0 0,3 9 22 0 0,0-9-22 0 0,0 1 22 0 0,-1 10-33 0 0,1 3-10 0 0,-3 0 0 0 0,-8-3 0 0 0,6-8 0 0 0,-11-4 0 0 0,1 0 0 0 0,-1-1 0 0 0,1 1 0 0 0,-1 0 0 0 0,0 0 0 0 0,0 0 0 0 0,0 0 0 0 0,1-1 0 0 0,-1 1 0 0 0,0 0 0 0 0,0 0 0 0 0,0 0 0 0 0,0 0 0 0 0,0 0 0 0 0,0 0 0 0 0,-1 0 0 0 0,1 0 0 0 0,0 0 0 0 0,0 0 0 0 0,1-1 0 0 0,-1 1 0 0 0,0 0 0 0 0,0 0 0 0 0,0 0 0 0 0,0 0 0 0 0,1-1 0 0 0,-1 1 0 0 0,0 0 0 0 0,1 0 0 0 0,10 5 0 0 0,-11-6 0 0 0,1 1 0 0 0,-1 0 0 0 0,0 0 0 0 0,1 0 0 0 0,-1-1 0 0 0,0 1 0 0 0,0 0 0 0 0,0 0 0 0 0,1 0 0 0 0,-1 0 0 0 0,0-1 0 0 0,0 1 0 0 0,0 0 0 0 0,-1 1 0 0 0,1 3 0 0 0,0-3 0 0 0,14 22 0 0 0,1 8 0 0 0,-12-16 0 0 0,-3 15 0 0 0,3-15 0 0 0,2-8 0 0 0,1 1 0 0 0,-4 21 0 0 0,-2-5 2 0 0,0 45 76 0 0,0-54 2 0 0,0 0 11 0 0,0-3-22 0 0,2-8-15 0 0,9 6-33 0 0,-8-9 32 0 0,-3 1 1 0 0,0 7-33 0 0,0-7 32 0 0,0 0 1 0 0,0 2-50 0 0,0 0-40 0 0,0-3-33 0 0,0-1-80 0 0,0-1-127 0 0,0 0 139 0 0,0 0-62 0 0,0 0-88 0 0,0 0 90 0 0,0 0-43 0 0,0 0-44 0 0,0 0-44 0 0,0 0-39 0 0,0 0-36 0 0,0 0-259 0 0,0 0-60 0 0,0 0-45 0 0,0 0-34 0 0,0 0-1433 0 0,0 0-1265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34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6448 0 0,'0'0'190'0'0,"0"0"-44"0"0,0 0 6 0 0,0 0 68 0 0,0 0 201 0 0,0 0 374 0 0,0 0 33 0 0,0 0-340 0 0,0 0-194 0 0,0 0-41 0 0,0 0 70 0 0,0 0 164 0 0,0 0-20 0 0,0 0-18 0 0,0 0-62 0 0,2 0-31 0 0,6-1-141 0 0,-1-2-32 0 0,5-6 113 0 0,-10 6 8 0 0,6 3 89 0 0,-2 1-103 0 0,1-2-81 0 0,-1 1-77 0 0,-1-2-76 0 0,3-3 53 0 0,2-1 43 0 0,3 4 37 0 0,-2 0-38 0 0,1-4 15 0 0,2 0 2 0 0,-1 4-21 0 0,-6 2-94 0 0,-1-1 1 0 0,0 0 0 0 0,1 0 0 0 0,-1 0 0 0 0,0-1 0 0 0,5-1-54 0 0,22-7 226 0 0,-23 8-187 0 0,25-6 83 0 0,-6 5-9 0 0,5 1 15 0 0,-2-4-61 0 0,-20 3-38 0 0,0 1-1 0 0,0 1 0 0 0,9-1-28 0 0,46 2 105 0 0,-8 0-82 0 0,-49 0-22 0 0,0 0-1 0 0,-1-1 0 0 0,1-1 0 0 0,-1 0 1 0 0,2-1-1 0 0,-2 1 10 0 0,0 0 1 0 0,0 1-1 0 0,-1 0 0 0 0,1 0 1 0 0,1 1-11 0 0,57 0 13 0 0,-39 0 38 0 0,-17-1-77 0 0,-2-4 119 0 0,-3 1-46 0 0,0 1-68 0 0,6 1-105 0 0,-3 1 9 0 0,1 1-43 0 0,-10 0-242 0 0,0 0-65 0 0,0 0-57 0 0,0 0-50 0 0,0 0-171 0 0,0 0-50 0 0,0 0-206 0 0,0 0-554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32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32 5792 0 0,'0'0'166'0'0,"0"-3"-6"0"0,0-20-85 0 0,0 20 6 0 0,0 1 119 0 0,0 1 230 0 0,0 1 391 0 0,0 0 38 0 0,0 0-353 0 0,0 0-203 0 0,0 0-46 0 0,0 0 66 0 0,0 0 157 0 0,0 0-21 0 0,0 0-23 0 0,0 0-84 0 0,0 0-38 0 0,0 0-8 0 0,0 0-33 0 0,0 0-129 0 0,0 0-59 0 0,0 0-11 0 0,0 3-1 0 0,-1-3-70 0 0,1 0 1 0 0,0 1-1 0 0,0-1 0 0 0,0 1 1 0 0,0-1-1 0 0,0 1 0 0 0,1-1 0 0 0,-1 0 1 0 0,0 1-1 0 0,0-1 0 0 0,0 1 1 0 0,0-1-1 0 0,0 0 0 0 0,0 1 1 0 0,1-1-1 0 0,-1 1 0 0 0,0-1 1 0 0,0 0-1 0 0,1 1 0 0 0,-1-1 1 0 0,0 0-1 0 0,0 1 0 0 0,1-1 1 0 0,-1 0-1 0 0,0 0 0 0 0,1 1 1 0 0,-1-1-1 0 0,0 0 0 0 0,1 0 1 0 0,-1 0-1 0 0,1 1-3 0 0,6 3 56 0 0,6 21 75 0 0,-11-21-116 0 0,1 0-12 0 0,-2 1-1 0 0,1-1 0 0 0,-1 0 0 0 0,1 0 1 0 0,-1 1-1 0 0,0 1-2 0 0,0-2 2 0 0,0 1-1 0 0,0-1 1 0 0,0 0 0 0 0,1 1 0 0 0,0-1-1 0 0,1 1-1 0 0,9 26 52 0 0,2 17-50 0 0,-9-19-2 0 0,6-8 0 0 0,-6 8 10 0 0,21 47 113 0 0,-20-59-48 0 0,7 16 45 0 0,-11-28-100 0 0,1 1 1 0 0,-1-1 0 0 0,0 0-1 0 0,-1 1 1 0 0,1-1 0 0 0,-1 0-1 0 0,0 1 1 0 0,0 0 0 0 0,-1-1-1 0 0,0 5-20 0 0,1-5 24 0 0,-1 1-1 0 0,1-1 1 0 0,0 0-1 0 0,0 1 1 0 0,1-1-1 0 0,0 2-23 0 0,0-2 22 0 0,0 0 0 0 0,-1 1 0 0 0,0-1 0 0 0,0 1 1 0 0,0-1-1 0 0,-1 2-22 0 0,-1 6 35 0 0,1-9-23 0 0,0-1 0 0 0,0 1-1 0 0,0-1 1 0 0,0 1 0 0 0,0 0 0 0 0,1-1-1 0 0,-1 1 1 0 0,1-1 0 0 0,1 2-12 0 0,0 1-1 0 0,5 19 48 0 0,-3 5 78 0 0,-4-18-76 0 0,0 9-16 0 0,0-10 16 0 0,0 4 61 0 0,0 7 86 0 0,0-15-198 0 0,0-3-39 0 0,0-2-46 0 0,0-2-104 0 0,-3 0-193 0 0,-10 0-28 0 0</inkml:trace>
  <inkml:trace contextRef="#ctx0" brushRef="#br0" timeOffset="687.74">16 189 7312 0 0,'0'0'165'0'0,"0"0"22"0"0,-2-2 9 0 0,-9-11-20 0 0,8-3-140 0 0,4 7-16 0 0,1 5 53 0 0,1 1 75 0 0,1 1-12 0 0,-1 1 25 0 0,-2-1 30 0 0,0 0-14 0 0,0-1 59 0 0,-1-1 69 0 0,0 0 81 0 0,2-4 26 0 0,3 5-51 0 0,1-2-38 0 0,-1-2-45 0 0,-5 7-261 0 0,0-1 1 0 0,0 1-1 0 0,1-1 1 0 0,-1 1-1 0 0,0 0 1 0 0,1-1-1 0 0,-1 1 1 0 0,0 0-1 0 0,1-1 1 0 0,-1 1-1 0 0,0 0 0 0 0,1-1 1 0 0,-1 1-1 0 0,1 0 1 0 0,-1-1-1 0 0,1 1 1 0 0,-1 0-1 0 0,0 0 1 0 0,1 0-1 0 0,-1 0 1 0 0,1-1-1 0 0,-1 1 1 0 0,1 0-1 0 0,-1 0 1 0 0,1 0-1 0 0,-1 0 1 0 0,1 0-1 0 0,-1 0 1 0 0,1 0-1 0 0,-1 0 1 0 0,1 0-1 0 0,0 1-17 0 0,8-1 291 0 0,6 0 50 0 0,-5 0-168 0 0,-4-1-81 0 0,-2-1-61 0 0,1-5 67 0 0,-5 7-93 0 0,0 0-1 0 0,1-1 1 0 0,-1 1 0 0 0,0-1-1 0 0,0 1 1 0 0,1 0 0 0 0,-1-1-1 0 0,0 1 1 0 0,1-1 0 0 0,-1 1-1 0 0,1 0 1 0 0,-1-1 0 0 0,0 1-1 0 0,1 0 1 0 0,-1 0-1 0 0,1-1 1 0 0,-1 1 0 0 0,1 0-1 0 0,-1 0 1 0 0,1 0 0 0 0,-1 0-1 0 0,1 0 1 0 0,-1-1 0 0 0,1 1-1 0 0,-1 0 1 0 0,1 0 0 0 0,-1 0-1 0 0,1 0 1 0 0,-1 0 0 0 0,0 1-1 0 0,1-1 1 0 0,0 0-5 0 0,36 0 176 0 0,51 0 337 0 0,-58 0-378 0 0,-27 0-149 0 0,1 0 1 0 0,-1 0-1 0 0,0 1 0 0 0,0-1 1 0 0,0 1-1 0 0,1 0 0 0 0,-1 0 1 0 0,0 0-1 0 0,0 0 0 0 0,2 2 14 0 0,5 1-55 0 0,31 8-84 0 0,-7-2 10 0 0,-11 0 96 0 0,8-5 33 0 0,-27-3 0 0 0,0 1 0 0 0,-1 0 0 0 0,1 0 0 0 0,-1 0 0 0 0,0 0 0 0 0,0 1 0 0 0,5 4 0 0 0,5 8 0 0 0,3 15 0 0 0,-14-27 0 0 0,-1 2 0 0 0,-2 16 0 0 0,2-20 4 0 0,-1 1 0 0 0,0-1 0 0 0,0 1 0 0 0,0-1 0 0 0,-1 0 0 0 0,1 1 1 0 0,0-1-1 0 0,-1 1 0 0 0,0-1 0 0 0,1 0 0 0 0,-1 1 0 0 0,0-1 1 0 0,0 0-1 0 0,-1 0 0 0 0,1 1 0 0 0,0-1 0 0 0,-1 0 0 0 0,0 0-4 0 0,-2 4 67 0 0,4 1-42 0 0,-1-1-10 0 0,-12 10 14 0 0,0-1 43 0 0,8-4-25 0 0,5-10-45 0 0,-1 1 0 0 0,1-1 0 0 0,0 0 0 0 0,-1 0 0 0 0,1 0 0 0 0,-1 0 0 0 0,0 0 0 0 0,1 0 0 0 0,-1 0 0 0 0,0 0 1 0 0,0 0-1 0 0,1 0 0 0 0,-1-1 0 0 0,0 1 0 0 0,0 0 0 0 0,0 0 0 0 0,0-1 0 0 0,-1 1-2 0 0,-8 4 41 0 0,7-4-37 0 0,1 0-1 0 0,0 0 1 0 0,0 0 0 0 0,0 1-1 0 0,-1-1 1 0 0,1 0-1 0 0,1 1 1 0 0,-1 0 0 0 0,0 0-4 0 0,-4 2 0 0 0,1 0 0 0 0,-1 0 0 0 0,0 0 0 0 0,0-1 0 0 0,0 1 0 0 0,-1-1 0 0 0,1 0 0 0 0,-7 2-20 0 0,11-2-45 0 0,-1 1 68 0 0,1-1-8 0 0,0-1-94 0 0,-1-1-91 0 0,2-1 47 0 0,-2 0-37 0 0,95 0 167 0 0,-76 3 13 0 0,-3 3 1 0 0,4 2 10 0 0,-11-8 9 0 0,8-1 1 0 0,-6 0-9 0 0,-4 1 8 0 0,-1 0-1 0 0,1-1 0 0 0,-1 2 1 0 0,1-1-1 0 0,-1 0 0 0 0,1 1 1 0 0,-1-1-1 0 0,1 1 1 0 0,1 0-20 0 0,42 23 268 0 0,-24-12-85 0 0,2 0 46 0 0,-17-5-145 0 0,-3 4-37 0 0,0 0-34 0 0,8 4-13 0 0,-11-13 5 0 0,-1 0 0 0 0,1 0 0 0 0,-1-1 0 0 0,0 1 1 0 0,0 0-1 0 0,0 0 0 0 0,0 0 0 0 0,0 1-5 0 0,5 18 104 0 0,-6-9 28 0 0,1 0 1 0 0,-2 11-133 0 0,0 2 102 0 0,1-13 21 0 0,1-9-85 0 0,-1 0-1 0 0,0 0 0 0 0,0 0 1 0 0,0 1-1 0 0,0-1 0 0 0,-1 0 1 0 0,1 0-1 0 0,-1 0 1 0 0,0 1-1 0 0,0-1-37 0 0,-1 1 53 0 0,-5 10 85 0 0,0-3 38 0 0,4-9-108 0 0,-4 4 38 0 0,4 4-37 0 0,-2 1 20 0 0,-5-3 3 0 0,-22 18 124 0 0,19-21-155 0 0,8 6-36 0 0,-20 3 56 0 0,21-12-72 0 0,0-1 5 0 0,0 0 1 0 0,0 0-1 0 0,0 0 1 0 0,0-1-1 0 0,0 1 1 0 0,0-1-1 0 0,0 0 1 0 0,0 0 0 0 0,0-1-1 0 0,-2 0-14 0 0,-14 0 44 0 0,2 2-10 0 0,-29-1 47 0 0,22-3-66 0 0,18 0-14 0 0,0 0-1 0 0,0-1 0 0 0,-6-3 0 0 0,-2-3-15 0 0,9 8-50 0 0,0 0 36 0 0,2 0 6 0 0,1 1-23 0 0,1-1-25 0 0,0 0-42 0 0,-1 1-19 0 0,1-2-42 0 0,-1 1-48 0 0,-1-2-52 0 0,2 2 137 0 0,1 1 18 0 0,-1-1-10 0 0,0 1-38 0 0,1 0-7 0 0,-1 0-39 0 0,1 0-42 0 0,-1 0-50 0 0,1 0-52 0 0,-1 1-49 0 0,0-1-43 0 0,1 1-38 0 0,-1 0-140 0 0,0-1-37 0 0,-4 1-1459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7:30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1 758 6768 0 0,'0'0'149'0'0,"0"0"23"0"0,0 0 12 0 0,0 0-58 0 0,0 0-8 0 0,0 0 46 0 0,0 0 140 0 0,0 0 256 0 0,0 0 16 0 0,0 0-7 0 0,0 0-55 0 0,0 0-30 0 0,0 0-4 0 0,0 0-28 0 0,0 0-119 0 0,0 0-56 0 0,0 0-11 0 0,0 0-4 0 0,0 0-4 0 0,0-3-2 0 0,0-7 0 0 0,0 10-252 0 0,0 0 1 0 0,0 0-1 0 0,0 0 1 0 0,0 0-1 0 0,0-1 1 0 0,0 1-1 0 0,0 0 1 0 0,0 0-1 0 0,0 0 0 0 0,0 0 1 0 0,0 0-1 0 0,0 0 1 0 0,0 0-1 0 0,0 0 1 0 0,0 0-1 0 0,0-1 1 0 0,0 1-1 0 0,0 0 1 0 0,0 0-1 0 0,0 0 1 0 0,0 0-1 0 0,0 0 1 0 0,0 0-1 0 0,0 0 1 0 0,0 0-1 0 0,0 0 1 0 0,0 0-1 0 0,0 0 1 0 0,0 0-1 0 0,0 0 1 0 0,0-1-1 0 0,0 1 1 0 0,1 0-1 0 0,-1 0 1 0 0,0 0-1 0 0,0 0 1 0 0,0 0-1 0 0,0 0 1 0 0,0 0-1 0 0,0 0 1 0 0,0 0-1 0 0,0 0 1 0 0,0 0-1 0 0,0 0 1 0 0,0 0-1 0 0,1 0 1 0 0,-1 0-1 0 0,0 0 1 0 0,0 0-1 0 0,0 0 1 0 0,0 0-1 0 0,0 0 1 0 0,0 0-1 0 0,0 0 1 0 0,0 0-1 0 0,0 0 1 0 0,1 0-5 0 0,-1 0 8 0 0,0 0 1 0 0,1 1 0 0 0,-1-1 0 0 0,1 0 0 0 0,-1 0 0 0 0,0 0-1 0 0,1 0 1 0 0,-1 0 0 0 0,1-1 0 0 0,-1 1 0 0 0,0 0 0 0 0,1 0-1 0 0,-1 0 1 0 0,1 0 0 0 0,-1 0 0 0 0,0 0 0 0 0,1-1 0 0 0,-1 1-1 0 0,1 0 1 0 0,-1 0 0 0 0,0-1 0 0 0,0 1 0 0 0,1 0-1 0 0,-1 0 1 0 0,0-1 0 0 0,1 1 0 0 0,-1 0 0 0 0,0-1 0 0 0,0 1-1 0 0,1 0 1 0 0,-1-1 0 0 0,0 1 0 0 0,0-1 0 0 0,0 1 0 0 0,0 0-1 0 0,0-1 1 0 0,1 1 0 0 0,-1-1 0 0 0,0 1 0 0 0,0 0 0 0 0,0-1-1 0 0,0 1 1 0 0,0-1 0 0 0,0 1 0 0 0,0-1 0 0 0,-1 1 0 0 0,1 0-1 0 0,0-1 1 0 0,0 1-9 0 0,0-1 17 0 0,0 0 0 0 0,0 0 0 0 0,0 0-1 0 0,0 0 1 0 0,0 0 0 0 0,0 1 0 0 0,0-1 0 0 0,0 0 0 0 0,0 0-1 0 0,0 0 1 0 0,1 1 0 0 0,-1-1 0 0 0,0 0 0 0 0,1 0-1 0 0,-1 0 1 0 0,1 1 0 0 0,-1-1 0 0 0,0 0 0 0 0,1 0-17 0 0,6-3 163 0 0,-7 4-151 0 0,1-1-1 0 0,-1 1 1 0 0,1 0 0 0 0,-1 0-1 0 0,0-1 1 0 0,1 1 0 0 0,-1 0-1 0 0,1-1 1 0 0,-1 1-1 0 0,0 0 1 0 0,1-1 0 0 0,-1 1-1 0 0,0-1 1 0 0,0 1 0 0 0,1 0-1 0 0,-1-1 1 0 0,0 1 0 0 0,0-1-1 0 0,0 1 1 0 0,1-1 0 0 0,-1 1-1 0 0,0-1 1 0 0,0 1-1 0 0,0-1 1 0 0,0 1 0 0 0,0-1-1 0 0,0 1 1 0 0,0-1 0 0 0,0 1-1 0 0,0-1 1 0 0,0 1 0 0 0,-1-1-12 0 0,3-8 190 0 0,3-2 251 0 0,-3 7-286 0 0,1 0-71 0 0,-1 0-78 0 0,3-27 533 0 0,0 23-412 0 0,0-2 52 0 0,-2-4 33 0 0,-1 2-55 0 0,3 3-38 0 0,1-4 6 0 0,-1-13 60 0 0,1 10-58 0 0,-4 13-101 0 0,-1 0 0 0 0,0-1 0 0 0,0 1 0 0 0,0 0 0 0 0,-1-1 0 0 0,1 1 0 0 0,-1-1 0 0 0,1-1-26 0 0,0-12 121 0 0,5 0-24 0 0,0 2-26 0 0,-1-14 71 0 0,5 8-12 0 0,-4-8-2 0 0,4-3 0 0 0,-7 20-82 0 0,-2 8-24 0 0,0 0-1 0 0,0 1 1 0 0,0-1-1 0 0,0 0 0 0 0,1 1 1 0 0,-1-1-1 0 0,1 1 1 0 0,0-1-1 0 0,2-1-21 0 0,1-3 35 0 0,-1 0 1 0 0,0 0-1 0 0,0-1 0 0 0,0 1 1 0 0,-1-1-36 0 0,6-19 114 0 0,-8 27-109 0 0,2-6 8 0 0,1 0-1 0 0,0 0 1 0 0,0 1-1 0 0,1-1 1 0 0,4-3-13 0 0,-4 4 3 0 0,0-1 1 0 0,-1 1 0 0 0,1-1 0 0 0,-1 0-1 0 0,2-5-3 0 0,-3 3 0 0 0,0 0 0 0 0,1 0 0 0 0,0 1 0 0 0,3-6 0 0 0,19-34 0 0 0,-21 34 0 0 0,-4 14 0 0 0,0 0 0 0 0,0-1 0 0 0,-1 1 0 0 0,1 0 0 0 0,0-1 0 0 0,0 1 0 0 0,0 0 0 0 0,0 0 0 0 0,-1 0 0 0 0,1 0 0 0 0,0 0 0 0 0,0 0 0 0 0,0 0 0 0 0,0 0 0 0 0,15 0 0 0 0,-15 0 0 0 0,0 0 0 0 0,0 0 0 0 0,0 0 0 0 0,-1 0 0 0 0,1 0 0 0 0,0 0 0 0 0,0 0 0 0 0,0 0 0 0 0,0 0 0 0 0,0 1 0 0 0,-1-1 0 0 0,1 0 0 0 0,0 1 0 0 0,0-1 0 0 0,5 14 0 0 0,9 17 0 0 0,-1-15 0 0 0,-13-15 0 0 0,0 0 0 0 0,0 0 0 0 0,1 0 0 0 0,-1 1 0 0 0,0-1 0 0 0,0 0 0 0 0,0 1 0 0 0,0-1 0 0 0,0 1 0 0 0,-1-1 0 0 0,1 1 0 0 0,0 0 0 0 0,-1-1 0 0 0,1 1 0 0 0,-1 0 0 0 0,1-1 0 0 0,-1 1 0 0 0,0 0 0 0 0,0-1 0 0 0,0 1 0 0 0,0-1 0 0 0,0-1 0 0 0,0 1 0 0 0,0-1 0 0 0,0 1 0 0 0,0-1 0 0 0,0 1 0 0 0,0-1 0 0 0,0 1 0 0 0,0-1 0 0 0,0 1 0 0 0,0-1 0 0 0,0 1 0 0 0,0-1 0 0 0,1 1 0 0 0,-1-1 0 0 0,0 1 0 0 0,0-1 0 0 0,0 1 0 0 0,1-1 0 0 0,-1 0 0 0 0,0 1 0 0 0,1-1 0 0 0,-1 1 0 0 0,0-1 0 0 0,1 0 0 0 0,-1 1 0 0 0,0-1 0 0 0,1 0 0 0 0,-1 1 0 0 0,1-1 0 0 0,-1 0 0 0 0,1 0 0 0 0,5 5 0 0 0,10 24 0 0 0,-4-6 0 0 0,6 14-10 0 0,18 26 10 0 0,-25-43-40 0 0,-3 7 25 0 0,-6-20 16 0 0,0 0-1 0 0,1 0 0 0 0,3 7 0 0 0,1 3 0 0 0,0 1 0 0 0,0 0 0 0 0,0 8 0 0 0,-2-9 0 0 0,-4-9 0 0 0,1 0 0 0 0,0-1 0 0 0,0 1 0 0 0,1-1 0 0 0,1 1 0 0 0,9 26 0 0 0,-10-26 3 0 0,0 1 0 0 0,1-1 0 0 0,-1 0 0 0 0,2 1-3 0 0,0-1 25 0 0,0 0-1 0 0,-1 1 0 0 0,1 3-24 0 0,8 14 41 0 0,-7-18-34 0 0,-5-7-4 0 0,0 1 1 0 0,0-1-1 0 0,0 0 1 0 0,0 1 0 0 0,-1-1-1 0 0,1 1 1 0 0,0-1-1 0 0,-1 1 1 0 0,1-1-1 0 0,-1 1 1 0 0,1 0 0 0 0,-1-1-1 0 0,0 1 1 0 0,1 0-1 0 0,-1-1 1 0 0,0 1-4 0 0,0 1-192 0 0,0-1 70 0 0,0-1 62 0 0,1 1 53 0 0,0 0 104 0 0,0 0 59 0 0,2 1 277 0 0,-2-2-333 0 0,0 0-37 0 0,1 0-57 0 0,-1 0-116 0 0,0-1 3 0 0,-1 1-40 0 0,1 0-44 0 0,-1-1-46 0 0,1 1-52 0 0,-1 0-53 0 0,1 0-59 0 0,-1 0-61 0 0,0 0-65 0 0,0 0-69 0 0,0 0-73 0 0,1 0-75 0 0,-1-11-875 0 0,0 7-11 0 0</inkml:trace>
  <inkml:trace contextRef="#ctx0" brushRef="#br0" timeOffset="456.04">190 458 7024 0 0,'0'0'157'0'0,"0"0"23"0"0,0 0 12 0 0,0 0-62 0 0,0 0-9 0 0,0 0 43 0 0,0 0 142 0 0,0 0 262 0 0,0 0 22 0 0,0 0-30 0 0,0 0-135 0 0,0 0-60 0 0,3 3-11 0 0,1 0-316 0 0,1 0 61 0 0,0 0 83 0 0,5-1 174 0 0,10 0 280 0 0,-13-2-461 0 0,0 0-38 0 0,-5 0-108 0 0,9-2 132 0 0,2-4-1 0 0,0 0-20 0 0,-2 4-13 0 0,-4 3-47 0 0,-5-1-60 0 0,0 0 0 0 0,0 0 0 0 0,0 0-1 0 0,1 0 1 0 0,-1 0 0 0 0,0-1 0 0 0,0 1 0 0 0,0-1-1 0 0,0 1 1 0 0,1-1-20 0 0,1-1 19 0 0,-1 0-1 0 0,1 0 1 0 0,0 1-1 0 0,-1-1 1 0 0,1 1-1 0 0,0 0 1 0 0,0 0 0 0 0,0 0-1 0 0,0 1 1 0 0,3 0-19 0 0,5-2 51 0 0,0-3-17 0 0,1-2-15 0 0,13 2 45 0 0,-5-5-32 0 0,5 4 32 0 0,-10 1-49 0 0,-13 3-17 0 0,0 1 1 0 0,1 0-1 0 0,-1 0 0 0 0,0 0 1 0 0,1 0-1 0 0,-1 1 1 0 0,1-1-1 0 0,1 1 2 0 0,-2 0-8 0 0,0 0 0 0 0,1 0 0 0 0,-1-1-1 0 0,0 1 1 0 0,0-1 0 0 0,0 0 0 0 0,0 0-1 0 0,1 0 1 0 0,1-1 8 0 0,11-4-62 0 0,1 2-108 0 0,26-8-464 0 0,-35 10 432 0 0,-3 2-41 0 0,-1 0-80 0 0,-2 0 108 0 0,0 0-42 0 0,1 0-45 0 0,-1 0-42 0 0,4 0-451 0 0,1 0-304 0 0,4 0-711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18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5328 0 0,'0'0'116'0'0,"0"0"17"0"0,0 0 12 0 0,0 0-42 0 0,0 0-6 0 0,0 0 75 0 0,0 0 40 0 0,0 0 258 0 0,0 0 11 0 0,0 0-28 0 0,0 0-139 0 0,0 0-68 0 0,0 0-12 0 0,0 0 14 0 0,0 0 68 0 0,2 0 32 0 0,34 0 352 0 0,0 0-48 0 0,2 0-66 0 0,0 0-81 0 0,-13 0-222 0 0,1 0-49 0 0,-1 0-53 0 0,1 0-58 0 0,-20 0-73 0 0,1 1 1 0 0,-1 0 0 0 0,0 0-1 0 0,0 0 1 0 0,5 2-51 0 0,13 3 157 0 0,6-2 21 0 0,28-4 237 0 0,-32 0-280 0 0,-5-1-75 0 0,-1 1-82 0 0,12 0 22 0 0,-12 1 0 0 0,1-1 0 0 0,-1-1 0 0 0,10-2 0 0 0,-7-2 0 0 0,-12 3 3 0 0,-1 0 0 0 0,1 0 1 0 0,0 1-1 0 0,5 0-3 0 0,26 2 57 0 0,-9-1 20 0 0,0 0 1 0 0,14-4-78 0 0,-12-1 58 0 0,-19 2-24 0 0,0 0-1 0 0,0 2 1 0 0,0 0 0 0 0,0 1-1 0 0,1 0 1 0 0,14 3-34 0 0,-6 1 32 0 0,-11-1-9 0 0,1-1 0 0 0,0-1 0 0 0,-1 0 0 0 0,1 0 0 0 0,11-3-23 0 0,7-3 38 0 0,-14 2-3 0 0,1 1 0 0 0,0 0 1 0 0,1 1-36 0 0,28 2 59 0 0,-3 0 19 0 0,0-2 1 0 0,2-2-79 0 0,-14-2 33 0 0,0 1 43 0 0,1 1 0 0 0,4 2-76 0 0,256 1 455 0 0,-253-2-301 0 0,30-4-154 0 0,-30 1 136 0 0,28 2-136 0 0,-2 2 84 0 0,19 0 166 0 0,21 5-250 0 0,-59 2 63 0 0,-6-2 0 0 0,25 0-63 0 0,168-4 134 0 0,-75 0-115 0 0,-103 2 9 0 0,5 3-28 0 0,-2 1 37 0 0,7-4-37 0 0,74-2 6 0 0,-48 0 58 0 0,-43 2 88 0 0,16 4-152 0 0,-16-1 169 0 0,17-2-169 0 0,-31-3 53 0 0,-3-1 45 0 0,1 2 1 0 0,4 2-99 0 0,-5 1 64 0 0,0 0 47 0 0,0-1 0 0 0,6-1-111 0 0,22-2 127 0 0,91 0 250 0 0,-48 0-102 0 0,1 0-87 0 0,-73-1-147 0 0,-1 1 23 0 0,1 0 0 0 0,8 3-64 0 0,-9 2 40 0 0,-3-1-13 0 0,0-1 0 0 0,5-1-27 0 0,129-2 133 0 0,5 0-45 0 0,87 0 211 0 0,-234-1-295 0 0,0-1 0 0 0,13-3-4 0 0,15-1 13 0 0,-14 4 30 0 0,40 2-21 0 0,-42 0 26 0 0,-29 0-45 0 0,1 0-1 0 0,-1 0 1 0 0,0-1-1 0 0,1 1 0 0 0,2-2-2 0 0,17-8 12 0 0,-20 9-4 0 0,1 0 0 0 0,-1 0-1 0 0,1 1 1 0 0,-1-1 0 0 0,1 1-1 0 0,3 1-7 0 0,17-1 14 0 0,115 0 130 0 0,-139 0-144 0 0,1 0 0 0 0,0 1 0 0 0,0-1 0 0 0,-1 0 0 0 0,1 1 0 0 0,0-1 0 0 0,0 1 0 0 0,-1-1 0 0 0,1 1 0 0 0,0 0 0 0 0,-1 0 0 0 0,1 0 0 0 0,-1 0 0 0 0,1 0 0 0 0,-1 0 0 0 0,1 0 0 0 0,-1 0 0 0 0,1-1 0 0 0,0 1 0 0 0,-1 0 0 0 0,1-1 0 0 0,0 1 0 0 0,0-1 0 0 0,-1 0 0 0 0,1 1 0 0 0,0-1 0 0 0,0 0 0 0 0,0 0-221 0 0,0 0 69 0 0,0 0 63 0 0,0 0 54 0 0,0 0 79 0 0,1 0 96 0 0,4 0 546 0 0,-5 0-577 0 0,0 0-41 0 0,0 0-54 0 0,0 0-68 0 0,1 0-83 0 0,-1 0-96 0 0,1 0-65 0 0,0 0-97 0 0,0 0-105 0 0,1 0-115 0 0,-1 0-124 0 0,0 0 320 0 0,-1 0-35 0 0,0 0-35 0 0,0 0-37 0 0,1 0-39 0 0,-1 0-38 0 0,-2 0-1749 0 0,0 0-1336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13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6648 0 0,'0'0'149'0'0,"0"0"23"0"0,0 0 12 0 0,0 0 40 0 0,0 0 143 0 0,0 0 66 0 0,0 0 14 0 0,0 0-17 0 0,0 0-72 0 0,0 0-34 0 0,0 0-4 0 0,0 0 13 0 0,2 0 56 0 0,3 0-253 0 0,0 0 101 0 0,6 2 426 0 0,-7-1-458 0 0,-2 2-51 0 0,0 0-73 0 0,-2 1-94 0 0,3 2 202 0 0,3 2-72 0 0,1 4 37 0 0,6 12 233 0 0,-13-24-383 0 0,1 2 29 0 0,-1-1 0 0 0,1 0 1 0 0,-1 1-1 0 0,0-1 0 0 0,1 1 0 0 0,-1-1 1 0 0,0 0-1 0 0,0 1 0 0 0,0-1 1 0 0,0 1-34 0 0,2 17 327 0 0,5 1-93 0 0,0 4-61 0 0,0 0-48 0 0,-1 0-33 0 0,-5-19-60 0 0,-1 0 0 0 0,1 1 0 0 0,-1-1 0 0 0,0 5-32 0 0,3 24 125 0 0,1-15-63 0 0,2 8 39 0 0,-3 4 43 0 0,-3-13-54 0 0,0-5-10 0 0,0-1-1 0 0,0 1 1 0 0,3 7-80 0 0,3 4 134 0 0,-5-18-75 0 0,1 0 1 0 0,-1 0 0 0 0,0 0-1 0 0,0 1 1 0 0,0 4-60 0 0,-1 49 459 0 0,1-42-274 0 0,6-2-58 0 0,-1 0-5 0 0,-4 2 56 0 0,-2 6 13 0 0,2-13-33 0 0,7 12-14 0 0,-8-17-80 0 0,0 0 0 0 0,0 0 0 0 0,0 0 0 0 0,-1 4-64 0 0,0-9 3 0 0,0-1 0 0 0,0 1-1 0 0,0-1 1 0 0,0 1 0 0 0,0-1 0 0 0,0 1 0 0 0,0-1 0 0 0,0 1 0 0 0,0-1 0 0 0,0 1 0 0 0,0-1 0 0 0,0 1 0 0 0,0-1-1 0 0,0 1 1 0 0,0-1 0 0 0,1 0 0 0 0,-1 1 0 0 0,0-1 0 0 0,0 1 0 0 0,1-1 0 0 0,-1 1 0 0 0,0-1 0 0 0,0 0-1 0 0,1 1 1 0 0,-1-1 0 0 0,0 0 0 0 0,1 1 0 0 0,-1-1 0 0 0,1 0 0 0 0,-1 1 0 0 0,0-1 0 0 0,1 0 0 0 0,0 0-3 0 0,5 6 44 0 0,-5-3-30 0 0,0 0 1 0 0,-1 0-1 0 0,1-1 1 0 0,-1 1-1 0 0,0 0 1 0 0,0 0-1 0 0,0 2-14 0 0,0-2 88 0 0,0-3-9 0 0,0 0-13 0 0,0 0-30 0 0,0 0-118 0 0,0 0-57 0 0,0 0 50 0 0,0 0-77 0 0,0 0-90 0 0,0 0 76 0 0,0 0-42 0 0,0 0-44 0 0,0 0-43 0 0,0 0-38 0 0,0 0-34 0 0,0 0-249 0 0,0 0-57 0 0,0 0-45 0 0,0 0-33 0 0,0 0-1372 0 0,0 0-1214 0 0</inkml:trace>
  <inkml:trace contextRef="#ctx0" brushRef="#br0" timeOffset="563.21">32 63 5456 0 0,'0'0'158'0'0,"0"0"-33"0"0,0 0 9 0 0,0 0 62 0 0,0 0 180 0 0,0 0 327 0 0,0 0 29 0 0,0 0-35 0 0,0 0-466 0 0,0-2 73 0 0,0-9 158 0 0,0 11-454 0 0,0 0 0 0 0,0 0 0 0 0,0 0 0 0 0,0 0 0 0 0,0 0 0 0 0,0 0 0 0 0,0 0-1 0 0,0 0 1 0 0,0-1 0 0 0,0 1 0 0 0,0 0 0 0 0,0 0 0 0 0,0 0 0 0 0,0 0 0 0 0,0 0-1 0 0,0 0 1 0 0,0 0 0 0 0,0 0 0 0 0,0 0 0 0 0,0 0 0 0 0,0-1 0 0 0,0 1 0 0 0,0 0 0 0 0,0 0-1 0 0,0 0 1 0 0,0 0 0 0 0,0 0 0 0 0,0 0 0 0 0,1 0 0 0 0,-1 0 0 0 0,0 0 0 0 0,0 0 0 0 0,0 0-1 0 0,0 0 1 0 0,0 0 0 0 0,0 0 0 0 0,0 0 0 0 0,0 0 0 0 0,0 0 0 0 0,0-1 0 0 0,0 1-1 0 0,0 0 1 0 0,1 0 0 0 0,-1 0 0 0 0,0 0 0 0 0,0 0 0 0 0,0 0 0 0 0,0 0 0 0 0,0 0 0 0 0,0 0-1 0 0,0 0 1 0 0,0 0 0 0 0,0 0 0 0 0,0 1 0 0 0,1-1 0 0 0,-1 0 0 0 0,0 0-8 0 0,6-1 221 0 0,0-1-43 0 0,0-2-9 0 0,2-3 27 0 0,-5 5 102 0 0,-1 2-8 0 0,23 0 118 0 0,2 0-65 0 0,1 0-71 0 0,0 0-71 0 0,-5 0-52 0 0,1 0-34 0 0,21 0 37 0 0,-26 2-89 0 0,-3 4-17 0 0,-14-5-42 0 0,1 0 1 0 0,-1 0-1 0 0,0 0 0 0 0,0 0 0 0 0,1 0 0 0 0,-1-1 1 0 0,0 1-1 0 0,1-1 0 0 0,-1 0 0 0 0,1 1 0 0 0,-1-1 1 0 0,1 0-5 0 0,9-1 47 0 0,-9 1-41 0 0,0 0-1 0 0,0 0 1 0 0,1 0 0 0 0,-1 0 0 0 0,0 1 0 0 0,0-1 0 0 0,0 1 0 0 0,0-1 0 0 0,0 1 0 0 0,3 2-6 0 0,8 7 71 0 0,-12-8-60 0 0,0 0 1 0 0,-1-1-1 0 0,1 1 0 0 0,0-1 0 0 0,0 0 1 0 0,1 0-1 0 0,-1 0 0 0 0,0 0 1 0 0,0 0-1 0 0,0 0 0 0 0,1 0 1 0 0,-1-1-1 0 0,0 1 0 0 0,1-1 0 0 0,-1 0 1 0 0,1 0-1 0 0,-1 1 0 0 0,0-2 1 0 0,2 1-12 0 0,-2 0 12 0 0,0 0 1 0 0,-1 0-1 0 0,1 1 0 0 0,0-1 1 0 0,0 1-1 0 0,0-1 1 0 0,0 1-1 0 0,-1-1 1 0 0,1 1-1 0 0,0 0 1 0 0,0 0-1 0 0,-1 0 1 0 0,1 0-13 0 0,16 16 54 0 0,-7-6-75 0 0,0-2-42 0 0,0-4 8 0 0,-9-5 51 0 0,-1 0 0 0 0,0 1 0 0 0,0-1 0 0 0,0 0 0 0 0,0 1 1 0 0,0 0-1 0 0,0-1 0 0 0,0 1 0 0 0,0 0 0 0 0,0-1 0 0 0,0 1 0 0 0,0 0 0 0 0,0 0 0 0 0,-1 0 0 0 0,1 0 0 0 0,0 0 0 0 0,-1 0 0 0 0,1 0 4 0 0,4 10 24 0 0,-4-9-13 0 0,0 0 1 0 0,0 1 0 0 0,0-1 0 0 0,1 0 0 0 0,-1 0 0 0 0,1 0 0 0 0,-1 0 0 0 0,1 0 0 0 0,0 0-12 0 0,4 4 41 0 0,10 10 111 0 0,-12-11-142 0 0,-1-1-45 0 0,12 28-181 0 0,-12-24 137 0 0,-2 2 61 0 0,-1 4 51 0 0,0 5 70 0 0,-1-7-31 0 0,1-5-43 0 0,1-5-24 0 0,-1 0 0 0 0,0 1 0 0 0,0-1 0 0 0,0 0 0 0 0,-1 0 0 0 0,1 0 0 0 0,0 0 1 0 0,-1 0-1 0 0,1 1 0 0 0,-2 0-5 0 0,-12 22 123 0 0,8-17-39 0 0,1 0 1 0 0,-2 0-1 0 0,-5 6-84 0 0,-7 3 140 0 0,-4 6-4 0 0,2 2-55 0 0,17-19-70 0 0,0-1 1 0 0,0 0-1 0 0,-1 0 0 0 0,1 0 1 0 0,-1 0-1 0 0,0-1 0 0 0,0 0 1 0 0,-4 2-12 0 0,-6 8 16 0 0,13-13-15 0 0,0 1 0 0 0,1 0 0 0 0,-1-1 0 0 0,0 1 0 0 0,0-1 0 0 0,0 0 0 0 0,0 1 0 0 0,0-1 0 0 0,0 0 0 0 0,-1 0-1 0 0,-10 3 21 0 0,9-3-17 0 0,0 0 0 0 0,0 0 0 0 0,1 0 0 0 0,-1 1 0 0 0,0 0 0 0 0,0 0 0 0 0,1 0 1 0 0,-1 0-5 0 0,-3 2 1 0 0,0 0 0 0 0,0-1 1 0 0,-1 0-1 0 0,0 0-1 0 0,-31 9 48 0 0,10-6-37 0 0,8 4-11 0 0,-6-5 10 0 0,-25 22 44 0 0,48-26-54 0 0,0-1 0 0 0,0 1 0 0 0,0-1 0 0 0,0 0 0 0 0,-3 0 0 0 0,7 0 0 0 0,-7 0 0 0 0,-13 2 3 0 0,19-2-3 0 0,1 0-1 0 0,0 0 0 0 0,-1 1 1 0 0,1-1-1 0 0,-1 0 0 0 0,1 0 1 0 0,0 1-1 0 0,-1-1 0 0 0,1 0 1 0 0,0 1-1 0 0,-1-1 0 0 0,1 0 1 0 0,0 1-1 0 0,0-1 0 0 0,-1 1 1 0 0,1-1-1 0 0,0 0 0 0 0,0 1 1 0 0,0-1-1 0 0,0 1 1 0 0,-1-1-1 0 0,1 1 0 0 0,0-1 1 0 0,0 0-1 0 0,0 1 0 0 0,0-1 1 0 0,0 1-1 0 0,0-1 0 0 0,0 1 1 0 0,0 0 0 0 0,0 1-42 0 0,0-2-55 0 0,0 0-37 0 0,0 0-127 0 0,0 0-213 0 0,0 0-6 0 0</inkml:trace>
  <inkml:trace contextRef="#ctx0" brushRef="#br0" timeOffset="1013.34">726 410 6536 0 0,'0'0'141'0'0,"0"3"23"0"0,0-1-139 0 0,1 17 289 0 0,-1-15-280 0 0,2 0-40 0 0,11 12 6 0 0,-5-9 5 0 0,-2-1 54 0 0,0 0 52 0 0,-1 0 51 0 0,-1 0 55 0 0,1 5 185 0 0,-1-3-48 0 0,5 5 105 0 0,-2-7-195 0 0,0 0-40 0 0,7 8 143 0 0,-11-11-287 0 0,0 0-1 0 0,-1 0 0 0 0,1 0 1 0 0,-1 0-1 0 0,2 3-79 0 0,-1-1 102 0 0,6 14 208 0 0,-6-13-197 0 0,0-1 0 0 0,1 1-1 0 0,-1-1 1 0 0,1 1 0 0 0,1 0-113 0 0,8 5 452 0 0,-9-1-233 0 0,-3-3-37 0 0,2-3-28 0 0,1 0 6 0 0,3 0 38 0 0,-6-4-170 0 0,0 1 0 0 0,0-1 0 0 0,0 1 0 0 0,0 0 0 0 0,0-1-1 0 0,0 1 1 0 0,-1 0 0 0 0,1 0 0 0 0,0 0 0 0 0,0 0 0 0 0,-1 0 0 0 0,1 0 0 0 0,0 0-1 0 0,-1 0 1 0 0,1 1-28 0 0,2 12 340 0 0,-2-4-108 0 0,5-4 26 0 0,-2-4-92 0 0,-1 3 67 0 0,-2 0-23 0 0,-1 2 59 0 0,0-7-112 0 0,0 1-65 0 0,0-1-55 0 0,0 1-44 0 0,0-1-44 0 0,0 2-186 0 0,0-1 167 0 0,0 0 69 0 0,0 0 108 0 0,0-1-2 0 0,0 1 42 0 0,0-1 44 0 0,0 0 51 0 0,0 1 166 0 0,0-1 108 0 0,0 1 118 0 0,0-1-269 0 0,0 0 34 0 0,-2-8-258 0 0,2 7-134 0 0,0 1 1 0 0,-1-1-1 0 0,1 1 0 0 0,0 0 0 0 0,-1-1 1 0 0,1 1-1 0 0,-1 0 0 0 0,1 0 0 0 0,-1-1 0 0 0,1 1 1 0 0,-1 0-1 0 0,1 0 0 0 0,-1-1 0 0 0,1 1 1 0 0,-1 0-1 0 0,1 0 0 0 0,-1 0 0 0 0,1 0 0 0 0,-1 0 1 0 0,1 0-1 0 0,-1 0 0 0 0,0 0-7 0 0,-4-3 121 0 0,-8-7-10 0 0,0 5-48 0 0,7-6-38 0 0,0 7 14 0 0,5 3-37 0 0,1 1-1 0 0,0 0 1 0 0,-1 0-1 0 0,1-1 0 0 0,-1 1 1 0 0,1 0-1 0 0,0 0 1 0 0,-1-1-1 0 0,1 1 0 0 0,0-1 1 0 0,-1 1-1 0 0,1 0 1 0 0,0-1-1 0 0,-1 1 0 0 0,1-1 1 0 0,0 1-1 0 0,0-1 1 0 0,0 1-1 0 0,-1 0 0 0 0,1-1 1 0 0,0 1-1 0 0,0-1 1 0 0,0 1-1 0 0,0-1 0 0 0,0 1 1 0 0,0-1-1 0 0,0 1 0 0 0,0-1 1 0 0,0 1-1 0 0,0-1 1 0 0,0 1-1 0 0,0-1-1 0 0,0-1 4 0 0,0 0 0 0 0,0 1-1 0 0,0-1 1 0 0,-1 0 0 0 0,1 1 0 0 0,-1-1 0 0 0,1 1-1 0 0,-1-1 1 0 0,1 1 0 0 0,-1-1 0 0 0,0 1-1 0 0,0-1 1 0 0,0 1 0 0 0,0-1-4 0 0,-4-6 0 0 0,3-8 0 0 0,2 15 0 0 0,0-1 0 0 0,0 0 0 0 0,0 0 0 0 0,1 0 0 0 0,-1 1 0 0 0,1-1 0 0 0,-1 0 0 0 0,1 1 0 0 0,0-1 0 0 0,-1 0 0 0 0,1 1 0 0 0,0-1 0 0 0,0 1 0 0 0,0-1 0 0 0,0 1 0 0 0,0-1 0 0 0,0 1 0 0 0,0-1 0 0 0,0 0 0 0 0,-1 1 0 0 0,1-1 0 0 0,-1 0 0 0 0,1 0 0 0 0,-1 1 0 0 0,0-1 0 0 0,0 0 0 0 0,0 0 0 0 0,0 0 0 0 0,0 1 0 0 0,1-1 0 0 0,-1 0 0 0 0,0 1 0 0 0,1-1 0 0 0,-1 1 0 0 0,1-1 0 0 0,-1 0 0 0 0,1 1 0 0 0,0-1 0 0 0,0 1 0 0 0,0-1 0 0 0,-1 1 0 0 0,2 0 0 0 0,2-8 0 0 0,1-1 0 0 0,-4 8 0 0 0,0-1 0 0 0,0 1 0 0 0,1 0 0 0 0,-1 0 0 0 0,0 0 0 0 0,1 0 0 0 0,-1 0 0 0 0,1 0 0 0 0,0 0 0 0 0,11-14 0 0 0,-11 11 0 0 0,-1 5 0 0 0,-1-1 0 0 0,0 0 0 0 0,0 1 0 0 0,1-1 0 0 0,-1 0 0 0 0,0 1 0 0 0,1-1 0 0 0,-1 1 0 0 0,1-1 0 0 0,-1 1 0 0 0,1-1 0 0 0,-1 1 0 0 0,1-1 0 0 0,-1 1 0 0 0,1-1 0 0 0,-1 1 0 0 0,1 0 0 0 0,0-1 0 0 0,-1 1 0 0 0,1 0 0 0 0,-1-1 0 0 0,1 1 0 0 0,4-2 0 0 0,-1 0-6 0 0,-1-1 0 0 0,0 1 0 0 0,0-1 0 0 0,0 0 0 0 0,0 0 0 0 0,2-2 6 0 0,-2 2-6 0 0,-1 0 0 0 0,1 0 0 0 0,0 0 0 0 0,0 0 0 0 0,1 1 0 0 0,2-2 6 0 0,4-1 0 0 0,-8 4 0 0 0,1 0 0 0 0,-1 0 0 0 0,0 0 0 0 0,0-1 0 0 0,0 1 0 0 0,0-1 0 0 0,0 1 0 0 0,0-1 0 0 0,0 0 0 0 0,4-2-5 0 0,-1 0-1 0 0,1 0 0 0 0,0 0 0 0 0,0 0 0 0 0,0 1 0 0 0,1 0 6 0 0,-1 0-18 0 0,4 0 28 0 0,2 2-41 0 0,0 1-45 0 0,1 1-49 0 0,3 0-152 0 0,-13-1 333 0 0,0 0-45 0 0,1 0-39 0 0,-1 0-38 0 0,5 0-166 0 0,-1 0-114 0 0,0 0-79 0 0,0 0-65 0 0,17 0-1274 0 0,-15 0 1070 0 0,-5 0 384 0 0,1 0 42 0 0,-1 0 49 0 0,0 0 57 0 0,14 0-1428 0 0</inkml:trace>
  <inkml:trace contextRef="#ctx0" brushRef="#br0" timeOffset="1614.47">1752 442 5904 0 0,'0'0'169'0'0,"-1"-1"-34"0"0,-1-1 3 0 0,-2-2 58 0 0,-2-2 172 0 0,4 4-64 0 0,1 1-68 0 0,-1 1-59 0 0,1-1-49 0 0,0 1-28 0 0,-1 0-43 0 0,-1 1 17 0 0,1 0 23 0 0,1-1-1 0 0,0 0 46 0 0,0 0 134 0 0,0 0-93 0 0,0-1 33 0 0,0 1 48 0 0,-1-1-48 0 0,0 1-43 0 0,-1 0-37 0 0,1 0-14 0 0,-1 0-34 0 0,-6 1 72 0 0,3-1-29 0 0,3 0 23 0 0,-4 0 92 0 0,-13 0 417 0 0,13 0-466 0 0,1 0-48 0 0,1 0-92 0 0,0 3 201 0 0,4-2-237 0 0,-1 0 0 0 0,1 0 0 0 0,0 1-1 0 0,0-1 1 0 0,-1 0 0 0 0,1-1-1 0 0,-1 1 1 0 0,1 0 0 0 0,-1 0 0 0 0,1-1-1 0 0,-1 1 1 0 0,1-1 0 0 0,-1 1 0 0 0,0-1-1 0 0,1 1 1 0 0,-1-1 0 0 0,0 0 0 0 0,0 0-21 0 0,-11 2 150 0 0,2 4-35 0 0,-7 12 24 0 0,16-15-132 0 0,-1-1 0 0 0,1 1 0 0 0,-1-1 0 0 0,1 0 0 0 0,-1 1 0 0 0,0-1 0 0 0,0 0-7 0 0,-8 2 10 0 0,10-3-9 0 0,0-1-1 0 0,-1 0 1 0 0,1 1 0 0 0,0-1-1 0 0,0 1 1 0 0,0-1 0 0 0,0 1-1 0 0,0 0 1 0 0,0-1-1 0 0,0 1 1 0 0,0 0 0 0 0,0 0-1 0 0,1 0 1 0 0,-1 0-1 0 0,0-1 1 0 0,0 1 0 0 0,1 0-1 0 0,-1 1 0 0 0,-4 9 20 0 0,4-9-17 0 0,0 0 1 0 0,0 0 0 0 0,0 1 0 0 0,-1-1 0 0 0,1 0-1 0 0,0 0 1 0 0,-1 0 0 0 0,0 0 0 0 0,0 0-4 0 0,-29 29 0 0 0,26-25 0 0 0,1-1 0 0 0,0 1 0 0 0,0 0 0 0 0,1 0 0 0 0,0 0 0 0 0,0 1 0 0 0,0-1 0 0 0,-2 12 0 0 0,-6 8 0 0 0,11-25 1 0 0,-1 1 1 0 0,1-1-1 0 0,0 0 1 0 0,0 0-1 0 0,-1 1 1 0 0,1-1-1 0 0,0 0 1 0 0,0 1-1 0 0,0-1 1 0 0,1 0-1 0 0,-1 0 1 0 0,0 1 0 0 0,0-1-1 0 0,1 0 1 0 0,-1 0-1 0 0,1 0 1 0 0,-1 1-1 0 0,1-1 1 0 0,-1 0-1 0 0,1 0 1 0 0,0 0-1 0 0,-1 0 1 0 0,2 0-2 0 0,-2 1 3 0 0,1-1 1 0 0,0 0-1 0 0,0 1 0 0 0,0-1 1 0 0,-1 0-1 0 0,1 1 0 0 0,-1-1 1 0 0,1 1-1 0 0,-1-1 0 0 0,1 1 1 0 0,-1-1-1 0 0,0 1 0 0 0,0 0-3 0 0,0 0 10 0 0,1 0 0 0 0,-1 0-1 0 0,0 0 1 0 0,1 0-1 0 0,-1-1 1 0 0,1 1 0 0 0,0 0-1 0 0,0 0 1 0 0,-1-1 0 0 0,1 1-1 0 0,0 0 1 0 0,0-1 0 0 0,1 1-1 0 0,-1-1 1 0 0,0 1-1 0 0,0-1 1 0 0,1 0 0 0 0,0 1-10 0 0,10 14 102 0 0,-12-16-92 0 0,1 1 0 0 0,-1 0 0 0 0,0 0 0 0 0,1 0 0 0 0,-1 0 0 0 0,1 0 0 0 0,-1 0 0 0 0,1-1 0 0 0,-1 1 0 0 0,1 0 0 0 0,0-1 0 0 0,-1 1 0 0 0,1 0 0 0 0,0-1 0 0 0,-1 1 0 0 0,1 0 0 0 0,0-1 0 0 0,0 1 0 0 0,0-1 0 0 0,-1 0 0 0 0,1 1 0 0 0,0-1 0 0 0,0 0 0 0 0,0 1 0 0 0,0-1 0 0 0,0 0 0 0 0,0 0 0 0 0,0 0 0 0 0,0 0 0 0 0,0 0 0 0 0,0 0 0 0 0,0 0 0 0 0,-1 0 0 0 0,1 0 0 0 0,0 0 0 0 0,1-1-10 0 0,4 1 46 0 0,16 1 144 0 0,18-2 41 0 0,-38 1-218 0 0,1 0 0 0 0,-1-1 1 0 0,0 0-1 0 0,1 1 0 0 0,-1-1 0 0 0,0 0 0 0 0,1 0 0 0 0,-1 0 0 0 0,0-1 0 0 0,0 1 1 0 0,0-1-1 0 0,0 1 0 0 0,0-1 0 0 0,0 1-13 0 0,0-1 16 0 0,0 0 1 0 0,0 1 0 0 0,0-1-1 0 0,0 1 1 0 0,0-1-1 0 0,1 1 1 0 0,-1 0-1 0 0,0 0 1 0 0,1 0 0 0 0,-1 1-1 0 0,1-1 1 0 0,-1 0-1 0 0,1 1-16 0 0,-1-1 18 0 0,1 1-1 0 0,-1-1 1 0 0,1 0-1 0 0,-1 0 1 0 0,0 0-1 0 0,1 0 1 0 0,-1 0-1 0 0,0 0 1 0 0,0 0-1 0 0,0-1 1 0 0,0 1-1 0 0,0-1 1 0 0,0 0-18 0 0,2-2 40 0 0,26-26 172 0 0,15-15-20 0 0,-41 40-184 0 0,0 0 1 0 0,0 0 0 0 0,-1 0 0 0 0,0-1-1 0 0,0 0 1 0 0,0 1 0 0 0,-1-1 0 0 0,0 0 0 0 0,2-6-9 0 0,9-22 15 0 0,-12 32-10 0 0,0-1-1 0 0,-1 0 0 0 0,1 0 1 0 0,-1 0-1 0 0,1 0 1 0 0,-1 0-1 0 0,0 0 0 0 0,0 0 1 0 0,0 0-1 0 0,0 0 0 0 0,-1-1-4 0 0,0-4 6 0 0,1-105 47 0 0,0 176-106 0 0,0-61 53 0 0,1-1 0 0 0,-1 1 0 0 0,0 0 0 0 0,0 0 0 0 0,1-1 0 0 0,-1 1 0 0 0,1 0 0 0 0,0 0 0 0 0,-1-1 0 0 0,1 1 0 0 0,0-1 0 0 0,0 1 0 0 0,0-1 0 0 0,0 1 0 0 0,0-1 0 0 0,0 1 0 0 0,0 0 0 0 0,0-1 0 0 0,-1 1 0 0 0,1 0 0 0 0,0-1 0 0 0,-1 1 0 0 0,0 0 0 0 0,1 0 0 0 0,-1-1 0 0 0,0 1 0 0 0,0 0 0 0 0,0 0 0 0 0,0 0 0 0 0,1 0 0 0 0,-1-1 1 0 0,0 1-1 0 0,1 0 0 0 0,-1 0 1 0 0,1-1-1 0 0,-1 1 0 0 0,1 0 1 0 0,0-1-1 0 0,0 1 0 0 0,0-1 1 0 0,0 1-1 0 0,0-1-2 0 0,0 1 0 0 0,0-1 1 0 0,0 1-1 0 0,-1 0 1 0 0,1-1-1 0 0,0 1 1 0 0,-1 0-1 0 0,1-1 1 0 0,-1 1-1 0 0,0 0 1 0 0,1 0-1 0 0,-1 0 1 0 0,0-1 1 0 0,0 7-32 0 0,-1-6 21 0 0,1 0 0 0 0,0 0 0 0 0,0 0-1 0 0,0 0 1 0 0,1 1 0 0 0,-1-1-1 0 0,0 0 1 0 0,1 0 0 0 0,-1 0 0 0 0,2 1 11 0 0,11 21-62 0 0,0-1 70 0 0,-11-7 26 0 0,-2-15-33 0 0,0 0 1 0 0,0-1-1 0 0,0 1 0 0 0,0 0 0 0 0,0 0 1 0 0,0 0-1 0 0,0 0 0 0 0,1 0 1 0 0,-1-1-1 0 0,0 1 0 0 0,0 0 1 0 0,1 0-1 0 0,-1 0 0 0 0,0-1 1 0 0,1 1-2 0 0,3 1 0 0 0,-1-1 0 0 0,6 15 0 0 0,4-1 0 0 0,0 1-27 0 0,-10-9-20 0 0,0-1-61 0 0,-2-6 97 0 0,-1 1 0 0 0,1-1 1 0 0,-1 0-1 0 0,0 1 0 0 0,1-1 1 0 0,-1 0-1 0 0,1 0 0 0 0,-1 0 1 0 0,0 1-1 0 0,1-1 1 0 0,-1 0-1 0 0,1 0 0 0 0,-1 0 1 0 0,1 0-1 0 0,-1 0 0 0 0,1 0 1 0 0,-1 0-1 0 0,1 0 1 0 0,-1 0-1 0 0,1 0 11 0 0,2 0-245 0 0</inkml:trace>
  <inkml:trace contextRef="#ctx0" brushRef="#br0" timeOffset="2031.61">2446 489 6624 0 0,'0'0'192'0'0,"-3"0"-7"0"0,-3 0-125 0 0,2 0 27 0 0,2 0 88 0 0,-1-2 204 0 0,-8-9 344 0 0,9 10-303 0 0,0-1-113 0 0,0 2-94 0 0,0-1-75 0 0,0 1-46 0 0,-3 1 1 0 0,4 0 2 0 0,1-1 7 0 0,-7-1 358 0 0,2 0-108 0 0,3-1-147 0 0,0 1-41 0 0,-1-3 74 0 0,-3-2 88 0 0,2 5-191 0 0,-1 1 38 0 0,-6 2 92 0 0,6 4-40 0 0,5-6-209 0 0,0 1 0 0 0,-1-1 0 0 0,1 1 0 0 0,-1 0-1 0 0,1-1 1 0 0,-1 0 0 0 0,1 1 0 0 0,-1-1 0 0 0,1 1 0 0 0,-1-1-1 0 0,1 1 1 0 0,-1-1 0 0 0,0 0 0 0 0,1 0 0 0 0,-1 1-1 0 0,0-1 1 0 0,1 0 0 0 0,-1 0 0 0 0,0 0 0 0 0,1 1 0 0 0,-1-1-1 0 0,0 0 1 0 0,1 0 0 0 0,-1 0 0 0 0,0 0 0 0 0,1 0-16 0 0,-7-1 116 0 0,-6 1 64 0 0,4 3-47 0 0,3 8 12 0 0,-7-6-7 0 0,-3 8-25 0 0,9-5-94 0 0,4-5-10 0 0,0 1 1 0 0,0-1-1 0 0,-1 0 1 0 0,1 0-1 0 0,-1-1 1 0 0,0 1-10 0 0,-7 2 10 0 0,10-5-9 0 0,0 0 0 0 0,0 1-1 0 0,-1-1 1 0 0,1 1 0 0 0,0-1 0 0 0,0 1 0 0 0,0-1-1 0 0,0 1 1 0 0,0 0 0 0 0,0-1 0 0 0,0 1-1 0 0,1 0 1 0 0,-1 0 0 0 0,0 0 0 0 0,0 0-1 0 0,1 0 1 0 0,-1 0 0 0 0,0 0-1 0 0,-4 10 37 0 0,4-9-32 0 0,0 0-1 0 0,0 1 1 0 0,0-1-1 0 0,0 0 0 0 0,-1 0 1 0 0,1 0-1 0 0,-1 0 1 0 0,0 0-1 0 0,1 0-4 0 0,-2 1 14 0 0,1-1-1 0 0,0 1 0 0 0,0 0 1 0 0,1 0-1 0 0,-1 0 0 0 0,0 1-13 0 0,1-2 12 0 0,0 0-1 0 0,1 0 1 0 0,-1 0-1 0 0,-1 0 1 0 0,1-1-1 0 0,0 1 1 0 0,0 0-1 0 0,0-1 1 0 0,-1 1-1 0 0,1-1 1 0 0,-1 1-1 0 0,0-1 1 0 0,0 1-12 0 0,1-2 4 0 0,0 0 1 0 0,0 1 0 0 0,0-1 0 0 0,1 0-1 0 0,-1 1 1 0 0,0-1 0 0 0,0 1 0 0 0,0-1 0 0 0,1 1-1 0 0,-1-1 1 0 0,0 1 0 0 0,0 0 0 0 0,1-1 0 0 0,-1 1-1 0 0,1 0 1 0 0,-1 0 0 0 0,0-1 0 0 0,1 1-1 0 0,0 0 1 0 0,-1 0 0 0 0,1 0 0 0 0,-1 0 0 0 0,1 0-1 0 0,0 0 1 0 0,0-1 0 0 0,-1 1 0 0 0,1 0-1 0 0,0 0 1 0 0,0 0 0 0 0,0 0 0 0 0,0 0 0 0 0,0 0-1 0 0,0 0 1 0 0,1 0 0 0 0,-1 0 0 0 0,0 0-5 0 0,0 6 4 0 0,0-5-5 0 0,0-1 1 0 0,-1 1-1 0 0,1 0 1 0 0,-1 0 0 0 0,1-1-1 0 0,-1 1 1 0 0,1 0-1 0 0,-1-1 1 0 0,0 1 0 0 0,0-1-1 0 0,-1 2 1 0 0,1-2 1 0 0,1 0 0 0 0,-1 0 0 0 0,0-1 0 0 0,1 1 0 0 0,-1 0 0 0 0,1 0 0 0 0,-1 0 0 0 0,1 0 0 0 0,0 1 0 0 0,-1-1 0 0 0,1 0 0 0 0,0 0 0 0 0,0 0 0 0 0,0 0 0 0 0,-1 0 0 0 0,1 0-1 0 0,0 0 1 0 0,1 0 0 0 0,-1 1 0 0 0,0-1 0 0 0,0 0 0 0 0,0 0 0 0 0,1 0 0 0 0,-1 0-1 0 0,5 7 38 0 0,-4-6-27 0 0,0-1-1 0 0,0 0 1 0 0,0 1 0 0 0,-1-1 0 0 0,1 1-1 0 0,0-1 1 0 0,-1 1 0 0 0,1 0 0 0 0,-1-1-1 0 0,1 1 1 0 0,-1 0 0 0 0,0-1-1 0 0,0 1 1 0 0,0 0-11 0 0,0-1 10 0 0,0 1 0 0 0,1 0 0 0 0,-1-1-1 0 0,0 1 1 0 0,1-1 0 0 0,-1 1 0 0 0,1 0-1 0 0,-1-1 1 0 0,1 1 0 0 0,-1-1 0 0 0,1 1-10 0 0,2 1 21 0 0,-1 0 1 0 0,0 0 0 0 0,1 0-1 0 0,0 0 1 0 0,2 2-22 0 0,1 1 34 0 0,2-1 38 0 0,3 2-32 0 0,16 10 48 0 0,-25-16-68 0 0,1-1 0 0 0,-1 1 1 0 0,0 0-1 0 0,1-1 0 0 0,-1 1 1 0 0,1-1-1 0 0,-1 1 0 0 0,1-1-20 0 0,22 0 156 0 0,27 1 160 0 0,-36-2-244 0 0,-1-2-36 0 0,3-2 20 0 0,28-12 130 0 0,-33 10-154 0 0,0-1-72 0 0,17-2 149 0 0,-21 8-136 0 0,0-1-87 0 0,-5 2 15 0 0,1-1-35 0 0,-1-1-37 0 0,0 1-43 0 0,-1 0-83 0 0,0 0-60 0 0,-1 0-53 0 0,1 0-47 0 0,-1 0-38 0 0,1 0-32 0 0,2-2-602 0 0,6-3-798 0 0,7-2-1104 0 0</inkml:trace>
  <inkml:trace contextRef="#ctx0" brushRef="#br0" timeOffset="2379.07">2761 111 5384 0 0,'0'0'116'0'0,"0"0"17"0"0,0 0 12 0 0,1-1-40 0 0,1-1 0 0 0,1-1 4 0 0,5-4 211 0 0,-6 4 201 0 0,-2 3 21 0 0,3 2-70 0 0,1-2-35 0 0,4-1 340 0 0,-3 0-380 0 0,0 0-34 0 0,-4 1-326 0 0,-1 0 0 0 0,1 0 1 0 0,-1 0-1 0 0,1 0 0 0 0,0 0 1 0 0,-1 1-1 0 0,1-1 1 0 0,-1 0-1 0 0,1 0 0 0 0,-1 0 1 0 0,1 1-1 0 0,-1-1 1 0 0,1 0-1 0 0,-1 0 0 0 0,0 1 1 0 0,1-1-1 0 0,-1 1-37 0 0,3 1 137 0 0,1 2 76 0 0,7 7 540 0 0,-7-6-487 0 0,-1-2-122 0 0,-2-1-118 0 0,0 0-37 0 0,4 8 271 0 0,0 3-3 0 0,1 1-30 0 0,-1-4-20 0 0,-1-1-66 0 0,0 0-32 0 0,-1 1-14 0 0,-1 9 4 0 0,-2-14-67 0 0,1 0 1 0 0,-1 1 0 0 0,1-1 0 0 0,0 0-1 0 0,1 0 1 0 0,0 2-33 0 0,0-1 34 0 0,0-1 0 0 0,-1 1 1 0 0,1 0-1 0 0,-2-1 0 0 0,1 1 0 0 0,0 4-34 0 0,2 25 130 0 0,6 2 37 0 0,-8-33-149 0 0,0 3 32 0 0,0 1 0 0 0,0 0 0 0 0,0-1 1 0 0,-2 8-51 0 0,3 16 113 0 0,4-7-23 0 0,-4-18-56 0 0,-1 0 0 0 0,1 0 1 0 0,-1 1-1 0 0,0-1 1 0 0,-1 5-35 0 0,0 9 46 0 0,0-1 42 0 0,0 22 178 0 0,0 24 257 0 0,0-39-330 0 0,2-8-86 0 0,4-1-42 0 0,0-2-18 0 0,-4 1 26 0 0,-2 94 324 0 0,0-109-393 0 0,0 0 0 0 0,0-1 0 0 0,0 1 1 0 0,0 0-1 0 0,0-1 0 0 0,0 1 0 0 0,1 0 0 0 0,-1 0 0 0 0,0-1 1 0 0,0 1-1 0 0,1 0 0 0 0,-1-1 0 0 0,0 1 0 0 0,1 0 1 0 0,-1-1-1 0 0,0 1 0 0 0,1 0 0 0 0,-1-1 0 0 0,1 1 0 0 0,-1-1 1 0 0,1 1-1 0 0,0-1 0 0 0,-1 1 0 0 0,1-1 0 0 0,0 1-4 0 0,-1-1 4 0 0,1 0 0 0 0,-1 0 0 0 0,1 1-1 0 0,-1-1 1 0 0,0 1 0 0 0,1-1 0 0 0,-1 0-1 0 0,1 1 1 0 0,-1-1 0 0 0,0 1 0 0 0,1-1-1 0 0,-1 1 1 0 0,0-1 0 0 0,1 1 0 0 0,-1-1-1 0 0,0 1 1 0 0,0-1 0 0 0,0 1 0 0 0,0 0-1 0 0,1-1 1 0 0,-1 1 0 0 0,0-1 0 0 0,0 1 0 0 0,0 0-5 0 0,0 1 30 0 0,0-1-39 0 0,0-1-38 0 0,0 0-68 0 0,0 0-98 0 0,0 0 104 0 0,0 0-59 0 0,0 0-78 0 0,0 0 76 0 0,0 0-38 0 0,0 0-39 0 0,0 0-39 0 0,0 0-387 0 0,0 0 93 0 0,0 0-52 0 0,0 0-744 0 0,0 0-585 0 0,0 0-1114 0 0</inkml:trace>
  <inkml:trace contextRef="#ctx0" brushRef="#br0" timeOffset="3066.54">2730 568 5728 0 0,'0'0'132'0'0,"0"0"17"0"0,0 0 10 0 0,0 0 34 0 0,0 0 142 0 0,0 0 66 0 0,0 0 14 0 0,0 0-9 0 0,0 0-38 0 0,0 0-14 0 0,0 0-2 0 0,0 0 0 0 0,0 0-2 0 0,0 0-4 0 0,0 0-2 0 0,0 0 10 0 0,0 0 45 0 0,0 0 17 0 0,0 0 7 0 0,0 0-11 0 0,0 0-50 0 0,3 0-18 0 0,28 0 404 0 0,-22 0-585 0 0,1 0-34 0 0,0 0-63 0 0,-8 0-52 0 0,-1 0 0 0 0,1 0 1 0 0,-1 0-1 0 0,1-1 1 0 0,-1 1-1 0 0,1 0 1 0 0,0-1-1 0 0,-1 0 0 0 0,0 1 1 0 0,1-1-1 0 0,-1 0 1 0 0,1 0-1 0 0,-1 1-14 0 0,12-7 110 0 0,3 4-12 0 0,14 3 162 0 0,-1 0-48 0 0,-12-2-178 0 0,0-3 0 0 0,-11 3-26 0 0,1 0 0 0 0,-1 1 0 0 0,1 0 0 0 0,0 0 0 0 0,-1 0 1 0 0,1 1-9 0 0,15-3 60 0 0,11-5 132 0 0,-9 0-52 0 0,8-2 20 0 0,-3 5-27 0 0,-14-1-108 0 0,-12 4-25 0 0,1 1 1 0 0,-1 0-1 0 0,0 0 0 0 0,1 0 0 0 0,-1 1 0 0 0,1-1 0 0 0,-1 1 1 0 0,2-1-1 0 0,10 2-1 0 0,6-2-6 0 0,-10-1-28 0 0,5-4-108 0 0,-13 5 91 0 0,0-1 0 0 0,1 1 0 0 0,-1 0 0 0 0,0 0 0 0 0,1 1 0 0 0,-1-1 0 0 0,1 1 0 0 0,1 0 52 0 0,35 0-786 0 0,-32 0 567 0 0,2 0-53 0 0,-1 0-54 0 0,2 0-118 0 0,0 0-108 0 0,-6 0 229 0 0,1 0-34 0 0,0 0-38 0 0,1 0-40 0 0,6 0-440 0 0,-13 0 860 0 0,0 0-1 0 0,0-1 1 0 0,0 1-1 0 0,0 0 1 0 0,0 0-1 0 0,0 0 0 0 0,1 0 1 0 0,-1 0-1 0 0,0 0 1 0 0,0 0-1 0 0,0 0 1 0 0,0 0-1 0 0,0 0 1 0 0,0 0-1 0 0,0 0 0 0 0,0 0 1 0 0,0 0-1 0 0,0 0 1 0 0,1 0-1 0 0,-1 1 1 0 0,0-1-1 0 0,0 0 1 0 0,0 0-1 0 0,0 0 0 0 0,0 0 1 0 0,0 0-1 0 0,0 0 1 0 0,0 0-1 0 0,0 0 1 0 0,0 0-1 0 0,0 0 1 0 0,0 0-1 0 0,0 0 0 0 0,0 0 1 0 0,1 0-1 0 0,-1 0 1 0 0,0 1-1 0 0,0-1 1 0 0,0 0-1 0 0,0 0 1 0 0,0 0-1 0 0,0 0 0 0 0,0 0 1 0 0,0 0-1 0 0,0 0 1 0 0,0 0-1 0 0,0 0 1 0 0,0 0-1 0 0,0 1 1 0 0,0-1-1 0 0,0 0 0 0 0,0 0 1 0 0,0 0-1 0 0,0 0 1 0 0,0 0-1 0 0,0 0 1 0 0,0 0 15 0 0,0 11-922 0 0,0-11 904 0 0,-1 0-1 0 0,1 0 1 0 0,0 0-1 0 0,0 0 0 0 0,0 0 1 0 0,0 0-1 0 0,0 0 1 0 0,0 0-1 0 0,0 1 0 0 0,0-1 1 0 0,0 0-1 0 0,0 0 1 0 0,0 0-1 0 0,0 0 0 0 0,0 0 1 0 0,0 0-1 0 0,0 0 1 0 0,0 0-1 0 0,0 0 0 0 0,0 0 1 0 0,1 1-1 0 0,-1-1 1 0 0,0 0-1 0 0,0 0 1 0 0,0 0-1 0 0,0 0 0 0 0,0 0 1 0 0,0 0-1 0 0,0 0 1 0 0,0 0-1 0 0,0 0 0 0 0,0 0 1 0 0,0 0-1 0 0,0 0 1 0 0,0 0-1 0 0,0 0 0 0 0,0 0 1 0 0,1 0-1 0 0,-1 1 1 0 0,0-1-1 0 0,0 0 0 0 0,0 0 1 0 0,0 0-1 0 0,0 0 1 0 0,0 0-1 0 0,0 0 0 0 0,0 0 1 0 0,0 0-1 0 0,0 0 1 0 0,1 0-1 0 0,-1 0 0 0 0,0 0 1 0 0,0 0-1 0 0,0 0 1 0 0,0-1-1 0 0,0 1 0 0 0,0 0 19 0 0,11 0-1117 0 0,-9 0-16 0 0,-1 1 480 0 0,1 1 302 0 0,2 2 115 0 0,2 2 28 0 0,-6-5 203 0 0,3 1-201 0 0,-3 1 50 0 0,0 3 83 0 0,-1 1 82 0 0,1 3 82 0 0,1 18 361 0 0,2-19-305 0 0,2-1 68 0 0,-2-3-40 0 0,-1 0 32 0 0,0 1 36 0 0,-1 2 37 0 0,-1 0 108 0 0,0 14 564 0 0,0-1-44 0 0,0 1-59 0 0,0 2-77 0 0,3-12-444 0 0,7 2 58 0 0,-8-11-85 0 0,0 0-108 0 0,-1 0-68 0 0,-1 1-59 0 0,0 0-13 0 0,0-2 47 0 0,11 11 332 0 0,-10-11-213 0 0,1 0-61 0 0,-2 0-52 0 0,1 0-42 0 0,-1 0-28 0 0,-1 3-26 0 0,0-4 24 0 0,1-1 12 0 0,0 5 129 0 0,0-2-74 0 0,0-1-48 0 0,0 1-31 0 0,0 0 42 0 0,0-2-19 0 0,0 0-95 0 0,0-1-80 0 0,0 0-111 0 0,0 0-130 0 0,0 0-116 0 0,0 0 59 0 0,0 0-43 0 0,0 0-564 0 0,0 0-449 0 0,0 0-848 0 0</inkml:trace>
  <inkml:trace contextRef="#ctx0" brushRef="#br0" timeOffset="3311.84">3440 332 8208 0 0,'0'-10'152'0'0,"0"-5"65"0"0,0 6-65 0 0,0 3-31 0 0,0-1 34 0 0,0-2 42 0 0,0-1 46 0 0,0-1 506 0 0,0 9 34 0 0,0 2-322 0 0,0 0-193 0 0,0 0-51 0 0,0 0 40 0 0,0 0 105 0 0,0 0-18 0 0,0 0-36 0 0,0-3-124 0 0,0 2-319 0 0,0 0 50 0 0,0 0 43 0 0,0 0 39 0 0,0 0 51 0 0,0 0 46 0 0,1-2 330 0 0,0 2-290 0 0,0 0-92 0 0,1 1-96 0 0,-2-1-18 0 0,1 1-34 0 0,0 0-39 0 0,0 0-40 0 0,0 0-46 0 0,0-1-49 0 0,0 1-51 0 0,0 0-56 0 0,1 0-59 0 0,-1 0-63 0 0,1 0-66 0 0,-1 0-69 0 0,4 0-1008 0 0,3 0-946 0 0</inkml:trace>
  <inkml:trace contextRef="#ctx0" brushRef="#br0" timeOffset="3636.72">4102 426 8088 0 0,'0'0'182'0'0,"0"0"29"0"0,0 0 12 0 0,0-2-37 0 0,0-5-131 0 0,-2 3 18 0 0,-2 2 75 0 0,-3 1 168 0 0,7 2-305 0 0,0-1-1 0 0,0 0 1 0 0,0 0-1 0 0,0 0 1 0 0,0 0 0 0 0,0 0-1 0 0,0 0 1 0 0,0 0-1 0 0,0 0 1 0 0,-1 0-1 0 0,1 0 1 0 0,0 0-1 0 0,0 0 1 0 0,0 0-1 0 0,0 0 1 0 0,0 0-1 0 0,0 0 1 0 0,0 0-1 0 0,0 0 1 0 0,0 0-1 0 0,0 0 1 0 0,-1-1-1 0 0,1 1 1 0 0,0 0 0 0 0,0 0-1 0 0,0 0 1 0 0,0 0-1 0 0,0 0 1 0 0,0 0-1 0 0,0 0 1 0 0,0 0-1 0 0,0 0 1 0 0,0 0-1 0 0,0 0 1 0 0,0 0-1 0 0,0 0 1 0 0,0 0-1 0 0,0 0 1 0 0,0-1-1 0 0,0 1 1 0 0,0 0-1 0 0,0 0 1 0 0,-1 0 0 0 0,1 0-1 0 0,0 0 1 0 0,0 0-1 0 0,0 0 1 0 0,0 0-1 0 0,0 0 1 0 0,0 0-1 0 0,1-1 1 0 0,-1 1-1 0 0,0 0 1 0 0,0 0-1 0 0,0 0 1 0 0,0 0-1 0 0,0 0-10 0 0,0-11 622 0 0,0 9-41 0 0,0 2-401 0 0,0 0 43 0 0,-3 0 102 0 0,-28 0 527 0 0,15 0-557 0 0,1 5-108 0 0,-2 7-68 0 0,13-9-92 0 0,0 0 0 0 0,1 1 0 0 0,0 0 0 0 0,-1-1 0 0 0,1 1 0 0 0,1 1 1 0 0,-1-1-28 0 0,-2 6 69 0 0,4-7-54 0 0,0-1-1 0 0,0 0 0 0 0,0 1 1 0 0,0-1-1 0 0,-1 0 0 0 0,1 0 1 0 0,-1 0-1 0 0,0 0 0 0 0,0 0-14 0 0,-3 3 30 0 0,2-2-12 0 0,0 0 0 0 0,0-1 1 0 0,1 1-1 0 0,-1 0 1 0 0,1 0-1 0 0,0 1 1 0 0,0-1-1 0 0,0 0 1 0 0,0 1-1 0 0,1-1 0 0 0,-1 1 1 0 0,0 3-19 0 0,-9 12 15 0 0,9-16-15 0 0,0 0 0 0 0,0 0 0 0 0,0-1 0 0 0,1 2 0 0 0,-1-1 0 0 0,1 0 0 0 0,-1 0 0 0 0,1 0 0 0 0,0 1 0 0 0,1-1 0 0 0,-1 0 0 0 0,0 1 0 0 0,1-2 2 0 0,0 0 1 0 0,0-1-1 0 0,0 1 1 0 0,-1 0-1 0 0,1 0 1 0 0,-1-1-1 0 0,1 1 1 0 0,-1 0-1 0 0,0-1 1 0 0,0 1-1 0 0,1 0 1 0 0,-1-1-1 0 0,-1 1-2 0 0,-3 8 52 0 0,3 3 34 0 0,1-1 6 0 0,1 10 39 0 0,3-8-104 0 0,0-8-4 0 0,-1-2-14 0 0,-1 0 0 0 0,1-1 0 0 0,0 1 0 0 0,0-1 0 0 0,0 0 0 0 0,0 1 0 0 0,1-1 0 0 0,-1 0 0 0 0,1 0 0 0 0,2 1-9 0 0,42 17 11 0 0,-28-10 5 0 0,7-6 58 0 0,-10 1-24 0 0,-13-5-40 0 0,0 1 1 0 0,1-1-1 0 0,-1 0 1 0 0,0-1-1 0 0,1 1 1 0 0,-1 0-1 0 0,1-1 1 0 0,1 0-11 0 0,16 0 32 0 0,-8 0-45 0 0,0 0-49 0 0,8 0-55 0 0,-14 0 100 0 0,-2-1-44 0 0,-1 0-43 0 0,-1 0-63 0 0,0 0-30 0 0,0 0-63 0 0,0 0-69 0 0,1 0-80 0 0,-1 0-92 0 0,1-1-97 0 0,0 1-107 0 0,0-1-114 0 0,7 0-927 0 0,7 2-993 0 0,-18 0 2679 0 0</inkml:trace>
  <inkml:trace contextRef="#ctx0" brushRef="#br0" timeOffset="4103.01">4560 647 7344 0 0,'0'0'216'0'0,"3"0"-11"0"0,-2 0-200 0 0,1 0-1 0 0,-1-1 0 0 0,1 1 1 0 0,0 0-1 0 0,-1-1 1 0 0,1 1-1 0 0,-1-1 1 0 0,1 0-1 0 0,-1 1 0 0 0,1-1 1 0 0,-1 0-1 0 0,0 0-4 0 0,1 0-1 0 0,0 0 1 0 0,-1 0-1 0 0,1 0 0 0 0,0 0 0 0 0,0 0 0 0 0,0 1 0 0 0,0-1 0 0 0,0 1 0 0 0,-1-1 1 0 0,1 1-1 0 0,0 0 0 0 0,1-1 1 0 0,3 2 47 0 0,0-1 83 0 0,0 0 34 0 0,-1 0 35 0 0,13-1 548 0 0,-11-1-454 0 0,1-3 118 0 0,2-1 174 0 0,3 4 107 0 0,-7 1-429 0 0,-1 0-42 0 0,1-1 2 0 0,1-2 60 0 0,5-3 194 0 0,-6 6-279 0 0,0 1 35 0 0,1-1 36 0 0,-1-1-50 0 0,4-3 107 0 0,-2 0-129 0 0,6-3 176 0 0,1 1-41 0 0,-1 0-39 0 0,0 0-42 0 0,5-2 34 0 0,0-1-84 0 0,-4 8-26 0 0,-14 2-165 0 0,0 0-1 0 0,0 0 0 0 0,0 0 1 0 0,0 0-1 0 0,-1 0 0 0 0,1 0 1 0 0,0 0-1 0 0,0 0 0 0 0,0-1 1 0 0,0 1-1 0 0,-1 0 0 0 0,1-1 1 0 0,0 1-1 0 0,0 0 1 0 0,0-1-10 0 0,4-12 108 0 0,5 0-4 0 0,-7 8-7 0 0,-3-9-22 0 0,0-2 15 0 0,0 6-35 0 0,0-2 10 0 0,0 6-32 0 0,-3 0 21 0 0,-17-14 40 0 0,14 14-87 0 0,4 4 2 0 0,0 0 0 0 0,-1 0 0 0 0,1 0 1 0 0,-1 1-1 0 0,0-1 0 0 0,1 1 0 0 0,-1-1 0 0 0,0 1 0 0 0,0 0 0 0 0,0 0 0 0 0,0 0 0 0 0,0 1 1 0 0,0-1-1 0 0,0 1-9 0 0,-7-1 26 0 0,0 0 0 0 0,0 1 0 0 0,-7 2-26 0 0,-8-1-1 0 0,23-2 2 0 0,-1 1-1 0 0,1 0 1 0 0,0 0 0 0 0,-1 0-1 0 0,1 0 1 0 0,0 1-1 0 0,-1-1 1 0 0,1 0-1 0 0,0 1 1 0 0,0 0-1 0 0,-1-1 1 0 0,1 1-1 0 0,0 0 1 0 0,0 0-1 0 0,0 1 1 0 0,0-1-1 0 0,0 0 1 0 0,0 1-1 0 0,0-1 1 0 0,1 1-1 0 0,-1-1 0 0 0,-2 3 10 0 0,0-1 0 0 0,0 0 1 0 0,0-1-1 0 0,0 1 0 0 0,-2 0-10 0 0,3-2 0 0 0,0 1 0 0 0,0-1 0 0 0,0 1 1 0 0,1 0-1 0 0,-1 0 0 0 0,1 0 0 0 0,-1 0 0 0 0,1 0 1 0 0,0 1-1 0 0,0-1 0 0 0,0 1 0 0 0,0-1 0 0 0,-1 2 0 0 0,-1 6 0 0 0,3-7 0 0 0,0-1 0 0 0,-1 0 0 0 0,1 0 0 0 0,0 0 0 0 0,0 1 0 0 0,-1-1 0 0 0,0 0 0 0 0,1-1 0 0 0,-1 1 0 0 0,-1 2 0 0 0,0 0 0 0 0,0-1 0 0 0,0 1 0 0 0,1 1 0 0 0,-1-1 0 0 0,1 1 0 0 0,-11 16 0 0 0,11-18 0 0 0,1 0 0 0 0,-1-1 0 0 0,0 1 0 0 0,1 0 0 0 0,-1 0 0 0 0,1 0 0 0 0,0 0 0 0 0,0 0 0 0 0,0 1 0 0 0,1-1 0 0 0,-1 0 0 0 0,1 0 0 0 0,0 3 0 0 0,-1-4 0 0 0,1 0 0 0 0,0 1 0 0 0,-1-1 0 0 0,1 0 0 0 0,-1 0 0 0 0,0 0 0 0 0,0 0 0 0 0,0 0 0 0 0,0 0 0 0 0,-1 2 0 0 0,1-3 0 0 0,0 1 0 0 0,0-1 0 0 0,0 0 0 0 0,1 1 0 0 0,-1-1 0 0 0,0 1 0 0 0,1-1 0 0 0,-1 1 0 0 0,1-1 0 0 0,0 1 0 0 0,-1-1 0 0 0,1 1 0 0 0,0-1 0 0 0,0 1 0 0 0,0 0 0 0 0,0-1 0 0 0,0 1 0 0 0,0-1 0 0 0,1 1 0 0 0,-1 0 0 0 0,0-1 0 0 0,1 1 0 0 0,0-1 0 0 0,-1 1 0 0 0,5 6 0 0 0,-4-6 0 0 0,0-1 0 0 0,0 0 0 0 0,0 1 0 0 0,0-1 0 0 0,-1 1 0 0 0,1-1 0 0 0,0 1 0 0 0,-1 0 0 0 0,1-1 0 0 0,-1 1 0 0 0,0-1 0 0 0,0 1 0 0 0,0 0 0 0 0,1 0 0 0 0,-1-1 0 0 0,0 1 0 0 0,0 0 0 0 0,0-1 0 0 0,0 1 0 0 0,0 0 0 0 0,1-1 0 0 0,-1 1 0 0 0,1-1 0 0 0,-1 1 0 0 0,1-1 0 0 0,0 1 0 0 0,0-1 0 0 0,0 1 0 0 0,-1-1 0 0 0,1 0 0 0 0,0 1 0 0 0,1-1 0 0 0,-1 0 0 0 0,0 0 0 0 0,0 0 0 0 0,0 0 0 0 0,2 1 0 0 0,1 0 0 0 0,0 1 0 0 0,1-1 0 0 0,0 0 0 0 0,-1-1 0 0 0,1 1 0 0 0,1 0 0 0 0,4 1 0 0 0,-8-3 0 0 0,0 1 0 0 0,0 0 0 0 0,-1 0 0 0 0,1 0 0 0 0,0 1 0 0 0,-1-1 0 0 0,1 0 0 0 0,0 1 0 0 0,-1-1 0 0 0,1 1 0 0 0,-1-1 0 0 0,0 1 0 0 0,1-1 0 0 0,-1 1 0 0 0,1-1 0 0 0,0 0 0 0 0,-1 0 0 0 0,1 0 0 0 0,0 0 0 0 0,0 0 0 0 0,0 0 0 0 0,27 4 0 0 0,-26-4 0 0 0,10 3 0 0 0,0-2 0 0 0,0 1 0 0 0,-1-1 0 0 0,10-1 0 0 0,88-1 0 0 0,-100 0 8 0 0,0-1-1 0 0,-1 0 0 0 0,1 0 1 0 0,-1-1-1 0 0,3-1-7 0 0,-4 1 9 0 0,1 0 0 0 0,0 1 1 0 0,-1 0-1 0 0,1 0 0 0 0,2 1-9 0 0,-5-1 9 0 0,1 1 0 0 0,0-1 0 0 0,-1-1 0 0 0,1 1 0 0 0,0-1 0 0 0,-1 0-9 0 0,11-3 10 0 0,14 0-7 0 0,-14 1-83 0 0,1-1-63 0 0,8 1-130 0 0,-8 4-45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22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6536 0 0,'0'0'141'0'0,"0"0"23"0"0,0 0 13 0 0,0 0 50 0 0,0 0 157 0 0,0 0 61 0 0,0 0 17 0 0,0 0-25 0 0,0 0-112 0 0,0 0-49 0 0,0 0-10 0 0,0 0-10 0 0,0 0-35 0 0,0 0-18 0 0,0 0-3 0 0,0 0 2 0 0,0 0 12 0 0,0 0 2 0 0,0 0 0 0 0,0 0-20 0 0,0 0-86 0 0,2 0-40 0 0,-1 0-68 0 0,-1 0 0 0 0,0 0 1 0 0,1 0-1 0 0,-1 0 0 0 0,1 0 0 0 0,-1 0 1 0 0,0 0-1 0 0,1 0 0 0 0,-1 0 1 0 0,1 0-1 0 0,-1 0 0 0 0,0 1 0 0 0,1-1 1 0 0,-1 0-1 0 0,1 0 0 0 0,-1 0 1 0 0,0 0-1 0 0,1 1 0 0 0,-1-1 0 0 0,0 0 1 0 0,1 0-1 0 0,-1 1 0 0 0,0-1 1 0 0,1 0-1 0 0,-1 0 0 0 0,0 1 0 0 0,0-1 1 0 0,1 0-1 0 0,-1 1 0 0 0,0-1 1 0 0,0 1-1 0 0,1-1 0 0 0,-1 0 0 0 0,0 1 1 0 0,0-1-1 0 0,0 0 0 0 0,0 1 1 0 0,0-1-1 0 0,0 1 0 0 0,0-1 0 0 0,0 1 1 0 0,0-1-1 0 0,0 0 0 0 0,0 1 1 0 0,0-1-1 0 0,0 1 0 0 0,0-1 0 0 0,0 0 1 0 0,0 1-3 0 0,-1 0 6 0 0,1 0 0 0 0,0 0 0 0 0,0 0 0 0 0,0-1 0 0 0,0 1-1 0 0,0 0 1 0 0,1 0 0 0 0,-1 0 0 0 0,0 0 0 0 0,0-1 0 0 0,0 1 0 0 0,1 0 0 0 0,-1 0 0 0 0,0-1 0 0 0,1 1 0 0 0,-1 0 0 0 0,1 0 0 0 0,-1-1 0 0 0,1 1-6 0 0,6 4 67 0 0,-3-2-4 0 0,-2 2 4 0 0,-2 3 44 0 0,3 16 35 0 0,-3-22-136 0 0,1-1 1 0 0,-1 1-1 0 0,1 0 1 0 0,0-1-1 0 0,0 1 1 0 0,0-1-1 0 0,0 1 1 0 0,0-1-1 0 0,0 1 1 0 0,1 0-11 0 0,2 4 70 0 0,-3 1-60 0 0,-1-1-10 0 0,5 2 0 0 0,-4-7 0 0 0,0 0 0 0 0,0 1 0 0 0,0-1 0 0 0,0 1 0 0 0,0-1 0 0 0,-1 1 0 0 0,1 0 0 0 0,-1-1 0 0 0,1 1 0 0 0,-1 0 0 0 0,0-1 0 0 0,0 1 0 0 0,1 0 0 0 0,-1-1 0 0 0,0 2 0 0 0,-1 6 3 0 0,0 3 9 0 0,1-3 27 0 0,2-1 27 0 0,0-1 42 0 0,3 1 7 0 0,1 2 54 0 0,-4 3 47 0 0,-1 0-54 0 0,-1-2-61 0 0,0-7-78 0 0,1 0 0 0 0,0 0 0 0 0,0 0 0 0 0,0 0 0 0 0,0 0 0 0 0,1-1 0 0 0,-1 1 0 0 0,1 0 0 0 0,1 0-23 0 0,0 11 78 0 0,-3 6-11 0 0,-1-12-34 0 0,0 11 69 0 0,1-16-77 0 0,-1 0 1 0 0,1 0-1 0 0,0 0 0 0 0,0 0 1 0 0,0 0-1 0 0,1 0 0 0 0,-1 0 1 0 0,1 0-1 0 0,0 0 1 0 0,1 2-26 0 0,3 2 50 0 0,-4-7-37 0 0,0 1-1 0 0,0-1 1 0 0,-1 1 0 0 0,1-1-1 0 0,0 1 1 0 0,-1-1 0 0 0,1 1-1 0 0,-1-1 1 0 0,1 1 0 0 0,-1 0 0 0 0,1-1-1 0 0,-1 1 1 0 0,0 0 0 0 0,0-1-13 0 0,0 1 19 0 0,0 15 117 0 0,0 24 92 0 0,0-26-100 0 0,0-2 27 0 0,0-1 58 0 0,0 0 72 0 0,0 0 86 0 0,0-9-232 0 0,0-3 10 0 0,0 0 3 0 0,0 0 0 0 0,0 0 11 0 0,0 2 44 0 0,0 9 17 0 0,0-9 6 0 0,3 1-24 0 0,7 8-109 0 0,-7-9-32 0 0,-3-2-1 0 0,2 0-10 0 0,59 0-44 0 0,-14 0-10 0 0,-46 0 0 0 0,0 0 0 0 0,-1 0 0 0 0,1 0 0 0 0,0 0 0 0 0,-1 0 0 0 0,1 0 0 0 0,0 0 0 0 0,-1 1 0 0 0,1-1 0 0 0,0 0 0 0 0,-1 0 0 0 0,1 1 0 0 0,-1-1 0 0 0,1 0 0 0 0,0 1 0 0 0,-1-1 0 0 0,1 0 0 0 0,-1 1 0 0 0,1-1 0 0 0,-1 1 0 0 0,1-1 0 0 0,-1 1 0 0 0,1-1 0 0 0,-1 1 0 0 0,0-1 0 0 0,1 1 0 0 0,-1 0 0 0 0,1-1 0 0 0,-1 1 0 0 0,0-1 0 0 0,1 1 0 0 0,-1-1 0 0 0,1 1 0 0 0,-1-1 0 0 0,1 1 0 0 0,-1-1 0 0 0,1 1 0 0 0,0-1 0 0 0,-1 0 0 0 0,1 1 0 0 0,-1-1 0 0 0,1 0 0 0 0,0 0 0 0 0,-1 1 0 0 0,1-1 0 0 0,0 0 0 0 0,-1 0 0 0 0,1 0 0 0 0,0 0 0 0 0,-1 0 0 0 0,1 0 0 0 0,0 0 0 0 0,0 0 0 0 0,78 0 64 0 0,-78 0-63 0 0,0 0-1 0 0,0 0 0 0 0,0 0 0 0 0,0 0 1 0 0,0 0-1 0 0,1 0 0 0 0,-1-1 0 0 0,0 1 0 0 0,0 0 1 0 0,0-1-1 0 0,0 1 0 0 0,0-1 0 0 0,0 1 1 0 0,0-1-1 0 0,0 1 0 0 0,0-1 0 0 0,0 0 0 0 0,12-6-3 0 0,-9 6-13 0 0,1 0 1 0 0,0 1-1 0 0,0-1 1 0 0,0 1-1 0 0,2 0 16 0 0,9 1-207 0 0,-7 0 89 0 0,0-1-59 0 0,-3 0 9 0 0,0 0-51 0 0,-2-1-11 0 0,1 0-48 0 0,-1 0-56 0 0,0 0-60 0 0,-2-1 49 0 0,0 1-56 0 0,0 0-52 0 0,0-1-44 0 0,2-1-599 0 0,0 1-101 0 0,2 0-834 0 0,3 1-1146 0 0</inkml:trace>
  <inkml:trace contextRef="#ctx0" brushRef="#br0" timeOffset="629.34">868 489 5936 0 0,'0'0'169'0'0,"3"0"2"0"0,5 0-138 0 0,13 0 55 0 0,-20 0-32 0 0,1 0 0 0 0,0 0 0 0 0,-1 0 0 0 0,1-1-1 0 0,0 1 1 0 0,-1-1 0 0 0,1 1 0 0 0,-1-1 0 0 0,1 1 0 0 0,0-1-1 0 0,-1 0 1 0 0,0 0 0 0 0,1 0 0 0 0,-1 0 0 0 0,0 0 0 0 0,1 0 0 0 0,-1 0-1 0 0,1-1-55 0 0,-1 1 289 0 0,1 0-66 0 0,0 0-58 0 0,0 0-47 0 0,0 1-27 0 0,0 0-40 0 0,3 1 17 0 0,-4-1-12 0 0,0 0 53 0 0,4 0 42 0 0,-1-1 49 0 0,7-4 573 0 0,-7 3-506 0 0,0-1-121 0 0,-2 2-122 0 0,0 0-37 0 0,10-2 410 0 0,1 3-43 0 0,-9 1-204 0 0,1-4 235 0 0,8-8-7 0 0,0 6-36 0 0,-8-2-189 0 0,-5 7-147 0 0,0 0 1 0 0,0-1-1 0 0,1 1 0 0 0,-1-1 0 0 0,0 1 0 0 0,0 0 0 0 0,1-1 1 0 0,-1 1-1 0 0,0 0 0 0 0,0 0 0 0 0,1-1 0 0 0,-1 1 0 0 0,0 0 1 0 0,1-1-1 0 0,-1 1 0 0 0,0 0 0 0 0,1 0 0 0 0,-1 0 0 0 0,1 0 0 0 0,-1-1 1 0 0,0 1-1 0 0,1 0 0 0 0,-1 0 0 0 0,1 0 0 0 0,-1 0 0 0 0,1 0 1 0 0,-1 0-1 0 0,0 0 0 0 0,1 0 0 0 0,-1 0 0 0 0,1 0-6 0 0,4-3 130 0 0,8-7-24 0 0,0 5-71 0 0,-7-6 18 0 0,4 6-29 0 0,-5-6 19 0 0,6 6-32 0 0,-6-8-11 0 0,4-5 24 0 0,-4 7 37 0 0,-5 2 84 0 0,-1 0-97 0 0,-1 9-116 0 0,0 0 55 0 0,1-1-1 0 0,-1 1 1 0 0,1 0-1 0 0,0 0 1 0 0,-1-1-1 0 0,1 1 0 0 0,0-1 1 0 0,-1 1-1 0 0,1-1 1 0 0,0 0-1 0 0,-1 0 1 0 0,1 0 13 0 0,-4-2-20 0 0,1 0 48 0 0,1 0 49 0 0,-1 2-39 0 0,-4 2-6 0 0,8-1-21 0 0,-6 0 51 0 0,-18-1-50 0 0,24 1-13 0 0,-1 0 0 0 0,0 0 0 0 0,0-1 0 0 0,0 1 0 0 0,0 0 0 0 0,1 0 0 0 0,-1 0 0 0 0,0 0 0 0 0,0 0 0 0 0,0 1 0 0 0,0-1 0 0 0,1 0 0 0 0,-1 0 0 0 0,0 0 0 0 0,0 1 0 0 0,0-1-1 0 0,1 0 1 0 0,-1 1 0 0 0,0-1 0 0 0,1 1 0 0 0,-2 0 1 0 0,-2 5-61 0 0,1-1-9 0 0,-11-3-75 0 0,13-2 146 0 0,0 0 0 0 0,0 0-1 0 0,0 0 1 0 0,0 0-1 0 0,0 0 1 0 0,0 0 0 0 0,-1 1-1 0 0,1-1 1 0 0,0 1 0 0 0,0-1-1 0 0,0 0 1 0 0,0 1-1 0 0,-7 5 58 0 0,-1 3 84 0 0,-4 2-67 0 0,4-9-59 0 0,8-2-16 0 0,1 0 0 0 0,0 0 0 0 0,0 0 0 0 0,-1 0 0 0 0,1 0 0 0 0,0 1 0 0 0,0-1 0 0 0,-1 0 0 0 0,1 0 0 0 0,0 0 0 0 0,0 0 1 0 0,-1 0-1 0 0,1 0 0 0 0,0 0 0 0 0,0 1 0 0 0,0-1 0 0 0,-1 0 0 0 0,1 0 0 0 0,0 0 0 0 0,0 1 0 0 0,0-1 0 0 0,0 0 0 0 0,-1 0 0 0 0,1 0 1 0 0,0 1-1 0 0,0-1 0 0 0,-13 25-3 0 0,12-22 3 0 0,-5 13 0 0 0,-7-1 0 0 0,0-2 12 0 0,11-7 48 0 0,2 4 16 0 0,0-2 11 0 0,0-3-79 0 0,0-2 9 0 0,0 0 77 0 0,0-1-2 0 0,-1 14 73 0 0,1 13 206 0 0,3-13-200 0 0,3-8-91 0 0,9 7 183 0 0,-5-5-107 0 0,-5-4-84 0 0,-1-2-43 0 0,-2 0-38 0 0,3 9 81 0 0,6-8-12 0 0,-6 6-48 0 0,24 5-27 0 0,-18-11-23 0 0,-1 0 41 0 0,-2 1 44 0 0,-5-4 48 0 0,1-1-42 0 0,5-1-8 0 0,-6-1-11 0 0,28 1 152 0 0,-2 0-108 0 0,-21-2-14 0 0,-2-2-52 0 0,4 0-2 0 0,5-4 57 0 0,-11 6-59 0 0,16-7 12 0 0,-1 7 33 0 0,-17 2-52 0 0,0-1 1 0 0,0 1-1 0 0,1 0 0 0 0,-1-1 0 0 0,0 1 1 0 0,0-1-1 0 0,1 0 0 0 0,-1 0 0 0 0,0 0 1 0 0,0 0-1 0 0,2-1-1 0 0,17-8 0 0 0,-10 7-7 0 0,0 0-4 0 0,-3 0-42 0 0,0 0-43 0 0,-1-1-61 0 0,-3 3 15 0 0,2-2 75 0 0,-2 1 24 0 0,-1 0-28 0 0,0 1-33 0 0,-1-1-57 0 0,1 1-25 0 0,-1 0-56 0 0,0 0-64 0 0,1 0-71 0 0,-2 0 34 0 0,1 0-50 0 0,-1 0-43 0 0,1-1-40 0 0,0 1-137 0 0,0-1-39 0 0,0 0-167 0 0,2-1-450 0 0</inkml:trace>
  <inkml:trace contextRef="#ctx0" brushRef="#br0" timeOffset="1236.41">1767 0 7920 0 0,'0'0'174'0'0,"0"0"29"0"0,0 0 13 0 0,0 0 37 0 0,0 0 130 0 0,0 0 53 0 0,0 0 11 0 0,0 0-189 0 0,0 0-115 0 0,0 0-40 0 0,0 0 1 0 0,0 0 21 0 0,0 0-18 0 0,0 0 11 0 0,0 0 64 0 0,0 0 30 0 0,0 0 4 0 0,0 1-97 0 0,0 1-70 0 0,0 5-40 0 0,0 20-146 0 0,1-21 146 0 0,1-2 35 0 0,3 5 9 0 0,-4-8-39 0 0,0 0-1 0 0,0 1 1 0 0,0-1-1 0 0,-1 1 1 0 0,1-1-1 0 0,0 1 1 0 0,-1-1-1 0 0,1 1 1 0 0,-1-1 0 0 0,1 1-1 0 0,-1 0 1 0 0,0-1-1 0 0,0 1 1 0 0,0 0-14 0 0,0 17 170 0 0,0 38 409 0 0,0-33-357 0 0,0-3-73 0 0,0-3-69 0 0,0-16-65 0 0,0 0 0 0 0,0-1 1 0 0,0 1-1 0 0,1 0 0 0 0,-1-1 1 0 0,0 1-1 0 0,1 0 0 0 0,-1-1 0 0 0,1 1 1 0 0,0 0-1 0 0,-1-1 0 0 0,1 1 1 0 0,0-1-1 0 0,0 1-15 0 0,5 10 124 0 0,-2 8 56 0 0,-4 38 378 0 0,-1-42-446 0 0,1-2-44 0 0,0 3 42 0 0,0-14-84 0 0,1 1 0 0 0,-1 0 0 0 0,1-1-1 0 0,-1 1 1 0 0,1 0 0 0 0,0-1 0 0 0,1 3-26 0 0,5 9 117 0 0,-5-9-80 0 0,-1 2 46 0 0,-1 15 293 0 0,0-13-199 0 0,0-9-164 0 0,0 0 0 0 0,0-1 0 0 0,0 1 0 0 0,0 0 0 0 0,0 0 0 0 0,0-1 1 0 0,0 1-1 0 0,0 0 0 0 0,0-1 0 0 0,1 1 0 0 0,-1 0 0 0 0,0-1 0 0 0,0 1 0 0 0,1-1 0 0 0,-1 1 1 0 0,1 0-1 0 0,-1-1 0 0 0,0 1 0 0 0,1-1 0 0 0,-1 1 0 0 0,1-1 0 0 0,-1 1 0 0 0,1-1 0 0 0,-1 0 0 0 0,1 1 1 0 0,0-1-14 0 0,-1 1 12 0 0,1-1 0 0 0,-1 0 1 0 0,1 1-1 0 0,-1-1 1 0 0,1 1-1 0 0,-1-1 1 0 0,1 1-1 0 0,-1-1 0 0 0,1 1 1 0 0,-1-1-1 0 0,1 1 1 0 0,-1-1-1 0 0,0 1 1 0 0,0 0-1 0 0,1-1 1 0 0,-1 1-1 0 0,0 0 0 0 0,0-1 1 0 0,0 1-1 0 0,1 0 1 0 0,-1-1-1 0 0,0 1 1 0 0,0 0-1 0 0,0-1 0 0 0,0 1 1 0 0,0 0-13 0 0,0 1 26 0 0,0 1 1 0 0,1-1-1 0 0,-1 0 1 0 0,1 0-1 0 0,0 0 1 0 0,-1 1-1 0 0,1-1 1 0 0,0 0-1 0 0,0 0 1 0 0,1 0-27 0 0,3 9 98 0 0,-3-1-47 0 0,-2-2 74 0 0,0 6-3 0 0,3-5-70 0 0,4-4-22 0 0,-3 0-4 0 0,-2 4 35 0 0,1-7 3 0 0,10 11-10 0 0,0 1-33 0 0,-6-11 54 0 0,2-3-55 0 0,-7-1-8 0 0,0 1-6 0 0,0 0 0 0 0,0 1-1 0 0,-1-1 1 0 0,1 0 0 0 0,0 1 0 0 0,-1-1 0 0 0,1 1 0 0 0,0-1 0 0 0,-1 1-1 0 0,1 0 1 0 0,-1 0 0 0 0,1 0 0 0 0,-1 0 0 0 0,1 0-6 0 0,5 3 3 0 0,6 2 40 0 0,-10 1-33 0 0,-3-7-10 0 0,0 0 0 0 0,0 0 0 0 0,0 0 0 0 0,0 1 0 0 0,0-1 0 0 0,0 0 0 0 0,1 0 0 0 0,-1 0 0 0 0,0 0 0 0 0,0 1 0 0 0,0-1 0 0 0,0 0 0 0 0,0 0 0 0 0,0 0 0 0 0,0 0 0 0 0,0 1 0 0 0,0-1 0 0 0,1 0 0 0 0,-1 0 0 0 0,0 0 0 0 0,0 0 0 0 0,0 0 0 0 0,0 1 0 0 0,0-1 0 0 0,1 0 0 0 0,-1 0 0 0 0,0 0 0 0 0,0 0 0 0 0,0 0 0 0 0,0 0 0 0 0,1 0 0 0 0,-1 0-1 0 0,0 0 1 0 0,0 0 0 0 0,0 0 0 0 0,1 0 0 0 0,25 2 19 0 0,-19-2-18 0 0,0 0 60 0 0,17 0 276 0 0,-14 0-262 0 0,-9 0-82 0 0,1 0 0 0 0,0-1 0 0 0,0 1 0 0 0,0 0 0 0 0,-1-1-1 0 0,1 1 1 0 0,0-1 0 0 0,-1 0 0 0 0,1 1 0 0 0,0-1-1 0 0,-1 0 1 0 0,1 0 0 0 0,-1 0 7 0 0,1 0-15 0 0,-1 0 1 0 0,1 0-1 0 0,-1 0 0 0 0,1 0 1 0 0,0 1-1 0 0,-1-1 0 0 0,1 1 1 0 0,0-1-1 0 0,0 1 0 0 0,-1-1 1 0 0,1 1-1 0 0,0 0 0 0 0,0 0 15 0 0,9-3-88 0 0,-6-2 54 0 0,-5 4 33 0 0,0 1 1 0 0,1-1-1 0 0,-1 1 0 0 0,1-1 0 0 0,-1 1 1 0 0,1-1-1 0 0,-1 1 0 0 0,1-1 0 0 0,-1 1 1 0 0,1 0-1 0 0,-1-1 0 0 0,1 1 1 0 0,0 0-1 0 0,-1-1 0 0 0,1 1 0 0 0,0 0 1 0 0,-1 0-1 0 0,1-1 0 0 0,0 1 0 0 0,-1 0 1 0 0,1 0-1 0 0,0 0 0 0 0,-1 0 1 0 0,1 0-1 0 0,0 0 0 0 0,0 0 1 0 0,0 0-5 0 0,1 0 0 0 0,0 0 0 0 0,-1 0 0 0 0,1-1 0 0 0,-1 1 0 0 0,1-1-1 0 0,0 1 1 0 0,-1-1 0 0 0,1 0 0 0 0,-1 1 0 0 0,1-1 0 0 0,-1 0 0 0 0,1 0 0 0 0,-1 0 5 0 0,7-4-33 0 0,3 0-98 0 0,-4 2 50 0 0,-2 0-15 0 0,0-1-37 0 0,1-2-69 0 0,2 0 54 0 0,-2 2 5 0 0,1 2-22 0 0,1 1-57 0 0,-2 0 41 0 0,1-3-125 0 0,-6 2 126 0 0,0 1 29 0 0,0-1-42 0 0,0 0-50 0 0,1 1-56 0 0,-1 0-56 0 0,0 0-62 0 0,1 0-55 0 0,0 1-47 0 0,1-1-367 0 0,1-1-65 0 0,2-2-875 0 0,4-5-1028 0 0</inkml:trace>
  <inkml:trace contextRef="#ctx0" brushRef="#br0" timeOffset="1638.58">1673 331 6968 0 0,'0'0'157'0'0,"0"0"23"0"0,0 0 11 0 0,0 0 42 0 0,0 0-89 0 0,0 0 117 0 0,0 0 215 0 0,0 0 18 0 0,0 0 6 0 0,0 0 17 0 0,0 0 10 0 0,2 0 1 0 0,5 0-221 0 0,-3 0-130 0 0,-2 0-38 0 0,-1 0 22 0 0,1 0 60 0 0,25 0 191 0 0,-27 0-408 0 0,0 1 1 0 0,0-1-1 0 0,0 0 0 0 0,0 0 1 0 0,0 0-1 0 0,0 0 1 0 0,0 0-1 0 0,0 0 0 0 0,0 0 1 0 0,0 0-1 0 0,0 0 0 0 0,1 0 1 0 0,-1 0-1 0 0,0 0 1 0 0,0 0-1 0 0,0 0 0 0 0,0 0 1 0 0,0 0-1 0 0,0 0 0 0 0,0 0 1 0 0,0-1-1 0 0,0 1 1 0 0,0 0-1 0 0,1 0 0 0 0,-1 0 1 0 0,0 0-1 0 0,0 0 0 0 0,0 0 1 0 0,0 0-1 0 0,0 0 1 0 0,0 0-1 0 0,0 0 0 0 0,0 0 1 0 0,0 0-1 0 0,0 0 0 0 0,0 0 1 0 0,0 0-1 0 0,0-1 1 0 0,0 1-1 0 0,0 0 0 0 0,0 0 1 0 0,0 0-1 0 0,0 0 0 0 0,0 0 1 0 0,0 0-1 0 0,0 0 1 0 0,0 0-1 0 0,0 0 0 0 0,0 0 1 0 0,0-1-1 0 0,0 1 0 0 0,0 0 1 0 0,0 0-1 0 0,0 0 1 0 0,0 0-1 0 0,0 0 0 0 0,0 0-4 0 0,3-8 217 0 0,-3 7-187 0 0,1 1 1 0 0,0-1-1 0 0,0 1 1 0 0,-1-1-1 0 0,1 1 1 0 0,0-1-1 0 0,0 1 0 0 0,0 0 1 0 0,-1-1-1 0 0,1 1 1 0 0,0 0-1 0 0,0 0 1 0 0,0-1-1 0 0,0 1-30 0 0,18-1 444 0 0,-5 2-197 0 0,-5-1-125 0 0,0 1-46 0 0,45-1 331 0 0,-34 0-319 0 0,-2 0-64 0 0,-17 0-23 0 0,1-1 0 0 0,0 1 0 0 0,-1 0 0 0 0,1 0 0 0 0,-1-1 0 0 0,1 1 0 0 0,-1-1 0 0 0,1 1 0 0 0,-1-1 0 0 0,1 0 0 0 0,-1 1 0 0 0,1-1 0 0 0,-1 0-1 0 0,12-5-2 0 0,4 4-2 0 0,-15 3 6 0 0,1-1 0 0 0,-1 0-1 0 0,0 0 1 0 0,1-1 0 0 0,-1 1-1 0 0,1 0 1 0 0,-1-1 0 0 0,0 1-1 0 0,1-1 1 0 0,1-1-2 0 0,4-3 26 0 0,-7 4-23 0 0,0 0 0 0 0,1 1 1 0 0,-1-1-1 0 0,1 0 1 0 0,-1 0-1 0 0,1 1 1 0 0,0-1-1 0 0,-1 0 1 0 0,1 1-1 0 0,-1 0 0 0 0,1-1 1 0 0,0 1-1 0 0,-1 0 1 0 0,1 0-1 0 0,1 0-3 0 0,1 0 6 0 0,0 0-1 0 0,0-1 0 0 0,0 0 1 0 0,0 0-1 0 0,0 0 0 0 0,-1 0 1 0 0,1 0-1 0 0,0-1 0 0 0,-1 0 1 0 0,4-1-6 0 0,-5 2-1 0 0,0 0 0 0 0,0 1 0 0 0,0-1 1 0 0,0 1-1 0 0,0-1 0 0 0,1 1 1 0 0,-1 0-1 0 0,0 0 0 0 0,0 0 1 0 0,2 0 0 0 0,1 0-48 0 0,0 1-47 0 0,1-1-107 0 0,-3 0 58 0 0,0 0-32 0 0,0 0-46 0 0,0 0-36 0 0,3 0-357 0 0,-1 0 81 0 0,-1-1-50 0 0,4 0-693 0 0,0-4-544 0 0,2-3-1036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0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4800 0 0,'0'0'136'0'0,"0"3"3"0"0,0 5-112 0 0,0 13 60 0 0,0-4 821 0 0,0-1-114 0 0,0 0-106 0 0,0 0-96 0 0,0 0-88 0 0,0 0-80 0 0,0-1-70 0 0,0 1-62 0 0,0 2-11 0 0,0 1-61 0 0,0 12 52 0 0,0 20 75 0 0,0-28-170 0 0,0 1 58 0 0,0 0 80 0 0,0-21-281 0 0,1 0 0 0 0,-1 1 0 0 0,0-1 0 0 0,1 0 0 0 0,0 0 1 0 0,0 0-1 0 0,0 2-34 0 0,8 13 203 0 0,-6-7-62 0 0,-2 6-13 0 0,0 0-15 0 0,9 5 106 0 0,-6-15-52 0 0,1 0 1 0 0,1 0-1 0 0,-1 0 1 0 0,7 6-168 0 0,-6-7 264 0 0,0 0-101 0 0,0 1-54 0 0,10 5-22 0 0,16 4 9 0 0,-1-11 0 0 0,-26-2-84 0 0,-1-1 0 0 0,1 0 0 0 0,0 0 0 0 0,-1-1 0 0 0,1 1 0 0 0,0-1 0 0 0,0 0 0 0 0,0 0 0 0 0,5 0-12 0 0,4-3 62 0 0,1-1 34 0 0,-5-2-38 0 0,9-1 32 0 0,-4 4 24 0 0,-2 0-22 0 0,2-5-50 0 0,7-3 5 0 0,3-4-37 0 0,-5 2 5 0 0,-13 9 17 0 0,-4 1-25 0 0,0 1 0 0 0,-1 0 0 0 0,1 0 1 0 0,0-1-1 0 0,-1 0 0 0 0,1 1 0 0 0,-1-1 1 0 0,1 0-1 0 0,-1 0 0 0 0,0 0 0 0 0,0-1 0 0 0,0 1 1 0 0,0 0-1 0 0,0-1 0 0 0,0 0-7 0 0,3-8 17 0 0,-5 9-10 0 0,1 0 0 0 0,1-1 0 0 0,-1 1 0 0 0,0 0 0 0 0,1 0 0 0 0,-1 0 0 0 0,1 0 0 0 0,-1 0 0 0 0,1 0-7 0 0,0 1 5 0 0,0-1-1 0 0,-1 0 1 0 0,1 0-1 0 0,-1 0 1 0 0,1 0-1 0 0,-1 0 1 0 0,1-2-5 0 0,1-10 48 0 0,-3 11-44 0 0,0 1 0 0 0,0-1 0 0 0,0 1 0 0 0,1 0 0 0 0,-1-1 0 0 0,1 1 0 0 0,-1 0 0 0 0,1-1 0 0 0,0 1 0 0 0,0 0 0 0 0,0 0 0 0 0,0-1-4 0 0,1 1 4 0 0,-1-1 0 0 0,0 1 0 0 0,0-1 0 0 0,0 0 0 0 0,0 1 0 0 0,-1-1 0 0 0,1 0 0 0 0,-1 1 0 0 0,1-1 0 0 0,-1 0 0 0 0,0 0 0 0 0,0 0-4 0 0,0-2 10 0 0,1 0-1 0 0,0-1 1 0 0,0 1-1 0 0,0 0 1 0 0,2-4-10 0 0,-1 3 2 0 0,0 0 1 0 0,-1 1 0 0 0,0-1 0 0 0,0 0-1 0 0,0 0 1 0 0,0 0-3 0 0,-1-25 0 0 0,0 1 57 0 0,0-117 468 0 0,0 73-541 0 0,0 72-74 0 0,0 2-54 0 0,0 0-14 0 0,0 0 7 0 0,0 0 39 0 0,0 0 15 0 0,0 0 1 0 0,0 0 37 0 0,0 0 146 0 0,0 0 19 0 0,0 0-42 0 0,0 0-133 0 0,0 2-28 0 0,-1 27 5 0 0,0-14 93 0 0,0 0 1 0 0,1 0-1 0 0,1 0 0 0 0,1 0 0 0 0,0 2-1 0 0,4-4 27 0 0,-5-12-25 0 0,0 1 0 0 0,0-1 0 0 0,0 1 0 0 0,-1-1 0 0 0,1 1 0 0 0,0-1-1 0 0,-1 1 1 0 0,0 0 0 0 0,1-1 0 0 0,-1 1 0 0 0,0 0 0 0 0,0-1 0 0 0,0 1 0 0 0,0 0-2 0 0,1 6 0 0 0,0-1 0 0 0,0 0 0 0 0,0 1 0 0 0,3 5 0 0 0,-2-5-3 0 0,0 0 0 0 0,0 0 0 0 0,-1 1 0 0 0,0 7 3 0 0,-1 22-53 0 0,0-15 46 0 0,0-20 7 0 0,0 0 0 0 0,0 0 0 0 0,1 1 0 0 0,-1-1 0 0 0,1 0 0 0 0,0 0 0 0 0,0 0 0 0 0,0 0 0 0 0,2 3 0 0 0,2 10 0 0 0,-3-7 0 0 0,-1 1 0 0 0,0 0 0 0 0,-1 0 0 0 0,0 0 0 0 0,-1-1 0 0 0,1 11 0 0 0,0-18 2 0 0,0 0 1 0 0,0-1-1 0 0,0 1 1 0 0,1-1 0 0 0,-1 1-1 0 0,1-1 1 0 0,-1 1 0 0 0,1-1-1 0 0,-1 1 1 0 0,1-1 0 0 0,0 1-1 0 0,0-1 1 0 0,0 0-3 0 0,5 13 50 0 0,-4-7-17 0 0,-1 1 0 0 0,0 0 1 0 0,-1-1-1 0 0,1 1 0 0 0,-2 6-33 0 0,0 13 48 0 0,1 1-56 0 0,0 1 72 0 0,2-23-21 0 0,9 4-10 0 0,-9-7 79 0 0,-2-3 16 0 0,0 2-6 0 0,0 9-12 0 0,0-8-59 0 0,0-3-92 0 0,0 0-89 0 0,0 0-87 0 0,0 0 61 0 0,0 0-37 0 0,0 0-41 0 0,0 0-38 0 0,0 0-373 0 0,0 0 86 0 0,0 0-53 0 0,0 0-726 0 0,0 0-581 0 0,0 0-1102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12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277 1 7688 0 0,'0'0'166'0'0,"0"0"29"0"0,0 0 14 0 0,0 0-66 0 0,0 0-16 0 0,0 0 40 0 0,0 0 138 0 0,0 0 249 0 0,0 0 20 0 0,0 0-20 0 0,0 0-90 0 0,0 0-42 0 0,0 3-6 0 0,-2 5-178 0 0,-4-1-15 0 0,-1 2 4 0 0,4 7 5 0 0,4-7-137 0 0,-1 10 5 0 0,1-16-87 0 0,-1 0 1 0 0,-1-1 0 0 0,1 1-1 0 0,0 0 1 0 0,-1 0-1 0 0,1 0 1 0 0,-1-1 0 0 0,-1 3-14 0 0,-3 6 34 0 0,4-10-27 0 0,0 1 0 0 0,0 0 0 0 0,0 0 0 0 0,0-1 0 0 0,1 1 0 0 0,-1 0 0 0 0,0 0 0 0 0,1 0 0 0 0,-1 0 0 0 0,1 0 0 0 0,0 0 0 0 0,-1 0 0 0 0,1 1 0 0 0,0-1-7 0 0,0 4 13 0 0,0 1 1 0 0,-1-1-1 0 0,1 1 1 0 0,-1-1-1 0 0,0 0 1 0 0,-1 1-1 0 0,-1 5-13 0 0,-6 7 11 0 0,5-13 7 0 0,1 1-1 0 0,0-1 1 0 0,0 1 0 0 0,1 0 0 0 0,0 1-1 0 0,0-1 1 0 0,0 3-18 0 0,0-1 24 0 0,-1 0-1 0 0,1-1 1 0 0,-5 10-24 0 0,3-7 24 0 0,0 1 0 0 0,1 0 1 0 0,0 0-1 0 0,0 0-24 0 0,0 0 32 0 0,0 0 0 0 0,0 0 0 0 0,-1 0 0 0 0,0-1-32 0 0,0-2 26 0 0,1 0 1 0 0,1-1-1 0 0,0 2 0 0 0,0-1 1 0 0,0 0-1 0 0,0 8-26 0 0,-1 8 49 0 0,-3 3 15 0 0,3-15-19 0 0,1 1-1 0 0,0-1 0 0 0,1 0 0 0 0,0 8-44 0 0,1-10 39 0 0,0 0-1 0 0,-1 0 1 0 0,0 0 0 0 0,-1 4-39 0 0,-11 24 132 0 0,10-32-105 0 0,0-1 0 0 0,1 1 0 0 0,0-1 0 0 0,0 1 1 0 0,1 0-1 0 0,-1 0 0 0 0,1 0 0 0 0,0 0 0 0 0,1 0 1 0 0,0 4-28 0 0,-2 20 96 0 0,-5 7-1 0 0,0 1 3 0 0,5-8 2 0 0,2-22-53 0 0,-1 1 0 0 0,0 0 0 0 0,-1-1 0 0 0,0 1 0 0 0,0 1-47 0 0,-1-2 48 0 0,1 1 0 0 0,1-1 0 0 0,-1 1 0 0 0,2 0 0 0 0,-1 1-48 0 0,2 12 98 0 0,-1 24 67 0 0,-4-22-108 0 0,-10 8 46 0 0,-1 0-46 0 0,14-26-41 0 0,0 0 0 0 0,0 0 1 0 0,1 0-1 0 0,-1-1 1 0 0,1 8-17 0 0,1 8 71 0 0,0 0 96 0 0,-1-18-96 0 0,0-4 0 0 0,0 0-6 0 0,0 0-1 0 0,0 0 0 0 0,0 0 2 0 0,0 0 4 0 0,0 0 2 0 0,0 0 0 0 0,0-4-12 0 0,0 1-55 0 0,0-4-5 0 0,0 4-46 0 0,0 0-39 0 0,-1 3-33 0 0,-1 0-116 0 0,-3 0 96 0 0,-1-4-103 0 0,5 2 134 0 0,0-1-40 0 0,0 1-15 0 0,1 0-45 0 0,-1-1-53 0 0,1 0-61 0 0,0 0-68 0 0,0 0-78 0 0,0 0-84 0 0,0-1-92 0 0,0 0-143 0 0,0 0-119 0 0,0-3-1012 0 0,0-5-1079 0 0</inkml:trace>
  <inkml:trace contextRef="#ctx0" brushRef="#br0" timeOffset="734.77">225 20 7312 0 0,'0'0'165'0'0,"0"0"22"0"0,0 0 9 0 0,0 4 42 0 0,0 9 117 0 0,0-10 49 0 0,0-3 11 0 0,0 0-19 0 0,0 0-83 0 0,0 0-32 0 0,0 0-7 0 0,0 0 10 0 0,0 0 49 0 0,0 0 19 0 0,0 0 7 0 0,0 0-5 0 0,3 0-22 0 0,25 0 310 0 0,-25 0-338 0 0,-3 0-70 0 0,3 0-36 0 0,-2 0-190 0 0,-1 0 0 0 0,1 0 0 0 0,-1 0 0 0 0,1 0 0 0 0,-1 0 0 0 0,0 0 0 0 0,1 0 0 0 0,-1 0 0 0 0,1 0 0 0 0,-1 1 0 0 0,1-1 0 0 0,-1 0 0 0 0,1 0 0 0 0,-1 0 0 0 0,0 1 1 0 0,1-1-1 0 0,-1 0 0 0 0,1 0 0 0 0,-1 1 0 0 0,0-1 0 0 0,1 0 0 0 0,-1 1 0 0 0,0-1 0 0 0,1 1 0 0 0,-1-1 0 0 0,0 0 0 0 0,0 1 0 0 0,1-1 0 0 0,-1 1 0 0 0,0-1 0 0 0,0 1-8 0 0,6 8 119 0 0,5-3-10 0 0,-5 11-28 0 0,-3-13-57 0 0,-1 1 0 0 0,2-1 1 0 0,-1 0-1 0 0,0 0 0 0 0,1 0 0 0 0,1 1-24 0 0,2 1 11 0 0,1-2 9 0 0,-7-4-19 0 0,-1 0 1 0 0,1 0-1 0 0,-1 0 0 0 0,1 1 0 0 0,-1-1 0 0 0,1 0 0 0 0,-1 1 1 0 0,1-1-1 0 0,-1 0 0 0 0,1 1 0 0 0,-1-1 0 0 0,0 1 0 0 0,1-1 0 0 0,-1 0 1 0 0,1 1-1 0 0,-1-1 0 0 0,0 1 0 0 0,1 0 0 0 0,-1-1 0 0 0,0 1 1 0 0,0-1-1 0 0,1 1 0 0 0,-1-1 0 0 0,0 1 0 0 0,0 0 0 0 0,0-1 0 0 0,0 1 1 0 0,0 0-1 0 0,0-1 0 0 0,0 1 0 0 0,0 0 0 0 0,0-1 0 0 0,0 1 1 0 0,0-1-1 0 0,0 1 0 0 0,0 0 0 0 0,0-1 0 0 0,0 1-1 0 0,0 1 4 0 0,0 0 0 0 0,0 0 0 0 0,0 0-1 0 0,1 0 1 0 0,-1 0 0 0 0,1 0 0 0 0,-1 0-1 0 0,1 0 1 0 0,0 0 0 0 0,0 0 0 0 0,0 0 0 0 0,0 0-1 0 0,0-1 1 0 0,0 1-4 0 0,4 8 1 0 0,15 33 9 0 0,-17-38-3 0 0,-1 1-1 0 0,0-1 0 0 0,0 0 1 0 0,0 1-1 0 0,0-1 0 0 0,-1 1 1 0 0,0 0-7 0 0,1 1 11 0 0,0 0-1 0 0,-1 0 1 0 0,2 0 0 0 0,-1-1 0 0 0,1 1-1 0 0,0-1 1 0 0,1 2-11 0 0,17 36 37 0 0,-10-12 21 0 0,-9-19-29 0 0,4 13 29 0 0,17 14 30 0 0,-16-14-30 0 0,-5-13-28 0 0,11 27 70 0 0,6-1 52 0 0,-13-26-79 0 0,0-1 0 0 0,0 1-1 0 0,-1 0 1 0 0,-1 1 0 0 0,0 0-73 0 0,1 8 102 0 0,-4-12-52 0 0,1-1 0 0 0,1 1 0 0 0,-1-1 0 0 0,1 0 0 0 0,1 1-51 0 0,-1-4 28 0 0,30 70 289 0 0,-13-27-37 0 0,-5-7 50 0 0,-9-22-119 0 0,1 1 37 0 0,-3-8-90 0 0,-1 0-46 0 0,0 3-11 0 0,0-1-55 0 0,3 14-5 0 0,-2-16 2 0 0,-3-9-29 0 0,1 1 0 0 0,0-1-1 0 0,0 0 1 0 0,0 1 0 0 0,0-1 0 0 0,3 3-13 0 0,7 18 63 0 0,-9-1 48 0 0,-2-22-97 0 0,-1 0 1 0 0,0 1 0 0 0,0-1 0 0 0,1 0-1 0 0,-1 0 1 0 0,1 0 0 0 0,-1 1-1 0 0,1-1 1 0 0,0 0 0 0 0,0 0-1 0 0,0 0 1 0 0,0 0 0 0 0,0 0-15 0 0,0-1 14 0 0,0 1 0 0 0,0 0 1 0 0,0 0-1 0 0,0 0 0 0 0,0 0 1 0 0,-1 1-1 0 0,1-1 0 0 0,0 0 1 0 0,-1 0-1 0 0,0 0 0 0 0,1 1 1 0 0,-1-1-1 0 0,0 0-14 0 0,0-1 5 0 0,0 0 0 0 0,0 0 0 0 0,0-1 0 0 0,0 1 0 0 0,0 0 0 0 0,0 0 0 0 0,0-1 0 0 0,0 1 0 0 0,0 0 1 0 0,0 0-1 0 0,1 0 0 0 0,-1-1 0 0 0,0 1 0 0 0,0 0 0 0 0,1-1 0 0 0,-1 1 0 0 0,0 0 0 0 0,1-1 0 0 0,-1 1 0 0 0,1 0 0 0 0,-1-1 0 0 0,1 1 0 0 0,-1-1 0 0 0,1 1 0 0 0,-1-1 0 0 0,1 1 0 0 0,0-1-5 0 0,6 9 110 0 0,-5 6 29 0 0,-2 18 1 0 0,0-30-76 0 0,0 0 11 0 0,0 11 42 0 0,0-11 13 0 0,0-3 4 0 0,0 0-62 0 0,0 0-53 0 0,0 0-49 0 0,0 0-45 0 0,0 0-136 0 0,0-3-21 0 0,0 0 105 0 0,0 1 40 0 0,0-6-80 0 0,0 4 64 0 0,0 2 10 0 0,0-1-34 0 0,0 1-10 0 0,0 0-34 0 0,0 0-38 0 0,0 0-42 0 0,0-1-48 0 0,0 1-52 0 0,0 0-57 0 0,0-1-61 0 0,0 2 58 0 0,0 0-59 0 0,0-1-51 0 0,0 1-46 0 0,0-1-162 0 0,0 0-46 0 0,0-1-197 0 0,0-1-534 0 0</inkml:trace>
  <inkml:trace contextRef="#ctx0" brushRef="#br0" timeOffset="1269.1">69 731 5192 0 0,'0'0'151'0'0,"0"0"-36"0"0,0 0 1 0 0,0 0 47 0 0,0 0 142 0 0,0 0 262 0 0,0 0 17 0 0,3 0-9 0 0,9 0-66 0 0,-9 0-28 0 0,-3 0-7 0 0,0 0-45 0 0,0 0-310 0 0,0 0 11 0 0,0 0 40 0 0,0 0-12 0 0,0 0 22 0 0,3 0 111 0 0,8 0 49 0 0,-8 0 11 0 0,-3 0-33 0 0,3 0-139 0 0,10 0-1 0 0,23 0 129 0 0,-19 0-129 0 0,-5-2-55 0 0,2-6 17 0 0,-12 7-121 0 0,-1 0-1 0 0,1 0 1 0 0,0 0-1 0 0,-1 0 0 0 0,1 0 1 0 0,0 0-1 0 0,0 1 0 0 0,0-1 1 0 0,0 1-1 0 0,0-1 1 0 0,0 1-1 0 0,0 0 0 0 0,0 0-18 0 0,29 0 264 0 0,-10 0-124 0 0,-4 0-62 0 0,-3 0-49 0 0,-12 0-22 0 0,0 0 0 0 0,0-1 0 0 0,0 1 0 0 0,0 0 1 0 0,0-1-1 0 0,0 1 0 0 0,0-1 0 0 0,0 0 0 0 0,0 1 0 0 0,0-1 0 0 0,-1 0 0 0 0,1 0 1 0 0,0-1-1 0 0,0 1-7 0 0,0-1 6 0 0,-1 1 0 0 0,1 0 0 0 0,0 0 0 0 0,0 0 0 0 0,0 0 0 0 0,-1 0 0 0 0,1 1 0 0 0,0-1 0 0 0,0 1 0 0 0,0-1 0 0 0,0 1 0 0 0,0 0 0 0 0,0 0 0 0 0,1 0-6 0 0,17 0-31 0 0,31 0 80 0 0,-36 0-82 0 0,1 0-57 0 0,1 0-104 0 0,-8 0 52 0 0,-1 0-35 0 0,0 0-38 0 0,0 0-42 0 0,0 0-45 0 0,-1 0-49 0 0,-5 0 52 0 0,1 0-43 0 0,-1 0-38 0 0,0 0-34 0 0,0 0-121 0 0,1 0-33 0 0,3 0-1252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1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7344 0 0,'0'0'165'0'0,"0"0"22"0"0,0 0 9 0 0,3-2-20 0 0,-1 0-156 0 0,3-4 24 0 0,-2 3 18 0 0,-1 2 134 0 0,-1 0-36 0 0,2-1 74 0 0,0 2-75 0 0,1 0-56 0 0,-1 0-15 0 0,0-1 44 0 0,5-4 169 0 0,2-1 127 0 0,3 4 74 0 0,-7 1-306 0 0,8-4 534 0 0,-9 2-475 0 0,-2 1-137 0 0,1 0-108 0 0,12-1 367 0 0,-1 0-126 0 0,-7-2-154 0 0,-6 4-76 0 0,-1 1 0 0 0,1-1 0 0 0,-1 0-1 0 0,0 0 1 0 0,1 0 0 0 0,0 1 0 0 0,-1-1-1 0 0,1 1 1 0 0,-1-1 0 0 0,1 1 0 0 0,0 0 0 0 0,-1-1-1 0 0,1 1 1 0 0,0 0-21 0 0,10 1 138 0 0,3-1-50 0 0,-13 0-83 0 0,0 0 0 0 0,0 0 1 0 0,0 0-1 0 0,0 0 0 0 0,0-1 1 0 0,0 1-1 0 0,0-1 0 0 0,0 1 1 0 0,0-1-6 0 0,5-6 27 0 0,-7 7-26 0 0,1 0 1 0 0,-1-1 0 0 0,0 1 0 0 0,0 0-1 0 0,1-1 1 0 0,-1 1 0 0 0,0 0 0 0 0,1-1-1 0 0,-1 1 1 0 0,0 0 0 0 0,1 0 0 0 0,-1-1-1 0 0,1 1 1 0 0,-1 0 0 0 0,0 0 0 0 0,1 0-1 0 0,-1 0 1 0 0,1-1 0 0 0,-1 1 0 0 0,1 0-1 0 0,-1 0 1 0 0,1 0 0 0 0,-1 0 0 0 0,0 0-1 0 0,1 0-1 0 0,3 1-3 0 0,0 0 1 0 0,-1 0-1 0 0,1 0 0 0 0,0 1 0 0 0,-1-1 0 0 0,1 1 0 0 0,1 1 3 0 0,2-1-64 0 0,-1-2-33 0 0,-6 0 97 0 0,2 0-253 0 0,-2 0 128 0 0,0 0-30 0 0,0 0-54 0 0,0 0-98 0 0,0 0-116 0 0,0 0-103 0 0,0 0 75 0 0,0 0-38 0 0,0 0-572 0 0,0 0-446 0 0,0 0-852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1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6176 0 0,'0'0'177'0'0,"0"0"-42"0"0,0 0-13 0 0,0 0 38 0 0,0 0 126 0 0,0 0 236 0 0,0 0 20 0 0,0 0-14 0 0,0 0-68 0 0,0 0-32 0 0,0 0-4 0 0,0 0-14 0 0,0 0-56 0 0,0 0-30 0 0,0 0-4 0 0,0 0-16 0 0,0 0-67 0 0,0 0-28 0 0,0 0-7 0 0,3-3-13 0 0,8-7-44 0 0,-9 7-17 0 0,1 3-26 0 0,0 0-44 0 0,4 0 22 0 0,-4 0 34 0 0,0 0-2 0 0,0 0-81 0 0,1 0 1 0 0,-1 0-1 0 0,1-1 1 0 0,-1 1 0 0 0,0-1-1 0 0,1 0 1 0 0,-1 0-32 0 0,12-8 107 0 0,-10 5 17 0 0,2 3-77 0 0,-1 1-10 0 0,2-5 13 0 0,-6 4-37 0 0,-1 0 0 0 0,0 0 0 0 0,1 0 0 0 0,-1 0 0 0 0,1 1 0 0 0,-1-1 0 0 0,1 0 0 0 0,0 1 0 0 0,-1-1 0 0 0,1 1 0 0 0,-1 0 0 0 0,1 0 0 0 0,0-1 0 0 0,0 1-13 0 0,-1 0 14 0 0,1 0 1 0 0,0 0 0 0 0,0 0 0 0 0,0-1 0 0 0,-1 1 0 0 0,1-1-1 0 0,0 1 1 0 0,-1-1 0 0 0,1 0 0 0 0,0 0 0 0 0,-1 1-1 0 0,1-1 1 0 0,-1 0-15 0 0,1 0 14 0 0,-1 0 0 0 0,1 0 1 0 0,-1 0-1 0 0,1 0 0 0 0,0 0 0 0 0,-1 1 0 0 0,1-1 0 0 0,0 1 0 0 0,0-1 0 0 0,-1 1 0 0 0,1 0 0 0 0,0 0 1 0 0,0 0-15 0 0,24-3 138 0 0,-24 3-130 0 0,0-1 1 0 0,-1 0-1 0 0,1 1 1 0 0,-1-1-1 0 0,1 0 1 0 0,-1 0-1 0 0,1 0 1 0 0,-1 0-1 0 0,1 0 1 0 0,-1 0 0 0 0,1-1-9 0 0,-2 2 3 0 0,1 0-1 0 0,-1-1 1 0 0,0 1 0 0 0,1-1 0 0 0,0 1 0 0 0,-1 0 0 0 0,1-1 0 0 0,-1 1 0 0 0,1 0 0 0 0,-1 0 0 0 0,1-1 0 0 0,-1 1 0 0 0,1 0 0 0 0,0 0 0 0 0,-1 0 0 0 0,1 0 0 0 0,0 0 0 0 0,-1 0 0 0 0,1 0 0 0 0,-1 0 0 0 0,1 0-3 0 0,5-1 10 0 0,-3-1 11 0 0,2-1 56 0 0,-1 1-20 0 0,-1 0-55 0 0,0 1-36 0 0,-1 0-43 0 0,1 0-27 0 0,0 1-43 0 0,-1-1-47 0 0,2 1-54 0 0,-3 0 35 0 0,1 0-36 0 0,1 0-343 0 0,-1 0 77 0 0,0 0-50 0 0,1 0-673 0 0,-1 0-538 0 0,-2 0-1021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7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65 5584 0 0,'0'0'165'0'0,"0"0"-43"0"0,0 0-3 0 0,0 0 47 0 0,0 0 146 0 0,0 0 270 0 0,0 0 24 0 0,0-3-29 0 0,0 2-580 0 0,0-1 53 0 0,0 0 45 0 0,0 0 38 0 0,0-4 208 0 0,0-9 601 0 0,0 11-695 0 0,0 0-54 0 0,0 1-63 0 0,0 1-116 0 0,0 1-39 0 0,0 1 29 0 0,0 0 1 0 0,0 0-1 0 0,0 0 0 0 0,0 0 0 0 0,0 0 0 0 0,0 0 0 0 0,0 0 0 0 0,0 0 0 0 0,0 0 0 0 0,0-1 0 0 0,0 1 0 0 0,0 0 1 0 0,0 0-1 0 0,0 0 0 0 0,0 0 0 0 0,0 0 0 0 0,0 0 0 0 0,0 0 0 0 0,0 0 0 0 0,0 0 0 0 0,0 0 0 0 0,0-1 0 0 0,0 1 1 0 0,0 0-1 0 0,0 0 0 0 0,0 0 0 0 0,0 0 0 0 0,0 0 0 0 0,0 0 0 0 0,0 0 0 0 0,-1 0 0 0 0,1 0 0 0 0,0 0 1 0 0,0 0-1 0 0,0 0 0 0 0,0 0 0 0 0,0 0 0 0 0,0 0 0 0 0,0 0 0 0 0,0 0 0 0 0,0-1 0 0 0,0 1 0 0 0,0 0 0 0 0,-1 0 1 0 0,1 0-1 0 0,0 0 0 0 0,0 0 0 0 0,0 0 0 0 0,0 0 0 0 0,0 0 0 0 0,0 0 0 0 0,0 0 0 0 0,0 1 0 0 0,0-1 0 0 0,0 0 1 0 0,-1 0-1 0 0,1 0-4 0 0,-1 0 38 0 0,-1-1 1 0 0,1 1-1 0 0,-1 0 1 0 0,1-1 0 0 0,-1 1-1 0 0,1-1 1 0 0,-1 1-1 0 0,1-1 1 0 0,0 1 0 0 0,-1-1-1 0 0,1 0 1 0 0,0 0-1 0 0,-1 0-38 0 0,-1-2 56 0 0,0 1-55 0 0,-1-1 149 0 0,0 2-79 0 0,-4 2-18 0 0,8-1-33 0 0,-8 0 91 0 0,3 0-88 0 0,2 0-1 0 0,-2 3 42 0 0,-8 7-11 0 0,-18 6 11 0 0,25-15-52 0 0,2 0-11 0 0,-5 15-3 0 0,-4 0 2 0 0,0 0 0 0 0,10 0 0 0 0,3-16-1 0 0,0 0 0 0 0,1 1 0 0 0,-1-1 1 0 0,0 1-1 0 0,0-1 0 0 0,0 1 0 0 0,0-1 0 0 0,0 1 1 0 0,0-1-1 0 0,0 0 0 0 0,0 1 0 0 0,0-1 0 0 0,0 1 1 0 0,0-1-1 0 0,-1 1 0 0 0,1-1 0 0 0,0 1 1 0 0,0-1-1 0 0,0 0 0 0 0,0 1 0 0 0,-1-1 0 0 0,1 1 1 0 0,0-1-1 0 0,-1 0 0 0 0,1 1 0 0 0,0-1 0 0 0,0 0 1 0 0,-1 0-1 0 0,1 1 0 0 0,-1-1 0 0 0,1 0 1 0 0,0 1-1 0 0,-1-1 0 0 0,1 0 0 0 0,-1 0 1 0 0,1 0-1 0 0,-1 0-1 0 0,1 1 1 0 0,0-1-1 0 0,-1 0 1 0 0,1 0 0 0 0,0 0-1 0 0,-1 1 1 0 0,1-1-1 0 0,0 0 1 0 0,-1 0 0 0 0,1 1-1 0 0,0-1 1 0 0,-1 0-1 0 0,1 1 1 0 0,0-1-1 0 0,0 0 1 0 0,-1 1 0 0 0,1-1-1 0 0,0 0 1 0 0,0 1-1 0 0,0-1 2 0 0,-1 4-2 0 0,0-1 0 0 0,0 0 0 0 0,1 0 0 0 0,-1 1 0 0 0,1-1 0 0 0,0 0 0 0 0,0 2 2 0 0,-1 4-1 0 0,2 0 2 0 0,13 20-12 0 0,-9 3-42 0 0,11-1-1 0 0,-3-12 44 0 0,3 4 10 0 0,-3-15 0 0 0,-8 5 0 0 0,-1-7 0 0 0,-1-1 0 0 0,1 0 0 0 0,1 0 0 0 0,-1-1 0 0 0,1 1 0 0 0,1 0 0 0 0,8 8 0 0 0,-12-11 8 0 0,1 0 0 0 0,-1 0 1 0 0,1 0-1 0 0,0 0 1 0 0,0 0-1 0 0,3 1-8 0 0,-3-2 16 0 0,1 1-1 0 0,0 1 1 0 0,-1-1 0 0 0,1 0-1 0 0,-1 1 1 0 0,0 0 0 0 0,1 0-16 0 0,0 1 37 0 0,-1 0-6 0 0,1 0 0 0 0,0-1 0 0 0,-1 1 0 0 0,2-1 0 0 0,1 1-31 0 0,5 1 71 0 0,0 1 5 0 0,1 4 65 0 0,-2 1-45 0 0,-7-9-2 0 0,-1 1-6 0 0,9 8-6 0 0,-8-9-2 0 0,-6 1-14 0 0,-8 7-42 0 0,8-4 23 0 0,2 1-38 0 0,0-1-1 0 0,-9 7 67 0 0,7-11 58 0 0,0 0-46 0 0,0-2-28 0 0,-1 0-23 0 0,1 0-5 0 0,0 1 18 0 0,-10 10 175 0 0,10-9-81 0 0,1-1-55 0 0,-1 0-39 0 0,-1-1-38 0 0,0 0-9 0 0,2 1 30 0 0,-22 12 99 0 0,0 0-25 0 0,23-12-104 0 0,-1 0-1 0 0,0-1 0 0 0,0 1 1 0 0,0-1-1 0 0,0 0 0 0 0,0 0 1 0 0,0 1-1 0 0,0-1 1 0 0,0 0-1 0 0,0-1 0 0 0,-1 1-1 0 0,-7 0-1 0 0,6 0 1 0 0,0 0 0 0 0,0 1 0 0 0,0 0 0 0 0,0 0 0 0 0,1 0 0 0 0,-1 0 0 0 0,0 0 0 0 0,0 1 0 0 0,1 0 0 0 0,-3 1 0 0 0,3-2 2 0 0,0 0 1 0 0,0-1 0 0 0,1 1 0 0 0,-1-1 0 0 0,0 0 0 0 0,0 1-1 0 0,0-1 1 0 0,0-1 0 0 0,1 1 0 0 0,-1 0 0 0 0,0-1 0 0 0,0 1-1 0 0,0-1 1 0 0,1 0 0 0 0,-1 0 0 0 0,0 0 0 0 0,1 0 0 0 0,-1 0-1 0 0,1-1 1 0 0,-3-1-3 0 0,1 1-3 0 0,-2 1-110 0 0,-11 0 79 0 0,11 2-49 0 0,2-1-1 0 0,2 0-37 0 0,-1-1-44 0 0,1 1-52 0 0,-1-1-57 0 0,2-1-64 0 0,0 1 28 0 0,0 0-46 0 0,1 0-42 0 0,0 0-37 0 0,-1-1-128 0 0,1 1-36 0 0,0-5-1324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8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158 410 7568 0 0,'0'0'166'0'0,"0"0"29"0"0,0 0 14 0 0,0-2-25 0 0,0 1-179 0 0,0 0-1 0 0,0 1 0 0 0,0-1 0 0 0,0 0 0 0 0,0 1 0 0 0,0-1 0 0 0,0 0 0 0 0,0 1 0 0 0,-1-1 0 0 0,1 0 0 0 0,0 1 0 0 0,0-1 1 0 0,-1 1-1 0 0,1-1 0 0 0,0 0-4 0 0,-2 1 18 0 0,0-1 1 0 0,0 1 0 0 0,1-1-1 0 0,-1 1 1 0 0,0-1-1 0 0,0 1 1 0 0,0 0 0 0 0,0 0-1 0 0,1 0 1 0 0,-1 0 0 0 0,-1 1-19 0 0,-1-1 43 0 0,2 0 85 0 0,-1 0-22 0 0,-10 2-99 0 0,-3 11-76 0 0,0 3 11 0 0,1 3 48 0 0,1 2-54 0 0,-7 18 64 0 0,11-20 0 0 0,5 7 0 0 0,-1-11 0 0 0,4-11 0 0 0,1-1 0 0 0,0 0 0 0 0,0 0 0 0 0,0 1 0 0 0,1-1 0 0 0,-1 1 0 0 0,1-1 0 0 0,-1 2 0 0 0,1 106 0 0 0,3-95 25 0 0,3-6 49 0 0,-1-2 16 0 0,6 15 175 0 0,-7-15-175 0 0,-1-3-43 0 0,-3-4-36 0 0,0 0 1 0 0,0-1-1 0 0,1 1 0 0 0,-1-1 0 0 0,0 1 0 0 0,1 0 0 0 0,-1-1 1 0 0,1 1-1 0 0,-1-1 0 0 0,0 1 0 0 0,1-1 0 0 0,-1 1 0 0 0,1-1 1 0 0,0 1-1 0 0,-1-1 0 0 0,1 0 0 0 0,-1 1 0 0 0,1-1 0 0 0,0 0 1 0 0,-1 1-1 0 0,1-1 0 0 0,0 0-11 0 0,4 3 43 0 0,3 2 34 0 0,-7-4-60 0 0,1 0 0 0 0,-1-1 1 0 0,0 1-1 0 0,1 0 0 0 0,-1 0 1 0 0,1-1-1 0 0,0 1 1 0 0,-1-1-1 0 0,1 1 0 0 0,-1-1 1 0 0,1 0-1 0 0,0 1 0 0 0,-1-1 1 0 0,1 0-18 0 0,14 0 110 0 0,28 0 375 0 0,-27 0-328 0 0,-16 0-134 0 0,1 0 1 0 0,0 0 0 0 0,-1 0-1 0 0,1-1 1 0 0,0 1-1 0 0,-1 0 1 0 0,1-1 0 0 0,0 1-1 0 0,-1-1 1 0 0,1 1-1 0 0,-1-1 1 0 0,1 0 0 0 0,-1 0-1 0 0,1 0 1 0 0,0 0-24 0 0,6-4 135 0 0,2 0 64 0 0,-8 4-154 0 0,1 0-1 0 0,-1 0 0 0 0,0 0 1 0 0,0-1-1 0 0,0 1 1 0 0,0-1-1 0 0,0 1 0 0 0,0-1 1 0 0,0 0-45 0 0,3-2 108 0 0,0 0-33 0 0,4-3 37 0 0,-3 0-7 0 0,-1 1 29 0 0,-1-3 60 0 0,10-12 6 0 0,-1 11-12 0 0,-8-11-52 0 0,6 10-28 0 0,-8-3-40 0 0,-3-37 165 0 0,-1 27-182 0 0,1 22-47 0 0,0 1 1 0 0,0-1 0 0 0,0 1 0 0 0,-1-1 0 0 0,1 1-1 0 0,-1-1 1 0 0,1 1 0 0 0,-1-1 0 0 0,1 1-1 0 0,-1-1 1 0 0,0 1 0 0 0,0-1 0 0 0,0 1-5 0 0,-5-12 18 0 0,3 0-18 0 0,3 11 0 0 0,-1-1 0 0 0,1 1 0 0 0,-1 0 0 0 0,0-1 0 0 0,0 1 0 0 0,0 0 0 0 0,0 0 0 0 0,0 0 0 0 0,0 0 0 0 0,0 0 0 0 0,-1 0 0 0 0,1 0 0 0 0,-1 0 0 0 0,1 0 0 0 0,-8-10-33 0 0,2 0-47 0 0,5 9 47 0 0,0-1-1 0 0,0 1 1 0 0,0 0-1 0 0,0 0 1 0 0,-1 0-1 0 0,0-1 34 0 0,-10-12-190 0 0,8 3-22 0 0,-6 8-84 0 0,6-6-38 0 0,4 11 310 0 0,0-1-1 0 0,1 1 1 0 0,-1 0-1 0 0,0-1 1 0 0,0 1-1 0 0,0 0 1 0 0,1 0-1 0 0,-1-1 1 0 0,0 1 0 0 0,0 0-1 0 0,0 0 1 0 0,0 0-1 0 0,0 0 1 0 0,0 0 24 0 0</inkml:trace>
  <inkml:trace contextRef="#ctx0" brushRef="#br0" timeOffset="483.07">837 79 8088 0 0,'-3'-2'50'0'0,"0"-1"-23"0"0,1 0 5 0 0,-1 0 36 0 0,0 0 42 0 0,-2-1 67 0 0,1-1-140 0 0,-2-3-26 0 0,3 1 4 0 0,-2 0 101 0 0,-3 5 117 0 0,3-1 147 0 0,-6-7 4 0 0,8 7-166 0 0,1 2-76 0 0,-1 1-50 0 0,1 1-53 0 0,-1 0-31 0 0,0-1 27 0 0,1-1 37 0 0,-1-2 58 0 0,2 2-110 0 0,-1 0 0 0 0,1 0 0 0 0,0 0 0 0 0,-1-1 1 0 0,1 1-1 0 0,-1 1 0 0 0,1-1 0 0 0,-1 0 0 0 0,0 0 0 0 0,0 0 1 0 0,1 1-1 0 0,-1-1 0 0 0,0 1 0 0 0,0 0 0 0 0,0-1-20 0 0,-1 1 106 0 0,1 0-12 0 0,0 0-80 0 0,1 1 0 0 0,-1-1 0 0 0,1 0 0 0 0,-1 0 1 0 0,1 1-1 0 0,0-1 0 0 0,-1 1 0 0 0,1-1 0 0 0,0 1 0 0 0,-1 0 0 0 0,1-1 0 0 0,-1 2-14 0 0,-2 1 20 0 0,0 0-50 0 0,-1 1-68 0 0,0-5 56 0 0,0 0 18 0 0,-1 5-41 0 0,-4 6 151 0 0,7-7 17 0 0,0-2-34 0 0,1 0-22 0 0,-1-2-19 0 0,-2 2 31 0 0,3 3 32 0 0,1-1-40 0 0,-15 6-33 0 0,13-6-26 0 0,0-1 0 0 0,-1 1 1 0 0,1-1-1 0 0,0 1 0 0 0,1 0 1 0 0,-1 0-1 0 0,0 1 0 0 0,-1 2 8 0 0,1-1 31 0 0,0 0 0 0 0,1 0 0 0 0,0 0-1 0 0,0 0 1 0 0,0 0 0 0 0,0 1 0 0 0,1-1-1 0 0,0 0 1 0 0,0 1 0 0 0,1-1-1 0 0,-1 1 1 0 0,1-1 0 0 0,1 5-31 0 0,-1 7 79 0 0,0-5-66 0 0,-1 10 5 0 0,5-6 26 0 0,0-6-33 0 0,3 9 10 0 0,-5-1 43 0 0,-2-11-45 0 0,1 0 1 0 0,0 0 0 0 0,1 0 0 0 0,0 0 0 0 0,0 2-20 0 0,3 8 33 0 0,0 14 31 0 0,0-14-31 0 0,-3-10-14 0 0,0-1 0 0 0,0 1 0 0 0,-1 0 0 0 0,0 0 0 0 0,-1 3-19 0 0,0-7 10 0 0,1 0 1 0 0,-1 0 0 0 0,0 1-1 0 0,1-1 1 0 0,0 0 0 0 0,-1 0 0 0 0,1 0-1 0 0,1 0 1 0 0,0 3-11 0 0,4 10 32 0 0,-1 12 32 0 0,1-12-20 0 0,-5-13-33 0 0,0 1-1 0 0,0-1 1 0 0,0 0-1 0 0,0 1 0 0 0,0-1 1 0 0,-1 0-1 0 0,1 1 1 0 0,-1 1-11 0 0,0 0 27 0 0,0 1 1 0 0,0-1 0 0 0,0 1 0 0 0,1-1 0 0 0,-1 1 0 0 0,2-1 0 0 0,0 5-28 0 0,6 8 117 0 0,-7-17-101 0 0,0 1 0 0 0,-1-1 1 0 0,1 1-1 0 0,-1-1 0 0 0,1 1 1 0 0,-1-1-1 0 0,0 1 0 0 0,0 0 1 0 0,1 1-17 0 0,-2 11 187 0 0,0-2 21 0 0,1 5 95 0 0,0-15-309 0 0,0-1-51 0 0,0-1-87 0 0,0 0 47 0 0,0 0 22 0 0,0 0-36 0 0,0 0-16 0 0,0 0-37 0 0,0 0-42 0 0,0 0-47 0 0,0 0-51 0 0,0 0-47 0 0,0 0-42 0 0,0 0-36 0 0,0 0-128 0 0,0 0-36 0 0,0 0-1313 0 0</inkml:trace>
  <inkml:trace contextRef="#ctx0" brushRef="#br0" timeOffset="751.42">490 363 5640 0 0,'0'0'124'0'0,"0"0"17"0"0,0 0 12 0 0,0 0-42 0 0,2-3 0 0 0,3-2 93 0 0,1 0 50 0 0,-5 4-40 0 0,1-1-38 0 0,0 1 82 0 0,1 0-82 0 0,0 2-78 0 0,-1-1-28 0 0,0-1 73 0 0,3-6 234 0 0,-5 7-354 0 0,0-1 1 0 0,1 1-1 0 0,-1-1 0 0 0,0 1 0 0 0,0 0 0 0 0,1-1 0 0 0,-1 1 0 0 0,0-1 0 0 0,1 1 0 0 0,-1 0 0 0 0,0-1 0 0 0,1 1 0 0 0,-1 0 1 0 0,1 0-1 0 0,-1-1 0 0 0,1 1 0 0 0,-1 0 0 0 0,1 0 0 0 0,-1 0 0 0 0,0-1 0 0 0,1 1 0 0 0,-1 0 0 0 0,1 0 0 0 0,-1 0 0 0 0,1 0 1 0 0,-1 0-1 0 0,1 0 0 0 0,-1 0 0 0 0,1 0 0 0 0,-1 0 0 0 0,1 0 0 0 0,0 1-23 0 0,10-3 369 0 0,2-4 46 0 0,-1-1-5 0 0,-1 6-49 0 0,5 0 111 0 0,-2-2-108 0 0,-1 0-91 0 0,-1-1-75 0 0,-6 2-113 0 0,3-1 129 0 0,-1 2-62 0 0,1 1-31 0 0,2 0-15 0 0,-1 1-18 0 0,4-1 44 0 0,-4 0-46 0 0,16 0 85 0 0,-8 0-39 0 0,-7 0-155 0 0,20 0 159 0 0,-19 0-176 0 0,-7 0-30 0 0,1 0-42 0 0,-1 0-51 0 0,-1 0-58 0 0,0 0-198 0 0,1 0-118 0 0,-3 0 70 0 0,1 0-44 0 0,4 0-608 0 0,4 0-483 0 0,7 0-916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34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5840 0 0,'0'0'132'0'0,"0"0"17"0"0,0 0 11 0 0,0 0 27 0 0,0 2 86 0 0,0 9 42 0 0,0-9 5 0 0,0 1-24 0 0,0-3-294 0 0,2 32 489 0 0,3-15-219 0 0,2-8-147 0 0,-5-6 104 0 0,-1 1-102 0 0,0 0-62 0 0,-2 1-30 0 0,0-3 43 0 0,1 10 127 0 0,-1-9-159 0 0,1 0 0 0 0,0 1-1 0 0,0-1 1 0 0,0 0 0 0 0,0 0-1 0 0,1 1 1 0 0,-1-1 0 0 0,1 0 0 0 0,0 0-1 0 0,0 1-45 0 0,12 19 276 0 0,-5-8-106 0 0,-3-6-86 0 0,-4-7-63 0 0,0 0 1 0 0,-1 0-1 0 0,1 0 1 0 0,-1 0 0 0 0,0 0-1 0 0,0 0 1 0 0,1 0-1 0 0,-1 0 1 0 0,0 0 0 0 0,-1 0-1 0 0,1 0-21 0 0,0 8 83 0 0,3 14 87 0 0,9 12 243 0 0,1 1 4 0 0,-11-25-318 0 0,-1 0-33 0 0,1 2 27 0 0,4-2-17 0 0,-5-10-69 0 0,0-1 0 0 0,0 1 0 0 0,0 0 0 0 0,0-1 0 0 0,-1 1 0 0 0,1 0 0 0 0,0-1 0 0 0,-1 1 0 0 0,0 0 0 0 0,1 0 0 0 0,-1 0 0 0 0,0-1 0 0 0,0 1 0 0 0,0 1-7 0 0,0 0 9 0 0,0-1 1 0 0,0 1-1 0 0,0 0 1 0 0,1 0-1 0 0,-1 0 1 0 0,1 0-1 0 0,0 0-9 0 0,6 5 63 0 0,-6-8-59 0 0,-1 1-1 0 0,0-1 0 0 0,1 0 0 0 0,-1 1 1 0 0,1-1-1 0 0,-1 0 0 0 0,0 1 0 0 0,1-1 1 0 0,-1 1-1 0 0,0-1 0 0 0,1 0 0 0 0,-1 1 1 0 0,0-1-1 0 0,0 1 0 0 0,0-1 0 0 0,1 1 1 0 0,-1-1-1 0 0,0 1 0 0 0,0-1 0 0 0,0 1 1 0 0,0-1-1 0 0,0 1 0 0 0,0-1 0 0 0,0 1 1 0 0,0-1-1 0 0,0 1 0 0 0,0-1 0 0 0,0 1 1 0 0,0-1-4 0 0,0 29 164 0 0,0-26-63 0 0,3 0 10 0 0,7 7 1 0 0,-8-7-3 0 0,0 0-39 0 0,-3 7 64 0 0,1-10-106 0 0,0 3 223 0 0,0-3 5 0 0,0 2-43 0 0,0-2-340 0 0,0 1 36 0 0,0-1 4 0 0,0 1 118 0 0,0 0 60 0 0,0-1 36 0 0,0 2 228 0 0,0-2-280 0 0,0 1-46 0 0,0-1-49 0 0,0 1-51 0 0,0 0-58 0 0,0-1-67 0 0,0 1-24 0 0,0-1-57 0 0,0 1-62 0 0,0-1-66 0 0,0 1-72 0 0,0 0-75 0 0,0 0-82 0 0,0-1-85 0 0,0 0-980 0 0,0 0-971 0 0</inkml:trace>
  <inkml:trace contextRef="#ctx0" brushRef="#br0" timeOffset="479.47">348 521 4896 0 0,'2'0'108'0'0,"-1"0"-101"0"0,-1 0 1 0 0,1 0 0 0 0,0 0-1 0 0,-1 0 1 0 0,1 0-1 0 0,-1 1 1 0 0,1-1-1 0 0,-1 0 1 0 0,1 0 0 0 0,-1 0-1 0 0,1 1 1 0 0,-1-1-1 0 0,1 0 1 0 0,-1 1-1 0 0,1-1 1 0 0,-1 0 0 0 0,1 1-1 0 0,-1-1 1 0 0,1 0-1 0 0,-1 1 1 0 0,0-1-1 0 0,1 1 1 0 0,-1-1 0 0 0,1 1-8 0 0,-1 0 7 0 0,0 0 1 0 0,1-1 0 0 0,-1 1-1 0 0,1-1 1 0 0,-1 1 0 0 0,1-1-1 0 0,-1 1 1 0 0,1-1 0 0 0,0 1-1 0 0,-1-1 1 0 0,1 1 0 0 0,0-1-1 0 0,-1 0 1 0 0,1 1 0 0 0,0-1-1 0 0,-1 0 1 0 0,1 0 0 0 0,0 1-1 0 0,-1-1 1 0 0,1 0 0 0 0,0 0-1 0 0,0 0 1 0 0,-1 0 0 0 0,1 0-1 0 0,0 0-7 0 0,17 0-41 0 0,-1 0 56 0 0,1 0 61 0 0,0 0 67 0 0,0 0 71 0 0,-1 0 77 0 0,1 0 81 0 0,0 0 86 0 0,-17 0-435 0 0,-1 0 0 0 0,1 0 0 0 0,0 0 0 0 0,0 0-1 0 0,-1 0 1 0 0,1 0 0 0 0,0 0 0 0 0,-1-1 0 0 0,1 1 0 0 0,0 0-1 0 0,-1 0 1 0 0,1 0 0 0 0,-1-1 0 0 0,1 1 0 0 0,0 0 0 0 0,-1-1 0 0 0,1 1-1 0 0,-1-1 1 0 0,1 1 0 0 0,-1-1 0 0 0,1 1 0 0 0,-1-1 0 0 0,1 1 0 0 0,-1-1-1 0 0,0 1 1 0 0,1-1-23 0 0,4-4 262 0 0,6 2-59 0 0,-11 3-193 0 0,1 0 0 0 0,-1 0 0 0 0,1 1 0 0 0,-1-1 0 0 0,1 0 1 0 0,-1 0-1 0 0,1 0 0 0 0,-1 0 0 0 0,1-1 0 0 0,-1 1 0 0 0,1 0 0 0 0,-1 0 1 0 0,1 0-1 0 0,-1 0 0 0 0,0 0 0 0 0,1-1 0 0 0,-1 1 0 0 0,1 0 0 0 0,-1 0 0 0 0,1-1 1 0 0,-1 1-1 0 0,0 0 0 0 0,1 0 0 0 0,-1-1 0 0 0,1 1 0 0 0,-1-1 0 0 0,0 1 1 0 0,0 0-1 0 0,1-1 0 0 0,-1 1 0 0 0,0-1 0 0 0,1 0-10 0 0,3-5 152 0 0,9 1 81 0 0,-8 1-149 0 0,2-1 59 0 0,25-27 593 0 0,-24 24-578 0 0,0 0-32 0 0,-2 2-70 0 0,-3 3-30 0 0,-1 1-2 0 0,9-22 40 0 0,-6 16-40 0 0,1-5 3 0 0,-4-1 54 0 0,-2 9-45 0 0,0-11 107 0 0,0 9-106 0 0,-3-9 34 0 0,-7 3 14 0 0,9 12-82 0 0,1 1 0 0 0,-1-1 0 0 0,1 1 0 0 0,0-1 0 0 0,-1 1 0 0 0,1-1 0 0 0,0 1 0 0 0,-1-1 0 0 0,1 1 0 0 0,0-1 0 0 0,0 0 0 0 0,0 1 0 0 0,-1-1 0 0 0,1 1-1 0 0,0-1 1 0 0,0 0 0 0 0,0 1 0 0 0,0-1 0 0 0,0 1 0 0 0,0-1 0 0 0,0 0-3 0 0,-1-5 8 0 0,-9-7-24 0 0,10 13 13 0 0,-1-1 1 0 0,1 1 0 0 0,0 0 0 0 0,0-1-1 0 0,-1 1 1 0 0,1 0 0 0 0,0 0 0 0 0,-1-1 0 0 0,1 1-1 0 0,-1 0 1 0 0,1 0 0 0 0,0-1 0 0 0,-1 1-1 0 0,1 0 1 0 0,-1 0 0 0 0,1 0 0 0 0,0 0-1 0 0,-1 0 1 0 0,1 0 0 0 0,-1 0 0 0 0,1 0-1 0 0,-1 0 1 0 0,1 0 0 0 0,0 0 0 0 0,-1 0-1 0 0,1 0 1 0 0,-1 0 2 0 0,-4-1-19 0 0,1-6 19 0 0,4 7 0 0 0,-1-1 0 0 0,1 1 0 0 0,0-1 0 0 0,0 1 0 0 0,-1 0 0 0 0,1-1 0 0 0,0 1 0 0 0,-1 0 0 0 0,1-1 0 0 0,0 1 0 0 0,-1 0 0 0 0,1-1 0 0 0,-1 1 0 0 0,1 0 0 0 0,-1-1 0 0 0,1 1 0 0 0,0 0 0 0 0,-1 0 0 0 0,1 0 0 0 0,-1 0 0 0 0,1-1 0 0 0,-1 1 0 0 0,1 0 0 0 0,-1 0 0 0 0,1 0 0 0 0,-1 0 0 0 0,1 0 0 0 0,-1 0 0 0 0,1 0 0 0 0,-1 0 0 0 0,1 0 0 0 0,-1 1 0 0 0,0-1 0 0 0,0 0-1 0 0,1 0 1 0 0,-1 0 0 0 0,0 0 0 0 0,0-1 0 0 0,1 1 0 0 0,-1 0 0 0 0,0 0 0 0 0,0 0 0 0 0,1-1 0 0 0,-1 1-1 0 0,0 0 1 0 0,1-1 0 0 0,-1 1 0 0 0,0 0 0 0 0,1-1 0 0 0,-1 1 0 0 0,1-1 0 0 0,-1 1 0 0 0,1-1-1 0 0,-1 1 1 0 0,1-1 0 0 0,-1 0 0 0 0,1 1 0 0 0,-1-1 0 0 0,1 1 1 0 0,0-1-1 0 0,-1 1 1 0 0,1-1-1 0 0,0 1 1 0 0,-1-1-1 0 0,1 1 1 0 0,-1-1-1 0 0,1 1 1 0 0,0 0 0 0 0,-1-1-1 0 0,1 1 1 0 0,-1 0-1 0 0,1-1 1 0 0,-1 1-1 0 0,0 0 1 0 0,1 0-1 0 0,-1-1 1 0 0,1 1 0 0 0,-1 0-1 0 0,1 0 1 0 0,-1 0-1 0 0,1 0 1 0 0,-1 0-1 0 0,0 0 0 0 0,-4 3 43 0 0,-9 7-32 0 0,10-8-13 0 0,0 0-4 0 0,1-1 1 0 0,0 0-1 0 0,0 1 0 0 0,0 0 0 0 0,1 0 0 0 0,-1 0 1 0 0,0 0-1 0 0,1 0 0 0 0,-1 0 0 0 0,1 1 0 0 0,-1-1 1 0 0,1 1-1 0 0,0-1 0 0 0,0 2 6 0 0,-14 28-53 0 0,15-31 52 0 0,0 1-1 0 0,1 0 1 0 0,-1-1 0 0 0,1 1 0 0 0,-1 0 0 0 0,1 0 0 0 0,0-1 0 0 0,-1 1 0 0 0,1 0 0 0 0,0 0 0 0 0,0-1 0 0 0,0 1-1 0 0,1 0 1 0 0,-1 0 0 0 0,0 0 0 0 0,1-1 0 0 0,-1 1 1 0 0,1 0-2 0 0,-1 0 0 0 0,1 0 0 0 0,-1-1 0 0 0,0 1 0 0 0,0 0 0 0 0,0 0 0 0 0,0-1 0 0 0,0 1 0 0 0,0 0 0 0 0,0 0 0 0 0,-1 0 0 0 0,1-1 0 0 0,0 1-1 0 0,-1 0 1 0 0,0-1 0 0 0,1 1 0 0 0,-1 0 2 0 0,-1 1-1 0 0,0 1 0 0 0,0-1 0 0 0,1 1 0 0 0,-1-1 1 0 0,1 1-1 0 0,0 0 0 0 0,0 0 0 0 0,1 0 0 0 0,-1-1 0 0 0,1 1 0 0 0,0 3 1 0 0,0 119 16 0 0,-1-125-12 0 0,1 0 0 0 0,0-1 1 0 0,0 1-1 0 0,0 0 0 0 0,1 0 1 0 0,-1-1-1 0 0,0 1 0 0 0,0 0 1 0 0,0-1-1 0 0,0 1 0 0 0,1 0 1 0 0,-1-1-1 0 0,0 1 1 0 0,1-1-1 0 0,-1 1 0 0 0,0 0 1 0 0,1-1-1 0 0,-1 1 0 0 0,1-1 1 0 0,-1 1-1 0 0,1-1 0 0 0,-1 1 1 0 0,1-1-1 0 0,-1 0 0 0 0,1 1 1 0 0,-1-1-5 0 0,1 1 4 0 0,0-1 0 0 0,-1 0 0 0 0,1 1 1 0 0,-1-1-1 0 0,1 1 0 0 0,-1-1 0 0 0,1 1 0 0 0,-1-1 1 0 0,1 1-1 0 0,-1-1 0 0 0,0 1 0 0 0,1-1 1 0 0,-1 1-1 0 0,0 0 0 0 0,0-1 0 0 0,1 1 0 0 0,-1 0 1 0 0,0-1-1 0 0,0 1 0 0 0,0 0 0 0 0,0-1 0 0 0,0 1 1 0 0,0 0-1 0 0,0-1 0 0 0,0 1 0 0 0,0 0-4 0 0,0 0 9 0 0,1 0 0 0 0,-1 0 0 0 0,0 0 0 0 0,0 0 0 0 0,1 0 0 0 0,-1 0 0 0 0,1 0-1 0 0,-1 0 1 0 0,1 0 0 0 0,-1 0 0 0 0,1 0 0 0 0,-1 0 0 0 0,1 0 0 0 0,0-1 0 0 0,-1 1-1 0 0,1 0 1 0 0,0 0 0 0 0,0-1 0 0 0,0 1 0 0 0,0-1 0 0 0,-1 1 0 0 0,1 0 0 0 0,0-1 0 0 0,0 0-1 0 0,0 1 1 0 0,1-1-9 0 0,9 8 91 0 0,-7-6-4 0 0,-1 0-42 0 0,6-3-28 0 0,-6 1-1 0 0,25 0 43 0 0,52 0 376 0 0,-62 0-367 0 0,0 0-34 0 0,-8-1-60 0 0,-7 1-22 0 0,0 0-33 0 0,0 0-18 0 0,0-1-33 0 0,-1 1-37 0 0,1-1-43 0 0,-1 0-45 0 0,0 0-42 0 0,0 0-38 0 0,0 0-32 0 0,2-3-624 0 0,2-1-658 0 0</inkml:trace>
  <inkml:trace contextRef="#ctx0" brushRef="#br0" timeOffset="843.28">1073 64 5584 0 0,'0'0'165'0'0,"0"0"-44"0"0,0 0-7 0 0,0 0 41 0 0,0 0 131 0 0,0 0 242 0 0,0 0 16 0 0,0 0-27 0 0,3 2-137 0 0,-2-1-334 0 0,0 0-14 0 0,0 0 0 0 0,0 0 0 0 0,0 1 0 0 0,0-1 0 0 0,0 0 0 0 0,0 0 0 0 0,0 1 0 0 0,-1-1-1 0 0,1 2-31 0 0,1 0 88 0 0,-2 1 33 0 0,1 1 41 0 0,-1 0 50 0 0,1 3-70 0 0,5 2 5 0 0,1 5 5 0 0,-5-1-15 0 0,-3-5-74 0 0,1 12 63 0 0,3-6-5 0 0,6 3 0 0 0,-8-15-101 0 0,0 0-1 0 0,0 0 1 0 0,-1 1-1 0 0,1-1 1 0 0,-1 1-1 0 0,1-1 1 0 0,-1 3-20 0 0,0 1 39 0 0,0-1-1 0 0,1 1 1 0 0,0 0 0 0 0,2 4-39 0 0,0-1 57 0 0,-1-1 0 0 0,0 0 1 0 0,0 1-1 0 0,-1 9-57 0 0,0-14 32 0 0,-1 1 0 0 0,1-1 0 0 0,0 1 0 0 0,0-1 0 0 0,1 1 0 0 0,0 1-32 0 0,0-2 26 0 0,0 0 0 0 0,-1 0 1 0 0,0 1-1 0 0,0-1 0 0 0,0 0 0 0 0,-1 3-26 0 0,1 0 32 0 0,-1 0-1 0 0,2 1 1 0 0,-1-1-1 0 0,3 8-31 0 0,-2-9 30 0 0,0 0 0 0 0,0 1 1 0 0,-1-1-1 0 0,0 7-30 0 0,-1-4 50 0 0,-1-8-35 0 0,1 0-1 0 0,0 0 1 0 0,0 0 0 0 0,0 0-1 0 0,0 0 1 0 0,1 0 0 0 0,-1 0 0 0 0,1 0-1 0 0,-1 0 1 0 0,1 0 0 0 0,0 0-15 0 0,3 6 53 0 0,-3-7-41 0 0,0 1 0 0 0,0-1-1 0 0,0 1 1 0 0,0-1 0 0 0,0 1-1 0 0,-1-1 1 0 0,1 1 0 0 0,-1-1 0 0 0,1 1-1 0 0,-1 0 1 0 0,0-1 0 0 0,1 1-1 0 0,-1 0 1 0 0,0-1-12 0 0,0 2 17 0 0,0-1-1 0 0,1 0 1 0 0,-1 0-1 0 0,1 1 1 0 0,0-1-1 0 0,-1 0 1 0 0,1 0-1 0 0,0 0 1 0 0,1 0-1 0 0,-1 1-16 0 0,0-1 12 0 0,0-1 1 0 0,0 1-1 0 0,0 0 0 0 0,0 0 0 0 0,-1 0 0 0 0,1-1 0 0 0,-1 1 0 0 0,1 0 1 0 0,-1 2-13 0 0,0-1 84 0 0,0-3 4 0 0,0 0 0 0 0,0 0 1 0 0,0 0-82 0 0,0 0-81 0 0,0 0-75 0 0,0 0-110 0 0,0 0-128 0 0,0 0-115 0 0,0 0 63 0 0,0 0-43 0 0,0 0-577 0 0,0 0-461 0 0,0 0-873 0 0</inkml:trace>
  <inkml:trace contextRef="#ctx0" brushRef="#br0" timeOffset="1210.84">1452 0 6176 0 0,'0'0'177'0'0,"0"0"67"0"0,0 0 133 0 0,0 0 58 0 0,0 0 12 0 0,0 0-34 0 0,0 0-145 0 0,0 0-63 0 0,0 0-11 0 0,0 0-6 0 0,3 3-18 0 0,7 8-8 0 0,-8-9-45 0 0,0 1-42 0 0,-1 0-28 0 0,-1 1-23 0 0,0 2 33 0 0,11 7 103 0 0,-9-10-43 0 0,0 0-42 0 0,-2 0-28 0 0,0 1-23 0 0,1 2 33 0 0,10 7 97 0 0,-9-10-56 0 0,-1-1-36 0 0,0 6-5 0 0,0 0-14 0 0,3 2 8 0 0,3 9 33 0 0,-5-4 24 0 0,0 1 2 0 0,4-1-32 0 0,0 2 2 0 0,-4 1 35 0 0,1 9 2 0 0,9 13 125 0 0,1 2 24 0 0,-10-11-121 0 0,-1-20-104 0 0,-1 1-1 0 0,1 0 1 0 0,1 0-1 0 0,0-1 1 0 0,1 1-1 0 0,3 5-40 0 0,0 3 60 0 0,-3-2 35 0 0,-4 2 0 0 0,-1-10-46 0 0,1 0 16 0 0,-1-8-48 0 0,1 0-1 0 0,0 0 0 0 0,0 0 1 0 0,0 0-1 0 0,0 0 0 0 0,1 0 1 0 0,-1 0-1 0 0,1 0 0 0 0,-1 0 1 0 0,1 0-1 0 0,0 0-16 0 0,3 6 40 0 0,-3-7-34 0 0,0 1 0 0 0,0-1 0 0 0,0 1 1 0 0,0-1-1 0 0,0 1 0 0 0,-1-1 1 0 0,1 1-1 0 0,-1-1 0 0 0,1 1 1 0 0,-1 0-1 0 0,0-1 0 0 0,0 1 1 0 0,1 0-1 0 0,-1-1-6 0 0,0 1 6 0 0,0 0-1 0 0,0-1 1 0 0,0 1-1 0 0,1 0 1 0 0,-1-1 0 0 0,0 1-1 0 0,1 0 1 0 0,0-1 0 0 0,-1 1-1 0 0,1-1 1 0 0,0 1-1 0 0,0-1 1 0 0,0 0 0 0 0,0 1-1 0 0,0-1 1 0 0,0 0 0 0 0,0 1-1 0 0,1-1-5 0 0,1 5 65 0 0,-3 4-53 0 0,-1-10-5 0 0,1 3-50 0 0,0 0 51 0 0,0 1 166 0 0,0-3-138 0 0,0 0-55 0 0,0 0-43 0 0,0 0-63 0 0,0 0-74 0 0,0 0-85 0 0,0 2-98 0 0,0-3 81 0 0,0 0-45 0 0,0 0-41 0 0,0 0-34 0 0,0 0-124 0 0,0 0-34 0 0,0 0-1280 0 0</inkml:trace>
  <inkml:trace contextRef="#ctx0" brushRef="#br0" timeOffset="1542.72">1042 411 5792 0 0,'0'0'166'0'0,"2"0"-6"0"0,4 0-126 0 0,1 0 44 0 0,1 0 61 0 0,-2 0 76 0 0,-1-3 250 0 0,9-7 46 0 0,1 7-66 0 0,-14 3-418 0 0,-1 0 0 0 0,1 0 0 0 0,0 0 0 0 0,-1 0-1 0 0,1 0 1 0 0,0 0 0 0 0,-1 0 0 0 0,1-1 0 0 0,0 1 0 0 0,-1 0 0 0 0,1 0 0 0 0,0 0 0 0 0,-1-1-1 0 0,1 1 1 0 0,-1 0 0 0 0,1-1 0 0 0,-1 1 0 0 0,1-1 0 0 0,0 1 0 0 0,-1-1 0 0 0,0 1-1 0 0,1-1 1 0 0,-1 1 0 0 0,1-1 0 0 0,-1 1 0 0 0,1-1-27 0 0,-1 0 27 0 0,0 1-1 0 0,1-1 1 0 0,-1 1 0 0 0,1-1 0 0 0,-1 1 0 0 0,1-1-1 0 0,-1 1 1 0 0,1-1 0 0 0,-1 1 0 0 0,1 0-1 0 0,-1-1 1 0 0,1 1 0 0 0,0 0 0 0 0,-1-1-1 0 0,1 1 1 0 0,-1 0 0 0 0,1 0 0 0 0,0-1-1 0 0,-1 1 1 0 0,1 0 0 0 0,0 0 0 0 0,-1 0-1 0 0,1 0 1 0 0,0 0 0 0 0,0 0 0 0 0,-1 0-27 0 0,14-2 387 0 0,-4-4-91 0 0,-2 1-93 0 0,12-5 353 0 0,-1 2-80 0 0,1-1-90 0 0,0-1-100 0 0,-17 8-248 0 0,1 0 0 0 0,0 1 0 0 0,0-1 0 0 0,-1 1-1 0 0,1 0 1 0 0,0 0 0 0 0,0 0 0 0 0,0 0 0 0 0,2 1-38 0 0,17-1 61 0 0,-19 1-40 0 0,6-3 134 0 0,-6 1-124 0 0,-1 1-63 0 0,-1-1-81 0 0,0 0-20 0 0,0 1-55 0 0,0 0-62 0 0,0 0-69 0 0,0 0 46 0 0,0 1-44 0 0,-1-1-40 0 0,1 1-34 0 0,0 0-118 0 0,0-1-34 0 0,3 1-1207 0 0</inkml:trace>
  <inkml:trace contextRef="#ctx0" brushRef="#br0" timeOffset="1752.29">1468 363 7688 0 0,'0'0'166'0'0,"0"0"29"0"0,2 0 14 0 0,9-2-83 0 0,-1-4-51 0 0,-2 1-54 0 0,9-3 24 0 0,-2 2 73 0 0,34-11 434 0 0,-32 11-403 0 0,1-4 185 0 0,-4 1-90 0 0,1 2 38 0 0,2 6-118 0 0,-13 1-139 0 0,-1 0 0 0 0,0 0 0 0 0,1-1 0 0 0,-1 1 0 0 0,0-1 0 0 0,0 1 0 0 0,1-1 0 0 0,-1 0-25 0 0,1 0-57 0 0,2-1 100 0 0,1 0-17 0 0,-2 0-105 0 0,-1 1-91 0 0,-2 0 41 0 0,0 1-37 0 0,2-2-197 0 0,-3 1 135 0 0,1 1-33 0 0,0-1-37 0 0,0 0-37 0 0,0 0-40 0 0,0 0-43 0 0,4-3-875 0 0,4-5-740 0 0</inkml:trace>
  <inkml:trace contextRef="#ctx0" brushRef="#br0" timeOffset="2297.96">1941 426 6056 0 0,'0'0'176'0'0,"3"0"-4"0"0,26 0-136 0 0,-26 0-138 0 0,0 1 68 0 0,1-1 61 0 0,0 0 51 0 0,2 0 126 0 0,1 0 77 0 0,-1 1 47 0 0,9-2 503 0 0,-8 0-378 0 0,-3 0-239 0 0,0 0-60 0 0,4-4 65 0 0,-7 4-182 0 0,0 0 1 0 0,1 0-1 0 0,-1 0 0 0 0,1 0 0 0 0,-1 1 0 0 0,1-1 0 0 0,-1 1 0 0 0,1-1 0 0 0,0 1 1 0 0,-1-1-1 0 0,1 1 0 0 0,0 0 0 0 0,-1 0 0 0 0,1 0-37 0 0,5 0 141 0 0,-5 0-95 0 0,1 0 0 0 0,-1 0-1 0 0,0 0 1 0 0,0 0-1 0 0,0 0 1 0 0,0 0 0 0 0,1-1-1 0 0,-1 1 1 0 0,0-1-1 0 0,1 0-45 0 0,5-4 119 0 0,-7 4-95 0 0,1 0 0 0 0,-1 0 0 0 0,0 0-1 0 0,1 1 1 0 0,-1-1 0 0 0,1 0 0 0 0,0 1 0 0 0,-1-1-1 0 0,1 1 1 0 0,-1 0 0 0 0,1-1 0 0 0,0 1 0 0 0,-1 0-1 0 0,1 0-23 0 0,12-3 177 0 0,-4-2-37 0 0,-2 0-42 0 0,3 0 44 0 0,7-6 95 0 0,-15 9-103 0 0,-1 0-48 0 0,1 1-33 0 0,1 1-31 0 0,2 0 20 0 0,-5-1-39 0 0,1 0-1 0 0,-1 1 1 0 0,0-1-1 0 0,0 0 1 0 0,0 0-1 0 0,0 0 1 0 0,0 0-1 0 0,0 0 1 0 0,0 0 0 0 0,-1 0-1 0 0,1 0 1 0 0,0-1-3 0 0,5-12-16 0 0,4 9-38 0 0,-5-2 69 0 0,-5 7-14 0 0,0 0 0 0 0,0-1 0 0 0,1 1 1 0 0,-1-1-1 0 0,0 1 0 0 0,0 0 0 0 0,1-1 1 0 0,-1 1-1 0 0,0 0 0 0 0,0-1 0 0 0,1 1 0 0 0,-1 0 1 0 0,0 0-1 0 0,1-1 0 0 0,-1 1 0 0 0,0 0 0 0 0,1 0 1 0 0,-1 0-1 0 0,1-1 0 0 0,-1 1 0 0 0,0 0 0 0 0,1 0 1 0 0,-1 0-1 0 0,1 0 0 0 0,-1 0 0 0 0,1 0 0 0 0,-1 0 1 0 0,0 0-1 0 0,1 0 0 0 0,-1 0 0 0 0,1 0-1 0 0,-1 0 2 0 0,0 0-1 0 0,0 0 0 0 0,0 0 0 0 0,0 0 0 0 0,0 0 1 0 0,0 0-1 0 0,1 0 0 0 0,-1 0 0 0 0,0 0 0 0 0,0 0 1 0 0,0 0-1 0 0,0 0 0 0 0,0 0 0 0 0,0 0 1 0 0,0 0-1 0 0,0 0 0 0 0,0 0 0 0 0,0 0 0 0 0,1 0 1 0 0,-1 0-1 0 0,0 0 0 0 0,0 0 0 0 0,0 0 0 0 0,0 0 1 0 0,0 0-1 0 0,0 0 0 0 0,0 0 0 0 0,0 0 1 0 0,0 0-1 0 0,0 0 0 0 0,0 0 0 0 0,0-1 0 0 0,0 1 1 0 0,0 0-1 0 0,0 0 0 0 0,1 0 0 0 0,-1 0 1 0 0,0 0-1 0 0,0 0 0 0 0,0 0 0 0 0,0 0 0 0 0,0 0 1 0 0,0 0-1 0 0,0 0 0 0 0,0-1 0 0 0,0 1 0 0 0,0 0 1 0 0,0 0-1 0 0,0 0 0 0 0,0 0 0 0 0,0 0 1 0 0,0 0-1 0 0,0 0 0 0 0,0 0 0 0 0,0 0 0 0 0,0 0 1 0 0,-1-1-2 0 0,1-9 73 0 0,-1-2 48 0 0,-7 4-83 0 0,8 8-38 0 0,0 0 0 0 0,-1-1 1 0 0,1 1-1 0 0,-1 0 0 0 0,1-1 0 0 0,-1 1 1 0 0,1 0-1 0 0,0-1 0 0 0,-1 1 1 0 0,1 0-1 0 0,0-1 0 0 0,-1 1 1 0 0,1-1-1 0 0,0 1 0 0 0,0-1 1 0 0,0 1-1 0 0,-1-1 0 0 0,1 1 0 0 0,0-1 1 0 0,0 1-1 0 0,0-1 0 0 0,0 1 1 0 0,0-1-1 0 0,0 1 0 0 0,0-1 1 0 0,0 0-1 0 0,0 1 0 0 0,0 0 1 0 0,0 0 0 0 0,0 0 0 0 0,0 0 0 0 0,0 0 0 0 0,0 0 0 0 0,0 0-1 0 0,0 0 1 0 0,0-1 0 0 0,0 1 0 0 0,0 0 0 0 0,0 0 0 0 0,0 0-1 0 0,0 0 1 0 0,0 0 0 0 0,0 0 0 0 0,0 0 0 0 0,0 0 0 0 0,0 0-1 0 0,0 0 1 0 0,0 0 0 0 0,0-1 0 0 0,0 1 0 0 0,0 0 0 0 0,0 0 0 0 0,0 0-1 0 0,-1 0 1 0 0,1 0 0 0 0,0 0 0 0 0,0 0 0 0 0,0 0 0 0 0,0 0-1 0 0,0 0 1 0 0,0 0 0 0 0,0 0 0 0 0,0 0 0 0 0,0 0 0 0 0,0 0-1 0 0,0 0 1 0 0,0 0 0 0 0,-1-1 0 0 0,1 1 0 0 0,0 0 0 0 0,0 0 0 0 0,0 0-1 0 0,0 0 1 0 0,0 0 0 0 0,0 0 0 0 0,0 0 0 0 0,0 0 0 0 0,0 0-1 0 0,0 0 1 0 0,-1 1 0 0 0,1-1 0 0 0,0 0 0 0 0,0 0 0 0 0,0 0-1 0 0,0 0 0 0 0,-1 0 1 0 0,1 0 0 0 0,0 0 0 0 0,-1 0 0 0 0,1 0 0 0 0,0 0-1 0 0,-1 0 1 0 0,1 0 0 0 0,0 0 0 0 0,-1 0 0 0 0,1 0 0 0 0,0 0-1 0 0,-1 0 1 0 0,1 0 0 0 0,0 0 0 0 0,-1 0 0 0 0,1-1 0 0 0,0 1-1 0 0,-1 0 1 0 0,1 0 0 0 0,0 0 0 0 0,-1 0 0 0 0,1-1-1 0 0,0 1 1 0 0,0 0 0 0 0,-1 0 0 0 0,1-1 0 0 0,0 1 0 0 0,0 0-1 0 0,-1-1 1 0 0,1 1 0 0 0,0 0 0 0 0,0 0 0 0 0,0-1 0 0 0,0 1-1 0 0,0 0 1 0 0,-1-1-1 0 0,1 1 2 0 0,0-1 0 0 0,0 1-1 0 0,0 0 1 0 0,0-1 0 0 0,0 1-1 0 0,-1-1 1 0 0,1 1 0 0 0,0 0-1 0 0,0-1 1 0 0,-1 1 0 0 0,1 0-1 0 0,0 0 1 0 0,0-1 0 0 0,-1 1-1 0 0,1 0 1 0 0,0-1 0 0 0,-1 1-1 0 0,1 0 1 0 0,0 0 0 0 0,-1 0-1 0 0,0-1-1 0 0,-2 0 9 0 0,0 1 1 0 0,0-1-1 0 0,0 0 0 0 0,-1 1 0 0 0,1 0 0 0 0,0 0 0 0 0,-3 0-9 0 0,-9 0 11 0 0,14 0-12 0 0,0 0 0 0 0,0 0 0 0 0,0 0 1 0 0,0 0-1 0 0,0 0 0 0 0,1 0 0 0 0,-1 0 1 0 0,0 0-1 0 0,0 0 0 0 0,0 1 0 0 0,0-1 0 0 0,1 0 1 0 0,-1 1-1 0 0,-1 0 1 0 0,-3 9-43 0 0,-8-5 33 0 0,-3 8 10 0 0,-6 9-21 0 0,19-19-11 0 0,-6 20 5 0 0,4-15 27 0 0,4-7 0 0 0,0 1 0 0 0,0-1 0 0 0,1 0 0 0 0,-1 1 0 0 0,0-1 0 0 0,0 1 0 0 0,1 0 0 0 0,-1-1 0 0 0,1 1 0 0 0,0-1 0 0 0,-1 1 0 0 0,1 0 0 0 0,0-1 0 0 0,0 1 0 0 0,0 0 0 0 0,0 0 0 0 0,0 0 0 0 0,-1-1 0 0 0,1 1 0 0 0,-1 0 0 0 0,1 0 0 0 0,-1-1 0 0 0,1 1 0 0 0,-1 0 0 0 0,0-1 0 0 0,0 1 0 0 0,0-1 0 0 0,0 1 0 0 0,0-1 0 0 0,0 1 0 0 0,0 0 0 0 0,0-1 0 0 0,1 1 0 0 0,-1-1 0 0 0,0 1 0 0 0,1 0 0 0 0,-1 0 0 0 0,1-1 0 0 0,0 1 0 0 0,-1 0 0 0 0,1 0 0 0 0,0 0 0 0 0,0 17-3 0 0,0 27 78 0 0,0-46-75 0 0,0 4 0 0 0,0 0 0 0 0,0 0 0 0 0,1 0 0 0 0,-1 0 0 0 0,2 3 0 0 0,10 20 30 0 0,-8-20-7 0 0,9 9-2 0 0,-10-14-12 0 0,0 1 0 0 0,0-1 0 0 0,0 0 0 0 0,0 0 0 0 0,1 0 0 0 0,1 0-9 0 0,-2 0 9 0 0,0 0 0 0 0,1 0-1 0 0,-1 0 1 0 0,0 0 0 0 0,0 1 0 0 0,1 0-9 0 0,-3-1 3 0 0,0-1 0 0 0,0 0 1 0 0,1 0-1 0 0,-1 0 0 0 0,0 1 0 0 0,1-1 0 0 0,-1 0 1 0 0,1-1-1 0 0,-1 1 0 0 0,1 0 0 0 0,-1 0 0 0 0,1-1 1 0 0,-1 1-1 0 0,1 0 0 0 0,0-1 0 0 0,-1 0 0 0 0,1 1 1 0 0,0-1-1 0 0,0 0 0 0 0,0 0-3 0 0,0 0 4 0 0,1 0 0 0 0,-1 0 0 0 0,1 1-1 0 0,-1-1 1 0 0,1 0 0 0 0,-1 1 0 0 0,1 0 0 0 0,-1 0 0 0 0,1 0 0 0 0,-1 0 0 0 0,2 1-4 0 0,-2-1 3 0 0,1 0 1 0 0,-1 0 0 0 0,0 0 0 0 0,1 0 0 0 0,-1 0 0 0 0,1-1 0 0 0,-1 1 0 0 0,1-1 0 0 0,-1 1-1 0 0,1-1 1 0 0,2 0-4 0 0,51 0 177 0 0,-4 0-55 0 0,-51 0-121 0 0,1 0 0 0 0,0 0 0 0 0,0-1 0 0 0,0 1 0 0 0,0 0 0 0 0,0-1 0 0 0,0 0 0 0 0,0 1 0 0 0,0-1 0 0 0,-1 0 0 0 0,1 0 0 0 0,0 0 0 0 0,1-1-1 0 0,-2 1 0 0 0,1 1 0 0 0,-1-1 0 0 0,0 0-1 0 0,1 0 1 0 0,-1 1 0 0 0,1-1 0 0 0,0 1 0 0 0,-1-1-1 0 0,1 1 1 0 0,-1-1 0 0 0,1 1 0 0 0,0 0 0 0 0,0 0 0 0 0,9-1-24 0 0,-2 0-40 0 0,3-5-152 0 0,-10 5 167 0 0,1 0 0 0 0,-1 0 0 0 0,0 0 0 0 0,1 0 0 0 0,-1 0 0 0 0,1 1 0 0 0,-1-1 0 0 0,1 1 0 0 0,-1-1 0 0 0,1 1 0 0 0,2 0 49 0 0,10 0-477 0 0</inkml:trace>
  <inkml:trace contextRef="#ctx0" brushRef="#br0" timeOffset="2674.73">2525 237 4488 0 0,'0'0'99'0'0,"0"0"11"0"0,0 0 12 0 0,2 3-12 0 0,9 10-87 0 0,-6 0-23 0 0,2-9 34 0 0,-3 0 75 0 0,-2 6 83 0 0,-2-2-29 0 0,0-6-105 0 0,0 0-1 0 0,0 0 0 0 0,0 0 1 0 0,0 0-1 0 0,0 0 0 0 0,0 1 1 0 0,1-1-1 0 0,-1 0 0 0 0,1 0 1 0 0,0 1-58 0 0,4 5 181 0 0,0 2 83 0 0,-2 4 83 0 0,-1-3-39 0 0,3-1-54 0 0,1 3 24 0 0,-5 3-18 0 0,-1-7-134 0 0,1-1 37 0 0,2 3 144 0 0,2-2-100 0 0,1 1 85 0 0,-3 3 73 0 0,-4-6-167 0 0,1 6 102 0 0,3-1-41 0 0,2-4-107 0 0,1 2 57 0 0,-4 3 49 0 0,-2 0 30 0 0,0-10-67 0 0,0-1-28 0 0,0 1 286 0 0,0-1-49 0 0,0-1-47 0 0,0 0-44 0 0,0 0-41 0 0,0-1-40 0 0,0 0-37 0 0,0-1-34 0 0,0-1 93 0 0,0-2-106 0 0,0 0-89 0 0,0-1-67 0 0,0-1-57 0 0,0-11-129 0 0,0 8 149 0 0,0 4 110 0 0,0 2-1 0 0,0 2 35 0 0,0-15-43 0 0,0-14 31 0 0,0 10-34 0 0,1 16-72 0 0,-1 0 1 0 0,0 0-1 0 0,1 0 1 0 0,0 0 0 0 0,0 0-1 0 0,0 0 1 0 0,1 1-1 0 0,-1-1 1 0 0,1 0 0 0 0,2-2-8 0 0,-4 4 3 0 0,1 0 1 0 0,0-1 0 0 0,-1 1 0 0 0,1 0 0 0 0,-1-1 0 0 0,1 1 0 0 0,-1-1 0 0 0,0 1-1 0 0,0 0 1 0 0,0-3-4 0 0,1-12 27 0 0,1 12-26 0 0,0-1 1 0 0,0 1-1 0 0,1 0 0 0 0,0-1 1 0 0,0 1-1 0 0,0 1 0 0 0,1-1 1 0 0,3-4-2 0 0,6-6 0 0 0,-11 10-1 0 0,-2 4 1 0 0,1 0 0 0 0,-1 1-1 0 0,0-1 1 0 0,1 1 0 0 0,-1-1 0 0 0,0 0-1 0 0,1 1 1 0 0,-1-1 0 0 0,0 1 0 0 0,1-1 0 0 0,-1 1-1 0 0,1-1 1 0 0,-1 1 0 0 0,1-1 0 0 0,0 1 0 0 0,-1-1-1 0 0,1 1 1 0 0,-1 0 0 0 0,1 0 0 0 0,0-1-1 0 0,-1 1 1 0 0,1 0 0 0 0,4-3-6 0 0,-4 3 3 0 0,0-1 0 0 0,0 0 0 0 0,0 1 0 0 0,0-1 0 0 0,0 0 1 0 0,-1 0-1 0 0,1 0 0 0 0,0 1 0 0 0,0-1 0 0 0,-1 0 0 0 0,1 0 1 0 0,-1 0-1 0 0,1 0 0 0 0,-1 0 0 0 0,1 0 0 0 0,-1-1 3 0 0,7-9-14 0 0,22-5 3 0 0,-18 11-21 0 0,6-6-4 0 0,-11 8-51 0 0,1 2 54 0 0,-1 0 8 0 0,-1-2 18 0 0,-2 1-70 0 0,-1 1-48 0 0,1-1-76 0 0,-1 1-93 0 0,1 0-109 0 0,-2 0 155 0 0,1 1-33 0 0,-1-1-36 0 0,1 1-38 0 0,0-1-40 0 0,0 1-41 0 0,-1 0-44 0 0,1 0-47 0 0,5 0-1259 0 0,2 0-1018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2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1 191 6768 0 0,'2'0'149'0'0,"9"0"-45"0"0,20 0 241 0 0,-22 0-274 0 0,1 0-44 0 0,-10 0-28 0 0,1 0 1 0 0,0 0 0 0 0,-1 0 0 0 0,1 0-1 0 0,0 0 1 0 0,-1 0 0 0 0,1 0-1 0 0,0-1 1 0 0,-1 1 0 0 0,1 0-1 0 0,0 0 1 0 0,-1-1 0 0 0,1 1-1 0 0,0 0 1 0 0,-1-1 0 0 0,1 1 0 0 0,-1 0-1 0 0,1-1 1 0 0,-1 1 0 0 0,1-1-1 0 0,-1 1 1 0 0,1-1 0 0 0,-1 1-1 0 0,1-1 1 0 0,-1 1 0 0 0,0-1 0 0 0,1 0 1 0 0,-1 1 1 0 0,1-1-1 0 0,-1 1 1 0 0,0-1-1 0 0,1 1 1 0 0,-1-1 0 0 0,1 1-1 0 0,-1-1 1 0 0,1 1-1 0 0,0-1 1 0 0,-1 1-1 0 0,1 0 1 0 0,-1-1-1 0 0,1 1 1 0 0,0 0-1 0 0,-1 0 1 0 0,1-1-1 0 0,0 1 1 0 0,-1 0 0 0 0,1 0-1 0 0,0 0 1 0 0,-1 0-1 0 0,1 0 1 0 0,0 0-1 0 0,-1 0 1 0 0,1 0-2 0 0,11 0 131 0 0,-9-1-63 0 0,-1 1-1 0 0,1-1 0 0 0,0 1 0 0 0,0-1 0 0 0,0 0 0 0 0,0 0 0 0 0,-1 0-67 0 0,4-2 84 0 0,-1-1-75 0 0,0 1 86 0 0,-4 3-90 0 0,0 0 0 0 0,-1 0-1 0 0,1 0 1 0 0,0 0 0 0 0,-1 0 0 0 0,1 0 0 0 0,0 0-1 0 0,-1 0 1 0 0,1-1 0 0 0,0 1 0 0 0,-1 0 0 0 0,1 0-1 0 0,-1-1 1 0 0,1 1 0 0 0,0 0-5 0 0,4-11 91 0 0,5 6 5 0 0,-5-2-29 0 0,-5 7-63 0 0,1-1 0 0 0,-1 1 0 0 0,0-1 0 0 0,0 1 0 0 0,0 0 0 0 0,1-1 0 0 0,-1 1 0 0 0,0 0 0 0 0,0-1 0 0 0,1 1 0 0 0,-1 0 0 0 0,0 0 0 0 0,1-1 0 0 0,-1 1 0 0 0,0 0 0 0 0,1 0 0 0 0,-1-1 0 0 0,1 1 0 0 0,-1 0 0 0 0,0 0 0 0 0,1 0 0 0 0,-1 0 0 0 0,1 0 0 0 0,-1 0 1 0 0,0 0-1 0 0,1 0 0 0 0,-1-1 0 0 0,1 1 0 0 0,-1 1 0 0 0,1-1 0 0 0,-1 0-4 0 0,5-3 106 0 0,6-7 44 0 0,-8 7 11 0 0,-3 0 6 0 0,1-4-56 0 0,6-6 298 0 0,-5 10-334 0 0,1 0-62 0 0,-1 0 181 0 0,-1-1-86 0 0,0 0-54 0 0,-2-1-25 0 0,0 3 38 0 0,1-5 61 0 0,0-10 377 0 0,0 14-406 0 0,0 1-75 0 0,0-1 230 0 0,-2 0-4 0 0,0 1-203 0 0,-1 0 51 0 0,-12-13 581 0 0,12 11-556 0 0,1 3-103 0 0,1 0-35 0 0,0 0-27 0 0,-3-2 198 0 0,1 2-82 0 0,-5 2-13 0 0,8-1-38 0 0,-5 0 89 0 0,1 0-50 0 0,-3 0-7 0 0,2 3 12 0 0,-9 8-3 0 0,1-6-11 0 0,9 1-43 0 0,4-5-10 0 0,0-1 0 0 0,-1 1 0 0 0,1-1 0 0 0,0 1 0 0 0,-1-1 0 0 0,1 0 0 0 0,0 1 0 0 0,-1-1 0 0 0,1 0 0 0 0,0 1 0 0 0,-1-1 0 0 0,1 0 0 0 0,-1 1 0 0 0,1-1 0 0 0,0 0 0 0 0,-1 0 0 0 0,1 1 0 0 0,-1-1 0 0 0,1 0 0 0 0,-1 0 0 0 0,1 0 0 0 0,-1 0 0 0 0,1 0 0 0 0,-1 0 1 0 0,1 0-1 0 0,-1 1 0 0 0,1-2 0 0 0,-1 1 0 0 0,1 0 0 0 0,-1 0 0 0 0,1 0 0 0 0,-1 0 0 0 0,0 0 0 0 0,0 0 0 0 0,0 0 0 0 0,0 1 0 0 0,0-1 0 0 0,0 0 0 0 0,0 0 0 0 0,0 1 0 0 0,0-1 0 0 0,0 1 0 0 0,1-1 0 0 0,-1 1 0 0 0,0-1 0 0 0,0 1 0 0 0,0-1 0 0 0,1 1 0 0 0,-1 0 0 0 0,0-1 0 0 0,1 1 0 0 0,-1 0 0 0 0,0 0 0 0 0,1-1 0 0 0,-1 1 0 0 0,1 0 0 0 0,-1 0 0 0 0,1 0 0 0 0,0 0 0 0 0,-1 0 0 0 0,-10 15 0 0 0,8-12 0 0 0,-1 1 0 0 0,1 0 0 0 0,0 0 0 0 0,0 0 0 0 0,0 1 0 0 0,1-1 0 0 0,0 1 0 0 0,0-1 0 0 0,0 1 0 0 0,0 2 0 0 0,-3 8 0 0 0,4-14 0 0 0,1 0 0 0 0,-1-1 0 0 0,0 1 0 0 0,-1 0 0 0 0,1 0 0 0 0,0-1 0 0 0,0 1 0 0 0,-1-1 0 0 0,1 1 0 0 0,-1-1 0 0 0,1 1 0 0 0,-1-1 0 0 0,1 1 0 0 0,-1-1 0 0 0,1 1 0 0 0,0-1 0 0 0,0 1 0 0 0,0 0 0 0 0,0 0 0 0 0,0 0 0 0 0,0 0 0 0 0,-1 9 0 0 0,1 1 0 0 0,0 0 0 0 0,1 0 0 0 0,1 12 0 0 0,-1-6 0 0 0,0-16 0 0 0,0-1 0 0 0,0 1 0 0 0,0 0 0 0 0,1-1 0 0 0,-1 1 0 0 0,0 0 0 0 0,1-1 0 0 0,-1 1 1 0 0,1 0-1 0 0,0-1 0 0 0,-1 1 0 0 0,1-1 0 0 0,0 1 0 0 0,0-1 0 0 0,1 1 0 0 0,2 6 9 0 0,1 3 25 0 0,-4-9-25 0 0,0 0 0 0 0,0 0 1 0 0,0 1-1 0 0,1-1 0 0 0,-1 0 1 0 0,1 0-1 0 0,-1 0 0 0 0,1 0 1 0 0,0 0-10 0 0,11 14 68 0 0,-11-12-47 0 0,-1-3-15 0 0,-1 0 0 0 0,0-1-1 0 0,0 1 1 0 0,1 0 0 0 0,-1-1 0 0 0,0 1-1 0 0,1-1 1 0 0,-1 1 0 0 0,1 0 0 0 0,-1-1 0 0 0,1 1-1 0 0,-1-1 1 0 0,1 0 0 0 0,-1 1 0 0 0,1-1-1 0 0,-1 1 1 0 0,1-1 0 0 0,0 0 0 0 0,-1 1 0 0 0,1-1-1 0 0,-1 0 1 0 0,1 1-6 0 0,4 1 24 0 0,19 11 103 0 0,-12-6-81 0 0,0-1-43 0 0,19-1 7 0 0,-24 0 8 0 0,7 3-43 0 0,-3-10-81 0 0,5-9-90 0 0,-1 9-17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3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64 6768 0 0,'0'-2'149'0'0,"0"1"-140"0"0,0 1-1 0 0,0-1 1 0 0,0 1-1 0 0,0-1 1 0 0,0 1-1 0 0,0-1 0 0 0,0 1 1 0 0,0-1-1 0 0,0 1 1 0 0,-1-1-1 0 0,1 1 1 0 0,0-1-1 0 0,0 1 1 0 0,0 0-1 0 0,-1-1 1 0 0,1 1-1 0 0,0-1 1 0 0,0 1-1 0 0,-1 0 1 0 0,1-1-1 0 0,0 1 1 0 0,-1-1-1 0 0,1 1 1 0 0,0 0-1 0 0,-1 0 0 0 0,1-1 1 0 0,-1 1-1 0 0,1 0 1 0 0,-1 0-1 0 0,1-1 1 0 0,-1 1-1 0 0,1 0 1 0 0,0 0-1 0 0,-1 0 1 0 0,1 0-1 0 0,-1 0 1 0 0,1 0-1 0 0,-1 0 1 0 0,1 0-1 0 0,-1 0 1 0 0,1 0-1 0 0,-1 0-8 0 0,1 0 3 0 0,0 0 0 0 0,-1 0-1 0 0,1 0 1 0 0,0 0 0 0 0,0 0 0 0 0,0 0 0 0 0,0 0-1 0 0,0 0 1 0 0,0 0 0 0 0,0 0 0 0 0,0 0 0 0 0,0 0-1 0 0,0 0 1 0 0,-1 0 0 0 0,1 0 0 0 0,0 0-1 0 0,0 0 1 0 0,0 0 0 0 0,0 0 0 0 0,0 0 0 0 0,0 0-1 0 0,0 0 1 0 0,0 0 0 0 0,0 0 0 0 0,0 0-1 0 0,0-1 1 0 0,-1 1 0 0 0,1 0 0 0 0,0 0 0 0 0,0 0-1 0 0,0 0 1 0 0,0 0 0 0 0,0 0 0 0 0,0 0 0 0 0,0 0-1 0 0,0 0 1 0 0,0 0 0 0 0,0 0 0 0 0,0 0-1 0 0,0 0 1 0 0,0-1 0 0 0,0 1 0 0 0,0 0 0 0 0,0 0-1 0 0,0 0 1 0 0,0 0 0 0 0,0 0 0 0 0,0 0 0 0 0,0 0-1 0 0,0 0 1 0 0,0 0 0 0 0,0 0 0 0 0,0-1-1 0 0,0 1 1 0 0,0 0 0 0 0,0 0 0 0 0,0 0-3 0 0,-1-7 36 0 0,-7 1-37 0 0,1 3-2 0 0,-2-4 15 0 0,3 1 34 0 0,6 6-46 0 0,-7-6 96 0 0,0-1 107 0 0,6 6-16 0 0,-1-1-43 0 0,-1 1 40 0 0,-1 1-90 0 0,-1 1-45 0 0,3-1-10 0 0,1 0 35 0 0,-5 0 163 0 0,1 0-46 0 0,0 0-39 0 0,0 0-34 0 0,-3 0 42 0 0,-13 0 83 0 0,14 0-135 0 0,-2 0 47 0 0,-4 3-130 0 0,-3 10 47 0 0,1 0 31 0 0,10-10-77 0 0,4-3-21 0 0,0 0 1 0 0,1 0 0 0 0,-1 1-1 0 0,0-1 1 0 0,1 0 0 0 0,-1 1-1 0 0,1-1 1 0 0,-1 0 0 0 0,1 1-1 0 0,-1-1 1 0 0,0 1 0 0 0,1-1-1 0 0,0 1 1 0 0,-1-1 0 0 0,1 1-1 0 0,-1 0 1 0 0,1-1-1 0 0,0 1 1 0 0,-1-1 0 0 0,1 1-1 0 0,0 0 1 0 0,0 0-6 0 0,-3 4 22 0 0,-10 10 38 0 0,0 1-40 0 0,-2 15 15 0 0,-2 14 74 0 0,16-40-79 0 0,0 0 0 0 0,0-1-1 0 0,0 1 1 0 0,1-1 0 0 0,0 5-30 0 0,1 22 93 0 0,0-15-79 0 0,-2 5 51 0 0,0 8 28 0 0,5-13 13 0 0,1-7-62 0 0,-4-8-32 0 0,0 0 0 0 0,0 1 0 0 0,0-1 0 0 0,0 1 0 0 0,-1-1 0 0 0,1 1 0 0 0,0 0 0 0 0,-1-1 0 0 0,1 1 0 0 0,-1 0 0 0 0,0 1-12 0 0,0-3 1 0 0,0 0 1 0 0,0 0 0 0 0,0 0 0 0 0,0 0-1 0 0,0 0 1 0 0,0 1 0 0 0,0-1 0 0 0,0 0-1 0 0,0 0 1 0 0,0 0 0 0 0,0 0 0 0 0,0 0-1 0 0,0 0 1 0 0,0 0 0 0 0,0 0 0 0 0,0 0-1 0 0,0 0 1 0 0,0 1 0 0 0,0-1 0 0 0,0 0-1 0 0,0 0 1 0 0,0 0 0 0 0,0 0 0 0 0,1 0 0 0 0,-1 0-1 0 0,0 0 1 0 0,0 0 0 0 0,0 0 0 0 0,0 0-1 0 0,0 0 1 0 0,0 0 0 0 0,0 1 0 0 0,0-1-1 0 0,0 0 1 0 0,0 0 0 0 0,0 0 0 0 0,0 0-1 0 0,0 0 1 0 0,0 0 0 0 0,1 0 0 0 0,-1 0-1 0 0,0 0 1 0 0,0 0 0 0 0,0 0 0 0 0,0 0-1 0 0,0 0 1 0 0,0 0 0 0 0,0 0 0 0 0,0 0-1 0 0,0 0 1 0 0,0 0 0 0 0,1 0 0 0 0,-1 0-1 0 0,0 0 1 0 0,0 0 0 0 0,0 0 0 0 0,0 0-2 0 0,1 0 14 0 0,1 0 1 0 0,-1 0-1 0 0,0 0 0 0 0,1 0 1 0 0,-1 1-1 0 0,0-1 1 0 0,0 1-1 0 0,1-1 1 0 0,-1 1-1 0 0,0-1 0 0 0,0 1 1 0 0,0 0-1 0 0,0-1 1 0 0,1 1-1 0 0,-1 0 1 0 0,0 0-1 0 0,0 0 0 0 0,-1 0 1 0 0,1 0-1 0 0,0 0 1 0 0,0 0-1 0 0,0 0 1 0 0,-1 0-15 0 0,4 6 45 0 0,-1-3 37 0 0,-3-4-63 0 0,1 1 0 0 0,-1-1 1 0 0,1 1-1 0 0,0-1 0 0 0,-1 1 0 0 0,1-1 1 0 0,-1 0-1 0 0,1 1 0 0 0,0-1 0 0 0,-1 0 1 0 0,1 0-1 0 0,0 1 0 0 0,-1-1 0 0 0,1 0 1 0 0,0 0-1 0 0,0 0 0 0 0,-1 0 1 0 0,1 0-1 0 0,0 0-19 0 0,8 0 120 0 0,-3 0-85 0 0,8-2 92 0 0,-13 1-118 0 0,0 1 1 0 0,0-1 0 0 0,1 0-1 0 0,-2 1 1 0 0,1-1 0 0 0,0 0-1 0 0,0 1 1 0 0,0-1 0 0 0,0 0-1 0 0,0 0 1 0 0,-1 0 0 0 0,1 0-1 0 0,0 0 1 0 0,-1 0 0 0 0,1-1-10 0 0,2-3 36 0 0,-3 5-27 0 0,0-1 0 0 0,1 1 0 0 0,-1-1 0 0 0,0 0 0 0 0,0 1 0 0 0,1-1 0 0 0,-1 1 0 0 0,1-1 1 0 0,-1 0-1 0 0,1 1 0 0 0,-1-1 0 0 0,1 1 0 0 0,-1-1 0 0 0,1 1 0 0 0,-1 0 0 0 0,1-1 0 0 0,-1 1 0 0 0,1 0 0 0 0,0-1 0 0 0,-1 1 0 0 0,1 0 0 0 0,0-1-9 0 0,4-1 37 0 0,-3 1-20 0 0,-1 0 1 0 0,1-1-1 0 0,-1 1 1 0 0,1-1-1 0 0,-1 1 1 0 0,0-1 0 0 0,1 0-1 0 0,-1 1 1 0 0,0-1-1 0 0,0 0 1 0 0,0 0 0 0 0,0 0-1 0 0,0 0-17 0 0,0-2 22 0 0,1 1-1 0 0,0 0 1 0 0,-1 0-1 0 0,1 1 0 0 0,0-1 1 0 0,1-1-22 0 0,1 0 24 0 0,-1 0 0 0 0,0 0 1 0 0,0-1-1 0 0,0 0 0 0 0,0 1 0 0 0,-1-1 1 0 0,0 0-1 0 0,1-2-24 0 0,6-13 25 0 0,1 2-25 0 0,-5-8 10 0 0,2 12 19 0 0,-6 13-26 0 0,0 0 0 0 0,-1-1 0 0 0,1 1 0 0 0,0-1 0 0 0,-1 1 0 0 0,1-1 1 0 0,-1 1-1 0 0,1-1 0 0 0,-1 1 0 0 0,0-1 0 0 0,0 1 0 0 0,0-1 1 0 0,1 0-4 0 0,-1-6 40 0 0,6-8 0 0 0,6-7 40 0 0,-6 14-62 0 0,-2 5-54 0 0,-1 1-21 0 0,-1 6-22 0 0,-2 1 37 0 0,1 2 10 0 0,5-1-14 0 0,-5-5 43 0 0,-1 0 1 0 0,1 0-1 0 0,-1 1 0 0 0,0-1 1 0 0,1 0-1 0 0,-1 1 0 0 0,1-1 0 0 0,-1 0 1 0 0,0 1-1 0 0,1-1 0 0 0,-1 0 1 0 0,0 1-1 0 0,1-1 0 0 0,-1 1 1 0 0,0-1-1 0 0,0 1 0 0 0,0-1 0 0 0,1 0 1 0 0,-1 1-1 0 0,0-1 0 0 0,0 1 1 0 0,0-1-1 0 0,0 1 0 0 0,0-1 1 0 0,0 1-1 0 0,0-1 0 0 0,0 1 0 0 0,0-1 1 0 0,0 1-1 0 0,0-1 0 0 0,0 1 1 0 0,0 0 2 0 0,2 23-63 0 0,7 6 65 0 0,-7-24-5 0 0,-1-1-5 0 0,0-1 1 0 0,0 1-1 0 0,0-1 1 0 0,-1 1-1 0 0,0-1 1 0 0,0 1-1 0 0,0 3 8 0 0,-1-5-2 0 0,1 0 1 0 0,0 0-1 0 0,0 0 0 0 0,1-1 1 0 0,-1 1-1 0 0,1 0 1 0 0,-1 0 1 0 0,7 11 0 0 0,-6-13 0 0 0,-1 0 0 0 0,1 1 0 0 0,0-1 0 0 0,0 1 0 0 0,-1-1 0 0 0,1 1 0 0 0,-1-1 0 0 0,0 1 0 0 0,1-1 0 0 0,-1 1 0 0 0,0-1 0 0 0,0 1 0 0 0,0 0 0 0 0,0 5 0 0 0,0-5 0 0 0,0 0 0 0 0,0 0 0 0 0,0 0 0 0 0,0 0 0 0 0,0 1 0 0 0,0-1 0 0 0,1 0 0 0 0,-1 0 0 0 0,1 0 0 0 0,0 1 0 0 0,4 5 0 0 0,-4-6 0 0 0,0-1 0 0 0,0 0 0 0 0,0 1 0 0 0,-1-1 0 0 0,1 1 0 0 0,0-1 0 0 0,-1 1 0 0 0,1 0 0 0 0,-1-1 0 0 0,0 1 0 0 0,1-1 0 0 0,-1 1 0 0 0,0 0 0 0 0,0 0 0 0 0,0-1-1 0 0,0 1 1 0 0,1 0 0 0 0,-1 0 0 0 0,0 0 0 0 0,1-1 0 0 0,-1 1-1 0 0,1 0 1 0 0,0-1 0 0 0,-1 1 0 0 0,1 0 0 0 0,0-1-1 0 0,0 1 1 0 0,0-1 0 0 0,4 10-21 0 0,-2 2-35 0 0,-3-9 92 0 0,0-2-66 0 0,0 0-33 0 0,0 0-33 0 0,0 0-35 0 0,0 0-36 0 0,0 0-35 0 0,0 0-37 0 0,0 0-38 0 0,0 0-37 0 0,0-1-40 0 0,0 1-39 0 0,0-1-40 0 0,0 1-42 0 0,0-1-41 0 0,0 1-1071 0 0,0-1-900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1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1 5960 0 0,'0'0'132'0'0,"0"0"17"0"0,0 0 12 0 0,0 0 37 0 0,0 2 103 0 0,0 25 406 0 0,0-25-357 0 0,0-2-39 0 0,0 3-20 0 0,0 2-178 0 0,6 7 341 0 0,-3-8-293 0 0,-1 0-84 0 0,0 0-84 0 0,1 5 185 0 0,-3 10 223 0 0,0-10-261 0 0,0-4-72 0 0,0 0-47 0 0,0 10 262 0 0,0-1-104 0 0,0 0-70 0 0,0 18 78 0 0,0-21-99 0 0,0 1 36 0 0,0 59 232 0 0,0 47 264 0 0,0-113-586 0 0,1 1 0 0 0,0-1 0 0 0,0 0 0 0 0,0 1 0 0 0,2 2-34 0 0,-1-2 31 0 0,0-1 0 0 0,-1 1 1 0 0,1 0-1 0 0,-1 0 0 0 0,0 3-31 0 0,-1 28 162 0 0,0-8-96 0 0,0 19-52 0 0,0-20-4 0 0,0-25 4 0 0,0-3-44 0 0,0 0-57 0 0,0 0-122 0 0,0 0-212 0 0,0 0-24 0 0</inkml:trace>
  <inkml:trace contextRef="#ctx0" brushRef="#br0" timeOffset="795.58">1 253 5984 0 0,'0'0'133'0'0,"0"0"23"0"0,0 0 11 0 0,3 0-27 0 0,-2 0-135 0 0,12 0 20 0 0,-9 0-25 0 0,0 0-1 0 0,1-1 0 0 0,-1 1 1 0 0,0-1-1 0 0,0 0 1 0 0,0 0 0 0 0,10-8 82 0 0,-11 7 50 0 0,2 1 153 0 0,-2 2-207 0 0,-1-1 0 0 0,1-1 0 0 0,-1 1-1 0 0,1 0 1 0 0,-1-1 0 0 0,1 1-1 0 0,0-1-77 0 0,8-10 566 0 0,13 6-24 0 0,-9-2-184 0 0,-6 3-142 0 0,3-1 34 0 0,-8 4-213 0 0,9-3 161 0 0,25-10 417 0 0,-27 9-462 0 0,0 0-50 0 0,-2 1 30 0 0,0 1 1 0 0,1 0 0 0 0,-1 0-1 0 0,1 1-133 0 0,19-7 313 0 0,-11 2-150 0 0,-3 0-90 0 0,1 2-35 0 0,32-8-26 0 0,-32 9-9 0 0,7 1-12 0 0,0 4-65 0 0,2-1-61 0 0,-4-3-42 0 0,-8-4 18 0 0,-2 2-32 0 0,-1 3-10 0 0,0 3-171 0 0,3-1-53 0 0,-12 1 342 0 0,1-1 1 0 0,-1 0-1 0 0,1 0 0 0 0,0 0 1 0 0,-1 0-1 0 0,1-1 0 0 0,0 1 1 0 0,-1 0-1 0 0,1-1 0 0 0,-1 1 1 0 0,1-1-1 0 0,-1 1 0 0 0,1-1 83 0 0,3-6-487 0 0,-2 2-39 0 0,5 4-74 0 0,-6 1-364 0 0,-2 0-17 0 0,0 0 407 0 0,0 0 241 0 0,0 0 66 0 0,3-3-48 0 0,7-7-129 0 0,-7 7 26 0 0,-3 3 189 0 0,0 0 128 0 0,0 0 66 0 0,0 0 71 0 0,0-3 112 0 0,0 0-227 0 0,0 1 74 0 0,0 0 69 0 0,0 0 63 0 0,0 1 58 0 0,0 1 51 0 0,0 0 47 0 0,0 0 40 0 0,-1 0 265 0 0,1 2 66 0 0,0 6 1477 0 0,0-5-1509 0 0,0 1-37 0 0,0-1-55 0 0,0 1-71 0 0,1-2-200 0 0,-1 1-45 0 0,0-1-49 0 0,0 0-54 0 0,0 0-63 0 0,1 0-44 0 0,-1-1-47 0 0,0 1-50 0 0,0-1-52 0 0,1 0-56 0 0,-1 1-57 0 0,1-2-62 0 0,4 9 397 0 0,-4-8-60 0 0,-1 0 0 0 0,1 1 1 0 0,0-1-1 0 0,0 1 0 0 0,0-1 1 0 0,-1 1-1 0 0,1-1 1 0 0,-1 1-1 0 0,1-1 0 0 0,-1 1 1 0 0,0 0-1 0 0,1-1 0 0 0,-1 1 1 0 0,0 0-18 0 0,0 9 105 0 0,-1-6-70 0 0,1-1 1 0 0,0 1 0 0 0,1-1 0 0 0,-1 1 0 0 0,1-1 0 0 0,0 3-36 0 0,5 8 108 0 0,-5-12-85 0 0,1 0 1 0 0,-1 1-1 0 0,0-1 1 0 0,0 1 0 0 0,-1-1-1 0 0,1 1 1 0 0,-1-1-1 0 0,1 1 1 0 0,-1 0-24 0 0,-1 11 77 0 0,1-7-28 0 0,0-1-1 0 0,0 1 1 0 0,1 0-1 0 0,0 0 1 0 0,0 1-49 0 0,4 7 82 0 0,1 6 72 0 0,-4 3 63 0 0,-1-18-121 0 0,-1 0 0 0 0,2 1 1 0 0,-1-1-1 0 0,1 0 0 0 0,-1 0 0 0 0,4 5-96 0 0,-4-7 58 0 0,2 4 93 0 0,-2 0-41 0 0,0-1-19 0 0,-2 4-3 0 0,0-2-11 0 0,1 14 158 0 0,0 35 445 0 0,0-45-511 0 0,0-4-50 0 0,0-4 93 0 0,0-6-65 0 0,1 2-82 0 0,-1-1-54 0 0,0 4-42 0 0,-1-2 83 0 0,1-2 25 0 0,0 0 49 0 0,0-1 58 0 0,0 0 67 0 0,0-2-233 0 0,1 0-1 0 0,-1 1 1 0 0,1-1-1 0 0,-1 0 0 0 0,1 0 1 0 0,-1 1-1 0 0,1-1 1 0 0,0 0-1 0 0,0 1 1 0 0,0-1-1 0 0,1 0-17 0 0,2-6 24 0 0,2-24 58 0 0,4 14-8 0 0,-7 5-39 0 0,-2 11-33 0 0,-1-1 1 0 0,1 1-1 0 0,-1 0 1 0 0,1 0-1 0 0,0-1 1 0 0,0 1-1 0 0,0 0 1 0 0,0 0-1 0 0,0 0 1 0 0,0 0-1 0 0,1 0 1 0 0,-1 0-1 0 0,1 0 1 0 0,-1 0-3 0 0,4-2 5 0 0,-1-1 0 0 0,-1 0 0 0 0,1-1 0 0 0,-1 1 0 0 0,3-6-5 0 0,-3 5 11 0 0,0 1 0 0 0,0-1 0 0 0,1 1 0 0 0,2-3-11 0 0,-4 6-1 0 0,0 0 0 0 0,0 0 1 0 0,0 0-1 0 0,0 0 0 0 0,1 1 0 0 0,-1-1 1 0 0,3 0 0 0 0,-2-1-8 0 0,1 1 1 0 0,0-1 0 0 0,-1 0-1 0 0,0 0 1 0 0,1-1 0 0 0,-1 1 7 0 0,4-5-30 0 0,9-5 26 0 0,1 8 50 0 0,1 7-39 0 0,-3 4-42 0 0,-5 4-45 0 0,-5 0 11 0 0,-4-7 57 0 0,0-1-1 0 0,0 0 1 0 0,0 0-1 0 0,1 1 1 0 0,-1-1 0 0 0,1 0-1 0 0,-1 0 1 0 0,1-1 0 0 0,0 1 12 0 0,-1 0-1 0 0,0-1 0 0 0,1 0 0 0 0,-1 0 0 0 0,0 0 1 0 0,0 1-1 0 0,0-1 0 0 0,0 0 0 0 0,0 1 0 0 0,0-1 1 0 0,0 1-1 0 0,-1 0 0 0 0,1-1 0 0 0,0 1 0 0 0,-1-1 1 0 0,1 1-1 0 0,-1 0 0 0 0,0 0 0 0 0,0-1 0 0 0,0 1 1 0 0,1 0 0 0 0,-1 1-5 0 0,0 1 0 0 0,0-1 1 0 0,1 0-1 0 0,0 0 1 0 0,-1 1-1 0 0,1-1 1 0 0,1 0-1 0 0,-1 0 1 0 0,1 2 4 0 0,3 6-19 0 0,10 36 7 0 0,-13-42 3 0 0,-1 1 1 0 0,0 0-1 0 0,-1-1 0 0 0,1 1 1 0 0,-1-1-1 0 0,0 1 1 0 0,0 0-1 0 0,-1 0 9 0 0,0 6 5 0 0,1-2-5 0 0,0-8 0 0 0,-1 0 0 0 0,1 0 0 0 0,0 0 0 0 0,0 0 0 0 0,1 0 0 0 0,-1 0 0 0 0,0 0 0 0 0,1 0 0 0 0,-1 0 0 0 0,1 0 0 0 0,0 0 0 0 0,4 6-3 0 0,0 2-50 0 0,-2 4-103 0 0,-3-8 42 0 0,4 5-9 0 0,-2-8 41 0 0,0 0-57 0 0,-1-2-7 0 0,0 1-48 0 0,1-1-55 0 0,-1 1-63 0 0,0-2-5 0 0,-1 1-48 0 0,1 0-43 0 0,-1-1-37 0 0,0 0-132 0 0,1 0-36 0 0,-1 0-1355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7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0,'0'0'133'0'0,"0"0"23"0"0,0 0 11 0 0,0 0 41 0 0,0 0-76 0 0,0 0 110 0 0,0 0 202 0 0,0 2 18 0 0,1 2-341 0 0,-1-1 103 0 0,1 0 64 0 0,3 4 460 0 0,-2-3-373 0 0,0-3-244 0 0,-1 1-59 0 0,0-1-70 0 0,0 1-83 0 0,2 0 550 0 0,-3 1-10 0 0,0-3-440 0 0,0 1 0 0 0,0-1 0 0 0,0 1 0 0 0,0-1 1 0 0,0 0-1 0 0,0 1 0 0 0,0-1 0 0 0,0 1 0 0 0,0-1 0 0 0,0 0 1 0 0,0 1-1 0 0,1-1 0 0 0,-1 1 0 0 0,0-1 0 0 0,0 0 0 0 0,0 1 1 0 0,1-1-1 0 0,-1 1 0 0 0,0-1 0 0 0,0 0 0 0 0,1 0 0 0 0,-1 1 1 0 0,0-1-1 0 0,1 0 0 0 0,-1 1 0 0 0,0-1 0 0 0,1 0 0 0 0,-1 0 1 0 0,0 0-1 0 0,1 1 0 0 0,-1-1-19 0 0,7 5 318 0 0,-2 5 108 0 0,6-5-123 0 0,-6 6-58 0 0,2-7-92 0 0,-7-3-144 0 0,1-1 1 0 0,-1 0-1 0 0,1 0 1 0 0,-1 1-1 0 0,0-1 1 0 0,1 0-1 0 0,-1 1 1 0 0,0-1 0 0 0,1 0-1 0 0,-1 1 1 0 0,0-1-1 0 0,1 0 1 0 0,-1 1-1 0 0,0-1 1 0 0,1 1-1 0 0,-1-1 1 0 0,0 1-1 0 0,0-1 1 0 0,0 1-1 0 0,0-1 1 0 0,1 0-1 0 0,-1 1 1 0 0,0-1-1 0 0,0 1 1 0 0,0-1-1 0 0,0 1 1 0 0,0-1-1 0 0,0 1 1 0 0,0-1 0 0 0,0 1-1 0 0,0-1 1 0 0,-1 1-10 0 0,3 10 135 0 0,4 2 6 0 0,0 0-9 0 0,-4-2-12 0 0,-2 15 70 0 0,0 0-50 0 0,0 95 282 0 0,2-105-345 0 0,4 0-16 0 0,0-1 19 0 0,-4 1 30 0 0,-2 2 5 0 0,0-15-87 0 0,1 1 0 0 0,-1 0 0 0 0,1 0 0 0 0,-1-1-1 0 0,1 1 1 0 0,1 1-28 0 0,1 4 75 0 0,2 0 34 0 0,-4-7-78 0 0,-1 0 0 0 0,1 0 0 0 0,-1 0 0 0 0,1 0 0 0 0,-1 0 0 0 0,0-1 0 0 0,0 1 0 0 0,0 0 0 0 0,0 0 1 0 0,0 0-1 0 0,0 1-31 0 0,-1-1 27 0 0,1 0 1 0 0,0 0 0 0 0,0 0 0 0 0,0 0-1 0 0,0 0 1 0 0,1-1 0 0 0,-1 1 0 0 0,0 0-1 0 0,1 0 1 0 0,-1 0 0 0 0,1 1-28 0 0,2 2 28 0 0,1 3-12 0 0,5 10 32 0 0,-3-10-39 0 0,-1 2-7 0 0,-3 20-2 0 0,1-15 0 0 0,11 10 2 0 0,-14-24 0 0 0,-1 2 10 0 0,1 0 64 0 0,0-3-2 0 0,0 0-50 0 0,0 0-54 0 0,0 0-62 0 0,0 0-127 0 0,0 0-226 0 0,3 3-31 0 0,10 10-4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0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1 647 7168 0 0,'0'0'165'0'0,"0"0"22"0"0,2-2 6 0 0,11-9-28 0 0,3 9-131 0 0,-9 2-42 0 0,8 0 8 0 0,-5-3 76 0 0,-2-2 71 0 0,2-1 126 0 0,1 4 95 0 0,-6-1 81 0 0,8-7-22 0 0,0 4-118 0 0,-8 0-141 0 0,-5 5-158 0 0,0 1 0 0 0,0 0 0 0 0,1-1 1 0 0,-1 1-1 0 0,0-1 0 0 0,0 1 0 0 0,1 0 0 0 0,-1-1 1 0 0,0 1-1 0 0,1 0 0 0 0,-1-1 0 0 0,1 1 1 0 0,-1 0-1 0 0,0-1 0 0 0,1 1 0 0 0,-1 0 0 0 0,1 0 1 0 0,-1 0-1 0 0,1-1 0 0 0,-1 1 0 0 0,1 0 1 0 0,-1 0-1 0 0,1 0 0 0 0,-1 0 0 0 0,1 0 0 0 0,-1 0 1 0 0,1 0-1 0 0,-1 0 0 0 0,1 0 0 0 0,-1 0 0 0 0,1 0 1 0 0,0 0-11 0 0,9-2 173 0 0,-5-4-47 0 0,-4 6-120 0 0,-1-1 0 0 0,1 1 1 0 0,-1-1-1 0 0,0 1 0 0 0,1-1 1 0 0,-1 1-1 0 0,1-1 0 0 0,-1 1 1 0 0,1-1-1 0 0,0 1 0 0 0,-1 0 1 0 0,1-1-1 0 0,-1 1 0 0 0,1 0 1 0 0,0-1-1 0 0,-1 1 1 0 0,1 0-1 0 0,0 0 0 0 0,-1 0 1 0 0,1 0-1 0 0,0-1 0 0 0,-1 1 1 0 0,1 0-1 0 0,0 0 0 0 0,-1 0 1 0 0,1 1-7 0 0,0-1 4 0 0,-1 0 0 0 0,1 0 0 0 0,-1 0 0 0 0,1 0 0 0 0,-1 0 0 0 0,1 0 0 0 0,-1 0 0 0 0,1 0 0 0 0,-1 0 0 0 0,1 0 0 0 0,-1 0 0 0 0,1 0 0 0 0,-1-1 0 0 0,1 1 0 0 0,-1 0 0 0 0,0 0 0 0 0,1 0 0 0 0,-1-1 0 0 0,1 1 0 0 0,-1 0 0 0 0,1 0 0 0 0,-1-1 0 0 0,0 1 0 0 0,1 0 0 0 0,-1-1 0 0 0,0 1 0 0 0,1-1 0 0 0,-1 1 0 0 0,0 0 0 0 0,1-1 0 0 0,-1 1 0 0 0,0-1-4 0 0,5-6 48 0 0,1 3-30 0 0,-5 4-16 0 0,-1 0-1 0 0,0-1 1 0 0,1 1-1 0 0,-1 0 1 0 0,1-1-1 0 0,-1 1 1 0 0,0 0 0 0 0,1-1-1 0 0,-1 1 1 0 0,1 0-1 0 0,-1-1 1 0 0,0 1 0 0 0,0 0-1 0 0,1-1 1 0 0,-1 1-1 0 0,0-1 1 0 0,0 1 0 0 0,1-1-1 0 0,-1 1 1 0 0,0-1-1 0 0,0 1 1 0 0,0-1 0 0 0,0 1-1 0 0,0-1 1 0 0,0 1-1 0 0,0-1 1 0 0,0 1 0 0 0,0-1-1 0 0,0 1 1 0 0,0-1-1 0 0,0 1 1 0 0,0-1-2 0 0,0 1 0 0 0,-1-1 1 0 0,1 1-1 0 0,0-1 0 0 0,0 1 1 0 0,0-1-1 0 0,0 1 0 0 0,0-1 1 0 0,0 1-1 0 0,0-1 1 0 0,0 1-1 0 0,0-1 0 0 0,1 1 1 0 0,-1-1-1 0 0,0 1 0 0 0,0-1 1 0 0,0 1-1 0 0,1-1 0 0 0,-1 1 1 0 0,0-1-1 0 0,0 1 0 0 0,1 0 1 0 0,-1-1-1 0 0,0 1 0 0 0,1-1 1 0 0,-1 1-1 0 0,0 0 0 0 0,1-1 1 0 0,-1 1-1 0 0,1 0 1 0 0,-1 0-1 0 0,0-1 0 0 0,1 1 0 0 0,6-4 13 0 0,-7 3-8 0 0,1 0 0 0 0,-1 0-1 0 0,0 1 1 0 0,1-1 0 0 0,-1 0 0 0 0,0 0-1 0 0,0 0 1 0 0,0 0 0 0 0,1 1 0 0 0,-1-1-1 0 0,0 0 1 0 0,0 0 0 0 0,0 0 0 0 0,-1-1-5 0 0,2-7 23 0 0,-1-8 87 0 0,0 16-91 0 0,0-1 0 0 0,0 1 0 0 0,0 0-1 0 0,0-1 1 0 0,0 1 0 0 0,0-1 0 0 0,-1 1 0 0 0,1-1 0 0 0,0 1 0 0 0,-1 0 0 0 0,1-1 0 0 0,-1 1-19 0 0,-6-4 89 0 0,7 5-84 0 0,-1 0 1 0 0,1-1 0 0 0,-1 1 0 0 0,1 0-1 0 0,0 0 1 0 0,-1 0 0 0 0,1-1 0 0 0,0 1-1 0 0,-1 0 1 0 0,1-1 0 0 0,0 1-1 0 0,0 0 1 0 0,-1-1 0 0 0,1 1 0 0 0,0 0-1 0 0,0-1 1 0 0,-1 1 0 0 0,1 0 0 0 0,0-1-1 0 0,0 1 1 0 0,0-1 0 0 0,0 1-1 0 0,0 0 1 0 0,0-1 0 0 0,0 1 0 0 0,0-1-1 0 0,0 1 1 0 0,0-1 0 0 0,0 1 0 0 0,0 0-1 0 0,0-1-5 0 0,-3-4 182 0 0,-10-6 11 0 0,0 6 6 0 0,8-6-9 0 0,-9 6-39 0 0,1-5-20 0 0,9 7-9 0 0,0 2-62 0 0,-5 4-25 0 0,8-2-18 0 0,-24 12 7 0 0,24-12-27 0 0,-5-2 4 0 0,6 1-1 0 0,-1 0 1 0 0,1-1 0 0 0,-1 1 0 0 0,1 0-1 0 0,-1 0 1 0 0,1 0 0 0 0,-1 0 0 0 0,1 0 0 0 0,-1 0-1 0 0,1 0 1 0 0,-1 1 0 0 0,1-1 0 0 0,-1 0-1 0 0,1 0 1 0 0,-1 0 0 0 0,1 0 0 0 0,0 1 0 0 0,-1-1-1 0 0,1 0 1 0 0,-1 0 0 0 0,1 1 0 0 0,-1-1-1 0 0,1 0 1 0 0,0 1 0 0 0,-1-1 0 0 0,1 0-1 0 0,0 1 1 0 0,-1-1 0 0 0,1 1 0 0 0,0-1 0 0 0,0 1-1 0 0,-1-1 0 0 0,-3 7 29 0 0,-7-2-18 0 0,5 6-11 0 0,5-10 0 0 0,1 0 0 0 0,0 0 0 0 0,-1 1 0 0 0,1-1 0 0 0,-1 0 0 0 0,0-1 0 0 0,1 1 0 0 0,-1 0 0 0 0,0 0 0 0 0,1 0 0 0 0,-1 0 0 0 0,0 0 0 0 0,0-1 0 0 0,0 1 0 0 0,0 0 0 0 0,0-1 0 0 0,-4 3-1 0 0,4-3 0 0 0,1 0 1 0 0,-1 1 0 0 0,0-1-1 0 0,1 0 1 0 0,-1 1 0 0 0,1-1 0 0 0,-1 0-1 0 0,0 1 1 0 0,1-1 0 0 0,-1 1-1 0 0,1-1 1 0 0,-1 1 0 0 0,1-1-1 0 0,0 1 1 0 0,-1-1 0 0 0,1 1-1 0 0,-1-1 1 0 0,1 1 0 0 0,0 0 0 0 0,0-1-1 0 0,-1 1 1 0 0,1 0 0 0 0,-2 4-10 0 0,0-2-4 0 0,0 1 1 0 0,0 0-1 0 0,1 0 0 0 0,-1 0 0 0 0,1-1 0 0 0,0 1 0 0 0,0 0 0 0 0,1 0 1 0 0,-1 2 13 0 0,0 17-26 0 0,1-21 28 0 0,0 0 0 0 0,0-1 1 0 0,-1 1-1 0 0,1 0 0 0 0,-1-1 1 0 0,0 1-1 0 0,1 0 0 0 0,-1-1 1 0 0,0 1-1 0 0,0 0 0 0 0,-1 0-2 0 0,2-1 2 0 0,-1 0-1 0 0,0 0 1 0 0,1 0 0 0 0,-1 0-1 0 0,1-1 1 0 0,-1 1-1 0 0,1 0 1 0 0,-1 1 0 0 0,1-1-1 0 0,0 0 1 0 0,-1 0-1 0 0,1 0 1 0 0,0 0 0 0 0,0 0-1 0 0,0 0 1 0 0,0 0-1 0 0,0 0 1 0 0,0 0 0 0 0,0 1-1 0 0,0-1 1 0 0,0 0-1 0 0,0 0 1 0 0,1 0 0 0 0,-1 0-2 0 0,5 7 0 0 0,-4-6 0 0 0,0-1 0 0 0,0 1 0 0 0,0-1 0 0 0,0 0 0 0 0,-1 1 0 0 0,1 0 0 0 0,-1-1 0 0 0,1 1 0 0 0,-1-1 0 0 0,1 1 0 0 0,-1 0 0 0 0,0-1 0 0 0,0 1 0 0 0,0 0 0 0 0,0 1 0 0 0,0 0 0 0 0,0 0 0 0 0,1 0 0 0 0,-1 0 0 0 0,1-1 0 0 0,-1 1 0 0 0,1 0 0 0 0,0 0 0 0 0,0 0 0 0 0,0 0 0 0 0,1 0 0 0 0,1 2 0 0 0,1-1 0 0 0,-1 1 0 0 0,1-1 0 0 0,0 1 0 0 0,1-1 0 0 0,-4-3 0 0 0,17 15 12 0 0,4-7 25 0 0,1 0 2 0 0,-15-4-8 0 0,-7-4-26 0 0,1 0-1 0 0,-1 0 1 0 0,1 0 0 0 0,-1 0 0 0 0,1-1-1 0 0,-1 1 1 0 0,1-1 0 0 0,-1 1 0 0 0,1-1-1 0 0,0 1 1 0 0,-1-1 0 0 0,1 0 0 0 0,0 0-1 0 0,-1 0 1 0 0,2 0-5 0 0,13 0 61 0 0,29 0 161 0 0,-32 0-175 0 0,16-1 50 0 0,-20 0-77 0 0,0-1 0 0 0,0 0 0 0 0,0 0 0 0 0,5-3-20 0 0,23 0 60 0 0,-9-6-159 0 0,-21 10 10 0 0,0 0 77 0 0,5-2 31 0 0,-8 2-64 0 0,0-1-56 0 0,0 0-39 0 0,-1 0-62 0 0,0-1-73 0 0,1 0-82 0 0,-3 1 52 0 0,1 1-46 0 0,0-1-43 0 0,-1 1-36 0 0,1-1-127 0 0,0 0-36 0 0,4-4-1313 0 0</inkml:trace>
  <inkml:trace contextRef="#ctx0" brushRef="#br0" timeOffset="451.97">758 1 7256 0 0,'0'0'165'0'0,"0"0"22"0"0,0 0 7 0 0,0 2-23 0 0,1 3-119 0 0,-1-5-53 0 0,0 1-1 0 0,0 0 1 0 0,1-1-1 0 0,-1 1 1 0 0,0-1-1 0 0,1 1 1 0 0,-1 0-1 0 0,1-1 1 0 0,-1 1-1 0 0,1-1 1 0 0,-1 1-1 0 0,1-1 1 0 0,-1 0-1 0 0,1 1 1 0 0,0-1 1 0 0,4 3 36 0 0,0 0 56 0 0,0 1 82 0 0,0 0 103 0 0,-2-2-92 0 0,0 1 34 0 0,10 7 307 0 0,0-4-22 0 0,-7 4-100 0 0,2-5-118 0 0,8 4 39 0 0,-11-7-220 0 0,4 2 120 0 0,2 2-31 0 0,-10-6-181 0 0,0 0-1 0 0,-1 1 1 0 0,1 0 0 0 0,0-1-1 0 0,-1 1 1 0 0,1-1-1 0 0,0 1 1 0 0,-1 0-1 0 0,1-1 1 0 0,-1 1 0 0 0,1 0-1 0 0,-1 0 1 0 0,0-1-1 0 0,1 1 1 0 0,-1 0-1 0 0,0 0 1 0 0,1 0-1 0 0,-1 0-12 0 0,1 10 121 0 0,1 0 21 0 0,2-1-33 0 0,8 10 36 0 0,-1 0-46 0 0,-10-17-64 0 0,0 1-1 0 0,0 0 1 0 0,0 0-1 0 0,-1 0 1 0 0,0 4-35 0 0,-1 16 116 0 0,1-12-72 0 0,0 36 124 0 0,0 0 74 0 0,0 10 115 0 0,0 24 242 0 0,0-62-437 0 0,0 17 124 0 0,0-25-164 0 0,0 1 44 0 0,1-1-8 0 0,6 4 20 0 0,-1-4-46 0 0,-2-2-15 0 0,7 13 90 0 0,-9-18-64 0 0,-1-1-49 0 0,0-1-29 0 0,-1 0-31 0 0,0 0-16 0 0,1 0 29 0 0,6 9 67 0 0,-1-6-41 0 0,6 4 52 0 0,8 10 72 0 0,-7-7-116 0 0,-7-9 27 0 0,4-5-85 0 0,-8 1-7 0 0,14 2 8 0 0,-3 9 29 0 0,-5-8 13 0 0,1-6-72 0 0,-8 3 10 0 0,29-14-71 0 0,-22 14 3 0 0,-1 1 19 0 0,-2-4-43 0 0,6-8 0 0 0,-6 7-44 0 0,1 4 56 0 0,-1-1-1 0 0,0-9-141 0 0,8 4-6 0 0,0-4-24 0 0,-10 7-13 0 0,0 2 93 0 0,0 0 57 0 0,1 1 48 0 0,-1 0 10 0 0,0 0-37 0 0,-1-2 83 0 0,1-1-78 0 0,1 0-60 0 0,-1 0-42 0 0,9-8-440 0 0,-9 9 455 0 0,1-1 49 0 0,9-2-427 0 0,-7-5-8 0 0,-6 9 518 0 0,1 1 0 0 0,0-1 0 0 0,0 1 0 0 0,-1 0 0 0 0,1-1 0 0 0,0 1 0 0 0,0 0 0 0 0,0 0 0 0 0,0 0 0 0 0,0 0 0 0 0,-1 0 0 0 0,1 0 0 0 0,0 0 0 0 0,1 0 40 0 0</inkml:trace>
  <inkml:trace contextRef="#ctx0" brushRef="#br0" timeOffset="830.55">632 363 7224 0 0,'0'0'165'0'0,"0"0"22"0"0,0 0 7 0 0,0 0 44 0 0,0 0 136 0 0,2 0 61 0 0,11 0 12 0 0,-1 0-71 0 0,0 0-62 0 0,1 0-51 0 0,1 0-19 0 0,1 0-41 0 0,32 0 342 0 0,-26 0-286 0 0,3 0 139 0 0,-16 0-317 0 0,-1-1 0 0 0,0 0 0 0 0,0 0 0 0 0,1 0-1 0 0,1-2-80 0 0,-1 1 79 0 0,0 0 0 0 0,0 0-1 0 0,0 1 1 0 0,0 0 0 0 0,3 1-79 0 0,7-1 183 0 0,-1-1 0 0 0,13-3-183 0 0,13-3 201 0 0,-30 5-152 0 0,11-3 61 0 0,-18 4-66 0 0,0 1-1 0 0,1 0 1 0 0,-1 0-1 0 0,0 0 1 0 0,5 0-44 0 0,-3 1 36 0 0,0-1 0 0 0,0 0 0 0 0,-1-1 0 0 0,1 1 0 0 0,0-2-36 0 0,0 1 31 0 0,0 0 0 0 0,-1 1 0 0 0,1 0 0 0 0,0 0 1 0 0,1 0-32 0 0,6 2 49 0 0,-7-1-27 0 0,0 0-1 0 0,-1 0 1 0 0,1-1-1 0 0,0 0 1 0 0,1 0-22 0 0,8-5 10 0 0,2 1 31 0 0,37 3 93 0 0,-54 2-126 0 0,0 0 0 0 0,0 0 0 0 0,0 0 0 0 0,-1 0 0 0 0,1 1 0 0 0,0-1 0 0 0,0 1 0 0 0,0-1 0 0 0,1 2-8 0 0,8 6-29 0 0,-10-7 22 0 0,1 1-91 0 0,-2-2-48 0 0,0 0-215 0 0,0 0-28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15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5672 0 0,'0'0'165'0'0,"1"-1"-45"0"0,1-1-8 0 0,2-3 39 0 0,4-3 125 0 0,-6 4 230 0 0,-2 4 20 0 0,0 0-17 0 0,0 0-80 0 0,0 0-39 0 0,0 0-6 0 0,0 0-26 0 0,0 0-106 0 0,0 0-48 0 0,0 0-10 0 0,0 0-9 0 0,0 0-29 0 0,0 0-17 0 0,0 4-3 0 0,0 48 216 0 0,0-48-248 0 0,0-1-6 0 0,1-1-88 0 0,-1 0-1 0 0,0 1 1 0 0,1-1-1 0 0,0 0 0 0 0,-1 0 1 0 0,1 0-1 0 0,0 0 1 0 0,0 0-1 0 0,0 0 1 0 0,0 0-1 0 0,0 0 0 0 0,0 0 1 0 0,0 0-1 0 0,1-1 1 0 0,0 2-10 0 0,1 0 64 0 0,-3-3 5 0 0,0 3 22 0 0,-1 5-34 0 0,1-4-35 0 0,0 0 1 0 0,-1 0 0 0 0,1 0-1 0 0,0 0 1 0 0,1 0 0 0 0,-1 0 0 0 0,1 0-1 0 0,-1 0 1 0 0,1 0 0 0 0,1 1-23 0 0,5 0 51 0 0,-2 0-7 0 0,-3 11 81 0 0,-2-7-110 0 0,1 0 58 0 0,-2 20 231 0 0,-2-20-208 0 0,-2 1-26 0 0,-2 3 41 0 0,5 4 54 0 0,2-8 139 0 0,-1-1-95 0 0,1-1-96 0 0,0-1-44 0 0,0 3-31 0 0,1-1-48 0 0,5 2-39 0 0,2-8 95 0 0,-8-2-45 0 0,0 0 0 0 0,0 0-1 0 0,0 0 1 0 0,0 0 0 0 0,1 0 0 0 0,-1 0-1 0 0,0 0 1 0 0,0 0 0 0 0,0 0 0 0 0,0 0-1 0 0,0 0 1 0 0,0 0 0 0 0,0 0 0 0 0,0 0-1 0 0,1 0 1 0 0,-1 0 0 0 0,0 0 0 0 0,0 0-1 0 0,0 0 1 0 0,0 0 0 0 0,0 0 0 0 0,0 0-1 0 0,0 0 1 0 0,0 0 0 0 0,0 0 0 0 0,0 0-1 0 0,0 0 1 0 0,1 0 0 0 0,-1 0 0 0 0,0 0-1 0 0,0 1 1 0 0,0-1 0 0 0,0 0 0 0 0,0 0-1 0 0,0 0 1 0 0,0 0 0 0 0,0 0 0 0 0,0 0-1 0 0,0 0 1 0 0,0 0 0 0 0,0 0 0 0 0,0 1-1 0 0,0-1 1 0 0,0 0 0 0 0,0 0 0 0 0,0 0-1 0 0,0 0 1 0 0,0 0 0 0 0,0 0 0 0 0,0 0-1 0 0,0 1 1 0 0,0-1 0 0 0,0 0 0 0 0,0 0-1 0 0,0 0 1 0 0,0 0 0 0 0,0 0-1 0 0,0 4 7 0 0,0-1-7 0 0,-1-1 1 0 0,1 0-1 0 0,0 1 0 0 0,0-1 1 0 0,1 0-1 0 0,-1 1 0 0 0,0-1 1 0 0,1 0-1 0 0,-1 0 0 0 0,1 0 1 0 0,0 2-1 0 0,10 3 0 0 0,-5 9 0 0 0,6 1 16 0 0,-9-11 58 0 0,-3 14 14 0 0,1-10-41 0 0,-1-9-46 0 0,0-1 0 0 0,0 0 0 0 0,0 0 0 0 0,0 1-1 0 0,0-1 1 0 0,1 0 0 0 0,-1 0 0 0 0,0 0 0 0 0,0 1-1 0 0,0-1 1 0 0,0 0 0 0 0,0 0 0 0 0,0 0 0 0 0,1 1 0 0 0,-1-1-1 0 0,0 0 1 0 0,0 0 0 0 0,0 0 0 0 0,0 0 0 0 0,1 1-1 0 0,-1-1 1 0 0,0 0 0 0 0,0 0 0 0 0,0 0 0 0 0,1 0-1 0 0,-1 0 1 0 0,0 0 0 0 0,0 0 0 0 0,0 0 0 0 0,1 0 0 0 0,-1 0-1 0 0,0 0 0 0 0,8 5 21 0 0,-8-5-20 0 0,0 0 1 0 0,1 0 0 0 0,-1 0-1 0 0,0 1 1 0 0,0-1 0 0 0,0 0-1 0 0,1 0 1 0 0,-1 1 0 0 0,0-1-1 0 0,0 0 1 0 0,0 0 0 0 0,0 1-1 0 0,0-1 1 0 0,0 0 0 0 0,1 0-1 0 0,-1 1 1 0 0,0-1 0 0 0,0 0-1 0 0,0 1 1 0 0,0-1 0 0 0,0 0-1 0 0,0 1 1 0 0,0-1 0 0 0,0 0-1 0 0,0 1 1 0 0,0-1 0 0 0,0 0-1 0 0,0 0 1 0 0,0 1 0 0 0,0-1-1 0 0,-1 0 1 0 0,1 1 0 0 0,0-1-1 0 0,0 0-1 0 0,-8 7 50 0 0,0 0-14 0 0,8-7-36 0 0,0 1 1 0 0,0-1 0 0 0,0 0-1 0 0,0 0 1 0 0,0 1-1 0 0,0-1 1 0 0,0 0-1 0 0,-1 1 1 0 0,1-1-1 0 0,0 0 1 0 0,0 1-1 0 0,0-1 1 0 0,0 0-1 0 0,0 0 1 0 0,1 1-1 0 0,-1-1 1 0 0,0 0-1 0 0,0 1 1 0 0,0-1-1 0 0,0 0 1 0 0,0 1-1 0 0,0-1 1 0 0,0 0-1 0 0,0 0 1 0 0,1 1-1 0 0,-1-1 1 0 0,0 0-1 0 0,0 0 1 0 0,0 1-1 0 0,0-1 1 0 0,1 0 0 0 0,-1 0-1 0 0,0 0 1 0 0,0 1-1 0 0,8 4 48 0 0,-4-2-26 0 0,-2 0 21 0 0,-2 2 25 0 0,1 2 39 0 0,2-4-35 0 0,8 13-2 0 0,-7-7-42 0 0,-4-9-25 0 0,0 1 0 0 0,0-1-1 0 0,0 1 1 0 0,0 0 0 0 0,0-1 0 0 0,1 1 0 0 0,-1-1 0 0 0,0 1-1 0 0,0-1 1 0 0,1 1 0 0 0,-1-1 0 0 0,0 1 0 0 0,1-1 0 0 0,-1 0-1 0 0,0 1 1 0 0,1-1 0 0 0,-1 1 0 0 0,0-1 0 0 0,1 0-1 0 0,-1 1 1 0 0,1-1 0 0 0,-1 0 0 0 0,1 0 0 0 0,-1 1 0 0 0,1-1-1 0 0,-1 0 1 0 0,1 0 0 0 0,-1 0 0 0 0,1 0 0 0 0,-1 0-1 0 0,1 0 1 0 0,-1 0 0 0 0,1 0 0 0 0,-1 0 0 0 0,1 0 0 0 0,-1 0-3 0 0,1 0 1 0 0,-1 0 0 0 0,0 0 0 0 0,0 0 0 0 0,0 0 0 0 0,0 0 0 0 0,0 0 0 0 0,0 0 1 0 0,0 0-1 0 0,0 0 0 0 0,0 0 0 0 0,1 0 0 0 0,-1 0 0 0 0,0 0 0 0 0,0 0 0 0 0,0 0 1 0 0,0 0-1 0 0,0 0 0 0 0,0 0 0 0 0,0 0 0 0 0,0 0 0 0 0,0 0 0 0 0,0 0 0 0 0,1 0 1 0 0,-1 0-1 0 0,0 0 0 0 0,0 0 0 0 0,0 0 0 0 0,0 1 0 0 0,0-1 0 0 0,0 0 0 0 0,0 0 0 0 0,0 0 1 0 0,0 0-1 0 0,0 0 0 0 0,0 0 0 0 0,0 0 0 0 0,0 0 0 0 0,0 0 0 0 0,0 0 0 0 0,1 1 1 0 0,-1-1-1 0 0,0 0 0 0 0,0 0 0 0 0,0 0 0 0 0,0 0 0 0 0,0 0 0 0 0,0 0 0 0 0,0 0 1 0 0,0 1-1 0 0,0-1 0 0 0,0 0 0 0 0,0 0 0 0 0,-1 0 0 0 0,1 0 0 0 0,0 0 0 0 0,0 0 1 0 0,0 0-2 0 0,3 17 53 0 0,12 3-42 0 0,-1-1-11 0 0,-3 9 0 0 0,-7-22 0 0 0,1-3 0 0 0,13 8 15 0 0,-18-6 27 0 0,-1-2-9 0 0,1-3-32 0 0,0 1 1 0 0,0-1-1 0 0,0 0 0 0 0,0 0 0 0 0,0 0 1 0 0,0 0-1 0 0,0 0 0 0 0,0 0 0 0 0,0 0 0 0 0,0 0 1 0 0,0 1-1 0 0,0-1 0 0 0,0 0 0 0 0,0 0 0 0 0,0 0 1 0 0,0 0-1 0 0,0 0 0 0 0,0 0 0 0 0,0 0 1 0 0,0 0-1 0 0,0 1 0 0 0,0-1 0 0 0,0 0 0 0 0,1 0 1 0 0,-1 0-1 0 0,0 0 0 0 0,0 0 0 0 0,0 0 0 0 0,0 0 1 0 0,0 0-1 0 0,0 0 0 0 0,0 0 0 0 0,0 0 1 0 0,0 1-1 0 0,0-1 0 0 0,0 0 0 0 0,0 0 0 0 0,1 0 1 0 0,-1 0-1 0 0,0 0 0 0 0,0 0 0 0 0,0 0 1 0 0,0 0-1 0 0,0 0 0 0 0,0 0 0 0 0,0 0 0 0 0,0 0 1 0 0,0 0-1 0 0,1 0 0 0 0,-1 0 0 0 0,0 0 0 0 0,0 0 1 0 0,0 0-1 0 0,0 0 0 0 0,0 0 0 0 0,0 0 1 0 0,0 0-2 0 0,1 0 8 0 0,7-2 20 0 0,1 7 53 0 0,-9-5-81 0 0,1 1 1 0 0,0 1 0 0 0,1-1 0 0 0,-1 1 1 0 0,1-1-1 0 0,-1 0 0 0 0,1 0 0 0 0,0 1 0 0 0,0-1 1 0 0,1 0-2 0 0,26 6 20 0 0,-14 1 48 0 0,-13-7-52 0 0,-1 0 1 0 0,0 0 0 0 0,1 0 0 0 0,-1 0 0 0 0,1 0 0 0 0,0-1-1 0 0,-1 1 1 0 0,1-1 0 0 0,-1 1 0 0 0,1-1 0 0 0,0 0-17 0 0,4 3 159 0 0,5 7-51 0 0,3-5-69 0 0,-4-4-70 0 0,1 0-57 0 0,-8-1-27 0 0,-3 0 38 0 0,0 0 119 0 0,6 0 57 0 0,17 0 12 0 0,-23 0-108 0 0,0 0 1 0 0,1 0-1 0 0,-1 0 1 0 0,0 0-1 0 0,1 0 1 0 0,-1 0 0 0 0,0 0-1 0 0,1 0 1 0 0,-1 0-1 0 0,1 0 1 0 0,-1 0 0 0 0,0 0-1 0 0,1 0 1 0 0,-1 0-1 0 0,0-1 1 0 0,1 1 0 0 0,-1 0-1 0 0,0 0 1 0 0,0 0-1 0 0,1-1 1 0 0,-1 1-1 0 0,0 0 1 0 0,1 0 0 0 0,-1-1-1 0 0,0 1 1 0 0,0 0-4 0 0,8-7 32 0 0,4 0-62 0 0,-4 5 44 0 0,1 1 59 0 0,-2 1 24 0 0,1 0 48 0 0,-4 0-110 0 0,-3 0-32 0 0,0 0 0 0 0,-1 0 0 0 0,1 0 0 0 0,0 0 0 0 0,-1 0 0 0 0,1 0 0 0 0,0 0 0 0 0,-1 0 0 0 0,1 0 0 0 0,0 0 0 0 0,-1-1 0 0 0,1 1 0 0 0,-1 0 0 0 0,1-1 0 0 0,0 1 0 0 0,-1 0 0 0 0,1-1-3 0 0,11-11 29 0 0,1-3 21 0 0,-8 9-25 0 0,1-1 43 0 0,5-6-44 0 0,-5 10 19 0 0,-5 3-42 0 0,0 0-1 0 0,0 0 1 0 0,-1 0 0 0 0,1 0-1 0 0,0 0 1 0 0,-1 0 0 0 0,1-1 0 0 0,0 1-1 0 0,0 0 1 0 0,-1 0 0 0 0,1-1-1 0 0,0 1 1 0 0,-1-1 0 0 0,1 1-1 0 0,0 0 0 0 0,1-2 8 0 0,-1-4-20 0 0,-1-4 47 0 0,0-9 52 0 0,-1 13-80 0 0,1 4-4 0 0,15-29-3 0 0,-12 11 0 0 0,0 0 0 0 0,8 4 14 0 0,-11 16-13 0 0,1 0 0 0 0,-1 0 0 0 0,0 0 0 0 0,0 0 0 0 0,0 0-1 0 0,0-1 1 0 0,0 1 0 0 0,0 0 0 0 0,0 0 0 0 0,1 0 0 0 0,-1 0 0 0 0,0 0 0 0 0,0 0 0 0 0,0 0 0 0 0,0 0 0 0 0,0-1 0 0 0,0 1 0 0 0,0 0 0 0 0,0 0 0 0 0,0 0-1 0 0,0 0 1 0 0,0 0 0 0 0,0-1 0 0 0,0 1 0 0 0,0 0 0 0 0,0 0 0 0 0,0 0 0 0 0,0 0 0 0 0,0 0 0 0 0,0-1 0 0 0,0 1 0 0 0,0 0 0 0 0,0 0 0 0 0,0 0 0 0 0,0 0 0 0 0,0 0-1 0 0,0-1 1 0 0,0 1 0 0 0,0 0 0 0 0,0 0 0 0 0,0 0 0 0 0,0 0 0 0 0,0 0 0 0 0,0-1 0 0 0,0 1 0 0 0,0 0 0 0 0,0 0 0 0 0,-1 0 0 0 0,1 0 0 0 0,0 0 0 0 0,0 0-1 0 0,0 0 1 0 0,0 0 0 0 0,0 0 0 0 0,0 0 0 0 0,0-1 0 0 0,-1 1-1 0 0,-10-16 24 0 0,8-4 19 0 0,3-7-33 0 0,0-5 44 0 0,0 19-45 0 0,1 10-8 0 0,-1-1-1 0 0,0 1 0 0 0,1-1 0 0 0,-2 1 0 0 0,1-1 0 0 0,0 0 0 0 0,0 1 0 0 0,-1-1 0 0 0,0 1 0 0 0,0 0 0 0 0,0-2 0 0 0,-6-1 0 0 0,6 6 0 0 0,1 0 0 0 0,-1 0 0 0 0,1-1 0 0 0,-1 1 0 0 0,1 0 0 0 0,0-1 0 0 0,-1 1 0 0 0,1-1 0 0 0,-1 1 0 0 0,1-1 0 0 0,0 1 0 0 0,-1-1 0 0 0,1 1 0 0 0,0-1 0 0 0,0 1 0 0 0,-1-1 0 0 0,1 1 0 0 0,0-1 0 0 0,0 0 0 0 0,0 1 0 0 0,-1-1 0 0 0,1 1 0 0 0,0-1 0 0 0,0 0 0 0 0,0 1 0 0 0,0-1 0 0 0,0 1 0 0 0,0-1 0 0 0,0 0 0 0 0,0 1 0 0 0,0-1 0 0 0,1 0 0 0 0,-1-58 0 0 0,-3 39 0 0 0,-3 10 0 0 0,5 8 0 0 0,0 0 0 0 0,0 1 0 0 0,0-1 0 0 0,1 0 0 0 0,-1 0 0 0 0,0 0 0 0 0,0 0 0 0 0,1 0 0 0 0,-1 0 0 0 0,1 0 0 0 0,0 0 0 0 0,0 0 0 0 0,-1 0 0 0 0,1-1 0 0 0,0-76 0 0 0,0 78 0 0 0,1 0 0 0 0,-1-1 0 0 0,-1 1 0 0 0,1-1 0 0 0,0 1 0 0 0,0-1 0 0 0,0 1 0 0 0,-1 0 0 0 0,1-1 0 0 0,0 1 0 0 0,-1 0 0 0 0,1-1 0 0 0,-1 1 0 0 0,0 0 0 0 0,1 0 0 0 0,-1-1 0 0 0,0 1 0 0 0,-6-15 0 0 0,5 10 0 0 0,1 0 0 0 0,1 0 0 0 0,-1 0 0 0 0,1 0 0 0 0,0-2 0 0 0,0-12 0 0 0,0-16-166 0 0,0 32-29 0 0,0 4 89 0 0,0 0-62 0 0,0 0-79 0 0,0 0 75 0 0,0 0-37 0 0,0 0-41 0 0,0 0-39 0 0,0 0-389 0 0,0 0 93 0 0,0 0-53 0 0,0 0-750 0 0,0 0-592 0 0,0 0-1124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9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237 348 5584 0 0,'0'0'124'0'0,"0"-3"17"0"0,0-4-38 0 0,0 3-36 0 0,0-1 47 0 0,-3-8-87 0 0,-7-7-6 0 0,6 15 43 0 0,4 5-21 0 0,1-4 119 0 0,-1 4-156 0 0,0 0-1 0 0,0 0 0 0 0,0 0 1 0 0,0 0-1 0 0,0 0 0 0 0,0 0 1 0 0,0 0-1 0 0,0-1 0 0 0,0 1 1 0 0,0 0-1 0 0,0 0 0 0 0,0 0 0 0 0,0 0 1 0 0,0 0-1 0 0,0 0 0 0 0,0 0 1 0 0,0 0-1 0 0,0 0 0 0 0,0 0 1 0 0,0-1-1 0 0,0 1 0 0 0,0 0 1 0 0,0 0-1 0 0,0 0 0 0 0,0 0 1 0 0,0 0-1 0 0,0 0 0 0 0,0 0 0 0 0,0 0 1 0 0,0 0-1 0 0,0 0 0 0 0,0 0 1 0 0,0 0-1 0 0,-1 0 0 0 0,1 0 1 0 0,0 0-1 0 0,0-1 0 0 0,0 1 1 0 0,0 0-1 0 0,0 0 0 0 0,0 0 0 0 0,0 0 1 0 0,0 0-1 0 0,0 0 0 0 0,0 0 1 0 0,0 0-1 0 0,-1 0 0 0 0,1 0 1 0 0,0 0-1 0 0,0 0 0 0 0,0 0 1 0 0,0 0-1 0 0,0 0 0 0 0,0 0 1 0 0,0 0-1 0 0,0 0 0 0 0,0 1-5 0 0,-11-1 311 0 0,8 0-5 0 0,1 0-22 0 0,-2 0-194 0 0,0-1 50 0 0,-6 2 245 0 0,6-1-278 0 0,1 1-38 0 0,1 0-66 0 0,-3 10 145 0 0,-8-6-42 0 0,5 0-50 0 0,-3 6 86 0 0,3-4-44 0 0,4-4-72 0 0,-1 0 8 0 0,4-3-25 0 0,0 0-1 0 0,1 0 1 0 0,-1 1-1 0 0,0-1 1 0 0,1 0-1 0 0,-1 1 1 0 0,1-1-1 0 0,-1 0 1 0 0,0 1-1 0 0,1-1 1 0 0,-1 1-1 0 0,1-1 1 0 0,0 1-1 0 0,-1-1 1 0 0,1 1-1 0 0,-1 0 1 0 0,1-1-1 0 0,0 1 1 0 0,-1-1-1 0 0,1 1 1 0 0,0 0-1 0 0,0 0-8 0 0,-3 4 35 0 0,3-4-27 0 0,-1 0 1 0 0,0-1-1 0 0,0 1 0 0 0,1 0 1 0 0,-1 0-1 0 0,0 0 1 0 0,0 0-1 0 0,0-1 0 0 0,0 1 1 0 0,0 0-1 0 0,1-1 1 0 0,-1 1-1 0 0,-1-1 0 0 0,1 1 1 0 0,0-1-1 0 0,0 1-8 0 0,-10 5 122 0 0,-3 19 96 0 0,12-21-180 0 0,-3 6 50 0 0,4-7-66 0 0,0-1 0 0 0,0 0 1 0 0,0 0-1 0 0,0 1 0 0 0,-1-1 0 0 0,1 0 0 0 0,-1 0 0 0 0,1 0 1 0 0,-1 0-23 0 0,0-1 19 0 0,1 1-1 0 0,-1 0 1 0 0,1-1 0 0 0,-1 1 0 0 0,1 0 0 0 0,0 0-1 0 0,0 0 1 0 0,0 1-19 0 0,0 0 26 0 0,0 0-1 0 0,0 0 0 0 0,1 0 1 0 0,-1 0-1 0 0,1 0 0 0 0,0 1 1 0 0,0 1-26 0 0,-2 11 138 0 0,-5 0-1 0 0,-3 5 20 0 0,8-15-135 0 0,-4 13 80 0 0,5-14-57 0 0,0 1 1 0 0,0 0 0 0 0,0 0-1 0 0,1-1 1 0 0,-1 2-46 0 0,1-3 38 0 0,0-1 1 0 0,1 1 0 0 0,-1 0-1 0 0,0-1 1 0 0,1 1 0 0 0,0-1 0 0 0,0 0-1 0 0,1 4-38 0 0,5 3 59 0 0,-4-7 37 0 0,26-3 316 0 0,-20 0-316 0 0,-2 0-36 0 0,1-3 72 0 0,15-8 17 0 0,-22 11-138 0 0,0 0 0 0 0,0 0 0 0 0,0 0-1 0 0,0 0 1 0 0,0-1 0 0 0,0 1 0 0 0,0 0 0 0 0,0-1 0 0 0,-1 1 0 0 0,1-1 0 0 0,0 1 0 0 0,0-1-1 0 0,0 1 1 0 0,-1-1 0 0 0,1 0 0 0 0,0 1 0 0 0,-1-1 0 0 0,1 0 0 0 0,-1 0-11 0 0,8-8 112 0 0,-5 7-92 0 0,-1 0 1 0 0,1 1 0 0 0,0-1 0 0 0,-1 1 0 0 0,1-1 0 0 0,0 1-1 0 0,1 0-20 0 0,0-1 20 0 0,1 1 0 0 0,-1-1 0 0 0,-1 0-1 0 0,1 0 1 0 0,0 0 0 0 0,0-1 0 0 0,-1 1 0 0 0,1-1-20 0 0,27-40 128 0 0,-17 33-75 0 0,-9-14-26 0 0,-2 17 10 0 0,0 0 0 0 0,0 0 0 0 0,5-6-37 0 0,1-3 33 0 0,7-15-17 0 0,-13 18 65 0 0,-3 10 22 0 0,0 3 1 0 0,0 0-39 0 0,0 0-150 0 0,0 0-22 0 0,0 3 26 0 0,0 5 61 0 0,0 13-63 0 0,-1-10 26 0 0,0 4 32 0 0,1-13 27 0 0,0 0-1 0 0,0 0 1 0 0,1 0-1 0 0,-1 1 1 0 0,0-1-1 0 0,1 0 1 0 0,0 0-1 0 0,-1-1 1 0 0,1 2-2 0 0,1 1 10 0 0,0-1-1 0 0,0 1 1 0 0,-1 0 0 0 0,1 0 0 0 0,-1 0 0 0 0,0 0-1 0 0,0 0 1 0 0,0 1 0 0 0,-1 1-10 0 0,0-6 4 0 0,0 1 0 0 0,0-1 0 0 0,0 0 0 0 0,0 1-1 0 0,0-1 1 0 0,0 0 0 0 0,0 1 0 0 0,0-1 0 0 0,0 0 0 0 0,0 0 0 0 0,0 1 0 0 0,0-1 0 0 0,0 0-1 0 0,1 1 1 0 0,-1-1 0 0 0,0 0 0 0 0,0 1 0 0 0,0-1 0 0 0,0 0 0 0 0,0 0 0 0 0,1 1 0 0 0,-1-1 0 0 0,0 0-1 0 0,0 0 1 0 0,1 1 0 0 0,-1-1-4 0 0,1 1 11 0 0,0 0 0 0 0,0 0 0 0 0,1 1 0 0 0,-1-1 0 0 0,0 0 0 0 0,-1 1 0 0 0,1-1 0 0 0,0 1 0 0 0,0-1 0 0 0,-1 1 0 0 0,1-1 0 0 0,0 1 0 0 0,-1 0 0 0 0,0-1 0 0 0,1 1 0 0 0,-1 0 0 0 0,0-1 0 0 0,0 2-11 0 0,2 7 64 0 0,2 0-60 0 0,6 3-85 0 0,3 0-68 0 0,18 7-185 0 0,-21-15 255 0 0,-1 0 38 0 0,-3-3-34 0 0,-4-2 9 0 0,-1 0-36 0 0,1 1-17 0 0,0-1-36 0 0,-1 0-41 0 0,1 0-46 0 0,-1 0-50 0 0,1 0-47 0 0,-1 0-40 0 0,1 0-37 0 0,0 0-123 0 0,0 0-36 0 0,3 0-1274 0 0</inkml:trace>
  <inkml:trace contextRef="#ctx0" brushRef="#br0" timeOffset="559.29">631 1 6536 0 0,'0'0'141'0'0,"0"0"23"0"0,0 0 13 0 0,0 2 21 0 0,0-1-188 0 0,0-1 0 0 0,0 0 0 0 0,0 1-1 0 0,0-1 1 0 0,0 1 0 0 0,0-1 0 0 0,0 1 0 0 0,0-1 0 0 0,0 0 0 0 0,1 1 0 0 0,-1-1 0 0 0,0 1 0 0 0,0-1 0 0 0,0 0 0 0 0,0 1 0 0 0,1-1-1 0 0,-1 1 1 0 0,0-1 0 0 0,0 0 0 0 0,1 1 0 0 0,-1-1 0 0 0,0 0 0 0 0,1 0 0 0 0,-1 1 0 0 0,0-1 0 0 0,1 0 0 0 0,-1 0 0 0 0,0 1 0 0 0,1-1 0 0 0,-1 0-1 0 0,1 0-9 0 0,6 5 173 0 0,-2 8 75 0 0,-1-6-136 0 0,4 2 109 0 0,5 8 167 0 0,-9-3-229 0 0,-3-1 11 0 0,6 3 12 0 0,3 5 58 0 0,-5-8-152 0 0,3 11 112 0 0,1 0-1 0 0,-5-11-112 0 0,4 12 118 0 0,-3-2-49 0 0,-2-11-66 0 0,0 0 0 0 0,1 0 0 0 0,0 0 1 0 0,4 5-91 0 0,-6-12 37 0 0,1 1 0 0 0,-1-1 1 0 0,0 1-1 0 0,-1-1 0 0 0,1 1 1 0 0,-1 0-1 0 0,0-1 0 0 0,0 1 1 0 0,-1 5-38 0 0,3 11 169 0 0,-2-20-151 0 0,0 1 1 0 0,0-1 0 0 0,1 0 0 0 0,-1 1-1 0 0,0-1 1 0 0,1 0 0 0 0,1 2-19 0 0,6 9 91 0 0,-4 0 6 0 0,-3 4 6 0 0,-2-4-18 0 0,4 4 51 0 0,6 7 44 0 0,-7-14 4 0 0,-3 11 0 0 0,0-20-177 0 0,0-1-1 0 0,-1 0 1 0 0,1 1 0 0 0,0-1 0 0 0,0 0 0 0 0,0 1 0 0 0,0-1 0 0 0,0 0 0 0 0,1 1 0 0 0,-1-1 0 0 0,0 0 0 0 0,0 1 0 0 0,0-1 0 0 0,0 0-1 0 0,0 1 1 0 0,0-1 0 0 0,0 0 0 0 0,1 0 0 0 0,-1 1 0 0 0,0-1 0 0 0,0 0 0 0 0,0 0 0 0 0,1 1 0 0 0,-1-1 0 0 0,0 0 0 0 0,0 0-7 0 0,11 11 164 0 0,-9-8-4 0 0,-2-3 0 0 0,0 0 0 0 0,0 0 0 0 0,0 0 0 0 0,0 0 0 0 0,0 0-11 0 0,0 0-46 0 0,0-3-27 0 0,0-24 63 0 0,0 14-121 0 0,1 8 1 0 0,-1-1 0 0 0,1 0 0 0 0,-1 0 0 0 0,1 1 0 0 0,2-4-19 0 0,0-1 33 0 0,1 0-1 0 0,0 0 0 0 0,5-6-32 0 0,0 0 29 0 0,2 2 1 0 0,-10 13-27 0 0,1-1-1 0 0,0 0 1 0 0,-1 0-1 0 0,1 1 1 0 0,-1-1 0 0 0,1 0-1 0 0,-1-1 1 0 0,0 1 0 0 0,1-2-3 0 0,1-7 0 0 0,-3 10 0 0 0,0 0 0 0 0,0 0 0 0 0,0 0 0 0 0,0 0 0 0 0,1 0 0 0 0,-1 0 0 0 0,0 0 0 0 0,1 0 0 0 0,-1 1 0 0 0,1-1 0 0 0,-1 0 0 0 0,1 0 0 0 0,-1 0 0 0 0,1 1 0 0 0,-1-1 0 0 0,1 0 0 0 0,0 1 0 0 0,-1-1 0 0 0,1 0 0 0 0,0 1 0 0 0,0-1 0 0 0,0 1 0 0 0,-1-1 0 0 0,1 1 0 0 0,0 0 0 0 0,0-1 0 0 0,0 1 0 0 0,2-2-3 0 0,0 0 1 0 0,0 0-1 0 0,-1 0 1 0 0,1 0 0 0 0,-1-1-1 0 0,0 1 1 0 0,1-2 2 0 0,-1 2-5 0 0,0-1 1 0 0,0 1 0 0 0,0 0-1 0 0,1 0 1 0 0,-1-1 0 0 0,1 2 0 0 0,-1-1-1 0 0,1 0 1 0 0,0 0 0 0 0,2 0 4 0 0,13-1-16 0 0,-3 2-73 0 0,0 1 1 0 0,13 1 88 0 0,-17 2-6 0 0,0 10-37 0 0,-2-5 34 0 0,-7-7 4 0 0,0 1 0 0 0,0-1 0 0 0,-1 1 0 0 0,1 0 0 0 0,0 0 0 0 0,-1 0 0 0 0,1 0 0 0 0,-1 0 0 0 0,1 0 0 0 0,-1 0 0 0 0,1 1 5 0 0,-2-1-3 0 0,1-1 1 0 0,0 0-1 0 0,0 1 0 0 0,0-1 0 0 0,0 0 0 0 0,1 0 1 0 0,-1 0-1 0 0,0 0 0 0 0,0 0 0 0 0,1 0 0 0 0,-1-1 0 0 0,0 1 1 0 0,1 0-1 0 0,-1-1 0 0 0,1 1 3 0 0,1 0-3 0 0,-1 0 1 0 0,0 0-1 0 0,0 0 0 0 0,0 0 0 0 0,0 0 1 0 0,0 1-1 0 0,-1-1 0 0 0,1 1 1 0 0,0-1-1 0 0,-1 1 0 0 0,1 0 1 0 0,0 1 2 0 0,8 18 0 0 0,-1 2 0 0 0,17 25 0 0 0,-25-46 0 0 0,0 1 0 0 0,-1 0 0 0 0,1 0 0 0 0,-1 0 0 0 0,0 0 0 0 0,1 0 0 0 0,-1 0 0 0 0,0 0 0 0 0,-1 0 0 0 0,1 0 0 0 0,-1 0 0 0 0,1 0 0 0 0,-1 0 0 0 0,0 0 0 0 0,-6 2 0 0 0,7-5 0 0 0,-1 0 0 0 0,1 0 1 0 0,0 1-1 0 0,-1-1 1 0 0,1 0-1 0 0,-1 1 0 0 0,1-1 1 0 0,0 0-1 0 0,-1 1 1 0 0,1-1-1 0 0,0 0 1 0 0,-1 1-1 0 0,1-1 0 0 0,0 1 1 0 0,0-1-1 0 0,-1 1 1 0 0,1-1-1 0 0,0 0 0 0 0,0 1 1 0 0,0-1-1 0 0,0 1 1 0 0,-1-1-1 0 0,1 1 1 0 0,0-1-1 0 0,0 1 0 0 0,0-1 1 0 0,0 1-1 0 0,0-1 1 0 0,0 1-1 0 0,0-1 0 0 0,1 1 1 0 0,-1 0-1 0 0,0-1 2 0 0,0 1 0 0 0,0-1 1 0 0,0 1-1 0 0,0-1 0 0 0,0 1 1 0 0,0-1-1 0 0,0 1 0 0 0,0-1 1 0 0,0 1-1 0 0,0-1 0 0 0,0 1 0 0 0,0-1 1 0 0,0 1-1 0 0,0-1 0 0 0,0 1 1 0 0,0-1-1 0 0,-1 0 0 0 0,1 1 0 0 0,0-1 1 0 0,0 1-1 0 0,-1-1 0 0 0,1 1 1 0 0,0-1-1 0 0,0 0 0 0 0,-1 1 1 0 0,1-1-1 0 0,0 0 0 0 0,-1 1 0 0 0,1-1 1 0 0,-1 0-1 0 0,1 0 0 0 0,-1 1 1 0 0,1-1-1 0 0,0 0 0 0 0,-1 0 0 0 0,1 0 1 0 0,-1 1-1 0 0,1-1 0 0 0,-1 0 1 0 0,1 0-1 0 0,-1 0 0 0 0,1 0 1 0 0,-1 0-1 0 0,1 0 0 0 0,-1 0 0 0 0,1 0 1 0 0,-1 0-1 0 0,1 0 0 0 0,-1 0-2 0 0,-1 0 4 0 0,1 0-1 0 0,-1 0 1 0 0,0 0-1 0 0,1 0 0 0 0,-1 0 1 0 0,1 1-1 0 0,-1-1 1 0 0,0 1-1 0 0,1-1 1 0 0,-1 1-4 0 0,-6 4 31 0 0,7-4-23 0 0,-1 0-1 0 0,1 0 0 0 0,0 0 0 0 0,-1-1 1 0 0,1 1-1 0 0,-1 0 0 0 0,0-1 0 0 0,1 1 1 0 0,-1-1-1 0 0,1 1 0 0 0,-1-1 0 0 0,0 0 1 0 0,1 0-1 0 0,-1 0-7 0 0,-5 0 8 0 0,4 0 0 0 0,1 0-1 0 0,0 0 1 0 0,0 0 0 0 0,0 0-1 0 0,0 0 1 0 0,-1 0-1 0 0,1 1 1 0 0,0-1-1 0 0,0 1 1 0 0,-1 0-8 0 0,-5 4 13 0 0,7-4-8 0 0,-1 0 1 0 0,1 0-1 0 0,0 0 1 0 0,-1-1-1 0 0,1 1 0 0 0,-1 0 1 0 0,0-1-1 0 0,1 1 1 0 0,-1-1-1 0 0,0 0 1 0 0,1 1-1 0 0,-1-1 1 0 0,0 0-1 0 0,1 0 1 0 0,-2 0-6 0 0,-62 0 116 0 0,41 0-136 0 0,22 0 10 0 0,0 0 0 0 0,0 0 0 0 0,0 0 0 0 0,0-1 0 0 0,0 1 1 0 0,0-1-1 0 0,0 1 0 0 0,0-1 0 0 0,1 0 0 0 0,-1 1 0 0 0,0-1 1 0 0,0 0-1 0 0,-1-1 10 0 0,-6-3-70 0 0,-4 2-46 0 0,8 3-9 0 0,1-1 34 0 0,-12-6-162 0 0,11 4 122 0 0,0 1-82 0 0,3 1 66 0 0,-1 0-34 0 0,1 1-36 0 0,-1 0-41 0 0,2 0-199 0 0,0-1-108 0 0,0 1 84 0 0,0 0-40 0 0,0-2-607 0 0,-2-1-81 0 0,-2-1-42 0 0,-1-2-391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48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1 316 6336 0 0,'0'0'141'0'0,"0"0"23"0"0,0 0 11 0 0,0 3-29 0 0,0-2-143 0 0,0 1 0 0 0,0-1 0 0 0,1 1 0 0 0,-1-1 0 0 0,1 1 0 0 0,-1-1 0 0 0,1 1 0 0 0,-1-1 0 0 0,1 0 0 0 0,0 1 0 0 0,0-1 0 0 0,0 0-1 0 0,0 1-2 0 0,4 4 66 0 0,-4-5 128 0 0,0 1-42 0 0,1 2 47 0 0,-2 0-87 0 0,-1 1-33 0 0,1-4-28 0 0,0 0 34 0 0,-1 0-55 0 0,1 0-1 0 0,0-1 0 0 0,0 1 0 0 0,0 0 0 0 0,1-1 0 0 0,-1 1 0 0 0,0 0 0 0 0,0-1 0 0 0,0 1 1 0 0,0 0-1 0 0,1-1 0 0 0,-1 1 0 0 0,0 0 0 0 0,1-1 0 0 0,-1 1 0 0 0,0-1 0 0 0,1 1 0 0 0,-1-1 1 0 0,1 1-1 0 0,-1-1 0 0 0,1 1 0 0 0,-1-1 0 0 0,1 1 0 0 0,-1-1 0 0 0,1 1 0 0 0,-1-1-29 0 0,6 5 315 0 0,-4-1-195 0 0,-2 3-33 0 0,1 9 138 0 0,2-2-56 0 0,1-1-45 0 0,-1-2-33 0 0,-1-5-51 0 0,4 31 414 0 0,-2-26-358 0 0,3 7 66 0 0,-5-2 40 0 0,0 0-17 0 0,4-1-58 0 0,0 1-4 0 0,-4 0 54 0 0,-1-5-40 0 0,6 2-3 0 0,-6-12-119 0 0,0 1 1 0 0,-1-1-1 0 0,1 1 1 0 0,0-1-1 0 0,0 1 1 0 0,-1 0-1 0 0,1-1 0 0 0,-1 1 1 0 0,1 0-1 0 0,-1 0 1 0 0,0-1-1 0 0,0 1 1 0 0,0 0-16 0 0,0 5 58 0 0,0-5-39 0 0,0 1 0 0 0,0-1 0 0 0,0 0-1 0 0,0 0 1 0 0,0 0 0 0 0,0 0 0 0 0,1 1 0 0 0,-1-1-1 0 0,1 0 1 0 0,0 1-19 0 0,4 5 43 0 0,-4-7-37 0 0,0 1 1 0 0,0-1-1 0 0,0 0 1 0 0,-1 1 0 0 0,1-1-1 0 0,0 1 1 0 0,-1 0-1 0 0,1-1 1 0 0,-1 1 0 0 0,1-1-1 0 0,-1 1 1 0 0,0 0-1 0 0,0-1 1 0 0,0 1-7 0 0,0 5 8 0 0,0 6 24 0 0,3-4 33 0 0,3-4-6 0 0,-5-5-56 0 0,-1 0 1 0 0,1 0-1 0 0,-1 1 0 0 0,1-1 1 0 0,-1 0-1 0 0,0 0 1 0 0,1 1-1 0 0,-1-1 1 0 0,0 0-1 0 0,1 1 1 0 0,-1-1-1 0 0,0 1 1 0 0,1-1-1 0 0,-1 1 1 0 0,0-1-1 0 0,0 0 1 0 0,1 1-1 0 0,-1-1 1 0 0,0 1-1 0 0,0-1 0 0 0,0 1 1 0 0,0-1-1 0 0,0 1 1 0 0,0-1-1 0 0,0 1 1 0 0,0-1-1 0 0,0 1 1 0 0,0-1-1 0 0,0 1 1 0 0,0-1-1 0 0,0 1 1 0 0,0 0-4 0 0,0 28 165 0 0,0-27-57 0 0,0-2 11 0 0,0 0 1 0 0,0 0 6 0 0,0 0 28 0 0,0 0 7 0 0,0 0 6 0 0,0 0-10 0 0,0 0-44 0 0,0 0-17 0 0,-3 0-6 0 0,2 0-75 0 0,-1 0 1 0 0,1 0 0 0 0,-1-1 0 0 0,1 1-1 0 0,-1-1 1 0 0,1 1 0 0 0,-1-1 0 0 0,1 1 0 0 0,0-1-1 0 0,-1 0 1 0 0,1 0 0 0 0,0 1 0 0 0,-1-2-16 0 0,-4-3 27 0 0,2-2 69 0 0,5-2-75 0 0,-1 7-6 0 0,0 0-12 0 0,0 0 1 0 0,0 1 0 0 0,0-1-1 0 0,-1 0 1 0 0,1 1 0 0 0,0-1 0 0 0,-1 1-1 0 0,0-1 1 0 0,1 0 0 0 0,-1 1 0 0 0,0-1-1 0 0,0 1 1 0 0,0 0 0 0 0,0-1-4 0 0,-4-6 26 0 0,-11-23 54 0 0,15 27-71 0 0,0 0-1 0 0,0 0 0 0 0,0 0 0 0 0,1 0 1 0 0,-1 0-1 0 0,1 0 0 0 0,0 0 0 0 0,0 0 1 0 0,1 0-1 0 0,-1-1-8 0 0,1-1 10 0 0,-1 1-1 0 0,0 0 1 0 0,0 0-1 0 0,-1-1 1 0 0,0-1-10 0 0,-3-10 9 0 0,2 11-9 0 0,0-1 1 0 0,0 1-1 0 0,1-1 0 0 0,0 0 0 0 0,0 0 1 0 0,1 1-1 0 0,0-37 51 0 0,0-1-47 0 0,0-90-137 0 0,0 133 133 0 0,0 0-1 0 0,0 1 0 0 0,0-1 1 0 0,0 0-1 0 0,0 1 1 0 0,0-1-1 0 0,0 0 1 0 0,0 1-1 0 0,1-1 0 0 0,-1 0 1 0 0,0 1-1 0 0,0-1 1 0 0,1 0-1 0 0,-1 1 1 0 0,0-1-1 0 0,1 1 0 0 0,-1-1 1 0 0,1 0-1 0 0,-1 1 1 0 0,1-1-1 0 0,-1 1 0 0 0,1 0 1 0 0,-1-1-1 0 0,1 1 1 0 0,-1-1-1 0 0,1 1 1 0 0,0 0-2 0 0,-1-1 0 0 0,1 1 0 0 0,-1-1 0 0 0,1 1-1 0 0,-1-1 1 0 0,1 1 0 0 0,-1-1 0 0 0,1 1 0 0 0,-1-1 0 0 0,0 1 0 0 0,1-1 0 0 0,-1 1-1 0 0,0-1 1 0 0,1 0 0 0 0,-1 1 0 0 0,0-1 0 0 0,0 0 0 0 0,1 1 0 0 0,-1-1-1 0 0,0 0 1 0 0,0 1 0 0 0,0-1 0 0 0,0 0 0 0 0,0 1 0 0 0,0-1 0 0 0,0 0 2 0 0,2-15-12 0 0,1 11 8 0 0,-1 2 10 0 0,22-20-68 0 0,-8 10 50 0 0,0 10 12 0 0,9 2-36 0 0,-14 0-46 0 0,1 1 0 0 0,12 1 82 0 0,-21 0-14 0 0,0-1 0 0 0,1 1 0 0 0,-1 0 0 0 0,0 0 0 0 0,1 0 0 0 0,1 1 14 0 0,8 8-20 0 0,-9-7 15 0 0,0 0 1 0 0,0 0-1 0 0,-1 0 1 0 0,2-1 0 0 0,-1 0-1 0 0,1 1 5 0 0,16 9-27 0 0,-9-5 18 0 0,-8-4 9 0 0,1 0 0 0 0,-1-1 0 0 0,1 1-1 0 0,-1 1 1 0 0,0-1 0 0 0,0 1 0 0 0,0-1 0 0 0,-1 1 0 0 0,1 0 0 0 0,1 4 0 0 0,27 55-11 0 0,-28-46-35 0 0,-5 13 39 0 0,0-14 7 0 0,1-14 0 0 0,0-1 0 0 0,0 1 0 0 0,0 0 0 0 0,-1-1 0 0 0,1 1 0 0 0,0-1 0 0 0,-1 1 1 0 0,0 0-1 0 0,1-1 0 0 0,-1 1 0 0 0,0-1 0 0 0,0 0 0 0 0,0 1 0 0 0,0-1 0 0 0,-4 7 11 0 0,0 6 37 0 0,-6-9-36 0 0,5 6-2 0 0,6-10-8 0 0,-1 0 1 0 0,1 0 0 0 0,-1 0-1 0 0,1 0 1 0 0,-1 0 0 0 0,1 0 0 0 0,-1 0-1 0 0,0 0 1 0 0,1 0 0 0 0,-1 0-1 0 0,0-1 1 0 0,0 1 0 0 0,0 0-1 0 0,0 0 1 0 0,0-1 0 0 0,0 1-3 0 0,-12 4 11 0 0,8 6-11 0 0,-20 3 61 0 0,21-12-42 0 0,-44 19 93 0 0,26-12-141 0 0,0-5-53 0 0,11-3 14 0 0,-6 6-32 0 0,13-4 39 0 0,-1-1-36 0 0,-1 0-48 0 0,-1-1-61 0 0,6-1 108 0 0,1 0 35 0 0,-2-1 20 0 0,-3 0 107 0 0,3 1-104 0 0,0 1-88 0 0,0-1-71 0 0,1 1-106 0 0,0-1 107 0 0,0 1-34 0 0,0 0-36 0 0,0-1-40 0 0,0 2-157 0 0,-1-1-86 0 0,0 1-70 0 0,0 0-55 0 0,0 1-111 0 0,-2 0-443 0 0</inkml:trace>
  <inkml:trace contextRef="#ctx0" brushRef="#br0" timeOffset="557.31">584 0 6000 0 0,'0'0'174'0'0,"0"0"-47"0"0,0 0-14 0 0,0 0 34 0 0,0 0 114 0 0,0 3 215 0 0,0 2-174 0 0,0 12 454 0 0,0-9-476 0 0,0-4-161 0 0,1 0-35 0 0,0-2-43 0 0,0 0-51 0 0,6 2 184 0 0,-7-3-163 0 0,1-1 0 0 0,-1 0 0 0 0,0 0 0 0 0,1 1 0 0 0,-1-1 0 0 0,1 0-1 0 0,-1 1 1 0 0,0-1 0 0 0,1 0 0 0 0,-1 1 0 0 0,0-1 0 0 0,1 0 0 0 0,-1 1 0 0 0,0-1 0 0 0,0 1 0 0 0,1-1 0 0 0,-1 1 0 0 0,0-1 0 0 0,0 1 0 0 0,0-1 0 0 0,0 1 0 0 0,1-1 0 0 0,-1 1 0 0 0,0-1 0 0 0,0 1 0 0 0,0-1 0 0 0,0 1 0 0 0,0-1 0 0 0,0 1-1 0 0,0-1 1 0 0,-1 1 0 0 0,1-1-11 0 0,2 11 162 0 0,4 1 15 0 0,0 2 5 0 0,-4-1-17 0 0,-1-3-100 0 0,1 1 39 0 0,11 23 318 0 0,-4-11-171 0 0,-5-9-149 0 0,1 18 135 0 0,6 0-12 0 0,-6-1-7 0 0,6 1-2 0 0,-6-1-10 0 0,5 1-39 0 0,-4-3-20 0 0,4-8-3 0 0,-5 8 4 0 0,1-14-66 0 0,0 3 32 0 0,-5-4 30 0 0,1-3-21 0 0,4 2 17 0 0,-5-12-123 0 0,0 1-1 0 0,0-1 1 0 0,0 1-1 0 0,0-1 0 0 0,0 1 1 0 0,-1 0-1 0 0,1 0 1 0 0,-1-1-1 0 0,0 1 1 0 0,1 0-1 0 0,-1 0 0 0 0,0-1 1 0 0,0 1-17 0 0,0 27 227 0 0,0-26-111 0 0,0-3 17 0 0,0 0 10 0 0,0 0 1 0 0,0 0 2 0 0,0 0 12 0 0,0 0 2 0 0,0 0 0 0 0,0 0-11 0 0,0 0-42 0 0,0 0-13 0 0,0 0-4 0 0,0-3-17 0 0,0 0-62 0 0,0-3-1 0 0,0-16 64 0 0,4-2-13 0 0,11-17-25 0 0,-5 16 7 0 0,-9 22-40 0 0,0 1-3 0 0,-1-1 1 0 0,1 1 0 0 0,0 0-1 0 0,0-1 1 0 0,0 1 0 0 0,0 0-1 0 0,1-1 1 0 0,-1 1 0 0 0,0 0 0 0 0,1 0-1 0 0,0 0 1 0 0,-1 0 0 0 0,2 0-1 0 0,0-2 0 0 0,0 1 0 0 0,0-1 0 0 0,-1 0 0 0 0,1-1 0 0 0,0-1 0 0 0,12-17-15 0 0,0 12-24 0 0,16-5-25 0 0,-26 15 56 0 0,-1 0-1 0 0,0 0 0 0 0,0 0 1 0 0,1 0-1 0 0,-1 1 0 0 0,1 0 1 0 0,-1 0-1 0 0,0 0 0 0 0,4 1 9 0 0,9 0-12 0 0,-4 2-9 0 0,-3 2-36 0 0,-2 0-13 0 0,-3-2 33 0 0,-4-3 29 0 0,-1 0-1 0 0,1 0 1 0 0,0 1 0 0 0,-1-1-1 0 0,1 0 1 0 0,-1 1 0 0 0,1-1-1 0 0,0 1 1 0 0,-1-1 0 0 0,1 0-1 0 0,-1 1 1 0 0,1-1 0 0 0,-1 1-1 0 0,1 0 1 0 0,-1-1 0 0 0,0 1-1 0 0,1-1 1 0 0,-1 1 0 0 0,0 0-1 0 0,1-1 1 0 0,-1 1 0 0 0,0 0 8 0 0,3 4-32 0 0,8 8-58 0 0,-3-4 65 0 0,-1 3 40 0 0,-2 14 81 0 0,1-13-30 0 0,-5-11-57 0 0,0-1-1 0 0,0 1 0 0 0,0-1 0 0 0,-1 0 0 0 0,1 1 1 0 0,-1-1-1 0 0,1 1 0 0 0,-1-1 0 0 0,1 1 0 0 0,-1 0 0 0 0,0-1 1 0 0,0 1-1 0 0,0-1-8 0 0,0 4 1 0 0,0 0 0 0 0,0-1 0 0 0,0 1 0 0 0,0 0 1 0 0,1-1-1 0 0,0 1 0 0 0,0-1 0 0 0,0 1 0 0 0,1-1 0 0 0,-1 0 0 0 0,1 1 0 0 0,0-1 1 0 0,0 1-2 0 0,-1-3 5 0 0,0 0 1 0 0,-1 0-1 0 0,0 1 1 0 0,1-1-1 0 0,-1 0 1 0 0,0 1-1 0 0,0-1 1 0 0,0 2-6 0 0,-1-2 2 0 0,1-1 0 0 0,0 1 0 0 0,0-1 0 0 0,0 1 1 0 0,0-1-1 0 0,0 1 0 0 0,0-1 0 0 0,1 1 0 0 0,-1-1 0 0 0,0 1 1 0 0,1-1-1 0 0,-1 0 0 0 0,1 1 0 0 0,0-1-2 0 0,2 2-48 0 0,1-2 105 0 0,-1 0 40 0 0,-2 2-109 0 0,0 0-58 0 0,-1 2-65 0 0,1 2-80 0 0,-1 2-95 0 0,0-8 83 0 0,0-1-38 0 0,0 1-365 0 0,0 0 82 0 0,1-1-51 0 0,0 2-710 0 0,2 1 8 0 0,1 0-44 0 0,3 4-805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4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7136 0 0,'0'0'165'0'0,"0"0"22"0"0,0 0 6 0 0,0 0 35 0 0,0 0 124 0 0,0 0 52 0 0,0 0 11 0 0,3 0-15 0 0,19 0 115 0 0,14 0 175 0 0,-31-3-491 0 0,-4 2-179 0 0,1-1 1 0 0,-1 1-1 0 0,0 0 1 0 0,1 0-1 0 0,0 0 1 0 0,-1 0-1 0 0,1 1 1 0 0,-1-1-1 0 0,1 0 1 0 0,0 1-1 0 0,0-1 1 0 0,-1 1 0 0 0,3-1-21 0 0,30 0 271 0 0,-29 1-248 0 0,20 0 56 0 0,51 0 253 0 0,-56 0-284 0 0,-3 3-5 0 0,-6 3-74 0 0,-9-5 17 0 0,-1-1 0 0 0,0 1 1 0 0,0 0-1 0 0,1 0 0 0 0,-1-1 1 0 0,0 1-1 0 0,1-1 0 0 0,-1 0 1 0 0,1 1-1 0 0,-1-1 0 0 0,0 0 1 0 0,2 1 13 0 0,0-1-128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4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5328 0 0,'0'0'116'0'0,"0"0"17"0"0,0 0 12 0 0,-3 3-14 0 0,-7 7-42 0 0,5-5 173 0 0,2-2-99 0 0,1 0-59 0 0,-1-1-39 0 0,2 0-7 0 0,-1-1 22 0 0,-1 2 350 0 0,3-3-17 0 0,0 0-80 0 0,0 0-39 0 0,0 0-6 0 0,0 0 25 0 0,0 0 106 0 0,0 0 42 0 0,0 0 10 0 0,0 0-13 0 0,0 0-54 0 0,3 0-20 0 0,17 0 155 0 0,3 0-106 0 0,2 0-114 0 0,-1 0-122 0 0,-22 0-186 0 0,-1 0 0 0 0,1 0 0 0 0,0-1 0 0 0,-1 1-1 0 0,1 0 1 0 0,-1-1 0 0 0,1 1 0 0 0,0-1 0 0 0,-1 0-1 0 0,1 1 1 0 0,-1-1 0 0 0,0 0 0 0 0,2-1-11 0 0,-2 1 11 0 0,1 0 1 0 0,0 0-1 0 0,-1 0 1 0 0,1 1-1 0 0,0-1 1 0 0,0 0-1 0 0,0 1 0 0 0,0-1 1 0 0,0 1-1 0 0,-1 0 1 0 0,1-1-1 0 0,0 1 1 0 0,2 0-12 0 0,2 0 15 0 0,6 1 83 0 0,-2-1-38 0 0,-3 0-52 0 0,-2 0-32 0 0,1 0-38 0 0,-1 0-24 0 0,-1 0-36 0 0,1 0-41 0 0,0 0-46 0 0,-2 0-4 0 0,1-1-37 0 0,-1 1-40 0 0,1 0-44 0 0,-1-1-46 0 0,-1 1-49 0 0,1-1-51 0 0,-1 0-54 0 0,7-3-1053 0 0,1-4-908 0 0,-10 7 2404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3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1 6392 0 0,'0'0'141'0'0,"0"0"23"0"0,0 0 12 0 0,0 0 36 0 0,0 0 125 0 0,0 0 58 0 0,0 0 12 0 0,0 0-9 0 0,0 2-39 0 0,0 6-133 0 0,-1 15 246 0 0,5-9-187 0 0,1-6-181 0 0,-4-6-88 0 0,0-1 0 0 0,-1 0 1 0 0,1 1-1 0 0,0-1 0 0 0,0 1 0 0 0,-1-1 0 0 0,1 1 0 0 0,-1 0 1 0 0,1-1-1 0 0,-1 1 0 0 0,0-1 0 0 0,1 1 0 0 0,-1 0 0 0 0,0 0-16 0 0,1 24 221 0 0,-1-15-93 0 0,1-1-1 0 0,-2 1 1 0 0,1-1-1 0 0,-1 1 1 0 0,-2 4-128 0 0,-1 2 159 0 0,2-11-84 0 0,0 1 0 0 0,0-1 0 0 0,1 1-1 0 0,0 0 1 0 0,0 0 0 0 0,1-1-75 0 0,1 30 166 0 0,0-24-126 0 0,-1 0 0 0 0,0 0 0 0 0,0 0 0 0 0,-2 0 1 0 0,-1 5-41 0 0,-1 2 41 0 0,2-9-10 0 0,-1 0 1 0 0,2 0-1 0 0,-1 0 0 0 0,1 8-31 0 0,-14 76 183 0 0,14-88-176 0 0,1-1 0 0 0,-1 1 0 0 0,0-1 0 0 0,0 0 0 0 0,-1 1 0 0 0,0 0-7 0 0,0 0 7 0 0,0-1 0 0 0,1 0 1 0 0,0 1-1 0 0,0-1 0 0 0,0 1 0 0 0,1 1-7 0 0,-2 10 26 0 0,-5 7 57 0 0,6-19-56 0 0,-1 0 0 0 0,1 0 1 0 0,0 0-1 0 0,0 1 1 0 0,0 4-28 0 0,1 8 103 0 0,0 0-39 0 0,0 35 51 0 0,0-29-13 0 0,0-23-195 0 0,0 1 42 0 0,0 3 52 0 0,0-2 56 0 0,0 1 33 0 0,0 0 51 0 0,0 1 112 0 0,0-2 55 0 0,0-5-48 0 0,0-1-168 0 0,0-2-36 0 0,0-3-45 0 0,0-1-52 0 0,-1-8-300 0 0,0-3-121 0 0,1 18 376 0 0,0-1 0 0 0,0 0 0 0 0,0 1 0 0 0,1-1 0 0 0,-1 0 0 0 0,1 1-1 0 0,0-1 1 0 0,-1 1 0 0 0,2-1 86 0 0,2-6-276 0 0,2-1-165 0 0,-4 4 170 0 0,-1-1-41 0 0,1-9-390 0 0,12 0-2 0 0</inkml:trace>
  <inkml:trace contextRef="#ctx0" brushRef="#br0" timeOffset="360.91">128 48 5248 0 0,'0'0'152'0'0,"0"0"60"0"0,0-3 126 0 0,0-7 57 0 0,0 10-388 0 0,0 0 0 0 0,0 0 1 0 0,0 0-1 0 0,0 0 0 0 0,0 0 0 0 0,0-1 0 0 0,0 1 0 0 0,0 0 0 0 0,0 0 0 0 0,0 0 1 0 0,0 0-1 0 0,0 0 0 0 0,0 0 0 0 0,0 0 0 0 0,0 0 0 0 0,0 0 0 0 0,0-1 1 0 0,0 1-1 0 0,0 0 0 0 0,0 0 0 0 0,0 0 0 0 0,0 0 0 0 0,0 0 0 0 0,0 0 0 0 0,0 0 1 0 0,0 0-1 0 0,0 0 0 0 0,0 0 0 0 0,1 0 0 0 0,-1 0 0 0 0,0 0 0 0 0,0-1 1 0 0,0 1-1 0 0,0 0 0 0 0,0 0 0 0 0,0 0 0 0 0,0 0 0 0 0,0 0 0 0 0,0 0 1 0 0,0 0-1 0 0,0 0 0 0 0,1 0 0 0 0,-1 0 0 0 0,0 0 0 0 0,0 0 0 0 0,0 0 0 0 0,0 0 1 0 0,0 0-1 0 0,0 0 0 0 0,0 0 0 0 0,0 0 0 0 0,0 0 0 0 0,0 0 0 0 0,1 0 1 0 0,-1 0-1 0 0,0 0 0 0 0,0 0-7 0 0,10 0 406 0 0,-7 0-4 0 0,-3 0-2 0 0,3 0 0 0 0,7 0-23 0 0,-7 0-94 0 0,-3 0-41 0 0,2 0-8 0 0,3 1-125 0 0,-4-1-101 0 0,-1 0-1 0 0,0 0 0 0 0,1 0 0 0 0,-1 0 1 0 0,1 0-1 0 0,-1 0 0 0 0,0 1 0 0 0,0-1 0 0 0,1 0 1 0 0,-1 0-1 0 0,0 0 0 0 0,1 1 0 0 0,-1-1 1 0 0,0 0-1 0 0,0 0 0 0 0,1 1 0 0 0,-1-1 0 0 0,0 0 1 0 0,0 0-1 0 0,1 1 0 0 0,-1-1 0 0 0,0 0 1 0 0,0 1-1 0 0,0-1 0 0 0,0 0 0 0 0,0 1-7 0 0,1 3 108 0 0,0 1 55 0 0,1-5-3 0 0,6 2-49 0 0,-5 2 39 0 0,2 3 57 0 0,1-2 3 0 0,-5-5-196 0 0,-1 0 0 0 0,1 0 0 0 0,-1 1 0 0 0,1-1 0 0 0,-1 0 0 0 0,0 0 0 0 0,1 1 0 0 0,-1-1 1 0 0,1 1-1 0 0,-1-1 0 0 0,0 0 0 0 0,0 1 0 0 0,1-1 0 0 0,-1 1 0 0 0,0-1 0 0 0,0 0 0 0 0,1 1 0 0 0,-1-1 0 0 0,0 1 0 0 0,0-1 0 0 0,0 1 0 0 0,0-1 0 0 0,0 1 0 0 0,1-1 0 0 0,-1 1 0 0 0,0-1 0 0 0,0 1 0 0 0,0-1 1 0 0,-1 1-1 0 0,1-1 0 0 0,0 1 0 0 0,0 0-14 0 0,-1 4 101 0 0,2-3-34 0 0,3 4 19 0 0,5 12 62 0 0,0 5-133 0 0,1-1 8 0 0,-8-18 6 0 0,1 1 1 0 0,-1-1-1 0 0,1 1 1 0 0,-2-1 0 0 0,1 1-1 0 0,0 2-29 0 0,0-2 29 0 0,0 0 0 0 0,-1 0 0 0 0,2-1 0 0 0,-1 1 1 0 0,0-1-1 0 0,2 2-29 0 0,-1 0 25 0 0,0-1 0 0 0,-1 1 0 0 0,0-1 0 0 0,0 1 0 0 0,0 0 0 0 0,0 5-25 0 0,-1-5 19 0 0,0 0 0 0 0,1 0 0 0 0,0-1 0 0 0,0 1 0 0 0,1 0 0 0 0,2 4-19 0 0,-2-5 20 0 0,0 0 0 0 0,0 1 0 0 0,-1-1 0 0 0,0 1 0 0 0,0-1 0 0 0,0 1 0 0 0,0 2-20 0 0,0-1 33 0 0,0 0 1 0 0,0 0-1 0 0,4 7-33 0 0,5 6 128 0 0,1-1 1 0 0,8 10-129 0 0,0 0 84 0 0,0-4-55 0 0,5-5 43 0 0,-7-5 10 0 0,0 10 102 0 0,-4-7-36 0 0,2-7 36 0 0,-3 6-48 0 0,2 5-25 0 0,-13-20-103 0 0,0 0 1 0 0,0 0 0 0 0,0 0 0 0 0,0-1 0 0 0,0 1-1 0 0,0 0 1 0 0,0-1 0 0 0,1 1-9 0 0,8 3 15 0 0,-9-5-5 0 0,0 1 1 0 0,0 1-1 0 0,1-1 0 0 0,-1 0 1 0 0,0 1-1 0 0,0-1 0 0 0,0 1 1 0 0,0-1-1 0 0,0 1-10 0 0,9 9 60 0 0,16 16 210 0 0,-21-17-192 0 0,0 3-7 0 0,-6-13-67 0 0,1 0 1 0 0,-1 1-1 0 0,1-1 1 0 0,0 0 0 0 0,-1 0-1 0 0,1 1 1 0 0,0-1 0 0 0,-1 0-1 0 0,1 0 1 0 0,0 0-1 0 0,-1 0 1 0 0,1 0 0 0 0,0 0-1 0 0,-1 0 1 0 0,1 0-5 0 0,-1 0 0 0 0,3 0 87 0 0,-3 0-13 0 0,0 0-3 0 0,0 0 21 0 0,0 0 11 0 0,0 0 1 0 0,0 0-31 0 0,0 0-120 0 0,0 0-19 0 0,0 0 10 0 0,0 0-34 0 0,0 0-68 0 0,0 0-170 0 0,-3 0-308 0 0,3 0 636 0 0,-1 0-45 0 0,1 0 0 0 0,-1 0 1 0 0,0 0-1 0 0,1 0 1 0 0,-1 0-1 0 0,0 0 1 0 0,1 0-1 0 0,-1 0 1 0 0,0 0-1 0 0,1-1 1 0 0,-1 1-1 0 0,0 0 1 0 0,1-1-1 0 0,-1 1 1 0 0,1 0 44 0 0,-1-1-48 0 0,1 0 0 0 0,-1 0 0 0 0,1 1 0 0 0,0-1 0 0 0,0 0 0 0 0,-1 0 0 0 0,1 0 0 0 0,0 0 0 0 0,0 1 0 0 0,0-1 0 0 0,0 0 0 0 0,0 0 0 0 0,0 0 0 0 0,0 0 48 0 0</inkml:trace>
  <inkml:trace contextRef="#ctx0" brushRef="#br0" timeOffset="696.9">176 585 7072 0 0,'0'0'202'0'0,"2"0"1"0"0,5-2-163 0 0,-1-4-39 0 0,1 0 10 0 0,2 4 60 0 0,1 2 199 0 0,2 1 62 0 0,-10-1-266 0 0,0 0-1 0 0,-1 0 1 0 0,1 0 0 0 0,0 0-1 0 0,-1 0 1 0 0,1 0 0 0 0,-1-1-1 0 0,1 1 1 0 0,0 0 0 0 0,-1-1-1 0 0,1 0 1 0 0,-1 1 0 0 0,1-1-66 0 0,2-5 343 0 0,0 1-27 0 0,6 3-43 0 0,0 2-4 0 0,-7 1-194 0 0,0-1 0 0 0,0 0 1 0 0,0 0-1 0 0,-1 0 0 0 0,1 0 1 0 0,0 0-1 0 0,0 0 0 0 0,0-1 0 0 0,-1 0 1 0 0,1 1-1 0 0,1-2-75 0 0,-2-1 109 0 0,4-4 51 0 0,4 4-37 0 0,11 4 126 0 0,6-1-5 0 0,-9-3-182 0 0,-7-2-62 0 0,-9 4 0 0 0,1-1 0 0 0,0 1 0 0 0,0 0 0 0 0,1 0 0 0 0,-1 0 0 0 0,0 1 0 0 0,0-1 0 0 0,0 1 0 0 0,1-1 0 0 0,1 1 0 0 0,4 1 23 0 0,7-1 69 0 0,2 1 3 0 0,-5-1-71 0 0,-3 0-50 0 0,1 0-57 0 0,-3-1-39 0 0,0 0-58 0 0,0 0-65 0 0,-1 0-75 0 0,-4 0 55 0 0,0 0-43 0 0,1 0-39 0 0,-1 0-34 0 0,1-1-114 0 0,-1 0-33 0 0,9-3-1174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7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1 142 6072 0 0,'0'0'133'0'0,"0"0"23"0"0,0 0 12 0 0,2 0-23 0 0,5 2-115 0 0,-1 4-34 0 0,1 0 19 0 0,-1-4 48 0 0,-3-2 59 0 0,-3 0 138 0 0,3 2 59 0 0,-1-1-99 0 0,-1 0-109 0 0,1 0-36 0 0,0 2 1 0 0,1 0-12 0 0,-2-2-14 0 0,1 0 35 0 0,3 2 55 0 0,2 1 193 0 0,-3 3-78 0 0,-2-2-182 0 0,1-1-31 0 0,1 0 55 0 0,0 0 35 0 0,6 7 219 0 0,-7-7-265 0 0,0 0-35 0 0,1 7 97 0 0,-3-10-134 0 0,-1 0 0 0 0,0 0 0 0 0,1 1 0 0 0,-1-1 0 0 0,1 0 0 0 0,-1 0 0 0 0,1 0 0 0 0,0 0 0 0 0,-1 0 0 0 0,1 0 0 0 0,0-1 0 0 0,0 1 0 0 0,-1 0 0 0 0,1 0 0 0 0,0 0 0 0 0,0-1 0 0 0,0 1 0 0 0,1 0-14 0 0,3 1 51 0 0,-4-1-38 0 0,-1-1-1 0 0,1 0 1 0 0,0 0 0 0 0,-1 1 0 0 0,1-1-1 0 0,-1 0 1 0 0,1 1 0 0 0,-1-1-1 0 0,1 1 1 0 0,0-1 0 0 0,-1 1-1 0 0,0-1 1 0 0,1 1 0 0 0,-1-1 0 0 0,1 1-1 0 0,-1-1 1 0 0,1 1 0 0 0,-1 0-1 0 0,0-1 1 0 0,0 1 0 0 0,1-1-1 0 0,-1 1-12 0 0,2 4 50 0 0,0 0 2 0 0,12 19 228 0 0,-3-18-120 0 0,-6 7-4 0 0,2-4-96 0 0,7 6 121 0 0,1-1 16 0 0,-9-5-101 0 0,-1 4 86 0 0,2-8-57 0 0,-7-5-116 0 0,1 0-1 0 0,-1 0 0 0 0,1 1 0 0 0,-1-1 1 0 0,0 0-1 0 0,1 0 0 0 0,-1 1 1 0 0,1-1-1 0 0,-1 0 0 0 0,0 1 1 0 0,1-1-1 0 0,-1 1 0 0 0,0-1 1 0 0,0 0-1 0 0,1 1 0 0 0,-1-1 1 0 0,0 1-1 0 0,0-1 0 0 0,0 1 1 0 0,1-1-1 0 0,-1 1 0 0 0,0-1 1 0 0,0 1-1 0 0,0-1 0 0 0,0 1 1 0 0,0-1-1 0 0,0 1 0 0 0,0-1 1 0 0,0 1-1 0 0,0-1 0 0 0,0 1 1 0 0,-1 0-9 0 0,1-1 12 0 0,0 1 1 0 0,0 0-1 0 0,0 0 1 0 0,0-1-1 0 0,1 1 1 0 0,-1 0-1 0 0,0 0 1 0 0,0-1-1 0 0,0 1 1 0 0,1 0-1 0 0,-1-1 1 0 0,0 1-1 0 0,1 0 1 0 0,-1-1-1 0 0,0 1 1 0 0,1 0-1 0 0,-1-1 1 0 0,1 1-1 0 0,-1-1 1 0 0,1 1-1 0 0,-1-1 1 0 0,1 1-1 0 0,0-1 1 0 0,-1 1-1 0 0,1-1-12 0 0,0 0 12 0 0,-1 1-1 0 0,1-1 0 0 0,-1 0 1 0 0,0 1-1 0 0,1-1 0 0 0,-1 1 0 0 0,1-1 1 0 0,-1 0-1 0 0,0 1 0 0 0,1-1 1 0 0,-1 1-1 0 0,0-1 0 0 0,1 1 1 0 0,-1-1-1 0 0,0 1 0 0 0,0-1 1 0 0,1 1-1 0 0,-1 0 0 0 0,0-1 0 0 0,0 1 1 0 0,0-1-1 0 0,0 1 0 0 0,0-1 1 0 0,0 2-12 0 0,0-2 3 0 0,0 0 0 0 0,0 0 1 0 0,0 0-1 0 0,0 0 0 0 0,0 0 1 0 0,0 0-1 0 0,0 0 1 0 0,0 0-1 0 0,0 0 0 0 0,0 0 1 0 0,0 1-1 0 0,0-1 0 0 0,0 0 1 0 0,0 0-1 0 0,0 0 0 0 0,0 0 1 0 0,0 0-1 0 0,0 0 1 0 0,0 0-1 0 0,0 0 0 0 0,0 0 1 0 0,0 0-1 0 0,0 0 0 0 0,0 1 1 0 0,0-1-1 0 0,0 0 1 0 0,0 0-1 0 0,0 0 0 0 0,1 0 1 0 0,-1 0-1 0 0,0 0 0 0 0,0 0 1 0 0,0 0-1 0 0,0 0 0 0 0,0 0 1 0 0,0 0-1 0 0,0 0 1 0 0,0 0-1 0 0,0 0 0 0 0,0 0 1 0 0,0 0-1 0 0,1 0 0 0 0,-1 0 1 0 0,0 0-1 0 0,0 0 1 0 0,0 0-1 0 0,0 0 0 0 0,0 0 1 0 0,0 0-1 0 0,0 0 0 0 0,0 0 1 0 0,0 0-1 0 0,0 0 0 0 0,1 0 1 0 0,-1 0-1 0 0,0 0 1 0 0,0 0-4 0 0,10 0 188 0 0,-10 0-185 0 0,0 0 0 0 0,1 0 0 0 0,-1 0 0 0 0,0 0 0 0 0,0 0 0 0 0,0 0 0 0 0,0 0 0 0 0,0 0 0 0 0,0 0 0 0 0,0 0 0 0 0,0 0 0 0 0,0 0 0 0 0,0 0 0 0 0,1 0 0 0 0,-1 0 0 0 0,0 0-1 0 0,0 0 1 0 0,0 0 0 0 0,0 0 0 0 0,0 0 0 0 0,0 0 0 0 0,0 0 0 0 0,0 0 0 0 0,0 0 0 0 0,0 0 0 0 0,0 0 0 0 0,1 0 0 0 0,-1 0 0 0 0,0 1 0 0 0,0-1 0 0 0,0 0 0 0 0,0 0 0 0 0,0 0 0 0 0,0 0 0 0 0,0 0 0 0 0,0 0 0 0 0,0 0 0 0 0,0 0 0 0 0,0 0 0 0 0,0 0 0 0 0,0 0 0 0 0,0 0 0 0 0,0 1 0 0 0,0-1 0 0 0,0 0 0 0 0,0 0 0 0 0,0 0 0 0 0,0 0 0 0 0,0 0 0 0 0,0 0 0 0 0,0 0 0 0 0,0 0 0 0 0,0 0 0 0 0,0 0 0 0 0,0 1 0 0 0,0-1 0 0 0,0 0-3 0 0,0 10 162 0 0,0-10-160 0 0,0 0 1 0 0,0 1 0 0 0,0-1 0 0 0,0 0 0 0 0,0 0-1 0 0,0 0 1 0 0,0 0 0 0 0,0 0 0 0 0,0 0 0 0 0,0 0-1 0 0,0 0 1 0 0,0 0 0 0 0,0 0 0 0 0,0 1 0 0 0,0-1-1 0 0,0 0 1 0 0,0 0 0 0 0,0 0 0 0 0,0 0 0 0 0,0 0 0 0 0,0 0-1 0 0,0 0 1 0 0,0 0 0 0 0,0 0 0 0 0,0 0 0 0 0,0 0-1 0 0,0 1 1 0 0,0-1 0 0 0,0 0 0 0 0,0 0 0 0 0,0 0-1 0 0,1 0 1 0 0,-1 0 0 0 0,0 0 0 0 0,0 0 0 0 0,0 0-1 0 0,0 0 1 0 0,0 0 0 0 0,0 0 0 0 0,0 0 0 0 0,0 0-1 0 0,0 0 1 0 0,0 0 0 0 0,0 0 0 0 0,1 0 0 0 0,-1 0-1 0 0,0 0 1 0 0,0 0 0 0 0,0 0 0 0 0,0 0 0 0 0,0 0 0 0 0,0 0-1 0 0,0 0 1 0 0,0 0 0 0 0,0 0 0 0 0,0 0 0 0 0,1 0-3 0 0,-1 0 8 0 0,1 0 1 0 0,0 0 0 0 0,-1 0 0 0 0,1 0 0 0 0,0 0 0 0 0,-1 0 0 0 0,1 0 0 0 0,0 1 0 0 0,-1-1-1 0 0,1 0 1 0 0,0 0 0 0 0,-1 1 0 0 0,1-1 0 0 0,0 0 0 0 0,-1 1-9 0 0,0-1 2 0 0,1 1 1 0 0,-1-1-1 0 0,0 1 1 0 0,1 0-1 0 0,-1-1 1 0 0,0 1-1 0 0,0 0 1 0 0,1-1-1 0 0,-1 1 1 0 0,0 0-1 0 0,0-1 1 0 0,0 1-1 0 0,0 0 1 0 0,0-1-1 0 0,0 1-2 0 0,0-1 0 0 0,0 3 59 0 0,0-3 32 0 0,0 0 6 0 0,0 0 6 0 0,0 0 5 0 0,0 0 17 0 0,0 0 10 0 0,0 0 1 0 0,2-3 16 0 0,9-7 68 0 0,-9 7-45 0 0,0 0-59 0 0,-2 1-37 0 0,0-1-35 0 0,0 0-14 0 0,1 1 34 0 0,6-3 109 0 0,-7 5-165 0 0,1 0 1 0 0,-1 0-1 0 0,1-1 0 0 0,-1 1 0 0 0,0 0 1 0 0,1 0-1 0 0,-1-1 0 0 0,0 1 0 0 0,1 0 1 0 0,-1-1-1 0 0,0 1 0 0 0,0 0 0 0 0,1 0 1 0 0,-1-1-1 0 0,0 1 0 0 0,0-1 0 0 0,1 1 1 0 0,-1 0-1 0 0,0-1 0 0 0,0 1 0 0 0,0-1 1 0 0,0 1-1 0 0,0 0 0 0 0,0-1 0 0 0,0 1 1 0 0,0-1-1 0 0,0 1 0 0 0,0 0 0 0 0,0-1 1 0 0,0 1-1 0 0,0-1-8 0 0,3-4 163 0 0,-1 3-127 0 0,-1 1-24 0 0,0 0-1 0 0,0 0 1 0 0,-1 0 0 0 0,1 0-1 0 0,0 1 1 0 0,0-1 0 0 0,-1-1 0 0 0,1 1-1 0 0,-1 0 1 0 0,1 0 0 0 0,-1 0-1 0 0,1 0-11 0 0,0-7 94 0 0,0-3 58 0 0,-1 8-138 0 0,0 1 0 0 0,0-1-1 0 0,0 0 1 0 0,1 1 0 0 0,-1 0-1 0 0,1-1 1 0 0,0 0-14 0 0,6-5 74 0 0,-7 7-71 0 0,1 1 0 0 0,-1 0 1 0 0,1 0-1 0 0,-1-1 0 0 0,1 1 0 0 0,-1 0 0 0 0,0-1 0 0 0,1 1 0 0 0,-1-1 0 0 0,0 1 0 0 0,0 0 0 0 0,1-1 0 0 0,-1 1 0 0 0,0-1 0 0 0,0 1 0 0 0,1-1 0 0 0,-1 1 0 0 0,0-1 0 0 0,0 1 0 0 0,0-1 0 0 0,0 1 0 0 0,0-1 1 0 0,0 1-1 0 0,0-1 0 0 0,0 1 0 0 0,0-1 0 0 0,0 1 0 0 0,0-1 0 0 0,0 1-3 0 0,0-2 3 0 0,0 0 1 0 0,0 1-1 0 0,0-1 1 0 0,1 1-1 0 0,-1-1 1 0 0,1 1 0 0 0,-1-1-1 0 0,1 1 1 0 0,-1-1-1 0 0,1 1 1 0 0,0-1-1 0 0,0 1 1 0 0,0 0-4 0 0,5-13 35 0 0,-5 11-31 0 0,-1 1 0 0 0,1-1 0 0 0,-1 0 0 0 0,0 0 0 0 0,0 0 0 0 0,0 0 0 0 0,-1 0-4 0 0,1-2 10 0 0,0 1-1 0 0,0-1 0 0 0,0 1 0 0 0,1-1 1 0 0,-1 1-1 0 0,1-1 0 0 0,1-3-9 0 0,9-21 0 0 0,-11 28 0 0 0,2-8 0 0 0,0 1 0 0 0,1 0 0 0 0,0 0 0 0 0,3-5 0 0 0,-4 9 0 0 0,-1 0 0 0 0,1 0 0 0 0,0-1 0 0 0,-1 1 0 0 0,0-1 0 0 0,0-1 0 0 0,0 2 0 0 0,0 0 0 0 0,0-1 0 0 0,1 1 0 0 0,-1 0 0 0 0,1-1 0 0 0,1 0 0 0 0,28-58 0 0 0,-31 62-5 0 0,7-9 13 0 0,-4 7-37 0 0,0 1-47 0 0,-3-1-55 0 0,0-7-12 0 0,1 7 41 0 0,1 3-13 0 0,2 0-64 0 0,2 0-43 0 0,10 0-563 0 0,-14 0 496 0 0,-2 0 151 0 0,1 0-37 0 0,-1 0-5 0 0,0 0-36 0 0,0 0-43 0 0,0 0-46 0 0,0 0-50 0 0,0 0-48 0 0,0 0-41 0 0,0 0-37 0 0,0 0-137 0 0,0 0-36 0 0,0 0-1433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7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4112 0 0,'0'0'119'0'0,"0"0"39"0"0,0 0 65 0 0,0 0 29 0 0,0 0 4 0 0,0 0-5 0 0,0 0-22 0 0,0 0-5 0 0,-2 0 0 0 0,1 0-210 0 0,1 0 0 0 0,-1 0-1 0 0,0 0 1 0 0,1 0 0 0 0,-1 1 0 0 0,1-1 0 0 0,-1 0 0 0 0,1 0 0 0 0,-1 0-1 0 0,0 0 1 0 0,1 1 0 0 0,-1-1 0 0 0,1 0 0 0 0,-1 0 0 0 0,1 1 0 0 0,-1-1-1 0 0,1 1-13 0 0,-1-1 17 0 0,1 1-1 0 0,0-1 0 0 0,-1 1 0 0 0,1-1 1 0 0,0 1-1 0 0,0-1 0 0 0,-1 1 0 0 0,1-1 1 0 0,0 1-1 0 0,0-1 0 0 0,0 1 1 0 0,0 0-1 0 0,0-1 0 0 0,0 1 0 0 0,0-1 1 0 0,0 1-1 0 0,0 0-16 0 0,0-1 5 0 0,0 0 0 0 0,0 0 0 0 0,0 0 0 0 0,0 0 0 0 0,0 0 0 0 0,0 0 0 0 0,0 0 0 0 0,0 0 0 0 0,0 0 1 0 0,0 0-1 0 0,0 1 0 0 0,0-1 0 0 0,0 0 0 0 0,0 0 0 0 0,0 0 0 0 0,0 0 0 0 0,0 0 0 0 0,0 0 0 0 0,0 0 0 0 0,0 0 0 0 0,0 0 0 0 0,0 0 1 0 0,0 1-1 0 0,0-1 0 0 0,0 0 0 0 0,0 0 0 0 0,-1 0 0 0 0,1 0 0 0 0,0 0 0 0 0,0 0 0 0 0,0 0 0 0 0,0 0 0 0 0,0 0 0 0 0,0 0 0 0 0,0 0 1 0 0,0 0-1 0 0,0 0 0 0 0,0 0 0 0 0,0 0 0 0 0,0 0 0 0 0,-1 0 0 0 0,1 0 0 0 0,0 0 0 0 0,0 0 0 0 0,0 0 0 0 0,0 0 0 0 0,0 0 0 0 0,0 0 1 0 0,0 0-1 0 0,0 0 0 0 0,0 0 0 0 0,0 0 0 0 0,-1 0 0 0 0,1 0 0 0 0,0 0 0 0 0,0 0 0 0 0,0 0-5 0 0,0 0 13 0 0,-1 0-1 0 0,1 0 0 0 0,-1 0 1 0 0,1 0-1 0 0,0 0 1 0 0,-1 0-1 0 0,1 0 0 0 0,-1 0 1 0 0,1 0-1 0 0,-1 0 0 0 0,1 1 1 0 0,0-1-1 0 0,-1 0 1 0 0,1 0-1 0 0,-1 0 0 0 0,1 0 1 0 0,0 1-1 0 0,-1-1 1 0 0,1 0-1 0 0,0 0 0 0 0,-1 1 1 0 0,1-1-1 0 0,0 0 1 0 0,0 1-1 0 0,-1-1 0 0 0,1 0 1 0 0,0 1-1 0 0,0-1 1 0 0,-1 1-1 0 0,1-1 0 0 0,0 1-12 0 0,-5 5 201 0 0,-5 0 67 0 0,5 0-88 0 0,5-5-169 0 0,0-1 0 0 0,-1 1-1 0 0,1-1 1 0 0,0 0 0 0 0,0 1 0 0 0,0-1-1 0 0,-1 0 1 0 0,1 1 0 0 0,0-1 0 0 0,-1 0-1 0 0,1 1 1 0 0,0-1 0 0 0,-1 0 0 0 0,1 0 0 0 0,0 1-1 0 0,-1-1 1 0 0,1 0 0 0 0,0 0 0 0 0,-1 0-1 0 0,1 0 1 0 0,-1 1 0 0 0,1-1 0 0 0,0 0-1 0 0,-1 0 1 0 0,1 0 0 0 0,-1 0 0 0 0,1 0-1 0 0,-1 0 1 0 0,1 0 0 0 0,0 0 0 0 0,-1 0-11 0 0,-4 2 242 0 0,-6 12-55 0 0,9-10-142 0 0,2-3-35 0 0,-1 0 0 0 0,1-1 1 0 0,0 1-1 0 0,0 0 1 0 0,-1-1-1 0 0,1 1 1 0 0,-1-1-1 0 0,1 1 0 0 0,0 0 1 0 0,-1-1-1 0 0,1 1 1 0 0,-1-1-1 0 0,1 1 1 0 0,-1-1-1 0 0,0 0 0 0 0,1 1 1 0 0,-1-1-1 0 0,1 0 1 0 0,-1 1-1 0 0,0-1 0 0 0,1 0 1 0 0,-1 1-11 0 0,-4 1 41 0 0,3-1-26 0 0,1 0 1 0 0,-1 0-1 0 0,1 0 0 0 0,0 1 1 0 0,-1-1-1 0 0,1 1 1 0 0,0-1-1 0 0,0 0 1 0 0,0 1-1 0 0,-1 1-15 0 0,-9 19 71 0 0,8-15-64 0 0,-16 40 77 0 0,1 0-24 0 0,10-29-21 0 0,7-13-9 0 0,-1 1 0 0 0,1-1-1 0 0,1 0 1 0 0,-1 0-1 0 0,1 1 1 0 0,0-1-1 0 0,0 3-29 0 0,0 17 134 0 0,0 29 2 0 0,0-52-133 0 0,0 0 0 0 0,0-1 0 0 0,1 1 0 0 0,-1 0 0 0 0,0-1 1 0 0,1 1-1 0 0,-1-1 0 0 0,1 1 0 0 0,0-1 0 0 0,-1 1 0 0 0,1-1 1 0 0,0 1-1 0 0,0-1 0 0 0,0 1-3 0 0,4 6 21 0 0,0 2-7 0 0,-4-7-7 0 0,0-1 0 0 0,0 0 0 0 0,0 0 0 0 0,0 0 0 0 0,1 1 0 0 0,-1-1 0 0 0,1 0 0 0 0,0-1 0 0 0,-1 1-7 0 0,13 12 27 0 0,-11-12 76 0 0,0-1-34 0 0,6-1 48 0 0,-6-1-43 0 0,14 2 293 0 0,-12 0-240 0 0,1-1-1 0 0,-1 0 0 0 0,0 0 0 0 0,1 0 0 0 0,-1-1 1 0 0,0 0-1 0 0,0 0 0 0 0,2 0-126 0 0,-2-1 54 0 0,3-1 50 0 0,0 0 33 0 0,-3 2-38 0 0,-1-1 1 0 0,1 0 0 0 0,-1 0 0 0 0,0 0 0 0 0,0-1 0 0 0,0 1-1 0 0,0-1 1 0 0,1-1-100 0 0,-2 1 79 0 0,0 1-1 0 0,0-1 1 0 0,1 1-1 0 0,-1 0 1 0 0,0 0 0 0 0,2 0-79 0 0,9-6 287 0 0,-4 0-132 0 0,3-4 79 0 0,2-2-47 0 0,-13 11-144 0 0,1 0 1 0 0,-1 0-1 0 0,1 0 1 0 0,-1 0-1 0 0,2-3-43 0 0,2-7 154 0 0,0 8-58 0 0,-5 5-91 0 0,-1 0 0 0 0,0 0 0 0 0,1-1 0 0 0,-1 1 0 0 0,1 0 0 0 0,-1-1 0 0 0,0 1 0 0 0,1 0 0 0 0,-1-1 0 0 0,0 1 0 0 0,1 0 0 0 0,-1-1 0 0 0,0 1-1 0 0,1-1 1 0 0,-1 1 0 0 0,0-1 0 0 0,0 1 0 0 0,0 0 0 0 0,1-1 0 0 0,-1 1 0 0 0,0-1 0 0 0,0 1 0 0 0,0-1 0 0 0,0 1 0 0 0,0-1 0 0 0,0 1 0 0 0,0-1 0 0 0,0 1-1 0 0,0-1 1 0 0,0 1 0 0 0,0-1 0 0 0,0 0-5 0 0,0-28 194 0 0,-3 24-114 0 0,-9-14-28 0 0,10 15-39 0 0,0 0 0 0 0,0 0 0 0 0,-1 1 0 0 0,1-1 0 0 0,-4-3-13 0 0,-18-17 301 0 0,8 9-165 0 0,3 1-85 0 0,0 1-72 0 0,2 2-63 0 0,0 0-71 0 0,0 0-78 0 0,0 0-89 0 0,-2-5-72 0 0,10 9 170 0 0,0 1-100 0 0,-4 1-104 0 0,7 5 402 0 0,0 0-1 0 0,-1 0 1 0 0,1-1-1 0 0,0 1 1 0 0,-1 0-1 0 0,1 0 1 0 0,0 0-1 0 0,-1-1 1 0 0,1 1 0 0 0,0 0-1 0 0,-1-1 1 0 0,1 1-1 0 0,0 0 1 0 0,0-1-1 0 0,-1 1 1 0 0,1 0-1 0 0,0-1 1 0 0,0 1-1 0 0,0-1 1 0 0,-1 1-1 0 0,1 0 1 0 0,0-1-1 0 0,0 1 1 0 0,0-1-1 0 0,0 1 1 0 0,0 0-1 0 0,0-1 1 0 0,0 1 0 0 0,0-1-1 0 0,0 1 1 0 0,0-1 26 0 0,0-1-632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8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5248 0 0,'0'0'152'0'0,"0"3"0"0"0,0 0-127 0 0,0 15-7 0 0,2-13 47 0 0,5 0 162 0 0,-7-5-206 0 0,1 0 0 0 0,-1 0 0 0 0,1 1-1 0 0,-1-1 1 0 0,1 0 0 0 0,-1 0 0 0 0,0 1 0 0 0,1-1 0 0 0,-1 1 0 0 0,0-1-1 0 0,1 0 1 0 0,-1 1 0 0 0,0-1 0 0 0,1 1 0 0 0,-1-1 0 0 0,0 0 0 0 0,0 1-1 0 0,0-1 1 0 0,1 1 0 0 0,-1-1 0 0 0,0 1 0 0 0,0-1 0 0 0,0 1 0 0 0,0-1-1 0 0,0 1 1 0 0,0-1 0 0 0,0 1 0 0 0,0-1 0 0 0,0 1 0 0 0,0-1 0 0 0,0 1-1 0 0,0 0-20 0 0,-1 6 240 0 0,1-5-161 0 0,0 0 0 0 0,0 0 0 0 0,0 0-1 0 0,0 1 1 0 0,0-1 0 0 0,1 0 0 0 0,-1 0 0 0 0,1 0 0 0 0,-1 0-1 0 0,1 1-78 0 0,4 5 202 0 0,2 5 102 0 0,-6-2-66 0 0,-1-4-83 0 0,0-5-104 0 0,0 0-1 0 0,0 0 1 0 0,0 0-1 0 0,0 1 1 0 0,0-1-1 0 0,0 0 1 0 0,1 0-1 0 0,-1 0 1 0 0,1 0-1 0 0,0 1-50 0 0,9 15 287 0 0,-5-8-65 0 0,0 0 1 0 0,0 1-1 0 0,2 6-222 0 0,6 7 163 0 0,0-3-4 0 0,-5-5 1 0 0,-1 0-40 0 0,-3-10-66 0 0,0 1 0 0 0,0-1 0 0 0,0 0 0 0 0,4 4-54 0 0,5 4 114 0 0,-9-10-63 0 0,4 3 113 0 0,3 4 99 0 0,-9-8-215 0 0,0-1-38 0 0,1 0 163 0 0,0-1-63 0 0,1-1-31 0 0,1-1 27 0 0,-4 1-66 0 0,1 0 293 0 0,1 0 10 0 0,2 0-229 0 0,11-1 374 0 0,-15 1-470 0 0,-1-1-1 0 0,1 1 1 0 0,-1 0-1 0 0,1 0 1 0 0,-1 0-1 0 0,0-1 1 0 0,1 1-1 0 0,-1 0 1 0 0,0-1-1 0 0,1 1 1 0 0,-1 0-1 0 0,0-1 1 0 0,1 1-1 0 0,-1 0 1 0 0,0-1-1 0 0,0 1 1 0 0,1-1-1 0 0,-1 1 1 0 0,0-1-1 0 0,0 1 1 0 0,0-1-1 0 0,1 1 1 0 0,-1 0-1 0 0,0-1 1 0 0,0 1 0 0 0,0-1-1 0 0,0 1 1 0 0,0-1-1 0 0,0 1 1 0 0,0-1-18 0 0,0 1 7 0 0,0 0 0 0 0,0 0 0 0 0,0 0 0 0 0,0 0 0 0 0,0 0 0 0 0,0-1 0 0 0,0 1 0 0 0,0 0 0 0 0,-1 0 0 0 0,1 0 0 0 0,0 0 0 0 0,0 0 0 0 0,1 0 0 0 0,-1 0 0 0 0,0 0 0 0 0,0 0 0 0 0,0 0 0 0 0,0-1 0 0 0,0 1 0 0 0,0 0 0 0 0,0 0 0 0 0,0 0 0 0 0,0 0 0 0 0,0 0 0 0 0,0 0 0 0 0,0 0 0 0 0,0 0 0 0 0,0 0 0 0 0,0 0 0 0 0,0 0 0 0 0,0 0 0 0 0,0 0 0 0 0,0-1 0 0 0,0 1 0 0 0,1 0 0 0 0,-1 0 0 0 0,0 0 0 0 0,0 0 0 0 0,0 0 0 0 0,0 0 0 0 0,0 0 0 0 0,0 0 0 0 0,0 0 0 0 0,0 0 0 0 0,0 0 0 0 0,0 0 0 0 0,0 0 0 0 0,1 0 0 0 0,-1 0 0 0 0,0 0 0 0 0,0 0 0 0 0,0 0 1 0 0,0 0-1 0 0,0 0 0 0 0,0 0 0 0 0,0 0 0 0 0,0 0-7 0 0,11-2 296 0 0,8-11 329 0 0,-12 6-382 0 0,-2-2-31 0 0,1-4 65 0 0,-1 10-209 0 0,0 0-40 0 0,-3 1-27 0 0,-1 0 1 0 0,1 0-1 0 0,-1 0 1 0 0,0-1-1 0 0,0 1 1 0 0,0 0-1 0 0,0-1 0 0 0,0 0-1 0 0,-1 1 0 0 0,1-1 0 0 0,0 1 0 0 0,0 0 0 0 0,0-1 0 0 0,1 1 0 0 0,-1 0 0 0 0,0 0 0 0 0,1-1 0 0 0,5-1 0 0 0,-7 4 0 0 0,1 0 0 0 0,-1-1 0 0 0,1 1 0 0 0,-1 0 0 0 0,0-1 0 0 0,1 1 0 0 0,-1 0 0 0 0,1-1 0 0 0,-1 1 0 0 0,0 0 0 0 0,1-1 0 0 0,-1 1 0 0 0,0 0 0 0 0,0-1 0 0 0,1 1 0 0 0,-1-1 0 0 0,0 1 0 0 0,0-1 0 0 0,0 1 0 0 0,0-1 0 0 0,1 1 0 0 0,-1-1 0 0 0,0 1 0 0 0,0-1 0 0 0,0 1 0 0 0,0-1 0 0 0,0 1 0 0 0,0-1 0 0 0,0 1 0 0 0,0-1 0 0 0,0 1 0 0 0,-1-1 0 0 0,1 0 0 0 0,0 1 0 0 0,0 0 0 0 0,0-1 0 0 0,0 1 0 0 0,0-1 0 0 0,0 1 0 0 0,0-1 0 0 0,0 1 0 0 0,0-1 0 0 0,0 1 0 0 0,0-1 0 0 0,0 1 0 0 0,0-1 0 0 0,1 1 0 0 0,-1-1 0 0 0,0 1 0 0 0,0-1 0 0 0,0 1 0 0 0,1-1 0 0 0,-1 1 0 0 0,0 0 0 0 0,1-1 0 0 0,-1 1 0 0 0,0-1 0 0 0,1 1 0 0 0,-1 0 0 0 0,0-1 0 0 0,1 1 0 0 0,-1 0 0 0 0,1 0 0 0 0,-1-1 0 0 0,1 1 0 0 0,6-4 0 0 0,6-21 45 0 0,-11 21-24 0 0,0-1-5 0 0,-2-4 51 0 0,1-2-3 0 0,2 4-76 0 0,7-6-96 0 0,-7 10 0 0 0,-4 2 43 0 0,1-2 34 0 0,3-5 29 0 0,-3 7-12 0 0,1 1 9 0 0,0-1 0 0 0,-1 1 0 0 0,1 0 1 0 0,-1 0-1 0 0,1-1 0 0 0,0 1 0 0 0,-1 0 0 0 0,1 0 1 0 0,0 0-1 0 0,-1 0 0 0 0,1-1 0 0 0,0 1 0 0 0,-1 0 1 0 0,1 0-1 0 0,0 1 5 0 0,-1-1 0 0 0,2 0-80 0 0,1 0 19 0 0,10 0 37 0 0,3 2-40 0 0,13 14-50 0 0,-24-6 13 0 0,8-4 1 0 0,-9-4 78 0 0,0 1 0 0 0,-1 0 0 0 0,1 0 0 0 0,-1 0 0 0 0,0 0 0 0 0,1 1 22 0 0,3 4-31 0 0,24 23 17 0 0,-28-29 14 0 0,0 1 0 0 0,0-1 0 0 0,0-1 0 0 0,0 1 0 0 0,0 0 0 0 0,1 0 0 0 0,-2-2 0 0 0,0 1 0 0 0,-1 0 0 0 0,1 0 0 0 0,0 0 0 0 0,0 0 0 0 0,0 1 0 0 0,-1-1 0 0 0,1 0 0 0 0,-1 1 0 0 0,1-1 0 0 0,-1 1 0 0 0,0-1 0 0 0,1 2 0 0 0,1 6 0 0 0,-3-9 0 0 0,0 0 0 0 0,0 0 0 0 0,0 1 0 0 0,0-1 0 0 0,0 0 0 0 0,0 1 0 0 0,0-1 0 0 0,0 0 0 0 0,0 0 0 0 0,1 0 0 0 0,-1 1 0 0 0,0-1 0 0 0,0 0 0 0 0,0 0 0 0 0,0 1 0 0 0,0-1 0 0 0,1 0 0 0 0,-1 0 0 0 0,0 0 0 0 0,0 0 0 0 0,0 1 0 0 0,1-1 0 0 0,-1 0 0 0 0,0 0 0 0 0,0 0 0 0 0,1 0 0 0 0,24 13 0 0 0,-23-11 0 0 0,14 0 20 0 0,17-2 239 0 0,-19 0-104 0 0,2 0 113 0 0,-8 0-81 0 0,0 0 44 0 0,-7 0-221 0 0,-1 0 1 0 0,1 0 0 0 0,0 0 0 0 0,-1 0 0 0 0,1 0 0 0 0,-1 0 0 0 0,1 0 0 0 0,0 0 0 0 0,-1 0 0 0 0,1 0 0 0 0,-1-1 0 0 0,1 1 0 0 0,0 0-1 0 0,-1 0 1 0 0,1-1 0 0 0,-1 1 0 0 0,1 0 0 0 0,-1-1 0 0 0,1 1 0 0 0,-1-1 0 0 0,1 1 0 0 0,-1-1-11 0 0,3-10 203 0 0,-3 10-194 0 0,0 1-1 0 0,0-1 0 0 0,0 0 1 0 0,0 1-1 0 0,0-1 0 0 0,0 1 1 0 0,0-1-1 0 0,0 1 0 0 0,0-1 0 0 0,0 1 1 0 0,0-1-1 0 0,1 1 0 0 0,-1-1 1 0 0,0 1-1 0 0,0-1 0 0 0,0 1 0 0 0,1-1 1 0 0,-1 1-1 0 0,0-1 0 0 0,1 1 1 0 0,-1 0-1 0 0,0-1 0 0 0,1 1 1 0 0,-1 0-1 0 0,1-1 0 0 0,-1 1 0 0 0,0 0 1 0 0,1-1-1 0 0,-1 1 0 0 0,1 0 1 0 0,-1 0-1 0 0,1-1 0 0 0,-1 1 0 0 0,1 0 1 0 0,-1 0-1 0 0,1 0 0 0 0,-1 0 1 0 0,1 0-1 0 0,0 0 0 0 0,-1 0 0 0 0,1 0-8 0 0,-1 0 3 0 0,0 0 0 0 0,0 0 0 0 0,0 0 0 0 0,0 0 0 0 0,0 0-1 0 0,1 0 1 0 0,-1 0 0 0 0,0 0 0 0 0,0 0 0 0 0,0 0 0 0 0,0 0-1 0 0,0 0 1 0 0,0 0 0 0 0,0 0 0 0 0,0 0 0 0 0,0 0 0 0 0,0 0-1 0 0,1 0 1 0 0,-1 0 0 0 0,0 0 0 0 0,0 0 0 0 0,0 0 0 0 0,0 0-1 0 0,0 0 1 0 0,0 0 0 0 0,0 0 0 0 0,0-1 0 0 0,0 1 0 0 0,0 0-1 0 0,0 0 1 0 0,0 0 0 0 0,0 0 0 0 0,0 0 0 0 0,1 0 0 0 0,-1 0-1 0 0,0 0 1 0 0,0 0 0 0 0,0 0 0 0 0,0 0 0 0 0,0 0 0 0 0,0 0-1 0 0,0-1 1 0 0,0 1 0 0 0,0 0 0 0 0,0 0 0 0 0,0 0-1 0 0,0 0 1 0 0,0 0 0 0 0,0 0 0 0 0,0 0 0 0 0,0 0 0 0 0,0 0-1 0 0,0-1 1 0 0,0 1 0 0 0,0 0 0 0 0,0 0 0 0 0,0 0-3 0 0,0-1 15 0 0,0-1 1 0 0,0 1-1 0 0,0-1 0 0 0,1 1 1 0 0,-1 0-1 0 0,1-1 0 0 0,-1 1 1 0 0,1 0-1 0 0,-1-1 1 0 0,1 1-1 0 0,0 0 0 0 0,0-1-15 0 0,6-6 46 0 0,-4 1 70 0 0,-6-2-15 0 0,3 9-100 0 0,-1 0 9 0 0,1-1 1 0 0,-1 1 0 0 0,0 0-1 0 0,1-1 1 0 0,-1 1 0 0 0,0 0-1 0 0,1 0 1 0 0,-1 0 0 0 0,0 0-1 0 0,1-1 1 0 0,-1 1 0 0 0,0 0-1 0 0,1 0 1 0 0,-1 0 0 0 0,0 0-11 0 0,1 0 0 0 0,0 0 3 0 0,0 0 0 0 0,0 1 0 0 0,0-1-1 0 0,0 0 1 0 0,0 0 0 0 0,0 0 0 0 0,0 0 0 0 0,-1 0 0 0 0,1 0 0 0 0,0 0 0 0 0,0 0 0 0 0,0 0 0 0 0,0 0 0 0 0,0 0 0 0 0,0 0 0 0 0,0 0-1 0 0,0 0 1 0 0,0 0 0 0 0,0 0 0 0 0,-1-1 0 0 0,1 1 0 0 0,0 0 0 0 0,0 0 0 0 0,0 0 0 0 0,0 0 0 0 0,0 0 0 0 0,0 0 0 0 0,0 0 0 0 0,0 0 0 0 0,0 0-1 0 0,0 0 1 0 0,0 0 0 0 0,0 0 0 0 0,0 0 0 0 0,0 0 0 0 0,0 0 0 0 0,0-1 0 0 0,-1 1 0 0 0,1 0 0 0 0,0 0 0 0 0,0 0 0 0 0,0 0 0 0 0,0 0-1 0 0,0 0 1 0 0,0 0 0 0 0,0 0 0 0 0,0 0 0 0 0,0 0 0 0 0,0 0 0 0 0,0-1 0 0 0,0 1 0 0 0,0 0 0 0 0,0 0 0 0 0,0 0 0 0 0,0 0 0 0 0,1 0-1 0 0,-1 0-2 0 0,0-4 59 0 0,0-8 33 0 0,-3 1-95 0 0,-4 8-52 0 0,7 3 53 0 0,0 0 0 0 0,-1 0 0 0 0,1 0 0 0 0,0 0 0 0 0,0 0 0 0 0,0 0 1 0 0,-1 0-1 0 0,1 0 0 0 0,0 0 0 0 0,0 0 0 0 0,0 0 0 0 0,0 0 0 0 0,-1 0 0 0 0,1 0 0 0 0,0-1 1 0 0,0 1-1 0 0,0 0 0 0 0,0 0 0 0 0,-1 0 0 0 0,1 0 0 0 0,0 0 0 0 0,0 0 0 0 0,0-1 0 0 0,0 1 1 0 0,0 0-1 0 0,0 0 0 0 0,0 0 0 0 0,0 0 0 0 0,-1-1 0 0 0,1 1 0 0 0,0 0 0 0 0,0 0 0 0 0,0 0 1 0 0,0 0-1 0 0,0-1 0 0 0,0 1 2 0 0,-1-27-137 0 0,1 26 145 0 0,0-1 0 0 0,-1 0 0 0 0,1 0-1 0 0,0 0 1 0 0,-1 1 0 0 0,1-1 0 0 0,-1 0-1 0 0,0 1 1 0 0,1-1 0 0 0,-1 0 0 0 0,0 1-1 0 0,0-1 1 0 0,0 1-8 0 0,0-1 5 0 0,0 1 0 0 0,0-1 0 0 0,0 0 0 0 0,0 1 0 0 0,1-1 1 0 0,-1 0-1 0 0,1 1 0 0 0,-1-1 0 0 0,1 0 0 0 0,-1 1 0 0 0,1-1 0 0 0,0 0 0 0 0,0 0-5 0 0,0-3-26 0 0,1 1-35 0 0,7-11-373 0 0,-6 11 364 0 0,0 0 62 0 0,1-11-257 0 0,-3 7 73 0 0,2 2-37 0 0,9 1-244 0 0,-9 2 311 0 0,-1 1 4 0 0,-1 1 24 0 0,1-1-37 0 0,-1 1-44 0 0,1 0-51 0 0,0 0-57 0 0,1 0-52 0 0,-1 1-48 0 0,0-1-40 0 0,2 0-564 0 0,0-1-94 0 0,-1-2-774 0 0,-2-5-1068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9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66 5584 0 0,'0'0'165'0'0,"0"-3"-10"0"0,0 2-153 0 0,1 1 0 0 0,-2-1 0 0 0,1 0 0 0 0,0 1 0 0 0,0-1 1 0 0,0 0-1 0 0,0 1 0 0 0,0-1 0 0 0,0 0 0 0 0,-1 1 0 0 0,1-1 0 0 0,0 0 1 0 0,0 1-1 0 0,-1-1 0 0 0,1 1-2 0 0,-7-5 63 0 0,2 1 119 0 0,4 2-43 0 0,1-3 34 0 0,0 5-162 0 0,0 0 0 0 0,0 0-1 0 0,0 0 1 0 0,0-1 0 0 0,0 1 0 0 0,0 0-1 0 0,0 0 1 0 0,0 0 0 0 0,0 0 0 0 0,0 0-1 0 0,0 0 1 0 0,0 0 0 0 0,0 0 0 0 0,0 0 0 0 0,0 0-1 0 0,0-1 1 0 0,0 1 0 0 0,0 0 0 0 0,0 0-1 0 0,0 0 1 0 0,0 0 0 0 0,0 0 0 0 0,0 0-1 0 0,0 0 1 0 0,0 0 0 0 0,-1 0 0 0 0,1 0-1 0 0,0 0 1 0 0,0 0 0 0 0,0-1 0 0 0,0 1-1 0 0,0 0 1 0 0,0 0 0 0 0,0 0 0 0 0,0 0-1 0 0,0 0 1 0 0,0 0 0 0 0,0 0 0 0 0,0 0 0 0 0,-1 0-1 0 0,1 0 1 0 0,0 0 0 0 0,0 0 0 0 0,0 0-1 0 0,0 0 1 0 0,0 0 0 0 0,0 0 0 0 0,0 0-1 0 0,0 0 1 0 0,0 0 0 0 0,0 0 0 0 0,-1 0-1 0 0,1 0 1 0 0,0 0 0 0 0,0 0 0 0 0,0 0-1 0 0,0 0-10 0 0,-1 0 42 0 0,1 0-1 0 0,-1 0 0 0 0,0 0 0 0 0,1 0 1 0 0,-1 0-1 0 0,0-1 0 0 0,1 1 0 0 0,-1 0 1 0 0,1 0-1 0 0,-1-1 0 0 0,0 1 1 0 0,1 0-1 0 0,-1-1 0 0 0,1 1 0 0 0,-1 0 1 0 0,1-1-1 0 0,-1 1 0 0 0,1-1 0 0 0,-1 1 1 0 0,1-1-1 0 0,0 1 0 0 0,-1-1 0 0 0,1 0-41 0 0,-5-4 409 0 0,1 3-245 0 0,0 1-34 0 0,-2-1 206 0 0,4 0-293 0 0,0 0-1 0 0,0 1 1 0 0,-1-1-1 0 0,1 1 0 0 0,-1 0 1 0 0,1 0-1 0 0,-1 0 1 0 0,1 0-1 0 0,-1 0 1 0 0,0 0-1 0 0,0 1 0 0 0,1-1 1 0 0,-1 1-1 0 0,-1 0-42 0 0,-7 1 81 0 0,1 2-50 0 0,2 2-26 0 0,7-4-1 0 0,-1 0 0 0 0,1 0 1 0 0,-1 0-1 0 0,1 0 0 0 0,-1-1 0 0 0,1 1 0 0 0,-1-1 1 0 0,1 1-1 0 0,-1-1 0 0 0,0 1 0 0 0,1-1 0 0 0,-1 0 1 0 0,0 0-1 0 0,0 0-4 0 0,-14 0 52 0 0,-14-1 56 0 0,13 5-76 0 0,-9 8-32 0 0,16-11 0 0 0,-1 2 0 0 0,2 2 2 0 0,8-4-3 0 0,0 0-1 0 0,-1 0 0 0 0,1 0 1 0 0,-1-1-1 0 0,1 1 1 0 0,-1 0-1 0 0,0-1 1 0 0,1 1-1 0 0,-1-1 1 0 0,0 1-1 0 0,-1-1 2 0 0,3 0-1 0 0,0 0 0 0 0,0 0-1 0 0,0 0 1 0 0,0 0 0 0 0,0 0 0 0 0,0 0 0 0 0,-1 0-1 0 0,1 0 1 0 0,0 0 0 0 0,0 0 0 0 0,0 0-1 0 0,0 0 1 0 0,0 0 0 0 0,0 0 0 0 0,0 0 0 0 0,0 0-1 0 0,0 0 1 0 0,0 0 0 0 0,-1 0 0 0 0,1 0-1 0 0,0 0 1 0 0,0 0 0 0 0,0 0 0 0 0,0 0 0 0 0,0 0-1 0 0,0 0 1 0 0,0 0 0 0 0,0 0 0 0 0,0 0 0 0 0,0 0-1 0 0,0 0 1 0 0,0 1 0 0 0,0-1 0 0 0,-1 0-1 0 0,1 0 1 0 0,0 0 0 0 0,0 0 0 0 0,0 0 0 0 0,0 0-1 0 0,0 0 1 0 0,0 0 0 0 0,0 0 0 0 0,0 0 0 0 0,0 0-1 0 0,0 1 1 0 0,0-1 0 0 0,0 0 0 0 0,0 0-1 0 0,0 0 1 0 0,0 0 0 0 0,0 0 0 0 0,0 0 0 0 0,0 0-1 0 0,0 0 1 0 0,0 0 0 0 0,0 0 0 0 0,0 1 1 0 0,1-1-3 0 0,-1 1-1 0 0,0-1 1 0 0,0 1 0 0 0,0-1 0 0 0,0 1 0 0 0,0-1 0 0 0,-1 1 0 0 0,1-1-1 0 0,0 1 1 0 0,0-1 0 0 0,0 0 0 0 0,0 1 0 0 0,0-1 0 0 0,-1 1 0 0 0,1-1-1 0 0,0 1 1 0 0,0-1 0 0 0,-1 1 0 0 0,1-1 0 0 0,0 0 0 0 0,-1 1 0 0 0,1-1-1 0 0,0 0 1 0 0,-1 1 0 0 0,1-1 0 0 0,-1 0 0 0 0,1 0 0 0 0,-1 1 0 0 0,1-1-1 0 0,0 0 1 0 0,-1 0 0 0 0,1 0 0 0 0,-1 1 0 0 0,1-1 0 0 0,-1 0 0 0 0,1 0-1 0 0,-1 0 1 0 0,1 0 0 0 0,-1 0 0 0 0,1 0 0 0 0,-1 0 0 0 0,0 0 3 0 0,-1 0-64 0 0,2 2 10 0 0,2 12 44 0 0,14 14 24 0 0,13-12 181 0 0,-14-8-56 0 0,2 0-47 0 0,7 3-18 0 0,28 10 44 0 0,-49-20-107 0 0,-1-1 0 0 0,1 1 1 0 0,-1 0-1 0 0,1-1 1 0 0,-1 1-1 0 0,0 1 1 0 0,1-1-1 0 0,-1 0 0 0 0,0 0 1 0 0,0 1-1 0 0,0-1 1 0 0,0 1-1 0 0,0 0 1 0 0,0 0-12 0 0,-1 0 8 0 0,1-1 0 0 0,-1 0 0 0 0,1 1 0 0 0,-1-1 0 0 0,1 0 0 0 0,0 0 0 0 0,0 0 0 0 0,-1 0 0 0 0,1 0 0 0 0,0 0-8 0 0,27 4 66 0 0,-27-4-65 0 0,0-1-1 0 0,0 1 1 0 0,-1-1 0 0 0,1 1-1 0 0,0-1 1 0 0,0 1-1 0 0,-1 0 1 0 0,1 0-1 0 0,-1 0 1 0 0,1 0-1 0 0,-1 0 1 0 0,1 0 0 0 0,-1 0-1 0 0,0 1 1 0 0,1-1-1 0 0,-1 0 1 0 0,0 1-1 0 0,0-1 1 0 0,0 1-1 0 0,0 0 1 0 0,0-1 0 0 0,0 1-1 0 0,-1-1 1 0 0,1 2-1 0 0,1 2 0 0 0,3-2 0 0 0,17 8 0 0 0,-6 2 0 0 0,-3 3 0 0 0,-12-15 0 0 0,-1 1 0 0 0,1-1 0 0 0,-1 1 0 0 0,1 0 0 0 0,-1 0 0 0 0,0-1 0 0 0,0 1 0 0 0,0 0 0 0 0,0-1 0 0 0,0 1 0 0 0,0-2 0 0 0,0 4 4 0 0,0 0 1 0 0,0 0 0 0 0,1 0 0 0 0,-1-1 0 0 0,2 4-5 0 0,3 4 57 0 0,-3-5 29 0 0,-9-4 19 0 0,7-2-103 0 0,-1 0 0 0 0,1 0 0 0 0,0 0 1 0 0,0 0-1 0 0,0 0 0 0 0,0 0 0 0 0,0 0 1 0 0,0 0-1 0 0,0 0 0 0 0,0 0 0 0 0,0 0 1 0 0,0 0-1 0 0,-1 0 0 0 0,1 0 0 0 0,0 0 1 0 0,0 0-1 0 0,0 0 0 0 0,0 0 0 0 0,0 0 1 0 0,0 0-1 0 0,0 0 0 0 0,0 0 0 0 0,0 0 1 0 0,0 0-1 0 0,0 0 0 0 0,-1 0 0 0 0,1 0 1 0 0,0 0-1 0 0,0 0 0 0 0,0 0 0 0 0,0 0 1 0 0,0 0-1 0 0,0 0 0 0 0,0 0 0 0 0,0 1 1 0 0,0-1-1 0 0,0 0 0 0 0,0 0 0 0 0,0 0 1 0 0,0 0-1 0 0,0 0 0 0 0,0 0 0 0 0,0 0 0 0 0,0 0 1 0 0,0 0-1 0 0,0 0 0 0 0,0 0 0 0 0,0 1 1 0 0,0-1-1 0 0,0 0 0 0 0,0 0 0 0 0,0 0 1 0 0,0 0-1 0 0,0 0 0 0 0,0 0 0 0 0,0 0 1 0 0,0 0-3 0 0,0 14 157 0 0,0-1 106 0 0,-3-8 46 0 0,1-3-241 0 0,-1 1 34 0 0,-8 8 330 0 0,7-6-274 0 0,0-2-63 0 0,2-1-99 0 0,-1 1 173 0 0,-1-2-75 0 0,0-1-48 0 0,-1-1-23 0 0,3 1 33 0 0,-27 0 552 0 0,10 0-273 0 0,4 0-158 0 0,8 0-136 0 0,0 0-40 0 0,2-3 42 0 0,4 2-43 0 0,0 0 1 0 0,0 0 0 0 0,-1 0-1 0 0,1 0 1 0 0,0 0-1 0 0,-1 0 1 0 0,1 0 0 0 0,-1 0-1 0 0,1 0 1 0 0,-1 1-1 0 0,1-1 1 0 0,-1 1 0 0 0,0-1-1 0 0,1 1 1 0 0,-1 0-1 0 0,0-1 1 0 0,1 1 0 0 0,-2 0-1 0 0,-2 1 0 0 0,3-2 0 0 0,-22-12 0 0 0,22 12 10 0 0,0 1 0 0 0,1-1 1 0 0,-1 0-1 0 0,0 1 1 0 0,0 0-1 0 0,1-1 1 0 0,-1 1-1 0 0,0 0 1 0 0,-1 0-11 0 0,-3 0-33 0 0,3-1-38 0 0,1-1-51 0 0,1-1-135 0 0,0 0 80 0 0,1 0-35 0 0,0 2 3 0 0,0 1-35 0 0,0-1-334 0 0,0 1 78 0 0,-1 0-48 0 0,-1 0-646 0 0,-2 0-511 0 0,-5 0-971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1:58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1 505 5344 0 0,'2'0'157'0'0,"11"3"-9"0"0,3 7-117 0 0,-6-7-14 0 0,-4-3 43 0 0,-6 0-60 0 0,14-1 321 0 0,-12 1-233 0 0,0 0 1 0 0,1 0-1 0 0,-1-1 0 0 0,0 1 0 0 0,0-1 0 0 0,0 0 0 0 0,0 1 0 0 0,0-1 1 0 0,0 0-1 0 0,1-1-88 0 0,4-3 240 0 0,-6 3 18 0 0,1 1-60 0 0,0 0-51 0 0,0 1-43 0 0,0 0-24 0 0,0 0-37 0 0,3 1 12 0 0,-4-1-6 0 0,0 0 47 0 0,28 0 882 0 0,-24-3-505 0 0,9-7-35 0 0,1 7-79 0 0,-14 3-343 0 0,-1 1 0 0 0,1-1 0 0 0,-1 0 0 0 0,1 0 0 0 0,-1 0-1 0 0,1 0 1 0 0,-1 0 0 0 0,1 0 0 0 0,-1 0 0 0 0,1 0 0 0 0,-1 0 0 0 0,1-1-1 0 0,-1 1 1 0 0,1 0 0 0 0,-1 0 0 0 0,0 0 0 0 0,1-1 0 0 0,-1 1 0 0 0,1 0-1 0 0,-1 0 1 0 0,1-1 0 0 0,-1 1 0 0 0,0 0 0 0 0,1-1 0 0 0,-1 1 0 0 0,0 0-1 0 0,1-1 1 0 0,-1 1 0 0 0,0-1 0 0 0,1 1 0 0 0,-1 0 0 0 0,0-1-16 0 0,5-6 227 0 0,5 2 53 0 0,-5-6-31 0 0,6 6-7 0 0,-6-8-25 0 0,0 6-156 0 0,14-12 137 0 0,-17 16-178 0 0,1-2 40 0 0,-3-6-38 0 0,0 3 17 0 0,1 6-30 0 0,-1 1 0 0 0,0-1 0 0 0,0 1 0 0 0,0-1 0 0 0,0 0 0 0 0,0 1 0 0 0,0-1 0 0 0,-1 1 0 0 0,1-1 0 0 0,0 1 1 0 0,-1-1-1 0 0,1 1 0 0 0,-1-1 0 0 0,0 1-9 0 0,-9-5 64 0 0,5-4-35 0 0,-6 5 38 0 0,8-2-21 0 0,3 6-45 0 0,0 1 0 0 0,0 0-1 0 0,0 0 1 0 0,0 0 0 0 0,0-1 0 0 0,0 1-1 0 0,0 0 1 0 0,0 0 0 0 0,0 0 0 0 0,0 0 0 0 0,0-1-1 0 0,-1 1 1 0 0,1 0 0 0 0,0 0 0 0 0,0 0 0 0 0,0 0-1 0 0,0-1 1 0 0,0 1 0 0 0,0 0 0 0 0,0 0-1 0 0,-1 0 1 0 0,1 0 0 0 0,0 0 0 0 0,0 0 0 0 0,0 0-1 0 0,0-1 1 0 0,-1 1 0 0 0,1 0 0 0 0,0 0 0 0 0,0 0-1 0 0,0 0 1 0 0,0 0 0 0 0,-1 0 0 0 0,1 0-1 0 0,0 0 1 0 0,0 0-1 0 0,-27-1 16 0 0,-5 1 38 0 0,26-1-54 0 0,4 1 0 0 0,1 0 0 0 0,-1 0 0 0 0,0 0 0 0 0,1 0 0 0 0,-1 0 0 0 0,0 0 0 0 0,1 0 0 0 0,-1 1 0 0 0,1-1 0 0 0,-1 0 0 0 0,0 1 0 0 0,-1 0 0 0 0,-2 10-12 0 0,-8-6-36 0 0,12-4 47 0 0,0-1 0 0 0,0 1 0 0 0,-1 0 0 0 0,1 0 0 0 0,0 0 0 0 0,0 0 0 0 0,0 0 0 0 0,1 0 0 0 0,-1 0 0 0 0,0 0 0 0 0,0 0 0 0 0,0 1 1 0 0,-15 30 0 0 0,11-1-54 0 0,-1-23 43 0 0,1 1 9 0 0,3 22 5 0 0,1-20-3 0 0,1-8 0 0 0,0 1 0 0 0,-1-1 0 0 0,1 0 0 0 0,0 0 0 0 0,1 1 0 0 0,-1-1 0 0 0,1 0 0 0 0,-1 0 0 0 0,1 0 0 0 0,0 1 0 0 0,31 59 0 0 0,-31-61 0 0 0,0-1 0 0 0,1 1 0 0 0,-1-1 0 0 0,1 1 0 0 0,-1-1 0 0 0,1 1 0 0 0,-1-1 0 0 0,1 0 0 0 0,0 0 0 0 0,0 0 0 0 0,0 0 0 0 0,-1 0 0 0 0,2 0 0 0 0,0 0 0 0 0,1 1 0 0 0,-1 0 0 0 0,0 0 0 0 0,-1-1 0 0 0,1 2 0 0 0,1 0 0 0 0,-1-1 0 0 0,0 1 0 0 0,0-1 0 0 0,0 0 0 0 0,1 0 0 0 0,-1 0 0 0 0,2 1 0 0 0,-2-2 0 0 0,1 1 0 0 0,-1 0 0 0 0,0 0 0 0 0,0 0 0 0 0,0 1 0 0 0,1 0 0 0 0,-2-1 0 0 0,0 0 0 0 0,1-1 0 0 0,-1 1 0 0 0,0-1 0 0 0,1 1 0 0 0,0-1 0 0 0,-1 0 0 0 0,1 0 0 0 0,-1 0 0 0 0,1 0 0 0 0,0-1 0 0 0,0 1 0 0 0,0-1 0 0 0,-1 1 0 0 0,1-1 0 0 0,0 0 0 0 0,0 0 0 0 0,0 0 0 0 0,1-1 0 0 0,5 1 0 0 0,-7 0 0 0 0,-1 0 0 0 0,1-1 0 0 0,0 1 0 0 0,-1 0 0 0 0,1-1 0 0 0,0 1 0 0 0,-1-1 0 0 0,1 1 0 0 0,-1-1 0 0 0,1 0 1 0 0,-1 1-1 0 0,1-1 0 0 0,-1 0 0 0 0,1 0 0 0 0,6-4-17 0 0,-4 3-52 0 0,0 0 37 0 0,8-4 45 0 0,-8 4-14 0 0,1 0-39 0 0,-2 0-20 0 0,0 1-35 0 0,0-1-16 0 0,0 1-32 0 0,-1 0-38 0 0,1-1-41 0 0,-1 1 3 0 0,1 0-34 0 0,-1-1-37 0 0,0 1-38 0 0,1-1-40 0 0,-1 1-44 0 0,1-1-45 0 0,-1 1-49 0 0,9-6-1017 0 0,7-2-868 0 0</inkml:trace>
  <inkml:trace contextRef="#ctx0" brushRef="#br0" timeOffset="403.82">663 16 7920 0 0,'0'0'174'0'0,"0"0"29"0"0,0 0 13 0 0,3-3-31 0 0,4-4-121 0 0,-4 4-10 0 0,-1 1 75 0 0,-1 1 148 0 0,-1 1 239 0 0,0 0 18 0 0,0 0-226 0 0,0 0-143 0 0,0 0-53 0 0,0 0-12 0 0,0 0 3 0 0,0 0-27 0 0,0 0-6 0 0,3 3-4 0 0,-2-2-58 0 0,0 0-1 0 0,0 0-1 0 0,0 0 1 0 0,0 0-1 0 0,0 1 1 0 0,0-1-1 0 0,0 0 0 0 0,-1 0 1 0 0,1 1-1 0 0,0 0-6 0 0,2 15 115 0 0,-1-3-104 0 0,12 1-11 0 0,-13-13 2 0 0,1 0 1 0 0,-1 0 0 0 0,1 0 0 0 0,-1 0-1 0 0,0 0 1 0 0,0 0 0 0 0,0 0-1 0 0,0 0 1 0 0,0 0 0 0 0,0 1 0 0 0,-1-1-1 0 0,1 0 1 0 0,-1 0 0 0 0,1 1-3 0 0,2 10 34 0 0,3 0 13 0 0,-5-11-40 0 0,0-1 1 0 0,0 0-1 0 0,0 1 1 0 0,-1-1-1 0 0,1 1 1 0 0,-1-1-1 0 0,1 1 0 0 0,-1-1 1 0 0,1 1-1 0 0,-1-1 1 0 0,0 1-1 0 0,0 0 1 0 0,0-1-8 0 0,2 15 77 0 0,4-1-8 0 0,0 1 43 0 0,-4 3 46 0 0,-1-11-88 0 0,0 0 1 0 0,0 0-1 0 0,1 0 1 0 0,0 0-1 0 0,3 7-70 0 0,-4-12 17 0 0,3 14 141 0 0,-4-4-56 0 0,1 7 21 0 0,5-5-29 0 0,0 3 36 0 0,-5-1 16 0 0,-1-9-95 0 0,-1 14 34 0 0,5-8 1 0 0,1-6-40 0 0,-4-6-35 0 0,0-1-1 0 0,0 1 1 0 0,0-1 0 0 0,-1 1 0 0 0,1-1 0 0 0,0 1-1 0 0,-1-1 1 0 0,1 1 0 0 0,-1-1 0 0 0,1 1 0 0 0,-1 0-1 0 0,0-1 1 0 0,0 1 0 0 0,0 0-11 0 0,0 0 14 0 0,0 0 1 0 0,1-1-1 0 0,-1 1 0 0 0,0 0 1 0 0,1 0-1 0 0,-1-1 0 0 0,1 1 1 0 0,0 0-1 0 0,-1-1 0 0 0,1 1 0 0 0,0 0 1 0 0,0-1-1 0 0,0 1-14 0 0,0-1 15 0 0,0 1 0 0 0,0-1 0 0 0,0 1-1 0 0,0-1 1 0 0,-1 1 0 0 0,1 0 0 0 0,-1 0 0 0 0,1-1-1 0 0,-1 1 1 0 0,1 0 0 0 0,-1 0 0 0 0,0-1 0 0 0,0 1-15 0 0,0 5 58 0 0,0 6 1 0 0,3-1-36 0 0,2-4 0 0 0,-4-7-19 0 0,-1 1-1 0 0,1-1 0 0 0,0 1 1 0 0,0-1-1 0 0,0 1 0 0 0,-1-1 1 0 0,1 1-1 0 0,-1-1 0 0 0,1 1 1 0 0,-1 0-1 0 0,0-1 1 0 0,1 1-1 0 0,-1 0 0 0 0,0-1-3 0 0,0 1 7 0 0,0 0-1 0 0,0-1 1 0 0,0 1-1 0 0,1 0 1 0 0,-1-1-1 0 0,1 1 1 0 0,-1 0-1 0 0,1-1 1 0 0,-1 1-1 0 0,1-1 1 0 0,0 1-1 0 0,0-1 1 0 0,0 0-1 0 0,0 1 1 0 0,0-1 0 0 0,0 0-1 0 0,0 1 1 0 0,1-1-7 0 0,1 2 64 0 0,-3-3 0 0 0,0 0 2 0 0,0 0 12 0 0,0 0 2 0 0,0 0 0 0 0,0 0 0 0 0,0 0 0 0 0,0 0-49 0 0,0 0-60 0 0,0 0-65 0 0,0 0-134 0 0,0 0-240 0 0,0 0-32 0 0,0 0-4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09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7512 0 0,'0'0'166'0'0,"0"0"29"0"0,0 0 13 0 0,0 0-63 0 0,0 0 3 0 0,0 0 67 0 0,0 0 196 0 0,0 0 359 0 0,3 0 29 0 0,2 1-399 0 0,0 2-40 0 0,-3 1-41 0 0,-1 2-47 0 0,1-1 237 0 0,5 3-218 0 0,-2 8 203 0 0,-4 3-52 0 0,0-4-244 0 0,-1-10-159 0 0,-1 10 82 0 0,1 23 199 0 0,1-26-239 0 0,1-1-35 0 0,4 4 23 0 0,0 3 24 0 0,-5-1 20 0 0,-1 5-10 0 0,-1-13-57 0 0,0 1 1 0 0,1 0-1 0 0,1 0 1 0 0,0-1 0 0 0,2 11-47 0 0,2-5 64 0 0,-3-12-51 0 0,-1 0-1 0 0,0 1 0 0 0,0-1 1 0 0,0 1-1 0 0,0-1 0 0 0,-1 1 1 0 0,1-1-1 0 0,-1 1 1 0 0,0 0-13 0 0,0-1 5 0 0,0 0 0 0 0,0 1 0 0 0,1-1 0 0 0,-1 0 0 0 0,1 1 0 0 0,0-1 0 0 0,1 3-5 0 0,6 12 54 0 0,-7-17-51 0 0,-1 0 0 0 0,1 1 0 0 0,-1-1 0 0 0,0 1 1 0 0,1-1-1 0 0,-1 0 0 0 0,0 1 0 0 0,0-1 0 0 0,0 1 0 0 0,0 0-3 0 0,2 16 50 0 0,3-7-39 0 0,-4-8-11 0 0,1 0 0 0 0,-1 0 1 0 0,0 0-1 0 0,0 0 0 0 0,0 0 1 0 0,-1 1-1 0 0,1-1 0 0 0,-1 0 1 0 0,1 3-1 0 0,-1-4 2 0 0,0-1 0 0 0,0 1 1 0 0,0 0-1 0 0,1 0 1 0 0,-1-1-1 0 0,1 1 1 0 0,-1 0-1 0 0,1-1 1 0 0,0 1-1 0 0,0 0 1 0 0,-1-1-1 0 0,1 1 1 0 0,1-1-3 0 0,-1 1 2 0 0,-1-1 0 0 0,1 1 1 0 0,0 0-1 0 0,0-1 1 0 0,0 1-1 0 0,-1 0 1 0 0,1-1-1 0 0,-1 1 1 0 0,1 0-1 0 0,-1 0 1 0 0,0-1-1 0 0,0 1 1 0 0,0 0-3 0 0,0 5 0 0 0,0-5 1 0 0,0 0 0 0 0,0 1 0 0 0,0-1 0 0 0,0 0 0 0 0,0 0 0 0 0,0 0 0 0 0,1 0 0 0 0,-1 1 0 0 0,1-1 0 0 0,0 1-1 0 0,5 4 20 0 0,-1 3 8 0 0,-3 17-52 0 0,-2-24-130 0 0,0-3-65 0 0,0 0 105 0 0,0 0-49 0 0,0 0-71 0 0,0 0 74 0 0,0 0-34 0 0,0 0-37 0 0,0 0-35 0 0,0 0-356 0 0,0 0 86 0 0,0 0-47 0 0,0 0-686 0 0,0 0-539 0 0,0 0-1025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16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62 7224 0 0,'0'0'165'0'0,"0"0"22"0"0,0 0 7 0 0,0 0-62 0 0,0 0-14 0 0,0 0 37 0 0,0 0 126 0 0,0 0 233 0 0,0 0 20 0 0,0 3-13 0 0,0 10-62 0 0,0-10-31 0 0,0-3-4 0 0,0 4-34 0 0,-1 3-201 0 0,1 29 462 0 0,1-18-397 0 0,0-11-182 0 0,1-3-52 0 0,2-1 51 0 0,3 4 50 0 0,-5 11-3 0 0,-2 2-2 0 0,4-5-8 0 0,1-6-39 0 0,-4-7-54 0 0,0 0-1 0 0,0 0 1 0 0,0 0 0 0 0,0-1-1 0 0,0 1 1 0 0,0 0 0 0 0,-1 0 0 0 0,1 0-1 0 0,-1 0 1 0 0,1 0 0 0 0,-1 1-1 0 0,0-1 1 0 0,0 0 0 0 0,0 0 0 0 0,0 1-15 0 0,1 3 29 0 0,-1 0 1 0 0,1 0-1 0 0,0 0 1 0 0,0 0-1 0 0,1 0 1 0 0,0 1-30 0 0,0 0 26 0 0,0 0 0 0 0,0 1 0 0 0,-1-1 1 0 0,0 1-1 0 0,0 0 0 0 0,0 3-26 0 0,-2 22 55 0 0,0 18 45 0 0,5 3 44 0 0,1-31-90 0 0,-2-11-14 0 0,-1 0 0 0 0,0 1 0 0 0,-1-1 0 0 0,0 0 1 0 0,0 3-41 0 0,-2 7 53 0 0,1 21 68 0 0,4-13 3 0 0,-3-25-104 0 0,8 42 170 0 0,-5-3-34 0 0,-2-20-57 0 0,5 6 102 0 0,-5-24-150 0 0,0 1 1 0 0,-1-1-1 0 0,0 0 0 0 0,0 0 0 0 0,0 1 1 0 0,-1 3-52 0 0,-1 9 102 0 0,0 5 73 0 0,1-19-125 0 0,1 0 1 0 0,-1 1 0 0 0,1-1-1 0 0,-1 0 1 0 0,1 0 0 0 0,1 3-51 0 0,0 0 26 0 0,7 22 117 0 0,-5 8 93 0 0,-5 23 87 0 0,0-45-125 0 0,0-12-57 0 0,1-3 37 0 0,-6-4-345 0 0,0 3-71 0 0,6 0 238 0 0,0 0-10 0 0,0 0 0 0 0,0 0 0 0 0,0 0 1 0 0,0 0-1 0 0,0 0 0 0 0,0 0 0 0 0,0 0 0 0 0,-1 0 0 0 0,1 0 1 0 0,0 0-1 0 0,0 0 0 0 0,0 0 0 0 0,0 0 0 0 0,0 0 0 0 0,0 0 1 0 0,0 0-1 0 0,0 0 0 0 0,0 0 0 0 0,-1 0 0 0 0,1 0 1 0 0,0 0-1 0 0,0 0 0 0 0,0 0 0 0 0,0 0 0 0 0,0 0 0 0 0,0 0 1 0 0,0 0-1 0 0,0 0 0 0 0,0-1 0 0 0,0 1 0 0 0,0 0 0 0 0,0 0 1 0 0,-1 0-1 0 0,1 0 0 0 0,0 0 0 0 0,0 0 0 0 0,0 0 0 0 0,0 0 1 0 0,0 0-1 0 0,0-1 0 0 0,0 1 0 0 0,0 0 0 0 0,0 0 1 0 0,0 0-1 0 0,0 0 0 0 0,0 0 0 0 0,0 0 0 0 0,0 0 0 0 0,0 0 1 0 0,0-1-1 0 0,0 1 0 0 0,0 0 0 0 0,0 0 0 0 0,0 0 0 0 0,0 0 1 0 0,0 0-1 0 0,0 0 10 0 0,0-1-202 0 0,0 0 68 0 0,0 0 59 0 0,0 1 48 0 0,0-1 80 0 0,0-1 257 0 0,0 2-267 0 0,0-1-71 0 0,0 1-33 0 0,0-1-39 0 0,0 0-45 0 0,0 0-51 0 0,0 0-76 0 0,0 0-71 0 0,0 0-79 0 0,0-1-83 0 0,0 0-92 0 0,0 0-98 0 0,0 0-105 0 0,0 0-112 0 0,0-9-1049 0 0,0-11-1103 0 0</inkml:trace>
  <inkml:trace contextRef="#ctx0" brushRef="#br0" timeOffset="737.97">2 101 7368 0 0,'14'-16'165'0'0,"-11"12"22"0"0,-3 4 10 0 0,2 0-181 0 0,-1 0 0 0 0,1 0 0 0 0,0 0 1 0 0,0 0-1 0 0,-1-1 0 0 0,1 1 0 0 0,0-1 0 0 0,-1 0 0 0 0,1 1 0 0 0,1-2-16 0 0,-2 2 5 0 0,0-1-1 0 0,0 0 1 0 0,0 0-1 0 0,0 0 0 0 0,0 0 1 0 0,0 0-1 0 0,-1 0 1 0 0,1 0-1 0 0,0 0 1 0 0,0-1-1 0 0,-1 1 0 0 0,1 0 1 0 0,0 0-5 0 0,8-19 57 0 0,-4 18 122 0 0,1 1 90 0 0,-5 0-277 0 0,1-1 40 0 0,2-2 130 0 0,1-1 131 0 0,8-8 517 0 0,-10 8-586 0 0,0 2-88 0 0,-1 1 65 0 0,0 1-48 0 0,0 0-39 0 0,0 0-35 0 0,2 1 12 0 0,2 1-56 0 0,-5-1 0 0 0,1 0 37 0 0,10 0 228 0 0,1 0-76 0 0,-1 0-63 0 0,0 0-53 0 0,9 0-10 0 0,30 0-19 0 0,-49 0-77 0 0,-1 1 1 0 0,1-1 0 0 0,0 0 0 0 0,0 1-1 0 0,0-1 1 0 0,0 1 0 0 0,0 0 0 0 0,0 0 0 0 0,0 0-1 0 0,-1 0 1 0 0,1 0 0 0 0,0 0 0 0 0,-1 0-3 0 0,1 1 2 0 0,0-1 1 0 0,-1 0 0 0 0,1 0 0 0 0,0 0-1 0 0,0 0 1 0 0,0-1 0 0 0,0 1 0 0 0,-1 0 0 0 0,1-1-1 0 0,0 1 1 0 0,0-1 0 0 0,0 0 0 0 0,0 0-3 0 0,0 0 0 0 0,0 0 0 0 0,0 1 0 0 0,0-1 0 0 0,-1 0 0 0 0,1 1 0 0 0,0-1 0 0 0,0 1 0 0 0,-1 0 0 0 0,1 0 0 0 0,0 0 0 0 0,-1 0 0 0 0,1 0 0 0 0,-1 0 0 0 0,1 1 0 0 0,7 4 0 0 0,5 0 0 0 0,-8 7 0 0 0,-4-11 0 0 0,0 0 0 0 0,0 0 0 0 0,1-1 0 0 0,-1 0 0 0 0,0 1 0 0 0,0-1 0 0 0,1 0 0 0 0,2 1 0 0 0,-4-2 0 0 0,0 0 0 0 0,0 0 0 0 0,1 1 0 0 0,-1-1 0 0 0,0 1 0 0 0,0-1 0 0 0,0 1 0 0 0,0-1 0 0 0,1 1 0 0 0,-1 0 0 0 0,0 0 0 0 0,0-1 0 0 0,0 1 0 0 0,0 0 0 0 0,0 0 0 0 0,-1 0 0 0 0,1 0 0 0 0,0 0 0 0 0,0 1 0 0 0,0-1 0 0 0,-1 0 0 0 0,1 0 0 0 0,-1 1 0 0 0,1-1 0 0 0,-1 0 0 0 0,1 1 0 0 0,-1-1 0 0 0,0 0 0 0 0,1 1 0 0 0,-1 0 0 0 0,0 1-1 0 0,1 0 1 0 0,-1 0-1 0 0,1 0 1 0 0,0 0-1 0 0,0 0 1 0 0,0 0-1 0 0,0-1 1 0 0,0 1-1 0 0,0 0 1 0 0,1-1-1 0 0,-1 1 1 0 0,1-1-1 0 0,0 1 1 0 0,-1-1-1 0 0,1 0 1 0 0,0 0-1 0 0,0 0 1 0 0,0 0-1 0 0,0 0 1 0 0,1-1-1 0 0,-1 1 1 0 0,2 0 0 0 0,-3-1-3 0 0,0-1-1 0 0,0 1 1 0 0,0 0-1 0 0,1 0 1 0 0,-1-1 0 0 0,0 1-1 0 0,0 0 1 0 0,0 0-1 0 0,0 0 1 0 0,0 1 0 0 0,0-1-1 0 0,0 0 1 0 0,0 1 3 0 0,-1 12-10 0 0,0-12 10 0 0,0 0 0 0 0,-1 0 0 0 0,1 0 0 0 0,0 1 0 0 0,0-1 0 0 0,0 0 0 0 0,1 0 0 0 0,-1 0 0 0 0,0 1 0 0 0,1-1 0 0 0,-1 0 1 0 0,1 0-1 0 0,0 0 0 0 0,0 0 0 0 0,0 1 0 0 0,28 56 10 0 0,-29-57-2 0 0,1 1 1 0 0,0-1-1 0 0,-1 0 0 0 0,0 1 0 0 0,1-1 0 0 0,-1 1 0 0 0,0-1 0 0 0,0 1 1 0 0,0-1-1 0 0,0 1 0 0 0,-1 1-8 0 0,1-2 7 0 0,0 0 1 0 0,0 1-1 0 0,0-1 0 0 0,0 0 1 0 0,0 1-1 0 0,0-1 0 0 0,1 0 1 0 0,-1 0-1 0 0,1 1 1 0 0,-1-1-1 0 0,1 1-7 0 0,4 6 11 0 0,-4-8-11 0 0,0 0 0 0 0,0 0 0 0 0,0 0 0 0 0,-1 0 0 0 0,1 0 0 0 0,-1 0 0 0 0,1 1 0 0 0,0-1 0 0 0,-1 0 0 0 0,0 0 0 0 0,1 1 0 0 0,-1-1 0 0 0,0 0 0 0 0,0 1 0 0 0,1-1 0 0 0,-1 1 0 0 0,0-1 0 0 0,0 0 0 0 0,0 1 0 0 0,0-1 0 0 0,-1 0 0 0 0,1 1 0 0 0,0-1 0 0 0,0 0 0 0 0,-1 2 0 0 0,-4 10 3 0 0,-2 6 17 0 0,4 5 35 0 0,3-21-31 0 0,0 0 0 0 0,-1 0-1 0 0,1 0 1 0 0,-1 0-1 0 0,0-1 1 0 0,0 1 0 0 0,0 0-1 0 0,0 0 1 0 0,-1-1-1 0 0,1 1 1 0 0,0-1 0 0 0,-1 1-1 0 0,0-1 1 0 0,-1 2-24 0 0,-31 34 312 0 0,16-19-147 0 0,4-3-42 0 0,-29 31 215 0 0,21-28-204 0 0,1-6-47 0 0,-13 2 117 0 0,12-2-117 0 0,1 0-33 0 0,-9 5 7 0 0,26-16-43 0 0,-1-1 1 0 0,1 0-1 0 0,-1-1 0 0 0,1 1 0 0 0,-1-1 1 0 0,1 0-1 0 0,-1 0 0 0 0,-1-1-18 0 0,-1 0 20 0 0,1 5 28 0 0,-5 9-26 0 0,8-10 32 0 0,2-7-29 0 0,1 4-23 0 0,-1 0 0 0 0,1 0 1 0 0,0-1-1 0 0,0 1 0 0 0,0 0 0 0 0,0 0 0 0 0,0 0 0 0 0,0-1 0 0 0,0 1 0 0 0,0 0 0 0 0,0 0 0 0 0,0 0 0 0 0,0-1 0 0 0,0 1 0 0 0,0 0 0 0 0,0 0 0 0 0,0-1 0 0 0,0 1 0 0 0,0 0 0 0 0,0 0 0 0 0,0 0 1 0 0,0-1-1 0 0,0 1 0 0 0,0 0 0 0 0,0 0 0 0 0,0 0 0 0 0,0-1 0 0 0,1 1 0 0 0,-1 0 0 0 0,0 0 0 0 0,0 0 0 0 0,0-1 0 0 0,0 1-2 0 0,18-12 35 0 0,34-21-25 0 0,-49 32-3 0 0,0 0 0 0 0,0 0 0 0 0,0 0 0 0 0,1 1 0 0 0,-1-1 0 0 0,0 1 1 0 0,0 0-1 0 0,0 0 0 0 0,1 0 0 0 0,2 1-7 0 0,11 0 36 0 0,-7-2-28 0 0,8 0-18 0 0,6 6-37 0 0,-13 1 36 0 0,9 2-15 0 0,-3-5-36 0 0,-13-3 60 0 0,0 0-1 0 0,-1 1 1 0 0,1-1 0 0 0,-1 1 0 0 0,1 0 0 0 0,-1 1-1 0 0,1-1 1 0 0,-1 1 0 0 0,3 1 2 0 0,5 2 3 0 0,-2-1-3 0 0,-1 0 0 0 0,-1 0 0 0 0,1 1 0 0 0,3 2 0 0 0,16 9 0 0 0,-18-12 0 0 0,1 0 0 0 0,-1 1 0 0 0,0 1 0 0 0,0 0 0 0 0,6 6 0 0 0,-7-7 0 0 0,2 4 0 0 0,0 0 0 0 0,-1 1 0 0 0,0 0 0 0 0,5 8 0 0 0,6 5 0 0 0,-16-18 0 0 0,-1 0 0 0 0,1 0 0 0 0,0 0 0 0 0,-1 1 0 0 0,0-1 0 0 0,0 1 0 0 0,-1 0 0 0 0,1 0 0 0 0,-1 1 0 0 0,9 21 0 0 0,-10-26 0 0 0,1 1 0 0 0,-1-1 0 0 0,0 1 0 0 0,0 0 0 0 0,0-1 0 0 0,-1 1 0 0 0,1 0 0 0 0,-1 0 0 0 0,1 0 0 0 0,-1 0 0 0 0,0 2 0 0 0,0-3 2 0 0,1 0 0 0 0,-1 1 0 0 0,0-1 1 0 0,1 0-1 0 0,-1 0 0 0 0,1 0 1 0 0,-1 1-1 0 0,1-1 0 0 0,0 0 1 0 0,0 0-1 0 0,0 0 0 0 0,0 0 1 0 0,0 0-3 0 0,0-1 5 0 0,0 1 0 0 0,0 0 0 0 0,0 0 0 0 0,0 0 0 0 0,0 0 0 0 0,-1 0 0 0 0,1 1 0 0 0,-1-1 0 0 0,1 0 0 0 0,-1 0 0 0 0,0 0 0 0 0,1 1 1 0 0,-1-1-6 0 0,0 7 46 0 0,0-6-26 0 0,0-1 0 0 0,0 1 0 0 0,0 0 0 0 0,0 0 0 0 0,0-1 0 0 0,0 1 0 0 0,-1 0 0 0 0,1-1 0 0 0,-1 1 0 0 0,0 1-20 0 0,-5 6 59 0 0,5-9-45 0 0,0 1-1 0 0,0 0 1 0 0,0 0 0 0 0,1 0-1 0 0,-1 0 1 0 0,0-1-1 0 0,1 1 1 0 0,-1 0 0 0 0,1 0-1 0 0,-1 1 1 0 0,1-1-1 0 0,0 0 1 0 0,-1 0 0 0 0,1 0-14 0 0,0 0 17 0 0,0 0 0 0 0,0 0 0 0 0,0 0 0 0 0,-1 0 1 0 0,1 0-1 0 0,0 0 0 0 0,-1 0 0 0 0,0 0 0 0 0,1-1 1 0 0,-1 1-1 0 0,0 0 0 0 0,0 0 0 0 0,0-1-17 0 0,-6 16 121 0 0,3-2-46 0 0,3-11-46 0 0,0 0 1 0 0,0 0 0 0 0,0 0 0 0 0,0 0-1 0 0,-1 0 1 0 0,0 0 0 0 0,0-1-1 0 0,0 1 1 0 0,0-1 0 0 0,-1 2-30 0 0,-15 13 90 0 0,-8 1-2 0 0,14 1-6 0 0,-11 0-5 0 0,12 0-21 0 0,-4-7-49 0 0,2-4 46 0 0,-1-1 1 0 0,0 0-1 0 0,-3 0-53 0 0,-5 2 17 0 0,-1 1 41 0 0,5-3-36 0 0,-7-1 31 0 0,18 1-37 0 0,5-3-5 0 0,-15 2 42 0 0,5-2-41 0 0,-8 4 8 0 0,3-7 28 0 0,14-2-42 0 0,1 1-1 0 0,-1-1 0 0 0,1 1 1 0 0,0 0-1 0 0,-1-1 1 0 0,1 1-1 0 0,0 1 1 0 0,-1-1-1 0 0,1 0 0 0 0,-2 2-5 0 0,3-2 5 0 0,-1 0-1 0 0,1 0 1 0 0,-1 0-1 0 0,1 0 0 0 0,-1 0 1 0 0,1 0-1 0 0,-1-1 1 0 0,0 1-1 0 0,1 0 0 0 0,-1-1 1 0 0,0 0-1 0 0,1 1 1 0 0,-1-1-1 0 0,0 0 0 0 0,0 0 1 0 0,1 0-1 0 0,-1 0 1 0 0,0-1-1 0 0,1 1 1 0 0,-1-1-1 0 0,0 1 0 0 0,0-1 1 0 0,1 1-1 0 0,-1-1-4 0 0,-7-6 12 0 0,7 6-8 0 0,1 0 0 0 0,-1 0 0 0 0,1 0 0 0 0,-1 0 0 0 0,0 0 0 0 0,1 0-1 0 0,-1 1 1 0 0,0-1 0 0 0,0 0 0 0 0,1 1 0 0 0,-1 0 0 0 0,0-1 0 0 0,0 1 0 0 0,0 0-4 0 0,-9 1 13 0 0,8-1-7 0 0,0 1-1 0 0,0-1 1 0 0,0 0-1 0 0,-1 0 1 0 0,1 0 0 0 0,0-1-1 0 0,0 1 1 0 0,0-1-1 0 0,0 0 1 0 0,0 0-1 0 0,-1 0-5 0 0,-1-7 4 0 0,5 7-2 0 0,0 0-1 0 0,-1 1 1 0 0,1-1 0 0 0,0 1 0 0 0,0-1-1 0 0,-1 1 1 0 0,1-1 0 0 0,0 1 0 0 0,-1-1 0 0 0,1 1-1 0 0,-1 0 1 0 0,1-1 0 0 0,-1 1 0 0 0,1 0-1 0 0,-1-1 1 0 0,1 1 0 0 0,-1 0 0 0 0,1 0-1 0 0,-1-1 1 0 0,1 1 0 0 0,-1 0 0 0 0,1 0 0 0 0,-1 0-1 0 0,1 0 1 0 0,-1 0 0 0 0,1 0 0 0 0,-1 0-1 0 0,1 0 1 0 0,-1 0 0 0 0,0 0 0 0 0,1 0-1 0 0,-1 0-1 0 0,0 0 0 0 0,0 0 0 0 0,0 0 0 0 0,0 0 0 0 0,0 0 0 0 0,0 0 0 0 0,0-1 0 0 0,0 1 0 0 0,0 0 0 0 0,0-1-1 0 0,1 1 1 0 0,-1-1 0 0 0,0 1 0 0 0,0-1 0 0 0,0 0 0 0 0,1 1 0 0 0,-1-1 0 0 0,0 0 0 0 0,0 0 0 0 0,1 1-1 0 0,-1-1 1 0 0,1 0 0 0 0,-1 0 0 0 0,0 0 0 0 0,1 0 0 0 0,0 0 0 0 0,-1 0 0 0 0,1 0 0 0 0,-1-1 0 0 0,-5-9-65 0 0,-4-2-72 0 0,5 6 72 0 0,2 3-1 0 0,0 1-39 0 0,1 1-161 0 0,1 1 4 0 0,1 1-33 0 0,0-3-787 0 0,0-14-48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1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9616 0 0,'0'0'216'0'0,"0"0"32"0"0,0 0 12 0 0,1 0-106 0 0,1-2-79 0 0,7-6-30 0 0,22-6-47 0 0,-21 9 24 0 0,0 0 34 0 0,-2 0 96 0 0,2 0 147 0 0,4 2 104 0 0,-1 1 4 0 0,-3-4-93 0 0,1 1-77 0 0,2 2-62 0 0,12 3 15 0 0,1 0-93 0 0,4 0-64 0 0,15 0-49 0 0,-42 0-50 0 0,0 1 35 0 0,2 0 36 0 0,4 3 64 0 0,-6-3-92 0 0,-1 1-47 0 0,1-1-52 0 0,-1 0-67 0 0,0 1-78 0 0,1-1-91 0 0,-1 0-104 0 0,1-1-115 0 0,-2 1 241 0 0,0-1-33 0 0,1 0-35 0 0,-1 0-37 0 0,1 0-1126 0 0,-1 0-886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2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6448 0 0,'0'0'141'0'0,"0"0"23"0"0,0 0 13 0 0,0 0-52 0 0,0 0-6 0 0,0 0 47 0 0,0 0 146 0 0,0 0 270 0 0,3 2 24 0 0,7 9-5 0 0,-8-10-279 0 0,0 0-86 0 0,0 0-73 0 0,0 0-58 0 0,0-1-34 0 0,3-1 5 0 0,-4 0 3 0 0,-1 1 4 0 0,4 0 266 0 0,-1 0-54 0 0,2 0-48 0 0,-1 0-44 0 0,4-1 57 0 0,0 1-89 0 0,4 0-34 0 0,4 2-7 0 0,-10 0-48 0 0,2 3-28 0 0,-7-4-46 0 0,0 0 0 0 0,1 0 0 0 0,-1-1 0 0 0,1 1 0 0 0,-1 0 0 0 0,1 0 0 0 0,-1-1 0 0 0,1 1 0 0 0,0-1 0 0 0,-1 0 0 0 0,1 1 0 0 0,0-1 0 0 0,-1 0 0 0 0,1 0-8 0 0,19 0 75 0 0,-3 0-80 0 0,2 0-108 0 0,-10 0 8 0 0,3 0-38 0 0,16 0-102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3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80 5328 0 0,'0'0'116'0'0,"0"0"17"0"0,0 0 12 0 0,0 0-40 0 0,0 0-3 0 0,0 0 43 0 0,0 0 127 0 0,0 0 240 0 0,-3-2 22 0 0,-7-9-17 0 0,7 9-77 0 0,3 0-248 0 0,0 1-42 0 0,0-2 45 0 0,0 1-95 0 0,0-2-18 0 0,0 3 10 0 0,0-2 288 0 0,0 0-84 0 0,-1-3-129 0 0,-5 0 9 0 0,2 3-58 0 0,1-1 52 0 0,2 0-11 0 0,0-2 47 0 0,-1 4 34 0 0,-9-9 0 0 0,9 10-117 0 0,0-1-35 0 0,-2 1 7 0 0,-4 3-46 0 0,8-2-23 0 0,-14-1 188 0 0,3 0-83 0 0,-1 3-49 0 0,3 1-54 0 0,0 0 0 0 0,0 1 0 0 0,1-1 0 0 0,-1 2-28 0 0,-7 8 0 0 0,0 3 0 0 0,0-3 0 0 0,3-8 0 0 0,8 6 0 0 0,4-11 0 0 0,1 1 0 0 0,-1-1 0 0 0,0 0 0 0 0,0 1 0 0 0,0-1 0 0 0,0 0 0 0 0,1 0 0 0 0,-1 0 0 0 0,0 1 0 0 0,0-1 0 0 0,0 0 0 0 0,0 0 0 0 0,1 0 0 0 0,-2-1 0 0 0,1 1 0 0 0,0 0 0 0 0,0 0 0 0 0,0 0 0 0 0,1 0 0 0 0,-1 0 0 0 0,0 0 0 0 0,0 1 0 0 0,0-1 0 0 0,0 0 0 0 0,1 0 0 0 0,-1 1 0 0 0,0-1 0 0 0,0 0 0 0 0,0 1 0 0 0,-5 10 0 0 0,-4-6 17 0 0,10-5-12 0 0,-1 1 1 0 0,1 0-1 0 0,0-1 1 0 0,-1 1 0 0 0,1 0-1 0 0,0-1 1 0 0,0 1-1 0 0,0 0 1 0 0,-1-1-1 0 0,1 1 1 0 0,0 0-1 0 0,0-1 1 0 0,0 1-1 0 0,0 0 1 0 0,0-1-6 0 0,0 3 82 0 0,0 0-20 0 0,0 57-50 0 0,0-44-12 0 0,0-15 0 0 0,0 0 0 0 0,0-1 0 0 0,0 1 0 0 0,0 0 0 0 0,0 0 0 0 0,0 0 0 0 0,1 0 0 0 0,-1 0 0 0 0,0-1 0 0 0,0 1 0 0 0,0 0 0 0 0,1 0 0 0 0,-1 0 0 0 0,1 0 0 0 0,9 4-15 0 0,-9-4 12 0 0,-1-1 0 0 0,1 1-1 0 0,-1 0 1 0 0,0-1 0 0 0,0 1 0 0 0,1 0 0 0 0,-1-1-1 0 0,0 1 1 0 0,0 0 0 0 0,0-1 0 0 0,0 1 0 0 0,0 0-1 0 0,0-1 1 0 0,0 1 0 0 0,0 0 3 0 0,0-1 0 0 0,0 0 1 0 0,0 0-1 0 0,0 0 1 0 0,0 0-1 0 0,0 0 1 0 0,0 0-1 0 0,0 0 1 0 0,0 1-1 0 0,0-1 1 0 0,0 0-1 0 0,0 0 1 0 0,0 0-1 0 0,0 0 1 0 0,0 0-1 0 0,0 0 1 0 0,0 0-1 0 0,0 0 1 0 0,0 0-1 0 0,0 0 1 0 0,0 1-1 0 0,0-1 1 0 0,0 0-1 0 0,0 0 1 0 0,0 0-1 0 0,0 0 1 0 0,0 0-1 0 0,0 0 1 0 0,0 0-1 0 0,0 0 1 0 0,1 0-1 0 0,-1 0 1 0 0,0 0-1 0 0,0 0 1 0 0,0 0-1 0 0,0 0 1 0 0,0 0-1 0 0,0 1 1 0 0,0-1-1 0 0,0 0 1 0 0,0 0-1 0 0,0 0 1 0 0,0 0-1 0 0,1 0 1 0 0,-1 0-1 0 0,0 0 1 0 0,0 0-1 0 0,0 0 1 0 0,0 0-1 0 0,0 0 1 0 0,0 0-1 0 0,0 0 0 0 0,0 0 1 0 0,0 0-1 0 0,0 0 1 0 0,1 0-1 0 0,-1 0 1 0 0,0-1-1 0 0,0 1 0 0 0,0 0 1 0 0,1 0-1 0 0,0 0 1 0 0,-1 0 0 0 0,1 0 0 0 0,0 1-1 0 0,0-1 1 0 0,-1 0 0 0 0,1 0-1 0 0,0 0 1 0 0,-1 0 0 0 0,1 1-1 0 0,-1-1 1 0 0,1 0 0 0 0,0 1 0 0 0,-1-1-1 0 0,6 11 0 0 0,-6-11 1 0 0,1 0 0 0 0,0 1 0 0 0,0-1 0 0 0,-1 0 0 0 0,1 1 0 0 0,0-1 0 0 0,0 0 0 0 0,0 0 0 0 0,0 0 0 0 0,-1 0 0 0 0,1 0 0 0 0,0 0 0 0 0,0 0 0 0 0,1 0-1 0 0,12 0 92 0 0,6 0 87 0 0,0 0-44 0 0,-7 0-61 0 0,-4 0-16 0 0,-6 0 22 0 0,-1 3 0 0 0,1 0-47 0 0,-1-2-3 0 0,22 11-13 0 0,-11-2-33 0 0,-13-9 13 0 0,1-1 1 0 0,-1 0 0 0 0,0 1 0 0 0,1-1-1 0 0,-1 0 1 0 0,0 0 0 0 0,1 1 0 0 0,-1-1-1 0 0,0 0 1 0 0,1 0 0 0 0,-1 1 0 0 0,1-1-1 0 0,-1 0 1 0 0,0 0 0 0 0,1 0 0 0 0,-1 0 0 0 0,1 0-1 0 0,-1 1 1 0 0,0-1 0 0 0,1 0 0 0 0,-1 0-1 0 0,1 0 1 0 0,-1 0 0 0 0,1 0 0 0 0,-1 0-1 0 0,1 0 1 0 0,-1-1 2 0 0,5 2-19 0 0,0 13 19 0 0,6-1 10 0 0,-9-8 33 0 0,-2 19-32 0 0,-1-23-11 0 0,1 0 0 0 0,0-1 0 0 0,0 1 0 0 0,0 0 0 0 0,0 0 0 0 0,0 0 0 0 0,0 0 0 0 0,0 0 0 0 0,0-1 0 0 0,0 1 0 0 0,0 0 0 0 0,0 0 0 0 0,1 0 0 0 0,-1-1 0 0 0,0 1 0 0 0,1 0 0 0 0,-1 0 0 0 0,0-1 0 0 0,1 1 0 0 0,-1 0 0 0 0,1 0 0 0 0,1 1 0 0 0,3 4 0 0 0,-6-4 0 0 0,-4 3 0 0 0,4-4 0 0 0,1 1 0 0 0,-1 0 0 0 0,1-1 0 0 0,-1 1 0 0 0,1 0 0 0 0,0 0 0 0 0,-1-1 0 0 0,1 1 0 0 0,0 0 0 0 0,0 0 0 0 0,1 5 0 0 0,-1-6 0 0 0,0 1 0 0 0,0 0 0 0 0,0-1 0 0 0,0 1 0 0 0,0 0 0 0 0,0-1 0 0 0,0 1 0 0 0,-1-1 0 0 0,1 1 0 0 0,-1 0 0 0 0,1-1 0 0 0,-1 2 0 0 0,-10 2 10 0 0,6 6 54 0 0,-5-6 54 0 0,4 6 11 0 0,4-10-108 0 0,0 1 0 0 0,0-1 0 0 0,0 0 0 0 0,-1 1 0 0 0,1-1 0 0 0,-1 0 0 0 0,1-1 0 0 0,-1 1-21 0 0,-9 4 73 0 0,3 1-43 0 0,8-2-21 0 0,-1-1 12 0 0,-13 6 2 0 0,2 1-35 0 0,9-7-97 0 0,0-2 56 0 0,-4-2 7 0 0,8 1 30 0 0,-5 0-17 0 0,-2 0-22 0 0,3 2 38 0 0,4-1 16 0 0,-1-1 0 0 0,1 1 0 0 0,0 0 0 0 0,-1-1 1 0 0,1 1-1 0 0,0 0 0 0 0,0-1 0 0 0,0 1 0 0 0,0 0 1 0 0,-1-1-1 0 0,1 1 0 0 0,0 0 0 0 0,0-1 0 0 0,0 1 1 0 0,0 0 0 0 0,0 1-24 0 0,0-4 0 0 0,0-14 10 0 0,0 16 14 0 0,0-1 0 0 0,-1 0 1 0 0,1 1-1 0 0,0-1 0 0 0,0 1 0 0 0,0-1 1 0 0,0 0-1 0 0,0 1 0 0 0,0-1 1 0 0,0 0-1 0 0,0 1 0 0 0,1-1 1 0 0,-1 1-1 0 0,0-1 0 0 0,0 0 1 0 0,0 1-1 0 0,1-1 0 0 0,-1 1 1 0 0,0-1-1 0 0,17 0-19 0 0,0 1-20 0 0,9 0 18 0 0,-21 3-22 0 0,6 10 33 0 0,4 18 10 0 0,-12-27-4 0 0,-3 2 7 0 0,0 16-69 0 0,0-20 65 0 0,0-1 0 0 0,0 1 0 0 0,-1 0-1 0 0,1 0 1 0 0,0-1 0 0 0,-1 1 0 0 0,0 0 0 0 0,1-1 0 0 0,-1 1 0 0 0,0 0 0 0 0,0-1 0 0 0,0 1-1 0 0,0-1 2 0 0,0 1 1 0 0,0-1-1 0 0,0 1 0 0 0,1 0 0 0 0,-1-1 0 0 0,0 1 0 0 0,0 0 0 0 0,1-1 0 0 0,-1 1 0 0 0,1 0 0 0 0,0 0 0 0 0,0-1 1 0 0,-1 1-1 0 0,1 0 0 0 0,1 10 0 0 0,-1-9 0 0 0,1 0 0 0 0,-1 0 0 0 0,0 1 0 0 0,0-1 0 0 0,-1 0 0 0 0,1 0 0 0 0,-1 1 0 0 0,1-1 0 0 0,-1 0 0 0 0,0 0 0 0 0,-4 5 0 0 0,4-6 0 0 0,0-1 0 0 0,0 1 0 0 0,0-1 0 0 0,0 1 0 0 0,1-1 0 0 0,-1 1 0 0 0,0-1 0 0 0,1 1 0 0 0,0-1 0 0 0,-1 1 0 0 0,1 0 0 0 0,0-1 0 0 0,0 1 0 0 0,0 0 0 0 0,0 5 0 0 0,0-5 0 0 0,0 0 0 0 0,0 1 0 0 0,0-1 0 0 0,0 0 0 0 0,0 0 0 0 0,-1 0 0 0 0,1 0 0 0 0,0 0 0 0 0,-1 0 0 0 0,0 2 0 0 0,-4 4 0 0 0,4-7 0 0 0,0 0 0 0 0,0 1 0 0 0,0-1 0 0 0,1 1 0 0 0,-1-1 0 0 0,0 1 0 0 0,1-1 0 0 0,-1 1 0 0 0,1 0 0 0 0,-1-1 0 0 0,1 1 0 0 0,0 0 0 0 0,0-1 0 0 0,0 1 0 0 0,0-1 0 0 0,0-1 0 0 0,0 1 0 0 0,0 0 0 0 0,0 0 0 0 0,0-1 0 0 0,0 1 0 0 0,0 0 0 0 0,-1-1 0 0 0,1 1 0 0 0,0 0 0 0 0,0-1 0 0 0,-1 1 0 0 0,1-1 0 0 0,0 1 0 0 0,-1 0 0 0 0,1-1 0 0 0,0 1 0 0 0,-1-1 0 0 0,1 1 0 0 0,-1-1 0 0 0,1 1 0 0 0,-1-1 0 0 0,1 1 0 0 0,-1-1 0 0 0,1 0 0 0 0,-1 1 0 0 0,0-1 0 0 0,1 1 0 0 0,-1-1 0 0 0,1 0 0 0 0,-1 1 0 0 0,1-1 0 0 0,-1 1 0 0 0,1-1 0 0 0,-1 1 0 0 0,1-1 0 0 0,-1 1 0 0 0,1 0 0 0 0,0-1 0 0 0,-1 1 0 0 0,1-1 0 0 0,0 1 0 0 0,0 0 0 0 0,-1-1 0 0 0,1 1 0 0 0,0 0 0 0 0,0-1 0 0 0,0 1 0 0 0,0 0 0 0 0,0-1 0 0 0,0 1 0 0 0,0 0 0 0 0,0 0 0 0 0,0 9 1 0 0,1 14-17 0 0,-5-14-23 0 0,-2-5 27 0 0,5-5 12 0 0,1 0 0 0 0,-1 0 0 0 0,1 1 0 0 0,0-1 0 0 0,-1 0 0 0 0,1 1 0 0 0,-1-1 0 0 0,1 0 1 0 0,0 1-1 0 0,-1-1 0 0 0,1 0 0 0 0,0 1 0 0 0,0-1 0 0 0,-1 1 0 0 0,1-1 0 0 0,0 0 0 0 0,0 1 0 0 0,-1-1 0 0 0,1 1 0 0 0,0-1 0 0 0,0 1 0 0 0,0-1 0 0 0,0 1 0 0 0,0-1 0 0 0,0 1 0 0 0,0-1 0 0 0,0 1 0 0 0,0-1 0 0 0,0 1 0 0 0,0-1 1 0 0,0 1-1 0 0,0 0 0 0 0,0 15 0 0 0,3-1 0 0 0,13 17 0 0 0,-16-31 0 0 0,1 0 0 0 0,0 0 0 0 0,-1 0 0 0 0,1-1 0 0 0,0 1 0 0 0,0 0 0 0 0,-1 0 0 0 0,1-1 0 0 0,0 1 0 0 0,0 0 0 0 0,0-1 0 0 0,0 1 0 0 0,0-1 0 0 0,0 1 0 0 0,0-1 0 0 0,1 1 0 0 0,9 5 0 0 0,-7 1 0 0 0,-3-7 0 0 0,-1 1 0 0 0,0-1 0 0 0,0 1 0 0 0,1-1 0 0 0,-1 0 0 0 0,0 1 0 0 0,0-1 0 0 0,1 1 0 0 0,-1-1 0 0 0,1 0 0 0 0,-1 1 0 0 0,0-1 0 0 0,1 0 0 0 0,-1 0 0 0 0,1 1 0 0 0,-1-1 0 0 0,1 0 0 0 0,-1 0 0 0 0,0 0 0 0 0,1 1 0 0 0,-1-1 0 0 0,1 0 0 0 0,-1 0 0 0 0,1 0 0 0 0,-1 0 0 0 0,1 0 0 0 0,-1 0 0 0 0,1 0 0 0 0,-1 0 0 0 0,1 0 0 0 0,-1 0 0 0 0,1-1 0 0 0,13 2 29 0 0,1-1 50 0 0,45 0 370 0 0,-41-3-334 0 0,-6-3-58 0 0,-12 5-54 0 0,1 0 0 0 0,-1 0 1 0 0,1 0-1 0 0,-1 1 0 0 0,1-1 1 0 0,-1 0-1 0 0,1 1 0 0 0,0-1 1 0 0,-1 1-1 0 0,1 0 0 0 0,0 0 1 0 0,-1 0-1 0 0,1 0 1 0 0,0 0-4 0 0,13 0 70 0 0,4 0-89 0 0,12 0-139 0 0,-7 0-99 0 0,-22 0 228 0 0,0 0 1 0 0,-1 0-1 0 0,1 0 1 0 0,0 0 0 0 0,0-1-1 0 0,-1 1 1 0 0,1 0-1 0 0,-1-1 1 0 0,1 1 0 0 0,0-1 28 0 0,14-12-288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4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32 6448 0 0,'0'0'141'0'0,"-2"-3"23"0"0,-12-7 13 0 0,-1 7-19 0 0,7 3-240 0 0,0 0 100 0 0,0 0 84 0 0,-1 0 68 0 0,-1 0 129 0 0,-22 0 721 0 0,19 0-638 0 0,2 0-142 0 0,5 0-168 0 0,0 0-41 0 0,-3 2 22 0 0,2 4-20 0 0,7-6-31 0 0,0 1 0 0 0,-1 0 0 0 0,1-1 0 0 0,-1 1 0 0 0,1-1 0 0 0,-1 1 0 0 0,1-1 0 0 0,-1 1 0 0 0,1-1 0 0 0,-1 0 0 0 0,1 1 0 0 0,-1-1 0 0 0,1 0 0 0 0,-1 1 0 0 0,0-1-1 0 0,1 0 1 0 0,-1 0 0 0 0,0 1 0 0 0,1-1 0 0 0,-1 0 0 0 0,0 0 0 0 0,1 0 0 0 0,-1 0 0 0 0,0 0 0 0 0,1 0 0 0 0,-1 0-2 0 0,0 0 0 0 0,1 0 1 0 0,-1-1-1 0 0,1 1 1 0 0,-1 0-1 0 0,1 0 0 0 0,-1 0 1 0 0,1 0-1 0 0,-1 0 1 0 0,1 0-1 0 0,-1 0 0 0 0,1 1 1 0 0,-1-1-1 0 0,1 0 1 0 0,-1 0-1 0 0,1 0 0 0 0,-1 0 1 0 0,1 1-1 0 0,0-1 1 0 0,-1 0-1 0 0,1 0 0 0 0,-1 1 1 0 0,1-1-1 0 0,-1 0 0 0 0,1 1 1 0 0,0-1-1 0 0,-1 0 1 0 0,1 1-1 0 0,0-1 0 0 0,0 1 1 0 0,-1-1-1 0 0,1 1 1 0 0,0-1-1 0 0,-5 7-2 0 0,-8-2 2 0 0,-3 8 10 0 0,9-5 12 0 0,3-5-14 0 0,1 0-1 0 0,0 0 1 0 0,0 1-1 0 0,0-1 1 0 0,0 1-1 0 0,0 0-7 0 0,-1 6 37 0 0,3-7-32 0 0,0-1 1 0 0,0 0-1 0 0,-1 0 0 0 0,1 0 0 0 0,0 1 0 0 0,-1-1 0 0 0,1 0 0 0 0,-1-1 0 0 0,0 1-5 0 0,-2 4 26 0 0,-1-1 0 0 0,1 1 0 0 0,1 0 0 0 0,-1 0 0 0 0,1 0 0 0 0,0 1-26 0 0,0-1 4 0 0,-2 25 162 0 0,0-23-123 0 0,-2 5 20 0 0,6 0 77 0 0,1-9-104 0 0,-1-1-16 0 0,1-1-1 0 0,0 1 1 0 0,0-1-1 0 0,0 0 1 0 0,1 1-1 0 0,-1-1 1 0 0,1 0-1 0 0,-1 1 1 0 0,1 0-20 0 0,4 5 54 0 0,-4-6-42 0 0,0-1 0 0 0,0 1 0 0 0,0-1 0 0 0,0 1 0 0 0,-1-1 0 0 0,1 1 1 0 0,0-1-1 0 0,-1 1 0 0 0,0-1 0 0 0,1 1 0 0 0,-1 0 0 0 0,0-1 1 0 0,0 1-1 0 0,0 0-12 0 0,2 9 64 0 0,-1-8-38 0 0,0-1 1 0 0,1 0-1 0 0,-1 1 1 0 0,0-1 0 0 0,1 0-1 0 0,-1 0 1 0 0,1 0-1 0 0,0 0 1 0 0,0 0-1 0 0,0 0 1 0 0,0 1-27 0 0,9 4 97 0 0,5-5 38 0 0,-16-2-124 0 0,1 0-1 0 0,0 0 0 0 0,0 0 1 0 0,0 0-1 0 0,0 0 1 0 0,0 0-1 0 0,-1 0 0 0 0,1 0 1 0 0,0 1-1 0 0,0-1 0 0 0,0 0 1 0 0,-1 1-1 0 0,1-1 0 0 0,0 0 1 0 0,0 1-11 0 0,3 5 99 0 0,-3-5-93 0 0,-1-1 0 0 0,0 1 1 0 0,0-1-1 0 0,1 1 0 0 0,-1-1 0 0 0,0 0 1 0 0,1 1-1 0 0,-1-1 0 0 0,0 1 1 0 0,1-1-1 0 0,-1 0 0 0 0,0 0 0 0 0,1 1 1 0 0,-1-1-1 0 0,1 0 0 0 0,-1 0 0 0 0,1 1 1 0 0,-1-1-1 0 0,1 0 0 0 0,-1 0 1 0 0,0 0-1 0 0,1 0 0 0 0,-1 0 0 0 0,1 1 1 0 0,-1-1-1 0 0,1 0 0 0 0,-1 0 1 0 0,1 0-1 0 0,-1-1 0 0 0,1 1 0 0 0,-1 0 1 0 0,1 0-7 0 0,11 1 102 0 0,-9-1-75 0 0,1 0 0 0 0,-1 0 0 0 0,0 0 0 0 0,0 0 0 0 0,0 0 0 0 0,1 0 0 0 0,-1-1 0 0 0,0 0 0 0 0,0 1 0 0 0,1-2-27 0 0,12-7 116 0 0,-10 5-45 0 0,1 1-1 0 0,0-1 1 0 0,7-2-71 0 0,9 1 104 0 0,-12-8-7 0 0,6 0-46 0 0,9-6-13 0 0,-14 3 17 0 0,-11 14-50 0 0,0 0 0 0 0,1-1 0 0 0,-1 1 0 0 0,1 0 0 0 0,-1 0 0 0 0,1 0 0 0 0,0 0 0 0 0,0 0 0 0 0,0 0 0 0 0,0 0-5 0 0,1 0 3 0 0,-1 0 0 0 0,-1 0 0 0 0,1 0 0 0 0,0 0-1 0 0,0 0 1 0 0,-1 0 0 0 0,1 0 0 0 0,-1 0 0 0 0,0-1 0 0 0,1 0-3 0 0,40-76 64 0 0,-41 75-59 0 0,0 0 1 0 0,0-1 0 0 0,0 1 0 0 0,-1 0 0 0 0,1-1 0 0 0,-1 1 0 0 0,0 0-1 0 0,-1-1 1 0 0,0-3-6 0 0,1-8 12 0 0,0-17-13 0 0,0 3 55 0 0,0 17-55 0 0,0 10-58 0 0,0 3-6 0 0,0 3 11 0 0,-1 21 2 0 0,1-23 51 0 0,-1 0 0 0 0,1-1 0 0 0,0 1 0 0 0,0 0 0 0 0,0 0 0 0 0,0 0 0 0 0,0 0-1 0 0,0-1 1 0 0,0 1 0 0 0,0 0 0 0 0,0 0 0 0 0,1 0 0 0 0,-1 0 0 0 0,0-1 0 0 0,0 1 0 0 0,1 0 0 0 0,-1 0 0 0 0,0-1 0 0 0,1 1 0 0 0,-1 0 0 0 0,1 0 1 0 0,6 3 0 0 0,-7-3 0 0 0,1-1 0 0 0,-1 0 0 0 0,0 0 0 0 0,1 1 0 0 0,-1-1 0 0 0,1 0 0 0 0,-1 0 0 0 0,0 1 0 0 0,1-1 0 0 0,-1 1 0 0 0,0-1 0 0 0,1 0 0 0 0,-1 1 0 0 0,0-1 0 0 0,1 1 0 0 0,-1-1 0 0 0,0 1 0 0 0,0-1 0 0 0,0 0 0 0 0,0 1 0 0 0,1-1 0 0 0,-1 1 0 0 0,0-1 0 0 0,0 1 0 0 0,0-1 0 0 0,0 1 0 0 0,0-1 0 0 0,0 1 0 0 0,0-1 0 0 0,0 1 0 0 0,0-1 0 0 0,-1 1 0 0 0,1 15 0 0 0,3 0 0 0 0,6 0 0 0 0,-5-10 0 0 0,0 1 0 0 0,-1 0 0 0 0,3 7 0 0 0,-5-10 0 0 0,0 0 0 0 0,-1 1 0 0 0,1-1 0 0 0,-1 0 0 0 0,0 4 0 0 0,0-4 0 0 0,0 0 0 0 0,1-1 0 0 0,-1 1 0 0 0,1 0 0 0 0,0 0 0 0 0,0 0 0 0 0,0-1 0 0 0,0 1 0 0 0,1 0 0 0 0,0-1 0 0 0,1 3 0 0 0,-2-4 0 0 0,0 1 0 0 0,-1-1 0 0 0,1 0 0 0 0,0 1 0 0 0,-1-1 0 0 0,0 0 0 0 0,0 1 0 0 0,0-1 0 0 0,0 1 0 0 0,0 1 0 0 0,1 13 0 0 0,6-4-1 0 0,-6-12 2 0 0,-1 1 0 0 0,1-1 0 0 0,0 1 0 0 0,0-1 0 0 0,-1 0-1 0 0,1 1 1 0 0,-1-1 0 0 0,1 1 0 0 0,-1 0 0 0 0,0-1 0 0 0,0 1-1 0 0,0-1 1 0 0,0 1-1 0 0,0 10 35 0 0,-1-9-33 0 0,1 0 0 0 0,0 0 0 0 0,0 1 0 0 0,0-1-1 0 0,0 0 1 0 0,1 0 0 0 0,-1 0 0 0 0,1 1 0 0 0,0-1 0 0 0,0 0-2 0 0,4 5 1 0 0,2 5 22 0 0,-6-2 38 0 0,-1-10-112 0 0,0 0 34 0 0,0 3 69 0 0,-1 0 71 0 0,1 0 51 0 0,0 9 523 0 0,1-9-456 0 0,2-4-141 0 0,7 0-99 0 0,-7 0-106 0 0,-3 4-43 0 0,0-2 62 0 0,0 6-46 0 0,0-6-66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4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6056 0 0,'0'0'176'0'0,"3"2"-4"0"0,2 4-86 0 0,17 15 500 0 0,-17-19-263 0 0,1-2 78 0 0,-2 0-159 0 0,-2 0 629 0 0,-2 3-32 0 0,1 3-592 0 0,2 1 71 0 0,12 12 886 0 0,-8-13-778 0 0,-4-2-228 0 0,-1-2 23 0 0,-1-1-51 0 0,0 1-45 0 0,-1 0-37 0 0,0 2 15 0 0,-1 1-62 0 0,1-4-1 0 0,0 1 41 0 0,1 7 165 0 0,2-1-37 0 0,2-1-38 0 0,-1-3-37 0 0,-1 0 16 0 0,-2-1-73 0 0,-1 1-47 0 0,-1 1-32 0 0,1-2 37 0 0,0 10 59 0 0,0-13-92 0 0,0 0-1 0 0,0 0 0 0 0,0 0 0 0 0,0 0 1 0 0,0 0-1 0 0,0 1 0 0 0,0-1 1 0 0,-1 0-1 0 0,1 0 0 0 0,0 0 1 0 0,0 0-1 0 0,0 0 0 0 0,0 0 1 0 0,1 0-1 0 0,-1 0 0 0 0,0 0 0 0 0,0 0 1 0 0,0 1-1 0 0,0-1 0 0 0,0 0 1 0 0,0 0-1 0 0,0 0 0 0 0,0 0 1 0 0,0 0-1 0 0,0 0 0 0 0,0 0 1 0 0,0 0-1 0 0,0 0 0 0 0,0 0 1 0 0,0 0-1 0 0,0 0 0 0 0,0 0 0 0 0,0 1 1 0 0,0-1-1 0 0,0 0 0 0 0,1 0 1 0 0,-1 0-1 0 0,0 0 0 0 0,0 0 1 0 0,0 0-1 0 0,0 0 0 0 0,0 0 1 0 0,0 0-1 0 0,0 0 0 0 0,0 0 0 0 0,0 0 1 0 0,0 0-1 0 0,1 0 0 0 0,-1 0 1 0 0,0 0-1 0 0,0 0 0 0 0,0 0 1 0 0,0 0-1 0 0,0 0 0 0 0,0 0 1 0 0,0 0-1 0 0,0 0-1 0 0,0 0 0 0 0,1 0 1 0 0,0 0 0 0 0,-1 0 0 0 0,1 0 0 0 0,0 0 0 0 0,-1 0 0 0 0,1 0 0 0 0,0 0 0 0 0,-1 0 0 0 0,1 0 0 0 0,0 1 0 0 0,-1-1 0 0 0,1 0 0 0 0,0 1 0 0 0,-1-1 0 0 0,1 0-1 0 0,0 2-10 0 0,0 0-25 0 0,-1-1-25 0 0,0 1-40 0 0,0-1-21 0 0,0 0-39 0 0,1 0-46 0 0,-1 0-52 0 0,0-1-54 0 0,0 1-52 0 0,0-1-45 0 0,0 1-40 0 0,0-1-134 0 0,0 0-40 0 0,0 0-163 0 0,0 0-434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5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0 174 6056 0 0,'0'0'176'0'0,"3"0"-4"0"0,14 1-131 0 0,-6 1 44 0 0,-4 1 48 0 0,-2 0 49 0 0,2 2 191 0 0,6-3 125 0 0,3-2 256 0 0,-3 1-291 0 0,-1-1-49 0 0,0-1-56 0 0,-2-2-65 0 0,-2-2-92 0 0,2-1 81 0 0,4 4 57 0 0,2 1 7 0 0,-2-2-85 0 0,-1 0-71 0 0,-2-1-52 0 0,-5 2-77 0 0,12-1 234 0 0,-16 3-272 0 0,-1 0 1 0 0,1 0 0 0 0,-1 0-1 0 0,1 0 1 0 0,-1 0 0 0 0,0 0 0 0 0,1-1-1 0 0,-1 1 1 0 0,0-1 0 0 0,1 0-24 0 0,17-7 182 0 0,-17 7-154 0 0,1 0 0 0 0,0 1 1 0 0,0-1-1 0 0,0 0 0 0 0,0 1 0 0 0,0 0 1 0 0,1-1-29 0 0,6-1 153 0 0,11-9-110 0 0,-11 6 6 0 0,-1-1-37 0 0,-1 1-10 0 0,2 3 61 0 0,-7-1 12 0 0,7-10-19 0 0,-7 5-45 0 0,-6 4 1 0 0,1 3-7 0 0,1 0 1 0 0,-1-1 0 0 0,1 1 0 0 0,0 0-1 0 0,-1-1 1 0 0,1 1 0 0 0,0-1-1 0 0,0 0 1 0 0,0 1 0 0 0,0-1-1 0 0,-1-2-5 0 0,-11-11 43 0 0,-10-9 35 0 0,17 19-71 0 0,1 1 40 0 0,-2 3-40 0 0,1 0-7 0 0,-10-9 10 0 0,0 7 33 0 0,-15 3-22 0 0,15 0 22 0 0,-4 0-33 0 0,13 0-9 0 0,7 1-2 0 0,0 0 1 0 0,0-1 0 0 0,-1 1 0 0 0,1-1 0 0 0,0 1 0 0 0,0-1 0 0 0,0 0 0 0 0,0 1 0 0 0,0-1 0 0 0,0 1 0 0 0,-1-1 0 0 0,1 0 0 0 0,0 1 0 0 0,0-1 1 0 0,0 0-1 0 0,-1 1 0 0 0,1-1 0 0 0,0 0 0 0 0,-1 1 0 0 0,1-1 0 0 0,0 0 0 0 0,-1 1 0 0 0,-3 2 4 0 0,-1 0 0 0 0,1 1 0 0 0,-1-1 0 0 0,0-1 0 0 0,-3 2-4 0 0,-5 2 96 0 0,7 4 4 0 0,-4-5-44 0 0,5 2-116 0 0,5-6 55 0 0,0-1 0 0 0,0 0 0 0 0,-1 1 0 0 0,1-1 0 0 0,0 0 0 0 0,0 1 0 0 0,-1-1 0 0 0,1 0 0 0 0,0 1 0 0 0,0-1 0 0 0,-1 0 0 0 0,1 1 0 0 0,0-1 0 0 0,-1 0 0 0 0,1 0 0 0 0,-1 0 0 0 0,1 1 0 0 0,0-1 0 0 0,-1 0 0 0 0,1 0 0 0 0,0 0 0 0 0,-1 0 0 0 0,1 0 0 0 0,-1 1 0 0 0,1-1 0 0 0,-1 0 0 0 0,1 0 0 0 0,0 0 0 0 0,-1 0 0 0 0,1 0 0 0 0,-1-1 5 0 0,1 1-2 0 0,0 0 1 0 0,0 0-1 0 0,0 0 1 0 0,0 0-1 0 0,0 0 1 0 0,0 0-1 0 0,-1 0 1 0 0,1 0-1 0 0,0 0 0 0 0,0 0 1 0 0,0 0-1 0 0,0 0 1 0 0,0 0-1 0 0,0 0 1 0 0,0 0-1 0 0,0 0 1 0 0,0 0-1 0 0,0 0 1 0 0,-1 0-1 0 0,1 0 0 0 0,0 0 1 0 0,0 0-1 0 0,0 0 1 0 0,0 1-1 0 0,0-1 1 0 0,0 0-1 0 0,0 0 1 0 0,0 0-1 0 0,0 0 1 0 0,0 0-1 0 0,0 0 1 0 0,0 0-1 0 0,0 0 0 0 0,-1 0 1 0 0,1 0-1 0 0,0 0 1 0 0,0 0-1 0 0,0 0 1 0 0,0 1-1 0 0,0-1 1 0 0,0 0-1 0 0,0 0 1 0 0,0 0-1 0 0,0 0 0 0 0,0 0 1 0 0,0 0-1 0 0,0 0 1 0 0,0 0-1 0 0,0 0 1 0 0,0 0-1 0 0,0 1 1 0 0,0-1-1 0 0,0 0 1 0 0,0 0-1 0 0,0 0 0 0 0,0 0 1 0 0,0 0 1 0 0,1 4-20 0 0,-1-4 18 0 0,-14 25 7 0 0,1 1 36 0 0,11-20-16 0 0,0-2 1 0 0,1 0-1 0 0,0 0 0 0 0,1 1 1 0 0,-1-1-1 0 0,1 0 0 0 0,0 1 1 0 0,0-1-1 0 0,0 0 0 0 0,1 3-25 0 0,0 11 10 0 0,-1-8-25 0 0,-1 2 78 0 0,1-9-40 0 0,0-1 0 0 0,0 1 0 0 0,0-1 0 0 0,0 1 0 0 0,1-1 0 0 0,-1 1 0 0 0,1-1 0 0 0,0 0 1 0 0,0 1-24 0 0,14 26 192 0 0,-8-24-125 0 0,-6-5-63 0 0,-1 0 0 0 0,0 0 1 0 0,1 0-1 0 0,-1 1 0 0 0,0-1 1 0 0,1 0-1 0 0,-1 0 0 0 0,0 1 0 0 0,1-1 1 0 0,-1 0-1 0 0,0 1 0 0 0,1-1 1 0 0,-1 0-1 0 0,0 1 0 0 0,0-1 0 0 0,0 0 1 0 0,1 1-1 0 0,-1-1 0 0 0,0 0 0 0 0,0 1 1 0 0,0-1-1 0 0,0 1 0 0 0,0-1 1 0 0,1 0-1 0 0,-1 1 0 0 0,0-1 0 0 0,0 1 1 0 0,0-1-1 0 0,0 1 0 0 0,0-1 1 0 0,-1 1-5 0 0,4 4 104 0 0,8 8 0 0 0,-6 0 0 0 0,5-8 0 0 0,-4 6 0 0 0,5-4-7 0 0,-10-7-91 0 0,0 0 1 0 0,0 1-1 0 0,0-1 1 0 0,0 1-1 0 0,0-1 1 0 0,0 1-1 0 0,0 0 0 0 0,0-1 1 0 0,0 1-1 0 0,-1 0 1 0 0,1 0-1 0 0,0-1 0 0 0,0 1 1 0 0,-1 0-1 0 0,1 0 1 0 0,0 0-7 0 0,1 4 25 0 0,-1-4-18 0 0,-1 0-1 0 0,0-1 0 0 0,0 1 1 0 0,1 0-1 0 0,-1-1 1 0 0,0 1-1 0 0,1-1 0 0 0,-1 1 1 0 0,1-1-1 0 0,-1 1 1 0 0,1-1-1 0 0,-1 1 0 0 0,1-1 1 0 0,-1 1-1 0 0,1-1 0 0 0,-1 1 1 0 0,1-1-1 0 0,-1 0 1 0 0,1 1-1 0 0,0-1 0 0 0,-1 0 1 0 0,1 0-7 0 0,4 3 26 0 0,3 2 20 0 0,-6-4-35 0 0,-1 0 1 0 0,1 0 0 0 0,-1-1-1 0 0,0 1 1 0 0,1 0-1 0 0,0-1 1 0 0,-1 1-1 0 0,1 0 1 0 0,-1-1-1 0 0,1 0 1 0 0,0 1-1 0 0,-1-1 1 0 0,1 0 0 0 0,0 0-12 0 0,0 0 12 0 0,-1 0 0 0 0,1 0 0 0 0,0 1 0 0 0,-1-1 0 0 0,1 0 0 0 0,-1 1 1 0 0,1-1-1 0 0,0 1 0 0 0,-1 0 0 0 0,1-1 0 0 0,-1 1 0 0 0,0 0 1 0 0,1 0-1 0 0,-1 0-12 0 0,7 4 54 0 0,6 0 39 0 0,-10 2-78 0 0,-4-7-17 0 0,0 1 1 0 0,1-1-1 0 0,-1 1 1 0 0,0-1-1 0 0,1 1 0 0 0,-1-1 1 0 0,0 0-1 0 0,0 1 1 0 0,1-1-1 0 0,-1 0 1 0 0,1 1-1 0 0,-1-1 1 0 0,0 0-1 0 0,1 0 1 0 0,-1 1-1 0 0,1-1 0 0 0,-1 0 1 0 0,1 0-1 0 0,-1 0 1 0 0,1 1-1 0 0,-1-1 1 0 0,1 0-1 0 0,-1 0 1 0 0,1 0-1 0 0,-1 0 0 0 0,1 0 1 0 0,-1 0-1 0 0,1 0 1 0 0,-1 0-1 0 0,1 0 1 0 0,-1 0-1 0 0,1 0 2 0 0,1 0-4 0 0,-1 0-1 0 0,1 0 1 0 0,0 0-1 0 0,-1 0 1 0 0,1 1-1 0 0,0-1 1 0 0,-1 1-1 0 0,1 0 1 0 0,-1-1-1 0 0,1 1 1 0 0,-1 0-1 0 0,1 0 1 0 0,-1 0-1 0 0,0 0 5 0 0,8 4-34 0 0,6-3 17 0 0,-12-2 14 0 0,11 0 21 0 0,5-1 71 0 0,-17 0-78 0 0,0 1 1 0 0,0 0 0 0 0,0-1-1 0 0,-1 1 1 0 0,1-1 0 0 0,0 0-1 0 0,0 0 1 0 0,-1 0 0 0 0,1 0-1 0 0,0 0 1 0 0,-1 0 0 0 0,1 0 0 0 0,0-1-12 0 0,3-2 105 0 0,2 4-69 0 0,-1-1-16 0 0,42-25-5 0 0,-41 23-20 0 0,1 3-54 0 0,0 0-59 0 0,0-3-59 0 0,10-7-210 0 0,-10 8 262 0 0,-3 1 1 0 0,-2 1 1 0 0,0-1-39 0 0,0 0-48 0 0,-1 1-55 0 0,0-2-42 0 0,-1 1-51 0 0,0 0-46 0 0,0-1-40 0 0,2-1-542 0 0,0 1-91 0 0,5 0-747 0 0,10 1-1029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5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9040 0 0,'0'0'200'0'0,"0"0"33"0"0,0 0 15 0 0,3 3-36 0 0,1 1-179 0 0,2 5-23 0 0,-3-2-1 0 0,-2-4 21 0 0,0 0 37 0 0,5 0 161 0 0,-1-1 88 0 0,0 12 382 0 0,6-1 26 0 0,-9-11-300 0 0,-2-2-176 0 0,0 0-48 0 0,0 3 37 0 0,0 1-112 0 0,0 9 421 0 0,1-8-352 0 0,0-1-118 0 0,0-1-77 0 0,10 10 154 0 0,-9-10-51 0 0,-3 0-14 0 0,1 1-34 0 0,0 11-18 0 0,1-6-30 0 0,-1-3-36 0 0,0-3-79 0 0,0-1-80 0 0,0-1 50 0 0,0 0-34 0 0,0 0-38 0 0,0 0-35 0 0,0-1-341 0 0,0 1 77 0 0,0-1-49 0 0,0 0-667 0 0,0 0-534 0 0,0 0-1013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5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4592 0 0,'0'0'133'0'0,"0"0"-30"0"0,0 0 2 0 0,0 0 46 0 0,0 3 136 0 0,0 10 485 0 0,0 26 1192 0 0,0-26-1412 0 0,0-1-64 0 0,0-4-191 0 0,0-1-54 0 0,0 0-61 0 0,0-1-70 0 0,1 7 269 0 0,6 1 50 0 0,-1-2-39 0 0,-5-1-57 0 0,0 5 52 0 0,2-2-104 0 0,1-1-82 0 0,-1-2-57 0 0,-1-5-79 0 0,1 8 174 0 0,-3-2-52 0 0,-1-10-159 0 0,1 0-1 0 0,0 0 0 0 0,0 0 0 0 0,0 0 1 0 0,0-1-1 0 0,1 1 0 0 0,-1 0 0 0 0,0 0 1 0 0,1 0-1 0 0,-1 0 0 0 0,2 1-27 0 0,3 5 89 0 0,1 4 53 0 0,-4 2 58 0 0,1-1-128 0 0,7 1 13 0 0,-7-12-11 0 0,-3-2-75 0 0,0 0-86 0 0,0 0-84 0 0,0 0 42 0 0,0 0-34 0 0,0 0-37 0 0,0 0-35 0 0,0 0-329 0 0,0 0 72 0 0,0 0-49 0 0,0 0-644 0 0,0 0-517 0 0,0 0-976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6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6384 0 0,'0'0'184'0'0,"0"0"-38"0"0,0 0 13 0 0,0 0 76 0 0,0 0 218 0 0,0 0 396 0 0,0 0 30 0 0,0 0-366 0 0,0 0-223 0 0,0 0-72 0 0,0 0 14 0 0,0 0 62 0 0,0 0-224 0 0,0 0-97 0 0,1 0-79 0 0,0 0-101 0 0,1 0-119 0 0,0 0-107 0 0,0 0 50 0 0,0 0-40 0 0,1 0-509 0 0,-1 0-408 0 0,-1 0-773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6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7800 0 0,'0'0'174'0'0,"0"0"29"0"0,0 0 13 0 0,0 3-31 0 0,-1 0-154 0 0,2 13-20 0 0,0-12 22 0 0,0-1 40 0 0,4 0 162 0 0,1-1 98 0 0,-1 9 407 0 0,2-6-206 0 0,-2-1 63 0 0,-4 3-232 0 0,-1-5-128 0 0,3 1 66 0 0,7 8 152 0 0,-7-9-20 0 0,-3 1-30 0 0,1 3-249 0 0,1 0-35 0 0,8 8 139 0 0,-8-12-128 0 0,-1 0-36 0 0,0 2 13 0 0,-2 4-28 0 0,1-8-51 0 0,0 3-164 0 0,0 0 67 0 0,0 0 56 0 0,0 0 48 0 0,0 2 138 0 0,0 7 404 0 0,0-8-458 0 0,0 0-71 0 0,0-2-65 0 0,0 0-41 0 0,0 0-44 0 0,0 1-52 0 0,0-1-73 0 0,0 1-72 0 0,0-1-78 0 0,0 1-84 0 0,0 0-92 0 0,0 0-99 0 0,0 0-104 0 0,0 0-112 0 0,0 1-906 0 0,0 5-1008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2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5784 0 0,'15'-16'132'0'0,"-12"13"17"0"0,-3 3 10 0 0,0 0-51 0 0,0 0 2 0 0,0 0 50 0 0,2 0 144 0 0,27 0 847 0 0,-26 0-579 0 0,0-4-79 0 0,1 0-426 0 0,1 0 65 0 0,1 1 90 0 0,5 0 180 0 0,1 1-1 0 0,-3 2-181 0 0,-1 0-91 0 0,1 0-66 0 0,-4 0-61 0 0,6 1 40 0 0,0 0 48 0 0,18-2 185 0 0,-14-3-156 0 0,-6-2-80 0 0,-7 4-36 0 0,-1 1 1 0 0,1 0-1 0 0,-1 0 1 0 0,1 0-1 0 0,0 0 1 0 0,-1 0 0 0 0,1 1-1 0 0,0-1 1 0 0,0 0-1 0 0,-1 1 1 0 0,1 0-1 0 0,0-1 1 0 0,0 1-1 0 0,0 0-3 0 0,17 0 57 0 0,10 0 24 0 0,6 0 19 0 0,-26-3-156 0 0,14-10-79 0 0,-19 10 45 0 0,-3 3-70 0 0,0-1-87 0 0,-1 1 73 0 0,0 0-39 0 0,0 0-42 0 0,0 0-39 0 0,0 0-395 0 0,0 0-273 0 0,0 0-631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6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81 5840 0 0,'0'-1'15'0'0,"0"-1"1"0"0,0 0 0 0 0,-1 1-1 0 0,1-1 1 0 0,0 0 0 0 0,-1 1-1 0 0,1-1 1 0 0,-1 1-1 0 0,0-1 1 0 0,1 1 0 0 0,-1-1-1 0 0,0 1 1 0 0,0-1 0 0 0,0 1-1 0 0,0 0 1 0 0,0-1 0 0 0,0 1-1 0 0,-1-1-15 0 0,-1-1 112 0 0,2 1-39 0 0,0-1-23 0 0,2 0-26 0 0,-2-1 16 0 0,0 3-38 0 0,0 1 1 0 0,0-1-1 0 0,1 1 1 0 0,-1 0-1 0 0,0 0 1 0 0,0-1-1 0 0,0 1 1 0 0,0 0-1 0 0,1 0 1 0 0,-1 0-1 0 0,0 0 1 0 0,0 0-1 0 0,0 0 1 0 0,0 0-3 0 0,0 0-1 0 0,0 0 1 0 0,0 0-1 0 0,0 0 1 0 0,0 0-1 0 0,0 0 1 0 0,1 0-1 0 0,-1 0 1 0 0,0 0-1 0 0,0-1 1 0 0,0 1-1 0 0,0 0 1 0 0,1 0-1 0 0,-1-1 1 0 0,-1 0 0 0 0,-2-5-17 0 0,-1 0 30 0 0,-4 5 85 0 0,4 1 70 0 0,0-2 71 0 0,-1 0 114 0 0,-3-2 236 0 0,2 0-86 0 0,2 2-231 0 0,1 1-107 0 0,0 0-74 0 0,-6 1 274 0 0,0-1-114 0 0,3 1-123 0 0,-1 0-38 0 0,5-1-66 0 0,1 1 0 0 0,-1 0 0 0 0,0 0 0 0 0,0 1-1 0 0,0-1 1 0 0,1 1 0 0 0,-1-1 0 0 0,0 1 0 0 0,0 0-1 0 0,1 0-23 0 0,-7 4 12 0 0,8-4-6 0 0,0 0 0 0 0,-1 0 0 0 0,1 0 0 0 0,-1-1-1 0 0,1 1 1 0 0,-1 0 0 0 0,1-1 0 0 0,-1 1 0 0 0,1-1-1 0 0,-1 1 1 0 0,0-1 0 0 0,1 0 0 0 0,-1 0 0 0 0,0 0-6 0 0,0 0 1 0 0,1 0 0 0 0,-1 1 1 0 0,0-1-1 0 0,1 0 0 0 0,-1 1 1 0 0,0-1-1 0 0,1 1 0 0 0,-1-1 1 0 0,1 1-1 0 0,-1 0 0 0 0,1 0 0 0 0,-1-1 1 0 0,1 1-1 0 0,0 1-1 0 0,-8 2-2 0 0,5-1 2 0 0,3-3 0 0 0,0 0 0 0 0,1 0 0 0 0,-1 1 0 0 0,0-1 0 0 0,1 0 0 0 0,-1 1 0 0 0,1-1 0 0 0,-1 1 0 0 0,0-1 0 0 0,1 0 0 0 0,-1 1 0 0 0,1-1 0 0 0,-1 1 0 0 0,1 0 0 0 0,0-1 0 0 0,-1 1 0 0 0,1-1 0 0 0,0 1 0 0 0,-1 0 0 0 0,1-1 0 0 0,0 1 0 0 0,-1 0 0 0 0,-1 4 0 0 0,-5 3 18 0 0,-9 2 56 0 0,12-9-58 0 0,1 1 1 0 0,0-1-1 0 0,0 1 1 0 0,1 0-1 0 0,-1 0 0 0 0,-1 1-16 0 0,2 0 18 0 0,-1 0 0 0 0,1 0 0 0 0,0 1-1 0 0,0-1 1 0 0,0 0 0 0 0,0 2-18 0 0,-5 7 35 0 0,-2 0-43 0 0,7-11 3 0 0,1 1 1 0 0,-1 0-1 0 0,1 0 1 0 0,-1 0 0 0 0,1 0-1 0 0,0 0 1 0 0,0 0-1 0 0,0 0 1 0 0,0 1-1 0 0,1-1 1 0 0,-1 0 0 0 0,0 0-1 0 0,1 1 1 0 0,0-1 4 0 0,-4 11-16 0 0,-1 3-29 0 0,-1-1 39 0 0,4 2 49 0 0,1 0 45 0 0,-5 0-9 0 0,0-1-20 0 0,5-8-14 0 0,-1 0 0 0 0,2 1 0 0 0,-1 0 0 0 0,1 5-45 0 0,4 14 76 0 0,-1-21-42 0 0,0 0 0 0 0,1 0 0 0 0,3 6-34 0 0,2 3 26 0 0,-4-6-26 0 0,-4-7 0 0 0,0-1 0 0 0,0 0 0 0 0,0 0 0 0 0,1 0 0 0 0,-1 1 0 0 0,1-1 0 0 0,-1 0 0 0 0,1-1 0 0 0,0 1 0 0 0,11 14 17 0 0,-6-4 57 0 0,-6-10-68 0 0,-1-1-1 0 0,1 0 0 0 0,0 1 0 0 0,0-1 0 0 0,0 0 1 0 0,1 0-1 0 0,-1 0 0 0 0,0 0 0 0 0,0 0 1 0 0,1 0-1 0 0,-1 0 0 0 0,0 0 0 0 0,1-1 1 0 0,-1 1-1 0 0,1 0 0 0 0,-1-1 0 0 0,1 0 0 0 0,-1 1 1 0 0,1-1-6 0 0,16 2 81 0 0,-16-2-70 0 0,-1 0 0 0 0,1 0 0 0 0,-1 0 1 0 0,1 1-1 0 0,0-1 0 0 0,-1 0 0 0 0,1 1 0 0 0,-1 0 1 0 0,1-1-1 0 0,-1 1 0 0 0,1 0 0 0 0,-1 0 1 0 0,2 0-12 0 0,7 5 99 0 0,7-3 40 0 0,-13-3-119 0 0,13 0 82 0 0,1 0 53 0 0,1 0 42 0 0,-1 0 34 0 0,-16-1-209 0 0,-1 1-1 0 0,1 0 1 0 0,0 0 0 0 0,-1 0-1 0 0,1-1 1 0 0,0 1 0 0 0,-1-1-1 0 0,1 0 1 0 0,-1 1 0 0 0,1-1-1 0 0,-1 0 1 0 0,1 0 0 0 0,-1 0-1 0 0,1 0-21 0 0,6-4 101 0 0,2 1 51 0 0,-8 3-117 0 0,1 0 0 0 0,-1 0 0 0 0,0-1 0 0 0,0 1 0 0 0,0 0 0 0 0,0-1 0 0 0,0 1 0 0 0,0-1 0 0 0,0 0-35 0 0,22-21 356 0 0,5-4 2 0 0,-3-5-48 0 0,-19 23-243 0 0,-3 4-20 0 0,-1 0 0 0 0,1-1 1 0 0,-1 1-1 0 0,0-1 1 0 0,2-5-48 0 0,0-15 126 0 0,1 10-41 0 0,-5 13-67 0 0,1 0 1 0 0,-1 0-1 0 0,0-1 1 0 0,0 1-1 0 0,-1-1 0 0 0,1 1 1 0 0,-1-1-1 0 0,0-1-18 0 0,2-13 66 0 0,5 0-23 0 0,-2 7-25 0 0,-5 9-15 0 0,1 0 1 0 0,-1 0 0 0 0,0 0-1 0 0,0 0 1 0 0,0 0 0 0 0,0 0-1 0 0,0 1 1 0 0,0-1-1 0 0,0 0 1 0 0,0 0 0 0 0,-1 0-1 0 0,1 0 1 0 0,-1 0-1 0 0,0 0 1 0 0,1 0 0 0 0,-1 0-1 0 0,0 1 1 0 0,0-1-1 0 0,-1-1-3 0 0,-2-5 23 0 0,3 4-21 0 0,0 1 0 0 0,0-1 0 0 0,1 1 0 0 0,-1-1 0 0 0,1 0 0 0 0,0 1 0 0 0,0-1 0 0 0,0 0 0 0 0,1-1-2 0 0,-1-4-2 0 0,1-1 7 0 0,-2-5-6 0 0,-1 8-46 0 0,-3 4-44 0 0,-1 1-37 0 0,1-9-154 0 0,2 9 179 0 0,1 2-12 0 0,0-1 8 0 0,1 0-34 0 0,0 1-42 0 0,-1-1-48 0 0,2 0-54 0 0,-1 0-50 0 0,0-1-44 0 0,1 1-39 0 0,-1-2-513 0 0,-1 0-89 0 0,-2 1-710 0 0,-5 2-980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7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7136 0 0,'0'0'208'0'0,"2"0"-10"0"0,-1 0-188 0 0,-1 0 0 0 0,1 0-1 0 0,0 0 1 0 0,-1 0-1 0 0,1 0 1 0 0,-1 0-1 0 0,1 0 1 0 0,-1 0-1 0 0,1 0 1 0 0,-1 1-1 0 0,1-1 1 0 0,-1 0 0 0 0,1 0-1 0 0,-1 1 1 0 0,1-1-1 0 0,-1 0 1 0 0,1 1-1 0 0,-1-1-9 0 0,2 3 123 0 0,-1 1 57 0 0,-1 1 103 0 0,1-3-94 0 0,-1 1 36 0 0,0 0 42 0 0,0 0 43 0 0,0 1 79 0 0,-1 0 60 0 0,1 7 415 0 0,0-9-565 0 0,0-2 106 0 0,3 0 231 0 0,4 1-280 0 0,-2 5 83 0 0,-4 4 13 0 0,-1 0-71 0 0,0-3-64 0 0,0 0-139 0 0,0 9 345 0 0,0-7-383 0 0,0 3-65 0 0,0 5-109 0 0,0-16 33 0 0,0 0 0 0 0,0-1 0 0 0,0 1 0 0 0,0 0 0 0 0,0 0 0 0 0,0 0 0 0 0,0 0 0 0 0,0 0 0 0 0,0-1 0 0 0,-1 1 0 0 0,1 0 0 0 0,0 0 0 0 0,-1 0 0 0 0,1 0 1 0 0,-1-1-5 0 0,0 1 1 0 0,0-1-1 0 0,1 0 0 0 0,-1 1 0 0 0,0-1 1 0 0,0 0-1 0 0,0 0 0 0 0,0 1 0 0 0,1-1 1 0 0,-1 0-1 0 0,0 0 0 0 0,0 0 0 0 0,0 0 1 0 0,-1 0 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8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7424 0 0,'0'0'166'0'0,"0"0"29"0"0,0 0 12 0 0,0 0 11 0 0,0 0 46 0 0,0 0 22 0 0,0 0 2 0 0,0 1-126 0 0,0 1-84 0 0,0 5-33 0 0,0 30-21 0 0,0-35-12 0 0,0 0-1 0 0,0-1 1 0 0,0 1 0 0 0,-1 0-1 0 0,1-1 1 0 0,-1 1-1 0 0,1 0 1 0 0,-1-1 0 0 0,0 1-1 0 0,1-1 1 0 0,-1 1 0 0 0,0-1-1 0 0,0 1 1 0 0,0-1-1 0 0,0 0 1 0 0,0 0 0 0 0,0 1-1 0 0,-1-1-11 0 0,-1 3 85 0 0,2-1-38 0 0,2 6-5 0 0,-1-6-6 0 0,0 12 137 0 0,0 10 78 0 0,3-5-91 0 0,3-7-31 0 0,-5-12-109 0 0,0 1 1 0 0,0-1-1 0 0,0 1 1 0 0,-1-1-1 0 0,1 1 1 0 0,-1-1-1 0 0,1 1 1 0 0,-1 0-1 0 0,1-1 1 0 0,-1 1-1 0 0,0 0 1 0 0,0-1-1 0 0,0 1 1 0 0,0 0-21 0 0,1 5 61 0 0,-1 0 1 0 0,2 0 0 0 0,-1 0 0 0 0,1 0 0 0 0,1 2-62 0 0,1 8 107 0 0,2 11 94 0 0,4-7-28 0 0,-7-8-95 0 0,-2-10-60 0 0,-1-1-1 0 0,1 0 1 0 0,-1 1-1 0 0,1-1 0 0 0,0 0 1 0 0,0 0-1 0 0,0 1 0 0 0,0-1 1 0 0,0 0-1 0 0,0 0 1 0 0,1 0-1 0 0,-1-1 0 0 0,1 1 1 0 0,-1 0-18 0 0,3 2 56 0 0,-1 0 0 0 0,0 1 0 0 0,0-1 0 0 0,2 5-56 0 0,12 17 157 0 0,-16-25-148 0 0,0 0 0 0 0,0 0 0 0 0,1 0 0 0 0,-1 0 0 0 0,0-1 0 0 0,0 1 0 0 0,1 0 0 0 0,-1 0 0 0 0,0-1 0 0 0,1 1 0 0 0,-1-1 0 0 0,0 1 0 0 0,1-1-1 0 0,-1 1 1 0 0,1-1 0 0 0,-1 0 0 0 0,1 0 0 0 0,0 0-9 0 0,3 3 122 0 0,-4-2-115 0 0,13 8 127 0 0,3-6-11 0 0,6-3 10 0 0,-12-3-12 0 0,-5 1-84 0 0,3-3 7 0 0,-2 1 9 0 0,2 0 39 0 0,12-9 1 0 0,-13-1-64 0 0,3 8 11 0 0,-9 6-39 0 0,-1-1 0 0 0,0 1-1 0 0,0-1 1 0 0,0 1 0 0 0,0-1 0 0 0,0 1 0 0 0,0-1 0 0 0,-1 0 0 0 0,1 0-1 0 0,0 1 1 0 0,0-1 0 0 0,0 0 0 0 0,0 0 0 0 0,-1 0 0 0 0,1 0 0 0 0,0 0-1 0 0,3-9 3 0 0,-3 7 2 0 0,0 1 1 0 0,0 0 0 0 0,1 0-1 0 0,-1-1 1 0 0,0 1-1 0 0,1 0 1 0 0,0 0-1 0 0,-1 0 1 0 0,1 0-6 0 0,-1 1 2 0 0,1 0-1 0 0,-1 0-1 0 0,0 0 0 0 0,0 0 1 0 0,0-1-1 0 0,0 1 0 0 0,0 0 1 0 0,0 0-1 0 0,0-1 1 0 0,0 1-1 0 0,0-1 0 0 0,-1 1 1 0 0,1-1-1 0 0,-1 1 1 0 0,1-1-1 0 0,-1 1 0 0 0,0-1 1 0 0,1 0-1 0 0,-1 1 0 0 0,0-1 1 0 0,0 1-1 0 0,0-1 1 0 0,0 0-1 0 0,1-7 11 0 0,1 1 0 0 0,0-1 0 0 0,0 0 0 0 0,1 1 0 0 0,0 0 0 0 0,3-5-11 0 0,4-12-2 0 0,-9 19 2 0 0,0 1 0 0 0,0-1 0 0 0,0 1 0 0 0,-1-1 0 0 0,0 0 0 0 0,0 1 0 0 0,0-1 0 0 0,-1 0 0 0 0,0-6 0 0 0,0-8-1 0 0,1-10-11 0 0,4 14-55 0 0,1 8 52 0 0,-4 7 9 0 0,0-1 0 0 0,0 1-1 0 0,0-1 1 0 0,-1 1 0 0 0,1-1-1 0 0,0 1 1 0 0,-1-1 0 0 0,1 1-1 0 0,-1-1 1 0 0,0 0 0 0 0,1 1 0 0 0,-1-1-1 0 0,0 0 1 0 0,0 0 6 0 0,0 0-14 0 0,-1-7 9 0 0,5 2-64 0 0,6-3-2 0 0,-7 7-19 0 0,0 3 10 0 0,-3 0 79 0 0,1 0-1 0 0,0 0 1 0 0,-1 0 0 0 0,1 0 0 0 0,0 0 0 0 0,-1 0 0 0 0,1 0 0 0 0,0 0 0 0 0,-1 1 0 0 0,1-1 0 0 0,0 0 0 0 0,-1 0 0 0 0,1 1 0 0 0,-1-1 0 0 0,1 1 1 0 0,4 12 0 0 0,6 0-11 0 0,-11-13 9 0 0,1 0 1 0 0,-1 1-1 0 0,0-1 1 0 0,1 0-1 0 0,-1 1 1 0 0,0-1-1 0 0,0 0 1 0 0,1 1 0 0 0,-1-1-1 0 0,0 0 1 0 0,0 1-1 0 0,1-1 1 0 0,-1 0-1 0 0,0 1 1 0 0,0-1-1 0 0,0 1 1 0 0,0-1-1 0 0,0 1 1 0 0,0-1-1 0 0,0 0 1 0 0,0 1-1 0 0,0-1 1 0 0,0 1-1 0 0,0-1 1 0 0,0 1-1 0 0,0-1 1 0 0,0 1 1 0 0,1 4-13 0 0,6-1 13 0 0,-7-4 0 0 0,1 0 0 0 0,-1 1 0 0 0,0-1 0 0 0,1 0 0 0 0,-1 1 0 0 0,1-1 0 0 0,-1 0 0 0 0,0 1 0 0 0,1-1 0 0 0,-1 0 0 0 0,0 1 0 0 0,1-1 0 0 0,-1 0 0 0 0,0 1 0 0 0,0-1 0 0 0,1 1 0 0 0,-1-1 0 0 0,0 1 0 0 0,0-1 0 0 0,0 1 0 0 0,1-1 0 0 0,-1 1 0 0 0,0-1 0 0 0,0 1 0 0 0,0-1 0 0 0,0 1 0 0 0,0-1 0 0 0,0 1 0 0 0,0-1 0 0 0,0 1 0 0 0,0-1 0 0 0,-1 1 0 0 0,1 0 0 0 0,0-1 0 0 0,0 1 0 0 0,0 0 0 0 0,0-1 0 0 0,0 1 0 0 0,0 0 0 0 0,1-1 0 0 0,-1 1 0 0 0,0 0 0 0 0,0-1 0 0 0,0 1 0 0 0,1 0 0 0 0,-1-1 0 0 0,0 1 0 0 0,1 0 0 0 0,-1-1 0 0 0,0 1 0 0 0,1-1 0 0 0,-1 1 0 0 0,1-1 0 0 0,-1 1 0 0 0,1-1 0 0 0,-1 1 0 0 0,1-1 0 0 0,-1 0 0 0 0,1 1 0 0 0,0-1 0 0 0,-1 1 0 0 0,1-1 0 0 0,-1 0 0 0 0,1 1 0 0 0,-1-1 0 0 0,1 1 0 0 0,-1-1 0 0 0,1 1 0 0 0,-1-1 0 0 0,1 1 0 0 0,-1-1 0 0 0,0 1 0 0 0,1 0 0 0 0,-1-1 0 0 0,0 1 0 0 0,0 0 0 0 0,1-1 0 0 0,-1 1 0 0 0,0 0 0 0 0,0-1 0 0 0,0 1 0 0 0,0 0 0 0 0,0-1 0 0 0,0 1 0 0 0,0 0 0 0 0,0 0 0 0 0,0 10 0 0 0,-1-8 0 0 0,1 1 0 0 0,0-1 0 0 0,0 0 0 0 0,0 0 0 0 0,0 1 0 0 0,0-1 0 0 0,1 0 0 0 0,0 0 0 0 0,0 0 0 0 0,0 1 0 0 0,3 4 0 0 0,7 18 0 0 0,16 50 0 0 0,-25-69 0 0 0,0 3 0 0 0,0 0 0 0 0,2 0 0 0 0,-1-1 0 0 0,5 8 0 0 0,18 31 0 0 0,-21-17 0 0 0,6-18 10 0 0,-9-10 20 0 0,1 0-90 0 0,8 7-42 0 0,-9-7-8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09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5840 0 0,'0'0'132'0'0,"0"0"17"0"0,0 0 11 0 0,3 0-21 0 0,1 1-119 0 0,-4-1-21 0 0,7-5 17 0 0,11-4 35 0 0,-14 7-5 0 0,-1 1 57 0 0,1 1 72 0 0,3 0 134 0 0,-2-1-62 0 0,-1 1-127 0 0,-2-1-63 0 0,1 1-51 0 0,5-5 190 0 0,-7 4-149 0 0,1 0 0 0 0,-1 0-1 0 0,1 0 1 0 0,-1 0 0 0 0,1 0-1 0 0,0 1 1 0 0,-1-1-1 0 0,1 1 1 0 0,-1-1 0 0 0,1 1-1 0 0,1-1-46 0 0,5-1 312 0 0,3-3-185 0 0,2 1 64 0 0,3 1 57 0 0,2 2 49 0 0,-6-1-117 0 0,-3-3-35 0 0,4-2 13 0 0,-6 6-94 0 0,-1 0 1 0 0,0 0 0 0 0,0 1-1 0 0,1 0 1 0 0,2 0-65 0 0,9 1 110 0 0,-3-1-49 0 0,-12 0-49 0 0,0 0 1 0 0,-1 0-1 0 0,1 0 0 0 0,0-1 0 0 0,-1 1 0 0 0,1-1 0 0 0,0 0 0 0 0,-1 0 1 0 0,1 0-1 0 0,0 0 0 0 0,-1 0 0 0 0,1 0-12 0 0,9-5 57 0 0,7 4-34 0 0,41 2 41 0 0,-58 0-64 0 0,0 0 0 0 0,-1 0 0 0 0,1 0 0 0 0,0 0 0 0 0,-1 0 0 0 0,1-1 0 0 0,0 1 0 0 0,-1 0 0 0 0,1-1 0 0 0,0 0 0 0 0,11-9 10 0 0,-11 7 44 0 0,-2 3 14 0 0,0 0 22 0 0,0 0 28 0 0,0 0-12 0 0,0 0-8 0 0,0 3-8 0 0,0-2-85 0 0,1 1 1 0 0,-1-1-1 0 0,0 1 1 0 0,0 0-1 0 0,0 0 1 0 0,0-1-1 0 0,0 1 1 0 0,0 0-1 0 0,0 0 1 0 0,-1-1-1 0 0,1 1 1 0 0,-1 0-1 0 0,1 0 1 0 0,-1-1-1 0 0,0 1 1 0 0,0-1-1 0 0,0 1 1 0 0,1 0-1 0 0,-1-1 1 0 0,-1 0-1 0 0,1 1 1 0 0,0-1-1 0 0,0 0 1 0 0,0 1-1 0 0,-1-1 1 0 0,1 0-6 0 0,-13 4 15 0 0,9 6-15 0 0,-6-5 0 0 0,10-5 0 0 0,0-1 0 0 0,0 0 0 0 0,0 1 0 0 0,0-1 0 0 0,0 1 0 0 0,0 0 0 0 0,0-1 0 0 0,0 1 0 0 0,0 0 0 0 0,0-1 0 0 0,1 1 0 0 0,-1 0 0 0 0,0 0 0 0 0,0 0 0 0 0,1 0 0 0 0,-1 0 0 0 0,0 1 0 0 0,0 1 0 0 0,-1-1 0 0 0,1 0 0 0 0,0 0 0 0 0,-1 0 0 0 0,0 0 0 0 0,1 0 0 0 0,-1 0 0 0 0,0-1 0 0 0,0 1 0 0 0,-1 0 0 0 0,-6 6 0 0 0,-2 7 0 0 0,2-7 0 0 0,7-6 0 0 0,0-1 0 0 0,0 1 0 0 0,1 0 0 0 0,-1-1 0 0 0,0 1 0 0 0,1 0 0 0 0,-1 0 0 0 0,1 1 0 0 0,-1-1 0 0 0,1 0 0 0 0,0 1 0 0 0,-2 1 0 0 0,0 0 0 0 0,0 0 0 0 0,0-1 0 0 0,0 1 0 0 0,0-1 0 0 0,-1 0 0 0 0,-2 2 0 0 0,-16 17 0 0 0,20-21 0 0 0,1 1 0 0 0,0-1 0 0 0,0 1 0 0 0,0 0 0 0 0,0-1 0 0 0,1 1 0 0 0,-1 0 0 0 0,0 0 0 0 0,1-1 0 0 0,-1 1 0 0 0,1 0 0 0 0,0 0 0 0 0,-1 0 0 0 0,1 1 0 0 0,0-1-1 0 0,0 0 1 0 0,-1 0 0 0 0,1 0 0 0 0,0 0 0 0 0,-1 0-1 0 0,0 0 1 0 0,1-1 0 0 0,-1 1 0 0 0,0 0-1 0 0,0 0 1 0 0,0 0 0 0 0,0 0 0 0 0,0-1 1 0 0,0 1 0 0 0,0-1 0 0 0,0 0 0 0 0,0 1 1 0 0,1-1-1 0 0,-1 1 0 0 0,1 0 0 0 0,-1-1 0 0 0,1 1 0 0 0,0-1 0 0 0,-1 1 0 0 0,1 0-1 0 0,-2 6 43 0 0,0-6-42 0 0,1 0 1 0 0,0 1-1 0 0,0-1 0 0 0,0 1 1 0 0,0 0-1 0 0,1-1 0 0 0,-1 1 1 0 0,1 0-2 0 0,0-2 0 0 0,0 0 0 0 0,0 1 1 0 0,0-1-1 0 0,1 0 1 0 0,-1 0-1 0 0,0 0 1 0 0,1 0-1 0 0,-1 0 0 0 0,1 0 1 0 0,-1 0-1 0 0,1 0 1 0 0,0 0-1 0 0,2 4 8 0 0,-1 8 56 0 0,1-8-8 0 0,7 6-35 0 0,-6-6 28 0 0,-5 5-39 0 0,1-10-5 0 0,0 0-4 0 0,0 0 0 0 0,0 1 0 0 0,0-1-1 0 0,0 0 1 0 0,0 0 0 0 0,0 0 0 0 0,0 0-1 0 0,0 0 1 0 0,0 0 0 0 0,0 0 0 0 0,0 0-1 0 0,0 0 1 0 0,0 0 0 0 0,0 1 0 0 0,0-1-1 0 0,0 0 1 0 0,0 0 0 0 0,0 0 0 0 0,0 0-1 0 0,0 0 1 0 0,0 0 0 0 0,0 0 0 0 0,0 0-1 0 0,0 0 1 0 0,0 0 0 0 0,0 0 0 0 0,0 0-1 0 0,0 1 1 0 0,0-1 0 0 0,1 0 0 0 0,-1 0-1 0 0,0 0 1 0 0,0 0 0 0 0,0 0-1 0 0,0 0 1 0 0,0 0 0 0 0,0 0 0 0 0,0 0-1 0 0,0 0 1 0 0,0 0 0 0 0,0 0 0 0 0,0 0-1 0 0,1 0 1 0 0,-1 0 0 0 0,0 0 0 0 0,0 0-1 0 0,0 0 1 0 0,0 0 0 0 0,0 0 0 0 0,0 0-1 0 0,0 0 1 0 0,0 0 0 0 0,0 0 0 0 0,0 0-1 0 0,0 0 1 0 0,1 0 0 0 0,-1 0-1 0 0,108 0 323 0 0,-107 0-321 0 0,1 0 1 0 0,0 0-1 0 0,0 1 0 0 0,-1-1 1 0 0,1 0-1 0 0,0 1 1 0 0,0 0-1 0 0,-1-1 1 0 0,1 1-1 0 0,0 0 1 0 0,-1 0-1 0 0,1 0 1 0 0,-1 0-3 0 0,1 0 2 0 0,-1 0 1 0 0,1 0-1 0 0,-1 0 0 0 0,1-1 1 0 0,0 1-1 0 0,-1 0 1 0 0,1-1-1 0 0,0 1 1 0 0,0-1-1 0 0,-1 0 1 0 0,1 0-1 0 0,0 1 1 0 0,0-1-3 0 0,14 2 0 0 0,-15-1 0 0 0,0 0 0 0 0,0 0 0 0 0,0-1 0 0 0,0 1 0 0 0,0 0 0 0 0,0 0 0 0 0,0 0 0 0 0,0 0 0 0 0,0 0 0 0 0,0 0 0 0 0,0 0 0 0 0,0 1 0 0 0,1 2 0 0 0,-1 2 0 0 0,-2 16 0 0 0,1 10 0 0 0,-1-23 0 0 0,2 0 0 0 0,13 20 0 0 0,2 6 26 0 0,-14-15 9 0 0,-2-12-32 0 0,0-7-2 0 0,0 0 0 0 0,0-1 0 0 0,0 1 0 0 0,0 0 0 0 0,0 0 1 0 0,0-1-1 0 0,0 1 0 0 0,0 0 0 0 0,0 0 0 0 0,0-1 0 0 0,1 1 1 0 0,-1 0-1 0 0,0 0 0 0 0,1-1 0 0 0,-1 1 0 0 0,0 0-1 0 0,1-1 3 0 0,0 1-1 0 0,0-1 1 0 0,0 1-1 0 0,0-1 1 0 0,0 0-1 0 0,0 0 1 0 0,0 1-1 0 0,0-1 1 0 0,0 0-1 0 0,0 0 1 0 0,0 0-1 0 0,0 0 0 0 0,0 0 1 0 0,1 0-3 0 0,-1 0 0 0 0,-1 0 1 0 0,1 0-1 0 0,-1 0 0 0 0,1 0 1 0 0,-1 0-1 0 0,1 0 0 0 0,-1 0 1 0 0,1 0-1 0 0,-1 0 0 0 0,1 0 1 0 0,-1 0-1 0 0,0 0 0 0 0,1 1 0 0 0,-1-1 1 0 0,1 0-1 0 0,-1 0 0 0 0,0 0 1 0 0,1 1-1 0 0,-1-1 0 0 0,1 0 1 0 0,-1 1-1 0 0,0-1 0 0 0,1 0 1 0 0,-1 1-1 0 0,0-1 0 0 0,0 0 1 0 0,1 1-1 0 0,-1-1 0 0 0,0 1 1 0 0,0-1-1 0 0,0 1 0 0 0,1-1 1 0 0,-1 0-1 0 0,0 1 0 0 0,0-1 1 0 0,0 1-1 0 0,3 6-1 0 0,10 8 1 0 0,0 1 0 0 0,-10-11 0 0 0,-3-4 0 0 0,0-1 0 0 0,1 1 0 0 0,-1 0 0 0 0,0-1 0 0 0,0 1 0 0 0,1-1 0 0 0,-1 1 0 0 0,1 0 0 0 0,-1-1 0 0 0,1 1 0 0 0,-1-1 0 0 0,1 1 0 0 0,-1-1 0 0 0,1 1 0 0 0,-1-1 0 0 0,1 0 0 0 0,-1 1 0 0 0,1-1 0 0 0,0 0 0 0 0,-1 1 0 0 0,1-1 0 0 0,0 0 0 0 0,4 3 0 0 0,26 23 0 0 0,-20-21 0 0 0,-9-4 0 0 0,0 0 0 0 0,1 0 0 0 0,-1 0 0 0 0,0 0 0 0 0,0 1 0 0 0,0-1 0 0 0,0 1 0 0 0,0-1 0 0 0,0 1 0 0 0,6 6 0 0 0,-5-5 0 0 0,0 0 0 0 0,1 0 0 0 0,-1 0 0 0 0,-1 1 0 0 0,1 0 0 0 0,0 0 0 0 0,-1 1 0 0 0,-2-5 0 0 0,1 1 0 0 0,-1 0 0 0 0,0-1 0 0 0,1 1 0 0 0,-1 0 0 0 0,0-1 0 0 0,1 1 0 0 0,-1-1 0 0 0,1 1 0 0 0,-1-1 0 0 0,0 1 0 0 0,1-1 0 0 0,0 1 0 0 0,-1-1 0 0 0,1 1 0 0 0,-1-1 0 0 0,1 0 0 0 0,-1 1 0 0 0,1-1 0 0 0,0 0 0 0 0,-1 0 0 0 0,1 1 0 0 0,4 1 0 0 0,1 2 0 0 0,-1 0 0 0 0,0 0 0 0 0,0 0 0 0 0,-1 0 0 0 0,1 1 0 0 0,-1 0 0 0 0,0 0 0 0 0,3 5 0 0 0,-2 1 4 0 0,-4-9 3 0 0,0 0 0 0 0,0 0 1 0 0,0 1-1 0 0,0-1 0 0 0,0-1 0 0 0,1 1 0 0 0,-1 0 0 0 0,1 0 0 0 0,-1 0 0 0 0,1-1 0 0 0,0 1-7 0 0,3 5 63 0 0,3 7 75 0 0,5 7 91 0 0,-10-17-98 0 0,-2-1-58 0 0,-2 6-17 0 0,1-6-12 0 0,0 1-27 0 0,0 2 88 0 0,0 0 56 0 0,0 8 292 0 0,0-6-236 0 0,0-4-149 0 0,0-2-65 0 0,0 1 178 0 0,-2 0-43 0 0,4 0-75 0 0,-1 4-24 0 0,-2-5 14 0 0,-2 1 41 0 0,-17 18 158 0 0,14-15-216 0 0,-1-3 71 0 0,-2-3-78 0 0,7-1-7 0 0,0 1-14 0 0,0 0 0 0 0,1 0 0 0 0,-1 1-1 0 0,0-1 1 0 0,1 0 0 0 0,-1 1 0 0 0,1-1-1 0 0,-1 1 1 0 0,1 0 0 0 0,-1-1 0 0 0,1 1-1 0 0,-1 0 1 0 0,0 1-8 0 0,-12 4 73 0 0,1-4 31 0 0,9-2-97 0 0,1 0 2 0 0,1-1 1 0 0,0 1-1 0 0,-1 0 0 0 0,1 1 1 0 0,0-1-1 0 0,-1 0 1 0 0,1 1-1 0 0,0-1 1 0 0,-2 2-10 0 0,-4 2 14 0 0,6-3-8 0 0,1 0 0 0 0,0 0-1 0 0,-1 0 1 0 0,1 0 0 0 0,-1 0 0 0 0,1-1 0 0 0,-1 1 0 0 0,0-1-1 0 0,1 1 1 0 0,-1-1 0 0 0,0 0 0 0 0,1 1 0 0 0,-1-1 0 0 0,0 0-6 0 0,-77 0 88 0 0,74 0-89 0 0,-1 0 11 0 0,-17 0 98 0 0,10 0-97 0 0,0 0-53 0 0,11 0-25 0 0,1 0-78 0 0,-1 3-84 0 0,0-1 96 0 0,-2 2-117 0 0,2-2 26 0 0,0-1-55 0 0,2-1 93 0 0,-1 1-37 0 0,0 0-122 0 0,1-1-52 0 0,-1 1-46 0 0,1-1-40 0 0,0 0-143 0 0,0 0-39 0 0,-1 1-172 0 0,1-1-461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2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8896 0 0,'0'0'200'0'0,"0"0"33"0"0,0 0 14 0 0,2 0-41 0 0,2 1-171 0 0,-1-1-34 0 0,-1 0 0 0 0,0 0-1 0 0,1 0 1 0 0,-1 0 0 0 0,0-1 0 0 0,1 1-1 0 0,-1 0 1 0 0,0-1 0 0 0,2 0-1 0 0,4-4-13 0 0,4-2 20 0 0,0 6 79 0 0,-4 1 124 0 0,1 0 46 0 0,24 0 831 0 0,-18-3-666 0 0,-7 0-332 0 0,21-5 222 0 0,-3 6-45 0 0,-14 2-267 0 0,7 0 89 0 0,28 0 238 0 0,-32 0-278 0 0,-1 0-62 0 0,2 0-99 0 0,-8 0 9 0 0,0 0-36 0 0,0 0-40 0 0,-1 0-45 0 0,1 0-46 0 0,-1 0-51 0 0,-5 0-314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2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6896 0 0,'0'0'200'0'0,"0"0"-52"0"0,0 0-11 0 0,0 0 46 0 0,0 0 151 0 0,0 0 282 0 0,3 3 22 0 0,7 8 2 0 0,-8-10-280 0 0,0 0-96 0 0,0 0-80 0 0,0-1-65 0 0,0 0-39 0 0,3 0 10 0 0,-4-1-1 0 0,-1 1 5 0 0,21 0 939 0 0,0 0-88 0 0,-1 0-104 0 0,0 0-122 0 0,-11 0-411 0 0,1 0-36 0 0,0 0-40 0 0,0 0-41 0 0,0 0-44 0 0,0 0-45 0 0,-1 0-48 0 0,1 0-50 0 0,-8 0-4 0 0,0 0 0 0 0,0 0 0 0 0,0-1 0 0 0,-1 1 0 0 0,1 0 0 0 0,0-1 0 0 0,-1 0 0 0 0,1 1 0 0 0,0-1 0 0 0,-1 0 0 0 0,1 0 0 0 0,-1 0 0 0 0,1 0 0 0 0,0 0 0 0 0,-1 0 0 0 0,1 0 0 0 0,-1 1 0 0 0,1-1 0 0 0,0 0 0 0 0,-1 1 0 0 0,1-1 0 0 0,0 1 0 0 0,-1-1 0 0 0,1 1 0 0 0,0 0 0 0 0,0-1 0 0 0,0 1 0 0 0,2 0-19 0 0,6 0 76 0 0,-7 0-64 0 0,0 0-36 0 0,1 0-104 0 0,-2 0 24 0 0,0 0-38 0 0,0 0-71 0 0,1 0-60 0 0,-1 0-68 0 0,1 0-74 0 0,-1 0-81 0 0,0 0-86 0 0,1 0-95 0 0,-1 0-101 0 0,4 0-1127 0 0,4 0-1102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1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4928 0 0,'0'0'141'0'0,"0"0"-35"0"0,0 0-2 0 0,0 0 39 0 0,0 0 123 0 0,0 0 224 0 0,0 0 20 0 0,0 0-20 0 0,0 0-90 0 0,0 0-42 0 0,0 0-6 0 0,0 0 4 0 0,0 0 16 0 0,0 0 4 0 0,0 0 0 0 0,3 2-8 0 0,-2-1-319 0 0,0 0-17 0 0,0 0 1 0 0,0 1 0 0 0,0-1 0 0 0,0 0-1 0 0,0 0 1 0 0,0 0 0 0 0,0 1 0 0 0,-1-1-1 0 0,2 2-32 0 0,-1 0 93 0 0,-1 1 38 0 0,1 1 45 0 0,-1 0 57 0 0,2 3-14 0 0,4 5 6 0 0,0-1-29 0 0,-4-3-28 0 0,1-4 64 0 0,8 14 49 0 0,-3-6-136 0 0,2 0-43 0 0,-8-10-69 0 0,1 0 1 0 0,-1 0 0 0 0,0 0 0 0 0,0 1 0 0 0,0-1 0 0 0,0 2-34 0 0,0-2 28 0 0,0 1 1 0 0,0-1-1 0 0,0 0 1 0 0,0 0 0 0 0,1 0-1 0 0,0 1-28 0 0,-1-2 11 0 0,-1 0 1 0 0,1 0-1 0 0,-1 0 0 0 0,1 0 0 0 0,-1 0 0 0 0,0 1 0 0 0,0-1 0 0 0,0 0 1 0 0,0 1-1 0 0,0-1 0 0 0,0 1 0 0 0,-1-1 0 0 0,1 1-11 0 0,-1-1 12 0 0,1 1-1 0 0,0-1 1 0 0,-1 1 0 0 0,1-1-1 0 0,0 0 1 0 0,0 1 0 0 0,0-1-1 0 0,1 0 1 0 0,-1 0-1 0 0,1 0 1 0 0,-1 0 0 0 0,1 0-1 0 0,0 0-11 0 0,-1 0 15 0 0,1 0-1 0 0,-1 0 1 0 0,1 0 0 0 0,-1 0-1 0 0,0 0 1 0 0,0 0-1 0 0,0 0 1 0 0,0 0 0 0 0,0 0-1 0 0,0 0 1 0 0,-1 1-1 0 0,1-1 1 0 0,-1 0 0 0 0,1 1-15 0 0,2 10 69 0 0,4 3 46 0 0,2 5 66 0 0,-5-11-118 0 0,0 3 41 0 0,8 20 191 0 0,-6-13-157 0 0,-1 9 56 0 0,1-14-95 0 0,-5-12-81 0 0,1 1 0 0 0,-1-1 0 0 0,0 0 0 0 0,0 1 0 0 0,-1-1-1 0 0,1 1 1 0 0,-1 0 0 0 0,0-1 0 0 0,1 1-18 0 0,-1 0 20 0 0,0 0 0 0 0,0 0-1 0 0,1-1 1 0 0,-1 1 0 0 0,1 0 0 0 0,0 0 0 0 0,1 0-1 0 0,-1-1 1 0 0,1 1 0 0 0,-1-1 0 0 0,3 3-20 0 0,-1 6 48 0 0,-2 4-25 0 0,0 1-8 0 0,5-4 24 0 0,-5-12-34 0 0,0 1-1 0 0,0-1 1 0 0,0 1-1 0 0,-1-1 1 0 0,1 1 0 0 0,-1-1-1 0 0,1 1 1 0 0,-1-1-1 0 0,0 1 1 0 0,1-1 0 0 0,-1 1-1 0 0,0 0 1 0 0,0-1-5 0 0,0 44 375 0 0,0-43-265 0 0,0-2-32 0 0,0 0 4 0 0,0-2-14 0 0,0 0-67 0 0,0 1 1 0 0,-1-1-1 0 0,1 0 0 0 0,0 1 0 0 0,-1-1 0 0 0,1 1 0 0 0,-1-1 1 0 0,0 1-1 0 0,1-1 0 0 0,-1 1 0 0 0,0 0 0 0 0,0-1-1 0 0,-5-9-33 0 0,3-3-68 0 0,4 7 42 0 0,-2-8-51 0 0,-1 6-14 0 0,-1 4-19 0 0,1 0 38 0 0,-1-1-14 0 0,-1-8-91 0 0,4 9 101 0 0,-1 0-48 0 0,1-1-37 0 0,0 0-63 0 0,0 0-73 0 0,0-2-85 0 0,0 3-88 0 0,0-1-113 0 0,0 2 95 0 0,0 0-43 0 0,0-3-652 0 0,0-2-506 0 0,0-1-966 0 0</inkml:trace>
  <inkml:trace contextRef="#ctx0" brushRef="#br0" timeOffset="521.04">48 79 5584 0 0,'0'0'165'0'0,"-3"-3"-10"0"0,-7-7-66 0 0,7 7 151 0 0,2 0-91 0 0,1-1-45 0 0,1-2 18 0 0,-1 6-73 0 0,0-3 334 0 0,0 3-23 0 0,6 0-108 0 0,-1-1-93 0 0,0-2-57 0 0,2-1-38 0 0,-2 1-15 0 0,-1 1 13 0 0,4-2 59 0 0,15-8 191 0 0,-11 9-148 0 0,4 2-7 0 0,1 0-15 0 0,-5-5 1 0 0,-10 5-120 0 0,-1 0-1 0 0,1 0 0 0 0,-1 1 1 0 0,1-1-1 0 0,-1 0 0 0 0,1 1 1 0 0,0-1-1 0 0,-1 1 0 0 0,1 0 0 0 0,0-1 1 0 0,-1 1-1 0 0,1 0 0 0 0,0 0 1 0 0,0 0-23 0 0,13 0 132 0 0,30 0 299 0 0,-32 0-337 0 0,6 0 37 0 0,24 0 89 0 0,-21 0-82 0 0,-17 0-121 0 0,-1 1 0 0 0,0-1 0 0 0,0 1 0 0 0,0 0 0 0 0,0 0 0 0 0,0 0 0 0 0,0 1-1 0 0,3 1-15 0 0,16 5 93 0 0,-20-7-88 0 0,-1 0 1 0 0,0 0 0 0 0,-1-1 0 0 0,1 1-1 0 0,0 0 1 0 0,0 1 0 0 0,0-1 0 0 0,0 0-7 0 0,0 1 2 0 0,0 0 1 0 0,0 1-1 0 0,-1-1 1 0 0,1 0 0 0 0,-1 0-1 0 0,1 1 1 0 0,0 1-3 0 0,0 0 2 0 0,1-1 1 0 0,-1 0-1 0 0,1 0 0 0 0,-1 0 1 0 0,1 0-1 0 0,3 2-2 0 0,-3-3 9 0 0,0 1 0 0 0,0 0 0 0 0,0 0 0 0 0,-1 0 0 0 0,1 1 0 0 0,1 2-9 0 0,12 25 172 0 0,-13-21-101 0 0,-3 17 214 0 0,-1-16-208 0 0,2-11-71 0 0,-1 1-1 0 0,0-1 1 0 0,0 1 0 0 0,0-1-1 0 0,0 1 1 0 0,0-1 0 0 0,0 1 0 0 0,0-1-1 0 0,0 1 1 0 0,0-1 0 0 0,0 1-1 0 0,0-1 1 0 0,-1 1 0 0 0,1-1-1 0 0,0 0 1 0 0,0 1 0 0 0,0-1-1 0 0,-1 1 1 0 0,1-1 0 0 0,0 1 0 0 0,0-1-1 0 0,-1 0 1 0 0,1 1 0 0 0,0-1-1 0 0,-1 1 1 0 0,1-1 0 0 0,-1 0-1 0 0,1 0 1 0 0,0 1 0 0 0,-1-1-1 0 0,1 0 1 0 0,-1 1-6 0 0,-6 3 93 0 0,2 9 63 0 0,1-7-94 0 0,-11 10 246 0 0,10-11-217 0 0,3-3-78 0 0,-10 8 165 0 0,-3-1-36 0 0,1-1-33 0 0,2 2 9 0 0,-1 3-93 0 0,-3 0 45 0 0,-15 3-2 0 0,18-13-56 0 0,42-3 98 0 0,2 0-46 0 0,7 0-35 0 0,16 0-44 0 0,-51 0 10 0 0,0 0 1 0 0,-1 0-1 0 0,1 0 1 0 0,0 0-1 0 0,0 1 1 0 0,-1-1-1 0 0,1 1 1 0 0,0 0 0 0 0,-1 0-1 0 0,1 0 1 0 0,-1 0-1 0 0,1 1 5 0 0,-1-1-2 0 0,0 0 0 0 0,1 0 0 0 0,-1 0-1 0 0,0 0 1 0 0,0-1 0 0 0,1 1 0 0 0,-1 0-1 0 0,1-1 1 0 0,-1 0 0 0 0,0 0 0 0 0,1 0 0 0 0,0 0 2 0 0,0 1-1 0 0,0-1 1 0 0,1 0 0 0 0,-1 1 0 0 0,0-1 0 0 0,0 1 0 0 0,1 0 0 0 0,-1 0 0 0 0,0 1-1 0 0,2 0 1 0 0,6 3 18 0 0,7 1 66 0 0,23 11 264 0 0,-28-9-288 0 0,1 1-101 0 0,-7-3-34 0 0,-1 0-44 0 0,5 7 43 0 0,-6 0 125 0 0,2-8 18 0 0,-7-5-62 0 0,1 0 0 0 0,-1 1 0 0 0,1-1 0 0 0,-1 0 0 0 0,0 0 0 0 0,1 1 0 0 0,-1-1 0 0 0,0 0 0 0 0,1 1 0 0 0,-1-1 0 0 0,0 0 0 0 0,1 1 0 0 0,-1-1 0 0 0,0 1-1 0 0,1-1 1 0 0,-1 1 0 0 0,0-1 0 0 0,0 1 0 0 0,0-1 0 0 0,0 0 0 0 0,1 1 0 0 0,-1-1 0 0 0,0 1 0 0 0,0-1 0 0 0,0 1 0 0 0,0-1 0 0 0,0 1 0 0 0,0-1 0 0 0,0 1 0 0 0,0-1 0 0 0,0 1 0 0 0,-1 0-5 0 0,1 1 14 0 0,0-1 1 0 0,0 1 0 0 0,0-1 0 0 0,-1 1 0 0 0,1 0 0 0 0,-1-1 0 0 0,1 1 0 0 0,-1-1-1 0 0,1 1 1 0 0,-1 0 0 0 0,0-1 0 0 0,0 0 0 0 0,0 1 0 0 0,0-1-15 0 0,-4 7 82 0 0,0 4 53 0 0,-1-1 10 0 0,2-6-42 0 0,-2 2 54 0 0,-7 7-13 0 0,4-5-58 0 0,0 1-1 0 0,0-2 0 0 0,0 0 1 0 0,-5 3-86 0 0,3-4 16 0 0,4-3 3 0 0,1 0 0 0 0,1 0 1 0 0,-1 0-1 0 0,-4 5-19 0 0,7-7 6 0 0,0 1 1 0 0,0 0-1 0 0,0-1 0 0 0,0 1 1 0 0,-1-1-1 0 0,1 0 0 0 0,-2 1-6 0 0,-22 5 85 0 0,5-2 11 0 0,20-5-82 0 0,0-1 0 0 0,1 1 1 0 0,-1 0-1 0 0,0 1 0 0 0,0-1 0 0 0,1 0 0 0 0,-1 0 0 0 0,1 1 0 0 0,-1-1 0 0 0,1 1-14 0 0,-1-1 15 0 0,1 1-1 0 0,-1-1 1 0 0,1 1-1 0 0,-1-1 0 0 0,1 0 1 0 0,-1 0-1 0 0,0 0 1 0 0,0 0-1 0 0,0 0 1 0 0,0 0-15 0 0,-24 4 120 0 0,10 1-98 0 0,13-5-20 0 0,0 1-1 0 0,0-1 1 0 0,-1 0-1 0 0,1 0 1 0 0,0-1-1 0 0,-1 1 1 0 0,1-1-1 0 0,-2 0-1 0 0,-10 1 38 0 0,3 1-35 0 0,-4 2-51 0 0,3 0-41 0 0,6-1 27 0 0,-8-2-155 0 0,-1-9-37 0 0,8 4 85 0 0,-1 1-65 0 0,7 3 58 0 0,-1-2-129 0 0,-10-9-243 0 0,9 10 386 0 0,1 0 10 0 0,1 0-15 0 0,0 1-54 0 0,1-1-68 0 0,0 0-81 0 0,0 0 51 0 0,0 0-43 0 0,1 0-38 0 0,0 0-33 0 0,-1-1-124 0 0,1 0-34 0 0,0-3-1295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8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6648 0 0,'0'0'149'0'0,"0"0"23"0"0,0 0 12 0 0,0 0 32 0 0,0 0 108 0 0,0 0 48 0 0,0 0 11 0 0,0 0-15 0 0,2 2-68 0 0,-1-1-262 0 0,0 0-11 0 0,0 0-1 0 0,0 0 0 0 0,0 1 1 0 0,0-1-1 0 0,0 0 1 0 0,0 0-1 0 0,0 1 0 0 0,0-1 1 0 0,0 2-27 0 0,1 4 180 0 0,-2-2-37 0 0,0 0 44 0 0,2 3-40 0 0,4 3 7 0 0,0 3 4 0 0,-4-3-15 0 0,-2 77 889 0 0,0-49-516 0 0,2-23-387 0 0,4-1-42 0 0,0 1-4 0 0,-4 0 36 0 0,-2 7 30 0 0,1-20-129 0 0,-1 1-1 0 0,1-1 0 0 0,-1 1 1 0 0,1-1-1 0 0,0 0 0 0 0,0 0 1 0 0,1 1-20 0 0,4 9 85 0 0,-5-9-37 0 0,0 1 0 0 0,0 0 0 0 0,0 0 0 0 0,-1-1 1 0 0,1 1-1 0 0,-1 0 0 0 0,0 0 0 0 0,-1 0 0 0 0,0 2-48 0 0,1 3 80 0 0,-1 0 25 0 0,2 5 78 0 0,1-6-91 0 0,3 0-62 0 0,-4-8-29 0 0,0 0 0 0 0,0 1 0 0 0,0-1 0 0 0,0 1 0 0 0,-1-1 0 0 0,1 1 1 0 0,-1-1-1 0 0,1 1 0 0 0,-1 0 0 0 0,1-1 0 0 0,-1 1 0 0 0,0-1 0 0 0,0 1 0 0 0,0 0-1 0 0,0 10 35 0 0,-1-9-33 0 0,1 0 0 0 0,0 0 0 0 0,0 1 0 0 0,0-1-1 0 0,0 0 1 0 0,1 0 0 0 0,-1 0 0 0 0,1 1 0 0 0,0-1 0 0 0,0 0-2 0 0,10 11 10 0 0,-9-12 4 0 0,-2-2-54 0 0,0 0-64 0 0,0 0-115 0 0,0 0 95 0 0,0 0 41 0 0,0 0-35 0 0,0 0-13 0 0,0 0-37 0 0,0 0-40 0 0,0 0-45 0 0,0 0-50 0 0,0 0-46 0 0,0 0-41 0 0,0 0-35 0 0,0 0-125 0 0,0 0-35 0 0,0 0-1293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9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0 144 5584 0 0,'0'0'124'0'0,"3"0"17"0"0,27 0 121 0 0,-15 0-213 0 0,0-3-49 0 0,-7-2 31 0 0,2-1 96 0 0,4 4 104 0 0,-8 2-57 0 0,-4 0-118 0 0,0 0 0 0 0,-1 1 0 0 0,1-1-1 0 0,0 0 1 0 0,-1-1 0 0 0,1 1-1 0 0,0 0 1 0 0,-1 0 0 0 0,1-1-1 0 0,-1 1 1 0 0,1-1 0 0 0,1 0-56 0 0,1-5 277 0 0,-4 5-262 0 0,1 1 1 0 0,-1-1-1 0 0,0 1 0 0 0,0-1 0 0 0,1 1 1 0 0,-1 0-1 0 0,0-1 0 0 0,1 1 0 0 0,-1 0 1 0 0,0-1-1 0 0,1 1 0 0 0,-1 0 0 0 0,1-1 1 0 0,-1 1-1 0 0,1 0 0 0 0,-1 0 0 0 0,0-1 1 0 0,1 1-1 0 0,-1 0 0 0 0,1 0 0 0 0,-1 0 1 0 0,1 0-1 0 0,-1 0 0 0 0,1 0 0 0 0,-1 0 1 0 0,1 0-1 0 0,-1 0 0 0 0,1 0 0 0 0,-1 0 1 0 0,1 0-1 0 0,-1 0 0 0 0,1 0-15 0 0,10-2 226 0 0,2-4 29 0 0,-1 0-13 0 0,0 4-38 0 0,-11 2-168 0 0,1 0 0 0 0,0 0 0 0 0,0 0 0 0 0,-1-1 0 0 0,1 1 0 0 0,0-1 0 0 0,-1 1 0 0 0,1-1 0 0 0,-1 0 0 0 0,1 0 0 0 0,0 1 0 0 0,-1-1 0 0 0,0 0 0 0 0,1 0-36 0 0,1-2 48 0 0,1 1-44 0 0,7-3 113 0 0,7-6 28 0 0,-15 9-57 0 0,-3 2-6 0 0,2-3-16 0 0,9-7-42 0 0,-9 7 30 0 0,-2 0 10 0 0,1 3-56 0 0,0-8 20 0 0,-5 1 53 0 0,-9-4-70 0 0,7 10 5 0 0,5 1-13 0 0,1 0 0 0 0,-1 0 0 0 0,0 0 0 0 0,1 0 0 0 0,-1 0 0 0 0,1 0 0 0 0,-1 0 0 0 0,0 0 0 0 0,1 0 0 0 0,-1 0 0 0 0,1-1 0 0 0,-1 1 0 0 0,0 0 0 0 0,1 0 0 0 0,-1-1 1 0 0,1 1-1 0 0,-1 0 0 0 0,1-1 0 0 0,-1 1 0 0 0,1-1 0 0 0,-1 1-3 0 0,-9-11 32 0 0,9 11-29 0 0,1-1 0 0 0,-1 1 0 0 0,1 0 0 0 0,-1-1 0 0 0,0 1 0 0 0,1 0 0 0 0,-1-1 0 0 0,1 1 0 0 0,-1 0 1 0 0,0 0-1 0 0,1 0 0 0 0,-1-1 0 0 0,0 1 0 0 0,1 0 0 0 0,-1 0 0 0 0,0 0 0 0 0,1 0 0 0 0,-1 0 0 0 0,0 0 0 0 0,1 0 0 0 0,-1 1 1 0 0,0-1-1 0 0,1 0 0 0 0,-1 0-3 0 0,-2 1 6 0 0,-19-3-6 0 0,20 3 0 0 0,-21 13 0 0 0,17-14-15 0 0,6 0 12 0 0,-1 0 0 0 0,0 0 0 0 0,1 0 1 0 0,-1 0-1 0 0,0 0 0 0 0,1 1 0 0 0,-1-1 1 0 0,1 0-1 0 0,-1 0 0 0 0,0 0 0 0 0,1 0 0 0 0,-1 1 1 0 0,1-1-1 0 0,-1 0 0 0 0,1 0 0 0 0,-1 1 0 0 0,1-1 1 0 0,-1 1-1 0 0,1-1 0 0 0,-1 0 0 0 0,1 1 3 0 0,-11 12-14 0 0,10-7 6 0 0,-1-2-13 0 0,-13 5-4 0 0,-1 4 15 0 0,3 3 10 0 0,8-3 0 0 0,-2-9 0 0 0,7-4 0 0 0,-1 1 0 0 0,1-1 0 0 0,-1 0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0,1 6 0 0 0,-1-5 0 0 0,0 0 0 0 0,0 1 0 0 0,0-1 0 0 0,0 0 0 0 0,0 0 0 0 0,-1 0 0 0 0,1 0 0 0 0,-1 0 0 0 0,1 1 0 0 0,-1 0 0 0 0,-15 28 10 0 0,11-23 12 0 0,4-6-19 0 0,0-1 0 0 0,0 0 0 0 0,0 1 0 0 0,1-1 0 0 0,-1 1 0 0 0,0-1 0 0 0,1 1 0 0 0,-1 0 0 0 0,1-1 0 0 0,0 1 0 0 0,-1-1 0 0 0,1 1 0 0 0,0 0 0 0 0,0 0-3 0 0,0 5 21 0 0,-1-5-16 0 0,1 0-1 0 0,0 0 1 0 0,0 0-1 0 0,0 1 0 0 0,1-1 1 0 0,-1 0-1 0 0,0 0 1 0 0,1 0-1 0 0,-1 0 1 0 0,1 1-5 0 0,4 5 24 0 0,-4-6-21 0 0,0-1 1 0 0,0 0 0 0 0,0 1-1 0 0,0-1 1 0 0,-1 1 0 0 0,1 0 0 0 0,0-1-1 0 0,-1 1 1 0 0,1-1 0 0 0,-1 1 0 0 0,0 0-1 0 0,0-1 1 0 0,1 1 0 0 0,-1 0-4 0 0,0 0 6 0 0,0-1-1 0 0,0 1 1 0 0,0-1 0 0 0,1 1 0 0 0,-1 0 0 0 0,0-1-1 0 0,1 1 1 0 0,0-1 0 0 0,-1 1 0 0 0,1 0 0 0 0,0-1 0 0 0,0 0-1 0 0,0 1 1 0 0,0-1-6 0 0,4 7 15 0 0,0 6 49 0 0,6-9-32 0 0,-6 5 32 0 0,8-4-24 0 0,-6-2 9 0 0,2 4 66 0 0,7 5 101 0 0,-1-10-138 0 0,-3-2-11 0 0,-9-1-51 0 0,0 1 0 0 0,1-1 1 0 0,-1 0-1 0 0,0 0 0 0 0,0-1 0 0 0,0 1 1 0 0,1 0-1 0 0,-1-1 0 0 0,0 0 1 0 0,1 0-17 0 0,4-3 34 0 0,18-8 4 0 0,-16 9 36 0 0,-3 1-24 0 0,-3 1-44 0 0,0-1-31 0 0,0 1-36 0 0,0-1-24 0 0,0 1-35 0 0,0-1-41 0 0,-1 0-45 0 0,0 1-141 0 0,0-1-93 0 0,0 0 9 0 0,0 0-44 0 0,4-1-567 0 0,3 1-378 0 0,9 1-801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1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7744 0 0,'3'3'174'0'0,"7"7"29"0"0,-7-7-46 0 0,-2 0-57 0 0,0 0-37 0 0,-1 1-38 0 0,0 0-12 0 0,0-2 24 0 0,10 15 2 0 0,5 10-43 0 0,-12-18 34 0 0,-2-2 34 0 0,0-4 88 0 0,1 0 175 0 0,3 3-9 0 0,3 9 304 0 0,0-1-2 0 0,-3-7-308 0 0,-3-6-91 0 0,-1 1-52 0 0,0 0-45 0 0,-1-1-37 0 0,0 3 12 0 0,-1 2-64 0 0,1-5 2 0 0,0 0 43 0 0,0 0-56 0 0,0 0 0 0 0,0-1 0 0 0,0 1 0 0 0,0 0 0 0 0,0 0 0 0 0,0-1 0 0 0,0 1 0 0 0,1 0 0 0 0,-1-1 0 0 0,0 1 0 0 0,0 0 0 0 0,1-1 0 0 0,-1 1 0 0 0,1 0 0 0 0,-1-1 0 0 0,0 1 0 0 0,1 0 0 0 0,-1-1 0 0 0,1 1 0 0 0,-1-1 0 0 0,1 1 0 0 0,0-1 0 0 0,-1 1 0 0 0,1-1 0 0 0,0 1-24 0 0,4 3 240 0 0,-3 4-34 0 0,-2-5 74 0 0,0-3-6 0 0,0 2-20 0 0,0 0-264 0 0,0 0 44 0 0,-1-1 39 0 0,1 0 34 0 0,0 0 59 0 0,-1 0 34 0 0,-1 0 508 0 0,1-2-277 0 0,0 0-172 0 0,0 1-75 0 0,0-1-36 0 0,0 0-60 0 0,0 0-37 0 0,0 0-42 0 0,1 0-47 0 0,-1 0-58 0 0,0 0-64 0 0,-2-2 316 0 0,2 1-55 0 0,0-1-35 0 0,1 0-37 0 0,1 0-16 0 0,-3 1 35 0 0,-4-2 59 0 0,5 4-101 0 0,1 0 1 0 0,-1-1 0 0 0,1 1 0 0 0,0 0-1 0 0,-1 0 1 0 0,1-1 0 0 0,-1 1 0 0 0,1 0-1 0 0,0-1 1 0 0,-1 1 0 0 0,1-1 0 0 0,0 1-1 0 0,-1 0 1 0 0,1-1 0 0 0,0 1 0 0 0,0-1-1 0 0,0 1 1 0 0,-1-1 0 0 0,1 1 0 0 0,0-1-1 0 0,0 1 1 0 0,0-1 0 0 0,0 1 0 0 0,0-1-1 0 0,0 1 1 0 0,0-1 0 0 0,0 1 0 0 0,0-1-1 0 0,0 1 1 0 0,0-1 0 0 0,0 1 0 0 0,0-1-8 0 0,-2-12 128 0 0,-4 2-54 0 0,5 10-65 0 0,0-1-1 0 0,0 1 0 0 0,1-1 0 0 0,-1 1 0 0 0,0-1 1 0 0,1 0-1 0 0,-1 1 0 0 0,1-1 0 0 0,-1 0 0 0 0,1 0 0 0 0,0 0 1 0 0,-1 1-1 0 0,1-1-7 0 0,0-16 38 0 0,0-12 30 0 0,0 23-68 0 0,0 5 0 0 0,0 0 0 0 0,0 0 0 0 0,0 0 0 0 0,0 0 0 0 0,0-1 0 0 0,0 1 0 0 0,1 0 0 0 0,-1 0 0 0 0,1 0 0 0 0,0-1 0 0 0,31-60 0 0 0,-29 57 0 0 0,1 1 0 0 0,0 0 0 0 0,0 0 0 0 0,1 1 0 0 0,-1-1 0 0 0,1 1 0 0 0,0 0 0 0 0,5-3 0 0 0,-5 5 2 0 0,2-2-27 0 0,-3-3-42 0 0,-1 2 33 0 0,-3 4 28 0 0,1 0 0 0 0,-1 0-1 0 0,1 0 1 0 0,-1 0 0 0 0,1 0-1 0 0,0 1 1 0 0,0-1-1 0 0,-1 0 1 0 0,1 0 0 0 0,0 1-1 0 0,0-1 1 0 0,0 1 0 0 0,0-1-1 0 0,0 1 1 0 0,-1-1-1 0 0,1 1 1 0 0,0-1 0 0 0,0 1-1 0 0,0 0 1 0 0,0 0 0 0 0,0-1-1 0 0,1 1 1 0 0,-1 0-1 0 0,0 0 1 0 0,0 0 0 0 0,1 0 6 0 0,8-1-80 0 0,0-3-37 0 0,-2-1-57 0 0,2 0-154 0 0,4 2-125 0 0,-11 3 325 0 0,0 0 16 0 0,-1 0-13 0 0,-1 0-38 0 0,1 0-9 0 0,0 0-38 0 0,-1 0-44 0 0,1 0-50 0 0,-1 0-53 0 0,1 0-49 0 0,-1 0-45 0 0,1 0-38 0 0,0 0-141 0 0,0 0-38 0 0,0 0-170 0 0,1 0-461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2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6304 0 0,'0'0'141'0'0,"0"0"23"0"0,0 0 11 0 0,0 0 41 0 0,0 0-42 0 0,0 0 37 0 0,0 0 253 0 0,0 0 15 0 0,0 0-15 0 0,0 0-68 0 0,0 0-32 0 0,0 3-4 0 0,0 10-3 0 0,0-10-12 0 0,0-3-7 0 0,0 0-2 0 0,0 0-19 0 0,0 0-77 0 0,0 0-31 0 0,0 0-7 0 0,0 0-4 0 0,0 0-4 0 0,0 0-2 0 0,0 0 0 0 0,0 0-20 0 0,0 0-79 0 0,0 0-8 0 0,0 0 25 0 0,3 0-12 0 0,8 0-8 0 0,-8 0-6 0 0,0 0-27 0 0,-2 0-55 0 0,-1 0 1 0 0,1 0-1 0 0,0 0 0 0 0,-1 0 0 0 0,1 0 1 0 0,-1 0-1 0 0,1 0 0 0 0,0-1 1 0 0,-1 1-1 0 0,1 0 0 0 0,-1 0 1 0 0,1-1-1 0 0,0 1 0 0 0,-1-1 1 0 0,1 1-1 0 0,-1-1 0 0 0,1 1 0 0 0,-1-1 1 0 0,0 1-1 0 0,1-1 0 0 0,-1 1 1 0 0,1-1-1 0 0,-1 1 0 0 0,1-2-2 0 0,-1 2 5 0 0,1-1 0 0 0,-1 0-1 0 0,1 0 1 0 0,-1 1 0 0 0,1-1-1 0 0,-1 0 1 0 0,1 1 0 0 0,-1-1-1 0 0,1 1 1 0 0,0-1 0 0 0,-1 1-1 0 0,1-1 1 0 0,0 1 0 0 0,0-1-1 0 0,-1 1 1 0 0,1 0 0 0 0,0-1-1 0 0,0 1 1 0 0,0 0 0 0 0,-1 0-1 0 0,1 0 1 0 0,0 0 0 0 0,0 0-1 0 0,0 0 1 0 0,0 0-5 0 0,12 0 83 0 0,43 0 121 0 0,-4 0-191 0 0,-41 0 28 0 0,9 0 26 0 0,-17 0-128 0 0,-3 0-74 0 0,0 0-22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1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95 7856 0 0,'0'-3'174'0'0,"0"-2"-88"0"0,2 2-3 0 0,1 1-17 0 0,2-2 44 0 0,-1-2 0 0 0,0-2 39 0 0,6-10-1 0 0,-6 10-17 0 0,-4 8-91 0 0,-1-3 100 0 0,1 0 303 0 0,0 3 6 0 0,0-1-255 0 0,0 0-47 0 0,-1-1-40 0 0,1 1-33 0 0,1-2 0 0 0,-1 0-76 0 0,0 2 19 0 0,0 0 41 0 0,0 1-55 0 0,1 0 1 0 0,-1 0-1 0 0,0 0 0 0 0,0-1 0 0 0,0 1 0 0 0,0 0 0 0 0,0 0 0 0 0,0 0 0 0 0,0 0 0 0 0,0 0 0 0 0,0 0 0 0 0,0 0 0 0 0,0 0 1 0 0,0 0-1 0 0,0 0 0 0 0,0-1 0 0 0,0 1 0 0 0,0 0 0 0 0,0 0 0 0 0,0 0 0 0 0,-1 0 0 0 0,1 0 0 0 0,0 0 0 0 0,0 0 1 0 0,0 0-1 0 0,0 0 0 0 0,0 0 0 0 0,0 0 0 0 0,0 0 0 0 0,0-1 0 0 0,0 1 0 0 0,0 0 0 0 0,0 0 0 0 0,0 0 0 0 0,0 0 1 0 0,0 0-1 0 0,0 0 0 0 0,-1 0 0 0 0,1 0 0 0 0,0 0 0 0 0,0 0 0 0 0,0 0 0 0 0,0 0 0 0 0,0 0 0 0 0,0 0 0 0 0,0 0 0 0 0,0 0 1 0 0,0 0-1 0 0,0 0 0 0 0,-1 0 0 0 0,1 0 0 0 0,0 0 0 0 0,0 0 0 0 0,0 0 0 0 0,0 0 0 0 0,0 0 0 0 0,0 0-3 0 0,-11 0 162 0 0,9 0-4 0 0,-1 0-6 0 0,3 0-144 0 0,-1 0-1 0 0,0 0 0 0 0,1 0 0 0 0,-1 0 1 0 0,1 0-1 0 0,-1 0 0 0 0,1 0 1 0 0,-1 0-1 0 0,1 0 0 0 0,-1-1 0 0 0,1 1 1 0 0,-1 0-1 0 0,1 0 0 0 0,0-1 1 0 0,-1 1-1 0 0,1 0 0 0 0,-1 0 0 0 0,1-1 1 0 0,0 1-1 0 0,-1-1 0 0 0,1 1 1 0 0,-1 0-1 0 0,1-1 0 0 0,0 1 0 0 0,0-1 1 0 0,-1 1-8 0 0,-7-8 160 0 0,-4 6 20 0 0,-32 2 77 0 0,28 3-242 0 0,0 8-15 0 0,0-9 0 0 0,16-2 0 0 0,0 0 0 0 0,-1 0 0 0 0,1 0 0 0 0,0 0 0 0 0,-1-1 0 0 0,1 1 0 0 0,-1 0 0 0 0,1 0 0 0 0,0 0 0 0 0,-1 0 0 0 0,1 0 0 0 0,-1 0 0 0 0,1 0 0 0 0,0 1 0 0 0,-1-1 0 0 0,1 0 0 0 0,0 0 0 0 0,-1 0 0 0 0,1 0 0 0 0,-1 0 0 0 0,1 0 0 0 0,0 1 0 0 0,-1-1 0 0 0,1 0 0 0 0,0 0 0 0 0,0 1 0 0 0,-1-1 0 0 0,1 0 0 0 0,0 0 0 0 0,-1 1 0 0 0,1-1 0 0 0,-1 2 0 0 0,0-1 0 0 0,0 0 0 0 0,0 0 0 0 0,0 1 0 0 0,0-1 0 0 0,-1 0 0 0 0,1 0 0 0 0,0 0 0 0 0,-1 0 0 0 0,1 0 0 0 0,0-1 0 0 0,-1 1 0 0 0,0 0 0 0 0,0 0 0 0 0,1-1 0 0 0,0 1 0 0 0,-1 0 0 0 0,1 0 0 0 0,0-1 0 0 0,0 1 0 0 0,0 0 0 0 0,0 0 0 0 0,0 0 0 0 0,0 1 0 0 0,1-1 0 0 0,-1 0 0 0 0,0 1 0 0 0,-2 2 18 0 0,3 0 38 0 0,0 19-26 0 0,0-21-31 0 0,0 0 0 0 0,1 0 0 0 0,-1 0 0 0 0,0 1 0 0 0,1-1 0 0 0,0-1 0 0 0,-1 1 0 0 0,1 0 0 0 0,0 0 0 0 0,0 0 0 0 0,0 0 0 0 0,0 0 0 0 0,0-1 0 0 0,0 1 0 0 0,1-1 0 0 0,-1 1 0 0 0,1-1 0 0 0,-1 1 1 0 0,5 3-6 0 0,1 0-1 0 0,-1 0 0 0 0,1-1 1 0 0,1 1 6 0 0,-2-2-3 0 0,0 1 0 0 0,-1 0 0 0 0,1 0 0 0 0,0 1 3 0 0,-4-2-1 0 0,0 0 1 0 0,0-1-1 0 0,0 1 1 0 0,0 0-1 0 0,0 0 0 0 0,0 1 1 0 0,-2-2 2 0 0,1 0-1 0 0,0 0 0 0 0,0 0 1 0 0,0 0-1 0 0,0 0 0 0 0,0-1 0 0 0,1 1 1 0 0,-1-1-1 0 0,0 1 0 0 0,1-1 0 0 0,-1 1 1 0 0,1-1-1 0 0,1 1-1 0 0,7 3 37 0 0,-8-4-33 0 0,1 0-1 0 0,-1 0 0 0 0,0 0 0 0 0,0 0 1 0 0,0 1-1 0 0,0-1 0 0 0,0 1 0 0 0,0-1 1 0 0,0 1-4 0 0,1 1-1 0 0,0-1-1 0 0,0 1 1 0 0,0-1 0 0 0,1 0 0 0 0,-1 0 0 0 0,2 0 1 0 0,-2 0-9 0 0,1 0-1 0 0,-1 0 1 0 0,0 0 0 0 0,0 0-1 0 0,1 0 1 0 0,-1 2 9 0 0,7 4 15 0 0,6 1 66 0 0,3 3 46 0 0,-16-10-19 0 0,-1 1 52 0 0,9 8 28 0 0,-8-9 4 0 0,-3 1 0 0 0,0 0-133 0 0,0 1 44 0 0,0 20 579 0 0,0-17-547 0 0,0 0-104 0 0,0-7-20 0 0,0 0 0 0 0,0 1-1 0 0,0-1 1 0 0,0 1 0 0 0,0-1-1 0 0,0 1 1 0 0,0-1 0 0 0,0 1 0 0 0,0-1-1 0 0,0 1 1 0 0,0-1 0 0 0,0 1-1 0 0,-1-1 1 0 0,1 1 0 0 0,0-1-1 0 0,0 1 1 0 0,0-1 0 0 0,-1 1 0 0 0,1-1-1 0 0,0 1 1 0 0,0-1 0 0 0,-1 0-1 0 0,1 1 1 0 0,0-1 0 0 0,-1 0-1 0 0,1 1 1 0 0,-1-1 0 0 0,1 0 0 0 0,0 1-1 0 0,-1-1 1 0 0,1 0 0 0 0,-1 0-11 0 0,-6 5 167 0 0,2 5 83 0 0,-2-5-88 0 0,-7 1 14 0 0,0 0-5 0 0,7-2-18 0 0,5 0-75 0 0,-4 3 24 0 0,3-6-97 0 0,1 0 0 0 0,-1 0 0 0 0,0-1 0 0 0,0 1 0 0 0,0-1 1 0 0,0 0-1 0 0,-1 0-5 0 0,-49-1-2 0 0,25 1 4 0 0,18 0-27 0 0,-13 0 77 0 0,16 0-66 0 0,-1 0-39 0 0,1 0-71 0 0,-1 0-87 0 0,1 0-108 0 0,4 0 112 0 0,0 0-34 0 0,2 0 5 0 0,0 0-36 0 0,1-1-367 0 0,-1 1 88 0 0,1 0-50 0 0,0-2-706 0 0,0-2-558 0 0,0-5-1058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19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7856 0 0,'0'0'174'0'0,"0"0"29"0"0,0 0 13 0 0,3 3 8 0 0,7 8 7 0 0,-7-8-74 0 0,-2-1-58 0 0,-1 0-36 0 0,-1 1-33 0 0,0 0-2 0 0,1-1 31 0 0,1 1 36 0 0,2 0 56 0 0,-2-1-127 0 0,1-1-1 0 0,-1 2 1 0 0,0-1-1 0 0,0 0 0 0 0,1 0 1 0 0,-1 0-1 0 0,0 1 1 0 0,-1-1-1 0 0,1 0 0 0 0,0 1 1 0 0,-1-1-1 0 0,1 0 1 0 0,-1 1-1 0 0,0-1 0 0 0,0 1 1 0 0,0-1-1 0 0,0 1 1 0 0,0 0-24 0 0,0-1 15 0 0,0 0 1 0 0,0-1 0 0 0,0 1 0 0 0,0-1-1 0 0,1 1 1 0 0,-1 0 0 0 0,1-1-1 0 0,-1 1 1 0 0,1-1 0 0 0,0 1-1 0 0,0-1 1 0 0,-1 1 0 0 0,2 0-16 0 0,5 12 140 0 0,-6-1-12 0 0,0-7-76 0 0,0 0 1 0 0,0-1 0 0 0,0 1 0 0 0,0-1 0 0 0,2 4-53 0 0,-1-4 52 0 0,0 1 1 0 0,-1-1 0 0 0,0 1 0 0 0,0 0 0 0 0,0 3-53 0 0,-1 5 120 0 0,1-2-34 0 0,-1-9-58 0 0,0 0 0 0 0,1 0 0 0 0,-1 0 1 0 0,1 0-1 0 0,0 0 0 0 0,0 0 1 0 0,1 2-29 0 0,4 9 124 0 0,1 1 34 0 0,-1 4-34 0 0,-3-9-54 0 0,-2-6-28 0 0,0-1-1 0 0,-1 0 1 0 0,1 1 0 0 0,-1-1 0 0 0,0 1 0 0 0,0-1 0 0 0,0 1 0 0 0,-1 2-42 0 0,1-3 24 0 0,-1-1 1 0 0,1 0 0 0 0,0 1 0 0 0,0-1-1 0 0,0 1 1 0 0,1-1 0 0 0,-1 1 0 0 0,0-1-1 0 0,1 0 1 0 0,0 1 0 0 0,-1-1 0 0 0,1 1-25 0 0,4 5 68 0 0,2 4 41 0 0,-6-6-32 0 0,0 2 37 0 0,-1-6-102 0 0,0 0 1 0 0,0-1 0 0 0,1 1-1 0 0,-1 0 1 0 0,1-1 0 0 0,-1 1-1 0 0,1-1 1 0 0,0 1 0 0 0,0-1-1 0 0,0 1 1 0 0,1 1-13 0 0,3 5 45 0 0,-3 5 44 0 0,-2-4 2 0 0,0-2-71 0 0,3-2 56 0 0,7 6-30 0 0,-7-9-130 0 0,-3-2-69 0 0,0 0 66 0 0,0 0-48 0 0,0 0-64 0 0,0 0-105 0 0,0 0-125 0 0,0 0-112 0 0,0 0 76 0 0,0 0-42 0 0,0 0-597 0 0,0 0-467 0 0,0 0-892 0 0</inkml:trace>
  <inkml:trace contextRef="#ctx0" brushRef="#br0" timeOffset="379.41">410 0 5728 0 0,'0'0'132'0'0,"0"0"17"0"0,0 0 10 0 0,0 0 30 0 0,0 0 124 0 0,0 0 58 0 0,0 0 12 0 0,0 0-30 0 0,0 0-128 0 0,0 0-53 0 0,0 3-10 0 0,1-1-132 0 0,-1 0 0 0 0,0-1 0 0 0,1 1 1 0 0,-1 0-1 0 0,1 0 0 0 0,0-1 0 0 0,-1 1 1 0 0,1 0-1 0 0,0-1 0 0 0,0 1 0 0 0,0-1 0 0 0,0 1 1 0 0,0-1-1 0 0,1 0 0 0 0,-1 1-30 0 0,1 0 154 0 0,-1 0-34 0 0,0 1 32 0 0,-1 1-75 0 0,0 1-37 0 0,-1-2 52 0 0,4 7 142 0 0,2-5-40 0 0,-4-4-182 0 0,-1-1 0 0 0,1 1 0 0 0,-1-1 0 0 0,1 0 0 0 0,-1 1 0 0 0,1-1 1 0 0,-1 1-1 0 0,1-1 0 0 0,-1 1 0 0 0,0 0 0 0 0,1-1 0 0 0,-1 1 1 0 0,0-1-1 0 0,1 1 0 0 0,-1 0 0 0 0,0-1 0 0 0,0 1 0 0 0,1 0 1 0 0,-1-1-1 0 0,0 1 0 0 0,0 0 0 0 0,0-1 0 0 0,0 1 0 0 0,0 0 1 0 0,0-1-1 0 0,0 1-12 0 0,3 14 186 0 0,7-1 42 0 0,-8-11-24 0 0,0 0-74 0 0,-2 0-44 0 0,1 1-41 0 0,-1-1-7 0 0,0 0 30 0 0,5 4 72 0 0,-4-5-111 0 0,0-1 0 0 0,0 1 0 0 0,0-1 0 0 0,0 1 1 0 0,-1-1-1 0 0,1 1 0 0 0,0-1 0 0 0,-1 1 0 0 0,0 0 0 0 0,1-1 0 0 0,-1 1 0 0 0,0 0 0 0 0,0-1 0 0 0,0 1 0 0 0,0 1-29 0 0,1 2 33 0 0,0 0 0 0 0,-1 0 0 0 0,2 0 1 0 0,-1 1-1 0 0,1-1 0 0 0,0 1-33 0 0,9 21 103 0 0,-2-2-42 0 0,7 22-49 0 0,-6-26-12 0 0,-9-18 0 0 0,0-1 0 0 0,0 0 0 0 0,0 0 0 0 0,0 0 0 0 0,0 1 0 0 0,0-1 0 0 0,-1 0 0 0 0,1 1 0 0 0,-1-1 0 0 0,0 0 0 0 0,0 1 0 0 0,0 1 0 0 0,1 0 6 0 0,-1 0 0 0 0,1 0 0 0 0,-1 0 0 0 0,1 0 0 0 0,0 0 0 0 0,1 0 0 0 0,-1-1 0 0 0,1 1 0 0 0,-1 0 0 0 0,3 2-6 0 0,-4-5 1 0 0,1 0 0 0 0,-1 1 0 0 0,1-1 0 0 0,-1 0 1 0 0,0 1-1 0 0,0-1 0 0 0,0 1 0 0 0,1-1 0 0 0,-1 0 1 0 0,-1 2-2 0 0,4 15 12 0 0,-1-12 0 0 0,0 0-3 0 0,0 1 0 0 0,0 0 0 0 0,0 0 0 0 0,-1-1 0 0 0,0 1 1 0 0,0 0-1 0 0,-1 0-9 0 0,0 0 31 0 0,0-4-25 0 0,-1-1 1 0 0,1 0-1 0 0,0 0 1 0 0,1 0-1 0 0,-1 0 1 0 0,0 1-1 0 0,1-1 1 0 0,-1 0-1 0 0,1 0 1 0 0,0 1-7 0 0,4 5 31 0 0,-4-7-27 0 0,0 1 1 0 0,-1-1-1 0 0,1 1 0 0 0,0-1 0 0 0,0 1 1 0 0,-1-1-1 0 0,1 1 0 0 0,-1-1 0 0 0,1 1 0 0 0,-1 0 1 0 0,0-1-1 0 0,1 1 0 0 0,-1 0 0 0 0,0-1-4 0 0,0 6 15 0 0,-1-5-12 0 0,1-1 0 0 0,0 1 1 0 0,0 0-1 0 0,0-1 0 0 0,0 1 0 0 0,0-1 1 0 0,1 1-1 0 0,-1 0 0 0 0,0-1 0 0 0,1 1 0 0 0,-1 0 1 0 0,1 0-4 0 0,6 3-3 0 0,-6-5 4 0 0,-1 1-1 0 0,0-1 1 0 0,1 0-1 0 0,-1 0 1 0 0,1 0-1 0 0,-1 1 1 0 0,0-1-1 0 0,1 0 1 0 0,-1 0-1 0 0,0 1 1 0 0,0-1-1 0 0,1 0 1 0 0,-1 1-1 0 0,0-1 1 0 0,0 0-1 0 0,1 1 1 0 0,-1-1-1 0 0,0 1 1 0 0,0-1-1 0 0,0 0 1 0 0,0 1-1 0 0,1-1 1 0 0,-1 1-1 0 0,0-1 1 0 0,0 0-1 0 0,0 1 1 0 0,0-1-1 0 0,0 1 1 0 0,0-1-1 0 0,0 1 1 0 0,0-1-1 0 0,0 3 64 0 0,0-3 3 0 0,0 0-3 0 0,0 0-32 0 0,0 0-70 0 0,0 0-32 0 0,0 0-121 0 0,0 0 79 0 0,0 0-72 0 0,0 0 62 0 0,0 0-32 0 0,0 0-37 0 0,0 0-43 0 0,0 0-46 0 0,0 0-42 0 0,0 0-37 0 0,0 0-34 0 0,0 0-655 0 0,0 0-686 0 0</inkml:trace>
  <inkml:trace contextRef="#ctx0" brushRef="#br0" timeOffset="732.64">16 395 7424 0 0,'0'0'166'0'0,"0"0"29"0"0,3 0 12 0 0,10-3-34 0 0,2-7-138 0 0,-5 7-16 0 0,-4 3 52 0 0,-4 0-12 0 0,0 0 0 0 0,-1 0 1 0 0,1-1-1 0 0,0 1 0 0 0,-1 0 0 0 0,1-1 0 0 0,-1 1 0 0 0,1-1 0 0 0,-1 0 0 0 0,1 1 0 0 0,-1-1 0 0 0,1 0 0 0 0,-1 0 0 0 0,1 0 0 0 0,-1 0 0 0 0,0 0 0 0 0,0 0 0 0 0,1-1-59 0 0,0 0 302 0 0,0 1-69 0 0,-1 1-60 0 0,1-1-50 0 0,0 1-28 0 0,0 0-43 0 0,3 1 14 0 0,-4-1-11 0 0,1 0 54 0 0,8-1 213 0 0,2-5 8 0 0,2-1-9 0 0,-1 5-31 0 0,-4 3-174 0 0,1-1 42 0 0,36 0 579 0 0,-31-1-550 0 0,-2-1-81 0 0,1-2 22 0 0,9-2 44 0 0,-13 5-107 0 0,-1 0-1 0 0,0 0 1 0 0,7 1-65 0 0,161 0 466 0 0,-117 0-382 0 0,0 0-104 0 0,-44-1 16 0 0,-2-2-46 0 0,-1-1-44 0 0,0 0-44 0 0,-8 2 66 0 0,16 0-342 0 0,8 2-30 0 0</inkml:trace>
  <inkml:trace contextRef="#ctx0" brushRef="#br0" timeOffset="1224.21">962 426 5344 0 0,'0'0'157'0'0,"0"3"-9"0"0,2 2-256 0 0,2-1 85 0 0,2-1 86 0 0,3-1 85 0 0,0-1 86 0 0,1-1 85 0 0,1-1 86 0 0,0 1 85 0 0,-1-1 115 0 0,0 1 95 0 0,-6 0-516 0 0,0-1-45 0 0,7-5 140 0 0,-3 2-60 0 0,-2 1 10 0 0,1 2 44 0 0,0 0 100 0 0,-3 1-258 0 0,-2 1-67 0 0,-1-1 1 0 0,1 0-1 0 0,0 0 0 0 0,0 0 0 0 0,0 0 1 0 0,0-1-1 0 0,-1 1 0 0 0,1 0 0 0 0,0-1 0 0 0,0 1 1 0 0,1-1-49 0 0,1-6 199 0 0,0 2-50 0 0,6 4-65 0 0,-9 1-80 0 0,-1 0 0 0 0,1 0 1 0 0,0 0-1 0 0,-1 0 0 0 0,1 0 0 0 0,0-1 1 0 0,-1 1-1 0 0,1 0 0 0 0,0 0 1 0 0,-1 0-1 0 0,1-1 0 0 0,0 1 1 0 0,-1 0-1 0 0,1 0 0 0 0,0-1 1 0 0,-1 1-1 0 0,1-1 0 0 0,-1 1 0 0 0,1-1 1 0 0,-1 1-1 0 0,1 0 0 0 0,-1-1 1 0 0,1 0-1 0 0,-1 1 0 0 0,0-1 1 0 0,1 1-5 0 0,-1-1 3 0 0,1 0 1 0 0,-1 1 0 0 0,0-1 0 0 0,1 1 0 0 0,-1-1 0 0 0,1 1 0 0 0,-1-1 0 0 0,1 1 0 0 0,-1 0 0 0 0,1-1-1 0 0,-1 1 1 0 0,1-1 0 0 0,0 1 0 0 0,-1 0 0 0 0,1 0 0 0 0,0-1 0 0 0,-1 1 0 0 0,1 0 0 0 0,0 0 0 0 0,-1 0-1 0 0,1 0 1 0 0,0 0 0 0 0,-1 0 0 0 0,1 0 0 0 0,0 0 0 0 0,0 0-4 0 0,-1 0 6 0 0,1 0 0 0 0,0 0 0 0 0,0 0-1 0 0,-1 0 1 0 0,1 0 0 0 0,0-1 0 0 0,-1 1 0 0 0,1 0 0 0 0,0 0 0 0 0,0 0 0 0 0,-1-1-1 0 0,1 1 1 0 0,0 0 0 0 0,-1-1 0 0 0,1 1 0 0 0,0-1 0 0 0,-1 1 0 0 0,1-1 0 0 0,-1 1-1 0 0,1-1 1 0 0,-1 1 0 0 0,1-1 0 0 0,-1 1 0 0 0,1-1 0 0 0,-1 0-6 0 0,0 1 5 0 0,1-1 1 0 0,-1 1 0 0 0,0-1-1 0 0,1 1 1 0 0,-1-1 0 0 0,0 1-1 0 0,1-1 1 0 0,-1 1 0 0 0,1 0-1 0 0,-1-1 1 0 0,1 1 0 0 0,-1 0-1 0 0,1-1 1 0 0,-1 1 0 0 0,1 0-1 0 0,-1 0 1 0 0,1 0 0 0 0,-1-1-1 0 0,1 1 1 0 0,0 0 0 0 0,-1 0-1 0 0,1 0 1 0 0,-1 0 0 0 0,1 0-6 0 0,0 0 1 0 0,-1 0 0 0 0,0 0 1 0 0,0 0-1 0 0,0 0 1 0 0,0 0-1 0 0,0 0 0 0 0,0 0 1 0 0,0 0-1 0 0,0 0 1 0 0,0 0-1 0 0,0 0 0 0 0,1 0 1 0 0,-1 0-1 0 0,0 0 1 0 0,0 0-1 0 0,0 0 1 0 0,0 0-1 0 0,0 0 0 0 0,0 0 1 0 0,0 0-1 0 0,0 0 1 0 0,0 0-1 0 0,0 0 0 0 0,0 0 1 0 0,1 0-1 0 0,-1 0 1 0 0,0 0-1 0 0,0 0 0 0 0,0 0 1 0 0,0 0-1 0 0,0-1 1 0 0,0 1-1 0 0,0 0 0 0 0,0 0 1 0 0,0 0-1 0 0,0 0 1 0 0,0 0-1 0 0,0 0 0 0 0,0 0 1 0 0,0 0-1 0 0,0 0 1 0 0,0 0-1 0 0,0 0 0 0 0,0-1 1 0 0,0 1-1 0 0,0 0 1 0 0,0 0-1 0 0,0 0 0 0 0,0 0 1 0 0,0 0-1 0 0,0 0 1 0 0,0 0-1 0 0,0 0 0 0 0,0 0 1 0 0,0 0-1 0 0,0-1 1 0 0,0 1-2 0 0,0 0 0 0 0,0-1 1 0 0,0 1-1 0 0,0 0 1 0 0,0-1-1 0 0,0 1 1 0 0,0-1-1 0 0,0 1 1 0 0,0 0-1 0 0,0-1 1 0 0,0 1-1 0 0,0-1 1 0 0,1 1-1 0 0,-1 0 1 0 0,0-1-1 0 0,0 1 1 0 0,0-1-1 0 0,1 1 1 0 0,-1 0 0 0 0,0-1-1 0 0,0 1 1 0 0,1 0-1 0 0,-1-1 1 0 0,0 1-1 0 0,1 0 1 0 0,-1 0-1 0 0,0-1 1 0 0,1 1-1 0 0,-1 0 1 0 0,0 0-1 0 0,1 0 1 0 0,-1-1-1 0 0,7-3 0 0 0,-6 3 0 0 0,-1 0 0 0 0,0 0 0 0 0,1 0 0 0 0,-1 1 0 0 0,0-1 0 0 0,1 0 0 0 0,-1 0 0 0 0,0 0 0 0 0,0 0 0 0 0,0 1 0 0 0,0-1 0 0 0,0 0 0 0 0,0 0 0 0 0,0-1 0 0 0,0-9 0 0 0,-2-24 0 0 0,2 34 0 0 0,-1 0 0 0 0,1 0 0 0 0,0 0 0 0 0,-1 1 0 0 0,1-1 0 0 0,-1 0 0 0 0,0 0 0 0 0,1 0 0 0 0,-1 1 0 0 0,0-1 0 0 0,1 0 0 0 0,-1 1 0 0 0,0-1 0 0 0,1 1 0 0 0,-1-1 0 0 0,0 1 0 0 0,0-1 0 0 0,0 1 0 0 0,0-1 0 0 0,0 1 0 0 0,-6-3 0 0 0,7 3 0 0 0,-1 0 0 0 0,1-1 0 0 0,-1 1 0 0 0,1 0 0 0 0,-1 0 0 0 0,1 0 0 0 0,-1-1 0 0 0,1 1 0 0 0,0 0 0 0 0,-1 0 0 0 0,1-1 0 0 0,-1 1 0 0 0,1-1 0 0 0,0 1 0 0 0,-1 0 0 0 0,1-1 0 0 0,0 1 0 0 0,-1-1 0 0 0,1 1 0 0 0,0 0 0 0 0,0-1 0 0 0,0 1 0 0 0,-1-1 0 0 0,1 1 0 0 0,0-1 0 0 0,0 1 0 0 0,0-1 0 0 0,0 1 0 0 0,0-1 0 0 0,0 1 0 0 0,0-1 0 0 0,0 1 0 0 0,0-1 0 0 0,0 1 0 0 0,0-1 0 0 0,0 1 0 0 0,0-1 0 0 0,0 1 0 0 0,0-1 0 0 0,1 1 0 0 0,-1-1 0 0 0,0 1 0 0 0,0-1 0 0 0,0 1 0 0 0,0-1 0 0 0,0 1 0 0 0,0-1 0 0 0,0 1 0 0 0,0-1 0 0 0,0 1 0 0 0,-1-1 0 0 0,1 1 0 0 0,0-1 0 0 0,0 1 0 0 0,0-1 0 0 0,-1 1 0 0 0,1-1 0 0 0,0 1 0 0 0,0-1 0 0 0,-1 1 0 0 0,1 0 0 0 0,0-1 0 0 0,-1 1 0 0 0,1 0 0 0 0,0-1 0 0 0,-1 1 0 0 0,1 0 0 0 0,-1-1 0 0 0,1 1 0 0 0,0 0 0 0 0,-1 0 0 0 0,-6-5 10 0 0,4-2 20 0 0,3 7-30 0 0,0 0 1 0 0,0-1-1 0 0,0 1 0 0 0,0 0 1 0 0,0 0-1 0 0,0 0 0 0 0,0-1 1 0 0,0 1-1 0 0,0 0 0 0 0,0 0 1 0 0,0 0-1 0 0,0 0 0 0 0,0 0 1 0 0,0-1-1 0 0,0 1 0 0 0,-1 0 1 0 0,1 0-1 0 0,0 0 0 0 0,0 0 1 0 0,0 0-1 0 0,0-1 0 0 0,0 1 1 0 0,0 0-1 0 0,-1 0 0 0 0,1 0 1 0 0,0 0-1 0 0,0 0 0 0 0,0 0 1 0 0,0 0-1 0 0,0 0 0 0 0,-1 0 1 0 0,1-1-1 0 0,0 1 0 0 0,0 0 1 0 0,0 0-1 0 0,0 0 0 0 0,-1 0 1 0 0,1 0-1 0 0,0 0 0 0 0,0 0 0 0 0,-10-1 41 0 0,-10 1 46 0 0,0 0-12 0 0,14 0-98 0 0,1 3-85 0 0,-6 10 0 0 0,9-8 83 0 0,2-5 22 0 0,-1 1 0 0 0,1 0-1 0 0,0-1 1 0 0,0 1 0 0 0,-1 0 0 0 0,1-1 0 0 0,-1 1-1 0 0,1-1 1 0 0,0 1 0 0 0,-1-1 0 0 0,1 1-1 0 0,-1-1 1 0 0,1 1 0 0 0,-1-1 0 0 0,1 1 0 0 0,-1-1-1 0 0,0 0 1 0 0,1 1 0 0 0,-1-1 0 0 0,0 0 0 0 0,1 0-1 0 0,-1 1 4 0 0,-4 1-1 0 0,1 0 1 0 0,-1 2 0 0 0,-5 22 0 0 0,10-23 0 0 0,-2-1 0 0 0,1 1 0 0 0,0 0 0 0 0,-1-1 0 0 0,1 1 0 0 0,-1-1 0 0 0,0 1 0 0 0,0-1 0 0 0,-7 6 0 0 0,8-8 0 0 0,1 0 0 0 0,-1 0 0 0 0,1 1 0 0 0,0-1 0 0 0,-1 0 0 0 0,1 0 0 0 0,-1 1 0 0 0,1-1 0 0 0,0 1 0 0 0,-1-1 0 0 0,1 0 0 0 0,0 1 0 0 0,0-1 0 0 0,-1 1 0 0 0,1-1 0 0 0,0 0 0 0 0,0 1 0 0 0,0-1 0 0 0,-1 1 0 0 0,1-1 0 0 0,0 1 0 0 0,0-1 0 0 0,0 1 0 0 0,0-1 0 0 0,0 1 0 0 0,0-1 0 0 0,0 1 0 0 0,0-1 0 0 0,0 1 0 0 0,0-1 0 0 0,0 1 0 0 0,1-1 0 0 0,-1 2 0 0 0,0 0 0 0 0,0 0 0 0 0,0 0 0 0 0,1-1 0 0 0,-1 1 0 0 0,1 0 0 0 0,-1-1 0 0 0,1 1 0 0 0,0 0 0 0 0,-1-1 0 0 0,1 1 0 0 0,0-1 0 0 0,0 1 0 0 0,0 0 0 0 0,0-1 0 0 0,0 1 0 0 0,0-1 0 0 0,0 1 0 0 0,0 0 0 0 0,-1-1 0 0 0,1 1 0 0 0,-1 0 0 0 0,1-1 0 0 0,-1 1 0 0 0,0 0 0 0 0,0 0 0 0 0,0 0 0 0 0,0 4 3 0 0,0-4 4 0 0,0-1-1 0 0,0 1 1 0 0,0 0-1 0 0,0-1 1 0 0,0 1 0 0 0,0 0-1 0 0,0-1 1 0 0,0 1-1 0 0,1 0 1 0 0,-1-1 0 0 0,1 1-1 0 0,0 1-6 0 0,9 2 94 0 0,-4 8 2 0 0,-4-8-68 0 0,0-2-8 0 0,6 4 19 0 0,9 10 50 0 0,-13-14-83 0 0,0 0 1 0 0,0 1 0 0 0,1-1 0 0 0,0-1 0 0 0,-1 1-1 0 0,1-1 1 0 0,0 0 0 0 0,2 1-7 0 0,13 6 36 0 0,-12-4-15 0 0,-7-4-17 0 0,1 0-1 0 0,-1 0 0 0 0,0-1 0 0 0,1 1 0 0 0,-1 0 0 0 0,1-1 0 0 0,0 1 0 0 0,-1-1 0 0 0,1 1 0 0 0,-1-1 0 0 0,1 1 0 0 0,0-1 0 0 0,-1 0 0 0 0,1 0-3 0 0,96 0 246 0 0,-90 0-283 0 0,4-3 93 0 0,-7 2-56 0 0,1-2-68 0 0,-3 2-14 0 0,0-1-39 0 0,1 1-47 0 0,-1-1-52 0 0,0 1-188 0 0,1 0-108 0 0,-2 0 69 0 0,0 1-41 0 0,3 0-574 0 0,-5 0 1060 0 0,6 0-1514 0 0,4 0-861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8520 0 0,'0'0'190'0'0,"0"0"28"0"0,0 0 11 0 0,0 3-21 0 0,3 10-99 0 0,2-5 27 0 0,1 2 132 0 0,-4 4 95 0 0,-1-8-186 0 0,4 7 511 0 0,-2-8-457 0 0,-1-1-139 0 0,-1-3-88 0 0,0 1-33 0 0,0 0 65 0 0,0 0 0 0 0,-1 0 0 0 0,1 0 0 0 0,-1-1 0 0 0,0 1 0 0 0,0 0 0 0 0,1 0 0 0 0,-1 0 0 0 0,0 0 0 0 0,-1 0 0 0 0,1 1-36 0 0,0-1 34 0 0,0 0-1 0 0,-1 0 1 0 0,1-1-1 0 0,1 1 0 0 0,-1 0 1 0 0,0 0-1 0 0,0 0 0 0 0,1 0 1 0 0,-1 0-1 0 0,1 0 1 0 0,0 1-34 0 0,12 20 239 0 0,0 1-46 0 0,-10-13-100 0 0,-3 2-32 0 0,-1-12-56 0 0,1 1 0 0 0,0 0-1 0 0,0 0 1 0 0,0 0 0 0 0,0 0 0 0 0,0 0 0 0 0,1 0 0 0 0,-1 0 0 0 0,1 0 0 0 0,-1-1 0 0 0,1 2-5 0 0,4 5 31 0 0,-4-6-27 0 0,0-1 1 0 0,0 0-1 0 0,0 1 0 0 0,0-1 0 0 0,-1 1 1 0 0,1-1-1 0 0,-1 1 0 0 0,1 0 0 0 0,-1-1 0 0 0,1 1 1 0 0,-1-1-1 0 0,0 1 0 0 0,0 0 0 0 0,0 0-4 0 0,0-2 2 0 0,0 1-1 0 0,0-1 0 0 0,0 0 1 0 0,0 1-1 0 0,0-1 0 0 0,0 1 1 0 0,0-1-1 0 0,0 1 0 0 0,0-1 1 0 0,0 1-1 0 0,0-1 0 0 0,0 1 1 0 0,0-1-1 0 0,0 0 0 0 0,0 1 1 0 0,0-1-1 0 0,0 1 0 0 0,1-1 1 0 0,-1 1-1 0 0,0-1 0 0 0,0 0 1 0 0,1 1-1 0 0,-1-1 0 0 0,0 0 1 0 0,0 1-1 0 0,1-1 0 0 0,-1 0 1 0 0,0 1-1 0 0,1-1 0 0 0,-1 0 1 0 0,1 0-1 0 0,-1 1 0 0 0,0-1 1 0 0,1 0-1 0 0,-1 0-1 0 0,1 1 0 0 0,-1-1 1 0 0,1 0-1 0 0,-1 0 0 0 0,0 0 1 0 0,1 0-1 0 0,-1 1 1 0 0,0-1-1 0 0,1 0 0 0 0,-1 0 1 0 0,0 0-1 0 0,1 1 0 0 0,-1-1 1 0 0,0 0-1 0 0,0 1 0 0 0,1-1 1 0 0,-1 0-1 0 0,0 1 1 0 0,0-1-1 0 0,1 0 0 0 0,-1 1 1 0 0,0-1-1 0 0,1 4-1 0 0,0-1 1 0 0,-1 0 0 0 0,1 1 0 0 0,-1-1 0 0 0,0 0 0 0 0,0 1 0 0 0,0 0 0 0 0,0 25-31 0 0,0-27-36 0 0,0-1-34 0 0,0-1-159 0 0,0 0 122 0 0,0 0-61 0 0,0 0-87 0 0,0 0 90 0 0,0 0-42 0 0,0 0-45 0 0,0 0-42 0 0,0 0-430 0 0,0 0-295 0 0,0 0-685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2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8176 0 0,'0'2'182'0'0,"0"-1"-173"0"0,0-1 0 0 0,0 1 0 0 0,0-1 0 0 0,0 0 0 0 0,0 1 0 0 0,0-1 0 0 0,0 1 0 0 0,0-1 0 0 0,0 1 0 0 0,1-1 0 0 0,-1 0 0 0 0,0 1 0 0 0,0-1 0 0 0,0 1 0 0 0,0-1 0 0 0,1 0 0 0 0,-1 1 0 0 0,0-1 0 0 0,0 0 0 0 0,1 1 0 0 0,-1-1 0 0 0,0 0-1 0 0,1 1 1 0 0,-1-1 0 0 0,0 0 0 0 0,1 0 0 0 0,-1 1 0 0 0,0-1 0 0 0,1 0 0 0 0,-1 0 0 0 0,1 0-9 0 0,6 5 157 0 0,-2 8 35 0 0,8 3-153 0 0,-5-9-49 0 0,6 8 11 0 0,-7-5 88 0 0,9 21 833 0 0,-11-18-388 0 0,1-8-199 0 0,-1-2-75 0 0,-3 8-97 0 0,-2-5-80 0 0,0-4-61 0 0,-1-1 0 0 0,1 1 0 0 0,0 0 0 0 0,0-1-1 0 0,0 1 1 0 0,1 0 0 0 0,-1-1 0 0 0,0 1 0 0 0,0 0 0 0 0,1-1 0 0 0,-1 1 0 0 0,2 1-22 0 0,4 1 105 0 0,-1-1-8 0 0,-4 2 6 0 0,0 4 72 0 0,-1 1-15 0 0,0-7-4 0 0,0-3-18 0 0,0 0-8 0 0,0 2-2 0 0,0-2-61 0 0,0 1-37 0 0,0 0-37 0 0,-1 3-99 0 0,1-2 107 0 0,0-1 40 0 0,0 0 70 0 0,-1 0 87 0 0,1-1 107 0 0,-1 0-106 0 0,1 0 34 0 0,-10-13-164 0 0,9 11-56 0 0,0 0 0 0 0,0-1 0 0 0,1 1 0 0 0,-1 0 0 0 0,1 0 0 0 0,-1-1 0 0 0,1 1 0 0 0,0 0 0 0 0,0-1 0 0 0,0 1 0 0 0,0 0 0 0 0,0-1 0 0 0,1 1 0 0 0,-1 0 0 0 0,1-1 0 0 0,0 1 0 0 0,0-1-13 0 0,7-17 59 0 0,3 2-38 0 0,-3 3-39 0 0,-6 10 18 0 0,-1 5 0 0 0,-1-1 0 0 0,0 0 0 0 0,0 1 0 0 0,1-1 0 0 0,-1 0 0 0 0,0 1 0 0 0,1-1 0 0 0,-1 1 0 0 0,1-1 0 0 0,-1 1 0 0 0,1-1 0 0 0,-1 1 0 0 0,1-1 0 0 0,-1 1 0 0 0,1-1 0 0 0,-1 1 0 0 0,1 0 0 0 0,-1-1 0 0 0,1 1 0 0 0,0 0 0 0 0,-1 0 0 0 0,1-1 0 0 0,4-1 0 0 0,0-1 0 0 0,0-1 0 0 0,-1 1 0 0 0,0-1 0 0 0,0 1 1 0 0,0-1-1 0 0,0-1 0 0 0,0 1 0 0 0,12-14-68 0 0,-10 13 60 0 0,-5 3-1 0 0,1 0 0 0 0,-1 0 0 0 0,1 0 0 0 0,0 1 0 0 0,-1-1 0 0 0,1 1 0 0 0,0-1 0 0 0,0 1 0 0 0,0 0 0 0 0,0-1 0 0 0,1 1 0 0 0,-1 0 0 0 0,0 1 0 0 0,0-1-1 0 0,1 0 1 0 0,-1 1 0 0 0,0-1 0 0 0,2 1 9 0 0,10-1-17 0 0,21 3 49 0 0,-32-2-29 0 0,-1 0 0 0 0,0 1 0 0 0,0 0 0 0 0,0-1 0 0 0,1 1 0 0 0,-1 0 0 0 0,0 0 0 0 0,0 1 0 0 0,0-1 0 0 0,0 0 0 0 0,0 0 0 0 0,-1 1 0 0 0,2 0-3 0 0,13 11 0 0 0,-11-10-2 0 0,-5-3 4 0 0,1 0 0 0 0,0 1 0 0 0,-1-1 0 0 0,1 0 0 0 0,-1 0 0 0 0,1 1 0 0 0,0-1 0 0 0,-1 1 0 0 0,1-1 0 0 0,-1 1-1 0 0,1-1 1 0 0,-1 1 0 0 0,1-1 0 0 0,-1 1 0 0 0,0-1 0 0 0,1 1 0 0 0,-1-1 0 0 0,1 1 0 0 0,-1 0 0 0 0,0-1 0 0 0,0 1 0 0 0,1 0-2 0 0,1 4 12 0 0,6 8 4 0 0,9 3-135 0 0,19 18 9 0 0,-23-18 110 0 0,-8 0 0 0 0,-1-11-29 0 0,-2-2-76 0 0,1 0-79 0 0,-2-2 50 0 0,-1 0-34 0 0,0-1 168 0 0,1 0-205 0 0,0 1-33 0 0,0 0-329 0 0,-1-1 74 0 0,0 1-47 0 0,0 1-640 0 0,0 2-506 0 0,0 5-961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3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9760 0 0,'0'0'284'0'0,"0"0"1"0"0,0 0-223 0 0,0-3-24 0 0,0-7-1 0 0,0 7 101 0 0,0 3 42 0 0,0 0-138 0 0,0 0-85 0 0,0 0-73 0 0,0 0-98 0 0,0 0-116 0 0,1 0-105 0 0,-1 0 54 0 0,0 0-40 0 0,2 0-504 0 0,2 0-402 0 0,5 0-763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4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6504 0 0,'0'0'141'0'0,"0"0"23"0"0,0 0 13 0 0,0 0-49 0 0,0 0 3 0 0,0 0 59 0 0,0 0 173 0 0,0 0 320 0 0,0 0 21 0 0,0 0-289 0 0,0 0-169 0 0,0 0-41 0 0,0 0 46 0 0,0 0 117 0 0,2 0-16 0 0,-1 0-335 0 0,-1 0 0 0 0,1 0-1 0 0,-1 0 1 0 0,1 0 0 0 0,-1 0-1 0 0,1 0 1 0 0,-1 0 0 0 0,1 0 0 0 0,-1 0-1 0 0,0 1 1 0 0,1-1 0 0 0,-1 0-1 0 0,1 0 1 0 0,-1 1 0 0 0,1-1-1 0 0,-1 0 1 0 0,0 1 0 0 0,1-1-1 0 0,-1 0 1 0 0,0 1-17 0 0,5 10 260 0 0,-5 20 217 0 0,-1-14-158 0 0,1-17-315 0 0,0 1 1 0 0,1 0-1 0 0,-1 0 1 0 0,0 0 0 0 0,0-1-1 0 0,0 1 1 0 0,1 0 0 0 0,-1 0-1 0 0,0-1 1 0 0,1 1-1 0 0,-1 0 1 0 0,0-1 0 0 0,1 1-1 0 0,-1 0 1 0 0,1-1 0 0 0,-1 1-1 0 0,1-1 1 0 0,-1 1-1 0 0,1 0 1 0 0,0-1 0 0 0,-1 0-1 0 0,1 1-4 0 0,0-1 3 0 0,-1 0-1 0 0,0 1 0 0 0,1-1 1 0 0,-1 0-1 0 0,1 1 0 0 0,-1-1 1 0 0,0 0-1 0 0,1 1 0 0 0,-1-1 1 0 0,0 0-1 0 0,0 1 1 0 0,1-1-1 0 0,-1 0 0 0 0,0 1 1 0 0,0-1-1 0 0,1 1 0 0 0,-1-1 1 0 0,0 1-1 0 0,0-1 0 0 0,0 1 1 0 0,0-1-1 0 0,0 0 0 0 0,0 1 1 0 0,0-1-1 0 0,0 1 0 0 0,0-1 1 0 0,0 1-1 0 0,0-1 0 0 0,0 1 1 0 0,0-1-1 0 0,0 1 0 0 0,0-1 1 0 0,0 1-1 0 0,0-1 1 0 0,-1 1-1 0 0,1-1 0 0 0,0 0 1 0 0,0 1-1 0 0,-1-1-2 0 0,-12 23 11 0 0,12-20-11 0 0,2 19 53 0 0,-1-18-62 0 0,0 5 60 0 0,0-2-91 0 0,0-3-80 0 0,0 0-111 0 0,0-2 43 0 0,0 1-49 0 0,0-1-53 0 0,0 0-61 0 0,0 0-64 0 0,0 0-70 0 0,0 0-75 0 0,0-1-81 0 0,0 1-894 0 0,0-1-867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4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0,'0'0'182'0'0,"0"0"29"0"0,0 0 12 0 0,0 3-37 0 0,0 7-84 0 0,0-8 1 0 0,3-1 119 0 0,-3-1-204 0 0,1 0 1 0 0,-1 0-1 0 0,1 0 0 0 0,-1 0 0 0 0,1 0 0 0 0,-1 0 1 0 0,0 0-1 0 0,1 0 0 0 0,-1 1 0 0 0,1-1 1 0 0,-1 0-1 0 0,1 0 0 0 0,-1 1 0 0 0,1-1 1 0 0,-1 0-1 0 0,0 0 0 0 0,1 1 0 0 0,-1-1 0 0 0,0 0 1 0 0,1 1-19 0 0,3 10 458 0 0,-4 21 591 0 0,0-13-504 0 0,0-15-506 0 0,0 5-28 0 0,0 22 42 0 0,0-30-52 0 0,0 0 0 0 0,0 0-1 0 0,0 0 1 0 0,0 0 0 0 0,0-1 0 0 0,0 1-1 0 0,0 0 1 0 0,0 0 0 0 0,0 0 0 0 0,1 0-1 0 0,-1-1 1 0 0,0 1 0 0 0,1 0 0 0 0,-1 0-1 0 0,11 5-18 0 0,-6 7-67 0 0,-1-8 14 0 0,-1-1-81 0 0,-1-2-92 0 0,-1-1 70 0 0,0 0-41 0 0,-1-1 215 0 0,0 1-259 0 0,1-1-41 0 0,0 1-405 0 0,-1-1-282 0 0,0 1-651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5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8176 0 0,'0'0'182'0'0,"0"0"29"0"0,0 0 13 0 0,0 2-32 0 0,0 9-246 0 0,2-2 41 0 0,1 4 88 0 0,3-5 108 0 0,0-2 69 0 0,-4-5-183 0 0,-1 0 1 0 0,0 1 0 0 0,1-1-1 0 0,-1 0 1 0 0,0 1 0 0 0,0-1-1 0 0,0 1 1 0 0,1 1-70 0 0,4 9 410 0 0,0-1-49 0 0,-1 0-43 0 0,1 0-39 0 0,3 7 102 0 0,-9-16-300 0 0,0 2-39 0 0,0 0 9 0 0,1-1 52 0 0,0 0 57 0 0,2-1 90 0 0,3 6-37 0 0,10 20 385 0 0,-12-19-425 0 0,-4-9-170 0 0,3 8 198 0 0,-2 2-78 0 0,-1 2-51 0 0,-1 6-51 0 0,1-5-10 0 0,2-8 37 0 0,1-3-89 0 0,-1 1 37 0 0,4 13 121 0 0,-4-10-168 0 0,-2-2-29 0 0,0-1-45 0 0,0 1-56 0 0,1 0-62 0 0,-1-3 39 0 0,0-1-35 0 0,-1 1-328 0 0,1 0 74 0 0,0-1-47 0 0,-2 2-639 0 0,-2 2-505 0 0,-5 5-958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5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7920 0 0,'0'-2'174'0'0,"0"-4"-51"0"0,0-7 281 0 0,0 3-321 0 0,0-6-51 0 0,0 7-9 0 0,0 5 63 0 0,0-3 469 0 0,0 5-242 0 0,0 0-135 0 0,0 1-109 0 0,0 0-117 0 0,0 0-117 0 0,0 0 34 0 0,0 0-37 0 0,0 0-38 0 0,0 0-40 0 0,0 1-1250 0 0,0 0-860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6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17 6160 0 0,'0'0'133'0'0,"0"0"23"0"0,0 0 13 0 0,0-3-18 0 0,0 3-145 0 0,0-1 0 0 0,0 0 0 0 0,0 1 0 0 0,0-1 0 0 0,-1 0 0 0 0,1 1 0 0 0,0-1 0 0 0,0 0 1 0 0,0 1-1 0 0,0-1 0 0 0,-1 0 0 0 0,1 1 0 0 0,0-1 0 0 0,-1 1 0 0 0,1-1-6 0 0,-4-1 58 0 0,-2 1 110 0 0,-3 0 147 0 0,-7 2 298 0 0,4-1-1 0 0,2 0-334 0 0,3 0-91 0 0,0 0-72 0 0,-11 0 88 0 0,8 0-86 0 0,1 0 5 0 0,4 0-89 0 0,3 0-10 0 0,-22 13 43 0 0,8-7-23 0 0,0 7-32 0 0,0 0-11 0 0,3-8 0 0 0,8 6 0 0 0,1-10 0 0 0,1 1 0 0 0,-6 13 0 0 0,-5 10-4 0 0,14-25 6 0 0,1 4 14 0 0,-1-1 55 0 0,0-1 4 0 0,0 15-15 0 0,0-12-42 0 0,0-3-37 0 0,0 6-35 0 0,0-7 53 0 0,0-1 0 0 0,0 1 0 0 0,0 0 0 0 0,0-1 1 0 0,0 1-1 0 0,0 0 0 0 0,0-1 0 0 0,1 1 0 0 0,-1 0 0 0 0,0-1 0 0 0,0 1 0 0 0,1 0 0 0 0,-1-1 1 0 0,0 1-1 0 0,1-1 1 0 0,-1 1 1 0 0,1-1 0 0 0,-1 0 0 0 0,1 1 0 0 0,0-1 0 0 0,-1 0 1 0 0,1 1-1 0 0,0-1 0 0 0,-1 0 0 0 0,1 0 0 0 0,0 0 0 0 0,-1 0 1 0 0,1 0-1 0 0,0 0 0 0 0,-1 0 0 0 0,1 0-1 0 0,-1 0 0 0 0,0 0 1 0 0,0 0 1 0 0,0 0-1 0 0,0 0 1 0 0,0 0-1 0 0,1 0 1 0 0,-1 0-1 0 0,0 0 0 0 0,0 0 1 0 0,0 0-1 0 0,0 0 1 0 0,0 0-1 0 0,0 0 1 0 0,0 0-1 0 0,0 0 0 0 0,0 0 1 0 0,0 0-1 0 0,1 0 1 0 0,-1 0-1 0 0,0 0 1 0 0,0 0-1 0 0,0 0 0 0 0,0 0 1 0 0,0 0-1 0 0,0 0 1 0 0,0 0-1 0 0,0 0 1 0 0,0 0-1 0 0,0 0 0 0 0,0 0 1 0 0,0 0-1 0 0,1 1 1 0 0,-1-1-1 0 0,0 0 1 0 0,0 0-1 0 0,0 0 0 0 0,0 0 1 0 0,0 0-1 0 0,0 0 1 0 0,0 0-1 0 0,0 0 1 0 0,0 0-1 0 0,0 0 0 0 0,0 0 1 0 0,0 1-1 0 0,0-1 1 0 0,0 0-1 0 0,0 0 1 0 0,0 0-1 0 0,0 0 0 0 0,0 0 1 0 0,0 0-1 0 0,0 0 1 0 0,0 0-1 0 0,0 0 0 0 0,0 0 1 0 0,0 1-1 0 0,0-1-1 0 0,0 6 56 0 0,1-4-36 0 0,-1-1 1 0 0,1 0 0 0 0,-1 0-1 0 0,1 1 1 0 0,-1-1 0 0 0,1 0-1 0 0,0 0 1 0 0,-1 0 0 0 0,1 0-1 0 0,0 0 1 0 0,0 0-21 0 0,2 2 44 0 0,1 0-36 0 0,2-2 39 0 0,1-1 13 0 0,-4 2 1 0 0,0 0 35 0 0,-2-1-81 0 0,0 0-5 0 0,0 0 0 0 0,0 0-1 0 0,0 0 1 0 0,0 0 0 0 0,0 0 0 0 0,1 0 0 0 0,-1 0 0 0 0,0-1-1 0 0,0 1 1 0 0,1 0 0 0 0,-1-1 0 0 0,2 1-10 0 0,10 0 154 0 0,-11 0-143 0 0,0-1-1 0 0,0 0 1 0 0,-1 1 0 0 0,1-1 0 0 0,-1 1 0 0 0,1-1 0 0 0,0 1-1 0 0,-1 0 1 0 0,1 0 0 0 0,-1 0 0 0 0,2 1-11 0 0,5 3 33 0 0,55 26 223 0 0,-31-26-128 0 0,-19 6-67 0 0,-11-9-48 0 0,0 0 1 0 0,-1 0 0 0 0,1-1 0 0 0,0 1 0 0 0,0-1 0 0 0,0 0-1 0 0,0 1 1 0 0,0-1 0 0 0,2 1-14 0 0,20 3 127 0 0,-14 5 1 0 0,1-6-68 0 0,0 0 26 0 0,-4 7 0 0 0,-1-4-25 0 0,3-2-24 0 0,-1 0 24 0 0,-5-1 32 0 0,-1 1 35 0 0,-1 3 60 0 0,-1 3-60 0 0,0-9 13 0 0,0 1 56 0 0,-1 4-57 0 0,1-6-98 0 0,0 0-1 0 0,-1 0 1 0 0,1 1-1 0 0,-1-1 0 0 0,1 0 1 0 0,-1 0-1 0 0,0 0 1 0 0,1 0-1 0 0,-1 0 1 0 0,0 0-1 0 0,0 0-41 0 0,-2 3 78 0 0,-2-2-72 0 0,3-1 43 0 0,-1-1-23 0 0,-1 0 5 0 0,1 1 28 0 0,0 0 31 0 0,0 1 53 0 0,2 0-120 0 0,-1-1 1 0 0,1 0 0 0 0,-1 0 0 0 0,0 0 0 0 0,1 0 0 0 0,-1 0-1 0 0,0 0 1 0 0,1-1 0 0 0,-1 1 0 0 0,0 0 0 0 0,0-1 0 0 0,0 0-1 0 0,-1 1-23 0 0,-12 0 121 0 0,-2-1-86 0 0,14 0-42 0 0,-76 0 125 0 0,63-2-134 0 0,8-3-23 0 0,1 1 17 0 0,2 1-27 0 0,-1 2-34 0 0,-2 1-51 0 0,6-1 71 0 0,0 1 0 0 0,0 0 0 0 0,1-1-1 0 0,-1 1 1 0 0,0-1 0 0 0,0 0 0 0 0,1 1 0 0 0,-1-1 0 0 0,1 0 0 0 0,-1 0 0 0 0,1 0 0 0 0,-1 0-1 0 0,1 0 1 0 0,-1-1 0 0 0,0 1 63 0 0,0-5-552 0 0,2-7-6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5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503 119 6160 0 0,'0'0'133'0'0,"0"0"23"0"0,0 0 13 0 0,0-4-18 0 0,0 1-75 0 0,0-1 0 0 0,0 1 0 0 0,0 0 0 0 0,0-1 0 0 0,-1 1 0 0 0,0-1 0 0 0,1 1 0 0 0,-2-1-76 0 0,2 3 33 0 0,0 1-1 0 0,0-1 1 0 0,0 1 0 0 0,-1-1 0 0 0,1 1 0 0 0,0-1 0 0 0,-1 1 0 0 0,1 0-1 0 0,0-1 1 0 0,-1 1 0 0 0,1-1 0 0 0,-1 1 0 0 0,1 0 0 0 0,0-1 0 0 0,-1 1-1 0 0,1 0 1 0 0,-1 0 0 0 0,1-1 0 0 0,-1 1-33 0 0,1 0 26 0 0,-1 0 0 0 0,1 0 0 0 0,0 0 1 0 0,-1-1-1 0 0,1 1 0 0 0,0 0 0 0 0,-1 0 0 0 0,1-1 0 0 0,0 1 0 0 0,-1 0 0 0 0,1-1 0 0 0,0 1 1 0 0,-1 0-1 0 0,1-1 0 0 0,0 1 0 0 0,0-1 0 0 0,0 1 0 0 0,-1-1 0 0 0,1 1 0 0 0,0 0 1 0 0,0-1-1 0 0,0 1 0 0 0,0-1 0 0 0,0 1 0 0 0,0-1 0 0 0,0 1 0 0 0,-1-1 0 0 0,1 1 0 0 0,0-1 1 0 0,1 1-1 0 0,-1 0 0 0 0,0-1 0 0 0,0 1 0 0 0,0-1-26 0 0,0-2 430 0 0,0 2-188 0 0,0 1-59 0 0,0 0 11 0 0,-3 0 57 0 0,2 1-240 0 0,1-1-1 0 0,-1 0 1 0 0,1 0-1 0 0,-1 0 1 0 0,1 0-1 0 0,-1 0 1 0 0,1-1 0 0 0,-1 1-1 0 0,1 0 1 0 0,-1 0-1 0 0,1 0 1 0 0,-1 0-1 0 0,1-1 1 0 0,-1 1 0 0 0,1 0-1 0 0,-1-1 1 0 0,1 1-1 0 0,-1 0 1 0 0,1-1-1 0 0,-1 1 1 0 0,1-1 0 0 0,0 1-1 0 0,-1 0 1 0 0,1-1-1 0 0,0 1 1 0 0,-1-1-1 0 0,1 0 1 0 0,0 1 0 0 0,0-1-1 0 0,-1 1 1 0 0,1-1-1 0 0,0 1 1 0 0,0-1-1 0 0,0 0 1 0 0,0 1 0 0 0,0-1-1 0 0,-1 1 1 0 0,1-1-1 0 0,0 0 1 0 0,0 1-1 0 0,1-1 1 0 0,-1 0-11 0 0,-3-6 223 0 0,-13-5 16 0 0,3 8-30 0 0,10 4 4 0 0,3 0-45 0 0,-3-3-21 0 0,2 1-130 0 0,-1 1 0 0 0,1-1 0 0 0,-1 1 0 0 0,1 0 0 0 0,-1-1 1 0 0,0 1-1 0 0,0 0 0 0 0,1 0 0 0 0,-1 1 0 0 0,0-1 0 0 0,0 0 1 0 0,0 1-1 0 0,-1-1-17 0 0,-12-1 156 0 0,-4 2 92 0 0,12 0-131 0 0,-32 0 291 0 0,0 0-105 0 0,0 0-94 0 0,1 0-81 0 0,21 4-70 0 0,2 9-20 0 0,7-9 39 0 0,-2-4-72 0 0,8-1 9 0 0,-3 0 0 0 0,0 2 11 0 0,-5 19 16 0 0,2-10-41 0 0,-8 0-46 0 0,1-1 3 0 0,7 1 44 0 0,3 7 9 0 0,-7-11 33 0 0,-5 30-32 0 0,0 4-11 0 0,13-26 0 0 0,3-2 0 0 0,-12 21 0 0 0,-4 7 0 0 0,16-37 0 0 0,0 1 0 0 0,0 0 0 0 0,1 0 0 0 0,-1 0 0 0 0,1 0 0 0 0,0 0 0 0 0,0 0 0 0 0,0 0 0 0 0,0 0 0 0 0,1 1 0 0 0,-1 10 0 0 0,0 21 2 0 0,0-28 2 0 0,0 5-44 0 0,0 12-44 0 0,0-20 78 0 0,0 0 3 0 0,0 11 43 0 0,0-6-13 0 0,3 10 42 0 0,9-3-69 0 0,-5-9-62 0 0,3 7 51 0 0,-7-7 11 0 0,-3-7 0 0 0,1-1 0 0 0,-1 1 0 0 0,0 0 0 0 0,0-1 0 0 0,0 1 0 0 0,1-1 0 0 0,-1 1 0 0 0,0 0 0 0 0,0-1 0 0 0,1 1 0 0 0,-1-1 0 0 0,1 1 0 0 0,-1-1 0 0 0,0 0 0 0 0,1 1 0 0 0,-1-1 0 0 0,1 1 0 0 0,-1-1 0 0 0,1 0 0 0 0,-1 1 0 0 0,1-1 0 0 0,-1 0 0 0 0,1 0 0 0 0,-1 1 0 0 0,1-1 0 0 0,-1 0 0 0 0,1 0 0 0 0,-1 0 0 0 0,1 0 0 0 0,0 0 0 0 0,-1 0 0 0 0,1 0 0 0 0,-1 0 0 0 0,1 0 0 0 0,-1 0 0 0 0,1 0 0 0 0,-1 0 0 0 0,1-1 0 0 0,16 5 0 0 0,1 9 10 0 0,-1-10 33 0 0,49-3-43 0 0,-57 3-43 0 0,14 11 22 0 0,-14-10-24 0 0,-2-3 35 0 0,0 0 12 0 0,10 16-13 0 0,0-1-32 0 0,-2-9 33 0 0,-10 6 10 0 0,3-8 0 0 0,-8-4 0 0 0,1-1 0 0 0,-1 0 0 0 0,1 0 0 0 0,-1 1 0 0 0,0-1 0 0 0,1 1 0 0 0,-1-1 0 0 0,1 0 0 0 0,-1 1 0 0 0,0-1 0 0 0,1 1 0 0 0,-1-1 0 0 0,0 1 0 0 0,1-1 0 0 0,-1 1 0 0 0,0-1 0 0 0,0 1 0 0 0,1 0 0 0 0,-1-1 0 0 0,0 1 0 0 0,0-1 0 0 0,0 1 0 0 0,0 0 0 0 0,0-1 0 0 0,0 1 0 0 0,0 0 0 0 0,0-1 0 0 0,0 1 0 0 0,0-1 0 0 0,0 1 0 0 0,0 0 0 0 0,0 0 0 0 0,0 38 0 0 0,0-30 0 0 0,0-6 0 0 0,1 0 0 0 0,-1-1 0 0 0,0 1 0 0 0,-1 0 0 0 0,1-1 0 0 0,0 1 0 0 0,-1 0 0 0 0,1-1 0 0 0,-1 1 0 0 0,0 1 0 0 0,-34 75 53 0 0,34-77-49 0 0,0 0 0 0 0,-1 0 0 0 0,1 0 0 0 0,-1 0 0 0 0,0-1 0 0 0,1 1 0 0 0,-1 0 0 0 0,0-1 0 0 0,0 0 0 0 0,0 1 0 0 0,0-1-1 0 0,0 0 1 0 0,-1 0-4 0 0,-1 1 4 0 0,1 0 0 0 0,0 0 0 0 0,0 1 0 0 0,-1-1 0 0 0,1 1 0 0 0,0 0-4 0 0,-16 20 22 0 0,13-15-11 0 0,0 0 0 0 0,0 0-1 0 0,-1-1 1 0 0,0-1 0 0 0,0 1-1 0 0,-5 2-10 0 0,-10 3 69 0 0,10-4-51 0 0,9-7-10 0 0,1-1 0 0 0,-1 1 0 0 0,1 0 0 0 0,-1-1 0 0 0,1 0 0 0 0,-1 1 0 0 0,1-1-1 0 0,-1 0 1 0 0,-1-1-8 0 0,-1 1 9 0 0,5 0-8 0 0,0 0 0 0 0,0 0 0 0 0,0 0 0 0 0,0 0 0 0 0,0 0 0 0 0,0 0-1 0 0,0 0 1 0 0,-1 0 0 0 0,1 0 0 0 0,0 0 0 0 0,0 0 0 0 0,0 0 0 0 0,0 0 0 0 0,0 0 0 0 0,0 0 0 0 0,0 0 0 0 0,0 0 0 0 0,-1 0 0 0 0,1 0 0 0 0,0 0 0 0 0,0 0-1 0 0,0 0 1 0 0,0 0 0 0 0,0 0 0 0 0,0 0 0 0 0,0 0 0 0 0,0 0 0 0 0,0 0 0 0 0,0 0 0 0 0,0 1 0 0 0,0-1 0 0 0,-1 0 0 0 0,1 0 0 0 0,0 0 0 0 0,0 0 0 0 0,0 0 0 0 0,0 0-1 0 0,0 0 1 0 0,0 0 0 0 0,0 0 0 0 0,0 1 0 0 0,0-1 0 0 0,0 0 0 0 0,0 0 0 0 0,0 0 0 0 0,0 0 0 0 0,0 0 0 0 0,0 0 0 0 0,0 0 0 0 0,0 0 0 0 0,0 1 0 0 0,0-1-1 0 0,0 0 1 0 0,0 0 0 0 0,0 0 0 0 0,0 0 0 0 0,0 0-1 0 0,0 1 2 0 0,0 0 0 0 0,0 0 0 0 0,0 0-1 0 0,0 0 1 0 0,0-1 0 0 0,0 1 0 0 0,0 0-1 0 0,0 0 1 0 0,-1 0 0 0 0,1 0 0 0 0,0-1 0 0 0,0 1-1 0 0,-1 0 1 0 0,1 0 0 0 0,-1-1-2 0 0,1 1 5 0 0,-1-1-1 0 0,0 1 1 0 0,1-1-1 0 0,-1 0 1 0 0,0 1 0 0 0,1-1-1 0 0,-1 0 1 0 0,0 0 0 0 0,0 1-1 0 0,1-1 1 0 0,-1 0-1 0 0,0 0 1 0 0,0 0 0 0 0,1 0-1 0 0,-1 0-4 0 0,-2 0 88 0 0,3-4-13 0 0,0 4-71 0 0,0-1 0 0 0,0 1 0 0 0,0-1 0 0 0,0 0 0 0 0,0 1 0 0 0,0-1 0 0 0,0 0 0 0 0,0 1 0 0 0,0-1 0 0 0,0 1 0 0 0,-1-1 0 0 0,1 1 0 0 0,0-1 0 0 0,0 0 0 0 0,0 1 0 0 0,-1-1 0 0 0,1 1 0 0 0,0-1 0 0 0,-1 1 1 0 0,1-1-1 0 0,0 1 0 0 0,-1-1 0 0 0,1 1 0 0 0,-1 0 0 0 0,1-1 0 0 0,-1 1 0 0 0,1 0 0 0 0,-1-1 0 0 0,1 1 0 0 0,-1 0 0 0 0,1 0 0 0 0,-1-1 0 0 0,1 1 0 0 0,-1 0 0 0 0,1 0 0 0 0,-1 0 0 0 0,1 0 0 0 0,-1 0 0 0 0,1 0 0 0 0,-1 0 0 0 0,1 0 0 0 0,-1 0-4 0 0,-2 0 37 0 0,6-3 0 0 0,0-2-15 0 0,-3 5-21 0 0,5-5 28 0 0,18-21 63 0 0,-5 9-92 0 0,-4 10 0 0 0,-9-1-1 0 0,-1 2 4 0 0,10 4-72 0 0,-11 2 63 0 0,0 0 0 0 0,-1 0-1 0 0,1 0 1 0 0,-1 0 0 0 0,1 0 0 0 0,0 1-1 0 0,-1-1 1 0 0,1 1 0 0 0,-1 0-1 0 0,0 0 1 0 0,1 0 6 0 0,18 17-70 0 0,-7-5 60 0 0,-8-10 8 0 0,-6-3 0 0 0,1 1 0 0 0,0-1 0 0 0,-1 0 0 0 0,1 1 0 0 0,0-1 0 0 0,-1 1 0 0 0,1-1 0 0 0,0 1 0 0 0,-1-1 1 0 0,1 1-1 0 0,-1-1 0 0 0,1 1 0 0 0,-1 0 0 0 0,1-1 0 0 0,-1 1 0 0 0,1 0 0 0 0,-1 0 0 0 0,1-1 0 0 0,-1 1 0 0 0,0 0 0 0 0,0 0 0 0 0,1 0 2 0 0,1 5-9 0 0,4 4 0 0 0,-5-8 9 0 0,0 0 0 0 0,0 0 0 0 0,0-1 0 0 0,0 1 0 0 0,-1 0-1 0 0,1 0 1 0 0,0 0 0 0 0,-1 0 0 0 0,1 0 0 0 0,-1 0 0 0 0,0 0 0 0 0,1 0 0 0 0,-1 0 0 0 0,0 1 0 0 0,0-1-2 0 0,0 0 0 0 0,0 0 0 0 0,0 0 0 0 0,1 0 0 0 0,-1 0 0 0 0,1-1 0 0 0,-1 1 0 0 0,1 0 0 0 0,0 0 1 0 0,-1 0-1 0 0,1 0 0 0 0,0-1 0 0 0,0 1 2 0 0,6 15-29 0 0,-5-6 27 0 0,-1 1 0 0 0,0 0 0 0 0,-1 1 0 0 0,0-1 0 0 0,-1 1 2 0 0,1 6 0 0 0,0 102 0 0 0,0-113 0 0 0,-1 0 0 0 0,0 0 0 0 0,0 0 0 0 0,-1 0 0 0 0,-1 5 0 0 0,-3 17 0 0 0,0 22 0 0 0,-11 34-54 0 0,8-54 49 0 0,0 0 0 0 0,-11 25 5 0 0,9-27 0 0 0,-58 174 0 0 0,62-182 11 0 0,2 0 0 0 0,1 0 1 0 0,0 1-1 0 0,0 11-11 0 0,0 3 27 0 0,-6 17-27 0 0,5-34 0 0 0,3-16 0 0 0,1 0 0 0 0,0 0 0 0 0,0 0 0 0 0,0 1 0 0 0,0-1 0 0 0,1 0 0 0 0,-1 0 0 0 0,1 1 0 0 0,0-1 0 0 0,0 0 0 0 0,1 0 0 0 0,-1 1 0 0 0,1-1 0 0 0,4 17 6 0 0,-3-13 2 0 0,0 0-1 0 0,0 0 1 0 0,-1 1 0 0 0,0-1 0 0 0,0 1 0 0 0,-1-1-8 0 0,-1 17 9 0 0,2 26-7 0 0,-1-48-2 0 0,1 0 0 0 0,0 0 0 0 0,-1 0 0 0 0,1 0 0 0 0,0 0 0 0 0,0 0 0 0 0,0 0 0 0 0,0 0 0 0 0,1 0 0 0 0,-1 0 0 0 0,1-1 0 0 0,0 1 0 0 0,-1-1 0 0 0,1 1 0 0 0,12 13 3 0 0,26 27-6 0 0,-7-20 56 0 0,-11-7-42 0 0,5 1-11 0 0,-6-9 18 0 0,0 0 50 0 0,-12-4-30 0 0,10 0 51 0 0,-5-4-37 0 0,5 2 11 0 0,0 7 21 0 0,-16-7-68 0 0,0-1-1 0 0,-1 1 1 0 0,1-1 0 0 0,0 0 0 0 0,0 0 0 0 0,0-1 0 0 0,0 1-1 0 0,3 0-15 0 0,-3-1 24 0 0,1 0 0 0 0,-1-1-1 0 0,1 1 1 0 0,-1-1-1 0 0,0 0 1 0 0,0 0 0 0 0,1-1-24 0 0,8-3 58 0 0,8-4 43 0 0,0 7 24 0 0,-11 3-79 0 0,15-1 45 0 0,-8-4 8 0 0,10-13 66 0 0,-10 7-75 0 0,-6 4-57 0 0,4-1 20 0 0,-9-1-37 0 0,-4 7-13 0 0,-1 1 0 0 0,0-1 0 0 0,0 1-1 0 0,0-1 1 0 0,1 1 0 0 0,-1-1 0 0 0,0 1 0 0 0,0-1 0 0 0,1 1-1 0 0,-1 0 1 0 0,0-1 0 0 0,1 1 0 0 0,-1 0 0 0 0,1-1 0 0 0,-1 1-1 0 0,0 0 1 0 0,1 0 0 0 0,-1-1 0 0 0,1 1 0 0 0,-1 0 0 0 0,1 0-1 0 0,-1 0 1 0 0,0 0 0 0 0,1 0 0 0 0,-1 0 0 0 0,1-1 0 0 0,-1 1-1 0 0,1 0 1 0 0,-1 0 0 0 0,1 1 0 0 0,-1-1-3 0 0,3 0 81 0 0,-3 0-8 0 0,0 0 0 0 0,3-4-2 0 0,9-9 0 0 0,-10 11-82 0 0,-2 1-100 0 0,1 1-97 0 0,-1 0 52 0 0,0 0-40 0 0,0 0-44 0 0,0 0-41 0 0,0 0-38 0 0,0 0-34 0 0,0 0-233 0 0,0 0-57 0 0,0 0-763 0 0,0 0-610 0 0,0 0-1152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7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5472 0 0,'0'0'124'0'0,"0"0"17"0"0,2 0 10 0 0,11 0-25 0 0,5-1-118 0 0,-8-1 55 0 0,-6-1 47 0 0,-2-1 37 0 0,-2 4-131 0 0,0 0 0 0 0,1-1-1 0 0,-1 1 1 0 0,0-1 0 0 0,0 1-1 0 0,1 0 1 0 0,-1-1 0 0 0,0 1-1 0 0,0 0 1 0 0,1-1 0 0 0,-1 1-1 0 0,1 0 1 0 0,-1-1 0 0 0,0 1-1 0 0,1 0 1 0 0,-1 0 0 0 0,0 0-1 0 0,1-1 1 0 0,-1 1 0 0 0,1 0-1 0 0,-1 0 1 0 0,1 0 0 0 0,-1 0-1 0 0,0 0 1 0 0,1 0 0 0 0,-1 0-1 0 0,1 0 1 0 0,-1 0-1 0 0,1 0 1 0 0,-1 0 0 0 0,1 0-1 0 0,-1 0 1 0 0,1 0 0 0 0,-1 0-1 0 0,1 0-15 0 0,3 0 128 0 0,1-1 48 0 0,6-4 520 0 0,-7 3-451 0 0,0-1-111 0 0,-3 2-111 0 0,1 0-35 0 0,11-5 409 0 0,-2 0-80 0 0,-3 2-103 0 0,5-1 226 0 0,-9-1-210 0 0,-3 5-217 0 0,-1 1 0 0 0,0-1-1 0 0,0 1 1 0 0,1-1 0 0 0,-1 1 0 0 0,0 0-1 0 0,0-1 1 0 0,1 1 0 0 0,-1 0 0 0 0,1-1 0 0 0,-1 1-1 0 0,0 0 1 0 0,1-1 0 0 0,-1 1 0 0 0,1 0-1 0 0,-1 0 1 0 0,1-1 0 0 0,-1 1 0 0 0,1 0-1 0 0,-1 0 1 0 0,0 0 0 0 0,1 0 0 0 0,-1 0-1 0 0,1 0 1 0 0,-1 0 0 0 0,1 0 0 0 0,-1 0-1 0 0,1 0 1 0 0,-1 0 0 0 0,1 0 0 0 0,-1 0-1 0 0,1 0-12 0 0,0 0 18 0 0,0 0 0 0 0,0 0 0 0 0,-1 0 0 0 0,1 0 0 0 0,0 0 0 0 0,0 0 0 0 0,-1 0 0 0 0,1-1 0 0 0,0 1 0 0 0,-1 0 0 0 0,1 0 0 0 0,0-1 0 0 0,-1 1 0 0 0,1 0 1 0 0,0-1-1 0 0,-1 1 0 0 0,1-1 0 0 0,-1 1 0 0 0,1-1 0 0 0,0 1 0 0 0,-1-1 0 0 0,0 1 0 0 0,1-1 0 0 0,-1 0 0 0 0,1 0-18 0 0,3-3 151 0 0,4 1-70 0 0,-2 1-4 0 0,-6 1-46 0 0,2-1-31 0 0,0-2-22 0 0,1 2 59 0 0,-1-1 66 0 0,2 2 94 0 0,-4-1-97 0 0,0-1-46 0 0,0-7-13 0 0,0 9-10 0 0,0-6 35 0 0,0-9 188 0 0,0 12-204 0 0,0 2-38 0 0,0-1 112 0 0,-2 4-35 0 0,-1-1-37 0 0,-8-3 19 0 0,-2-8 33 0 0,9 8-5 0 0,0 2-51 0 0,-4 2-10 0 0,8-1-23 0 0,-14 3 153 0 0,9 3-88 0 0,5-6-78 0 0,-1 1 0 0 0,1-1 0 0 0,0 1-1 0 0,-1-1 1 0 0,1 1 0 0 0,-1-1 0 0 0,1 1 0 0 0,-1-1 0 0 0,1 1 0 0 0,-1-1 0 0 0,1 0-1 0 0,-1 1 1 0 0,1-1 0 0 0,-1 0 0 0 0,1 0 0 0 0,-1 1 0 0 0,0-1 0 0 0,1 0-1 0 0,-1 0 1 0 0,1 0 0 0 0,-1 0 0 0 0,0 0 0 0 0,1 0 0 0 0,-1 0 0 0 0,0 0-1 0 0,1 0 1 0 0,-1 0-2 0 0,0 0 2 0 0,1 0-1 0 0,-1 0 1 0 0,1 0 0 0 0,-1 0-1 0 0,1 0 1 0 0,-1 0-1 0 0,1 0 1 0 0,-1 0-1 0 0,1 0 1 0 0,-1 0 0 0 0,1 0-1 0 0,-1 0 1 0 0,1 0-1 0 0,-1 0 1 0 0,1 1-1 0 0,-1-1 1 0 0,1 0 0 0 0,0 0-1 0 0,-1 1 1 0 0,1-1-1 0 0,-1 0 1 0 0,1 0-1 0 0,0 1 1 0 0,-1-1 0 0 0,1 0-1 0 0,0 1 1 0 0,-1-1-1 0 0,1 1 1 0 0,0-1 0 0 0,-1 1-1 0 0,1-1 1 0 0,0 1-2 0 0,-5 5 3 0 0,-5 0-3 0 0,5 7 0 0 0,-22 18 0 0 0,18-11-1 0 0,8-15 0 0 0,-1 0-1 0 0,-1 0 0 0 0,1 0 1 0 0,-1 0-1 0 0,0-1 1 0 0,0 1-1 0 0,0-1 0 0 0,-2 1 2 0 0,-8 11-53 0 0,10 0 40 0 0,3 16-41 0 0,3-17 44 0 0,10 1 10 0 0,10 8 0 0 0,-19-21 0 0 0,1-1 0 0 0,26 3 12 0 0,-2 9 48 0 0,-20-14-63 0 0,-2-1 6 0 0,-1 1-123 0 0,-1 0 96 0 0,0 0 64 0 0,6 0 134 0 0,-4 0-132 0 0,-4 0-74 0 0,0 0-50 0 0,0 0-62 0 0,1 0-72 0 0,-2 0 12 0 0,1 0-48 0 0,-1 0-50 0 0,1 0-54 0 0,0 0-60 0 0,-1 0-62 0 0,1 0-67 0 0,0 0-71 0 0,8 0-945 0 0,7 0-899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31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142 379 6448 0 0,'0'0'141'0'0,"0"0"23"0"0,0 0 13 0 0,0-3 47 0 0,0-7 150 0 0,0 7 66 0 0,0 3 9 0 0,0 0-20 0 0,0 0-105 0 0,0-2-48 0 0,0 1-257 0 0,0 0 0 0 0,0 0 0 0 0,0 0-1 0 0,-1 1 1 0 0,1-1 0 0 0,0 0 0 0 0,-1 1-1 0 0,1-1 1 0 0,-1 0 0 0 0,1 1-1 0 0,-1-1 1 0 0,1 0 0 0 0,-1 1 0 0 0,1-1-1 0 0,-1 1 1 0 0,0-1 0 0 0,1 1 0 0 0,-1-1-1 0 0,0 1 1 0 0,1 0 0 0 0,-1-1 0 0 0,0 1-1 0 0,1 0 1 0 0,-1-1 0 0 0,0 1-19 0 0,0 0 10 0 0,0 0 0 0 0,1 0 0 0 0,-1-1 0 0 0,1 1 0 0 0,-1 0 0 0 0,0 0 0 0 0,1 0 0 0 0,-1 0 0 0 0,0 0 0 0 0,1 1 0 0 0,-1-1 0 0 0,0 0 0 0 0,1 0 0 0 0,-1 0 0 0 0,0 1 0 0 0,1-1 0 0 0,-1 0 0 0 0,1 0 0 0 0,-1 1 1 0 0,1-1-1 0 0,-1 1 0 0 0,1-1 0 0 0,-1 0 0 0 0,0 1-10 0 0,-3 6 109 0 0,1-3-11 0 0,-2-2 1 0 0,-4-2 64 0 0,9 0-160 0 0,0 0-1 0 0,-1 0 1 0 0,1 0 0 0 0,-1 0-1 0 0,1 0 1 0 0,-1 0 0 0 0,1 0-1 0 0,0 0 1 0 0,-1 0 0 0 0,1 0-1 0 0,-1 1 1 0 0,1-1 0 0 0,0 0-1 0 0,-1 0 1 0 0,1 0 0 0 0,-1 0-1 0 0,1 1 1 0 0,0-1 0 0 0,-1 0-1 0 0,1 0 1 0 0,0 1 0 0 0,0-1-1 0 0,-1 0 1 0 0,1 1 0 0 0,0-1-1 0 0,-1 0 1 0 0,1 1 0 0 0,0-1 0 0 0,0 0-1 0 0,0 1 1 0 0,-1-1-3 0 0,-3 7 20 0 0,-7-1 44 0 0,6 4-48 0 0,-6-5-16 0 0,6 6 0 0 0,-8-6 0 0 0,12-4 0 0 0,0 0 0 0 0,-1-1 0 0 0,1 1 0 0 0,0 0 0 0 0,0 0 0 0 0,0 0 0 0 0,0 0 0 0 0,0 0 0 0 0,0 0 0 0 0,1 0 0 0 0,-1 0 0 0 0,0 1 0 0 0,-15 30 53 0 0,13-19-53 0 0,3-8-12 0 0,0-4 9 0 0,0 0 0 0 0,0 0 0 0 0,0 0 0 0 0,0 0 0 0 0,0 0 0 0 0,0-1 0 0 0,1 1 0 0 0,-1 0 0 0 0,0 0 1 0 0,0 0-1 0 0,1-1 0 0 0,-1 1 0 0 0,0 0 0 0 0,1 0 3 0 0,10 13 37 0 0,-9-12 154 0 0,-2-2 53 0 0,3 0 4 0 0,4 0-100 0 0,2 0-51 0 0,3 0-32 0 0,2 0-34 0 0,-9-2 22 0 0,-1-2-39 0 0,3-2-6 0 0,6 0 45 0 0,8-5 51 0 0,-10 6-41 0 0,1-1-1 0 0,-1-4 21 0 0,2 0-56 0 0,-6 7-5 0 0,-6 3-20 0 0,-1-1-1 0 0,1 1 1 0 0,-1 0-1 0 0,1 0 1 0 0,-1 0-1 0 0,0-1 1 0 0,1 1-1 0 0,-1 0 1 0 0,1 0-1 0 0,-1-1 1 0 0,1 1-1 0 0,-1 0 1 0 0,0-1-1 0 0,1 1 1 0 0,-1-1-1 0 0,0 1 1 0 0,1 0-1 0 0,-1-1 1 0 0,0 1-1 0 0,0-1 1 0 0,1 1-1 0 0,-1-1 1 0 0,0 1 0 0 0,0-1-1 0 0,0 1 1 0 0,0-1-1 0 0,0 1 1 0 0,0-1-1 0 0,1 1 1 0 0,-1-1-1 0 0,0 1 1 0 0,0-1-1 0 0,-1 1 1 0 0,1-1-1 0 0,0 1 1 0 0,0-1-1 0 0,0 1 1 0 0,0-1-2 0 0,0 1 0 0 0,0-1 0 0 0,0 1 0 0 0,0-1 0 0 0,-1 1 0 0 0,1-1 0 0 0,0 1 0 0 0,0-1 0 0 0,0 1 0 0 0,1-1 0 0 0,-1 1 0 0 0,0-1 0 0 0,0 1 0 0 0,0-1 0 0 0,0 1 0 0 0,0-1 1 0 0,1 1-1 0 0,-1 0 0 0 0,0-1 0 0 0,0 1 0 0 0,1-1 0 0 0,-1 1 0 0 0,0-1 0 0 0,1 1 0 0 0,-1 0 0 0 0,0-1 0 0 0,1 1 0 0 0,-1 0 0 0 0,0-1 0 0 0,1 1 0 0 0,-1 0 0 0 0,1 0 0 0 0,0-1 0 0 0,5-3-15 0 0,-1-7-38 0 0,2 7 43 0 0,-7 4 12 0 0,1 0-1 0 0,-1-1 1 0 0,1 1-1 0 0,-1 0 1 0 0,0-1-1 0 0,1 1 1 0 0,-1 0 0 0 0,1-1-1 0 0,-1 1 1 0 0,0 0-1 0 0,1-1 1 0 0,-1 1-1 0 0,0 0 1 0 0,0-1 0 0 0,1 1-1 0 0,-1-1 1 0 0,0 1-1 0 0,0-1 1 0 0,0 1-1 0 0,1-1 1 0 0,-1 1-1 0 0,0-1 1 0 0,0 1 0 0 0,0-1-1 0 0,0 1 1 0 0,0-1-1 0 0,0 1 1 0 0,0-1-1 0 0,0 1 1 0 0,0-1-1 0 0,0 1 1 0 0,-1-1-2 0 0,1-4 9 0 0,0 0-2 0 0,0-3 61 0 0,0 7-67 0 0,0 0 0 0 0,0 0 0 0 0,0 1 0 0 0,0-1 0 0 0,1 0 0 0 0,-1 1 0 0 0,0-1 0 0 0,0 0 0 0 0,0 1 0 0 0,0-1 0 0 0,1 0 0 0 0,-1 1 0 0 0,0-1 0 0 0,1 1 0 0 0,-1-1-1 0 0,0 1 0 0 0,1 0 0 0 0,-1-1 0 0 0,0 1 0 0 0,1 0 0 0 0,-1 0 0 0 0,0 0 0 0 0,0 0 0 0 0,1-1 0 0 0,-1 1 0 0 0,0 0 0 0 0,1 0 0 0 0,-1 0 0 0 0,1 0 0 0 0,-1 0 0 0 0,0 0 0 0 0,1 0 0 0 0,-1 0 0 0 0,0 0 0 0 0,1 0 0 0 0,-1 0 0 0 0,0 0 0 0 0,1 0 0 0 0,-1 0 0 0 0,0 1 0 0 0,1-1 0 0 0,-1 0 0 0 0,0 0 0 0 0,1 0 0 0 0,-1 0 0 0 0,0 1 0 0 0,1-1 0 0 0,4 11 0 0 0,5-6 0 0 0,-9-4 0 0 0,-1-1 0 0 0,1 1 0 0 0,-1 0 0 0 0,0 0 0 0 0,0 0 0 0 0,1-1 0 0 0,-1 1 0 0 0,0 0 0 0 0,0 0 0 0 0,0 0 0 0 0,0 0 0 0 0,0-1 0 0 0,0 1 0 0 0,0 1 0 0 0,3 14 0 0 0,10 0 0 0 0,-2-2 31 0 0,-10-13-24 0 0,-1 0 1 0 0,1 0 0 0 0,0 0 0 0 0,-1 0-1 0 0,0 0 1 0 0,1 1 0 0 0,-1-1-1 0 0,0 0 1 0 0,0 0 0 0 0,1 1 0 0 0,-1-1-8 0 0,2 5 100 0 0,0-4-88 0 0,17 16 183 0 0,-13-9-138 0 0,-4-4-37 0 0,-2-5-15 0 0,0 1 1 0 0,1 0-1 0 0,-1-1 0 0 0,0 1 0 0 0,1-1 0 0 0,-1 1 0 0 0,0 0 0 0 0,1-1 0 0 0,-1 1 0 0 0,1-1 0 0 0,-1 1 0 0 0,1-1 0 0 0,-1 1 1 0 0,1-1-1 0 0,-1 0 0 0 0,1 1 0 0 0,-1-1 0 0 0,1 0 0 0 0,0 1 0 0 0,-1-1 0 0 0,1 0 0 0 0,0 1-5 0 0,4 1 14 0 0,8 9 10 0 0,-9-6 25 0 0,-5 5-39 0 0,1-10-5 0 0,0 0-4 0 0,0 0 0 0 0,0 1 0 0 0,0-1-1 0 0,0 0 1 0 0,0 0 0 0 0,-1 0 0 0 0,1 0-1 0 0,0 0 1 0 0,0 0 0 0 0,0 0-1 0 0,0 0 1 0 0,0 0 0 0 0,0 0 0 0 0,0 1-1 0 0,0-1 1 0 0,1 0 0 0 0,-1 0 0 0 0,0 0-1 0 0,0 0 1 0 0,0 0 0 0 0,0 0 0 0 0,0 0-1 0 0,0 0 1 0 0,0 0 0 0 0,0 0 0 0 0,0 0-1 0 0,0 1 1 0 0,0-1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0-1 0 0,2 0-46 0 0,-1-1 56 0 0,1 1 86 0 0,0 1-94 0 0,-1 1-51 0 0,1 1-62 0 0,1 1-81 0 0,0 3-97 0 0,-1-4-131 0 0,0 0-120 0 0,0-1 72 0 0,0 0-46 0 0,1 1-608 0 0,-1-1-482 0 0,-2-2-914 0 0</inkml:trace>
  <inkml:trace contextRef="#ctx0" brushRef="#br0" timeOffset="385.4">631 48 7744 0 0,'0'0'174'0'0,"0"0"29"0"0,0 0 12 0 0,0-3-35 0 0,0-10-144 0 0,0 4-19 0 0,0 5 46 0 0,1 2 67 0 0,1 1 150 0 0,9 1 254 0 0,-11 0-525 0 0,0 0 1 0 0,0 0-1 0 0,0 0 1 0 0,0 0 0 0 0,0 0-1 0 0,0 0 1 0 0,0 0-1 0 0,0 0 1 0 0,0 0-1 0 0,0 0 1 0 0,1 0 0 0 0,-1 0-1 0 0,0 0 1 0 0,0 0-1 0 0,0 0 1 0 0,0 0-1 0 0,0 0 1 0 0,0 0-1 0 0,0 0 1 0 0,0 0 0 0 0,0 0-1 0 0,0 0 1 0 0,1 0-1 0 0,-1 0 1 0 0,0 0-1 0 0,0 0 1 0 0,0 0 0 0 0,0 0-1 0 0,0 0 1 0 0,0 0-1 0 0,0 0 1 0 0,0 0-1 0 0,0-1 1 0 0,0 1 0 0 0,0 0-1 0 0,0 0 1 0 0,0 0-1 0 0,0 0 1 0 0,0 0-1 0 0,0 0 1 0 0,0 0 0 0 0,0 0-1 0 0,0 0 1 0 0,0 0-1 0 0,0 0 1 0 0,0-1-1 0 0,0 1 1 0 0,0 0-1 0 0,0 0 1 0 0,0 0 0 0 0,0 0-1 0 0,0 0 1 0 0,0 0-1 0 0,0 0 1 0 0,0 0-1 0 0,0 0 1 0 0,0-1-10 0 0,0-9 513 0 0,0 8-353 0 0,0 1 39 0 0,3 4 93 0 0,7 7-17 0 0,-7-7-110 0 0,0-2-60 0 0,-1 0-40 0 0,1-1-45 0 0,0-1-20 0 0,-1 3 41 0 0,12 22 134 0 0,-12-19-146 0 0,-1-3-16 0 0,-1-1 0 0 0,1 1 1 0 0,-1 0-1 0 0,1 0 0 0 0,-1 0 1 0 0,0 0-1 0 0,0 0 0 0 0,0 0 1 0 0,0 0-1 0 0,0 0 0 0 0,0 1-13 0 0,0 7 54 0 0,0-5-25 0 0,1 0 1 0 0,-1 0 0 0 0,2 0 0 0 0,-1 1 0 0 0,2 3-30 0 0,-1-3 27 0 0,0-1 0 0 0,-1 1 0 0 0,0 0 0 0 0,0 0 0 0 0,0 0 1 0 0,-1 0-28 0 0,0 9 50 0 0,0-8-24 0 0,-1-1 1 0 0,2 0-1 0 0,-1 1 0 0 0,1-1 0 0 0,0 1 1 0 0,0 0-27 0 0,5 8 70 0 0,-5-12-54 0 0,0 0-1 0 0,0 1 1 0 0,0-1 0 0 0,0 1 0 0 0,0-1-1 0 0,-1 1 1 0 0,1-1 0 0 0,-1 1 0 0 0,0 0-16 0 0,0 49 224 0 0,0-25-52 0 0,1-22-131 0 0,-1 0 0 0 0,1-1 1 0 0,1 1-1 0 0,-1-1 0 0 0,2 4-41 0 0,-1-3 41 0 0,0-1-1 0 0,-1 0 0 0 0,0 1 0 0 0,0 0 1 0 0,0 3-41 0 0,-1 1 69 0 0,-1-8-51 0 0,1 0 0 0 0,0 0-1 0 0,0 0 1 0 0,0 0 0 0 0,0 0-1 0 0,1 0 1 0 0,-1 0 0 0 0,1 0-1 0 0,-1 0 1 0 0,1 0 0 0 0,0 0-18 0 0,4 10 65 0 0,-3-8-53 0 0,-1-1 1 0 0,0 0 0 0 0,0 1 0 0 0,0-1 0 0 0,-1 1 0 0 0,1-1 0 0 0,-1 1 0 0 0,0 0-13 0 0,1 15 72 0 0,2 9 35 0 0,7 2-62 0 0,-6-19 54 0 0,-5 0-58 0 0,1-10-40 0 0,0 0 0 0 0,0 0 1 0 0,0 0-1 0 0,0 0 0 0 0,0 0 1 0 0,0 0-1 0 0,0 0 0 0 0,0-1 1 0 0,0 1-1 0 0,0 0 0 0 0,1 0 1 0 0,-1 0-1 0 0,0 0 0 0 0,1 0 1 0 0,-1 0-2 0 0,5 7 31 0 0,-4-7-26 0 0,0 0-1 0 0,0 1 0 0 0,0-1 1 0 0,-1 1-1 0 0,1-1 0 0 0,0 1 1 0 0,-1-1-1 0 0,1 1 0 0 0,-1-1 1 0 0,1 1-1 0 0,-1-1 0 0 0,0 1 1 0 0,0 0-1 0 0,0-1 1 0 0,0 1-1 0 0,0 0-4 0 0,0 3-113 0 0,0 0-69 0 0,0-2-260 0 0,0-3-34 0 0</inkml:trace>
  <inkml:trace contextRef="#ctx0" brushRef="#br0" timeOffset="652.63">521 363 8720 0 0,'0'0'197'0'0,"0"0"24"0"0,0 0 19 0 0,3 0-29 0 0,-2 0-207 0 0,1 0 1 0 0,-1 0-1 0 0,1-1 1 0 0,0 1-1 0 0,-1-1 1 0 0,1 1-1 0 0,-1-1 1 0 0,1 0-1 0 0,-1 1 0 0 0,1-1 1 0 0,-1 0-1 0 0,0 0-4 0 0,1 0-1 0 0,0 0 1 0 0,-1 0-1 0 0,1 0 0 0 0,0 0 0 0 0,0 0 0 0 0,0 1 0 0 0,0-1 0 0 0,0 1 0 0 0,-1-1 0 0 0,1 1 1 0 0,0 0-1 0 0,1-1 1 0 0,8 1 18 0 0,-2-2 39 0 0,-2-1 39 0 0,0 0 42 0 0,4-2 174 0 0,18-5 541 0 0,-15 4-473 0 0,0 1-33 0 0,5-3 66 0 0,0 1-72 0 0,-2 1-75 0 0,0 1-82 0 0,13-1 88 0 0,-5 1-85 0 0,30-5 78 0 0,-50 8-249 0 0,1 0 1 0 0,-1 0-1 0 0,-1 0 1 0 0,1 0-1 0 0,0-1-16 0 0,-1 1 11 0 0,0-1-1 0 0,0 2 1 0 0,-1-1-1 0 0,2 0 1 0 0,-1 1-1 0 0,0 0 0 0 0,0-1 1 0 0,0 2-1 0 0,0-1 1 0 0,1 0-1 0 0,2 1-10 0 0,3-1-69 0 0,17-6 8 0 0,-18 4-17 0 0,0 1-75 0 0,1 0-104 0 0,-6 1 81 0 0,0 1-36 0 0,-4 0 212 0 0,5 0-447 0 0,-1 0-115 0 0,-1 0 77 0 0,-1-1-43 0 0,3 0-621 0 0,1-4-489 0 0,4-4-929 0 0</inkml:trace>
  <inkml:trace contextRef="#ctx0" brushRef="#br0" timeOffset="1088.22">1089 16 5136 0 0,'0'0'149'0'0,"0"0"59"0"0,0 0-77 0 0,0 0 109 0 0,0 0 200 0 0,0 0 9 0 0,0 3-14 0 0,0-3-415 0 0,0 1 0 0 0,0-1 0 0 0,0 1 1 0 0,0 0-1 0 0,0-1 0 0 0,0 1 0 0 0,1-1 0 0 0,-1 1 1 0 0,0-1-1 0 0,0 1 0 0 0,0-1 0 0 0,1 1 0 0 0,-1 0 1 0 0,0-1-1 0 0,1 0 0 0 0,-1 1 0 0 0,0-1 0 0 0,1 1 1 0 0,-1-1-1 0 0,1 1 0 0 0,-1-1 0 0 0,1 0 0 0 0,-1 1 1 0 0,1-1-21 0 0,0 1 19 0 0,-1-1 1 0 0,1 0-1 0 0,0 1 1 0 0,-1-1-1 0 0,1 1 1 0 0,-1-1-1 0 0,1 1 1 0 0,-1 0-1 0 0,1-1 0 0 0,-1 1 1 0 0,0-1-1 0 0,1 1 1 0 0,-1 0-1 0 0,0-1 1 0 0,1 1-1 0 0,-1 0 1 0 0,0 0-1 0 0,0-1 1 0 0,1 1-1 0 0,-1 0 1 0 0,0-1-1 0 0,0 1 1 0 0,0 0-1 0 0,0 0 1 0 0,0 0-20 0 0,1 10 217 0 0,6 1 46 0 0,-1 1 17 0 0,-4-2-31 0 0,-2-3-67 0 0,1 0-46 0 0,2 0-16 0 0,1 2 15 0 0,1 1 31 0 0,-2-1 67 0 0,0-2-54 0 0,-1 0-17 0 0,2 2 22 0 0,-1 1 15 0 0,0-2 34 0 0,-2-1-49 0 0,-1 5 82 0 0,2 7 31 0 0,2-5-118 0 0,10 23 353 0 0,-10-25-369 0 0,0-3-50 0 0,-2-1 24 0 0,0-1-38 0 0,-2 5 20 0 0,1 5-14 0 0,5-3-7 0 0,-5-12-77 0 0,1 1 0 0 0,-1-1 0 0 0,0 0 1 0 0,0 1-1 0 0,-1-1 0 0 0,1 0 0 0 0,-1 1 1 0 0,0 1-22 0 0,0 12 109 0 0,0 14 39 0 0,0-13-29 0 0,2-2-13 0 0,4-1-33 0 0,1 1 4 0 0,-6 0 36 0 0,-1 39 379 0 0,0-2 89 0 0,0-51-399 0 0,0-2 2 0 0,0 0 0 0 0,0 0-7 0 0,0 0-28 0 0,0 0-11 0 0,0 0-3 0 0,0 0-4 0 0,0 0-23 0 0,3-2-11 0 0,7-12-1 0 0,-7-1-16 0 0,-3 8-67 0 0,-1 4-12 0 0,1 1-1 0 0,0 0 0 0 0,0 0 1 0 0,0 0-1 0 0,1 0 0 0 0,-1-1 1 0 0,0 1-1 0 0,1 0 0 0 0,0 0 0 0 0,0-1 0 0 0,3-5 0 0 0,7-18 0 0 0,-9 21 0 0 0,0 0 0 0 0,1 0 0 0 0,-1 1 0 0 0,1-1 0 0 0,0 1 0 0 0,0 0 0 0 0,0 0 0 0 0,1 0 0 0 0,0-1 0 0 0,9-11 0 0 0,-12 15 0 0 0,-1 1 0 0 0,0-1 0 0 0,1 0 0 0 0,-1 0 0 0 0,1 0 0 0 0,-1 0 0 0 0,1 1 0 0 0,-1-1 0 0 0,1 0 0 0 0,0 1-1 0 0,-1-1 1 0 0,1 0 0 0 0,0 1 0 0 0,-1-1 0 0 0,1 1 0 0 0,0-1 0 0 0,0 1 0 0 0,0-1 0 0 0,0 1 0 0 0,-1-1-1 0 0,1 1 1 0 0,0 0 0 0 0,0 0 0 0 0,0-1 0 0 0,0 1 0 0 0,0 0 0 0 0,9-3-15 0 0,-4-4-32 0 0,-4 3 13 0 0,6-1-22 0 0,9-3 28 0 0,-13 6 17 0 0,-1 1-4 0 0,0 0 1 0 0,0 0-1 0 0,1 1 0 0 0,-1-1 0 0 0,0 1 0 0 0,0 0 0 0 0,1 0 1 0 0,-1 0-1 0 0,0 0 0 0 0,1 1 15 0 0,7-1-16 0 0,-10 0 14 0 0,-1 0 0 0 0,1 0 0 0 0,-1 0 0 0 0,1 0 0 0 0,-1 0 0 0 0,1 0 0 0 0,-1 0 0 0 0,1 0 0 0 0,-1 0 0 0 0,1 0 1 0 0,-1 0-1 0 0,1 0 0 0 0,-1 0 0 0 0,1 0 0 0 0,-1 0 0 0 0,1 1 0 0 0,-1-1 0 0 0,1 0 0 0 0,-1 0 0 0 0,1 1 0 0 0,-1-1 0 0 0,0 0 0 0 0,1 1 0 0 0,-1-1 0 0 0,0 0 0 0 0,1 1 0 0 0,-1-1 0 0 0,0 1 0 0 0,1-1 0 0 0,-1 0 0 0 0,0 1 0 0 0,0 0 2 0 0,5 5-4 0 0,24 10-56 0 0,-20-12 47 0 0,-7-3 9 0 0,1 0 0 0 0,-1 0 1 0 0,0 0-1 0 0,0 0 0 0 0,0 0 1 0 0,0 0-1 0 0,0 1 0 0 0,0-1 1 0 0,0 1-1 0 0,-1-1 1 0 0,1 1-1 0 0,0 0 0 0 0,-1-1 1 0 0,1 1-1 0 0,-1 0 0 0 0,0 0 1 0 0,0 0-1 0 0,1 0 0 0 0,-1 0 1 0 0,0 1 3 0 0,4 23-43 0 0,1-13 33 0 0,-5-11 10 0 0,0-1 0 0 0,0 0 0 0 0,-1 1 0 0 0,1-1 0 0 0,0 1 0 0 0,-1-1 0 0 0,1 1 0 0 0,-1-1 0 0 0,0 1 0 0 0,1-1 0 0 0,-1 1 0 0 0,0 0 0 0 0,0-1-1 0 0,0 24-30 0 0,0 51 97 0 0,0-44-94 0 0,0-4-91 0 0,0-15 14 0 0,0 0-37 0 0,0-11 41 0 0,0-2-60 0 0,0 1-78 0 0,0-1 73 0 0,0 0-37 0 0,0 0-39 0 0,0 0-38 0 0,0 0-378 0 0,0 0 90 0 0,0 0-51 0 0,0 0-730 0 0,0 0-575 0 0,0 0-1094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9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7512 0 0,'0'0'166'0'0,"0"0"29"0"0,0 0 13 0 0,0 0-70 0 0,0 0-16 0 0,0 0 38 0 0,0 0 132 0 0,0 0 245 0 0,0 0 21 0 0,0 0-22 0 0,0 0-100 0 0,0 0-42 0 0,2 0-8 0 0,2 0-252 0 0,9 0 134 0 0,-3 3-85 0 0,-5 5-45 0 0,3 9 11 0 0,-5-13-101 0 0,-1 12 130 0 0,1-1 72 0 0,1-7-126 0 0,1 0 35 0 0,6 12 212 0 0,-5-6-197 0 0,-3-1-100 0 0,-1 1-36 0 0,9 7-6 0 0,-6 5 32 0 0,1-11-42 0 0,-5-11-7 0 0,0-1 0 0 0,1 0-1 0 0,-1 1 1 0 0,-1-1 0 0 0,1 0-1 0 0,0 1 1 0 0,-1-1 0 0 0,0 2-15 0 0,0 5 56 0 0,0-8-42 0 0,0 0-1 0 0,-1 0 1 0 0,1 0-1 0 0,1 0 0 0 0,-1 0 1 0 0,0 0-1 0 0,0 0 0 0 0,1 0 1 0 0,-1 0-1 0 0,1 0 1 0 0,0 0-14 0 0,7 16 87 0 0,-7-15-75 0 0,0 0 1 0 0,0 0-1 0 0,0 0 1 0 0,-1 1-1 0 0,1-1 1 0 0,-1 0-1 0 0,0 2-12 0 0,0-3 9 0 0,0 0 0 0 0,0 0-1 0 0,1 0 1 0 0,-1 0 0 0 0,0 0-1 0 0,1 0 1 0 0,-1-1 0 0 0,1 1 0 0 0,0 0-1 0 0,0 0 1 0 0,-1 0 0 0 0,1-1-1 0 0,1 2-8 0 0,-1-1 8 0 0,0-1 0 0 0,0 1 0 0 0,0-1 0 0 0,0 0 0 0 0,-1 1 0 0 0,1 0 0 0 0,-1-1 0 0 0,1 1 0 0 0,-1-1 1 0 0,0 1-1 0 0,1 0 0 0 0,-1-1 0 0 0,0 2-8 0 0,0 4 33 0 0,-1-5-22 0 0,1 0 0 0 0,0 1 0 0 0,0-1 0 0 0,0 0 0 0 0,1 0 0 0 0,-1 0 0 0 0,0 0 0 0 0,1 0 0 0 0,-1 1 1 0 0,1 0-12 0 0,5 4 37 0 0,0 3 4 0 0,-5 1 8 0 0,0 8 37 0 0,-1-8-23 0 0,0 11 19 0 0,0 8 24 0 0,0-19-31 0 0,0 10 146 0 0,-1-21-310 0 0,1 0-62 0 0,-1 0-79 0 0,1 0 70 0 0,-1 0-37 0 0,0 0-39 0 0,0 0-36 0 0,-1-1-370 0 0,0 1 88 0 0,0 0-51 0 0,-1-2-711 0 0,1-2-562 0 0,2-5-1064 0 0</inkml:trace>
  <inkml:trace contextRef="#ctx0" brushRef="#br0" timeOffset="627.66">48 1 7424 0 0,'0'0'166'0'0,"0"0"29"0"0,0 0 12 0 0,3 0-34 0 0,0 0-146 0 0,15 0-9 0 0,-13 3 44 0 0,-2 2 92 0 0,-1 0 60 0 0,9 2 236 0 0,3 0-89 0 0,-10-5-219 0 0,12 0 321 0 0,-15-2-433 0 0,0 0 0 0 0,-1 0 0 0 0,1 0 1 0 0,0 0-1 0 0,0 0 0 0 0,0 0 0 0 0,0 0 0 0 0,-1 1 1 0 0,1-1-1 0 0,0 0 0 0 0,0 0 0 0 0,0 1 1 0 0,-1-1-1 0 0,1 0 0 0 0,0 1-30 0 0,6 10 398 0 0,-7-10-371 0 0,0 0 1 0 0,1 0-1 0 0,-1 0 0 0 0,1 0 0 0 0,-1 0 1 0 0,1 0-1 0 0,0 0 0 0 0,-1 0 1 0 0,1 0-1 0 0,0 0 0 0 0,0 0 0 0 0,0-1 1 0 0,-1 1-1 0 0,1 0 0 0 0,0 0 1 0 0,1-1-28 0 0,4 4 200 0 0,4 0-8 0 0,-2 1-87 0 0,-6-4-94 0 0,0 1 0 0 0,0-1 0 0 0,0 1 0 0 0,-1-1 0 0 0,1 1 0 0 0,0-1 0 0 0,-1 1 0 0 0,0 0 0 0 0,1 0 0 0 0,-1-1 0 0 0,0 1 0 0 0,0 1-11 0 0,4 7 46 0 0,-4-8-36 0 0,0 1 1 0 0,0-1-1 0 0,0 0 1 0 0,1 0-1 0 0,-1 0 1 0 0,1 0-1 0 0,-1 0 1 0 0,1 0-1 0 0,0 0-10 0 0,5 5 50 0 0,-3-4-18 0 0,-1 1-1 0 0,0-1 0 0 0,0 0 1 0 0,0 1-1 0 0,0 0 1 0 0,0 0-32 0 0,10 28 304 0 0,-2-6 17 0 0,-8-21-231 0 0,-1 0 1 0 0,1 0-1 0 0,0-1 1 0 0,1 1-1 0 0,-1-1 1 0 0,5 4-91 0 0,3 8 140 0 0,-7 0-40 0 0,1-1-40 0 0,6 1-40 0 0,-3-8-30 0 0,-5-5 1 0 0,1 0 0 0 0,-1 0 0 0 0,0 1 0 0 0,0-1 0 0 0,-1 1 0 0 0,1 0 9 0 0,-1 1 7 0 0,-1-4 0 0 0,-1-1 0 0 0,0 1 0 0 0,0-1 0 0 0,1 1-1 0 0,-1 0 1 0 0,0-1 0 0 0,1 1 0 0 0,-1-1 0 0 0,1 1 0 0 0,-1-1 0 0 0,1 1 0 0 0,-1-1 0 0 0,1 1-1 0 0,-1-1 1 0 0,1 1 0 0 0,-1-1 0 0 0,1 0 0 0 0,0 1 0 0 0,-1-1 0 0 0,1 0 0 0 0,0 1-1 0 0,0-1-6 0 0,3 2 34 0 0,-2-1-23 0 0,-1 0 0 0 0,0 0 0 0 0,0 0 1 0 0,0 0-1 0 0,0 0 0 0 0,0 0 0 0 0,0 0 0 0 0,0 0 1 0 0,0 0-1 0 0,0 0 0 0 0,-1 0 0 0 0,1 0 1 0 0,0 1-1 0 0,-1 0-11 0 0,1-2 9 0 0,-1 1-1 0 0,0 0 1 0 0,0-1-1 0 0,1 1 1 0 0,-1 0 0 0 0,0-1-1 0 0,1 1 1 0 0,-1 0 0 0 0,1-1-1 0 0,-1 1 1 0 0,1-1 0 0 0,-1 1-1 0 0,1-1 1 0 0,-1 1 0 0 0,1-1-1 0 0,-1 1 1 0 0,1-1-1 0 0,0 0 1 0 0,-1 1 0 0 0,1-1-1 0 0,0 0 1 0 0,-1 0 0 0 0,1 1-1 0 0,0-1 1 0 0,0 0 0 0 0,-1 0-1 0 0,1 0-8 0 0,2 0 122 0 0,0 3-2 0 0,7 7-8 0 0,-7-7-34 0 0,-3-3-12 0 0,0 0-2 0 0,0 0 22 0 0,2 0 96 0 0,25 0 270 0 0,-25 0-248 0 0,1-3-123 0 0,7-10-70 0 0,-4 0 1 0 0,0 9 20 0 0,-5 4-31 0 0,-1-1 0 0 0,1 1 0 0 0,-1 0 0 0 0,0 0 1 0 0,1-1-1 0 0,-1 1 0 0 0,1 0 0 0 0,-1-1 0 0 0,0 1 1 0 0,1-1-1 0 0,-1 1 0 0 0,0 0 0 0 0,1-1 1 0 0,-1 1-1 0 0,0-1 0 0 0,0 1 0 0 0,1 0 0 0 0,-1-1 1 0 0,0 1-1 0 0,0-1 0 0 0,0 1 0 0 0,0-1 0 0 0,0 1 1 0 0,0-1-1 0 0,0 1 0 0 0,0-1 0 0 0,0 1 0 0 0,0-1 1 0 0,0 1-1 0 0,0-1 0 0 0,0 1 0 0 0,0-1-1 0 0,3-15 43 0 0,1 8-34 0 0,-3 7-8 0 0,0-1 0 0 0,0 1 0 0 0,0-1-1 0 0,0 1 1 0 0,0-1 0 0 0,-1 1 0 0 0,1-1 0 0 0,-1 1-1 0 0,1-1 1 0 0,-1 0 0 0 0,0 1 0 0 0,1-1 0 0 0,-1 0-1 0 0,0 1 1 0 0,0-2-1 0 0,-1-15 34 0 0,0 6-27 0 0,1 0 1 0 0,0 0 0 0 0,1 0-1 0 0,2-12-7 0 0,3 9 31 0 0,-5 12-28 0 0,1-1-1 0 0,-1 1 1 0 0,0 0 0 0 0,0-1 0 0 0,-1 1 0 0 0,1-1 0 0 0,-1 1 0 0 0,0-2-3 0 0,0 3 2 0 0,0 1 0 0 0,1-1 0 0 0,-1 0 0 0 0,0 1 0 0 0,0-1 0 0 0,1 0 0 0 0,-1 1 0 0 0,1-1 0 0 0,-1 0 1 0 0,1 1-1 0 0,0-1 0 0 0,-1 1 0 0 0,1-1 0 0 0,0 1-2 0 0,6-12 31 0 0,-6-3-20 0 0,-1 13-11 0 0,-1 1 0 0 0,1-1 0 0 0,1 1 0 0 0,-1 0 0 0 0,0-1 0 0 0,0 1 0 0 0,1-1 0 0 0,0 1 0 0 0,-1 0 1 0 0,2-2-1 0 0,7-15 1 0 0,13-26-98 0 0,-8 30 97 0 0,-1 2-11 0 0,-8 10-42 0 0,8 3-1 0 0,-9 0 53 0 0,-1 0 0 0 0,1 0-1 0 0,0 0 1 0 0,-1 0 0 0 0,1 1 0 0 0,-1-1-1 0 0,1 1 1 0 0,-1 0 0 0 0,1 1 1 0 0,-3-2-1 0 0,0 1 0 0 0,0-1 0 0 0,-1 1 0 0 0,1-1 0 0 0,-1 1 0 0 0,1 0 1 0 0,0-1-1 0 0,-1 1 0 0 0,0 0 0 0 0,1-1 0 0 0,-1 1 0 0 0,1 0 0 0 0,-1 0 0 0 0,0-1 1 0 0,1 1-1 0 0,-1 0 0 0 0,0 0 0 0 0,0 0 0 0 0,1 0 1 0 0,3 11-36 0 0,28 52 26 0 0,-21-51 10 0 0,-10-12 0 0 0,1 1 0 0 0,0 0 0 0 0,-1 0 0 0 0,1 0 0 0 0,-1 0 0 0 0,1 0 0 0 0,-1 0 0 0 0,0 0 0 0 0,1 2 0 0 0,3 22 0 0 0,11 11 0 0 0,-13-29 0 0 0,1 6 4 0 0,1 0-1 0 0,0-1 0 0 0,7 11-3 0 0,-6-14 22 0 0,-1 0-1 0 0,0 1 0 0 0,0-1 1 0 0,-1 1-1 0 0,0 1-21 0 0,4 9 38 0 0,6 6 82 0 0,-5-10-51 0 0,-3-4-3 0 0,0-8-16 0 0,-5-5-47 0 0,-1 0 1 0 0,0 1-1 0 0,1-1 0 0 0,-1 0 1 0 0,1 0-1 0 0,-1 1 0 0 0,1-1 1 0 0,-1 0-1 0 0,0 1 0 0 0,1-1 1 0 0,-1 0-1 0 0,0 1 1 0 0,0-1-1 0 0,1 1 0 0 0,-1-1 1 0 0,0 1-1 0 0,0-1 0 0 0,1 1 1 0 0,-1-1-1 0 0,0 0 0 0 0,0 1 1 0 0,0-1-1 0 0,0 1 1 0 0,0-1-1 0 0,0 1 0 0 0,0-1 1 0 0,0 1-1 0 0,0-1 0 0 0,0 1 1 0 0,0-1-1 0 0,0 1 1 0 0,0 0-4 0 0,2 15 79 0 0,12-1-12 0 0,-1 1-43 0 0,-11-3 32 0 0,-2-7 21 0 0,0 0-58 0 0,0-2-96 0 0,0-2-117 0 0,0-1-249 0 0,0-1-433 0 0,0 0-42 0 0,0 0-8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8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7312 0 0,'0'0'165'0'0,"0"0"22"0"0,0 0 9 0 0,0 0-61 0 0,0 0-17 0 0,0 0 36 0 0,0 0 123 0 0,0 0 229 0 0,0 0 20 0 0,2 3-6 0 0,9 8-35 0 0,-9-9-18 0 0,-2-2-3 0 0,3 3-15 0 0,-1-1-392 0 0,5 5 224 0 0,8 13 508 0 0,-11-12-604 0 0,-1 2-66 0 0,10 15 136 0 0,-3-8-55 0 0,-1 4 89 0 0,1 6-96 0 0,-5-15-100 0 0,0 0 1 0 0,1 11-94 0 0,2 11 134 0 0,-5-24-83 0 0,0 1 0 0 0,-1-1 0 0 0,-1 0 0 0 0,0 1 0 0 0,0 0-51 0 0,-1-4 37 0 0,1 0 0 0 0,-1-1 0 0 0,2 1 0 0 0,0 2-37 0 0,14 43 289 0 0,-8-32-174 0 0,-4-2 82 0 0,-4-9-25 0 0,1 1 1 0 0,-2-1 0 0 0,0 5-173 0 0,0 8 208 0 0,1-8-113 0 0,0 31 119 0 0,0-10-77 0 0,0-22-110 0 0,0-10 39 0 0,0-3-20 0 0,0 3-145 0 0,0 7-58 0 0,0-7-17 0 0,0-3 56 0 0,0 0 2 0 0,0 0-50 0 0,0 0-149 0 0,0 0-275 0 0,0 0-16 0 0</inkml:trace>
  <inkml:trace contextRef="#ctx0" brushRef="#br0" timeOffset="258.62">1 411 8808 0 0,'0'0'197'0'0,"0"0"24"0"0,0 0 19 0 0,3-3-29 0 0,7-8-188 0 0,8-5 61 0 0,-13 14 20 0 0,1 2 78 0 0,-1 0-28 0 0,7-2 240 0 0,-3-3-65 0 0,4-1 29 0 0,14 1 170 0 0,-6-6-93 0 0,0 5-129 0 0,-13 5-188 0 0,-1-1 1 0 0,0 0-1 0 0,0-1 1 0 0,3-1-119 0 0,13-5 261 0 0,0 4-44 0 0,26 3 119 0 0,-42 1-286 0 0,-1 1 0 0 0,1-1 0 0 0,-1-1-1 0 0,0 1 1 0 0,3-2-50 0 0,17-3 113 0 0,-23 5-112 0 0,-1 1 0 0 0,0 0 0 0 0,0 0 0 0 0,1 0 0 0 0,-1 0 0 0 0,0 0 0 0 0,1 0 0 0 0,-1 1 0 0 0,2 0-1 0 0,3 1-38 0 0,1 1 25 0 0,4 2-18 0 0,-5-3-88 0 0,0-1-94 0 0,-3-1 56 0 0,1 0-40 0 0,-2 0-13 0 0,0 0-35 0 0,3 0-333 0 0,-1 0 77 0 0,-1 0-47 0 0,4 0-646 0 0,0 0-511 0 0,2 0-971 0 0</inkml:trace>
  <inkml:trace contextRef="#ctx0" brushRef="#br0" timeOffset="680.83">679 553 8032 0 0,'3'0'182'0'0,"11"0"-24"0"0,16 1 224 0 0,-21-2-297 0 0,-2-2-52 0 0,3-2-11 0 0,-1 2 39 0 0,3-1 159 0 0,-5 3 24 0 0,1 2 178 0 0,1-1 132 0 0,0-4-285 0 0,1-1 122 0 0,1-2-75 0 0,3-1-52 0 0,-2 2-118 0 0,19 1 223 0 0,-26 2-333 0 0,0 1-5 0 0,3-2 6 0 0,6-3 34 0 0,-1-4 16 0 0,-9 9-16 0 0,0 0-37 0 0,4 4-10 0 0,-8-2-13 0 0,0 0-10 0 0,0 0 0 0 0,0 0 0 0 0,0 0 0 0 0,0 0 0 0 0,0 0 0 0 0,0 0 0 0 0,1 0 1 0 0,-1 0-1 0 0,0 0 0 0 0,0 0 0 0 0,0 0 0 0 0,0 0 0 0 0,0 0 0 0 0,0 0 0 0 0,0 0 1 0 0,0 0-1 0 0,0 0 0 0 0,0 0 0 0 0,1 0 0 0 0,-1 0 0 0 0,0 0 0 0 0,0 0 0 0 0,0 0 1 0 0,0 0-1 0 0,0 0 0 0 0,0 0 0 0 0,0-1 0 0 0,0 1 0 0 0,0 0 0 0 0,0 0 0 0 0,0 0 1 0 0,0 0-1 0 0,0 0 0 0 0,1 0 0 0 0,-1 0 0 0 0,0 0 0 0 0,0 0 0 0 0,0 0 0 0 0,0 0 1 0 0,0 0-1 0 0,0-1 0 0 0,0 1 0 0 0,0 0 0 0 0,0 0 0 0 0,0 0 0 0 0,0 0 0 0 0,0 0 1 0 0,0 0-1 0 0,0 0 0 0 0,0 0 0 0 0,0 0 0 0 0,0 0 0 0 0,0-1 0 0 0,0 1 0 0 0,0 0 0 0 0,0 0 1 0 0,0 0-2 0 0,0-9 88 0 0,0-2 46 0 0,0-35 529 0 0,-1 33-513 0 0,-1 5-97 0 0,-5 3 49 0 0,3 2-48 0 0,0-4 22 0 0,-2-7-7 0 0,5 12-56 0 0,0-1 1 0 0,0 1-1 0 0,0 0 0 0 0,0-1 1 0 0,0 1-1 0 0,0 0 0 0 0,-1 0 1 0 0,0-1-14 0 0,-8-2 60 0 0,5-5-48 0 0,-9 4-12 0 0,1-4 10 0 0,13 9-8 0 0,-1 1 0 0 0,1 0 0 0 0,-1-1 0 0 0,1 1 1 0 0,-1 0-1 0 0,0-1 0 0 0,1 1 0 0 0,-1 0 0 0 0,0-1 0 0 0,1 1 0 0 0,-1 0 0 0 0,0 0 0 0 0,1 0 0 0 0,-1 0 0 0 0,0 0 0 0 0,1 0 0 0 0,-1 0 0 0 0,0 0 0 0 0,1 0 0 0 0,-1 0 0 0 0,0 0 0 0 0,1 0 0 0 0,-1 1 1 0 0,0-1-3 0 0,-1 0 4 0 0,-14 0-4 0 0,0 3 0 0 0,-13 13 0 0 0,23-5 0 0 0,6-10 0 0 0,-1 0 0 0 0,1 0 0 0 0,-1 0 0 0 0,1 0 0 0 0,-1 0 0 0 0,1 0 0 0 0,-1 0 0 0 0,0 0 0 0 0,0 0 0 0 0,1-1 0 0 0,-1 1 0 0 0,0 0 0 0 0,0 0 0 0 0,0-1 0 0 0,0 1 0 0 0,0 0 0 0 0,-4 1 0 0 0,4-1 0 0 0,1-1 0 0 0,-1 0 0 0 0,0 0 0 0 0,1 1 0 0 0,-1-1 0 0 0,1 0 0 0 0,-1 1 0 0 0,1-1 0 0 0,-1 1 0 0 0,0-1 0 0 0,1 1 0 0 0,0-1 0 0 0,-1 1 0 0 0,1-1 0 0 0,-1 1 0 0 0,1-1 0 0 0,-1 1 0 0 0,1-1 0 0 0,0 1 0 0 0,0 0 0 0 0,-1-1 0 0 0,1 1 0 0 0,-2 4 0 0 0,-25 27 0 0 0,25-16-12 0 0,2-15 9 0 0,-1 1 0 0 0,1 0 0 0 0,0 0 0 0 0,0 0 0 0 0,-1-1 0 0 0,1 1 0 0 0,-1 0 0 0 0,0-1 0 0 0,1 1 0 0 0,-1 0 0 0 0,0-1 0 0 0,0 1 0 0 0,0-1 3 0 0,0 1-2 0 0,0-1 0 0 0,0 1 1 0 0,0-1-1 0 0,0 1 0 0 0,1 0 1 0 0,-1-1-1 0 0,1 1 1 0 0,-1 0-1 0 0,1 0 0 0 0,-1-1 1 0 0,1 1-1 0 0,0 0 1 0 0,0 0 1 0 0,0 3 0 0 0,-1-1 0 0 0,1 1 0 0 0,1-1 0 0 0,-1 1 0 0 0,1 0 0 0 0,0-1 0 0 0,0 1 0 0 0,0-1 0 0 0,0 1 0 0 0,1-1 0 0 0,0 0 0 0 0,0 0 0 0 0,0 1 0 0 0,3 27 53 0 0,-2-28-47 0 0,1 1-1 0 0,-1 0 1 0 0,1-1 0 0 0,0 0 0 0 0,4 4-6 0 0,2 0 46 0 0,-1-2 46 0 0,1-1 3 0 0,-7-4-75 0 0,-1 0 0 0 0,0 0 0 0 0,0 0 0 0 0,1 1 0 0 0,-1-1 0 0 0,0 1 0 0 0,0-1 1 0 0,0 1-1 0 0,0 0-20 0 0,8 7 90 0 0,8 1 112 0 0,4 2 2 0 0,-19-9-175 0 0,1-1 0 0 0,0 0 0 0 0,0-1-1 0 0,0 1 1 0 0,1-1 0 0 0,-1 0 0 0 0,0 0 0 0 0,1 0 0 0 0,-1 0 0 0 0,0-1-29 0 0,52 1 374 0 0,-31-1-205 0 0,-17 0-197 0 0,8 1 111 0 0,2 0 57 0 0,-5-1-82 0 0,-2 0-64 0 0,-1 0-74 0 0,-1-1-60 0 0,-2 0-80 0 0,0 0-94 0 0,-1-1-107 0 0,-4 2 65 0 0,0-1-57 0 0,0-1-53 0 0,0 1-45 0 0,0 0-152 0 0,1-1-46 0 0,-1 0-185 0 0,1-2-494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6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78 7136 0 0,'0'0'165'0'0,"0"0"22"0"0,0 0 6 0 0,0-2-28 0 0,0 1-162 0 0,0 0-1 0 0,0 0 0 0 0,0 1 0 0 0,0-1 1 0 0,0 0-1 0 0,-1 1 0 0 0,1-1 0 0 0,0 0 0 0 0,0 1 1 0 0,0-1-1 0 0,-1 0 0 0 0,1 1 0 0 0,0-1 1 0 0,-1 1-1 0 0,1-1-2 0 0,-1 0 51 0 0,0 0 88 0 0,-1 1 45 0 0,-2-1 433 0 0,1 1-389 0 0,1 0-119 0 0,2-2 325 0 0,0-9-123 0 0,0 11-307 0 0,0 0 1 0 0,0 0-1 0 0,0 0 1 0 0,0 0-1 0 0,0 0 1 0 0,0 0-1 0 0,0 0 1 0 0,0 0-1 0 0,0-1 0 0 0,0 1 1 0 0,0 0-1 0 0,0 0 1 0 0,0 0-1 0 0,0 0 1 0 0,0 0-1 0 0,0 0 1 0 0,0 0-1 0 0,0 0 0 0 0,0 0 1 0 0,0 0-1 0 0,0-1 1 0 0,0 1-1 0 0,0 0 1 0 0,0 0-1 0 0,0 0 1 0 0,0 0-1 0 0,0 0 0 0 0,0 0 1 0 0,0 0-1 0 0,-1 0 1 0 0,1 0-1 0 0,0 0 1 0 0,0 0-1 0 0,0 0 1 0 0,0 0-1 0 0,0 0 0 0 0,0 0 1 0 0,0 0-1 0 0,0 0 1 0 0,0-1-1 0 0,0 1 1 0 0,0 0-1 0 0,-1 0 1 0 0,1 0-1 0 0,0 0 0 0 0,0 0 1 0 0,0 0-1 0 0,0 0 1 0 0,0 0-1 0 0,0 0 1 0 0,0 0-1 0 0,0 0 1 0 0,0 0-1 0 0,0 1 0 0 0,-1-1 1 0 0,1 0-1 0 0,0 0-4 0 0,-10 0 242 0 0,7 0 3 0 0,3 0 23 0 0,-3 0 11 0 0,0-1-201 0 0,3 0-41 0 0,-2 3 11 0 0,-4 2 60 0 0,-1-1 12 0 0,-3 3 49 0 0,-4-1-169 0 0,9 6 0 0 0,-5-6 0 0 0,8-3 0 0 0,1 0 0 0 0,-1 0 0 0 0,1 0 0 0 0,0 1 0 0 0,0-1 0 0 0,0 0 0 0 0,0 1 0 0 0,0 0 0 0 0,0-1 0 0 0,1 1 0 0 0,-1-1 0 0 0,0 1 0 0 0,-1-1 0 0 0,1 0 0 0 0,0 0 0 0 0,-1 1 0 0 0,1-1 0 0 0,-10 3 0 0 0,-5 24 0 0 0,13-18 0 0 0,2-1 0 0 0,-10 16 0 0 0,9-21 0 0 0,1-1 0 0 0,0 0 0 0 0,1 0 0 0 0,-1 1 0 0 0,1-1 0 0 0,0 1 0 0 0,0-1 0 0 0,0 0 0 0 0,1 4 0 0 0,0 9 0 0 0,0-8 11 0 0,7 6 131 0 0,-4-8-121 0 0,1 4 29 0 0,1 1 1 0 0,4-1 74 0 0,-6-6-88 0 0,0-2-6 0 0,-1 1 0 0 0,1 0 0 0 0,0-1 0 0 0,0 0 0 0 0,2 2-31 0 0,5 0 49 0 0,10 5-2 0 0,10-4-47 0 0,-23-2 0 0 0,-6-3 0 0 0,-1 0 0 0 0,0 0 0 0 0,1 0 0 0 0,-1 0 0 0 0,1 0 0 0 0,-1-1 0 0 0,1 1 0 0 0,0-1 0 0 0,-1 1 0 0 0,1-1 0 0 0,-1 0 0 0 0,1 1 0 0 0,0-1 0 0 0,0 0 0 0 0,5 0-2 0 0,-5 0 4 0 0,0 0-1 0 0,0 0 0 0 0,0 0 0 0 0,1 0 0 0 0,-1 0 1 0 0,0 0-1 0 0,0-1 0 0 0,0 1 0 0 0,0-1 0 0 0,1 0-1 0 0,5-4 20 0 0,-6 4-17 0 0,-1 0-1 0 0,0 0 0 0 0,1 1 1 0 0,-1-1-1 0 0,1 0 1 0 0,-1 0-1 0 0,1 1 0 0 0,0-1 1 0 0,-1 1-1 0 0,1 0 0 0 0,0-1 1 0 0,-1 1-1 0 0,1 0 1 0 0,0 0-3 0 0,5 0 61 0 0,2 0 18 0 0,-6 0-98 0 0,0 0-40 0 0,-1 0-29 0 0,1-1-40 0 0,-1 0-48 0 0,0 0-54 0 0,0 0-6 0 0,0 0-46 0 0,0 0-42 0 0,0-1-37 0 0,2-1-451 0 0,0 1-83 0 0,2 0-625 0 0,4 1-866 0 0</inkml:trace>
  <inkml:trace contextRef="#ctx0" brushRef="#br0" timeOffset="369">460 94 5904 0 0,'0'3'169'0'0,"0"0"-60"0"0,0-3-78 0 0,14 26 36 0 0,-14-25-69 0 0,1 0 0 0 0,-1 1-1 0 0,0-1 1 0 0,1 1 0 0 0,-1-1 0 0 0,0 0 0 0 0,0 1 0 0 0,0-1 0 0 0,0 1-1 0 0,0-1 3 0 0,1 7 22 0 0,1 0 63 0 0,0-4 12 0 0,1 3 60 0 0,1 0 48 0 0,-1 0 44 0 0,1-3 39 0 0,2 0 87 0 0,-5-3-351 0 0,-1-1 0 0 0,0 0 1 0 0,1 0-1 0 0,-1 1 0 0 0,1-1 0 0 0,-1 0 1 0 0,0 1-1 0 0,1-1 0 0 0,-1 0 0 0 0,1 1 1 0 0,-1-1-1 0 0,0 0 0 0 0,0 1 0 0 0,1-1 1 0 0,-1 1-1 0 0,0-1 0 0 0,0 1 0 0 0,1-1 0 0 0,-1 1 1 0 0,0-1-1 0 0,0 1 0 0 0,0-1 0 0 0,0 1 1 0 0,0-1-1 0 0,0 1 0 0 0,0-1 0 0 0,0 1 1 0 0,0-1-1 0 0,0 1 0 0 0,0-1 0 0 0,0 0 1 0 0,0 1-25 0 0,1 7 178 0 0,1-1 74 0 0,1-1 43 0 0,8 7 448 0 0,-4-7-345 0 0,-2-1-156 0 0,-4-3 23 0 0,0-1-60 0 0,0 1-52 0 0,-1 0-44 0 0,1 0-25 0 0,-1 0-36 0 0,-1 3 21 0 0,0-4-14 0 0,1 1 49 0 0,0-2-73 0 0,0 1 1 0 0,0 0 0 0 0,0-1-1 0 0,0 1 1 0 0,0 0 0 0 0,0-1-1 0 0,1 1 1 0 0,-1 0 0 0 0,0-1-1 0 0,0 1 1 0 0,0 0 0 0 0,1-1-1 0 0,-1 1 1 0 0,0-1 0 0 0,1 1-1 0 0,-1 0 1 0 0,0-1 0 0 0,1 1-1 0 0,-1-1 1 0 0,1 1 0 0 0,-1-1-1 0 0,1 1 1 0 0,-1-1 0 0 0,1 0 0 0 0,-1 1-1 0 0,1-1-31 0 0,5 5 376 0 0,-4 6-59 0 0,-2-9-314 0 0,0 0 33 0 0,0 2 116 0 0,0 12 613 0 0,0-13-645 0 0,0-1-48 0 0,0 1 226 0 0,0-3-36 0 0,0 0-6 0 0,0 0-7 0 0,0 0-29 0 0,0 0-17 0 0,0 0-3 0 0,0 0-3 0 0,0 0-12 0 0,0 0-8 0 0,0 0-1 0 0,0 0-8 0 0,-3-3-32 0 0,2 2-118 0 0,0 0-5 0 0,0 0-1 0 0,0 0 1 0 0,0 0-1 0 0,0-1 1 0 0,0 1-1 0 0,1 0 1 0 0,-1-1-1 0 0,0 1 1 0 0,0-2-13 0 0,-1-4 84 0 0,1-3 68 0 0,1 9-139 0 0,0 0 0 0 0,0-1 0 0 0,0 1 0 0 0,-1-1 0 0 0,1 1 0 0 0,-1 0 0 0 0,1-1 0 0 0,-1 1 0 0 0,1 0 0 0 0,-1-1 0 0 0,0 1 0 0 0,0-1-13 0 0,-1 0 14 0 0,1 0 0 0 0,0 0 0 0 0,0 0 0 0 0,0 1 0 0 0,1-1 0 0 0,-1 0 0 0 0,0 0 0 0 0,1 0 0 0 0,-1-1 0 0 0,1 1 0 0 0,0 0 0 0 0,0 0-1 0 0,0-1-13 0 0,0-33 115 0 0,0-4-54 0 0,-1 39-61 0 0,1 0 0 0 0,0 0 0 0 0,0 0 0 0 0,0 0 0 0 0,0 0 0 0 0,0 0 0 0 0,0 0 0 0 0,1 1 0 0 0,-1-1 0 0 0,0 0 0 0 0,0 0 0 0 0,1 0 0 0 0,-1 0 0 0 0,0 0 0 0 0,1 0 0 0 0,-1 1 0 0 0,1-1 0 0 0,2-4 0 0 0,-1 0 0 0 0,1 0 0 0 0,-1 1 0 0 0,0-2 0 0 0,1-3 0 0 0,10-17 0 0 0,-2 7 1 0 0,0-1-29 0 0,-1 11-39 0 0,28-10-369 0 0,-13 7 96 0 0,-13 9 19 0 0,0 3-62 0 0,-10 0 311 0 0,0 1 0 0 0,-1-1 0 0 0,1 0 0 0 0,0 0 0 0 0,0-1-1 0 0,0 1 1 0 0,0 0 0 0 0,0 0 0 0 0,-1-1 0 0 0,1 0 0 0 0,1 0 72 0 0,3-2-174 0 0,-5 2 116 0 0,1 0 0 0 0,0 0 0 0 0,0 0 0 0 0,0 0-1 0 0,-1 1 1 0 0,1-1 0 0 0,0 0 0 0 0,0 1 0 0 0,0-1-1 0 0,0 1 1 0 0,0 0 0 0 0,0 0 0 0 0,0 0 0 0 0,0 0 0 0 0,0 0-1 0 0,0 0 1 0 0,0 0 0 0 0,0 0 0 0 0,1 1 58 0 0,10 5-498 0 0,-4-1 34 0 0,3-3-105 0 0,4-2-205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24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7512 0 0,'0'0'166'0'0,"0"0"29"0"0,0 0 13 0 0,3 2 35 0 0,2 5-90 0 0,-1 1 60 0 0,-1 2 101 0 0,-2 10 218 0 0,0-13-343 0 0,0-1-43 0 0,4 4 51 0 0,3 6 12 0 0,-7-5-94 0 0,-1-6-61 0 0,1 0 0 0 0,0 1 0 0 0,0-1 1 0 0,0 0-1 0 0,2 4-54 0 0,-1-3 47 0 0,0 0-1 0 0,-1-1 1 0 0,0 1 0 0 0,0 0 0 0 0,0 0 0 0 0,-1 0-47 0 0,1 2 50 0 0,0-1 0 0 0,0 1 1 0 0,0-1-1 0 0,1 0 1 0 0,0 2-51 0 0,0-2 55 0 0,0 1 1 0 0,0 0-1 0 0,-1 0 1 0 0,0 1-1 0 0,-1 0-55 0 0,0-6 28 0 0,0 1 0 0 0,1-1-1 0 0,-1 1 1 0 0,1-1 0 0 0,-1 0 0 0 0,1 1 0 0 0,1 1-28 0 0,6 13 172 0 0,-4-3-12 0 0,-4 6-22 0 0,-1-12-76 0 0,1 14 90 0 0,0 1-32 0 0,0-22-108 0 0,0 0 1 0 0,0-1-1 0 0,0 1 1 0 0,1 0 0 0 0,-1-1-1 0 0,0 1 1 0 0,1 0-1 0 0,-1-1 1 0 0,1 1 0 0 0,0-1-1 0 0,-1 1 1 0 0,1-1-1 0 0,0 1 1 0 0,0 0-13 0 0,5 10 77 0 0,-4 6-2 0 0,-2-15-57 0 0,0 0 0 0 0,0 1 0 0 0,0-1 0 0 0,0 0 0 0 0,1 0 0 0 0,0 1 0 0 0,-1-1 0 0 0,1 0-18 0 0,4 8 43 0 0,2 7 29 0 0,-5-2 15 0 0,-2-14-78 0 0,0 0-1 0 0,0 0 1 0 0,0-1-1 0 0,1 1 0 0 0,-1 0 1 0 0,1 0-1 0 0,-1-1 1 0 0,1 1-1 0 0,0 0 1 0 0,0-1-1 0 0,-1 1 1 0 0,1-1-1 0 0,0 1-8 0 0,1-1 7 0 0,-2 1 1 0 0,1-1-1 0 0,0 1 0 0 0,0 0 1 0 0,0-1-1 0 0,-1 1 0 0 0,1 0 1 0 0,-1-1-1 0 0,1 1 1 0 0,-1 0-1 0 0,0 0 0 0 0,0 0 1 0 0,0-1-8 0 0,0 28 161 0 0,0-26-58 0 0,0 0 1 0 0,0 7-28 0 0,0-8-107 0 0,0-1-81 0 0,0-1-77 0 0,0 0-118 0 0,0 0 102 0 0,0 0-33 0 0,0 0-326 0 0,0-1 75 0 0,0 1-46 0 0,0-2-633 0 0,0-2-500 0 0,0-5-950 0 0</inkml:trace>
  <inkml:trace contextRef="#ctx0" brushRef="#br0" timeOffset="349.77">63 161 6592 0 0,'0'-7'23'0'0,"0"0"64"0"0,0-17 350 0 0,0 14-327 0 0,0 10-109 0 0,0-1 1 0 0,0 0-1 0 0,0 1 0 0 0,0-1 0 0 0,0 0 1 0 0,0 1-1 0 0,0-1 0 0 0,0 0 1 0 0,0 1-1 0 0,-1-1 0 0 0,1 0 0 0 0,0 1 1 0 0,0-1-1 0 0,-1 0 0 0 0,1 1 1 0 0,0-1-1 0 0,-1 1 0 0 0,1-1 0 0 0,-1 1 1 0 0,1-1-1 0 0,-1 1 0 0 0,1-1 0 0 0,-1 1 1 0 0,1-1-1 0 0,-1 1 0 0 0,0 0-1 0 0,1-1 0 0 0,-1 1 0 0 0,1-1 0 0 0,-1 1 0 0 0,1 0 0 0 0,-1-1 0 0 0,1 1 0 0 0,-1-1 0 0 0,1 1-1 0 0,-1-1 1 0 0,1 0 0 0 0,0 1 0 0 0,-1-1 0 0 0,1 1 0 0 0,0-1 0 0 0,-1 0 0 0 0,1 1 0 0 0,0-1 0 0 0,0 0-1 0 0,0 1 1 0 0,0-1 0 0 0,-1 0 0 0 0,1 1 0 0 0,0-1 0 0 0,0 0 0 0 0,0 1 0 0 0,0-1 0 0 0,1-4-18 0 0,-1 1 77 0 0,2-2 165 0 0,2-1 274 0 0,-2 4-311 0 0,1 1-58 0 0,-1 0-94 0 0,0-1 571 0 0,-2 2-334 0 0,0-1-61 0 0,0 1-53 0 0,0 0-45 0 0,0-1 5 0 0,0-2-35 0 0,0 3-36 0 0,0 0 36 0 0,3-4 382 0 0,7-6-7 0 0,-7 9-32 0 0,-3 2-123 0 0,3-3-58 0 0,8-6-41 0 0,4 5 40 0 0,-12 4-104 0 0,-1 0-38 0 0,10-1-10 0 0,-7 1-59 0 0,0-1-1 0 0,0 1 0 0 0,-1 0 1 0 0,1 0-1 0 0,0 1 1 0 0,0-1-1 0 0,-1 1 0 0 0,1 0 1 0 0,1 1-33 0 0,10 5 97 0 0,16 10 73 0 0,-1 1-51 0 0,1 4-54 0 0,1 8-60 0 0,41 44 12 0 0,-70-70 4 0 0,1 1 0 0 0,-1 0 1 0 0,-1 1-1 0 0,1-1 0 0 0,-1 1 0 0 0,0-1 0 0 0,1 3-21 0 0,-2-3 14 0 0,0-1-1 0 0,1 1 1 0 0,0-1-1 0 0,-1 0 1 0 0,1 0-1 0 0,1 0 1 0 0,0 1-14 0 0,10 8 49 0 0,-11-10-31 0 0,1 0-1 0 0,0 1 0 0 0,-1-1 0 0 0,0 1 1 0 0,0 0-1 0 0,0 0 0 0 0,0 0 1 0 0,1 4-18 0 0,9 23 96 0 0,-11-21-67 0 0,-1-8-22 0 0,-1 0-1 0 0,0 0 0 0 0,1 0 0 0 0,-1 0 1 0 0,1 0-1 0 0,0 0 0 0 0,0 0 1 0 0,0 1-7 0 0,20 18 16 0 0,-15-4-16 0 0,-4-8 0 0 0,9 12 10 0 0,-6 6 46 0 0,1-14-6 0 0,-5-12-42 0 0,0 1 1 0 0,0-1-1 0 0,0 0 0 0 0,-1 1 0 0 0,1-1 1 0 0,-1 1-1 0 0,1-1 0 0 0,-1 1 1 0 0,1 0-1 0 0,-1-1 0 0 0,0 1 0 0 0,0-1 1 0 0,0 1-9 0 0,0 5 37 0 0,0-5-25 0 0,-1 0 1 0 0,1 1 0 0 0,0-1 0 0 0,1 0 0 0 0,-1 0 0 0 0,0 0-1 0 0,1 0 1 0 0,-1 0 0 0 0,1 0 0 0 0,0 2-13 0 0,0-2 13 0 0,4 12 90 0 0,-5-13-97 0 0,0 0 0 0 0,0-1 0 0 0,0 1 0 0 0,0 0 0 0 0,-1 0 1 0 0,1-1-1 0 0,0 1 0 0 0,0 0 0 0 0,-1-1 0 0 0,1 1 0 0 0,0-1 1 0 0,-1 1-1 0 0,1 0 0 0 0,-1-1 0 0 0,1 1 0 0 0,-1-1 0 0 0,1 1 1 0 0,-1-1-7 0 0,-2 4 104 0 0,2-1-47 0 0,2 6-17 0 0,-1-6-9 0 0,0-2-27 0 0,0-1 1 0 0,0 1 0 0 0,0 0-1 0 0,0 0 1 0 0,0 0 0 0 0,-1-1-1 0 0,1 1 1 0 0,0 0 0 0 0,0 0 0 0 0,-1-1-1 0 0,1 1 1 0 0,0 0 0 0 0,-1-1-1 0 0,1 1 1 0 0,-1 0 0 0 0,1-1 0 0 0,-1 1-1 0 0,1 0 1 0 0,-1-1 0 0 0,0 1-1 0 0,1-1 1 0 0,-1 1 0 0 0,0-1-1 0 0,1 0 1 0 0,-1 1 0 0 0,0-1 0 0 0,1 1-1 0 0,-1-1 1 0 0,0 0-5 0 0,-1 1 5 0 0,1-1 0 0 0,0 1-1 0 0,0-1 1 0 0,0 1 0 0 0,0 0 0 0 0,0 0-1 0 0,0-1 1 0 0,0 1 0 0 0,0 0 0 0 0,0 0-1 0 0,0 0 1 0 0,0 0 0 0 0,1 0 0 0 0,-1 0 0 0 0,0 0-5 0 0,-2 6 28 0 0,-1 0 49 0 0,-7-5 35 0 0,8-2-86 0 0,1 0 0 0 0,0 1 0 0 0,0-1 0 0 0,-1 1 0 0 0,1-1 0 0 0,0 1 0 0 0,0 0 1 0 0,-1 0-1 0 0,1 0 0 0 0,0 0 0 0 0,-1 1-26 0 0,-19 8 180 0 0,11-6-158 0 0,8-2-22 0 0,0-1 1 0 0,0 0-1 0 0,0 0 1 0 0,0 0 0 0 0,0 0-1 0 0,0 0 1 0 0,0-1-1 0 0,-1 0 1 0 0,1 1 0 0 0,-2-1-1 0 0,-103 0 0 0 0,101 0-2 0 0,-6 0-89 0 0,7-1-1 0 0,0-1-35 0 0,5 2-22 0 0,0-1 35 0 0,0 0-27 0 0,-1 0 102 0 0,1 1 45 0 0,-1-2 102 0 0,-2-1 180 0 0,3 3-232 0 0,-1-1-49 0 0,1 0-51 0 0,0 1-58 0 0,-1-1-67 0 0,1 1-77 0 0,-1-1-25 0 0,1 1-68 0 0,-1 0-72 0 0,1-1-78 0 0,-1 1-86 0 0,0 0-90 0 0,0 0-96 0 0,0 0-103 0 0,-2 0-932 0 0,-5 0-1014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36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8864 0 0,'0'-3'200'0'0,"0"0"-123"0"0,0 2-85 0 0,0-2 90 0 0,0 0 4 0 0,0-1 40 0 0,0-1 48 0 0,0-2 55 0 0,0 5-67 0 0,0 1 124 0 0,0 1 230 0 0,0 0 18 0 0,0 0-224 0 0,0 0-136 0 0,0 0-45 0 0,0 0 7 0 0,0 0 32 0 0,3 0-21 0 0,-2 0-137 0 0,-1 0 0 0 0,1 0 0 0 0,-1 0 0 0 0,1 0 0 0 0,-1 0 0 0 0,1 0 0 0 0,0 1 0 0 0,-1-1 0 0 0,1 0 0 0 0,-1 0 0 0 0,1 0 0 0 0,-1 1 0 0 0,1-1 0 0 0,-1 0 0 0 0,1 1 0 0 0,-1-1 0 0 0,1 0-10 0 0,-1 1 15 0 0,1-1 1 0 0,-1 1 0 0 0,0-1-1 0 0,1 1 1 0 0,-1-1-1 0 0,0 1 1 0 0,0-1 0 0 0,0 1-1 0 0,1-1 1 0 0,-1 1 0 0 0,0 0-1 0 0,0-1 1 0 0,0 1 0 0 0,0-1-1 0 0,0 1 1 0 0,0 0 0 0 0,0-1-16 0 0,3 6 309 0 0,3 2-127 0 0,-1 9 200 0 0,-4-6-168 0 0,0-3-108 0 0,-1-1-50 0 0,0-1-39 0 0,0-6-17 0 0,0 0 2 0 0,0 1 0 0 0,0-1-1 0 0,0 0 1 0 0,0 0 0 0 0,0 0-1 0 0,0 0 1 0 0,0 0 0 0 0,0 0-1 0 0,0 0 1 0 0,0 0 0 0 0,0 0-1 0 0,0 0 1 0 0,0 1 0 0 0,0-1 0 0 0,0 0-1 0 0,0 0 1 0 0,0 0 0 0 0,0 0-1 0 0,0 0 1 0 0,0 0 0 0 0,0 0-1 0 0,0 0 1 0 0,0 0 0 0 0,0 0-1 0 0,0 0 1 0 0,0 1 0 0 0,0-1-1 0 0,0 0 1 0 0,0 0 0 0 0,0 0-1 0 0,0 0 1 0 0,0 0 0 0 0,0 0 0 0 0,1 0-1 0 0,-1 0 1 0 0,0 0 0 0 0,0 0-1 0 0,0 0 1 0 0,0 0 0 0 0,0 0-1 0 0,0 0 1 0 0,0 0 0 0 0,0 0-1 0 0,0 0 1 0 0,0 0 0 0 0,1 0-1 0 0,-1 0 1 0 0,0 0 0 0 0,0 0-1 0 0,0 0 1 0 0,0 0 0 0 0,0 0 0 0 0,0 0-1 0 0,0 0 1 0 0,0 0 0 0 0,0 0-1 0 0,0 0-1 0 0,4 0-32 0 0,-1 1 48 0 0,0 2 76 0 0,-1 1 55 0 0,0 5 182 0 0,-2-2-186 0 0,0-2-124 0 0,0-2 53 0 0,2-3-12 0 0,9 0-38 0 0,-11 0-21 0 0,0-1 0 0 0,0 1-1 0 0,0 0 1 0 0,0 0 0 0 0,0 0 0 0 0,0 0-1 0 0,0 0 1 0 0,1 0 0 0 0,-1 0 0 0 0,0 0-1 0 0,0 0 1 0 0,0 0 0 0 0,0 0 0 0 0,0 0-1 0 0,0 0 1 0 0,0 0 0 0 0,0 0 0 0 0,0 0-1 0 0,0 0 1 0 0,1 0 0 0 0,-1 1 0 0 0,0-1-1 0 0,0 0 1 0 0,0 0 0 0 0,0 0 0 0 0,0 0-1 0 0,0 0 1 0 0,0 0 0 0 0,0 0 0 0 0,0 0-1 0 0,0 0 1 0 0,0 0 0 0 0,0 0 0 0 0,0 0-1 0 0,0 0 1 0 0,0 0 0 0 0,0 0 0 0 0,1 1-1 0 0,-1-1 1 0 0,0 0 0 0 0,0 0 0 0 0,0 0-1 0 0,0 0 1 0 0,0 0 0 0 0,0 0 0 0 0,0 0-1 0 0,0 0 1 0 0,0 0 0 0 0,0 0 0 0 0,0 1-1 0 0,0-1 1 0 0,0 0 0 0 0,0 0 0 0 0,0 0-1 0 0,0 0 1 0 0,-1 0 0 0 0,1 0-1 0 0,0 11 21 0 0,0-11-21 0 0,0 0 0 0 0,0 0 0 0 0,0 0 0 0 0,0 0 0 0 0,0 0 0 0 0,0 0 1 0 0,0 0-1 0 0,0 0 0 0 0,0 1 0 0 0,0-1 0 0 0,0 0 0 0 0,0 0 0 0 0,0 0 0 0 0,0 0 0 0 0,0 0 0 0 0,0 0 0 0 0,0 0 0 0 0,0 0 0 0 0,0 0 0 0 0,0 0 0 0 0,0 1 0 0 0,0-1 0 0 0,0 0 0 0 0,1 0 0 0 0,-1 0 0 0 0,0 0 0 0 0,0 0 1 0 0,0 0-1 0 0,0 0 0 0 0,0 0 0 0 0,0 0 0 0 0,0 0 0 0 0,0 0 0 0 0,0 0 0 0 0,0 0 0 0 0,0 0 0 0 0,0 0 0 0 0,0 0 0 0 0,0 0 0 0 0,1 1 0 0 0,-1-1 0 0 0,0 0 0 0 0,0 0 0 0 0,0 0 0 0 0,0 0 0 0 0,0 0 0 0 0,0 0 0 0 0,0 0 1 0 0,0 0-1 0 0,0 0 0 0 0,1 0 0 0 0,-1 0 0 0 0,0 0 0 0 0,0-1 0 0 0,0 1 0 0 0,0 0 0 0 0,0 0 0 0 0,1 0-54 0 0,0 0 36 0 0,3 0 60 0 0,-2 0-124 0 0,-1 0-14 0 0,1 0-48 0 0,0 0-55 0 0,1 0-63 0 0,10 0-58 0 0</inkml:trace>
  <inkml:trace contextRef="#ctx0" brushRef="#br0" timeOffset="261.25">300 1 7280 0 0,'0'0'209'0'0,"0"0"-53"0"0,0 0-12 0 0,0 0 45 0 0,0 0 155 0 0,0 2 288 0 0,1 5-248 0 0,5-2 88 0 0,-2-1-118 0 0,-1 0-76 0 0,-2 1-5 0 0,0 2 50 0 0,1 3-30 0 0,4 0-61 0 0,-1-1-71 0 0,0 2 26 0 0,6 7 84 0 0,-9-15-96 0 0,-1 0-79 0 0,0 1-47 0 0,-2 1-25 0 0,0-2 35 0 0,3 8 87 0 0,4 2 19 0 0,1-1 0 0 0,-6-1-18 0 0,-1 13 210 0 0,0 0-90 0 0,0-1-81 0 0,0-2-68 0 0,0-19-140 0 0,0-2-22 0 0,0 1-25 0 0,0-1-38 0 0,0 0-20 0 0,0 0-38 0 0,0 0-44 0 0,0 0-51 0 0,0 0-53 0 0,0 0-50 0 0,0 0-44 0 0,0 0-39 0 0,0 0-133 0 0,0 0-38 0 0,0 0-160 0 0,0 0-430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49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 41 0 0,0 0 147 0 0,0 0 63 0 0,0 0 12 0 0,0 0-25 0 0,0 0-104 0 0,0 0-44 0 0,0 0-8 0 0,0 0-17 0 0,0 0-61 0 0,0 0-27 0 0,0 0-7 0 0,3 2-21 0 0,7 9-70 0 0,-6-5-14 0 0,-3 1-66 0 0,-1-2-5 0 0,5 3 21 0 0,2 5 7 0 0,-6 1 33 0 0,0-13-63 0 0,-1 1-1 0 0,0 0 1 0 0,1-1-1 0 0,-1 1 1 0 0,1 0-1 0 0,-1-1 0 0 0,1 1 1 0 0,0-1-1 0 0,0 1 1 0 0,0-1-1 0 0,1 2-7 0 0,3 6 65 0 0,0 2 25 0 0,5 6 55 0 0,-6-11-14 0 0,-3 1-83 0 0,0-1-11 0 0,25 41 275 0 0,-21-34-208 0 0,6-7 0 0 0,4 22 100 0 0,-10-17-147 0 0,-4-9-46 0 0,0 1 0 0 0,0-1 0 0 0,1 0 0 0 0,-1 0 0 0 0,0 0 0 0 0,1 0 0 0 0,-1 0 0 0 0,1 0 0 0 0,0 0-11 0 0,11 14 72 0 0,-8-3 2 0 0,6-8 12 0 0,-6 8 2 0 0,-2-9-67 0 0,-1 0 1 0 0,1-1 0 0 0,0 1 0 0 0,0-1 0 0 0,1 0-1 0 0,-1 1-21 0 0,5 3 31 0 0,5 9-16 0 0,-8-6-15 0 0,1 3 5 0 0,2-5 27 0 0,5 5 160 0 0,-10-10-6 0 0,-1-2-68 0 0,1 0-41 0 0,1-1-37 0 0,0 0-7 0 0,-2 1 28 0 0,6 6 79 0 0,-3 1-56 0 0,1 1-40 0 0,-5-8-44 0 0,0-1-1 0 0,-1 1 1 0 0,1-1 0 0 0,-1 1 0 0 0,1-1-1 0 0,0 0 1 0 0,-1 0 0 0 0,1 1 0 0 0,0-1-1 0 0,0 0 1 0 0,-1 0 0 0 0,1 0 0 0 0,0 1-1 0 0,-1-1 1 0 0,1 0 0 0 0,0 0 0 0 0,0 0 0 0 0,6-1 0 0 0,-5 1 3 0 0,0 0-1 0 0,0 0 0 0 0,0 0 0 0 0,1 0 0 0 0,-1 0 0 0 0,0 1 1 0 0,0-1-1 0 0,0 1 0 0 0,0-1 0 0 0,1 1-2 0 0,5 4 46 0 0,-6-4-31 0 0,-1 0-1 0 0,0 0 1 0 0,1 0-1 0 0,-1 0 1 0 0,1-1-1 0 0,-1 1 1 0 0,1-1-1 0 0,0 1 1 0 0,-1-1-1 0 0,1 1 1 0 0,0-1-1 0 0,-1 0 1 0 0,1 0 0 0 0,0 0-15 0 0,7 1 106 0 0,16-1 200 0 0,-19-1-239 0 0,-2-1-43 0 0,1-5 50 0 0,-5 7-70 0 0,0-1 0 0 0,1 1 1 0 0,-1-1-1 0 0,0 1 1 0 0,0 0-1 0 0,1-1 1 0 0,-1 1-1 0 0,0-1 1 0 0,1 1-1 0 0,-1 0 1 0 0,0-1-1 0 0,1 1 1 0 0,-1 0-1 0 0,1 0 1 0 0,-1-1-1 0 0,1 1 0 0 0,-1 0 1 0 0,1 0-1 0 0,-1 0 1 0 0,0-1-1 0 0,1 1 1 0 0,-1 0-1 0 0,1 0 1 0 0,-1 0-1 0 0,1 0 1 0 0,-1 0-1 0 0,1 0 1 0 0,-1 0-1 0 0,1 0 1 0 0,-1 0-1 0 0,1 0 1 0 0,0 1-6 0 0,5-1 36 0 0,-4 0-31 0 0,0 0 0 0 0,-1 0 1 0 0,1 0-1 0 0,0 0 1 0 0,-1 0-1 0 0,1 0 0 0 0,-1 0 1 0 0,1 0-1 0 0,0-1 0 0 0,-1 1 1 0 0,1-1-1 0 0,1 0-4 0 0,2-6 42 0 0,-5 7-41 0 0,0-1 1 0 0,0 1-1 0 0,0 0 0 0 0,0-1 1 0 0,1 1-1 0 0,-1 0 0 0 0,0-1 1 0 0,0 1-1 0 0,1 0 0 0 0,-1-1 1 0 0,0 1-1 0 0,1 0 1 0 0,-1-1-1 0 0,0 1 0 0 0,1 0 1 0 0,-1 0-1 0 0,1 0 0 0 0,-1-1 1 0 0,0 1-1 0 0,1 0 1 0 0,-1 0-1 0 0,1 0 0 0 0,-1 0 1 0 0,0 0-1 0 0,1 0 0 0 0,-1 0 1 0 0,1 0-1 0 0,-1 0 0 0 0,0 0 1 0 0,1 0-1 0 0,0 0-1 0 0,4-3 43 0 0,8-7-33 0 0,0 4 1 0 0,-8-4 32 0 0,6 5-33 0 0,-11 4-8 0 0,1 0-1 0 0,-1 0 0 0 0,0 1 0 0 0,1-1 1 0 0,-1 0-1 0 0,0 0 0 0 0,0 0 0 0 0,1 0 1 0 0,-1 1-1 0 0,0-1 0 0 0,0 0 0 0 0,0 0 1 0 0,0 0-1 0 0,0-1-1 0 0,-1 2 4 0 0,1-1 1 0 0,0 0 0 0 0,0 1-1 0 0,0-1 1 0 0,1 0-1 0 0,-1 1 1 0 0,0-1 0 0 0,0 0-1 0 0,0 1 1 0 0,0-1 0 0 0,1 0-1 0 0,-1 1 1 0 0,0-1-1 0 0,0 1 1 0 0,1-1 0 0 0,-1 0-1 0 0,1 1 1 0 0,-1-1-1 0 0,1 1 1 0 0,-1-1 0 0 0,0 1-1 0 0,1-1 1 0 0,0 1-1 0 0,-1 0 1 0 0,1-1 0 0 0,-1 1-5 0 0,1-1 4 0 0,0 1 0 0 0,-1 0 0 0 0,1-1-1 0 0,-1 1 1 0 0,1-1 0 0 0,-1 1 0 0 0,1-1 0 0 0,-1 1 0 0 0,0-1 0 0 0,1 1 0 0 0,-1-1 0 0 0,1 0 0 0 0,-1 1 0 0 0,0-1 0 0 0,0 1 0 0 0,1-1 0 0 0,-1 0 0 0 0,0 1 0 0 0,0-1 0 0 0,0 0 0 0 0,0 1 0 0 0,0-1 0 0 0,0 0 0 0 0,0 0 0 0 0,0 1-1 0 0,0-1-3 0 0,1-9 65 0 0,0 8-32 0 0,-1 1-1 0 0,1 0 1 0 0,0-1-1 0 0,-1 1 1 0 0,1-1 0 0 0,0 1-1 0 0,0 0 1 0 0,0-1-1 0 0,0 1 1 0 0,0 0-33 0 0,2-3 33 0 0,0 0 155 0 0,-2 0-98 0 0,-2-4-23 0 0,1 8-42 0 0,-3-5 92 0 0,-3-3-77 0 0,5 5-12 0 0,0 1 0 0 0,0-1 0 0 0,0 0 0 0 0,1 1 0 0 0,-1-1 0 0 0,0 0 0 0 0,1 0 0 0 0,0-1-28 0 0,-1-7 25 0 0,1 10-19 0 0,0-1 0 0 0,0 0 0 0 0,0 1 0 0 0,-1-1 0 0 0,1 0-1 0 0,-1 1 1 0 0,1-1 0 0 0,-1 1 0 0 0,1-1 0 0 0,-1 1 0 0 0,0-1-1 0 0,0 1 1 0 0,0-1 0 0 0,0 1-6 0 0,-4-7 14 0 0,3-8 50 0 0,2 9-51 0 0,0 5-6 0 0,0 0-1 0 0,0-1 0 0 0,0 1 0 0 0,0 0 1 0 0,0 0-1 0 0,-1 0 0 0 0,1 0 1 0 0,0 0-1 0 0,-1-1 0 0 0,0 0-6 0 0,-4-5 11 0 0,4 7-10 0 0,0 0 0 0 0,0-1 0 0 0,0 1-1 0 0,1-1 1 0 0,-1 1 0 0 0,0-1 0 0 0,1 1 0 0 0,-1-1 0 0 0,1 0 0 0 0,-1 1 0 0 0,1-1-1 0 0,0 0 1 0 0,0 1 0 0 0,0-1-1 0 0,0 0 4 0 0,0 0 0 0 0,-1 1-1 0 0,1-1 1 0 0,0 1 0 0 0,-1-1 0 0 0,1 0 0 0 0,-1 1-1 0 0,1-1 1 0 0,-1 1 0 0 0,0-1 0 0 0,0 1-1 0 0,1-1 1 0 0,-1 1 0 0 0,-1-1-4 0 0,-2-6 0 0 0,1-7 0 0 0,3 13 0 0 0,0 0 0 0 0,0 0 0 0 0,-1 0 0 0 0,1 1 0 0 0,-1-1 0 0 0,1 0 0 0 0,-1 0 0 0 0,1 1 0 0 0,-1-1 0 0 0,0 1 0 0 0,0-1 0 0 0,0 0 0 0 0,0 1 0 0 0,0-1 0 0 0,0 1 0 0 0,0-1 0 0 0,0 1 0 0 0,1-1 0 0 0,-1 0 0 0 0,0 1 0 0 0,1-1 0 0 0,-1 0 0 0 0,1 0 0 0 0,0 1 0 0 0,-1-1 0 0 0,1 0 0 0 0,0 0 0 0 0,-2-14 0 0 0,-9 1 0 0 0,6 1 0 0 0,-2 12-10 0 0,3 2-28 0 0,2 0-39 0 0,2 0-90 0 0,0 0-141 0 0,0 0 161 0 0,0 0-56 0 0,0 0-83 0 0,0 0 91 0 0,0 0-42 0 0,0 0-43 0 0,0 0-41 0 0,0 0-39 0 0,0 0-35 0 0,0 0-253 0 0,0 0-58 0 0,0 0-827 0 0,0 0-652 0 0,0 0-1238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0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8808 0 0,'0'0'257'0'0,"0"0"-2"0"0,1 0-190 0 0,1 0-37 0 0,-2 0-28 0 0,1 0 0 0 0,0 0 1 0 0,-1 0-1 0 0,1 0 0 0 0,-1 0 0 0 0,1 0 1 0 0,-1-1-1 0 0,1 1 0 0 0,0 0 0 0 0,-1 0 0 0 0,1 0 1 0 0,-1-1-1 0 0,1 1 0 0 0,-1 0 0 0 0,1-1 0 0 0,-1 1 1 0 0,0 0-1 0 0,1-1 0 0 0,-1 1 0 0 0,1-1 1 0 0,-1 1-1 0 0,0-1 0 0 0,1 1 0 0 0,-1-1 0 0 0,7-6 19 0 0,3 5 58 0 0,-6 2-18 0 0,1 0 54 0 0,-1 1 46 0 0,1-1 38 0 0,5 0 225 0 0,11 0 679 0 0,-14 0-800 0 0,-1-1-48 0 0,-2 1-110 0 0,-1-1-38 0 0,1 1-46 0 0,-1-1-51 0 0,10-6 275 0 0,-4 3-5 0 0,6 2 61 0 0,-5 1-147 0 0,8 0 14 0 0,-5 1-109 0 0,-2 1-54 0 0,-3 2-43 0 0,-2 0 6 0 0,16 6-16 0 0,-12-8 33 0 0,2-1 35 0 0,-10 0-52 0 0,-1 1 0 0 0,1-1-1 0 0,0 0 1 0 0,-1 1 0 0 0,1-1 0 0 0,-1 1 0 0 0,1-1-1 0 0,-1 1 1 0 0,1 0 0 0 0,-1 0 0 0 0,1 0 0 0 0,-1 0-6 0 0,1 0 3 0 0,-1 0 0 0 0,1 0 1 0 0,0 0-1 0 0,0-1 0 0 0,-1 1 0 0 0,1 0 1 0 0,0-1-1 0 0,0 1 0 0 0,0-1 1 0 0,0 1-1 0 0,0-1 0 0 0,1 0-3 0 0,8 2-131 0 0,-10-2 117 0 0,-1 1 1 0 0,0-1-1 0 0,1 0 1 0 0,-1 1-1 0 0,0-1 1 0 0,1 0-1 0 0,-1 1 1 0 0,0-1-1 0 0,0 1 1 0 0,1-1-1 0 0,-1 1 1 0 0,0-1-1 0 0,0 0 1 0 0,0 1-1 0 0,1-1 0 0 0,-1 1 1 0 0,0-1-1 0 0,0 1 1 0 0,0-1-1 0 0,0 1 1 0 0,0-1-1 0 0,0 1 1 0 0,0-1-1 0 0,0 1 1 0 0,0-1 13 0 0,0 0-6 0 0,0 0 1 0 0,0 0 0 0 0,0 1-1 0 0,0-1 1 0 0,0 0-1 0 0,0 0 1 0 0,0 0 0 0 0,-1 0-1 0 0,1 0 1 0 0,0 0-1 0 0,0 0 1 0 0,0 0-1 0 0,0 0 1 0 0,1 0 0 0 0,-1 1-1 0 0,0-1 1 0 0,0 0-1 0 0,0 0 1 0 0,0 0-1 0 0,0 0 1 0 0,0 0 0 0 0,0 0-1 0 0,0 0 1 0 0,0 0-1 0 0,0 0 1 0 0,0 0-1 0 0,0 0 1 0 0,0 0 0 0 0,0 1-1 0 0,0-1 1 0 0,0 0-1 0 0,0 0 1 0 0,0 0-1 0 0,0 0 1 0 0,0 0 0 0 0,1 0-1 0 0,-1 0 1 0 0,0 0-1 0 0,0 0 1 0 0,0 0-1 0 0,0 0 1 0 0,0 0 0 0 0,0 0-1 0 0,0 0 1 0 0,0 0-1 0 0,0 0 1 0 0,0 0-1 0 0,1 0 1 0 0,-1 0 0 0 0,0 0-1 0 0,0 0 1 0 0,0 0-1 0 0,0 0 1 0 0,0 0-1 0 0,0 0 1 0 0,0 0 0 0 0,0 0 5 0 0,13 0-312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1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6048 0 0,'0'0'133'0'0,"0"0"23"0"0,0 0 11 0 0,-3 0-27 0 0,-3 0-90 0 0,2 0 41 0 0,2 0 93 0 0,1 2 216 0 0,1 9 369 0 0,0-11-755 0 0,0 0 0 0 0,0 0 0 0 0,0 0 0 0 0,0 0 0 0 0,0 0 0 0 0,0 0 0 0 0,0 1 1 0 0,0-1-1 0 0,0 0 0 0 0,0 0 0 0 0,0 0 0 0 0,0 0 0 0 0,0 0 0 0 0,0 0 0 0 0,0 0 0 0 0,0 0 0 0 0,0 0 0 0 0,0 0 0 0 0,0 1 0 0 0,0-1 0 0 0,0 0 0 0 0,0 0 0 0 0,0 0 0 0 0,0 0 0 0 0,0 0 0 0 0,0 0 0 0 0,0 0 0 0 0,0 0 0 0 0,0 0 0 0 0,0 0 0 0 0,0 0 0 0 0,1 0 0 0 0,-1 0 0 0 0,0 0 0 0 0,0 0 0 0 0,0 1 0 0 0,0-1 0 0 0,0 0 0 0 0,0 0 0 0 0,0 0 0 0 0,0 0 0 0 0,0 0 0 0 0,0 0 0 0 0,0 0 0 0 0,1 0 0 0 0,-1 0 0 0 0,0 0 0 0 0,0 0 0 0 0,0 0 0 0 0,0 0 0 0 0,0 0 0 0 0,0 0 0 0 0,0 0 0 0 0,0 0 0 0 0,0 0 0 0 0,0 0 0 0 0,1-1-14 0 0,0 1 162 0 0,3 0 44 0 0,-2 0-36 0 0,-1 0-44 0 0,1 0 41 0 0,-1 0 48 0 0,1 0 56 0 0,-2 0 200 0 0,0 0-20 0 0,0 3-15 0 0,0-2-419 0 0,0-1 1 0 0,0 1 0 0 0,0-1-1 0 0,0 1 1 0 0,0-1-1 0 0,0 1 1 0 0,0-1 0 0 0,0 1-1 0 0,0-1 1 0 0,0 1-1 0 0,0-1 1 0 0,0 0 0 0 0,1 1-1 0 0,-1-1 1 0 0,0 1 0 0 0,0-1-1 0 0,1 1 1 0 0,-1-1-1 0 0,0 0 1 0 0,1 1 0 0 0,-1-1-1 0 0,0 0 1 0 0,1 1-1 0 0,-1-1 1 0 0,0 0 0 0 0,1 1-1 0 0,-1-1 1 0 0,1 0 0 0 0,-1 0-1 0 0,1 1 1 0 0,-1-1-1 0 0,1 0 1 0 0,-1 0 0 0 0,1 0-1 0 0,-1 0 1 0 0,1 0 0 0 0,-1 0-1 0 0,1 0 1 0 0,-1 0-1 0 0,1 0 1 0 0,-1 0 0 0 0,1 0-18 0 0,-1 0 6 0 0,0 0 0 0 0,0 0 0 0 0,0 0 0 0 0,0 0 1 0 0,0 0-1 0 0,0 0 0 0 0,1 0 0 0 0,-1 0 0 0 0,0 0 0 0 0,0 0 1 0 0,0 0-1 0 0,0 0 0 0 0,0 0 0 0 0,0 0 0 0 0,0 0 0 0 0,0 0 1 0 0,0 0-1 0 0,0 0 0 0 0,1 0 0 0 0,-1 0 0 0 0,0 0 0 0 0,0 0 1 0 0,0 0-1 0 0,0 0 0 0 0,0 0 0 0 0,0 0 0 0 0,0 1 1 0 0,0-1-1 0 0,0 0 0 0 0,0 0 0 0 0,0 0 0 0 0,0 0 0 0 0,0 0 1 0 0,0 0-1 0 0,1 0 0 0 0,-1 0 0 0 0,0 0 0 0 0,0 0 0 0 0,0 0 1 0 0,0 0-1 0 0,0 1 0 0 0,0-1 0 0 0,0 0 0 0 0,0 0 1 0 0,0 0-1 0 0,0 0 0 0 0,0 0 0 0 0,0 0 0 0 0,0 0 0 0 0,0 0 1 0 0,0 0-1 0 0,0 0 0 0 0,0 1 0 0 0,0-1 0 0 0,0 0 0 0 0,0 0 1 0 0,0 0-7 0 0,2 8 214 0 0,-1-8-182 0 0,0 1 1 0 0,0 0-1 0 0,-1-1 0 0 0,1 1 1 0 0,0-1-1 0 0,0 0 0 0 0,0 1 0 0 0,-1-1 1 0 0,1 0-1 0 0,0 1 0 0 0,0-1 1 0 0,0 0-1 0 0,0 0 0 0 0,0 0-32 0 0,31 1 816 0 0,-24-2-649 0 0,0 1-34 0 0,-8 0-122 0 0,1 0-1 0 0,-1 0 1 0 0,1 0-1 0 0,-1 0 0 0 0,1 0 1 0 0,-1 0-1 0 0,1 0 1 0 0,-1 0-1 0 0,1 0 1 0 0,-1 0-1 0 0,1 0 0 0 0,-1 0 1 0 0,1 0-1 0 0,-1-1 1 0 0,1 1-1 0 0,-1 0 1 0 0,1 0-1 0 0,-1-1 0 0 0,0 1 1 0 0,1 0-1 0 0,-1 0 1 0 0,1-1-1 0 0,-1 1 1 0 0,0-1-1 0 0,1 1 1 0 0,-1 0-1 0 0,0-1 0 0 0,1 1 1 0 0,-1-1-11 0 0,8-6 211 0 0,-5 5-148 0 0,5 1 4 0 0,-2 1-1 0 0,0 0 38 0 0,2 0 57 0 0,-2 1-98 0 0,15-1 88 0 0,-6-3 22 0 0,-7-2-83 0 0,5-2 23 0 0,-2 5-71 0 0,-6 2-57 0 0,6 0 91 0 0,-7 0-115 0 0,0 0-100 0 0,-2 0 19 0 0,0 0-39 0 0,1 0-72 0 0,-1 0-62 0 0,0 0-69 0 0,1 0-77 0 0,-1 0-83 0 0,0 0-90 0 0,1 0-96 0 0,-1 0-105 0 0,4 0-1146 0 0,4 0-1119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9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6072 0 0,'0'0'133'0'0,"0"0"23"0"0,0 0 12 0 0,0 0-53 0 0,0 0-6 0 0,0 0 42 0 0,0 0 130 0 0,0 0 240 0 0,0 0 21 0 0,0 0-32 0 0,0 0-139 0 0,0 0-62 0 0,0 0-11 0 0,0 4-4 0 0,0 48 556 0 0,0-48-594 0 0,0-4-100 0 0,0 6-42 0 0,0 2-79 0 0,-2 24 77 0 0,2-28-90 0 0,0-1-1 0 0,0 1 1 0 0,1-1 0 0 0,-1 0 0 0 0,1 1 0 0 0,0-1 0 0 0,-1 0 0 0 0,2 3-22 0 0,3 4 53 0 0,-4-9-40 0 0,1 1-1 0 0,-2 0 0 0 0,1 0 0 0 0,0 0 0 0 0,0-1 0 0 0,0 1 1 0 0,-1 0-1 0 0,1 0 0 0 0,-1 0 0 0 0,1 0 0 0 0,-1 0 0 0 0,0 1 0 0 0,0-1 1 0 0,0 0-13 0 0,0 39 207 0 0,0-6-94 0 0,3-8-9 0 0,3-11-51 0 0,-5-14-48 0 0,1 1 0 0 0,-1 0 1 0 0,0 0-1 0 0,0 1 0 0 0,0-1 0 0 0,-1 0 1 0 0,1 0-1 0 0,-1 0 0 0 0,1 1 0 0 0,-1-1 0 0 0,0 0 1 0 0,0 2-6 0 0,-1 23 39 0 0,1 25-2 0 0,4-19 24 0 0,-3-29-48 0 0,2 11 56 0 0,1 0 1 0 0,-2 0-1 0 0,0 0 1 0 0,0 11-70 0 0,-2 12 135 0 0,0 34 102 0 0,0-40-104 0 0,0 319 1018 0 0,-1-329-1025 0 0,-1 1 1 0 0,-2 6-127 0 0,-1 24 207 0 0,6-48-170 0 0,-1-1 1 0 0,1-1-1 0 0,-1 1 1 0 0,1 0 0 0 0,2 4-38 0 0,0 7 96 0 0,0 5 54 0 0,-2-1 0 0 0,0 1 0 0 0,-1 7-150 0 0,-1 38 221 0 0,0-37-162 0 0,1-4-39 0 0,0 74 130 0 0,0-89-96 0 0,1 1 0 0 0,0-1 0 0 0,1 0 0 0 0,0 0 0 0 0,1 4-54 0 0,-1-6 60 0 0,0 1 1 0 0,0 0-1 0 0,-1 1 0 0 0,0-1 0 0 0,-1 3-60 0 0,0 7 98 0 0,0 37 330 0 0,0-36-290 0 0,3 1 66 0 0,3-7-49 0 0,-5-13-138 0 0,0 1 1 0 0,0 0 0 0 0,0 0-1 0 0,0-1 1 0 0,0 1-1 0 0,-1 0 1 0 0,1 0-1 0 0,-1 0 1 0 0,1 0-1 0 0,-1 0 1 0 0,0 0 0 0 0,0 0-1 0 0,1 2-17 0 0,-1 1-200 0 0,0 1 100 0 0,0-1 83 0 0,0 1 69 0 0,0-2 42 0 0,0 0 33 0 0,0 12 588 0 0,0-14-571 0 0,0-1-81 0 0,0-1-113 0 0,0 0-26 0 0,0-1-38 0 0,0-1-43 0 0,0 0-46 0 0,0 0-50 0 0,0-1-52 0 0,0 0-58 0 0,0-1-60 0 0,0 0-64 0 0,0-1-68 0 0,0 2-547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49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94 6824 0 0,'0'0'149'0'0,"0"0"23"0"0,0 0 13 0 0,0 0-56 0 0,0-2-7 0 0,0-2 45 0 0,0-3 143 0 0,0 7-299 0 0,0 0-1 0 0,0 0 0 0 0,0 0 0 0 0,0 0 0 0 0,0 0 0 0 0,0 0 0 0 0,0 0 0 0 0,0 0 0 0 0,0-1 0 0 0,0 1 1 0 0,0 0-1 0 0,0 0 0 0 0,0 0 0 0 0,0 0 0 0 0,0 0 0 0 0,0 0 0 0 0,0 0 0 0 0,0 0 0 0 0,0 0 1 0 0,0 0-1 0 0,0-1 0 0 0,0 1 0 0 0,0 0 0 0 0,0 0 0 0 0,0 0 0 0 0,0 0 0 0 0,0 0 0 0 0,0 0 0 0 0,0 0 1 0 0,1 0-1 0 0,-1 0 0 0 0,0 0 0 0 0,0 0 0 0 0,0 0 0 0 0,0 0 0 0 0,0 0 0 0 0,0 0 0 0 0,0 0 1 0 0,0 0-1 0 0,0-1 0 0 0,0 1 0 0 0,0 0 0 0 0,1 0 0 0 0,-1 0 0 0 0,0 0 0 0 0,0 0 0 0 0,0 0 0 0 0,0 0 1 0 0,0 0-1 0 0,0 0 0 0 0,0 0 0 0 0,0 0 0 0 0,0 0 0 0 0,0 1 0 0 0,1-1 0 0 0,-1 0 0 0 0,0 0-10 0 0,1 0 133 0 0,3 0-3 0 0,-3 0-74 0 0,0 0 33 0 0,0 0 28 0 0,1 0 42 0 0,-1 0 50 0 0,1 0 58 0 0,-2-1-87 0 0,0-1 46 0 0,0 2-211 0 0,0-1 1 0 0,0 1 0 0 0,0-1-1 0 0,0 1 1 0 0,0-1-1 0 0,0 1 1 0 0,0-1 0 0 0,0 1-1 0 0,0-1 1 0 0,0 1-1 0 0,0-1 1 0 0,1 1 0 0 0,-1-1-1 0 0,0 1 1 0 0,0-1 0 0 0,1 1-1 0 0,-1 0 1 0 0,0-1-1 0 0,0 1 1 0 0,1-1 0 0 0,-1 1-1 0 0,0 0 1 0 0,1-1 0 0 0,-1 1-1 0 0,1 0 1 0 0,-1-1-1 0 0,0 1 1 0 0,1 0 0 0 0,-1 0-1 0 0,1 0 1 0 0,-1-1-1 0 0,1 1 1 0 0,-1 0 0 0 0,1 0-1 0 0,-1 0 1 0 0,1 0 0 0 0,-1 0-1 0 0,1 0 1 0 0,-1 0-1 0 0,1 0 1 0 0,-1 0 0 0 0,1 0-16 0 0,2 0 324 0 0,-3 0 16 0 0,0 0 4 0 0,0 0 0 0 0,0 0-26 0 0,0 0-106 0 0,0 0-48 0 0,0 0-10 0 0,0 0-5 0 0,0 0-10 0 0,2 0-3 0 0,9 0 0 0 0,-11 0-134 0 0,0 0 0 0 0,0 0 1 0 0,0 0-1 0 0,0 0 1 0 0,0 0-1 0 0,0 0 0 0 0,0 0 1 0 0,1 0-1 0 0,-1 0 1 0 0,0 0-1 0 0,0 0 0 0 0,0 0 1 0 0,0 0-1 0 0,0 0 1 0 0,0 0-1 0 0,0 0 1 0 0,0 0-1 0 0,0 0 0 0 0,0 0 1 0 0,1 0-1 0 0,-1 0 1 0 0,0 0-1 0 0,0 0 0 0 0,0 0 1 0 0,0 0-1 0 0,0 0 1 0 0,0 0-1 0 0,0 0 0 0 0,0 0 1 0 0,0 0-1 0 0,0 0 1 0 0,0 0-1 0 0,0 0 0 0 0,0 1 1 0 0,0-1-1 0 0,0 0 1 0 0,1 0-1 0 0,-1 0 1 0 0,0 0-1 0 0,0 0 0 0 0,0 0 1 0 0,0 0-1 0 0,0 0 1 0 0,0 0-1 0 0,0 0 0 0 0,0 1 1 0 0,0-1-1 0 0,0 0 1 0 0,0 0-1 0 0,0 0 0 0 0,0 0 1 0 0,0 0-1 0 0,0 0 1 0 0,0 0-1 0 0,0 0 0 0 0,0 0 1 0 0,-1 1-3 0 0,4 11 133 0 0,8 2 21 0 0,-9-11-30 0 0,-1 1-54 0 0,-1 5-19 0 0,-1-7-10 0 0,1 0-25 0 0,0 0 0 0 0,1 0 0 0 0,-1-1-1 0 0,0 1 1 0 0,1 0 0 0 0,-1 0 0 0 0,1-1 0 0 0,0 1-1 0 0,-1 0 1 0 0,1-1 0 0 0,0 1 0 0 0,0-1 0 0 0,0 1-16 0 0,0-1 15 0 0,0 1 1 0 0,0-1 0 0 0,0 1-1 0 0,0 0 1 0 0,-1-1 0 0 0,1 1-1 0 0,-1 0 1 0 0,1-1 0 0 0,-1 1 0 0 0,1 0-1 0 0,-1 0 1 0 0,0 0 0 0 0,0 0-16 0 0,2 13 120 0 0,4 0-32 0 0,0 2 7 0 0,-4 1 42 0 0,-1-10-79 0 0,0 1 0 0 0,0-1 1 0 0,1 0-1 0 0,0-1 0 0 0,3 9-58 0 0,-4-14 14 0 0,3 15 117 0 0,-4-4-46 0 0,1 7 18 0 0,4-3-23 0 0,-3-11-41 0 0,0 1 0 0 0,-1-1 0 0 0,0 1 0 0 0,0 0 0 0 0,0-1 0 0 0,-1 1-39 0 0,1 0 39 0 0,-1 1-1 0 0,1-1 1 0 0,1 0 0 0 0,-1 0-1 0 0,1 0 1 0 0,3 6-39 0 0,-4-8 22 0 0,3 9 61 0 0,-4 2-3 0 0,2 4-2 0 0,2-5-22 0 0,2 7 77 0 0,-3 6 76 0 0,-4-19-159 0 0,1 13 54 0 0,4-8 14 0 0,0-6-52 0 0,-3-7-51 0 0,0 1-1 0 0,0-1 1 0 0,0 1 0 0 0,0-1 0 0 0,0 1-1 0 0,-1-1 1 0 0,1 1 0 0 0,-1-1 0 0 0,1 1-1 0 0,-1 0 1 0 0,0-1 0 0 0,0 1 0 0 0,1 0-1 0 0,-1 0-14 0 0,0 29 217 0 0,0 14 54 0 0,0-43-196 0 0,0-2 0 0 0,0 0 15 0 0,0 0-23 0 0,0 0-90 0 0,0 0-77 0 0,0 0-48 0 0,0 0-152 0 0,0 0-254 0 0,0 0-20 0 0,-1-1 294 0 0,0-1 66 0 0,0 1 57 0 0,0-1 48 0 0,-2 0 2 0 0,-2-2 33 0 0,4 4 23 0 0,1-1-44 0 0,-2 0-129 0 0,1-1 44 0 0,0-1-72 0 0,1 1 99 0 0,0-4-116 0 0,1 5 138 0 0,-1 1-54 0 0,0 0-11 0 0,0-2-314 0 0,0 1-115 0 0,0 1 93 0 0,0-1-43 0 0,0-1-669 0 0,0-2-521 0 0,0-5-994 0 0</inkml:trace>
  <inkml:trace contextRef="#ctx0" brushRef="#br0" timeOffset="674.24">1 126 9440 0 0,'3'0'216'0'0,"-3"0"-205"0"0,1 0 0 0 0,-1 0 0 0 0,1 0 0 0 0,-1 0 0 0 0,1 0 0 0 0,-1 0 0 0 0,1 0 0 0 0,-1 0 0 0 0,1 0 0 0 0,-1 0 0 0 0,1-1 0 0 0,-1 1 0 0 0,1 0-1 0 0,-1 0 1 0 0,1-1 0 0 0,-1 1 0 0 0,1 0 0 0 0,-1 0 0 0 0,0-1 0 0 0,1 1 0 0 0,-1 0 0 0 0,1-1 0 0 0,-1 1 0 0 0,0-1 0 0 0,1 1 0 0 0,-1-1 0 0 0,0 1 0 0 0,0 0 0 0 0,1-1 0 0 0,-1 1 0 0 0,0-1 0 0 0,0 1 0 0 0,0-1 0 0 0,0 1 0 0 0,0-1 0 0 0,1 1 0 0 0,-1-1 0 0 0,0 1 0 0 0,0-1 0 0 0,0 1 0 0 0,0-1 0 0 0,-1 0 0 0 0,1 1 0 0 0,0-1 0 0 0,0 1 0 0 0,0-1-11 0 0,0-8 148 0 0,3 2-77 0 0,1 1-37 0 0,2-3-24 0 0,-3 2 11 0 0,-1 2 34 0 0,0 3 37 0 0,2 0 36 0 0,3 2 38 0 0,-6 0-145 0 0,-1 0 0 0 0,1 0 0 0 0,-1 0-1 0 0,1 0 1 0 0,-1 0 0 0 0,1 0 0 0 0,-1 0 0 0 0,1 0-1 0 0,-1 0 1 0 0,1 0 0 0 0,-1 0 0 0 0,1 0 0 0 0,-1 0-1 0 0,1 0 1 0 0,-1-1 0 0 0,1 1 0 0 0,-1 0-1 0 0,1 0 1 0 0,-1 0 0 0 0,0-1 0 0 0,1 1 0 0 0,-1 0-1 0 0,1-1 1 0 0,-1 1 0 0 0,0 0 0 0 0,1-1-1 0 0,-1 1 1 0 0,0-1 0 0 0,1 1 0 0 0,-1 0 0 0 0,0-1-1 0 0,0 0-20 0 0,5-5 329 0 0,-1 3-75 0 0,3-1-58 0 0,0 0-46 0 0,0 1-34 0 0,-3 1-31 0 0,9-4 153 0 0,-1 1-59 0 0,2 0-18 0 0,7 3 30 0 0,-6-1-45 0 0,-5-1-42 0 0,2-3-6 0 0,-8 7-74 0 0,-1-1-1 0 0,1 0 0 0 0,0 1 1 0 0,0 0-1 0 0,0 0 0 0 0,-1 0 1 0 0,1 1-1 0 0,0-1 1 0 0,-1 1-1 0 0,1 0 0 0 0,0 0 1 0 0,0 0-24 0 0,15 5 38 0 0,-13-4-51 0 0,-2-1 13 0 0,0 0 0 0 0,1 0 0 0 0,-1 0 0 0 0,1-1 0 0 0,-1 0 0 0 0,1 0 0 0 0,3 0 0 0 0,18 1 0 0 0,-21 1 0 0 0,-1-1 0 0 0,1 1 1 0 0,-1 0-1 0 0,0 0 1 0 0,0 1-1 0 0,1 0 0 0 0,11 5-14 0 0,3 1-41 0 0,-16-8 53 0 0,0 0 1 0 0,0 0-1 0 0,-1 0 0 0 0,1 1 1 0 0,-1-1-1 0 0,1 1 0 0 0,-1 0 1 0 0,1 0 1 0 0,7 14 0 0 0,32 15 0 0 0,-30-20 0 0 0,-8-7 0 0 0,0-1 0 0 0,-1 1 0 0 0,1 0 0 0 0,-1 0 0 0 0,1 0 0 0 0,-1 1 0 0 0,0-1 0 0 0,-1 1 0 0 0,1-1 0 0 0,-1 1 0 0 0,1 4 0 0 0,11 15 0 0 0,-1-3 0 0 0,-6-7 22 0 0,-1-1 37 0 0,-4-9-34 0 0,0 0-8 0 0,-1 1 0 0 0,0-1 0 0 0,-1 0 1 0 0,1 1-1 0 0,-1-1 0 0 0,0 0 0 0 0,0 1 0 0 0,0-1 0 0 0,-1 4-17 0 0,0 8 44 0 0,1-14-35 0 0,0 0 1 0 0,0-1 0 0 0,-1 1 0 0 0,1 0 0 0 0,0-1 0 0 0,-1 1 0 0 0,1-1 0 0 0,-1 1 0 0 0,0-1 0 0 0,1 1 0 0 0,-1-1 0 0 0,0 1 0 0 0,0-1 0 0 0,0 1-10 0 0,-4 6 54 0 0,-5 14 129 0 0,-12 21 60 0 0,20-39-229 0 0,-1-1 0 0 0,1 0 0 0 0,0 0 1 0 0,-1-1-1 0 0,0 1 0 0 0,1 0 0 0 0,-1-1 1 0 0,0 0-1 0 0,0 1 0 0 0,-1-1 1 0 0,0 0-15 0 0,-9 8 66 0 0,1 2 37 0 0,8-8-36 0 0,1-1 65 0 0,1-2-48 0 0,-1 0-29 0 0,-1-1-27 0 0,0 0-6 0 0,2 1 21 0 0,-14 12 110 0 0,3-2-137 0 0,5-8-59 0 0,-2-1-39 0 0,8-2 68 0 0,0 0 0 0 0,0 0 0 0 0,0 0 0 0 0,1 1 1 0 0,-1-1-1 0 0,0 1 0 0 0,0-1 0 0 0,1 1 1 0 0,-1 0-1 0 0,1 0 0 0 0,-1-1 0 0 0,0 1 1 0 0,1 1 13 0 0,-9 3-28 0 0,-4-3 68 0 0,1-2 51 0 0,10 0 6 0 0,1 0-12 0 0,-4 0-91 0 0,3-3-137 0 0,6-1 3 0 0,1 0 139 0 0,-2 2 51 0 0,0 0 20 0 0,-2 2-2 0 0,3-3-4 0 0,-2 2-64 0 0,0 0 6 0 0,0 0-1 0 0,0 0 0 0 0,0 0 1 0 0,1 0-1 0 0,-1 0 0 0 0,0 0 0 0 0,1 0 1 0 0,-1 1-1 0 0,2-2-5 0 0,4 1-39 0 0,3 0-68 0 0,-9 1 95 0 0,1-1 0 0 0,-1 1 0 0 0,1 0 0 0 0,-1-1 0 0 0,0 1 0 0 0,1-1 0 0 0,-1 1 0 0 0,1-1 0 0 0,-1 1 0 0 0,0-1 0 0 0,1 0 12 0 0,12-6-46 0 0,-5 5 36 0 0,3 0 48 0 0,37 1 221 0 0,-30 3-176 0 0,-10-1-68 0 0,-2 1-36 0 0,6 4 21 0 0,-12-5 0 0 0,1 0 0 0 0,-1 0 0 0 0,1-1 0 0 0,-1 1 0 0 0,1 0 0 0 0,-1-1 0 0 0,1 1 0 0 0,0-1 0 0 0,-1 0 0 0 0,1 1 0 0 0,0-1 0 0 0,-1 0 0 0 0,1 0 0 0 0,0 0 0 0 0,7-1 0 0 0,-6 1 0 0 0,0-1 0 0 0,0 1 0 0 0,0 0 0 0 0,0 0 0 0 0,0 0 0 0 0,0 1 0 0 0,0-1 0 0 0,-1 1 0 0 0,1-1 0 0 0,0 1 0 0 0,1 0 0 0 0,-1 1 0 0 0,1 0 0 0 0,0 0 0 0 0,-1 0 0 0 0,1-1 0 0 0,0 0 0 0 0,0 0 0 0 0,0 0 0 0 0,0 0 0 0 0,0-1 0 0 0,3 1 0 0 0,9 1-16 0 0,-5 4-40 0 0,-10-5 42 0 0,1 0 0 0 0,-1 0 0 0 0,0-1 0 0 0,1 1-1 0 0,-1 0 1 0 0,1-1 0 0 0,0 1 0 0 0,-1-1-1 0 0,1 1 1 0 0,-1-1 0 0 0,1 0 0 0 0,0 0 0 0 0,1 0 14 0 0,-2 0-14 0 0,1 1 0 0 0,0-1 1 0 0,-1 0-1 0 0,1 0 1 0 0,-1 1-1 0 0,1-1 1 0 0,0 1-1 0 0,-1-1 1 0 0,1 1-1 0 0,-1 0 0 0 0,1 0 1 0 0,-1 0-1 0 0,0 0 1 0 0,1 0 13 0 0,6 4-33 0 0,5 0 80 0 0,-8 5 66 0 0,9-4 14 0 0,-1 4-31 0 0,-9-4-153 0 0,-4-1 18 0 0,1 0-3 0 0,6-1-30 0 0,-7-4 69 0 0,0 1-1 0 0,1-1 0 0 0,-1 0 0 0 0,1 0 0 0 0,-1 1 1 0 0,1-1-1 0 0,-1 0 0 0 0,0 1 0 0 0,1-1 0 0 0,-1 1 1 0 0,0-1-1 0 0,1 0 0 0 0,-1 1 0 0 0,0-1 0 0 0,0 1 1 0 0,1-1-1 0 0,-1 0 0 0 0,0 1 0 0 0,0-1 0 0 0,0 1 1 0 0,0-1-1 0 0,0 1 0 0 0,1-1 0 0 0,-1 1 0 0 0,0-1 1 0 0,0 1-1 0 0,0-1 0 0 0,0 1 0 0 0,0-1 0 0 0,-1 1 1 0 0,1-1-1 0 0,0 1 4 0 0,1 7-5 0 0,0-4 49 0 0,-2 2 33 0 0,-13 24 151 0 0,9-17-199 0 0,-6-8 14 0 0,6 8-12 0 0,-4 0 66 0 0,-12 1 159 0 0,11-9-175 0 0,5-3-59 0 0,0 3 16 0 0,-1 0 7 0 0,-4 1 59 0 0,4-3-74 0 0,-4 2 6 0 0,-5 3 60 0 0,-3-1-72 0 0,12-5-3 0 0,0-1-1 0 0,0 0 1 0 0,0 0-1 0 0,0 0 0 0 0,-4-1-20 0 0,-5 3 77 0 0,-1 9-28 0 0,-1 1-7 0 0,-1-9 25 0 0,8-4-33 0 0,5 1-24 0 0,0-1 0 0 0,0 1 0 0 0,1-1 0 0 0,-1 0-1 0 0,0-1 1 0 0,0 1 0 0 0,1-1 0 0 0,-1 0 0 0 0,-2-1-10 0 0,3 0 3 0 0,1 0 0 0 0,-1 0 1 0 0,0 1-1 0 0,0 0 0 0 0,1-1 1 0 0,-1 1-1 0 0,0 0 0 0 0,0 1 1 0 0,0-1-1 0 0,-3 1-3 0 0,1 0-88 0 0,1-1 38 0 0,-11-7-15 0 0,11 6-23 0 0,0-1-101 0 0,2 2 43 0 0,0 1-40 0 0,0-1-45 0 0,-1 1-51 0 0,2 0 26 0 0,1 0-39 0 0,-2 0-398 0 0,0 0 97 0 0,1-1-54 0 0,-3-1-763 0 0,-1-2-601 0 0,-4-5-1142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47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0 6216 0 0,'0'0'133'0'0,"0"0"23"0"0,0 0 15 0 0,0 0 45 0 0,0 0 122 0 0,0 0 57 0 0,0 0 12 0 0,0 0-6 0 0,0 0-28 0 0,0 0-11 0 0,0 0-2 0 0,0 0-7 0 0,0 0-29 0 0,0 0-17 0 0,0 0-3 0 0,0 0-24 0 0,0 0-100 0 0,0 0-42 0 0,0 0-8 0 0,0 0-4 0 0,2 3-6 0 0,5 6-73 0 0,-2 7 125 0 0,-4 3 17 0 0,-1-5-112 0 0,0-11-72 0 0,0-2 3 0 0,0 1 0 0 0,0 0 1 0 0,0 0-1 0 0,-1-1 0 0 0,1 1 1 0 0,-1 0-1 0 0,1 0 0 0 0,-1-1 0 0 0,0 1 1 0 0,1 0-1 0 0,-1-1 0 0 0,0 1 1 0 0,0-1-9 0 0,0 1 9 0 0,0-1 0 0 0,0 1-1 0 0,0-1 1 0 0,0 1 0 0 0,0 0 0 0 0,1-1 0 0 0,-1 1 0 0 0,1 0 0 0 0,-1 0 0 0 0,1-1 0 0 0,0 1 0 0 0,0 0 0 0 0,0 0-9 0 0,0 5 36 0 0,0-5-23 0 0,0 0-1 0 0,0 0 0 0 0,0 1 1 0 0,0-1-1 0 0,0 0 0 0 0,0 0 1 0 0,-1 0-1 0 0,1 0 0 0 0,-1 0 1 0 0,0 1-13 0 0,-7 15 62 0 0,7-14-58 0 0,0-1 0 0 0,0 0 0 0 0,0 0 0 0 0,1 1 0 0 0,-1-1 0 0 0,1 1 0 0 0,0 2-4 0 0,1 19 36 0 0,-1-16-22 0 0,1 0 0 0 0,-1 1 0 0 0,-1-1 0 0 0,1 0 0 0 0,-2 0 0 0 0,0 3-14 0 0,-3 3 52 0 0,3-12-40 0 0,1 1-1 0 0,0-1 1 0 0,0 0 0 0 0,0 1 0 0 0,0-1-1 0 0,1 1 1 0 0,-1-1 0 0 0,1 1 0 0 0,0 0-12 0 0,0 1 20 0 0,-1 1 0 0 0,0-1 0 0 0,0 0 0 0 0,0 1 0 0 0,0-1 0 0 0,-2 2-20 0 0,2-2 31 0 0,-1 0 0 0 0,1 1 0 0 0,-1-1 0 0 0,2 1 0 0 0,-1-1 0 0 0,0 3-31 0 0,2 7 76 0 0,-1-7-28 0 0,0-1 1 0 0,0 1-1 0 0,-1 0 0 0 0,0 0 1 0 0,0 1-49 0 0,-5 10 109 0 0,-4 14-58 0 0,-16 72 26 0 0,20-76-13 0 0,1-13-17 0 0,3-13-36 0 0,1 0-1 0 0,0 1 0 0 0,0-1 1 0 0,0 0-1 0 0,0 1 1 0 0,1-1-1 0 0,0 1 1 0 0,-1 1-11 0 0,-2 17 52 0 0,2-20-50 0 0,0 1 1 0 0,0-1 0 0 0,0 1 0 0 0,0-1 0 0 0,-1 0-1 0 0,1 0 1 0 0,-2 2-3 0 0,1-1 7 0 0,0 0-1 0 0,0 0 1 0 0,0 0-1 0 0,0 0 1 0 0,0 0-1 0 0,1 1 1 0 0,-1 0-7 0 0,1 13 12 0 0,1-15-6 0 0,0 1 0 0 0,0-1 1 0 0,0 0-1 0 0,0 1 0 0 0,0-1 1 0 0,-1 1-1 0 0,1-1 0 0 0,-1 0 0 0 0,1 1 1 0 0,-2 1-7 0 0,-8 9 64 0 0,6-5 28 0 0,5 0-66 0 0,-1-8-16 0 0,0 2 54 0 0,0 1-11 0 0,0-1-11 0 0,0 2-51 0 0,-1 4-37 0 0,1-2 109 0 0,0-4 9 0 0,0 1 35 0 0,0-1 40 0 0,1 0 48 0 0,-4-2-107 0 0,-7 0-36 0 0,10 0-54 0 0,0 0 0 0 0,0 0 0 0 0,-1 0 1 0 0,1 0-1 0 0,0 0 0 0 0,0 0 1 0 0,0 0-1 0 0,0 0 0 0 0,0 0 0 0 0,0 0 1 0 0,0 0-1 0 0,0 0 0 0 0,0 0 1 0 0,0 0-1 0 0,-1 0 0 0 0,1 0 1 0 0,0 0-1 0 0,0 0 0 0 0,0 0 0 0 0,0 0 1 0 0,0 0-1 0 0,0 0 0 0 0,0 0 1 0 0,0 0-1 0 0,0 0 0 0 0,0 0 0 0 0,0 0 1 0 0,-1 0-1 0 0,1 0 0 0 0,0-1 1 0 0,0 1-1 0 0,0 0 0 0 0,0 0 0 0 0,0 0 1 0 0,0 0-1 0 0,0 0 0 0 0,0 0 1 0 0,0 0-1 0 0,0 0 0 0 0,0 0 1 0 0,0 0-1 0 0,0 0 0 0 0,0 0 0 0 0,0-1 1 0 0,0 1-1 0 0,0 0 0 0 0,0 0 1 0 0,0 0-1 0 0,0 0 0 0 0,0 0 0 0 0,0 0 1 0 0,0 0-1 0 0,0 0 0 0 0,0 0 1 0 0,0 0-1 0 0,0-1 0 0 0,0 1 2 0 0,0 0-173 0 0,0-1 52 0 0,0 1 49 0 0,0 0 41 0 0,0-1 56 0 0,0 1 73 0 0,0-2 391 0 0,0 1-374 0 0,0 1-115 0 0,0-1-54 0 0,0 0-63 0 0,0 1-75 0 0,0-1-50 0 0,0 0-73 0 0,0 0-83 0 0,0 0-88 0 0,0 0-96 0 0,0 0-103 0 0,0 0-110 0 0,0 0-118 0 0,0-4-888 0 0,0-4-1023 0 0</inkml:trace>
  <inkml:trace contextRef="#ctx0" brushRef="#br0" timeOffset="551.28">222 64 6824 0 0,'0'0'149'0'0,"0"0"23"0"0,0 0 13 0 0,0 0 27 0 0,0 0 63 0 0,0 0 21 0 0,0 0 7 0 0,0 0 19 0 0,0 0 81 0 0,0 0 40 0 0,0 0 5 0 0,0 0-19 0 0,0 0-77 0 0,0 0-31 0 0,0 0-7 0 0,3 0-13 0 0,-3-1-289 0 0,1 1-1 0 0,-1 0 1 0 0,1 0 0 0 0,-1 0-1 0 0,1 0 1 0 0,-1 0 0 0 0,1 1-1 0 0,-1-1 1 0 0,1 0 0 0 0,-1 0-1 0 0,0 0 1 0 0,1 0 0 0 0,-1 0 0 0 0,1 1-1 0 0,-1-1 1 0 0,1 0 0 0 0,-1 0-1 0 0,1 1 1 0 0,-1-1 0 0 0,0 0-1 0 0,1 1 1 0 0,-1-1 0 0 0,0 0-1 0 0,1 1 1 0 0,-1-1 0 0 0,0 1-1 0 0,0-1 1 0 0,1 1 0 0 0,-1-1-1 0 0,0 0 1 0 0,0 1 0 0 0,0-1-1 0 0,1 1 1 0 0,-1-1 0 0 0,0 1 0 0 0,0-1-1 0 0,0 1 1 0 0,0-1 0 0 0,0 1-1 0 0,0-1 1 0 0,0 1 0 0 0,0 0-12 0 0,0-1 4 0 0,0 0 0 0 0,0 0 0 0 0,0 0 0 0 0,0 0 0 0 0,0 0 0 0 0,0 0 0 0 0,0 0 0 0 0,0 0 0 0 0,0 0 0 0 0,0 1 0 0 0,0-1 0 0 0,0 0 1 0 0,0 0-1 0 0,0 0 0 0 0,0 0 0 0 0,0 0 0 0 0,0 0 0 0 0,0 0 0 0 0,0 0 0 0 0,0 0 0 0 0,0 0 0 0 0,0 1 0 0 0,0-1 0 0 0,0 0 0 0 0,0 0 0 0 0,0 0 1 0 0,0 0-1 0 0,0 0 0 0 0,0 0 0 0 0,0 0 0 0 0,0 0 0 0 0,0 0 0 0 0,0 0 0 0 0,0 0 0 0 0,1 0 0 0 0,-1 0 0 0 0,0 0 0 0 0,0 0 0 0 0,0 0 0 0 0,0 0 1 0 0,0 1-1 0 0,0-1 0 0 0,0 0 0 0 0,0 0 0 0 0,0 0 0 0 0,0 0 0 0 0,1 0 0 0 0,-1 0 0 0 0,0 0 0 0 0,0 0 0 0 0,0 0 0 0 0,0 0 0 0 0,0-1 0 0 0,0 1 0 0 0,0 0 1 0 0,0 0-1 0 0,0 0-4 0 0,2 0 32 0 0,-1 0 0 0 0,0 0 0 0 0,0 0 0 0 0,0 1 0 0 0,0-1 0 0 0,0 0 0 0 0,0 0 0 0 0,1 1 0 0 0,-1-1 0 0 0,0 1 0 0 0,0-1 0 0 0,0 1-32 0 0,16 14 432 0 0,-7-2-250 0 0,-4 0-38 0 0,4-8-16 0 0,-3 6-12 0 0,-7-10-109 0 0,0 1 1 0 0,1-1-1 0 0,-1 0 0 0 0,1 0 1 0 0,0 0-1 0 0,-1 0 0 0 0,1-1 1 0 0,-1 1-1 0 0,1 0 0 0 0,0 0 1 0 0,0 0-1 0 0,0 0 0 0 0,-1-1 1 0 0,1 1-1 0 0,0 0 1 0 0,1 0-8 0 0,5 2 35 0 0,-7-3-31 0 0,1 0 0 0 0,0 1 0 0 0,-1-1-1 0 0,1 0 1 0 0,-1 1 0 0 0,1-1 0 0 0,-1 1 0 0 0,1-1 0 0 0,0 1-1 0 0,-1-1 1 0 0,1 1 0 0 0,-1-1 0 0 0,0 1 0 0 0,1-1 0 0 0,-1 1-1 0 0,1 0 1 0 0,-1-1 0 0 0,0 1 0 0 0,0 0 0 0 0,1-1 0 0 0,-1 1-1 0 0,0 0 1 0 0,0-1 0 0 0,0 1 0 0 0,0 0 0 0 0,0-1 0 0 0,0 2-4 0 0,1 0 5 0 0,2 5 17 0 0,1 0 1 0 0,0-1 0 0 0,0 1-1 0 0,1-1 1 0 0,0 0 0 0 0,0 0-1 0 0,0 0 1 0 0,5 3-23 0 0,-8-7 6 0 0,0 0-1 0 0,-1 1 1 0 0,1-1 0 0 0,0 0 0 0 0,-1 1-1 0 0,1-1 1 0 0,-1 1 0 0 0,0 0 0 0 0,0-1-1 0 0,0 1 1 0 0,0 0 0 0 0,-1 0-6 0 0,2 2 17 0 0,-1-1 0 0 0,0 0 0 0 0,1 1 0 0 0,0-1 0 0 0,0 0 0 0 0,2 3-17 0 0,-1-3 7 0 0,-1 0 1 0 0,0 0 0 0 0,0 1 0 0 0,-1-1 0 0 0,1 1 0 0 0,-1-1 0 0 0,0 1-8 0 0,7 20 35 0 0,2-6 29 0 0,-2-4-27 0 0,2 12 108 0 0,3 7 47 0 0,-3-13-78 0 0,8 31 265 0 0,-17-49-358 0 0,5 15 160 0 0,-1-2-52 0 0,0 1-1 0 0,0 1 53 0 0,-2-8-103 0 0,4 9 56 0 0,-1-4 33 0 0,5 4 16 0 0,-6 7 11 0 0,2-12-31 0 0,-3-5-19 0 0,-2 0 35 0 0,-2-7 77 0 0,0-2-25 0 0,3 3-106 0 0,-2-2-112 0 0,0 0-5 0 0,0 0-1 0 0,0 0 1 0 0,0 0 0 0 0,0 0 0 0 0,0 0 0 0 0,-1 0 0 0 0,1 1-1 0 0,0-1 1 0 0,-1 0 0 0 0,1 1 0 0 0,0-1 0 0 0,-1 2-8 0 0,2 10 125 0 0,-1-6-66 0 0,6 7 143 0 0,-2-8-163 0 0,-2-4 60 0 0,-3-2-23 0 0,0 0-11 0 0,0 0-1 0 0,0 0 0 0 0,0 0 0 0 0,0 0 0 0 0,0 0 0 0 0,0 0-25 0 0,0 0-64 0 0,0 0-42 0 0,0 0-174 0 0,0 0-58 0 0,0 0-12 0 0,-1 1 114 0 0,-1 1 36 0 0,-2 2-40 0 0,-3 2-153 0 0,5-3-287 0 0,2-3 375 0 0,0 0 3 0 0,0 0-51 0 0,0 0 115 0 0,0 0-34 0 0,0 0-35 0 0,0 0-34 0 0,0 0-392 0 0,0 0 106 0 0,0 0-46 0 0,0 0-733 0 0,0 0-569 0 0,0 0-1085 0 0</inkml:trace>
  <inkml:trace contextRef="#ctx0" brushRef="#br0" timeOffset="900.04">127 663 6968 0 0,'0'0'157'0'0,"0"0"23"0"0,0 0 11 0 0,3 0-31 0 0,10 0-128 0 0,-3-1-16 0 0,-4-1 42 0 0,2-2 94 0 0,2-2 154 0 0,3 3 115 0 0,7 4 247 0 0,-4-1-245 0 0,-1 0-71 0 0,-1-1-88 0 0,-2-1-100 0 0,3-4 117 0 0,1 1 15 0 0,3 2-59 0 0,5 1 17 0 0,7-7 57 0 0,-26 7-260 0 0,12-1 183 0 0,-4 3-86 0 0,7-2 8 0 0,-5-3-69 0 0,3-1 2 0 0,-1 4 5 0 0,-12 2-68 0 0,0-1-1 0 0,1 0 0 0 0,-1 0 1 0 0,0 0-1 0 0,4-2-25 0 0,11-3 58 0 0,1 3-33 0 0,-12 3 7 0 0,10-3 134 0 0,-13 1-148 0 0,0 1-62 0 0,1-1-94 0 0,-3 0-4 0 0,0 1-51 0 0,0 0-59 0 0,0 0-63 0 0,0 0 29 0 0,-1 1-46 0 0,0-1-42 0 0,0 1-37 0 0,1 0-122 0 0,0 0-37 0 0,7-1-1264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5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0 491 8952 0 0,'0'0'200'0'0,"0"0"33"0"0,0 0 15 0 0,0 0 36 0 0,0 0 125 0 0,0 0 58 0 0,0 0 12 0 0,0 0-19 0 0,0 0-83 0 0,0 0-32 0 0,0 0-7 0 0,0 0-10 0 0,0 0-35 0 0,0 0-18 0 0,0 0-3 0 0,0 0-3 0 0,0 0-12 0 0,3-3-7 0 0,7-8-2 0 0,-7 9-12 0 0,-3 2-51 0 0,0 0-22 0 0,0-3-3 0 0,0 0-136 0 0,0-2 43 0 0,0-6 112 0 0,0-18 310 0 0,0 22-392 0 0,0 2-58 0 0,-2-6 66 0 0,-4-1-20 0 0,2 5-14 0 0,2 0 9 0 0,1 1 16 0 0,0-1 35 0 0,1-33 307 0 0,0 19-265 0 0,0-1-45 0 0,0-6-44 0 0,0 13-87 0 0,0 1-33 0 0,0 13 36 0 0,0-1 0 0 0,0 0 0 0 0,1 1 0 0 0,-1-1 0 0 0,0 0 0 0 0,1 1 0 0 0,0-1 0 0 0,-1 1 0 0 0,1-1 0 0 0,0 1 0 0 0,-1-1 0 0 0,1 1 0 0 0,0-1 0 0 0,0 1 0 0 0,4-7 0 0 0,4-12 0 0 0,-7 15 0 0 0,0 0 0 0 0,0 0 0 0 0,1 0 0 0 0,0 0 0 0 0,-1 1 0 0 0,2-1 0 0 0,-1 1 0 0 0,1-1 0 0 0,-1 2 0 0 0,-1 0 0 0 0,1 0 0 0 0,-1 0 0 0 0,0-1 0 0 0,0 1 0 0 0,0-1 0 0 0,0 0 0 0 0,0 0 0 0 0,0 1 0 0 0,0 0 0 0 0,0-1 0 0 0,1 1 0 0 0,0-1 0 0 0,4-3 0 0 0,-4 3 0 0 0,0 1 0 0 0,1 0 0 0 0,-1 0 0 0 0,1 0 0 0 0,-1 0 0 0 0,2 0 0 0 0,26-12 0 0 0,-18 9 0 0 0,-8 0 0 0 0,-5 5 0 0 0,0 1 0 0 0,0 0 0 0 0,1-1 0 0 0,-1 1 0 0 0,0-1 0 0 0,0 1 0 0 0,1-1 0 0 0,-1 1 0 0 0,1 0 0 0 0,-1-1 0 0 0,0 1 0 0 0,1 0 0 0 0,-1 0 0 0 0,1-1 0 0 0,-1 1 0 0 0,0 0 0 0 0,1 0 0 0 0,-1-1 0 0 0,1 1 0 0 0,-1 0 0 0 0,1 0 0 0 0,-1 0 0 0 0,1 0 0 0 0,-1 0 0 0 0,1 0 0 0 0,-1 0 0 0 0,1 0 0 0 0,-1 0 0 0 0,1 0 0 0 0,-1 0 0 0 0,1 0 0 0 0,0 0 0 0 0,6 0 0 0 0,-5 1 0 0 0,0-1 0 0 0,0 0 0 0 0,0 0 0 0 0,1 0 0 0 0,-1 0 0 0 0,0-1 0 0 0,0 1 0 0 0,0-1 0 0 0,0 1 0 0 0,1-1 0 0 0,5-5 0 0 0,1 1 0 0 0,22 2 0 0 0,-22 2 0 0 0,0 2 0 0 0,20 13 0 0 0,-13-12-12 0 0,-1 1-36 0 0,10 10 35 0 0,-23-12 15 0 0,3-2-3 0 0,-5 1 1 0 0,1 0 0 0 0,-1 0 0 0 0,1 0 0 0 0,-1 0 0 0 0,1 0 0 0 0,-1 0 0 0 0,1 0 0 0 0,-1 0 0 0 0,1 0 0 0 0,-1 0 0 0 0,1 0 0 0 0,-1 0 0 0 0,1 0 0 0 0,-1 0 0 0 0,1 0 0 0 0,-1 1 0 0 0,1-1 0 0 0,-1 0 0 0 0,1 0 0 0 0,-1 1 0 0 0,0-1 0 0 0,1 0 0 0 0,-1 1 0 0 0,1-1 0 0 0,-1 0 0 0 0,0 1 0 0 0,0-1 0 0 0,1 0 0 0 0,-1 1 0 0 0,0-1 0 0 0,1 1 0 0 0,-1 0 0 0 0,4 5 0 0 0,7-1-10 0 0,-10-1-4 0 0,1-1-2 0 0,13 6 3 0 0,-14-8 15 0 0,1 0 0 0 0,-1-1 1 0 0,0 1-1 0 0,0 0 0 0 0,0 0 0 0 0,0 0 0 0 0,-1 0 0 0 0,1 0 0 0 0,0 0 0 0 0,0 0 1 0 0,0 0-1 0 0,-1 0 0 0 0,1 0 0 0 0,-1 0 0 0 0,1 0 0 0 0,-1 1 0 0 0,1-1 1 0 0,-1 0-1 0 0,1 0 0 0 0,-1 1 0 0 0,0-1 0 0 0,0 0 0 0 0,0 0 0 0 0,0 1 0 0 0,0 0-2 0 0,0-1 0 0 0,0-1 0 0 0,0 1 0 0 0,0-1 0 0 0,0 1 0 0 0,0-1 0 0 0,0 1 0 0 0,0-1 0 0 0,0 1 0 0 0,0-1 0 0 0,0 1 0 0 0,0-1 0 0 0,0 1 0 0 0,0-1 0 0 0,0 1 0 0 0,0-1 0 0 0,1 0 0 0 0,-1 1 0 0 0,0-1 0 0 0,0 1 0 0 0,1-1 0 0 0,-1 1 0 0 0,0-1 0 0 0,1 0 0 0 0,-1 1 0 0 0,0-1 0 0 0,1 0 0 0 0,-1 1 0 0 0,1-1 0 0 0,-1 0 0 0 0,0 0 0 0 0,1 1 0 0 0,0-1 0 0 0,5 5 0 0 0,10 23-53 0 0,-15-26 52 0 0,-1 0 1 0 0,1-1-1 0 0,0 1 0 0 0,-1 0 1 0 0,1 0-1 0 0,-1-1 0 0 0,0 1 1 0 0,0 0-1 0 0,1 0 0 0 0,-1-1 1 0 0,0 1-1 0 0,-1 0 0 0 0,1 0 1 0 0,0 0-1 0 0,0-1 0 0 0,-1 1 1 0 0,1 0 0 0 0,-1 0 0 0 0,1-1 0 0 0,-1 1 0 0 0,1 0 0 0 0,0 0 0 0 0,0 0 0 0 0,0-1 0 0 0,0 1 0 0 0,0 0 0 0 0,0 0 0 0 0,0-1 0 0 0,1 1 0 0 0,-1 0 0 0 0,0 0 0 0 0,1-1 0 0 0,0 1 0 0 0,-1 0 0 0 0,1 0 0 0 0,4 6 0 0 0,-4-7 0 0 0,0 0 0 0 0,0 1 0 0 0,0-1 0 0 0,0 1 0 0 0,-1-1 0 0 0,1 1 0 0 0,-1-1 0 0 0,1 1 0 0 0,-1 0 0 0 0,1-1 0 0 0,-1 1 0 0 0,0 0 0 0 0,0-1 0 0 0,0 1 0 0 0,0 0 4 0 0,1 0 0 0 0,-1-1 0 0 0,0 1 0 0 0,0 0 0 0 0,1 0-1 0 0,-1-1 1 0 0,1 1 0 0 0,0 0 0 0 0,0-1 0 0 0,-1 1-1 0 0,1 0 1 0 0,0-1 0 0 0,0 1-4 0 0,0-1 8 0 0,0 1-1 0 0,0-1 1 0 0,0 1 0 0 0,0 0-1 0 0,-1-1 1 0 0,1 1 0 0 0,0 0-1 0 0,-1-1 1 0 0,0 1 0 0 0,1 0-1 0 0,-1 0 1 0 0,0-1 0 0 0,0 1-8 0 0,0 8 7 0 0,0 3-5 0 0,0 12-54 0 0,0-9 53 0 0,0-3 51 0 0,3-8 12 0 0,7 8-10 0 0,-7 0-33 0 0,-3-7 32 0 0,0 7 11 0 0,0-12-60 0 0,0-1 0 0 0,0 1 0 0 0,0 0 0 0 0,0 0-1 0 0,0 0 1 0 0,0 0 0 0 0,0-1 0 0 0,0 1 0 0 0,1 0 0 0 0,-1 0-1 0 0,0 0 1 0 0,0 0 0 0 0,1-1 0 0 0,0 2-4 0 0,-1-2 1 0 0,1 1 1 0 0,-1-1-1 0 0,1 0 0 0 0,0 0 1 0 0,-1 1-1 0 0,1-1 1 0 0,0 0-1 0 0,-1 0 1 0 0,1 0-1 0 0,0 0 0 0 0,-1 0 1 0 0,1 1-1 0 0,0-1 1 0 0,-1-1-1 0 0,1 1-1 0 0,-1 0 0 0 0,0 0 1 0 0,0 0-1 0 0,0 0 1 0 0,0 0-1 0 0,1 0 0 0 0,-1 0 1 0 0,0 0-1 0 0,0 0 0 0 0,0 0 1 0 0,0 0-1 0 0,0 0 1 0 0,0 0-1 0 0,0 0 0 0 0,0 0 1 0 0,0 0-1 0 0,0 0 0 0 0,1 0 1 0 0,-1 0-1 0 0,0 0 1 0 0,0 0-1 0 0,0 0 0 0 0,0 0 1 0 0,0 0-1 0 0,0 1 0 0 0,0-1 1 0 0,0 0-1 0 0,0 0 1 0 0,0 0-1 0 0,0 0 0 0 0,0 0 1 0 0,1 0-1 0 0,-1 0 0 0 0,0 0 1 0 0,0 0-1 0 0,0 0 1 0 0,0 0-1 0 0,0 0 0 0 0,0 0 1 0 0,0 1-1 0 0,0-1 0 0 0,0 0 1 0 0,0 0-1 0 0,0 0 1 0 0,0 0-1 0 0,0 0 0 0 0,0 0 1 0 0,0 0-1 0 0,0 0 0 0 0,0 0 1 0 0,0 0-1 0 0,0 1 1 0 0,0-1-1 0 0,0 0 0 0 0,0 0 1 0 0,0 0-1 0 0,0 0 0 0 0,0 0 0 0 0,0 1-74 0 0,0 1 21 0 0,0-1 45 0 0,0 8 162 0 0,0-6-192 0 0,0-1-20 0 0,0 0-34 0 0,0 0-107 0 0,0 1-94 0 0,0 0-109 0 0,0-1 155 0 0,0 0-32 0 0,0-2-123 0 0,0 1-63 0 0,0 1-57 0 0,0-1-49 0 0,0 0-169 0 0,0 1-49 0 0,0 0-205 0 0,0 2-549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7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9672 0 0,'0'0'216'0'0,"0"0"32"0"0,2 0 13 0 0,7 0-144 0 0,-2 0-33 0 0,5 0 4 0 0,-4 0-72 0 0,6 0-46 0 0,-10 0 57 0 0,0 0 42 0 0,-1 0 73 0 0,2-2 164 0 0,16-9 264 0 0,-17 10-252 0 0,-1-1-62 0 0,0 2-54 0 0,1-1-47 0 0,-1 1-20 0 0,0 0-45 0 0,6 1 41 0 0,-4 0-47 0 0,-2-1 21 0 0,9-1 94 0 0,6 1 67 0 0,-1 3-35 0 0,-9 2-169 0 0,5 2-23 0 0,1-6 32 0 0,-1-1-69 0 0,0 0-73 0 0,-13 0 69 0 0,0 0-1 0 0,0 0 1 0 0,0 0 0 0 0,0 0 0 0 0,0 0-1 0 0,0 0 1 0 0,0 0 0 0 0,1 0 0 0 0,-1 0-1 0 0,0 0 1 0 0,0 0 0 0 0,0 0 0 0 0,0 0-1 0 0,0 0 1 0 0,0 0 0 0 0,0 0 0 0 0,0 0-1 0 0,0 0 1 0 0,0 0 0 0 0,1 0 0 0 0,-1 0 0 0 0,0 0-1 0 0,0 1 1 0 0,0-1 0 0 0,0 0 0 0 0,0 0-1 0 0,0 0 1 0 0,0 0 0 0 0,0 0 0 0 0,0 0-1 0 0,0 0 1 0 0,0 0 0 0 0,0 0 0 0 0,0 0-1 0 0,0 0 1 0 0,1 0 0 0 0,-1 0 0 0 0,0 0-1 0 0,0 1 1 0 0,0-1 0 0 0,0 0 0 0 0,0 0-1 0 0,0 0 1 0 0,0 0 0 0 0,0 0 0 0 0,0 0-1 0 0,0 0 1 0 0,0 0 0 0 0,0 0 0 0 0,0 0-1 0 0,0 1 1 0 0,0-1 0 0 0,0 0 0 0 0,0 0-1 0 0,0 0 1 0 0,0 0 0 0 0,-1 0 2 0 0,1 4-80 0 0,0-1-56 0 0,0-1-69 0 0,0 0-114 0 0,0-1-133 0 0,1 0-119 0 0,-1-1 78 0 0,0 0-44 0 0,2 0-634 0 0,2 0-499 0 0,5 0-949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7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7200 0 0,'0'0'165'0'0,"0"0"22"0"0,0 0 6 0 0,0 0-65 0 0,0 0-13 0 0,0 0 36 0 0,0 0 126 0 0,0 0 229 0 0,0 0 20 0 0,0 2-13 0 0,0 9-62 0 0,0-9-31 0 0,0-2-4 0 0,0 0-15 0 0,0 0-61 0 0,0 0-27 0 0,0 0-7 0 0,0 0-4 0 0,0 0-4 0 0,0 0-2 0 0,0 0 0 0 0,0 0-19 0 0,0 0-78 0 0,2 3-37 0 0,9 8-8 0 0,-8-9 15 0 0,-1-2 75 0 0,1 0-159 0 0,-2 0-72 0 0,2 0 76 0 0,1 0 0 0 0,0 0 39 0 0,2 0 48 0 0,2 0 55 0 0,-2 0-194 0 0,20 0-26 0 0,-17 0-10 0 0,1 0 37 0 0,18 0 169 0 0,-19-2-141 0 0,-2-4-19 0 0,-7 6-44 0 0,1-1-1 0 0,-1 1 0 0 0,0-1 0 0 0,1 0 1 0 0,-1 1-1 0 0,1-1 0 0 0,-1 1 1 0 0,1 0-1 0 0,-1-1 0 0 0,1 1 1 0 0,0-1-1 0 0,-1 1 0 0 0,1 0 1 0 0,-1-1-1 0 0,1 1 0 0 0,0 0 1 0 0,-1 0-1 0 0,1 0 0 0 0,0-1 1 0 0,-1 1-1 0 0,1 0 0 0 0,0 0 1 0 0,-1 0-1 0 0,1 0 0 0 0,0 0 1 0 0,0 0-3 0 0,16 0 29 0 0,13 0 30 0 0,-5 0-412 0 0,-21 0 166 0 0,-2 0-515 0 0,-2 0-44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6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7848 0 0,'0'0'232'0'0,"0"-3"-14"0"0,0-5-140 0 0,0 5-13 0 0,0 1 93 0 0,0 2 181 0 0,0 0 301 0 0,0 0 22 0 0,0 0-278 0 0,0 0-170 0 0,0 0-55 0 0,0 0 6 0 0,0 0 39 0 0,0 0-20 0 0,2 2-21 0 0,6 9-94 0 0,-7-8-39 0 0,0 1-1 0 0,0-1 1 0 0,0 1-1 0 0,0-1 1 0 0,-1 1-1 0 0,0-1 1 0 0,1 1-1 0 0,-1 2-29 0 0,0-4 13 0 0,0-1-1 0 0,0 1 0 0 0,0 0 1 0 0,1-1-1 0 0,-1 1 1 0 0,0-1-1 0 0,1 1 0 0 0,-1-1 1 0 0,1 1-1 0 0,0-1 1 0 0,0 0-1 0 0,-1 1 0 0 0,1-1-12 0 0,6 12 86 0 0,-6 5 0 0 0,-1-5-14 0 0,4 4 47 0 0,0-7-59 0 0,0 3 34 0 0,8 20 168 0 0,-6-13-140 0 0,-2-2-15 0 0,-3-13-70 0 0,0 0 0 0 0,0 0-1 0 0,1-1 1 0 0,-1 1 0 0 0,1 0-1 0 0,0-1 1 0 0,0 1 0 0 0,1-1-37 0 0,9 20 245 0 0,-1 10 15 0 0,-5-13-100 0 0,0 0 32 0 0,0 4-27 0 0,3 8 44 0 0,-4-17-86 0 0,0-4-40 0 0,-2 8-3 0 0,-2-3 0 0 0,5 0-18 0 0,0-2-18 0 0,-5-8-9 0 0,0 0 0 0 0,0 0 1 0 0,-1 0-1 0 0,0 5-35 0 0,-1-5 41 0 0,1 0-1 0 0,1 0 1 0 0,-1 0 0 0 0,2 4-41 0 0,3 5 49 0 0,-3-10-6 0 0,0 1-1 0 0,-1-1 0 0 0,0 1 0 0 0,0 0 0 0 0,0-1 0 0 0,-1 2-42 0 0,0 4 57 0 0,-1-9-41 0 0,1 1 0 0 0,0-1 0 0 0,0 0 0 0 0,0 0 0 0 0,0 0 0 0 0,1 1-1 0 0,-1-1 1 0 0,1 0 0 0 0,0 0 0 0 0,0 1-16 0 0,4 4 32 0 0,-4-7-29 0 0,0 1 1 0 0,0-1-1 0 0,0 0 1 0 0,-1 1 0 0 0,1-1-1 0 0,0 1 1 0 0,-1 0-1 0 0,1-1 1 0 0,-1 1-1 0 0,0-1 1 0 0,1 1-1 0 0,-1 0 1 0 0,0-1 0 0 0,0 1-4 0 0,0 0-105 0 0,0-1 60 0 0,0 1 65 0 0,0 1 72 0 0,-1 3 164 0 0,1-4-183 0 0,0 1-61 0 0,0 0-108 0 0,0 0-92 0 0,0-1-119 0 0,1 0 103 0 0,-1-1-39 0 0,0 0-39 0 0,0 0-43 0 0,0-1-469 0 0</inkml:trace>
  <inkml:trace contextRef="#ctx0" brushRef="#br0" timeOffset="633.12">0 143 8288 0 0,'0'0'190'0'0,"3"-3"28"0"0,0 0-153 0 0,-1 1-28 0 0,0-5 53 0 0,2 0 1 0 0,1-3 43 0 0,8-5-95 0 0,-8 10-15 0 0,0 2 45 0 0,3-2 97 0 0,0 0 53 0 0,11-6 433 0 0,-12 5-46 0 0,4-1-287 0 0,17-9 259 0 0,-18 12-344 0 0,2 2 33 0 0,2 2-76 0 0,25 0 386 0 0,-28 0-458 0 0,-1 0-66 0 0,2 0 52 0 0,1 0-1 0 0,-10 0-87 0 0,-1 0 0 0 0,0 1 0 0 0,1-1 1 0 0,-1 0-1 0 0,1 1 0 0 0,-1-1 0 0 0,0 1 0 0 0,0 0 0 0 0,1 0 0 0 0,-1 0 0 0 0,0 0-17 0 0,13 8 109 0 0,-8-5-71 0 0,0-1 0 0 0,0 0 0 0 0,0 0 0 0 0,2 0-38 0 0,-2-1 31 0 0,0 1 0 0 0,0 0 0 0 0,0 0 0 0 0,2 2-31 0 0,3 3 43 0 0,7 5-10 0 0,-3 0-44 0 0,5 13-58 0 0,1-8 6 0 0,2 0 3 0 0,-10-1 51 0 0,-4-3 9 0 0,0 0 0 0 0,0-1 0 0 0,8 6 0 0 0,-15-15 0 0 0,1 1-1 0 0,-1-1 1 0 0,0 1 0 0 0,-1-1 0 0 0,1 1 0 0 0,-1 0 0 0 0,1 0 0 0 0,-1 1 0 0 0,7 14 26 0 0,-4-11 28 0 0,-4-8-34 0 0,0 1 0 0 0,0-1-1 0 0,0 1 1 0 0,-1-1 0 0 0,1 1-1 0 0,0-1 1 0 0,-1 1 0 0 0,1 0-1 0 0,-1-1 1 0 0,1 1 0 0 0,-1 1-20 0 0,-3 3 144 0 0,-8 11 27 0 0,1 0 5 0 0,0-4 29 0 0,6-10-160 0 0,-2 3 7 0 0,-13 14 56 0 0,12-13-66 0 0,4-3-28 0 0,-1-1-1 0 0,1 0 0 0 0,0 0 1 0 0,-1 0-1 0 0,0 0 1 0 0,0 0-14 0 0,-6 2 99 0 0,8-5-72 0 0,-1 1 0 0 0,1 1 0 0 0,0-1 0 0 0,0 0 0 0 0,0 1 0 0 0,0-1 0 0 0,0 1 0 0 0,0-1 0 0 0,0 1-27 0 0,-4 4 51 0 0,5-5-31 0 0,0 1 1 0 0,-1-1-1 0 0,1 0 1 0 0,-1 0-1 0 0,0 0 1 0 0,1 0-1 0 0,-1 0 1 0 0,0 0-1 0 0,0 0 1 0 0,-1 0-21 0 0,-20 10 98 0 0,10-6-88 0 0,8 6 33 0 0,5-11-43 0 0,-1 1-1 0 0,0-1 1 0 0,1 0 0 0 0,-1 0 0 0 0,0 1 0 0 0,1-1 0 0 0,-1 0-1 0 0,0 0 1 0 0,1 0 0 0 0,-1 0 0 0 0,0 1 0 0 0,1-1 0 0 0,-1 0-1 0 0,0 0 1 0 0,1-1 0 0 0,0 1 0 0 0,-3 0-69 0 0,3 0 8 0 0,0 0 121 0 0,3 0 4 0 0,33-1-51 0 0,-21-5-15 0 0,-6 0 3 0 0,-6 5-1 0 0,0 1 0 0 0,0-1 0 0 0,-1 0 0 0 0,1 1 0 0 0,0 0 0 0 0,0 0 0 0 0,0 0 0 0 0,0 0 0 0 0,0 0 0 0 0,0 0 0 0 0,0 1 0 0 0,0-1 0 0 0,0 1 0 0 0,1 0 0 0 0,9 6 0 0 0,-12-6 0 0 0,1-1 0 0 0,-1 1 0 0 0,0 0 0 0 0,1 0 0 0 0,-1-1 0 0 0,1 1 0 0 0,-1-1 0 0 0,1 1 0 0 0,0-1 0 0 0,-1 0 0 0 0,1 0 0 0 0,-1 0 0 0 0,1 0 0 0 0,9 0 0 0 0,-6 0 0 0 0,-1 0 0 0 0,1 0 0 0 0,-1 0 0 0 0,1 1 0 0 0,-1 0 0 0 0,3 0 0 0 0,8 5-4 0 0,-12-5-2 0 0,1 0-1 0 0,-1 1 1 0 0,0-1 0 0 0,1-1 0 0 0,-1 1 0 0 0,1 0-1 0 0,-1-1 1 0 0,2 0 6 0 0,-2 1-6 0 0,1-1-1 0 0,-1 1 1 0 0,0-1-1 0 0,1 1 1 0 0,-1 0-1 0 0,0 1 0 0 0,0-1 1 0 0,0 0-1 0 0,0 1 1 0 0,0 0-1 0 0,0 0 1 0 0,0-1-1 0 0,0 2 7 0 0,16 8-5 0 0,2-2 46 0 0,4 5 90 0 0,-10-5-57 0 0,-5-1 38 0 0,11 13-6 0 0,-10-9 15 0 0,-6-1-72 0 0,0-3-11 0 0,8 3 48 0 0,-7 12-69 0 0,0-9-17 0 0,-5-13 0 0 0,0 0 0 0 0,-1 1 0 0 0,1-1 0 0 0,0 1 0 0 0,-1-1 0 0 0,1 1 0 0 0,-1-1 0 0 0,1 1 0 0 0,-1-1 0 0 0,0 1 0 0 0,1-1 0 0 0,-1 1 0 0 0,0 0 0 0 0,0 8-6 0 0,0 17 131 0 0,-3-17-100 0 0,-2-2 8 0 0,4-7-24 0 0,0 1 0 0 0,0-1 0 0 0,1 1 0 0 0,-1-1 0 0 0,0 1 0 0 0,0-1 0 0 0,1 1 0 0 0,-1-1 0 0 0,1 1 0 0 0,0 0 0 0 0,-1-1 0 0 0,1 1 0 0 0,0 0 0 0 0,0-1-9 0 0,0 1 7 0 0,0-1-1 0 0,0 1 1 0 0,-1-1-1 0 0,1 1 0 0 0,0-1 1 0 0,-1 1-1 0 0,1-1 1 0 0,-1 1-1 0 0,1-1 1 0 0,-1 0-1 0 0,0 1 1 0 0,1-1-1 0 0,-1 0 1 0 0,0 0-1 0 0,0 0 1 0 0,0 1-1 0 0,0-1 0 0 0,0 0 1 0 0,0 0-1 0 0,0 0 1 0 0,-1 0-1 0 0,1-1 1 0 0,0 1-1 0 0,-1 0 1 0 0,1 0-1 0 0,0-1 1 0 0,-1 1-1 0 0,1-1 1 0 0,-1 1-7 0 0,-1 0 5 0 0,0 1 0 0 0,0-1 0 0 0,0 1-1 0 0,0 0 1 0 0,1 0 0 0 0,-2 2-5 0 0,1-2 0 0 0,0 1 0 0 0,-1-1 0 0 0,1 0 0 0 0,0 0 0 0 0,0 0 0 0 0,-2 1 0 0 0,1-2 0 0 0,1 1 0 0 0,0 0 0 0 0,-1 0 0 0 0,1 1 0 0 0,0-1 0 0 0,-1 1 0 0 0,1 1 2 0 0,-1-1 0 0 0,0-1 0 0 0,0 1-1 0 0,0 0 1 0 0,-1 0-2 0 0,-13 6 59 0 0,13-7-20 0 0,-13 6 31 0 0,4-5-52 0 0,10-2-19 0 0,-1 0 1 0 0,1 0 0 0 0,0 0-1 0 0,0 1 1 0 0,-1 0-1 0 0,0 0 1 0 0,-23 9-5 0 0,16-9 27 0 0,2-2 33 0 0,-3 0 48 0 0,-3 2 41 0 0,1 4-36 0 0,-1 0-10 0 0,-3-4 29 0 0,4-2-101 0 0,-31 0-24 0 0,45 0-1 0 0,-1 0-1 0 0,1 0 1 0 0,-1 0-1 0 0,0-1 1 0 0,1 1-1 0 0,-1 0 0 0 0,1-1 1 0 0,-1 0-1 0 0,1 1 1 0 0,-1-1-1 0 0,1 0 0 0 0,-1 0 1 0 0,0 0-1 0 0,-9-5-28 0 0,4 4-20 0 0,-2 1-34 0 0,1-1 9 0 0,1-5-71 0 0,-3-13-188 0 0,8 18 296 0 0,1-1 38 0 0,0 0-94 0 0,1 0-97 0 0,-1 0-100 0 0,1 0-104 0 0,0 0-106 0 0,0-1-109 0 0,0 1-113 0 0,0 2 236 0 0,1-1-41 0 0,-1 0-43 0 0,0 0-43 0 0,0-4-1443 0 0,0-3-1163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2:54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32 7112 0 0,'0'0'157'0'0,"0"0"23"0"0,0 0 13 0 0,0 0 49 0 0,0 0-100 0 0,3-2 112 0 0,7-9 211 0 0,-7 8 14 0 0,-3 3-35 0 0,0 0-151 0 0,0 0-62 0 0,0 0-9 0 0,0 0-11 0 0,0 0-30 0 0,0 0-11 0 0,0 0-2 0 0,0 0 1 0 0,0 0 6 0 0,0 0 1 0 0,0 0 0 0 0,0 0-7 0 0,0 0-28 0 0,0 0-11 0 0,0 0-2 0 0,0 0-6 0 0,0 0-23 0 0,0 3-16 0 0,0 0-14 0 0,0 9 15 0 0,0 2-77 0 0,0-12-4 0 0,0-1 0 0 0,0 1 0 0 0,-1-1 1 0 0,1 1-1 0 0,0-1 0 0 0,-1 1 0 0 0,1-1 0 0 0,-1 1 1 0 0,1-1-1 0 0,-2 2-3 0 0,-6 8 126 0 0,5-8 70 0 0,2 1-85 0 0,1 0-52 0 0,1 1-23 0 0,-1-3 36 0 0,0 5 44 0 0,0 6 2 0 0,-3-1-114 0 0,-10 11-139 0 0,5-8 46 0 0,3-6 63 0 0,2 0 44 0 0,3 6 63 0 0,0-5-23 0 0,0-4-25 0 0,-1-1 1 0 0,1 0-1 0 0,-2 0 0 0 0,1 0 0 0 0,-2 4-33 0 0,-3 11 67 0 0,4 2-75 0 0,1-17-9 0 0,1 1 0 0 0,-1 0-1 0 0,0 0 1 0 0,-1-1 0 0 0,1 1 0 0 0,-2 1 17 0 0,1-2-14 0 0,1 0 1 0 0,0 0-1 0 0,0 0 1 0 0,0 1 0 0 0,0-1-1 0 0,1 1 14 0 0,0 40-11 0 0,0-10 65 0 0,-1-30-45 0 0,0 0 0 0 0,0 0 1 0 0,0 0-1 0 0,-1 0 0 0 0,-1 3-9 0 0,2-4 8 0 0,-1 0 0 0 0,1 0 0 0 0,0 1-1 0 0,0-1 1 0 0,0 4-8 0 0,1 3-39 0 0,0 0 36 0 0,0 7 59 0 0,0 23 153 0 0,0-29-183 0 0,0 1-45 0 0,0 0-47 0 0,0 1-59 0 0,0 2-69 0 0,0 1-79 0 0,0-18-341 0 0</inkml:trace>
  <inkml:trace contextRef="#ctx0" brushRef="#br0" timeOffset="557.07">142 1 7344 0 0,'0'0'165'0'0,"0"0"22"0"0,0 0 9 0 0,0 0 46 0 0,0 0 134 0 0,0 0 59 0 0,0 0 12 0 0,0 0-26 0 0,0 0-112 0 0,0 0-49 0 0,0 2-10 0 0,0 9-5 0 0,0-9-10 0 0,0-2-3 0 0,3 3 0 0 0,7 10-10 0 0,-7-6-141 0 0,-3-7-74 0 0,0 1 1 0 0,1-1-1 0 0,-1 1 1 0 0,0-1-1 0 0,0 0 0 0 0,0 1 1 0 0,0-1-1 0 0,1 1 0 0 0,-1-1 1 0 0,0 1-1 0 0,0-1 0 0 0,1 0 1 0 0,-1 1-1 0 0,0-1 0 0 0,1 0 1 0 0,-1 1-1 0 0,0-1 0 0 0,1 0 1 0 0,-1 0-1 0 0,1 1 0 0 0,-1-1 1 0 0,0 0-1 0 0,1 0 0 0 0,-1 0 1 0 0,1 1-1 0 0,-1-1 0 0 0,1 0 1 0 0,-1 0-1 0 0,1 0 1 0 0,-1 0-1 0 0,1 0 0 0 0,-1 0 1 0 0,1 0-1 0 0,-1 0 0 0 0,0 0 1 0 0,1 0-8 0 0,4 3 160 0 0,16 17 157 0 0,-17-16-278 0 0,-2-2-37 0 0,7 7 73 0 0,-1 0 57 0 0,2 0 80 0 0,4 6 162 0 0,0-1 1 0 0,-4-5-182 0 0,-2-1-91 0 0,0 0-73 0 0,3 2 58 0 0,6 0 0 0 0,5 4 11 0 0,-9 2 0 0 0,33 59 174 0 0,-29-42-183 0 0,15 20 58 0 0,-27-42-125 0 0,8 15 28 0 0,3-11-7 0 0,-5-7-14 0 0,-7-2-11 0 0,0-1 0 0 0,0 1 0 0 0,0 0 1 0 0,-1 0-1 0 0,0 0 0 0 0,2 5-18 0 0,2 4 35 0 0,-4-9-10 0 0,0 1 1 0 0,-1 0 0 0 0,2 8-26 0 0,5 12 81 0 0,1-8 10 0 0,-1-3-24 0 0,2 15 82 0 0,-2-7-30 0 0,-2-12 15 0 0,-2-6-65 0 0,1 5 5 0 0,-5-3-15 0 0,-1 21 173 0 0,0-29-230 0 0,0 0 0 0 0,0 0 0 0 0,-1 0 0 0 0,1 0 0 0 0,0 0 0 0 0,0 0 0 0 0,0 1 0 0 0,0-1 0 0 0,0 0 1 0 0,0 0-1 0 0,0 0 0 0 0,0 0 0 0 0,0 0 0 0 0,0 0 0 0 0,0 0 0 0 0,0 0 0 0 0,0 0 0 0 0,0 0 1 0 0,1 1-1 0 0,-1-1 0 0 0,0 0 0 0 0,0 0 0 0 0,0 0 0 0 0,0 0 0 0 0,0 0 0 0 0,0 0 0 0 0,0 0 0 0 0,0 0 1 0 0,0 0-1 0 0,0 0 0 0 0,0 0 0 0 0,0 0 0 0 0,0 0 0 0 0,0 0 0 0 0,0 1 0 0 0,0-1 0 0 0,1 0 1 0 0,-1 0-1 0 0,0 0 0 0 0,0 0 0 0 0,0 0 0 0 0,0 0 0 0 0,0 0 0 0 0,0 0 0 0 0,0 0 0 0 0,0 0 0 0 0,0 0 1 0 0,0 0-1 0 0,1 0 0 0 0,-1 0 0 0 0,0 0 0 0 0,0 0 0 0 0,0 0 0 0 0,0 0 0 0 0,0 0 0 0 0,0 0 1 0 0,0 0-4 0 0,11 0 121 0 0,-9 0-8 0 0,-2 0-33 0 0,0 0-14 0 0,0 0-1 0 0,0 5 29 0 0,0 3-34 0 0,0-6 29 0 0,0-2 0 0 0,0 0-4 0 0,0 0-16 0 0,0 0-4 0 0,0 0 0 0 0,0 0-42 0 0,0 0-66 0 0,0 0-70 0 0,0 0-120 0 0,0 0 110 0 0,0 0-59 0 0,0 0-81 0 0,0 0 82 0 0,0 0-39 0 0,0 0-41 0 0,0 0-40 0 0,0 0-37 0 0,0 0-33 0 0,0 0-239 0 0,0 0-54 0 0,0 0-783 0 0,0 0-615 0 0,0 0-1170 0 0</inkml:trace>
  <inkml:trace contextRef="#ctx0" brushRef="#br0" timeOffset="808.88">126 458 6192 0 0,'0'0'133'0'0,"0"0"23"0"0,0 0 13 0 0,3 0-18 0 0,5 2-109 0 0,-4 3 98 0 0,1 0 45 0 0,-5-4-163 0 0,1-1 0 0 0,-1 0 0 0 0,1 1 0 0 0,0-1 0 0 0,0 1 0 0 0,-1-1 0 0 0,1 0 0 0 0,0 0 0 0 0,0 0-1 0 0,-1 1 1 0 0,1-1 0 0 0,0 0 0 0 0,0 0 0 0 0,-1 0 0 0 0,2 0-22 0 0,3 0 248 0 0,1 0-39 0 0,5 0 108 0 0,-2 1-141 0 0,0-1-56 0 0,-4 0-68 0 0,0 0 0 0 0,0 0 0 0 0,0-1 1 0 0,0 1-1 0 0,0-1 0 0 0,1-1-52 0 0,7-4 132 0 0,-12 5-115 0 0,1 0 0 0 0,-1 0 0 0 0,1 1 1 0 0,-1-1-1 0 0,1 0 0 0 0,-1 1 0 0 0,1-1 1 0 0,0 1-1 0 0,-1 0 0 0 0,1-1 0 0 0,0 1 1 0 0,-1 0-1 0 0,1 0 0 0 0,0 0-17 0 0,5 0 43 0 0,0-1 1 0 0,0 0-1 0 0,0-1 0 0 0,0 0 1 0 0,2 0-44 0 0,7-3 74 0 0,16 0 59 0 0,-28 4-122 0 0,26-6 64 0 0,-22 5-52 0 0,1 0 0 0 0,0 1 0 0 0,7 1-23 0 0,-2-1-8 0 0,-6 1-90 0 0,-2-1-88 0 0,-3 1 47 0 0,0-1-36 0 0,1 0-38 0 0,-1 0-37 0 0,3-1-343 0 0,2-2-242 0 0,3-1-556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3:31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47 9728 0 0,'0'0'222'0'0,"-2"0"30"0"0,-2 0-173 0 0,0 0 84 0 0,-11 0 587 0 0,12 0-514 0 0,0 0 511 0 0,3 0 21 0 0,0 0-315 0 0,0 0-185 0 0,0 0-44 0 0,0 0 51 0 0,0 0 126 0 0,0 0-17 0 0,0 0-1 0 0,0 0 21 0 0,0 0 11 0 0,0 0 0 0 0,0 0-20 0 0,0 0-88 0 0,0 0-34 0 0,0 0-8 0 0,0 0-27 0 0,3 0-113 0 0,40 0 111 0 0,1 0-103 0 0,-3 0-76 0 0,78 0-30 0 0,-67 0 21 0 0,-48 0-48 0 0,0 0 0 0 0,0-1 0 0 0,0 1 0 0 0,0-1 0 0 0,0 0 0 0 0,0-1 0 0 0,0 1 0 0 0,-1-1 0 0 0,1 1 0 0 0,2-3 0 0 0,6 1-6 0 0,0 4-43 0 0,-10-1 36 0 0,-1 0 0 0 0,1 0 0 0 0,0 0 0 0 0,0 0 0 0 0,0 0 0 0 0,0 0 0 0 0,0 0 0 0 0,0-1 0 0 0,0 1 0 0 0,-1-1 0 0 0,2 0 13 0 0,5-4-52 0 0,-3 2-46 0 0,0 0-87 0 0,-2 2 48 0 0,1 1-33 0 0,0-1-39 0 0,1 1-43 0 0,-1 0 25 0 0,0 0-1 0 0,0 0 1 0 0,0-1-1 0 0,0 1 1 0 0,3-2 227 0 0,-5 1-119 0 0,0 1-1 0 0,-1-1 1 0 0,1 0 0 0 0,0-1-1 0 0,0 1 1 0 0,-1 0 0 0 0,1 0-1 0 0,-1-1 1 0 0,1 1 0 0 0,-1-1 119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3:30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 5640 0 0,'0'0'124'0'0,"0"0"17"0"0,0 0 12 0 0,2 0-15 0 0,5 0-96 0 0,-3 0 16 0 0,-2 0 59 0 0,-2 0 134 0 0,0 0 223 0 0,0 0 20 0 0,0 0-16 0 0,0 0-71 0 0,0 0-30 0 0,0 0-7 0 0,0 0-9 0 0,0 0-28 0 0,0 0-11 0 0,0 0-2 0 0,0 0-11 0 0,0 0-44 0 0,0 0-17 0 0,0 2-6 0 0,0 62 1226 0 0,0-42-1076 0 0,0-11-246 0 0,0 0-42 0 0,1 5 69 0 0,0-11-124 0 0,-1-1-1 0 0,1 0 1 0 0,-1 1-1 0 0,-1-1 1 0 0,1 0-1 0 0,0 1 1 0 0,-1-1-1 0 0,0 0 1 0 0,-1 4-49 0 0,-3 0 61 0 0,4-6-48 0 0,0-1 1 0 0,0 0-1 0 0,0 1 0 0 0,1-1 1 0 0,-1 1-1 0 0,0-1 0 0 0,1 1 1 0 0,-1 0-1 0 0,1-1 0 0 0,-1 1 1 0 0,1-1-1 0 0,0 1 0 0 0,0 0 1 0 0,0 0-14 0 0,-3 23 181 0 0,-3-1-78 0 0,4-17-66 0 0,1 0 0 0 0,-1 0 0 0 0,1 0 0 0 0,0 8-37 0 0,-1 3 95 0 0,-5 1-11 0 0,3-9-31 0 0,-2 8 61 0 0,0 1-24 0 0,2-9-38 0 0,-5 13 106 0 0,8-19-137 0 0,-1 0 1 0 0,1 0-1 0 0,-1 0 1 0 0,1 0-1 0 0,0 1 1 0 0,1-1-1 0 0,-1 0 1 0 0,1 0 0 0 0,0 2-22 0 0,0 7 46 0 0,1 7 37 0 0,-5-3 5 0 0,1-7-55 0 0,-10 25 77 0 0,8-27-81 0 0,4-7-23 0 0,0 0 0 0 0,0 1 0 0 0,1-1 0 0 0,-1 1-1 0 0,0-1 1 0 0,0 1 0 0 0,1-1 0 0 0,-1 1 0 0 0,1 0 0 0 0,0-1-1 0 0,-1 1 1 0 0,1 0 0 0 0,0-1 0 0 0,0 1 0 0 0,0 1-6 0 0,0 0 3 0 0,0 0 0 0 0,0-1 0 0 0,0 1 0 0 0,-1 0 0 0 0,1 0 0 0 0,-1 0 0 0 0,0 1-3 0 0,-9 6 43 0 0,9 5-30 0 0,1-13-9 0 0,0 0 1 0 0,0 1 0 0 0,0-1-1 0 0,0 0 1 0 0,-1 0 0 0 0,1 1-1 0 0,0-1 1 0 0,-1 0 0 0 0,0 0-1 0 0,1 0 1 0 0,-1 1-5 0 0,-4 5 9 0 0,4-6-9 0 0,0-1 0 0 0,0 0 0 0 0,0 1 0 0 0,0-1 1 0 0,1 1-1 0 0,-1-1 0 0 0,0 1 0 0 0,1 0 0 0 0,-1-1 0 0 0,1 1 0 0 0,0 0 0 0 0,0-1 0 0 0,0 1 1 0 0,-1 0-2 0 0,2 8 0 0 0,-1 14 17 0 0,-3-14 23 0 0,-8-4-18 0 0,11-6-17 0 0,0 1-1 0 0,-1-1 1 0 0,1 1-1 0 0,0 0 1 0 0,-1-1-1 0 0,1 1 1 0 0,0 0 0 0 0,0-1-1 0 0,0 1 1 0 0,0 0-1 0 0,0-1 1 0 0,0 1-1 0 0,0 0 1 0 0,0 0-1 0 0,0-1-3 0 0,0 0 0 0 0,-1 9 53 0 0,-1-2-37 0 0,1-7-15 0 0,1 1-1 0 0,-1-1 0 0 0,1 0 1 0 0,-1 1-1 0 0,1-1 0 0 0,-1 0 1 0 0,1 0-1 0 0,-1 0 0 0 0,1 0 1 0 0,-1 1-1 0 0,1-1 0 0 0,-1 0 0 0 0,0 0 1 0 0,1 0-1 0 0,-1 0 0 0 0,1 0 1 0 0,-1 0-1 0 0,1 0 0 0 0,-3 0 53 0 0,3 0-22 0 0,0 0-142 0 0,0 0-66 0 0,0 0-13 0 0</inkml:trace>
  <inkml:trace contextRef="#ctx0" brushRef="#br0" timeOffset="631.09">222 48 5136 0 0,'0'0'149'0'0,"0"0"-32"0"0,0 0 13 0 0,0 0 64 0 0,0 0 182 0 0,0 0 332 0 0,2-3 27 0 0,9-7-28 0 0,-9 8-468 0 0,-1 1 78 0 0,-1 1 171 0 0,0 0-10 0 0,0 0-24 0 0,0 0-88 0 0,2 3-40 0 0,9 7-6 0 0,-9-7 0 0 0,-2-3-2 0 0,3 3-4 0 0,7 7-2 0 0,-7-7-102 0 0,0-2-73 0 0,-1 0-45 0 0,1-2-46 0 0,0 1-19 0 0,-1 1 43 0 0,4 12 196 0 0,-4-9-219 0 0,2 1 51 0 0,1 1 69 0 0,5 3 133 0 0,-1 1-14 0 0,-3-4-143 0 0,-3-2-74 0 0,0 0-59 0 0,2 9 174 0 0,5-8-35 0 0,-8-3-125 0 0,-1 0 1 0 0,1 1-1 0 0,-1-1 0 0 0,0 0 1 0 0,0 1-1 0 0,0-1 0 0 0,0 0 1 0 0,0 1-25 0 0,0 0 24 0 0,-1-1 0 0 0,1 1 0 0 0,0-1 0 0 0,1 0 0 0 0,-1 1 0 0 0,0-1 0 0 0,1 0 0 0 0,-1 0-24 0 0,10 5 120 0 0,-9-7-112 0 0,-1 1 0 0 0,0-1 0 0 0,0 0 0 0 0,0 1 0 0 0,0 0 0 0 0,0-1 0 0 0,0 1 0 0 0,0-1 0 0 0,-1 1 0 0 0,1 0 0 0 0,0 0 0 0 0,0 0 0 0 0,0 0 0 0 0,-1-1 0 0 0,1 1 0 0 0,0 1-8 0 0,2 5 59 0 0,-2-5-39 0 0,0 1 1 0 0,1 0 0 0 0,-1 0-1 0 0,1-1 1 0 0,-1 1 0 0 0,1-1-1 0 0,0 1 1 0 0,0-1 0 0 0,0 0-1 0 0,0 1 1 0 0,0-1 0 0 0,1 0-1 0 0,-1 0 1 0 0,0-1 0 0 0,2 1-21 0 0,7 3 94 0 0,-10-5-84 0 0,0 1 0 0 0,0-1 0 0 0,0 0-1 0 0,0 1 1 0 0,0-1 0 0 0,0 1 0 0 0,0 0 0 0 0,0-1-1 0 0,0 1 1 0 0,0 0 0 0 0,0 0 0 0 0,0-1 0 0 0,0 1-1 0 0,0 0 1 0 0,-1 0 0 0 0,1 0 0 0 0,0 0 0 0 0,0 1-10 0 0,4 8 91 0 0,-5-8-72 0 0,1 1 0 0 0,1-1 1 0 0,-1 0-1 0 0,0 0 0 0 0,1 0 0 0 0,-1 1 0 0 0,1-2 0 0 0,-1 1 1 0 0,1 0-20 0 0,1 1 33 0 0,-1 1 1 0 0,1-1-1 0 0,-1 0 1 0 0,0 1-1 0 0,0-1 1 0 0,1 2-34 0 0,-2-2 30 0 0,1 1 1 0 0,0-1-1 0 0,0 0 1 0 0,0 0-1 0 0,1 0 0 0 0,0 1-30 0 0,13 14 127 0 0,1 8-3 0 0,-3-5-7 0 0,-7-9-65 0 0,-3-6-11 0 0,0 0 0 0 0,0 0 0 0 0,0 0 0 0 0,5 3-41 0 0,-7-6 24 0 0,1 0 0 0 0,-1 0 1 0 0,0 0-1 0 0,0 1 0 0 0,0-1 0 0 0,0 2-24 0 0,0-2 24 0 0,0 1 0 0 0,0-1 0 0 0,0 0 0 0 0,0 0 1 0 0,1 1-1 0 0,0-1-24 0 0,5 5 49 0 0,-5-5-23 0 0,1 0 1 0 0,-1 0-1 0 0,0 1 0 0 0,0-1 0 0 0,-1 1 0 0 0,1 0-26 0 0,13 28 209 0 0,0-1-74 0 0,-16-29-123 0 0,1-1 0 0 0,-1 1 0 0 0,1 0 0 0 0,-1 0 0 0 0,0-1-1 0 0,1 1 1 0 0,-1 0 0 0 0,0 0 0 0 0,0 0-12 0 0,0 5 35 0 0,2 0-35 0 0,3 1 28 0 0,-4-6-24 0 0,0-1 1 0 0,0 0 0 0 0,0 1 0 0 0,-1-1-1 0 0,1 1 1 0 0,0 0 0 0 0,-1-1 0 0 0,1 1-1 0 0,-1 0 1 0 0,1-1 0 0 0,-1 3-5 0 0,3 1 53 0 0,7 5-28 0 0,-7-4 23 0 0,-3 7-24 0 0,0 0 35 0 0,0-10 8 0 0,0-3 3 0 0,0 0-30 0 0,0 0-134 0 0,0 0-60 0 0,0 0-7 0 0,0 0-47 0 0,0 0 74 0 0,0 0-113 0 0,0 0-205 0 0,0 0-18 0 0,0 0-43 0 0,0 0 257 0 0,0 0-174 0 0,0 0-333 0 0,0 0 444 0 0,0 0 173 0 0,0 0-35 0 0,0 0-1 0 0,0 0-36 0 0,0 0-39 0 0,0 0-44 0 0,0 0-48 0 0,0 0-45 0 0,0 0-39 0 0,0 0-34 0 0,0 0-133 0 0,0 0-33 0 0,0 0-1388 0 0</inkml:trace>
  <inkml:trace contextRef="#ctx0" brushRef="#br0" timeOffset="1028.6">269 474 7744 0 0,'0'0'174'0'0,"0"0"29"0"0,0 0 12 0 0,0 0-76 0 0,0 0-18 0 0,0 0 82 0 0,0 0 40 0 0,3-3 291 0 0,7-7 11 0 0,-7 7-12 0 0,-3 3-70 0 0,3 0-30 0 0,-2 0-409 0 0,1 0 66 0 0,1 0 48 0 0,9 0 453 0 0,-8-1-370 0 0,-2 1-126 0 0,0-2-39 0 0,0 0 66 0 0,0-2-10 0 0,0 1-7 0 0,0 1 3 0 0,2 1 120 0 0,0 0-59 0 0,1 1 46 0 0,7-3 113 0 0,2-7 48 0 0,-12 9-204 0 0,0 0-39 0 0,1-1 35 0 0,1 2-87 0 0,1 1-53 0 0,-2 0 52 0 0,8-1 18 0 0,0 0-56 0 0,11-3-22 0 0,-6-3 8 0 0,-13 5-23 0 0,0 0 1 0 0,1-1 0 0 0,-1 1 0 0 0,0 1-1 0 0,1-1 1 0 0,-1 0 0 0 0,1 1 0 0 0,1 0-6 0 0,15 0-58 0 0,1 0-118 0 0,-1 0-127 0 0,-10 0 101 0 0,0 0-34 0 0,-1 0-36 0 0,1 0-37 0 0,0 0-37 0 0,0 0-38 0 0,0 0-40 0 0,0 0-41 0 0,0 0-40 0 0,0 0-43 0 0,-4 0-1330 0 0,4 0-1064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3:37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7056 0 0,'0'0'157'0'0,"0"0"23"0"0,0 0 12 0 0,0 0 37 0 0,0 0 130 0 0,0 0 52 0 0,0 0 6 0 0,0 0-4 0 0,0 0-38 0 0,3 0-20 0 0,24 0 587 0 0,-13 0-519 0 0,0 0-34 0 0,1 0-34 0 0,0 0-35 0 0,0 0-35 0 0,0 0-37 0 0,0 0-37 0 0,0 0-38 0 0,0 0-38 0 0,0 0-40 0 0,-1 0-39 0 0,0 0-41 0 0,0 0-42 0 0,0 0-41 0 0,-11 0 20 0 0,-1 0 124 0 0,14 0 32 0 0,-6 0-111 0 0,-7 0-74 0 0,-3 0-111 0 0,0 0-196 0 0,0 0 200 0 0,0 0 84 0 0,1 0-33 0 0,-1 0-8 0 0,0 0-34 0 0,1 0-38 0 0,0 0-43 0 0,0 0-45 0 0,0 0-43 0 0,0 0-38 0 0,0 0-33 0 0,2 0-687 0 0,3 0-716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2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81 5840 0 0,'0'0'132'0'0,"0"0"17"0"0,0 0 11 0 0,0-3-21 0 0,0-10-63 0 0,0 10 2 0 0,0 2 89 0 0,0 1 148 0 0,0 0 5 0 0,0 0-35 0 0,0 0-145 0 0,0 0-63 0 0,0 4-11 0 0,0 3-17 0 0,0 29 271 0 0,3-24-249 0 0,-3-10-65 0 0,6 16 106 0 0,-12 1-35 0 0,6-18-74 0 0,-1 2 11 0 0,0 1 0 0 0,0 0 0 0 0,0-1 0 0 0,1 1 0 0 0,-1-1 0 0 0,1 1 0 0 0,0 0 0 0 0,0-1 0 0 0,0 1 0 0 0,1 3-14 0 0,0 12 80 0 0,-1-9-52 0 0,0 0 41 0 0,0 10 110 0 0,0 29 321 0 0,0-35-392 0 0,0-1-49 0 0,0-7-17 0 0,-1 1 1 0 0,0-1-1 0 0,0 0 1 0 0,0 1-1 0 0,-1-1 0 0 0,0 3-42 0 0,0-2 41 0 0,0 0-1 0 0,0 0 0 0 0,1 0 0 0 0,0 0 0 0 0,0 1 0 0 0,1 4-40 0 0,0-2 23 0 0,-1 39 144 0 0,0-40-123 0 0,0 0-1 0 0,0-1 0 0 0,0 1 1 0 0,-1-1-1 0 0,0 0 0 0 0,-1 0 1 0 0,0 1-1 0 0,0-1-43 0 0,0 0 45 0 0,0 1 0 0 0,0 0 1 0 0,1 0-1 0 0,0 0 0 0 0,1 0 0 0 0,-1 0 0 0 0,1 3-45 0 0,-2 12 77 0 0,-15 74 240 0 0,7-41-140 0 0,6-27-74 0 0,0-1-20 0 0,-5 11 0 0 0,7-32-59 0 0,0-1 1 0 0,1 1-1 0 0,0 1 0 0 0,0-1 1 0 0,0 0-1 0 0,1 1 0 0 0,0-1 1 0 0,0 9-25 0 0,1-9 28 0 0,-1 1 0 0 0,0-1 1 0 0,0 0-1 0 0,-1 4-28 0 0,-17 53 294 0 0,11-40-181 0 0,5-8-3 0 0,4-1 39 0 0,-1-14-114 0 0,0 0 0 0 0,0 1-1 0 0,0-1 1 0 0,0 0 0 0 0,0 1 0 0 0,0-1-1 0 0,0 0 1 0 0,-1 1 0 0 0,1-1-1 0 0,-1 0 1 0 0,-1 2-35 0 0,-3 7 125 0 0,4-10-99 0 0,0 1 0 0 0,0 0 1 0 0,0 0-1 0 0,0-1 0 0 0,1 1 1 0 0,-1 0-1 0 0,0 0 0 0 0,1 0 1 0 0,-1 0-1 0 0,1 0 0 0 0,0 0 1 0 0,-1 0-1 0 0,1 1 0 0 0,0-1-26 0 0,-2 11 72 0 0,-3-9-49 0 0,-2 2-20 0 0,6-5-3 0 0,1 0 0 0 0,-1 0 0 0 0,1 0 0 0 0,0 0 0 0 0,-1 0 0 0 0,1 0 0 0 0,0 0 0 0 0,0 0 0 0 0,0 0 0 0 0,0 0 0 0 0,0 0 0 0 0,0 0 0 0 0,0 0 0 0 0,0 1 0 0 0,0 15-12 0 0,0-14-60 0 0,0-3-63 0 0,0 0-22 0 0,0 0-3 0 0,1-6-99 0 0,-1-11-658 0 0,-1 10 578 0 0,1 2 142 0 0,0 3 143 0 0,0 0 36 0 0,0-18-558 0 0</inkml:trace>
  <inkml:trace contextRef="#ctx0" brushRef="#br0" timeOffset="435.26">174 41 6048 0 0,'0'0'133'0'0,"0"0"23"0"0,0 0 11 0 0,2-3-27 0 0,10-13-112 0 0,-9 7-35 0 0,3 0 5 0 0,2 7 85 0 0,-6 2 39 0 0,-1 0 140 0 0,-1 0 240 0 0,3 0 11 0 0,4 0-205 0 0,11-1 98 0 0,-17 1-365 0 0,1 0 0 0 0,-1 0 0 0 0,1 0 0 0 0,0 0 0 0 0,-1 0 0 0 0,1 0 0 0 0,0 1 0 0 0,-1-1 0 0 0,1 1 0 0 0,-1-1-1 0 0,1 1 1 0 0,0 0-41 0 0,4 16 322 0 0,10 6 26 0 0,-8-16-278 0 0,-1-1-62 0 0,-1-3 5 0 0,-5-3-11 0 0,-1 1 1 0 0,1-1-1 0 0,0 0 0 0 0,-1 1 0 0 0,1-1 0 0 0,0 0 1 0 0,-1 1-1 0 0,1-1 0 0 0,0 1 0 0 0,-1 0 0 0 0,1-1 1 0 0,-1 1-1 0 0,1 0 0 0 0,-1-1 0 0 0,1 1 0 0 0,-1 0 1 0 0,0-1-1 0 0,1 1 0 0 0,-1 0 0 0 0,0 0 0 0 0,1 0 1 0 0,-1 0-3 0 0,3 5 6 0 0,11 14 64 0 0,3 3 3 0 0,-5 5-1 0 0,-11-22-55 0 0,1-1 0 0 0,0 0 0 0 0,1 1 0 0 0,-1-1 0 0 0,1 0 0 0 0,0 0 0 0 0,0 0 0 0 0,1 0-17 0 0,2 2-2 0 0,16 19 80 0 0,-15-18 4 0 0,-1 1 0 0 0,0-1 1 0 0,5 11-83 0 0,-3 0 80 0 0,1 11 90 0 0,5 0-16 0 0,-5-14-54 0 0,-3-7-35 0 0,1 8 22 0 0,3 13 112 0 0,0-1 2 0 0,-3-12-111 0 0,-1-8-17 0 0,3 7 43 0 0,4 14 92 0 0,-9-17-108 0 0,1 4 41 0 0,22 63 330 0 0,-16-51-342 0 0,0-3-41 0 0,-6-15-35 0 0,-1 1 0 0 0,-1 0 0 0 0,0 0 1 0 0,0 0-54 0 0,-1 0 48 0 0,1 0 1 0 0,1 0 0 0 0,0 0 0 0 0,0 0-49 0 0,22 54 216 0 0,-15-30-80 0 0,4 4-35 0 0,-3-8-19 0 0,-4-6 13 0 0,21 43 156 0 0,-26-55-116 0 0,-3-10-110 0 0,0 0 0 0 0,0 0 0 0 0,1 0 0 0 0,0 0 0 0 0,-1 0 0 0 0,2 2-25 0 0,8 13 147 0 0,-7-15-25 0 0,-2-1-44 0 0,0 1-28 0 0,-1 1-25 0 0,1 2 35 0 0,10 9 101 0 0,-8-12-29 0 0,-3-4-17 0 0,0 0-3 0 0,0 6-22 0 0,0-2-42 0 0,-2 0-55 0 0,0-5-71 0 0,-3-2-102 0 0,-3-4-48 0 0,7 7 63 0 0,1-1 49 0 0,-1 1 43 0 0,0 0 37 0 0,1 0 34 0 0,-1 0 35 0 0,-2 0 172 0 0,2 0-87 0 0,0 0-82 0 0,0 0-49 0 0,0 0-52 0 0,0 0-36 0 0,0 0-49 0 0,1-1-57 0 0,-1 1-63 0 0,0 0-7 0 0,0-1-52 0 0,1 1-56 0 0,-1-1-59 0 0,0 1-63 0 0,0-1-67 0 0,1 0-70 0 0,-1 0-75 0 0,-4-4-1107 0 0,-5-6-1028 0 0</inkml:trace>
  <inkml:trace contextRef="#ctx0" brushRef="#br0" timeOffset="983.5">122 772 5672 0 0,'0'0'165'0'0,"3"0"-10"0"0,5 0-99 0 0,-5 0-7 0 0,-1 0 70 0 0,-1 0 135 0 0,-1 0 222 0 0,3 0 18 0 0,2-1-302 0 0,8-5 523 0 0,-8 2-463 0 0,-1 1-127 0 0,-1 2-106 0 0,-1 0-34 0 0,3-2 91 0 0,2 2 57 0 0,1 1 87 0 0,4 1 190 0 0,10 0 361 0 0,-14-3-557 0 0,-1-1-46 0 0,2-3 26 0 0,-8 5-159 0 0,0-1 0 0 0,1 1 0 0 0,0 0 0 0 0,-1 0 0 0 0,1 1 0 0 0,0-1 0 0 0,-1 0 0 0 0,1 0 0 0 0,0 1 0 0 0,0-1 0 0 0,-1 1 0 0 0,1 0 0 0 0,0 0 0 0 0,0 0-35 0 0,47 0 741 0 0,-43-4-570 0 0,3-4-93 0 0,9 2 82 0 0,2 4 0 0 0,-4 2-81 0 0,-13 0-67 0 0,17 0 60 0 0,26 0 179 0 0,-43 0-187 0 0,0 0-11 0 0,12 0-42 0 0,-15 0-11 0 0,1 0 0 0 0,0 0 0 0 0,0 0 0 0 0,0 0 0 0 0,0 0 0 0 0,0 0 0 0 0,0 0 0 0 0,0 0 0 0 0,0 1 0 0 0,0-1 0 0 0,0 0 0 0 0,-1 1 0 0 0,1-1 0 0 0,1 1 0 0 0,-2 0-1 0 0,1 0 0 0 0,-1-1 0 0 0,0 1 0 0 0,1 0 1 0 0,-1 0-1 0 0,0 0 0 0 0,0-1 0 0 0,1 1 0 0 0,-1 0 1 0 0,0 0-1 0 0,0 0 0 0 0,0 0 0 0 0,0 0 0 0 0,0-1 1 0 0,0 1 0 0 0,0-1 0 0 0,0 4-66 0 0,0-4-58 0 0,1 0-77 0 0,0 0 52 0 0,0 0 46 0 0,-1 0 41 0 0,1 0 34 0 0,0 0 75 0 0,2 0 312 0 0,-2 0-266 0 0,-1 0-94 0 0,1 0-45 0 0,-1 0-55 0 0,1 0-63 0 0,-1 0-44 0 0,1 0-64 0 0,0 0-72 0 0,-1 0-79 0 0,1 0-83 0 0,0 0-92 0 0,0 0-98 0 0,0 0-105 0 0,-1 0-684 0 0,0 0-840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3:37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7256 0 0,'0'0'165'0'0,"0"0"22"0"0,0 0 7 0 0,0 0-60 0 0,0 0-12 0 0,0 0 44 0 0,0 0 140 0 0,0 0 262 0 0,0 0 22 0 0,0 0-21 0 0,0 0-94 0 0,0 0-41 0 0,0 0-8 0 0,3 0-25 0 0,7 0-94 0 0,-7 0-41 0 0,-1 0-8 0 0,-1 1-236 0 0,0-1 0 0 0,0 0 0 0 0,0 1 0 0 0,0-1 0 0 0,-1 0 0 0 0,1 1 0 0 0,0-1 0 0 0,0 1 0 0 0,-1-1 0 0 0,1 1 0 0 0,0-1 0 0 0,-1 1 0 0 0,1 0 0 0 0,0-1 0 0 0,-1 1-22 0 0,1 0 12 0 0,-1-1-1 0 0,0 1 0 0 0,0-1 0 0 0,0 0 0 0 0,1 1 0 0 0,-1-1 1 0 0,0 0-1 0 0,1 1 0 0 0,-1-1 0 0 0,0 0 0 0 0,1 1 0 0 0,-1-1 1 0 0,0 0-1 0 0,1 0 0 0 0,-1 1 0 0 0,0-1 0 0 0,1 0 0 0 0,-1 0 1 0 0,1 0-1 0 0,-1 0 0 0 0,1 0 0 0 0,-1 1 0 0 0,0-1 0 0 0,1 0 1 0 0,-1 0-1 0 0,1 0 0 0 0,-1 0 0 0 0,1 0 0 0 0,-1 0 0 0 0,1 0 1 0 0,-1 0-1 0 0,0-1 0 0 0,1 1 0 0 0,-1 0 0 0 0,1 0 0 0 0,-1 0 1 0 0,1 0-12 0 0,3-7 155 0 0,0 2 0 0 0,0 4-51 0 0,5 0 35 0 0,-7 1-128 0 0,-1 0-1 0 0,1 0 1 0 0,0-1 0 0 0,0 1-1 0 0,-1-1 1 0 0,1 0 0 0 0,0 0 0 0 0,-1 1-1 0 0,1-1 1 0 0,-1 0 0 0 0,2-1-11 0 0,5-3-7 0 0,7 3 7 0 0,14 2 11 0 0,-10 0 58 0 0,-19 0-67 0 0,1 0 1 0 0,0 0-1 0 0,-1 0 1 0 0,1 0 0 0 0,0 0-1 0 0,0 0 1 0 0,-1-1-1 0 0,1 1 1 0 0,0 0 0 0 0,-1 0-1 0 0,1 0 1 0 0,-1-1 0 0 0,1 1-1 0 0,0 0 1 0 0,-1-1-1 0 0,1 1 1 0 0,-1 0 0 0 0,1-1-1 0 0,-1 1 1 0 0,1-1-1 0 0,-1 1 1 0 0,1-1 0 0 0,-1 1-1 0 0,1-1 1 0 0,-1 0 0 0 0,1 1-3 0 0,-1-1 1 0 0,0 1 1 0 0,1-1 0 0 0,-1 0-1 0 0,1 1 1 0 0,-1-1 0 0 0,0 1-1 0 0,1 0 1 0 0,0-1 0 0 0,-1 1-1 0 0,1-1 1 0 0,-1 1 0 0 0,1 0 0 0 0,-1-1-1 0 0,1 1 1 0 0,0 0 0 0 0,-1 0-1 0 0,1-1 1 0 0,0 1 0 0 0,-1 0-1 0 0,1 0 1 0 0,0 0 0 0 0,-1 0-1 0 0,1 0 1 0 0,0 0 0 0 0,-1 0 0 0 0,1 0-2 0 0,47 0 0 0 0,-44 0-23 0 0,-1 0-47 0 0,1 0-49 0 0,0 0-52 0 0,0 0-54 0 0,0 0-57 0 0,0 0-60 0 0,0 0-60 0 0,0 0-65 0 0,0 0-65 0 0,0 0-70 0 0,0 0-70 0 0,-4 0-1081 0 0,0 0-1003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3:57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9072 0 0,'0'0'200'0'0,"0"0"33"0"0,0 0 15 0 0,0 0 25 0 0,0 0 79 0 0,0 0 31 0 0,0 0 8 0 0,0 0-14 0 0,0 0-61 0 0,0 0-27 0 0,0 2-7 0 0,2 6-107 0 0,2-5-41 0 0,3 2-41 0 0,-2 8 7 0 0,6 0-10 0 0,-8-7 28 0 0,-2 1-66 0 0,0-1-6 0 0,6 7 54 0 0,10 24 208 0 0,-16-33-283 0 0,0-1 1 0 0,0 0-1 0 0,0 1 0 0 0,-1-1 0 0 0,1 1 1 0 0,-1 1-26 0 0,3 27 277 0 0,4-8-111 0 0,-4-17-128 0 0,5 12 166 0 0,0-1-42 0 0,-4-11-75 0 0,-1 1-1 0 0,0 0 0 0 0,0 0 0 0 0,0 2-86 0 0,-1 9 177 0 0,0-8-38 0 0,4 2 21 0 0,0 0-3 0 0,-4-2-21 0 0,-3 0-6 0 0,1-7-95 0 0,0-1 0 0 0,0 0 0 0 0,0 0-1 0 0,0 0 1 0 0,0 1 0 0 0,0-1 0 0 0,1 0 0 0 0,0 0 0 0 0,-1 0 0 0 0,2 1-35 0 0,3 4 72 0 0,-4-7-58 0 0,-1 1 0 0 0,1-1 1 0 0,0 1-1 0 0,0-1 0 0 0,0 1 0 0 0,-1-1 0 0 0,1 1 0 0 0,-1-1 0 0 0,1 1 1 0 0,-1 0-1 0 0,0-1 0 0 0,1 1 0 0 0,-1 0 0 0 0,0 0-14 0 0,0 5 53 0 0,-1-5-36 0 0,1 0 0 0 0,0 0 1 0 0,0 0-1 0 0,0 0 0 0 0,1 1 0 0 0,-1-1 1 0 0,0 0-1 0 0,1 0 0 0 0,-1 0 0 0 0,1 1-17 0 0,4 5 53 0 0,-4-6-48 0 0,0-1 0 0 0,0 0 0 0 0,0 1 0 0 0,0-1 0 0 0,-1 1 0 0 0,1-1 0 0 0,0 1 0 0 0,-1 0 0 0 0,1-1 0 0 0,-1 1 0 0 0,0-1 0 0 0,0 1 0 0 0,0 0 0 0 0,1 0-5 0 0,-1 9 40 0 0,0 10-28 0 0,0-7 30 0 0,0 5 43 0 0,0-8-63 0 0,0-8 40 0 0,0-1 3 0 0,0-2-287 0 0,0 0 66 0 0,0 0 58 0 0,0 0 53 0 0,0 1 68 0 0,-1 0 97 0 0,1-1 61 0 0,0 2 317 0 0,0 0-268 0 0,0-2-170 0 0,0 1-54 0 0,0 0-66 0 0,0 0-76 0 0,0-1-119 0 0,-1 0 81 0 0,1 1-33 0 0,0-1-36 0 0,0 0-36 0 0,0 0-40 0 0,0 1-41 0 0,0-1-43 0 0,0 0-45 0 0,0 0-47 0 0,-1 0-50 0 0,1 0-50 0 0,0 0-54 0 0,0 0-55 0 0,0 0-57 0 0,-4-5-1111 0 0,-5-3-1054 0 0</inkml:trace>
  <inkml:trace contextRef="#ctx0" brushRef="#br0" timeOffset="782.5">95 158 6824 0 0,'0'0'149'0'0,"0"0"23"0"0,3-2 13 0 0,10-11-21 0 0,14-13-114 0 0,-22 23 0 0 0,-2 2 42 0 0,2 0 42 0 0,3-3 64 0 0,-3 2-33 0 0,4-3 131 0 0,12-7 479 0 0,-15 7-564 0 0,0 0-35 0 0,-3 3-64 0 0,-1 0 1 0 0,1 0-1 0 0,0 0 0 0 0,0 0 0 0 0,0 0 1 0 0,0 1-1 0 0,3-2-112 0 0,6-2 305 0 0,0 0-44 0 0,-2 0-102 0 0,1-1 63 0 0,-3 2-47 0 0,8-1 72 0 0,-3 2-115 0 0,-1-4 24 0 0,-10 6-133 0 0,-1 1 0 0 0,1-1 0 0 0,-1 0 0 0 0,1 0 1 0 0,-1 1-1 0 0,1-1 0 0 0,-1 1 0 0 0,1-1 0 0 0,0 1 0 0 0,-1 0 0 0 0,1-1 0 0 0,0 1 0 0 0,0 0 1 0 0,0 0-24 0 0,7 1 86 0 0,12-1 50 0 0,-4-3-73 0 0,-8-1-56 0 0,-6 3-7 0 0,0 0 1 0 0,0-1-1 0 0,0 1 0 0 0,1 0 0 0 0,-1 1 1 0 0,0-1-1 0 0,1 1 0 0 0,-1-1 1 0 0,0 1-1 0 0,1 0 0 0 0,-1 0 0 0 0,0 0 1 0 0,4 1-1 0 0,6 6 0 0 0,-12-6 0 0 0,1-1 0 0 0,-1 1 0 0 0,0 0 0 0 0,1 0 0 0 0,-1-1 0 0 0,1 1 0 0 0,-1-1 0 0 0,1 0 0 0 0,-1 1 0 0 0,1-1 0 0 0,0 0 0 0 0,-1 0 0 0 0,1 0 0 0 0,5 0 0 0 0,-4 0 0 0 0,0 0 0 0 0,0 0 0 0 0,0 0 0 0 0,0 0 0 0 0,-1 1 0 0 0,1-1 0 0 0,0 1 0 0 0,1 0 0 0 0,22 12 0 0 0,9 16 0 0 0,-31-27-2 0 0,-3-1 4 0 0,0-1 0 0 0,-1 0 1 0 0,1 0-1 0 0,0 1 0 0 0,-1-1 0 0 0,1 0 0 0 0,-1 1 0 0 0,1-1 1 0 0,0 1-1 0 0,-1-1 0 0 0,1 1 0 0 0,-1-1 0 0 0,0 1 1 0 0,1-1-1 0 0,-1 1 0 0 0,1-1 0 0 0,-1 1 0 0 0,0 0 0 0 0,1-1 1 0 0,-1 1-1 0 0,0 0 0 0 0,1 0-2 0 0,1 3 14 0 0,-1-3-13 0 0,-1 0 1 0 0,1 0-1 0 0,0 0 1 0 0,-1 0 0 0 0,1 0-1 0 0,0 0 1 0 0,0-1 0 0 0,0 1-1 0 0,0 0 1 0 0,0-1-1 0 0,0 1 1 0 0,0 0 0 0 0,0-1-1 0 0,0 0 1 0 0,0 1 0 0 0,0-1-2 0 0,10 7 39 0 0,-6 6-11 0 0,6 0 56 0 0,-7-7 21 0 0,-3 1-68 0 0,-1-1-8 0 0,11 7 51 0 0,-8-6 27 0 0,-3 2-78 0 0,-1-7-5 0 0,1 12 38 0 0,0 10 136 0 0,0-15-138 0 0,0-7-50 0 0,0 0 0 0 0,0-1 0 0 0,0 1 0 0 0,-1 0 0 0 0,1-1 0 0 0,0 1 0 0 0,-1-1 0 0 0,1 1 0 0 0,-1-1 1 0 0,0 1-1 0 0,0 0-10 0 0,-2 1 43 0 0,1 1 1 0 0,-1-1 0 0 0,0 1 0 0 0,0-1-1 0 0,-3 2-43 0 0,-5 6 97 0 0,3 0-35 0 0,5-7-34 0 0,3-3-25 0 0,0 0 1 0 0,0-1 0 0 0,-1 1 0 0 0,1 0-1 0 0,0-1 1 0 0,-1 1 0 0 0,1-1-1 0 0,-1 1 1 0 0,1 0 0 0 0,0-1 0 0 0,-1 1-1 0 0,1-1 1 0 0,-1 1 0 0 0,1-1-1 0 0,-1 0 1 0 0,0 1 0 0 0,1-1 0 0 0,-1 0-1 0 0,1 1 1 0 0,-1-1 0 0 0,0 0 0 0 0,0 1-4 0 0,-4 1 2 0 0,-15 10-2 0 0,-4 2 0 0 0,-45 7 0 0 0,59-16-2 0 0,7-4 3 0 0,0 1 1 0 0,0-1-1 0 0,-1 0 0 0 0,1 0 1 0 0,0 0-1 0 0,0-1 1 0 0,-1 1-1 0 0,1-1 0 0 0,-2 0-1 0 0,-11 2 39 0 0,0 4-25 0 0,0 1 8 0 0,0-6 30 0 0,-47-1 27 0 0,86 2-68 0 0,0-3 41 0 0,-6-2 45 0 0,-13 1-89 0 0,-1 0 0 0 0,1 0 0 0 0,-1 1 1 0 0,1-1-1 0 0,0 1 0 0 0,-1 0 0 0 0,1 0 0 0 0,0 1 1 0 0,0-1-1 0 0,0 1 0 0 0,3-1-8 0 0,39 1 211 0 0,27 0 251 0 0,-24 0-145 0 0,-16 0-136 0 0,-6 0-63 0 0,0 0-41 0 0,-24 0-67 0 0,0 1 0 0 0,0-1 1 0 0,0 0-1 0 0,0 1 1 0 0,0 0-1 0 0,0 0 1 0 0,3 0-11 0 0,12 8 79 0 0,-17-9-67 0 0,1 1 0 0 0,0-1 0 0 0,0 1 0 0 0,0-1 0 0 0,0 0 0 0 0,0 1 0 0 0,-1-1 0 0 0,1 0 0 0 0,0 0 0 0 0,0 0 0 0 0,1-1-12 0 0,-1 1 11 0 0,0 0 1 0 0,0 0 0 0 0,0 0-1 0 0,0 0 1 0 0,0 0-1 0 0,0 0 1 0 0,-1 0 0 0 0,1 1-1 0 0,0-1 1 0 0,0 1-1 0 0,1 0-11 0 0,5 4 36 0 0,-6-4-32 0 0,-1 0 1 0 0,1 0-1 0 0,-1 0 0 0 0,1-1 1 0 0,-1 1-1 0 0,1 0 1 0 0,-1-1-1 0 0,1 1 1 0 0,0-1-1 0 0,-1 1 0 0 0,3-1-4 0 0,1 3 75 0 0,6 10 0 0 0,-6 3 15 0 0,4 1 12 0 0,-5-10-64 0 0,-3-5-33 0 0,-2 3 13 0 0,1-4-16 0 0,0-1 1 0 0,0 1-1 0 0,0 0 0 0 0,0 0 1 0 0,0-1-1 0 0,0 1 0 0 0,0 0 1 0 0,0-1-1 0 0,-1 1 0 0 0,1 0 1 0 0,0-1-1 0 0,0 1 0 0 0,-1-1 1 0 0,1 1-1 0 0,0 0 0 0 0,-1-1 1 0 0,1 1-1 0 0,-1-1 0 0 0,1 1 1 0 0,-1-1-1 0 0,1 1 0 0 0,-1-1 1 0 0,1 1-1 0 0,-1-1 0 0 0,1 0 1 0 0,-1 1-3 0 0,-4 4 81 0 0,2 6 49 0 0,3-10-109 0 0,0 1 0 0 0,0 0 0 0 0,0-1 0 0 0,-1 1 0 0 0,1 0 0 0 0,-1-1 0 0 0,1 1 0 0 0,-1-1 0 0 0,0 1 0 0 0,1-1 0 0 0,-1 1 0 0 0,0-1 0 0 0,0 1 0 0 0,0-1-22 0 0,-4 7 97 0 0,3-3-39 0 0,-2 2 50 0 0,-3-3-63 0 0,2-1-41 0 0,1-1 5 0 0,1 0 0 0 0,0 1 1 0 0,0-1-1 0 0,0 1 0 0 0,0 0 0 0 0,-2 3-8 0 0,2-3 3 0 0,1 0 1 0 0,-1 0-1 0 0,0-1 1 0 0,0 1-1 0 0,-1 0 0 0 0,-2 1-3 0 0,-28 14 159 0 0,11-7-96 0 0,0-1 9 0 0,9 1-51 0 0,10-9-13 0 0,1 1-1 0 0,0-1 1 0 0,-1 1-1 0 0,1-1 1 0 0,-1 0 0 0 0,0-1-1 0 0,1 1 1 0 0,-1-1-1 0 0,0 1 1 0 0,0-1-1 0 0,-3 0-7 0 0,-25 11 98 0 0,28-10-84 0 0,0 0 0 0 0,-1 0 0 0 0,1 0 0 0 0,0-1 0 0 0,-1 0 0 0 0,1 0 0 0 0,-1 0 0 0 0,1 0 0 0 0,-1-1 0 0 0,1 1 0 0 0,-1-1 0 0 0,0 0 0 0 0,-3-1-14 0 0,2 2 9 0 0,0-1 0 0 0,0 1 0 0 0,0 1 1 0 0,0-1-1 0 0,-3 2-9 0 0,4-1 8 0 0,0 0-1 0 0,0-1 1 0 0,-1 0 0 0 0,1 0 0 0 0,-4 0-8 0 0,8-1 4 0 0,-1 0-1 0 0,0 0 1 0 0,1 0 0 0 0,-1-1-1 0 0,0 1 1 0 0,1 0 0 0 0,-1-1-1 0 0,0 1 1 0 0,1-1 0 0 0,-1 0-1 0 0,1 1 1 0 0,-1-1 0 0 0,1 0-1 0 0,-1 0-3 0 0,-10-5 13 0 0,4 4 4 0 0,0 1 0 0 0,0 1 0 0 0,0-1 0 0 0,0 1 0 0 0,-5 1-17 0 0,-17-1 33 0 0,7-3-34 0 0,10-3-3 0 0,12 5-1 0 0,0 0-1 0 0,-1 0 1 0 0,1 1 0 0 0,-1-1-1 0 0,1 0 1 0 0,-1 1 0 0 0,1-1 0 0 0,-1 1-1 0 0,1 0 1 0 0,-1 0 0 0 0,0-1-1 0 0,1 1 1 0 0,-1 0 5 0 0,-13-3-2 0 0,1-7 73 0 0,9 6 10 0 0,-2 4-55 0 0,1-1-11 0 0,1-3 2 0 0,1 1 1 0 0,-1-1-1 0 0,1 0 1 0 0,0 0-1 0 0,-1-1-17 0 0,3 2-2 0 0,-6 0-1 0 0,0 4-63 0 0,8-1 58 0 0,-2 0-72 0 0,2 0 14 0 0,0 0-34 0 0,0 0-15 0 0,0 0-35 0 0,0 0-40 0 0,0 0-44 0 0,0 0-48 0 0,0 0-46 0 0,0 0-41 0 0,0 0-38 0 0,0 0-265 0 0,0 0-63 0 0,0 0-48 0 0,0 0-37 0 0,0 0-1469 0 0,0 0-1304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4:05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6384 0 0,'0'0'184'0'0,"-3"2"-6"0"0,-7 9-67 0 0,8-9 8 0 0,1-2 135 0 0,1 0 220 0 0,0 0 7 0 0,0 0-22 0 0,0 0-118 0 0,0 0-56 0 0,0 0-11 0 0,0 0-16 0 0,0 0-54 0 0,0 0-20 0 0,0 0-6 0 0,0 0 28 0 0,0 0 130 0 0,3 0 59 0 0,1 0-106 0 0,1 1-33 0 0,5-1 171 0 0,1 1-74 0 0,23-2 445 0 0,-19-2-397 0 0,-5-2-240 0 0,0 1-25 0 0,-2 2-16 0 0,0 0 15 0 0,0 2 44 0 0,1-1-9 0 0,-2 0-41 0 0,0-1-18 0 0,1-2 2 0 0,8-2 71 0 0,-7 4-86 0 0,1 2 37 0 0,-7 0-102 0 0,0 0 0 0 0,0-1 0 0 0,0 1 1 0 0,1-1-1 0 0,-1 0 0 0 0,0 1 0 0 0,2-2-33 0 0,13-6 196 0 0,-17 7-178 0 0,0 1 1 0 0,1-1-1 0 0,-1 1 1 0 0,0-1-1 0 0,1 1 1 0 0,-1 0-1 0 0,1 0 1 0 0,-1 0-1 0 0,0 0 1 0 0,2 0-19 0 0,15-3 76 0 0,-12 1-77 0 0,0 0 12 0 0,1 0-1 0 0,0 0 1 0 0,0 0 0 0 0,-1 1 0 0 0,1 0 0 0 0,0 1 0 0 0,0-1-11 0 0,-4 1-84 0 0,0 0 69 0 0,-1 0 45 0 0,4 0 97 0 0,-2 0-96 0 0,-2 0-61 0 0,0 0-51 0 0,1 0-77 0 0,0 0-89 0 0,0 0-104 0 0,0 0-121 0 0,-2 0 115 0 0,0 0-58 0 0,0 0-50 0 0,1 0-45 0 0,-1 0-151 0 0,1 0-44 0 0,0 0-184 0 0,2 0-491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4:07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5696 0 0,'0'0'166'0'0,"0"-2"-6"0"0,0-2-233 0 0,1 1 43 0 0,0 1 41 0 0,0 1 37 0 0,4-1 144 0 0,0 2 103 0 0,2-1 80 0 0,4-2 259 0 0,-7 1-448 0 0,0-1 13 0 0,3-1 96 0 0,-5 3-153 0 0,1-1 39 0 0,0 2 8 0 0,0-1 42 0 0,1 1 49 0 0,0 0 53 0 0,4 0-26 0 0,11 1 207 0 0,-1-5-41 0 0,-10-1-323 0 0,-7 4-123 0 0,1 0-1 0 0,-1 1 1 0 0,1-1-1 0 0,-1 0 1 0 0,1 0 0 0 0,-1 1-1 0 0,1-1 1 0 0,-1 1-1 0 0,1-1 1 0 0,0 1 0 0 0,-1-1-1 0 0,1 1 1 0 0,0 0-1 0 0,0 0-26 0 0,11 0 188 0 0,-2 0-30 0 0,1 0-43 0 0,5 0-56 0 0,8 0-65 0 0,-17 0-38 0 0,11 0 135 0 0,-12 0-135 0 0,-4 0-24 0 0,0 0-38 0 0,0 0-47 0 0,-1 0-53 0 0,-1 0-171 0 0,0 0-108 0 0,-1 0 65 0 0,1 0-41 0 0,-1 0-544 0 0,0 0-429 0 0,0 0-814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4:07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6880 0 0,'0'0'157'0'0,"0"0"23"0"0,0 0 11 0 0,0 0-64 0 0,0 0-6 0 0,0 0 47 0 0,0 0 148 0 0,0 0 273 0 0,0 0 19 0 0,3 0 0 0 0,5 0-316 0 0,0 0 101 0 0,0 0-4 0 0,-1 0 40 0 0,20 0 1069 0 0,-15 0-899 0 0,0 0-75 0 0,-6 0-307 0 0,0 0-38 0 0,3-1-4 0 0,2-5 25 0 0,3-1 4 0 0,-3 6-40 0 0,1 1-65 0 0,17 0 47 0 0,-7 0-51 0 0,-15-1-122 0 0,4-3 87 0 0,-8 2-108 0 0,0 0-74 0 0,-1 1-15 0 0,0 0-52 0 0,0 0-60 0 0,0-1-67 0 0,-1 2-27 0 0,1-1-55 0 0,-1 1-50 0 0,1-1-44 0 0,0 1-147 0 0,0 0-43 0 0,0 0-179 0 0,2 0-476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4:06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0 815 7976 0 0,'0'0'174'0'0,"0"0"29"0"0,0 0 14 0 0,3 0-26 0 0,3 0-128 0 0,-2 0 35 0 0,-2 0 102 0 0,-1-2 230 0 0,-1 1-391 0 0,0 1 1 0 0,0-1 0 0 0,0 1-1 0 0,0-1 1 0 0,0 1 0 0 0,0-1-1 0 0,0 1 1 0 0,0-1 0 0 0,0 1-1 0 0,0-1 1 0 0,0 1 0 0 0,1-1-1 0 0,-1 1 1 0 0,0-1-1 0 0,0 1 1 0 0,0 0 0 0 0,1-1-1 0 0,-1 1 1 0 0,0-1 0 0 0,1 1-1 0 0,-1 0 1 0 0,0-1 0 0 0,1 1-1 0 0,-1 0 1 0 0,1-1 0 0 0,-1 1-1 0 0,0 0 1 0 0,1 0 0 0 0,-1-1-1 0 0,1 1 1 0 0,-1 0-1 0 0,1 0 1 0 0,-1 0 0 0 0,1 0-1 0 0,-1-1 1 0 0,1 1 0 0 0,-1 0-1 0 0,1 0 1 0 0,-1 0 0 0 0,1 0-1 0 0,-1 0 1 0 0,1 0-40 0 0,1 0 501 0 0,-1-2-202 0 0,1-6 144 0 0,3 3-70 0 0,-4 4-343 0 0,0 1-1 0 0,-1 0 1 0 0,1-1-1 0 0,-1 1 1 0 0,1-1-1 0 0,-1 1 1 0 0,1-1-1 0 0,-1 1 1 0 0,0-1-1 0 0,1 1 1 0 0,-1-1-1 0 0,0 1 1 0 0,1-1-1 0 0,-1 1 1 0 0,0-1-1 0 0,1 0 1 0 0,-1 1-1 0 0,0-1 1 0 0,0 0-1 0 0,0 1 1 0 0,0-1-1 0 0,0 0 1 0 0,0 1-30 0 0,3-6 426 0 0,3 1-223 0 0,5-6 180 0 0,-4 1-94 0 0,-4 1-13 0 0,-1-3 40 0 0,-1 6-242 0 0,1 0 32 0 0,11-10 313 0 0,-5 6-167 0 0,-3 3-133 0 0,0-24 377 0 0,3 14-240 0 0,0-1-51 0 0,0-5-4 0 0,-7 17-149 0 0,1 0-1 0 0,-1 0 1 0 0,-1 0 0 0 0,1-1-1 0 0,-1 1-51 0 0,2-20 182 0 0,6-11 31 0 0,0 3-48 0 0,-3 15-96 0 0,-3 9-10 0 0,0 1 1 0 0,0-2-1 0 0,-1 1 0 0 0,1-7-59 0 0,1-15 70 0 0,9-7-41 0 0,1-1 38 0 0,-8 23-51 0 0,6-26 75 0 0,-10 39-79 0 0,0 1-1 0 0,0 0 1 0 0,-1 0-1 0 0,1-1 1 0 0,-1 1-1 0 0,0 0 1 0 0,0-1-1 0 0,0 1-11 0 0,2-15 31 0 0,0 11-7 0 0,2 0 1 0 0,-1 0 0 0 0,5-6-25 0 0,1-3 27 0 0,7-15 58 0 0,-14 21 9 0 0,-2-5 88 0 0,0 11-114 0 0,3-1 116 0 0,10-9-20 0 0,3-1-90 0 0,-15 14-75 0 0,-1 0 0 0 0,1 0 0 0 0,0 0 0 0 0,0 0 0 0 0,0 0 0 0 0,0 1 0 0 0,0-1 0 0 0,0 0 0 0 0,0 1 0 0 0,0-1 0 0 0,0 1 0 0 0,0-1 0 0 0,0 1 0 0 0,2-1 1 0 0,-2 1-7 0 0,-1 1-1 0 0,1-1 0 0 0,0 0 0 0 0,0 1 1 0 0,0-1-1 0 0,0 0 0 0 0,0 1 1 0 0,0-1-1 0 0,-1 1 0 0 0,1 0 0 0 0,0-1 1 0 0,0 1-1 0 0,-1 0 0 0 0,1-1 0 0 0,0 1 8 0 0,5 3-141 0 0,-2-5 92 0 0,-4 0 50 0 0,1 1-1 0 0,-1 0 1 0 0,0 0 0 0 0,1 0-1 0 0,-1 0 1 0 0,0 0 0 0 0,0 0-1 0 0,1 0 1 0 0,-1-1 0 0 0,0 1-1 0 0,1 0 1 0 0,-1 0 0 0 0,0 0-1 0 0,1 0 1 0 0,-1 0 0 0 0,0 0-1 0 0,1 1 1 0 0,-1-1 0 0 0,0 0-1 0 0,1 0 1 0 0,-1 0 0 0 0,0 0 0 0 0,0 0-1 0 0,1 0 1 0 0,-1 0 0 0 0,0 1-1 0 0,1-1 1 0 0,-1 0 0 0 0,0 0-1 0 0,0 0 1 0 0,0 1 0 0 0,1-1-1 0 0,-1 0 1 0 0,0 0 0 0 0,0 1-1 0 0,0-1 1 0 0,1 0-1 0 0,2 3 30 0 0,-3-2-29 0 0,1 0 3 0 0,3 3 40 0 0,4 4 39 0 0,5 4 58 0 0,-9-7-135 0 0,16 15-14 0 0,-9-9-59 0 0,-2 5-116 0 0,-3-5 133 0 0,-4-5 11 0 0,7 11-18 0 0,-6-13 55 0 0,-1 0 1 0 0,1 0-1 0 0,-1 0 1 0 0,2 0-1 0 0,0 1 2 0 0,-1-1 0 0 0,0 0 0 0 0,0 0 0 0 0,-1 0 0 0 0,1 0 0 0 0,-1 1 0 0 0,0 0 0 0 0,0-1 0 0 0,1 4 0 0 0,5 13 0 0 0,0-6 0 0 0,-3-6 0 0 0,-1-1 0 0 0,0 1 0 0 0,0 1 0 0 0,0 2 0 0 0,0 6 0 0 0,-2-11 0 0 0,-1 1 0 0 0,2-1 0 0 0,-1 1 0 0 0,1-1 0 0 0,0 1 0 0 0,5 7 0 0 0,-3-6 0 0 0,0 0 0 0 0,-1 0 0 0 0,-1 0 0 0 0,1 3 0 0 0,0 6 0 0 0,-2-11 0 0 0,0 1 0 0 0,0-1 0 0 0,0 1 0 0 0,1-1 0 0 0,1 1 0 0 0,-1-1 0 0 0,0 0 0 0 0,-1 0 0 0 0,2 7 0 0 0,-3-8 1 0 0,1 0 1 0 0,0 0 0 0 0,0-1-1 0 0,1 1 1 0 0,-1-1-1 0 0,1 1 1 0 0,1 1-2 0 0,2 4 16 0 0,2 11 55 0 0,-6-17-48 0 0,-1-1 0 0 0,1 1-1 0 0,0-1 1 0 0,0 1 0 0 0,0-1 0 0 0,1 0 0 0 0,1 3-23 0 0,9 3 85 0 0,-10 2-68 0 0,-3-11-17 0 0,0 0 0 0 0,0 0-1 0 0,0 0 1 0 0,0 0 0 0 0,0 0 0 0 0,0 0-1 0 0,1 0 1 0 0,-1 0 0 0 0,0 0 0 0 0,1 0-1 0 0,-1 0 1 0 0,1 0 0 0 0,0 0 0 0 0,3 6 17 0 0,1-1 1 0 0,1 0-1 0 0,-1 0 1 0 0,2 1-18 0 0,-4-4 25 0 0,0 1 0 0 0,0 0-1 0 0,-1 0 1 0 0,0-1 0 0 0,2 5-25 0 0,8 11 97 0 0,-8-13 0 0 0,-5 3-46 0 0,1-8-39 0 0,0-1-10 0 0,0 0-1 0 0,0 0 1 0 0,0 0 0 0 0,0 0-1 0 0,0 0 1 0 0,0 0-1 0 0,0 0 1 0 0,0 0-1 0 0,0 0 1 0 0,-1 0-1 0 0,1 0 1 0 0,1 1-1 0 0,-1-1 1 0 0,0 0 0 0 0,0 0-1 0 0,0 0 1 0 0,0 0-1 0 0,0 0 1 0 0,0 0-1 0 0,0 0 1 0 0,0 0-1 0 0,0 0 1 0 0,0 0-1 0 0,0 1 1 0 0,0-1 0 0 0,0 0-1 0 0,0 0 1 0 0,0 0-1 0 0,0 0 1 0 0,0 0-1 0 0,0 0 1 0 0,0 0-1 0 0,0 0 1 0 0,0 0-1 0 0,1 0 1 0 0,-1 0-1 0 0,0 0 1 0 0,0 0 0 0 0,0 0-1 0 0,0 0 1 0 0,0 0-1 0 0,0 0 1 0 0,0 0-1 0 0,0 0 1 0 0,0 0-1 0 0,0 0 1 0 0,0 0-1 0 0,1 0 1 0 0,-1 0 0 0 0,0 0-1 0 0,0 0 1 0 0,0 0-1 0 0,0 0 1 0 0,0 0-1 0 0,0 0 1 0 0,0 0-1 0 0,0 0-1 0 0,4 0 30 0 0,0 0 6 0 0,2 0 70 0 0,-6 3-38 0 0,0 7-4 0 0,0-7 0 0 0,0-3-37 0 0,0 0-76 0 0,0 0-35 0 0,0 0-134 0 0,0 0 92 0 0,0 0 41 0 0,0 0-36 0 0,0 0-14 0 0,0 0-36 0 0,0 0-42 0 0,0 0-46 0 0,0 0-51 0 0,0 0-48 0 0,0 0-44 0 0,0 0-39 0 0,0 0-286 0 0,0 0-65 0 0,0 0-52 0 0,0 0-38 0 0,0 0-332 0 0,0 0-33 0 0,0 0-2613 0 0</inkml:trace>
  <inkml:trace contextRef="#ctx0" brushRef="#br0" timeOffset="358.24">237 594 7016 0 0,'0'0'201'0'0,"0"0"-50"0"0,0 0-15 0 0,0 0 41 0 0,0 0 143 0 0,0 0 265 0 0,0 0 21 0 0,0 0-252 0 0,0 0-148 0 0,0 0-41 0 0,0 0 27 0 0,0 0 75 0 0,0 0-13 0 0,2 0 2 0 0,12 0 71 0 0,22 0 503 0 0,-22 0-565 0 0,2 0-31 0 0,2 0-72 0 0,7 0-78 0 0,-8 0-40 0 0,13 0 10 0 0,-10 0 68 0 0,-5 0-34 0 0,27 0 195 0 0,-13 0-176 0 0,-9 0-116 0 0,0 0-106 0 0,-17 0 137 0 0,1 0-33 0 0,3-1-109 0 0,0 0-127 0 0,0-1-126 0 0,1 0-121 0 0,-2 0-119 0 0,1 0-117 0 0,-1 0-113 0 0,-3 1 472 0 0,5-1-1233 0 0,2 2-910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4:04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16 9128 0 0,'0'0'200'0'0,"0"0"33"0"0,0 0 16 0 0,0 0 31 0 0,0 0 80 0 0,0 0 31 0 0,0 0 8 0 0,0 0-35 0 0,0 0-263 0 0,0 0 10 0 0,0 0 31 0 0,0 0-12 0 0,0 3-6 0 0,0 7-18 0 0,0-7-8 0 0,0 0-2 0 0,-1 3-37 0 0,1 10 140 0 0,0-14-163 0 0,0-1 0 0 0,0 1 0 0 0,0-1 0 0 0,0 1 0 0 0,0-1-1 0 0,0 1 1 0 0,0-1 0 0 0,1 1 0 0 0,-1-1 0 0 0,1 0 0 0 0,-1 1 0 0 0,1 0-36 0 0,6 2 207 0 0,-2 1 48 0 0,-4 4-114 0 0,-1 5-41 0 0,0-4-47 0 0,0 19 11 0 0,0-16-24 0 0,3 4-27 0 0,2 1 73 0 0,-3-12-45 0 0,0-1 0 0 0,-1 1 0 0 0,0 0 0 0 0,0 0 0 0 0,0 0 0 0 0,-1 0-41 0 0,1 2 54 0 0,0 0 1 0 0,0 0-1 0 0,0-1 0 0 0,1 1 0 0 0,1-1 0 0 0,-1 1-54 0 0,6 17 133 0 0,-7-20-108 0 0,2 8 55 0 0,0 0 0 0 0,-1 0-1 0 0,1 7-79 0 0,-2-5 79 0 0,-1 3 32 0 0,0-11-68 0 0,1 0 0 0 0,0 0 0 0 0,1 0 0 0 0,-1 0 0 0 0,2 2-43 0 0,2 8 75 0 0,-5-16-69 0 0,8 28 145 0 0,0-12-22 0 0,-7-14-102 0 0,-1-1-1 0 0,1 1 0 0 0,0-1 1 0 0,-1 1-1 0 0,1-1 1 0 0,-1 1-1 0 0,0-1 1 0 0,0 3-27 0 0,-1 20 143 0 0,0-14-88 0 0,1-9-33 0 0,1 0 0 0 0,-1 0 1 0 0,0 0-1 0 0,1 0 1 0 0,-1 1-1 0 0,1-1 0 0 0,0 0 1 0 0,-1 0-1 0 0,1 0 1 0 0,0 0-1 0 0,0 0 0 0 0,1-1-22 0 0,3 10 103 0 0,-3 2-43 0 0,-2 21 236 0 0,0-24-226 0 0,0-7 20 0 0,0 0 4 0 0,0 7-12 0 0,0-7-35 0 0,0-1-140 0 0,0 9-61 0 0,0-9-7 0 0,0-2 48 0 0,0 0-5 0 0,0 0-53 0 0,0 0-159 0 0,0 0-290 0 0,0 0-18 0 0</inkml:trace>
  <inkml:trace contextRef="#ctx0" brushRef="#br0" timeOffset="819.34">65 64 6000 0 0,'0'0'174'0'0,"0"0"-41"0"0,0 0 0 0 0,0 0 54 0 0,0 0 167 0 0,0-3 306 0 0,0-8 20 0 0,0 9-279 0 0,0 2-165 0 0,0 0-41 0 0,0 0 42 0 0,2-3 106 0 0,9-7-20 0 0,-8 7-21 0 0,-3 3-72 0 0,2 0-36 0 0,5-1-74 0 0,7-7 249 0 0,-10 6-310 0 0,0 0-53 0 0,4-1 173 0 0,-2 2-45 0 0,2 1-18 0 0,2 1 2 0 0,7 1 79 0 0,-10-3-92 0 0,0-2 38 0 0,1-2-74 0 0,-6 4-53 0 0,-1 0 0 0 0,0 0 1 0 0,1 0-1 0 0,-1 0 0 0 0,1 1 0 0 0,-1-1 0 0 0,1 0 0 0 0,0 1 1 0 0,-1 0-1 0 0,1-1 0 0 0,0 1 0 0 0,-1 0 0 0 0,1 0 1 0 0,0 0-17 0 0,17 0 175 0 0,38 0 416 0 0,-33 0-374 0 0,-3 0-85 0 0,0 0-83 0 0,-19 0-45 0 0,-1 0 1 0 0,1 0-1 0 0,0 0 0 0 0,0 1 1 0 0,-1-1-1 0 0,1 1 1 0 0,0-1-1 0 0,-1 1 1 0 0,1 0-1 0 0,0-1 1 0 0,-1 1-1 0 0,1 0 1 0 0,-1 0-5 0 0,1 0 0 0 0,-1 0 0 0 0,1 0 0 0 0,0 0 0 0 0,-1 0 0 0 0,1 0 1 0 0,0-1-1 0 0,-1 1 0 0 0,1-1 0 0 0,0 1 0 0 0,0-1 0 0 0,-1 0 0 0 0,1 0 1 0 0,0 0-1 0 0,0 0 0 0 0,-1 0 0 0 0,1 1 0 0 0,0-1 0 0 0,-1 0 0 0 0,1 1 0 0 0,0-1 0 0 0,-1 1 0 0 0,1-1 0 0 0,-1 1 0 0 0,1 0 0 0 0,-1 0 0 0 0,1 0 0 0 0,-1-1 0 0 0,1 2 0 0 0,6 2 0 0 0,4 1 0 0 0,-3-1 0 0 0,17 22 0 0 0,-24-24 0 0 0,0 0-1 0 0,-1 0 1 0 0,1 1 0 0 0,-1-1 0 0 0,1 0 0 0 0,-1 1 0 0 0,0-1 0 0 0,0 1 0 0 0,0 0 0 0 0,0-1 0 0 0,-1 1 0 0 0,1 0 0 0 0,-1 0 0 0 0,1 1 0 0 0,-1 7 1 0 0,1 1 1 0 0,-2 12-2 0 0,0 0 15 0 0,1-22-6 0 0,0-1 0 0 0,-1 1-1 0 0,1 0 1 0 0,0-1 0 0 0,-1 1 0 0 0,1 0 0 0 0,-1-1 0 0 0,1 1 0 0 0,-1-1-1 0 0,0 1 1 0 0,0-1 0 0 0,1 1 0 0 0,-1-1 0 0 0,-1 1-9 0 0,-2 6 33 0 0,-5 11 24 0 0,-1 9-47 0 0,0 0-6 0 0,2-9 44 0 0,7-17-47 0 0,0-1 0 0 0,0 0-1 0 0,0 0 1 0 0,0 1 0 0 0,-1-1 0 0 0,1 0 0 0 0,0 0-1 0 0,0 0 1 0 0,-1 0 0 0 0,1 0 0 0 0,-1-1 0 0 0,1 1 0 0 0,-1 0-1 0 0,0 0 0 0 0,0-1 0 0 0,0 1 0 0 0,1 0 0 0 0,-1-1 0 0 0,0 1 0 0 0,1 0 0 0 0,-1 0 0 0 0,1 0 0 0 0,0 0 0 0 0,-1 0 0 0 0,1 0 0 0 0,0 1 0 0 0,0-1 0 0 0,-1 0 0 0 0,1 2 0 0 0,-4 8 0 0 0,5-10 0 0 0,-1 0 0 0 0,1 0 0 0 0,0 0 0 0 0,-1 0 0 0 0,1 0 0 0 0,-1 0 0 0 0,0 0 0 0 0,1 0 0 0 0,-1 0 0 0 0,0 0 0 0 0,0 0 0 0 0,1 0 0 0 0,-1 0 0 0 0,0 0 0 0 0,0-1 0 0 0,0 1 0 0 0,0 0 0 0 0,-1 0 0 0 0,-3 1 0 0 0,5-2 0 0 0,-1 1 0 0 0,0-1 0 0 0,1 0 0 0 0,-1 0 0 0 0,1 1 0 0 0,-1-1 0 0 0,0 1 0 0 0,1-1 0 0 0,-1 0 0 0 0,1 1 0 0 0,-1-1 0 0 0,1 1 0 0 0,-1-1 0 0 0,1 1 0 0 0,0 0 0 0 0,-1-1 0 0 0,1 1 0 0 0,-1-1 0 0 0,1 1 0 0 0,0 0 0 0 0,0-1 0 0 0,-1 1 0 0 0,-1 4 0 0 0,1-4 0 0 0,1 0 0 0 0,-1 1 1 0 0,0-1-1 0 0,0 0 1 0 0,0 0-1 0 0,0 0 1 0 0,0-1-1 0 0,0 1 1 0 0,0 0-1 0 0,0 0 1 0 0,0 0-1 0 0,0-1 1 0 0,0 1-1 0 0,-1-1 1 0 0,1 1-1 0 0,0-1 0 0 0,0 1 1 0 0,-1-1-1 0 0,1 0 1 0 0,0 1-1 0 0,-1-1 1 0 0,1 0-1 0 0,0 0 0 0 0,1 0 1 0 0,-1 0 0 0 0,1 0-1 0 0,0 0 1 0 0,0 0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1-1 0 0,0 9 21 0 0,0-7 38 0 0,0-3 32 0 0,0-3-26 0 0,0 2-68 0 0,0 1 0 0 0,0-1 0 0 0,0 0 1 0 0,0 1-1 0 0,0-1 0 0 0,0 0 0 0 0,0 1 0 0 0,1-1 0 0 0,-1 0 0 0 0,0 1 1 0 0,0-1-1 0 0,1 0 0 0 0,-1 1 0 0 0,0-1 0 0 0,1 1 3 0 0,12-6-4 0 0,15-7 30 0 0,-18 12-4 0 0,-1 2-16 0 0,-7-1-9 0 0,0 0 1 0 0,-1 1-1 0 0,1-1 1 0 0,0 0-1 0 0,0 1 1 0 0,-1-1-1 0 0,1 1 1 0 0,0 0-1 0 0,-1-1 1 0 0,1 1-1 0 0,0 0 1 0 0,-1 0 0 0 0,1 0 2 0 0,-1 0-3 0 0,1 0 1 0 0,-1 0-1 0 0,1 0 1 0 0,0 0-1 0 0,-1-1 1 0 0,1 1-1 0 0,0-1 1 0 0,-1 1-1 0 0,1-1 1 0 0,0 0-1 0 0,0 1 1 0 0,-1-1 0 0 0,1 0 2 0 0,5 0 4 0 0,-4-1 1 0 0,-1 1 0 0 0,0 0 0 0 0,0 0 0 0 0,0 0 0 0 0,0 1-1 0 0,1-1 1 0 0,-1 0 0 0 0,0 1 0 0 0,0 0 0 0 0,1 0-5 0 0,0 1 2 0 0,1-1 0 0 0,0 1 0 0 0,-1 0 0 0 0,1-1 1 0 0,0 0-1 0 0,0 0 0 0 0,0 0 0 0 0,0 0 0 0 0,0-1 0 0 0,3 1-2 0 0,-6-1 4 0 0,1 0-1 0 0,0 0 1 0 0,-1 0 0 0 0,1 0-1 0 0,0 1 1 0 0,-1-1 0 0 0,1 0-1 0 0,0 1 1 0 0,-1 0-1 0 0,1-1 1 0 0,-1 1 0 0 0,1 0-1 0 0,-1 0 1 0 0,1 0-4 0 0,10 5 3 0 0,15-1-3 0 0,-12 2 7 0 0,7 2 46 0 0,-17-7-46 0 0,29 11 18 0 0,-23-7 27 0 0,-1 2 49 0 0,-6-5-53 0 0,0 0 1 0 0,0 0 0 0 0,1-1-1 0 0,-1 1 1 0 0,0-1-1 0 0,1 0 1 0 0,1 0-49 0 0,22 12 210 0 0,-26-13-204 0 0,-1 0 0 0 0,0 0 0 0 0,0 0 0 0 0,0 0 0 0 0,0 0 0 0 0,0 0 0 0 0,0 1 0 0 0,0-1 1 0 0,0 0-1 0 0,0 1-6 0 0,0 4 22 0 0,0 1 7 0 0,3-1 48 0 0,6 4-8 0 0,-10-10-68 0 0,0 0 1 0 0,0 0-1 0 0,1 0 1 0 0,-1 0-1 0 0,0 0 1 0 0,0 0-1 0 0,0 0 1 0 0,0 1-1 0 0,0-1 1 0 0,0 0-1 0 0,0 0 1 0 0,0 0-1 0 0,0 0 1 0 0,1 0-1 0 0,-1 0 1 0 0,0 0-1 0 0,0 0 1 0 0,0 0-1 0 0,0 1 1 0 0,0-1-1 0 0,0 0 1 0 0,0 0-1 0 0,0 0 1 0 0,0 0-1 0 0,0 0 1 0 0,0 0-1 0 0,0 1 1 0 0,0-1-1 0 0,0 0 1 0 0,0 0-1 0 0,0 0 1 0 0,0 0-1 0 0,0 0 1 0 0,0 0-1 0 0,0 0 1 0 0,0 1-1 0 0,0-1 1 0 0,0 0-1 0 0,0 0 1 0 0,0 0-1 0 0,0 0 1 0 0,0 0-1 0 0,0 0 1 0 0,-1 0-1 0 0,1 1 1 0 0,0-1-1 0 0,0 0 1 0 0,0 0-1 0 0,0 0 1 0 0,0 0-1 0 0,0 0 1 0 0,0 0-1 0 0,0 0 1 0 0,0 0-1 0 0,-1 0 1 0 0,1 0-1 0 0,0 0-1 0 0,-1 1 12 0 0,0 0-5 0 0,0 0 0 0 0,0 1 0 0 0,0-1 0 0 0,0 0 0 0 0,0 0 0 0 0,0 1 0 0 0,0-1 0 0 0,1 0 0 0 0,-2 2-7 0 0,1 4 58 0 0,0 3 55 0 0,1-9-106 0 0,0 1 1 0 0,0-1 0 0 0,-1 0 0 0 0,1 0 0 0 0,0 1 0 0 0,-1-1 0 0 0,1 0 0 0 0,-1 1-1 0 0,1-1 1 0 0,-1 0 0 0 0,1 0 0 0 0,-1 0 0 0 0,0 0 0 0 0,0 0 0 0 0,1 0 0 0 0,-1 0 0 0 0,0 0-1 0 0,0 0 1 0 0,0 0 0 0 0,0 0 0 0 0,0 0 0 0 0,-1-1 0 0 0,1 1-8 0 0,-12 4 116 0 0,8 6 11 0 0,-6-4-5 0 0,-3 0-34 0 0,10-5-64 0 0,-22 11 35 0 0,-11 5-13 0 0,35-17-36 0 0,1-1 0 0 0,0 1 0 0 0,-1-1-1 0 0,1 0 1 0 0,0 1 0 0 0,-1-1 0 0 0,1 0-1 0 0,-1 0 1 0 0,1 0 0 0 0,-1 0-10 0 0,-16 3 97 0 0,7 1-60 0 0,8-3-25 0 0,0 1 1 0 0,0-1 0 0 0,0 0-1 0 0,0 0 1 0 0,0 0-1 0 0,0-1 1 0 0,-1 1 0 0 0,1-1-1 0 0,0 1 1 0 0,-3-1-13 0 0,-57 0 31 0 0,18 0 32 0 0,26-1 1 0 0,15 1-57 0 0,1 0-1 0 0,-1-1 1 0 0,1 1 0 0 0,-1-1-1 0 0,1 0 1 0 0,0 0 0 0 0,-1 0-1 0 0,1-1-6 0 0,-10-3 66 0 0,-18-1 215 0 0,12-9-55 0 0,12 8-211 0 0,4 5-50 0 0,0 0-37 0 0,-3-1-14 0 0,5 3 76 0 0,1 0 0 0 0,-1 0-1 0 0,1 0 1 0 0,-1-1 0 0 0,1 1 0 0 0,-1 0 0 0 0,1 0-1 0 0,0 0 1 0 0,-1-1 0 0 0,1 1 0 0 0,-1 0 0 0 0,1-1-1 0 0,0 1 1 0 0,-1 0 0 0 0,1 0 0 0 0,0-1 0 0 0,-1 1-1 0 0,1-1 1 0 0,0 1 0 0 0,0 0 0 0 0,-1-1-1 0 0,1 1 1 0 0,0-1 0 0 0,0 1 0 0 0,0-1 0 0 0,0 1-1 0 0,-1 0 1 0 0,1-1 0 0 0,0 1 0 0 0,0-1 0 0 0,0 1-1 0 0,0-1 1 0 0,0 1 0 0 0,0-1 0 0 0,0 1-1 0 0,0-1 11 0 0,-2-4-282 0 0,-2 1 116 0 0,-3-3-129 0 0,5 5-244 0 0,2 2 410 0 0,0 0 14 0 0,0 0-12 0 0,0-1-40 0 0,0 1-8 0 0,0-1-41 0 0,0 1-45 0 0,0-1-50 0 0,0 0-56 0 0,0 0-51 0 0,0 0-44 0 0,0 0-41 0 0,0-1-144 0 0,0 1-40 0 0,0-2-174 0 0,0 0-474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09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7912 0 0,'0'0'232'0'0,"0"0"-64"0"0,0 0-12 0 0,0 0 50 0 0,0 0 172 0 0,0 0 315 0 0,0 0 19 0 0,0 0-7 0 0,3 0-53 0 0,-3 0-619 0 0,1 0 0 0 0,-1 0-1 0 0,1 0 1 0 0,-1 0 0 0 0,1 0 0 0 0,-1 0-1 0 0,1 0 1 0 0,-1 1 0 0 0,1-1-1 0 0,-1 0 1 0 0,0 0 0 0 0,1 1 0 0 0,-1-1-1 0 0,1 0 1 0 0,-1 0 0 0 0,0 1 0 0 0,1-1-1 0 0,-1 0 1 0 0,0 1 0 0 0,1-1-1 0 0,-1 1 1 0 0,0-1 0 0 0,0 0 0 0 0,1 1-33 0 0,3 15 739 0 0,-3-6-406 0 0,-1 0-36 0 0,-1 0-44 0 0,1 0-52 0 0,-1-2-69 0 0,1-2-57 0 0,0 25 461 0 0,0 0-65 0 0,0 0-58 0 0,0-1-50 0 0,0 6 21 0 0,0 0-45 0 0,0 69 558 0 0,1-95-782 0 0,0-2-33 0 0,5 9 49 0 0,0-2-11 0 0,-4 1 54 0 0,-2 3 35 0 0,0-16-166 0 0,1 1-1 0 0,-1 0 0 0 0,1-1 1 0 0,0 1-1 0 0,-1-1 0 0 0,1 0 0 0 0,1 1 1 0 0,-1-1-43 0 0,5 10 180 0 0,-5-12-138 0 0,-1 1 0 0 0,1 0 0 0 0,-1 0 0 0 0,0-1 0 0 0,1 1 0 0 0,-1 0-1 0 0,0 0 1 0 0,0 0 0 0 0,0 0 0 0 0,0 0 0 0 0,-1 0-42 0 0,1 8 147 0 0,1 1-40 0 0,3 0-49 0 0,5 0-63 0 0,-7-4-19 0 0,-2-3-64 0 0,0-4 88 0 0,0 1-103 0 0,0 0-36 0 0,0 0-211 0 0,0-1-488 0 0,0 0 487 0 0,0 0 24 0 0,0 0-48 0 0,0 0 142 0 0,0 0-36 0 0,0 0-38 0 0,0 0-36 0 0,0 0-439 0 0,0 0 124 0 0,0 0-51 0 0,0 0-813 0 0,0 0-628 0 0,0 0-1201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09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48 7248 0 0,'0'0'209'0'0,"-2"-3"-5"0"0,-9-7-84 0 0,10 8 59 0 0,0 1-35 0 0,0-2 56 0 0,0-1-60 0 0,2-1-48 0 0,-1 4-21 0 0,1 1-5 0 0,-1-3 445 0 0,-3 1 6 0 0,-8-9 24 0 0,9 8 17 0 0,-3 3-149 0 0,1 0-37 0 0,0 0-36 0 0,0 0-32 0 0,-4 0 213 0 0,1 0-101 0 0,0 0-113 0 0,1 0-53 0 0,-4 0 39 0 0,-17 0 319 0 0,25 1-599 0 0,1-1 1 0 0,-1 0 0 0 0,0 1 0 0 0,0-1 0 0 0,1 1 0 0 0,-1 0 0 0 0,0-1-1 0 0,1 1 1 0 0,-1 0 0 0 0,1 0 0 0 0,-1 0 0 0 0,1 0 0 0 0,-1 0 0 0 0,1 1 0 0 0,-1 0-10 0 0,-2 3 61 0 0,4 1-46 0 0,-1-2-6 0 0,-10 2 58 0 0,6 4-1 0 0,1-8-56 0 0,1-1-7 0 0,-6 15-2 0 0,-1-1-1 0 0,7 1 0 0 0,3 16 0 0 0,3-17 0 0 0,7 1 0 0 0,-7 0 0 0 0,-1 0 0 0 0,12 0 0 0 0,17 15 0 0 0,-28-28 0 0 0,0-1 0 0 0,0 0 0 0 0,0 1 0 0 0,1-1 0 0 0,-1 0 0 0 0,2 0 0 0 0,-2 0 0 0 0,1-1 0 0 0,-1 1 0 0 0,0 1 0 0 0,1-1 0 0 0,-1 0 0 0 0,0 2 0 0 0,3 0 0 0 0,-1 0 0 0 0,1 0 0 0 0,0 0 0 0 0,0-1 0 0 0,0 1 0 0 0,1-1 0 0 0,-1 0 0 0 0,-2-1 0 0 0,0-1 0 0 0,0 1 0 0 0,1 0 0 0 0,-1-1 0 0 0,0 0 0 0 0,2 0 0 0 0,-1 0 0 0 0,-1 0 0 0 0,1 0 0 0 0,-1 1 0 0 0,0-1 0 0 0,0 1 0 0 0,2 1 0 0 0,25 16-3 0 0,-4-1 13 0 0,-4-8 47 0 0,-16-8-44 0 0,22 8 69 0 0,-27-9-71 0 0,-1 0 1 0 0,1-1 0 0 0,0 1 0 0 0,0 0 0 0 0,-1 0 0 0 0,1 1 0 0 0,0-1 0 0 0,-1 0-1 0 0,1 0 1 0 0,-1 1 0 0 0,0-1 0 0 0,1 1 0 0 0,-1 0-12 0 0,5 11 127 0 0,4-8 1 0 0,-5 6 5 0 0,2-7-32 0 0,-2 0 0 0 0,-4 0 12 0 0,-1 5 79 0 0,-1-3-149 0 0,-1 0 69 0 0,-3 3 88 0 0,-6 3 171 0 0,0 0-6 0 0,4-6-176 0 0,1-2-90 0 0,2-1-72 0 0,-15 6 220 0 0,-1-1-42 0 0,0 0-60 0 0,3-2-78 0 0,13-5-38 0 0,0 0-1 0 0,0 0 1 0 0,0 0-1 0 0,0-1 1 0 0,-3 1-29 0 0,-17-2 92 0 0,12 0-58 0 0,-7 1 22 0 0,13 1-39 0 0,-1-1 0 0 0,1 0 0 0 0,0-1 1 0 0,-1 0-1 0 0,1 1 0 0 0,0-2-17 0 0,-8-4 44 0 0,13 5-42 0 0,0 0 0 0 0,-1 0 0 0 0,1 1 0 0 0,-1-1 0 0 0,1 0 0 0 0,-1 1 0 0 0,1-1 0 0 0,-1 1 0 0 0,1 0 0 0 0,-1-1 0 0 0,1 1-1 0 0,-1 0 1 0 0,0 0-2 0 0,1 0 1 0 0,-1 0-1 0 0,0 0 1 0 0,0-1-1 0 0,1 1 1 0 0,-1 0-1 0 0,0-1 1 0 0,0 0-1 0 0,1 1 1 0 0,-1-1-1 0 0,0 0 0 0 0,1 0 1 0 0,-1 0-1 0 0,1 0 0 0 0,-1 0 0 0 0,1 0 0 0 0,-1 0 0 0 0,1 0-1 0 0,-1 1 1 0 0,0-1 0 0 0,1 0 0 0 0,-1 1-1 0 0,0-1 1 0 0,0 1 0 0 0,1 0 0 0 0,-1 0-1 0 0,0-1 1 0 0,0 1 0 0 0,1 0-177 0 0,-1 0 45 0 0,1 0 39 0 0,-1 0 34 0 0,0 0 26 0 0,0 0 61 0 0,-4-2 212 0 0,4 1-210 0 0,1 0-62 0 0,0 0-43 0 0,0 0-52 0 0,0 0-59 0 0,0 0-39 0 0,0 1-59 0 0,0-1-67 0 0,0-1-72 0 0,-1 1-78 0 0,1 0-84 0 0,0 0-90 0 0,-1-1-96 0 0,1 1 49 0 0,0 0-74 0 0,-2-2-623 0 0,0 0-46 0 0,-4-4-1168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1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48 7016 0 0,'0'0'201'0'0,"0"-3"-4"0"0,0-3-133 0 0,0 2 31 0 0,0 2 96 0 0,3 1 221 0 0,5-1 214 0 0,-7 2-582 0 0,-1-1 1 0 0,1 1 0 0 0,-1 0-1 0 0,0-1 1 0 0,1 1-1 0 0,-1-1 1 0 0,0 1 0 0 0,0-1-1 0 0,1 1 1 0 0,-1-1 0 0 0,0 1-1 0 0,0 0 1 0 0,0-1 0 0 0,1 0-1 0 0,-1 1 1 0 0,0-1 0 0 0,0 1-1 0 0,0-1 1 0 0,0 1-1 0 0,0-1 1 0 0,0 1 0 0 0,0-1-45 0 0,0-2 820 0 0,0 3-18 0 0,-3-2-8 0 0,-7-9-2 0 0,7 9-328 0 0,3 1-188 0 0,0 1-44 0 0,0 0 57 0 0,-2 0 135 0 0,-10 0-86 0 0,0 0-44 0 0,-12 0 186 0 0,-7 0-43 0 0,-14 0 88 0 0,43 1-508 0 0,1-1 0 0 0,-1 0 0 0 0,1 0-1 0 0,-1 0 1 0 0,0 1 0 0 0,1-1-1 0 0,-1 1 1 0 0,1-1 0 0 0,-1 1-1 0 0,1 0 1 0 0,0-1 0 0 0,-1 1-1 0 0,1 0-16 0 0,-12 6 167 0 0,-4-6 108 0 0,10-1-142 0 0,0 0 41 0 0,0 1 55 0 0,0 2 67 0 0,-1 2 6 0 0,-7 2 308 0 0,6-6-386 0 0,3-1-211 0 0,1 2-45 0 0,0 0-49 0 0,-2 2-87 0 0,-1 1-12 0 0,-3 1-115 0 0,2-2 48 0 0,3-1 126 0 0,0 0 35 0 0,0-1 29 0 0,-1 1 44 0 0,2 8 25 0 0,-6-5 43 0 0,10-5-51 0 0,0-1-1 0 0,0 0 1 0 0,0 1 0 0 0,0-1-1 0 0,0 1 1 0 0,0 0 0 0 0,0-1-1 0 0,0 1 1 0 0,0 0 0 0 0,0-1-1 0 0,0 1 1 0 0,1 0 0 0 0,-1 0-1 0 0,0 0 1 0 0,1 0 0 0 0,-1 0-4 0 0,-2 6 8 0 0,3-6-8 0 0,-1-1 0 0 0,1 1 0 0 0,0-1 0 0 0,0 1 0 0 0,0-1 0 0 0,-1 0 1 0 0,1 1-1 0 0,0-1 0 0 0,0 1 0 0 0,-1-1 0 0 0,1 1 0 0 0,0-1 0 0 0,-1 0 0 0 0,1 1 0 0 0,-1-1 0 0 0,1 0 0 0 0,0 1 0 0 0,-1-1 0 0 0,1 0 0 0 0,-1 0 0 0 0,1 1 0 0 0,-1-1 1 0 0,1 0-1 0 0,-1 0 0 0 0,1 0 0 0 0,-1 0 0 0 0,1 0 0 0 0,-1 0 0 0 0,1 1 0 0 0,-1-1 0 0 0,1 0 0 0 0,-1 0 0 0 0,1-1 0 0 0,-1 1 0 0 0,1 0 0 0 0,-1 0 0 0 0,1 0 0 0 0,-1 0 0 0 0,1 0 0 0 0,-1 0 0 0 0,0 0 0 0 0,1 0 0 0 0,-1 0 0 0 0,0 0 0 0 0,1 0 0 0 0,-1 0 0 0 0,0 0 0 0 0,1 0 0 0 0,-1 0 0 0 0,0 1 0 0 0,1-1 0 0 0,-1 0 0 0 0,1 0 0 0 0,-1 1 0 0 0,0-1 0 0 0,1 0 0 0 0,-1 1 0 0 0,1-1 0 0 0,-1 1 0 0 0,0 8 0 0 0,1-8 0 0 0,0 0 0 0 0,0 0 0 0 0,0-1 0 0 0,0 1 0 0 0,0 0 0 0 0,0 0 0 0 0,0-1 0 0 0,0 1 0 0 0,0 0 0 0 0,0 0 0 0 0,-1 0 0 0 0,1-1 0 0 0,0 1 0 0 0,0 0 0 0 0,-1-1 0 0 0,1 1 0 0 0,-1 0 0 0 0,1-1 0 0 0,-1 1 0 0 0,1 0 0 0 0,-7 2 0 0 0,7-3 0 0 0,-1 0 0 0 0,1 0 0 0 0,0 0 0 0 0,0 0 0 0 0,0 0 0 0 0,0 0 0 0 0,-1 0 0 0 0,1 0 0 0 0,0 0 0 0 0,0 0 0 0 0,0 0 0 0 0,-1 1 0 0 0,1-1 0 0 0,0 0 0 0 0,0 0 0 0 0,0 0 0 0 0,0 0 0 0 0,0 0 0 0 0,-1 0 0 0 0,1 0 0 0 0,0 1 0 0 0,0-1 0 0 0,0 0 0 0 0,0 0 0 0 0,0 0 0 0 0,0 0 0 0 0,0 1 0 0 0,-1-1 0 0 0,1 0 0 0 0,0 0 0 0 0,0 0 0 0 0,0 0 0 0 0,0 1 0 0 0,0-1 0 0 0,0 0 0 0 0,0 0 0 0 0,-1 27 0 0 0,1-11 0 0 0,2 0 0 0 0,9-1 0 0 0,-8 1 0 0 0,-3-14 0 0 0,0-1 0 0 0,0 1 0 0 0,0 0 0 0 0,0-1 0 0 0,1 1 0 0 0,-1 0 0 0 0,1-1 0 0 0,0 1 0 0 0,-1-1 0 0 0,1 1 0 0 0,0-1 0 0 0,0 1 0 0 0,0-1 0 0 0,0 1 0 0 0,4 6 0 0 0,0 7 0 0 0,8 1 0 0 0,-11-13 0 0 0,0 0 0 0 0,0-1 0 0 0,0 1 0 0 0,0 0 0 0 0,0 0 0 0 0,0 2 0 0 0,-2-4 0 0 0,1 1 0 0 0,0 0 0 0 0,0 0 0 0 0,0 0 0 0 0,0 0 0 0 0,0-1 0 0 0,1 1 0 0 0,-1-1 0 0 0,0 1 0 0 0,1-1 0 0 0,0 1 0 0 0,-1-1 0 0 0,2 1 0 0 0,8 3 0 0 0,-10-5 0 0 0,0 0 0 0 0,0 1 0 0 0,0-1 0 0 0,0 1 0 0 0,0-1 0 0 0,0 1 0 0 0,0-1 0 0 0,0 1 0 0 0,0 0 0 0 0,0-1 0 0 0,0 1 0 0 0,0 0 0 0 0,0 0 0 0 0,-1 0 0 0 0,1 0 0 0 0,0 0 0 0 0,0 0 0 0 0,0 0 0 0 0,3 9 0 0 0,-3-8 0 0 0,-1-1 0 0 0,1 0 0 0 0,0 1 0 0 0,-1-1 0 0 0,1 0 0 0 0,0 1 0 0 0,0-1 0 0 0,0 0 0 0 0,0 0 0 0 0,0 1 0 0 0,22 8 0 0 0,-12-7 1 0 0,8 3 13 0 0,-4 0 25 0 0,-7-1-30 0 0,-7-4-4 0 0,1 0-1 0 0,-1 0 0 0 0,1 0 1 0 0,-1 0-1 0 0,1-1 0 0 0,-1 1 1 0 0,1 0-1 0 0,-1-1 0 0 0,1 0 1 0 0,0 1-1 0 0,-1-1 0 0 0,1 0 1 0 0,0 0-1 0 0,-1 1 0 0 0,2-2-4 0 0,121 1 289 0 0,-61 0-195 0 0,0 0-37 0 0,-60 0-75 0 0,1 0-1 0 0,-1 0 0 0 0,0-1 0 0 0,1 0 0 0 0,-1 0 0 0 0,0 0 1 0 0,0 0-1 0 0,0 0 0 0 0,0 0 0 0 0,0-1 0 0 0,0 0 19 0 0,1 0-33 0 0,5-1-111 0 0,-1 2-81 0 0,-1 1-71 0 0,0 1-66 0 0,-2 0 9 0 0,1-1-37 0 0,5-3-485 0 0,4-10-399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1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22 5264 0 0,'0'0'116'0'0,"0"0"17"0"0,0 0 12 0 0,0 0 42 0 0,0 0 126 0 0,0-3 58 0 0,0 2-353 0 0,0 0 0 0 0,0 1 1 0 0,0-1-1 0 0,0 0 0 0 0,0 1 0 0 0,0-1 0 0 0,0 1 0 0 0,-1-1 0 0 0,1 0 0 0 0,0 1 1 0 0,0-1-1 0 0,0 1 0 0 0,0-1 0 0 0,-1 1 0 0 0,1-1 0 0 0,0 0 0 0 0,-1 1 0 0 0,1-1 1 0 0,0 1-1 0 0,-1-1 0 0 0,1 1 0 0 0,0 0 0 0 0,-1-1 0 0 0,1 1 0 0 0,-1-1 0 0 0,1 1 1 0 0,-1 0-1 0 0,1-1 0 0 0,0 1 0 0 0,-1 0 0 0 0,1 0 0 0 0,-1 0 0 0 0,0-1 0 0 0,1 1 1 0 0,-1 0-1 0 0,1 0 0 0 0,-1 0 0 0 0,1 0 0 0 0,-1 0 0 0 0,1 0 0 0 0,-1 0 0 0 0,0 0-18 0 0,-2 0 358 0 0,0 0-6 0 0,-36 0 1019 0 0,21 0-825 0 0,7 0-277 0 0,0 0-35 0 0,0 0-40 0 0,1 0-50 0 0,9 0-139 0 0,1 0 0 0 0,-1 0 1 0 0,0-1-1 0 0,1 1 0 0 0,-1 0 0 0 0,1 0 0 0 0,-1 0 0 0 0,1 0 0 0 0,-1 0 0 0 0,0 0 0 0 0,1 0 0 0 0,-1 1 0 0 0,1-1 0 0 0,-1 0 0 0 0,1 0 0 0 0,-1 0 1 0 0,1 1-1 0 0,-1-1 0 0 0,1 0 0 0 0,-1 1 0 0 0,1-1 0 0 0,-1 0 0 0 0,1 1 0 0 0,-1-1 0 0 0,1 1 0 0 0,0-1 0 0 0,-1 1 0 0 0,1-1 0 0 0,0 1 0 0 0,-1-1 1 0 0,1 1-1 0 0,0-1 0 0 0,-1 1 0 0 0,1 0 0 0 0,0-1 0 0 0,0 1 0 0 0,0-1 0 0 0,-1 1 0 0 0,1 0 0 0 0,0-1 0 0 0,0 1 0 0 0,0 0 0 0 0,0-1 1 0 0,0 1-1 0 0,0 0 0 0 0,0 0-5 0 0,0-1 1 0 0,0 0 1 0 0,0 0 0 0 0,1 0 0 0 0,-1 0 0 0 0,0 0 0 0 0,0 0-1 0 0,0 0 1 0 0,0 0 0 0 0,0 1 0 0 0,0-1 0 0 0,0 0 0 0 0,0 0-1 0 0,0 0 1 0 0,0 0 0 0 0,0 0 0 0 0,0 0 0 0 0,0 0-1 0 0,0 1 1 0 0,-1-1 0 0 0,1 0 0 0 0,0 0 0 0 0,0 0 0 0 0,0 0-1 0 0,0 0 1 0 0,0 0 0 0 0,0 0 0 0 0,0 0 0 0 0,0 0 0 0 0,0 0-1 0 0,0 1 1 0 0,0-1 0 0 0,0 0 0 0 0,0 0 0 0 0,0 0 0 0 0,0 0-1 0 0,-1 0 1 0 0,1 0 0 0 0,0 0 0 0 0,0 0 0 0 0,0 0-1 0 0,0 0 1 0 0,0 0 0 0 0,0 0 0 0 0,0 0 0 0 0,0 0 0 0 0,0 0-1 0 0,-1 0 1 0 0,1 0 0 0 0,0 0 0 0 0,0 0 0 0 0,0 0 0 0 0,0 0-1 0 0,0 0 1 0 0,0 0 0 0 0,0 0 0 0 0,0 0 0 0 0,-1 0-2 0 0,-16 0 87 0 0,8 2-42 0 0,9-2-44 0 0,0 0 0 0 0,0 0 0 0 0,-1 0-1 0 0,1 0 1 0 0,0 0 0 0 0,0 0 0 0 0,-1 0-1 0 0,1 0 1 0 0,0 1 0 0 0,0-1 0 0 0,0 0-1 0 0,0 0 1 0 0,-1 0 0 0 0,1 0 0 0 0,0 1-1 0 0,0-1 1 0 0,0 0 0 0 0,0 0 0 0 0,0 0-1 0 0,-1 1 1 0 0,1-1 0 0 0,0 0 0 0 0,0 0-1 0 0,0 0 1 0 0,0 1 0 0 0,0-1 0 0 0,0 0-1 0 0,0 0 1 0 0,0 1 0 0 0,0-1 0 0 0,0 0-1 0 0,0 1 0 0 0,-4 7 30 0 0,-8-1 101 0 0,7 6 14 0 0,-7-6-7 0 0,6 9-25 0 0,-8 4-90 0 0,0 0-23 0 0,11-1 0 0 0,4-12 0 0 0,-2-5 0 0 0,-14 29 0 0 0,-2 8 0 0 0,14-19 0 0 0,3-3-23 0 0,0-17 21 0 0,0 0 0 0 0,0 0 0 0 0,0 0 0 0 0,0 0 0 0 0,0 0 0 0 0,0 0 1 0 0,0 0-1 0 0,0 0 0 0 0,0 1 0 0 0,0-1 0 0 0,0 0 0 0 0,0 0 0 0 0,0 0 0 0 0,0 0 0 0 0,0 0 0 0 0,0 0 0 0 0,0 0 0 0 0,0 0 1 0 0,0 1-1 0 0,0-1 0 0 0,0 0 0 0 0,0 0 0 0 0,0 0 0 0 0,0 0 0 0 0,0 0 0 0 0,0 0 0 0 0,0 0 0 0 0,0 0 0 0 0,0 0 0 0 0,0 0 1 0 0,0 1-1 0 0,0-1 0 0 0,0 0 0 0 0,-1 0 0 0 0,1 0 0 0 0,0 0 0 0 0,0 0 0 0 0,0 0 0 0 0,0 0 0 0 0,0 0 0 0 0,0 0 0 0 0,0 0 1 0 0,0 0-1 0 0,0 0 0 0 0,-1 0 0 0 0,1 0 0 0 0,0 0 0 0 0,0 0 0 0 0,0 0 0 0 0,0 0 0 0 0,0 0 0 0 0,0 0 0 0 0,0 0 0 0 0,0 0 0 0 0,0 0 1 0 0,-1 0-1 0 0,1 0 2 0 0,0 0-7 0 0,-1 0 1 0 0,1 0-1 0 0,-1 0 1 0 0,1 0-1 0 0,-1 0 1 0 0,1 0 0 0 0,-1 1-1 0 0,1-1 1 0 0,-1 0-1 0 0,1 0 1 0 0,-1 1-1 0 0,1-1 1 0 0,-1 0 0 0 0,1 1-1 0 0,0-1 1 0 0,-1 0-1 0 0,1 1 1 0 0,0-1-1 0 0,-1 1 1 0 0,1-1 0 0 0,0 1-1 0 0,-1-1 1 0 0,1 1-1 0 0,0-1 7 0 0,-5 19-46 0 0,4 1 66 0 0,2 10 69 0 0,0-11 1 0 0,-4-12-47 0 0,1-4-39 0 0,0 0 0 0 0,1 0 0 0 0,-1 0 0 0 0,1 0 1 0 0,-1 0-1 0 0,1 0 0 0 0,0 1 0 0 0,0-1 0 0 0,0 0 0 0 0,1 1 0 0 0,-1-1 0 0 0,1 1 0 0 0,-1-1 1 0 0,1 3-5 0 0,0 62 97 0 0,2-29 4 0 0,-2-34-94 0 0,0-2-1 0 0,0 0 0 0 0,0 0 1 0 0,0 0-1 0 0,0-1 1 0 0,0 1-1 0 0,-1 0 0 0 0,1 0 1 0 0,-1 0-1 0 0,0 2-6 0 0,-3 3 4 0 0,-7 16 57 0 0,11-23-58 0 0,0 0-1 0 0,-1 0 0 0 0,1 0 1 0 0,0 0-1 0 0,0 0 0 0 0,0 0 0 0 0,0 0 1 0 0,-1 0-1 0 0,1 0 0 0 0,1 0 1 0 0,-1 0-1 0 0,0 0 0 0 0,0 0 0 0 0,0 0 1 0 0,0-1-1 0 0,0 1 0 0 0,1 0 1 0 0,-1 0-1 0 0,0 0 0 0 0,1 0 0 0 0,-1 0 1 0 0,1 0-1 0 0,-1-1 0 0 0,1 1 1 0 0,-1 0-3 0 0,8 4 46 0 0,-3 0 5 0 0,-3 11 76 0 0,-3-10-84 0 0,1 26 128 0 0,4-17-113 0 0,3-12-25 0 0,-2-3 37 0 0,-3 0-19 0 0,-2 3 151 0 0,0-1-178 0 0,-1 2 68 0 0,0 4 65 0 0,3 13 264 0 0,1-16-306 0 0,11 11-104 0 0,3 4-11 0 0,9 10 0 0 0,-23-26 0 0 0,3-2 0 0 0,11 2 0 0 0,1-1 0 0 0,-4 10 16 0 0,-7-8 84 0 0,3-6-81 0 0,-7 0-5 0 0,32 1 93 0 0,-21 0-141 0 0,1 0-268 0 0,0 0-62 0 0,-3 0-52 0 0,-2 0-47 0 0,-7 0-134 0 0,0 0-13 0 0,11 0-4 0 0</inkml:trace>
  <inkml:trace contextRef="#ctx0" brushRef="#br0" timeOffset="481.85">89 397 3888 0 0,'0'0'83'0'0,"0"0"11"0"0,0 0 12 0 0,0 0 34 0 0,0 0 98 0 0,0 0 46 0 0,0 0 11 0 0,0 0 8 0 0,0 0 27 0 0,0 0 13 0 0,0 0 1 0 0,0 0-14 0 0,0 0-54 0 0,0 0-20 0 0,0 0-6 0 0,0 0-9 0 0,3 0-28 0 0,4 1-85 0 0,8 8 269 0 0,-11-6-331 0 0,-2 0-62 0 0,1 1 163 0 0,-3-4-9 0 0,11 0 49 0 0,15 0 176 0 0,-17 0-227 0 0,0 0 45 0 0,-1 0-56 0 0,29 1 367 0 0,-25-2-394 0 0,-3-3-73 0 0,0-2 11 0 0,-7 5-44 0 0,-1 0 0 0 0,1 0 1 0 0,-1 0-1 0 0,1 0 0 0 0,-1 0 0 0 0,1 0 0 0 0,0 0 1 0 0,0 1-1 0 0,-1-1 0 0 0,1 1 0 0 0,0 0 0 0 0,0-1 0 0 0,0 1 1 0 0,0 0-13 0 0,9 0 64 0 0,11 1 20 0 0,-3-5-38 0 0,-11-2-28 0 0,3-2-53 0 0,-4 6-31 0 0,1 1-48 0 0,9 1-182 0 0,1 0-21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1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7912 0 0,'0'0'232'0'0,"0"0"-67"0"0,0 0-21 0 0,0 0 39 0 0,0 0 141 0 0,0 0 262 0 0,0 0 20 0 0,0 0-1 0 0,2 0-10 0 0,7 0-48 0 0,0 0-51 0 0,0 0-48 0 0,0 0-44 0 0,1 0-41 0 0,-1 0-38 0 0,10 0 226 0 0,-1 0-149 0 0,0 0-69 0 0,-2 0-66 0 0,29 0 395 0 0,-26 0-352 0 0,3 2-86 0 0,11 8 45 0 0,-31-9-248 0 0,15 2 176 0 0,4-3-28 0 0,-9-1-86 0 0,16 1 71 0 0,24-1 82 0 0,-24 5-148 0 0,-15 2-68 0 0,-12-5-16 0 0,1 0 0 0 0,-1 0-1 0 0,1 0 1 0 0,-1-1 0 0 0,1 1-1 0 0,-1-1 1 0 0,1 1 0 0 0,0-1-1 0 0,-1 1 1 0 0,1-1 0 0 0,0 0-1 0 0,-1 0 1 0 0,1 0 0 0 0,0 0-4 0 0,15 0-32 0 0,33 0 121 0 0,-31 0-128 0 0,-9 0-20 0 0,0 0-36 0 0,-1 0-40 0 0,0 0-48 0 0,-4 0-13 0 0,6-4-149 0 0,-6 1 137 0 0,-3 2 4 0 0,1-1-76 0 0,1 1-93 0 0,0-1-114 0 0,-2 1 101 0 0,1 1-55 0 0,-1-1-48 0 0,1 1-42 0 0,1 0-153 0 0,-1 0-43 0 0,2-1-185 0 0,2 1-503 0 0,-7 0 1382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3.0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16 112 9224 0 0,'0'0'266'0'0,"0"0"1"0"0,0 0-199 0 0,-2 0-40 0 0,-4-1-12 0 0,2-2 82 0 0,1-1 91 0 0,2-2 103 0 0,1 4 358 0 0,0-1 29 0 0,1-3-336 0 0,1 0-36 0 0,9-8 484 0 0,-9 11-25 0 0,-2 1 2 0 0,0 1-725 0 0,0 0 1 0 0,0 1-1 0 0,0-1 0 0 0,0 1 1 0 0,0-1-1 0 0,1 0 1 0 0,-1 1-1 0 0,0-1 1 0 0,0 1-1 0 0,0-1 1 0 0,0 1-1 0 0,1-1 1 0 0,-1 1-1 0 0,0-1 1 0 0,1 1-1 0 0,-1-1 1 0 0,0 1-44 0 0,1-1 37 0 0,-1 1 0 0 0,1 0 0 0 0,-1-1 1 0 0,1 1-1 0 0,-1 0 0 0 0,1-1 0 0 0,-1 1 0 0 0,1 0 1 0 0,0 0-1 0 0,-1 0 0 0 0,1 0 0 0 0,-1-1 1 0 0,1 1-1 0 0,0 0 0 0 0,-1 0 0 0 0,1 0 1 0 0,-1 0-38 0 0,6-2 586 0 0,7-9-9 0 0,-6 9-329 0 0,-1-1 26 0 0,-2-4-64 0 0,-3 7-201 0 0,-1 0-1 0 0,0-1 0 0 0,0 1 1 0 0,1-1-1 0 0,-1 1 0 0 0,0-1 0 0 0,1 1 1 0 0,-1 0-1 0 0,0-1 0 0 0,1 1 1 0 0,-1 0-1 0 0,0-1 0 0 0,1 1 1 0 0,-1 0-1 0 0,1 0 0 0 0,-1-1 0 0 0,1 1 1 0 0,-1 0-1 0 0,1 0 0 0 0,-1 0 1 0 0,0 0-1 0 0,1 0 0 0 0,-1-1 0 0 0,1 1 1 0 0,-1 0-1 0 0,1 0 0 0 0,-1 0 1 0 0,1 0-1 0 0,-1 0 0 0 0,1 1 0 0 0,-1-1 1 0 0,1 0-9 0 0,12 0 130 0 0,-9 1-82 0 0,0-1 0 0 0,0 0 0 0 0,0 0 0 0 0,0 0 0 0 0,0-1 0 0 0,0 1 0 0 0,-1-1 0 0 0,3-1-48 0 0,0 0 35 0 0,19-5 166 0 0,5 3 127 0 0,4 4-93 0 0,-10 0-107 0 0,-6 0-58 0 0,-5 0-47 0 0,-12 0-21 0 0,-1 0 0 0 0,0 0 0 0 0,0 0 0 0 0,1 0 0 0 0,-1 0-1 0 0,0 0 1 0 0,1 0 0 0 0,-1 0 0 0 0,0 0 0 0 0,1 0 0 0 0,-1 0 0 0 0,0 0-1 0 0,1 0 1 0 0,-1 0 0 0 0,0 0 0 0 0,1 1 0 0 0,-1-1 0 0 0,0 0-1 0 0,0 0 1 0 0,1 0 0 0 0,-1 0 0 0 0,0 1 0 0 0,0-1 0 0 0,1 0 0 0 0,-1 0-1 0 0,0 1-1 0 0,11 9 23 0 0,-5-6 26 0 0,3-5-35 0 0,-9 1-8 0 0,0 0-4 0 0,1 0-1 0 0,-1 0 0 0 0,0 0 0 0 0,0 0 0 0 0,0 0 0 0 0,0 0 0 0 0,0 0 0 0 0,0 0 0 0 0,0 0 1 0 0,0 0-1 0 0,0 0 0 0 0,0 0 0 0 0,1 0 0 0 0,-1 0 0 0 0,0 0 0 0 0,0 0 0 0 0,0 0 1 0 0,0 0-1 0 0,0 0 0 0 0,0 0 0 0 0,0 0 0 0 0,0 0 0 0 0,0 0 0 0 0,0 0 0 0 0,0 0 1 0 0,1 0-1 0 0,-1 0 0 0 0,0 0 0 0 0,0 0 0 0 0,0 0 0 0 0,0 0 0 0 0,0 0 0 0 0,0 0 1 0 0,0 1-1 0 0,0-1 0 0 0,0 0 0 0 0,0 0 0 0 0,0 0 0 0 0,0 0 0 0 0,0 0 0 0 0,0 0 1 0 0,0 0-1 0 0,0 0 0 0 0,0 0 0 0 0,0 0 0 0 0,0 1 0 0 0,0-1 0 0 0,0 0 0 0 0,0 0 1 0 0,0 0-1 0 0,0 0 0 0 0,0 0 0 0 0,0 0 0 0 0,0 0 0 0 0,0 0 0 0 0,0 0 0 0 0,0 0-1 0 0,-1 6 22 0 0,-8 16 118 0 0,4-12-104 0 0,2-3-42 0 0,-13 22 140 0 0,3-21-124 0 0,-19 34-10 0 0,30-39 6 0 0,-1 0-1 0 0,1 0 0 0 0,0 0 1 0 0,0 1-1 0 0,0-1 1 0 0,-1 2-6 0 0,2-2 5 0 0,-1 1 0 0 0,0-1 0 0 0,0 0 1 0 0,-1 0-1 0 0,1 1 0 0 0,-1-1-5 0 0,-5 4 0 0 0,6-5 6 0 0,0 0-1 0 0,-1 0 0 0 0,1 0 1 0 0,0 1-1 0 0,0-1 0 0 0,0 1 1 0 0,1-1-1 0 0,-1 1 0 0 0,1 0 1 0 0,-1 1-6 0 0,-4 22 10 0 0,0-15-10 0 0,1-1 0 0 0,3 19 0 0 0,2 2 0 0 0,3-15 0 0 0,-2-13-1 0 0,10 16 4 0 0,-11-18-4 0 0,1-1 0 0 0,-1 1 0 0 0,1 0 0 0 0,-1-1 1 0 0,1 1-1 0 0,0 0 0 0 0,-1-1 0 0 0,1 1 0 0 0,0-1 0 0 0,-1 1 0 0 0,1-1 0 0 0,0 1 1 0 0,-1-1-1 0 0,1 0 0 0 0,0 1 0 0 0,0-1 0 0 0,0 0 0 0 0,-1 0 0 0 0,1 1 0 0 0,0-1 1 0 0,4 2-78 0 0,6 11-10 0 0,-8-6 45 0 0,-3-6 39 0 0,0-1 0 0 0,0 1 0 0 0,1-1 0 0 0,-1 1 0 0 0,0-1 0 0 0,0 1-1 0 0,0-1 1 0 0,1 0 0 0 0,-1 1 0 0 0,0-1 0 0 0,1 1 0 0 0,-1-1 0 0 0,0 0-1 0 0,1 1 1 0 0,-1-1 0 0 0,0 0 0 0 0,1 1 0 0 0,-1-1 0 0 0,1 0 4 0 0,2 1-76 0 0,3-1-50 0 0,0 1-215 0 0,-1-1 71 0 0,6 6-406 0 0,-8-2 337 0 0,-2-1 123 0 0,0-1-41 0 0,1 1-50 0 0,-1 0-58 0 0,0-1 45 0 0,0 1-43 0 0,0-1-45 0 0,1 1-50 0 0,-2-2 30 0 0,1 1-50 0 0,1 0-44 0 0,-1-1-38 0 0,0 1-155 0 0,1 0-37 0 0,4 4-1639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3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13848 0 0,'-2'3'314'0'0,"-7"8"-3"0"0,6-3-115 0 0,1-1 39 0 0,2-4-16 0 0,0-3-105 0 0,0 0-31 0 0,0 3-49 0 0,1 0-23 0 0,-1-3-19 0 0,-4 8 33 0 0,-6 9 81 0 0,10-16-4 0 0,0 0-35 0 0,-1 0-16 0 0,0 4-163 0 0,1-4 136 0 0,0 0 51 0 0,0 0 70 0 0,0 0 86 0 0,0 0 102 0 0,0 0 119 0 0,0 0-19 0 0,0 0 87 0 0,-1-1-9 0 0,-1 0-214 0 0,-2 0-60 0 0,-2 0 39 0 0,3 0 109 0 0,3 0-29 0 0,0 0-154 0 0,0 0-96 0 0,0 0-73 0 0,0 0-44 0 0,0 0-32 0 0,0 0-39 0 0,0 0-23 0 0,0 0-40 0 0,0 0-44 0 0,0 0-50 0 0,0 0-53 0 0,0 0-50 0 0,0 0-46 0 0,0 0-43 0 0,0 0-282 0 0,0 0-71 0 0,0 0-53 0 0,0 0-41 0 0,0 0-333 0 0,0 0-36 0 0,0 0-2620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1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9488 0 0,'0'0'276'0'0,"0"-3"2"0"0,0-8-138 0 0,0 4-51 0 0,0 2 50 0 0,0 2-53 0 0,0 0 292 0 0,0 3 20 0 0,0 0 18 0 0,0 0 66 0 0,0 0 29 0 0,0 0 8 0 0,0 0-33 0 0,0 0-140 0 0,0 0-68 0 0,0 0-12 0 0,3 3-4 0 0,0 0-192 0 0,0 0 35 0 0,8 8 265 0 0,-7-6-237 0 0,-1-1-57 0 0,-1-1-60 0 0,6 14 246 0 0,0 2-43 0 0,24 68 591 0 0,-24-67-444 0 0,1-4-101 0 0,-1-2-75 0 0,-2 2-49 0 0,0 16 13 0 0,4-1-67 0 0,-5 1-14 0 0,6-1 7 0 0,-6 1 34 0 0,6-1 12 0 0,-6 1 2 0 0,0-16-64 0 0,-3-9-29 0 0,-1-1 0 0 0,1 1 0 0 0,-1-1 0 0 0,0 1 0 0 0,0-1 0 0 0,-1 5-35 0 0,0-3 50 0 0,0 0 0 0 0,1 0 0 0 0,1 7-50 0 0,8 9 152 0 0,-8-17-111 0 0,-1 0-1 0 0,-1 0 1 0 0,1 0-1 0 0,-1 1 0 0 0,0-1 1 0 0,-1 3-41 0 0,0-3 34 0 0,1 0 0 0 0,0 0 1 0 0,0 0-1 0 0,1 0 0 0 0,0 0 0 0 0,0 3-34 0 0,6 3 59 0 0,-6-11-55 0 0,0-1 0 0 0,-1 0 0 0 0,1 1 0 0 0,0-1 0 0 0,-1 1 0 0 0,1-1 0 0 0,-1 1 0 0 0,1-1 0 0 0,-1 1 0 0 0,0-1 0 0 0,0 1 0 0 0,1 0 0 0 0,-1-1-4 0 0,-1 9 39 0 0,2 12 1 0 0,-4-22-386 0 0,1 0 305 0 0,-1-1-46 0 0,-2 0-196 0 0,1-1-91 0 0,-5-4-579 0 0,7 3 714 0 0,1 0 58 0 0,-2-2-318 0 0,1 1 36 0 0,0-1-38 0 0,0 0 36 0 0,-2-2-180 0 0,-2-1 43 0 0,-10-21-1028 0 0</inkml:trace>
  <inkml:trace contextRef="#ctx0" brushRef="#br0" timeOffset="548">48 111 10016 0 0,'0'0'230'0'0,"0"0"30"0"0,0 0 18 0 0,0-1-120 0 0,0-1-83 0 0,0-1-43 0 0,0-2-21 0 0,0-2 27 0 0,0-4 37 0 0,0 9 103 0 0,2 1 204 0 0,-1 1-336 0 0,0 0 0 0 0,-1 0 0 0 0,1 0 1 0 0,0 0-1 0 0,-1 0 0 0 0,1-1 0 0 0,0 1 0 0 0,-1 0 0 0 0,1-1 1 0 0,-1 1-1 0 0,1 0 0 0 0,-1-1 0 0 0,1 1 0 0 0,0 0 0 0 0,-1-1 1 0 0,0 1-1 0 0,1-1 0 0 0,-1 1 0 0 0,1-1 0 0 0,-1 1 0 0 0,1-1-46 0 0,4-8 597 0 0,-1 2-256 0 0,1 1-75 0 0,-4 5-79 0 0,1 0-34 0 0,0 0 61 0 0,0 1-79 0 0,1 1-75 0 0,0 0-16 0 0,-1-1 62 0 0,1-1 74 0 0,0-2 115 0 0,2-1-93 0 0,1 0 0 0 0,-1 1 0 0 0,1-1 0 0 0,3 0-202 0 0,4-3 269 0 0,-13 7-266 0 0,15-4 269 0 0,-2 4-101 0 0,4-1 8 0 0,-1-5-13 0 0,-13 4-134 0 0,0 1 0 0 0,0 0 1 0 0,1 0-1 0 0,-1 0 0 0 0,1 1 1 0 0,-1-1-1 0 0,1 1 0 0 0,1-1-32 0 0,25 1 247 0 0,-1 0-88 0 0,53 0 132 0 0,-63 2-211 0 0,-1 5-55 0 0,-7-2-14 0 0,7 0 33 0 0,-2 0-27 0 0,0 0-3 0 0,2 1 25 0 0,-12-5-34 0 0,0 1-4 0 0,0 0-1 0 0,0 0 1 0 0,0 1 0 0 0,-1-1-1 0 0,1 1 1 0 0,-1 1 0 0 0,1-1-1 0 0,3 3 0 0 0,4 7 0 0 0,-8-9 0 0 0,-1 0 0 0 0,1 1 0 0 0,-1 0 0 0 0,1 0 0 0 0,-2 0 0 0 0,2 2 0 0 0,11 24 16 0 0,-15-28-1 0 0,0-1-1 0 0,0 1 0 0 0,-1-1 0 0 0,1 1 0 0 0,-1-1 0 0 0,0 1 0 0 0,1 0 0 0 0,-1 1-14 0 0,-2 21 70 0 0,2-14-45 0 0,0-8-9 0 0,0 0-1 0 0,0 0 0 0 0,0 0 0 0 0,0 0 0 0 0,-1 0 1 0 0,1 0-1 0 0,-1-1 0 0 0,0 1 0 0 0,0 0 0 0 0,0 0 1 0 0,0 0-1 0 0,0-1 0 0 0,-1 1 0 0 0,1 0 1 0 0,-1-1-1 0 0,1 0 0 0 0,-1 1 0 0 0,0-1 0 0 0,0 0 1 0 0,0 0-1 0 0,-1 0 0 0 0,-1 2-15 0 0,0 0 17 0 0,-9 11 63 0 0,12-12-78 0 0,0-1-1 0 0,-1 0 1 0 0,1 0-1 0 0,0 0 1 0 0,-1 0-1 0 0,0 0 0 0 0,1 0 1 0 0,-1 0-1 0 0,0 0 1 0 0,0-1-1 0 0,-1 1-1 0 0,-6 6 0 0 0,-1 8 0 0 0,-32 15 22 0 0,31-22 42 0 0,-7 2 91 0 0,-3 1-40 0 0,18-10-112 0 0,0 0-1 0 0,1-1 0 0 0,-1 1 1 0 0,0-1-1 0 0,0 1 1 0 0,0-1-1 0 0,0 0 0 0 0,0 0 1 0 0,-1 0-1 0 0,1-1 0 0 0,0 1 1 0 0,0-1-1 0 0,-3 1-2 0 0,-5 0 44 0 0,-1 5-46 0 0,6-2 16 0 0,-1-1 46 0 0,1-2 17 0 0,-2-1 39 0 0,-5 3 12 0 0,0 8-10 0 0,17-16-69 0 0,1 0-61 0 0,0 0-38 0 0,-3 3 16 0 0,-1 1 0 0 0,1-1-1 0 0,0 1 1 0 0,0-1-1 0 0,0 1 1 0 0,0 0 0 0 0,1 0-1 0 0,1-1 35 0 0,6 1-94 0 0,-3 1 14 0 0,6 0-1 0 0,-1-3 52 0 0,0-3-14 0 0,-7 4 34 0 0,0 1-1 0 0,-1 0 1 0 0,1 0 0 0 0,0 0-1 0 0,-1 0 1 0 0,1 1 0 0 0,0-1-1 0 0,0 1 1 0 0,3 1 9 0 0,22-2-13 0 0,21 0-52 0 0,-24 5 60 0 0,-12 2 5 0 0,-12-5 0 0 0,1 1 0 0 0,-1-1 0 0 0,0 0 0 0 0,1 0 0 0 0,-1-1 0 0 0,1 1 0 0 0,-1-1 0 0 0,1 1 0 0 0,0-1 0 0 0,-1-1 0 0 0,0 1 0 0 0,0 1 0 0 0,0-1 0 0 0,0 0 0 0 0,0 1 0 0 0,0-1 0 0 0,0 1 0 0 0,0 0 0 0 0,0 0 0 0 0,0 0 0 0 0,0 0 0 0 0,0 1 0 0 0,-1-1 0 0 0,1 1 0 0 0,-1 0 0 0 0,2 0 0 0 0,-1 0 0 0 0,1 0 0 0 0,0 0 0 0 0,0 0 0 0 0,0-1 0 0 0,0 0 0 0 0,0 0 0 0 0,2 0 0 0 0,-3 0 0 0 0,1 0 0 0 0,-1-1 0 0 0,1 1 0 0 0,-1 1 0 0 0,0-1 0 0 0,1 0 0 0 0,-1 1 0 0 0,0-1 0 0 0,0 1 0 0 0,0 0 0 0 0,0 0 0 0 0,1 2 0 0 0,-1-2 0 0 0,-1 1 0 0 0,1-1-1 0 0,0 0 1 0 0,0 0 0 0 0,0-1-1 0 0,1 1 1 0 0,0 0-8 0 0,0 0-1 0 0,-1 0 1 0 0,1 1-1 0 0,0-1 1 0 0,-1 1-1 0 0,1 0 9 0 0,15 20-12 0 0,-9-1 37 0 0,2 4 161 0 0,-8-18-133 0 0,-4-7-46 0 0,1 0 1 0 0,-1 0-1 0 0,0 0 0 0 0,0 0 0 0 0,1 0 1 0 0,-1-1-1 0 0,0 1 0 0 0,0 0 0 0 0,0 0 1 0 0,0 0-1 0 0,0 0 0 0 0,-1 0 0 0 0,1 0 1 0 0,0 0-1 0 0,0-1 0 0 0,0 1 0 0 0,-1 0 1 0 0,1 0-1 0 0,0 0 0 0 0,-1 0 0 0 0,1-1 1 0 0,-1 1-1 0 0,1 0 0 0 0,-1 0 0 0 0,1-1 1 0 0,-1 1-8 0 0,-6 11 95 0 0,4 0-9 0 0,3-9-66 0 0,0-1 0 0 0,-1 0 0 0 0,0 1 0 0 0,1-1 0 0 0,-1 0 0 0 0,0 0 0 0 0,0 1 0 0 0,0-1 0 0 0,0 0 0 0 0,-1 0 0 0 0,1 0 0 0 0,-1-1-1 0 0,1 1 1 0 0,-1 0-20 0 0,-9 11 130 0 0,-3 8 20 0 0,-6 7 51 0 0,-1-11-18 0 0,-5 2-36 0 0,5 7-56 0 0,11-18-59 0 0,-1 0 0 0 0,0 0 0 0 0,-10 5-32 0 0,0 0 50 0 0,7-3-30 0 0,9-7-6 0 0,0 0 0 0 0,1 1 0 0 0,-1-2 0 0 0,0 1 0 0 0,-4 1-14 0 0,-15 4 44 0 0,1 0 6 0 0,7-6-50 0 0,-4-2-8 0 0,-17 0 51 0 0,25 0-72 0 0,-1 0-46 0 0,8 0-61 0 0,0 0 69 0 0,1-1 48 0 0,-6-2 32 0 0,4 1-53 0 0,3 1-19 0 0,1-1-37 0 0,-1 1-45 0 0,1-1-54 0 0,-1 0-93 0 0,0 0-87 0 0,0-1-97 0 0,0 1-110 0 0,1 0-119 0 0,0 0 301 0 0,1 1-33 0 0,0 0-36 0 0,-1-1-37 0 0,1 1-38 0 0,-1 0-40 0 0,-1-3-661 0 0,0 1-35 0 0,-6-6-2679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0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1058 9072 0 0,'0'0'200'0'0,"0"0"33"0"0,0 0 15 0 0,-2 0-36 0 0,-5 0-148 0 0,3 0 28 0 0,2 0 92 0 0,2 0 213 0 0,0 0 358 0 0,-3-3 21 0 0,-8-7-31 0 0,9 8-492 0 0,2 1 84 0 0,0-2 16 0 0,0-1-36 0 0,0 1-27 0 0,0-1-38 0 0,0 1-38 0 0,0 0-36 0 0,0 0-36 0 0,1 0-37 0 0,-1 1-34 0 0,1 1-35 0 0,6-3 236 0 0,-7 3-254 0 0,1 1-1 0 0,-1 0 0 0 0,1 0 1 0 0,-1-1-1 0 0,1 1 0 0 0,-1 0 0 0 0,0-1 1 0 0,1 1-1 0 0,-1 0 0 0 0,0-1 1 0 0,1 1-1 0 0,-1 0 0 0 0,0-1 0 0 0,0 1 1 0 0,1-1-1 0 0,-1 1 0 0 0,0-1 1 0 0,0 1-1 0 0,1-1 0 0 0,-1 1 0 0 0,0 0 1 0 0,0-1-1 0 0,0 1 0 0 0,0-1 1 0 0,0 1-1 0 0,0-1 0 0 0,0 1 0 0 0,0-1 1 0 0,0 1-1 0 0,0-1 0 0 0,0 1 0 0 0,0-1-16 0 0,0-6 159 0 0,5-6 464 0 0,-2 8-405 0 0,0 2-118 0 0,-1-1-95 0 0,-2 3 30 0 0,1-1-1 0 0,-1 1 0 0 0,1 0 1 0 0,-1-1-1 0 0,0 1 1 0 0,0 0-1 0 0,1-1 0 0 0,-1 1 1 0 0,0-1-1 0 0,0 0-35 0 0,2-16 323 0 0,2 7-199 0 0,3-5 16 0 0,6-12 106 0 0,-9 15-121 0 0,0-1 36 0 0,-2 4-86 0 0,6-25 140 0 0,-5 4-35 0 0,-2 13-80 0 0,1 1 1 0 0,1-1 0 0 0,0 1 0 0 0,4-8-101 0 0,6-32 179 0 0,-11 36-133 0 0,0 5-22 0 0,1-1-1 0 0,1 0 0 0 0,3-10-23 0 0,-2 9 38 0 0,-1 0 0 0 0,2-13-38 0 0,-4 16 19 0 0,1 0 0 0 0,0 0 1 0 0,6-12-20 0 0,8-14 11 0 0,-9 25-11 0 0,-2 0 0 0 0,0 0-1 0 0,1-8 1 0 0,-1-6 0 0 0,-4 23 0 0 0,-1 0 0 0 0,1-1 0 0 0,0 1 0 0 0,1 0 0 0 0,0-1 0 0 0,2-3 0 0 0,0 0 0 0 0,-1 0 0 0 0,0-1 0 0 0,0-6 0 0 0,8-21 0 0 0,-8 28 0 0 0,-2 8 0 0 0,-1 0 0 0 0,0 0 0 0 0,0 0 0 0 0,0 0 0 0 0,0 0 0 0 0,0-1 0 0 0,-1 1 0 0 0,1 0 0 0 0,-1-3 0 0 0,3-10 0 0 0,12-13 11 0 0,-14 29-8 0 0,0 0 0 0 0,0-1 0 0 0,-1 1 0 0 0,1 0 0 0 0,0-1 0 0 0,0 1 0 0 0,0 0 0 0 0,0 0 0 0 0,-1 0 1 0 0,1 0-1 0 0,0 0 0 0 0,0 0 0 0 0,0 0 0 0 0,1 0-3 0 0,13 2 10 0 0,-13 0-10 0 0,0-1 0 0 0,-1 0 0 0 0,1 1 0 0 0,-1-1 0 0 0,1 1 0 0 0,-1-1 0 0 0,0 1 0 0 0,0 0 0 0 0,0-1 0 0 0,0 1 0 0 0,0 0 0 0 0,0 0 0 0 0,0 1 0 0 0,1 0 0 0 0,-1 0 0 0 0,1 0 0 0 0,0 0 0 0 0,0 0 0 0 0,0 0 0 0 0,1 0 0 0 0,-1-1 0 0 0,0 0 0 0 0,0 1 0 0 0,-1-1-1 0 0,1 0 1 0 0,-1 1 0 0 0,1-1 0 0 0,-1 1-1 0 0,0 0 1 0 0,0-1 0 0 0,0 1 0 0 0,0 0-1 0 0,0 0 1 0 0,0 2-8 0 0,0-1 0 0 0,0 0-1 0 0,1 0 1 0 0,0 1-1 0 0,0-1 1 0 0,2 3 8 0 0,3 6-3 0 0,-1 0-1 0 0,-1 0 1 0 0,4 13 3 0 0,-7-18-1 0 0,6 13 1 0 0,0 0 0 0 0,11 19 0 0 0,-19-40 0 0 0,3 7 0 0 0,0 0 0 0 0,0 0 0 0 0,0 1 0 0 0,-1-1 0 0 0,0 1 0 0 0,0 1 0 0 0,6 16 0 0 0,2 0 0 0 0,4 6 0 0 0,14 40 0 0 0,35 118 0 0 0,-48-130 0 0 0,-12-42 0 0 0,2 1 0 0 0,4 12 0 0 0,13 18 3 0 0,-8-16 49 0 0,0 4 100 0 0,-1-12-76 0 0,-4-7-7 0 0,1 5 53 0 0,-8-15-92 0 0,11 26 132 0 0,-11-29-119 0 0,0-1-1 0 0,0 1 1 0 0,0-1-1 0 0,1 0 1 0 0,2 3-43 0 0,-4-5 9 0 0,1 0-1 0 0,-1 1 1 0 0,0-1 0 0 0,0 1-1 0 0,0-1 1 0 0,0 1-1 0 0,0-1 1 0 0,0 1 0 0 0,-1 0-1 0 0,1-1 1 0 0,0 1-1 0 0,-1 0 1 0 0,1 0 0 0 0,-1-1-1 0 0,0 2-8 0 0,0 0 70 0 0,0-3 20 0 0,0 0 1 0 0,0 0-16 0 0,0 0 10 0 0,-7 0-87 0 0,1 0-71 0 0,-5 0-159 0 0,8 0 191 0 0,1 0 34 0 0,-1-1-126 0 0,1-1-64 0 0,2 2 197 0 0,-2-2-154 0 0,0 0-34 0 0,-2-2-144 0 0,2-1-41 0 0,-1 0-27 0 0,0-1-359 0 0,1 4 382 0 0,1 2 126 0 0,0-1-39 0 0,-1 0-49 0 0,0 0-56 0 0,0 0-25 0 0,-1 0-61 0 0,2 0 32 0 0,-1 0-50 0 0,0 0-45 0 0,1-1-38 0 0,-1 1-161 0 0,0-1-39 0 0,0 0-193 0 0,-2-2-529 0 0</inkml:trace>
  <inkml:trace contextRef="#ctx0" brushRef="#br0" timeOffset="212.16">190 774 9272 0 0,'0'0'208'0'0,"0"0"33"0"0,3 0 14 0 0,10-3-42 0 0,-5-2-168 0 0,-7 4-45 0 0,0 0 0 0 0,1 0 0 0 0,-1 1 0 0 0,1-1-1 0 0,-1 0 1 0 0,1 0 0 0 0,0 1 0 0 0,-1-1 0 0 0,1 1 0 0 0,0 0-1 0 0,-1-1 1 0 0,1 1 0 0 0,0 0 0 0 0,-1 0 0 0 0,2 0 0 0 0,6 0 32 0 0,-2-2 54 0 0,2 0 71 0 0,6-4 137 0 0,8-2 74 0 0,-4-3-1 0 0,-6 2-97 0 0,2 2 54 0 0,7 2-49 0 0,-15 3-185 0 0,1 0 1 0 0,-1 0 0 0 0,0-1 0 0 0,3-1-91 0 0,-1 0 105 0 0,0 0 1 0 0,1 1 0 0 0,0 0-1 0 0,-1 1-105 0 0,15-4 179 0 0,0-4-72 0 0,1 0 40 0 0,-18 8-135 0 0,0-1-42 0 0,0 1-62 0 0,1 0-104 0 0,-3 1 53 0 0,-1 0-33 0 0,0 0-36 0 0,0 0-41 0 0,0 0-42 0 0,0 0-46 0 0,0 0-62 0 0,0 0-55 0 0,-1 0-59 0 0,1 0-62 0 0,9-1-1081 0 0,6 2-948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8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0 143 7632 0 0,'0'0'166'0'0,"0"0"29"0"0,0 0 14 0 0,1 0-68 0 0,1 2-19 0 0,2 2 35 0 0,2 3 125 0 0,-3-5 232 0 0,-3-2 20 0 0,-1 1-282 0 0,1 0-55 0 0,0 1-49 0 0,0-1-39 0 0,1 2 23 0 0,1 2-20 0 0,-1-4 10 0 0,5 3 227 0 0,-5-4-326 0 0,-1 0-1 0 0,0 1 1 0 0,1-1-1 0 0,-1 0 1 0 0,1 1 0 0 0,-1-1-1 0 0,1 0 1 0 0,-1 1-1 0 0,0-1 1 0 0,1 0-1 0 0,-1 1 1 0 0,0-1 0 0 0,0 0-1 0 0,1 1 1 0 0,-1-1-1 0 0,0 1 1 0 0,0-1 0 0 0,1 1-1 0 0,-1-1 1 0 0,0 1-1 0 0,0-1 1 0 0,0 1-1 0 0,0-1 1 0 0,0 1 0 0 0,0-1-1 0 0,0 1 1 0 0,0-1-1 0 0,0 1 1 0 0,0-1-1 0 0,0 1 1 0 0,0-1 0 0 0,0 1-23 0 0,0 1 37 0 0,0 1 65 0 0,-1 2 153 0 0,2 9 461 0 0,0-10-554 0 0,0 0-68 0 0,4 4 100 0 0,1 2 76 0 0,-3 3 65 0 0,-1 2 25 0 0,9-1 43 0 0,-10-12-228 0 0,0-1-37 0 0,0 3 42 0 0,0 0-84 0 0,-2 1-53 0 0,0-2-8 0 0,1-1 43 0 0,0 1-80 0 0,0 0 45 0 0,0 3 53 0 0,-1 0 38 0 0,3 14 401 0 0,0-13-343 0 0,3 1-34 0 0,-4-7-126 0 0,0 1 0 0 0,0-1 0 0 0,-1 0 0 0 0,1 1 0 0 0,0-1 0 0 0,0 1 0 0 0,-1 0 0 0 0,1-1 0 0 0,-1 1 0 0 0,0-1 0 0 0,1 1 0 0 0,-1 0 0 0 0,0-1 0 0 0,0 1-32 0 0,0 10 256 0 0,0 14 232 0 0,0-17-250 0 0,0-1 23 0 0,0-1 77 0 0,0 1 95 0 0,0-1 114 0 0,0-5-415 0 0,0-2-48 0 0,0 0-11 0 0,0 0 6 0 0,0 0 28 0 0,-3 0 11 0 0,-4 0-36 0 0,4 0-25 0 0,0 0 40 0 0,3-2 3 0 0,0-13 76 0 0,0-1-73 0 0,0 1-53 0 0,0-29 7 0 0,0 26 0 0 0,0-48-33 0 0,1 58-11 0 0,0 0-1 0 0,0 0 1 0 0,0 0 0 0 0,2-2-13 0 0,-1 0 0 0 0,1 1 1 0 0,0 0-1 0 0,1 0 1 0 0,0 0-1 0 0,5-8 0 0 0,-7 13 0 0 0,0 1 0 0 0,0-1 0 0 0,0 0 0 0 0,0 1 0 0 0,-1-1 0 0 0,1 0 0 0 0,-1 0 0 0 0,0-1 0 0 0,2-7 0 0 0,0 5 0 0 0,0 0 0 0 0,0 1 0 0 0,1-1 0 0 0,0 1 0 0 0,0 0 0 0 0,0 0 0 0 0,1 1 0 0 0,-1-1 0 0 0,1 1 0 0 0,1 0 0 0 0,7-11 0 0 0,-10 11 0 0 0,-3 4 0 0 0,0 1-1 0 0,0-1 1 0 0,1 1 0 0 0,-1-1 0 0 0,0 0 0 0 0,1 1-1 0 0,-1-1 1 0 0,0 1 0 0 0,1-1 0 0 0,-1 1 0 0 0,1-1 0 0 0,-1 1-1 0 0,1-1 1 0 0,-1 1 0 0 0,1-1 0 0 0,-1 1 0 0 0,1 0-1 0 0,0-1 1 0 0,-1 1 0 0 0,1 0 0 0 0,0-1 0 0 0,0 1 0 0 0,4-2-6 0 0,42-25-48 0 0,-46 27 53 0 0,1-1 0 0 0,0 1 0 0 0,-1-1 0 0 0,1 1-1 0 0,0 0 1 0 0,-1 0 0 0 0,1 0 0 0 0,0 0 0 0 0,-1 0-1 0 0,1 0 2 0 0,-2 0 0 0 0,27 0-48 0 0,-26 0 44 0 0,1 0 0 0 0,0 0 0 0 0,-1 0 0 0 0,1 0 0 0 0,0 0 0 0 0,-1 1 0 0 0,1-1 0 0 0,0 1 0 0 0,-1-1 0 0 0,1 1 0 0 0,-1 0-1 0 0,1 0 1 0 0,-1-1 0 0 0,1 1 0 0 0,0 1 4 0 0,6 3-31 0 0,2-1 15 0 0,-9-3 11 0 0,0-1 1 0 0,0 1-1 0 0,1-1 0 0 0,-1 1 0 0 0,0-1 1 0 0,0 1-1 0 0,0 0 0 0 0,0-1 0 0 0,0 1 1 0 0,0 0-1 0 0,0 0 0 0 0,0 0 0 0 0,0 0 1 0 0,0 0-1 0 0,0 0 0 0 0,-1 0 0 0 0,1 0 1 0 0,0 1 4 0 0,1 12-11 0 0,-2-12 11 0 0,0-1 0 0 0,1 1 0 0 0,-1 0 0 0 0,0-1 0 0 0,1 1 0 0 0,-1 0 0 0 0,1-1 0 0 0,-1 1 0 0 0,1-1 0 0 0,0 1 0 0 0,0-1 0 0 0,-1 1 0 0 0,1-1 0 0 0,1 1 0 0 0,2 6 0 0 0,1 2 0 0 0,-4-8 0 0 0,0 1 0 0 0,0-1 0 0 0,0 0 0 0 0,1 0 0 0 0,-1 0 0 0 0,1 0 0 0 0,-1 0 0 0 0,1 0 0 0 0,0 0 0 0 0,0 1 0 0 0,1 0 0 0 0,-1 0 0 0 0,0 0 0 0 0,0 1 0 0 0,0-1 0 0 0,1 2 0 0 0,-2-2 0 0 0,1 1 0 0 0,0-1 0 0 0,0 0 0 0 0,1 1 0 0 0,-1-1 0 0 0,1 0 0 0 0,0 1 0 0 0,0-1 0 0 0,-1 0 0 0 0,0 1 0 0 0,0-1 0 0 0,0 1 0 0 0,0 0 0 0 0,0 0 0 0 0,-1-1 0 0 0,1 1 0 0 0,-1 0 0 0 0,0 3 0 0 0,11 25 0 0 0,14 16 0 0 0,-21-17 0 0 0,0-23 0 0 0,-4-6 0 0 0,0-1 0 0 0,0 0 0 0 0,0 1 0 0 0,-1-1 0 0 0,1 1 0 0 0,0-1 0 0 0,-1 1 0 0 0,1 0 0 0 0,-1-1 0 0 0,1 1 0 0 0,-1 0 0 0 0,0-1 0 0 0,0 1 0 0 0,0 0 0 0 0,0 12-6 0 0,0 51 87 0 0,3-50-26 0 0,7 1 3 0 0,-7-6-64 0 0,-3-4-56 0 0,0-6 62 0 0,0 8-172 0 0,0-3-77 0 0,0-2-343 0 0,0-3 329 0 0,0 0-21 0 0,0 0-73 0 0,0 0 125 0 0,0 0-43 0 0,0 0-44 0 0,0 0-43 0 0,0 0-40 0 0,0 0-34 0 0,0 0-278 0 0,1 0-58 0 0,0 0-46 0 0,0 0-33 0 0,3 0-1517 0 0,5 0-1333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20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0 222 6448 0 0,'0'0'141'0'0,"0"0"23"0"0,0 0 13 0 0,1 0-50 0 0,1 0 0 0 0,2 0 54 0 0,2 0 162 0 0,-3 0 297 0 0,-3 0 28 0 0,3-1-379 0 0,0 1-40 0 0,0 0-37 0 0,-1-1-32 0 0,2 0 34 0 0,-1-1-53 0 0,3-1 44 0 0,6-4 80 0 0,-7 6-123 0 0,1 1 81 0 0,11 1 267 0 0,-2 0-152 0 0,-12-1-273 0 0,0 0 0 0 0,0 0 0 0 0,0 0 0 0 0,0-1-1 0 0,0 1 1 0 0,0-1 0 0 0,0 1 0 0 0,0-1 0 0 0,2-1-85 0 0,3-3 175 0 0,-7 4-141 0 0,0 0 0 0 0,1 0 0 0 0,-1 1 0 0 0,1-1 1 0 0,-1 0-1 0 0,1 1 0 0 0,-1-1 0 0 0,1 0 0 0 0,0 1 0 0 0,-1 0 0 0 0,1-1 0 0 0,0 1 0 0 0,-1 0 0 0 0,1 0-34 0 0,27 0 484 0 0,-10 0-213 0 0,-4 0-103 0 0,-2 0-71 0 0,2-2 72 0 0,-5-3-33 0 0,2-1-1 0 0,-8 5-107 0 0,-1 0 1 0 0,0 1 0 0 0,1-1-1 0 0,-1 1 1 0 0,1 0 0 0 0,-1 0 0 0 0,0 0-1 0 0,3 1-28 0 0,20 0 158 0 0,-6-5-1 0 0,-15 2-129 0 0,2-1 20 0 0,0 1-1 0 0,0 0 1 0 0,0 1 0 0 0,0-1-1 0 0,0 1 1 0 0,7 0-48 0 0,1 2 67 0 0,-8-1-32 0 0,1 0 1 0 0,0 0 0 0 0,0-1 0 0 0,-1 0 0 0 0,3 0-36 0 0,6-4 56 0 0,-9 3-29 0 0,-1 0 0 0 0,1 1 1 0 0,-1 0-1 0 0,1 0 0 0 0,0 0 0 0 0,0 1-26 0 0,8 0 45 0 0,-6 0-15 0 0,0 0 1 0 0,1 0-1 0 0,-1-1 1 0 0,4-1-32 0 0,-2 0 20 0 0,7-2 28 0 0,0 1 0 0 0,0 1-1 0 0,7 0-47 0 0,14 3 108 0 0,4 0 4 0 0,-9-6-8 0 0,-24 3-76 0 0,8-2 51 0 0,0 1 0 0 0,0 1 1 0 0,7 0-80 0 0,-3 2 95 0 0,-8 1-20 0 0,0-2-1 0 0,-1 1 0 0 0,5-2-74 0 0,7-3 81 0 0,-10 2-1 0 0,1 0 0 0 0,0 2-1 0 0,7-1-79 0 0,0 3 79 0 0,-6-1 2 0 0,0 0-1 0 0,0-1 0 0 0,4-1-80 0 0,-8 0 44 0 0,12-3 95 0 0,0 2 0 0 0,20 0-139 0 0,-16 3 94 0 0,-5 0 26 0 0,-1 0 0 0 0,11-3-120 0 0,-2-3 103 0 0,-17 4-33 0 0,-1-1-1 0 0,1 2 0 0 0,9 0-69 0 0,1 1 61 0 0,-6 1 10 0 0,0-1 0 0 0,0-1-1 0 0,7-2-70 0 0,-13 1 38 0 0,12-2 79 0 0,0 0 0 0 0,20 1-117 0 0,-25 2 69 0 0,0 0-1 0 0,0-1 0 0 0,1-2-68 0 0,-1 1 66 0 0,0 0 1 0 0,0 2-1 0 0,2 0-66 0 0,7 0 168 0 0,26-6-168 0 0,-26 3 156 0 0,26 0-156 0 0,19 4 139 0 0,25 0 10 0 0,-81 0-104 0 0,0-2-1 0 0,0 0 0 0 0,3-2-44 0 0,-4 1 41 0 0,1 1 0 0 0,-1 1 0 0 0,4 0-41 0 0,114 1 254 0 0,69 0 4 0 0,-10 0-32 0 0,-64 0-24 0 0,-21 0 29 0 0,-1 0 78 0 0,-18 0 24 0 0,0 0 83 0 0,1 0 93 0 0,-1 0 107 0 0,-88 0-466 0 0,-2 0 2 0 0,0 0-14 0 0,0 0-54 0 0,0 0 4 0 0,0 0-6 0 0,0 0-2 0 0,0 0-286 0 0,-1 0 46 0 0,1 0 43 0 0,-1 0 39 0 0,0 0 27 0 0,0 0 115 0 0,0 0 125 0 0,-1 0 576 0 0,2 0-629 0 0,-1 0-34 0 0,1 0-44 0 0,0 0-59 0 0,-1 0-73 0 0,1 0-85 0 0,-1 0-96 0 0,1 0-109 0 0,-1 0-121 0 0,1 0 194 0 0,0 0-35 0 0,-1 0-166 0 0,1 0-68 0 0,-1 0-71 0 0,1 0-75 0 0,-1 0-79 0 0,1 0-83 0 0,-1 0-86 0 0,1 0-89 0 0,0 0-426 0 0,0 0-41 0 0,0 0-341 0 0,0 0-970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21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8288 0 0,'0'0'190'0'0,"0"0"28"0"0,0 0 7 0 0,3-3-33 0 0,10-7-153 0 0,0 3 20 0 0,-2 2 125 0 0,-3 1 26 0 0,-5 2-114 0 0,1 2 64 0 0,7-1 499 0 0,-7 1-390 0 0,0-1-77 0 0,-1 1-129 0 0,-1-1-67 0 0,2-1 97 0 0,0-1-4 0 0,3-2 20 0 0,-1 3 14 0 0,0 1 51 0 0,1 1 94 0 0,-3 0-185 0 0,-4 0-54 0 0,25-14 75 0 0,-22 13-153 0 0,2 0 22 0 0,-2 1-25 0 0,-1 0-50 0 0,1 0-9 0 0,0 0-39 0 0,10 0-151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21.5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9728 0 0,'0'0'222'0'0,"0"0"30"0"0,0 0 18 0 0,0 0-92 0 0,0 0-12 0 0,0 0 60 0 0,0 0 196 0 0,0 0 363 0 0,0 0 23 0 0,0 0-329 0 0,0 0-187 0 0,1 0-38 0 0,1 0 80 0 0,8 1 93 0 0,17 0 353 0 0,-14-3-458 0 0,-5-1-83 0 0,-4-3-76 0 0,-4 5-153 0 0,1 1 0 0 0,-1 0 0 0 0,0-1 0 0 0,0 1 0 0 0,1-1 0 0 0,-1 1-1 0 0,0 0 1 0 0,1-1 0 0 0,-1 1 0 0 0,0-1 0 0 0,1 1 0 0 0,-1 0 0 0 0,1 0 0 0 0,-1-1 0 0 0,1 1-1 0 0,-1 0 1 0 0,0 0 0 0 0,1-1 0 0 0,-1 1 0 0 0,1 0 0 0 0,-1 0 0 0 0,1 0 0 0 0,-1 0-1 0 0,1 0 1 0 0,-1 0 0 0 0,1 0 0 0 0,-1 0 0 0 0,1 0 0 0 0,-1 0 0 0 0,1 0 0 0 0,-1 0 0 0 0,1 0-11 0 0,13-2 183 0 0,-4-4-80 0 0,-2 1-54 0 0,23-11 108 0 0,-15 14-121 0 0,-8 1-69 0 0,0-1-39 0 0,8-8-104 0 0,-1 7-14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9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10480 0 0,'-13'-13'233'0'0,"10"10"39"0"0,3 3 16 0 0,0 0-32 0 0,0 0-129 0 0,0 0 62 0 0,0 0 47 0 0,3 3 11 0 0,-1-1-244 0 0,1 2 104 0 0,2 0 65 0 0,6 7 295 0 0,-8-8-355 0 0,-1-1-36 0 0,0 1 187 0 0,0 0-96 0 0,-2 0-60 0 0,0 1-55 0 0,0-1-14 0 0,1 0 42 0 0,3 5 62 0 0,3 5 93 0 0,-2 0-48 0 0,-1-3-79 0 0,3 9 77 0 0,-5-11-85 0 0,-2 2 35 0 0,0 48 393 0 0,1-42-320 0 0,5 1-33 0 0,0 3-22 0 0,-4 2-2 0 0,-2 3 48 0 0,-1-16-81 0 0,1 1 1 0 0,1 0 0 0 0,-1 0 0 0 0,2 0-1 0 0,-1 1-118 0 0,0-7 36 0 0,7 26 239 0 0,-7-21-162 0 0,1 0 0 0 0,-1-1 0 0 0,0 9-113 0 0,-1 18 320 0 0,0 9 30 0 0,2-17-88 0 0,4-3-57 0 0,-4-17-137 0 0,0 0 1 0 0,-1 0-1 0 0,0 1 0 0 0,0-1 0 0 0,-1 3-68 0 0,0 50 436 0 0,2-41-293 0 0,5-3-53 0 0,-1-1-15 0 0,-5 1 37 0 0,-2 20 98 0 0,0-9-92 0 0,1-9-113 0 0,1-3-74 0 0,0-1-85 0 0,-1-14-92 0 0</inkml:trace>
  <inkml:trace contextRef="#ctx0" brushRef="#br0" timeOffset="514.92">253 237 9728 0 0,'0'0'284'0'0,"0"-3"1"0"0,1 0-230 0 0,-1 2-51 0 0,-5-6 42 0 0,-4-11 62 0 0,8 15-121 0 0,0 0 85 0 0,0 0 75 0 0,1 0 61 0 0,0 0 45 0 0,0 0 36 0 0,5-10 1215 0 0,-3 9-1109 0 0,0 1-89 0 0,-1 1-179 0 0,0 0-50 0 0,1 1-58 0 0,-1 0-63 0 0,0-1 260 0 0,0 1-40 0 0,0-2 71 0 0,0 1-91 0 0,-3-1-81 0 0,1 0-9 0 0,1 1 77 0 0,2 0 88 0 0,-1 0-65 0 0,0 1 40 0 0,20-12 342 0 0,-9 6-292 0 0,-3 0-48 0 0,-6 5 0 0 0,0 1-80 0 0,0 0-52 0 0,2 1-50 0 0,-1 0-10 0 0,-1-1 39 0 0,7-2 23 0 0,10-3 56 0 0,-5-1 32 0 0,-7 2-80 0 0,-7 4-74 0 0,0 1 1 0 0,1-1 0 0 0,-1 0 0 0 0,1 0-1 0 0,-1 0 1 0 0,1 1 0 0 0,0-1-1 0 0,-1 1 1 0 0,1-1 0 0 0,-1 1 0 0 0,1 0-1 0 0,0-1 1 0 0,0 1 0 0 0,-1 0-1 0 0,2 0-12 0 0,6 0 30 0 0,-6-1-19 0 0,0 1-1 0 0,0 0 1 0 0,0 0 0 0 0,0 0 0 0 0,0 0-1 0 0,-1 0 1 0 0,1 1 0 0 0,0-1 0 0 0,0 1 0 0 0,0 0-1 0 0,1 0-10 0 0,14 9 60 0 0,8-4-48 0 0,-19-4-2 0 0,0 1-1 0 0,-1 1 1 0 0,0-1-1 0 0,1 1 1 0 0,-1 0-1 0 0,-1 1 0 0 0,1-1 1 0 0,-1 1-1 0 0,1 0 1 0 0,-2 0-1 0 0,1 1 0 0 0,0 0 1 0 0,-1-1-1 0 0,0 2 1 0 0,-1-1-1 0 0,1 0 0 0 0,1 6-9 0 0,-4-10 12 0 0,0-1-1 0 0,0 1 1 0 0,-1 0-1 0 0,1 0 0 0 0,-1 1 1 0 0,1-1-1 0 0,-1 0 1 0 0,0 0-1 0 0,0 0 0 0 0,0 0 1 0 0,0 0-12 0 0,0 3 12 0 0,-1 0 1 0 0,0 1 0 0 0,-1-1 0 0 0,1-1-1 0 0,-1 1 1 0 0,0 1-13 0 0,-5 15 51 0 0,5-8 11 0 0,2-9-49 0 0,-1 0 1 0 0,1-1-1 0 0,-1 1 1 0 0,0 0-1 0 0,0-1 0 0 0,0 1 1 0 0,-1-1-1 0 0,1 0 0 0 0,-1 1 1 0 0,1-1-1 0 0,-1 0 1 0 0,0 0-1 0 0,-1 0 0 0 0,1 0-13 0 0,-8 9 79 0 0,0-1-1 0 0,-11 9-78 0 0,3-3 77 0 0,2-3-28 0 0,1-5-34 0 0,9-5-15 0 0,0-1 0 0 0,1 1 0 0 0,0 0 0 0 0,0 0 0 0 0,0 1 0 0 0,1 0 1 0 0,-1-2-2 0 0,-18 7 12 0 0,8 1 42 0 0,1-6 1 0 0,14-4-54 0 0,0-1 0 0 0,0 0 1 0 0,0 0-1 0 0,-1 1 0 0 0,1-1 1 0 0,0 0-1 0 0,0 1 1 0 0,0-1-1 0 0,0 0 0 0 0,0 1 1 0 0,0-1-1 0 0,0 0 0 0 0,0 1 1 0 0,0-1-1 0 0,-1 0 0 0 0,1 1 1 0 0,1-1-1 0 0,-1 0 0 0 0,0 1 1 0 0,0-1-1 0 0,0 0 0 0 0,0 1 1 0 0,0-1-1 0 0,0 0 0 0 0,0 1 1 0 0,0-1-1 0 0,0 0 0 0 0,1 1 1 0 0,-1-1-1 0 0,0 0 0 0 0,0 1 0 0 0,2-1 0 0 0,-1 1 0 0 0,0 0 0 0 0,0-1-1 0 0,0 0 1 0 0,1 1 0 0 0,-1-1-1 0 0,0 0 1 0 0,0 1 0 0 0,1-1-1 0 0,-1 0 1 0 0,0 0 0 0 0,1 0 0 0 0,-1 0-1 0 0,0 0 1 0 0,1-1 0 0 0,-1 1 0 0 0,2 0-8 0 0,0 0 0 0 0,0 0 0 0 0,0 0 0 0 0,1 0 0 0 0,-1 1 0 0 0,0-1 0 0 0,1 1 8 0 0,22 10-12 0 0,11-6 12 0 0,-8 5-10 0 0,-16-7-8 0 0,-11-3 16 0 0,1 1-1 0 0,-1-1 1 0 0,0 1 0 0 0,1-1-1 0 0,-1 1 1 0 0,0 0-1 0 0,0 0 1 0 0,0 0 0 0 0,0 0-1 0 0,1 0 1 0 0,-2 0 0 0 0,1 1-1 0 0,0-1 1 0 0,0 1-1 0 0,0 0 3 0 0,5 4 0 0 0,1 0 0 0 0,-1-1 0 0 0,1 0 0 0 0,0 0 0 0 0,0-1 0 0 0,0 0 0 0 0,1 0 0 0 0,0 0 0 0 0,-1 0 0 0 0,0 0 0 0 0,0 1 0 0 0,0 0 0 0 0,0 1 0 0 0,-1-1 0 0 0,0 2 0 0 0,6 5 0 0 0,-8-8 0 0 0,0 0 0 0 0,0 1 0 0 0,-1 0 0 0 0,0 0 0 0 0,0 0 0 0 0,1 2 0 0 0,11 24 24 0 0,-13-17 82 0 0,-3 8 96 0 0,-1-10-86 0 0,1-10-86 0 0,0 1-1 0 0,-1-1 1 0 0,1 0-1 0 0,-1 1 0 0 0,0-1 1 0 0,0 0-1 0 0,0 0 0 0 0,0 0 1 0 0,0 1-1 0 0,0-1 1 0 0,0 0-1 0 0,-1 0 0 0 0,1-1 1 0 0,-2 2-30 0 0,-28 28 446 0 0,14-16-192 0 0,-5 5 24 0 0,-15 8 42 0 0,18-15-156 0 0,16-11-139 0 0,-3 1 31 0 0,0 0 0 0 0,0-1 0 0 0,0 1-1 0 0,0-1 1 0 0,-1 0 0 0 0,-4 0-56 0 0,2 0 72 0 0,0 1-1 0 0,1-1 1 0 0,-1 1-1 0 0,0 1-71 0 0,-6 3 102 0 0,-1-2-38 0 0,-15 4-19 0 0,1-1-66 0 0,27-7 8 0 0,0 0 1 0 0,0-1 0 0 0,1 1-1 0 0,-1-1 1 0 0,0 0-1 0 0,0 0 1 0 0,-1 0 12 0 0,4 0 0 0 0,-9 0-23 0 0,0 1 0 0 0,0 0 0 0 0,-6 2 23 0 0,-16 5 1 0 0,22-6 15 0 0,0-1 0 0 0,0 0 0 0 0,0-1 0 0 0,0 0 0 0 0,-3-1-16 0 0,-8-2 8 0 0,10-2-78 0 0,-1 0-49 0 0,6 3 7 0 0,-3 0 66 0 0,1 1 33 0 0,3 0-29 0 0,0-1-37 0 0,0 1-56 0 0,1-1-33 0 0,0 0-60 0 0,0-1-69 0 0,0 0-78 0 0,1 2 109 0 0,1 0-34 0 0,-2-2-393 0 0,1 0-107 0 0,-1 1-90 0 0,0-1-98 0 0,1 0-52 0 0,-4-3-1445 0 0,-4-3-1408 0 0,10 9 3682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9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60 7544 0 0,'0'0'166'0'0,"0"0"29"0"0,0 0 13 0 0,0 0 39 0 0,0 0 135 0 0,0 0 60 0 0,0 0 7 0 0,3 0-1 0 0,8 0-25 0 0,-10 0-416 0 0,-1 0 0 0 0,0 0 1 0 0,0 0-1 0 0,0 0 0 0 0,0 0 0 0 0,0 0 1 0 0,0 0-1 0 0,0 0 0 0 0,0 0 0 0 0,0 0 1 0 0,1 0-1 0 0,-1 0 0 0 0,0 0 1 0 0,0 0-1 0 0,0 0 0 0 0,0 0 0 0 0,0 0 1 0 0,0 0-1 0 0,0 0 0 0 0,0 0 0 0 0,0 0 1 0 0,1 0-1 0 0,-1 0 0 0 0,0 0 1 0 0,0 0-1 0 0,0 0 0 0 0,0 1 0 0 0,0-1 1 0 0,0 0-1 0 0,0 0 0 0 0,0 0 0 0 0,0 0 1 0 0,0 0-1 0 0,0 0 0 0 0,0 0 1 0 0,0 0-1 0 0,0 0 0 0 0,0 0 0 0 0,1 1 1 0 0,-1-1-1 0 0,0 0 0 0 0,0 0 0 0 0,0 0 1 0 0,0 0-1 0 0,0 0 0 0 0,0 0 1 0 0,0 0-1 0 0,0 1 0 0 0,0-1 0 0 0,0 0 1 0 0,0 0-1 0 0,0 0 0 0 0,0 0 0 0 0,0 0 1 0 0,-1 0-1 0 0,1 0 0 0 0,0 1-7 0 0,1 4 161 0 0,4 10 443 0 0,-2-10-399 0 0,0-1-114 0 0,-2-2-90 0 0,1-1-36 0 0,0 3 167 0 0,0-1-49 0 0,-1 1-31 0 0,-1 1-27 0 0,0 0-7 0 0,1-3 23 0 0,4 9 38 0 0,-4-10-68 0 0,0 1-1 0 0,0 0 1 0 0,0 0-1 0 0,0-1 1 0 0,-1 1 0 0 0,1 0-1 0 0,0 0 1 0 0,-1 0 0 0 0,1 0-1 0 0,-1 0 1 0 0,0 0-1 0 0,1 0 1 0 0,-1 1 0 0 0,0-1-11 0 0,0-1 2 0 0,0 0 0 0 0,0 0 1 0 0,0 0-1 0 0,0-1 0 0 0,0 1 1 0 0,0 0-1 0 0,0 0 0 0 0,1 0 0 0 0,-1 0 1 0 0,0 0-1 0 0,0-1 0 0 0,1 1 1 0 0,-1 0-1 0 0,1 0 0 0 0,-1-1 1 0 0,1 1-1 0 0,-1 0 0 0 0,1 0 1 0 0,-1-1-1 0 0,1 1 0 0 0,-1-1 1 0 0,1 1-1 0 0,-1 0 0 0 0,1-1 1 0 0,0 0-1 0 0,-1 1 0 0 0,1-1 0 0 0,0 1 1 0 0,0-1-1 0 0,-1 0 0 0 0,1 1-2 0 0,1-1 4 0 0,-1 1-1 0 0,0-1 0 0 0,0 1 0 0 0,0 0 0 0 0,0-1 1 0 0,0 1-1 0 0,0 0 0 0 0,0 0 0 0 0,0 0 1 0 0,0 0-1 0 0,0 0 0 0 0,0 0 0 0 0,-1 0 0 0 0,1 0 1 0 0,0 1-1 0 0,-1-1 0 0 0,1 0 0 0 0,-1 0 0 0 0,1 1 1 0 0,0 0-4 0 0,2 14 56 0 0,-3-13-39 0 0,1 0 0 0 0,-1 0-1 0 0,1 0 1 0 0,0-1 0 0 0,0 1-1 0 0,0 0 1 0 0,0 0 0 0 0,0-1 0 0 0,1 1-1 0 0,-1-1 1 0 0,0 1 0 0 0,1-1 0 0 0,0 0-1 0 0,0 1-16 0 0,1 2 44 0 0,1 0-1 0 0,-1 0 0 0 0,0 0 0 0 0,-1 1 1 0 0,1-1-1 0 0,-1 1 0 0 0,0 0 0 0 0,1 4-43 0 0,6 16 104 0 0,12 11 73 0 0,-1 0 23 0 0,-12-13-97 0 0,-3-1-14 0 0,-4-14-43 0 0,1 1 0 0 0,1-1 1 0 0,-1 0-1 0 0,1 0 0 0 0,1 1-46 0 0,11 23 133 0 0,9 19 111 0 0,-14-18 8 0 0,-7-19-136 0 0,2 7 128 0 0,7 3 71 0 0,6 11-6 0 0,-10-16-202 0 0,-2-3-34 0 0,4 9 65 0 0,-3-6-53 0 0,-3-4-35 0 0,-4-13-37 0 0,1 0 0 0 0,-1 0 0 0 0,1 0 0 0 0,0-1 0 0 0,0 1 0 0 0,0 0 0 0 0,0 0 0 0 0,0-1 0 0 0,0 1 0 0 0,1-1 0 0 0,-1 1 0 0 0,1-1 0 0 0,0 0-1 0 0,0 1-12 0 0,-1-1 15 0 0,1 1 0 0 0,0-1 0 0 0,0 1 0 0 0,-1-1-1 0 0,1 1 1 0 0,-1 0 0 0 0,0 0 0 0 0,0 0 0 0 0,0 0-1 0 0,0 0 1 0 0,0 0 0 0 0,-1 0 0 0 0,1 0-15 0 0,-1 0 14 0 0,1 1 1 0 0,0-1 0 0 0,0 0-1 0 0,-1 0 1 0 0,2 0 0 0 0,-1-1-1 0 0,0 1 1 0 0,0 0 0 0 0,1 0-1 0 0,0-1 1 0 0,-1 1-1 0 0,1-1 1 0 0,0 1-15 0 0,0-2 12 0 0,-1 1 0 0 0,0-1 0 0 0,1 1 0 0 0,-1-1 0 0 0,0 1 1 0 0,0 0-1 0 0,0-1 0 0 0,0 1 0 0 0,0 0 0 0 0,0 0 0 0 0,0 0 0 0 0,0 0 0 0 0,-1 0 0 0 0,1 0 0 0 0,-1 0 0 0 0,1 0 0 0 0,-1 0 0 0 0,0 1 0 0 0,0-1 0 0 0,0 0-12 0 0,0 0 14 0 0,1 0-1 0 0,-1 1 1 0 0,0-1-1 0 0,0 0 1 0 0,1 0-1 0 0,-1 0 1 0 0,1 0-1 0 0,0 0 1 0 0,-1 0-1 0 0,1 0 1 0 0,0-1-1 0 0,0 1 1 0 0,0 0-1 0 0,0 0 1 0 0,0-1-1 0 0,1 1 1 0 0,-1-1-1 0 0,1 1-13 0 0,1 2 135 0 0,-3-4 7 0 0,0 0 2 0 0,0 0-13 0 0,0 0-54 0 0,0 0-45 0 0,0 0-69 0 0,0 0-34 0 0,0 0-121 0 0,0 0-28 0 0,-1 0 68 0 0,-1 0-2 0 0,2 0 19 0 0,0 0 44 0 0,-1 0 13 0 0,0 0 110 0 0,-3 0 165 0 0,2 1-207 0 0,1-1-85 0 0,-1 0-111 0 0,1 0 41 0 0,1 0-44 0 0,-1-1-47 0 0,1 1-53 0 0,-1 0-56 0 0,1 0-61 0 0,0 0-64 0 0,-1 0-69 0 0,1 0 190 0 0,0 0-46 0 0,0 0-41 0 0,0 0-37 0 0,0 0-138 0 0,0 0-37 0 0,0 0-1460 0 0</inkml:trace>
  <inkml:trace contextRef="#ctx0" brushRef="#br0" timeOffset="402.25">467 1 4688 0 0,'0'0'101'0'0,"0"0"22"0"0,0 0 6 0 0,0 3-17 0 0,0 1-75 0 0,0 8-28 0 0,0-8 25 0 0,0 0 28 0 0,0 0 43 0 0,0 0 52 0 0,0 0 63 0 0,-2 0 99 0 0,-10 12-9 0 0,6 1-38 0 0,-1-12-103 0 0,7-5-159 0 0,-1 1 1 0 0,1-1 0 0 0,-1 0 0 0 0,1 1 0 0 0,-1-1-1 0 0,1 0 1 0 0,-1 1 0 0 0,1-1 0 0 0,0 1 0 0 0,-1-1-1 0 0,1 1 1 0 0,0-1 0 0 0,-1 1 0 0 0,1-1-1 0 0,0 1 1 0 0,-1-1 0 0 0,1 1 0 0 0,0 0 0 0 0,0-1-1 0 0,0 1 1 0 0,0-1 0 0 0,-1 1 0 0 0,1 0 0 0 0,0-1-1 0 0,0 1 1 0 0,0-1 0 0 0,0 1 0 0 0,0 0-1 0 0,0-1 1 0 0,0 1 0 0 0,1 0 0 0 0,-1 0-11 0 0,-2 12 193 0 0,-2 0-41 0 0,-10 12 63 0 0,2-1-31 0 0,-11 51 391 0 0,-2-3-87 0 0,18-54-375 0 0,4-9-72 0 0,1-2 8 0 0,0 0-1 0 0,-1 0 1 0 0,0 0 0 0 0,-4 5-49 0 0,-19 18 253 0 0,15 9 10 0 0,1-15-158 0 0,-3 1 34 0 0,-35 52 399 0 0,41-68-454 0 0,-5 12 162 0 0,0 1 0 0 0,2 1 0 0 0,0-1 0 0 0,1 2-246 0 0,-10 22 339 0 0,-14 24 134 0 0,24-55-338 0 0,-1 2 37 0 0,3-2 35 0 0,0-1 1 0 0,0 1 0 0 0,-3 14-208 0 0,4-14 222 0 0,1-3-43 0 0,-1 1-8 0 0,3 9 27 0 0,2-19-184 0 0,1-1 0 0 0,0 1-1 0 0,-1-1 1 0 0,1 1 0 0 0,-1-1 0 0 0,1 0-1 0 0,-1 1 1 0 0,0-1 0 0 0,0 0 0 0 0,0 0-1 0 0,0 1 1 0 0,-1 0-14 0 0,1-2 11 0 0,0 1 0 0 0,0 0 0 0 0,0-1 0 0 0,1 1 0 0 0,-1 0 0 0 0,0 0 0 0 0,1 0 0 0 0,-1 0-1 0 0,1 0 1 0 0,0 0 0 0 0,-1 0 0 0 0,1 0-11 0 0,0 1 74 0 0,-3 1-16 0 0,-8 9-108 0 0,8-10-77 0 0,3-3 86 0 0,0 0-14 0 0,0 0-23 0 0,0 0-38 0 0,0 0-18 0 0,0 0-39 0 0,0 0-45 0 0,0 0-50 0 0,0 0-54 0 0,0 0-51 0 0,0 0-44 0 0,0 0-40 0 0,0 0-135 0 0,0 0-38 0 0,0 0-164 0 0,0 0-439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8:47:17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1036 8088 0 0,'0'-6'59'0'0,"0"-3"-28"0"0,0 3 34 0 0,0-3 77 0 0,0 2-30 0 0,0-1 33 0 0,0 6 91 0 0,0 2 40 0 0,0 0 322 0 0,0 0 11 0 0,0 0 6 0 0,0 0 1 0 0,0 0 0 0 0,0-3 0 0 0,0-10-19 0 0,0 0-72 0 0,3 7-39 0 0,4-4-138 0 0,-6 7-238 0 0,1 0 1 0 0,-2 0-1 0 0,1 0 0 0 0,0-1 1 0 0,-1 1-1 0 0,1 0 0 0 0,-1-1 1 0 0,0 1-1 0 0,0-2-110 0 0,1-6 251 0 0,5-1 31 0 0,1-1 10 0 0,-5-1-37 0 0,1-11-15 0 0,9-14 213 0 0,-3 11-157 0 0,-4 9-140 0 0,0-23 75 0 0,0 19-100 0 0,-3 13-59 0 0,0-1 0 0 0,0 0 0 0 0,-1 0-1 0 0,0-2-71 0 0,1-18 169 0 0,4 5-66 0 0,-1 2-32 0 0,-1-1-2 0 0,-2 8-9 0 0,1 0 0 0 0,1 1 0 0 0,2-4-60 0 0,-3 7 63 0 0,1-1-1 0 0,0-13-62 0 0,-2 17 24 0 0,-1 0 1 0 0,2 0 0 0 0,-1 0-1 0 0,1 1 1 0 0,1-1-1 0 0,1-3-24 0 0,3-2 36 0 0,-3 6-8 0 0,-1 0 0 0 0,0 0 0 0 0,0 0 0 0 0,0-3-28 0 0,1-20 92 0 0,6 1 4 0 0,-6 2 0 0 0,6 8-16 0 0,-6-5-48 0 0,-2 18 2 0 0,0 1 0 0 0,0 1-1 0 0,5-7-33 0 0,1-3 59 0 0,-6 10-47 0 0,0 0 2 0 0,7-14 72 0 0,-5 4 8 0 0,6 3-12 0 0,-9 8-3 0 0,-2 5-77 0 0,0-1 1 0 0,0 1-1 0 0,0 0 0 0 0,0-1 1 0 0,0 1-1 0 0,0 0 1 0 0,0-1-1 0 0,0 1 0 0 0,0 0 1 0 0,0-1-1 0 0,0 1 0 0 0,0 0 1 0 0,0-1-1 0 0,1 1 0 0 0,-1 0 1 0 0,0 0-1 0 0,0-1 1 0 0,0 1-1 0 0,0 0 0 0 0,1-1 1 0 0,-1 1-1 0 0,0 0 0 0 0,0 0 1 0 0,0-1-1 0 0,1 1 0 0 0,-1 0-2 0 0,13 11 12 0 0,3 2-12 0 0,-11-11 1 0 0,-5-2-1 0 0,1 1 0 0 0,0-1 0 0 0,-1 0 1 0 0,1 0-1 0 0,0 1 0 0 0,-1-1 0 0 0,1 0 0 0 0,-1 1 1 0 0,1-1-1 0 0,-1 1 0 0 0,1-1 0 0 0,-1 1 0 0 0,1-1 1 0 0,-1 1-1 0 0,1-1 0 0 0,-1 1 0 0 0,0 0 0 0 0,1-1 1 0 0,-1 1-1 0 0,0-1 0 0 0,1 1 0 0 0,-1 0 0 0 0,2 4 6 0 0,11 11 35 0 0,-11-14-40 0 0,-1-1 0 0 0,0 0-1 0 0,1 0 1 0 0,-1 1-1 0 0,0-1 1 0 0,0 0 0 0 0,0 1-1 0 0,0-1 1 0 0,0 1 0 0 0,-1 0-1 0 0,1-1 1 0 0,0 1 0 0 0,-1 0-1 0 0,1-1 1 0 0,-1 1-1 0 0,1 0 1 0 0,-1-1 0 0 0,0 1-1 0 0,0 0 0 0 0,0 0 0 0 0,0 0 0 0 0,1-1 0 0 0,-1 1 0 0 0,0-1 0 0 0,0 1 0 0 0,1-1 0 0 0,-1 1 0 0 0,1-1 0 0 0,0 1 0 0 0,-1-1 0 0 0,1 0 0 0 0,0 1 0 0 0,0-1 0 0 0,0 0 0 0 0,0 1 0 0 0,0-1 0 0 0,0 0 0 0 0,0 0 0 0 0,1 1 0 0 0,0-1 0 0 0,0 1 0 0 0,-1 0 0 0 0,1-1 0 0 0,-1 1 0 0 0,0 0 0 0 0,1 0 0 0 0,-1 0 0 0 0,0 0 0 0 0,0 0 0 0 0,0 1 0 0 0,3 10 1 0 0,-3-9 0 0 0,0 0 0 0 0,0 0 1 0 0,0 0-1 0 0,1 0 0 0 0,0 0 0 0 0,0-1 1 0 0,0 1-1 0 0,1 0-1 0 0,0 2 8 0 0,0-1 1 0 0,-1 2-1 0 0,0-1 1 0 0,1 0-1 0 0,-2 0 0 0 0,2 6-8 0 0,-1-3 4 0 0,0-1-1 0 0,1 1 1 0 0,0 0-1 0 0,1 0-3 0 0,0 0 13 0 0,0 0 1 0 0,-1 1-1 0 0,-1-1 0 0 0,1 1-13 0 0,-1 0 14 0 0,1-1-1 0 0,0 1 0 0 0,1-1 1 0 0,0 0-14 0 0,43 99 89 0 0,-43-100-70 0 0,0 0 0 0 0,0 0 0 0 0,1 0-1 0 0,0-1 1 0 0,0 0 0 0 0,2 2-19 0 0,0-1 22 0 0,-1 0 0 0 0,-1 0 0 0 0,1 1 0 0 0,-1 0-22 0 0,18 40 108 0 0,-8-16 32 0 0,2-1 0 0 0,7 10-140 0 0,-21-38 26 0 0,-1 0 0 0 0,1 1 0 0 0,-1-1 0 0 0,0 1 0 0 0,0 0 0 0 0,0 2-26 0 0,-1-2 28 0 0,1 0 0 0 0,0-1 0 0 0,0 1 0 0 0,0-1 0 0 0,1 1 0 0 0,0 1-28 0 0,7 15 86 0 0,-1 3 52 0 0,17 23 193 0 0,-21-34-247 0 0,2-8-36 0 0,-7-5-45 0 0,1 0 0 0 0,-1 0 0 0 0,1 1 0 0 0,-1-1 0 0 0,1 0 0 0 0,-1 0 0 0 0,0 1 0 0 0,1-1 1 0 0,-1 0-1 0 0,0 1 0 0 0,1-1 0 0 0,-1 1 0 0 0,0-1 0 0 0,1 0 0 0 0,-1 1 0 0 0,0-1 0 0 0,0 1 0 0 0,0-1 0 0 0,1 1 0 0 0,-1-1 0 0 0,0 1 0 0 0,0-1 0 0 0,0 1 0 0 0,0-1 0 0 0,0 1 0 0 0,0-1 0 0 0,0 1 0 0 0,0-1 0 0 0,0 1 0 0 0,0-1 0 0 0,0 1 0 0 0,0 0-3 0 0,0 12 71 0 0,0-11 0 0 0,0-2 14 0 0,5 0 5 0 0,3 0-47 0 0,-6 0 21 0 0,-2 0 0 0 0,0 0-29 0 0,0 0-114 0 0,-2 0-11 0 0,-1 0 120 0 0,1 0-88 0 0,0-1-74 0 0,0 0-62 0 0,-2 0-263 0 0,-2-3-402 0 0,3 3 523 0 0,1-1 106 0 0,1 1 54 0 0,-1 0 68 0 0,0 0 84 0 0,-2 0-354 0 0,1 0 68 0 0,1 0 0 0 0,0 1-73 0 0,1-1-92 0 0,0 0-108 0 0,0 0 94 0 0,0 0-58 0 0,1 0-52 0 0,0 0-44 0 0,-1-1-180 0 0,1 0-43 0 0,0 0-217 0 0,0-1-589 0 0</inkml:trace>
  <inkml:trace contextRef="#ctx0" brushRef="#br0" timeOffset="278.91">111 673 8664 0 0,'0'0'197'0'0,"0"0"24"0"0,0 0 18 0 0,0 0 41 0 0,0 0 140 0 0,2 0 57 0 0,15 0 146 0 0,3 0-72 0 0,0 0-56 0 0,-1 0-38 0 0,-7-1-205 0 0,0-6-6 0 0,1 1-42 0 0,-2 4-28 0 0,3 1 22 0 0,3-5-40 0 0,-1 0-59 0 0,13 1-6 0 0,-8-6-66 0 0,0 6 15 0 0,-13 3-36 0 0,-1 0 0 0 0,0 0 0 0 0,1-1 1 0 0,2-1-7 0 0,-3 0-65 0 0,1 1 56 0 0,19-6 142 0 0,-15 6-120 0 0,-6 1-42 0 0,1 1-34 0 0,-1-1-41 0 0,-1 1-47 0 0,3-1-147 0 0,0 0-123 0 0,-5 1 109 0 0,0 1-50 0 0,1-1-45 0 0,-1 1-39 0 0,1 0-133 0 0,-1 0-38 0 0,2 0-161 0 0,2-1-431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28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69 159 6880 0 0,'0'0'157'0'0,"0"0"23"0"0,0 0 11 0 0,3-3-31 0 0,5-5-109 0 0,-1 2 30 0 0,-4 5-9 0 0,1 0 99 0 0,1 0 125 0 0,2 1 235 0 0,-2 0-73 0 0,-2-1-231 0 0,0 0-115 0 0,-2 0-95 0 0,3-4 291 0 0,-2 3-113 0 0,-1 1-33 0 0,3 3 81 0 0,5 4-65 0 0,0-4 49 0 0,7-1 247 0 0,-5-2-190 0 0,-5 2-150 0 0,-2 0-76 0 0,-1 1-61 0 0,3 8 138 0 0,3 11 14 0 0,-6-15-101 0 0,2 7 60 0 0,-4-10-85 0 0,0-1 1 0 0,0 1-1 0 0,0 0 0 0 0,1 0 1 0 0,-1-1-1 0 0,1 1 1 0 0,0-1-1 0 0,0 1 0 0 0,0-1-23 0 0,4 5 52 0 0,-2-3-9 0 0,-1 0 0 0 0,1 0 0 0 0,-1 1 0 0 0,0-1 0 0 0,1 3-43 0 0,6 21 183 0 0,-5-14-131 0 0,1 1 0 0 0,0-1 0 0 0,1-1 0 0 0,1 0 0 0 0,2 5-52 0 0,-3-7 44 0 0,-3-3-15 0 0,-1-1 1 0 0,0 1-1 0 0,-1-1 1 0 0,0 1-1 0 0,0 0 1 0 0,1 7-30 0 0,-1-4 45 0 0,1 0 1 0 0,0-1 0 0 0,0 1 0 0 0,2 1-46 0 0,7 11 87 0 0,-8-17-49 0 0,-1-1 0 0 0,0 1-1 0 0,0 0 1 0 0,0 1 0 0 0,0 2-38 0 0,4 18 119 0 0,-6-18-70 0 0,2 0 0 0 0,-1 0 0 0 0,1 0 1 0 0,1 4-50 0 0,12 19 134 0 0,7 20 57 0 0,-13-18-103 0 0,-7-17-53 0 0,-2-14-26 0 0,-1 0-1 0 0,1 0 1 0 0,-1 0-1 0 0,1-1 1 0 0,0 1-1 0 0,0 0 1 0 0,0 0-1 0 0,0-1 1 0 0,0 1-1 0 0,0-1 1 0 0,1 1-1 0 0,-1-1 1 0 0,1 1-1 0 0,-1-1 1 0 0,2 1-9 0 0,8 14 89 0 0,1 13 155 0 0,-6-12-99 0 0,-1-8-86 0 0,3 4 59 0 0,-7-11-75 0 0,1 0 0 0 0,-1-1 0 0 0,0 1 1 0 0,0 0-1 0 0,-1-1 0 0 0,1 1 1 0 0,0 0-1 0 0,0 2-43 0 0,-1 17 147 0 0,3-4-55 0 0,-2-16-85 0 0,-1-1-1 0 0,1 0 0 0 0,0 0 1 0 0,-1 1-1 0 0,1-1 0 0 0,0 0 1 0 0,0 0-1 0 0,0 0 0 0 0,-1 0 1 0 0,1 0-1 0 0,0 0 0 0 0,0 0 1 0 0,0 0-1 0 0,1 0 1 0 0,0 0-7 0 0,4 0 27 0 0,-2 1-2 0 0,6 18 11 0 0,1-4-23 0 0,-8-12 51 0 0,-3-5-42 0 0,-3-2-63 0 0,-1-3-78 0 0,-1-2-72 0 0,1-1-67 0 0,3 0-59 0 0,1 7 193 0 0,0 1 14 0 0,0 1-12 0 0,0-1-38 0 0,0 1-9 0 0,0 0-38 0 0,0 0-44 0 0,0 0-49 0 0,0 0-53 0 0,0 0-48 0 0,0 0-45 0 0,0 0-38 0 0,0 0-139 0 0,0 0-38 0 0,0 0-1453 0 0</inkml:trace>
  <inkml:trace contextRef="#ctx0" brushRef="#br0" timeOffset="372.36">449 1 4264 0 0,'0'0'125'0'0,"3"0"-3"0"0,-2 0-121 0 0,0 0 1 0 0,-1 0 0 0 0,1 0-1 0 0,0 0 1 0 0,0 0 0 0 0,-1 0-1 0 0,1 0 1 0 0,0 1 0 0 0,0-1-1 0 0,-1 0 1 0 0,1 1 0 0 0,0-1-1 0 0,-1 0 1 0 0,1 1 0 0 0,0-1-2 0 0,1 8 14 0 0,-1-3 39 0 0,-2 4 258 0 0,0-3-59 0 0,-3 0 39 0 0,0-3-72 0 0,4-2-196 0 0,-1-1 0 0 0,1 0 1 0 0,-1 1-1 0 0,1-1 0 0 0,-1 1 1 0 0,1-1-1 0 0,-1 1 1 0 0,1-1-1 0 0,0 1 0 0 0,-1-1 1 0 0,1 1-1 0 0,0-1 0 0 0,-1 1 1 0 0,1 0-1 0 0,0-1 0 0 0,0 1 1 0 0,-1 0-24 0 0,0 8 209 0 0,2-1-62 0 0,-1-6-113 0 0,0 0 1 0 0,0 0 0 0 0,0 0 0 0 0,0 1 0 0 0,0-1 0 0 0,0 0-1 0 0,0 0 1 0 0,-1 0 0 0 0,1 0 0 0 0,-1 0 0 0 0,1 0-1 0 0,-2 1-34 0 0,-9 4 242 0 0,-4 24 201 0 0,13-26-356 0 0,-4 11 142 0 0,2-3-85 0 0,-7 14 89 0 0,1-8 40 0 0,2 0-39 0 0,-8 21 144 0 0,-1 4-47 0 0,8-25-183 0 0,-4 11 57 0 0,3 0-34 0 0,6-8-55 0 0,2-12-59 0 0,0-1 1 0 0,0 0-1 0 0,-1 1 1 0 0,0-1 0 0 0,-1 1-58 0 0,-21 58 301 0 0,1-2-16 0 0,1-22-47 0 0,13-30-148 0 0,1 1-1 0 0,1 1 1 0 0,0 0 0 0 0,1 0 0 0 0,0 2-90 0 0,-8 23 419 0 0,-2-2 0 0 0,-10 17-419 0 0,-18 25 601 0 0,23-34-187 0 0,9-18-187 0 0,-1-6-50 0 0,8-18-110 0 0,0-5-51 0 0,1 2-5 0 0,5-2-126 0 0,-1 0 33 0 0,1 1 4 0 0,0 0 85 0 0,-1-1 49 0 0,1 2 269 0 0,-1-1-218 0 0,1 1-82 0 0,0-2-60 0 0,0 1-39 0 0,0-1-29 0 0,0 1-40 0 0,0 0-45 0 0,0-1-47 0 0,0 1-53 0 0,0 0-57 0 0,0 0-60 0 0,0-1-65 0 0,0 1 90 0 0,0 0-37 0 0,0-1-40 0 0,0 1-39 0 0,0-1-1206 0 0,0 0-973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5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6216 0 0,'14'0'133'0'0,"-11"0"23"0"0,-3 0 15 0 0,0 0 51 0 0,3 0 152 0 0,10 4 36 0 0,3 8 69 0 0,-13-8-46 0 0,-3-4-87 0 0,0 0-40 0 0,3 0-8 0 0,6 3-45 0 0,0 10 10 0 0,-3 0-51 0 0,-1-7-61 0 0,0 1 42 0 0,8 17 114 0 0,-4-7-151 0 0,1-2-45 0 0,-8-12-93 0 0,-1-1-1 0 0,1 0 1 0 0,0 1-1 0 0,-1-1 0 0 0,0 1 1 0 0,1 0-1 0 0,-1-1 0 0 0,0 1 1 0 0,0 0-1 0 0,-1 0 1 0 0,1 0-1 0 0,0 3-17 0 0,3 9 83 0 0,8-2 76 0 0,-7 17 8 0 0,2-11-50 0 0,-6-15-90 0 0,1 0 0 0 0,-1 0 0 0 0,0 1 0 0 0,0-1 0 0 0,0 0 0 0 0,-1 0 0 0 0,1 1 0 0 0,-1 1-27 0 0,2 11 109 0 0,4-1 9 0 0,-4-14-103 0 0,-1 0 1 0 0,0 0-1 0 0,0 0 0 0 0,-1 0 1 0 0,1 0-1 0 0,0 0 1 0 0,-1 0-1 0 0,1 0 1 0 0,-1 1-1 0 0,1-1 0 0 0,-1 0 1 0 0,0 0-1 0 0,0 1 1 0 0,0 0-16 0 0,1 7 16 0 0,0 1 34 0 0,4 10 134 0 0,2-2 48 0 0,13 24 380 0 0,-12-28-412 0 0,-1 1-50 0 0,-1 0 14 0 0,5-9-4 0 0,7 29 192 0 0,-18-33-307 0 0,0 1-23 0 0,0 1 7 0 0,1-1 28 0 0,1-1 33 0 0,0 1 51 0 0,10 9 45 0 0,-9-10-22 0 0,-3 0-59 0 0,0 0-40 0 0,0-1-26 0 0,0 4 23 0 0,0-3 4 0 0,0 0 52 0 0,3 0 21 0 0,8 11-3 0 0,-8-11 0 0 0,-3-3-3 0 0,0 0-12 0 0,0 0-8 0 0,0 0-1 0 0,0 0 0 0 0,0 0 0 0 0,0 0 0 0 0,0 0 0 0 0,2-3 12 0 0,-4-2-99 0 0,1 0-20 0 0,1 2 48 0 0,1 0 48 0 0,2-1 70 0 0,8-9-50 0 0,-5 8 29 0 0,0 4-86 0 0,0 0-14 0 0,-4-1-22 0 0,-1-6 28 0 0,-1-18-4 0 0,-1 17-52 0 0,1 6 0 0 0,0 1 0 0 0,0-1 0 0 0,0 0 0 0 0,0 1 0 0 0,0-1 0 0 0,1 0 0 0 0,-1 1 0 0 0,1-1 0 0 0,-1 0 0 0 0,1-1 0 0 0,5-6 1 0 0,-5 9 0 0 0,0-1 0 0 0,0 0 0 0 0,0 0 0 0 0,0 1 0 0 0,-1-1 1 0 0,1 0-1 0 0,0 0 0 0 0,-1 0 0 0 0,1 0 0 0 0,-1 0 0 0 0,0 0 0 0 0,1-1 0 0 0,-1 1 0 0 0,0 0-1 0 0,0-29 80 0 0,0-37 11 0 0,0 65-86 0 0,0 0-1 0 0,0 0 1 0 0,0 0-1 0 0,1 0 1 0 0,-1 0-1 0 0,1 0 0 0 0,0 0 1 0 0,-1 0-1 0 0,1 1 1 0 0,0-1-1 0 0,1 0 1 0 0,-1 0-5 0 0,1 0 0 0 0,-1 0 0 0 0,0 0 0 0 0,0-1 0 0 0,0 1 0 0 0,0 0 0 0 0,0-1 0 0 0,-1 1 0 0 0,1 0 0 0 0,-1-1 0 0 0,0 1-1 0 0,0-1 1 0 0,0 0 0 0 0,0-4 0 0 0,0 4 0 0 0,-1 1 0 0 0,1-1 0 0 0,0 0 0 0 0,0 1 0 0 0,1-1 0 0 0,-1 0 0 0 0,1 1 0 0 0,0-1 0 0 0,-1 0 0 0 0,1 1 0 0 0,1-1 0 0 0,-1 1 0 0 0,0 0 0 0 0,1-1 0 0 0,-1 1 0 0 0,1 0 0 0 0,0 0 0 0 0,1-2 0 0 0,1 1 8 0 0,0-1-1 0 0,0 0 1 0 0,-1-1-1 0 0,1 1 0 0 0,-1-1 1 0 0,-1 1-1 0 0,1-1 1 0 0,-1 0-1 0 0,1-2-7 0 0,0-1 20 0 0,1 0-1 0 0,-1 0 1 0 0,1 0 0 0 0,3-3-20 0 0,7-19 14 0 0,-2-1-16 0 0,-7 22-10 0 0,1-7-47 0 0,5 11 44 0 0,-5-11 15 0 0,5-3 0 0 0,-5 1-10 0 0,6 2-44 0 0,-9 14-15 0 0,-3 3-22 0 0,0 0-5 0 0,0 0 0 0 0,0 0 6 0 0,0 0-69 0 0,0 0-129 0 0,0 0 4 0 0,0 0-37 0 0,0 0-855 0 0,0 0 698 0 0,0 0 280 0 0,0 0-34 0 0,1 0 9 0 0,-1 0-34 0 0,1 0-37 0 0,-1 0-43 0 0,1 0-45 0 0,1 0-43 0 0,-1 0-37 0 0,0 0-34 0 0,3 0-799 0 0,2 0-811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09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32 9096 0 0,'0'0'200'0'0,"-2"-3"33"0"0,-9-8 16 0 0,9 9-83 0 0,2 2-25 0 0,-1 0 38 0 0,-1-3 141 0 0,-9-7 258 0 0,9 7 20 0 0,2 3-40 0 0,0 0-385 0 0,0 0 38 0 0,0 0 93 0 0,0 0-14 0 0,0 0-30 0 0,0 0-119 0 0,0 0-56 0 0,0 0-11 0 0,0 0-26 0 0,0 0-85 0 0,0 0-79 0 0,0 0-78 0 0,0 0 55 0 0,0 0-34 0 0,0 0-35 0 0,0 0-34 0 0,0 0-331 0 0,0 0 77 0 0,0 0-45 0 0,0 0-638 0 0,0 0-498 0 0,0 0-948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8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18 671 8720 0 0,'0'0'256'0'0,"0"0"-7"0"0,0 0-130 0 0,0 0 30 0 0,0 0 38 0 0,0 0 5 0 0,0 4 1 0 0,0 9 7 0 0,0-13-196 0 0,0 0-1 0 0,0 0 1 0 0,0 0 0 0 0,0 0-1 0 0,0 1 1 0 0,0-1-1 0 0,0 0 1 0 0,0 0 0 0 0,0 0-1 0 0,0 0 1 0 0,0 0 0 0 0,0 0-1 0 0,0 0 1 0 0,0 0-1 0 0,0 1 1 0 0,0-1 0 0 0,0 0-1 0 0,0 0 1 0 0,0 0 0 0 0,0 0-1 0 0,0 0 1 0 0,0 0-1 0 0,0 0 1 0 0,0 0 0 0 0,0 1-1 0 0,0-1 1 0 0,1 0 0 0 0,-1 0-1 0 0,0 0 1 0 0,0 0-1 0 0,0 0 1 0 0,0 0 0 0 0,0 0-1 0 0,0 0 1 0 0,0 0 0 0 0,0 0-1 0 0,0 0 1 0 0,0 0-1 0 0,0 0 1 0 0,1 0 0 0 0,-1 0-1 0 0,0 0 1 0 0,0 1 0 0 0,0-1-1 0 0,0 0 1 0 0,0 0-1 0 0,0 0 1 0 0,0 0 0 0 0,0 0-1 0 0,0 0 1 0 0,1-1 0 0 0,-1 1-1 0 0,0 0 1 0 0,0 0-1 0 0,0 0 1 0 0,0 0 0 0 0,0 0-4 0 0,1 0 8 0 0,-1 0 0 0 0,1 0-1 0 0,-1 0 1 0 0,1 0 0 0 0,-1 0 0 0 0,0 0 0 0 0,1 0 0 0 0,-1 0 0 0 0,1 0 0 0 0,-1 0 0 0 0,1 0 0 0 0,-1 1 0 0 0,1-1-1 0 0,-1 0 1 0 0,1 0 0 0 0,-1 0 0 0 0,0 1 0 0 0,1-1 0 0 0,-1 0 0 0 0,1 1 0 0 0,-1-1 0 0 0,0 0 0 0 0,1 1 0 0 0,-1-1-1 0 0,0 1 1 0 0,1-1 0 0 0,-1 0 0 0 0,0 1 0 0 0,0-1 0 0 0,1 1 0 0 0,-1-1 0 0 0,0 1 0 0 0,0-1 0 0 0,0 1 0 0 0,0 0-1 0 0,1-1 1 0 0,-1 1 0 0 0,0-1 0 0 0,0 1 0 0 0,0-1 0 0 0,0 1 0 0 0,0-1 0 0 0,0 1 0 0 0,0-1 0 0 0,0 1 0 0 0,-1-1-1 0 0,1 1-7 0 0,0 2 24 0 0,0-1-1 0 0,0 0 1 0 0,1 0-1 0 0,-1 1 1 0 0,0-1-1 0 0,1 0 0 0 0,-1 0 1 0 0,1 0-1 0 0,0 2-23 0 0,2 0 40 0 0,-1-1-20 0 0,2-1 6 0 0,-2 2 24 0 0,1 1 23 0 0,1 3 40 0 0,5 22 45 0 0,-7-23-97 0 0,-1 0-1 0 0,0 1 0 0 0,0-1 1 0 0,-1 6-61 0 0,2 6 91 0 0,4 2-16 0 0,0-1-20 0 0,-4-12-28 0 0,-1 1 1 0 0,0-1-1 0 0,-1 1 0 0 0,0 0 1 0 0,-1 4-28 0 0,1-3 27 0 0,0-1 1 0 0,0 1-1 0 0,0-1 1 0 0,1 1 0 0 0,1 4-28 0 0,3 7 45 0 0,-2-13-14 0 0,-1 0 1 0 0,-1 0-1 0 0,1 1 1 0 0,-1-1 0 0 0,-1 1-1 0 0,1-1-31 0 0,-1 36 180 0 0,0 54 151 0 0,0-59-170 0 0,-4 5 12 0 0,-6 3 45 0 0,9-42-195 0 0,-3 32 189 0 0,4 22 179 0 0,1-10-75 0 0,-4-20-163 0 0,-3 2 50 0 0,4-23-127 0 0,0-1 0 0 0,1 1 0 0 0,-1 0-1 0 0,2-1 1 0 0,-1 3-76 0 0,1 8 202 0 0,1-2-50 0 0,0-8-84 0 0,-1-1 1 0 0,0 1 0 0 0,0 0 0 0 0,-1-1-1 0 0,0 1 1 0 0,0 0 0 0 0,-1 3-69 0 0,-5 4 155 0 0,6-13-132 0 0,0 0 0 0 0,1 0 0 0 0,-1 0 0 0 0,0 0 0 0 0,0 0 1 0 0,1 0-1 0 0,-1 0 0 0 0,1 0 0 0 0,-1 0 0 0 0,1 0 0 0 0,0 0 0 0 0,0 0 0 0 0,0 0 0 0 0,0 1-23 0 0,0 26 232 0 0,0-28-223 0 0,0-1-1 0 0,0 1 1 0 0,0-1-1 0 0,0 0 1 0 0,0 1-1 0 0,0-1 1 0 0,0 1-1 0 0,0-1 1 0 0,0 0-1 0 0,0 1 1 0 0,0-1-1 0 0,0 1 0 0 0,0-1 1 0 0,0 0-1 0 0,-1 1 1 0 0,1-1-1 0 0,0 0 1 0 0,0 1-1 0 0,0-1 1 0 0,-1 0-1 0 0,1 1 1 0 0,0-1-1 0 0,0 0 1 0 0,0 1-1 0 0,-1-1 0 0 0,1 0-8 0 0,-12 13 171 0 0,10-9-19 0 0,2 0-30 0 0,0-1-53 0 0,0 6 20 0 0,0-6 6 0 0,0-3-21 0 0,0 0-2 0 0,0 0 4 0 0,0 0 16 0 0,0 0-33 0 0,0 0-81 0 0,0-3-55 0 0,-2-7-41 0 0,-4-4-5 0 0,-2-3-47 0 0,6 2-29 0 0,2 7-104 0 0,0-13-215 0 0,0 15 294 0 0,0 0-80 0 0,0 1 20 0 0,0 1-66 0 0,0-1-79 0 0,0 1-87 0 0,0 2 141 0 0,0 0-49 0 0,0 0-43 0 0,0 0-40 0 0,0 0-143 0 0,0-1-38 0 0,0 1-175 0 0,0-3-472 0 0</inkml:trace>
  <inkml:trace contextRef="#ctx0" brushRef="#br0" timeOffset="673.49">1 810 6648 0 0,'0'0'149'0'0,"0"-4"23"0"0,0 4-164 0 0,0-1 0 0 0,0 1-1 0 0,0-1 1 0 0,0 1 0 0 0,0-1 0 0 0,0 1-1 0 0,0-1 1 0 0,0 1 0 0 0,0-1 0 0 0,0 1 0 0 0,0-1-1 0 0,1 1 1 0 0,-1-1 0 0 0,0 1 0 0 0,0-1-1 0 0,0 1 1 0 0,1-1 0 0 0,-1 1 0 0 0,0-1-1 0 0,0 1 1 0 0,1 0 0 0 0,-1-1 0 0 0,0 1-1 0 0,1 0 1 0 0,-1-1 0 0 0,1 1 0 0 0,-1 0 0 0 0,0-1-1 0 0,1 1 1 0 0,-1 0 0 0 0,1 0-8 0 0,6-6 102 0 0,-1-7-70 0 0,6 6-32 0 0,-7-2-14 0 0,0 3 26 0 0,2 4 59 0 0,-5 2 42 0 0,2-3 127 0 0,7-10 212 0 0,-9 11-262 0 0,-1 1-35 0 0,2-1 64 0 0,0 1-80 0 0,2 1-71 0 0,-1 0-19 0 0,-2-1 54 0 0,7-5 86 0 0,5-2 106 0 0,-2 6-58 0 0,3-1 50 0 0,-4-4-69 0 0,-10 6-187 0 0,1 0-1 0 0,0-1 1 0 0,0 1-1 0 0,-1 1 1 0 0,1-1 0 0 0,0 0-1 0 0,0 0 1 0 0,0 1 0 0 0,0-1-1 0 0,0 1 1 0 0,0 0-1 0 0,0-1 1 0 0,0 1-31 0 0,49 0 624 0 0,4 0-101 0 0,-30 5-397 0 0,-1 7-84 0 0,-21-11-42 0 0,-1 0 0 0 0,1 0 0 0 0,-1-1 0 0 0,1 1 0 0 0,-1 0 0 0 0,1-1 0 0 0,0 0 0 0 0,-1 0 0 0 0,1 0 0 0 0,2 0 0 0 0,13 1 0 0 0,-3 7 0 0 0,-14-7 0 0 0,1 0 0 0 0,-1 0 0 0 0,1 0 0 0 0,-1 0 0 0 0,1 0 0 0 0,-1 0 0 0 0,1-1 0 0 0,0 1 0 0 0,0-1 0 0 0,-1 0 0 0 0,1 1 0 0 0,0-1 0 0 0,0 0 0 0 0,-1 0 0 0 0,1 0-1 0 0,0 0 1 0 0,0 1 0 0 0,0-1 0 0 0,-1 0 0 0 0,1 1 0 0 0,0 0 0 0 0,0 0 0 0 0,-1-1 0 0 0,1 1 0 0 0,0 0 0 0 0,-1 0 0 0 0,1 1 0 0 0,-1-1 0 0 0,8 5 15 0 0,2 0 12 0 0,-8-5-22 0 0,0 1 0 0 0,-1-1 0 0 0,0 1 1 0 0,1-1-1 0 0,-1 1 0 0 0,0 0 0 0 0,0 0 0 0 0,0 0 1 0 0,1 0-6 0 0,11 18 0 0 0,3 19 0 0 0,-16-36 2 0 0,-1-1 1 0 0,1 0 0 0 0,-1 1-1 0 0,0-1 1 0 0,0 0 0 0 0,0 1-1 0 0,0-1 1 0 0,0 0 0 0 0,-1 1-1 0 0,1-1 1 0 0,0 0 0 0 0,-1 0-1 0 0,0 1 1 0 0,1-1 0 0 0,-1 0 0 0 0,0 0-1 0 0,0 0 1 0 0,0 0 0 0 0,-1 2-3 0 0,-2 5 22 0 0,3-4-5 0 0,0 0 0 0 0,0 0 0 0 0,0 0 0 0 0,1-1 0 0 0,0 1-1 0 0,0 0 1 0 0,0 5-17 0 0,0 12 92 0 0,-5-9-63 0 0,-7 1 22 0 0,0 0 13 0 0,4 4 9 0 0,6-11-53 0 0,-1 0-1 0 0,0 0 1 0 0,0 0 0 0 0,-1-1 0 0 0,0 0 0 0 0,0 0 0 0 0,-4 4-20 0 0,-38 44 120 0 0,23-29-98 0 0,9-10 22 0 0,0-2 1 0 0,-1 0-1 0 0,-8 6-44 0 0,12-12 18 0 0,0 0-1 0 0,-1-1 1 0 0,1 0 0 0 0,-1-1-1 0 0,-1 0-17 0 0,-6-2 61 0 0,18-3-52 0 0,0-1 0 0 0,0 1-1 0 0,0 0 1 0 0,0 0 0 0 0,0 1 0 0 0,0-1-1 0 0,0 0 1 0 0,0 0 0 0 0,1 0 0 0 0,-1 1-1 0 0,0-1 1 0 0,0 0 0 0 0,0 1 0 0 0,0-1-1 0 0,0 1-8 0 0,-5 13 150 0 0,-6-6-5 0 0,-3 1-40 0 0,10-7-77 0 0,-9 2 8 0 0,8-8 7 0 0,-2-8-33 0 0,8 12-10 0 0,0-1 0 0 0,0 1 0 0 0,0 0 0 0 0,0 0 0 0 0,0 0 0 0 0,0 0 0 0 0,0 0 0 0 0,0 0 0 0 0,0-1 0 0 0,0 1 0 0 0,0 0 0 0 0,0 0 0 0 0,0 0 0 0 0,0 0 1 0 0,0 0-1 0 0,0-1 0 0 0,0 1 0 0 0,0 0 0 0 0,0 0 0 0 0,0 0 0 0 0,0 0 0 0 0,0 0 0 0 0,0 0 0 0 0,0-1 0 0 0,1 1 0 0 0,-1 0 0 0 0,0 0 0 0 0,0 0 0 0 0,0 0 0 0 0,0 0 0 0 0,0 0 0 0 0,0 0 0 0 0,0 0 0 0 0,0 0 0 0 0,1-1 0 0 0,-1 1 0 0 0,0 0 0 0 0,0 0 0 0 0,0 0 1 0 0,0 0-1 0 0,9 1-1 0 0,-8-1 1 0 0,0 0 0 0 0,-1 0 0 0 0,1 0 0 0 0,0 0 0 0 0,0 0 0 0 0,-1 0 0 0 0,1 0 0 0 0,0-1 0 0 0,0 1 0 0 0,-1 0 0 0 0,1 0 0 0 0,0-1 0 0 0,-1 1 0 0 0,1-1 0 0 0,0 1 0 0 0,-1-1 0 0 0,1 1 0 0 0,-1-1 0 0 0,1 1 0 0 0,0-1 0 0 0,-1 1 0 0 0,1-1 0 0 0,-1 0 0 0 0,1 1 0 0 0,-1-1 0 0 0,0 0 0 0 0,1 0 0 0 0,-1 1 0 0 0,1-1 0 0 0,-1 0 0 0 0,1 0 0 0 0,-1 1 0 0 0,1-1 0 0 0,-1 1 0 0 0,1-1 0 0 0,-1 1 0 0 0,1-1 0 0 0,0 1 0 0 0,-1-1 0 0 0,1 1 0 0 0,0 0 0 0 0,-1-1 0 0 0,1 1 0 0 0,0 0 0 0 0,0-1 0 0 0,-1 1 0 0 0,1 0 0 0 0,0 0 0 0 0,0 0 0 0 0,-1 0 0 0 0,1 0 0 0 0,0 0 0 0 0,0 0 0 0 0,33 0 0 0 0,32 0 0 0 0,-54 0 0 0 0,-10-1 5 0 0,0 1 0 0 0,0 0 0 0 0,0 0-1 0 0,1 0 1 0 0,-1 1 0 0 0,0-1 0 0 0,0 0 0 0 0,0 1-1 0 0,0 0 1 0 0,0-1 0 0 0,1 1-5 0 0,49 32 107 0 0,-18-26-107 0 0,0 12-51 0 0,1 1 18 0 0,-31-17 41 0 0,-1 0 0 0 0,1 0 0 0 0,-1 0 1 0 0,0 0-1 0 0,0 0 0 0 0,0 1 1 0 0,-1-1-1 0 0,1 1 0 0 0,1 4-8 0 0,-1-2 18 0 0,-3-5-15 0 0,0-1 0 0 0,0 1 0 0 0,1 0 0 0 0,-1 0-1 0 0,0 0 1 0 0,1-1 0 0 0,-1 1 0 0 0,1 0 0 0 0,-1-1 0 0 0,1 1 0 0 0,-1 0 0 0 0,1-1 0 0 0,-1 1 0 0 0,1-1 0 0 0,0 1 0 0 0,-1-1 0 0 0,1 1 0 0 0,0-1 0 0 0,-1 1 0 0 0,1-1 0 0 0,0 0 0 0 0,0 1-3 0 0,4 2 7 0 0,-1-1 3 0 0,-1 1 1 0 0,0 0-1 0 0,1 0 1 0 0,-1 0-1 0 0,0 0 1 0 0,-1 1-1 0 0,1 0 1 0 0,0-1-1 0 0,1 5-10 0 0,2 8 59 0 0,1-10-41 0 0,-7-6-16 0 0,1 0 0 0 0,-1 1 0 0 0,1-1 0 0 0,-1 0 0 0 0,1 1 0 0 0,-1-1 0 0 0,0 0 0 0 0,1 1 0 0 0,-1-1-1 0 0,1 1 1 0 0,-1-1 0 0 0,0 1 0 0 0,1-1 0 0 0,-1 1 0 0 0,0-1 0 0 0,0 1 0 0 0,1 0 0 0 0,-1-1 0 0 0,0 1 0 0 0,0-1 0 0 0,0 1 0 0 0,0 0 0 0 0,0-1 0 0 0,1 1 0 0 0,-1-1 0 0 0,0 1 0 0 0,0 0 0 0 0,0-1 0 0 0,-1 1 0 0 0,1 0 0 0 0,0-1 0 0 0,0 1-2 0 0,0 1 6 0 0,0 1 0 0 0,0-1 0 0 0,1 0-1 0 0,-1 0 1 0 0,0 0 0 0 0,1 0 0 0 0,0 0-1 0 0,-1 0 1 0 0,1 0 0 0 0,0 0 0 0 0,0-1 0 0 0,0 1-1 0 0,0 0 1 0 0,0 0 0 0 0,0-1 0 0 0,0 1-1 0 0,0-1 1 0 0,1 2-6 0 0,2 5 69 0 0,-4 3-65 0 0,-1-7 9 0 0,1-2-4 0 0,0 0 1 0 0,0 0 0 0 0,-1 0-1 0 0,1 1 1 0 0,0-1 0 0 0,-1 0 0 0 0,0 0-1 0 0,1 0 1 0 0,-1 0 0 0 0,0 0 0 0 0,0 0-1 0 0,0 0 1 0 0,0 0-10 0 0,0 0 11 0 0,-1 0-1 0 0,1 0 1 0 0,1 0-1 0 0,-1 0 1 0 0,0 0 0 0 0,0 0-1 0 0,1 0 1 0 0,-1 0-1 0 0,1 1 1 0 0,0-1-1 0 0,-1 0 1 0 0,1 0 0 0 0,0 1-11 0 0,0-1 9 0 0,0 0 1 0 0,0 0-1 0 0,-1 0 1 0 0,1 0 0 0 0,-1 0-1 0 0,1 0 1 0 0,-1 0-1 0 0,1 0 1 0 0,-1 0 0 0 0,0 0-1 0 0,0 0 1 0 0,0 0 0 0 0,0-1-1 0 0,0 1-9 0 0,-4 8 48 0 0,-1 3 33 0 0,5-10-60 0 0,0 0-1 0 0,0 0 1 0 0,0 0-1 0 0,-1-1 1 0 0,1 1-1 0 0,-1-1 1 0 0,0 1-1 0 0,1-1 1 0 0,-2 1-21 0 0,-10 13 120 0 0,-18 19 242 0 0,18-21-239 0 0,1 0-56 0 0,7-9-22 0 0,0-1 1 0 0,-1 0 0 0 0,1 0 0 0 0,-1 0 0 0 0,0 0-1 0 0,0-1 1 0 0,-1 0-46 0 0,2-1 44 0 0,0 1-1 0 0,0 0 1 0 0,0 0-1 0 0,0 0 0 0 0,1 1 1 0 0,-4 3-44 0 0,-1-1 98 0 0,-17 5 2 0 0,20-9-54 0 0,-1-1 0 0 0,1 0-1 0 0,0 0 1 0 0,-6 0-46 0 0,-92-1 211 0 0,103 0-210 0 0,0 0-1 0 0,-1 0 1 0 0,1 0 0 0 0,0 0-1 0 0,0 0 1 0 0,0-1 0 0 0,-1 1 0 0 0,1 0-1 0 0,0-1 1 0 0,0 1 0 0 0,0-1 0 0 0,-1 1-1 0 0,1-1 1 0 0,0 0 0 0 0,0 0 0 0 0,0 1-1 0 0,0-2 0 0 0,-13-6-2 0 0,9 7-1 0 0,0 0 0 0 0,-1 0 0 0 0,1 0 0 0 0,0 1-1 0 0,-3 0 4 0 0,3-1 39 0 0,-1 0-40 0 0,-4-4-103 0 0,0-4-150 0 0,-3-5-244 0 0,8 8 267 0 0,4 4 117 0 0,0 1 9 0 0,1 1-16 0 0,0-1-39 0 0,-1 0-11 0 0,1 1-40 0 0,0-1-47 0 0,0 0-52 0 0,0 0-56 0 0,0 0-52 0 0,0-1-47 0 0,0 1-39 0 0,0-1-147 0 0,0 0-40 0 0,0-1-177 0 0,0-1-477 0 0</inkml:trace>
  <inkml:trace contextRef="#ctx0" brushRef="#br0" timeOffset="1850.5">813 198 5728 0 0,'0'0'132'0'0,"0"0"17"0"0,0-4 10 0 0,-1 1-95 0 0,2-2 8 0 0,16-6-48 0 0,-7 2-10 0 0,-5 1 36 0 0,-3 0 54 0 0,-2 0 121 0 0,0 8-217 0 0,0-1-1 0 0,0 1 1 0 0,0 0-1 0 0,0 0 1 0 0,0 0 0 0 0,0 0-1 0 0,0 0 1 0 0,0 0-1 0 0,0 0 1 0 0,0 0-1 0 0,0-1 1 0 0,0 1 0 0 0,0 0-1 0 0,0 0 1 0 0,0 0-1 0 0,0 0 1 0 0,0 0 0 0 0,0 0-1 0 0,0 0 1 0 0,0 0-1 0 0,0-1 1 0 0,0 1-1 0 0,0 0 1 0 0,1 0 0 0 0,-1 0-1 0 0,0 0 1 0 0,0 0-1 0 0,0 0 1 0 0,0 0-1 0 0,0 0 1 0 0,0 0 0 0 0,0 0-1 0 0,0-1 1 0 0,0 1-1 0 0,0 0 1 0 0,0 0 0 0 0,0 0-1 0 0,0 0 1 0 0,1 0-1 0 0,-1 0 1 0 0,0 0-1 0 0,0 0 1 0 0,0 0 0 0 0,0 0-1 0 0,0 0 1 0 0,0 0-1 0 0,0 0 1 0 0,0 0-1 0 0,0 0 1 0 0,1 0 0 0 0,-1 0-1 0 0,0 0 1 0 0,0 0-1 0 0,0 0 1 0 0,0 0 0 0 0,0 0-1 0 0,0 0-7 0 0,3 0 110 0 0,5 0 108 0 0,9-3 243 0 0,-9-1-213 0 0,0-3 61 0 0,-4 3-112 0 0,0-1 35 0 0,8-6 151 0 0,-10 10-335 0 0,-1 1 0 0 0,1-1 0 0 0,0 0-1 0 0,-1 1 1 0 0,1-1 0 0 0,0 1 0 0 0,-1-1-1 0 0,1 1 1 0 0,0 0 0 0 0,1 0-48 0 0,9-2 244 0 0,1-6 20 0 0,-4 1-115 0 0,12-4 244 0 0,1 0-71 0 0,0 2-78 0 0,-3 1-83 0 0,-1 3 45 0 0,-3 5-75 0 0,4-2 4 0 0,-6-5-52 0 0,-11 5-75 0 0,0 1 0 0 0,-1 0-1 0 0,1 0 1 0 0,0 1 0 0 0,-1-1 0 0 0,1 0 0 0 0,0 0 0 0 0,0 1-1 0 0,-1 0 1 0 0,1-1 0 0 0,0 1 0 0 0,0 0 0 0 0,0 0-1 0 0,0 0-7 0 0,14 0 40 0 0,26 0 43 0 0,-17-3-60 0 0,-8-3 11 0 0,13-3 19 0 0,-5 7 20 0 0,42 2-57 0 0,-66 0-16 0 0,1 0 0 0 0,0 1 0 0 0,0-1 0 0 0,0 0 0 0 0,-1 1 0 0 0,1-1 0 0 0,0 1 0 0 0,0 0 0 0 0,-1 0 0 0 0,1 0 0 0 0,0 0 0 0 0,-1 0 0 0 0,1 0 0 0 0,-1 1 0 0 0,8 4 0 0 0,6 0 0 0 0,-10 7 10 0 0,-4-12-7 0 0,0-1 0 0 0,0 1 0 0 0,0-1 0 0 0,0 1 1 0 0,-1-1-1 0 0,1 0 0 0 0,0 0 0 0 0,0 1 0 0 0,0-1 0 0 0,0 0 0 0 0,0 0 0 0 0,0 0 0 0 0,0 0 0 0 0,1 0-3 0 0,-1-1 1 0 0,0 1-1 0 0,0 0 1 0 0,-1 0 0 0 0,1 0 0 0 0,0 1 0 0 0,0-1-1 0 0,0 0 1 0 0,0 0 0 0 0,0 0 0 0 0,0 1-1 0 0,0-1 1 0 0,0 0 0 0 0,0 1 0 0 0,0 0-1 0 0,16 35 0 0 0,-14-16 0 0 0,-3 98 0 0 0,-3-98 0 0 0,-1-10 0 0 0,-9 23 0 0 0,2 0 0 0 0,10-32 0 0 0,1 0 0 0 0,0 0 0 0 0,0 0 0 0 0,0 1 0 0 0,-1-1 0 0 0,1 0 0 0 0,-1 0 0 0 0,1 0 0 0 0,-1 0 0 0 0,1 0 0 0 0,-1 0 0 0 0,1 0 0 0 0,-1 0 0 0 0,0 0 0 0 0,1 0 0 0 0,-1 0 0 0 0,0-1 0 0 0,0 1 0 0 0,0 0 0 0 0,-6 5 0 0 0,2 11 0 0 0,2-13 0 0 0,1 0 0 0 0,-1 0 0 0 0,0 0 0 0 0,0 0 0 0 0,0-1 0 0 0,0 1 0 0 0,-1-1 0 0 0,-1 3 0 0 0,0-1 0 0 0,1 1 0 0 0,-1-1 0 0 0,-1 5 0 0 0,0 0 0 0 0,0 0 0 0 0,0 1 0 0 0,0-1 0 0 0,-1-1 0 0 0,0 1 0 0 0,0-1 0 0 0,-1-1 0 0 0,0 0 0 0 0,-3 3 0 0 0,-15 8 0 0 0,14 1 0 0 0,2-10 0 0 0,8-9 0 0 0,0 1 0 0 0,0 1 0 0 0,0-1 0 0 0,0 0 0 0 0,0 0 0 0 0,0 1 0 0 0,1-1 0 0 0,-1 1 0 0 0,1 0 0 0 0,-1 0 0 0 0,1 1 0 0 0,-28 35 0 0 0,26-33 0 0 0,3-5 0 0 0,0 0 0 0 0,-1 0 0 0 0,1-1 0 0 0,0 1 0 0 0,-1 0 0 0 0,1 0 0 0 0,0-1 0 0 0,-1 1 0 0 0,1 0 0 0 0,-1-1 0 0 0,1 1 0 0 0,-1 0 0 0 0,0-1 0 0 0,1 1 0 0 0,-1-1 0 0 0,1 1 0 0 0,-1-1 0 0 0,0 1 0 0 0,1-1 0 0 0,-1 0 0 0 0,0 1 0 0 0,0-1 0 0 0,-4 3 0 0 0,3-2 1 0 0,1 0-1 0 0,0 0 1 0 0,0 0 0 0 0,-1 0 0 0 0,1 0 0 0 0,0 0 0 0 0,0 0 0 0 0,0 1 0 0 0,0-1 0 0 0,0 1-1 0 0,0-1 1 0 0,0 1-1 0 0,-2 18 54 0 0,3-3 10 0 0,0-14 0 0 0,0-3 1 0 0,3 3-6 0 0,12 10-37 0 0,-1-6 21 0 0,-14-7-43 0 0,0 0 0 0 0,0 0 0 0 0,0 0 0 0 0,1 0 1 0 0,-1 0-1 0 0,0 0 0 0 0,0 0 0 0 0,0 0 0 0 0,0 0 0 0 0,0 1 0 0 0,0-1 1 0 0,0 0-1 0 0,0 0 0 0 0,1 0 0 0 0,-1 0 0 0 0,0 0 0 0 0,0 0 0 0 0,0 0 1 0 0,0 0-1 0 0,0 0 0 0 0,0 1 0 0 0,0-1 0 0 0,0 0 0 0 0,0 0 0 0 0,0 0 1 0 0,0 0-1 0 0,0 0 0 0 0,0 0 0 0 0,0 1 0 0 0,0-1 0 0 0,0 0 0 0 0,0 0 1 0 0,0 0-1 0 0,0 0 0 0 0,0 0 0 0 0,0 1 0 0 0,0-1 0 0 0,0 0 0 0 0,0 0 0 0 0,0 0 1 0 0,0 0-1 0 0,0 0 0 0 0,0 0 0 0 0,0 1 0 0 0,0-1 0 0 0,0 0 0 0 0,0 0 1 0 0,0 0-1 0 0,0 0 0 0 0,0 0 0 0 0,0 0 0 0 0,0 0 0 0 0,-1 0 0 0 0,1 1 1 0 0,0-1-1 0 0,0 0 0 0 0,17 7 7 0 0,0 0-1 0 0,-11-5 8 0 0,3 2 17 0 0,13 10-22 0 0,10 5-9 0 0,-27-6 0 0 0,7-6-14 0 0,-6 9-51 0 0,5 1-8 0 0,-11-17 72 0 0,0 0 0 0 0,1 0-1 0 0,-1 0 1 0 0,0 0 0 0 0,0 0 0 0 0,0 0 0 0 0,0 0 0 0 0,0 1 0 0 0,0-1 0 0 0,0 0 0 0 0,1 0 0 0 0,-1 0 0 0 0,0 0 0 0 0,0 0 0 0 0,0 0 0 0 0,0 0 0 0 0,0 1 0 0 0,0-1 0 0 0,0 0 0 0 0,0 0 0 0 0,0 0-1 0 0,0 0 1 0 0,0 0 0 0 0,0 1 0 0 0,0-1 0 0 0,0 0 0 0 0,0 0 0 0 0,0 0 0 0 0,0 0 0 0 0,0 0 0 0 0,0 1 0 0 0,0-1 0 0 0,0 0 0 0 0,0 0 0 0 0,0 0 0 0 0,0 0 0 0 0,0 0 0 0 0,0 1 0 0 0,0-1-1 0 0,0 0 1 0 0,0 0 0 0 0,0 0 0 0 0,0 0 0 0 0,0 0 0 0 0,0 0 0 0 0,0 1 0 0 0,-1-1 0 0 0,1 0 0 0 0,0 0 0 0 0,0 0 0 0 0,0 0 0 0 0,0 0 0 0 0,0 0 0 0 0,0 0 0 0 0,0 0 0 0 0,-1 0 0 0 0,1 0 1 0 0,-1 2-1 0 0,0-1 1 0 0,0 0 1 0 0,0 1-1 0 0,-1-1 0 0 0,1 1 0 0 0,0-1 0 0 0,1 1 0 0 0,-1 0 0 0 0,0-1 0 0 0,0 3 0 0 0,-1 5 37 0 0,1 3 39 0 0,-2 4-49 0 0,-11 4 53 0 0,5-9-26 0 0,1 6-22 0 0,-2 3 38 0 0,-1-5 60 0 0,-1 6-42 0 0,1 1 17 0 0,0-6 40 0 0,9-15-136 0 0,1 1 1 0 0,0-1 0 0 0,-1 1 0 0 0,1 0-1 0 0,0-1 1 0 0,0 1 0 0 0,0 0 0 0 0,1 0 0 0 0,-1 0-1 0 0,0 0 1 0 0,0 0 0 0 0,1 0 0 0 0,-1 0-1 0 0,1 0 1 0 0,0 0 0 0 0,-1 0 0 0 0,1 0 0 0 0,0 1-10 0 0,0-1 1 0 0,0 1 0 0 0,0-1 1 0 0,-1 0-1 0 0,1 0 0 0 0,-1 0 1 0 0,1 1-1 0 0,-1-1 0 0 0,0 0 1 0 0,1 0-1 0 0,-1 0 0 0 0,0 0 1 0 0,0 0-1 0 0,0 0-1 0 0,-1 0 0 0 0,1 0 0 0 0,0-1 0 0 0,0 1 0 0 0,1 1-1 0 0,-1-1 1 0 0,0 0 0 0 0,1 0 0 0 0,-1 0 0 0 0,1 0 0 0 0,-1 0 0 0 0,1 1 0 0 0,0-1 0 0 0,0 0 0 0 0,0 9 23 0 0,0 2-35 0 0,0 42-205 0 0,0-53 218 0 0,0 0 0 0 0,0 0-1 0 0,1 0 1 0 0,-1 0 0 0 0,0 0 0 0 0,1 0-1 0 0,0 0 1 0 0,-1-1 0 0 0,1 1 0 0 0,0 0-1 0 0,0 1 0 0 0,3 3 36 0 0,0-1-1 0 0,0 1 0 0 0,0-1 1 0 0,4 3-36 0 0,3 5 54 0 0,-3-1-52 0 0,-6-5 0 0 0,-1-7-5 0 0,-1 1 0 0 0,0 0 0 0 0,1 0 0 0 0,-1 0 0 0 0,0-1 0 0 0,1 1 0 0 0,-1 0 0 0 0,1-1 1 0 0,-1 1-1 0 0,1 0 0 0 0,-1-1 0 0 0,1 1 0 0 0,-1 0 0 0 0,1-1 0 0 0,-1 1 0 0 0,1-1 0 0 0,0 1 0 0 0,-1-1 0 0 0,1 0 1 0 0,0 1-1 0 0,-1-1 0 0 0,2 0 3 0 0,3 3-18 0 0,1 2 15 0 0,-1-1 0 0 0,1 1 0 0 0,-1 0 0 0 0,0 1 0 0 0,-1-1 0 0 0,1 1 1 0 0,2 5 2 0 0,-3-5 0 0 0,1 0 1 0 0,-1-1-1 0 0,1 1 1 0 0,0-1-1 0 0,0 0 1 0 0,0 0 0 0 0,5 3-1 0 0,2-3-2 0 0,-10-3 3 0 0,1-1 1 0 0,-1 0-1 0 0,1 1 0 0 0,-1-1 1 0 0,0 1-1 0 0,1 0 1 0 0,-1 0-1 0 0,0 0 0 0 0,0 1-1 0 0,18 19 20 0 0,-10-13-11 0 0,-1 1-1 0 0,0 1 0 0 0,-1 0 1 0 0,5 8-9 0 0,-5-5 0 0 0,-4-6 0 0 0,0-1 0 0 0,1 1 0 0 0,-1-1 0 0 0,6 5 0 0 0,-3-4-10 0 0,-1 1 1 0 0,0 0 0 0 0,0 0-1 0 0,0 1 1 0 0,-1 0 9 0 0,10 17-27 0 0,-13-25 23 0 0,0 1 3 0 0,0 1 1 0 0,-1-1-1 0 0,1 0 0 0 0,-1 0 1 0 0,1 1-1 0 0,-1-1 0 0 0,0 1 0 0 0,0 0 1 0 0,0-1-1 0 0,-1 1 0 0 0,1 0 1 0 0,-1-1-1 0 0,1 1 0 0 0,-1 0 1 0 0,0 0 0 0 0,0 0 0 0 0,0 0 0 0 0,0 0 0 0 0,0 0 0 0 0,1 0 0 0 0,0-1 0 0 0,-1 1 0 0 0,1 0 0 0 0,0-1 0 0 0,1 1 0 0 0,-1 0 0 0 0,1-1 0 0 0,-1 0 0 0 0,1 1 0 0 0,0-1 0 0 0,1 2 0 0 0,6 15 32 0 0,-3 14 102 0 0,-4 30 123 0 0,-2-48-220 0 0,-1 12 73 0 0,1-22-85 0 0,-1 1 0 0 0,0-1 0 0 0,0 1 0 0 0,-1-1 0 0 0,1 0 0 0 0,-1 0 0 0 0,-1 1-25 0 0,-5 13 113 0 0,4-11-55 0 0,3-5-14 0 0,-1 1 1 0 0,0-1-1 0 0,0 1 1 0 0,0-1-1 0 0,0 0 0 0 0,-1 0 1 0 0,1 0-1 0 0,-1-1 0 0 0,0 1 1 0 0,-3 2-45 0 0,-10 6 178 0 0,3 7-25 0 0,8-10-99 0 0,-7 6 100 0 0,-10-1 133 0 0,1-1-101 0 0,7-5-112 0 0,0 0 1 0 0,-1-2 0 0 0,-13 5-75 0 0,19-7 19 0 0,-43 15 173 0 0,33-14-84 0 0,5-5-38 0 0,-8 2 16 0 0,5 5-18 0 0,-2 0 30 0 0,0-5 32 0 0,-54-2 297 0 0,14 0-132 0 0,21 0-149 0 0,36 0-137 0 0,0 0-1 0 0,1 0 0 0 0,-1-1 1 0 0,0 1-1 0 0,0-1 0 0 0,0 1 1 0 0,0-1-1 0 0,0 0 0 0 0,0 0 1 0 0,1 0-1 0 0,-1 0 0 0 0,0 0 1 0 0,1 0-9 0 0,-1-1 7 0 0,0 1 0 0 0,1 0 1 0 0,-1 0-1 0 0,0 0 1 0 0,0 0-1 0 0,0 0 0 0 0,0 1 1 0 0,1-1-1 0 0,-1 1 0 0 0,0-1 1 0 0,0 1-1 0 0,0 0 0 0 0,0 0-7 0 0,-5-1 28 0 0,5 1-25 0 0,0 0 0 0 0,0 0 0 0 0,0 0 0 0 0,1 0 0 0 0,-1 0 0 0 0,0 0 0 0 0,0 0 0 0 0,0 1 0 0 0,1-1 0 0 0,-1 1 0 0 0,0-1 0 0 0,-1 2-3 0 0,-1 2 1 0 0,-1 0-1 0 0,-3-12 10 0 0,8 8-10 0 0,-6-3 43 0 0,-8 3-33 0 0,-4 0-10 0 0,4 0-14 0 0,11 0-22 0 0,3 0-35 0 0,0 0-192 0 0,0 0-66 0 0,0 0 244 0 0,0 0-4 0 0,0 0-23 0 0,0 0-45 0 0,0 0-17 0 0,0 0-47 0 0,0 0-52 0 0,0 0-60 0 0,0 0-64 0 0,0 0-59 0 0,0 0-53 0 0,0 0-46 0 0,0 0-163 0 0,0 0-46 0 0,0 0-197 0 0,0 0-529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7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1 5728 0 0,'0'0'132'0'0,"0"0"17"0"0,0 0 10 0 0,-3 0-26 0 0,0 0-90 0 0,1 0-99 0 0,-2 0 88 0 0,-5 0 95 0 0,2 0-15 0 0,-3 0 39 0 0,4 0 20 0 0,0 0 52 0 0,-22 0 806 0 0,22 0-792 0 0,-4 0 51 0 0,6 0-189 0 0,1 0-40 0 0,-3 3 357 0 0,5-2-380 0 0,0 1 1 0 0,-1-1-1 0 0,1 1 1 0 0,-1-1-1 0 0,1 0 1 0 0,-1 0-1 0 0,1 0 1 0 0,-1 0-1 0 0,1 0 1 0 0,-1 0-1 0 0,0 0 1 0 0,0-1-1 0 0,1 1 1 0 0,-1-1-1 0 0,0 1 1 0 0,0-1 0 0 0,0 0-1 0 0,0 0-36 0 0,-1 1 33 0 0,1-1 1 0 0,0 0-1 0 0,-1 1 0 0 0,1 0 1 0 0,0 0-1 0 0,0-1 0 0 0,0 1 1 0 0,-1 1-1 0 0,1-1 0 0 0,0 0 1 0 0,0 1-1 0 0,1-1 0 0 0,-1 1 1 0 0,-1 0-34 0 0,-11 13 178 0 0,3 0-86 0 0,2-5-118 0 0,-4 5 113 0 0,-2 2 31 0 0,9-6 37 0 0,1 3 42 0 0,4-13-177 0 0,1 1 0 0 0,0-1 0 0 0,-1 0 0 0 0,1 1 1 0 0,-1-1-1 0 0,0 0 0 0 0,1 1 0 0 0,-1-1 0 0 0,0 0 0 0 0,0 0 1 0 0,1 0-1 0 0,-1 0 0 0 0,0 0 0 0 0,0 0 0 0 0,0 0 0 0 0,0 0 0 0 0,0 0 1 0 0,-1 0-21 0 0,-4 2 79 0 0,-1 2 71 0 0,2 4-95 0 0,2-3-59 0 0,-9 11 4 0 0,10-15 0 0 0,1 0 0 0 0,-1 0 0 0 0,0 1 0 0 0,0-1 0 0 0,1 0 0 0 0,-1 1 0 0 0,1-1 0 0 0,0 1 0 0 0,-1 2 0 0 0,-4 28 0 0 0,-9 0 8 0 0,3-9 51 0 0,11-22-45 0 0,1 1 0 0 0,-1-1-1 0 0,0 1 1 0 0,1 0 0 0 0,-1-1 0 0 0,1 1-1 0 0,-1 0 1 0 0,1 1-14 0 0,-2 17 70 0 0,-5-2-20 0 0,1 1-1 0 0,4-1 21 0 0,3-4-8 0 0,-1-11-45 0 0,0 0 1 0 0,1 0 0 0 0,-1 0 0 0 0,-1 0 0 0 0,1 0-1 0 0,0 0 1 0 0,-1 0 0 0 0,0 0 0 0 0,0 0 0 0 0,0 0-18 0 0,-1 1 16 0 0,0 0 1 0 0,0-1 0 0 0,0 1-1 0 0,1 0 1 0 0,0 0 0 0 0,0 0-1 0 0,0 0 1 0 0,0 0 0 0 0,0 1-17 0 0,1 23 131 0 0,0-26-116 0 0,0-1-1 0 0,0 0 1 0 0,1 0-1 0 0,-1 1 1 0 0,0-1 0 0 0,1 0-1 0 0,0 0 1 0 0,-1 0 0 0 0,1 0-1 0 0,0 0 1 0 0,0 0 0 0 0,0 0-1 0 0,0 0-14 0 0,0 0 15 0 0,1 0 0 0 0,-1 0 0 0 0,-1 0 1 0 0,1 0-1 0 0,0 0 0 0 0,0 0 0 0 0,-1 0 0 0 0,1 0 0 0 0,-1 1 0 0 0,0-1 0 0 0,1 0 0 0 0,-1 0 1 0 0,0 1-16 0 0,0 1 43 0 0,0 1 1 0 0,0 0 0 0 0,1 0-1 0 0,-1-1 1 0 0,1 1 0 0 0,0 0 0 0 0,0 0-44 0 0,9 13 162 0 0,-7-15-47 0 0,-1 1-39 0 0,-2-1-23 0 0,0 0-21 0 0,0 1-8 0 0,1-2 21 0 0,0-1-32 0 0,-1-1-1 0 0,1 1 1 0 0,0-1 0 0 0,-1 0-1 0 0,1 1 1 0 0,0-1 0 0 0,0 0 0 0 0,-1 0-1 0 0,1 1 1 0 0,0-1 0 0 0,0 0-1 0 0,-1 0 1 0 0,1 0 0 0 0,0 0 0 0 0,0 0-13 0 0,-1 0 0 0 0,0 0 3 0 0,0 0 0 0 0,0 0 1 0 0,0 0-1 0 0,0-1 0 0 0,0 1 1 0 0,0 0-1 0 0,0 0 1 0 0,0 0-1 0 0,1 0 0 0 0,-1 0 1 0 0,0 0-1 0 0,0 0 0 0 0,0 0 1 0 0,0 0-1 0 0,0 0 0 0 0,0 0 1 0 0,0 0-1 0 0,0 1 1 0 0,0-1-1 0 0,1 0 0 0 0,-1 0 1 0 0,0 0-1 0 0,0 0 0 0 0,0 0 1 0 0,0 0-1 0 0,0 0 1 0 0,0 0-1 0 0,0 0 0 0 0,0 0 1 0 0,0 0-1 0 0,0 0 0 0 0,0 0 1 0 0,0 0-1 0 0,0 1 0 0 0,1-1 1 0 0,-1 0-1 0 0,0 0 1 0 0,0 0-1 0 0,0 0 0 0 0,0 0 1 0 0,0 0-1 0 0,0 0 0 0 0,0 0 1 0 0,0 1-1 0 0,0-1 1 0 0,0 0-1 0 0,0 0 0 0 0,0 0 1 0 0,0 0-1 0 0,0 0 0 0 0,0 0 1 0 0,0 0-1 0 0,0 1 0 0 0,0-1 1 0 0,0 0-1 0 0,0 0 1 0 0,0 0-4 0 0,-1 1 7 0 0,1-1 0 0 0,0 1 1 0 0,0-1-1 0 0,0 1 1 0 0,0-1-1 0 0,0 1 0 0 0,0-1 1 0 0,1 1-1 0 0,-1-1 1 0 0,0 1-1 0 0,0-1 1 0 0,0 1-1 0 0,0-1 0 0 0,0 1 1 0 0,1-1-1 0 0,-1 1 1 0 0,0-1-1 0 0,0 1 0 0 0,1-1 1 0 0,-1 0-1 0 0,0 1 1 0 0,1-1-1 0 0,-1 0 1 0 0,0 1-1 0 0,1-1 0 0 0,-1 0 1 0 0,1 1-1 0 0,-1-1 1 0 0,0 0-1 0 0,1 0 0 0 0,-1 1-7 0 0,8 5 97 0 0,-2 7 33 0 0,8-7-2 0 0,0 8 12 0 0,-9-11 49 0 0,-1-2-95 0 0,5-2-3 0 0,-9 1-61 0 0,3 0 186 0 0,0 0-36 0 0,5-1-146 0 0,-4 1-27 0 0,0 0 0 0 0,0-1 1 0 0,0 1-1 0 0,0 1 0 0 0,0-1 1 0 0,-1 1-1 0 0,1-1 0 0 0,0 1 1 0 0,1 1-8 0 0,3 4 0 0 0,-7-5 0 0 0,-1 0 0 0 0,1-1 0 0 0,0 1 0 0 0,0 0 0 0 0,0 0 0 0 0,0-1 0 0 0,-1 1 0 0 0,1 0 0 0 0,0-1 0 0 0,0 0 0 0 0,0 1 0 0 0,0-1 0 0 0,0 1 0 0 0,0-1 0 0 0,0 0 0 0 0,0 0 0 0 0,1 0 0 0 0,-1 0 0 0 0,0 0 0 0 0,0 0 0 0 0,0 0 0 0 0,0 0 0 0 0,0 0 0 0 0,0 0 0 0 0,0-1 0 0 0,0 1 0 0 0,0-1 0 0 0,8-5 0 0 0,-8 5 0 0 0,1 0 0 0 0,-1 0 0 0 0,1 0 0 0 0,0 0 0 0 0,-1 0 0 0 0,1 0 0 0 0,0 0 0 0 0,-1 1 0 0 0,1-1 0 0 0,0 1 0 0 0,0-1 0 0 0,0 1 0 0 0,-1 0 0 0 0,2 0 0 0 0,69 0 198 0 0,-48 0-188 0 0,-2 0-84 0 0,-20 0 33 0 0,-2 0-40 0 0,3 0-209 0 0,26 0-424 0 0,-26 0 318 0 0,0 0-118 0 0,8 0-50 0 0,-8 0 322 0 0,-3 0-27 0 0,0 0-75 0 0,0 0 118 0 0,0 0-41 0 0,0 0-45 0 0,0 0-41 0 0,0 0-462 0 0,0 0-306 0 0,0 0-720 0 0</inkml:trace>
  <inkml:trace contextRef="#ctx0" brushRef="#br0" timeOffset="309.07">35 474 7456 0 0,'0'0'166'0'0,"0"0"29"0"0,0 0 12 0 0,3 0-34 0 0,24 1 195 0 0,-27 0-337 0 0,1-1 1 0 0,0 0-1 0 0,0 0 1 0 0,0 0-1 0 0,0 1 1 0 0,0-1-1 0 0,0 0 1 0 0,0-1-1 0 0,0 1 1 0 0,0 0-1 0 0,-1 0 1 0 0,1 0-1 0 0,0-1 1 0 0,0 1-1 0 0,0 0 1 0 0,0-1-1 0 0,0 1 1 0 0,-1-1-1 0 0,1 1 1 0 0,0-1-1 0 0,0 0-31 0 0,4-7 347 0 0,-5 7-325 0 0,1 1 0 0 0,-1-1 0 0 0,0 1 0 0 0,0-1 0 0 0,1 1 0 0 0,-1-1 0 0 0,0 1 0 0 0,1-1 0 0 0,-1 1 0 0 0,1 0 0 0 0,-1-1 0 0 0,0 1 0 0 0,1-1 0 0 0,-1 1 0 0 0,1 0-1 0 0,-1-1 1 0 0,1 1 0 0 0,-1 0 0 0 0,1 0 0 0 0,-1 0 0 0 0,1-1 0 0 0,-1 1 0 0 0,1 0 0 0 0,0 0 0 0 0,-1 0 0 0 0,1 0 0 0 0,-1 0 0 0 0,1 0 0 0 0,-1 0 0 0 0,1 0 0 0 0,-1 0 0 0 0,1 1-22 0 0,12-3 309 0 0,0-6 19 0 0,1 0-16 0 0,-2 6-33 0 0,1-1 0 0 0,-3-2-85 0 0,5-3-23 0 0,4 6-18 0 0,-2 1-1 0 0,-2-3 3 0 0,8-4-3 0 0,-13 5-98 0 0,-1 1 0 0 0,1 0 0 0 0,0 1 0 0 0,-1 1 0 0 0,7 0-54 0 0,-10-1 20 0 0,0 0-1 0 0,0 0 0 0 0,1 0 1 0 0,-1 0-1 0 0,0-2-19 0 0,18-5 31 0 0,-22 7-32 0 0,2 0-21 0 0,0 0 1 0 0,0 0-1 0 0,0 0 1 0 0,0 0-1 0 0,0 1 0 0 0,0 0 1 0 0,0 0-1 0 0,0 0 0 0 0,1 1 22 0 0,6 0-61 0 0,-3-1-39 0 0,-5 0 27 0 0,-1 0-35 0 0,0 0-14 0 0,0 0-34 0 0,-1 0-41 0 0,1 0-43 0 0,0 0-48 0 0,0 0-45 0 0,-1 0-39 0 0,1 0-35 0 0,0 0-120 0 0,0 0-33 0 0,4 0-1242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36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35 119 5848 0 0,'0'0'168'0'0,"0"0"-40"0"0,0 0-6 0 0,0 0 44 0 0,0 0 139 0 0,0 0 255 0 0,0 0 16 0 0,0 0-9 0 0,0 0-66 0 0,0 4-28 0 0,0-4-453 0 0,0 1-1 0 0,0-1 1 0 0,0 1 0 0 0,0-1-1 0 0,0 1 1 0 0,0-1-1 0 0,0 1 1 0 0,0-1-1 0 0,0 1 1 0 0,0-1-1 0 0,0 1 1 0 0,1-1-1 0 0,-1 1 1 0 0,0-1 0 0 0,0 1-1 0 0,0-1 1 0 0,1 1-1 0 0,-1-1 1 0 0,0 1-1 0 0,0-1 1 0 0,1 0-1 0 0,-1 1 1 0 0,0-1-1 0 0,1 0 1 0 0,-1 1-1 0 0,1-1 1 0 0,-1 0 0 0 0,0 1-1 0 0,1-1 1 0 0,-1 0-1 0 0,1 0-19 0 0,6 6 309 0 0,-1 4-1 0 0,3 11 22 0 0,-6-15-225 0 0,2 7 132 0 0,1 0 13 0 0,3 0-71 0 0,-1-4-90 0 0,-6-7-73 0 0,1 1 0 0 0,-1-1 1 0 0,1 1-1 0 0,-1 0 0 0 0,0 0 0 0 0,0 0 0 0 0,0 0 1 0 0,0 0-1 0 0,-1 1 0 0 0,1 1-16 0 0,2 11 37 0 0,-3-11-22 0 0,1 0-1 0 0,-1 0 1 0 0,1 0 0 0 0,-1-1 0 0 0,1 1 0 0 0,1 0 0 0 0,-1-1 0 0 0,1 1-15 0 0,13 27 178 0 0,0 1-1 0 0,1 9-177 0 0,3 6 178 0 0,-16-38-104 0 0,-1 1 0 0 0,0 0 0 0 0,0 0 0 0 0,-1 1-74 0 0,0-4 64 0 0,-1 0 1 0 0,2 0-1 0 0,-1 0 0 0 0,0-1 0 0 0,1 1 1 0 0,3 5-65 0 0,5 5 163 0 0,-8-14-113 0 0,0 0-1 0 0,0 1 1 0 0,-1 0 0 0 0,0-1 0 0 0,0 1-1 0 0,0 0 1 0 0,0 0 0 0 0,0 2-50 0 0,1 8 116 0 0,2 7 123 0 0,7 4 69 0 0,-2 1-54 0 0,-6-14-112 0 0,2 3 67 0 0,3 7 33 0 0,-8-20-203 0 0,0 1 0 0 0,0-1 0 0 0,0 1 0 0 0,0-1 0 0 0,-1 1 0 0 0,0 0 0 0 0,1 1-39 0 0,2 8 240 0 0,8 13-70 0 0,-7-15-20 0 0,-4-4-86 0 0,2-2-16 0 0,5 1 33 0 0,-7-6-77 0 0,1 0-1 0 0,-1 0 1 0 0,1 1 0 0 0,-1-1 0 0 0,1 1 0 0 0,-1-1 0 0 0,1 0 0 0 0,-1 1 0 0 0,0-1 0 0 0,1 1-1 0 0,-1-1 1 0 0,0 1 0 0 0,1-1 0 0 0,-1 1 0 0 0,0-1 0 0 0,1 1 0 0 0,-1-1 0 0 0,0 1-1 0 0,0 0 1 0 0,0-1 0 0 0,0 1 0 0 0,1-1 0 0 0,-1 1 0 0 0,0 0 0 0 0,0-1 0 0 0,0 1-1 0 0,0 0 1 0 0,0-1 0 0 0,0 1 0 0 0,0-1 0 0 0,-1 1 0 0 0,1 0-4 0 0,0 16 66 0 0,0-14-2 0 0,0-3 0 0 0,0 0 6 0 0,0 0 15 0 0,0 0-16 0 0,0 0-41 0 0,0 0-42 0 0,0 0-43 0 0,0 0-86 0 0,0 0-153 0 0,0 0-21 0 0,0-1 109 0 0,0-1 25 0 0,0-3-60 0 0,0-4-202 0 0,0 6-376 0 0,-3 0-31 0 0,-11-14-4 0 0</inkml:trace>
  <inkml:trace contextRef="#ctx0" brushRef="#br0" timeOffset="308.32">398 1 6832 0 0,'0'0'200'0'0,"0"3"-8"0"0,1 27 0 0 0,-1-29-179 0 0,0 0 0 0 0,0 0 0 0 0,0 0 0 0 0,0 0 0 0 0,1 0 0 0 0,-1 1 0 0 0,0-1 0 0 0,-1 0-1 0 0,1 0 1 0 0,0 0 0 0 0,0 0 0 0 0,0 0 0 0 0,0 0 0 0 0,-1 0 0 0 0,1 0 0 0 0,0 0 0 0 0,-1 0 0 0 0,1 0 0 0 0,-1 0 0 0 0,1-1 0 0 0,-1 2-13 0 0,-3 1 77 0 0,-4 4 54 0 0,7 11-5 0 0,1-15-112 0 0,0 0-1 0 0,0 0 1 0 0,0-1-1 0 0,0 1 1 0 0,0 0-1 0 0,-1 0 1 0 0,1 0-1 0 0,-1-1 0 0 0,1 1 1 0 0,-1 0-1 0 0,0 0-13 0 0,-4 7 12 0 0,-8 23 70 0 0,10-22-84 0 0,-4 14 63 0 0,4-14-6 0 0,-1 1 0 0 0,0-1 0 0 0,-1 0-1 0 0,0 0-54 0 0,-6 7 76 0 0,8-14-55 0 0,0 1 0 0 0,0-1 0 0 0,1 1 0 0 0,0 0 0 0 0,0 0 0 0 0,0 0 0 0 0,0 0 0 0 0,0 2-21 0 0,0 0 36 0 0,-1 8 61 0 0,0 0 0 0 0,-1 0 1 0 0,0-1-1 0 0,-2 0 1 0 0,1 0-1 0 0,-1 0 1 0 0,-1 0-98 0 0,-23 44 267 0 0,-41 97 426 0 0,61-135-573 0 0,-6 10 154 0 0,0 0 11 0 0,6-11-140 0 0,7-11-66 0 0,-1 0 0 0 0,0 0 1 0 0,0 0-1 0 0,0-1 0 0 0,-1 0 1 0 0,-5 6-80 0 0,-7 10 168 0 0,14-18-134 0 0,0 0 1 0 0,1 0-1 0 0,0 0 0 0 0,-1 1 1 0 0,1 1-35 0 0,2-5 12 0 0,0-1 0 0 0,-1 0 0 0 0,1 0 0 0 0,0 0 1 0 0,0 0-1 0 0,-1 1 0 0 0,1-1 0 0 0,-1 0 1 0 0,1 0-1 0 0,-1 0 0 0 0,1 0 0 0 0,-1 0 0 0 0,0 0 1 0 0,1 0-1 0 0,-1-1 0 0 0,0 1 0 0 0,0 0 0 0 0,1 0 1 0 0,-2 0-13 0 0,-4 5 112 0 0,5-5-100 0 0,1 0 0 0 0,-1 0 0 0 0,1-1 0 0 0,0 1 0 0 0,-1 0 0 0 0,1 1 0 0 0,0-1 0 0 0,0 0 0 0 0,-1 0 0 0 0,1 0 1 0 0,0 0-1 0 0,0 0 0 0 0,0 0 0 0 0,0 0 0 0 0,0 0-12 0 0,-2 19 171 0 0,-10-4-14 0 0,9-9-72 0 0,4 1-50 0 0,1-3-42 0 0,-1-4-35 0 0,4 1 44 0 0,-1 0-53 0 0,-1-2-80 0 0,-2-1 23 0 0,0 0-35 0 0,-1 1-174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47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10656 0 0,'0'0'241'0'0,"0"0"38"0"0,0 0 10 0 0,0 0-33 0 0,0 0-124 0 0,0 0 85 0 0,0 0 58 0 0,0 0 12 0 0,0 0-7 0 0,0 0-34 0 0,0 0-12 0 0,0 0-2 0 0,0 0-179 0 0,0 0-108 0 0,0 0-92 0 0,0 0 28 0 0,0 0-35 0 0,0 0-38 0 0,0 0-36 0 0,0 0-323 0 0,0 0 67 0 0,0 0-50 0 0,0 0-637 0 0,0 0-506 0 0,0 0-960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5:46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32 7424 0 0,'0'0'166'0'0,"0"0"29"0"0,0 0 12 0 0,0 0-71 0 0,0 0-10 0 0,0 0 47 0 0,0 0 146 0 0,0 0 272 0 0,0 3 17 0 0,0 3-305 0 0,0 1-43 0 0,0 1-49 0 0,0-3-52 0 0,-2 1 120 0 0,-9 4-20 0 0,9-6-64 0 0,0-1-93 0 0,2 1-62 0 0,1 1-40 0 0,-1-2 43 0 0,0-2-24 0 0,0 1 0 0 0,0 0 1 0 0,0 0-1 0 0,-1-1 0 0 0,1 1 1 0 0,-1 0-1 0 0,1-1 0 0 0,-1 1 1 0 0,0-1-1 0 0,1 1 0 0 0,-1 0 1 0 0,0-1-1 0 0,0 0 0 0 0,0 1-19 0 0,-4 5 32 0 0,5-6-24 0 0,0 0 0 0 0,-1 0-1 0 0,1 0 1 0 0,0 1 0 0 0,0-1-1 0 0,0 0 1 0 0,0 0 0 0 0,0 0-1 0 0,0 0 1 0 0,0 0 0 0 0,0 0-1 0 0,0 0 1 0 0,1 0-1 0 0,-1 1 1 0 0,0-1 0 0 0,1 0-1 0 0,-1 0 1 0 0,0 0 0 0 0,1 0-1 0 0,0 0 1 0 0,-1 0 0 0 0,1-1-1 0 0,0 1 1 0 0,-1 0-8 0 0,2 1 14 0 0,-1-1-1 0 0,-1 1 1 0 0,1 0-1 0 0,0-1 1 0 0,0 1 0 0 0,-1-1-1 0 0,1 1 1 0 0,-1 0-1 0 0,1 0 1 0 0,-1-1 0 0 0,0 2-14 0 0,0 25 251 0 0,0-3 38 0 0,0 31 461 0 0,0-41-550 0 0,0-2-36 0 0,0-12-156 0 0,0-1-1 0 0,0 0 0 0 0,0 0 1 0 0,0 1-1 0 0,0-1 0 0 0,0 0 1 0 0,0 1-1 0 0,0-1 0 0 0,0 0 1 0 0,0 1-1 0 0,0-1 0 0 0,1 0 1 0 0,-1 1-1 0 0,0-1 0 0 0,0 0 1 0 0,0 1-1 0 0,0-1 0 0 0,0 0 1 0 0,1 0-1 0 0,-1 1 0 0 0,0-1 1 0 0,0 0-1 0 0,0 0 0 0 0,1 1 1 0 0,-1-1-1 0 0,0 0-7 0 0,7 11 113 0 0,-1 10 118 0 0,-5 4 3 0 0,-1-8-112 0 0,-1 1-53 0 0,3-7-15 0 0,2-8-57 0 0,0-1 8 0 0,-1 2 26 0 0,-1 6 62 0 0,-1 10 83 0 0,-1-16-181 0 0,0-1-95 0 0,0-1-90 0 0,0-1 47 0 0,0 0-37 0 0,0-1-42 0 0,0 1-37 0 0,0 0-362 0 0,0-1 78 0 0,0 1-52 0 0,0 1-711 0 0,0 2-567 0 0,0 5-1076 0 0</inkml:trace>
  <inkml:trace contextRef="#ctx0" brushRef="#br0" timeOffset="644.71">552 17 6016 0 0,'0'0'133'0'0,"0"0"23"0"0,0 0 11 0 0,-3 0-27 0 0,3 0-138 0 0,-1 0 0 0 0,0 0-1 0 0,1 0 1 0 0,-1 0 0 0 0,0 0 0 0 0,0-1 0 0 0,1 1 0 0 0,-1 0 0 0 0,0 0-1 0 0,1 0 1 0 0,-1-1 0 0 0,1 1 0 0 0,-1 0 0 0 0,0-1 0 0 0,1 1-2 0 0,-3-3 31 0 0,2-1-39 0 0,-1 1 25 0 0,0 2 63 0 0,0 0 15 0 0,-1 0 45 0 0,-1 1 53 0 0,0 0 61 0 0,-4 0 172 0 0,0 0-52 0 0,0 0-45 0 0,-1 0-38 0 0,-2 1 32 0 0,0-1-44 0 0,-6 0 62 0 0,-19-1 398 0 0,33 4-601 0 0,-2 2-90 0 0,4-3-34 0 0,-1 0-1 0 0,0 0 0 0 0,1 0 1 0 0,-1-1-1 0 0,0 1 0 0 0,0-1 1 0 0,0 1-1 0 0,0-1 0 0 0,0 0 1 0 0,0 1-1 0 0,0-1 0 0 0,0 0 1 0 0,0-1-1 0 0,-1 1 0 0 0,1 0 1 0 0,0-1-1 0 0,-1 1 0 0 0,0-1-13 0 0,-8 3 65 0 0,2 9-15 0 0,-6 8 49 0 0,5-6-101 0 0,8-8-64 0 0,1 3-81 0 0,-1-7 66 0 0,-9 9 82 0 0,8-7 83 0 0,2 0-43 0 0,2 3-5 0 0,-1-6-24 0 0,0 4 56 0 0,3 8-70 0 0,-2-12-5 0 0,0 0 1 0 0,-1 0-1 0 0,1 1 0 0 0,0-1 1 0 0,0 0-1 0 0,0 0 1 0 0,0 0-1 0 0,0 0 1 0 0,0-1-1 0 0,0 1 1 0 0,0 0-1 0 0,1 0 7 0 0,5 2-38 0 0,-7-3 36 0 0,1 0 0 0 0,-1 0 0 0 0,1 1 1 0 0,-1-1-1 0 0,1 0 0 0 0,-1 0 1 0 0,0 0-1 0 0,1 0 0 0 0,-1 1 0 0 0,1-1 1 0 0,-1 0-1 0 0,0 1 0 0 0,1-1 1 0 0,-1 0-1 0 0,0 1 0 0 0,1-1 0 0 0,-1 0 1 0 0,0 1-1 0 0,1-1 0 0 0,-1 0 1 0 0,0 1-1 0 0,0-1 0 0 0,0 1 1 0 0,1-1-1 0 0,-1 1 0 0 0,0-1 0 0 0,0 1 1 0 0,0-1-1 0 0,0 0 0 0 0,0 1 1 0 0,0-1-1 0 0,0 1 0 0 0,0-1 0 0 0,0 1 1 0 0,0-1-1 0 0,0 1 2 0 0,0-1-1 0 0,0 0 1 0 0,0 0-1 0 0,0 0 0 0 0,0 0 0 0 0,0 0 1 0 0,0 0-1 0 0,0 0 0 0 0,0 1 0 0 0,0-1 1 0 0,0 0-1 0 0,0 0 0 0 0,0 0 0 0 0,0 0 1 0 0,0 0-1 0 0,0 0 0 0 0,0 0 0 0 0,0 0 1 0 0,0 0-1 0 0,0 0 0 0 0,0 1 0 0 0,0-1 1 0 0,0 0-1 0 0,0 0 0 0 0,0 0 0 0 0,0 0 1 0 0,0 0-1 0 0,0 0 0 0 0,0 0 0 0 0,0 0 1 0 0,0 0-1 0 0,1 0 0 0 0,-1 0 0 0 0,0 0 1 0 0,0 0-1 0 0,0 0 0 0 0,0 1 0 0 0,0-1 1 0 0,0 0-1 0 0,0 0 0 0 0,0 0 0 0 0,0 0 1 0 0,0 0-1 0 0,0 0 0 0 0,1 0 0 0 0,-1 0 1 0 0,0 0-1 0 0,0 0 0 0 0,0 0 0 0 0,0 0 1 0 0,0 0-1 0 0,0 0 0 0 0,0 0 0 0 0,0 0 1 0 0,0 0-1 0 0,0 0 0 0 0,1 0 0 0 0,-1-1 1 0 0,4 1-9 0 0,-2 0 9 0 0,0 0 0 0 0,1 0 0 0 0,-1 0 0 0 0,0 0-1 0 0,1 0 1 0 0,-1 1 0 0 0,0-1 0 0 0,1 1 0 0 0,1 0 0 0 0,4 4 0 0 0,-7-4 0 0 0,0 0 0 0 0,1 0 0 0 0,-1 0 0 0 0,1-1 0 0 0,-1 1 0 0 0,1 0 0 0 0,-1-1 0 0 0,1 1 0 0 0,0-1 0 0 0,-1 1 0 0 0,1-1 0 0 0,0 0 0 0 0,-1 0 0 0 0,1 0 0 0 0,0 0 0 0 0,0 0 0 0 0,0 1 0 0 0,-1-1 0 0 0,1 0 0 0 0,0 1 0 0 0,-1-1 0 0 0,1 1 0 0 0,0 0 0 0 0,-1-1 0 0 0,1 1 0 0 0,0 0 0 0 0,-1 0 0 0 0,1 0 0 0 0,-1 0 0 0 0,1 0 0 0 0,-1 0 0 0 0,1 0 0 0 0,0 0 0 0 0,-1-1 0 0 0,1 1 0 0 0,0-1 0 0 0,-1 1 0 0 0,1-1 0 0 0,0 1 0 0 0,0-1 0 0 0,0 0 0 0 0,-1 0 0 0 0,7 0 0 0 0,-6 0 0 0 0,0-1 0 0 0,0 1 0 0 0,0 0 0 0 0,0 1 0 0 0,1-1 0 0 0,-1 0 0 0 0,0 0 0 0 0,0 1 0 0 0,0 0 0 0 0,1 0 0 0 0,5 4 0 0 0,-7-4 0 0 0,1-1 0 0 0,-1 1 0 0 0,1 0 0 0 0,-1 0 0 0 0,1 0 0 0 0,-1-1 0 0 0,1 1 0 0 0,-1-1 0 0 0,1 1 0 0 0,0-1 0 0 0,-1 0 0 0 0,1 1 0 0 0,0-1 0 0 0,0 0 0 0 0,-1 0 0 0 0,1 0 0 0 0,-1 0 0 0 0,1 0 0 0 0,-1 1 0 0 0,1-1 0 0 0,0 1 0 0 0,-1-1 0 0 0,1 1 0 0 0,-1-1 0 0 0,0 1 0 0 0,1 0 0 0 0,-1 0 0 0 0,1 0 0 0 0,11 5 0 0 0,13-1 0 0 0,-20-3-2 0 0,1 1 1 0 0,-1 0-1 0 0,0 0 1 0 0,1 1 1 0 0,11 10 32 0 0,-8-6 37 0 0,1-2 70 0 0,-9-6-106 0 0,0 1-1 0 0,0 0 1 0 0,0 0-1 0 0,0 0 0 0 0,-1 0 1 0 0,1 1-1 0 0,0-1 1 0 0,-1 0-1 0 0,1 1 0 0 0,-1-1 1 0 0,1 1-1 0 0,-1-1 1 0 0,1 2-33 0 0,3 10 234 0 0,5-8-90 0 0,-4 6-42 0 0,0-7-38 0 0,-1-1-11 0 0,-4 2 35 0 0,0 4 77 0 0,-1-5-120 0 0,0 3 57 0 0,0 17 384 0 0,0-17-328 0 0,-3-2 65 0 0,-2 0-103 0 0,-10 11 279 0 0,11-13-341 0 0,2-1-71 0 0,-4 2 131 0 0,-1-3-74 0 0,2 0-10 0 0,4-1-34 0 0,-8 4 80 0 0,0 1 0 0 0,0 0 0 0 0,1 1 0 0 0,-1 0-80 0 0,5-4 97 0 0,1 0-44 0 0,-6-3-21 0 0,6 0-9 0 0,-75 1-4 0 0,76 1-17 0 0,0-1 0 0 0,0 0 1 0 0,0 0-1 0 0,1 1 1 0 0,-1-1-1 0 0,0 1 1 0 0,1-1-1 0 0,-1 1 1 0 0,0 0-1 0 0,1-1 1 0 0,-1 1-1 0 0,1 0 1 0 0,-1 0-3 0 0,0 0 2 0 0,1 0 0 0 0,-1 0 1 0 0,1 0-1 0 0,-1 0 1 0 0,0-1-1 0 0,1 1 1 0 0,-1 0-1 0 0,0-1 1 0 0,1 0-1 0 0,-1 1 1 0 0,0-1-1 0 0,0 0 1 0 0,0 0-3 0 0,-16 0 10 0 0,-11 0 48 0 0,0 0 11 0 0,25 0-66 0 0,-34 0 11 0 0,17 0-40 0 0,18 0-96 0 0,1-2-28 0 0,-2-2 59 0 0,1 1-69 0 0,1 1-50 0 0,0 0-103 0 0,1 1 94 0 0,1 1-36 0 0,-1-1-344 0 0,1 1 82 0 0,0 0-47 0 0,-1-1-666 0 0,1 1-524 0 0,0 0-998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47.3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48 9328 0 0,'0'0'208'0'0,"0"-3"33"0"0,0 0-173 0 0,0 2-36 0 0,0-2 40 0 0,0-4 88 0 0,0 1-33 0 0,0 0 38 0 0,0 3 6 0 0,3 0 197 0 0,7-7 325 0 0,-7 7 19 0 0,-3 3-295 0 0,0 0-179 0 0,0 0-55 0 0,0 0 20 0 0,0 0 65 0 0,0 0-20 0 0,0 0-14 0 0,0 0-37 0 0,0 0-18 0 0,0 3-3 0 0,0 7-3 0 0,0-7-12 0 0,0 0-7 0 0,0 10-27 0 0,0 31 389 0 0,0-28-345 0 0,0-13-51 0 0,3-1-6 0 0,7 9-2 0 0,-8-8-15 0 0,0 0-37 0 0,-3 7 36 0 0,1-10-75 0 0,0 2 152 0 0,0 2-25 0 0,0-2-63 0 0,0 0-41 0 0,0 2-2 0 0,0-2 2 0 0,0 0 188 0 0,0 1 21 0 0,0-2-195 0 0,0 3-3 0 0,0-2 7 0 0,0 1 58 0 0,0 0 88 0 0,2-3 0 0 0,-1 0-203 0 0,-1 0-1 0 0,0 0 1 0 0,0 0-1 0 0,0 0 1 0 0,0-1-1 0 0,1 1 1 0 0,-1 0 0 0 0,0 0-1 0 0,0 0 1 0 0,0 0-1 0 0,1 0 1 0 0,-1 0-1 0 0,0 0 1 0 0,0 0-1 0 0,0 0 1 0 0,1 0 0 0 0,-1 0-1 0 0,0 0 1 0 0,0 0-1 0 0,0 1 1 0 0,1-1-1 0 0,-1 0 1 0 0,0 0-1 0 0,0 0 1 0 0,0 0 0 0 0,1 0-1 0 0,-1 0 1 0 0,0 0-1 0 0,0 1 1 0 0,0-1-1 0 0,0 0 1 0 0,0 0-1 0 0,1 0 1 0 0,-1 0 0 0 0,0 0-1 0 0,0 1 1 0 0,0-1-1 0 0,0 0 1 0 0,0 0-1 0 0,0 0 1 0 0,0 1-1 0 0,0-1 1 0 0,0 0 0 0 0,0 0-1 0 0,0 0 1 0 0,0 1-1 0 0,0-1 1 0 0,0 0-5 0 0,-7 9 166 0 0,7-9-162 0 0,0 0-1 0 0,0 0 0 0 0,0 0 0 0 0,0 0 1 0 0,0 0-1 0 0,0 0 0 0 0,-1 1 0 0 0,1-1 0 0 0,0 0 1 0 0,0 0-1 0 0,0 0 0 0 0,0 0 0 0 0,0 0 1 0 0,0 0-1 0 0,0 0 0 0 0,0 0 0 0 0,0 0 1 0 0,0 1-1 0 0,0-1 0 0 0,0 0 0 0 0,0 0 0 0 0,-1 0 1 0 0,1 0-1 0 0,0 0 0 0 0,0 0 0 0 0,0 0 1 0 0,0 1-1 0 0,0-1 0 0 0,0 0 0 0 0,0 0 0 0 0,0 0 1 0 0,0 0-1 0 0,0 0 0 0 0,0 0 0 0 0,0 1 1 0 0,1-1-1 0 0,-1 0 0 0 0,0 0 0 0 0,0 0 1 0 0,0 0-1 0 0,0 0 0 0 0,0 0 0 0 0,0 0 0 0 0,0 0 1 0 0,0 1-1 0 0,0-1 0 0 0,0 0 0 0 0,0 0 1 0 0,0 0-1 0 0,0 0 0 0 0,1 0 0 0 0,-1 0 1 0 0,0 0-1 0 0,0 0 0 0 0,0 0 0 0 0,0 0 0 0 0,0 0-3 0 0,11 11 150 0 0,-9-8-37 0 0,0 1-51 0 0,-3 5-16 0 0,0-7-9 0 0,1 0-13 0 0,0 0-1 0 0,0 0 0 0 0,0-1 1 0 0,-1 1-1 0 0,1 0 0 0 0,-1-1 1 0 0,1 1-1 0 0,-1 0 0 0 0,0-1 1 0 0,1 1-1 0 0,-1-1 0 0 0,0 1 0 0 0,0-1 1 0 0,0 1-24 0 0,-4 5 33 0 0,3 3 28 0 0,1 17 190 0 0,2-17-187 0 0,-2-3-31 0 0,1-5-23 0 0,0 1 0 0 0,0-1 0 0 0,0 0 0 0 0,0 0 0 0 0,0 0 0 0 0,1 0 0 0 0,-1 1 0 0 0,1-1-1 0 0,-1 0 1 0 0,1 1-10 0 0,4 5 11 0 0,-4-7-6 0 0,0 0 1 0 0,0 1-1 0 0,0-1 1 0 0,0 1-1 0 0,-1-1 1 0 0,1 1-1 0 0,0-1 0 0 0,-1 1 1 0 0,1 0-1 0 0,-1-1 1 0 0,0 1-1 0 0,0 0 1 0 0,0-1-1 0 0,1 1 0 0 0,-2 1-5 0 0,1 16 24 0 0,0 36 137 0 0,0-37-154 0 0,0 42 147 0 0,2-42-63 0 0,4-1-7 0 0,0-2-21 0 0,-5-5-10 0 0,1 1-1 0 0,-1-1 1 0 0,-1 0-1 0 0,0 0 1 0 0,-1 7-53 0 0,0 13 80 0 0,1 185 351 0 0,0-142-233 0 0,0-1 78 0 0,0-68-255 0 0,1 0-1 0 0,-1 0 0 0 0,1-1 1 0 0,-1 1-1 0 0,1 0 1 0 0,0 0-1 0 0,0-1 0 0 0,1 1 1 0 0,-1 0-1 0 0,1-1 0 0 0,1 3-20 0 0,-2-3 22 0 0,0 0-1 0 0,0 0 1 0 0,0 0-1 0 0,-1 0 1 0 0,0 0-1 0 0,1 0 0 0 0,-1 0 1 0 0,0 0-1 0 0,0 0 1 0 0,-1 0-1 0 0,1 0 1 0 0,-1 1-22 0 0,0-1 14 0 0,1 0-1 0 0,0 0 1 0 0,-1 0 0 0 0,1 0 0 0 0,0 0 0 0 0,1 0 0 0 0,-1 0 0 0 0,0 0 0 0 0,1 0 0 0 0,0 0-1 0 0,-1 0 1 0 0,2 0-14 0 0,8 10 68 0 0,-6-6 47 0 0,-5 2-83 0 0,1-6-7 0 0,0 26 147 0 0,2-24-104 0 0,9 5-4 0 0,-8-7 0 0 0,-4-3-169 0 0,0 0 44 0 0,-1 0 45 0 0,1 0 101 0 0,-2 0 243 0 0,3 0-259 0 0,-1 0-44 0 0,0 0-74 0 0,1 0-114 0 0,-1 0 20 0 0,0 0-46 0 0,1 0-48 0 0,-1 0-54 0 0,0 0-58 0 0,1 0-62 0 0,-1 0-67 0 0,0 0-70 0 0,1 0 29 0 0,0 0-76 0 0,0 0-66 0 0,0 0-59 0 0,0 0-208 0 0,0 0-59 0 0,0 0-252 0 0,0 0-682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0.8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95 7136 0 0,'0'0'165'0'0,"0"0"22"0"0,0 0 6 0 0,0 0-63 0 0,0 0-9 0 0,0 0 43 0 0,0 0 142 0 0,0 0 262 0 0,0 0 22 0 0,0 0-28 0 0,0 0-123 0 0,0 0-58 0 0,0 0-11 0 0,0 0-18 0 0,0 0-67 0 0,0 0-28 0 0,0 0-7 0 0,0 0-10 0 0,0 0-34 0 0,3 0-12 0 0,-3 0-186 0 0,1 0 0 0 0,-1 0 1 0 0,1 0-1 0 0,-1 0 1 0 0,1 0-1 0 0,-1 0 0 0 0,1 0 1 0 0,-1 0-1 0 0,1 1 1 0 0,-1-1-1 0 0,1 0 0 0 0,-1 0 1 0 0,1 0-1 0 0,-1 0 1 0 0,0 1-1 0 0,1-1 0 0 0,-1 0 1 0 0,1 0-1 0 0,-1 1 1 0 0,0-1-1 0 0,1 0 0 0 0,-1 1 1 0 0,1-1-1 0 0,-1 0 1 0 0,0 1-1 0 0,0-1 0 0 0,1 1-8 0 0,-1 12 199 0 0,0 1 24 0 0,1-7-64 0 0,2 1 42 0 0,7 5-3 0 0,-7-10-63 0 0,-2 1-61 0 0,-2 5-27 0 0,1-7-5 0 0,0-1-35 0 0,0 0 1 0 0,0-1 0 0 0,0 1 0 0 0,0 0 0 0 0,0-1-1 0 0,0 1 1 0 0,0 0 0 0 0,0 0 0 0 0,0-1 0 0 0,1 1-1 0 0,-1-1 1 0 0,0 1 0 0 0,0 0 0 0 0,1-1 0 0 0,-1 1-1 0 0,1-1 1 0 0,-1 1 0 0 0,0 0 0 0 0,1-1 0 0 0,-1 1-1 0 0,1-1 1 0 0,-1 0 0 0 0,1 1 0 0 0,-1-1 0 0 0,1 1-1 0 0,0-1-7 0 0,-1 1 7 0 0,1-1-1 0 0,-1 0 0 0 0,1 1 0 0 0,-1-1 1 0 0,1 1-1 0 0,-1-1 0 0 0,1 1 0 0 0,-1-1 1 0 0,1 1-1 0 0,-1-1 0 0 0,1 1 0 0 0,-1-1 1 0 0,0 1-1 0 0,0 0 0 0 0,1-1 0 0 0,-1 1 1 0 0,0 0-1 0 0,0-1 0 0 0,0 1 0 0 0,1 0 1 0 0,-1-1-1 0 0,0 1 0 0 0,0 0 0 0 0,0-1 1 0 0,0 1-1 0 0,0 0-6 0 0,0 1 9 0 0,0 0 1 0 0,0-1 0 0 0,0 1-1 0 0,1 0 1 0 0,-1 0-1 0 0,1-1 1 0 0,-1 1-1 0 0,1 0 1 0 0,0-1-1 0 0,0 1 1 0 0,-1-1-1 0 0,1 1 1 0 0,0 0-10 0 0,0-1 8 0 0,0 1 0 0 0,0-1 0 0 0,0 1 0 0 0,0-1 0 0 0,0 1 1 0 0,-1 0-1 0 0,1-1 0 0 0,-1 1 0 0 0,1 0 0 0 0,-1 0 0 0 0,0 0 0 0 0,0-1 0 0 0,0 1-8 0 0,1 2 9 0 0,-1-1-1 0 0,1 0 0 0 0,0 1 1 0 0,0-1-1 0 0,1 0 1 0 0,-1 0-1 0 0,0 1 0 0 0,1-1 1 0 0,0 0-1 0 0,0-1 1 0 0,0 1-1 0 0,0 0-8 0 0,9 17 25 0 0,-10-17-16 0 0,8 17 82 0 0,0-9-58 0 0,-8-9-29 0 0,1 0 1 0 0,0 0 0 0 0,-1 0-1 0 0,0 0 1 0 0,1 0 0 0 0,-1 0-1 0 0,0 1 1 0 0,0-1 0 0 0,0 0-1 0 0,0 1 1 0 0,-1-1-1 0 0,1 1 1 0 0,-1-1-5 0 0,1 1 9 0 0,-1-1-1 0 0,1 1 1 0 0,0-1-1 0 0,0 1 1 0 0,0-1-1 0 0,0 0 1 0 0,0 1-1 0 0,0-1 1 0 0,1 0-1 0 0,-1 0 1 0 0,1 0-1 0 0,-1 0 1 0 0,1 0-9 0 0,6 6 30 0 0,-5-5-21 0 0,0 0-1 0 0,0 1 0 0 0,0-1 0 0 0,1-1 0 0 0,0 1 1 0 0,0 0-9 0 0,6 2 48 0 0,-8-4-38 0 0,1 0 1 0 0,-1 0 0 0 0,0 0-1 0 0,0 0 1 0 0,0 1 0 0 0,1-1-1 0 0,-2 1 1 0 0,1-1 0 0 0,0 1-11 0 0,12 10 43 0 0,14 5-6 0 0,-18-11 44 0 0,-4-1-43 0 0,2 0-11 0 0,18 0 51 0 0,-12 2-26 0 0,-13-6-44 0 0,0-1 1 0 0,1 1-1 0 0,-1 0 0 0 0,1 0 0 0 0,-1-1 1 0 0,1 1-1 0 0,-1-1 0 0 0,1 1 0 0 0,-1-1 1 0 0,1 0-1 0 0,-1 0 0 0 0,1 0 1 0 0,0 0-9 0 0,13 0 104 0 0,1 0 89 0 0,16 0 293 0 0,-21-1-307 0 0,1-5 39 0 0,1-1 23 0 0,-2 6-23 0 0,0-2 61 0 0,-2-9 36 0 0,-4 3-105 0 0,4-2 90 0 0,0 0-97 0 0,-8 10-178 0 0,-1 0-1 0 0,1-1 1 0 0,-1 1 0 0 0,1-1-1 0 0,-1 1 1 0 0,1-1 0 0 0,-1 0-1 0 0,0 1 1 0 0,0-1 0 0 0,0 0-25 0 0,2-10 119 0 0,3 3-36 0 0,1-5 0 0 0,-5 10-60 0 0,0 0 0 0 0,0 0 1 0 0,-1-1-1 0 0,1 1 0 0 0,-1 0 0 0 0,-1-1 1 0 0,1 1-1 0 0,0 0 0 0 0,-2-4-23 0 0,-3-15 76 0 0,-1 3-46 0 0,1-17 51 0 0,-6 18-68 0 0,8 15-11 0 0,0 0 1 0 0,1 0-1 0 0,-1-1 1 0 0,1 1-1 0 0,-1-3-2 0 0,0-6 24 0 0,3 11-22 0 0,-1-1 1 0 0,1 1 0 0 0,-1 0-1 0 0,1-1 1 0 0,-1 1 0 0 0,0 0-1 0 0,0 0 1 0 0,0 0-1 0 0,-1 0 1 0 0,1 0 0 0 0,0 0-1 0 0,-1 0 1 0 0,1 0-1 0 0,-1 0-2 0 0,-3-3 0 0 0,1-1 0 0 0,-1 1 0 0 0,1-1 0 0 0,-2-5 0 0 0,-2-1 0 0 0,-4-9 0 0 0,10 17 0 0 0,0 0 0 0 0,-1 0 0 0 0,1 0 0 0 0,-1 0 0 0 0,0 0 0 0 0,-1-1 0 0 0,2 3 1 0 0,0-1-1 0 0,0 0 0 0 0,0 0 1 0 0,0 0-1 0 0,0 0 0 0 0,0-1 0 0 0,2 2-3 0 0,-1 0 1 0 0,0 0-1 0 0,0 1 1 0 0,0-1-1 0 0,0 0 1 0 0,-1 0-1 0 0,1 1 0 0 0,0-1 1 0 0,-1 1-1 0 0,1-1 1 0 0,-1 1-1 0 0,1 0 0 0 0,-2-1 3 0 0,-2-1-33 0 0,5 3 21 0 0,-1 0 0 0 0,0 0 0 0 0,1-1 0 0 0,-1 1 0 0 0,1 0 0 0 0,-1-1 0 0 0,0 1 0 0 0,1 0 0 0 0,-1-1 0 0 0,1 1 0 0 0,-1-1 0 0 0,1 1 0 0 0,-1-1 1 0 0,1 1-1 0 0,0-1 0 0 0,-1 0 0 0 0,1 1 0 0 0,-1-1 0 0 0,1 1 0 0 0,0-1 0 0 0,0 0 0 0 0,-1 0 12 0 0,-1-4-48 0 0,-9-8-136 0 0,9 10-98 0 0,1 0 83 0 0,0 1 67 0 0,2-4-137 0 0,0 5 120 0 0,-1 0 52 0 0,0-1-948 0 0,0 2 802 0 0,0 0 52 0 0,0 0 1 0 0,0 0-40 0 0,0 0 2 0 0,0 0-39 0 0,0 0-44 0 0,0 0-51 0 0,0 0-55 0 0,0 0-49 0 0,0 0-46 0 0,0 0-38 0 0,0 0-154 0 0,0 0-39 0 0,0 0-186 0 0,0 0-506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2.6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9560 0 0,'0'0'216'0'0,"0"0"32"0"0,0 0 10 0 0,0 0-86 0 0,0 0-22 0 0,0 0 43 0 0,0 0 156 0 0,0 0 291 0 0,0 0 22 0 0,0 0-274 0 0,0 0-160 0 0,0 0-41 0 0,0 2 40 0 0,0 0-199 0 0,0 20 473 0 0,3-7-199 0 0,0-5-95 0 0,4-1-62 0 0,-5-5 58 0 0,0-1-91 0 0,-2 1-56 0 0,-1 1-28 0 0,1-2 40 0 0,-1 13 171 0 0,0-12-182 0 0,1 0 0 0 0,-1 1 0 0 0,1-1 0 0 0,0 1 0 0 0,1-1 0 0 0,-1 0 0 0 0,1 1 0 0 0,0-1 0 0 0,1 4-57 0 0,3 0 79 0 0,-4-7-66 0 0,0 1 0 0 0,0-1 0 0 0,0 0 0 0 0,-1 1 0 0 0,1-1 0 0 0,0 1-1 0 0,-1 0 1 0 0,1-1 0 0 0,-1 1 0 0 0,1-1 0 0 0,-1 1 0 0 0,0 0 0 0 0,0-1 0 0 0,0 1-13 0 0,2 14 65 0 0,4-1-20 0 0,0 1-1 0 0,-4 3 20 0 0,-3-10-39 0 0,1-6-20 0 0,0 0 0 0 0,-1 0 0 0 0,1 0 0 0 0,0 0 0 0 0,1 0 1 0 0,-1 0-1 0 0,0-1 0 0 0,1 1 0 0 0,0 0 0 0 0,-1 0 0 0 0,2 1-4 0 0,8 14 73 0 0,-5 8-15 0 0,1-10-44 0 0,-5-13-7 0 0,1 0 1 0 0,-1 1-1 0 0,0-1 0 0 0,0 0 1 0 0,-1 1-1 0 0,1-1 1 0 0,-1 1-1 0 0,1 0 0 0 0,-1-1-7 0 0,0 8 17 0 0,1-1 0 0 0,1 1 1 0 0,-1-1-1 0 0,2 0 1 0 0,0 1-19 0 0,5 24 33 0 0,-6-25-19 0 0,2 8 8 0 0,-1 0 0 0 0,-1 0 0 0 0,0 7-22 0 0,-3 5 60 0 0,1-20-12 0 0,-1 0-1 0 0,1 1 1 0 0,1-1 0 0 0,0 0-1 0 0,2 6-47 0 0,7 16 120 0 0,-4-1 4 0 0,-2-14-54 0 0,-2-11-33 0 0,0 1 0 0 0,0 0 0 0 0,-1-1 0 0 0,0 1 0 0 0,-1 0 0 0 0,1 0-37 0 0,-2 18 127 0 0,0-14-61 0 0,1 0 0 0 0,0 0 0 0 0,1 0-1 0 0,0-1 1 0 0,1 5-66 0 0,4 0 76 0 0,0 3 26 0 0,-5-1 24 0 0,-1 20 79 0 0,0-13-89 0 0,0-11-69 0 0,0-11-34 0 0,1 0-1 0 0,-1 0 1 0 0,0 0-1 0 0,0 0 0 0 0,1-1 1 0 0,-1 1-1 0 0,1 0 1 0 0,-1 0-1 0 0,1 0 0 0 0,0 0 1 0 0,0-1-1 0 0,0 1 1 0 0,1 1-13 0 0,-1-2 10 0 0,0 1 0 0 0,0-1 0 0 0,-1 1 1 0 0,1-1-1 0 0,0 1 0 0 0,-1-1 0 0 0,1 1 1 0 0,-1-1-1 0 0,1 1 0 0 0,-1 0 1 0 0,0-1-1 0 0,0 1 0 0 0,0 1-10 0 0,0 9 56 0 0,0 5 68 0 0,0 14 33 0 0,0-28-66 0 0,0-3-22 0 0,0 0-2 0 0,0 0 10 0 0,0 0-39 0 0,0 0-42 0 0,0 0-40 0 0,0 0-75 0 0,0 0-130 0 0,0 0 179 0 0,0 0-14 0 0,0 0-27 0 0,0 0-52 0 0,0 0-21 0 0,0 0-51 0 0,0 0-60 0 0,0 0-67 0 0,0 0-72 0 0,0 0-66 0 0,0 0-59 0 0,0 0-52 0 0,0 0-181 0 0,0 0-50 0 0,0 0-219 0 0,0 0-585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3.3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47 6504 0 0,'0'0'190'0'0,"0"0"-45"0"0,0 0 5 0 0,0 0 66 0 0,0 0 193 0 0,0 0 357 0 0,0 0 30 0 0,0 0-34 0 0,0 0-154 0 0,0 0-61 0 0,2 0-16 0 0,6-2-163 0 0,-3-3-36 0 0,-5 5-305 0 0,1-1 0 0 0,-1 0 0 0 0,1 1 0 0 0,-1-1 0 0 0,1 1 0 0 0,-1-1 0 0 0,1 1 0 0 0,-1-1 0 0 0,1 1 0 0 0,-1-1 0 0 0,1 1 0 0 0,0 0 0 0 0,-1-1 0 0 0,1 1 0 0 0,0 0 0 0 0,-1-1 0 0 0,1 1 0 0 0,0 0 0 0 0,0 0-1 0 0,-1 0 1 0 0,1 0 0 0 0,0 0 0 0 0,0 0 0 0 0,-1 0 0 0 0,1 0-27 0 0,10-2 346 0 0,3-5 247 0 0,-4 2-207 0 0,-5 3-249 0 0,0 2-53 0 0,3-1 229 0 0,-3 1-95 0 0,0-2-54 0 0,0-2-47 0 0,1 0-50 0 0,0 2 12 0 0,-1 1 6 0 0,2 0 38 0 0,1 0 48 0 0,3 1 60 0 0,1 0-162 0 0,23 0-40 0 0,-4 0 27 0 0,33 0-78 0 0,-52 0-60 0 0,5 0-122 0 0,-15 0 105 0 0,-1 1-61 0 0,0-1-78 0 0,-1 1 73 0 0,1 0-37 0 0,0 0-39 0 0,0 0-37 0 0,1 1-376 0 0,0 0 89 0 0,0-1-50 0 0,0 2-725 0 0,1-1-570 0 0,-3-1-1085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3.89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6768 0 0,'0'0'149'0'0,"0"0"23"0"0,0 0 12 0 0,0 0 39 0 0,0 0 134 0 0,0 0 54 0 0,0 0 6 0 0,0 0 0 0 0,0 0-21 0 0,0 0-10 0 0,0 0-2 0 0,0 0-2 0 0,0 0-6 0 0,0 0-6 0 0,0 0-2 0 0,2 0-8 0 0,9 0-35 0 0,-9 0-18 0 0,-2 3-3 0 0,0-3-294 0 0,0 1 1 0 0,0-1 0 0 0,0 1-1 0 0,0-1 1 0 0,0 0 0 0 0,0 1-1 0 0,0-1 1 0 0,0 1 0 0 0,0-1 0 0 0,0 1-1 0 0,1-1 1 0 0,-1 0 0 0 0,0 1-1 0 0,0-1 1 0 0,0 1 0 0 0,0-1-1 0 0,1 0 1 0 0,-1 1 0 0 0,0-1 0 0 0,0 0-1 0 0,1 1 1 0 0,-1-1 0 0 0,0 0-1 0 0,1 1 1 0 0,-1-1 0 0 0,0 0-1 0 0,1 1 1 0 0,-1-1 0 0 0,0 0-1 0 0,1 0 1 0 0,-1 0 0 0 0,1 1 0 0 0,-1-1-1 0 0,0 0 1 0 0,1 0 0 0 0,-1 0-1 0 0,1 0 1 0 0,-1 0 0 0 0,1 0-1 0 0,-1 0 1 0 0,0 0 0 0 0,1 0 0 0 0,-1 0-1 0 0,1 0 1 0 0,-1 0 0 0 0,1 0-1 0 0,-1 0-10 0 0,2 0 32 0 0,0 0-1 0 0,0 0 0 0 0,0 0 0 0 0,-1 0 1 0 0,1 1-1 0 0,0-1 0 0 0,0 1 0 0 0,-1-1 1 0 0,2 2-32 0 0,10 8 232 0 0,-10-7-7 0 0,-3-3-29 0 0,17 0 88 0 0,0 0-61 0 0,0 0-54 0 0,1 0-43 0 0,13 0 25 0 0,42 0 99 0 0,-72 0-248 0 0,1 0 0 0 0,-1 0 1 0 0,0 0-1 0 0,0 0 1 0 0,0 0-1 0 0,0-1 0 0 0,0 1 1 0 0,1 0-1 0 0,-1-1 1 0 0,0 1-1 0 0,0 0 0 0 0,0-1 1 0 0,0 1-1 0 0,0-1 1 0 0,0 0-1 0 0,0 1 1 0 0,0-1-3 0 0,11-6 35 0 0,-7 6-22 0 0,0 0 0 0 0,0 1 0 0 0,0-1 0 0 0,-1 1 0 0 0,3 0-13 0 0,3 0-583 0 0,-3 0 83 0 0,-3 0 130 0 0,-2 0 33 0 0,1 0-1111 0 0,-2 0 930 0 0,1 0-93 0 0,0 0-1307 0 0,-1 0-1090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50 6592 0 0,'0'0'149'0'0,"-3"-3"23"0"0,-7-8 11 0 0,6 8-92 0 0,3 0-33 0 0,3 0-14 0 0,-3 0-60 0 0,-14-6 23 0 0,6 3 12 0 0,5 2 51 0 0,4 4-70 0 0,-2-2 234 0 0,1 1-52 0 0,-1 1-43 0 0,0-1-37 0 0,-2 1 35 0 0,-1 1-40 0 0,4-1-35 0 0,0 0 41 0 0,-3 0 118 0 0,-2 0 55 0 0,-19 0 827 0 0,14 0-695 0 0,6 0-232 0 0,0 1-50 0 0,1 0-60 0 0,1 0-71 0 0,-11 9 207 0 0,12-7-67 0 0,-1-2-50 0 0,0 0-31 0 0,-1-1-28 0 0,0 0-6 0 0,2 1 22 0 0,-27 14 218 0 0,28-12-248 0 0,-1-1 1 0 0,1 0 0 0 0,-1 0-1 0 0,1 0 1 0 0,0 1 0 0 0,0-1-1 0 0,0 1 1 0 0,1-1-13 0 0,-1 1 10 0 0,0-1 1 0 0,0 1-1 0 0,0-1 1 0 0,0 0-1 0 0,0 1 1 0 0,-1-1-1 0 0,1 0 1 0 0,-1 1-11 0 0,-9 3 11 0 0,10-6-11 0 0,0 1 0 0 0,0-1 0 0 0,0 1 0 0 0,0-1 0 0 0,0 1 0 0 0,0-1 0 0 0,0 1 0 0 0,0 0 0 0 0,0-1 0 0 0,0 1 0 0 0,0 0 0 0 0,1 0 0 0 0,-1 0 0 0 0,0 0 0 0 0,1 0 0 0 0,-1 0 0 0 0,-1 3 0 0 0,0 0 0 0 0,0 0 0 0 0,1 1 0 0 0,-1-1 0 0 0,1 0 0 0 0,0 2 0 0 0,0-1 0 0 0,0-1 0 0 0,0 1 0 0 0,0-1 0 0 0,-1 0 0 0 0,0 0 0 0 0,0 2 0 0 0,-9 12 0 0 0,6 9 0 0 0,-1-12 0 0 0,5-12 0 0 0,0 0 0 0 0,0 1 0 0 0,0-1 0 0 0,0 1 0 0 0,0-1 0 0 0,0 1 0 0 0,1-1 0 0 0,0 1 0 0 0,0 0 0 0 0,0 11 0 0 0,0-7 0 0 0,1-1 0 0 0,-2 1 0 0 0,1 0 0 0 0,-1 0 0 0 0,-1 1 0 0 0,-2 6-1 0 0,2-9 0 0 0,0 0 0 0 0,1 1 0 0 0,-1-1 0 0 0,1 0 0 0 0,1 1 0 0 0,-1-1 0 0 0,1 1 0 0 0,0 0 0 0 0,1-1 0 0 0,-1 1 0 0 0,2 1 1 0 0,2 9-21 0 0,-2-11 14 0 0,0 1 1 0 0,0 0-1 0 0,-1-1 1 0 0,0 1-1 0 0,-1 0 1 0 0,1 0 6 0 0,-1-1 0 0 0,1 1 0 0 0,0 0 0 0 0,0-1 0 0 0,0 1 0 0 0,1 0 0 0 0,0-1 0 0 0,3 11-11 0 0,0 12-32 0 0,6-8 33 0 0,-6 5 10 0 0,5-5 0 0 0,-6-8 0 0 0,-4-11 0 0 0,0 1 0 0 0,1-1 0 0 0,0 0 0 0 0,-1 0 0 0 0,1 1 0 0 0,0-1 0 0 0,0 0 0 0 0,0 0 0 0 0,0 0 0 0 0,1 0 0 0 0,-1 0 0 0 0,1 0 0 0 0,-1 0 0 0 0,1 0 0 0 0,5 5 0 0 0,-4-3 0 0 0,0-1 0 0 0,1 0 0 0 0,-1 0 0 0 0,1 0 0 0 0,-1 0 0 0 0,1 0 0 0 0,10 2 0 0 0,-9 5 0 0 0,24 6 0 0 0,-28-15 0 0 0,0-1 0 0 0,0 1 0 0 0,1-1 1 0 0,-1 1-1 0 0,0-1 0 0 0,0 0 1 0 0,1 0-1 0 0,-1 0 0 0 0,0 1 0 0 0,0-1 1 0 0,1 0-1 0 0,-1-1 0 0 0,0 1 0 0 0,1 0 1 0 0,-1 0-1 0 0,1 0 0 0 0,15-9 78 0 0,-9 5 0 0 0,5-2 83 0 0,-10 3-99 0 0,2-4 43 0 0,6 4-22 0 0,-5 1-4 0 0,-1-1 11 0 0,-2-1 21 0 0,1-3 43 0 0,-2 4-70 0 0,0 0 0 0 0,1-1 0 0 0,-1 1 0 0 0,1 0 0 0 0,0 1 0 0 0,0-1 0 0 0,0 0-84 0 0,2-1 128 0 0,0-1 0 0 0,-1 1 0 0 0,0-1 0 0 0,2-3-128 0 0,1-3 97 0 0,-4 5-48 0 0,1 0 0 0 0,1 0 0 0 0,-1 0 0 0 0,4-3-49 0 0,-4 5 21 0 0,0-1 0 0 0,-1 1 0 0 0,0-1 0 0 0,0 0 0 0 0,0 0 0 0 0,-1 0 0 0 0,1 0 0 0 0,-1 0 1 0 0,-1-1-1 0 0,1 1 0 0 0,-1-1 0 0 0,1-1-21 0 0,0-2 41 0 0,1 0 1 0 0,0 0 0 0 0,4-8-42 0 0,-1 2 55 0 0,0 0 0 0 0,-1-1 0 0 0,-1 0 1 0 0,0-1-56 0 0,0 2 43 0 0,-3 5-6 0 0,1-1 0 0 0,-1 1 1 0 0,-1 0-1 0 0,0 0 1 0 0,-1-7-38 0 0,0-13 62 0 0,1 21-51 0 0,-1 1 1 0 0,0-1 0 0 0,-2-7-12 0 0,-4-14 51 0 0,6 26-42 0 0,-2-8 1 0 0,3 8 0 0 0,-1 1-1 0 0,0-1 1 0 0,-1 0-1 0 0,1 0 1 0 0,0 1-1 0 0,-1-1 1 0 0,0 1-1 0 0,0-1 1 0 0,-1-1-10 0 0,-10-21 18 0 0,12 23-18 0 0,0-1 0 0 0,0 1-1 0 0,-1 0 1 0 0,1 0 0 0 0,-1-1 0 0 0,0 1 0 0 0,0 0 0 0 0,0 1-1 0 0,0-1 1 0 0,-1 0 0 0 0,1 0 0 0 0,-1 1 0 0 0,1 0 0 0 0,-1-1 0 0 0,-3 0 0 0 0,-25-13 0 0 0,23 13-21 0 0,-1 2-34 0 0,-21 1-211 0 0,14 1 118 0 0,5-1-2 0 0,-3-1-40 0 0,4 1 25 0 0,4 2-14 0 0,2 0-47 0 0,0 4-107 0 0,3-5 311 0 0,1-1 0 0 0,0 1-1 0 0,0-1 1 0 0,-1 0 0 0 0,1 1-1 0 0,0-1 1 0 0,-1 1-1 0 0,1-1 1 0 0,0 0 0 0 0,-1 1-1 0 0,1-1 1 0 0,0 0 0 0 0,-1 1-1 0 0,1-1 1 0 0,-1 0 0 0 0,1 0-1 0 0,-1 1 1 0 0,1-1-1 0 0,-1 0 1 0 0,1 0 0 0 0,-1 0-1 0 0,1 0 1 0 0,-1 0 0 0 0,1 0-1 0 0,-1 0 1 0 0,1 0-1 0 0,-1 0 1 0 0,1 0 0 0 0,-1 0-1 0 0,1 0 1 0 0,-1 0 0 0 0,1 0 22 0 0,-16 0-536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4.8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32 7368 0 0,'0'0'165'0'0,"0"0"22"0"0,0 0 10 0 0,0-2-16 0 0,0-10-9 0 0,0 6-43 0 0,0 0 181 0 0,0 3-138 0 0,0 1 645 0 0,0 2 30 0 0,0 0-346 0 0,0 0-198 0 0,0 0-43 0 0,0 0 73 0 0,0 0 170 0 0,0 0-20 0 0,0 0-37 0 0,0 0-140 0 0,0 0-68 0 0,0 0-12 0 0,0 0-24 0 0,0 0-90 0 0,0 2-37 0 0,0 17 106 0 0,0 4-51 0 0,0 5-25 0 0,0 7-6 0 0,0-33-94 0 0,0 0 1 0 0,0 0 0 0 0,0 0-1 0 0,0-1 1 0 0,1 1 0 0 0,-1 0 0 0 0,1 0-1 0 0,-1 0 1 0 0,1-1 0 0 0,0 1-1 0 0,0-1 1 0 0,-1 1 0 0 0,1 0 0 0 0,1 0-6 0 0,-1-1 3 0 0,0 1 0 0 0,0-1 1 0 0,-1 1-1 0 0,1 0 1 0 0,0-1-1 0 0,0 1 1 0 0,-1 0-1 0 0,1 0 0 0 0,-1-1 1 0 0,0 1-1 0 0,0 0 1 0 0,1 0-1 0 0,-1-1 1 0 0,0 2-4 0 0,0 1 6 0 0,0 0 0 0 0,1 0 0 0 0,0 0 0 0 0,-1 0 0 0 0,1 0 0 0 0,1 0 0 0 0,-1-1 0 0 0,1 1 0 0 0,-1 0 0 0 0,3 2-6 0 0,-3-4 4 0 0,0 0 0 0 0,-1 1 0 0 0,1-1 0 0 0,-1 0 1 0 0,1 1-1 0 0,-1-1 0 0 0,0 1 0 0 0,0-1 0 0 0,0 1 1 0 0,0 1-5 0 0,1 15 30 0 0,10 13-2 0 0,-6-1 36 0 0,-1-15-50 0 0,2 7 25 0 0,-3 4 38 0 0,-2-11-33 0 0,1 0 0 0 0,0 0 1 0 0,2 3-45 0 0,0 6 41 0 0,1 20 43 0 0,1-22-19 0 0,-4-17-36 0 0,0 1 0 0 0,-1-1 1 0 0,0 0-1 0 0,0 0 1 0 0,0 5-30 0 0,-2 18 89 0 0,0 5 99 0 0,1-25-99 0 0,0 0-1 0 0,1 0 1 0 0,0-1-1 0 0,1 5-88 0 0,4 2 107 0 0,0 3 39 0 0,-5-1 29 0 0,-1 18 105 0 0,0 22 200 0 0,0-56-472 0 0,0-1 0 0 0,0 1-1 0 0,0 0 1 0 0,0 0-1 0 0,0-1 1 0 0,1 1-1 0 0,-1 0 1 0 0,0-1-1 0 0,0 1 1 0 0,1 0 0 0 0,-1 0-1 0 0,0-1 1 0 0,0 1-1 0 0,1 0 1 0 0,-1-1-1 0 0,1 1 1 0 0,-1-1-1 0 0,1 1 1 0 0,-1-1 0 0 0,1 1-1 0 0,-1-1 1 0 0,1 1-1 0 0,-1-1 1 0 0,1 1-1 0 0,0-1-7 0 0,-1 1 6 0 0,1-1 0 0 0,-1 0-1 0 0,1 1 1 0 0,-1-1-1 0 0,1 0 1 0 0,-1 1 0 0 0,1-1-1 0 0,-1 1 1 0 0,0-1 0 0 0,1 0-1 0 0,-1 1 1 0 0,0-1-1 0 0,1 1 1 0 0,-1 0 0 0 0,0-1-1 0 0,0 1 1 0 0,0-1 0 0 0,1 1-1 0 0,-1-1 1 0 0,0 1 0 0 0,0-1-1 0 0,0 1 1 0 0,0 0-1 0 0,0 0-5 0 0,0 1 92 0 0,0-2-17 0 0,0 0-36 0 0,0 0-91 0 0,0 0-8 0 0,0 0-34 0 0,0 0-16 0 0,0 0-34 0 0,0 0-39 0 0,0 0-44 0 0,0 0-45 0 0,0 0-46 0 0,0 0-39 0 0,0 0-37 0 0,0 0-257 0 0,0 0-60 0 0,0 0-47 0 0,0 0-35 0 0,0 0-1422 0 0,0 0-1259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6.4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10912 0 0,'0'0'248'0'0,"0"0"34"0"0,0 0 20 0 0,0 0-38 0 0,0 0-106 0 0,0 0-43 0 0,0 2 120 0 0,0 3-89 0 0,0 0 119 0 0,-1 6 496 0 0,-1-7-520 0 0,0-2-55 0 0,-1 0-82 0 0,-2-2-105 0 0,2 0 269 0 0,3 3-10 0 0,0 28 381 0 0,0-25-552 0 0,0-1-53 0 0,3 0 115 0 0,3 4-100 0 0,0 7 91 0 0,-5 17 98 0 0,-1-30-230 0 0,1 20 85 0 0,-1-19-78 0 0,1 0-1 0 0,0 0 1 0 0,0 0 0 0 0,0 0 0 0 0,0 0 0 0 0,0 0 0 0 0,1-1-1 0 0,0 1 1 0 0,0 1-15 0 0,-1-3 6 0 0,0 1 0 0 0,0 0 0 0 0,0 0 0 0 0,-1-1 0 0 0,0 1 0 0 0,1 0 1 0 0,-1 0-1 0 0,0 0 0 0 0,0 0 0 0 0,-1-1 0 0 0,1 3-6 0 0,-1 10 27 0 0,1-6-16 0 0,1-1 1 0 0,0 1 0 0 0,2 7-12 0 0,4 14 63 0 0,-6-26-52 0 0,1 3 15 0 0,-1 1-1 0 0,-1-1 1 0 0,1 1 0 0 0,-1 6-26 0 0,1 18 59 0 0,10 5 21 0 0,-6 5 6 0 0,1-18-17 0 0,-4-18-38 0 0,0 0 1 0 0,-1 0-1 0 0,0 0 1 0 0,0 1-1 0 0,-1 4-31 0 0,0 43 215 0 0,0-42-121 0 0,0 3 48 0 0,0-12-108 0 0,1 0 0 0 0,-1 1 0 0 0,0-1 0 0 0,1 0 0 0 0,0 0 0 0 0,-1 0 0 0 0,2 2-34 0 0,6 13 215 0 0,-6-16-409 0 0,-1 1 100 0 0,-1 0 85 0 0,1 0 70 0 0,-1 0 98 0 0,1 9 488 0 0,-2-8-417 0 0,1 1-119 0 0,0-3-102 0 0,0 0-40 0 0,-1 1-94 0 0,1 0-111 0 0,0-1 71 0 0,0-1-33 0 0,0 1-37 0 0,0 0-38 0 0,0-1-40 0 0,0 1-42 0 0,0-1-44 0 0,0 0-47 0 0,0 1-48 0 0,0-1-50 0 0,0 1-54 0 0,0-1-53 0 0,0-1-1669 0 0,0 0-1312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7.7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8208 0 0,'0'0'234'0'0,"0"0"6"0"0,0 0-65 0 0,0 0-30 0 0,0 0 155 0 0,0 0 280 0 0,0 0 27 0 0,0 0-248 0 0,0 0-147 0 0,0 0 1 0 0,0 0-41 0 0,3 0 127 0 0,-3 0-284 0 0,1 0 1 0 0,-1 0-1 0 0,1 0 1 0 0,-1 0-1 0 0,1 0 1 0 0,-1 0-1 0 0,1 0 1 0 0,-1 0 0 0 0,1 0-1 0 0,-1 0 1 0 0,1 0-1 0 0,-1 1 1 0 0,1-1-1 0 0,-1 0 1 0 0,1 0-1 0 0,-1 0 1 0 0,0 1-1 0 0,1-1 1 0 0,-1 0 0 0 0,1 1-1 0 0,-1-1 1 0 0,0 0-1 0 0,1 1 1 0 0,-1-1-1 0 0,0 1 1 0 0,0-1-1 0 0,1 1 1 0 0,-1-1-1 0 0,0 0 1 0 0,0 1-1 0 0,0-1 1 0 0,1 1-16 0 0,-1 20 569 0 0,-1-18-485 0 0,1-1 1 0 0,0 1-1 0 0,0 0 0 0 0,0 0 0 0 0,0 0 0 0 0,0 0 0 0 0,1-1 0 0 0,-1 1 0 0 0,1 0 0 0 0,0 0 1 0 0,0 0-85 0 0,4 5 130 0 0,0 2 54 0 0,-2 3 46 0 0,-2-2-45 0 0,6 2-11 0 0,-6-12-155 0 0,0 1 0 0 0,0 0 0 0 0,-1-1 0 0 0,1 1 0 0 0,0-1 0 0 0,-1 1 0 0 0,1 0 0 0 0,-1 0 0 0 0,1-1 0 0 0,-1 1 0 0 0,0 0 0 0 0,1 0 0 0 0,-1 0-19 0 0,-1 9 101 0 0,1 3-4 0 0,3 5 7 0 0,3-4-15 0 0,-5-11-71 0 0,1-1 0 0 0,-1 0 0 0 0,0 1 0 0 0,-1-1 0 0 0,1 1 1 0 0,0-1-1 0 0,-1 1 0 0 0,0-1 0 0 0,0 1-18 0 0,2 21 88 0 0,4 5 3 0 0,-4-21-62 0 0,0 0 1 0 0,0 1-1 0 0,-1-1 1 0 0,0 0-1 0 0,-1 1-29 0 0,0-1 24 0 0,1 0 1 0 0,0 1-1 0 0,1-1 0 0 0,0 0 1 0 0,0 0-25 0 0,0 0 24 0 0,0 0 0 0 0,0 0 0 0 0,-1 0 1 0 0,0 1-1 0 0,-1-1-24 0 0,0-1 34 0 0,1 1-1 0 0,0-1 1 0 0,1 0-1 0 0,2 8-33 0 0,-2-9 32 0 0,0 1 0 0 0,-1-1 0 0 0,1 0 1 0 0,-1 7-33 0 0,-1 14 118 0 0,0 23 83 0 0,1-32-93 0 0,6-3-32 0 0,-1-1-10 0 0,-5 1 20 0 0,-1 0 17 0 0,-1-12-75 0 0,1 1 0 0 0,-1-1-1 0 0,1 0 1 0 0,0 1 0 0 0,1-1-1 0 0,-1 0 1 0 0,1 1 0 0 0,0-1-1 0 0,1 4-27 0 0,3 0 32 0 0,-4-6-27 0 0,0-1-1 0 0,0 1 0 0 0,0-1 1 0 0,0 1-1 0 0,-1-1 1 0 0,1 1-1 0 0,0-1 0 0 0,-1 1 1 0 0,0 0-1 0 0,1-1 0 0 0,-1 3-4 0 0,0-2 30 0 0,0-2-38 0 0,0 0-71 0 0,0 0-57 0 0,0 0-211 0 0,0 0 256 0 0,0 0-1 0 0,0 0-20 0 0,0 0-44 0 0,0 0-14 0 0,0 0-44 0 0,0 0-49 0 0,0 0-57 0 0,0 0-60 0 0,0 0-56 0 0,0 0-50 0 0,0 0-44 0 0,0 0-155 0 0,0 0-42 0 0,0 0-188 0 0,0 0-503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9.35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11088 0 0,'0'0'248'0'0,"0"0"34"0"0,0 0 22 0 0,0 0-29 0 0,0 0-119 0 0,0 0-50 0 0,0 0 109 0 0,0 0 201 0 0,0 0 22 0 0,0 0-29 0 0,0 0-128 0 0,0 0-51 0 0,0 3-8 0 0,0 4-37 0 0,0-1-51 0 0,0 3 7 0 0,0 12 67 0 0,0-13-95 0 0,0 1 60 0 0,0-8-165 0 0,0 0 0 0 0,0-1 0 0 0,0 1 1 0 0,0 0-1 0 0,0-1 0 0 0,0 1 1 0 0,1 0-1 0 0,-1-1 0 0 0,0 1 1 0 0,0 0-1 0 0,0-1 0 0 0,1 1 1 0 0,-1 0-1 0 0,0-1 0 0 0,1 1 1 0 0,-1-1-1 0 0,0 1 0 0 0,1-1 1 0 0,-1 1-1 0 0,1-1 0 0 0,-1 1 1 0 0,1-1-1 0 0,-1 1 0 0 0,1-1 1 0 0,0 1-1 0 0,-1-1-8 0 0,1 0 8 0 0,-1 1 0 0 0,1-1 0 0 0,-1 1 0 0 0,1-1 1 0 0,0 0-1 0 0,-1 1 0 0 0,0-1 0 0 0,1 1 0 0 0,-1 0 0 0 0,1-1 0 0 0,-1 1 1 0 0,0-1-1 0 0,1 1 0 0 0,-1 0 0 0 0,0-1 0 0 0,0 1 0 0 0,1-1 0 0 0,-1 1 1 0 0,0 0-1 0 0,0-1 0 0 0,0 1 0 0 0,0 0 0 0 0,0 0 0 0 0,0-1 0 0 0,0 1 1 0 0,0 0-9 0 0,0 5 60 0 0,0 10 166 0 0,1-11-177 0 0,1-1-36 0 0,11 20 141 0 0,0 0-28 0 0,-8 7 31 0 0,6-12-91 0 0,-6 7-2 0 0,1-11-19 0 0,-5-11-34 0 0,0-1-1 0 0,1 0 0 0 0,-1 1 1 0 0,-1-1-1 0 0,1 0 1 0 0,0 1-1 0 0,-1-1 0 0 0,0 2-10 0 0,1 20 54 0 0,0-15-34 0 0,1 0 0 0 0,0-1 0 0 0,2 4-20 0 0,-1 2 41 0 0,-2-10-27 0 0,0 1 1 0 0,0-1-1 0 0,-1 1 0 0 0,0 3-14 0 0,0-3 7 0 0,0-1-1 0 0,0 1 0 0 0,1 0 1 0 0,1 3-7 0 0,2 7 28 0 0,-2-9-19 0 0,0-1-1 0 0,0 1 1 0 0,-1 0 0 0 0,0-1-1 0 0,-1 1 1 0 0,1 0-9 0 0,-1 53 138 0 0,0-56-125 0 0,0-1-1 0 0,0 0 0 0 0,1 0 0 0 0,-1 1 0 0 0,1-1 0 0 0,0 0 0 0 0,0 0 0 0 0,0 0 0 0 0,1 3-12 0 0,4 9 35 0 0,-5-7-7 0 0,0-1 0 0 0,0 0 0 0 0,-1 0-1 0 0,0 0 1 0 0,-1 4-28 0 0,1-5 37 0 0,-1-1 0 0 0,1 1 0 0 0,1 0 0 0 0,-1 0 0 0 0,1-1-1 0 0,1 6-36 0 0,4 2 95 0 0,-5-12-80 0 0,0 1 0 0 0,0-1 0 0 0,0 1 0 0 0,-1-1 0 0 0,1 1 0 0 0,0 0 0 0 0,-1-1 0 0 0,0 1 0 0 0,1-1 0 0 0,-1 1 1 0 0,0 0-1 0 0,0 0 0 0 0,0-1 0 0 0,0 1-15 0 0,0 12 61 0 0,0 0 56 0 0,0 2 80 0 0,0 0 102 0 0,0-9-105 0 0,0 0 34 0 0,0-5 10 0 0,0-2-22 0 0,0 0-101 0 0,0 0-40 0 0,0 0 14 0 0,0 0-1 0 0,0 0-7 0 0,0 0-1 0 0,0 0-1 0 0,0 0-6 0 0,0 0-1 0 0,0 0 0 0 0,0 0 0 0 0,0 0-1 0 0,0 0-32 0 0,0 0-69 0 0,0 0-52 0 0,0 0-26 0 0,0 0-102 0 0,0 0-184 0 0,0 0-20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8.13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64 47 9760 0 0,'0'0'222'0'0,"0"0"30"0"0,0 0 18 0 0,0 0 15 0 0,0 0 55 0 0,0 0 20 0 0,0 0 7 0 0,0 0-31 0 0,0 0-135 0 0,0 0-60 0 0,0 0-11 0 0,0 0 4 0 0,0 3 29 0 0,0-2-153 0 0,0-1 1 0 0,0 1-1 0 0,0-1 0 0 0,0 1 1 0 0,0 0-1 0 0,1-1 0 0 0,-1 1 0 0 0,0-1 1 0 0,0 1-1 0 0,0-1 0 0 0,1 1 1 0 0,-1-1-1 0 0,0 1 0 0 0,1-1 1 0 0,-1 1-1 0 0,0-1 0 0 0,1 1 1 0 0,-1-1-1 0 0,0 0 0 0 0,1 1 1 0 0,-1-1-1 0 0,1 1 0 0 0,-1-1 1 0 0,1 0-11 0 0,0 1 10 0 0,0-1 1 0 0,-1 1 0 0 0,1-1 0 0 0,-1 1 0 0 0,1-1 0 0 0,-1 1-1 0 0,1-1 1 0 0,-1 1 0 0 0,1-1 0 0 0,-1 1 0 0 0,1 0 0 0 0,-1-1-1 0 0,0 1 1 0 0,1 0 0 0 0,-1-1 0 0 0,0 1 0 0 0,0 0 0 0 0,1 0 0 0 0,-1-1-1 0 0,0 1 1 0 0,0 0 0 0 0,0 0 0 0 0,0-1 0 0 0,0 1 0 0 0,0 0-11 0 0,2 10 96 0 0,4 2 0 0 0,-5-12-83 0 0,0 1 0 0 0,0-1 0 0 0,-1 1 0 0 0,1-1 0 0 0,0 1-1 0 0,0 0 1 0 0,-1-1 0 0 0,1 1 0 0 0,-1 0 0 0 0,0 0 0 0 0,0 0 0 0 0,1-1 0 0 0,-1 1-13 0 0,0 0 10 0 0,0-1 1 0 0,0 1 0 0 0,0 0 0 0 0,1-1 0 0 0,-1 1 0 0 0,0-1 0 0 0,1 1-1 0 0,-1-1 1 0 0,1 1 0 0 0,0-1 0 0 0,0 1 0 0 0,-1-1 0 0 0,1 0-11 0 0,6 12 57 0 0,-6 5-4 0 0,-1-15-39 0 0,0 1-1 0 0,0-1 1 0 0,1 0-1 0 0,-1 0 1 0 0,0 1-1 0 0,1-1 1 0 0,0 0 0 0 0,0 1-14 0 0,1 1 13 0 0,5 20 71 0 0,-3 5 45 0 0,-4-15-53 0 0,0-7-28 0 0,-1 0 1 0 0,2 0-1 0 0,-1-1 0 0 0,1 1 1 0 0,1 1-49 0 0,3 7 77 0 0,-3-13-59 0 0,-1 0 0 0 0,0 0-1 0 0,0 0 1 0 0,0 0 0 0 0,0 0 0 0 0,-1 0-1 0 0,1 1 1 0 0,-1-1 0 0 0,0 3-18 0 0,0 6 30 0 0,-1-5-10 0 0,1 0 0 0 0,0 0 0 0 0,1 0 1 0 0,0-1-1 0 0,1 6-20 0 0,3 4 50 0 0,-3-13-28 0 0,-1 0 0 0 0,0 0 1 0 0,0 1-1 0 0,0-1 0 0 0,0 1 0 0 0,-1-1 0 0 0,0 1 1 0 0,1 1-23 0 0,-1 5 23 0 0,0 0 43 0 0,0 34 414 0 0,0-31-419 0 0,0-6-70 0 0,0-1-32 0 0,0 4-86 0 0,0-1-91 0 0,0 1-106 0 0,0-1-122 0 0,-3-9-123 0 0,1 0 511 0 0,-1 0-49 0 0,2-1-50 0 0,-1 1-52 0 0,1-1-53 0 0,1 0-54 0 0,-1-1-55 0 0,0 1-58 0 0,0-1-93 0 0,0 1-69 0 0,0-1-69 0 0,-1 0-72 0 0,-2 0-923 0 0,-5 2-928 0 0</inkml:trace>
  <inkml:trace contextRef="#ctx0" brushRef="#br0" timeOffset="586.65">1 63 7344 0 0,'0'0'165'0'0,"0"0"22"0"0,0 0 9 0 0,0-2-20 0 0,0-5-123 0 0,0 3 19 0 0,0 1 152 0 0,0 1-48 0 0,0 0-39 0 0,0 1-36 0 0,0-2 34 0 0,0 0 15 0 0,0 1-25 0 0,3-3 483 0 0,7-6-16 0 0,-8 10-393 0 0,-1 0-38 0 0,2 0 66 0 0,0 0-85 0 0,1 1-78 0 0,-1 0-17 0 0,0-1 62 0 0,0-1 1 0 0,2-1 4 0 0,1-1 51 0 0,0 2 22 0 0,0 1 63 0 0,-2 0-82 0 0,0 1 34 0 0,6 0 18 0 0,0 0-37 0 0,9 0 95 0 0,4 0-58 0 0,15 0 10 0 0,-12 0-67 0 0,-20 1-131 0 0,-1-1 1 0 0,1 1 0 0 0,-1 1-1 0 0,1-1 1 0 0,2 2-33 0 0,-2-1 22 0 0,-1-1-1 0 0,1 1 1 0 0,0-1 0 0 0,-1 0 0 0 0,5 0-22 0 0,17-2 80 0 0,-21 0-64 0 0,0 1 0 0 0,0 0 0 0 0,0 0 0 0 0,0 1 0 0 0,1-1 0 0 0,-1 2 0 0 0,2-1-16 0 0,5 6 39 0 0,-12-6-32 0 0,1-1-1 0 0,-1 1 0 0 0,1 0 1 0 0,-1 0-1 0 0,1-1 0 0 0,0 1 0 0 0,-1-1 1 0 0,1 1-1 0 0,0-1 0 0 0,-1 0 1 0 0,1 1-1 0 0,0-1 0 0 0,-1 0 1 0 0,1 0-7 0 0,2 0 6 0 0,0 0 0 0 0,0 1 1 0 0,0-1-1 0 0,0 1 1 0 0,0 0-1 0 0,0 1 0 0 0,-1-1 1 0 0,1 1-1 0 0,0-1 1 0 0,2 3-7 0 0,26 1 0 0 0,-25 0 5 0 0,5 6 54 0 0,0-1 5 0 0,-11-9-60 0 0,0-1 1 0 0,0 0 0 0 0,0 1 0 0 0,0-1-1 0 0,-1 0 1 0 0,1 1 0 0 0,0-1 0 0 0,0 1-1 0 0,0-1 1 0 0,-1 1 0 0 0,1 0 0 0 0,0-1-1 0 0,-1 1 1 0 0,1 0 0 0 0,0-1 0 0 0,-1 1-1 0 0,1 0 1 0 0,-1 0 0 0 0,1 0 0 0 0,-1 0-1 0 0,0-1 1 0 0,1 1 0 0 0,-1 0 0 0 0,0 0-1 0 0,0 0 1 0 0,1 0 0 0 0,-1 0 0 0 0,0 0-1 0 0,0 0 1 0 0,0 0 0 0 0,0 0 0 0 0,0 0-1 0 0,0 0 1 0 0,-1 0 0 0 0,1-1 0 0 0,0 2-5 0 0,0 5 21 0 0,0 21 107 0 0,-3-22-75 0 0,-9 12-16 0 0,10-14-27 0 0,0 0-1 0 0,0 0 1 0 0,-1 0 0 0 0,1 0-1 0 0,-4 2-9 0 0,4-3 9 0 0,-1 0 0 0 0,1 0 0 0 0,0 1 0 0 0,0-1 0 0 0,0 0-1 0 0,0 2-8 0 0,0-2 9 0 0,0 1 0 0 0,0-1 0 0 0,0 1 0 0 0,0-1 0 0 0,-1 0 0 0 0,0 1-9 0 0,-6 4-27 0 0,-1 2 65 0 0,-4 5 89 0 0,-16 15 250 0 0,14-17-251 0 0,3-8-100 0 0,8 2-26 0 0,5-7 0 0 0,0 1 0 0 0,0-1 0 0 0,-1 1 0 0 0,1-1 0 0 0,0 0 0 0 0,-1 1 0 0 0,1-1 0 0 0,0 0 0 0 0,-1 1 0 0 0,1-1 0 0 0,0 0 0 0 0,-1 1 0 0 0,1-1 0 0 0,-1 0 0 0 0,1 1 0 0 0,0-1 0 0 0,-1 0 0 0 0,1 0 0 0 0,-1 0 0 0 0,1 0 0 0 0,-1 1 0 0 0,1-1 0 0 0,-1 0 0 0 0,1 0 0 0 0,-1 0 0 0 0,1 0 0 0 0,-1 0 0 0 0,1 0 0 0 0,-1 0 0 0 0,1 0 0 0 0,-1 0 0 0 0,0-1 0 0 0,-8 1 0 0 0,13-1 0 0 0,1 0 0 0 0,11-10 0 0 0,16-5 0 0 0,-17 14-22 0 0,-8 2-19 0 0,-4-1 25 0 0,-1 1-1 0 0,0 0 1 0 0,0 0 0 0 0,0 0 0 0 0,0 1 0 0 0,1-1 0 0 0,-1 0 0 0 0,0 1 0 0 0,0-1 0 0 0,1 1 16 0 0,5 4-45 0 0,4 2 0 0 0,0-5 60 0 0,-10-2 2 0 0,0 0-1 0 0,0 0 1 0 0,1 1 0 0 0,-1-1 0 0 0,0 1 0 0 0,0-1 0 0 0,1 1-1 0 0,-1 0 1 0 0,0 0 0 0 0,0 0 0 0 0,2 1-17 0 0,17 8 106 0 0,-16-8-105 0 0,0 0 1 0 0,0 0 0 0 0,-1 1 0 0 0,1 0-1 0 0,-1 0 1 0 0,0 0 0 0 0,1 0 0 0 0,-1 0 0 0 0,0 2-2 0 0,-1-3 0 0 0,0 0 0 0 0,-1 0 0 0 0,1 0 0 0 0,0 0 0 0 0,0 0 0 0 0,1-1 0 0 0,-2 0 0 0 0,0 0 0 0 0,0 0 0 0 0,0 0 0 0 0,0 0 0 0 0,0 0 0 0 0,-1 0 0 0 0,1 1 0 0 0,-1-1 0 0 0,1 0 0 0 0,-1 1 0 0 0,1-1 0 0 0,-1 1 0 0 0,1 0 0 0 0,29 62 0 0 0,-25-33 0 0 0,-2-24 0 0 0,-3-6 0 0 0,0-1 0 0 0,-1 1 0 0 0,1 0 0 0 0,-1-1 0 0 0,1 1 0 0 0,0 0 0 0 0,-1 0 0 0 0,0 0 0 0 0,1 0 0 0 0,-1 0 0 0 0,1-1 0 0 0,-1 1 0 0 0,0 0 0 0 0,0 0 0 0 0,1 0 0 0 0,-1 0 0 0 0,0 0 0 0 0,0 0 0 0 0,0 0 0 0 0,0 0 0 0 0,0 0 0 0 0,-1 0 0 0 0,1 0 0 0 0,0 0 0 0 0,0 0 0 0 0,0 0 0 0 0,-1 0 0 0 0,-4 7 0 0 0,4-7 0 0 0,0 0 0 0 0,0 1 0 0 0,1-1 0 0 0,-1 1 0 0 0,0-1 0 0 0,1 1 0 0 0,-1-1 0 0 0,1 1 0 0 0,-1 0 0 0 0,1-1 0 0 0,-1 1 0 0 0,1 0 0 0 0,0-1 0 0 0,0 1 0 0 0,-3 9 10 0 0,-8-3 91 0 0,10-8-91 0 0,0 1 0 0 0,0-1 1 0 0,0 1-1 0 0,0 0 0 0 0,0-1 0 0 0,0 1 0 0 0,0 0 0 0 0,0 0 1 0 0,0 0-1 0 0,0 0 0 0 0,0-1 0 0 0,0 1 0 0 0,1 1 0 0 0,-1-1 1 0 0,0 0-11 0 0,-1 4 36 0 0,2-5-27 0 0,-1 1 0 0 0,1 0-1 0 0,0-1 1 0 0,-1 1 0 0 0,1 0 0 0 0,0-1 0 0 0,-1 1 0 0 0,1-1 0 0 0,-1 1 0 0 0,1-1 0 0 0,0 1 0 0 0,-1-1 0 0 0,0 1 0 0 0,1-1 0 0 0,-1 1-1 0 0,1-1 1 0 0,-1 0 0 0 0,1 1 0 0 0,-1-1 0 0 0,0 0 0 0 0,1 0 0 0 0,-1 1-9 0 0,-4 1 33 0 0,-16 11 72 0 0,-3 0-28 0 0,-15 4 78 0 0,34-14-142 0 0,0-1 0 0 0,0 1 0 0 0,0-1 0 0 0,-1 0 0 0 0,1-1 0 0 0,-1 1 0 0 0,1-1 0 0 0,-1 0 0 0 0,-2 0-13 0 0,-13 0 68 0 0,16-1-57 0 0,0 1 0 0 0,1-1 0 0 0,-1 0 0 0 0,0-1-1 0 0,0 1 1 0 0,0-1 0 0 0,0 0 0 0 0,-3-1-11 0 0,-2-1 15 0 0,-10-3 15 0 0,5-1-44 0 0,12 5-8 0 0,-1 0 1 0 0,1 1-1 0 0,-1-1 0 0 0,0 1 1 0 0,0 0-1 0 0,0 0 1 0 0,1 0-1 0 0,-1 0 0 0 0,0 1 1 0 0,-3-1 21 0 0,-3 0-122 0 0,8 1 100 0 0,0-1 1 0 0,0 0 0 0 0,0 1-1 0 0,0-1 1 0 0,1 0 0 0 0,-1 0-1 0 0,0 0 1 0 0,1 0 0 0 0,-1 0-1 0 0,0-1 22 0 0,-5-4-133 0 0,1 0-62 0 0,0 2-104 0 0,3 2 100 0 0,-1 1-37 0 0,1 0-43 0 0,-2 1-45 0 0,5 0 73 0 0,-1 0-33 0 0,0-1-377 0 0,1 1 98 0 0,0 0-48 0 0,0-2-710 0 0,0-2-554 0 0,0-5-1055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6.83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0 300 7568 0 0,'0'0'166'0'0,"0"0"29"0"0,0 0 14 0 0,3 0-25 0 0,4-1-128 0 0,1-2 78 0 0,-2-2 67 0 0,-1 1 58 0 0,-2 1 405 0 0,0 3-337 0 0,0 0-43 0 0,-1-1-41 0 0,1 1-37 0 0,0-2 43 0 0,0 1-60 0 0,0-1-47 0 0,0 0-35 0 0,10-4 245 0 0,-8 5-163 0 0,1 1 87 0 0,2-1 15 0 0,0 0-72 0 0,0-2-27 0 0,2-1 11 0 0,1-1 8 0 0,-11 5-211 0 0,17-5 314 0 0,-3 0-104 0 0,-6 3-99 0 0,0 0 0 0 0,0 1 0 0 0,0 0 0 0 0,4 0-111 0 0,-1 0 136 0 0,3 1 45 0 0,1 0-106 0 0,9-1-40 0 0,-17 1-35 0 0,1 1 0 0 0,-1-1 0 0 0,0 1 1 0 0,1 1-1 0 0,7 2 0 0 0,-8-2 0 0 0,-1 0 0 0 0,1 0 0 0 0,-1-1 0 0 0,1 0 0 0 0,0-1 0 0 0,1 1 0 0 0,-7-1 0 0 0,1 0-1 0 0,0 0 1 0 0,-1 0 0 0 0,1 1 0 0 0,-1-1 0 0 0,1 1 0 0 0,-1-1 0 0 0,1 1 0 0 0,-1-1 0 0 0,1 1 0 0 0,-1 0 0 0 0,0 0 0 0 0,1 0 0 0 0,11 5-21 0 0,-7-5 30 0 0,2 0-64 0 0,19 0-268 0 0,-23-1 274 0 0,-3 0 251 0 0,0 0-74 0 0,0 0-70 0 0,1 0-66 0 0,-1 0-61 0 0,1 0-56 0 0,-1 0-52 0 0,1 0-48 0 0,0 0-99 0 0,0 0-54 0 0,0 0-45 0 0,0 0-38 0 0,1 0-436 0 0,4 0-1302 0 0,-5 0 621 0 0,-2 0-890 0 0</inkml:trace>
  <inkml:trace contextRef="#ctx0" brushRef="#br0" timeOffset="354.78">142 0 9792 0 0,'0'0'222'0'0,"0"0"30"0"0,0 0 18 0 0,0 0-6 0 0,0 0-35 0 0,0 0-18 0 0,0 3-3 0 0,3 9-54 0 0,10 4 219 0 0,-5-6-148 0 0,-3-3-121 0 0,8 18 183 0 0,24 53 551 0 0,-31-62-613 0 0,0 0-1 0 0,0 6-224 0 0,0-6 105 0 0,0 1 46 0 0,-5 0 36 0 0,1-2-65 0 0,4 8 108 0 0,-4-18-156 0 0,0 0-1 0 0,-1 1 1 0 0,0-1-1 0 0,0 1 1 0 0,0 3-74 0 0,-1 22 479 0 0,0-12-210 0 0,0-3-131 0 0,0-9-113 0 0,0 2-33 0 0,0-8 13 0 0,0 1 0 0 0,0-1 0 0 0,1 0 0 0 0,-1 1 0 0 0,0-1 1 0 0,1 1-1 0 0,-1-1 0 0 0,1 0 0 0 0,-1 1 0 0 0,1-1 1 0 0,-1 0-1 0 0,1 1 0 0 0,0-1 0 0 0,0 0 0 0 0,0 1-5 0 0,0-1 4 0 0,0 0 0 0 0,0 0 0 0 0,-1 0 0 0 0,1 0 1 0 0,-1 0-1 0 0,1 0 0 0 0,-1 0 0 0 0,1 0 0 0 0,-1 0 0 0 0,1 1 0 0 0,-1-1 0 0 0,0 0 0 0 0,0 0 0 0 0,0 2-4 0 0,-2 12 63 0 0,-8 8 44 0 0,9-20-157 0 0,0-2 53 0 0,0 3 145 0 0,1-3-151 0 0,0 1-35 0 0,0 1-46 0 0,0 1-56 0 0,0 1-68 0 0,0 1-76 0 0,0-5 47 0 0,0 0-40 0 0,0-1-37 0 0,0 0-32 0 0,0 1-227 0 0,0-1-56 0 0,0 0-747 0 0,0 0-598 0 0,0 0-1132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5.3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159 1 8176 0 0,'0'0'182'0'0,"0"0"29"0"0,0 0 13 0 0,0 0-76 0 0,0 0-17 0 0,0 0 40 0 0,0 0 139 0 0,0 0 259 0 0,0 0 21 0 0,0 0-40 0 0,0 0-380 0 0,0 0 36 0 0,0 0 92 0 0,0 0-12 0 0,0 0-18 0 0,0 0-56 0 0,0 2-20 0 0,0 1-201 0 0,0 2 138 0 0,0 6 219 0 0,-1-6-228 0 0,-1 0-58 0 0,-8 9 74 0 0,7-12-7 0 0,3 1-26 0 0,0 23 81 0 0,-3-21-95 0 0,-7 9 14 0 0,7 1-7 0 0,3-13-85 0 0,0 0 1 0 0,0 0 0 0 0,-1-1 0 0 0,1 1 0 0 0,0 0-1 0 0,-1 0 1 0 0,0-1 0 0 0,1 1 0 0 0,-1 0 0 0 0,0-1 0 0 0,0 1-1 0 0,0-1 1 0 0,0 1-12 0 0,0-1 6 0 0,0 1-1 0 0,0 0 0 0 0,1-1 0 0 0,-1 1 1 0 0,0-1-1 0 0,1 1 0 0 0,-1 0 1 0 0,1 0-1 0 0,-1-1 0 0 0,1 1 1 0 0,0 0-1 0 0,-1 0 0 0 0,1 0-5 0 0,0-1 6 0 0,0 1-1 0 0,0-1 0 0 0,0 1 1 0 0,-1 0-1 0 0,1-1 0 0 0,0 1 1 0 0,-1-1-1 0 0,1 1 0 0 0,-1-1 0 0 0,0 0 1 0 0,0 1-1 0 0,1-1 0 0 0,-1 1-5 0 0,-6 11 18 0 0,6 4 20 0 0,1-13-25 0 0,0-1-1 0 0,0 0 1 0 0,0 0-1 0 0,-1 1 1 0 0,1-1 0 0 0,-1 0-1 0 0,0 1 1 0 0,0-1-13 0 0,-3 8 29 0 0,-3 7 22 0 0,5 0 13 0 0,2-14-50 0 0,0 0 1 0 0,0 0 0 0 0,-1 0 0 0 0,1 0 0 0 0,-2 3-15 0 0,-8 16 86 0 0,4 14 2 0 0,-4-13 0 0 0,9-21-77 0 0,0 1 1 0 0,1-1 0 0 0,-1 0 0 0 0,1 1-1 0 0,0-1 1 0 0,0 1 0 0 0,0-1 0 0 0,1 3-12 0 0,0-1 8 0 0,-1-1 0 0 0,0 1 0 0 0,0-1 0 0 0,0 1 1 0 0,0-1-1 0 0,-1 1 0 0 0,0-1 0 0 0,0 1 1 0 0,0 0-9 0 0,-1 1 9 0 0,-1 0 12 0 0,1 1 0 0 0,0 0 0 0 0,1-1 0 0 0,-1 1 1 0 0,1 0-1 0 0,1 0 0 0 0,-1 0-21 0 0,1-5 5 0 0,0 0 0 0 0,0-1-1 0 0,0 1 1 0 0,0 0 0 0 0,-1-1 0 0 0,1 1 0 0 0,-1-1 0 0 0,0 1 0 0 0,1-1-1 0 0,-1 1 1 0 0,0-1 0 0 0,0 1 0 0 0,0-1 0 0 0,0 1-5 0 0,-4 6 12 0 0,3 8 52 0 0,2-10-34 0 0,0-4-26 0 0,0-1 0 0 0,0 1 0 0 0,1 0 0 0 0,-2-1 0 0 0,1 1-1 0 0,0 0 1 0 0,0-1 0 0 0,0 1 0 0 0,-1-1 0 0 0,1 1 0 0 0,-1 0 0 0 0,0 1-4 0 0,1-3 1 0 0,-1 0 0 0 0,0 1 0 0 0,1-1-1 0 0,-1 0 1 0 0,0 0 0 0 0,1 1 0 0 0,-1-1 0 0 0,0 0-1 0 0,1 0 1 0 0,-1 0 0 0 0,0 0 0 0 0,1 0 0 0 0,-1 0-1 0 0,0 0 1 0 0,1 0-1 0 0,-2 0-42 0 0,1 0-66 0 0,1 0-119 0 0,0 0 110 0 0,0 0-51 0 0,0 0-71 0 0,0 0 75 0 0,0 0-35 0 0,0 0-37 0 0,0 0-35 0 0,0 0-366 0 0,0 0 90 0 0,0 0-49 0 0,0 0-701 0 0,0 0-550 0 0,0 0-1048 0 0</inkml:trace>
  <inkml:trace contextRef="#ctx0" brushRef="#br0" timeOffset="451.41">143 111 6448 0 0,'0'0'141'0'0,"0"0"23"0"0,0 0 13 0 0,0-2-19 0 0,0 1-156 0 0,0 0 0 0 0,0 1 0 0 0,0-1 0 0 0,0 0 0 0 0,0 1 1 0 0,0-1-1 0 0,0 0 0 0 0,0 1 0 0 0,1-1 0 0 0,-1 0 0 0 0,0 1 0 0 0,0-1 1 0 0,1 0-1 0 0,-1 1 0 0 0,1-1-2 0 0,9-4 0 0 0,-7-2 19 0 0,-3 3 48 0 0,0 4-67 0 0,0-2 141 0 0,0 2 164 0 0,0 0 277 0 0,0 0 24 0 0,0-3-9 0 0,0-7-45 0 0,0 10-543 0 0,0-1 1 0 0,0 1-1 0 0,0 0 0 0 0,0 0 1 0 0,0 0-1 0 0,0 0 0 0 0,-1 0 1 0 0,1 0-1 0 0,0 0 0 0 0,0 0 0 0 0,0 0 1 0 0,0 0-1 0 0,0-1 0 0 0,0 1 1 0 0,1 0-1 0 0,-1 0 0 0 0,0 0 1 0 0,0 0-1 0 0,0 0 0 0 0,0 0 1 0 0,0 0-1 0 0,0 0 0 0 0,0 0 0 0 0,0 0 1 0 0,0 0-1 0 0,0-1 0 0 0,0 1 1 0 0,0 0-1 0 0,0 0 0 0 0,0 0 1 0 0,0 0-1 0 0,0 0 0 0 0,0 0 1 0 0,0 0-1 0 0,0 0 0 0 0,1 0 0 0 0,-1 0 1 0 0,0 0-1 0 0,0 0 0 0 0,0 0 1 0 0,0 0-1 0 0,0 0 0 0 0,0 0 1 0 0,0 0-1 0 0,0 0 0 0 0,0 0 1 0 0,0 0-1 0 0,1 0 0 0 0,-1 0 0 0 0,0 0 1 0 0,0 0-1 0 0,0 0 0 0 0,0 0 1 0 0,0 0-1 0 0,0 0 0 0 0,0 0 1 0 0,0 0-10 0 0,11 0 528 0 0,-9 0-14 0 0,-2 0-54 0 0,0 0-20 0 0,0 0-6 0 0,0-3-29 0 0,0-7-112 0 0,0 10-288 0 0,0 0-1 0 0,0 0 0 0 0,0 0 0 0 0,0-1 1 0 0,0 1-1 0 0,0 0 0 0 0,0 0 0 0 0,0 0 1 0 0,0 0-1 0 0,0 0 0 0 0,0 0 1 0 0,0 0-1 0 0,0 0 0 0 0,0 0 0 0 0,0 0 1 0 0,0-1-1 0 0,0 1 0 0 0,0 0 1 0 0,0 0-1 0 0,0 0 0 0 0,0 0 0 0 0,0 0 1 0 0,1 0-1 0 0,-1 0 0 0 0,0 0 1 0 0,0 0-1 0 0,0 0 0 0 0,0 0 0 0 0,0-1 1 0 0,0 1-1 0 0,0 0 0 0 0,0 0 0 0 0,0 0 1 0 0,0 0-1 0 0,0 0 0 0 0,0 0 1 0 0,0 0-1 0 0,0 0 0 0 0,1 0 0 0 0,-1 0 1 0 0,0 0-1 0 0,0 0 0 0 0,0 0 1 0 0,0 0-1 0 0,0 0 0 0 0,0 0 0 0 0,0 0 1 0 0,0 0-1 0 0,0 0 0 0 0,0 0 1 0 0,1 0-1 0 0,-1 0 0 0 0,0 0 0 0 0,0 0 1 0 0,0 0-1 0 0,0 0 0 0 0,0 0-4 0 0,11 0 234 0 0,-9 0-24 0 0,-2 0-88 0 0,0 0-40 0 0,3 0-8 0 0,11 0 2 0 0,-4-1-36 0 0,-9 1-39 0 0,0 0 1 0 0,-1 0-1 0 0,1 0 1 0 0,0 0-1 0 0,0 0 0 0 0,0 0 1 0 0,0 0-1 0 0,-1 0 1 0 0,1 0-1 0 0,0 0 1 0 0,0 0-1 0 0,0 0 1 0 0,0 0-1 0 0,-1 1 1 0 0,1-1-1 0 0,0 0 0 0 0,0 1 1 0 0,-1-1-1 0 0,1 0 1 0 0,0 1-1 0 0,0 0-1 0 0,4 9 43 0 0,24 6-32 0 0,-18-11-8 0 0,-10-5 1 0 0,0 0-1 0 0,0 1 0 0 0,1-1 1 0 0,-1 1-1 0 0,0-1 1 0 0,0 1-1 0 0,0-1 0 0 0,0 1 1 0 0,0 0-1 0 0,0 0 0 0 0,0-1 1 0 0,-1 1-1 0 0,1 0 0 0 0,0 0 1 0 0,0 0-1 0 0,-1 0 0 0 0,1 0 1 0 0,0 1-4 0 0,4 11 53 0 0,6-8-26 0 0,5 24 126 0 0,-12-19-80 0 0,-3-7-55 0 0,0-1 1 0 0,0 0-1 0 0,1 0 0 0 0,-1 0 1 0 0,0 1-1 0 0,1-1 1 0 0,-1 0-1 0 0,1-1 1 0 0,0 1-19 0 0,11 11 105 0 0,-8-9-56 0 0,0 0 1 0 0,-1 1-1 0 0,1 0 0 0 0,-1 0 1 0 0,0 0-1 0 0,1 2-49 0 0,2 5 124 0 0,4-3-32 0 0,0 3 4 0 0,-3 5 47 0 0,-7-13-112 0 0,1 0 1 0 0,0 0-1 0 0,1 1 1 0 0,-1-2 0 0 0,1 1-1 0 0,1 2-31 0 0,23 24 266 0 0,-17-17-160 0 0,-4 6 4 0 0,-6-17-95 0 0,1 1 0 0 0,0-1 0 0 0,-1 1-1 0 0,1-1 1 0 0,0 0 0 0 0,0 1 0 0 0,1-1 0 0 0,-1 0-1 0 0,0 0 1 0 0,1 0 0 0 0,-1 0 0 0 0,1 0-1 0 0,0 0-14 0 0,-1 0 14 0 0,1 0 0 0 0,-1 0 0 0 0,1 0 0 0 0,-1 0 0 0 0,0 0-1 0 0,0 0 1 0 0,0 0 0 0 0,0 0 0 0 0,0 0 0 0 0,0 0 0 0 0,0 1 0 0 0,-1-1-1 0 0,1 0 1 0 0,-1 1-14 0 0,3 10 57 0 0,4 0 11 0 0,-6-11-60 0 0,-1-1 1 0 0,1 0 0 0 0,0 1 0 0 0,-1-1-1 0 0,1 1 1 0 0,0-1 0 0 0,-1 1 0 0 0,0-1-1 0 0,1 1 1 0 0,-1-1 0 0 0,0 1 0 0 0,0 0-1 0 0,0-1-8 0 0,3 15 80 0 0,7-3 3 0 0,-4-8 10 0 0,4 6 1 0 0,-7-9-12 0 0,-4 5 12 0 0,0-2-49 0 0,-2-2-36 0 0,-5-2-39 0 0,5-1-46 0 0,3 0-35 0 0,0 0-165 0 0,0 0 137 0 0,0 0-55 0 0,-1-1-79 0 0,0 0 86 0 0,0 1-39 0 0,1 0 226 0 0,0-1-268 0 0,-1 0-39 0 0,-1 0-38 0 0,1 0-32 0 0,-1-1-243 0 0,0 0-55 0 0,-3-1-792 0 0,-1 1-622 0 0,-3 1-1182 0 0</inkml:trace>
  <inkml:trace contextRef="#ctx0" brushRef="#br0" timeOffset="715.45">174 364 7512 0 0,'0'0'166'0'0,"0"0"29"0"0,0 0 13 0 0,0-3-29 0 0,0 1-153 0 0,0-2-27 0 0,5 0 30 0 0,6-2 54 0 0,-5 2 82 0 0,1-2 191 0 0,-5 4-79 0 0,-1 1-51 0 0,1 1-46 0 0,-1-1-39 0 0,0 1-18 0 0,1-1-39 0 0,0 1-23 0 0,0 0-15 0 0,2 0 39 0 0,-3 0-19 0 0,0 0 32 0 0,7-5 239 0 0,-7 4-281 0 0,1 0 0 0 0,-1 0 0 0 0,0 0-1 0 0,1 0 1 0 0,-1 1 0 0 0,1-1-1 0 0,0 0 1 0 0,-1 1 0 0 0,1-1-1 0 0,-1 1 1 0 0,1 0 0 0 0,0 0 0 0 0,-1-1-1 0 0,1 1-55 0 0,9-1 251 0 0,1-5 28 0 0,2-1 1 0 0,-1 6-42 0 0,-4 1-138 0 0,13 1 85 0 0,-8-5 10 0 0,-6-1-93 0 0,-7 4-82 0 0,1 0 1 0 0,-1 0-1 0 0,1 0 1 0 0,-1 1-1 0 0,1-1 1 0 0,-1 0-1 0 0,1 1 1 0 0,-1-1-1 0 0,1 1 1 0 0,0-1 0 0 0,-1 1-1 0 0,1 0 1 0 0,0 0-1 0 0,-1 0 1 0 0,2 0-21 0 0,6 0-143 0 0,-1 0 64 0 0,1 0 52 0 0,0 0 46 0 0,8 0 113 0 0,25 0 344 0 0,-29 0-380 0 0,1 0-66 0 0,-6 0-53 0 0,-1 0-37 0 0,1 0-42 0 0,0 0-47 0 0,1 0-68 0 0,0 0-66 0 0,-1 0-73 0 0,1 0-78 0 0,-1 0-84 0 0,1 0-92 0 0,-1 0-96 0 0,1 0-104 0 0,2 0-799 0 0,7 0-914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51.4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47 4864 0 0,'0'0'141'0'0,"0"0"-31"0"0,0 0 10 0 0,0 0 55 0 0,0 0 163 0 0,-2 0 294 0 0,1 0-375 0 0,1 0-75 0 0,0 0-65 0 0,-1 0-58 0 0,1 0-68 0 0,-1 0-101 0 0,-1 0-483 0 0,2 0 509 0 0,-1 0 44 0 0,1 0 59 0 0,-1 0 74 0 0,1 0 89 0 0,-1 0 102 0 0,1 0 68 0 0,-1 0 103 0 0,0 0 113 0 0,1 0 123 0 0,-1 0-297 0 0,1 0 36 0 0,0 0 35 0 0,-1 0 37 0 0,1 0 39 0 0,-1 0 39 0 0,1 0 40 0 0,0 0 43 0 0,0 3-525 0 0,1 4-50 0 0,6 7 218 0 0,-5-11-252 0 0,1-1-46 0 0,-1 2 130 0 0,-1-1-61 0 0,-1 6-24 0 0,-1-6-12 0 0,1-1-29 0 0,1-1 0 0 0,-1 1 0 0 0,0 0 0 0 0,0 0 0 0 0,1-1 0 0 0,-1 1 0 0 0,1 0 0 0 0,0-1 0 0 0,-1 1 0 0 0,1 0-1 0 0,0-1 1 0 0,0 1 0 0 0,0-1-12 0 0,0 1 11 0 0,0-1-1 0 0,0 1 1 0 0,0 0-1 0 0,0-1 0 0 0,-1 1 1 0 0,1 0-1 0 0,0-1 1 0 0,-1 1-1 0 0,0 0 0 0 0,1 0 1 0 0,-1-1-1 0 0,0 1 1 0 0,0 0-11 0 0,0 0 8 0 0,0-1 0 0 0,0 1 0 0 0,1-1 0 0 0,-1 1 0 0 0,0-1 0 0 0,1 1 1 0 0,-1-1-1 0 0,1 1 0 0 0,0-1 0 0 0,-1 1 0 0 0,1-1 0 0 0,0 0 1 0 0,0 1-1 0 0,0-1 0 0 0,0 0 0 0 0,0 0 0 0 0,0 1 0 0 0,0-1 0 0 0,1 0-8 0 0,0 1 10 0 0,0 0-1 0 0,-1-1 0 0 0,1 1 1 0 0,-1 0-1 0 0,0 0 0 0 0,1 0 1 0 0,-1 0-1 0 0,0 0 0 0 0,0 0 1 0 0,0 1-10 0 0,4 23 80 0 0,9 1 55 0 0,-1-1 26 0 0,-8 0-49 0 0,0-11-37 0 0,-3-11-60 0 0,-1-1 1 0 0,0 0 0 0 0,0 1-1 0 0,0-1 1 0 0,0 1 0 0 0,-1-1-1 0 0,1 1 1 0 0,-1-1 0 0 0,0 1-16 0 0,0 3 25 0 0,1 0 1 0 0,0-1 0 0 0,0 1 0 0 0,1 0 0 0 0,-1-1 0 0 0,2 1-26 0 0,1 9 53 0 0,0 2 6 0 0,-2-10-25 0 0,0-1 1 0 0,0 1 0 0 0,0-1 0 0 0,1 0 0 0 0,1 1-35 0 0,2 6 57 0 0,10 30 195 0 0,-11-29-171 0 0,-3-11-70 0 0,7 18 123 0 0,-7-21-119 0 0,-1 2 0 0 0,0-1 0 0 0,0 0 1 0 0,0 0-1 0 0,-1 0 0 0 0,1 0 0 0 0,0 1 1 0 0,-1-1-1 0 0,0 0 0 0 0,1 0 0 0 0,-1 3-15 0 0,3 9 85 0 0,7 1-9 0 0,-7-13-7 0 0,-3 3 15 0 0,0 0-75 0 0,0-2 3 0 0,0 0 60 0 0,0-3 7 0 0,-1-1-48 0 0,-1-1-42 0 0,-2-2-40 0 0,-5-2-77 0 0,2 3 16 0 0,6 3 101 0 0,1-1-1 0 0,0 1 1 0 0,-1 0-1 0 0,1 0 1 0 0,-1 0-1 0 0,1-1 0 0 0,-1 1 1 0 0,1 0-1 0 0,-1 0 1 0 0,1-1-1 0 0,0 1 1 0 0,-1 0-1 0 0,1-1 1 0 0,-1 1-1 0 0,1 0 1 0 0,0-1-1 0 0,0 1 0 0 0,-1-1 1 0 0,1 1-1 0 0,0-1 1 0 0,0 1-1 0 0,-1-1 1 0 0,1 1-1 0 0,0-1 1 0 0,0 1-1 0 0,0-1 1 0 0,0 1-1 0 0,0-1 0 0 0,0 1 1 0 0,0-1-1 0 0,0 1 1 0 0,0-1-1 0 0,0 1 1 0 0,0-1-1 0 0,0 1 1 0 0,0-1-1 0 0,0 1 1 0 0,0-1 11 0 0,-2-14-303 0 0,-5-4-91 0 0,3 9 108 0 0,-1-11-469 0 0,-8-8-19 0 0</inkml:trace>
  <inkml:trace contextRef="#ctx0" brushRef="#br0" timeOffset="586.32">1 95 7512 0 0,'0'0'166'0'0,"0"0"29"0"0,0 0 13 0 0,0-3-29 0 0,0 2-192 0 0,0-1 39 0 0,0-3 118 0 0,0-10 630 0 0,0 13-660 0 0,0 1-57 0 0,0-2 517 0 0,2 1-14 0 0,1-2-413 0 0,2-2 113 0 0,1-1 111 0 0,3-1 107 0 0,3 1 103 0 0,1 2-384 0 0,3 0-12 0 0,-3-1 18 0 0,9-3 89 0 0,3 5-92 0 0,32 4 47 0 0,-19 0-118 0 0,-7 0-72 0 0,-2 0-68 0 0,-27 0 11 0 0,0 0 0 0 0,-1 0 0 0 0,1 0 0 0 0,0 1 0 0 0,-1-1 0 0 0,1 0 0 0 0,0 1 0 0 0,-1-1 0 0 0,1 1 0 0 0,-1 0 0 0 0,1-1 0 0 0,-1 1 0 0 0,1 0 0 0 0,-1 0 0 0 0,12 5 0 0 0,0-3 0 0 0,-11-2 0 0 0,1-1 0 0 0,-1 1 0 0 0,0-1 0 0 0,0 1 0 0 0,1 0 0 0 0,-1 0 0 0 0,0 0 0 0 0,0 0 0 0 0,0 0 0 0 0,0 0 0 0 0,0 1 0 0 0,0-1 0 0 0,0 1 0 0 0,0 0 0 0 0,-1-1 0 0 0,1 1 0 0 0,0-1 0 0 0,-1 0 0 0 0,1 1 0 0 0,0-1 0 0 0,0 0 0 0 0,0 0 0 0 0,0 0 0 0 0,0 0 0 0 0,0-1 0 0 0,0 1 0 0 0,2 0 0 0 0,-3-1 0 0 0,1 0 0 0 0,-1 0 0 0 0,0 1 0 0 0,0-1 0 0 0,1 1 0 0 0,-1-1 0 0 0,0 1 0 0 0,0-1 0 0 0,0 1 0 0 0,0 0 0 0 0,0 0 0 0 0,0-1 0 0 0,0 1 0 0 0,0 0 0 0 0,0 0 0 0 0,0 0 0 0 0,0 0 0 0 0,0 0 0 0 0,-1 0 0 0 0,1 0 0 0 0,0 0 0 0 0,0 1 0 0 0,25 30 10 0 0,-21-19 33 0 0,2-9-33 0 0,-7-3-9 0 0,1-1-1 0 0,-1 0 0 0 0,1 0 1 0 0,-1 1-1 0 0,0-1 0 0 0,1 0 1 0 0,-1 0-1 0 0,0 1 1 0 0,1-1-1 0 0,-1 1 0 0 0,0-1 1 0 0,1 0-1 0 0,-1 1 1 0 0,0-1-1 0 0,1 1 0 0 0,-1-1 1 0 0,0 1-1 0 0,0-1 1 0 0,0 0-1 0 0,0 1 0 0 0,1-1 1 0 0,-1 1-1 0 0,0-1 0 0 0,0 1 1 0 0,0-1-1 0 0,0 1 1 0 0,0-1-1 0 0,0 1 0 0 0,0-1 1 0 0,0 1-1 0 0,0-1 1 0 0,-1 1-1 0 0,2 11 38 0 0,-1-9-30 0 0,1 0 0 0 0,-1 1 0 0 0,0-1 0 0 0,0 0 1 0 0,-1 0-1 0 0,1 1 0 0 0,-1-1 0 0 0,1 0 0 0 0,-1 0 1 0 0,0 1-9 0 0,-3 4 16 0 0,-9 16 53 0 0,-2-6 76 0 0,5-5-45 0 0,7-8-75 0 0,3-5-19 0 0,0 1-1 0 0,0 0 1 0 0,-1-1 0 0 0,1 1 0 0 0,0-1 0 0 0,-1 1 0 0 0,1 0 0 0 0,-1-1 0 0 0,1 1 0 0 0,0-1 0 0 0,-1 1-1 0 0,1-1 1 0 0,-1 1 0 0 0,0-1 0 0 0,1 1 0 0 0,-1-1 0 0 0,1 0 0 0 0,-1 1 0 0 0,0-1 0 0 0,1 0 0 0 0,-1 0-1 0 0,0 1-5 0 0,-4 1 25 0 0,-3 2 25 0 0,-16 9 92 0 0,6 2 43 0 0,14-12-162 0 0,0-1 1 0 0,0 1-1 0 0,0-1 0 0 0,-1 0 0 0 0,1 0 0 0 0,-5 2-23 0 0,-14 4 57 0 0,22-8-55 0 0,-6 1 20 0 0,-1 0 6 0 0,2 2 39 0 0,3 1-56 0 0,3-3-10 0 0,-1-1 0 0 0,1 1-1 0 0,0-1 1 0 0,-1 1 0 0 0,1-1 0 0 0,-1 1 0 0 0,1-1 0 0 0,-1 0-1 0 0,1 1 1 0 0,-1-1 0 0 0,1 0 0 0 0,-1 1 0 0 0,1-1 0 0 0,-1 0-1 0 0,0 1 1 0 0,1-1 0 0 0,-1 0-1 0 0,-11 2 42 0 0,-8-2 51 0 0,3 0-81 0 0,11 0-16 0 0,13 0-5 0 0,5 0-12 0 0,-9-1 17 0 0,0 1 0 0 0,0 0 0 0 0,1 0 0 0 0,-1 0 0 0 0,0 0 0 0 0,0 1 0 0 0,0-1 1 0 0,0 1-1 0 0,1 0 0 0 0,-1 0 4 0 0,5 4-7 0 0,-7-4 4 0 0,1 0 0 0 0,-1 0 0 0 0,1 0-1 0 0,-1-1 1 0 0,1 1 0 0 0,-1 0 0 0 0,1-1 0 0 0,0 1 0 0 0,-1-1 0 0 0,1 1 0 0 0,0-1 0 0 0,-1 0-1 0 0,1 0 1 0 0,0 0 0 0 0,0 0 3 0 0,7 0-10 0 0,-6-1 10 0 0,0 1 0 0 0,0 0 0 0 0,0-1 0 0 0,0 2 0 0 0,0-1 0 0 0,0 0 0 0 0,0 0 0 0 0,0 1 0 0 0,0 0 0 0 0,0 0 0 0 0,0 0 0 0 0,1 1 0 0 0,0 0 0 0 0,1 0 0 0 0,-1 0 0 0 0,0-1 0 0 0,1 0 0 0 0,-1 0 0 0 0,1 0 0 0 0,-1 0 0 0 0,1-1 0 0 0,-1 1 0 0 0,1-1 0 0 0,-1 0 0 0 0,5-1 0 0 0,-6 1 0 0 0,1 0 0 0 0,-1 1 0 0 0,1-1 0 0 0,-1 1 0 0 0,0 0 0 0 0,1 0 0 0 0,-1 0 0 0 0,2 1 0 0 0,10 4 0 0 0,11-1 0 0 0,-12 2 0 0 0,-13-6 0 0 0,0-1 0 0 0,1 1 0 0 0,-1 0 0 0 0,1 0 0 0 0,-1-1 0 0 0,1 1 0 0 0,-1-1 0 0 0,1 1 0 0 0,-1-1 0 0 0,1 0 0 0 0,-1 0 0 0 0,1 0 0 0 0,0 0 0 0 0,1 1 0 0 0,0-1 0 0 0,0 0 0 0 0,1 1 0 0 0,-1 0 0 0 0,0-1 0 0 0,0 1 0 0 0,0 0 0 0 0,0 1 0 0 0,0-1 0 0 0,0 0 0 0 0,0 1 0 0 0,0 0 0 0 0,1 1 0 0 0,15 13 16 0 0,-14-11 16 0 0,1 0 0 0 0,1-1 1 0 0,-1 1-1 0 0,3 0-32 0 0,-5-3 11 0 0,0 1 0 0 0,0-1 0 0 0,-1 0 0 0 0,1 1 0 0 0,0 0 0 0 0,-1 0 0 0 0,0 0 0 0 0,0 1 0 0 0,0-1 0 0 0,0 1 0 0 0,0-1 0 0 0,-1 1-11 0 0,17 35 117 0 0,-12-27-52 0 0,-1 0 38 0 0,-3 3 27 0 0,-3 6-14 0 0,-1-12-60 0 0,2 6 80 0 0,0 0 41 0 0,-1-13-142 0 0,-1 0-1 0 0,1 0 1 0 0,0 0-1 0 0,0 0 1 0 0,-1 0-1 0 0,1 0 1 0 0,-1-1-1 0 0,1 1 0 0 0,-1 1-34 0 0,-23 35 585 0 0,14-25-428 0 0,-1-1-51 0 0,-6 6 90 0 0,-6 7-3 0 0,20-22-167 0 0,0 0 0 0 0,-1 0 0 0 0,1-1 0 0 0,-1 1 0 0 0,-2 0-26 0 0,-18 8 117 0 0,19-9-106 0 0,0-1 0 0 0,0 1-1 0 0,0-1 1 0 0,0-1 0 0 0,0 1-1 0 0,-1-1-10 0 0,-13 1 60 0 0,16-1-53 0 0,0 0 0 0 0,-1 1 0 0 0,1-1 0 0 0,0 1 0 0 0,0 0 0 0 0,0 0 0 0 0,0 0 0 0 0,0 0-7 0 0,-14 3 40 0 0,16-4-37 0 0,-1 0-1 0 0,1 0 1 0 0,-1 0-1 0 0,1-1 0 0 0,0 1 1 0 0,-1-1-1 0 0,1 1 0 0 0,0-1 1 0 0,-1 1-1 0 0,0-2-2 0 0,1 2 5 0 0,-1-1-1 0 0,1 0 1 0 0,-1 0-1 0 0,1 1 1 0 0,-1-1 0 0 0,1 1-1 0 0,-1 0 1 0 0,0-1-1 0 0,1 1 1 0 0,-2 0-5 0 0,-4 0 8 0 0,5 0-4 0 0,0 1 1 0 0,-1-1-1 0 0,1 0 1 0 0,0-1-1 0 0,0 1 1 0 0,0 0 0 0 0,0-1-1 0 0,0 1 1 0 0,-1-1-1 0 0,0 0-4 0 0,-2-1-5 0 0,-8-5-48 0 0,8 5 16 0 0,1-1 0 0 0,-1 0 0 0 0,1 0 0 0 0,0 0 0 0 0,-3-3 37 0 0,-2-3-91 0 0,2 5-55 0 0,2 2-20 0 0,2 0-59 0 0,0 0-37 0 0,-2-5-641 0 0,3 2 619 0 0,-11-11-806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09:49.30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190 1 6824 0 0,'0'0'149'0'0,"0"0"23"0"0,0 0 13 0 0,0 0-56 0 0,0 0-11 0 0,0 0 42 0 0,0 0 136 0 0,0 0 249 0 0,0 0 21 0 0,0 0-21 0 0,0 0-94 0 0,0 0-41 0 0,0 0-8 0 0,0 0-26 0 0,0 0-102 0 0,0 0-46 0 0,0 0-10 0 0,0 0-12 0 0,0 0-39 0 0,0 2-20 0 0,0 2-99 0 0,-1 14 270 0 0,1-15-285 0 0,-2-1-34 0 0,-4 2 70 0 0,5-4-64 0 0,1 0-1 0 0,0 1 1 0 0,-1-1-1 0 0,1 0 0 0 0,-1 0 1 0 0,1 1-1 0 0,0-1 0 0 0,-1 0 1 0 0,1 1-1 0 0,0-1 1 0 0,-1 1-1 0 0,1-1 0 0 0,0 0 1 0 0,-1 1-1 0 0,1-1 0 0 0,0 1 1 0 0,0-1-1 0 0,0 1 1 0 0,-1-1-1 0 0,1 1 0 0 0,0-1 1 0 0,0 1-1 0 0,0-1 1 0 0,0 1-1 0 0,0-1 0 0 0,0 1 1 0 0,0-1-1 0 0,0 1 0 0 0,0-1 1 0 0,0 1-1 0 0,0-1 1 0 0,0 1-5 0 0,0-1 4 0 0,1 1 0 0 0,-1-1 1 0 0,0 1-1 0 0,0-1 0 0 0,0 1 1 0 0,0 0-1 0 0,0-1 0 0 0,0 1 0 0 0,0-1 1 0 0,0 1-1 0 0,0-1 0 0 0,0 1 1 0 0,0-1-1 0 0,-1 1 0 0 0,1-1 1 0 0,0 1-1 0 0,0-1 0 0 0,0 1 1 0 0,-1-1-1 0 0,1 0 0 0 0,0 1 1 0 0,-1-1-1 0 0,1 1 0 0 0,0-1 1 0 0,-1 0-1 0 0,1 1 0 0 0,0-1 1 0 0,-1 0-1 0 0,1 1 0 0 0,-1-1 0 0 0,1 0 1 0 0,0 1-1 0 0,-1-1 0 0 0,1 0 1 0 0,-1 0-1 0 0,1 0 0 0 0,-1 1 1 0 0,1-1-1 0 0,-1 0 0 0 0,1 0 1 0 0,-1 0-1 0 0,1 0 0 0 0,-1 0 1 0 0,0 0-1 0 0,1 0 0 0 0,-1 0-4 0 0,1 0 2 0 0,0 0-1 0 0,0 0 1 0 0,0 0 0 0 0,0 0-1 0 0,0 0 1 0 0,0 0-1 0 0,0 0 1 0 0,-1 0-1 0 0,1 0 1 0 0,0 0-1 0 0,0 0 1 0 0,0 0 0 0 0,0 0-1 0 0,0 0 1 0 0,0 0-1 0 0,0 0 1 0 0,0 0-1 0 0,0 0 1 0 0,0 0 0 0 0,-1 0-1 0 0,1 0 1 0 0,0 0-1 0 0,0 0 1 0 0,0 0-1 0 0,0 0 1 0 0,0 0 0 0 0,0 0-1 0 0,0 0 1 0 0,0 0-1 0 0,0 0 1 0 0,0 0-1 0 0,0 0 1 0 0,0 0 0 0 0,0 0-1 0 0,0 1 1 0 0,0-1-1 0 0,-1 0 1 0 0,1 0-1 0 0,0 0 1 0 0,0 0 0 0 0,0 0-1 0 0,0 0 1 0 0,0 0-1 0 0,0 0 1 0 0,0 0-1 0 0,0 0 1 0 0,0 0-1 0 0,0 1 1 0 0,0-1 0 0 0,0 0-1 0 0,0 0 1 0 0,0 0-1 0 0,0 0 1 0 0,0 0-1 0 0,0 0 1 0 0,0 0 0 0 0,1 0-2 0 0,-1 7 35 0 0,0 21 205 0 0,-3-18-163 0 0,-2-2-36 0 0,4-7-32 0 0,0 1 0 0 0,0-1-1 0 0,0 1 1 0 0,1-1-1 0 0,-1 1 1 0 0,0-1-1 0 0,1 1 1 0 0,-1-1-1 0 0,1 1 1 0 0,-1 0-1 0 0,1-1 1 0 0,0 1-1 0 0,0 0 1 0 0,0 0-9 0 0,0 1 8 0 0,-1 0-1 0 0,1 1 1 0 0,-1-1-1 0 0,1 0 1 0 0,-1 0 0 0 0,0 0-1 0 0,0 1 1 0 0,-1-1 0 0 0,0 2-8 0 0,-2 5 26 0 0,-12 38 70 0 0,0-12-14 0 0,11-7-55 0 0,-21 48 120 0 0,4 2 37 0 0,17-64-134 0 0,3-12-39 0 0,1 1 1 0 0,0-1 0 0 0,0 0 0 0 0,0 1-1 0 0,1-1 1 0 0,-1 0 0 0 0,1 1 0 0 0,-1 1-12 0 0,-1 22 97 0 0,-6 1-49 0 0,5-20-41 0 0,2-4 18 0 0,0 1 1 0 0,0-1 0 0 0,1 1 0 0 0,0-1-1 0 0,0 1 1 0 0,0-1 0 0 0,0 4-26 0 0,1 3 30 0 0,-1-10-28 0 0,0-1 0 0 0,0 1-1 0 0,0-1 1 0 0,0 1 0 0 0,0 0 0 0 0,0-1-1 0 0,0 1 1 0 0,-1 0 0 0 0,1-1 0 0 0,0 1-1 0 0,0-1 1 0 0,0 1 0 0 0,-1 0 0 0 0,1-1-1 0 0,0 1 1 0 0,-1-1 0 0 0,1 1-1 0 0,0-1 1 0 0,-1 1 0 0 0,1-1 0 0 0,0 1-1 0 0,-1-1 1 0 0,1 0 0 0 0,-1 1 0 0 0,1-1-1 0 0,-1 1 1 0 0,0-1-2 0 0,1 1 4 0 0,-1-1-1 0 0,0 0 1 0 0,1 1 0 0 0,-1-1 0 0 0,1 1-1 0 0,-1 0 1 0 0,0-1 0 0 0,1 1-1 0 0,0-1 1 0 0,-1 1 0 0 0,1 0-1 0 0,-1-1 1 0 0,1 1 0 0 0,0 0 0 0 0,-1 0-1 0 0,1-1 1 0 0,0 1 0 0 0,0 0-1 0 0,0 0 1 0 0,0-1 0 0 0,-1 1-1 0 0,1 0 1 0 0,0 0 0 0 0,0-1-1 0 0,0 1 1 0 0,1 0 0 0 0,-1 0-4 0 0,0 10 21 0 0,0-9 33 0 0,0-2 10 0 0,0 0-39 0 0,0 0-76 0 0,0 0-37 0 0,0 0-126 0 0,0 0-12 0 0,0 0 79 0 0,0 0 20 0 0,0 0-38 0 0,0 0-130 0 0,0 0-244 0 0,0 0 303 0 0,0 0-31 0 0,0 0 112 0 0,0 0-34 0 0,0 0-37 0 0,0 0-42 0 0,0 0-46 0 0,0 0-43 0 0,0 0-36 0 0,0 0-34 0 0,0 0-704 0 0,0 0-727 0 0</inkml:trace>
  <inkml:trace contextRef="#ctx0" brushRef="#br0" timeOffset="537.51">174 16 6000 0 0,'0'0'174'0'0,"0"0"-41"0"0,0 0 2 0 0,0 0 57 0 0,0 0 170 0 0,0 0 310 0 0,0 0 28 0 0,0 0-19 0 0,0 0-94 0 0,0 0-41 0 0,3 3-8 0 0,7 8-22 0 0,-7-9-83 0 0,-3-2-32 0 0,0 0-7 0 0,0 0-21 0 0,0 3-78 0 0,0-3-279 0 0,0 1 1 0 0,0 0 0 0 0,0-1-1 0 0,0 1 1 0 0,1 0 0 0 0,-1-1 0 0 0,0 1-1 0 0,0 0 1 0 0,1-1 0 0 0,-1 1 0 0 0,0-1-1 0 0,1 1 1 0 0,-1-1 0 0 0,0 1-1 0 0,1 0 1 0 0,-1-1 0 0 0,1 0 0 0 0,-1 1-1 0 0,1-1 1 0 0,-1 1 0 0 0,1-1-1 0 0,-1 1 1 0 0,1-1-17 0 0,0 0 16 0 0,-1 1 0 0 0,1-1 0 0 0,-1 0 0 0 0,1 1-1 0 0,-1-1 1 0 0,1 1 0 0 0,-1-1 0 0 0,1 1 0 0 0,-1-1 0 0 0,0 1 0 0 0,1-1-1 0 0,-1 1 1 0 0,0 0 0 0 0,1-1 0 0 0,-1 1 0 0 0,0-1 0 0 0,0 1 0 0 0,0 0-1 0 0,1-1 1 0 0,-1 1 0 0 0,0 0 0 0 0,0-1 0 0 0,0 1-16 0 0,0-1 4 0 0,0 0-1 0 0,0 0 1 0 0,0 0 0 0 0,0 1 0 0 0,0-1-1 0 0,0 0 1 0 0,0 0 0 0 0,0 0 0 0 0,0 0-1 0 0,0 0 1 0 0,0 0 0 0 0,0 0 0 0 0,0 0-1 0 0,0 0 1 0 0,0 0 0 0 0,0 1 0 0 0,0-1-1 0 0,0 0 1 0 0,0 0 0 0 0,0 0 0 0 0,0 0-1 0 0,0 0 1 0 0,0 0 0 0 0,0 0-1 0 0,0 0 1 0 0,0 0 0 0 0,0 0 0 0 0,0 0-1 0 0,0 0 1 0 0,0 0 0 0 0,0 1 0 0 0,0-1-1 0 0,0 0 1 0 0,1 0 0 0 0,-1 0 0 0 0,0 0-1 0 0,0 0 1 0 0,0 0 0 0 0,0 0 0 0 0,0 0-1 0 0,0 0 1 0 0,0 0 0 0 0,0 0 0 0 0,0 0-1 0 0,0 0 1 0 0,1 0 0 0 0,-1 0 0 0 0,0 0-1 0 0,0 0 1 0 0,0 0 0 0 0,0 0 0 0 0,0 0-1 0 0,0 0 1 0 0,0 0 0 0 0,0 0 0 0 0,0 0-1 0 0,0 0-3 0 0,1 0 9 0 0,-1 0-1 0 0,1 0 1 0 0,-1 0-1 0 0,1 0 0 0 0,-1 0 1 0 0,0 0-1 0 0,1 0 1 0 0,-1 0-1 0 0,1 0 1 0 0,-1 0-1 0 0,1 0 1 0 0,-1 0-1 0 0,0 0 1 0 0,1 1-1 0 0,-1-1 0 0 0,0 0 1 0 0,1 0-1 0 0,-1 0 1 0 0,0 1-1 0 0,1-1 1 0 0,-1 0-1 0 0,0 1 1 0 0,1-1-1 0 0,-1 0 1 0 0,0 1-1 0 0,0-1 0 0 0,1 0 1 0 0,-1 1-1 0 0,0-1 1 0 0,0 0-1 0 0,1 1-8 0 0,3 6 140 0 0,7-2 46 0 0,-6 6-56 0 0,6-6-30 0 0,-6 8-4 0 0,1-4-27 0 0,8 5 136 0 0,1 1 1 0 0,-8-6-142 0 0,5 14 148 0 0,17 23 70 0 0,-20-33-192 0 0,-5-5-37 0 0,0-1 0 0 0,-1 1 0 0 0,1 1 0 0 0,-1 1-53 0 0,10 24 107 0 0,-5-18-66 0 0,16 29 77 0 0,-21-41-99 0 0,0 1-1 0 0,-1 1 1 0 0,0-1 0 0 0,1 0-1 0 0,-2 0 1 0 0,1 1 0 0 0,0 1-19 0 0,-1-2 12 0 0,0-1 1 0 0,0 1-1 0 0,1-1 0 0 0,0 1 1 0 0,0-1-1 0 0,0 0 0 0 0,1 1-12 0 0,-1-2 21 0 0,0 1 0 0 0,0 0-1 0 0,0 0 1 0 0,0 1-1 0 0,-1-1 1 0 0,1 4-21 0 0,4 9 91 0 0,6-1 38 0 0,-9-12-88 0 0,0 0-1 0 0,0 0 0 0 0,-1-1 0 0 0,0 2 0 0 0,0-1 0 0 0,0 0 0 0 0,0 0 0 0 0,0 2-40 0 0,9 17 153 0 0,19 29 424 0 0,-20-31-404 0 0,-6-13-141 0 0,-3-2 2 0 0,0 1 9 0 0,3-1 72 0 0,6 4-19 0 0,-7-6-2 0 0,-2 0-49 0 0,-2 4-6 0 0,1-8-25 0 0,0 0-12 0 0,0 0 0 0 0,0 0-1 0 0,0 0 1 0 0,0 0-1 0 0,0 0 1 0 0,0 0 0 0 0,0 1-1 0 0,-1-1 1 0 0,1 0 0 0 0,0 0-1 0 0,0 0 1 0 0,0 0-1 0 0,0 0 1 0 0,1 0 0 0 0,-1 0-1 0 0,0 0 1 0 0,0 0-1 0 0,0 0 1 0 0,0 1 0 0 0,0-1-1 0 0,0 0 1 0 0,0 0 0 0 0,0 0-1 0 0,0 0 1 0 0,0 0-1 0 0,0 0 1 0 0,0 0 0 0 0,0 0-1 0 0,0 0 1 0 0,0 0-1 0 0,0 0 1 0 0,0 0 0 0 0,0 0-1 0 0,0 1 1 0 0,0-1-1 0 0,1 0 1 0 0,-1 0 0 0 0,0 0-1 0 0,0 0 1 0 0,0 0 0 0 0,0 0-1 0 0,0 0 1 0 0,0 0-1 0 0,0 0 1 0 0,0 0 0 0 0,0 0-1 0 0,0 0 1 0 0,1 0-1 0 0,-1 0 1 0 0,0 0 0 0 0,0 0-1 0 0,0 0 1 0 0,0 0 0 0 0,0 0-1 0 0,0 0 1 0 0,0 0-1 0 0,0 0-1 0 0,11 0 75 0 0,-8 0-7 0 0,-3 0 9 0 0,0 0-47 0 0,0 0-64 0 0,0 0-70 0 0,0 0-136 0 0,0 0-205 0 0,0 0 248 0 0,0 0-37 0 0,0 0-74 0 0,0 0 103 0 0,0 0-39 0 0,0 0-43 0 0,0 0-40 0 0,0 0-38 0 0,0-1-33 0 0,0 1-253 0 0,0 0-56 0 0,0-2-826 0 0,0-2-644 0 0,0-5-1228 0 0</inkml:trace>
  <inkml:trace contextRef="#ctx0" brushRef="#br0" timeOffset="825.93">159 474 5904 0 0,'0'0'169'0'0,"2"-3"2"0"0,5-3-106 0 0,-3 2 50 0 0,-3 2 263 0 0,1 1-83 0 0,0 1-70 0 0,0-1-60 0 0,0 1-29 0 0,0 0-49 0 0,3 1 73 0 0,-4-1-59 0 0,0 0 68 0 0,5 0 209 0 0,-1-1-46 0 0,2-2 100 0 0,-1-1-53 0 0,6-2 347 0 0,-1 4-168 0 0,-3 2-223 0 0,-2-2-44 0 0,4-4 199 0 0,-2 1-143 0 0,-3 3-111 0 0,-1 0-33 0 0,1-1-6 0 0,0 1-34 0 0,2-2 32 0 0,1-1-39 0 0,11-6 120 0 0,-10 8-130 0 0,-1 2-1 0 0,1 0 50 0 0,-2 1-35 0 0,-2-2-42 0 0,3-1-1 0 0,0-1-49 0 0,14-5 50 0 0,1-2-43 0 0,-12 8-15 0 0,-9 3-207 0 0,0 0 59 0 0,0 0 51 0 0,1 0 42 0 0,2 0 95 0 0,10 0 280 0 0,-10 0-316 0 0,-1 0-66 0 0,-1 0-39 0 0,0 0-36 0 0,0 0-42 0 0,0 0-45 0 0,0 0-69 0 0,0 0-64 0 0,0 0-70 0 0,0 0-77 0 0,0 0-82 0 0,0 0-88 0 0,0 0-95 0 0,0 0-101 0 0,3 0-1012 0 0,3 0-1042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0.3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96 8720 0 0,'0'0'197'0'0,"0"0"24"0"0,0 0 19 0 0,0 0 54 0 0,0 0-127 0 0,0 0 130 0 0,0 0 241 0 0,0 0 20 0 0,0 0-28 0 0,0 0-123 0 0,0 0-58 0 0,0 0-11 0 0,3-2 2 0 0,3-4-155 0 0,9-2 170 0 0,-1 1 4 0 0,-7 1-166 0 0,-4 4 62 0 0,-1 1-94 0 0,1 0-63 0 0,1 1-58 0 0,0 0-13 0 0,-2-1 46 0 0,16-7 189 0 0,-15 7-220 0 0,0 0-1 0 0,0 0 1 0 0,0 0 0 0 0,0 1-1 0 0,0-1 1 0 0,1 1 0 0 0,1 0-42 0 0,5-1 137 0 0,-2 0-36 0 0,11-6 73 0 0,-9 3-76 0 0,-10 4-98 0 0,14-5 166 0 0,-2 1-48 0 0,22-4 136 0 0,-17 7-102 0 0,-6 1-20 0 0,1-1 42 0 0,-4 1-55 0 0,0-1 0 0 0,0-1-1 0 0,0 0 1 0 0,0 0 0 0 0,8-3-119 0 0,-14 4 27 0 0,7-1 114 0 0,-1 1-52 0 0,0 0-32 0 0,4 2-36 0 0,1 0-17 0 0,67-1-86 0 0,-47 0 72 0 0,7 0 68 0 0,-17 0 10 0 0,3 0 34 0 0,-23 0-30 0 0,-3 0-34 0 0,0 0-134 0 0,0 0-12 0 0,0 0 37 0 0,0 0-9 0 0,0 0-45 0 0,3 2-123 0 0,7 9-224 0 0,-7-9-22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10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0 144 5672 0 0,'3'3'165'0'0,"7"10"-10"0"0,-9-12-151 0 0,-1 1 0 0 0,1-1 0 0 0,-1 1 0 0 0,0-1 0 0 0,1 1 0 0 0,-1-1 0 0 0,0 1 0 0 0,0-1 0 0 0,0 1 0 0 0,0-1-4 0 0,2 15-8 0 0,2-10 13 0 0,0-1 24 0 0,-1 2 43 0 0,0 6 155 0 0,-1 0 96 0 0,4 0 119 0 0,-1-4 15 0 0,-3 6 109 0 0,-1-8-374 0 0,-1-1 1 0 0,1 1-1 0 0,1-1 0 0 0,-1 0 1 0 0,2 4-193 0 0,7 19 584 0 0,-4-10-245 0 0,-1-1-57 0 0,1 11 148 0 0,4-8-72 0 0,-5 5-36 0 0,6-5-8 0 0,-6 5 4 0 0,1-10-78 0 0,-5-13-181 0 0,0 0 1 0 0,1 1-1 0 0,-1-1 0 0 0,-1 0 0 0 0,1 1 0 0 0,0-1 0 0 0,-1 1 1 0 0,0 1-60 0 0,1 2 159 0 0,0-1-39 0 0,5 7 128 0 0,-2-6-79 0 0,-2-1-6 0 0,0 0 23 0 0,-2 1 57 0 0,0-6-78 0 0,0 0-73 0 0,0 0-59 0 0,0 1-45 0 0,-1 4-163 0 0,1-3 131 0 0,0 0 90 0 0,0-1 31 0 0,0 0 47 0 0,0-1 19 0 0,0 0 41 0 0,0 0 46 0 0,0 1 50 0 0,0-1 53 0 0,0 0 58 0 0,1-1 62 0 0,-1 1 66 0 0,-3-1-349 0 0,3 0-164 0 0,0 0-1 0 0,-1 0 1 0 0,1 0 0 0 0,-1 0 0 0 0,1 0 0 0 0,-1 0 0 0 0,1 0 0 0 0,0 0-1 0 0,-1 0 1 0 0,1 0 0 0 0,-1 0 0 0 0,1 0 0 0 0,0 0 0 0 0,-1-1-1 0 0,1 1 1 0 0,-1 0 0 0 0,1 0 0 0 0,0 0 0 0 0,-1-1 0 0 0,1 1-1 0 0,0 0 1 0 0,0-1 0 0 0,-1 1 0 0 0,1 0 0 0 0,0-1 0 0 0,-1 1 0 0 0,1 0-1 0 0,0-1 1 0 0,0 1 0 0 0,0 0 0 0 0,-1-1-6 0 0,-3-6 89 0 0,-7 2 39 0 0,4-6-13 0 0,0-3-46 0 0,5 10-47 0 0,2 2-13 0 0,-1 0 0 0 0,0 0-1 0 0,1 0 1 0 0,0 0 0 0 0,-1 0 0 0 0,1 0 0 0 0,0 0 0 0 0,0 0 0 0 0,0 0 0 0 0,0 0-1 0 0,0 0-8 0 0,1-8 33 0 0,-1-12 13 0 0,1 8-41 0 0,-1 1-1 0 0,0 0 1 0 0,-1 0-1 0 0,-2-7-4 0 0,-2 3 0 0 0,4 12 5 0 0,-1 0 0 0 0,1 0 0 0 0,0 0 0 0 0,0 0 0 0 0,0-1 0 0 0,1 1-1 0 0,0 0 1 0 0,0 0 0 0 0,0 0 0 0 0,1 0 0 0 0,0-1-5 0 0,3-12 8 0 0,-2 8-7 0 0,1 1-1 0 0,-2-1 1 0 0,0 0-1 0 0,0 0 0 0 0,0-2 0 0 0,0-7 0 0 0,2 0 0 0 0,0 0 0 0 0,1 0 0 0 0,5-13 0 0 0,0 1 0 0 0,-5 12 0 0 0,-4 15 0 0 0,1 0 0 0 0,0 0 0 0 0,0 0 0 0 0,1-1 0 0 0,-1 1 0 0 0,1 0 0 0 0,0 1 0 0 0,0-1 0 0 0,0 0 0 0 0,0 0 0 0 0,1 1 0 0 0,-1-1 0 0 0,1 1 0 0 0,3-3 0 0 0,1-1 0 0 0,-3 4 0 0 0,-1 0 0 0 0,0-1 0 0 0,0 1 0 0 0,0-1 0 0 0,0 1 0 0 0,0-1 0 0 0,-1-1 0 0 0,-2 4 0 0 0,1 0 0 0 0,-1 1 0 0 0,0-1 0 0 0,0 0 0 0 0,1 1 0 0 0,-1-1 0 0 0,1 1 0 0 0,-1-1 0 0 0,0 1 0 0 0,1-1 0 0 0,-1 1 0 0 0,1-1 0 0 0,-1 1 0 0 0,1-1 0 0 0,-1 1 0 0 0,1-1 0 0 0,0 1 0 0 0,-1 0 0 0 0,1-1 0 0 0,0 1 0 0 0,-1 0 0 0 0,1 0 0 0 0,4-3 0 0 0,4-2 3 0 0,6-3-66 0 0,8-5-49 0 0,-6 9 126 0 0,12 4 124 0 0,-9 1-66 0 0,-14 0-70 0 0,0-1-1 0 0,-1 1 0 0 0,1 1 0 0 0,0-1 0 0 0,-1 1 1 0 0,1 0-1 0 0,-1 0 0 0 0,0 0 0 0 0,1 1 0 0 0,-1 0-1 0 0,13 7 0 0 0,-5-7 0 0 0,-11-2 0 0 0,1-1 0 0 0,-1 1 0 0 0,0-1 0 0 0,1 1 0 0 0,-1 0 0 0 0,0 0 0 0 0,0 0 0 0 0,0 0 0 0 0,0 0 0 0 0,0 0 0 0 0,0 1 0 0 0,0-1 0 0 0,0 1 0 0 0,0 0 0 0 0,58 58 0 0 0,-55-55 0 0 0,-1 0 0 0 0,1 1 0 0 0,-1-1 0 0 0,0 2 0 0 0,11 12 0 0 0,9 2-17 0 0,-23-19 10 0 0,0 0 0 0 0,-1 0 0 0 0,1 0 0 0 0,0 0 0 0 0,-1 0 0 0 0,1 0 0 0 0,-1 0 0 0 0,1 1 7 0 0,1 7-37 0 0,1 1-21 0 0,1 0 1 0 0,1-1-1 0 0,0 0 1 0 0,0 0 0 0 0,1 0 57 0 0,14 29-141 0 0,-11-13 127 0 0,-3 5 14 0 0,4 1 0 0 0,-4-1 0 0 0,-2-14 1 0 0,-2-10 1 0 0,0-1 0 0 0,0 1 0 0 0,-1 0 0 0 0,0 0 0 0 0,0 3-2 0 0,1 16 54 0 0,6 3-15 0 0,-5-21-25 0 0,-2-3-8 0 0,0 1-1 0 0,0-1 1 0 0,0 1 0 0 0,-1 0-1 0 0,0-1 1 0 0,0 1 0 0 0,0 0 0 0 0,-1 0-6 0 0,0 6 24 0 0,1 45 89 0 0,0-4-120 0 0,0-50-69 0 0,0-3-35 0 0,-2 3-168 0 0,1-3 131 0 0,1 0 38 0 0,0 1-12 0 0,-1 0 113 0 0,0-1 74 0 0,1 1 35 0 0,-2 0 191 0 0,2 0-246 0 0,-1-1-55 0 0,1 1-51 0 0,-1-1-59 0 0,1 1-68 0 0,-1-1-79 0 0,0 1-21 0 0,1 0-67 0 0,-1-1-72 0 0,1 1-78 0 0,-1-1-83 0 0,0 1-89 0 0,0 0-94 0 0,1 0-101 0 0,0-1-1183 0 0,0 0-1164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1.2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9008 0 0,'0'0'200'0'0,"0"0"33"0"0,0 0 15 0 0,0 0-85 0 0,0 0-22 0 0,0 0 42 0 0,0 0 146 0 0,0 0 272 0 0,0 0 21 0 0,0 0-34 0 0,0 0-397 0 0,0 0 54 0 0,0 0 121 0 0,0 0-12 0 0,0 0-28 0 0,2 0-106 0 0,9 0-48 0 0,-11 0-169 0 0,0 0 0 0 0,0 0 0 0 0,0 0 0 0 0,0 0-1 0 0,0 0 1 0 0,0 0 0 0 0,0 0 0 0 0,0 0 0 0 0,1 0 0 0 0,-1 0-1 0 0,0 0 1 0 0,0 0 0 0 0,0 0 0 0 0,0 0 0 0 0,0 0 0 0 0,0 0-1 0 0,0 0 1 0 0,0 0 0 0 0,0 0 0 0 0,0 0 0 0 0,1 0-1 0 0,-1 0 1 0 0,0 0 0 0 0,0 0 0 0 0,0 0 0 0 0,0 0 0 0 0,0 1-1 0 0,0-1 1 0 0,0 0 0 0 0,0 0 0 0 0,0 0 0 0 0,0 0 0 0 0,0 0-1 0 0,0 0 1 0 0,0 0 0 0 0,0 0 0 0 0,0 0 0 0 0,0 0 0 0 0,0 0-1 0 0,1 0 1 0 0,-1 1 0 0 0,0-1 0 0 0,0 0 0 0 0,0 0 0 0 0,0 0-1 0 0,0 0 1 0 0,0 0 0 0 0,0 0 0 0 0,0 0 0 0 0,0 0 0 0 0,0 0-1 0 0,0 0 1 0 0,0 1 0 0 0,-1-1 0 0 0,1 0 0 0 0,0 0 0 0 0,0 0-3 0 0,3 12 149 0 0,8 2 22 0 0,-9-11-54 0 0,-1 0-43 0 0,0 0-26 0 0,-1 1-24 0 0,1 2 33 0 0,4 2 19 0 0,-4-7-64 0 0,0 0 1 0 0,-1 1-1 0 0,1-1 1 0 0,0 1-1 0 0,0-1 1 0 0,-1 1 0 0 0,1-1-1 0 0,-1 1 1 0 0,1 0-1 0 0,-1-1 1 0 0,1 1-1 0 0,-1 0 1 0 0,0-1 0 0 0,0 1-13 0 0,0 1 11 0 0,0-1 1 0 0,0 0 0 0 0,1 0 0 0 0,-1 1 0 0 0,1-1 0 0 0,0 0 0 0 0,-1 0 0 0 0,1 0 0 0 0,0 1 0 0 0,0-1 0 0 0,1 1-12 0 0,8 19 77 0 0,-5-11-65 0 0,-4-8-12 0 0,1 0 0 0 0,-1 0 0 0 0,0 0 0 0 0,0 0 0 0 0,0 0 0 0 0,-1 0 0 0 0,1 0 0 0 0,-1 1 0 0 0,0-1 0 0 0,0 2 0 0 0,1 2 0 0 0,0 0 0 0 0,0 0 0 0 0,0 0 0 0 0,1 0 0 0 0,1 2 0 0 0,2 8 0 0 0,0 15 13 0 0,21 75 120 0 0,-19-76-107 0 0,-4-15 1 0 0,1 0 0 0 0,-2 0 0 0 0,1 16-27 0 0,-4-17 25 0 0,0 6 44 0 0,5-5 34 0 0,1-5-46 0 0,1 7 43 0 0,-4 1 29 0 0,-2-16-337 0 0,0 0 74 0 0,0 1 67 0 0,0 0 59 0 0,0 3 104 0 0,0 0 106 0 0,0 0 64 0 0,0 10 417 0 0,0-11-508 0 0,0-1-37 0 0,0 1-51 0 0,0 0-65 0 0,0-1-80 0 0,0 1-94 0 0,0-1-73 0 0,0 0-95 0 0,0 0-104 0 0,0-1-114 0 0,0 1-123 0 0,0-3 281 0 0,0 1-35 0 0,0-1-35 0 0,0 0-38 0 0,0 0-37 0 0,0 0-39 0 0,0-2-1490 0 0,0 0-1160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3.29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32 444 7920 0 0,'0'0'174'0'0,"0"0"29"0"0,0 0 13 0 0,0 0-67 0 0,0 0-2 0 0,0 0 62 0 0,0 0 186 0 0,0 0 340 0 0,0 0 29 0 0,0 0-320 0 0,0 0-198 0 0,0 0-64 0 0,0 0 3 0 0,0 0 42 0 0,-2 0-31 0 0,1 0-184 0 0,0 0 1 0 0,1 0 0 0 0,-1 0 0 0 0,1 0-1 0 0,-1-1 1 0 0,0 1 0 0 0,1 0 0 0 0,-1 0-1 0 0,1 0 1 0 0,-1 0 0 0 0,1-1-1 0 0,-1 1 1 0 0,1 0 0 0 0,-1 0 0 0 0,1-1-1 0 0,-1 1 1 0 0,1-1-13 0 0,-1 1 18 0 0,1-1 0 0 0,0 1 0 0 0,-1-1 0 0 0,1 1 1 0 0,0-1-1 0 0,-1 1 0 0 0,1-1 0 0 0,0 1 0 0 0,0-1 0 0 0,0 1 0 0 0,0-1 0 0 0,-1 0 0 0 0,1 1 0 0 0,0-1 0 0 0,0 1 1 0 0,0-1-1 0 0,0 0-18 0 0,0-1 349 0 0,0-1 10 0 0,-1-4-137 0 0,-4 2 12 0 0,0 2-30 0 0,3-1-6 0 0,0-1 26 0 0,2-2 70 0 0,0-17 386 0 0,0-1-51 0 0,0-1-65 0 0,0 1-79 0 0,0-1-91 0 0,0 0-106 0 0,0 0-118 0 0,0 14-134 0 0,0-1-35 0 0,0 11 7 0 0,0 1-1 0 0,0-1 1 0 0,0 0-1 0 0,1 0 0 0 0,-1 0 1 0 0,1 1-1 0 0,-1-1 1 0 0,1 0-1 0 0,0 1 0 0 0,0-1 1 0 0,-1 1-1 0 0,1-1 0 0 0,1 0-7 0 0,-1 1 8 0 0,0-1-1 0 0,-1 1 1 0 0,1-1-1 0 0,0 1 0 0 0,0-1 1 0 0,-1 0-1 0 0,1 1 1 0 0,-1-1-1 0 0,1 0 0 0 0,-1 0 1 0 0,0 1-1 0 0,0-1 0 0 0,0 0-7 0 0,0 1 3 0 0,0 1 0 0 0,0-1 0 0 0,0 1 0 0 0,0-1 0 0 0,0 1 0 0 0,0-1 0 0 0,0 1 0 0 0,0-1-1 0 0,0 1 1 0 0,0-1 0 0 0,0 1 0 0 0,0-1 0 0 0,0 1 0 0 0,1-1 0 0 0,-1 1 0 0 0,0 0 0 0 0,0-1 0 0 0,0 1-1 0 0,1-1 1 0 0,-1 1 0 0 0,0-1 0 0 0,1 1 0 0 0,-1 0 0 0 0,0-1 0 0 0,1 1 0 0 0,-1 0 0 0 0,0-1-1 0 0,1 1 1 0 0,-1 0 0 0 0,1-1 0 0 0,-1 1 0 0 0,1 0-3 0 0,6-5 51 0 0,-2-8 29 0 0,21-18 79 0 0,-23 26-139 0 0,-3 4-15 0 0,0 0 0 0 0,0 1 0 0 0,0-1-1 0 0,1 1 1 0 0,-1-1 0 0 0,1 0 0 0 0,-1 1 0 0 0,0-1-1 0 0,1 1 1 0 0,-1-1 0 0 0,1 1 0 0 0,-1-1 0 0 0,1 1 0 0 0,-1-1-1 0 0,1 1 1 0 0,-1 0 0 0 0,1-1 0 0 0,0 1 0 0 0,-1 0-1 0 0,1-1 1 0 0,0 1 0 0 0,0 0-5 0 0,4-3 19 0 0,34-18 132 0 0,0 0-46 0 0,-37 21-98 0 0,0-1 0 0 0,0 0 0 0 0,0 1 0 0 0,0 0 0 0 0,-1-1-1 0 0,1 1 1 0 0,0 0 0 0 0,0 0 0 0 0,0 0 0 0 0,0 0-1 0 0,1 1-6 0 0,-1-1 1 0 0,0 0-1 0 0,0 0 1 0 0,0 0-1 0 0,-1 0 1 0 0,1 0-1 0 0,0 0 1 0 0,0-1-1 0 0,0 1 1 0 0,0 0-1 0 0,0-1 0 0 0,1 0 0 0 0,10-10 11 0 0,-6 8 40 0 0,2 3-52 0 0,-7 1 4 0 0,93-1-3 0 0,-93 0 0 0 0,0 0 0 0 0,-1 0 0 0 0,1 1 0 0 0,0-1 0 0 0,0 0 0 0 0,-1 1 0 0 0,1 0 0 0 0,0-1 0 0 0,-1 1 0 0 0,1 0 0 0 0,-1 0 0 0 0,1 0 0 0 0,0 0 0 0 0,-1 0 0 0 0,1 0 0 0 0,-1 0 0 0 0,1-1 0 0 0,-1 1 0 0 0,1 0 0 0 0,0-1 0 0 0,-1 1 0 0 0,1-1 0 0 0,0 1 0 0 0,0-1 0 0 0,0 0 0 0 0,-1 1 0 0 0,1-1 0 0 0,14 2 0 0 0,13 14 0 0 0,-24-5 0 0 0,6-6 0 0 0,5 24 0 0 0,-5-4 0 0 0,9 26 0 0 0,-4-14 0 0 0,-11-11 0 0 0,2-13 0 0 0,-7-11 0 0 0,1-1 0 0 0,0 0 0 0 0,0 1 0 0 0,-1-1 0 0 0,1 1 0 0 0,-1-1 0 0 0,1 1 0 0 0,-1-1 0 0 0,1 1 0 0 0,-1-1 0 0 0,0 1 0 0 0,0 0 0 0 0,0-1 0 0 0,0 4 0 0 0,0 0 0 0 0,0-1 0 0 0,0 1 0 0 0,0-1 0 0 0,1 1 0 0 0,0 0 0 0 0,0-1 0 0 0,0 1 0 0 0,1-1 0 0 0,-1 0 0 0 0,1 1 0 0 0,0-1 0 0 0,0 0 0 0 0,1 0 0 0 0,-3 2 0 0 0,0 16 0 0 0,0-20 1 0 0,0 1 0 0 0,-1-1-1 0 0,2 1 1 0 0,-1-1-1 0 0,0 1 1 0 0,0-1 0 0 0,1 1-1 0 0,-1-1 1 0 0,1 0-1 0 0,0 1 1 0 0,0-1 0 0 0,0 0-1 0 0,0 1 1 0 0,0-1-1 0 0,0 0 1 0 0,1 0-1 0 0,-1 0 1 0 0,1 1-1 0 0,2 3 49 0 0,-5 3-39 0 0,1-9-5 0 0,0 3 48 0 0,0-3-24 0 0,0 0-38 0 0,0 0-37 0 0,0 0-73 0 0,0 0-130 0 0,0 0 116 0 0,0 0 49 0 0,0 0-32 0 0,0 0-13 0 0,0 0-32 0 0,0 0-40 0 0,0 0-42 0 0,0 0-47 0 0,0 0-43 0 0,0 0-41 0 0,0 0-36 0 0,0 0-266 0 0,1 1-59 0 0,-1 0-48 0 0,1 0-34 0 0,1 1-369 0 0,1 0-33 0 0,6 7-2232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4.0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6416 0 0,'0'0'184'0'0,"0"0"-37"0"0,0 0 18 0 0,0 0 81 0 0,0 0 229 0 0,0 0 416 0 0,0 0 34 0 0,0 0-374 0 0,0 0-213 0 0,0 0-37 0 0,0 0 98 0 0,0 0 216 0 0,0 0-20 0 0,0 0-43 0 0,0 0-381 0 0,0 0 43 0 0,0 0 102 0 0,0 0-17 0 0,0 0-22 0 0,0 0-78 0 0,0 0-37 0 0,0 0-8 0 0,0 0 3 0 0,0 0 23 0 0,0 0 11 0 0,0 2 1 0 0,2 6-68 0 0,3 2-27 0 0,2 5 15 0 0,-5 2 51 0 0,-2 8-63 0 0,0 8 48 0 0,0-31-140 0 0,0 0 0 0 0,0-1 0 0 0,1 1 1 0 0,-1 0-1 0 0,1 0 0 0 0,-1-1 0 0 0,1 1 1 0 0,-1 0-1 0 0,1-1 0 0 0,0 1 0 0 0,0-1 1 0 0,0 1-1 0 0,0 0-8 0 0,0-1 3 0 0,0 1-1 0 0,0-1 1 0 0,0 1 0 0 0,-1-1 0 0 0,1 1 0 0 0,0 0 0 0 0,-1-1-1 0 0,1 1 1 0 0,-1 0 0 0 0,0 0 0 0 0,1 0 0 0 0,-1-1 0 0 0,0 1-3 0 0,0 0 0 0 0,0 0 0 0 0,0-1 0 0 0,0 1 0 0 0,1-1 0 0 0,-1 1 0 0 0,1 0 0 0 0,-1-1 0 0 0,1 1 0 0 0,-1-1 0 0 0,1 1 0 0 0,0-1 0 0 0,0 1 0 0 0,0 0 0 0 0,0 0 0 0 0,0-1 0 0 0,0 1 0 0 0,0 0 0 0 0,0-1 0 0 0,0 1 0 0 0,-1 0 0 0 0,1 0 0 0 0,-1 0 0 0 0,1 0 0 0 0,-1 0 0 0 0,0 0 0 0 0,1 0 0 0 0,-1 1 0 0 0,-1 7 1 0 0,1 10 24 0 0,3-2 49 0 0,2-8-38 0 0,1 8 19 0 0,-4-2 9 0 0,0 4 4 0 0,4-1-28 0 0,0 1-1 0 0,-4 3 31 0 0,-2-12-38 0 0,-1-4 1 0 0,1 0 1 0 0,1 0-1 0 0,-1 0 1 0 0,1 0-1 0 0,1 5-33 0 0,4 1 85 0 0,-5-12-71 0 0,0 1-1 0 0,0-1 1 0 0,-1 0 0 0 0,1 1 0 0 0,0-1 0 0 0,-1 1 0 0 0,1-1-1 0 0,-1 1 1 0 0,0-1 0 0 0,1 1 0 0 0,-1 0 0 0 0,0-1-1 0 0,0 1-13 0 0,0 18 139 0 0,0 22 95 0 0,0-25-103 0 0,0-17-125 0 0,0 1 0 0 0,0 0 0 0 0,0-1 0 0 0,0 1 0 0 0,0 0 0 0 0,0-1 0 0 0,0 1 0 0 0,0 0 0 0 0,1-1 0 0 0,-1 1 0 0 0,0 0 0 0 0,0-1-1 0 0,1 1 1 0 0,-1 0 0 0 0,0-1 0 0 0,1 1 0 0 0,-1-1 0 0 0,0 1 0 0 0,1-1 0 0 0,-1 1 0 0 0,1-1 0 0 0,-1 1 0 0 0,1-1 0 0 0,0 1 0 0 0,-1-1-1 0 0,1 0-5 0 0,-1 1 4 0 0,1-1 0 0 0,0 1 0 0 0,-1-1 0 0 0,1 0 0 0 0,-1 1 0 0 0,1-1 0 0 0,-1 1 0 0 0,0-1 0 0 0,1 1 0 0 0,-1 0 0 0 0,1-1 0 0 0,-1 1-1 0 0,0-1 1 0 0,1 1 0 0 0,-1 0 0 0 0,0-1 0 0 0,0 1 0 0 0,0 0 0 0 0,1-1 0 0 0,-1 1 0 0 0,0 0 0 0 0,0-1 0 0 0,0 1 0 0 0,0 0 0 0 0,0-1-1 0 0,0 1-3 0 0,0 12 64 0 0,0-10 2 0 0,0-3 3 0 0,0 3-14 0 0,-3 10-71 0 0,-7 0-112 0 0,7-10-4 0 0,3-3 48 0 0,0 0-2 0 0,0 0-40 0 0,0 0-117 0 0,-3 0-214 0 0,-7 0-20 0 0,7 0-34 0 0,1 0-129 0 0,-2-1 395 0 0,-2-1-158 0 0,4 0 237 0 0,2 0-61 0 0,-1 1 16 0 0,1-1-51 0 0,-1 0-58 0 0,1 0-66 0 0,0 2 46 0 0,0-1-44 0 0,0 1-39 0 0,0-1-35 0 0,0 1-129 0 0,0 0-35 0 0,0 0-1361 0 0</inkml:trace>
  <inkml:trace contextRef="#ctx0" brushRef="#br0" timeOffset="855.24">0 48 8720 0 0,'0'0'197'0'0,"0"0"24"0"0,0 0 19 0 0,3 0-29 0 0,13-1-195 0 0,-7-1 64 0 0,-5-1 54 0 0,-2-1 43 0 0,0 1 76 0 0,10 0 172 0 0,-5 3-79 0 0,12 0 534 0 0,-12 0-601 0 0,1 0-34 0 0,1 0-77 0 0,-1-1-12 0 0,3-5-5 0 0,-9 5-131 0 0,0 0 1 0 0,-1 0-1 0 0,1 0 0 0 0,0 0 0 0 0,0 0 1 0 0,0 1-1 0 0,0-1 0 0 0,-1 0 0 0 0,1 1 1 0 0,0 0-1 0 0,0-1 0 0 0,1 1-20 0 0,17 0 191 0 0,-1 0-59 0 0,40 0 131 0 0,-56 0-248 0 0,0 1 0 0 0,0-1 0 0 0,0 0 0 0 0,0 1 0 0 0,0 0 0 0 0,0-1 0 0 0,2 2-15 0 0,13 6 103 0 0,-15-7-84 0 0,-1 0 0 0 0,0 0 0 0 0,1-1 0 0 0,-1 1 0 0 0,1-1 1 0 0,-1 0-1 0 0,1 0 0 0 0,0 0 0 0 0,-1 0 0 0 0,1 0 0 0 0,-1-1 1 0 0,1 1-20 0 0,-1 0 16 0 0,0-1 0 0 0,1 1 0 0 0,-1 0 0 0 0,1 0 0 0 0,-1 0 0 0 0,0 0 0 0 0,1 1 0 0 0,-1-1 0 0 0,0 1 0 0 0,1-1 0 0 0,-1 1 0 0 0,0 0-16 0 0,6 4 40 0 0,-6-4-31 0 0,-1 0-1 0 0,1-1 1 0 0,-1 1 0 0 0,1 0-1 0 0,-1 0 1 0 0,1-1 0 0 0,-1 1-1 0 0,1-1 1 0 0,-1 1 0 0 0,1-1-1 0 0,0 0 1 0 0,-1 1 0 0 0,1-1 0 0 0,0 0-9 0 0,14 2 82 0 0,-12 1-62 0 0,0 1-1 0 0,0-1 1 0 0,0 0 0 0 0,0 1-1 0 0,1 2-19 0 0,-1-2 12 0 0,-2-2 62 0 0,-2 1-4 0 0,0-3-68 0 0,0 1 1 0 0,0-1 0 0 0,0 1-1 0 0,0-1 1 0 0,0 1 0 0 0,0-1-1 0 0,0 0 1 0 0,0 1 0 0 0,0-1-1 0 0,0 1 1 0 0,1-1 0 0 0,-1 0 0 0 0,0 1-1 0 0,0-1 1 0 0,0 1 0 0 0,1-1-1 0 0,-1 0 1 0 0,0 1 0 0 0,0-1-1 0 0,1 0 1 0 0,-1 1 0 0 0,0-1-1 0 0,0 0 1 0 0,1 0 0 0 0,-1 1-1 0 0,0-1 1 0 0,1 0 0 0 0,-1 0 0 0 0,1 1-1 0 0,-1-1 1 0 0,1 0-3 0 0,5 5 45 0 0,-5-4-42 0 0,-1-1 1 0 0,1 1 0 0 0,-1 0 0 0 0,0 0 0 0 0,0 0-1 0 0,1-1 1 0 0,-1 1 0 0 0,0 0 0 0 0,0 0 0 0 0,0 0-1 0 0,0 0 1 0 0,0-1 0 0 0,0 1 0 0 0,0 1-4 0 0,1 10 10 0 0,-1-9-10 0 0,0 0 0 0 0,0 0 0 0 0,0 1 0 0 0,0-1 0 0 0,0 0 0 0 0,0 0 0 0 0,-1 0 0 0 0,0 1 0 0 0,1-1 1 0 0,-2 0-1 0 0,-13 26 0 0 0,4-24 0 0 0,6 9 10 0 0,2-10-8 0 0,-5 4 51 0 0,-7 11 74 0 0,9-6-74 0 0,-4-7-42 0 0,3 5-11 0 0,7-10-1 0 0,0 0 0 0 0,-1 0 0 0 0,1 0 0 0 0,-1 0 0 0 0,1 0 0 0 0,-1 0 0 0 0,0 0 0 0 0,1 0 0 0 0,-1 0 0 0 0,0-1 1 0 0,0 1-1 0 0,0 0 0 0 0,1 0 0 0 0,-1-1 0 0 0,0 1 0 0 0,-1 0 1 0 0,-29 4-73 0 0,15 8 83 0 0,0 0 33 0 0,13-11-35 0 0,0-1-44 0 0,-2 0-205 0 0,6-1 110 0 0,1-1 97 0 0,2 1 57 0 0,0 0 61 0 0,5 0-17 0 0,18 0 256 0 0,-18 0-231 0 0,-6 0 69 0 0,-1 0 6 0 0,26 0 102 0 0,5 0-90 0 0,-32 0-173 0 0,1 0 1 0 0,0 0 0 0 0,-1 1 0 0 0,1-1 0 0 0,0 0 0 0 0,-1 1 0 0 0,1-1 0 0 0,-1 1 0 0 0,1 0 0 0 0,-1 0 0 0 0,1-1 0 0 0,-1 1 0 0 0,1 0 0 0 0,-1 0-7 0 0,7 4 31 0 0,24 11 86 0 0,-17-14-89 0 0,-14-2-24 0 0,0 0 0 0 0,0 0 0 0 0,0 0 0 0 0,0 0 1 0 0,-1 0-1 0 0,1 0 0 0 0,0 1 0 0 0,0-1 0 0 0,0 0 1 0 0,0 0-1 0 0,-1 1 0 0 0,1-1 0 0 0,0 0 0 0 0,0 1 0 0 0,0-1-4 0 0,1 4 13 0 0,4 3 6 0 0,15-2 59 0 0,-16 2-25 0 0,-2-3-24 0 0,-1-3-13 0 0,0 1-1 0 0,0-1 0 0 0,0 0 0 0 0,1 0 0 0 0,-1 0 0 0 0,0 0 0 0 0,1 0 1 0 0,0 0-16 0 0,-1 0 13 0 0,0 0 0 0 0,1 0 0 0 0,-1 0 0 0 0,1 0 1 0 0,-1 0-1 0 0,0 0 0 0 0,0 1 0 0 0,1 0-13 0 0,2 11 13 0 0,8 2-2 0 0,-12-13-8 0 0,1-1-1 0 0,-1 0 1 0 0,0 0 0 0 0,0 0-1 0 0,0 1 1 0 0,0-1 0 0 0,0 1-1 0 0,0-1 1 0 0,0 0 0 0 0,0 1-1 0 0,0 0 1 0 0,-1-1 0 0 0,1 1-1 0 0,-1-1 1 0 0,1 1 0 0 0,-1 0-1 0 0,0 0 1 0 0,1-1 0 0 0,-1 1-1 0 0,0 0-2 0 0,0-1 1 0 0,0 0-1 0 0,0-1 0 0 0,0 1 0 0 0,0 0 0 0 0,0 0 0 0 0,1-1 0 0 0,-1 1 0 0 0,0 0 0 0 0,1 0 0 0 0,-1-1 0 0 0,0 1 1 0 0,1 0-1 0 0,-1-1 0 0 0,1 1 0 0 0,-1 0 0 0 0,1-1 0 0 0,-1 1 0 0 0,1-1 0 0 0,-1 1 0 0 0,1-1 0 0 0,0 1 0 0 0,0-1 0 0 0,-1 1 2 0 0,0-1-1 0 0,1 0 0 0 0,-1 0 1 0 0,1 1-1 0 0,-1-1 0 0 0,0 0 1 0 0,1 1-1 0 0,-1-1 0 0 0,0 0 1 0 0,1 1-1 0 0,-1-1 0 0 0,0 0 1 0 0,0 1-1 0 0,1-1 0 0 0,-1 1 0 0 0,0-1 1 0 0,0 1-1 0 0,0-1 0 0 0,1 0 1 0 0,-1 1-1 0 0,0-1 0 0 0,0 1 1 0 0,0-1-1 0 0,0 1 0 0 0,0-1 1 0 0,0 1-1 0 0,0-1 0 0 0,0 1 1 0 0,0-1-1 0 0,0 1 0 0 0,0-1 1 0 0,-1 1-1 0 0,1-1 0 0 0,0 0 1 0 0,0 1-1 0 0,0-1 0 0 0,-1 1 1 0 0,1-1-1 0 0,0 1-1 0 0,-11 12 26 0 0,8-8 43 0 0,4 0-60 0 0,0 0 12 0 0,-5 1 67 0 0,-6 4 63 0 0,7-7-34 0 0,2 0-39 0 0,0-1-25 0 0,1 1-23 0 0,1 0-9 0 0,-3-1 22 0 0,-8 3 104 0 0,7 1-124 0 0,1-1-37 0 0,-5-1-44 0 0,7-4 54 0 0,-1 1 0 0 0,1-1 0 0 0,-1 0-1 0 0,1 0 1 0 0,-1 1 0 0 0,1-1-1 0 0,0 0 1 0 0,-1 1 0 0 0,1-1-1 0 0,0 0 1 0 0,-1 1 0 0 0,1-1-1 0 0,0 1 1 0 0,0-1 0 0 0,-1 1-1 0 0,1-1 1 0 0,0 0 0 0 0,0 1 0 0 0,-1-1-1 0 0,1 1 1 0 0,0-1 0 0 0,0 1-1 0 0,0-1 1 0 0,0 1 0 0 0,0-1-1 0 0,0 1 1 0 0,0-1 0 0 0,0 1-1 0 0,0-1 1 0 0,0 1 0 0 0,0-1-1 0 0,0 1 5 0 0,1 0-3 0 0,-1 0-1 0 0,0-1 0 0 0,0 1 1 0 0,0 0-1 0 0,0-1 0 0 0,0 1 1 0 0,-1 0-1 0 0,1-1 1 0 0,0 1-1 0 0,0-1 0 0 0,0 1 1 0 0,0 0-1 0 0,-1-1 0 0 0,1 1 1 0 0,0-1-1 0 0,-1 1 0 0 0,1 0 1 0 0,0-1-1 0 0,-1 1 0 0 0,1-1 4 0 0,-10 2-22 0 0,9-3 22 0 0,1 1 0 0 0,-1 0 0 0 0,0 0 0 0 0,0 0 0 0 0,0 0 0 0 0,1 0 0 0 0,-1 0 0 0 0,0 0 0 0 0,0 1 0 0 0,1-1 0 0 0,-1 0 0 0 0,0 0 0 0 0,0 1 0 0 0,1-1 0 0 0,-1 0 0 0 0,0 1 0 0 0,1-1 0 0 0,-1 1-1 0 0,0-1 1 0 0,1 1 0 0 0,-6 9 0 0 0,-7-5 0 0 0,-82 43 12 0 0,87-43 12 0 0,7-4-21 0 0,0 0-1 0 0,-1-1 1 0 0,1 1-1 0 0,-1 0 1 0 0,1 0 0 0 0,-1-1-1 0 0,1 1 1 0 0,-1-1-1 0 0,0 1 1 0 0,1-1 0 0 0,-1 0-1 0 0,0 1 1 0 0,1-1-1 0 0,-1 0-2 0 0,-11 0 8 0 0,-6 0 44 0 0,1 3-40 0 0,-11 7-12 0 0,27-9 0 0 0,-1-1 0 0 0,1 0 0 0 0,0 1 0 0 0,-1-1 0 0 0,1 0 0 0 0,0 0 0 0 0,-1 0 0 0 0,1 0 0 0 0,0-1 0 0 0,-1 1 0 0 0,0-1 0 0 0,-10-5 4 0 0,12 5 0 0 0,-1 0-1 0 0,1 0 1 0 0,-1 0 0 0 0,1 1 0 0 0,-1-1 0 0 0,1 1 0 0 0,-1-1 0 0 0,1 1-1 0 0,-1-1 1 0 0,1 1 0 0 0,-1 0 0 0 0,1 0 0 0 0,-1 0-4 0 0,-30 0 21 0 0,26 0-2 0 0,4 0-16 0 0,1 1 0 0 0,-1-1 0 0 0,0 0 0 0 0,1 0 0 0 0,-1 0-1 0 0,0-1 1 0 0,1 1 0 0 0,-1 0 0 0 0,0-1 0 0 0,1 1 0 0 0,-1-1-1 0 0,-1 0-2 0 0,-2-9 12 0 0,5 9-8 0 0,-1 1 0 0 0,0 0 0 0 0,1-1 0 0 0,-1 1 0 0 0,0 0 0 0 0,1 0 0 0 0,-1 0 0 0 0,1-1 0 0 0,-1 1 0 0 0,0 0-1 0 0,0 0 1 0 0,1 0 0 0 0,-1 0 0 0 0,0 0 0 0 0,1 0-4 0 0,-6 0 55 0 0,6 0-55 0 0,-1 0 1 0 0,0 0 0 0 0,1 0 0 0 0,-1 0-1 0 0,0 0 1 0 0,1 0 0 0 0,-1 0-1 0 0,0 0 1 0 0,1-1 0 0 0,-1 1 0 0 0,0 0-1 0 0,1 0 1 0 0,-1-1 0 0 0,1 1-1 0 0,-1-1 0 0 0,1 1 0 0 0,-1-1-1 0 0,1 1 0 0 0,0-1 0 0 0,-1 0 0 0 0,1 1 1 0 0,0-1-1 0 0,0 0 0 0 0,0 1 0 0 0,-1-1 0 0 0,1 0 1 0 0,0 1-1 0 0,0-1 0 0 0,0 0 0 0 0,0 1 0 0 0,0-1 1 0 0,0-2-82 0 0,0 3-105 0 0,0 0-28 0 0,0 0-1 0 0,0 0 75 0 0,0 0 13 0 0,0 0-45 0 0,0 0-147 0 0,0 0-271 0 0,0 0-15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1.87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65 0 8640 0 0,'0'0'197'0'0,"0"0"24"0"0,0 0 17 0 0,0 0-85 0 0,0 0-22 0 0,0 0 36 0 0,0 0 134 0 0,0 0 245 0 0,0 0 20 0 0,0 0-238 0 0,0 0-146 0 0,0 0-48 0 0,0 0 3 0 0,0 0 32 0 0,0 0-17 0 0,0 0-1 0 0,0 3 21 0 0,0 15 182 0 0,0 1-55 0 0,0 0-55 0 0,0 1-55 0 0,0 0-56 0 0,0 1-55 0 0,0-1-55 0 0,0 1-56 0 0,0-13 33 0 0,-1 0 0 0 0,-1 0 0 0 0,0 0 0 0 0,0 0 0 0 0,-3 7 0 0 0,4-12 0 0 0,0-1 0 0 0,1 1 0 0 0,-1 0 0 0 0,1 0 0 0 0,0 0 0 0 0,-1-1 0 0 0,1 1 0 0 0,1 1 0 0 0,-1 10 0 0 0,1-4 0 0 0,-1-1 0 0 0,0 0 0 0 0,-1 0 0 0 0,0 1 0 0 0,-1 3 0 0 0,-3 3 0 0 0,3-9 10 0 0,0-1 0 0 0,1 1 0 0 0,0 0 0 0 0,0-1 0 0 0,0 1 0 0 0,1 0-10 0 0,-1 0 4 0 0,1 1 0 0 0,-1-1 1 0 0,-1 0-1 0 0,1 0 0 0 0,-1 0 1 0 0,-3 6-5 0 0,4-8 11 0 0,-3 12 91 0 0,4 3 2 0 0,1-10-57 0 0,-1 16 95 0 0,-1-22-124 0 0,1-1 0 0 0,-1 1 1 0 0,0 0-1 0 0,0 0 0 0 0,0-1 0 0 0,0 1 0 0 0,-1-1 0 0 0,1 1 1 0 0,-3 3-19 0 0,3-5 9 0 0,0 0 0 0 0,1 0 0 0 0,-1 0 0 0 0,0 0 0 0 0,1 1 0 0 0,0-1 0 0 0,-1 0 0 0 0,1 0 0 0 0,0 1 0 0 0,0-1 0 0 0,1 0 0 0 0,-1 1 0 0 0,0-1-9 0 0,1 27 113 0 0,-1-26-46 0 0,0-3-24 0 0,0 0-119 0 0,0 0-63 0 0,0 0 54 0 0,0-1-58 0 0,0 0-73 0 0,0 1 66 0 0,0-1-35 0 0,0 0-35 0 0,0 0-35 0 0,0-1-346 0 0,0 0 83 0 0,0 0-48 0 0,0 0-666 0 0,0-1-525 0 0,0 3-1000 0 0</inkml:trace>
  <inkml:trace contextRef="#ctx0" brushRef="#br0" timeOffset="389.83">65 32 6296 0 0,'0'0'184'0'0,"0"0"-49"0"0,0 0-17 0 0,0 0 75 0 0,0 0 34 0 0,0 0 269 0 0,0 0 15 0 0,0 0-10 0 0,3 3-42 0 0,11 7 17 0 0,-2-7-64 0 0,-6-1 20 0 0,8 8-8 0 0,-2-6-64 0 0,-7-2 24 0 0,-3 0-322 0 0,1 1 49 0 0,3 4 127 0 0,11 10 419 0 0,-11-12-466 0 0,0 0-56 0 0,-1-2-103 0 0,8 2 155 0 0,-8 6-26 0 0,8-6-7 0 0,-7-1-101 0 0,-1 0 0 0 0,0 0 0 0 0,0 0 0 0 0,-1 0 0 0 0,1 1 0 0 0,-1 0 0 0 0,0 0 0 0 0,3 5-53 0 0,-2 0 91 0 0,-4-7-72 0 0,0-1 0 0 0,0 0 0 0 0,0 0 0 0 0,0 1 0 0 0,1-1-1 0 0,-1 0 1 0 0,1 0 0 0 0,0 0 0 0 0,-1 0-19 0 0,27 28 119 0 0,-16-14-57 0 0,-1 0 1 0 0,0 1 0 0 0,6 14-63 0 0,1 0 45 0 0,4 1 40 0 0,-8-11 153 0 0,11 21-238 0 0,-10-15 289 0 0,13 15-289 0 0,-23-35 31 0 0,24 28 193 0 0,-17-11-74 0 0,-1-1-73 0 0,-3-7-48 0 0,-3 15 115 0 0,8-15-75 0 0,-11-15-63 0 0,-1 0 0 0 0,1 1 0 0 0,-1-1 1 0 0,0 0-1 0 0,0 1 0 0 0,0-1 0 0 0,0 1 0 0 0,0 0 1 0 0,0-1-1 0 0,0 1 0 0 0,-1 0 0 0 0,1-1 0 0 0,0 1 1 0 0,-1 0-1 0 0,1 0 0 0 0,-1-1 0 0 0,0 2-6 0 0,0 0 72 0 0,0-1 10 0 0,0 9-2 0 0,0-6-14 0 0,0 5-68 0 0,0-7-58 0 0,-2-3-38 0 0,-2 0-66 0 0,-3 0-162 0 0,7 0 315 0 0,0 0 0 0 0,0 0 1 0 0,0 0-1 0 0,0 0 1 0 0,0 0-1 0 0,0 0 1 0 0,-1 0-1 0 0,1 0 0 0 0,0 0 1 0 0,0 0-1 0 0,0 0 1 0 0,0 0-1 0 0,0 0 1 0 0,0 0-1 0 0,0 0 0 0 0,0 0 1 0 0,0 0-1 0 0,0 0 1 0 0,-1 0-1 0 0,1 0 0 0 0,0 0 1 0 0,0 0-1 0 0,0 0 1 0 0,0 0-1 0 0,0 0 1 0 0,0 0-1 0 0,0 0 0 0 0,0 0 1 0 0,0 0-1 0 0,0 1 1 0 0,0-1-1 0 0,0 0 1 0 0,0 0-1 0 0,0 0 0 0 0,-1 0 1 0 0,1 0-1 0 0,0 0 1 0 0,0 0-1 0 0,0 0 1 0 0,0 0-1 0 0,0 0 0 0 0,0 0 1 0 0,0 1-1 0 0,0-1 1 0 0,0 0-1 0 0,0 0 1 0 0,0 0-1 0 0,0 0 0 0 0,0 0 1 0 0,0 0-1 0 0,0 0 1 0 0,0 0-1 0 0,0 0 1 0 0,0 0-1 0 0,0 1 0 0 0,0-1 1 0 0,0 0 10 0 0,1 0-42 0 0,-1 1 1 0 0,0 0 0 0 0,0 0-1 0 0,-1-1 1 0 0,1 1-1 0 0,0 0 1 0 0,0-1 0 0 0,0 1-1 0 0,0 0 1 0 0,-1-1-1 0 0,1 1 1 0 0,0-1-1 0 0,0 1 1 0 0,-1 0 0 0 0,1-1 41 0 0,-1 1-45 0 0,0-1 0 0 0,1 0 1 0 0,-1 1-1 0 0,0-1 1 0 0,0 0-1 0 0,0 1 1 0 0,0-1-1 0 0,1 0 0 0 0,-1 0 1 0 0,0 0-1 0 0,0 0 1 0 0,0 0-1 0 0,0 0 1 0 0,0 0 44 0 0</inkml:trace>
  <inkml:trace contextRef="#ctx0" brushRef="#br0" timeOffset="612.01">176 426 9904 0 0,'0'0'222'0'0,"0"0"30"0"0,0 0 20 0 0,0 0-112 0 0,2 0-82 0 0,5-1-32 0 0,-1-5-47 0 0,1-1 16 0 0,2 6 74 0 0,0 0 153 0 0,6-7 380 0 0,-7 3-297 0 0,-1 2-2 0 0,-1 0-36 0 0,5-3 189 0 0,-4 3-223 0 0,3-1 59 0 0,2 3-40 0 0,12 2 190 0 0,-4 0-129 0 0,-8-1-356 0 0,-1 0 39 0 0,30 0 147 0 0,-24 0-117 0 0,5 0-78 0 0,-4 0-104 0 0,-9 0 18 0 0,0 0-37 0 0,0 0-43 0 0,-1 0-46 0 0,1 0-51 0 0,0 0-55 0 0,-7 0 21 0 0,1 0-52 0 0,0 0-45 0 0,-1 0-39 0 0,2 0-137 0 0,-1 0-40 0 0,2 0-166 0 0,2 0-445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06.2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48 7632 0 0,'0'0'166'0'0,"0"0"29"0"0,0 0 14 0 0,3 0-25 0 0,-3 0-181 0 0,1 0-1 0 0,0 0 1 0 0,-1 0-1 0 0,1 0 1 0 0,0 0-1 0 0,0 0 1 0 0,-1 0-1 0 0,1-1 1 0 0,0 1-1 0 0,-1 0 1 0 0,1 0-1 0 0,-1-1 1 0 0,1 1-1 0 0,0 0 1 0 0,-1-1-3 0 0,3-6 24 0 0,-3 1 64 0 0,0 0 94 0 0,0-1 212 0 0,0 4 362 0 0,2 1 32 0 0,9-9-27 0 0,-8 9-128 0 0,-3 2-51 0 0,0 0-8 0 0,0 0-30 0 0,0 0-108 0 0,0 0-48 0 0,0 0-10 0 0,0 0-6 0 0,0 0-18 0 0,0 0-8 0 0,0 0-2 0 0,0 0-5 0 0,0 0-16 0 0,0 0-10 0 0,0 0-1 0 0,0 0-14 0 0,0 2-64 0 0,0 11 119 0 0,0-1-102 0 0,0-3-118 0 0,0 0-38 0 0,0 6 13 0 0,0-12-5 0 0,0-1-7 0 0,-1 10-12 0 0,0 19 70 0 0,5-13-127 0 0,7-5-15 0 0,-8-6 46 0 0,-3 2-54 0 0,-1-7 5 0 0,1 0-5 0 0,1 0 0 0 0,-1-1 0 0 0,0 1 0 0 0,0-1-1 0 0,1 1 1 0 0,-1-1 0 0 0,1 1 0 0 0,-1-1 0 0 0,1 1 0 0 0,0-1 0 0 0,-1 1 0 0 0,1-1-1 0 0,0 0-3 0 0,6 13 14 0 0,-6 3 15 0 0,-1-14-26 0 0,0 1 0 0 0,0-1 0 0 0,0 0 0 0 0,1 1 0 0 0,-1-1 0 0 0,1 0 0 0 0,0 0 0 0 0,0 1-3 0 0,25 70 72 0 0,-14-38 5 0 0,-8-25-31 0 0,5 12 79 0 0,-8-19-109 0 0,1 0-1 0 0,-1 0 0 0 0,1 0 0 0 0,-1 0 1 0 0,0 0-1 0 0,-1 0 0 0 0,1 0 0 0 0,-1 1 1 0 0,0 1-16 0 0,1 0 2 0 0,-1 1 0 0 0,1 0 0 0 0,0 0 0 0 0,1-1 0 0 0,0 1 0 0 0,0-1-2 0 0,2 11-11 0 0,2 14-42 0 0,-2-14 41 0 0,-2-11 12 0 0,0 0 0 0 0,0 1-1 0 0,-1-1 1 0 0,0 1 0 0 0,-1 0-1 0 0,1 3 1 0 0,0 5 0 0 0,1 1 0 0 0,3 13 0 0 0,-2-13 0 0 0,-1-1 0 0 0,1 15 0 0 0,-3-21 0 0 0,1-1 0 0 0,0 1 0 0 0,0-1 0 0 0,1 0 0 0 0,1 3 0 0 0,-1-4 0 0 0,0-1 0 0 0,-1 1 0 0 0,0 0 0 0 0,0 0 0 0 0,-1 1 0 0 0,0-4 8 0 0,0 1 0 0 0,0-1 0 0 0,0 1 0 0 0,0 0-1 0 0,1-1 1 0 0,-1 1 0 0 0,1-1 0 0 0,0 1 0 0 0,1-1-1 0 0,-1 0 1 0 0,1 1 0 0 0,0-1 0 0 0,2 3-8 0 0,-4-4 7 0 0,1-1 0 0 0,0 0 0 0 0,-1 0 0 0 0,1 1 0 0 0,-1-1 0 0 0,0 0 0 0 0,0 1 0 0 0,0-1 0 0 0,0 1 0 0 0,0-1 0 0 0,0 0 0 0 0,-1 1-7 0 0,1-1 6 0 0,-1 1 0 0 0,1-1 0 0 0,0 1 0 0 0,0-1 0 0 0,0 1 0 0 0,0 0-1 0 0,1-1 1 0 0,-1 1 0 0 0,1-1 0 0 0,-1 1 0 0 0,2 1-6 0 0,3 5 21 0 0,-4-8-17 0 0,0 0 0 0 0,0 1-1 0 0,-1-1 1 0 0,1 1-1 0 0,0-1 1 0 0,-1 1 0 0 0,1-1-1 0 0,-1 1 1 0 0,1-1 0 0 0,-1 1-1 0 0,1 0 1 0 0,-1-1-1 0 0,0 1 1 0 0,0 0-4 0 0,0 0 10 0 0,0-1 1 0 0,0 1-1 0 0,1 0 1 0 0,-1-1-1 0 0,0 1 1 0 0,1 0-1 0 0,-1-1 1 0 0,1 1-1 0 0,0-1 0 0 0,-1 1 1 0 0,1-1-1 0 0,0 1 1 0 0,0-1-1 0 0,0 0 1 0 0,0 1-1 0 0,0-1 1 0 0,0 0-1 0 0,1 1-10 0 0,1 1 77 0 0,-2 1-34 0 0,-2 5-10 0 0,1-7-6 0 0,0 3-3 0 0,1-1 40 0 0,6 11 415 0 0,-5-12-405 0 0,1-1-99 0 0,-1 1 214 0 0,-2-3 3 0 0,0 3-32 0 0,0-1-156 0 0,0 5 38 0 0,0 15 115 0 0,0 7-128 0 0,0-16-46 0 0,0-10-63 0 0,0-3 25 0 0,0 0-10 0 0,0 0-41 0 0,0 0-108 0 0,0 0-195 0 0,0 0 215 0 0,0 0 87 0 0,0 0-36 0 0,0 0-10 0 0,0 0-37 0 0,0 0-41 0 0,0 0-47 0 0,0 0-51 0 0,0 0-47 0 0,0 0-44 0 0,0 0-40 0 0,0 0-294 0 0,0 0-65 0 0,0 0-52 0 0,0 0-37 0 0,0 0-341 0 0,0 0-33 0 0,0 0-2679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9.5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49 205 7568 0 0,'0'3'166'0'0,"0"5"-87"0"0,0-2 57 0 0,0 15 237 0 0,0-10-292 0 0,0 3-36 0 0,0-11-54 0 0,0 0 65 0 0,0 1 58 0 0,0 0 45 0 0,0 3 249 0 0,0 5 362 0 0,0-7-469 0 0,0-1-51 0 0,0-1-83 0 0,-3 2 274 0 0,2-4-352 0 0,0 0-14 0 0,-1 1-35 0 0,-3 5 11 0 0,3-4 29 0 0,1 1 86 0 0,1-1 23 0 0,-1 0 70 0 0,1 1 83 0 0,0 0 94 0 0,0 6-140 0 0,0-10-291 0 0,0 0 0 0 0,0 0 0 0 0,0 0 0 0 0,0 0 0 0 0,0 1-1 0 0,0-1 1 0 0,0 0 0 0 0,0 0 0 0 0,0 0 0 0 0,0 0 0 0 0,0 0 0 0 0,0 0 0 0 0,0 0 0 0 0,0 0 0 0 0,0 0 0 0 0,0 0 0 0 0,0 1 0 0 0,0-1 0 0 0,0 0 0 0 0,0 0 0 0 0,0 0 0 0 0,0 0 0 0 0,0 0 0 0 0,0 0 0 0 0,0 0 0 0 0,0 0 0 0 0,-1 0 0 0 0,1 0 0 0 0,0 0 0 0 0,0 0 0 0 0,0 0 0 0 0,0 1 0 0 0,0-1 0 0 0,0 0 0 0 0,0 0 0 0 0,0 0 0 0 0,0 0 0 0 0,0 0 0 0 0,0 0 0 0 0,0 0 0 0 0,-1 0 0 0 0,1 0 0 0 0,0 0 0 0 0,0 0 0 0 0,0 0 0 0 0,0 0 0 0 0,0 0 0 0 0,0 0 0 0 0,0 0 0 0 0,0 0 0 0 0,0 0 0 0 0,0 0 0 0 0,-1 0 0 0 0,1 0 0 0 0,0 0 0 0 0,0 0 0 0 0,0 0-5 0 0,-10 0 232 0 0,7 0-28 0 0,3 0-4 0 0,0 0-2 0 0,0 0-4 0 0,0 0-2 0 0,0 0 0 0 0,0-3 0 0 0,-1-4-77 0 0,-4 3 9 0 0,0 0-9 0 0,2-1-5 0 0,2 0 16 0 0,0-4 40 0 0,1-6-74 0 0,0 8-42 0 0,0-3 36 0 0,0 2-53 0 0,-1-27 106 0 0,5 18-107 0 0,22-57 81 0 0,-25 71-110 0 0,0 1-3 0 0,-1-1 1 0 0,1 1 0 0 0,0-1-1 0 0,0 1 1 0 0,0 0-1 0 0,0 0 1 0 0,1-1 0 0 0,-1 1-1 0 0,0 0 1 0 0,1 0-1 0 0,0 0 1 0 0,-1 0 0 0 0,2 0-1 0 0,-1-1 0 0 0,1 0 0 0 0,-1 0 0 0 0,0 0 0 0 0,0-1 0 0 0,0 1 0 0 0,0-2 0 0 0,0 2 0 0 0,0-1 0 0 0,0 1 0 0 0,0 0 0 0 0,0 0 0 0 0,1 0 0 0 0,0-1 0 0 0,9-9 0 0 0,-7 8 2 0 0,-1 0-1 0 0,0 0 1 0 0,1 1 0 0 0,0 0-1 0 0,0 0 1 0 0,2-1-2 0 0,25-11 117 0 0,-30 16-108 0 0,0-1 0 0 0,0 0 0 0 0,0 1-1 0 0,0-1 1 0 0,0 1 0 0 0,0 0-1 0 0,0 0 1 0 0,0 0 0 0 0,0 0 0 0 0,0 0-1 0 0,0 0-8 0 0,8 1 38 0 0,-6-2-20 0 0,0 1 1 0 0,0-1 0 0 0,0 1-1 0 0,0-1 1 0 0,0 0 0 0 0,0 0-1 0 0,-1-1 1 0 0,1 1 0 0 0,0-1-1 0 0,2-2-18 0 0,-5 4 7 0 0,0 0-1 0 0,0-1 0 0 0,0 1 0 0 0,0 0 0 0 0,0 0 0 0 0,0 0 0 0 0,0 0 0 0 0,0 0 0 0 0,0 0 0 0 0,0 0 0 0 0,0 0 0 0 0,0 0 0 0 0,0 0 0 0 0,0 0 0 0 0,0 1 0 0 0,0-1 0 0 0,0 0 0 0 0,0 1 0 0 0,0-1 0 0 0,-1 1 0 0 0,1-1 0 0 0,0 1 0 0 0,0-1 0 0 0,0 1 0 0 0,0 0-6 0 0,0 0 4 0 0,1 0 1 0 0,0 0-1 0 0,0 0 0 0 0,-1 0 1 0 0,1 0-1 0 0,0-1 0 0 0,0 1 1 0 0,0-1-1 0 0,0 1 0 0 0,0-1 1 0 0,0 0-1 0 0,1 1-4 0 0,0-2 6 0 0,-1 1 0 0 0,1 1 0 0 0,0-1 1 0 0,0 0-1 0 0,0 1 0 0 0,0-1 0 0 0,0 1-6 0 0,8 12 21 0 0,10 3 22 0 0,-13-3-33 0 0,5-7-10 0 0,-8-3 0 0 0,1 1 0 0 0,-1 0 0 0 0,-1 0 0 0 0,1 1 0 0 0,0-1 0 0 0,-1 1 0 0 0,0 0 0 0 0,3 5 0 0 0,14 38 0 0 0,-19-45 0 0 0,0 1 0 0 0,-1-1 0 0 0,1 1 0 0 0,-1 0 0 0 0,0 0 0 0 0,0-1 0 0 0,0 1 0 0 0,0 0 0 0 0,-1 0 0 0 0,1 3 0 0 0,-1-5 3 0 0,0 0 0 0 0,0 0 0 0 0,0 0-1 0 0,1 0 1 0 0,-1 0 0 0 0,1 0 0 0 0,-1 0-1 0 0,1-1 1 0 0,0 1 0 0 0,-1 0 0 0 0,1 0-1 0 0,0-1 1 0 0,1 3-3 0 0,-1-3 7 0 0,0 0 0 0 0,0 1 0 0 0,0-1 0 0 0,-1 1 1 0 0,1-1-1 0 0,0 1 0 0 0,-1-1 0 0 0,1 1 0 0 0,-1-1 0 0 0,0 1 0 0 0,0 0 0 0 0,1-1 0 0 0,-1 2-7 0 0,0 5 63 0 0,0-2-39 0 0,0 10-20 0 0,0-5 76 0 0,0-5-1 0 0,0-1 39 0 0,0 2 44 0 0,0 0 52 0 0,0-6-200 0 0,0-1-1 0 0,0 1 0 0 0,-1 0 0 0 0,1-1 0 0 0,0 1 0 0 0,0 0 0 0 0,0-1 0 0 0,-1 1 0 0 0,1-1 0 0 0,0 1 0 0 0,0 0 1 0 0,-1-1-1 0 0,1 1 0 0 0,-1-1 0 0 0,1 1 0 0 0,0-1 0 0 0,-1 1 0 0 0,1-1 0 0 0,-1 1 0 0 0,1-1 0 0 0,-1 0 0 0 0,1 1 1 0 0,-1-1-14 0 0,0 0 14 0 0,1 1 0 0 0,-1-1 1 0 0,1 1-1 0 0,-1-1 0 0 0,1 0 1 0 0,-1 1-1 0 0,1-1 1 0 0,-1 1-1 0 0,1-1 0 0 0,-1 1 1 0 0,1 0-1 0 0,0-1 1 0 0,-1 1-1 0 0,1-1 0 0 0,0 1 1 0 0,0 0-1 0 0,0-1 1 0 0,-1 1-1 0 0,1-1 0 0 0,0 1 1 0 0,0 0-1 0 0,0-1 0 0 0,0 1-14 0 0,0 2 224 0 0,-2-2-84 0 0,0-1-54 0 0,-2 0-25 0 0,1 0-62 0 0,1 2 33 0 0,-3 4 26 0 0,5-5-55 0 0,0-1 0 0 0,-1 1 0 0 0,1-1 0 0 0,0 0 0 0 0,0 1 0 0 0,0-1 0 0 0,-1 0 1 0 0,1 1-1 0 0,0-1 0 0 0,-1 0 0 0 0,1 1 0 0 0,0-1 0 0 0,-1 0 0 0 0,1 0 0 0 0,0 1 1 0 0,-1-1-1 0 0,1 0 0 0 0,0 0 0 0 0,-1 0 0 0 0,1 0 0 0 0,-1 0 0 0 0,1 1 0 0 0,0-1 1 0 0,-1 0-1 0 0,1 0 0 0 0,-1 0 0 0 0,1 0 0 0 0,-1 0 0 0 0,1 0 0 0 0,0 0 0 0 0,-1 0-3 0 0,-2 0 42 0 0,3 0-117 0 0,0 0-1 0 0,0 0-52 0 0,0 0-105 0 0,0 0-257 0 0,0 0-459 0 0,0 0-45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8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285 206 6648 0 0,'0'0'149'0'0,"0"0"23"0"0,0 0 12 0 0,0-3-25 0 0,0-3-112 0 0,0 1 19 0 0,0-3 474 0 0,0-2 104 0 0,0 4-251 0 0,-1 2-119 0 0,-1 1-72 0 0,-3 0-6 0 0,-1 1-37 0 0,1-9 125 0 0,-5 6-17 0 0,5-2-94 0 0,5 7-161 0 0,0-1 0 0 0,0 1 0 0 0,-1 0-1 0 0,1-1 1 0 0,0 1 0 0 0,-1-1 0 0 0,1 1 0 0 0,0 0 0 0 0,-1-1 0 0 0,1 1 0 0 0,0 0-1 0 0,-1-1 1 0 0,1 1 0 0 0,-1 0 0 0 0,1 0 0 0 0,0-1 0 0 0,-1 1 0 0 0,1 0 0 0 0,-1 0-1 0 0,1 0 1 0 0,-1-1 0 0 0,1 1 0 0 0,-1 0 0 0 0,1 0 0 0 0,-1 0 0 0 0,1 0 0 0 0,-1 0-1 0 0,1 0 1 0 0,-1 0 0 0 0,1 0 0 0 0,-1 0 0 0 0,0 1-12 0 0,1-1 17 0 0,-1 0 0 0 0,0 0 0 0 0,1 0 0 0 0,-1 0 0 0 0,0 0 0 0 0,1 0 0 0 0,-1-1 0 0 0,0 1 1 0 0,1 0-1 0 0,-1 0 0 0 0,0 0 0 0 0,1-1 0 0 0,-1 1 0 0 0,0 0 0 0 0,1-1 0 0 0,-1 1 0 0 0,1 0 0 0 0,-1-1 0 0 0,1 1 0 0 0,-1-1 0 0 0,1 1 0 0 0,-1-1 0 0 0,1 1 0 0 0,-1-1 0 0 0,1 1 0 0 0,0-1-17 0 0,-1 0 17 0 0,1 1 0 0 0,-1-1-1 0 0,1 1 1 0 0,0-1 0 0 0,-1 1-1 0 0,1-1 1 0 0,-1 1 0 0 0,1-1-1 0 0,-1 1 1 0 0,0-1-1 0 0,1 1 1 0 0,-1 0 0 0 0,1-1-1 0 0,-1 1 1 0 0,0 0 0 0 0,1 0-1 0 0,-1-1 1 0 0,0 1 0 0 0,1 0-1 0 0,-1 0 1 0 0,0 0-1 0 0,1 0 1 0 0,-1 0 0 0 0,0 0-1 0 0,1 0 1 0 0,-1 0-17 0 0,-11-3 187 0 0,2-1-46 0 0,3 0-4 0 0,2 12 81 0 0,-6-4-35 0 0,-13-5-11 0 0,14 1-105 0 0,1-1-10 0 0,-1 2 25 0 0,-18 12-43 0 0,17-8-39 0 0,9-4 0 0 0,0 0 0 0 0,-1 0 0 0 0,1 0 0 0 0,0 0 0 0 0,0 1 0 0 0,0-1 0 0 0,0 1 0 0 0,0 0 0 0 0,0-1 0 0 0,-11 15 0 0 0,12-10 0 0 0,-1-2 0 0 0,-14 5 0 0 0,15-9 0 0 0,0 1 0 0 0,0 0 0 0 0,0 0 0 0 0,0 0 0 0 0,0-1 0 0 0,0 1 0 0 0,0 0 0 0 0,0 0 0 0 0,0 1 0 0 0,0-1 0 0 0,0 0 0 0 0,0 1 0 0 0,-1 11-12 0 0,4-8-36 0 0,19 15 33 0 0,-17-15 16 0 0,-2-1 1 0 0,0 1-2 0 0,-2-4 0 0 0,0-1 0 0 0,1 1 0 0 0,-1 0 0 0 0,0-1 0 0 0,1 1 0 0 0,-1-1 0 0 0,0 1 0 0 0,1 0 0 0 0,-1-1 0 0 0,1 1 0 0 0,-1-1 0 0 0,1 1 0 0 0,-1-1 0 0 0,1 1 0 0 0,-1-1 0 0 0,1 0 0 0 0,0 1 0 0 0,-1-1 0 0 0,1 0 0 0 0,-1 1 0 0 0,1-1 0 0 0,0 0 0 0 0,4 3 0 0 0,27 23 0 0 0,-22-21 0 0 0,-8-4 0 0 0,1 0 0 0 0,-1 0 0 0 0,0 0 0 0 0,0 0 0 0 0,0 1 0 0 0,0-1 0 0 0,0 1 0 0 0,0-1 0 0 0,0 1 0 0 0,2 1 0 0 0,-1 0 0 0 0,1 0 0 0 0,0-1 0 0 0,0 0 0 0 0,1 1 0 0 0,-1-1 0 0 0,0-1 0 0 0,2 1 0 0 0,17 9 0 0 0,-5 2 0 0 0,-16-12 0 0 0,1 1 0 0 0,-1-1 0 0 0,0 0 0 0 0,0 1 0 0 0,1 0 0 0 0,-1 0 0 0 0,0 0 0 0 0,-1 0 0 0 0,2 0 0 0 0,9 10 0 0 0,3-6 0 0 0,-15-6 0 0 0,1 0 0 0 0,0 1 0 0 0,0-1 0 0 0,0 0 0 0 0,0 1 0 0 0,0-1 0 0 0,0 0 0 0 0,-1 1 0 0 0,1-1 0 0 0,0 1 0 0 0,0 0 0 0 0,-1-1 0 0 0,1 1 0 0 0,0 0 0 0 0,-1-1 0 0 0,1 1 0 0 0,0 0 0 0 0,-1-1 0 0 0,1 1 0 0 0,-1 0 0 0 0,1 0 0 0 0,-1 0 0 0 0,0 0 0 0 0,1 0 0 0 0,1 2 0 0 0,0 0 0 0 0,0 0 0 0 0,1 0 0 0 0,-1 0 0 0 0,1 0 0 0 0,2 1 0 0 0,-1-1 0 0 0,-1 0 0 0 0,0 0 0 0 0,0 0 0 0 0,0 1 0 0 0,0-1 0 0 0,1 3 0 0 0,12 26 0 0 0,-14-28 2 0 0,-1 2 23 0 0,-2 15 16 0 0,-1-5 60 0 0,-4-7-6 0 0,4-7-43 0 0,0 0 0 0 0,-1 1-1 0 0,1-1 1 0 0,-1-1 0 0 0,1 1 0 0 0,-1 0 0 0 0,0 0 0 0 0,0-1-52 0 0,-8 5 120 0 0,6-4-99 0 0,-32 19 7 0 0,27-15-28 0 0,5-5-2 0 0,1 0 1 0 0,0 0 0 0 0,0-1 0 0 0,-1 1 0 0 0,1-1 0 0 0,-1 0 0 0 0,1 0-1 0 0,0 0 1 0 0,-4-1 1 0 0,-9 0-68 0 0,10 1-18 0 0,-12 0-58 0 0,6 0-32 0 0,6 0 8 0 0,1 0-68 0 0,-1 0-84 0 0,1 0-98 0 0,-7 0-75 0 0</inkml:trace>
  <inkml:trace contextRef="#ctx0" brushRef="#br0" timeOffset="246.53">648 269 6880 0 0,'0'0'157'0'0,"0"2"23"0"0,-1-1-171 0 0,2-1 1 0 0,-1 1-1 0 0,0 0 0 0 0,0-1 1 0 0,0 1-1 0 0,0-1 0 0 0,0 1 1 0 0,0-1-1 0 0,1 1 0 0 0,-1 0 1 0 0,0-1-1 0 0,0 1 0 0 0,1-1 1 0 0,-1 1-1 0 0,0-1 1 0 0,1 1-1 0 0,-1-1 0 0 0,0 0 1 0 0,1 1-1 0 0,-1-1 0 0 0,1 1 1 0 0,-1-1-1 0 0,1 0 0 0 0,0 1-9 0 0,5 6 128 0 0,-4 2-97 0 0,-2-7-33 0 0,0 0 0 0 0,1 0 1 0 0,-1-1-1 0 0,0 1 0 0 0,1 0 0 0 0,-1 0 1 0 0,1-1-1 0 0,0 1 0 0 0,-1 0 0 0 0,1-1 1 0 0,0 1-1 0 0,0-1 0 0 0,0 1 2 0 0,5 8 23 0 0,-4 4 67 0 0,-2-7 88 0 0,0 3 149 0 0,3 4 234 0 0,2-6-262 0 0,0 2 129 0 0,-2 4 71 0 0,-3-10-340 0 0,0 1 41 0 0,-1 12 488 0 0,1-10-427 0 0,1 0-52 0 0,0-4-150 0 0,0-2-37 0 0,2 2 83 0 0,1-1-40 0 0,-1-1-25 0 0,-1 1 25 0 0,-1 0 8 0 0,-1 1 35 0 0,0 1 43 0 0,1 0 51 0 0,-1-3-270 0 0,0 0 46 0 0,0 0 60 0 0,0 2 127 0 0,0-2-174 0 0,0 0-62 0 0,0 0-63 0 0,0 0-81 0 0,0 1-94 0 0,0 0-110 0 0,0-2 146 0 0,0 0-43 0 0,0 0-37 0 0,0 0-34 0 0,0 0-114 0 0,0 0-33 0 0,0 0-1183 0 0</inkml:trace>
  <inkml:trace contextRef="#ctx0" brushRef="#br0" timeOffset="465.77">632 95 8352 0 0,'0'-2'190'0'0,"0"-2"-122"0"0,-1-11 365 0 0,1 12-346 0 0,-1 0-34 0 0,0 1-59 0 0,-9-3 45 0 0,4-8-39 0 0,0 4 20 0 0,2 5 54 0 0,2 2 80 0 0,1 1 176 0 0,2 0-29 0 0,-1 0-68 0 0,0-1-58 0 0,0 1-48 0 0,0 0-28 0 0,0-1-41 0 0,-1-1 21 0 0,1 2-15 0 0,0 0 63 0 0,0-2 245 0 0,0 3-171 0 0,0 0-61 0 0,0 0-13 0 0,0 0 4 0 0,0 0-31 0 0,0-2-20 0 0,0-9-86 0 0,0 8-96 0 0,0 3 25 0 0,0 0-82 0 0,0 0 49 0 0,0 0-33 0 0,0 0-37 0 0,0 0-43 0 0,0 0-46 0 0,0 0-41 0 0,0 0-39 0 0,0 0-32 0 0,0 0-640 0 0,0 0-673 0 0</inkml:trace>
  <inkml:trace contextRef="#ctx0" brushRef="#br0" timeOffset="936.25">1294 95 5696 0 0,'0'0'132'0'0,"0"0"17"0"0,0 0 10 0 0,0-2-26 0 0,-2-12-106 0 0,-5 5-8 0 0,3 5 48 0 0,4 4-67 0 0,-1-1 188 0 0,0-1-33 0 0,-1 0 69 0 0,2-1-70 0 0,0-1-54 0 0,0 0-14 0 0,-1 2 42 0 0,-10-11 480 0 0,9 10-21 0 0,2 3-117 0 0,-1 0-272 0 0,1 1-44 0 0,-3-1 48 0 0,0 0-99 0 0,-3-1-18 0 0,6 1 9 0 0,-9 0 309 0 0,0 0-89 0 0,-1-1-65 0 0,1 1-71 0 0,-1 0-56 0 0,2 1-42 0 0,7-1-70 0 0,-1 1-1 0 0,1-1 1 0 0,0 0-1 0 0,-1 1 1 0 0,1-1-1 0 0,0 0 1 0 0,0 1-1 0 0,-1 0 1 0 0,1-1-1 0 0,0 1 1 0 0,0 0-1 0 0,0-1 1 0 0,0 1-1 0 0,0 0 1 0 0,0 0-1 0 0,0 0 1 0 0,0 0-1 0 0,0 0 1 0 0,0 0-1 0 0,1 0 1 0 0,-1 1-10 0 0,-4 9 59 0 0,5-10-55 0 0,-1 0-1 0 0,1 0 0 0 0,0 0 1 0 0,-1 0-1 0 0,1 0 0 0 0,-1 0 1 0 0,0 0-1 0 0,1 0 0 0 0,-1 0 1 0 0,0 0-1 0 0,1 0 1 0 0,-1 0-1 0 0,0 0 0 0 0,0 0 1 0 0,0-1-1 0 0,0 1 0 0 0,0 0 1 0 0,-1 0-4 0 0,0 0 3 0 0,-1 0 0 0 0,1 1 0 0 0,-1 0 1 0 0,1-1-1 0 0,0 1 0 0 0,0 0 0 0 0,0 0 1 0 0,0 0-1 0 0,0 0 0 0 0,0 0 0 0 0,0 1 1 0 0,1-1-1 0 0,-1 1-3 0 0,-16 20 22 0 0,15-19-18 0 0,0 0 0 0 0,0 1 0 0 0,0-1 0 0 0,0 1 0 0 0,1 0 0 0 0,0 0 0 0 0,0 0 0 0 0,0 0 0 0 0,1 0 0 0 0,0 0 1 0 0,0 1-1 0 0,0 0-4 0 0,-6 22 31 0 0,1-13 20 0 0,5-11-35 0 0,-1-1-1 0 0,1 0 1 0 0,0 0-1 0 0,1 1 1 0 0,-1-1 0 0 0,0 1-1 0 0,1-1 1 0 0,0 2-16 0 0,0 14 89 0 0,0-2-33 0 0,0 29-9 0 0,0-41-47 0 0,1 1 0 0 0,0 0 0 0 0,0 0 0 0 0,1-1 0 0 0,-1 1 0 0 0,1 0 0 0 0,0-1 0 0 0,1 0 0 0 0,0 1 0 0 0,0-1 0 0 0,0 0 0 0 0,0-1 0 0 0,0 1 0 0 0,1 0 0 0 0,0-1 0 0 0,0 0 0 0 0,3 2 0 0 0,-3-3 1 0 0,-1 0-1 0 0,1 0 1 0 0,0 0 0 0 0,0 0 0 0 0,1 0-1 0 0,13 5 44 0 0,-13-5-12 0 0,-3-2-12 0 0,1 0-1 0 0,-1 0 1 0 0,0-1 0 0 0,0 1 0 0 0,0-1 0 0 0,1 1 0 0 0,-1-1 0 0 0,0 0 0 0 0,0 0-1 0 0,1 0 1 0 0,-1 0 0 0 0,0-1 0 0 0,0 1 0 0 0,1 0 0 0 0,1-1-20 0 0,14-6 207 0 0,-1-1 100 0 0,-11 4-134 0 0,-1 1-55 0 0,0 0 0 0 0,-1-1 0 0 0,1 1 1 0 0,-1-1-1 0 0,3-4-118 0 0,2-2 164 0 0,-3 1-36 0 0,-1-2 5 0 0,-4 9-106 0 0,0 0 1 0 0,0-1-1 0 0,0 1 0 0 0,0 0 1 0 0,1 0-1 0 0,-1 0 1 0 0,1 0-1 0 0,-1 0 1 0 0,1 0-28 0 0,0 1 20 0 0,-1-1 1 0 0,1 1 0 0 0,-1-1-1 0 0,0 0 1 0 0,0 0 0 0 0,0 1-1 0 0,0-1 1 0 0,0 0 0 0 0,0 0-1 0 0,0 0 1 0 0,0 0 0 0 0,0-1-21 0 0,0-28 246 0 0,-1 20-180 0 0,0-49 107 0 0,0 58-173 0 0,0-1 1 0 0,0 1-1 0 0,-1 0 1 0 0,1-1-1 0 0,-1 1 0 0 0,0 0 1 0 0,1 0-1 0 0,-1 0 1 0 0,0 0-1 0 0,0-1 1 0 0,-1 0-1 0 0,-3-7-38 0 0,0-2-42 0 0,3 7 56 0 0,-6-18-140 0 0,0 6-24 0 0,-3 1-34 0 0,8 14 131 0 0,1-1 0 0 0,-1-1 0 0 0,1 1-1 0 0,0 0 1 0 0,0-1 0 0 0,0 0 91 0 0,-1-2-194 0 0,-1 0-62 0 0,0 0-82 0 0,-1 0-103 0 0,2 3-20 0 0,0 0-106 0 0,1 0 85 0 0,0 1-39 0 0,-1-3-606 0 0,1-1-472 0 0,1-3-898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5.9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1 221 5072 0 0,'0'0'144'0'0,"3"0"1"0"0,3 2-114 0 0,-4-1-31 0 0,-1 0 0 0 0,0 1-1 0 0,0-1 1 0 0,1 1 0 0 0,-1-1-1 0 0,0 0 1 0 0,0 1 0 0 0,0 0-1 0 0,0 0 1 0 0,3 4 27 0 0,0 0 46 0 0,-3-5 138 0 0,0 1-38 0 0,1 0 79 0 0,-2 1-79 0 0,0 2-61 0 0,0-2-16 0 0,1-1 47 0 0,14 28 1068 0 0,-7-13-654 0 0,-4-9-329 0 0,1 0-44 0 0,-2-3-80 0 0,0-1 0 0 0,0 0 0 0 0,0 0 1 0 0,1 0-1 0 0,-1-1 0 0 0,1 1 0 0 0,2 0-104 0 0,-2-1 94 0 0,0 1 0 0 0,-1-1 0 0 0,1 1 0 0 0,-1 0 0 0 0,1 0 0 0 0,-1 0 0 0 0,1 2-94 0 0,0 4 216 0 0,2 1 12 0 0,2-1-43 0 0,31 30 434 0 0,1-1-77 0 0,-37-36-493 0 0,0-1-1 0 0,0 0 0 0 0,0 1 0 0 0,0-1 0 0 0,1-1 1 0 0,0 2-49 0 0,0-2 47 0 0,-1 1 0 0 0,1 0 0 0 0,-1 0 0 0 0,0 1 0 0 0,0-1 0 0 0,1 2-47 0 0,12 9 163 0 0,-3-8-16 0 0,-8 2-54 0 0,-5-7-87 0 0,0 0 0 0 0,0 1 0 0 0,0-1-1 0 0,1 1 1 0 0,-1-1 0 0 0,0 0 0 0 0,1 1-1 0 0,-1-1 1 0 0,0 1 0 0 0,1-1 0 0 0,-1 0-1 0 0,1 1 1 0 0,-1-1 0 0 0,0 0-1 0 0,1 0 1 0 0,-1 1 0 0 0,1-1 0 0 0,-1 0-1 0 0,1 0 1 0 0,-1 0 0 0 0,1 0 0 0 0,-1 0-1 0 0,1 1 1 0 0,-1-1 0 0 0,1 0 0 0 0,-1 0-1 0 0,1 0 1 0 0,-1 0 0 0 0,1 0-1 0 0,-1-1 1 0 0,1 1 0 0 0,-1 0-6 0 0,14 0 88 0 0,-12 0-21 0 0,-2 0-3 0 0,0 0 6 0 0,0 0 29 0 0,0 0 12 0 0,0 0-100 0 0,0 0-91 0 0,0 0-83 0 0,0 0 38 0 0,0 0-34 0 0,0 0-37 0 0,0 0-34 0 0,0 0-323 0 0,0 0 71 0 0,0 0-49 0 0,0 0-632 0 0,0 0-504 0 0,0 0-955 0 0</inkml:trace>
  <inkml:trace contextRef="#ctx0" brushRef="#br0" timeOffset="269.27">285 189 8928 0 0,'0'0'200'0'0,"0"0"33"0"0,0 0 14 0 0,-3 0-41 0 0,3 0-203 0 0,-1 0 0 0 0,0 0 0 0 0,1 0-1 0 0,-1 0 1 0 0,0 1 0 0 0,1-1 0 0 0,-1 0-1 0 0,0 0 1 0 0,1 0 0 0 0,-1 0 0 0 0,0 1-1 0 0,1-1 1 0 0,-1 0 0 0 0,0 1 0 0 0,1-1-3 0 0,-3 5 5 0 0,1 1 48 0 0,-4-4 72 0 0,1 1 46 0 0,0 7 196 0 0,-6-3-11 0 0,2-3-151 0 0,2 4-42 0 0,3 2 6 0 0,0-1-49 0 0,-6 3 16 0 0,-3 4 42 0 0,6-5-46 0 0,-3 0-23 0 0,-2 1-14 0 0,5 6 18 0 0,6-15-96 0 0,1-1 0 0 0,-1 0 1 0 0,0 0-1 0 0,0 0 0 0 0,0 1 0 0 0,0-1 1 0 0,0 0-1 0 0,0 0 0 0 0,0 0 0 0 0,-1-1 0 0 0,1 1 1 0 0,-1 0-18 0 0,-30 34 336 0 0,19-12-176 0 0,7-8 1 0 0,0-1-52 0 0,-2 1-31 0 0,-4 7-31 0 0,-3 5-14 0 0,14-22-6 0 0,0 1 18 0 0,-2-2 69 0 0,-8 6-32 0 0,9-9-42 0 0,2-2-87 0 0,0 0-36 0 0,0 0-125 0 0,0 0-14 0 0</inkml:trace>
  <inkml:trace contextRef="#ctx0" brushRef="#br0" timeOffset="805.76">758 237 7800 0 0,'0'0'174'0'0,"0"0"29"0"0,-2-3 13 0 0,-19-17-79 0 0,17 16-61 0 0,2-1-66 0 0,-1-1 11 0 0,1 1 38 0 0,0 2 40 0 0,-1 2 42 0 0,-2 0 44 0 0,4 2-175 0 0,1-1-1 0 0,0 0 1 0 0,0 0-1 0 0,0 0 1 0 0,0 0-1 0 0,0 0 1 0 0,0 0 0 0 0,0 0-1 0 0,0 0 1 0 0,0 0-1 0 0,0 0 1 0 0,-1 0-1 0 0,1 0 1 0 0,0 0 0 0 0,0 0-1 0 0,0 0 1 0 0,0 0-1 0 0,0 0 1 0 0,0 0-1 0 0,0 0 1 0 0,0 0 0 0 0,0-1-1 0 0,0 1 1 0 0,0 0-1 0 0,-1 0 1 0 0,1 0-1 0 0,0 0 1 0 0,0 0 0 0 0,0 0-1 0 0,0 0 1 0 0,0 0-1 0 0,0 0 1 0 0,0 0-1 0 0,0 0 1 0 0,0 0-1 0 0,0 0 1 0 0,0 0 0 0 0,0-1-1 0 0,0 1 1 0 0,0 0-1 0 0,0 0 1 0 0,0 0-1 0 0,0 0 1 0 0,0 0 0 0 0,0 0-1 0 0,0 0 1 0 0,0 0-1 0 0,0 0 1 0 0,0 0-1 0 0,0-1 1 0 0,0 1 0 0 0,0 0-1 0 0,0 0 1 0 0,0 0-1 0 0,0 0 1 0 0,0 0-1 0 0,0 0-9 0 0,0-1 36 0 0,0 1 0 0 0,0-1-1 0 0,0 0 1 0 0,-1 1 0 0 0,1-1-1 0 0,0 0 1 0 0,0 1-1 0 0,-1-1 1 0 0,1 1 0 0 0,0-1-1 0 0,-1 0 1 0 0,1 1 0 0 0,0-1-1 0 0,-1 1 1 0 0,1-1 0 0 0,-1 1-1 0 0,1-1 1 0 0,-1 1 0 0 0,1 0-1 0 0,-1-1 1 0 0,1 1-36 0 0,-10-6 402 0 0,4 2-204 0 0,0 0-77 0 0,3 1 181 0 0,3 3-12 0 0,-2 0-18 0 0,-9 0-67 0 0,9 0-28 0 0,2 0-7 0 0,-3 0-13 0 0,-23 0 52 0 0,20 3-119 0 0,-7 10-8 0 0,7-6-46 0 0,1-3-28 0 0,0-2 7 0 0,-1 1-6 0 0,5-3-8 0 0,1 0 1 0 0,-1 0-1 0 0,1 0 1 0 0,-1 1-1 0 0,1-1 1 0 0,-1 0-1 0 0,1 0 1 0 0,-1 1-1 0 0,1-1 1 0 0,0 0 0 0 0,-1 0-1 0 0,1 1 1 0 0,0-1-1 0 0,-1 1 1 0 0,1-1-1 0 0,0 0 1 0 0,-1 1-1 0 0,1-1 1 0 0,0 1-2 0 0,-1 8 47 0 0,-3 6 41 0 0,-9 2 169 0 0,6-10-142 0 0,2 2-49 0 0,2 2-51 0 0,3 0-66 0 0,0-9 36 0 0,1 0 0 0 0,-1 0 0 0 0,0 0 0 0 0,0 0 0 0 0,0 0 0 0 0,-1 0 0 0 0,1 0 0 0 0,0 0 1 0 0,-1 0-1 0 0,1 0 0 0 0,-1 1 15 0 0,-4 5-44 0 0,4-7 40 0 0,0 1 1 0 0,0-1-1 0 0,0 0 1 0 0,0 1-1 0 0,0-1 1 0 0,1 1-1 0 0,-1 0 1 0 0,1-1-1 0 0,-1 1 1 0 0,1 0-1 0 0,0-1 1 0 0,-1 1 0 0 0,1 0-1 0 0,0-1 1 0 0,0 2 3 0 0,0 7 0 0 0,-1-5 0 0 0,1 0 0 0 0,-1 0 0 0 0,1 0 0 0 0,0-1 0 0 0,1 1 0 0 0,-1 0 0 0 0,1 0 0 0 0,0-1 0 0 0,1 4 0 0 0,3 0 0 0 0,-4-7 0 0 0,0 0 0 0 0,0 1 0 0 0,0-1 0 0 0,-1 1 0 0 0,1-1 0 0 0,0 1 0 0 0,-1-1 0 0 0,1 1 0 0 0,-1 0 0 0 0,0-1 0 0 0,1 1 0 0 0,-1 0 0 0 0,0-1 0 0 0,0 1 0 0 0,0-1 0 0 0,0 0 0 0 0,0 0 0 0 0,0-1-1 0 0,0 1 1 0 0,1 0 0 0 0,-1 0 0 0 0,0-1 0 0 0,0 1 0 0 0,1 0 0 0 0,-1 0 0 0 0,0-1 0 0 0,1 1 0 0 0,-1 0 0 0 0,1-1 0 0 0,-1 1 0 0 0,1 0 0 0 0,-1-1 0 0 0,1 1 0 0 0,-1-1 0 0 0,1 1 0 0 0,-1-1 0 0 0,1 1 0 0 0,0-1 0 0 0,-1 1 0 0 0,1-1 0 0 0,0 1 0 0 0,0-1 0 0 0,-1 0 0 0 0,2 1 0 0 0,-1-1 1 0 0,0 1-1 0 0,0-1 1 0 0,0 1 0 0 0,0-1 0 0 0,1 1-1 0 0,-1 0 1 0 0,0 0 0 0 0,-1 0 0 0 0,1-1-1 0 0,0 1 1 0 0,0 0 0 0 0,0 0 0 0 0,0 0-1 0 0,-1 0 1 0 0,1 1-1 0 0,2 5 15 0 0,-3-7-14 0 0,0 1 0 0 0,1-1 0 0 0,-1 1 0 0 0,0-1 0 0 0,0 1 0 0 0,0-1 0 0 0,1 0 0 0 0,-1 1 0 0 0,0-1 0 0 0,0 1 0 0 0,1-1 0 0 0,-1 0 0 0 0,1 1 0 0 0,-1-1 0 0 0,0 0 0 0 0,1 1 0 0 0,-1-1 0 0 0,1 0 0 0 0,-1 1 0 0 0,0-1 0 0 0,1 0 0 0 0,-1 0 1 0 0,1 0-1 0 0,-1 1 0 0 0,1-1 0 0 0,-1 0 0 0 0,1 0 0 0 0,-1 0 0 0 0,1 0 0 0 0,-1 0 0 0 0,1 0 0 0 0,-1 0 0 0 0,1 0 0 0 0,-1 0 0 0 0,1 0 0 0 0,-1 0 0 0 0,1 0 0 0 0,-1-1-1 0 0,10 3 22 0 0,2 3 64 0 0,-2-1 12 0 0,2-8-34 0 0,-11 3-59 0 0,1 0 0 0 0,0 0 0 0 0,-1 0-1 0 0,1 1 1 0 0,0-1 0 0 0,-1 1 0 0 0,1-1 0 0 0,0 1-1 0 0,0 0 1 0 0,1-1-5 0 0,-2 1-23 0 0,1 0 0 0 0,0 0 0 0 0,0 0 0 0 0,-1-1 0 0 0,1 1 0 0 0,0-1 0 0 0,0 1 0 0 0,-1-1 0 0 0,1 0 0 0 0,0 1 0 0 0,-1-1 0 0 0,1 0 0 0 0,-1 0 23 0 0,9-5-187 0 0,4 4-53 0 0,-13 2 208 0 0,1 0-1 0 0,-1-1 1 0 0,1 1 0 0 0,-1 0 0 0 0,1 0 0 0 0,-1-1 0 0 0,0 1 0 0 0,1-1 0 0 0,-1 1 0 0 0,0-1 0 0 0,1 1 0 0 0,-1-1 32 0 0,12-10-425 0 0,3-2-149 0 0,0 10-2 0 0</inkml:trace>
  <inkml:trace contextRef="#ctx0" brushRef="#br0" timeOffset="1092.7">963 0 7688 0 0,'0'0'166'0'0,"0"0"29"0"0,0 0 14 0 0,0 0 38 0 0,0 0 108 0 0,0 0 42 0 0,3 0 10 0 0,4 1-218 0 0,-4 2-36 0 0,-1 6 70 0 0,-2-7-200 0 0,0 0-1 0 0,0-1 1 0 0,0 1-1 0 0,1 0 1 0 0,-1 0-1 0 0,0 0 1 0 0,1-1-1 0 0,0 1 1 0 0,0 1-23 0 0,3 4 48 0 0,0 3 48 0 0,1 0 34 0 0,18 39 592 0 0,-17-33-558 0 0,-4-7-29 0 0,-1-1-36 0 0,0 5 25 0 0,0 7-6 0 0,2-12-56 0 0,0-1 0 0 0,0 1 0 0 0,3 5-62 0 0,5 11 130 0 0,-3-1 10 0 0,-2-1-58 0 0,10 39 35 0 0,-14-54-96 0 0,0 24 46 0 0,-2-26-50 0 0,0-1 0 0 0,0 0 0 0 0,1 0 0 0 0,-1 0 0 0 0,2 5-17 0 0,4 6 61 0 0,-5-12-47 0 0,1 1 1 0 0,-1-1-1 0 0,0 0 0 0 0,-1 1 1 0 0,1-1-1 0 0,0 1 0 0 0,-1-1 1 0 0,0 2-15 0 0,2 14 92 0 0,5-3-15 0 0,-1-1 34 0 0,-5 1 41 0 0,-2 0 54 0 0,0-4-111 0 0,1 1-36 0 0,1-1-37 0 0,3-2-36 0 0,6 6 14 0 0,-8-11-29 0 0,-1-1-75 0 0,-1-2-77 0 0,0-1 47 0 0,0 0-32 0 0,0 0-36 0 0,0-1-33 0 0,0 1-327 0 0,0-1 73 0 0,0 0-46 0 0,0 0-636 0 0,0 0-508 0 0,0 0-962 0 0</inkml:trace>
  <inkml:trace contextRef="#ctx0" brushRef="#br0" timeOffset="1453.3">1295 253 7368 0 0,'0'0'165'0'0,"0"0"22"0"0,0 0 10 0 0,0 2-16 0 0,1 6-147 0 0,7 7-18 0 0,-4-11 20 0 0,-2-2 147 0 0,0 1-64 0 0,-2 0-38 0 0,0 1-33 0 0,0 0-7 0 0,1-2 24 0 0,4 6 80 0 0,1 2 60 0 0,-4 3 52 0 0,0-1-43 0 0,4 0 28 0 0,0 1-1 0 0,-4-2-26 0 0,0 0 0 0 0,4 1 30 0 0,0 1 3 0 0,-4-2-28 0 0,0 3 43 0 0,4-4-55 0 0,-1-2-75 0 0,0 2 17 0 0,0 3-7 0 0,1 1-19 0 0,-1-4-9 0 0,-4-9-105 0 0,-1 0 1 0 0,1 0 0 0 0,0 0 0 0 0,-1 0 0 0 0,1-1-1 0 0,0 1 1 0 0,0 0 0 0 0,0 0 0 0 0,0-1 0 0 0,0 1 0 0 0,0 0-1 0 0,0-1 1 0 0,0 1 0 0 0,0-1 0 0 0,0 0 0 0 0,0 1-11 0 0,10 5 171 0 0,-6 5 13 0 0,6-6 0 0 0,-9-2-111 0 0,0 1-18 0 0,0-1 3 0 0,0-1 22 0 0,3-1 113 0 0,-2-1-44 0 0,2 0 44 0 0,-1 0-96 0 0,2 1 36 0 0,32-1 774 0 0,-31-2-754 0 0,-2 1-44 0 0,0-1-39 0 0,11-7 156 0 0,-8 4-26 0 0,-2-8 56 0 0,-4 10-201 0 0,0-1 0 0 0,0 1 0 0 0,1 1 0 0 0,-1-1 0 0 0,1 0 0 0 0,0 1 0 0 0,0-1 0 0 0,0 1 1 0 0,3-2-56 0 0,-1 1 52 0 0,-5 3-42 0 0,1 0 0 0 0,0 0 0 0 0,-1-1 0 0 0,1 1 0 0 0,-1 0 0 0 0,1-1 1 0 0,0 1-1 0 0,-1 0 0 0 0,1-1 0 0 0,-1 1 0 0 0,1-1 0 0 0,-1 1 0 0 0,1-1 0 0 0,-1 1 1 0 0,0-1-1 0 0,1 1 0 0 0,-1-1 0 0 0,0 0 0 0 0,1 1 0 0 0,-1-1 0 0 0,0 0 0 0 0,1 0-10 0 0,1-4 37 0 0,8-13 122 0 0,1-3-52 0 0,0 0-49 0 0,-1 3-46 0 0,-7 2-1 0 0,-6 0 32 0 0,-2 8-34 0 0,4 7-9 0 0,0-1 0 0 0,0 1 0 0 0,1-1 0 0 0,-1 1 0 0 0,0-1 1 0 0,0 1-1 0 0,1-1 0 0 0,-1 1 0 0 0,1-1 0 0 0,0 0 0 0 0,-1 1 0 0 0,1-1 0 0 0,0 0 0 0 0,0 0 0 0 0,0 1 0 0 0,0-1 0 0 0,0 0 0 0 0,-1 0 0 0 0,1 1 0 0 0,-1-1 0 0 0,1 0 0 0 0,-1 0 0 0 0,1 1 0 0 0,-1-1 0 0 0,0 1 0 0 0,0-1 0 0 0,0 0 0 0 0,0 1 0 0 0,0-1 0 0 0,0 1 0 0 0,0-1 0 0 0,0 1 0 0 0,1-1 0 0 0,-1 0 0 0 0,0 1 0 0 0,1-1 0 0 0,-1 0 0 0 0,1 0 0 0 0,0 1 0 0 0,-1-1 0 0 0,1 0 0 0 0,0 0 0 0 0,0 1-1 0 0,0 1 0 0 0,0-1-1 0 0,0 0 1 0 0,0 1-1 0 0,0-1 1 0 0,0 0-1 0 0,0 1 1 0 0,0-1 0 0 0,0 0-1 0 0,-1 1 1 0 0,1-1-1 0 0,0 0 1 0 0,0 1-1 0 0,-1-1 1 0 0,1 1 0 0 0,-1-1-1 0 0,1 1 1 0 0,0-1-1 0 0,-1 0 1 0 0,1 1-1 0 0,-1 0 1 0 0,1-1 0 0 0,-1 1-1 0 0,1-1 1 0 0,-1 1-1 0 0,0-1 2 0 0,-2-1-41 0 0,1-1-36 0 0,0-1-48 0 0,1-2-59 0 0,1 5 59 0 0,-2-1 10 0 0,-3-3-83 0 0,-1-1-45 0 0,4 4-285 0 0,2 2 402 0 0,0 0 15 0 0,0 0-13 0 0,0 0-38 0 0,0 0-9 0 0,0 0-38 0 0,0 0-45 0 0,0 0-49 0 0,0 0-53 0 0,0 0-50 0 0,0 0-43 0 0,0 0-40 0 0,0 0-140 0 0,0 0-38 0 0,0 0-170 0 0,0 0-460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5.4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397 2 8784 0 0,'0'0'197'0'0,"0"0"24"0"0,0 0 19 0 0,0 0 27 0 0,0 0 58 0 0,0 0 26 0 0,0 0 8 0 0,0 0-13 0 0,-2 0-56 0 0,-5 0-50 0 0,0 0-40 0 0,-8-1 96 0 0,0 1-134 0 0,-1-1-66 0 0,-5 1-37 0 0,14 0-46 0 0,1 0 0 0 0,0 1 0 0 0,-1 0 0 0 0,1 0 0 0 0,-2 1-13 0 0,-6 4 29 0 0,13-5-27 0 0,0 0 1 0 0,-1 0 0 0 0,1-1 0 0 0,-1 1-1 0 0,1 0 1 0 0,-1-1 0 0 0,1 1 0 0 0,-1-1-1 0 0,1 0 1 0 0,-1 1 0 0 0,1-1 0 0 0,-1 0-1 0 0,0 0-2 0 0,-9 0 23 0 0,-58 0 85 0 0,23 0 7 0 0,45 0-111 0 0,-1 0 0 0 0,0 0 0 0 0,1 1 0 0 0,-1-1 1 0 0,0 0-1 0 0,1 1 0 0 0,-1-1 0 0 0,1 1 0 0 0,-1 0 1 0 0,1-1-1 0 0,-1 1 0 0 0,1 0 0 0 0,-1 0 0 0 0,1 0-4 0 0,-7 4 6 0 0,-8-2 4 0 0,0-3 33 0 0,15 0-42 0 0,0 0-1 0 0,1 0 1 0 0,-1 0 0 0 0,0 0 0 0 0,0 0 0 0 0,0 0-1 0 0,0 0 1 0 0,0 0 0 0 0,1 0 0 0 0,-1 1-1 0 0,0-1 1 0 0,0 0 0 0 0,0 1 0 0 0,0-1-1 0 0,1 1 0 0 0,-1 0 0 0 0,1 0 0 0 0,-1-1 0 0 0,1 1 0 0 0,0 0 0 0 0,0 0 0 0 0,0 0 0 0 0,-1 0 0 0 0,1-1 0 0 0,0 1 0 0 0,0 0 0 0 0,0 0 0 0 0,0 0 0 0 0,0 1 0 0 0,0-2 0 0 0,1 1 0 0 0,-1 0 0 0 0,0 0 0 0 0,0 0 0 0 0,-1 0 0 0 0,1-1 0 0 0,0 1 0 0 0,0 0 0 0 0,0 0 0 0 0,0 0 0 0 0,-1 0 0 0 0,1-1 0 0 0,0 1 0 0 0,-1 1 0 0 0,-6 2 0 0 0,7-4 0 0 0,-1 0 0 0 0,1 1 0 0 0,-1-1 0 0 0,1 0 0 0 0,0 1 0 0 0,-1-1 0 0 0,1 0 0 0 0,-1 1 0 0 0,1-1 0 0 0,0 0 0 0 0,-1 1 0 0 0,1-1 0 0 0,0 1 0 0 0,0-1 0 0 0,-1 0 0 0 0,1 1 0 0 0,0-1 0 0 0,0 1 0 0 0,0-1 0 0 0,-1 1 0 0 0,1-1 0 0 0,0 1 0 0 0,0-1 0 0 0,0 1 0 0 0,0-1 0 0 0,0 1 0 0 0,0-1 0 0 0,0 1 0 0 0,0-1 0 0 0,0 1 0 0 0,0-1 0 0 0,1 1 0 0 0,-1 62 0 0 0,0-44 0 0 0,-3 9 0 0 0,-8 4 0 0 0,9-19 0 0 0,1 1 0 0 0,0-1 0 0 0,1 1 0 0 0,1 12 0 0 0,0 4 0 0 0,-1 191 64 0 0,3-206-36 0 0,7-1 136 0 0,-7-11 28 0 0,-1 0 0 0 0,0-2-173 0 0,-1 0 1 0 0,0 1-1 0 0,0-1 1 0 0,0 0-1 0 0,0 1 1 0 0,0-1-1 0 0,0 1 1 0 0,0 0 0 0 0,0-1-1 0 0,-1 1 1 0 0,1 0-1 0 0,-1 0 1 0 0,1-1-1 0 0,-1 1 1 0 0,0 1-20 0 0,0-1 89 0 0,3 1-7 0 0,8 8 4 0 0,-6-8 45 0 0,0-4-85 0 0,0 0 5 0 0,1 5 91 0 0,-1 0-121 0 0,2 0 55 0 0,-4-3-41 0 0,-1 0-1 0 0,1 0 1 0 0,0 0-1 0 0,0 0 0 0 0,-1 0 1 0 0,1-1-1 0 0,0 0 1 0 0,0 1-1 0 0,-1-1 1 0 0,1 0-1 0 0,0 0-34 0 0,12-5 100 0 0,-7 0-56 0 0,4-1 26 0 0,5 4 65 0 0,7 2-110 0 0,-23 0-19 0 0,1 0-1 0 0,0 0 0 0 0,-1 0 1 0 0,1 0-1 0 0,0 0 0 0 0,-1 0 1 0 0,1-1-1 0 0,0 1 0 0 0,-1-1 1 0 0,1 1-6 0 0,6-5 31 0 0,-7 4-29 0 0,1 0 1 0 0,-1 0-1 0 0,1 0 0 0 0,-1 0 1 0 0,1 1-1 0 0,-1-1 0 0 0,1 0 1 0 0,-1 1-1 0 0,1-1 0 0 0,0 1 1 0 0,-1 0-1 0 0,1 0 0 0 0,0 0 1 0 0,-1-1-3 0 0,14 2 2 0 0,15-2-1 0 0,-17-1-32 0 0,-2-9-109 0 0,-3 9 56 0 0,4 1-45 0 0,2 1-57 0 0,-2 0-72 0 0,-3 1-80 0 0,-4-4-198 0 0,-2 0 356 0 0,0 1 19 0 0,-1-1-129 0 0,0 2 94 0 0,-1 0-41 0 0,0-1-237 0 0,0 1-101 0 0,0 1 88 0 0,-1 0-39 0 0,2 0-607 0 0,2 0-470 0 0,5 0-900 0 0</inkml:trace>
  <inkml:trace contextRef="#ctx0" brushRef="#br0" timeOffset="296.58">19 365 9616 0 0,'0'0'216'0'0,"0"0"32"0"0,0 0 12 0 0,0-1-106 0 0,0-1-79 0 0,0-8 52 0 0,0 8 2 0 0,2 1 150 0 0,-1 1-248 0 0,-1 0 0 0 0,1 0 0 0 0,0 0 1 0 0,-1 0-1 0 0,1 0 0 0 0,-1 0 0 0 0,1 0 1 0 0,-1-1-1 0 0,1 1 0 0 0,-1 0 0 0 0,1 0 1 0 0,-1-1-1 0 0,1 1 0 0 0,-1 0 0 0 0,1-1 1 0 0,-1 1-1 0 0,1-1-31 0 0,5-8 457 0 0,-5 8-418 0 0,-1 0 0 0 0,1 0 0 0 0,0 0 0 0 0,-1 0 0 0 0,1 0 0 0 0,0 0 0 0 0,0 0 0 0 0,0 0 0 0 0,0 0 0 0 0,0 0 0 0 0,0 0 0 0 0,0 0 0 0 0,0 0 0 0 0,0 1 0 0 0,0-1 0 0 0,0 1 0 0 0,0-1 0 0 0,1 1 0 0 0,-1-1 0 0 0,0 1 0 0 0,0-1 0 0 0,1 1 0 0 0,-1 0 0 0 0,0 0 0 0 0,1 0 0 0 0,0 0-39 0 0,9-2 272 0 0,2-4 42 0 0,-1 0-21 0 0,-1 4-56 0 0,0 2-120 0 0,-2 0-53 0 0,16 0 18 0 0,-8-2-20 0 0,1-4-15 0 0,-3 1-21 0 0,-4 3-7 0 0,0 1-1 0 0,0 0 1 0 0,0 1 0 0 0,6 1-19 0 0,-2-1 11 0 0,8 0-4 0 0,1 0-152 0 0,-13 1 12 0 0,7 3-44 0 0,-14-2 78 0 0,0 0-55 0 0,-1-1 14 0 0,-1 0-39 0 0,1 0-43 0 0,0 0-49 0 0,-1 0-51 0 0,0 0-48 0 0,0-1-44 0 0,0 0-38 0 0,0 1-132 0 0,0-1-38 0 0,4 0-1375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3.9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159 48 6392 0 0,'0'0'141'0'0,"0"0"23"0"0,0 0 12 0 0,0-3-24 0 0,0 3-150 0 0,0-1 0 0 0,0 0 0 0 0,0 0 0 0 0,0 1 0 0 0,0-1 0 0 0,0 0 0 0 0,-1 1 0 0 0,1-1 1 0 0,0 0-1 0 0,0 1 0 0 0,0-1 0 0 0,-1 0 0 0 0,1 1 0 0 0,0-1 0 0 0,-1 1-2 0 0,-9-6 0 0 0,7 1 11 0 0,0 0 67 0 0,0 2 48 0 0,0 1 38 0 0,2 2-139 0 0,1 0 0 0 0,-1 0-1 0 0,1-1 1 0 0,0 1 0 0 0,-1 0-1 0 0,1 0 1 0 0,0-1 0 0 0,-1 1 0 0 0,1 0-1 0 0,0 0 1 0 0,-1-1 0 0 0,1 1-1 0 0,0 0 1 0 0,0-1 0 0 0,-1 1 0 0 0,1 0-1 0 0,0-1 1 0 0,0 1 0 0 0,0-1-1 0 0,0 1 1 0 0,-1 0 0 0 0,1-1-1 0 0,0 1 1 0 0,0-1 0 0 0,0 1 0 0 0,0-1-1 0 0,0 1 1 0 0,0 0 0 0 0,0-1-1 0 0,0 1 1 0 0,0-1-25 0 0,0 1 11 0 0,0 0 0 0 0,0 0 0 0 0,0 0-1 0 0,0 0 1 0 0,0 0 0 0 0,1 0 0 0 0,-1-1 0 0 0,0 1-1 0 0,0 0 1 0 0,0 0 0 0 0,0 0 0 0 0,0 0 0 0 0,0 0-1 0 0,0 0 1 0 0,0 0 0 0 0,-1 0 0 0 0,1 0 0 0 0,0 0-1 0 0,0-1 1 0 0,0 1 0 0 0,0 0 0 0 0,0 0 0 0 0,0 0-1 0 0,0 0 1 0 0,0 0 0 0 0,0 0 0 0 0,0 0 0 0 0,0 0-1 0 0,0 0 1 0 0,0 0 0 0 0,0 0 0 0 0,0 0 0 0 0,0 0-1 0 0,0 0 1 0 0,0-1 0 0 0,-1 1 0 0 0,1 0 0 0 0,0 0 0 0 0,0 0-1 0 0,0 0 1 0 0,0 0 0 0 0,0 0 0 0 0,0 0 0 0 0,0 0-1 0 0,0 0 1 0 0,0 0 0 0 0,0 0 0 0 0,-1 0 0 0 0,1 0-1 0 0,0 0 1 0 0,0 0 0 0 0,0 0 0 0 0,0 0 0 0 0,0 0-1 0 0,0 0 1 0 0,0 0 0 0 0,0 0-11 0 0,-2 0-6 0 0,1 0 65 0 0,-1 0 56 0 0,-1 0 47 0 0,-3 0 255 0 0,-8 0 730 0 0,9 0-848 0 0,2 0-69 0 0,1 0-135 0 0,0 0-39 0 0,1 0-44 0 0,0 0-49 0 0,-5 3 247 0 0,-7 10-37 0 0,-9 8-137 0 0,19-17-35 0 0,-6 19-15 0 0,4-15-10 0 0,4-7 21 0 0,0 0-1 0 0,0 1 1 0 0,0-1-1 0 0,1 1 1 0 0,-1-1 0 0 0,0 1-1 0 0,1-1 1 0 0,-1 1 0 0 0,1 0-1 0 0,0-1 1 0 0,-1 1 0 0 0,1 0-1 0 0,0-1 1 0 0,0 1 3 0 0,0 1-3 0 0,0-1 0 0 0,0 0 1 0 0,-1 1-1 0 0,1-1 0 0 0,0 1 0 0 0,-1-1 0 0 0,0 0 0 0 0,1 1 1 0 0,-1-1-1 0 0,0 0 0 0 0,0 0 0 0 0,-1 1 3 0 0,1-1-1 0 0,0 1-1 0 0,0-1 0 0 0,0 1 1 0 0,0-1-1 0 0,0 1 0 0 0,0 0 1 0 0,1 0-1 0 0,-1-1 1 0 0,1 1-1 0 0,0 0 0 0 0,0 0 1 0 0,0 0 1 0 0,0 71-91 0 0,0-52 47 0 0,0 3 35 0 0,0-23 9 0 0,0-1 0 0 0,0 1 0 0 0,0 0 0 0 0,1-1 0 0 0,-1 1 0 0 0,0 0 0 0 0,1-1 0 0 0,-1 1 0 0 0,1-1 0 0 0,0 1 0 0 0,-1 0 0 0 0,1-1 0 0 0,0 0 0 0 0,0 1 0 0 0,5 11 0 0 0,-1 10 0 0 0,2-17 0 0 0,-3-4 0 0 0,-3 0 0 0 0,1 0 0 0 0,-1 0 0 0 0,0 0 0 0 0,1 0 0 0 0,-1 0 0 0 0,0 0 0 0 0,-1 0 0 0 0,2 3 0 0 0,-2-4 0 0 0,0 0 0 0 0,0 0 0 0 0,0 0 0 0 0,1 0 0 0 0,-1 0 0 0 0,1 1 0 0 0,-1-1 0 0 0,1 0 0 0 0,-1 0 0 0 0,1 0 0 0 0,-1 0 0 0 0,1 0 0 0 0,0-1 0 0 0,-1 1 0 0 0,1 0 0 0 0,0 0 0 0 0,0 0 0 0 0,0-1 0 0 0,0 1 0 0 0,0 0 0 0 0,0-1 0 0 0,0 1 0 0 0,0 0 0 0 0,0-1 0 0 0,0 0 0 0 0,0 1 0 0 0,0-1 0 0 0,0 0 0 0 0,0 1 0 0 0,1-1 0 0 0,0 0 0 0 0,0 0 0 0 0,0 0 0 0 0,-1 1 0 0 0,1-1 0 0 0,0 0 0 0 0,0 1 1 0 0,-1 0-1 0 0,1-1 0 0 0,0 1 0 0 0,-1 0 0 0 0,1 0 0 0 0,-1 0 0 0 0,1 0 0 0 0,-1 0 5 0 0,1 0-1 0 0,-1 0 1 0 0,1-1-1 0 0,0 1 1 0 0,-1 0-1 0 0,1 0 1 0 0,0-1-1 0 0,-1 1 1 0 0,1-1-1 0 0,0 0 1 0 0,0 0-1 0 0,0 1 1 0 0,0-1-5 0 0,7-1 8 0 0,-1 1 42 0 0,-7 0-23 0 0,1-1-1 0 0,0 1 1 0 0,0 0 0 0 0,0-1 0 0 0,0 1-1 0 0,-1-1 1 0 0,1 0 0 0 0,0 0-1 0 0,0 1 1 0 0,-1-1 0 0 0,1 0-1 0 0,-1 0 1 0 0,1-1 0 0 0,-1 1-1 0 0,1 0-26 0 0,-2 0 9 0 0,1 1-1 0 0,-1 0 0 0 0,0 0 1 0 0,0-1-1 0 0,1 1 0 0 0,-1 0 1 0 0,0 0-1 0 0,0 0 1 0 0,1-1-1 0 0,-1 1 0 0 0,0 0 1 0 0,1 0-1 0 0,-1 0 0 0 0,0 0 1 0 0,1 0-1 0 0,-1 0 0 0 0,0 0 1 0 0,0 0-1 0 0,1 0 0 0 0,-1 0 1 0 0,0 0-1 0 0,1 0 1 0 0,-1 0-1 0 0,0 0 0 0 0,1 0 1 0 0,-1 0-9 0 0,3 0 29 0 0,-1 0 1 0 0,1 0-1 0 0,-1 0 1 0 0,1-1-1 0 0,-1 1 1 0 0,1-1-1 0 0,0 0-29 0 0,3-5 110 0 0,-4 2-50 0 0,11-2 98 0 0,-8 3-104 0 0,0 0 1 0 0,-1-1-1 0 0,1 1 0 0 0,-1-1 0 0 0,3-4-54 0 0,8-11 145 0 0,1-13 65 0 0,-13 18-123 0 0,-3-8-26 0 0,-1 14-35 0 0,2-8 30 0 0,-1 13-44 0 0,1 0 1 0 0,-1 0 0 0 0,0 0 0 0 0,0 0-1 0 0,0 0 1 0 0,-1 1 0 0 0,1-1-1 0 0,-1 0 1 0 0,0 0 0 0 0,0-2-13 0 0,-31-59 35 0 0,23 52-133 0 0,-3 1-52 0 0,9 8 92 0 0,0 0-1 0 0,0 1 0 0 0,0-1 0 0 0,1-1 0 0 0,-1 1 1 0 0,-1-3 58 0 0,-4-9-285 0 0,2 2-46 0 0,4 10 235 0 0,-3-11-408 0 0,2 13 332 0 0,1 0 3 0 0,0 0 23 0 0,1 1-41 0 0,0-1-48 0 0,-1 0-56 0 0,2 0 13 0 0,-1 0-37 0 0,0-1-409 0 0,1-1-273 0 0,0-3-641 0 0</inkml:trace>
  <inkml:trace contextRef="#ctx0" brushRef="#br0" timeOffset="440.42">506 284 7800 0 0,'0'0'174'0'0,"0"3"29"0"0,0 1-131 0 0,0 11 146 0 0,3-8-107 0 0,7-1-73 0 0,-5 7-38 0 0,2-4 20 0 0,-1-2 52 0 0,1 0 85 0 0,-2 0 80 0 0,-2 0 74 0 0,-2 0 70 0 0,-1-4 257 0 0,3 0-29 0 0,7 7-128 0 0,-7-7-53 0 0,-3-3-10 0 0,0 0-10 0 0,0 0-35 0 0,0 0-18 0 0,0 0-3 0 0,0 0 0 0 0,0 0 0 0 0,0 0 0 0 0,0 0 0 0 0,0 0-27 0 0,0 0-112 0 0,0 0-47 0 0,0 0-8 0 0,0 0-18 0 0,0-3-56 0 0,0 3-82 0 0,0-1 0 0 0,0 1 0 0 0,0 0 0 0 0,0-1 0 0 0,0 1 0 0 0,0-1 0 0 0,0 1 0 0 0,0 0 0 0 0,0-1 0 0 0,0 1 0 0 0,0-1 0 0 0,-1 1 0 0 0,1 0 0 0 0,0-1 0 0 0,0 1 1 0 0,0-1-1 0 0,-1 1 0 0 0,1 0 0 0 0,0 0 0 0 0,0-1 0 0 0,-1 1 0 0 0,1 0 0 0 0,0-1 0 0 0,-1 1 0 0 0,1 0 0 0 0,0 0 0 0 0,-1-1 0 0 0,1 1-2 0 0,-8-8 24 0 0,7 5-12 0 0,0 0-1 0 0,1 0 0 0 0,-1-1 0 0 0,1 1 1 0 0,0 0-1 0 0,0 0 0 0 0,0-1-11 0 0,0-2 16 0 0,-1 0-1 0 0,0 0 0 0 0,0 0 1 0 0,0 0-1 0 0,-1 1 0 0 0,0-2-15 0 0,0 3 13 0 0,1-1 0 0 0,-1-1 0 0 0,1 1-1 0 0,0 0 1 0 0,0-5-13 0 0,1-9 13 0 0,0 13-13 0 0,0 0 0 0 0,0-1 0 0 0,0 1 0 0 0,1 0 0 0 0,0 0 0 0 0,0-1 0 0 0,6-6 0 0 0,-7 12 0 0 0,1-1 0 0 0,0 1 0 0 0,0-1 0 0 0,-1 1 0 0 0,1 0 0 0 0,0-1 0 0 0,-1 1 0 0 0,0-1 0 0 0,1 0 0 0 0,-1 1 0 0 0,0-1 0 0 0,0 1 0 0 0,0-1 0 0 0,3-14-12 0 0,10 0-36 0 0,3 1 36 0 0,0 2 12 0 0,-1 10 1 0 0,-14 3-2 0 0,0 0 0 0 0,0 0 0 0 0,0 0 0 0 0,-1 0 0 0 0,1 0 1 0 0,0 0-1 0 0,0 0 0 0 0,0 0 0 0 0,0 0 0 0 0,-1-1 0 0 0,1 1 0 0 0,0 0 0 0 0,0-1 0 0 0,0 1 0 0 0,0-1 1 0 0,3-6-38 0 0,-4 7 37 0 0,1 0-1 0 0,-1-1 1 0 0,0 1 0 0 0,0 0-1 0 0,0-1 1 0 0,1 1-1 0 0,-1 0 1 0 0,0-1-1 0 0,1 1 1 0 0,-1 0-1 0 0,0-1 1 0 0,0 1 0 0 0,1 0-1 0 0,-1 0 1 0 0,1-1-1 0 0,-1 1 1 0 0,0 0-1 0 0,1 0 1 0 0,-1 0-1 0 0,0-1 1 0 0,1 1 0 0 0,-1 0-1 0 0,1 0 1 0 0,-1 0-1 0 0,1 0 1 0 0,-1 0-1 0 0,0 0 1 0 0,1 0-1 0 0,-1 0 1 0 0,1 0-1 0 0,-1 0 2 0 0,6 3-64 0 0,-5-2 64 0 0,0 0 0 0 0,0 0 0 0 0,0 0 0 0 0,1 0 0 0 0,-1 0 0 0 0,1 0-1 0 0,-1 0 1 0 0,0 0 0 0 0,1 0 0 0 0,0-1 0 0 0,-1 1 0 0 0,1-1 0 0 0,-1 1-1 0 0,1-1 1 0 0,0 0 0 0 0,-1 1 0 0 0,1-1 0 0 0,0 0 0 0 0,14 3 53 0 0,0 10-40 0 0,-1 7-15 0 0,-4 1-40 0 0,-8-15 20 0 0,2 7 9 0 0,8-5 13 0 0,-11-6-1 0 0,-1 0 0 0 0,1-1 0 0 0,-1 1 0 0 0,1 0 0 0 0,-1 0 0 0 0,0 0 1 0 0,0 1-1 0 0,0-1 0 0 0,0 1 1 0 0,2 18-46 0 0,-3-19 45 0 0,0 0 0 0 0,1 0 0 0 0,-1-1 1 0 0,0 1-1 0 0,1 0 0 0 0,-1 0 0 0 0,1-1 0 0 0,0 1 0 0 0,-1 0 0 0 0,1-1 0 0 0,0 1 0 0 0,0-1 1 0 0,0 1 0 0 0,0-1 0 0 0,0 1 0 0 0,0-1 0 0 0,0 1 0 0 0,-1 0 0 0 0,1-1 0 0 0,0 1 0 0 0,-1 0 0 0 0,1-1 0 0 0,-1 1 0 0 0,0 0 0 0 0,1 0 0 0 0,-1 0 1 0 0,0-1-2 0 0,0 1 2 0 0,0 0 0 0 0,0-1-1 0 0,1 1 1 0 0,-1 0 0 0 0,0-1-1 0 0,1 1 1 0 0,-1 0 0 0 0,1-1-1 0 0,0 1 1 0 0,-1-1 0 0 0,1 1 0 0 0,0-1-1 0 0,0 1 1 0 0,0-1 0 0 0,0 0-1 0 0,0 0 1 0 0,0 1 0 0 0,1-1-1 0 0,2 6 84 0 0,-5 2-56 0 0,1-6-9 0 0,0 17 40 0 0,0-18-36 0 0,0 4-47 0 0,0 26-60 0 0,0-29 23 0 0,0-3-45 0 0,0 0-12 0 0,0 0 42 0 0,0 0-71 0 0,0 1-84 0 0,0 0 68 0 0,0 0-38 0 0,0-1-40 0 0,0 1-39 0 0,0 2-383 0 0,0-2 91 0 0,0 1-54 0 0,0 1-738 0 0,0-1-584 0 0,0-1-1108 0 0</inkml:trace>
  <inkml:trace contextRef="#ctx0" brushRef="#br0" timeOffset="701.26">1121 316 8640 0 0,'0'0'197'0'0,"0"0"24"0"0,0 0 17 0 0,3 0-38 0 0,9 0 136 0 0,0 0 93 0 0,1 0 127 0 0,17 0 818 0 0,-19 0-933 0 0,-3 0-146 0 0,0 0-49 0 0,1 0-59 0 0,-1 0-70 0 0,1 0-82 0 0,0 0-115 0 0,-4 0-8 0 0,0 0-34 0 0,-1 0-36 0 0,1 0-38 0 0,0 0-39 0 0,0 0-43 0 0,-1 0-42 0 0,1 0-46 0 0,0 0-48 0 0,0 0-48 0 0,0 0-51 0 0,0 0-53 0 0,1 0-1060 0 0,3 0-926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13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695 112 7688 0 0,'0'0'166'0'0,"0"0"29"0"0,0 0 14 0 0,0-3-25 0 0,0 3-181 0 0,0-1-1 0 0,0 0 1 0 0,0 1-1 0 0,0-1 1 0 0,0 0-1 0 0,0 1 1 0 0,0-1-1 0 0,0 0 1 0 0,0 1-1 0 0,-1-1 1 0 0,1 0-1 0 0,0 1 1 0 0,-1-1-1 0 0,1 0 1 0 0,0 1-3 0 0,-1-1 0 0 0,0 1 0 0 0,0 0 0 0 0,1-1 0 0 0,-1 1 0 0 0,0 0 0 0 0,0 0 0 0 0,0-1 0 0 0,0 1 0 0 0,1 0 0 0 0,-1 0 0 0 0,0 0 0 0 0,0 0 0 0 0,0 0 0 0 0,0 0 0 0 0,-6 0 16 0 0,3-2 35 0 0,2 0 36 0 0,1 0 37 0 0,-1-2 32 0 0,-1 1 39 0 0,-1 0 151 0 0,-3-1-40 0 0,-7-3 222 0 0,10 5-320 0 0,-2-1 65 0 0,1 1-46 0 0,-3-2 94 0 0,-2-3 6 0 0,7 5-37 0 0,1 1-106 0 0,-2 0-69 0 0,0 1-60 0 0,-1 0-11 0 0,2-1 45 0 0,-7-2 62 0 0,-1 0-12 0 0,3 0-10 0 0,0 0 21 0 0,1-1 52 0 0,-1 0-16 0 0,-2-2 86 0 0,-7 3 69 0 0,12 3-241 0 0,-1-1 0 0 0,1 0 1 0 0,0 0-1 0 0,-1 0 0 0 0,-2-2-100 0 0,-12-3 214 0 0,2 4-67 0 0,11 2-78 0 0,-12 0 109 0 0,-17 0 64 0 0,29 0-197 0 0,-2-1-5 0 0,-12 0 33 0 0,4 5 10 0 0,6 1-45 0 0,8-4-30 0 0,0 0-1 0 0,0 1 1 0 0,0-1-1 0 0,0 0 1 0 0,0-1-1 0 0,0 1 1 0 0,-1 0 0 0 0,1-1-1 0 0,-3 0-7 0 0,-9 2 39 0 0,-4 5-25 0 0,9-3-13 0 0,-6 3-1 0 0,1-1 0 0 0,1 2 0 0 0,-9 5 0 0 0,10-5 0 0 0,1-1 0 0 0,-2-1 0 0 0,-6 3 0 0 0,9-6 0 0 0,-1 2 0 0 0,1 0 0 0 0,-3 2 0 0 0,12-6 0 0 0,2-1 0 0 0,-1 1 0 0 0,0 0 0 0 0,0-1 0 0 0,0 1 0 0 0,0 0 0 0 0,0 0 0 0 0,1-1 0 0 0,-1 1 0 0 0,0 0 0 0 0,1 0 0 0 0,-1 0 0 0 0,0 0 0 0 0,1 0 0 0 0,-1 0 0 0 0,1 0 0 0 0,0 1 0 0 0,-7 9 0 0 0,-3-6 0 0 0,4 6 12 0 0,0-7 23 0 0,5-4-33 0 0,1 1 1 0 0,-1-1 0 0 0,1 0 0 0 0,0 0 0 0 0,-1 1-1 0 0,1-1 1 0 0,-1 0 0 0 0,1 1 0 0 0,0-1-1 0 0,-1 0 1 0 0,1 1 0 0 0,0-1 0 0 0,-1 1 0 0 0,1-1-1 0 0,0 0 1 0 0,0 1 0 0 0,0-1 0 0 0,-1 1-1 0 0,1-1 1 0 0,0 1 0 0 0,0-1 0 0 0,0 1 0 0 0,0-1-1 0 0,0 1 1 0 0,0-1 0 0 0,0 1 0 0 0,0-1-1 0 0,0 1 1 0 0,0-1 0 0 0,0 1 0 0 0,0-1 0 0 0,0 1-3 0 0,0 6 28 0 0,0 6-20 0 0,3-1-58 0 0,2-3-49 0 0,0 1-1 0 0,1-1 0 0 0,6 7 100 0 0,-4-6-31 0 0,0-1 39 0 0,-6-7-9 0 0,0 0 1 0 0,-1 0 0 0 0,1 0 0 0 0,-1 0 0 0 0,1 0 0 0 0,-1 0 0 0 0,0 0-1 0 0,0 1 1 0 0,0-1 0 0 0,0 1 0 0 0,-1-1 0 0 0,1 1 0 0 0,-1-1 0 0 0,1 1-5 0 0,-1-1 1 0 0,1 1-1 0 0,0-1 1 0 0,0 1-1 0 0,0-1 1 0 0,0 0-1 0 0,0 0 1 0 0,0 1-1 0 0,0-1 1 0 0,1 0-1 0 0,0 0 1 0 0,-1 0 0 0 0,1 0 4 0 0,9 10-4 0 0,0 1 0 0 0,0 1 0 0 0,3 7 4 0 0,-9-14-15 0 0,-1-2 0 0 0,1 1 1 0 0,1 0-1 0 0,2 2 15 0 0,9 10-83 0 0,-8-5 30 0 0,24 28-177 0 0,-9-18 148 0 0,8-3 60 0 0,-23-14 35 0 0,0 0 1 0 0,0 0-1 0 0,-1 0 1 0 0,1 2-14 0 0,4 6 9 0 0,-10-10-8 0 0,1 0-1 0 0,-1-1 0 0 0,1 1 0 0 0,-1-1 0 0 0,1 0 0 0 0,0 0 0 0 0,0 0 1 0 0,4 1-1 0 0,4 3 0 0 0,0 1 0 0 0,-1 0 0 0 0,0 1 0 0 0,0 0 0 0 0,8 10 0 0 0,-4-3 0 0 0,20 16 0 0 0,-29-28 0 0 0,0 1 0 0 0,0 0 0 0 0,0 0 0 0 0,-1 0 0 0 0,0 1 0 0 0,0 0 0 0 0,4 5 0 0 0,-5-5 0 0 0,0-1 0 0 0,1 1 0 0 0,-1-1 0 0 0,2 1 0 0 0,-3-4 0 0 0,0 1 0 0 0,-1-1 0 0 0,1 1 0 0 0,-1 0 0 0 0,0 0 0 0 0,2 3 0 0 0,1 15 0 0 0,-2-11 0 0 0,0 1 0 0 0,1 0 0 0 0,1-1 0 0 0,0 1 0 0 0,0-1 0 0 0,1 0 0 0 0,0 0 0 0 0,0 0 0 0 0,-1 1 0 0 0,-1-1 0 0 0,1 1 0 0 0,-2 1 0 0 0,3 19 0 0 0,-2-14 0 0 0,-2-10 0 0 0,0-1 0 0 0,0 1 0 0 0,-1 0 0 0 0,0 0 0 0 0,0 3 0 0 0,-1-7 0 0 0,0 0 0 0 0,0 1 0 0 0,1-1 0 0 0,-1 0 0 0 0,1 0 0 0 0,0 0 0 0 0,0 1 0 0 0,0-1 0 0 0,1 2 0 0 0,4 11 0 0 0,-5-11 0 0 0,-1 0 0 0 0,1 1 0 0 0,-1-1 0 0 0,0 1 0 0 0,-1-1 0 0 0,1 0 0 0 0,-1 1 0 0 0,0-1 0 0 0,-1 0 0 0 0,1 0 0 0 0,-1 1 0 0 0,-1 0 0 0 0,1 0 0 0 0,0 12 0 0 0,2-16 0 0 0,0-1 0 0 0,0 0 0 0 0,0 1 0 0 0,0-1 0 0 0,-1 1 0 0 0,1-1 0 0 0,0 0 0 0 0,-1 1 0 0 0,1-1 0 0 0,-1 1 0 0 0,-4 5 1 0 0,0 0 1 0 0,0-1-1 0 0,0 0 0 0 0,-1 0 1 0 0,0 0-1 0 0,-4 2-1 0 0,-8 9 52 0 0,13-13-42 0 0,-1 0 0 0 0,1-1 0 0 0,-1 0 1 0 0,1 0-1 0 0,-1 0 0 0 0,0-1 0 0 0,0 0 1 0 0,-4 1-11 0 0,4-1-6 0 0,-7 2-1 0 0,6-1-13 0 0,-1 0 1 0 0,1-1-1 0 0,-1 0 0 0 0,0 0 1 0 0,0-1-1 0 0,0 0 1 0 0,-6 0 19 0 0,0-1-39 0 0,0 0 38 0 0,-13 1 56 0 0,20 0-15 0 0,-1-1 0 0 0,0-1 0 0 0,0 1 0 0 0,1-1 1 0 0,-8-2-41 0 0,-6-8 77 0 0,-1 5-121 0 0,-5-2-61 0 0,24 6 79 0 0,-1 0 0 0 0,1 0-1 0 0,-1 0 1 0 0,1 0-1 0 0,0-1 1 0 0,0 0 0 0 0,-1-1 26 0 0,-10-8-144 0 0,1 2-46 0 0,-3-3-138 0 0,13 10 246 0 0,0 0 0 0 0,1 0 0 0 0,-1 0 0 0 0,1 0 0 0 0,0 0 0 0 0,0-1 0 0 0,-2-2 82 0 0,2 1-177 0 0,-3-7-32 0 0,4 9 131 0 0,0 0-39 0 0,0 1-32 0 0,0 0-51 0 0,0-1-60 0 0,1 0-69 0 0,-2-1-160 0 0,2 2 199 0 0,-1 0-33 0 0,0 0-35 0 0,1 0-36 0 0,-1 0-39 0 0,0-1-40 0 0,-3-7-1120 0 0,-5-9-891 0 0</inkml:trace>
  <inkml:trace contextRef="#ctx0" brushRef="#br0" timeOffset="566.09">1090 790 7248 0 0,'0'0'209'0'0,"2"0"-5"0"0,27 0-161 0 0,-23 1-59 0 0,0-1 68 0 0,1 0 76 0 0,1 1 58 0 0,1-2 89 0 0,3-2 181 0 0,-4-2-180 0 0,2-1 113 0 0,3 4 87 0 0,-6 2-229 0 0,-5 0-168 0 0,1 0 1 0 0,-1 0-1 0 0,0 0 1 0 0,0 0-1 0 0,0 0 1 0 0,0 0-1 0 0,0-1 1 0 0,1 1-1 0 0,-1-1 1 0 0,1 0-80 0 0,5-4 244 0 0,-7 4-192 0 0,1 0 0 0 0,-1 0 0 0 0,0 0-1 0 0,1 1 1 0 0,-1-1 0 0 0,1 0 0 0 0,0 1-1 0 0,-1-1 1 0 0,1 1 0 0 0,-1-1 0 0 0,1 1-1 0 0,0 0 1 0 0,-1 0 0 0 0,1 0-52 0 0,10-2 177 0 0,1-5-48 0 0,-11 6-117 0 0,-1 0-1 0 0,0 1 1 0 0,1-1 0 0 0,-1 0 0 0 0,1 1-1 0 0,-1-1 1 0 0,1 0 0 0 0,-1 1-1 0 0,1 0 1 0 0,0-1 0 0 0,-1 1 0 0 0,1 0-12 0 0,3-3 94 0 0,-4 2-82 0 0,1 0-1 0 0,-1 0 0 0 0,1 0 0 0 0,-1-1 1 0 0,1 1-1 0 0,-1 0 0 0 0,1 1 1 0 0,-1-1-1 0 0,1 0 0 0 0,0 0 0 0 0,0 1 1 0 0,-1-1-1 0 0,1 1 0 0 0,0 0 1 0 0,1-1-12 0 0,2-1 80 0 0,5-9-2 0 0,-7 8-4 0 0,-3 3-2 0 0,0 0 0 0 0,0-2 4 0 0,0-32 277 0 0,0 30-273 0 0,0 0-37 0 0,-3-1 109 0 0,-10-6-15 0 0,0 6-69 0 0,11 1-59 0 0,-4-3 9 0 0,-15 2 46 0 0,13-2-39 0 0,8 6-23 0 0,0 1 0 0 0,-1-1 0 0 0,1 1 0 0 0,0 0 0 0 0,-1-1 0 0 0,1 1 0 0 0,0-1-1 0 0,-1 1 1 0 0,1 0 0 0 0,0-1 0 0 0,-1 1 0 0 0,1 0 0 0 0,-1 0 0 0 0,1-1 0 0 0,-1 1 0 0 0,1 0 0 0 0,-1 0 0 0 0,1 0 0 0 0,-1 0 0 0 0,1 0 0 0 0,-1 0 0 0 0,1-1 0 0 0,-1 1 0 0 0,1 0 0 0 0,-1 0 0 0 0,1 1 0 0 0,-1-1 0 0 0,1 0 0 0 0,-1 0-2 0 0,-2 0 4 0 0,1 0 1 0 0,-1 0-1 0 0,1-1 0 0 0,-1 1 0 0 0,1-1 1 0 0,-1 1-1 0 0,1-1 0 0 0,-1 0 0 0 0,1 0 1 0 0,0 0-1 0 0,-3-1-4 0 0,3 1 3 0 0,0 0-1 0 0,0 0 1 0 0,-1 0 0 0 0,1 0 0 0 0,-1 0 0 0 0,1 0-1 0 0,-1 1 1 0 0,1 0 0 0 0,-1-1 0 0 0,1 1 0 0 0,-3 0-3 0 0,-7 0 10 0 0,9-1-5 0 0,0 1 1 0 0,0 0-1 0 0,-1 0 1 0 0,1 0-1 0 0,0 0 0 0 0,0 0 1 0 0,0 1-1 0 0,-1 0 0 0 0,1 0 1 0 0,0 0-6 0 0,-5 4 0 0 0,6-4 0 0 0,1-1 0 0 0,-1 1 0 0 0,1 0 0 0 0,-1 0 0 0 0,1 0 0 0 0,-1-1 0 0 0,1 1 0 0 0,-1-1 0 0 0,1 1 0 0 0,-1-1 0 0 0,0 0 0 0 0,1 1 0 0 0,-1-1 0 0 0,0 0 0 0 0,0 0-3 0 0,1 0 0 0 0,-1 0 1 0 0,0 0-1 0 0,1 1 0 0 0,-1-1 0 0 0,1 1 1 0 0,-1-1-1 0 0,0 1 0 0 0,1 0 1 0 0,-1-1-1 0 0,1 1 0 0 0,-1 0 1 0 0,1 0-1 0 0,0 0 3 0 0,-7 4-22 0 0,-4 0 9 0 0,1 1 12 0 0,-1 4-51 0 0,-17 19 42 0 0,20-21 10 0 0,8-6 0 0 0,-1-1 0 0 0,0 0 0 0 0,1 1 0 0 0,-1-1 0 0 0,0 1 0 0 0,1 0 0 0 0,0-1 0 0 0,-1 1 0 0 0,1 0 0 0 0,0 0 0 0 0,0 0 0 0 0,0 0 0 0 0,0 0 0 0 0,1 0 0 0 0,-1 0 0 0 0,0 0 0 0 0,1 0 0 0 0,-1 0 0 0 0,1 1 0 0 0,0-1 0 0 0,0 1 0 0 0,-3 20-25 0 0,-10 13-69 0 0,1 1-2 0 0,8-12 71 0 0,4 11 23 0 0,0 41-60 0 0,1-71 62 0 0,-1 0 0 0 0,1 0 0 0 0,0 0 0 0 0,1 0 0 0 0,0 0 0 0 0,-1 0 0 0 0,2-1 0 0 0,-1 1 0 0 0,1 0 0 0 0,10 30 0 0 0,-10-25 0 0 0,-2-7 0 0 0,0 0 0 0 0,0 0 0 0 0,0 0 0 0 0,0-1 0 0 0,1 1 0 0 0,-1 0 0 0 0,1-1 0 0 0,0 0 0 0 0,2 3 0 0 0,9 20 0 0 0,-13-24 5 0 0,1 0 0 0 0,0 0 0 0 0,0 0 0 0 0,0 1 0 0 0,0-1 0 0 0,0 0 0 0 0,1-1 0 0 0,-1 1 0 0 0,1 0 0 0 0,-1 0 0 0 0,1-1 1 0 0,-1 1-1 0 0,1 0 0 0 0,0-1 0 0 0,0 0 0 0 0,0 1 0 0 0,0-1 0 0 0,1 0-5 0 0,19 16 107 0 0,-15-10-61 0 0,-2-1-6 0 0,1-1 1 0 0,0 1-1 0 0,1-1 0 0 0,1 1-40 0 0,11 3 110 0 0,4-6 64 0 0,-11-3-100 0 0,-5-1-21 0 0,0 1 1 0 0,0 0-1 0 0,-1 1 1 0 0,1 0-1 0 0,5 1-53 0 0,-4 1 74 0 0,5 2 55 0 0,3-9-2 0 0,0-1 13 0 0,-1 3 24 0 0,-8 2-116 0 0,0-1 0 0 0,0 1 0 0 0,0-2 0 0 0,-1 1 0 0 0,2-1-48 0 0,31-13 167 0 0,-1-5-73 0 0,-4-2-71 0 0,-29 18-38 0 0,0 0 1 0 0,0 0-1 0 0,-1-1 1 0 0,0 1-1 0 0,1-1 1 0 0,-2 0-1 0 0,1 0 1 0 0,0-1-1 0 0,0-1 15 0 0,3-4-91 0 0,-2 2-126 0 0,6-12-220 0 0,-8 14 250 0 0,0-1-59 0 0,0 2-69 0 0,0-1-90 0 0,0 1-110 0 0,-1 4 173 0 0,0 0-47 0 0,-1 0-42 0 0,1 0-37 0 0,0 0-135 0 0,0 0-36 0 0,3-4-1405 0 0,-5 6 2044 0 0</inkml:trace>
  <inkml:trace contextRef="#ctx0" brushRef="#br0" timeOffset="997.87">1800 80 8264 0 0,'0'0'182'0'0,"0"0"29"0"0,0 0 14 0 0,0 0-73 0 0,0 0-21 0 0,0 0 39 0 0,0 0 135 0 0,0 0 249 0 0,0 0 20 0 0,0 0-40 0 0,0 0-371 0 0,0 0 37 0 0,0 0 92 0 0,0 0-17 0 0,2 3 3 0 0,5 5-100 0 0,-3 2 51 0 0,-2 19 310 0 0,-2-14-359 0 0,0 4-10 0 0,0 0-36 0 0,3 2-44 0 0,3-6-18 0 0,-5-12-57 0 0,0 1 0 0 0,1-1 0 0 0,-2 1 0 0 0,1-1 0 0 0,0 0 0 0 0,0 1 0 0 0,-1 0 0 0 0,0-1 0 0 0,0 1-15 0 0,1 5 27 0 0,-1 1-1 0 0,1-1 1 0 0,1 1 0 0 0,0-1 0 0 0,0 1-28 0 0,1-2 31 0 0,-1 1-1 0 0,-1 0 0 0 0,0 0 1 0 0,0 9-30 0 0,-1-8 29 0 0,1 0 0 0 0,1 0 1 0 0,-1-1-1 0 0,3 6-29 0 0,1 10 43 0 0,0 20 37 0 0,0-22-30 0 0,-2-12-17 0 0,-1-1 1 0 0,0 1-1 0 0,-1 0 1 0 0,0 2-34 0 0,-1-7 49 0 0,0 1 0 0 0,1-1 0 0 0,0 0 0 0 0,0 1 0 0 0,1-1 0 0 0,0 1-49 0 0,4 16 163 0 0,-1 19 100 0 0,0-19-108 0 0,1 6-17 0 0,-4 1-69 0 0,-2 62 73 0 0,1-79-124 0 0,0 1 1 0 0,0 0-1 0 0,1-1 1 0 0,1 1-19 0 0,0-2 17 0 0,-1 0 1 0 0,-1 0-1 0 0,0 0 1 0 0,0 1-18 0 0,-1 50 70 0 0,0 31 188 0 0,0-90-238 0 0,0 0 0 0 0,1 0 0 0 0,-1 0-1 0 0,1 0 1 0 0,0 0 0 0 0,0-1 0 0 0,0 1 0 0 0,0 0 0 0 0,1-1 0 0 0,0 1 0 0 0,1 2-20 0 0,1 8 80 0 0,-5 8-17 0 0,1-14-34 0 0,0 1 36 0 0,0 2-47 0 0,1 0 17 0 0,-1-4 71 0 0,-1-1 69 0 0,1 0 108 0 0,-1-6-338 0 0,-1 0-10 0 0,-3 0-27 0 0,-4 0-128 0 0,1-1-34 0 0,8 1 236 0 0,0 0 1 0 0,-1 0-1 0 0,1-1 0 0 0,-1 1 0 0 0,1 0 1 0 0,-1 0-1 0 0,1-1 0 0 0,0 1 1 0 0,-1 0-1 0 0,1-1 0 0 0,0 1 0 0 0,-1 0 1 0 0,1-1-1 0 0,0 1 0 0 0,0-1 1 0 0,-1 1-1 0 0,1 0 0 0 0,0-1 0 0 0,0 1 1 0 0,0-1-1 0 0,-1 1 0 0 0,1-1 1 0 0,0 1-1 0 0,0-1 0 0 0,0 1 0 0 0,0-1 1 0 0,0 1-1 0 0,0-1 0 0 0,0 1 1 0 0,0-1 16 0 0,0-2-255 0 0,-3 1 38 0 0,-1-2-66 0 0,-2-2-43 0 0,-10-10-775 0 0,14 10 146 0 0,2-7-4 0 0</inkml:trace>
  <inkml:trace contextRef="#ctx0" brushRef="#br0" timeOffset="1259.94">1547 790 8952 0 0,'0'0'200'0'0,"3"0"33"0"0,-2 0-208 0 0,1 0-1 0 0,0 0 1 0 0,-1-1-1 0 0,1 1 1 0 0,-1-1-1 0 0,1 1 1 0 0,-1-1-1 0 0,1 1 1 0 0,-1-1-1 0 0,1 0 1 0 0,-1 0-1 0 0,1 0-24 0 0,11-6 168 0 0,-1 6-127 0 0,-9 0-41 0 0,0 1 0 0 0,0 0 0 0 0,1-1 0 0 0,-1 0 0 0 0,0 1 0 0 0,0-1 0 0 0,1 0 0 0 0,-1-1 0 0 0,2 0 0 0 0,5-3 0 0 0,4 1 37 0 0,-2 0 70 0 0,0 1 56 0 0,0 0 47 0 0,9-2 251 0 0,12-1 377 0 0,-18 3-504 0 0,6-1 45 0 0,-9 2-240 0 0,-1 0-43 0 0,40-8 362 0 0,1 1-89 0 0,1 0-81 0 0,0 0-77 0 0,1 0-68 0 0,0 0-64 0 0,-2 0-59 0 0,0-1-52 0 0,14-5-99 0 0,-40 8 7 0 0,-8 2-41 0 0,1 0-87 0 0,-14 4 126 0 0,1 1 1 0 0,-1-1 0 0 0,1 1-1 0 0,3 0 126 0 0,23 0-518 0 0</inkml:trace>
  <inkml:trace contextRef="#ctx0" brushRef="#br0" timeOffset="1869.32">2967 491 9096 0 0,'0'0'200'0'0,"0"0"33"0"0,0 0 16 0 0,-3-3-31 0 0,2 1-223 0 0,-2 0 46 0 0,-1-2 86 0 0,0-1 52 0 0,-6-5 298 0 0,8 8-369 0 0,0 1-54 0 0,0-2 290 0 0,0 0-118 0 0,2 1-72 0 0,0-1-72 0 0,0 0-31 0 0,-1 1 67 0 0,-4-2 98 0 0,-1 1-38 0 0,5 3-153 0 0,0 0 1 0 0,0-1-1 0 0,0 1 0 0 0,0-1 0 0 0,0 1 1 0 0,0-1-1 0 0,0 0 0 0 0,0 1 0 0 0,0-1 1 0 0,0 0-1 0 0,0 0 0 0 0,1 1 0 0 0,-1-1 1 0 0,0 0-1 0 0,0 0 0 0 0,1-1-25 0 0,-3-2 102 0 0,3 3-77 0 0,0 0 0 0 0,0 1 0 0 0,-1-1 0 0 0,1 0 0 0 0,0 1 0 0 0,-1-1 0 0 0,1 1 0 0 0,-1-1 0 0 0,1 0 1 0 0,0 1-1 0 0,-1-1 0 0 0,1 1 0 0 0,-1 0 0 0 0,0-1 0 0 0,1 1 0 0 0,-1-1 0 0 0,1 1 0 0 0,-1 0 0 0 0,0-1 0 0 0,1 1 0 0 0,-1 0 0 0 0,0 0-25 0 0,-4-3 102 0 0,0 0 18 0 0,-26-13 637 0 0,20 6-483 0 0,-5-2 95 0 0,-11-1 66 0 0,7 4-151 0 0,12 4-178 0 0,6 4-91 0 0,1 0 1 0 0,0 0-1 0 0,-1 0 1 0 0,1 1-1 0 0,-1-1 1 0 0,1 0 0 0 0,-1 1-1 0 0,0-1 1 0 0,1 1-1 0 0,-1 0 1 0 0,0-1-1 0 0,1 1 1 0 0,-1 0 0 0 0,0 0-16 0 0,-14-1 87 0 0,-14 0 33 0 0,13 5-100 0 0,9 1-20 0 0,7-4-5 0 0,-1 0 0 0 0,1 0 1 0 0,-1 0-1 0 0,1 0 0 0 0,-1-1 1 0 0,1 1-1 0 0,-1 0 0 0 0,1-1 0 0 0,-1 1 1 0 0,0-1-1 0 0,1 0 0 0 0,-1 0 1 0 0,0 1-1 0 0,1-1 5 0 0,-1 0-2 0 0,0 0 1 0 0,0 0 0 0 0,1 0-1 0 0,-1 1 1 0 0,0-1-1 0 0,0 1 1 0 0,1 0-1 0 0,-1-1 1 0 0,0 1 0 0 0,1 0-1 0 0,-1 0 1 0 0,1 0-1 0 0,-1 0 1 0 0,1 0-1 0 0,0 0 1 0 0,-1 0 0 0 0,1 1-1 0 0,0-1 1 0 0,0 1 1 0 0,-16 11-46 0 0,7-9 34 0 0,8-3 12 0 0,-1 0 0 0 0,1 0 0 0 0,0 1 0 0 0,0-1 0 0 0,0 0 0 0 0,0 1 0 0 0,0-1 0 0 0,0 1 0 0 0,0 0 0 0 0,-6 5 0 0 0,5-4 0 0 0,-1 0 0 0 0,1 1 0 0 0,0-1 0 0 0,0 1 0 0 0,1-1 0 0 0,-1 1 0 0 0,-2 7 0 0 0,4-9 0 0 0,0 1 0 0 0,0-1 0 0 0,0 0 0 0 0,-1 0 0 0 0,1 0 0 0 0,0 0 0 0 0,-1 0 0 0 0,0 0 0 0 0,0 0 0 0 0,1 0-4 0 0,-1-1 1 0 0,0 1 0 0 0,1 0 0 0 0,-1 0 0 0 0,1 0-1 0 0,-1 0 1 0 0,0 2 3 0 0,0 11-77 0 0,2-14 69 0 0,0 1 0 0 0,-1-1 1 0 0,1 0-1 0 0,0 1 1 0 0,0-1-1 0 0,-1 1 0 0 0,1-1 1 0 0,-1 0-1 0 0,1 1 1 0 0,-1-1-1 0 0,0 0 0 0 0,1 1 1 0 0,-1-1-1 0 0,0 0 1 0 0,-1 1 7 0 0,2-1-3 0 0,-1 0 0 0 0,0 0 0 0 0,1 0 1 0 0,-1 0-1 0 0,0 0 0 0 0,1 0 0 0 0,-1 0 0 0 0,1 0 1 0 0,0 0-1 0 0,-1 1 0 0 0,1-1 0 0 0,0 0 1 0 0,0 0-1 0 0,-1 2 3 0 0,2 1-3 0 0,-1-1 1 0 0,1 1 0 0 0,0 0-1 0 0,0 0 1 0 0,1 0-1 0 0,-1-1 1 0 0,1 1-1 0 0,-1 0 1 0 0,2 0 2 0 0,2 7-61 0 0,-4-9 38 0 0,0 0 1 0 0,0 1-1 0 0,0-1 1 0 0,0 0-1 0 0,1 0 0 0 0,-1 0 1 0 0,1 0-1 0 0,-1 0 1 0 0,1 0 22 0 0,12 14-181 0 0,-13-14 161 0 0,0 1 0 0 0,0-1 0 0 0,1 0 1 0 0,-1 1-1 0 0,1-1 0 0 0,0 0 1 0 0,1 2 19 0 0,-1-3-6 0 0,0 0 0 0 0,0 0 0 0 0,-1 0 1 0 0,1 0-1 0 0,0 0 0 0 0,0 0 0 0 0,0 0 1 0 0,1 0 5 0 0,-1-1-3 0 0,0 1 1 0 0,-1-1 0 0 0,1 1 0 0 0,0 0 0 0 0,-1-1 0 0 0,1 1-1 0 0,0 0 1 0 0,-1 0 0 0 0,1 0 0 0 0,-1 1 0 0 0,0-1 0 0 0,1 0 0 0 0,-1 0-1 0 0,0 1 1 0 0,0-1 0 0 0,0 1 0 0 0,1 0 2 0 0,5 8-23 0 0,12 0 11 0 0,5 10 12 0 0,-15-12-13 0 0,0-1-1 0 0,1 1 1 0 0,0-1-1 0 0,4 1 14 0 0,65 39-10 0 0,-77-45 10 0 0,35 16-6 0 0,-2 2 1 0 0,4 3 5 0 0,-34-19-7 0 0,1 0 1 0 0,-1 0-1 0 0,0 1 0 0 0,0-1 1 0 0,-1 1-1 0 0,0 0 0 0 0,1 1 1 0 0,1 2 6 0 0,-4-5 0 0 0,0 0 0 0 0,0-1 0 0 0,0 1 0 0 0,1-1 0 0 0,-1 0 0 0 0,1 0 0 0 0,0 0 0 0 0,0 0 0 0 0,2 2 0 0 0,12 8 0 0 0,-13-7 0 0 0,0-1 0 0 0,-1 1 0 0 0,0 0 0 0 0,0 1 0 0 0,0-1 0 0 0,0 2 0 0 0,8 14 0 0 0,-6-13 0 0 0,0 0 0 0 0,-1 1 0 0 0,1 3 0 0 0,8 14 0 0 0,-7-18 0 0 0,-5-6 0 0 0,0-1 0 0 0,0 0 0 0 0,0 0 0 0 0,0 1 0 0 0,0-1 0 0 0,-1 1 0 0 0,1-1 0 0 0,0 1 0 0 0,-1-1 0 0 0,1 1 0 0 0,-1 0 0 0 0,0-1 0 0 0,1 1 0 0 0,-1-1 0 0 0,0 1 0 0 0,0 0 0 0 0,0 1 0 0 0,0 1 5 0 0,0 0 0 0 0,1 0 1 0 0,0 0-1 0 0,0 0 0 0 0,0-1 1 0 0,0 1-1 0 0,0 0 0 0 0,1 0 1 0 0,0-1-1 0 0,1 3-5 0 0,-2-3 1 0 0,0 0 1 0 0,-1 0-1 0 0,1 0 1 0 0,-1 0-1 0 0,1 0 1 0 0,-1 0 0 0 0,0 0-1 0 0,0 0 1 0 0,-1 0-1 0 0,1 0 1 0 0,0-1-1 0 0,-1 1 1 0 0,0 0-1 0 0,0 1-1 0 0,-5 9 29 0 0,5-11-27 0 0,0-1 0 0 0,0 0 0 0 0,0 1-1 0 0,1-1 1 0 0,-1 1 0 0 0,1-1 0 0 0,-1 1 0 0 0,1-1 0 0 0,-1 1 0 0 0,1 0 0 0 0,0-1 0 0 0,0 1 0 0 0,0-1-2 0 0,-4 14 19 0 0,-8 1 84 0 0,-1 1 13 0 0,8-7-44 0 0,4-8-56 0 0,0 1-1 0 0,0-1 1 0 0,0 0 0 0 0,-1 0 0 0 0,1 0-1 0 0,0 0 1 0 0,-1 0 0 0 0,0 0 0 0 0,0 0-16 0 0,-11 14 125 0 0,5-3-9 0 0,-4-2-22 0 0,3-3-33 0 0,1 5 52 0 0,-5-8-90 0 0,-7 7-37 0 0,-4 2-26 0 0,1-5 29 0 0,19-7 11 0 0,0-1 0 0 0,0 1 0 0 0,0-1 0 0 0,0 0 0 0 0,-1 0 0 0 0,1 0 0 0 0,0-1 0 0 0,0 0 1 0 0,-2 1-1 0 0,-38-1 32 0 0,-23 0 96 0 0,60-1-115 0 0,-1 0 0 0 0,0 0 0 0 0,0 0 0 0 0,1-1 0 0 0,-2 0-13 0 0,2 0 9 0 0,-1 0 0 0 0,0 0 1 0 0,1 1-1 0 0,-1 0 1 0 0,-1 1-10 0 0,-13-2 6 0 0,-10-7 49 0 0,7 1-45 0 0,-51-18-25 0 0,69 24-6 0 0,1-1-39 0 0,-2-1-158 0 0,0 1-55 0 0,0-1-50 0 0,-18-1-588 0 0,24 4 816 0 0,0 0-1 0 0,0 0 1 0 0,0 0-1 0 0,1 0 1 0 0,-1 0-1 0 0,0 0 1 0 0,1 0 0 0 0,-1-1-1 0 0,1 1 1 0 0,-1-1 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0:30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5152 0 0,'0'0'116'0'0,"0"0"17"0"0,0 0 10 0 0,0 0-45 0 0,0 0 4 0 0,0 0 47 0 0,0 0 138 0 0,0 0 255 0 0,0 0 24 0 0,0 0 0 0 0,0 0-4 0 0,0 0-2 0 0,2 0 0 0 0,9 0-16 0 0,-8 0-67 0 0,-3 0-28 0 0,0 0-7 0 0,0-3-26 0 0,0-8-100 0 0,0 9-42 0 0,0 2-8 0 0,0 0-14 0 0,0 0-52 0 0,0 0-28 0 0,0 0-4 0 0,0 0-16 0 0,0 0-60 0 0,0 0 0 0 0,2 2-2 0 0,9 12-20 0 0,-9 1-2 0 0,-2 11 23 0 0,0 11-4 0 0,0-35-81 0 0,1 0-1 0 0,-1-1 0 0 0,0 1 1 0 0,0-1-1 0 0,1 1 0 0 0,-1-1 1 0 0,1 1-1 0 0,-1-1 0 0 0,1 1 1 0 0,0-1-1 0 0,-1 1 0 0 0,1-1 1 0 0,0 0-6 0 0,6 13 20 0 0,-6 3 21 0 0,-1-14-33 0 0,0 1 0 0 0,0-1 0 0 0,0 0-1 0 0,1 1 1 0 0,-1-1 0 0 0,1 0 0 0 0,0 0 0 0 0,0 1-8 0 0,1 1 16 0 0,0 2 21 0 0,0 0 0 0 0,0 0 0 0 0,0 0 0 0 0,-1 0 0 0 0,0 0 0 0 0,0 6-37 0 0,-1-5 33 0 0,1-1 0 0 0,0 1-1 0 0,0-1 1 0 0,1 1 0 0 0,0 0-33 0 0,1 0 38 0 0,-1 0 0 0 0,-1 0 0 0 0,0 0 1 0 0,0 0-1 0 0,0 1-38 0 0,-1-2 34 0 0,1 0-1 0 0,0-1 1 0 0,0 1 0 0 0,0 0-1 0 0,1-1 1 0 0,0 1-34 0 0,3 9 69 0 0,0 13 69 0 0,1-14-38 0 0,-5-12-77 0 0,0 1-1 0 0,1-1 0 0 0,-1 1 1 0 0,-1-1-1 0 0,1 1 1 0 0,0-1-1 0 0,-1 1 0 0 0,0-1 1 0 0,0 1-23 0 0,1 2 39 0 0,-1 0 1 0 0,1 0 0 0 0,0 0 0 0 0,1-1-1 0 0,0 1 1 0 0,0 0-40 0 0,-1-1 45 0 0,1 0 0 0 0,-1 0 0 0 0,0 0 0 0 0,0 0 1 0 0,0 5-46 0 0,0 16 186 0 0,-1-23-160 0 0,0 0 0 0 0,1 1-1 0 0,-1-1 1 0 0,1 0 0 0 0,0 0-1 0 0,0 0 1 0 0,1 2-26 0 0,4 8 107 0 0,-5-11-91 0 0,0 0 1 0 0,-1-1 0 0 0,0 1-1 0 0,1 0 1 0 0,-1 0 0 0 0,0 0-1 0 0,0 0 1 0 0,0 0-1 0 0,0 0 1 0 0,0 0 0 0 0,0 1-17 0 0,0-1 15 0 0,-1-1 0 0 0,1 1 0 0 0,0 0 1 0 0,0 0-1 0 0,0 0 0 0 0,1 0 0 0 0,-1 0 1 0 0,0 0-1 0 0,1 0 0 0 0,-1 0 0 0 0,1 0-15 0 0,10 11 104 0 0,-8-10-32 0 0,-3 0-18 0 0,0 7-28 0 0,0-7 50 0 0,0-3-1 0 0,0 0-10 0 0,0 0-1 0 0,0 0 0 0 0,0 0 6 0 0,0 0 15 0 0,0 0-56 0 0,0 0-58 0 0,0 0-58 0 0,0 0-125 0 0,0 0-221 0 0,0 0 325 0 0,0 0 5 0 0,0 0-18 0 0,0 0-44 0 0,0 0-12 0 0,0 0-44 0 0,0 0-50 0 0,0 0-56 0 0,0 0-60 0 0,0 0-57 0 0,0 0-49 0 0,0 0-44 0 0,0 0-156 0 0,0 0-43 0 0,0 0-189 0 0,0 0-509 0 0</inkml:trace>
  <inkml:trace contextRef="#ctx0" brushRef="#br0" timeOffset="633.5">364 300 6272 0 0,'0'0'141'0'0,"0"0"23"0"0,0 0 11 0 0,0 0 14 0 0,0 0 58 0 0,0 0 29 0 0,2 3 4 0 0,2 2-231 0 0,0 1 75 0 0,-3-4-38 0 0,0 1-1 0 0,0 0 1 0 0,-1 0 0 0 0,1 0-1 0 0,-1-1 1 0 0,1 1 0 0 0,-1 0-86 0 0,0 9 187 0 0,2-1-28 0 0,4 1 26 0 0,1 1 6 0 0,-6-2-22 0 0,-1-4-60 0 0,0-5-74 0 0,0 1 0 0 0,0-1 0 0 0,0 0 0 0 0,0 0 1 0 0,0 0-1 0 0,0 0 0 0 0,1 0 0 0 0,-1 1 0 0 0,1-1 0 0 0,0 1-35 0 0,4 5 74 0 0,-4-7-62 0 0,0 0-1 0 0,0 1 1 0 0,-1-1-1 0 0,1 1 0 0 0,0-1 1 0 0,0 1-1 0 0,-1 0 1 0 0,1-1-1 0 0,-1 1 1 0 0,0-1-1 0 0,1 1 0 0 0,-1 0 1 0 0,0-1-1 0 0,0 1-11 0 0,-1 14 92 0 0,0 9 102 0 0,1-22-155 0 0,0-1-1 0 0,1 0 1 0 0,-1 1-1 0 0,0-1 0 0 0,1 0 1 0 0,0 1-1 0 0,-1-1 1 0 0,2 1-39 0 0,3 5 107 0 0,-4-6-83 0 0,0-1-1 0 0,-1 1 1 0 0,1-1-1 0 0,0 1 1 0 0,0-1-1 0 0,-1 1 1 0 0,1-1 0 0 0,-1 1-1 0 0,1-1 1 0 0,-1 1-1 0 0,0 0 1 0 0,1-1-1 0 0,-1 1 1 0 0,0 0-24 0 0,0 5 82 0 0,-1-5-57 0 0,1 0 0 0 0,0 0-1 0 0,0 1 1 0 0,0-1 0 0 0,1 0-1 0 0,-1 0 1 0 0,0 0 0 0 0,1 0 0 0 0,-1 0-1 0 0,1 1-24 0 0,4 5 81 0 0,0-1-32 0 0,-3-1 22 0 0,-1 0 35 0 0,0 2 62 0 0,-1 18 183 0 0,0-23-181 0 0,0-3-22 0 0,0 0-10 0 0,0 0-2 0 0,0 0 0 0 0,0 0 0 0 0,0 0 0 0 0,0 0 0 0 0,0 0 4 0 0,0 0 17 0 0,0 0 10 0 0,0 0 1 0 0,0 0-3 0 0,0 0-12 0 0,0 0-7 0 0,0 0-2 0 0,0 0-10 0 0,0 0-39 0 0,0-3-20 0 0,0-26 42 0 0,0-2-47 0 0,0-64 23 0 0,0 93-93 0 0,0 0 0 0 0,0 0 0 0 0,0 1 0 0 0,1-1 0 0 0,-1 0 0 0 0,1 0 0 0 0,-1 1 0 0 0,1-1 0 0 0,0 0 0 0 0,0 1 0 0 0,-1-1 0 0 0,1 1 0 0 0,0-1 0 0 0,1 1 0 0 0,-2-1 0 0 0,1 1 0 0 0,0-1 0 0 0,0 0 0 0 0,0 1 0 0 0,-1-1 0 0 0,1 0 0 0 0,-1 1 0 0 0,1-1 0 0 0,-1 0 0 0 0,0 0 0 0 0,0 0 0 0 0,0 0 0 0 0,0-3 0 0 0,0 3 0 0 0,14-22 0 0 0,-10 13 0 0 0,-4 10 0 0 0,1 0 0 0 0,-1 0 0 0 0,1-1 0 0 0,-1 1 0 0 0,1 0 0 0 0,-1 0 0 0 0,1 0 0 0 0,-1 0 0 0 0,1 0 0 0 0,0 0 0 0 0,0 1 0 0 0,0-1 0 0 0,-1 0 0 0 0,1 0 0 0 0,0 0 0 0 0,0 1 0 0 0,0-1 0 0 0,1 0 0 0 0,11-4 0 0 0,-8-6 0 0 0,8 6 10 0 0,22-9-52 0 0,-19 14-40 0 0,-3 1 46 0 0,-3-2 26 0 0,-7 1 9 0 0,-1 0 0 0 0,1-1 0 0 0,0 1 0 0 0,0 0 0 0 0,0 1 0 0 0,0-1 0 0 0,-1 0 0 0 0,1 1 0 0 0,0-1 0 0 0,0 1 0 0 0,0 0 1 0 0,3 10-43 0 0,7-6 33 0 0,2 8-4 0 0,1 1-32 0 0,-11-12 39 0 0,-4-2 7 0 0,0 0-1 0 0,-1 1 1 0 0,1-1 0 0 0,-1 0 0 0 0,1 1 0 0 0,0-1-1 0 0,-1 0 1 0 0,1 1 0 0 0,-1-1 0 0 0,1 1 0 0 0,-1-1-1 0 0,1 1 1 0 0,-1-1 0 0 0,1 1 0 0 0,-1-1-1 0 0,0 1 1 0 0,1-1 0 0 0,-1 1 0 0 0,0 0 0 0 0,1-1-1 0 0,-1 1 1 0 0,0 0 0 0 0,3 4 0 0 0,23 26 0 0 0,-24-26 0 0 0,-1-4 0 0 0,-1 0 0 0 0,0-1 0 0 0,0 1 0 0 0,1 0 0 0 0,-1-1 0 0 0,0 1 0 0 0,1-1 0 0 0,-1 1 0 0 0,1-1 0 0 0,-1 1 0 0 0,1 0 0 0 0,-1-1 0 0 0,1 0 0 0 0,-1 1 0 0 0,1-1 0 0 0,-1 1 0 0 0,1-1 0 0 0,-1 0 0 0 0,1 1 0 0 0,0-1 0 0 0,-1 0 0 0 0,1 0 0 0 0,4 3 0 0 0,-2 0-7 0 0,0-1 0 0 0,0 1 0 0 0,-1 0 1 0 0,1 0-1 0 0,-1 0 0 0 0,0 1 1 0 0,0-1-1 0 0,0 1 0 0 0,-1-1 1 0 0,2 4 6 0 0,0 0-5 0 0,3 24 5 0 0,-2-23 0 0 0,-3-6 0 0 0,0-1 0 0 0,0 0 0 0 0,0 1 0 0 0,0-1 0 0 0,0 1 0 0 0,-1-1 0 0 0,1 1 0 0 0,-1 0 0 0 0,1-1 0 0 0,-1 1 0 0 0,0-1 0 0 0,0 1 0 0 0,1 0 0 0 0,-1 0 0 0 0,0 29 0 0 0,2-15 10 0 0,9 0 33 0 0,-9-3-20 0 0,-2-6 24 0 0,0-5-34 0 0,0 6-2 0 0,0 6 42 0 0,0-11 11 0 0,0-3-37 0 0,0 0-41 0 0,0 0-43 0 0,0 0-86 0 0,0 0-153 0 0,0 0-21 0 0</inkml:trace>
  <inkml:trace contextRef="#ctx0" brushRef="#br0" timeOffset="1117.02">1247 474 5008 0 0,'0'0'108'0'0,"0"0"17"0"0,0 0 13 0 0,0-3-15 0 0,0-3-82 0 0,0 2 24 0 0,0 2 65 0 0,0 1 150 0 0,0 1 255 0 0,3-2 17 0 0,7-9 3 0 0,-7 8-17 0 0,-3 1-8 0 0,0-9-2 0 0,0 11-519 0 0,0 0 0 0 0,0 0 0 0 0,0 0 0 0 0,0 0 1 0 0,0 0-1 0 0,0 0 0 0 0,0 0 0 0 0,0 0 0 0 0,0 0 0 0 0,0-1 1 0 0,0 1-1 0 0,0 0 0 0 0,0 0 0 0 0,0 0 0 0 0,0 0 0 0 0,0 0 1 0 0,0 0-1 0 0,0 0 0 0 0,0 0 0 0 0,0 0 0 0 0,0 0 0 0 0,0-1 1 0 0,0 1-1 0 0,0 0 0 0 0,0 0 0 0 0,0 0 0 0 0,0 0 0 0 0,0 0 1 0 0,0 0-1 0 0,0 0 0 0 0,-1 0 0 0 0,1 0 0 0 0,0 0 0 0 0,0 0 1 0 0,0 0-1 0 0,0 0 0 0 0,0 0 0 0 0,0 0 0 0 0,0 0 1 0 0,0 0-1 0 0,0 0 0 0 0,0-1 0 0 0,0 1 0 0 0,-1 0 0 0 0,1 0 1 0 0,0 0-1 0 0,0 0 0 0 0,0 0 0 0 0,0 0 0 0 0,0 0 0 0 0,0 0 1 0 0,0 1-1 0 0,0-1 0 0 0,0 0 0 0 0,0 0 0 0 0,-1 0 0 0 0,1 0-9 0 0,-10 0 500 0 0,10 0-491 0 0,0 0 0 0 0,0 0-1 0 0,0 0 1 0 0,-1 0-1 0 0,1 0 1 0 0,0 0-1 0 0,0 0 1 0 0,0 0 0 0 0,0 0-1 0 0,0 0 1 0 0,0 0-1 0 0,0 0 1 0 0,0 0 0 0 0,0 0-1 0 0,0 0 1 0 0,-1 0-1 0 0,1 0 1 0 0,0 0-1 0 0,0 0 1 0 0,0 0 0 0 0,0 0-1 0 0,0 0 1 0 0,0 0-1 0 0,0 0 1 0 0,0 0 0 0 0,0 0-1 0 0,0-1 1 0 0,0 1-1 0 0,-1 0 1 0 0,1 0-1 0 0,0 0 1 0 0,0 0 0 0 0,0 0-1 0 0,0 0 1 0 0,0 0-1 0 0,0 0 1 0 0,0 0 0 0 0,0 0-1 0 0,0 0 1 0 0,0 0-1 0 0,0-1 1 0 0,0 1-1 0 0,0 0 1 0 0,0 0 0 0 0,0 0-1 0 0,0 0 1 0 0,0 0-1 0 0,0 0 1 0 0,0 0 0 0 0,0 0-1 0 0,0 0 1 0 0,0 0-1 0 0,0-1 1 0 0,0 1 0 0 0,0 0-1 0 0,0 0 1 0 0,0 0-9 0 0,0-3 167 0 0,0-1 35 0 0,0-5 332 0 0,0 6-375 0 0,-1 1-58 0 0,1 0-39 0 0,-1 0-50 0 0,1 1-57 0 0,-7-4 174 0 0,6 5-122 0 0,1 0 0 0 0,0 0 0 0 0,-1-1 0 0 0,1 1 0 0 0,-1 0 0 0 0,1 0 0 0 0,0-1-1 0 0,-1 1 1 0 0,1 0 0 0 0,0-1 0 0 0,0 1 0 0 0,-1 0 0 0 0,1-1 0 0 0,0 1 0 0 0,0 0 0 0 0,-1-1 0 0 0,1 1 0 0 0,0 0 0 0 0,0-1 0 0 0,0 1-1 0 0,0-1 1 0 0,-1 1 0 0 0,1 0 0 0 0,0-1 0 0 0,0 1 0 0 0,0-1 0 0 0,0 1 0 0 0,0 0 0 0 0,0-1 0 0 0,0 1 0 0 0,0-1-7 0 0,0 1 3 0 0,0 0 0 0 0,1 0 0 0 0,-1 0 0 0 0,0 0 1 0 0,0 0-1 0 0,0-1 0 0 0,0 1 0 0 0,0 0 0 0 0,0 0 1 0 0,0 0-1 0 0,0 0 0 0 0,0 0 0 0 0,0 0 0 0 0,0 0 1 0 0,0 0-1 0 0,0 0 0 0 0,0 0 0 0 0,0-1 1 0 0,0 1-1 0 0,-1 0 0 0 0,1 0 0 0 0,0 0 0 0 0,0 0 1 0 0,0 0-1 0 0,0 0 0 0 0,0 0 0 0 0,0 0 0 0 0,0 0 1 0 0,0 0-1 0 0,0 0 0 0 0,0 0 0 0 0,0 0 0 0 0,0-1 1 0 0,0 1-1 0 0,0 0 0 0 0,0 0 0 0 0,0 0 0 0 0,-1 0 1 0 0,1 0-1 0 0,0 0 0 0 0,0 0 0 0 0,0 0 0 0 0,0 0 1 0 0,0 0-1 0 0,0 0 0 0 0,0 0 0 0 0,0 0 0 0 0,0 0 1 0 0,0 0-1 0 0,-1 0 0 0 0,1 0 0 0 0,0 0 0 0 0,0 0 1 0 0,0 0-1 0 0,0 0 0 0 0,0 0 0 0 0,0 0-3 0 0,-2 0 8 0 0,-1 1 58 0 0,1-1 36 0 0,-15-1 515 0 0,12-1-488 0 0,-8-9 161 0 0,9 9-181 0 0,1 1-54 0 0,-6 1-42 0 0,6 1 5 0 0,3-1-16 0 0,-1 0 1 0 0,0 0-1 0 0,0 0 0 0 0,1 0 1 0 0,-1 0-1 0 0,0 0 0 0 0,0 0 1 0 0,1 0-1 0 0,-1 1 1 0 0,0-1-1 0 0,1 0 0 0 0,-1 0 1 0 0,0 1-1 0 0,1-1 0 0 0,-1 1 1 0 0,0-1-1 0 0,1 0 0 0 0,-1 1 1 0 0,1-1-1 0 0,-1 1 1 0 0,1 0-1 0 0,-1-1 0 0 0,1 1 1 0 0,-1-1-1 0 0,1 1-2 0 0,0 0 2 0 0,-1-1 1 0 0,1 1-1 0 0,0-1 0 0 0,-1 1 1 0 0,1-1-1 0 0,-1 0 0 0 0,1 1 1 0 0,0-1-1 0 0,-1 1 0 0 0,1-1 0 0 0,-1 0 1 0 0,1 1-1 0 0,-1-1 0 0 0,1 0 1 0 0,-1 0-1 0 0,1 1 0 0 0,-1-1 1 0 0,0 0-1 0 0,1 0 0 0 0,-1 0 1 0 0,1 0-1 0 0,-1 0 0 0 0,1 0 1 0 0,-2 0-3 0 0,-3 3 64 0 0,3-1-69 0 0,-16 16 107 0 0,12-9-87 0 0,1 4-15 0 0,-6-8 0 0 0,-5 24 0 0 0,11 3 0 0 0,3-28-1 0 0,0 0 0 0 0,0 0 0 0 0,0 1 0 0 0,1-1 0 0 0,0 1 0 0 0,0-1 0 0 0,0 1 0 0 0,0-1 0 0 0,1 1 0 0 0,-1-1 0 0 0,1 1 0 0 0,0 0 1 0 0,1 0 0 0 0,-1 23-53 0 0,0-1 35 0 0,0 0 36 0 0,0 1 35 0 0,0-26-53 0 0,0 0 1 0 0,0-1 0 0 0,1 1 0 0 0,-1 0 0 0 0,0-1 0 0 0,1 1-1 0 0,-1-1 1 0 0,1 1 0 0 0,0 0 0 0 0,-1-1 0 0 0,1 0 0 0 0,0 1-1 0 0,0-1 1 0 0,0 1-1 0 0,4 6 1 0 0,11 23 52 0 0,-14-26-47 0 0,-2-4-5 0 0,1 0-1 0 0,-1-1 1 0 0,0 1-1 0 0,1 0 0 0 0,-1-1 1 0 0,0 1-1 0 0,1-1 1 0 0,-1 1-1 0 0,0-1 0 0 0,1 1 1 0 0,-1-1-1 0 0,1 1 1 0 0,-1-1-1 0 0,1 1 1 0 0,0-1-1 0 0,-1 1 0 0 0,1-1 1 0 0,-1 0-1 0 0,1 1 1 0 0,0-1-1 0 0,-1 0 0 0 0,1 0 0 0 0,4 3 8 0 0,18 8 50 0 0,1 1 14 0 0,-8-4 10 0 0,-12-6-69 0 0,0 0 0 0 0,-1 0 0 0 0,1-1 0 0 0,0 1 0 0 0,0-1 0 0 0,0 0 0 0 0,0 0 0 0 0,0-1 0 0 0,1 1-13 0 0,18 0 83 0 0,11-1 60 0 0,-21 0-104 0 0,3 0-43 0 0,0 0-69 0 0,-7-1-9 0 0,8-3-26 0 0,-13 2 45 0 0,0 0-39 0 0,2-1-115 0 0,-4 2 65 0 0,1 0-35 0 0,0 1-55 0 0,-1-1-42 0 0,0 0-37 0 0,0 1-32 0 0,1-1-142 0 0,-1 1-39 0 0,2-2-621 0 0,3-2-599 0 0,2-5-998 0 0</inkml:trace>
  <inkml:trace contextRef="#ctx0" brushRef="#br0" timeOffset="1448">1468 159 7568 0 0,'0'0'166'0'0,"0"0"29"0"0,0 0 14 0 0,0 0 42 0 0,0 0 126 0 0,0 0 58 0 0,0 0 12 0 0,0 0-39 0 0,0 0-294 0 0,3 0 12 0 0,-3-1-117 0 0,1 2 1 0 0,-1-1 0 0 0,1 0 0 0 0,0 0-1 0 0,-1 0 1 0 0,1 0 0 0 0,-1 0-1 0 0,1 0 1 0 0,-1 1 0 0 0,1-1 0 0 0,-1 0-1 0 0,1 0 1 0 0,-1 1 0 0 0,1-1 0 0 0,-1 0-1 0 0,1 1 1 0 0,-1-1 0 0 0,1 0-1 0 0,-1 1 1 0 0,1-1 0 0 0,-1 1 0 0 0,0-1-1 0 0,1 1 1 0 0,-1 0-10 0 0,1-1 11 0 0,-1 1-1 0 0,0 0 0 0 0,1-1 1 0 0,-1 1-1 0 0,1-1 1 0 0,-1 1-1 0 0,1-1 1 0 0,0 1-1 0 0,-1-1 1 0 0,1 1-1 0 0,-1-1 0 0 0,1 0 1 0 0,0 1-1 0 0,-1-1 1 0 0,1 0-1 0 0,0 1 1 0 0,0-1-1 0 0,-1 0 1 0 0,1 0-1 0 0,0 0 1 0 0,-1 0-1 0 0,1 0 0 0 0,0 0 1 0 0,0 0-1 0 0,0 0-10 0 0,7 1 142 0 0,-6-1-101 0 0,-1 1 1 0 0,0-1 0 0 0,0 0 0 0 0,0 1 0 0 0,0-1 0 0 0,0 1 0 0 0,0-1-1 0 0,0 1 1 0 0,0-1 0 0 0,0 1 0 0 0,0 0 0 0 0,1 0-42 0 0,1 3 90 0 0,0 0-78 0 0,1 7 166 0 0,0-2-64 0 0,-4-9-106 0 0,1 1 0 0 0,-1 0 0 0 0,1 0 0 0 0,0-1 0 0 0,-1 1 0 0 0,1 0 0 0 0,0-1 0 0 0,-1 1 0 0 0,1 0 0 0 0,0-1 0 0 0,0 1 0 0 0,0-1 0 0 0,0 1-8 0 0,10 7 96 0 0,-10-8-90 0 0,-1 1 0 0 0,1 0 0 0 0,-1 0 1 0 0,0 0-1 0 0,1-1 0 0 0,-1 1 0 0 0,1 0 0 0 0,-1 0 0 0 0,0 0 0 0 0,0 0 0 0 0,0 0 0 0 0,1 0 0 0 0,-1 0-6 0 0,2 11 45 0 0,25 40 299 0 0,-22-32-256 0 0,-4-15-67 0 0,0 0 0 0 0,0-1 1 0 0,0 1-1 0 0,1-1 0 0 0,0 1 1 0 0,0-1-1 0 0,1 2-21 0 0,0-1 37 0 0,0 1 0 0 0,0-1 1 0 0,0 1-1 0 0,1 3-37 0 0,0 4 79 0 0,-1 1 1 0 0,1 8-80 0 0,3 11 113 0 0,4-1 5 0 0,-6-3 2 0 0,6-8 0 0 0,-6 7 0 0 0,0-12-59 0 0,1 1 19 0 0,-4-2 19 0 0,-2-13-86 0 0,0-1 1 0 0,0 1 0 0 0,1 0 0 0 0,-1 0 0 0 0,0-1 0 0 0,1 1-1 0 0,0 0 1 0 0,-1 0 0 0 0,1-1 0 0 0,0 1 0 0 0,0-1 0 0 0,0 1-1 0 0,0-1-13 0 0,0 1 13 0 0,0-1 0 0 0,0 1-1 0 0,0 0 1 0 0,-1-1 0 0 0,1 1-1 0 0,0 0 1 0 0,-1-1-1 0 0,1 1 1 0 0,-1 0 0 0 0,0 0-1 0 0,0-1 1 0 0,1 1 0 0 0,-1 0-13 0 0,-1 6 55 0 0,2 2 9 0 0,3-3 4 0 0,5 2 54 0 0,-9-8-116 0 0,1-1 0 0 0,-1 1 0 0 0,0 0 0 0 0,0-1 0 0 0,1 1 0 0 0,-1 0 0 0 0,0-1 0 0 0,0 1-1 0 0,0 0 1 0 0,0-1 0 0 0,1 1 0 0 0,-1 0 0 0 0,0-1 0 0 0,0 1 0 0 0,-1 0-6 0 0,1 1 84 0 0,0-2 10 0 0,0 0-48 0 0,0 0-47 0 0,0 0-43 0 0,0 0-79 0 0,0 0-134 0 0,0 0-20 0 0</inkml:trace>
  <inkml:trace contextRef="#ctx0" brushRef="#br0" timeOffset="1930.81">1847 395 5456 0 0,'0'0'158'0'0,"0"0"-35"0"0,0 0 4 0 0,0 0 54 0 0,0 0 163 0 0,0 0 301 0 0,0 0 25 0 0,0 0-37 0 0,0 0-427 0 0,2 3 59 0 0,9 7 133 0 0,-9-7-130 0 0,0 0-92 0 0,-2-1-57 0 0,0 1-57 0 0,0 0-26 0 0,1-1 51 0 0,10 3 185 0 0,-6 3-91 0 0,3 9 20 0 0,-6-13-137 0 0,-1-2-35 0 0,0 0 0 0 0,-1 0 0 0 0,1 0 0 0 0,-1-1 0 0 0,0 1 0 0 0,0 0 0 0 0,1 0 1 0 0,-1 0-1 0 0,0 0 0 0 0,-1 0 0 0 0,1 1-29 0 0,0-1 28 0 0,0 0 1 0 0,-1 0-1 0 0,1 0 0 0 0,1-1 1 0 0,-1 1-1 0 0,0 0 0 0 0,0 0 1 0 0,1 0-1 0 0,-1 0 0 0 0,1 0 1 0 0,0 1-29 0 0,11 21 303 0 0,-3-5-97 0 0,1 1-53 0 0,1-2-39 0 0,-9-6-67 0 0,-2-11-40 0 0,1 0-1 0 0,-1 0 1 0 0,0-1-1 0 0,0 1 1 0 0,0 0-1 0 0,1 0 1 0 0,-1 0 0 0 0,0 0-1 0 0,1 0 1 0 0,-1-1-1 0 0,1 1 1 0 0,-1 0-1 0 0,1 0-6 0 0,10 7 100 0 0,-10-8-93 0 0,0 1 1 0 0,0 0 0 0 0,0-1 0 0 0,0 1 0 0 0,0 0 0 0 0,-1 0 0 0 0,1 0 0 0 0,0-1-1 0 0,-1 1 1 0 0,1 0 0 0 0,0 0 0 0 0,-1 0 0 0 0,1 0 0 0 0,-1 0 0 0 0,1 0 0 0 0,-1 1-8 0 0,7 9 114 0 0,6-6 0 0 0,-10-3-96 0 0,0 0 0 0 0,-1 0 0 0 0,1 1 1 0 0,0-1-1 0 0,-1 0 0 0 0,1 1 0 0 0,-1 0-18 0 0,0-1 15 0 0,-1 0 0 0 0,1 0 0 0 0,-1 0 0 0 0,1 0 0 0 0,0 0 0 0 0,0-1 0 0 0,0 1 0 0 0,0-1 0 0 0,0 1 0 0 0,1-1 0 0 0,-1 0 0 0 0,0 0 0 0 0,0 0 0 0 0,1 0 0 0 0,-1 0 1 0 0,1 0-1 0 0,-1-1 0 0 0,3 1-15 0 0,-3-1 7 0 0,-1 0 0 0 0,1 0 1 0 0,0 1-1 0 0,0-1 0 0 0,-1 0 1 0 0,1 1-1 0 0,0 0 0 0 0,0-1 1 0 0,-1 1-1 0 0,1 0 0 0 0,-1 0 1 0 0,1 0-1 0 0,-1 0-7 0 0,1 0 8 0 0,-1 0 0 0 0,1 0 0 0 0,0-1 0 0 0,-1 1 0 0 0,1 0 0 0 0,0 0 0 0 0,-1-1 0 0 0,1 1-1 0 0,0-1 1 0 0,0 0 0 0 0,-1 0 0 0 0,1 1 0 0 0,0-1-8 0 0,7-1 64 0 0,6-7 158 0 0,-7 4-186 0 0,-6 3-19 0 0,0 0 0 0 0,0 1 1 0 0,0-1-1 0 0,0 1 1 0 0,0 0-1 0 0,0 0 1 0 0,0 0-1 0 0,1 0 0 0 0,-1 0 1 0 0,0 0-18 0 0,-1 1 14 0 0,1-1-1 0 0,-1 0 1 0 0,0 0-1 0 0,1 0 1 0 0,-1 0 0 0 0,0 0-1 0 0,0 0 1 0 0,1 0-1 0 0,-1-1 1 0 0,0 1 0 0 0,0 0-1 0 0,1-1 1 0 0,-1 1-1 0 0,0-1 1 0 0,0 1 0 0 0,0-1-14 0 0,5-9 144 0 0,4 4-11 0 0,-5-7-45 0 0,6 0-21 0 0,-7 6 18 0 0,-5-2-66 0 0,1 7-6 0 0,0-73 142 0 0,0 53-139 0 0,-1 18-15 0 0,1 0 0 0 0,-1 0 0 0 0,1 0 0 0 0,-1 0 0 0 0,0 0 0 0 0,-1 0 0 0 0,1 0 0 0 0,0 1 0 0 0,-1-1 0 0 0,-2-2-1 0 0,0-13 47 0 0,5-12-41 0 0,0 20-5 0 0,0 4-1 0 0,-3 4 0 0 0,-10-21 0 0 0,10 21 0 0 0,1-6 0 0 0,1-5 0 0 0,0 15 0 0 0,1 1 0 0 0,-1-1 0 0 0,0 0 0 0 0,1 1 0 0 0,-1-1 0 0 0,1 0 0 0 0,-1 1 0 0 0,1-1 0 0 0,0 0 0 0 0,0 1 0 0 0,1 0 0 0 0,-1 0 0 0 0,0 0 0 0 0,0 0 0 0 0,0 0 0 0 0,0 0 0 0 0,-1 0 0 0 0,1 0 0 0 0,0 0 0 0 0,-1 1 0 0 0,0-1 0 0 0,1 2 0 0 0,-1-2-1 0 0,0-1 1 0 0,0 1 0 0 0,0-1 0 0 0,1 1 0 0 0,-1 0 0 0 0,0-1 0 0 0,1 1 0 0 0,0-1 0 0 0,-1 1 0 0 0,1-1-1 0 0,0 1 1 0 0,0-1 0 0 0,0 2 0 0 0,0-2-4 0 0,0 1-1 0 0,0 0 1 0 0,0-1-1 0 0,0 1 1 0 0,0 0-1 0 0,-1 0 1 0 0,1 0-1 0 0,-1-1 1 0 0,1 1-1 0 0,-1 0 1 0 0,0 0-1 0 0,1 0 1 0 0,-1 2 4 0 0,-1-2-1 0 0,1 1 0 0 0,0-1 1 0 0,0 0-1 0 0,1 1 0 0 0,-1-1 1 0 0,0 1-1 0 0,1-1 1 0 0,-1 0-1 0 0,1 1 0 0 0,0-1 1 0 0,0 0-1 0 0,0 0 0 0 0,0 0 1 0 0,0 0-1 0 0,1 0 0 0 0,-1 0 1 0 0,0 0-1 0 0,1 0 1 0 0,0 1 0 0 0,0-2 0 0 0,0 1 0 0 0,-1 0 0 0 0,0 0 0 0 0,1 0 0 0 0,-1 0 0 0 0,0 0 0 0 0,0 0 0 0 0,0 0 0 0 0,0 1 0 0 0,0-1 0 0 0,-1 0 0 0 0,1 0 0 0 0,-1 1 0 0 0,1-1 0 0 0,2 11 0 0 0,-1-7 0 0 0,0-1 0 0 0,0 1 0 0 0,1-1 0 0 0,0 0 0 0 0,0 0 0 0 0,0 0 0 0 0,1 0 0 0 0,3 3 0 0 0,-5-5-1 0 0,0 0 1 0 0,0-1 0 0 0,0 1 0 0 0,0 0 0 0 0,-1 0 0 0 0,1 2 0 0 0,-1-4 1 0 0,0 1 0 0 0,0 0 0 0 0,0 0 0 0 0,0 0 0 0 0,0 0 0 0 0,0-1 0 0 0,0 1 0 0 0,1-1 0 0 0,-1 1 0 0 0,1-1 0 0 0,-1 1 0 0 0,1-1 0 0 0,0 1-1 0 0,11 3 48 0 0,-7 6-26 0 0,4-6 21 0 0,-5 2-33 0 0,-5-7-9 0 0,0 1-1 0 0,0-1 0 0 0,1 0 1 0 0,-1 1-1 0 0,0-1 1 0 0,0 0-1 0 0,1 1 0 0 0,-1-1 1 0 0,0 0-1 0 0,0 1 1 0 0,1-1-1 0 0,-1 0 0 0 0,0 0 1 0 0,1 1-1 0 0,-1-1 1 0 0,1 0-1 0 0,-1 0 0 0 0,0 1 1 0 0,1-1-1 0 0,-1 0 1 0 0,0 0-1 0 0,1 0 0 0 0,-1 0 1 0 0,1 0-1 0 0,-1 0 1 0 0,1 0-1 0 0,-1 0 0 0 0,0 0 1 0 0,1 0-1 0 0,-1 0 1 0 0,1 0-1 0 0,1 0-15 0 0,-2 1-84 0 0,1-1-86 0 0,-1 1 46 0 0,0 0-37 0 0,0 0-38 0 0,0 0-38 0 0,0 1-350 0 0,0 0 78 0 0,0-1-52 0 0,0 2-684 0 0,0-1-542 0 0,0-1-1030 0 0</inkml:trace>
  <inkml:trace contextRef="#ctx0" brushRef="#br0" timeOffset="2647.67">2841 395 6048 0 0,'0'0'133'0'0,"0"-2"23"0"0,0 1-149 0 0,0 1 0 0 0,0-1 1 0 0,0 1-1 0 0,0-1 0 0 0,0 1 0 0 0,0-1 0 0 0,0 1 0 0 0,0-1 1 0 0,-1 1-1 0 0,1-1 0 0 0,0 1 0 0 0,0-1 0 0 0,0 1 0 0 0,0 0 1 0 0,-1-1-1 0 0,1 1 0 0 0,0-1 0 0 0,0 1 0 0 0,-1 0 0 0 0,1-1 0 0 0,0 1 1 0 0,-1 0-1 0 0,1-1 0 0 0,0 1 0 0 0,-1 0 0 0 0,1-1 0 0 0,0 1 1 0 0,-1 0-1 0 0,1 0 0 0 0,-1 0 0 0 0,1-1 0 0 0,-1 1 0 0 0,1 0 1 0 0,-1 0-1 0 0,1 0 0 0 0,-1 0-7 0 0,-5-3 49 0 0,-10-10-21 0 0,3-3-28 0 0,11 11 11 0 0,-1 1 41 0 0,1 1 45 0 0,0 1 47 0 0,-3 0 49 0 0,1-1-18 0 0,-1 1 37 0 0,-9-5 348 0 0,8 4-220 0 0,2 0 53 0 0,1-3-15 0 0,0 1-52 0 0,-3 2-66 0 0,-1 1-111 0 0,-6-9 134 0 0,10 9-95 0 0,1 1-69 0 0,-1 0-43 0 0,-2 1-39 0 0,2 0-9 0 0,1-1 32 0 0,-12-9 196 0 0,11 7-28 0 0,0 2-102 0 0,-1 1-62 0 0,-1 0-32 0 0,2 1 45 0 0,-17-1 296 0 0,14 0-303 0 0,3 0-75 0 0,-2 3 71 0 0,-13 14-37 0 0,13-12-57 0 0,2-1 7 0 0,0-2-47 0 0,0 1 14 0 0,-7 10 44 0 0,5 3 10 0 0,-9 12-42 0 0,13-18 19 0 0,2 2-56 0 0,-1 1 47 0 0,0-12 27 0 0,0 0 1 0 0,0 0-1 0 0,0 0 0 0 0,0-1 1 0 0,0 1-1 0 0,0 0 1 0 0,1 0-1 0 0,-1 0 1 0 0,0 0-1 0 0,0-1 0 0 0,1 1 1 0 0,-1 0-1 0 0,0 0 1 0 0,1 0 4 0 0,10 5-16 0 0,-6 7 16 0 0,8 2 0 0 0,-6-7 0 0 0,-4-4 0 0 0,0-1 0 0 0,1 0 0 0 0,-1 0 0 0 0,1 0 0 0 0,-1 0 0 0 0,2-1 0 0 0,29 17 10 0 0,-8-6 47 0 0,-17-10-19 0 0,-1 1 0 0 0,0 1 0 0 0,4 1-38 0 0,22 15 42 0 0,11 6 87 0 0,-11-7-74 0 0,-9-5-22 0 0,-5-3 33 0 0,7 3 2 0 0,-20-12-57 0 0,0 1 0 0 0,-1-1 0 0 0,0 1 0 0 0,0 1 0 0 0,0-1 0 0 0,5 5-11 0 0,34 36 80 0 0,-42-39 17 0 0,-2 1-58 0 0,0-2-9 0 0,9 9 52 0 0,-7-12 10 0 0,-3-2 49 0 0,-3 3 19 0 0,-7 7 7 0 0,7-7-49 0 0,2 0-40 0 0,0-1-25 0 0,2 1-23 0 0,-1 0-9 0 0,-1-1 23 0 0,0-1-32 0 0,0-1 1 0 0,0 0-1 0 0,0 1 1 0 0,1-1-1 0 0,-1 0 1 0 0,0 0 0 0 0,0 1-1 0 0,0-1 1 0 0,0 0-1 0 0,1 0 1 0 0,-1 0-1 0 0,0 0 1 0 0,0 0 0 0 0,-1 0-13 0 0,2 0 12 0 0,-1 0 1 0 0,0 0-1 0 0,0 0 1 0 0,0 0-1 0 0,0 0 1 0 0,0 0 0 0 0,1 0-1 0 0,-1 0 1 0 0,0 0-1 0 0,0 1 1 0 0,0-1-1 0 0,0 0 1 0 0,1 1 0 0 0,-2-1-13 0 0,-2 7 111 0 0,4-7-106 0 0,-1 1-1 0 0,1-1 1 0 0,0 1 0 0 0,0-1 0 0 0,-1 1 0 0 0,1-1 0 0 0,0 0 0 0 0,-1 1 0 0 0,1-1 0 0 0,0 0 0 0 0,-1 1-1 0 0,1-1 1 0 0,-1 0 0 0 0,1 1 0 0 0,0-1 0 0 0,-1 0 0 0 0,1 0 0 0 0,-1 0 0 0 0,1 1 0 0 0,-1-1 0 0 0,1 0 0 0 0,-1 0-1 0 0,1 0 1 0 0,-1 0 0 0 0,1 0 0 0 0,-1 0 0 0 0,1 0 0 0 0,-1 0 0 0 0,1 0 0 0 0,-1 0 0 0 0,1 0 0 0 0,-1 0-5 0 0,-15 0 81 0 0,11 1-59 0 0,1-1 1 0 0,0 1-1 0 0,-1-1 1 0 0,1 0-1 0 0,0-1 1 0 0,-1 1-1 0 0,1-1 1 0 0,0 0 0 0 0,-4-1-23 0 0,-40-24 181 0 0,17 20-158 0 0,7-7 24 0 0,12 6-87 0 0,1 1-70 0 0,-3 1-97 0 0,9-6-17 0 0,-2 7 48 0 0,3 0-67 0 0,2-3-80 0 0,-1 1-224 0 0,3 6 547 0 0,-3-3-237 0 0,0 0-22 0 0,2 1-71 0 0,1 1 115 0 0,-1 0-40 0 0,2 0-42 0 0,-1 0-40 0 0,2 1-437 0 0,1-1-291 0 0,2 1-683 0 0</inkml:trace>
  <inkml:trace contextRef="#ctx0" brushRef="#br0" timeOffset="2901.37">3235 411 4864 0 0,'0'0'141'0'0,"3"3"-6"0"0,0 0-158 0 0,0 3 87 0 0,0-1 70 0 0,1 2 52 0 0,9 14 749 0 0,-12-20-656 0 0,0 0-51 0 0,0 1-46 0 0,0-1-41 0 0,-1 1-18 0 0,0-1-40 0 0,1 1-25 0 0,-2 0-19 0 0,2 2 30 0 0,-1-2 81 0 0,5 6 111 0 0,2 4 124 0 0,-6 0-85 0 0,1-1 15 0 0,3-1-59 0 0,2 3 21 0 0,-6 3-21 0 0,-1-7-133 0 0,0-1 33 0 0,4 3 135 0 0,1-2-85 0 0,0 1 66 0 0,-2 0 51 0 0,0-2 8 0 0,7 13-31 0 0,-6-14-83 0 0,-1-2-63 0 0,0-1-51 0 0,0-1-39 0 0,2 6 36 0 0,-5-3-25 0 0,0-3 18 0 0,0 0-11 0 0,0-3-77 0 0,0 1 0 0 0,0 0 0 0 0,0 0 0 0 0,0-1 0 0 0,1 1 1 0 0,-1 0-1 0 0,0-1 0 0 0,0 1 0 0 0,0 0 0 0 0,0-1 0 0 0,1 1 0 0 0,-1-1 1 0 0,0 1-1 0 0,1 0 0 0 0,-1-1-5 0 0,1 1 5 0 0,-1-1 0 0 0,1 0-1 0 0,-1 1 1 0 0,1-1 0 0 0,0 0 0 0 0,-1 0 0 0 0,1 1-1 0 0,0-1 1 0 0,-1 0 0 0 0,1 0 0 0 0,0 0 0 0 0,0 0-1 0 0,-1 0 1 0 0,1 0 0 0 0,0 0-5 0 0,-1 0 0 0 0,2 0 3 0 0,-2 0-81 0 0,0 1-78 0 0,0 1-113 0 0,0-1-133 0 0,0 2-120 0 0,0-2 67 0 0,0 1-46 0 0,0 1-595 0 0,0-1-475 0 0,0-1-899 0 0</inkml:trace>
  <inkml:trace contextRef="#ctx0" brushRef="#br0" timeOffset="3081.82">3188 222 9096 0 0,'-3'-3'200'0'0,"-7"-8"33"0"0,7 9 16 0 0,0 2-31 0 0,3 0-218 0 0,-4 0 34 0 0,-2-3-24 0 0,5 3-8 0 0,1-1 1 0 0,0 0 0 0 0,-1 1-1 0 0,1-1 1 0 0,0 1 0 0 0,0-1-1 0 0,0 0 1 0 0,-1 1 0 0 0,1-1-1 0 0,0 0 1 0 0,0 0 0 0 0,0 1-1 0 0,0-1 1 0 0,0 0 0 0 0,0 1-3 0 0,0-3 198 0 0,0 3 36 0 0,0 0-2 0 0,0 0-105 0 0,0 0-77 0 0,0 0-45 0 0,0 0-50 0 0,0 0-44 0 0,0 0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2:01.96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0 287 10856 0 0,'14'0'241'0'0,"-12"0"38"0"0,-2 0 14 0 0,0 0-21 0 0,0 0-204 0 0,0 2-40 0 0,0 13-15 0 0,0 12-35 0 0,3-21-73 0 0,7 7 3 0 0,-7 0 35 0 0,-3-13 57 0 0,0 0 1 0 0,0 0-1 0 0,0 0 1 0 0,0 0-1 0 0,0 0 1 0 0,0 1-1 0 0,0-1 1 0 0,0 0-1 0 0,0 0 1 0 0,0 0-1 0 0,0 0 1 0 0,0 0-1 0 0,0 0 1 0 0,0 0-1 0 0,0 0 1 0 0,0 0-1 0 0,0 0 1 0 0,0 1-1 0 0,0-1 1 0 0,0 0-1 0 0,0 0 1 0 0,0 0-1 0 0,0 0 1 0 0,0 0 0 0 0,0 0-1 0 0,0 0 1 0 0,0 0-1 0 0,0 0 1 0 0,0 0-1 0 0,0 0 1 0 0,0 0-1 0 0,1 0 1 0 0,-1 0-1 0 0,0 1 1 0 0,0-1-1 0 0,0 0 1 0 0,0 0-1 0 0,0 0 1 0 0,0 0-1 0 0,0 0 1 0 0,0 0-1 0 0,0 0 1 0 0,0 0-1 0 0,0 0 1 0 0,1 0-1 0 0,-1 0 1 0 0,0 0-1 0 0,0 0 1 0 0,0 0-1 0 0,0 0 1 0 0,0 0-1 0 0,0 0 1 0 0,0 0-1 0 0,0 0 1 0 0,0 0-1 0 0,0 0 1 0 0,1 0-1 0 0,0 0 4 0 0,0 0-1 0 0,1 0 1 0 0,-1 0 0 0 0,0 0-1 0 0,1 1 1 0 0,-1-1 0 0 0,0 1-1 0 0,0-1 1 0 0,0 1-1 0 0,1-1 1 0 0,-1 1 0 0 0,0 0-1 0 0,0-1 1 0 0,0 1 0 0 0,0 0-1 0 0,0 0 1 0 0,0 0 0 0 0,0 0-1 0 0,0 0 1 0 0,0 0 0 0 0,-1 0-1 0 0,1 0 1 0 0,0 0-4 0 0,4 13 28 0 0,6-9 39 0 0,-5 5 37 0 0,1 4 53 0 0,-5-9-77 0 0,-1-4-41 0 0,0 1 0 0 0,-1 0 0 0 0,1 0-1 0 0,-1 0 1 0 0,0 0 0 0 0,1 0 0 0 0,-1 0 0 0 0,0 0 0 0 0,0-1 0 0 0,-1 1 0 0 0,1 1-39 0 0,0-1 39 0 0,0 0 0 0 0,0 0 0 0 0,0 0 0 0 0,0 0 1 0 0,0 0-1 0 0,0 0 0 0 0,0 0 0 0 0,1-1 0 0 0,-1 1 0 0 0,1 0 1 0 0,0 1-40 0 0,4 5 125 0 0,1 4 76 0 0,-4 0-39 0 0,-2 3 67 0 0,0-3-82 0 0,0 1-40 0 0,-1-1-39 0 0,-1-1-39 0 0,-6 18 69 0 0,13-16-42 0 0,-2-5-22 0 0,-2-4-12 0 0,0 1 1 0 0,0 0 0 0 0,0-1 0 0 0,-1 1 0 0 0,0 2-23 0 0,0 29 177 0 0,-1-10-20 0 0,1-11-64 0 0,-1-7-34 0 0,1-1 0 0 0,0 1 0 0 0,1 0 0 0 0,0 0 0 0 0,1 1-59 0 0,2 7 105 0 0,-2-9-50 0 0,0-1 0 0 0,0 1 0 0 0,-1 0 0 0 0,0-1 0 0 0,-1 1 1 0 0,1 0-56 0 0,-1 83 513 0 0,0 0-70 0 0,0 2-78 0 0,0-1-87 0 0,-1-74-211 0 0,-1 0-1 0 0,0 1 1 0 0,-1-1-67 0 0,0 1 59 0 0,0 1 0 0 0,2-1-1 0 0,0 2-58 0 0,1 167 371 0 0,0-61-156 0 0,1-108-167 0 0,0-1 0 0 0,1 0 0 0 0,2 1-48 0 0,-1 0 53 0 0,-1 0 0 0 0,0 1-1 0 0,-1 1-52 0 0,-2 5 46 0 0,1-4 8 0 0,0 1 0 0 0,1-1 0 0 0,1 0-54 0 0,1-3 33 0 0,2 22 38 0 0,-9-6-3 0 0,0-15-32 0 0,2 5 42 0 0,1 1 0 0 0,1 8-78 0 0,1-7 60 0 0,-1-8 6 0 0,2 0 0 0 0,1 6-66 0 0,2 23 92 0 0,-5-34-38 0 0,-2 0 0 0 0,-1 11-54 0 0,1-12 50 0 0,0 0 0 0 0,1 12-50 0 0,1 110 257 0 0,0 0-64 0 0,0 1-50 0 0,0-2-40 0 0,0-116-78 0 0,2 1 0 0 0,0-1 0 0 0,1 0-25 0 0,1 2 5 0 0,-2-1 1 0 0,0 1 0 0 0,-2 1-6 0 0,0 19 35 0 0,-2-12-7 0 0,2 0 1 0 0,2 0-1 0 0,1 8-28 0 0,2-11 11 0 0,-2-8 16 0 0,-1-1 0 0 0,0 1 0 0 0,-1 7-27 0 0,-2 33 48 0 0,-1-26 0 0 0,2-1 0 0 0,2 1 0 0 0,2 15-48 0 0,4-1 34 0 0,-13-20 14 0 0,2-11-15 0 0,2 1-5 0 0,0 0 0 0 0,1 0 0 0 0,1 0 0 0 0,0-1 0 0 0,1 1 0 0 0,1 0 0 0 0,1 3-28 0 0,-3-10 9 0 0,1 5 11 0 0,-1 0-1 0 0,0 0 1 0 0,-1 0-1 0 0,0 3-19 0 0,-1-6 26 0 0,1 1-1 0 0,1 0 1 0 0,1 9-26 0 0,3 4 42 0 0,-3-13-31 0 0,0 1 0 0 0,0 0 0 0 0,-1 0-1 0 0,0 2-10 0 0,-1 8 41 0 0,-1-9-22 0 0,1 0-1 0 0,1 0 0 0 0,1 9-18 0 0,9 16 64 0 0,-6 11-37 0 0,0-21-7 0 0,-2-15-9 0 0,-1 1 0 0 0,0-1 0 0 0,-1 1 0 0 0,-1 4-11 0 0,0 300 97 0 0,0-179-2 0 0,1-132-77 0 0,-1 1 0 0 0,1-1 0 0 0,0 0 1 0 0,0 0-1 0 0,3 5-18 0 0,1 13 68 0 0,-2 2 43 0 0,-1 1 0 0 0,-1-1 0 0 0,-3 17-111 0 0,1 6 61 0 0,1 50 60 0 0,0-56-94 0 0,0-41-27 0 0,0-1 0 0 0,0 1 0 0 0,-1 0-1 0 0,1 0 1 0 0,0-1 0 0 0,-1 1 0 0 0,0 0 0 0 0,1-1-1 0 0,-1 1 1 0 0,0 0 0 0 0,0-1 0 0 0,0 1 0 0 0,0-1 0 0 0,0 1 1 0 0,0-1 0 0 0,0 1 0 0 0,0 0 0 0 0,1-1 0 0 0,-1 1 0 0 0,0 0 0 0 0,1-1 0 0 0,-1 1 0 0 0,1 0 0 0 0,0 0 0 0 0,0-1 0 0 0,-1 1 0 0 0,1 0-1 0 0,0 22 51 0 0,0-3-59 0 0,0-19-60 0 0,0 1-67 0 0,0 8-4 0 0,0-9 3 0 0,0-2 31 0 0,0 0-36 0 0,0 0-94 0 0,0 0-242 0 0,-1 0 176 0 0,0 0 44 0 0,0 0 38 0 0,0 0 33 0 0,0 0-61 0 0,0 0 60 0 0,-2 0-257 0 0,2 0 198 0 0,0 0 79 0 0,0 0-38 0 0,1 0-47 0 0,-1 0-53 0 0,0 0-167 0 0,1 0-62 0 0,-1 0-54 0 0,1 0-49 0 0,0 0-180 0 0,0 0-48 0 0,0 0-219 0 0,0 0-592 0 0</inkml:trace>
  <inkml:trace contextRef="#ctx0" brushRef="#br0" timeOffset="1203.12">221 145 8720 0 0,'-4'0'54'0'0,"1"0"113"0"0,0 0 140 0 0,2 0 259 0 0,2 0-33 0 0,2 0-283 0 0,0 0-152 0 0,-1 0-97 0 0,0 0-37 0 0,-2 0 361 0 0,0 0 10 0 0,3 0-6 0 0,39 0 550 0 0,-39 0-575 0 0,-3 0 65 0 0,2 0 23 0 0,6-2-148 0 0,-1-1-37 0 0,5-5 127 0 0,-10 5-2 0 0,1 3-20 0 0,7-2-65 0 0,0-3-57 0 0,-9 4-159 0 0,1 0 1 0 0,0 0-1 0 0,-1 0 1 0 0,1 0-1 0 0,0 0 1 0 0,0 0-1 0 0,0 1 1 0 0,0-1-1 0 0,0 1 1 0 0,0 0-1 0 0,0-1 1 0 0,1 1-32 0 0,16 0 252 0 0,12-1 40 0 0,-17 2-202 0 0,-2 2-52 0 0,1 3 27 0 0,-12-5-55 0 0,1 0 0 0 0,-1 0 0 0 0,0-1 0 0 0,1 1 0 0 0,-1 0 0 0 0,1-1 0 0 0,-1 1 0 0 0,1-1 0 0 0,0 0 0 0 0,-1 1 0 0 0,1-1 0 0 0,-1 0-1 0 0,1 0-9 0 0,13 0 74 0 0,0 0-50 0 0,-10-1-24 0 0,-1 2 0 0 0,1-1-1 0 0,0 0 1 0 0,-1 1-1 0 0,3 1 1 0 0,7 4 0 0 0,-13-5 0 0 0,0 0 0 0 0,1-1 0 0 0,-1 1 0 0 0,1 0 0 0 0,-1-1 0 0 0,1 1 0 0 0,-1-1 0 0 0,1 1 0 0 0,-1-1 0 0 0,1 0 0 0 0,-1 1 0 0 0,1-1 0 0 0,0 0 0 0 0,-1 0 0 0 0,1 0 0 0 0,-1 0 0 0 0,1 0 0 0 0,-1 1 0 0 0,1-1 0 0 0,-1 0 0 0 0,1 1 0 0 0,-1-1 0 0 0,0 1 0 0 0,1 0 0 0 0,-1-1 0 0 0,1 2 0 0 0,15 5 14 0 0,-5-6 8 0 0,-1 1 1 0 0,0-2-1 0 0,0 0 1 0 0,0 0-1 0 0,1-1-22 0 0,4 0 23 0 0,0 1 1 0 0,0 0-1 0 0,0 1 0 0 0,8 2-23 0 0,-6 1 19 0 0,-8-1 6 0 0,-1-1 0 0 0,1 0-1 0 0,0-1 1 0 0,0 0 0 0 0,1-1-25 0 0,26 1 83 0 0,37-1 114 0 0,-29-3-111 0 0,110-24 160 0 0,-137 25-182 0 0,0 1 1 0 0,9 1-65 0 0,23-2 97 0 0,-18-2-36 0 0,-3 0 19 0 0,0 1-1 0 0,4 1-79 0 0,-3 2 19 0 0,-4 1 12 0 0,0-2-1 0 0,5-2-30 0 0,1-1 11 0 0,-3 0 16 0 0,-1 1 1 0 0,10 1-28 0 0,-2 1 43 0 0,31-6-43 0 0,-32 3 42 0 0,32 0-42 0 0,15 4 47 0 0,43 0-41 0 0,96 0-6 0 0,-175-2 0 0 0,14-3 0 0 0,-12 0 0 0 0,17 2 0 0 0,392 3 0 0 0,-411-2 0 0 0,19-4 0 0 0,-19 1 0 0 0,18 2 0 0 0,-28 3 0 0 0,-1 1 0 0 0,0-2 0 0 0,4-2 0 0 0,-13 0 0 0 0,23-2 0 0 0,28 0 0 0 0,273 5 11 0 0,-299 2 39 0 0,16 4-50 0 0,-16-1 3 0 0,16-2-3 0 0,-27-4 0 0 0,2 1 0 0 0,32 3 0 0 0,-36 2 0 0 0,-1 0 0 0 0,30-1 0 0 0,143-4 0 0 0,-158 2 3 0 0,12 3-3 0 0,-13 0 51 0 0,13-2-51 0 0,91-3 27 0 0,198 0 138 0 0,-311-1-127 0 0,25-5-38 0 0,-24 1 50 0 0,26 2-50 0 0,201 3 160 0 0,-224-2-94 0 0,14-4-66 0 0,-12 1 67 0 0,17 2-67 0 0,408 3 248 0 0,-442-1-132 0 0,31-6-116 0 0,-29 3 195 0 0,33 0-195 0 0,13 4 154 0 0,4 0-60 0 0,1 0-60 0 0,-1 0-58 0 0,-36-3-7 0 0,0-3 36 0 0,-15 2 29 0 0,31-1 52 0 0,-31 0-39 0 0,-4 1 23 0 0,1 1-1 0 0,8 1-69 0 0,-6 3 39 0 0,-1-1 16 0 0,0 0-1 0 0,5-3-54 0 0,-2-2 36 0 0,-4 1 12 0 0,0 1 0 0 0,4 2-48 0 0,20-1 12 0 0,10 2 4 0 0,-19 4 28 0 0,-31-1-37 0 0,12 1-5 0 0,0-1 1 0 0,20 0-3 0 0,-18-3 0 0 0,-9 0 0 0 0,1 0 0 0 0,17 3 0 0 0,25 8 12 0 0,2-6 36 0 0,-31-1-37 0 0,-3 0 30 0 0,0-1-1 0 0,4-1-40 0 0,-3-2 16 0 0,-7-1 14 0 0,1 2 0 0 0,10 2-30 0 0,16 7 12 0 0,57 6 48 0 0,-81-13-34 0 0,-1-2 1 0 0,0 0-1 0 0,11-2-26 0 0,13 0 27 0 0,8 1 31 0 0,78 0-39 0 0,-113 1 4 0 0,0 1 1 0 0,7 2-24 0 0,-5 0 3 0 0,0-2 0 0 0,10 0-3 0 0,-5 0-1 0 0,15 5-45 0 0,-4-1 9 0 0,-14-5 45 0 0,108-1 144 0 0,90 0 89 0 0,-61 0-127 0 0,-161 0-194 0 0,-2 0-87 0 0,0 0-129 0 0,0 0 0 0 0,0 0 104 0 0,0 0 18 0 0,0 0-60 0 0,0 0-195 0 0,0 0-362 0 0,0 0 466 0 0,0 0 11 0 0,0 0-54 0 0,0 0 136 0 0,0 0-37 0 0,0 0-39 0 0,0 0-39 0 0,0 0-448 0 0,0 0 124 0 0,0 0-52 0 0,0 0-834 0 0,0 0-645 0 0,0 0-1234 0 0</inkml:trace>
  <inkml:trace contextRef="#ctx0" brushRef="#br0" timeOffset="2104.93">9687 50 11672 0 0,'0'0'341'0'0,"0"0"-121"0"0,0 0-100 0 0,0 0-34 0 0,3 3-51 0 0,10 7-21 0 0,0-5-14 0 0,-9 2-2 0 0,-3-7 2 0 0,-1 1 0 0 0,0-1 1 0 0,0 1-1 0 0,1-1 1 0 0,-1 1-1 0 0,0-1 0 0 0,1 0 1 0 0,-1 1-1 0 0,0-1 1 0 0,1 0-1 0 0,-1 1 0 0 0,1-1 1 0 0,-1 0-1 0 0,0 1 1 0 0,1-1-1 0 0,-1 0 0 0 0,1 0 1 0 0,-1 0-1 0 0,1 1 1 0 0,-1-1-1 0 0,1 0 0 0 0,-1 0 1 0 0,1 0-1 0 0,-1 0 1 0 0,1 0-1 0 0,-1 0 0 0 0,1 0 1 0 0,-1 0-1 0 0,1 0 1 0 0,-1 0-1 0 0,1 0 0 0 0,-1 0 0 0 0,8 0 26 0 0,-3 3 42 0 0,-2 1 39 0 0,-3 2 39 0 0,3-1 171 0 0,6 2-89 0 0,-8-6-191 0 0,0 0-1 0 0,0-1 1 0 0,1 1 0 0 0,-1 0 0 0 0,0-1-1 0 0,1 1 1 0 0,-1-1 0 0 0,1 0 0 0 0,-1 1-1 0 0,0-1 1 0 0,2 0-37 0 0,-1 0 74 0 0,-1 3-6 0 0,0 5-12 0 0,6 5-15 0 0,-1-1 4 0 0,-4-3 18 0 0,-2-7 49 0 0,0-2 128 0 0,1 1 40 0 0,0 0-84 0 0,2-1-26 0 0,-1 0-99 0 0,2 0-12 0 0,-3 0-14 0 0,0 1 33 0 0,2 4 162 0 0,-2 2-45 0 0,-2 11 94 0 0,1-16-249 0 0,-1 1-1 0 0,1 0 1 0 0,0 0-1 0 0,0-1 1 0 0,0 1-1 0 0,0 0 1 0 0,1 0-1 0 0,-1-1 1 0 0,1 1-1 0 0,0 1-39 0 0,4 4 97 0 0,1 2 42 0 0,-4 3 41 0 0,-2 11 156 0 0,0-1-57 0 0,0 1-67 0 0,0 0-79 0 0,2-12-69 0 0,3-3-36 0 0,1 4-24 0 0,-3 8 5 0 0,-3 17 48 0 0,0-23-44 0 0,-1 12 80 0 0,1-19-69 0 0,-1-1-1 0 0,1 1 0 0 0,1-1 1 0 0,0 1-1 0 0,0-1 0 0 0,1 2-23 0 0,2 8 40 0 0,-2-11-24 0 0,0 1-1 0 0,0-1 1 0 0,-1 1 0 0 0,0 0-1 0 0,-1-1 1 0 0,1 1-16 0 0,-1 80 132 0 0,0 2 106 0 0,1-76-190 0 0,0 0 0 0 0,1 0 0 0 0,0 0 0 0 0,4 8-48 0 0,-5-17 10 0 0,2 20 39 0 0,-3 11-25 0 0,-1-18-12 0 0,1 99 135 0 0,0-73-111 0 0,-2-12 1 0 0,2 0 1 0 0,2 0-1 0 0,1 4-37 0 0,2-11 9 0 0,-2-9-4 0 0,-1 1-1 0 0,0 0 0 0 0,-1 7-4 0 0,-1 0 25 0 0,-1-6-13 0 0,2 0 0 0 0,0 0-1 0 0,1 4-11 0 0,2 3 0 0 0,-1-8 0 0 0,0-1 0 0 0,-1 1 0 0 0,-1 7 0 0 0,-2 17 8 0 0,0-19 11 0 0,1-1-1 0 0,1 0 1 0 0,3 19-19 0 0,1-16 3 0 0,-3-12 9 0 0,0-1 1 0 0,0 1 0 0 0,-1 0 0 0 0,0 2-13 0 0,-1 9 9 0 0,-1-9-8 0 0,2 1-1 0 0,-1 0 0 0 0,2 4 0 0 0,3 6 1 0 0,-2-8 16 0 0,-1 0 1 0 0,0-1 0 0 0,0 9-18 0 0,-4 31 37 0 0,1-25 7 0 0,1 0 0 0 0,1 0 0 0 0,3 14-44 0 0,1-20 37 0 0,-2-8-1 0 0,-1 0 0 0 0,0-1 0 0 0,-1 9-36 0 0,0-5 56 0 0,1 0-1 0 0,3 16-55 0 0,-1-18 57 0 0,-2 0-1 0 0,0 15-56 0 0,-2-28 9 0 0,0 27 53 0 0,0 62 87 0 0,0-89-142 0 0,0 18 5 0 0,0 4 29 0 0,0 0-1 0 0,3 5-40 0 0,2 2 19 0 0,-2-19 7 0 0,-1 1 0 0 0,0 0-1 0 0,-1 5-25 0 0,-1 89 29 0 0,0-63 18 0 0,0-32-33 0 0,1 0-1 0 0,1 0 0 0 0,0 0 0 0 0,1 0-13 0 0,0-2 12 0 0,-1-1 1 0 0,-1 1-1 0 0,1 10-12 0 0,-4 17 54 0 0,2-28-41 0 0,-1 1 0 0 0,1-1 1 0 0,1 1-1 0 0,0 0 0 0 0,2 6-13 0 0,-1-7 6 0 0,2 7-1 0 0,-1 0 1 0 0,0 0-1 0 0,-2 7-5 0 0,1 5 43 0 0,5 8-25 0 0,-5-26-16 0 0,0 0 1 0 0,0 0 0 0 0,-1 0 0 0 0,-1 0-3 0 0,-1 44 52 0 0,0-26-49 0 0,0-1 0 0 0,3 1-1 0 0,2 15-2 0 0,0-21 1 0 0,-1-8 3 0 0,0-1 0 0 0,-1 1 1 0 0,-1 7-5 0 0,-2 17 57 0 0,0-17 24 0 0,1 1-1 0 0,1-1 0 0 0,3 9-80 0 0,1-7 61 0 0,-3-16-44 0 0,0 1 1 0 0,0 0-1 0 0,-1-1 1 0 0,0 10-18 0 0,-2 24 42 0 0,0-11-34 0 0,1-1-1 0 0,1 0 0 0 0,2 3-7 0 0,3-10 23 0 0,-4-14-16 0 0,0-1 1 0 0,-1 1 0 0 0,1 0-1 0 0,-1 8-7 0 0,-1-6 0 0 0,1 0 0 0 0,1-1 0 0 0,2 11 0 0 0,-1-9 2 0 0,-1 1 1 0 0,0 0 0 0 0,-1 0 0 0 0,-1 1-3 0 0,1 0 23 0 0,0 0 0 0 0,3 7-23 0 0,6 33 9 0 0,-7-42-11 0 0,2 11 2 0 0,-3-14 0 0 0,0 1 0 0 0,0 0 0 0 0,-1-1 0 0 0,0 3 0 0 0,-1 6 0 0 0,-1-12 0 0 0,1 1 0 0 0,0-1 0 0 0,1 0 0 0 0,0 1 0 0 0,1 2 0 0 0,2 6 0 0 0,-2-9 0 0 0,0-1 0 0 0,-1 1 0 0 0,1-1 0 0 0,-1 1 0 0 0,-1 0 0 0 0,1 3 0 0 0,-1 0 2 0 0,1 1 0 0 0,0-1 0 0 0,1 1-1 0 0,0-1 1 0 0,1 0 0 0 0,1 1-2 0 0,-3-8 6 0 0,-1 0 0 0 0,1 0 0 0 0,-1 0 0 0 0,0-1 0 0 0,1 1 1 0 0,-1 0-1 0 0,-1 1-6 0 0,1 44-30 0 0,0 2 62 0 0,0 121 221 0 0,0-98-218 0 0,0-71-36 0 0,0 0-1 0 0,0-1 0 0 0,-1 1 1 0 0,1 0-1 0 0,-1-1 1 0 0,0 1-1 0 0,1 0 0 0 0,-1-1 1 0 0,0 1-1 0 0,0-1 0 0 0,-1 2 2 0 0,-4 10 22 0 0,6-13-17 0 0,0 1-1 0 0,0 0 1 0 0,-1 0-1 0 0,1-1 1 0 0,0 1-1 0 0,0 0 1 0 0,0 0-1 0 0,0 0 1 0 0,0-1-1 0 0,1 1 0 0 0,-1 0 1 0 0,0 0-1 0 0,0-1 1 0 0,0 1-1 0 0,1 0 1 0 0,-1 0-1 0 0,0-1-4 0 0,11 16 96 0 0,-9 0-16 0 0,-2-3-53 0 0,0-8 16 0 0,0 6-51 0 0,0-9-79 0 0,0 1 10 0 0,0-2-48 0 0,0-1 80 0 0,0 1 66 0 0,0 1 203 0 0,0-1-166 0 0,0 0-84 0 0,0 1-109 0 0,0-1-105 0 0,0-1 69 0 0,0 1-38 0 0,0 0-41 0 0,0-1-43 0 0,0 1-48 0 0,0 0-50 0 0,0-1 64 0 0,0 0-49 0 0,0 0-45 0 0,0 0-41 0 0,0 0-297 0 0,0 0-68 0 0,-1 0-52 0 0,0 0-39 0 0,-1 0-345 0 0,0 0-35 0 0,-7 0-2714 0 0</inkml:trace>
  <inkml:trace contextRef="#ctx0" brushRef="#br0" timeOffset="3889.35">221 5083 6336 0 0,'0'0'141'0'0,"0"0"23"0"0,0 0 11 0 0,3 2 14 0 0,7 9 55 0 0,-7-9 20 0 0,0 1 7 0 0,-1-1-231 0 0,0-1 1 0 0,0 1 0 0 0,0-1-1 0 0,1 0 1 0 0,-1 0 0 0 0,0 0-1 0 0,1 0 1 0 0,-1 0 0 0 0,1 0-1 0 0,-1-1 1 0 0,1 1 0 0 0,-1-1-1 0 0,1 0 1 0 0,-1 0 0 0 0,1 0-1 0 0,1 0-40 0 0,-3 0 23 0 0,-1 0 0 0 0,1 0 0 0 0,0 0-1 0 0,0 0 1 0 0,-1 0 0 0 0,1 0 0 0 0,0 0-1 0 0,0 0 1 0 0,0 0 0 0 0,-1 1-1 0 0,1-1 1 0 0,0 0 0 0 0,0 0 0 0 0,-1 1-1 0 0,1-1 1 0 0,0 0 0 0 0,-1 1 0 0 0,1-1-1 0 0,0 1 1 0 0,-1-1 0 0 0,1 1-1 0 0,-1-1 1 0 0,1 1 0 0 0,-1 0 0 0 0,1-1-1 0 0,-1 1 1 0 0,1 0-23 0 0,-1-1 22 0 0,0 1 0 0 0,1-1 0 0 0,-1 1 0 0 0,1-1 0 0 0,-1 1 0 0 0,0-1 0 0 0,1 1 0 0 0,-1-1 0 0 0,1 0 0 0 0,-1 1 0 0 0,1-1 0 0 0,-1 0 0 0 0,1 1 0 0 0,0-1 0 0 0,-1 0-1 0 0,1 0 1 0 0,-1 1 0 0 0,1-1 0 0 0,0 0 0 0 0,-1 0 0 0 0,1 0 0 0 0,0 0 0 0 0,-1 0 0 0 0,1 0 0 0 0,-1 0 0 0 0,1 0 0 0 0,0 0-22 0 0,8 0 251 0 0,-2 2-69 0 0,0 0-29 0 0,2 2 6 0 0,-1 0 5 0 0,-1-2-1 0 0,0-1 32 0 0,2 0 73 0 0,19-1 229 0 0,1 0-36 0 0,-1 0-34 0 0,1 0-33 0 0,27 0 299 0 0,1 0-118 0 0,0 0-106 0 0,0 0-97 0 0,-1 0-86 0 0,1 0-75 0 0,11 0-43 0 0,0 0-76 0 0,46 0-57 0 0,74 0-103 0 0,-108 0 68 0 0,2 0 63 0 0,0 0 94 0 0,-58 1-157 0 0,0 1 0 0 0,9 3 0 0 0,-11-2 0 0 0,0 0 0 0 0,8-1 0 0 0,66-2 5 0 0,-29 0 43 0 0,4 1-37 0 0,37 0-4 0 0,-37-6 50 0 0,-38 0-25 0 0,-13 2-16 0 0,-1 0 0 0 0,1 2 0 0 0,1 0-16 0 0,161 1 161 0 0,246 0 75 0 0,-402 1-207 0 0,-1 1 1 0 0,8 3-30 0 0,-16-3 1 0 0,1 1 1 0 0,-1-2-1 0 0,0-1 1 0 0,1 0-1 0 0,3-1-1 0 0,1-2 0 0 0,19-2 54 0 0,35 0-54 0 0,124 5 107 0 0,-3 0 84 0 0,-172-1-148 0 0,-1-1-1 0 0,11-3-42 0 0,-8 1 29 0 0,-1 2-1 0 0,14 0-28 0 0,270 2 226 0 0,-283 1-163 0 0,0 1 0 0 0,13 3-63 0 0,-17-1 57 0 0,1-2 0 0 0,8 0-57 0 0,129-2 292 0 0,-137 1-190 0 0,0 1 0 0 0,9 3-102 0 0,-11-2 84 0 0,0 0 0 0 0,8-1-84 0 0,-3-1 103 0 0,1 1 0 0 0,11 3-103 0 0,-16-2 73 0 0,1 0 0 0 0,8-2-73 0 0,59-1 176 0 0,-8 0-113 0 0,-59 1-22 0 0,1 2-1 0 0,12 2-40 0 0,-17-2 30 0 0,1-1-1 0 0,10 0-29 0 0,-5-2 12 0 0,-9-1-8 0 0,-1 2 1 0 0,0-1-1 0 0,6 3-4 0 0,-9-1 15 0 0,12 2 15 0 0,0 0 0 0 0,20-1-30 0 0,118-3 201 0 0,-127 0-160 0 0,3 0 39 0 0,41 0 167 0 0,-62 1-130 0 0,0 0 0 0 0,17 5-117 0 0,0-1 75 0 0,1-2-64 0 0,-13-4-10 0 0,-6 1 16 0 0,0 0 1 0 0,0 1 0 0 0,4 1-18 0 0,3 3 9 0 0,-9-2-5 0 0,1-1 0 0 0,0 0 0 0 0,7-1-4 0 0,-2 0 27 0 0,0 1-1 0 0,19 4-26 0 0,-14-1 0 0 0,84 10 67 0 0,-91-13-51 0 0,-1-1 0 0 0,8 0-16 0 0,22 1 35 0 0,-16 3-25 0 0,-17-2-10 0 0,-1-1 0 0 0,1 0 0 0 0,9-1 0 0 0,1-2 0 0 0,-6 1 18 0 0,0 0 0 0 0,0 1 0 0 0,7 1-18 0 0,-2 3 9 0 0,-9-2-9 0 0,1-1 1 0 0,0 0-1 0 0,7 0 0 0 0,1-3 0 0 0,-5 1 0 0 0,0 0 0 0 0,17 3 0 0 0,-10 1 0 0 0,-6 0 0 0 0,0-1 0 0 0,0-2 0 0 0,4 0 0 0 0,18-1-1 0 0,-4-1 28 0 0,0 2 1 0 0,12 2-28 0 0,-17 3 14 0 0,-18-4 11 0 0,-1 1 1 0 0,1-2-1 0 0,6 0-25 0 0,18-2 27 0 0,23 1 46 0 0,-21 4-61 0 0,-17 1-12 0 0,-14-3 3 0 0,-1 0 0 0 0,1 0-1 0 0,-1-1 1 0 0,10 0-3 0 0,365-1 149 0 0,-216 0-57 0 0,-155 1-87 0 0,0 0 0 0 0,0 1 0 0 0,0 1 0 0 0,8 2-5 0 0,-17-4 3 0 0,2 1 8 0 0,1-1 0 0 0,0 0 0 0 0,0-1 0 0 0,2 1-11 0 0,27-3 11 0 0,-25 1-11 0 0,0 1-1 0 0,0 0 1 0 0,0 0 0 0 0,0 1-1 0 0,6 1 1 0 0,32 10 1 0 0,13 3 52 0 0,-20-10-28 0 0,68 21 128 0 0,-101-24-147 0 0,1-1 0 0 0,-1-1-1 0 0,10 1-5 0 0,13 0-1 0 0,-8 5 1 0 0,-18-4 0 0 0,0 0 0 0 0,0-1 0 0 0,0 0 0 0 0,1 0 0 0 0,4 0 0 0 0,-5-1 0 0 0,0 0 1 0 0,1 1-1 0 0,-1 0 0 0 0,0 1 0 0 0,5 1 0 0 0,12 3 11 0 0,-5-4 10 0 0,-1-1 0 0 0,1 0 0 0 0,9-2-21 0 0,1 0 9 0 0,-20 1 2 0 0,-1-1 1 0 0,0 0-1 0 0,1 0 0 0 0,-1-1 0 0 0,2 0-11 0 0,-1 0 3 0 0,0 0 0 0 0,0 0 0 0 0,0 1 0 0 0,0 0 0 0 0,4 1-3 0 0,5 0 18 0 0,-6 1-9 0 0,-1-1 0 0 0,1-1-1 0 0,-1 1 1 0 0,9-3-9 0 0,0-1 0 0 0,-9 1 0 0 0,0 1 0 0 0,0 0 0 0 0,0 1 0 0 0,8 0 0 0 0,-4 1 0 0 0,-5 0 0 0 0,1 0 0 0 0,-1 0 0 0 0,1-1 0 0 0,-1 0 0 0 0,0 0 0 0 0,0-1 0 0 0,1-1 0 0 0,-1 1 0 0 0,6-4 0 0 0,-6 3-1 0 0,0 0 0 0 0,1 0 0 0 0,-1 1 0 0 0,1 1-1 0 0,5-1 2 0 0,7 1-36 0 0,2 0-44 0 0,-17 1 51 0 0,1-1 0 0 0,0 0 1 0 0,0 0-1 0 0,-1-1 0 0 0,2-1 29 0 0,14-2 4 0 0,-11 3 38 0 0,0 1 36 0 0,3 2 22 0 0,-8-1-41 0 0,-1 0 0 0 0,1 0 0 0 0,-1 0 0 0 0,0-1 0 0 0,1 0 0 0 0,0 0-59 0 0,8-5 150 0 0,-3 2-77 0 0,11 1-56 0 0,13 4-16 0 0,-22 0 1 0 0,0-1 0 0 0,0 0 0 0 0,0 0 0 0 0,0-2 0 0 0,6-1-2 0 0,-4-2 22 0 0,-9 3-17 0 0,-1 1 1 0 0,1-1-1 0 0,0 1 0 0 0,-1 0 0 0 0,1 0 0 0 0,0 1-5 0 0,5 1-1 0 0,-8-1-1 0 0,0 0-1 0 0,-1 0 1 0 0,1 0-1 0 0,0 0 1 0 0,-1 0-1 0 0,1-1 0 0 0,-1 1 1 0 0,1-1-1 0 0,1-1 3 0 0,0 1-16 0 0,2-2-20 0 0,0 1 1 0 0,0 0-1 0 0,0 0 0 0 0,0 1 0 0 0,0 0 1 0 0,6 0 35 0 0,16 2-72 0 0,-3-1 90 0 0,-16 0 15 0 0,-1 0 1 0 0,1-1-1 0 0,0 0 1 0 0,2 0-34 0 0,11-10 118 0 0,2 7-17 0 0,18 5 5 0 0,-21-1-57 0 0,-20 0-41 0 0,1 0 0 0 0,0 0 0 0 0,-1 0 1 0 0,1 0-1 0 0,-1-1 0 0 0,1 1 0 0 0,-1-1 0 0 0,1 0 0 0 0,-1 0 0 0 0,1 0 0 0 0,-1 0 0 0 0,2-1-8 0 0,-2 1 3 0 0,0 0 1 0 0,1 0-1 0 0,-1 0 1 0 0,1 0-1 0 0,-1 0 1 0 0,1 1-1 0 0,-1-1 1 0 0,1 1-1 0 0,0 0 1 0 0,-1 0-1 0 0,1-1 1 0 0,1 2-4 0 0,70-1 107 0 0,33 0-54 0 0,-36 0 92 0 0,-67 0-140 0 0,-1 0-1 0 0,0 0 0 0 0,0 1 0 0 0,0-1 1 0 0,0 1-1 0 0,0 0 0 0 0,2 1-4 0 0,13 6 49 0 0,-1-4-3 0 0,13-5 116 0 0,-14 0-77 0 0,0 1-47 0 0,-11-1-34 0 0,-1 0 1 0 0,0 1 0 0 0,1 0 0 0 0,-1 0-1 0 0,1 1 1 0 0,-1-1 0 0 0,0 1 0 0 0,0 0-1 0 0,4 1-4 0 0,27 12 28 0 0,-19-14 18 0 0,-4-1-32 0 0,4 4-24 0 0,0 7-33 0 0,0-7 32 0 0,15-3 65 0 0,-18 0-54 0 0,-7 0-43 0 0,4 0 0 0 0,-7 0-115 0 0,-3 0-26 0 0,0 0 6 0 0,3 0-89 0 0,-1 0 78 0 0,0 0 33 0 0,1 0-15 0 0,-1 0 19 0 0,-1 0 7 0 0,-1 0 128 0 0,0 0-1 0 0,0 0 0 0 0,0 0 1 0 0,0 0-1 0 0,0 0 1 0 0,1 0-1 0 0,-1 0 0 0 0,0 0 1 0 0,0 0-1 0 0,0 0 1 0 0,0 0-1 0 0,0 0 0 0 0,0 0 1 0 0,0 0-1 0 0,0 0 1 0 0,0 0-1 0 0,0 0 0 0 0,1 0 1 0 0,-1 0-1 0 0,0 0 0 0 0,0 0 1 0 0,0 0-1 0 0,0 0 1 0 0,0 0-1 0 0,0 0 0 0 0,0 0 1 0 0,0 0-1 0 0,0 0 1 0 0,0 0-1 0 0,0-1 0 0 0,0 1 1 0 0,0 0-1 0 0,1 0 1 0 0,-1 0-1 0 0,0 0 0 0 0,0 0 1 0 0,0 0-1 0 0,0 0 0 0 0,0 0 1 0 0,0 0-1 0 0,0 0 1 0 0,0 0-1 0 0,0 0 0 0 0,0-1 1 0 0,0 1-1 0 0,0 0 1 0 0,0 0-1 0 0,0 0 0 0 0,0 0 1 0 0,0 0-1 0 0,0 0 0 0 0,0 0 1 0 0,0 0-1 0 0,0 0 1 0 0,0 0-1 0 0,0-1 0 0 0,0 1 18 0 0,0-13-1045 0 0,0-3-10 0 0</inkml:trace>
  <inkml:trace contextRef="#ctx0" brushRef="#br0" timeOffset="11968.07">3739 1107 7976 0 0,'0'0'174'0'0,"-2"0"29"0"0,-2 0-130 0 0,-11 0 213 0 0,10-1-222 0 0,3-1-40 0 0,-4-8-24 0 0,-4 5 0 0 0,4-6 37 0 0,-4 6 148 0 0,5-6 33 0 0,-6 6-2 0 0,6-5-2 0 0,-8 4-4 0 0,-19-20 206 0 0,19 21-190 0 0,8-6 81 0 0,-8 6 40 0 0,-1-3-94 0 0,-4-4 16 0 0,3 1-24 0 0,3 5-19 0 0,2 0 29 0 0,-3 2 82 0 0,-10-7 39 0 0,-7-3 57 0 0,4 10-49 0 0,15 4-266 0 0,4 0-38 0 0,0 1-1 0 0,0-2 1 0 0,0 1 0 0 0,0-1-1 0 0,-5-1-79 0 0,-3-3 164 0 0,3 0-44 0 0,-11 2 4 0 0,-5 2 10 0 0,-23 1 144 0 0,20 4-152 0 0,15 0-78 0 0,9-2-26 0 0,1 0 1 0 0,-1 0 0 0 0,0-1-1 0 0,1 0 1 0 0,-1-1 0 0 0,0 1-23 0 0,-12-2 57 0 0,-18 1 33 0 0,14 3-69 0 0,-13 9 75 0 0,27-8-67 0 0,-1-1 0 0 0,0 0 1 0 0,1-1-1 0 0,-1 0 0 0 0,0 0 1 0 0,-6-1-30 0 0,-10-1 53 0 0,15-1-24 0 0,0 1 0 0 0,0 0 1 0 0,1 0-1 0 0,-1 2 1 0 0,-4 0-30 0 0,-17 8 72 0 0,1-4 0 0 0,-1 4-2 0 0,1-5-15 0 0,-1 6-29 0 0,14-7 13 0 0,11-2-20 0 0,-1-1 0 0 0,1 2 0 0 0,-1-1 0 0 0,1 1 0 0 0,-1 0-19 0 0,-7 5 9 0 0,6-3-9 0 0,0 0 1 0 0,0-1-1 0 0,0-1 0 0 0,-3 1 0 0 0,9-3-1 0 0,-8 1 11 0 0,-1 1-1 0 0,1 1 0 0 0,0 0 1 0 0,0 0-1 0 0,0 1 0 0 0,0 0 0 0 0,0 2-9 0 0,-19 13 0 0 0,12-7 0 0 0,-1-1 0 0 0,-11 6 0 0 0,18-11 0 0 0,0 1 0 0 0,0 0 0 0 0,1 1 0 0 0,1 0 0 0 0,-10 10 0 0 0,15-14 6 0 0,0-1-1 0 0,0 1 0 0 0,-1-1 0 0 0,-1 0-5 0 0,-12 11 33 0 0,-28 43-23 0 0,-22 10-10 0 0,45-47 0 0 0,-10 9 15 0 0,31-26-7 0 0,-1 0 0 0 0,2-1-1 0 0,-1 1 1 0 0,0 0 0 0 0,0 2-8 0 0,-2 3 2 0 0,0 0-1 0 0,-1 0 1 0 0,0-1 0 0 0,0 0 0 0 0,-1 0-1 0 0,-3 2-1 0 0,6-5 0 0 0,-1 0 0 0 0,1 0 0 0 0,0 1 0 0 0,0-1 0 0 0,0 1 0 0 0,-7 12 0 0 0,-110 140 0 0 0,109-142 0 0 0,2 2 0 0 0,0 0 0 0 0,1 0 0 0 0,1 1 0 0 0,-9 18 0 0 0,-12 28 0 0 0,-9 32 0 0 0,10-25 0 0 0,20-52 16 0 0,1 0 0 0 0,0 1 0 0 0,2 0 0 0 0,-2 12-16 0 0,-19 44 0 0 0,19-46 9 0 0,5-21 6 0 0,0 1 0 0 0,-1-1 0 0 0,-2 4-15 0 0,5-12 1 0 0,-3 4 0 0 0,1 0 0 0 0,-1 0 0 0 0,1 0 0 0 0,1 0 0 0 0,-1 0 0 0 0,1 1 0 0 0,0-1 0 0 0,1 1 0 0 0,0 3-1 0 0,-1 3 3 0 0,-1 0-1 0 0,0 0 0 0 0,0 0 0 0 0,-4 8-2 0 0,5-17 2 0 0,-1 9 16 0 0,1 0 1 0 0,0 0-1 0 0,1 0 1 0 0,0 1-1 0 0,1 2-18 0 0,0 9 52 0 0,-2 15 22 0 0,0-29-59 0 0,0 1 0 0 0,2-1 0 0 0,-1 1 0 0 0,1-1 0 0 0,2 8-15 0 0,2-1 28 0 0,-3-8-7 0 0,0 0 0 0 0,0 0 1 0 0,-1-1-1 0 0,0 1 0 0 0,0 2-21 0 0,-2 5 8 0 0,0-8 6 0 0,1 0 0 0 0,0 0 0 0 0,1 0-1 0 0,0 0 1 0 0,1 5-14 0 0,14 52 80 0 0,10 10-55 0 0,-22-58 4 0 0,-2-10-23 0 0,0-1 0 0 0,0 1 1 0 0,0-1-1 0 0,1 0 0 0 0,1 1-6 0 0,25 51 39 0 0,1 0 1 0 0,-10-19 23 0 0,-15-30-49 0 0,1-1 0 0 0,0 0 0 0 0,1-1-1 0 0,0 1 1 0 0,0-1 0 0 0,1 0-14 0 0,22 26 75 0 0,-16-16-28 0 0,6 9 110 0 0,14 25-157 0 0,-28-43 14 0 0,1 1-1 0 0,0-1 0 0 0,0-1 0 0 0,1 0 0 0 0,6 5-13 0 0,47 37-29 0 0,-34-30-5 0 0,-2 1-1 0 0,0 2 35 0 0,-1-1 0 0 0,0-2 0 0 0,6 3 0 0 0,-5-4 0 0 0,0 1 0 0 0,2 5 0 0 0,-6-3 0 0 0,-13-13 0 0 0,1 0 0 0 0,0-1 0 0 0,0 0 0 0 0,1 0 0 0 0,3 1 0 0 0,92 57 3 0 0,-38-21 42 0 0,-63-43-39 0 0,30 18 19 0 0,2-1 1 0 0,36 13-26 0 0,-59-26 13 0 0,150 62 77 0 0,-150-62-77 0 0,-1-1 18 0 0,0 0 0 0 0,12 3-31 0 0,18-2 48 0 0,-21-4-27 0 0,39 10 40 0 0,-38-6-23 0 0,-1-2 1 0 0,5 0-39 0 0,47 1 112 0 0,-34 0-42 0 0,-2-1 114 0 0,29 0-184 0 0,0-4 116 0 0,-3 0-37 0 0,63 0-2 0 0,-70-3-21 0 0,-12-4 15 0 0,37-12-71 0 0,-72 17 7 0 0,54-11 3 0 0,-42 11-9 0 0,21-4 22 0 0,18-14 86 0 0,-35 10 29 0 0,16-2-138 0 0,-10 4 60 0 0,-7 3 21 0 0,0-1-1 0 0,21-9-80 0 0,7-12 0 0 0,-27 18-125 0 0,22-6 125 0 0,-17 7-144 0 0,26-12 144 0 0,-15 1-14 0 0,-2 1 24 0 0,20-6-10 0 0,-28 12 42 0 0,0-1-1 0 0,18-11-41 0 0,-18 7 44 0 0,3-1 37 0 0,11-9-81 0 0,27-22 83 0 0,27-27-83 0 0,-80 60 36 0 0,-1 0 1 0 0,9-11-37 0 0,-15 13 38 0 0,0-1 0 0 0,-1 0-1 0 0,6-11-37 0 0,56-95 110 0 0,-59 93-66 0 0,-6-9-23 0 0,-7 28-18 0 0,1-1 1 0 0,0 1-1 0 0,1 0 0 0 0,2-5-3 0 0,-2 6 8 0 0,0 0-1 0 0,-1 0 1 0 0,0 0-1 0 0,0 0 1 0 0,-1 0-1 0 0,0-1 1 0 0,0 1-1 0 0,-1-6-7 0 0,1 2 9 0 0,0 1 0 0 0,0-1-1 0 0,4-9-8 0 0,-2 7 12 0 0,-1 0-1 0 0,0 0 1 0 0,-1 0-1 0 0,-1 0-11 0 0,1-37 20 0 0,0-32 27 0 0,-5 30-50 0 0,-1 29 3 0 0,2 8 0 0 0,1 1 0 0 0,0-1 0 0 0,0-7 0 0 0,3-1 0 0 0,-1 7 0 0 0,0 0 0 0 0,-1 0 0 0 0,-1-3 0 0 0,-24-104 0 0 0,17 74 0 0 0,-4-13 0 0 0,10 53 11 0 0,0 0-1 0 0,-2 0 1 0 0,1 1-1 0 0,-5-7-10 0 0,-11-26 22 0 0,12 20-22 0 0,3 8 0 0 0,-1 1 0 0 0,1-1 0 0 0,-2 1 0 0 0,0 1 0 0 0,-5-8 0 0 0,-14-14 0 0 0,4-8 0 0 0,10 22 16 0 0,-2 1 0 0 0,-1 0 0 0 0,0 1 0 0 0,-5-3-16 0 0,-2-3-6 0 0,-13-18 6 0 0,0-3-47 0 0,-15-31 24 0 0,26 44-19 0 0,7 10 33 0 0,0 1 0 0 0,-4-1 9 0 0,15 15 0 0 0,0-1 0 0 0,0 1 0 0 0,1-1 0 0 0,-1-1 0 0 0,2 1 0 0 0,-1-1 0 0 0,-7-12 0 0 0,-3-1 0 0 0,0 1 0 0 0,-4-2 0 0 0,-5-8 0 0 0,20 25 0 0 0,0-1 0 0 0,0 1 0 0 0,1-1 0 0 0,0 0 0 0 0,-1-3 0 0 0,2 5 0 0 0,0-1 0 0 0,-1 1 0 0 0,1 0 0 0 0,-4-4 0 0 0,-10-7 0 0 0,6 8 0 0 0,-11-21 0 0 0,-3-3-1 0 0,-8-11-3 0 0,-1 2-1 0 0,-20-19 5 0 0,10 25-49 0 0,26 21 44 0 0,-15-13 5 0 0,24 19 0 0 0,1 1 0 0 0,-1 1 0 0 0,0 0 0 0 0,0 0 0 0 0,0 0 0 0 0,-8-3 0 0 0,1 1 1 0 0,0-1 0 0 0,1 0 0 0 0,-11-11-1 0 0,-20-13-56 0 0,34 26 47 0 0,5 4 6 0 0,0-1 0 0 0,1 0 1 0 0,-1 0-1 0 0,1-1 0 0 0,-3-2 3 0 0,-5-5-29 0 0,-2 1 0 0 0,1 0-1 0 0,-2 0 30 0 0,-2-4-138 0 0,-1-1-32 0 0,8 9 96 0 0,-9-6-63 0 0,7 1-20 0 0,11 11 119 0 0,0-1 0 0 0,0 1-1 0 0,0-1 1 0 0,0 1 0 0 0,0 0-1 0 0,0 0 1 0 0,0 0-1 0 0,0 0 1 0 0,0 0 0 0 0,0 0-1 0 0,-1 0 1 0 0,1 1 0 0 0,0-1-1 0 0,-1 1 39 0 0,-10-3-192 0 0,7 1 94 0 0,2 0-53 0 0,1 1-63 0 0,0-1-106 0 0,0 1-44 0 0,0 0-106 0 0,1-1-118 0 0,0 1 245 0 0,1 1-35 0 0,-1-1-170 0 0,1 0-67 0 0,-1 0-71 0 0,0 0-73 0 0,-4-3-1477 0 0,-4-5-1264 0 0</inkml:trace>
  <inkml:trace contextRef="#ctx0" brushRef="#br0" timeOffset="13889.23">6816 1139 8408 0 0,'-10'-5'41'0'0,"-1"1"38"0"0,-7-3 107 0 0,15 5-139 0 0,0 1 0 0 0,0-1 0 0 0,0 0 0 0 0,0 0 0 0 0,0 0-1 0 0,0 0 1 0 0,0-1-47 0 0,-15-15 114 0 0,0 1-37 0 0,-9-11-30 0 0,23 25-40 0 0,0 0 0 0 0,1 0 0 0 0,-1 0 0 0 0,0 1 0 0 0,-1-1 0 0 0,0 1-7 0 0,-16-11 22 0 0,-1 4-25 0 0,-1 0 18 0 0,17 6 3 0 0,0 0-2 0 0,0 0 0 0 0,0 0 0 0 0,0-1-1 0 0,0 0 1 0 0,1 0 0 0 0,-1-1-16 0 0,4 4 5 0 0,1-1 0 0 0,-1 1 0 0 0,0-1-1 0 0,0 1 1 0 0,1 0 0 0 0,-1 0 0 0 0,0 0 0 0 0,0 0 0 0 0,0 0 0 0 0,0 0-1 0 0,0 1-4 0 0,-21-3 124 0 0,21 3-108 0 0,1 0 0 0 0,-1 0 0 0 0,0 0 0 0 0,0 0 0 0 0,1-1 0 0 0,-1 1-1 0 0,1 0 1 0 0,-1-1 0 0 0,0 1 0 0 0,1-1 0 0 0,-1 0 0 0 0,1 0 0 0 0,-1 0-1 0 0,1 0-15 0 0,-12-5 100 0 0,-16 1 84 0 0,14-1-55 0 0,5 2-23 0 0,2 2-3 0 0,1 1 14 0 0,-3 1 37 0 0,-4-2 14 0 0,-7-4 143 0 0,-3 0 19 0 0,7 4-166 0 0,-27 2 253 0 0,2 0-38 0 0,-1 0-42 0 0,-2 0-44 0 0,21 2-169 0 0,1 4-42 0 0,16-4-63 0 0,-1 0 0 0 0,0-1 0 0 0,1 0 0 0 0,-1 0 0 0 0,-1 0-19 0 0,4-1 7 0 0,-1 0 0 0 0,1 1 0 0 0,0 0 0 0 0,0 0 1 0 0,-4 1-8 0 0,-39 16 106 0 0,43-16-99 0 0,-1 0 0 0 0,1-1 1 0 0,-1 0-1 0 0,1 0 0 0 0,-1 0 0 0 0,-4-1-7 0 0,3 1 11 0 0,0-1 1 0 0,1 1-1 0 0,-1 0 0 0 0,1 1 0 0 0,0-1 1 0 0,-1 1-12 0 0,-38 16 164 0 0,31-12-35 0 0,-1 0 0 0 0,-7 1-129 0 0,3-3 73 0 0,14-3-52 0 0,1 0-1 0 0,-1 0 1 0 0,0 0 0 0 0,0 1-1 0 0,1 0 1 0 0,-1 0 0 0 0,1 0-1 0 0,-1 0-20 0 0,-22 13 131 0 0,-13-4 5 0 0,26-8-81 0 0,-6-1 34 0 0,7-2-7 0 0,-4 4 51 0 0,-75 22 364 0 0,86-25-452 0 0,1 0 1 0 0,-1-1 0 0 0,0 1-1 0 0,-3-1-45 0 0,3-1 46 0 0,1 2 0 0 0,-1-1 0 0 0,1 1 1 0 0,-4 0-47 0 0,-8 4 91 0 0,11-3-57 0 0,-1 0-1 0 0,0-1 1 0 0,1 0 0 0 0,-1 0-1 0 0,0 0 1 0 0,0-1-34 0 0,1 1 24 0 0,-1-1 1 0 0,0 1-1 0 0,0 0 0 0 0,1 1 1 0 0,-1 0-1 0 0,1 0-24 0 0,-11 2 49 0 0,5-1-14 0 0,9-2-27 0 0,-1 0 0 0 0,0 0 0 0 0,0 0-1 0 0,1 0 1 0 0,-1 1 0 0 0,0 0 0 0 0,1-1 0 0 0,-1 1 0 0 0,-1 2-8 0 0,1-2 7 0 0,0 0 0 0 0,-1 0 0 0 0,1 0 0 0 0,-1-1 0 0 0,1 1 0 0 0,-1-1 0 0 0,-1 0-7 0 0,-14 4 4 0 0,-2 6 10 0 0,-4-6 39 0 0,5 6-26 0 0,8-8-1 0 0,9-2-19 0 0,0 0 0 0 0,0 0 0 0 0,1 1 0 0 0,-1 0-1 0 0,0-1 1 0 0,0 1 0 0 0,1 0 0 0 0,-1 1-7 0 0,-54 29 89 0 0,49-27-51 0 0,0 0-1 0 0,0-1 1 0 0,-7 3-38 0 0,-7 3 47 0 0,-6 3-15 0 0,8-4 33 0 0,5 3-49 0 0,3-1-3 0 0,-35 23 72 0 0,-2-1-41 0 0,4-3-43 0 0,3-5 5 0 0,20-11 63 0 0,-19 13-69 0 0,23-10 27 0 0,14-11-17 0 0,0-1 0 0 0,-1 0 0 0 0,0 0 0 0 0,-3 1-10 0 0,-17 13 53 0 0,5 5-24 0 0,-6-14 35 0 0,25-8-59 0 0,-1 0 0 0 0,1 1 0 0 0,0-1 0 0 0,0 1 0 0 0,0-1 0 0 0,0 1-1 0 0,0 1-4 0 0,-15 17 105 0 0,13-16-76 0 0,-1 0 1 0 0,1 0-1 0 0,1 0 0 0 0,-1 1 1 0 0,1 0-30 0 0,-1-1 23 0 0,1 1 0 0 0,-1-1 0 0 0,0 0 1 0 0,-1 0-1 0 0,1 0-23 0 0,-1 1 3 0 0,0-1 1 0 0,1 1-1 0 0,0 0 1 0 0,-3 5-4 0 0,0 0 0 0 0,2-2 0 0 0,0-1 0 0 0,1 2 0 0 0,-3 6 0 0 0,-3 7 0 0 0,6-15 0 0 0,1 1 0 0 0,0-1 0 0 0,1 1 0 0 0,0 1 0 0 0,0-4 0 0 0,1 1 0 0 0,-1-1 0 0 0,0 0 0 0 0,-1 0 0 0 0,1 0 0 0 0,-4 5 0 0 0,-4 3 0 0 0,8-11 0 0 0,-1 1 0 0 0,1 0 0 0 0,-1-1 0 0 0,1 1 0 0 0,0 0 0 0 0,1 0 0 0 0,-1 0 0 0 0,0 2 0 0 0,-2 11 0 0 0,1-5 0 0 0,0 1 0 0 0,-5 10 0 0 0,-4 22 0 0 0,9-33 0 0 0,0 0 0 0 0,0-1 0 0 0,-1 0 0 0 0,-3 6 0 0 0,1-2 0 0 0,0 1 0 0 0,1-1 0 0 0,1 1 0 0 0,0 1 0 0 0,0-1 0 0 0,3-11 0 0 0,1 1 0 0 0,-1-1 0 0 0,1 1 0 0 0,0 3 0 0 0,0-3 0 0 0,0 0 0 0 0,-1-1 0 0 0,1 1 0 0 0,-2 3 0 0 0,-3 7 1 0 0,3-9 14 0 0,1-1 0 0 0,-1 1 0 0 0,1 0 0 0 0,0-1 0 0 0,0 1 0 0 0,1 0-15 0 0,0 31 86 0 0,0 0-46 0 0,0 75-33 0 0,0-105-1 0 0,1-1 0 0 0,0 0 0 0 0,0 1 0 0 0,1-1 0 0 0,1 2-6 0 0,-1-1 9 0 0,0 0 0 0 0,-1 0 0 0 0,0 0 0 0 0,0 0 0 0 0,0 4-9 0 0,3 29 58 0 0,12 26 115 0 0,-7-36-87 0 0,-4 1 2 0 0,5-1 0 0 0,-6-13-38 0 0,-2-11-25 0 0,0 1 0 0 0,0 0 1 0 0,0-1-1 0 0,1 0 0 0 0,1 1-25 0 0,0 1 30 0 0,-1 1 0 0 0,1-1-1 0 0,-2 1 1 0 0,1-1-30 0 0,-1 1 24 0 0,1 0 1 0 0,0-1-1 0 0,0 1 0 0 0,1-1-24 0 0,4 6 32 0 0,-3-6-11 0 0,0 0 1 0 0,-1 0-1 0 0,-1 0 1 0 0,1 3-22 0 0,0 6 11 0 0,-2-11 5 0 0,0 1 0 0 0,0-1 0 0 0,0 1 0 0 0,1-1-1 0 0,1 1-15 0 0,14 30 49 0 0,8 16 19 0 0,-7-22-61 0 0,-12-20 20 0 0,0 0 0 0 0,-1 0 0 0 0,4 12-27 0 0,-6-12 27 0 0,1-1-1 0 0,1 0 0 0 0,-1 0 0 0 0,2-1 0 0 0,2 4-26 0 0,3 1 30 0 0,-7-10-13 0 0,0 1-1 0 0,-1 1 1 0 0,0-1-1 0 0,1 1 1 0 0,-2-1 0 0 0,3 7-17 0 0,-3-4 18 0 0,1-1-1 0 0,0 0 1 0 0,0 1 0 0 0,1-2 0 0 0,0 1 0 0 0,0-1 0 0 0,1 1-1 0 0,6 5-17 0 0,1 1 54 0 0,0 2 0 0 0,0 1-54 0 0,-1-1 50 0 0,1-1 0 0 0,1 1-50 0 0,43 38 264 0 0,26 18-264 0 0,-61-52 118 0 0,11 11-118 0 0,-23-19 25 0 0,2-1 1 0 0,0 0-1 0 0,0-1 0 0 0,1-1 0 0 0,0 0 1 0 0,4 2-26 0 0,33 16 36 0 0,-18-4 29 0 0,-14-9-33 0 0,-2 1 19 0 0,2-2-1 0 0,9 5-50 0 0,18 6 64 0 0,2 13 0 0 0,-16-21-22 0 0,-15-8-20 0 0,79 49 58 0 0,-70-44-42 0 0,-3-3 10 0 0,-1 1 0 0 0,6 5-48 0 0,-2 0 15 0 0,20 8-15 0 0,-18-11 55 0 0,18 13-55 0 0,6 3 13 0 0,-10-8-14 0 0,-5 5 1 0 0,-26-21 5 0 0,-1 0 0 0 0,1-1 0 0 0,10 2-5 0 0,23 11 39 0 0,-19-5-30 0 0,-6-2-3 0 0,0-1 0 0 0,17 5-6 0 0,-12-6 22 0 0,-8-2-6 0 0,1-1 0 0 0,-1-1-1 0 0,13 2-15 0 0,30-1 76 0 0,-8 6 0 0 0,-3-6-4 0 0,-22-1-35 0 0,-10 0 12 0 0,0-2 1 0 0,1 0 0 0 0,11-1-50 0 0,-2 0 51 0 0,-6-1 12 0 0,0 0-1 0 0,0-1 0 0 0,7-2-62 0 0,-2-1 60 0 0,-9 1-11 0 0,0 1 0 0 0,1 0 0 0 0,11 0-49 0 0,22-1 207 0 0,48-9-207 0 0,-75 9 21 0 0,-2-1-3 0 0,-1 0 0 0 0,4-3-18 0 0,26-4 44 0 0,-49 11-44 0 0,34-5 31 0 0,-1-1 0 0 0,0-1 0 0 0,27-10-31 0 0,82-30 72 0 0,-132 44-65 0 0,-1-1 0 0 0,1-1-1 0 0,-1 1 1 0 0,0-2 0 0 0,0 1-1 0 0,-1-1 1 0 0,0 0 0 0 0,1-2-7 0 0,7-3 3 0 0,-1 1 1 0 0,1 1-1 0 0,13-5-3 0 0,-6 2 11 0 0,18-11-11 0 0,21-17 47 0 0,31-15-41 0 0,43-33 60 0 0,-80 50-57 0 0,50-43 85 0 0,-89 67-68 0 0,14-12-20 0 0,-2-2 1 0 0,4-6-7 0 0,3-4 0 0 0,-29 31 0 0 0,-1 0 0 0 0,0-1 0 0 0,-1 0 0 0 0,0 0 0 0 0,0 0 0 0 0,-1-1 0 0 0,8-12 0 0 0,18-23 0 0 0,-20 31 4 0 0,-1 0 0 0 0,-1-1 0 0 0,6-13-4 0 0,-8 2 34 0 0,-4 14-20 0 0,5-16 12 0 0,1 1-1 0 0,1 1 0 0 0,4-5-25 0 0,-2 5 25 0 0,-2-1 0 0 0,-1 0 0 0 0,1-5-25 0 0,12-98 53 0 0,-17 105-47 0 0,-1 8 10 0 0,0 0 0 0 0,-1 0 0 0 0,-1-4-16 0 0,-1-134 12 0 0,0 53-32 0 0,-1 85-24 0 0,-1 1 1 0 0,0-1 0 0 0,-1-2 43 0 0,0 4-30 0 0,1 0 1 0 0,0-1-1 0 0,1 0 30 0 0,-2-16-27 0 0,0 21 1 0 0,0 0 0 0 0,-1 1-1 0 0,0-1 1 0 0,0 1 0 0 0,-2-3 26 0 0,-14-29-42 0 0,-75-161-457 0 0,89 191 464 0 0,0 1 0 0 0,-1 0 0 0 0,-5-7 35 0 0,4 8-17 0 0,1-1-1 0 0,0 0 1 0 0,-3-8 17 0 0,-2-9-45 0 0,5 13 16 0 0,0 0-1 0 0,0 0 1 0 0,-10-12 29 0 0,8 15-5 0 0,1-1 0 0 0,1-1-1 0 0,-1 1 1 0 0,2-1 0 0 0,-1-2 5 0 0,-7-16-42 0 0,-7-4 25 0 0,-7-12 4 0 0,21 31-11 0 0,2 6 12 0 0,0 0 0 0 0,-1 0 0 0 0,-5-7 12 0 0,-69-90-102 0 0,18 25-6 0 0,53 70 84 0 0,-1 1 1 0 0,-1 0 0 0 0,1 1-1 0 0,-10-7 24 0 0,12 12-2 0 0,1-1 0 0 0,0 1 0 0 0,1-1 0 0 0,-1-1 0 0 0,1 0 0 0 0,1 1 0 0 0,-1-2 0 0 0,-3-5 2 0 0,5 5 0 0 0,-13-16 0 0 0,-9 3 0 0 0,-21-36-10 0 0,42 52-1 0 0,0 0 1 0 0,1-1 0 0 0,0 1 0 0 0,0-1-1 0 0,0 0 11 0 0,-7-11-2 0 0,-9-8 2 0 0,11 17-2 0 0,2-2-1 0 0,0 1 0 0 0,0-1 1 0 0,-4-7 2 0 0,-4-10-93 0 0,-12-15 93 0 0,22 34-14 0 0,-27-28-77 0 0,20 16 60 0 0,4 5-55 0 0,1 3-52 0 0,0-2-79 0 0,-2 4 46 0 0,-5 2-57 0 0,11 7 156 0 0,0-1 1 0 0,0 0 0 0 0,0 1-1 0 0,0-1 1 0 0,0 0-1 0 0,-1-1 72 0 0,-4-4-104 0 0,3 3-63 0 0,2 2 52 0 0,0 0-35 0 0,1 1-41 0 0,-1-1-46 0 0,1 1 0 0 0,0 0-39 0 0,-1 0-43 0 0,1 0-45 0 0,0 0-50 0 0,0-1-53 0 0,0 1-55 0 0,0 0-59 0 0,0 1 120 0 0,1-1-34 0 0,-1 0-35 0 0,1 1-37 0 0,-5-2-1786 0 0,-4 1-1332 0 0</inkml:trace>
  <inkml:trace contextRef="#ctx0" brushRef="#br1" timeOffset="30822.03">2698 2590 8752 0 0,'0'0'197'0'0,"0"0"24"0"0,0 0 19 0 0,0-3 38 0 0,0-7 103 0 0,0 7 47 0 0,0 3 11 0 0,0 0-22 0 0,0 0-94 0 0,0 0-41 0 0,0 0-8 0 0,0 0 18 0 0,0 0 84 0 0,0 0 37 0 0,0 0 10 0 0,0 0-33 0 0,0 0-140 0 0,0 0-68 0 0,0 0-12 0 0,0 0 10 0 0,0 0 50 0 0,0 0 24 0 0,0 0 2 0 0,0 0-20 0 0,0 0-83 0 0,0 3-32 0 0,2 5-42 0 0,3 3-6 0 0,2 3 26 0 0,-5 0 28 0 0,-2-12-119 0 0,0-1 0 0 0,1 1 1 0 0,-1 0-1 0 0,0-1 1 0 0,1 1-1 0 0,-1-1 1 0 0,1 1-1 0 0,0-1 1 0 0,0 1-1 0 0,-1-1 1 0 0,1 1-1 0 0,0-1-8 0 0,0 1 5 0 0,0-1 0 0 0,0 1-1 0 0,0 0 1 0 0,0 0-1 0 0,0-1 1 0 0,-1 1 0 0 0,1 0-1 0 0,0 0 1 0 0,-1 0 0 0 0,0 0-1 0 0,1 0 1 0 0,-1 1-5 0 0,0 35 106 0 0,0-13-66 0 0,0-23-40 0 0,-1 0 0 0 0,1-1 0 0 0,0 1 0 0 0,-1 0 0 0 0,1 0 0 0 0,-1-1 0 0 0,1 1 0 0 0,-1 0 0 0 0,0-1 0 0 0,0 2 0 0 0,-4 9 11 0 0,10-1 22 0 0,-5-9-31 0 0,1 0 0 0 0,0-1 0 0 0,0 1 0 0 0,-1-1 0 0 0,1 1 0 0 0,-1 0 0 0 0,1 0 0 0 0,-1-1 0 0 0,0 1 0 0 0,1 1-2 0 0,-1 43 6 0 0,0 5 52 0 0,-4-28-49 0 0,-5-1 36 0 0,8-19-44 0 0,0 0 0 0 0,0 0 0 0 0,0 0-1 0 0,1 0 1 0 0,0 0 0 0 0,-1 0 0 0 0,1-1 0 0 0,0 1 0 0 0,1 0 0 0 0,-1 0 0 0 0,0 1-1 0 0,1 5 0 0 0,0 6 7 0 0,-1-12 4 0 0,0 0 0 0 0,1 0 0 0 0,-1 0 0 0 0,-1 0 0 0 0,1 0 0 0 0,0 0 1 0 0,-1 0-1 0 0,1 0 0 0 0,-1-1 0 0 0,-1 4-11 0 0,-3 2 10 0 0,-1 4 25 0 0,4-1 21 0 0,2 34 157 0 0,0-42-141 0 0,0-3-1 0 0,0 2-6 0 0,-1 5-15 0 0,-5-1-21 0 0,2-3 1 0 0,1 1 35 0 0,1 5 113 0 0,0-6-98 0 0,-9 7 3 0 0,9-7 10 0 0,-1-3-13 0 0,-8 0-53 0 0,9 0 26 0 0,-1 0 1 0 0,2 0-206 0 0,1 0 104 0 0,-1 0 67 0 0,1 0 40 0 0,-2 0 223 0 0,1 0-212 0 0,0 0-93 0 0,0 0-37 0 0,1 0-41 0 0,-1 0-27 0 0,1 0-40 0 0,-1 0-44 0 0,0 0-49 0 0,1 0-51 0 0,-1 0-57 0 0,0 0-59 0 0,0 0-64 0 0,1 0-701 0 0</inkml:trace>
  <inkml:trace contextRef="#ctx0" brushRef="#br1" timeOffset="34217.82">1184 4467 3800 0 0,'0'0'83'0'0,"0"0"11"0"0,0 0 10 0 0,0-2-12 0 0,-3-11-73 0 0,-3 4-7 0 0,2 5 32 0 0,1 1 193 0 0,2 0-89 0 0,1-1-44 0 0,1-2 21 0 0,-1 6-75 0 0,0-3 335 0 0,0 0-5 0 0,0 2-363 0 0,0-1 51 0 0,0-3 108 0 0,0-7 338 0 0,0 9-393 0 0,0 0-46 0 0,0 1 266 0 0,0 2 124 0 0,0 0 58 0 0,0 0 12 0 0,0-3-30 0 0,-2-6-184 0 0,2 1-95 0 0,0 4-42 0 0,1 0 55 0 0,1 0 66 0 0,0 1 76 0 0,8-7-54 0 0,-8 7-87 0 0,0 0-87 0 0,-1 0-56 0 0,-1-1-53 0 0,0 1-13 0 0,0 0 37 0 0,1 2-54 0 0,0 1-1 0 0,-1-1 1 0 0,1 0 0 0 0,0 0 0 0 0,-1 0-1 0 0,1 0 1 0 0,0 1 0 0 0,0-1 0 0 0,0 0-1 0 0,0 1 1 0 0,0-1 0 0 0,0 0 0 0 0,0 1-1 0 0,0-1 1 0 0,0 1 0 0 0,0 0-14 0 0,11-7 161 0 0,-7-3 1 0 0,8 4 6 0 0,19-20 248 0 0,-22 21-270 0 0,-8 4-115 0 0,1 0 1 0 0,-1 0 0 0 0,0 0 0 0 0,0 0 0 0 0,0-1-1 0 0,0 1 1 0 0,0-1 0 0 0,0 0 0 0 0,0 1-32 0 0,14-13 216 0 0,-3 9 0 0 0,-8-5 0 0 0,-3 8-200 0 0,-1 1 36 0 0,3 1 9 0 0,21-16 36 0 0,-22 14-90 0 0,1 0 0 0 0,0 0 1 0 0,0 0-1 0 0,0 0 0 0 0,0 1 0 0 0,2-1-7 0 0,5 0 2 0 0,1 1 1 0 0,0 0 0 0 0,0 1-1 0 0,11 1-2 0 0,1-1 1 0 0,-9 3 12 0 0,-12-1-25 0 0,0 0 0 0 0,0 0 0 0 0,0 0 1 0 0,0 0-1 0 0,-1 1 0 0 0,1-1 0 0 0,-1 1 1 0 0,2 1 11 0 0,3 3-7 0 0,-6-6 7 0 0,1 1 0 0 0,-1-1 0 0 0,1 1 0 0 0,-1 0 0 0 0,0-1 0 0 0,0 1 0 0 0,0 0 0 0 0,0-1 0 0 0,0 1 0 0 0,0 0 0 0 0,4 25 10 0 0,2-13 22 0 0,-6-12-31 0 0,0-1 0 0 0,-1 1 0 0 0,1-1 0 0 0,0 1 0 0 0,-1-1 0 0 0,1 1 0 0 0,0 0 0 0 0,-1-1 0 0 0,0 1 0 0 0,0 0 0 0 0,1 0 0 0 0,-1-1 0 0 0,0 1 0 0 0,0 0 0 0 0,0 0 0 0 0,-1-1 0 0 0,1 1 1 0 0,0 0-1 0 0,-1 0 0 0 0,1-1 0 0 0,-1 2-1 0 0,-1 3-8 0 0,-1 1 20 0 0,1-1-1 0 0,0 1 0 0 0,1 0 1 0 0,-1 0-1 0 0,2 0 0 0 0,-1 0 1 0 0,1 0-12 0 0,-1-6 1 0 0,1 1 1 0 0,0 0 0 0 0,0-1 0 0 0,0 1 0 0 0,-1-1 0 0 0,1 1 0 0 0,-1-1 0 0 0,1 1 0 0 0,-1-1 0 0 0,0 1-1 0 0,1-1 1 0 0,-1 0 0 0 0,0 1-2 0 0,-6 11 29 0 0,2 13-18 0 0,2-18-11 0 0,-1 0 0 0 0,-1 0 0 0 0,1 0 0 0 0,-1-1 0 0 0,0 0 0 0 0,-1 0 0 0 0,0 0 0 0 0,0-1 0 0 0,-7 6 0 0 0,10-8 0 0 0,1-3 0 0 0,1 1 0 0 0,-1 0 0 0 0,1 0 0 0 0,0 0 0 0 0,-1 0 0 0 0,1 0 0 0 0,0 0 0 0 0,0 0 0 0 0,1 1 0 0 0,-1-1 0 0 0,0 0 0 0 0,1 0 0 0 0,-7 16 0 0 0,-14 1 0 0 0,10-3 0 0 0,-2-7 0 0 0,10-8 0 0 0,0 1 0 0 0,0 0 0 0 0,0 0 0 0 0,0 0 0 0 0,1 1 0 0 0,-1-1 0 0 0,1 1 0 0 0,-1-1 0 0 0,-1 4 0 0 0,-3 5 0 0 0,3-5 0 0 0,0 0 0 0 0,0 0 0 0 0,0 0 0 0 0,-5 4 0 0 0,5-6 0 0 0,0 1 0 0 0,0 0 0 0 0,0 1 0 0 0,0-1 0 0 0,1 1 0 0 0,-1 0 0 0 0,1-1 0 0 0,-1 1 0 0 0,0-1 0 0 0,0 0 0 0 0,-1 0 0 0 0,-22 25 8 0 0,24-27-1 0 0,0 1 1 0 0,1 0-1 0 0,-1 0 1 0 0,1 0-1 0 0,0 0 1 0 0,-1 3-8 0 0,1 1 8 0 0,2-7-8 0 0,-1 1 0 0 0,1-1 0 0 0,0 0 0 0 0,-1 1 0 0 0,1-1 1 0 0,-1 0-1 0 0,1 0 0 0 0,-1 0 0 0 0,1 1 0 0 0,-1-1 0 0 0,0 0 0 0 0,0 0 0 0 0,0 0 1 0 0,1 0-1 0 0,-1 0 0 0 0,0 0 0 0 0,0 0 0 0 0,0-1 0 0 0,-1 1 0 0 0,1 0 1 0 0,0 0-1 0 0,-8 1 12 0 0,9-2-11 0 0,-1 0 1 0 0,1 0-1 0 0,0 0 0 0 0,0 0 0 0 0,-1 1 1 0 0,1-1-1 0 0,0 0 0 0 0,0 0 0 0 0,-1 0 0 0 0,1 0 1 0 0,0 0-1 0 0,0 0 0 0 0,0 0 0 0 0,-1 1 1 0 0,1-1-1 0 0,0 0 0 0 0,0 0 0 0 0,0 0 0 0 0,-1 0 1 0 0,1 1-1 0 0,0-1 0 0 0,0 0 0 0 0,0 0 0 0 0,0 1 1 0 0,0-1-1 0 0,-1 0-1 0 0,-12 25 19 0 0,12-22-18 0 0,-4 13-1 0 0,4-15 0 0 0,0 0 0 0 0,1 0 0 0 0,-1 0 0 0 0,0 0 0 0 0,0 0 0 0 0,0 0 0 0 0,0 0 0 0 0,0 0 0 0 0,0 0 0 0 0,0 0 0 0 0,0 0 0 0 0,-1 0 0 0 0,-5 2-1 0 0,7-3 1 0 0,-1 0 0 0 0,1 0 1 0 0,-1 0-1 0 0,1 0 0 0 0,-1 1 0 0 0,1-1 1 0 0,-1 0-1 0 0,1 0 0 0 0,0 0 1 0 0,-1 1-1 0 0,1-1 0 0 0,0 0 1 0 0,-1 1-1 0 0,1-1 0 0 0,0 0 1 0 0,-1 1-1 0 0,1-1 0 0 0,0 0 1 0 0,-1 1-1 0 0,1-1 0 0 0,0 1 1 0 0,0-1-1 0 0,0 0 0 0 0,-1 1 1 0 0,1-1-1 0 0,0 1 0 0 0,0-1 1 0 0,0 1-1 0 0,0-1 0 0 0,0 1 1 0 0,0-1-1 0 0,0 1 0 0 0,0-1 1 0 0,0 1-1 0 0,0-1 0 0 0,0 1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0-1 0 0,-1 0 1 0 0,1 0 0 0 0,0 0-1 0 0,-10 0 21 0 0,7 0 39 0 0,3 0 32 0 0,0 0-16 0 0,3 0-10 0 0,3 0-34 0 0,6 0-4 0 0,14 0 40 0 0,-24 0-63 0 0,0 0 0 0 0,0 0 0 0 0,0-1 0 0 0,-1 1 0 0 0,1 0 0 0 0,0-1 0 0 0,0 0 0 0 0,-1 1-1 0 0,1-1 1 0 0,-1 0 0 0 0,1 0 0 0 0,-1 0 0 0 0,1 0-5 0 0,0 0 4 0 0,-1 0 1 0 0,1 0-1 0 0,-1 1 0 0 0,1-1 0 0 0,0 0 0 0 0,-1 1 0 0 0,1-1 0 0 0,0 1 0 0 0,-1-1 0 0 0,1 1 0 0 0,0 0 0 0 0,0-1 0 0 0,0 1-4 0 0,61 0 75 0 0,-61 0-75 0 0,-1 0 0 0 0,1 0 0 0 0,0 0 0 0 0,0-1 0 0 0,0 1 0 0 0,-1-1 0 0 0,1 1 0 0 0,0-1 0 0 0,-1 0 0 0 0,1 0 0 0 0,-1 1 1 0 0,1-1-1 0 0,0 0 0 0 0,-1-1-1 0 0,1 2 0 0 0,-1-1 0 0 0,1 0 0 0 0,-1 0 0 0 0,1 0 0 0 0,0 1 0 0 0,-1-1 0 0 0,1 1 0 0 0,0-1 0 0 0,0 1 0 0 0,-1 0 0 0 0,1 0 0 0 0,0 0 1 0 0,11 0-40 0 0,4 1 18 0 0,3-5 38 0 0,-9 0 8 0 0,7-3 32 0 0,0 5 10 0 0,-17 2-66 0 0,27 0 58 0 0,20 0-44 0 0,-47 0-13 0 0,1 0 1 0 0,0 0 0 0 0,-1-1 0 0 0,1 1 0 0 0,-1 0 0 0 0,1-1 0 0 0,-1 1 0 0 0,1-1 0 0 0,-1 0 0 0 0,1 1 0 0 0,-1-1 0 0 0,0 0 0 0 0,1 0-2 0 0,11-5 40 0 0,-9 5-24 0 0,1 0 0 0 0,-1 0 0 0 0,1 1 0 0 0,-1 0-1 0 0,1 0 1 0 0,2 0-16 0 0,4 0 48 0 0,-10 0-40 0 0,1 0 0 0 0,0 0 0 0 0,0-1 1 0 0,0 1-1 0 0,-1 0 0 0 0,1-1 1 0 0,0 0-1 0 0,-1 1 0 0 0,1-1 1 0 0,0 0-1 0 0,-1 0 0 0 0,1 0 1 0 0,-1 0-9 0 0,1 0 9 0 0,-1 0 1 0 0,1 0-1 0 0,-1 0 1 0 0,1 1-1 0 0,0-1 1 0 0,-1 0-1 0 0,1 1 1 0 0,0-1-1 0 0,0 1 1 0 0,-1 0-1 0 0,1 0 1 0 0,0-1 0 0 0,0 1-10 0 0,43 0 261 0 0,-43 0-186 0 0,-2 0-3 0 0,3 0 0 0 0,7 0-2 0 0,-4 0-15 0 0,-3 0-81 0 0,0 0-95 0 0,-1 0-93 0 0,-1 0 57 0 0,0 0-40 0 0,0 0-42 0 0,-1 0-39 0 0,1 0-38 0 0,-1 0-32 0 0,1 0-229 0 0,-1 0-54 0 0,0 0-748 0 0,0 0-590 0 0,0 0-1120 0 0</inkml:trace>
  <inkml:trace contextRef="#ctx0" brushRef="#br1" timeOffset="35831.12">4576 4357 4864 0 0,'0'0'141'0'0,"0"-3"-6"0"0,0-3-93 0 0,0 2 20 0 0,0 2 61 0 0,2 1 143 0 0,-1 1-244 0 0,-1 0-1 0 0,0 0 0 0 0,1 0 1 0 0,-1 0-1 0 0,1 0 1 0 0,-1 0-1 0 0,1 0 0 0 0,-1 0 1 0 0,0 0-1 0 0,1 0 1 0 0,-1 0-1 0 0,1 0 0 0 0,-1 0 1 0 0,0-1-1 0 0,1 1 1 0 0,-1 0-1 0 0,1 0 1 0 0,-1-1-1 0 0,0 1 0 0 0,1 0 1 0 0,-1 0-1 0 0,0-1 1 0 0,0 1-1 0 0,1 0 0 0 0,-1-1 1 0 0,0 1-1 0 0,0 0 1 0 0,1-1-1 0 0,-1 1 0 0 0,0 0 1 0 0,0-1-22 0 0,5-6 367 0 0,6 2 155 0 0,-7-2-171 0 0,-4 7-331 0 0,1-1 1 0 0,-1 1 0 0 0,0-1-1 0 0,0 1 1 0 0,0 0-1 0 0,1-1 1 0 0,-1 1 0 0 0,0 0-1 0 0,1-1 1 0 0,-1 1-1 0 0,0 0 1 0 0,0 0 0 0 0,1-1-1 0 0,-1 1 1 0 0,1 0 0 0 0,-1 0-1 0 0,0-1 1 0 0,1 1-1 0 0,-1 0 1 0 0,0 0 0 0 0,1 0-1 0 0,-1 0 1 0 0,1 0-1 0 0,-1 0 1 0 0,1 0 0 0 0,-1 0-1 0 0,0 0 1 0 0,1 0 0 0 0,-1 0-1 0 0,1 0 1 0 0,-1 0-21 0 0,6-3 488 0 0,-5 2-441 0 0,0 0 0 0 0,0-1-1 0 0,0 1 1 0 0,1 0 0 0 0,-1 0 0 0 0,1 1 0 0 0,-1-1 0 0 0,0 0 0 0 0,1 0 0 0 0,0 1-1 0 0,-1-1 1 0 0,1 0 0 0 0,-1 1 0 0 0,1 0 0 0 0,0-1 0 0 0,-1 1 0 0 0,1 0 0 0 0,0 0-47 0 0,10-2 239 0 0,0-4 27 0 0,1 0-9 0 0,-2 4-37 0 0,0 0-35 0 0,1-4 5 0 0,1 0-15 0 0,-2 4-15 0 0,2 3 17 0 0,-9-1-126 0 0,0 1 1 0 0,-1-1 0 0 0,1-1 0 0 0,0 1 0 0 0,0 0 0 0 0,0-1 0 0 0,0 0 0 0 0,2 0-52 0 0,0-1 26 0 0,1-1 28 0 0,-1 1 0 0 0,1 0 0 0 0,0 1 0 0 0,0 0 1 0 0,0 0-1 0 0,0 0 0 0 0,0 1-54 0 0,0-1 8 0 0,-5 1-2 0 0,0 0 0 0 0,0 0-1 0 0,0 0 1 0 0,0 0-1 0 0,1 0 1 0 0,-1 1-1 0 0,0-1 1 0 0,0 1-1 0 0,0-1 1 0 0,1 1-6 0 0,5 4 10 0 0,5 2 23 0 0,-2-6 19 0 0,-1-1-7 0 0,19 2 70 0 0,-27-2-113 0 0,-1 0 1 0 0,0 0 0 0 0,0 1-1 0 0,0-1 1 0 0,0 0-1 0 0,1 1 1 0 0,-1 0 0 0 0,0-1-1 0 0,0 1 1 0 0,0-1-1 0 0,0 1 1 0 0,0 0-1 0 0,0 0 1 0 0,-1 0 0 0 0,1 0-1 0 0,0-1 1 0 0,0 1-1 0 0,0 0 1 0 0,-1 0 0 0 0,1 1-3 0 0,7 15 94 0 0,-5-10-56 0 0,-1-5-22 0 0,1 1 12 0 0,-1 0 55 0 0,0 1-37 0 0,-3 5-11 0 0,1-7-7 0 0,0 15 70 0 0,1 8 108 0 0,-1-23-167 0 0,0 0 0 0 0,0 1 0 0 0,0-1 0 0 0,-1 0 1 0 0,1 1-1 0 0,-1-1 0 0 0,0 0 0 0 0,0 2-39 0 0,-14 26 442 0 0,-2 3 75 0 0,14-28-429 0 0,0-1 0 0 0,-1 1 0 0 0,0-1 0 0 0,1 1 0 0 0,-5 2-88 0 0,-11 7 248 0 0,8-9-119 0 0,9-4-102 0 0,0 0 1 0 0,-1 0-1 0 0,1 0 1 0 0,0 1-1 0 0,0-1 0 0 0,0 1 1 0 0,0-1-1 0 0,0 1 1 0 0,0 0-28 0 0,-1 0 37 0 0,0 1 1 0 0,0-1 0 0 0,0 1-1 0 0,0-1 1 0 0,-1 0 0 0 0,0 0-38 0 0,-22 10 171 0 0,22-10-150 0 0,0 0 0 0 0,0 0 0 0 0,0 0 0 0 0,1 1 1 0 0,-1-1-1 0 0,1 1 0 0 0,-1 0-21 0 0,3-2 1 0 0,0 1-1 0 0,0-1 1 0 0,0 0 0 0 0,-1 0 0 0 0,1 0-1 0 0,0 1 1 0 0,-1-2 0 0 0,1 1-1 0 0,-1 0 1 0 0,1 0 0 0 0,-1 0 0 0 0,1-1-1 0 0,-1 1 1 0 0,0-1 0 0 0,1 1 0 0 0,-1-1-1 0 0,0 0 1 0 0,0 1 0 0 0,1-1 0 0 0,-1 0-1 0 0,-14 3 0 0 0,0 7 13 0 0,3-7 54 0 0,10-3 10 0 0,3 0-10 0 0,0 0-3 0 0,0 0-1 0 0,0 0 1 0 0,3-3 0 0 0,-1 1-52 0 0,-1 1-9 0 0,0 0 0 0 0,-1 0 0 0 0,1 0 0 0 0,0 1 0 0 0,0-1 0 0 0,0 0 0 0 0,0 1 0 0 0,-1-1 0 0 0,1 1 0 0 0,0-1 0 0 0,0 1 0 0 0,0-1 0 0 0,0 1 0 0 0,0 0 0 0 0,0 0 0 0 0,1-1-3 0 0,43 0 4 0 0,-45 1-4 0 0,3 0 0 0 0,0 0 0 0 0,0 0 0 0 0,-1 0 0 0 0,1 0 0 0 0,0 1 0 0 0,0-1 0 0 0,1 2 0 0 0,6 8 0 0 0,5-9-3 0 0,-13-1-3 0 0,1 0-1 0 0,-1 0 1 0 0,0 0 0 0 0,0 0-1 0 0,1 0 1 0 0,-1 1 0 0 0,0-1-1 0 0,0 1 1 0 0,0-1 0 0 0,1 1-1 0 0,-1 0 7 0 0,46 26-15 0 0,-33-25 15 0 0,-14-2 0 0 0,0 0 0 0 0,0 0 0 0 0,0 0 0 0 0,-1 0 0 0 0,1 0 0 0 0,0 0 0 0 0,0 0 0 0 0,0 0 0 0 0,0 1 0 0 0,-1-1 0 0 0,1 0 0 0 0,0 0 0 0 0,0 1 0 0 0,0-1 0 0 0,0 1 0 0 0,4 9 0 0 0,6-3 0 0 0,-10-7 0 0 0,0 1 0 0 0,0-1 0 0 0,0 1 0 0 0,0-1 0 0 0,0 1 0 0 0,0-1 0 0 0,0 1 0 0 0,0 0 0 0 0,0-1 0 0 0,0 1 0 0 0,-1 0 0 0 0,1 0 0 0 0,0 0 0 0 0,0 0 0 0 0,-1-1 0 0 0,1 2 0 0 0,4 11 0 0 0,2-9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0,-1 0 0 0 0,1-1 0 0 0,0 1 0 0 0,0-1 0 0 0,0 0 0 0 0,0 1 0 0 0,0-1 0 0 0,0 1 0 0 0,0-1 0 0 0,0 1 0 0 0,0-1 0 0 0,0 1 0 0 0,0-1 0 0 0,0 1 0 0 0,0-1 0 0 0,0 0 0 0 0,0 1 0 0 0,1-1 0 0 0,-1 1 0 0 0,0-1 0 0 0,0 0 0 0 0,0 1 0 0 0,1-1 0 0 0,-1 1 0 0 0,0-1 0 0 0,1 0 0 0 0,-1 1 0 0 0,0-1 0 0 0,1 0 0 0 0,-1 1 0 0 0,0-1 0 0 0,1 0 0 0 0,-1 0 0 0 0,0 0 0 0 0,1 1 0 0 0,0-1 0 0 0,-1 0 0 0 0,0 0 0 0 0,1 0 0 0 0,-1 1 0 0 0,0-1 0 0 0,1 0 0 0 0,-1 0 0 0 0,1 0 0 0 0,-1 1 0 0 0,0-1 0 0 0,1 0 0 0 0,-1 0 0 0 0,0 1 0 0 0,0-1 0 0 0,1 0 0 0 0,-1 1 0 0 0,0-1 0 0 0,0 0 0 0 0,1 1 0 0 0,-1-1 0 0 0,0 0 0 0 0,0 1 0 0 0,1 2 2 0 0,0 1 0 0 0,-1-1-1 0 0,1 0 1 0 0,-1 1-1 0 0,0-1 1 0 0,0 0-1 0 0,0 2-1 0 0,0-4 4 0 0,0 1 0 0 0,0 0 0 0 0,0-1 0 0 0,-1 1 0 0 0,1 0 0 0 0,-1-1 0 0 0,1 1-1 0 0,-1-1 1 0 0,1 1 0 0 0,-1-1 0 0 0,0 1 0 0 0,0-1 0 0 0,0 1 0 0 0,0-1-4 0 0,-4 7 12 0 0,0 5 41 0 0,-6-7-17 0 0,10-4-14 0 0,-1 0-1 0 0,1 0 0 0 0,0 0 1 0 0,0 1-1 0 0,0-1 0 0 0,0 0 1 0 0,0 1-1 0 0,0 0-21 0 0,0-1 22 0 0,0 1 0 0 0,0-1 0 0 0,0 0-1 0 0,0 1 1 0 0,0-1 0 0 0,0 0 0 0 0,-1 0-1 0 0,0 1-21 0 0,-11 2 120 0 0,-18 21 194 0 0,25-24-256 0 0,2-1-9 0 0,-5 4 16 0 0,-7 6 48 0 0,6-5-125 0 0,-3 1-52 0 0,13-7 64 0 0,-11 2-113 0 0,-11-2 38 0 0,13 0 84 0 0,-2 0 38 0 0,11 0-42 0 0,-1 0 0 0 0,1 0-1 0 0,-1 0 1 0 0,1 0 0 0 0,-1 0-1 0 0,1 0 1 0 0,-1 0 0 0 0,1 0 0 0 0,-1 0-1 0 0,1 0 1 0 0,-1 1 0 0 0,1-1-1 0 0,-1 0 1 0 0,1 0 0 0 0,-1 0-1 0 0,1 0 1 0 0,-1 1 0 0 0,1-1 0 0 0,-1 0-1 0 0,1 1 1 0 0,0-1 0 0 0,-1 0-1 0 0,1 1 1 0 0,0-1 0 0 0,-1 0 0 0 0,1 1-1 0 0,0-1 1 0 0,-1 1 0 0 0,1-1-5 0 0,-8 8 104 0 0,5-8-91 0 0,1 1-1 0 0,-1-1 0 0 0,0 1 0 0 0,0-1 0 0 0,0 0 1 0 0,1 0-1 0 0,-2 0-12 0 0,-17 1-58 0 0,-8 0-114 0 0,13-5 116 0 0,-9-10 56 0 0,24 14 0 0 0,-5 0 0 0 0,-10-2 0 0 0,13 0 0 0 0,-1 0 0 0 0,1 0 0 0 0,0 0 0 0 0,-1 0 0 0 0,1-1 0 0 0,0 1 0 0 0,0-1 0 0 0,0 0 0 0 0,-2-3 0 0 0,-5 1-24 0 0,5-5-97 0 0,-2 5 17 0 0,6 5 97 0 0,1 0 1 0 0,0-1-1 0 0,-1 1 1 0 0,1 0 0 0 0,-1 0-1 0 0,1 0 1 0 0,0-1-1 0 0,-1 1 1 0 0,1 0 0 0 0,0-1-1 0 0,0 1 1 0 0,-1 0-1 0 0,1-1 1 0 0,0 1 0 0 0,0 0-1 0 0,-1-1 1 0 0,1 1 0 0 0,0 0-1 0 0,0-1 1 0 0,0 1-1 0 0,0-1 1 0 0,-1 1 0 0 0,1 0-1 0 0,0-1 1 0 0,0 1-1 0 0,0-1 1 0 0,0 1 0 0 0,0-1-1 0 0,0 1 1 0 0,0 0 0 0 0,0-1 5 0 0,0-2-100 0 0,0 3 1 0 0,0 0-41 0 0,0-2-126 0 0,0-9-229 0 0,0 9-14 0 0</inkml:trace>
  <inkml:trace contextRef="#ctx0" brushRef="#br1" timeOffset="37561.86">4875 2732 5616 0 0,'0'0'124'0'0,"0"0"17"0"0,0 0 11 0 0,0 0 37 0 0,0 0 130 0 0,0 0 53 0 0,0 0 11 0 0,0 0-17 0 0,0 0-72 0 0,0 0-34 0 0,0 0-4 0 0,0 0 13 0 0,0 0 56 0 0,0 0 25 0 0,-2 0 2 0 0,-2 0-232 0 0,-5 0 142 0 0,3 0-127 0 0,1 1-77 0 0,2 1-75 0 0,-1 4 66 0 0,4-5-46 0 0,0-1 0 0 0,-1 1 0 0 0,1-1 1 0 0,0 0-1 0 0,-1 1 0 0 0,1-1 0 0 0,0 1 1 0 0,0-1-1 0 0,-1 0 0 0 0,1 1 0 0 0,-1-1 0 0 0,1 0 1 0 0,0 1-1 0 0,-1-1 0 0 0,1 0 0 0 0,-1 0 1 0 0,1 0-1 0 0,-1 1 0 0 0,1-1 0 0 0,-1 0 1 0 0,1 0-1 0 0,-1 0 0 0 0,1 0 0 0 0,-1 0 1 0 0,1 0-1 0 0,-1 0 0 0 0,1 0 0 0 0,-1 0 1 0 0,1 0-1 0 0,-1 0 0 0 0,1 0 0 0 0,-1 0-3 0 0,0 0 7 0 0,1 0-1 0 0,-1 0 0 0 0,0 0 1 0 0,1 0-1 0 0,-1 0 0 0 0,0 0 1 0 0,1 0-1 0 0,-1 0 0 0 0,0 0 1 0 0,1 1-1 0 0,-1-1 1 0 0,0 0-1 0 0,1 0 0 0 0,-1 1 1 0 0,0-1-1 0 0,1 1 0 0 0,-1-1 1 0 0,1 0-1 0 0,-1 1 0 0 0,1-1 1 0 0,-1 1-1 0 0,1-1 0 0 0,-1 1 1 0 0,1-1-1 0 0,0 1 0 0 0,-1 0-6 0 0,1-1 7 0 0,0 1 0 0 0,-1-1 0 0 0,1 1 0 0 0,-1-1 0 0 0,1 1 0 0 0,-1-1 0 0 0,1 1 0 0 0,-1-1 0 0 0,1 1 0 0 0,-1-1 0 0 0,1 1 0 0 0,-1-1 0 0 0,0 0-1 0 0,1 0 1 0 0,-1 1 0 0 0,0-1 0 0 0,1 0 0 0 0,-1 0 0 0 0,0 0 0 0 0,1 1 0 0 0,-1-1 0 0 0,0 0 0 0 0,1 0 0 0 0,-1 0 0 0 0,0 0 0 0 0,0 0-7 0 0,-3 0 35 0 0,2-1-20 0 0,0 1 0 0 0,0 0 0 0 0,-1 0 0 0 0,1 0 0 0 0,0 1 0 0 0,0-1 0 0 0,0 0 0 0 0,0 1 0 0 0,0-1 0 0 0,0 1 0 0 0,0 0 1 0 0,0 0-1 0 0,0 0 0 0 0,0 0-15 0 0,-13 11 146 0 0,11-8-105 0 0,-1-1 0 0 0,0 0 1 0 0,0 0-1 0 0,0 0 1 0 0,0-1-1 0 0,-5 2-41 0 0,-11 6 128 0 0,17-8-100 0 0,-13 6 70 0 0,9-3 2 0 0,4 2-8 0 0,3-7-86 0 0,1 1 0 0 0,0-1 0 0 0,0 1 0 0 0,-1-1 0 0 0,1 0 0 0 0,0 1 0 0 0,0-1 0 0 0,-1 1 0 0 0,1-1 0 0 0,-1 0 0 0 0,1 1 0 0 0,0-1 0 0 0,-1 0 1 0 0,1 0-1 0 0,-1 1 0 0 0,1-1 0 0 0,-1 0 0 0 0,1 0 0 0 0,0 0 0 0 0,-1 1 0 0 0,1-1 0 0 0,-1 0 0 0 0,1 0 0 0 0,-1 0 0 0 0,1 0 0 0 0,-1 0 0 0 0,1 0 0 0 0,-1 0 0 0 0,1 0 0 0 0,-1 0 1 0 0,1 0-1 0 0,-1-1-6 0 0,-14 4 129 0 0,1 8-4 0 0,8-7-4 0 0,1-4-70 0 0,0 1-13 0 0,0 9 59 0 0,4-9-92 0 0,0-1 1 0 0,0 1-1 0 0,1-1 0 0 0,-1 0 1 0 0,0 0-1 0 0,0 1 0 0 0,0-1 1 0 0,1 0-1 0 0,-1 0 0 0 0,0 0 1 0 0,0 0-1 0 0,0 0 0 0 0,0 0 1 0 0,0 0-6 0 0,-13 0 80 0 0,9 0-23 0 0,-5 0-36 0 0,10 0-20 0 0,0 0 0 0 0,-1 0 0 0 0,1 0 0 0 0,0 0 0 0 0,0 0 0 0 0,0 0 0 0 0,0 0 0 0 0,0 0 0 0 0,0 0 0 0 0,0 0 0 0 0,0 0-1 0 0,0 0 1 0 0,0 0 0 0 0,-1 0 0 0 0,1 0 0 0 0,0 0 0 0 0,0 0 0 0 0,0 0 0 0 0,0 0 0 0 0,0 0 0 0 0,0 0 0 0 0,0 0 0 0 0,0 0 0 0 0,0 0 0 0 0,0 0 0 0 0,0 0 0 0 0,-1 0-1 0 0,1 0 1 0 0,0 0 0 0 0,0 0 0 0 0,0 0 0 0 0,0-1 0 0 0,0 1 0 0 0,0 0 0 0 0,0 0 0 0 0,0 0 0 0 0,0 0 0 0 0,0 0 0 0 0,0 0 0 0 0,0 0 0 0 0,0 0 0 0 0,0 0 0 0 0,0 0-1 0 0,0 0 1 0 0,0-1 0 0 0,0 1 0 0 0,0 0 0 0 0,0 0 0 0 0,0 0 0 0 0,0 0 0 0 0,0 0 0 0 0,0 0 0 0 0,0 0 0 0 0,0 0 0 0 0,0 0 0 0 0,0 0 0 0 0,0-1-1 0 0,0 1 3 0 0,0-1 1 0 0,0 0-1 0 0,0 1 1 0 0,0-1-1 0 0,0 0 1 0 0,0 1-1 0 0,0-1 1 0 0,-1 0 0 0 0,1 1-1 0 0,0-1 1 0 0,0 0-1 0 0,-1 1 1 0 0,1-1-1 0 0,0 0 1 0 0,-1 1-4 0 0,-9-5 11 0 0,9 4-11 0 0,1 0 0 0 0,0 0 0 0 0,-1 1 0 0 0,1-1 0 0 0,0 0 0 0 0,0 0 0 0 0,-1 0 0 0 0,1 0 0 0 0,0 1 0 0 0,0-1 0 0 0,0 0 0 0 0,0 0 0 0 0,0 0 0 0 0,0-1 0 0 0,0-3 0 0 0,0 3 0 0 0,13-22 0 0 0,-12 18-1 0 0,0-1 12 0 0,3 2 59 0 0,-1 2-57 0 0,-2 1-16 0 0,2-5 22 0 0,5-10 48 0 0,8-12-65 0 0,-5 23-55 0 0,-6-7 40 0 0,8-3 25 0 0,-5 9 12 0 0,-5 4-9 0 0,1 0 0 0 0,-1 0 0 0 0,0-1-1 0 0,0 1 1 0 0,-1-1 0 0 0,1 0-15 0 0,2-9-3 0 0,6 8-50 0 0,-5-7 22 0 0,-5 11 27 0 0,-1 0 0 0 0,1 0-1 0 0,-1 0 1 0 0,1 0 0 0 0,-1 0-1 0 0,1 0 1 0 0,-1 0 0 0 0,1 0-1 0 0,0 1 1 0 0,0-1 0 0 0,-1 0-1 0 0,1 0 1 0 0,0 0 0 0 0,0 1-1 0 0,0-1 1 0 0,0 0 4 0 0,4-1-9 0 0,-4 2 9 0 0,0-1 0 0 0,-1 1 0 0 0,1 0 0 0 0,-1 0 0 0 0,1-1 0 0 0,0 1 0 0 0,-1-1 0 0 0,1 1 0 0 0,-1 0 0 0 0,1-1 0 0 0,-1 1 0 0 0,1-1 0 0 0,-1 1 0 0 0,1-1 0 0 0,-1 0 0 0 0,0 1 0 0 0,1-1 0 0 0,-1 1 0 0 0,0-1 0 0 0,1 0 0 0 0,-1 1 0 0 0,0-1 0 0 0,3-4 8 0 0,-3 4-4 0 0,1 0 0 0 0,0 0 0 0 0,-1 0 0 0 0,1 0 0 0 0,0 0 0 0 0,0 1 0 0 0,0-1 0 0 0,-1 0 0 0 0,1 1 0 0 0,0-1 0 0 0,0 0 0 0 0,0 1 0 0 0,0-1 0 0 0,0 1 0 0 0,0-1 0 0 0,1 1-4 0 0,9-7 32 0 0,-6-6 48 0 0,0 5-33 0 0,-4 6-40 0 0,0 1 0 0 0,0 0 0 0 0,0-1 0 0 0,0 0 0 0 0,-1 1 0 0 0,1-1 0 0 0,0 1 0 0 0,-1-1 0 0 0,1 0 0 0 0,-1 1 0 0 0,0-3-7 0 0,3-1 137 0 0,7-5 16 0 0,-7 7-7 0 0,-3 3-12 0 0,3 0-39 0 0,7 0-20 0 0,-7 0-3 0 0,-3-1 15 0 0,0-1-57 0 0,0-4-87 0 0,0 4 64 0 0,0 3 75 0 0,0 0 0 0 0,0 1 33 0 0,0 1 39 0 0,0 1 44 0 0,0 2-255 0 0,0 19 40 0 0,0 39 17 0 0,0-63 0 0 0,0 1 0 0 0,0 0 0 0 0,0-1 0 0 0,1 1 0 0 0,-1-1 0 0 0,1 1 0 0 0,-1-1 0 0 0,1 1 0 0 0,-1 0 0 0 0,1-1 0 0 0,0 0 0 0 0,0 1 0 0 0,0 0 0 0 0,0 0 0 0 0,0 0 0 0 0,0-1 0 0 0,0 1 0 0 0,0 0 0 0 0,0 0 0 0 0,-1-1 0 0 0,1 1 0 0 0,0 0 0 0 0,-1 0 0 0 0,0 0 0 0 0,0 0 0 0 0,1 0 0 0 0,-1 2 0 0 0,0 88-11 0 0,-1-86 2 0 0,1-1 0 0 0,-1 1-1 0 0,0 0 1 0 0,-1 0 0 0 0,0 0 0 0 0,0 0 9 0 0,1-1-11 0 0,-1 0 1 0 0,1 0 0 0 0,0 0 0 0 0,0 0-1 0 0,0 5 11 0 0,1 77-3 0 0,0-27 74 0 0,0-56-62 0 0,-1 0 0 0 0,1 0 0 0 0,-1 0 0 0 0,0 0 0 0 0,0 0 0 0 0,0 0 0 0 0,-1-1 0 0 0,1 1 0 0 0,-1 0 0 0 0,-1 2-9 0 0,-1 8 56 0 0,5 8-33 0 0,-1-14-22 0 0,1 6-1 0 0,-1-11 1 0 0,0-1 0 0 0,1 1 0 0 0,-1 0-1 0 0,0-1 1 0 0,0 1 0 0 0,-1-1 0 0 0,1 1 0 0 0,0-1 0 0 0,-1 1 0 0 0,1-1-1 0 0,-1 0 1 0 0,-1 2-1 0 0,-4 1 35 0 0,5-5-32 0 0,1 0 1 0 0,-1 0-1 0 0,1 0 0 0 0,0 1 0 0 0,-1-1 1 0 0,1 0-1 0 0,0 0 0 0 0,-1 1 0 0 0,1-1 0 0 0,0 0 1 0 0,0 0-1 0 0,-1 1 0 0 0,1-1 0 0 0,0 0 0 0 0,0 1 1 0 0,-1-1-1 0 0,1 1 0 0 0,0-1 0 0 0,0 0 1 0 0,0 1-1 0 0,0-1 0 0 0,-1 1 0 0 0,1-1 0 0 0,0 0 1 0 0,0 1-1 0 0,0-1 0 0 0,0 1 0 0 0,0-1 0 0 0,0 1 1 0 0,0-1-1 0 0,0 1-3 0 0,0 1 87 0 0,0-2 1 0 0,0 0 0 0 0,0 0 0 0 0,0 3 0 0 0,0-3-183 0 0,0 1 54 0 0,0-1 44 0 0,0 1 33 0 0,-1 2 261 0 0,1-1-285 0 0,0-2-46 0 0,0 1-35 0 0,0 0-137 0 0,0 0 53 0 0,1 0-36 0 0,-1-1-40 0 0,0 1-44 0 0,0-1-46 0 0,0 1-49 0 0,0-1 17 0 0,0 0-48 0 0,0 0-45 0 0,0 0-38 0 0,0 0-139 0 0,0 0-39 0 0,0 0-168 0 0,0 0-455 0 0</inkml:trace>
  <inkml:trace contextRef="#ctx0" brushRef="#br1" timeOffset="38818.1">5995 1580 6968 0 0,'0'0'157'0'0,"0"0"23"0"0,0 0 11 0 0,0 0-64 0 0,0 0-6 0 0,0 0 47 0 0,0 0 146 0 0,0 0 270 0 0,0 0 22 0 0,0 0-25 0 0,0 0-110 0 0,0 0-45 0 0,0 0-8 0 0,0 0-33 0 0,0 0-129 0 0,-2 0-57 0 0,-5 0-57 0 0,-17 0 262 0 0,17 0-330 0 0,3 0-54 0 0,-1 3 108 0 0,-10 7 8 0 0,1-7-16 0 0,12-3-106 0 0,0 0 1 0 0,0 1 0 0 0,0-1 0 0 0,1 0-1 0 0,-1 1 1 0 0,0-1 0 0 0,1 1 0 0 0,-1 0 0 0 0,0-1-1 0 0,1 1 1 0 0,-1 0 0 0 0,1 0 0 0 0,-1 0-15 0 0,0 0 14 0 0,1 0 1 0 0,-1 0 0 0 0,1 0 0 0 0,-1-1-1 0 0,0 1 1 0 0,1 0 0 0 0,-1-1 0 0 0,0 1 0 0 0,1-1-1 0 0,-1 0 1 0 0,0 1 0 0 0,0-1 0 0 0,0 0-15 0 0,-14-1 135 0 0,12 0-96 0 0,-1 1 0 0 0,1 0 0 0 0,0 0 0 0 0,-1 0-1 0 0,1 0 1 0 0,0 1 0 0 0,-1-1 0 0 0,1 1 0 0 0,-4 2-39 0 0,0 1 52 0 0,7-3-41 0 0,-1 0 1 0 0,1 0-1 0 0,-1 0 0 0 0,1 0 1 0 0,-1 0-1 0 0,1-1 0 0 0,-1 1 1 0 0,1-1-1 0 0,-1 1 0 0 0,0-1 1 0 0,1 0-1 0 0,-1 0 0 0 0,1 1 1 0 0,-1-1-12 0 0,0 0 11 0 0,0 0 1 0 0,0 0 0 0 0,0 0 0 0 0,1 1 0 0 0,-1-1 0 0 0,0 1 0 0 0,1-1 0 0 0,-1 1 0 0 0,0 0 0 0 0,1 0 0 0 0,-1 0 0 0 0,1-1-1 0 0,-1 2-11 0 0,0-1 5 0 0,1 0-1 0 0,-1-1 0 0 0,1 1 0 0 0,-1 0 0 0 0,0 0 0 0 0,1-1 0 0 0,-1 1 0 0 0,0-1 0 0 0,1 1 0 0 0,-1-1 0 0 0,0 0 0 0 0,0 0 1 0 0,0 0-5 0 0,-20 0-1 0 0,10 0-65 0 0,11 0 66 0 0,1 0 0 0 0,-1 0-1 0 0,0 0 1 0 0,1 0 0 0 0,-1 1 0 0 0,0-1 0 0 0,1 0-1 0 0,-1 0 1 0 0,0 0 0 0 0,1 0 0 0 0,-1 1 0 0 0,0-1 0 0 0,1 0-1 0 0,-1 1 1 0 0,1-1 0 0 0,-6 11 43 0 0,6-11-42 0 0,-1 0 1 0 0,0 1-1 0 0,0-1 1 0 0,0 0 0 0 0,1 1-1 0 0,-1-1 1 0 0,0 0-1 0 0,0 0 1 0 0,0 0-1 0 0,0 0 1 0 0,1 0-1 0 0,-1 0 1 0 0,0 0-1 0 0,-1 0-1 0 0,1 0 3 0 0,0 0 0 0 0,1 0 0 0 0,-1 0 0 0 0,0 0 0 0 0,0 0 1 0 0,0 0-1 0 0,0 0 0 0 0,0 1 0 0 0,1-1 0 0 0,-1 0 0 0 0,0 0 0 0 0,0 1 0 0 0,0-1 0 0 0,0 1-3 0 0,1 0 1 0 0,-1-1-1 0 0,1 1 1 0 0,-1 0 0 0 0,1 0 0 0 0,0 0-1 0 0,0-1 1 0 0,0 1 0 0 0,-1 0 0 0 0,1 0 0 0 0,0 0-1 0 0,0 0 1 0 0,0 0 0 0 0,0-1 0 0 0,0 2-1 0 0,0 77-64 0 0,0-72 64 0 0,0-5 0 0 0,0 0 0 0 0,0 0 0 0 0,0 1 0 0 0,0-1 0 0 0,0 0 0 0 0,0 0 0 0 0,1 0 0 0 0,-1 0 0 0 0,1 0 0 0 0,0 1 0 0 0,10 13 0 0 0,-11-15 0 0 0,0 0 0 0 0,0-1 0 0 0,1 1 0 0 0,-1 0 0 0 0,0-1 0 0 0,0 1 0 0 0,0 0 0 0 0,0-1 0 0 0,0 1 0 0 0,1 0 0 0 0,-2 0 0 0 0,1-1 0 0 0,0 1 0 0 0,0 0 0 0 0,0 0 0 0 0,0-1 0 0 0,0 1 0 0 0,0 0 0 0 0,-1-1 0 0 0,1 1 0 0 0,0 0 0 0 0,-5 6 0 0 0,4-7 0 0 0,1 1 0 0 0,-1 0 0 0 0,0 0 0 0 0,1-1 0 0 0,-1 1 0 0 0,1 0 0 0 0,-1 0 0 0 0,1 0 0 0 0,-1 0 0 0 0,1-1 0 0 0,0 1 0 0 0,-1 0 0 0 0,1 0 0 0 0,0 0 0 0 0,0 0 0 0 0,0 0 0 0 0,0 0 0 0 0,-1 0 0 0 0,1 0 0 0 0,1 0 0 0 0,-1 0 0 0 0,0 0 0 0 0,0 0 0 0 0,0 0 0 0 0,0 0 0 0 0,1 0 0 0 0,-1 0 0 0 0,3 4 0 0 0,2 5 0 0 0,-5-9 0 0 0,0-1 1 0 0,0 1-1 0 0,0-1 1 0 0,0 1 0 0 0,0 0-1 0 0,0-1 1 0 0,0 1-1 0 0,-1-1 1 0 0,1 1 0 0 0,0-1-1 0 0,0 1 1 0 0,0-1-1 0 0,-1 0 1 0 0,1 1 0 0 0,0-1-1 0 0,0 1 1 0 0,-1-1-1 0 0,1 1 0 0 0,-5 8 21 0 0,2 20 1 0 0,3 18-11 0 0,0-31-11 0 0,0 0 0 0 0,0-3 10 0 0,0-11 44 0 0,0-2 11 0 0,3 0-6 0 0,26 0-47 0 0,-29 0-12 0 0,1 1 0 0 0,-1-1 0 0 0,1 0 0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0,1 0 0 0 0,-1-1 0 0 0,4-6 0 0 0,-3 7 0 0 0,0-1 0 0 0,0 1 0 0 0,-1 0 0 0 0,1-1 0 0 0,0 1 0 0 0,0 0 0 0 0,0 0 0 0 0,0 0 0 0 0,-1-1 0 0 0,1 1 0 0 0,0 0 0 0 0,0 0 0 0 0,0 0 0 0 0,0 1 0 0 0,31-1 0 0 0,-30-1 0 0 0,-1 1 0 0 0,1 0 0 0 0,0 0 0 0 0,-1 0 0 0 0,1-1 0 0 0,0 1 0 0 0,-1-1 0 0 0,1 0 0 0 0,-1 1 0 0 0,1-1 0 0 0,-1 0 0 0 0,1 0 0 0 0,-1 0 0 0 0,1 0 0 0 0,6-4 0 0 0,7 3 0 0 0,-8 2 0 0 0,-4 0 0 0 0,-1 0 0 0 0,0 0 0 0 0,0 0 0 0 0,0 0 0 0 0,0 0 0 0 0,1 0 0 0 0,-1-1 0 0 0,0 1 0 0 0,0-1 0 0 0,1 0 0 0 0,13-9 0 0 0,-1 7 0 0 0,-9 2 0 0 0,-5 2 0 0 0,24 12 0 0 0,-12-8 0 0 0,-8 6 0 0 0,6-6 0 0 0,-6 6 0 0 0,-1-10 0 0 0,-1 1 0 0 0,6 13 0 0 0,2 1 0 0 0,-9-3 13 0 0,-2-5 50 0 0,0 0-73 0 0,3-3-43 0 0,-2-3 52 0 0,1 0 1 0 0,-1 0-1 0 0,1 1 1 0 0,-1-1-1 0 0,0 0 0 0 0,0 1 1 0 0,0-1-1 0 0,0 1 1 0 0,0-1-1 0 0,0 1 1 0 0,-1-1-1 0 0,1 1 0 0 0,-1-1 1 0 0,0 1-1 0 0,0 0 1 0 0,0-1-1 0 0,0 1 0 0 0,0 0 1 0 0,-1-1-1 0 0,1 1 1 0 0,-1-1-1 0 0,1 1 1 0 0,-2 1 0 0 0,-3 4 0 0 0,4-7 4 0 0,0 0 0 0 0,1 1-1 0 0,-1-1 1 0 0,0 1 0 0 0,0-1 0 0 0,1 1-1 0 0,-1-1 1 0 0,1 1 0 0 0,-1 0 0 0 0,1-1 0 0 0,0 1-1 0 0,-1 0 1 0 0,1-1 0 0 0,0 1-4 0 0,0 7 6 0 0,0-5-4 0 0,0 1 1 0 0,0-1 0 0 0,0 1-1 0 0,-1 0 1 0 0,1-1-1 0 0,-2 3-2 0 0,1-5 8 0 0,0 0-1 0 0,1 0 1 0 0,-1 0-1 0 0,-1 0 0 0 0,1 0 1 0 0,0 0-1 0 0,0-1 0 0 0,-1 1 1 0 0,-1 1-8 0 0,2-2 6 0 0,0 0 1 0 0,-1 1-1 0 0,1-1 1 0 0,0 0 0 0 0,0 0-1 0 0,0 1 1 0 0,0-1-1 0 0,0 1 1 0 0,0-1-1 0 0,0 1 1 0 0,1-1-1 0 0,-1 1 1 0 0,1 0-1 0 0,-1-1 1 0 0,1 1-1 0 0,-1 0 1 0 0,1-1-1 0 0,0 1 1 0 0,0 0 0 0 0,0 0-7 0 0,0-1 5 0 0,0-1 1 0 0,0 1 0 0 0,-1 0 0 0 0,1 0 0 0 0,0 0 0 0 0,0-1-1 0 0,0 1 1 0 0,-1 0 0 0 0,1 0 0 0 0,0-1 0 0 0,-1 1 0 0 0,1 0-1 0 0,0-1 1 0 0,-1 1 0 0 0,1 0 0 0 0,-1-1 0 0 0,1 1 0 0 0,-1 0 0 0 0,1-1-1 0 0,-1 1 1 0 0,0-1 0 0 0,1 1 0 0 0,-1-1 0 0 0,0 0 0 0 0,1 1-1 0 0,-1-1 1 0 0,0 0 0 0 0,0 1 0 0 0,0-1-6 0 0,0 1 9 0 0,0-1 1 0 0,-1 1-1 0 0,1-1 1 0 0,0 1-1 0 0,0 0 1 0 0,0 0-1 0 0,0-1 1 0 0,0 1 0 0 0,0 0-1 0 0,0 0 1 0 0,1 0-1 0 0,-1 0 1 0 0,0 0-1 0 0,0 0 1 0 0,1 0-10 0 0,-5 10 90 0 0,5-10-82 0 0,-1 0 1 0 0,1 1 0 0 0,0-1 0 0 0,-1 0-1 0 0,1 0 1 0 0,-1 0 0 0 0,0 0 0 0 0,1 0 0 0 0,-1 0-1 0 0,0 0 1 0 0,0 0 0 0 0,1 0 0 0 0,-1-1-1 0 0,0 1 1 0 0,0 0 0 0 0,0 0 0 0 0,0-1 0 0 0,-1 1-9 0 0,-30 15 169 0 0,1 0-46 0 0,29-16-119 0 0,1 1 1 0 0,-1 0 0 0 0,0-1-1 0 0,0 0 1 0 0,0 1 0 0 0,0-1-1 0 0,0 0 1 0 0,0 0 0 0 0,0 0 0 0 0,1 0-1 0 0,-2-1-4 0 0,1 1 5 0 0,0 0 0 0 0,0 0 0 0 0,0 0 0 0 0,0 0 0 0 0,0 0-1 0 0,0 0 1 0 0,0 1 0 0 0,0-1 0 0 0,1 0 0 0 0,-1 1 0 0 0,-1 0-5 0 0,-5 4 26 0 0,6-4-22 0 0,1 0 0 0 0,0 0 0 0 0,-1 0 0 0 0,1-1 0 0 0,-1 1 0 0 0,1 0 0 0 0,-1-1 0 0 0,0 1 0 0 0,1-1 0 0 0,-1 0 0 0 0,1 1 0 0 0,-1-1 1 0 0,0 0-1 0 0,0 0-4 0 0,-9 1 50 0 0,7-1-39 0 0,1 0 0 0 0,0 1 0 0 0,0-1 0 0 0,-1-1 0 0 0,1 1 0 0 0,0 0 0 0 0,0-1 0 0 0,0 1 0 0 0,0-1 0 0 0,-1 0-11 0 0,-4-4 13 0 0,7 4-13 0 0,-1 0 1 0 0,1 0-1 0 0,-1 0 0 0 0,1 0 0 0 0,-1 1 0 0 0,1-1 0 0 0,-1 0 1 0 0,1 1-1 0 0,-1-1 0 0 0,0 1 0 0 0,1 0 0 0 0,-1 0 0 0 0,0-1 0 0 0,0 1 0 0 0,-4 0-1 0 0,-12-1 4 0 0,17 1-4 0 0,1 0 1 0 0,0-1-1 0 0,-1 1 1 0 0,1 0-1 0 0,-1 0 1 0 0,1-1-1 0 0,0 1 1 0 0,-1 0-1 0 0,1 0 0 0 0,0-1 1 0 0,-1 1-1 0 0,1-1 1 0 0,0 1-1 0 0,-1 0 1 0 0,1-1-1 0 0,0 1 1 0 0,0-1-1 0 0,0 1 1 0 0,-1 0-1 0 0,1-1 1 0 0,0 1-1 0 0,0-1 1 0 0,0 1-1 0 0,0-1 0 0 0,0 1 1 0 0,0-1-1 0 0,0 1 1 0 0,0-1-1 0 0,0 1 1 0 0,0-1 0 0 0,0 1-1 0 0,0 0 0 0 0,0 0 0 0 0,0 0 0 0 0,0 0 0 0 0,0 0 0 0 0,0 0 0 0 0,0 0 0 0 0,0 0 0 0 0,0-1 0 0 0,0 1 0 0 0,0 0-1 0 0,0 0 1 0 0,0 0 0 0 0,0 0 0 0 0,0 0 0 0 0,0 0 0 0 0,0 0 0 0 0,0 0 0 0 0,0 0 0 0 0,0 0 0 0 0,0-1 0 0 0,0 1 0 0 0,0 0 0 0 0,0 0 0 0 0,0 0 0 0 0,0 0 0 0 0,0 0 0 0 0,0 0 0 0 0,-1 0 0 0 0,1 0 0 0 0,0 0 0 0 0,0 0 0 0 0,0 0 0 0 0,0 0 0 0 0,0 0 0 0 0,0 0 0 0 0,0 0 0 0 0,0 0 0 0 0,0-1 0 0 0,0 1 0 0 0,0 0 0 0 0,0 0 0 0 0,-1 0 0 0 0,1 0 0 0 0,0 0-1 0 0,0 0 1 0 0,0 0 0 0 0,0 0 0 0 0,0 0 0 0 0,0 0 0 0 0,0 0 0 0 0,0 0 0 0 0,0 0 0 0 0,0 0 0 0 0,-1 1 0 0 0,1-1 0 0 0,0 0 1 0 0,0 0-2 0 0,-1 0-1 0 0,0-1 1 0 0,1 1 0 0 0,-1 0-1 0 0,0 0 1 0 0,1 0-1 0 0,-1 0 1 0 0,0-1 0 0 0,1 1-1 0 0,-1 0 1 0 0,1 0-1 0 0,-1-1 1 0 0,1 1 0 0 0,-1-1-1 0 0,0 1 1 0 0,1 0-1 0 0,0-1 1 0 0,-1 1 0 0 0,1-1-1 0 0,-1 1 1 0 0,1-1-1 0 0,-1 0 1 0 0,1 1 2 0 0,-5-6-86 0 0,-3 4-71 0 0,8 2 152 0 0,0 0 1 0 0,0 0 0 0 0,0 0 0 0 0,0 0 0 0 0,-1 0 0 0 0,1 0-1 0 0,0 0 1 0 0,0 0 0 0 0,0 0 0 0 0,0 0 0 0 0,0 0 0 0 0,0 0-1 0 0,0 0 1 0 0,0 0 0 0 0,0 0 0 0 0,0 0 0 0 0,-1 0 0 0 0,1 0-1 0 0,0 0 1 0 0,0 0 0 0 0,0 0 0 0 0,0 0 0 0 0,0 0 0 0 0,0 0-1 0 0,0 0 1 0 0,0 0 0 0 0,0 0 0 0 0,0 0 0 0 0,0-1 0 0 0,0 1-1 0 0,-1 0 1 0 0,1 0 0 0 0,0 0 0 0 0,0 0 0 0 0,0 0 0 0 0,0 0-1 0 0,0 0 1 0 0,0 0 0 0 0,0 0 0 0 0,0 0 0 0 0,0 0 0 0 0,0 0-1 0 0,0-1 1 0 0,0 1 0 0 0,0 0 0 0 0,0 0 0 0 0,0 0 0 0 0,0 0-1 0 0,0 0 1 0 0,0 0 0 0 0,0 0 0 0 0,0 0 0 0 0,0 0 0 0 0,0 0 0 0 0,0-1-1 0 0,0 1 1 0 0,0 0 4 0 0,0-3-91 0 0,0 1-21 0 0,0 0 4 0 0,0 1-38 0 0,0 0-46 0 0,0 0-52 0 0,0 0 6 0 0,0 0-35 0 0,0 1-368 0 0,1-1 89 0 0,-1 1-48 0 0,2 0-705 0 0,2 0-553 0 0,5 0-1052 0 0</inkml:trace>
  <inkml:trace contextRef="#ctx0" brushRef="#br1" timeOffset="40084.36">7116 2842 5208 0 0,'0'0'116'0'0,"0"0"17"0"0,0 0 11 0 0,0 0 24 0 0,0 0 73 0 0,0 0 30 0 0,0 0 8 0 0,0 0 19 0 0,0 0 80 0 0,0 0 35 0 0,0 3 10 0 0,0 8-21 0 0,0-11-396 0 0,0 0-1 0 0,0 0 1 0 0,0 0-1 0 0,0 0 1 0 0,0 0-1 0 0,0 0 1 0 0,0 0-1 0 0,0 0 1 0 0,0 0-1 0 0,0 1 1 0 0,0-1-1 0 0,0 0 1 0 0,0 0-1 0 0,0 0 1 0 0,0 0-1 0 0,0 0 1 0 0,0 0-1 0 0,0 0 1 0 0,0 0-1 0 0,0 0 1 0 0,0 0-1 0 0,0 0 1 0 0,0 1-1 0 0,0-1 1 0 0,-1 0-1 0 0,1 0 1 0 0,0 0-1 0 0,0 0 1 0 0,0 0-1 0 0,0 0 1 0 0,0 0-1 0 0,0 0 1 0 0,0 0-1 0 0,0 0 1 0 0,0 0-1 0 0,0 0 1 0 0,0 0-1 0 0,0 0 1 0 0,0 0-1 0 0,-1 0 1 0 0,1 0-1 0 0,0 0 1 0 0,0 0-1 0 0,0 0 1 0 0,0 0-1 0 0,0 0 1 0 0,0 0-1 0 0,0 0 1 0 0,0 0-1 0 0,0 0 1 0 0,0 0-1 0 0,-1 0 1 0 0,1 0-1 0 0,0 0 1 0 0,0 0-1 0 0,0 0 1 0 0,0 0-6 0 0,-11 0 274 0 0,11 0-269 0 0,0 0 0 0 0,0 0-1 0 0,0 0 1 0 0,0 0 0 0 0,0 0-1 0 0,0 0 1 0 0,0 0 0 0 0,0 0-1 0 0,0 0 1 0 0,0 0 0 0 0,-1 0-1 0 0,1 0 1 0 0,0 0 0 0 0,0 0-1 0 0,0 0 1 0 0,0 0 0 0 0,0 0-1 0 0,0 0 1 0 0,0 0-1 0 0,0 0 1 0 0,0 0 0 0 0,0 0-1 0 0,0 0 1 0 0,-1 0 0 0 0,1 0-1 0 0,0 0 1 0 0,0 0 0 0 0,0 1-1 0 0,0-1 1 0 0,0 0 0 0 0,0 0-1 0 0,0 0 1 0 0,0 0 0 0 0,0 0-1 0 0,0 0 1 0 0,0 0 0 0 0,0 0-1 0 0,0 0 1 0 0,0 0 0 0 0,0 0-1 0 0,0 0 1 0 0,0 1 0 0 0,0-1-1 0 0,0 0 1 0 0,0 0 0 0 0,0 0-1 0 0,0 0 1 0 0,0 0-1 0 0,0 0 1 0 0,0 0 0 0 0,0 0-1 0 0,0 0 1 0 0,0 0 0 0 0,0 1-1 0 0,0-1 1 0 0,0 0 0 0 0,0 0-5 0 0,0 13 251 0 0,0 0-48 0 0,0-10-19 0 0,-3-1-6 0 0,-7 9 6 0 0,7-9-10 0 0,0-1-68 0 0,-1 0-36 0 0,-2-2 2 0 0,6 1-38 0 0,0 0-30 0 0,0 0 0 0 0,0-1 0 0 0,0 1 1 0 0,0 0-1 0 0,-1 0 0 0 0,1 0 0 0 0,0 0 0 0 0,0 0 1 0 0,0 0-1 0 0,0 0 0 0 0,0 0 0 0 0,0 0 0 0 0,0 0 1 0 0,0 0-1 0 0,0 0 0 0 0,-1 0 0 0 0,1 0 0 0 0,0 0 1 0 0,0 0-1 0 0,0 1 0 0 0,0-1 0 0 0,0 0 1 0 0,0 0-1 0 0,0 0 0 0 0,0 0 0 0 0,0 0 0 0 0,0 0 1 0 0,0 0-1 0 0,0 0 0 0 0,0 0 0 0 0,-1 0 0 0 0,1 0 1 0 0,0 0-1 0 0,0 0 0 0 0,0 0 0 0 0,0 0 0 0 0,0 0 1 0 0,0 1-1 0 0,0-1 0 0 0,0 0 0 0 0,0 0 1 0 0,0 0-1 0 0,0 0 0 0 0,0 0 0 0 0,0 0 0 0 0,0 0 1 0 0,0 0-1 0 0,0 0 0 0 0,0 0 0 0 0,0 1 0 0 0,0-1 1 0 0,0 0-1 0 0,0 0 0 0 0,0 0 0 0 0,0 0 0 0 0,0 0 1 0 0,0 0-5 0 0,-3 13 198 0 0,-12 6 242 0 0,8-12-281 0 0,3-4-84 0 0,2 0 70 0 0,0 0-48 0 0,2-1-32 0 0,0 1-28 0 0,0 0-11 0 0,-1-1 28 0 0,-9 3 162 0 0,4 8 0 0 0,-4 1-22 0 0,6-9-76 0 0,3 2-87 0 0,1-1-17 0 0,-5 3-3 0 0,-2 2 25 0 0,5-2 34 0 0,0-4 80 0 0,-5 4-85 0 0,2 7 184 0 0,4 3 6 0 0,1-4-177 0 0,0-13-77 0 0,0 4 26 0 0,0-4-20 0 0,0-1 1 0 0,0 1-1 0 0,0 0 1 0 0,0-1-1 0 0,0 1 1 0 0,0 0-1 0 0,0-1 1 0 0,0 1-1 0 0,-1 0 1 0 0,1-1-1 0 0,-1 1 1 0 0,0 1-8 0 0,-6 0 10 0 0,7-3-10 0 0,0 0 0 0 0,-1 0 0 0 0,1 0 0 0 0,0 0 0 0 0,0 0 0 0 0,0 0 0 0 0,-1 0 0 0 0,1 0 0 0 0,0 0 0 0 0,0 0 0 0 0,0 0 0 0 0,0 0 0 0 0,-1 0 0 0 0,1 1 0 0 0,0-1 0 0 0,0 0 0 0 0,0 0 0 0 0,0 0 0 0 0,0 0 0 0 0,-1 0 0 0 0,1 0 0 0 0,0 1 0 0 0,0-1 0 0 0,0 0 0 0 0,0 0 0 0 0,0 0 0 0 0,0 0 0 0 0,0 0 0 0 0,0 1 0 0 0,-1-1 0 0 0,1 0 0 0 0,0 0 0 0 0,0 0 0 0 0,0 1 0 0 0,0-1 0 0 0,0 0 0 0 0,-1 27 14 0 0,1-26-6 0 0,0 1 0 0 0,-1 0 0 0 0,1-1 0 0 0,0 1 1 0 0,0 0-1 0 0,-1-1 0 0 0,0 1 0 0 0,1 0 0 0 0,-1-1 0 0 0,0 1 1 0 0,1-1-1 0 0,-1 0 0 0 0,0 1 0 0 0,0-1 0 0 0,0 1 0 0 0,0-1 0 0 0,0 0 1 0 0,-1 1-9 0 0,-1 3 80 0 0,3-4-75 0 0,0-1 0 0 0,0 1 0 0 0,0 0 0 0 0,0-1 0 0 0,0 1 0 0 0,0 0 1 0 0,0-1-1 0 0,1 1 0 0 0,-1 0 0 0 0,0-1 0 0 0,0 1 0 0 0,1 0 1 0 0,-1-1-1 0 0,0 1 0 0 0,1-1-5 0 0,5 5 41 0 0,-5-5-40 0 0,-1 0 0 0 0,1 1 1 0 0,-1-1-1 0 0,0 0 0 0 0,1 0 0 0 0,-1 1 0 0 0,1-1 0 0 0,-1 0 0 0 0,0 1 0 0 0,1-1 1 0 0,-1 1-1 0 0,0-1 0 0 0,1 0 0 0 0,-1 1 0 0 0,0-1 0 0 0,0 1 0 0 0,0-1 0 0 0,1 1 1 0 0,-1-1-1 0 0,0 1 0 0 0,0-1 0 0 0,0 1 0 0 0,0-1 0 0 0,0 0 0 0 0,0 1 0 0 0,0-1 1 0 0,0 1-1 0 0,0-1 0 0 0,0 1 0 0 0,0-1 0 0 0,0 1 0 0 0,0 0-1 0 0,2 15 43 0 0,1-11-35 0 0,1 3 1 0 0,5 10 61 0 0,-6-13-57 0 0,5 3 66 0 0,2 3 42 0 0,-4-3-74 0 0,-4-3-27 0 0,-2-5-18 0 0,0 1 1 0 0,1 0 0 0 0,-1-1-1 0 0,0 1 1 0 0,1 0 0 0 0,-1-1-1 0 0,0 1 1 0 0,1-1 0 0 0,-1 1-1 0 0,1-1 1 0 0,-1 1-1 0 0,1-1 1 0 0,-1 1 0 0 0,1-1-1 0 0,-1 1 1 0 0,1-1 0 0 0,-1 0-1 0 0,1 1 1 0 0,0-1 0 0 0,-1 0-1 0 0,1 0 1 0 0,0 1-3 0 0,4 1 2 0 0,11 11-2 0 0,-13-10 0 0 0,0-1 0 0 0,0 1 0 0 0,0-1 0 0 0,0 0 0 0 0,1 0 0 0 0,0 0 0 0 0,0 0 0 0 0,-1 0 0 0 0,1 0 0 0 0,-1 0 0 0 0,0 0 0 0 0,0 0 0 0 0,1 2 0 0 0,-2-2 0 0 0,0-1 0 0 0,0 1 0 0 0,0-1 0 0 0,0 1 0 0 0,0-1 0 0 0,0 0 0 0 0,1 0 0 0 0,-1 0 0 0 0,0 0 0 0 0,1 0 0 0 0,-1 0 0 0 0,1-1 0 0 0,0 1 0 0 0,-1-1 0 0 0,1 1 0 0 0,-1-1 0 0 0,0 1 0 0 0,1 0 0 0 0,-1 0 0 0 0,0 0 0 0 0,1 0 0 0 0,-1 0 0 0 0,0 1 0 0 0,0-1 0 0 0,0 1 0 0 0,0 0 0 0 0,0-1 0 0 0,1 2 0 0 0,0 0 0 0 0,0 0 0 0 0,0 0 0 0 0,0-1 0 0 0,1 0 0 0 0,-1 1 0 0 0,1-1 0 0 0,0-1 0 0 0,-1 1 0 0 0,1 0 0 0 0,0-1 0 0 0,0 0 0 0 0,2 1 0 0 0,9 3 0 0 0,-5-2 0 0 0,25 9 0 0 0,-32-10 1 0 0,1 0 0 0 0,-1 0 1 0 0,1-1-1 0 0,0 1 1 0 0,0-1-1 0 0,-1 0 1 0 0,1 0-1 0 0,0 0 1 0 0,0-1-1 0 0,3 1-1 0 0,-5-1 8 0 0,0 0 0 0 0,0 0 0 0 0,0 0 0 0 0,0 0 0 0 0,0 1 1 0 0,0-1-1 0 0,0 1 0 0 0,-1-1 0 0 0,1 1 0 0 0,0 0 0 0 0,0 0 0 0 0,-1 0 0 0 0,3 1-8 0 0,-3-1 4 0 0,0 0-1 0 0,1 0 1 0 0,-1-1 0 0 0,1 1 0 0 0,-1 0-1 0 0,1-1 1 0 0,-1 1 0 0 0,1-1 0 0 0,-1 1-1 0 0,1-1 1 0 0,0 0 0 0 0,-1 0 0 0 0,2 0-4 0 0,4 1 31 0 0,-5-1-13 0 0,1 0-1 0 0,-1 0 1 0 0,0 0 0 0 0,0 0-1 0 0,0 0 1 0 0,0-1 0 0 0,1 1-1 0 0,-1-1 1 0 0,0 1 0 0 0,1-1-18 0 0,5-4 61 0 0,-7 4-47 0 0,1 0 0 0 0,-1 0 0 0 0,0 0 0 0 0,1 0 0 0 0,-1 1-1 0 0,1-1 1 0 0,0 0 0 0 0,-1 1 0 0 0,1 0 0 0 0,-1-1 0 0 0,1 1 0 0 0,0 0 0 0 0,-1 0 0 0 0,1 0-14 0 0,0-1 13 0 0,0 1 0 0 0,-1 0 0 0 0,1 0 1 0 0,0 0-1 0 0,-1-1 0 0 0,1 1 1 0 0,-1-1-1 0 0,1 0 0 0 0,0 1 0 0 0,-1-1 1 0 0,0 0-1 0 0,1 0 0 0 0,-1 0 1 0 0,1 0-15 0 0,6-4 56 0 0,23-10 169 0 0,-26 12-194 0 0,-4 3-24 0 0,0 0 1 0 0,-1 0 0 0 0,1-1-1 0 0,0 1 1 0 0,-1 0 0 0 0,1-1-1 0 0,-1 1 1 0 0,1-1-1 0 0,-1 1 1 0 0,1-1 0 0 0,-1 1-1 0 0,1-1 1 0 0,-1 1 0 0 0,1-1-1 0 0,-1 1 1 0 0,1-1-1 0 0,-1 1 1 0 0,0-1 0 0 0,1 0-1 0 0,-1 1 1 0 0,0-1 0 0 0,0 0-7 0 0,3-4 22 0 0,9-11 93 0 0,-10 15-102 0 0,-1 0-1 0 0,1-1 1 0 0,-1 1-1 0 0,0 0 0 0 0,0-1 1 0 0,0 1-1 0 0,0-1 0 0 0,0 0 1 0 0,0 1-1 0 0,0-1 0 0 0,0 0 1 0 0,-1 0-1 0 0,1 1 0 0 0,0-1 1 0 0,-1 0-1 0 0,0 0 0 0 0,1 0 1 0 0,-1 0-14 0 0,0-4 72 0 0,0-12 102 0 0,-2 4-76 0 0,2 12-89 0 0,0 0 0 0 0,-1 1 0 0 0,0-1-1 0 0,1 0 1 0 0,-1 1 0 0 0,0-1 0 0 0,1 1 0 0 0,-1-1 0 0 0,0 1 0 0 0,0-1-1 0 0,0 1 1 0 0,0-1 0 0 0,-1 0-8 0 0,-2-3 60 0 0,3-1-49 0 0,0 2-13 0 0,-5-1 2 0 0,5 5 1 0 0,1 0-1 0 0,-1-1 0 0 0,1 1 1 0 0,0 0-1 0 0,-1 0 0 0 0,1-1 1 0 0,0 1-1 0 0,-1 0 1 0 0,1 0-1 0 0,0-1 0 0 0,-1 1 1 0 0,1 0-1 0 0,0-1 0 0 0,0 1 1 0 0,-1 0-1 0 0,1-1 0 0 0,0 1 1 0 0,0-1-1 0 0,0 1 0 0 0,0 0 1 0 0,-1-1-1 0 0,1 1 0 0 0,0-1 1 0 0,0 1-1 0 0,0 0 0 0 0,0-1 1 0 0,0 1-1 0 0,0-1 0 0 0,0 1 1 0 0,0-1-1 0 0,0 1 0 0 0,-2-5 43 0 0,-12-6-33 0 0,-1 6-10 0 0,-1-6 0 0 0,0 9 0 0 0,16 1 1 0 0,-1 1-1 0 0,1 0 0 0 0,0 0 0 0 0,-1 0 0 0 0,1 0 1 0 0,-1 0-1 0 0,1 0 0 0 0,0 0 0 0 0,-1 0 0 0 0,1 0 1 0 0,0 0-1 0 0,-1 0 0 0 0,1 0 0 0 0,-1 0 0 0 0,1 0 1 0 0,0 0-1 0 0,-1 0 0 0 0,1 0 0 0 0,-1 1 0 0 0,1-1 0 0 0,0 0 1 0 0,-1 0-1 0 0,1 0 0 0 0,0 1 0 0 0,-1-1 0 0 0,1 0 1 0 0,0 0-1 0 0,0 1 0 0 0,-1-1 0 0 0,1 0 0 0 0,0 1 0 0 0,-7 6-19 0 0,-6 1-46 0 0,-3 3 3 0 0,3-6 50 0 0,7 5 12 0 0,-4-4 0 0 0,5 7 0 0 0,-9 3 0 0 0,1-1 0 0 0,8-2 0 0 0,1-11 0 0 0,1-1 0 0 0,-6 15 0 0 0,-1-3-16 0 0,7-8-48 0 0,3-4 63 0 0,0 0 0 0 0,0-1 0 0 0,0 1 0 0 0,0 0 0 0 0,0-1 0 0 0,0 1 0 0 0,0 0 0 0 0,0-1 0 0 0,-1 1 0 0 0,1 0 0 0 0,0-1 0 0 0,0 1 0 0 0,-1 0 0 0 0,1-1-1 0 0,0 1 2 0 0,-11 4 0 0 0,11-4 1 0 0,-1-1 0 0 0,1 1 0 0 0,0-1 0 0 0,-1 1 0 0 0,1 0 0 0 0,0-1 0 0 0,0 1 0 0 0,0 0-1 0 0,-1-1 1 0 0,1 1 0 0 0,0 0 0 0 0,0-1 0 0 0,0 1 0 0 0,0 0 0 0 0,0 0-1 0 0,0 1 34 0 0,0-2-63 0 0,0 0-34 0 0,0 0-110 0 0,0 0-19 0 0,0 0 49 0 0,0 0-26 0 0,0 0-95 0 0,0 0-261 0 0,0 0-472 0 0,0 0-41 0 0,0 0-8 0 0</inkml:trace>
  <inkml:trace contextRef="#ctx0" brushRef="#br1" timeOffset="41221.58">3329 1423 4864 0 0,'0'0'141'0'0,"0"0"-34"0"0,0 0 0 0 0,0 0 42 0 0,0 0 132 0 0,-2 2 240 0 0,-9 9 21 0 0,8-9-8 0 0,3-2-38 0 0,0 0-14 0 0,0 0-2 0 0,0 0-10 0 0,0 0-38 0 0,0 0-16 0 0,0 0-6 0 0,0 0-22 0 0,0 0-83 0 0,0 0-32 0 0,0 0-7 0 0,0 0-25 0 0,0 0-94 0 0,3 3-41 0 0,6 3-68 0 0,7 0 115 0 0,3-5 32 0 0,-5-1-89 0 0,-11 0-86 0 0,52 0 382 0 0,-34 0-288 0 0,-3-2 11 0 0,-1-4-43 0 0,-2 0-16 0 0,1 4 27 0 0,-1 2-3 0 0,-1 0-33 0 0,30 0 20 0 0,-23 0-3 0 0,-18 0-58 0 0,-1 0-1 0 0,1 0 1 0 0,-1 0 0 0 0,1-1 0 0 0,0 1 0 0 0,-1-1 0 0 0,0 1 0 0 0,1-1 0 0 0,-1 0 0 0 0,1 0 0 0 0,1-2-6 0 0,-2 2 4 0 0,0 0 0 0 0,1 0 1 0 0,-1 0-1 0 0,1 0 0 0 0,-1 1 0 0 0,0-1 1 0 0,1 0-1 0 0,0 1 0 0 0,-1 0 0 0 0,1 0 1 0 0,1 0-5 0 0,12-1 0 0 0,-11 0 2 0 0,-1 1 0 0 0,1-1-1 0 0,-1 1 1 0 0,0 1 0 0 0,1-1-1 0 0,-1 0 1 0 0,0 1 0 0 0,1 0 0 0 0,2 1-2 0 0,7 9 77 0 0,-12-9 6 0 0,3-2-16 0 0,-2 0-48 0 0,0 0-39 0 0,2 0-36 0 0,-2 3 95 0 0,7 8 32 0 0,-7-9 1 0 0,-3-2 0 0 0,0 0 2 0 0,0 3 12 0 0,0 7 2 0 0,0-7 0 0 0,0-3-4 0 0,0 3-27 0 0,0-3-50 0 0,1 9 3 0 0,-5-3 74 0 0,-6 5-9 0 0,6-5 9 0 0,5 3-70 0 0,-1-8-5 0 0,0 4 46 0 0,0 0-27 0 0,-3 3-31 0 0,-10 8 3 0 0,0 0 0 0 0,10-1 0 0 0,3-13 0 0 0,0 0 0 0 0,0 0 0 0 0,0 0 0 0 0,-1-1 0 0 0,1 1 0 0 0,-1 0 0 0 0,1-1 0 0 0,-1 1 0 0 0,0 0 0 0 0,1-1 0 0 0,-1 1 0 0 0,0-1 0 0 0,0 1 0 0 0,0 0 0 0 0,0-1 0 0 0,0 1 0 0 0,0-1 0 0 0,0 1 0 0 0,0-1 0 0 0,1 1 0 0 0,-1 0 0 0 0,1 0 0 0 0,-1-1 0 0 0,1 1 0 0 0,0 0 0 0 0,0 0 0 0 0,0 0 0 0 0,0-1 0 0 0,-1 1 0 0 0,1 0 0 0 0,0 0 0 0 0,0 0 0 0 0,-1-1 0 0 0,1 1 0 0 0,-1 0 0 0 0,0-1 0 0 0,1 1 0 0 0,-1 0 0 0 0,0-1 0 0 0,0 1 0 0 0,0-1 0 0 0,0 1 0 0 0,0-1 0 0 0,0 1 0 0 0,0 0 0 0 0,0-1 0 0 0,1 1 0 0 0,-1-1 0 0 0,0 1 0 0 0,1 0 0 0 0,0 0 0 0 0,-1-1 0 0 0,1 1 0 0 0,0 0 0 0 0,0 0 0 0 0,0 3 0 0 0,0-1 0 0 0,0 1 0 0 0,0 0 0 0 0,0-1 0 0 0,-1 1 0 0 0,0-1 0 0 0,0 1 0 0 0,0-1 0 0 0,0 1 0 0 0,-1-1 0 0 0,0 0 0 0 0,0 1 0 0 0,0-1 0 0 0,1-2 0 0 0,0 0 0 0 0,1 0 0 0 0,-1 0 0 0 0,1 0 0 0 0,0 0 0 0 0,-1 0 0 0 0,1 0 0 0 0,0 0 0 0 0,0 0 0 0 0,1 0 0 0 0,-1 0 0 0 0,0 8 0 0 0,-1-3 0 0 0,0-1 0 0 0,0 0 0 0 0,-1 0 0 0 0,0 0 0 0 0,0 0 0 0 0,0 0 0 0 0,-1 0 0 0 0,0-1 0 0 0,-2 5 0 0 0,-2 3 0 0 0,2 18 0 0 0,-8-7 4 0 0,0-1 52 0 0,12-21-53 0 0,1-1 0 0 0,-1 1 0 0 0,1-1 0 0 0,-1 0 0 0 0,1 1 1 0 0,0-1-1 0 0,0 1 0 0 0,0-1 0 0 0,0 1 0 0 0,0-1-3 0 0,-3 15 83 0 0,-7-3 13 0 0,6-7 7 0 0,4-1-60 0 0,-1 0-10 0 0,0-5-27 0 0,0 1 0 0 0,1-1 1 0 0,-1 0-1 0 0,1 1 0 0 0,-1-1 1 0 0,0 0-1 0 0,1 0 0 0 0,-1 0 1 0 0,0 0-1 0 0,1 1 0 0 0,-1-1 1 0 0,0 0-1 0 0,0 0 0 0 0,1 0 1 0 0,-1 0-7 0 0,1 0 1 0 0,0-1 1 0 0,0 1 0 0 0,0 0-1 0 0,0 0 1 0 0,0 0 0 0 0,0 0-1 0 0,-1 0 1 0 0,1 0 0 0 0,0 0-1 0 0,0 0 1 0 0,0 0 0 0 0,0 0-1 0 0,0 0 1 0 0,0 0 0 0 0,0 0-1 0 0,0 0 1 0 0,0 0 0 0 0,0 0 0 0 0,-1 0-1 0 0,1 0 1 0 0,0 1 0 0 0,0-1-1 0 0,0 0 1 0 0,0 0 0 0 0,0 0-1 0 0,0 0 1 0 0,0 0 0 0 0,0 0-1 0 0,0 0 1 0 0,0 0 0 0 0,0 0-1 0 0,0 0 1 0 0,0 0 0 0 0,-1 0-1 0 0,1 0 1 0 0,0 0 0 0 0,0 0 0 0 0,0 1-1 0 0,0-1 1 0 0,0 0 0 0 0,0 0-1 0 0,0 0 1 0 0,0 0 0 0 0,0 0-1 0 0,0 0 1 0 0,0 0 0 0 0,0 0-1 0 0,0 0 1 0 0,0 0 0 0 0,0 1-1 0 0,0-1 1 0 0,0 0 0 0 0,0 0-1 0 0,0 0 1 0 0,0 0 0 0 0,0 0 0 0 0,0 0-2 0 0,0 1-57 0 0,0 0 42 0 0,0 3 85 0 0,0-1 28 0 0,0 9 392 0 0,0-9-410 0 0,0-1-57 0 0,0 1 70 0 0,0-3-12 0 0,0 0-1 0 0,0 0-2 0 0,0 0-12 0 0,0 0-28 0 0,0 0-105 0 0,0 0 2 0 0,0 0-78 0 0,0 0-90 0 0,0 0 66 0 0,0 0-39 0 0,0 0-43 0 0,0 0-41 0 0,0 0-36 0 0,0 0-34 0 0,0 0-234 0 0,0 0-55 0 0,0 0-769 0 0,0 0-605 0 0,0 0-1152 0 0</inkml:trace>
  <inkml:trace contextRef="#ctx0" brushRef="#br1" timeOffset="42366.86">8756 4215 7512 0 0,'0'0'166'0'0,"-2"-3"29"0"0,-9-7 13 0 0,8 7-93 0 0,1 2-46 0 0,-1 0-29 0 0,0 2-32 0 0,0-1-7 0 0,1-1 39 0 0,-2-6 150 0 0,3 6-174 0 0,1 1 0 0 0,0 0-1 0 0,0-1 1 0 0,0 1 0 0 0,-1 0 0 0 0,1-1-1 0 0,0 1 1 0 0,0 0 0 0 0,-1-1 0 0 0,1 1 0 0 0,0 0-1 0 0,-1-1 1 0 0,1 1 0 0 0,0 0 0 0 0,-1 0-1 0 0,1-1 1 0 0,0 1 0 0 0,-1 0 0 0 0,1 0 0 0 0,-1 0-1 0 0,1 0 1 0 0,0 0 0 0 0,-1-1 0 0 0,1 1-1 0 0,-1 0 1 0 0,1 0 0 0 0,0 0 0 0 0,-1 0 0 0 0,1 0-1 0 0,-1 0 1 0 0,1 0-16 0 0,-3 0 391 0 0,0-2-30 0 0,-7-9-129 0 0,6 9-65 0 0,0 0-87 0 0,-4 4-17 0 0,8-2-38 0 0,-3 0 140 0 0,1 0 22 0 0,-5 0-100 0 0,-2 0 60 0 0,-3 0 85 0 0,-8 0 158 0 0,13-1-299 0 0,3 1-57 0 0,1 0 1 0 0,-1-1-1 0 0,0 1 0 0 0,1 1 0 0 0,-1-1 1 0 0,1 0-1 0 0,-1 1 0 0 0,1 0 1 0 0,-2 0-35 0 0,-3 4 61 0 0,6-4-47 0 0,1 0 0 0 0,0 0 0 0 0,-1 0 0 0 0,1 0 0 0 0,-1-1 0 0 0,1 1-1 0 0,-1 0 1 0 0,0-1 0 0 0,1 0 0 0 0,-1 1 0 0 0,0-1 0 0 0,1 0 0 0 0,-1 0 0 0 0,0 0-14 0 0,-13 3 100 0 0,14-2-97 0 0,0-1 0 0 0,0 1-1 0 0,0-1 1 0 0,0 1 0 0 0,0 0-1 0 0,0-1 1 0 0,1 1 0 0 0,-1 0 0 0 0,0 0-1 0 0,0 0 1 0 0,0-1 0 0 0,1 1 0 0 0,-1 0-1 0 0,0 0 1 0 0,0 1-3 0 0,-7 9 49 0 0,-7-4-25 0 0,13-7-20 0 0,-1 1 0 0 0,1-1 0 0 0,0 1-1 0 0,0 0 1 0 0,0 0 0 0 0,0 0 0 0 0,0 0 0 0 0,0 0 0 0 0,1 0 0 0 0,-1 1 0 0 0,0-1 0 0 0,-1 2-4 0 0,1 0 2 0 0,-1 0 0 0 0,1 0 1 0 0,0 0-1 0 0,0 0 0 0 0,0 1 0 0 0,0 0-2 0 0,0 0 0 0 0,0-1-1 0 0,0 1 1 0 0,0-1 0 0 0,0 0-1 0 0,-1 0 1 0 0,0 1 0 0 0,-10 8 0 0 0,8-7 0 0 0,0-1 0 0 0,0 1 0 0 0,1-1 0 0 0,0 1 0 0 0,0 0 0 0 0,-1 2 0 0 0,0 4 0 0 0,4-9 0 0 0,0 0 0 0 0,0 1 0 0 0,0-1 0 0 0,0 0 0 0 0,-1 0 0 0 0,1 0 0 0 0,-1 0 0 0 0,1 0 0 0 0,-1 0 0 0 0,0 0 0 0 0,1-1 0 0 0,-1 1 0 0 0,1 0 0 0 0,0 0 0 0 0,-1 0 0 0 0,1 0 0 0 0,0 0 0 0 0,0 0 0 0 0,0 1 0 0 0,1-1 0 0 0,-1 0 0 0 0,1 0 0 0 0,-1 2 0 0 0,0 31 0 0 0,1-21 0 0 0,3 2 0 0 0,5-5 63 0 0,8 4 154 0 0,-14-12-153 0 0,1-1 70 0 0,-1-1-48 0 0,1 0-30 0 0,1-1-27 0 0,0 0-3 0 0,-2 1 21 0 0,6 3 56 0 0,6 4 126 0 0,-13-8-206 0 0,0 0-1 0 0,1 1 0 0 0,-1-1 1 0 0,0 0-1 0 0,1 1 0 0 0,-1-1 1 0 0,0 0-1 0 0,1 0 1 0 0,-1 0-1 0 0,0 0 0 0 0,0 0 1 0 0,1-1-1 0 0,-1 1 1 0 0,0 0-1 0 0,1-1 0 0 0,-1 1 1 0 0,0 0-1 0 0,0-1 1 0 0,1 0-23 0 0,6-4 124 0 0,4-1 35 0 0,-1 4-98 0 0,-9 2-56 0 0,0 0 0 0 0,0-1 0 0 0,0 1 0 0 0,0-1 0 0 0,0 1 0 0 0,0-1 0 0 0,0 0 0 0 0,0 0 0 0 0,0 0 0 0 0,0 0 0 0 0,0 0 1 0 0,-1 0-1 0 0,1-1 0 0 0,-1 1 0 0 0,1 0 0 0 0,-1-1 0 0 0,1 1 0 0 0,-1-1 0 0 0,0 0 0 0 0,1 0-5 0 0,0 0 12 0 0,0 0 0 0 0,0-1 0 0 0,0 1 1 0 0,0 0-1 0 0,0 0 0 0 0,1 1 0 0 0,-1-1 0 0 0,1 0 0 0 0,-1 1 0 0 0,1-1 0 0 0,1 1-12 0 0,7-2 45 0 0,-10 3-40 0 0,0 0 1 0 0,0 0-1 0 0,0-1 1 0 0,0 1-1 0 0,0 0 0 0 0,0 0 1 0 0,0-1-1 0 0,0 1 1 0 0,-1-1-1 0 0,1 1 0 0 0,0-1 1 0 0,0 1-1 0 0,0-1-5 0 0,6-10 75 0 0,-4 8-51 0 0,-1-1 0 0 0,1 1 0 0 0,-1 0 0 0 0,1 0 0 0 0,0 0 1 0 0,2-2-25 0 0,-1 3 29 0 0,-1-1 0 0 0,0 0 0 0 0,-1 0 0 0 0,1 0 0 0 0,-1 0 1 0 0,2-3-30 0 0,3-9 107 0 0,-1-5-27 0 0,-3 10-47 0 0,-2 7-31 0 0,0 0 1 0 0,0-1-1 0 0,0 1 1 0 0,0 0-1 0 0,1 0 1 0 0,-1 0-1 0 0,1 0 1 0 0,0-1-3 0 0,2-4 0 0 0,-3 4 0 0 0,0 1 0 0 0,-1-1 0 0 0,1 0 0 0 0,-1 0 0 0 0,0-3 0 0 0,0 7 0 0 0,0-24 0 0 0,0-15-54 0 0,0 37-32 0 0,0 1-101 0 0,0 1-168 0 0,0 0-11 0 0,0 0-32 0 0,0 0-122 0 0,0 0-50 0 0,0 0 328 0 0,0 0-19 0 0,0 0-69 0 0,0 0 115 0 0,0 0-40 0 0,0 0-42 0 0,0 0-39 0 0,0 0-436 0 0,0 0-289 0 0,0 0-682 0 0</inkml:trace>
  <inkml:trace contextRef="#ctx0" brushRef="#br1" timeOffset="43006.74">8630 4515 3600 0 0,'0'0'76'0'0,"0"0"16"0"0,0 0 5 0 0,-3 2-11 0 0,-4 5-58 0 0,1-3 20 0 0,4-3 15 0 0,-1-1-46 0 0,-2 0 22 0 0,2 0 70 0 0,1 2 69 0 0,-1 0 104 0 0,-8 9 123 0 0,8-9-131 0 0,1 0-95 0 0,-1-2-60 0 0,1 0-59 0 0,-1 0-26 0 0,1 1 57 0 0,-3 6 146 0 0,5-7-223 0 0,0 1 0 0 0,-1-1 0 0 0,1 0 0 0 0,0 1 0 0 0,0-1 1 0 0,-1 0-1 0 0,1 1 0 0 0,0-1 0 0 0,0 0 0 0 0,-1 1 0 0 0,1-1 0 0 0,0 0 0 0 0,-1 0 1 0 0,1 1-1 0 0,0-1 0 0 0,-1 0 0 0 0,1 0 0 0 0,0 0 0 0 0,-1 1 0 0 0,1-1 1 0 0,-1 0-1 0 0,1 0 0 0 0,-1 0 0 0 0,1 0 0 0 0,0 0 0 0 0,-1 0 0 0 0,1 0 0 0 0,-1 0 1 0 0,1 0-1 0 0,0 0 0 0 0,-1 0-14 0 0,-4 3 337 0 0,4-2-288 0 0,-2 1 38 0 0,-4 4 49 0 0,3-5-56 0 0,1 0 20 0 0,-1 0 39 0 0,-1 0 51 0 0,0-1 60 0 0,-6 2 19 0 0,2 4-102 0 0,0-1-71 0 0,-11 4 120 0 0,-7 4 46 0 0,18-7-144 0 0,-1 3 32 0 0,-11 5 37 0 0,18-13-153 0 0,0 1 0 0 0,0-1-1 0 0,0 1 1 0 0,0 0 0 0 0,0 0 0 0 0,0 1 0 0 0,1-1 0 0 0,-1 1 0 0 0,1-1 0 0 0,-1 1 0 0 0,1 0 0 0 0,-1 2-34 0 0,0-1 48 0 0,3-3-36 0 0,0 0 0 0 0,-1-1 0 0 0,1 1 0 0 0,0 0 0 0 0,0-1 0 0 0,-1 1 0 0 0,1-1 0 0 0,-1 1 0 0 0,1 0 0 0 0,-1-1 0 0 0,1 1 0 0 0,-1-1 0 0 0,1 0 0 0 0,-1 1 0 0 0,1-1-1 0 0,-1 1 1 0 0,1-1 0 0 0,-1 0 0 0 0,0 1 0 0 0,1-1 0 0 0,-1 0 0 0 0,0 1-12 0 0,-4 1 41 0 0,2 1-21 0 0,0-1 1 0 0,1 1-1 0 0,-1 0 1 0 0,1 0-1 0 0,0 1 1 0 0,0-1-1 0 0,0 0 0 0 0,0 1 1 0 0,0-1-1 0 0,-1 4-20 0 0,0 0 28 0 0,-2 24 100 0 0,1-24-116 0 0,-4 12 111 0 0,7-18-109 0 0,1 0 0 0 0,0 1 0 0 0,0-1-1 0 0,-1 0 1 0 0,1 0 0 0 0,0 1 0 0 0,0-1-1 0 0,0 0 1 0 0,1 1 0 0 0,-1-1 0 0 0,0 0 0 0 0,0 0-1 0 0,1 1 1 0 0,-1-1 0 0 0,1 0 0 0 0,-1 1-14 0 0,3 2 14 0 0,1 1 61 0 0,4 5 126 0 0,2-1 73 0 0,12 6 332 0 0,-8-11-284 0 0,-6-4-138 0 0,0 1-64 0 0,7 0-22 0 0,-12-1-90 0 0,0 0 1 0 0,0 0-1 0 0,0 0 0 0 0,0-1 1 0 0,0 1-1 0 0,0-1 0 0 0,0 1 1 0 0,0-1-1 0 0,2-1-8 0 0,3-2 10 0 0,5-3 22 0 0,0 2 21 0 0,-3 2-25 0 0,25-9 28 0 0,-17 1 44 0 0,-5 8-14 0 0,3-1 61 0 0,0-7 49 0 0,-3 0-23 0 0,0 2-38 0 0,3-3 41 0 0,-5-1 92 0 0,-1 10-136 0 0,1-2 70 0 0,-3-5 23 0 0,-8 9-208 0 0,1 0 0 0 0,-1 0 0 0 0,1 0 1 0 0,0 0-1 0 0,0 0 0 0 0,0 0 0 0 0,-1 1 1 0 0,1-1-1 0 0,0 0 0 0 0,0 1 0 0 0,0-1 1 0 0,0 1-1 0 0,0-1 0 0 0,0 1 1 0 0,0-1-1 0 0,1 1-17 0 0,9-7 192 0 0,-6-1-57 0 0,4-8 20 0 0,-7 11-105 0 0,3-10 90 0 0,1-1-84 0 0,-6 16-56 0 0,0 0 0 0 0,0 0 0 0 0,0 0 0 0 0,0-1 1 0 0,0 1-1 0 0,0 0 0 0 0,0 0 0 0 0,0 0 1 0 0,0 0-1 0 0,0 0 0 0 0,0 0 0 0 0,0 0 1 0 0,0 0-1 0 0,0 0 0 0 0,0 0 0 0 0,0 0 1 0 0,0 0-1 0 0,0-1 0 0 0,0 1 0 0 0,0 0 1 0 0,0 0-1 0 0,0 0 0 0 0,0 0 0 0 0,0 0 1 0 0,0 0-1 0 0,0 0 0 0 0,0 0 0 0 0,-1 0 1 0 0,1 0-1 0 0,0 0 0 0 0,0 0 0 0 0,0 0 1 0 0,0 0-1 0 0,0 0 0 0 0,0 0 0 0 0,0 0 0 0 0,0 0 1 0 0,0 0-1 0 0,0 0 0 0 0,0 0 0 0 0,-1 0 1 0 0,1 0-1 0 0,0 0 0 0 0,0 0 0 0 0,0 0 1 0 0,0 0-1 0 0,0 0 0 0 0,0 0 0 0 0,0 0 1 0 0,0 0-1 0 0,0 0 0 0 0,0 0 0 0 0,-4-1 13 0 0,3-1-31 0 0,1-1 53 0 0,0 0-25 0 0,0 1-57 0 0,-2-1-44 0 0,0 0-62 0 0,-9-7 158 0 0,6 6 92 0 0,0 5-53 0 0,-1 0-22 0 0,1-4 37 0 0,0-3-105 0 0,0 1-35 0 0,5 5 78 0 0,-4-2-179 0 0,1 0 80 0 0,-1 2 49 0 0,-1 1 23 0 0,2-1-33 0 0,2 1 50 0 0,1-1 1 0 0,-1 0 0 0 0,0 0 0 0 0,1 0-1 0 0,-1-1 1 0 0,0 1 0 0 0,1 0 0 0 0,-1 0-1 0 0,0 0 1 0 0,1 0 0 0 0,-1-1-1 0 0,0 1 1 0 0,1 0 0 0 0,-1-1 0 0 0,1 1-1 0 0,-1 0 1 0 0,0-1 0 0 0,1 1 0 0 0,-1-1-1 0 0,1 1 1 0 0,-1-1 0 0 0,1 1 0 0 0,0-1-1 0 0,-1 1 1 0 0,1-1 0 0 0,-1 1 12 0 0,1-1-11 0 0,0 0 0 0 0,-1 1 0 0 0,1-1 1 0 0,-1 1-1 0 0,1-1 0 0 0,-1 1 0 0 0,1-1 0 0 0,-1 1 1 0 0,1-1-1 0 0,-1 1 0 0 0,1 0 0 0 0,-1-1 0 0 0,0 1 0 0 0,1 0 1 0 0,-1 0-1 0 0,1-1 0 0 0,-1 1 0 0 0,0 0 0 0 0,1 0 0 0 0,-1 0 1 0 0,0 0-1 0 0,0 0 0 0 0,1 0 0 0 0,-1 0 0 0 0,0 0 1 0 0,1 0 10 0 0,-12-2-134 0 0,0-4-10 0 0,6 2 54 0 0,-1 2-38 0 0,-4 0-136 0 0,11 2 173 0 0,-1 0 35 0 0,0 0 21 0 0,-4 1 117 0 0,3-1-114 0 0,0 0-83 0 0,0-1-70 0 0,0 1-101 0 0,1-1-120 0 0,0 0 152 0 0,0 0-38 0 0,0 0-17 0 0,0 0-43 0 0,0 0-39 0 0,0 0-34 0 0,-1-1-123 0 0,0 1-33 0 0,-3-5-1279 0 0</inkml:trace>
  <inkml:trace contextRef="#ctx0" brushRef="#br1" timeOffset="44623.11">8693 1202 5344 0 0,'0'0'157'0'0,"0"0"-39"0"0,0 0-1 0 0,0 0 48 0 0,0 0 146 0 0,0-3 271 0 0,0-7 24 0 0,0 7-12 0 0,0 3-55 0 0,0-3-24 0 0,0 2-494 0 0,0-1 69 0 0,0-2 171 0 0,0-5 283 0 0,0 5-336 0 0,0 1-52 0 0,0 0-83 0 0,0 3-68 0 0,0 0 1 0 0,0 0-1 0 0,0 0 0 0 0,0 0 0 0 0,0 0 1 0 0,0-1-1 0 0,0 1 0 0 0,0 0 1 0 0,0 0-1 0 0,0 0 0 0 0,0 0 0 0 0,0 0 1 0 0,0 0-1 0 0,0 0 0 0 0,0 0 1 0 0,0 0-1 0 0,0 0 0 0 0,0-1 0 0 0,0 1 1 0 0,0 0-1 0 0,0 0 0 0 0,0 0 1 0 0,0 0-1 0 0,0 0 0 0 0,0 0 0 0 0,0 0 1 0 0,0 0-1 0 0,0 0 0 0 0,0 0 1 0 0,0 0-1 0 0,0 0 0 0 0,0 0 0 0 0,0-1 1 0 0,0 1-1 0 0,-1 0 0 0 0,1 0 1 0 0,0 0-1 0 0,0 0 0 0 0,0 0 0 0 0,0 0 1 0 0,0 0-1 0 0,0 0 0 0 0,0 0 1 0 0,0 0-1 0 0,0 0 0 0 0,0 0 0 0 0,-1 0 1 0 0,1 0-1 0 0,0 0 0 0 0,0 0 1 0 0,0 0-1 0 0,0 0 0 0 0,0 0 0 0 0,0 0 1 0 0,0 0-1 0 0,0 0 0 0 0,0 0-5 0 0,-7-1 101 0 0,4-2 42 0 0,1 0 34 0 0,0-7 200 0 0,2 3-178 0 0,0 2-122 0 0,-2 0 163 0 0,-9-5-19 0 0,9 7-80 0 0,-1 3-39 0 0,-7 0-6 0 0,7 0-4 0 0,3 0-18 0 0,-3 0-8 0 0,-5 0-23 0 0,-13 0 44 0 0,-12 0 46 0 0,19 0-108 0 0,13 0-25 0 0,1 0 1 0 0,-1 0 0 0 0,0 0-1 0 0,1 0 1 0 0,-1 0 0 0 0,0 0 0 0 0,1 0-1 0 0,-1 0 1 0 0,0 1 0 0 0,1-1-1 0 0,-1 0 1 0 0,0 0 0 0 0,1 1 0 0 0,-1-1-1 0 0,0 0 1 0 0,1 1 0 0 0,-1-1 0 0 0,1 1-1 0 0,-1-1 1 0 0,1 1 0 0 0,-1-1-1 0 0,1 1 1 0 0,-1-1 0 0 0,1 1 0 0 0,0-1-1 0 0,-1 1 0 0 0,1 0 2 0 0,0-1-1 0 0,-1 1 0 0 0,1-1 1 0 0,-1 1-1 0 0,1-1 0 0 0,-1 1 1 0 0,1-1-1 0 0,-1 1 0 0 0,1-1 1 0 0,-1 0-1 0 0,1 1 0 0 0,-1-1 1 0 0,0 0-1 0 0,1 1 0 0 0,-1-1 1 0 0,0 0-1 0 0,1 0 0 0 0,-1 1 1 0 0,0-1-1 0 0,1 0 0 0 0,-1 0 1 0 0,0 0-1 0 0,1 0 0 0 0,-1 0 1 0 0,0 0-1 0 0,0 0-1 0 0,1 0 0 0 0,-1 0 1 0 0,1-1-1 0 0,0 1 1 0 0,-1 0-1 0 0,1 0 0 0 0,-1 0 1 0 0,1 0-1 0 0,-1 0 0 0 0,1 0 1 0 0,-1 1-1 0 0,1-1 1 0 0,-1 0-1 0 0,1 0 0 0 0,-1 0 1 0 0,1 0-1 0 0,-1 0 1 0 0,1 1-1 0 0,-1-1 0 0 0,1 0 1 0 0,-1 0-1 0 0,1 1 1 0 0,0-1-1 0 0,-1 0 0 0 0,1 1 1 0 0,0-1-1 0 0,-1 1 1 0 0,1-1-1 0 0,0 0 0 0 0,-1 1 1 0 0,1-1-1 0 0,0 1 1 0 0,-1-1-1 0 0,-3 7-2 0 0,-9-2 2 0 0,-17 9 0 0 0,29-14 0 0 0,1 0 0 0 0,-1 0 0 0 0,0 1 0 0 0,0-1 0 0 0,0 1 0 0 0,0-1 0 0 0,1 1 0 0 0,-1-1 0 0 0,0 1 0 0 0,1 0 0 0 0,-1-1 0 0 0,0 1 0 0 0,1 0 0 0 0,-1 0 0 0 0,-21 22 0 0 0,16-18 0 0 0,5-3 0 0 0,-1-1 0 0 0,1 1 0 0 0,0-1 0 0 0,0 1 0 0 0,0-1 0 0 0,0 1 0 0 0,0 0 0 0 0,0 0 0 0 0,0-1 0 0 0,0 3 0 0 0,-10 18 0 0 0,-5 10-60 0 0,15-29 51 0 0,0-1 1 0 0,1 1 0 0 0,-1 0 0 0 0,1 0-1 0 0,0-1 1 0 0,0 1 0 0 0,0 0 0 0 0,0 0-1 0 0,0 0 1 0 0,0 0 0 0 0,1-1 0 0 0,-1 1-1 0 0,1 0 1 0 0,0 0 0 0 0,0-1 0 0 0,0 1-1 0 0,0 0 1 0 0,0-1 0 0 0,1 1 0 0 0,1 1 8 0 0,-1 0-10 0 0,0 12-7 0 0,-2-16 18 0 0,0 1-1 0 0,0 0 0 0 0,0 0 0 0 0,0 0 0 0 0,0 0 1 0 0,0-1-1 0 0,0 1 0 0 0,0 0 0 0 0,1 0 0 0 0,-1 0 1 0 0,0 0-1 0 0,1-1 0 0 0,-1 1 0 0 0,0 0 1 0 0,1 0-1 0 0,9 4 0 0 0,-4 8 0 0 0,7 3 0 0 0,-8-10-6 0 0,-3-5 1 0 0,-1 0 0 0 0,1 1 0 0 0,-1-1 0 0 0,1 0 0 0 0,-1 0 0 0 0,1 0 0 0 0,0 0 0 0 0,-1 0 0 0 0,1 0 0 0 0,1 0 5 0 0,20 10 2 0 0,-7-9 32 0 0,-15-2-33 0 0,-1 0 1 0 0,1 0-1 0 0,0 0 0 0 0,0 0 1 0 0,0 0-1 0 0,0 0 0 0 0,-1 1 0 0 0,1-1 1 0 0,0 0-1 0 0,0 0 0 0 0,0 1 1 0 0,0-1-1 0 0,-1 0 0 0 0,1 1 1 0 0,0-1-2 0 0,3 4 0 0 0,-4-4 0 0 0,0 1 0 0 0,0-1 0 0 0,0 0 0 0 0,0 0 0 0 0,0 0 0 0 0,0 0 0 0 0,0 0 0 0 0,0 0 0 0 0,1 1 0 0 0,-1-1 0 0 0,0 0 0 0 0,0 0 0 0 0,0 0 0 0 0,0 0 0 0 0,0 0 0 0 0,0 0 0 0 0,0 0 0 0 0,1 0 0 0 0,-1 0 0 0 0,0 0 0 0 0,0 1 0 0 0,0-1 0 0 0,0 0 0 0 0,0 0 0 0 0,1 0 0 0 0,-1 0 0 0 0,0 0 0 0 0,0 0 0 0 0,0 0 0 0 0,0 0 0 0 0,0 0 0 0 0,1 0 0 0 0,-1 0 0 0 0,0 0 0 0 0,0 0 0 0 0,0 0 0 0 0,0-1 0 0 0,0 1 0 0 0,1 0 0 0 0,-1 0 0 0 0,0 0 0 0 0,0 0 0 0 0,0 0 0 0 0,0 0 0 0 0,0 0 0 0 0,0 0 0 0 0,1 0 0 0 0,-1 0 0 0 0,0-1 0 0 0,0 1 0 0 0,0 0 0 0 0,8-5 0 0 0,-6 4 5 0 0,0 1-1 0 0,-1-1 1 0 0,1 1 0 0 0,0-1 0 0 0,0 1 0 0 0,-1-1 0 0 0,1 1 0 0 0,0 0 0 0 0,0 0 0 0 0,-1 0 0 0 0,1 0 0 0 0,0 0 0 0 0,0 1-5 0 0,2-1 13 0 0,-1 0 1 0 0,0 0 0 0 0,1 0 0 0 0,-1 0 0 0 0,0-1-1 0 0,3 0-13 0 0,22-10 22 0 0,-15 6-65 0 0,-7-5 12 0 0,4 4-38 0 0,-4-4 52 0 0,-3 8 17 0 0,1 1-2 0 0,4-15 34 0 0,3 3 131 0 0,-10 11-30 0 0,1 0-35 0 0,-1-2 15 0 0,-2-3-6 0 0,0 7-71 0 0,2-7 102 0 0,0 2-62 0 0,2 0-54 0 0,1 3-75 0 0,2-4-109 0 0,-5-4 109 0 0,0 4 0 0 0,0 0 40 0 0,0 5 26 0 0,-1-1 0 0 0,1 0 0 0 0,0 1 1 0 0,0-1-1 0 0,0 1 0 0 0,0-1 0 0 0,0 1 0 0 0,0-1 0 0 0,1 1 0 0 0,-1-1-13 0 0,2-1 110 0 0,-2 0-50 0 0,-2-6-23 0 0,1 6-11 0 0,3-13-4 0 0,7 3-40 0 0,-7 11-67 0 0,-3 2-12 0 0,0 0 1 0 0,0 0 37 0 0,0 0 146 0 0,0 0 19 0 0,0 0-44 0 0,0 0-142 0 0,0 0-19 0 0,0 0 35 0 0,-3 0 104 0 0,-7 0 32 0 0,10-1-71 0 0,-1 1 1 0 0,1 0-1 0 0,0 0 0 0 0,0 0 1 0 0,0 0-1 0 0,0 0 1 0 0,0 0-1 0 0,0 0 0 0 0,0 0 1 0 0,0 0-1 0 0,0 0 0 0 0,0 0 1 0 0,-1 0-1 0 0,1 0 1 0 0,0 0-1 0 0,0 0 0 0 0,0 0 1 0 0,0 0-1 0 0,0 0 1 0 0,0 0-1 0 0,0 0 0 0 0,0 1 1 0 0,0-1-1 0 0,0 0 0 0 0,0 0 1 0 0,-1 0-1 0 0,1 0 1 0 0,0 0-1 0 0,0 0 0 0 0,0 0 1 0 0,0 0-1 0 0,0 0 0 0 0,0 0 1 0 0,0 0-1 0 0,0 0 1 0 0,0 0-1 0 0,0 0 0 0 0,0 0 1 0 0,0 1-1 0 0,0-1 0 0 0,0 0 1 0 0,0 0-1 0 0,0 0 1 0 0,0 0-1 0 0,0 0 0 0 0,0 0 1 0 0,0 0-1 0 0,0 0 1 0 0,0 0-1 0 0,0 0 0 0 0,0 1 1 0 0,0-1-1 0 0,0 0 0 0 0,0 0 1 0 0,0 0-1 0 0,0 0 1 0 0,0 0-2 0 0,0 2 23 0 0,1 4 7 0 0,-2-1 74 0 0,-2-5-37 0 0,3 0-64 0 0,-1 0 0 0 0,1 0 0 0 0,-1 0 0 0 0,1 0 0 0 0,-1 0 0 0 0,1 0 0 0 0,-1 0 0 0 0,1 0 0 0 0,-1 1 0 0 0,1-1 0 0 0,0 0 0 0 0,-1 0 0 0 0,1 0 0 0 0,-1 0 0 0 0,1 1 0 0 0,-1-1 0 0 0,1 0 0 0 0,-1 0 0 0 0,1 1 1 0 0,0-1-1 0 0,-1 0 0 0 0,1 1 0 0 0,0-1 0 0 0,-1 1 0 0 0,1-1 0 0 0,0 0 0 0 0,0 1 0 0 0,-1-1 0 0 0,1 1 0 0 0,0-1 0 0 0,0 1 0 0 0,0-1 0 0 0,-1 1 0 0 0,1-1 0 0 0,0 1 0 0 0,0-1 0 0 0,0 1 0 0 0,0-1 0 0 0,0 1 0 0 0,0-1 1 0 0,0 1-1 0 0,0-1-3 0 0,0 1 1 0 0,0-1-1 0 0,0 0 1 0 0,0 0 0 0 0,0 0 0 0 0,0 0 0 0 0,0 0 0 0 0,0 0 0 0 0,0 0 0 0 0,0 0 0 0 0,0 0 0 0 0,0 0 0 0 0,0 0 0 0 0,0 1 0 0 0,0-1 0 0 0,0 0 0 0 0,0 0-1 0 0,0 0 1 0 0,0 0 0 0 0,0 0 0 0 0,0 0 0 0 0,0 0 0 0 0,0 0 0 0 0,0 0 0 0 0,0 0 0 0 0,0 1 0 0 0,0-1 0 0 0,0 0 0 0 0,0 0 0 0 0,0 0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0-1 0 0,-11 0 23 0 0,11 0-23 0 0,0 0 1 0 0,0 0 0 0 0,0 0 0 0 0,0 0 0 0 0,0 0 0 0 0,0 0-1 0 0,-1 0 1 0 0,1 0 0 0 0,0 0 0 0 0,0 0 0 0 0,0 0 0 0 0,0 0 0 0 0,0 0-1 0 0,0 0 1 0 0,0 0 0 0 0,0 0 0 0 0,0 0 0 0 0,0 0 0 0 0,-1 0-1 0 0,1 0 1 0 0,0 0 0 0 0,0 0 0 0 0,0 0 0 0 0,0 0 0 0 0,0 0-1 0 0,0 0 1 0 0,0 0 0 0 0,0 0 0 0 0,0 0 0 0 0,0 0 0 0 0,0 1 0 0 0,0-1-1 0 0,0 0 1 0 0,-1 0 0 0 0,1 0 0 0 0,0 0 0 0 0,0 0 0 0 0,0 0-1 0 0,0 0 1 0 0,0 0 0 0 0,0 0 0 0 0,0 0 0 0 0,0 0 0 0 0,0 1-1 0 0,0-1 1 0 0,0 0 0 0 0,0 0 0 0 0,0 0 0 0 0,0 0 0 0 0,0 0-1 0 0,0 0 1 0 0,0 0 0 0 0,0 0 0 0 0,0 0 0 0 0,0 0 0 0 0,0 1 0 0 0,0-1-1 0 0,0 13 12 0 0,-2 3-2 0 0,-9-1 33 0 0,9 1-32 0 0,2-10-11 0 0,0-5 0 0 0,-13 24 0 0 0,12-24 0 0 0,0 0 0 0 0,1 0 0 0 0,-1 0 0 0 0,1 0 0 0 0,0 0 0 0 0,-1 0 0 0 0,1 0 0 0 0,0 0 0 0 0,0 0 0 0 0,0 0 0 0 0,-1 0 0 0 0,1 0 0 0 0,0 0 0 0 0,0 0 0 0 0,1 1 0 0 0,-1-1 0 0 0,1 28 0 0 0,-1-17 0 0 0,1-9 0 0 0,-1 0 0 0 0,0 0 0 0 0,0 1 0 0 0,0-1 0 0 0,0 0 0 0 0,-1 0 0 0 0,1 0 0 0 0,-1 1 0 0 0,0-1 0 0 0,0 0 0 0 0,-4 5 0 0 0,4-6 0 0 0,0-1 0 0 0,1 1 0 0 0,-1-1 0 0 0,0 1 0 0 0,0-1 0 0 0,1 1 0 0 0,-1-1 0 0 0,1 1 0 0 0,-1-1 0 0 0,1 1 0 0 0,0 0 0 0 0,-1-1 0 0 0,1 1 0 0 0,0 0 0 0 0,0 9 3 0 0,0-5 9 0 0,0-1 0 0 0,0 1 0 0 0,0 0 0 0 0,-1-1 1 0 0,-1 3-13 0 0,-2 9 32 0 0,2-11-15 0 0,0 1 0 0 0,0-1 1 0 0,1 1-1 0 0,0 0 0 0 0,1-1 1 0 0,-1 1-18 0 0,2 12 43 0 0,-1-8 11 0 0,0-1-1 0 0,0 0 0 0 0,-1 1 1 0 0,-1 7-54 0 0,-4-3 58 0 0,0 3 23 0 0,5-1 19 0 0,1-8-56 0 0,1 12 63 0 0,-5-6 47 0 0,-1-7-63 0 0,-1 2 41 0 0,4 3 36 0 0,2-4-68 0 0,0-3-45 0 0,0 19 2 0 0,0-4 12 0 0,-3-16 86 0 0,-7 6 33 0 0,7-9 3 0 0,3-2-13 0 0,0 0-61 0 0,0 0-21 0 0,0 0-7 0 0,0 3-15 0 0,0-2-72 0 0,0-1-1 0 0,0 1 1 0 0,0 0 0 0 0,0-1-1 0 0,0 1 1 0 0,0 0 0 0 0,0-1-1 0 0,-1 1 1 0 0,1 0 0 0 0,0-1-1 0 0,0 1 1 0 0,-1 0 0 0 0,1-1-1 0 0,0 1 1 0 0,-1-1-2 0 0,1 1 4 0 0,-1-1-1 0 0,1 1 1 0 0,-1-1-1 0 0,0 0 1 0 0,1 0-1 0 0,-1 1 1 0 0,0-1 0 0 0,1 0-1 0 0,-1 0 1 0 0,0 0-1 0 0,1 0 1 0 0,-1 0-1 0 0,0 0 1 0 0,1 0-1 0 0,-1 0-3 0 0,-2 0 39 0 0,3 0-111 0 0,0 0-65 0 0,0 0 47 0 0,0 0-70 0 0,0 0-86 0 0,0 0 73 0 0,0 0-39 0 0,0 0-43 0 0,0 0-39 0 0,0 0-37 0 0,0 0-33 0 0,0 0-236 0 0,0 0-55 0 0,0 0-772 0 0,0 0-609 0 0,0 0-1158 0 0</inkml:trace>
  <inkml:trace contextRef="#ctx0" brushRef="#br1" timeOffset="45857.75">1389 918 6592 0 0,'0'0'149'0'0,"0"0"23"0"0,0 0 11 0 0,-3 0-30 0 0,-5 0-183 0 0,2 0 67 0 0,0 0 61 0 0,0 0 86 0 0,1 0 51 0 0,0 0 89 0 0,-1 0 102 0 0,1 0 115 0 0,-2 0-205 0 0,0 0-77 0 0,-15 0 370 0 0,12 0-295 0 0,3 0-71 0 0,-1 0 66 0 0,8 0-317 0 0,-1 0-1 0 0,1-1 1 0 0,-1 1-1 0 0,1 0 1 0 0,-1 0-1 0 0,1 0 1 0 0,-1 0-1 0 0,1 0 0 0 0,-1 0 1 0 0,1 0-1 0 0,-1 1 1 0 0,1-1-1 0 0,-1 0 1 0 0,1 0-1 0 0,-1 0 1 0 0,1 0-1 0 0,0 1 1 0 0,-1-1-1 0 0,1 0 1 0 0,-1 0-1 0 0,1 1 0 0 0,0-1 1 0 0,-1 0-1 0 0,1 1 1 0 0,-1-1-1 0 0,1 0 1 0 0,0 1-1 0 0,0-1 1 0 0,-1 1-1 0 0,1-1 1 0 0,0 1-1 0 0,-1-1-11 0 0,-3 7 161 0 0,-7 0 70 0 0,-3 0-60 0 0,10-5-115 0 0,-6 2 29 0 0,7-3-75 0 0,1 0 0 0 0,0 1 0 0 0,0-1-1 0 0,-1 0 1 0 0,1 0 0 0 0,0 1-1 0 0,0 0 1 0 0,0-1 0 0 0,0 1-10 0 0,-9 9 32 0 0,-12 11 52 0 0,13-8-83 0 0,5-3 29 0 0,4-9-27 0 0,0 0-1 0 0,0 1 1 0 0,0-1 0 0 0,-1 0-1 0 0,1 0 1 0 0,-1 0-1 0 0,1 0 1 0 0,-1 0 0 0 0,0 0-3 0 0,-10 14-3 0 0,-1 11 45 0 0,4-7-17 0 0,4-12-25 0 0,4-7 0 0 0,0 1 0 0 0,0-1 0 0 0,1 1 0 0 0,-1-1 0 0 0,0 1 0 0 0,1-1 0 0 0,-1 1 0 0 0,0-1 0 0 0,1 1 0 0 0,0 0 0 0 0,-1-1 0 0 0,1 1 0 0 0,0 0 0 0 0,0 0 0 0 0,0 29 0 0 0,0-17-12 0 0,0 33-40 0 0,0-37 51 0 0,-1-8-4 0 0,1 0 0 0 0,0 0 1 0 0,0 0-1 0 0,0 0 0 0 0,1 0 0 0 0,-1 0 0 0 0,0 0 1 0 0,1 0-1 0 0,-1 0 0 0 0,1 0 0 0 0,0 0 5 0 0,11 23-21 0 0,7 13-59 0 0,-18-37 77 0 0,-1 0 1 0 0,1 0-1 0 0,0 0 0 0 0,0 0 0 0 0,-1-1 1 0 0,1 1-1 0 0,0 0 0 0 0,0 0 1 0 0,0-1-1 0 0,0 1 0 0 0,0-1 1 0 0,0 1-1 0 0,0-1 0 0 0,0 1 0 0 0,0-1 1 0 0,0 1 2 0 0,10 5-10 0 0,-5 5 10 0 0,23 5 0 0 0,-25-15 9 0 0,0 0 0 0 0,0 0 0 0 0,1 0 0 0 0,-1-1 0 0 0,0 0 0 0 0,1 0 0 0 0,-1 0 0 0 0,1 0 0 0 0,3-1-9 0 0,8 0 72 0 0,-13 1-48 0 0,1 0-1 0 0,-1 0 1 0 0,0 0 0 0 0,1 0-1 0 0,-1-1 1 0 0,0 0 0 0 0,1 1 0 0 0,-1-1-24 0 0,-1 0 12 0 0,0 0 0 0 0,0-1 0 0 0,0 1 0 0 0,0 0 0 0 0,0-1 0 0 0,0 1 0 0 0,-1-1 1 0 0,1 0-13 0 0,12-8 102 0 0,10-1 155 0 0,-10 5-108 0 0,-5 2-88 0 0,7-8 179 0 0,-1-2-51 0 0,-1 0-43 0 0,0-1-36 0 0,8-9 20 0 0,-17 19-96 0 0,0-1 0 0 0,-1 0 1 0 0,0 1-1 0 0,3-6-34 0 0,0-1 39 0 0,-2 4 18 0 0,-1 0 0 0 0,0 0 0 0 0,1-5-57 0 0,8-13 91 0 0,-8 18-34 0 0,0 0 1 0 0,-1-1-1 0 0,3-6-57 0 0,1-8 70 0 0,-5 5-7 0 0,-4 17-59 0 0,1-1-1 0 0,1 1 0 0 0,-1-1 0 0 0,0 1 0 0 0,0-1 1 0 0,0 1-1 0 0,1 0 0 0 0,-1-1 0 0 0,1 1 1 0 0,-1-1-4 0 0,5-6 31 0 0,-4 7-26 0 0,0-1-1 0 0,0 1 1 0 0,0-1 0 0 0,0 1-1 0 0,-1-1 1 0 0,1 1-1 0 0,0-1 1 0 0,-1 1 0 0 0,0-1-1 0 0,1 0 1 0 0,-1 1-1 0 0,0-1 1 0 0,0 0 0 0 0,1 0-5 0 0,-1-9 50 0 0,0 7-40 0 0,1 1 0 0 0,-1 0-1 0 0,0 0 1 0 0,0 0-1 0 0,0-1 1 0 0,-1 1-1 0 0,1 0 1 0 0,-1 0 0 0 0,0 0-1 0 0,0-1-9 0 0,-1 0 7 0 0,-12-21 66 0 0,4 20-43 0 0,4-6 34 0 0,-5 5-32 0 0,10 6-28 0 0,0-1 0 0 0,0 1 0 0 0,0-1 0 0 0,0 1 0 0 0,0-1 0 0 0,0 1 0 0 0,0-1 0 0 0,0 0 0 0 0,0 0 0 0 0,1 1 0 0 0,-1-1 0 0 0,0 0 0 0 0,0 0 0 0 0,1 0 0 0 0,-1 0 0 0 0,0 0-4 0 0,-2-6 13 0 0,3 7-13 0 0,0-1 0 0 0,0 1 1 0 0,-1-1-1 0 0,1 1 1 0 0,0-1-1 0 0,0 1 0 0 0,0-1 1 0 0,-1 1-1 0 0,1-1 0 0 0,0 1 1 0 0,-1 0-1 0 0,1-1 1 0 0,0 1-1 0 0,-1-1 0 0 0,1 1 1 0 0,-1 0-1 0 0,1 0 1 0 0,0-1-1 0 0,-1 1 0 0 0,1 0 1 0 0,-1 0-1 0 0,1-1 1 0 0,-1 1-1 0 0,1 0 0 0 0,-1 0 1 0 0,1 0-1 0 0,-1 0 1 0 0,1 0-1 0 0,-1 0 0 0 0,1 0 1 0 0,-1 0-1 0 0,1 0 1 0 0,-1 0-1 0 0,1 0 0 0 0,-1 0 1 0 0,1 0-1 0 0,-1 0 1 0 0,1 0-1 0 0,-2 0 4 0 0,0 0 0 0 0,1 0 0 0 0,-1 0 0 0 0,0-1 0 0 0,1 1 0 0 0,-1-1 0 0 0,1 1 0 0 0,-1-1 0 0 0,0 0 0 0 0,1 1 0 0 0,-1-1 1 0 0,1 0-1 0 0,0 0 0 0 0,-1 0-4 0 0,-6-4-13 0 0,-5 0-78 0 0,10 2 2 0 0,1-1 85 0 0,1 2-6 0 0,0 0-37 0 0,0 2-33 0 0,0-1-50 0 0,0 0-25 0 0,-1 1-47 0 0,0 0-56 0 0,0 0-62 0 0,1 0-20 0 0,1 0-53 0 0,-1 0-48 0 0,1 0-41 0 0,0 0-143 0 0,0 0-40 0 0,0 0-174 0 0,0 0-462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36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5064 0 0,'0'0'108'0'0,"0"0"17"0"0,0 0 14 0 0,0 0 38 0 0,0 0 95 0 0,2 0 44 0 0,9 0 11 0 0,-8 0 6 0 0,-3 0 23 0 0,0 3 11 0 0,0 7 1 0 0,0-7-8 0 0,0-3-32 0 0,0 0-10 0 0,0 0-4 0 0,0 0-18 0 0,0 0-68 0 0,0 0-32 0 0,0 0-4 0 0,0 0-16 0 0,0 0-70 0 0,0 0-36 0 0,0 0-6 0 0,0 0 2 0 0,0 0 12 0 0,2 2 2 0 0,9 9 0 0 0,-9-8 1 0 0,-2-3 6 0 0,0 2 1 0 0,1 0-77 0 0,-1 0 1 0 0,0 0-1 0 0,1-1 1 0 0,-1 1-1 0 0,1 0 0 0 0,0 0 1 0 0,-1-1-1 0 0,1 1 1 0 0,0-1-1 0 0,0 1 1 0 0,0-1-1 0 0,0 1 1 0 0,0-1-1 0 0,1 1 1 0 0,0 0-12 0 0,1 4 67 0 0,-3 3-63 0 0,-1-6 9 0 0,1 34 100 0 0,0 48 29 0 0,0-54-50 0 0,0 3 57 0 0,0-32-51 0 0,0-2 13 0 0,0 0 8 0 0,0 0 1 0 0,0 0-10 0 0,0 0-35 0 0,0 0-6 0 0,0 0-40 0 0,0 0-44 0 0,0 0-45 0 0,0 0-87 0 0,0-2-156 0 0,0-2 155 0 0,0 1-54 0 0,0 0-81 0 0,0 1 90 0 0,0 0-39 0 0,0 1-44 0 0,0-1-39 0 0,0-1-418 0 0,0-1-284 0 0,0-1-662 0 0</inkml:trace>
  <inkml:trace contextRef="#ctx0" brushRef="#br0" timeOffset="663.51">17 95 5072 0 0,'0'0'144'0'0,"0"-3"1"0"0,0-3-98 0 0,0 2 20 0 0,0 2 67 0 0,0 1 155 0 0,0 1 263 0 0,0 0 22 0 0,0-2-20 0 0,0-9-90 0 0,0 8-42 0 0,0 1-6 0 0,0-2-304 0 0,0 1 66 0 0,5-7 578 0 0,-2 6-493 0 0,-2 3-173 0 0,1-1-43 0 0,0 1-49 0 0,0-1-58 0 0,12-3 365 0 0,-10-1-122 0 0,-4 5-171 0 0,0 1-1 0 0,1-1 0 0 0,-1 1 0 0 0,0-1 1 0 0,0 1-1 0 0,1 0 0 0 0,-1-1 0 0 0,0 1 0 0 0,1 0 1 0 0,-1-1-1 0 0,1 1 0 0 0,-1 0 0 0 0,0-1 1 0 0,1 1-1 0 0,-1 0 0 0 0,1 0 0 0 0,-1-1 0 0 0,1 1 1 0 0,-1 0-1 0 0,1 0 0 0 0,-1 0 0 0 0,1 0 1 0 0,-1 0-1 0 0,1 0 0 0 0,-1 0 0 0 0,1 0 1 0 0,-1 0-1 0 0,1 0 0 0 0,-1 0 0 0 0,1 0 0 0 0,-1 0 1 0 0,1 0-12 0 0,0 0 15 0 0,-1 0 0 0 0,1 0 0 0 0,0 0 0 0 0,-1 0 1 0 0,1 0-1 0 0,0 0 0 0 0,-1 0 0 0 0,1 0 0 0 0,0-1 0 0 0,-1 1 1 0 0,1 0-1 0 0,0 0 0 0 0,-1-1 0 0 0,1 1 0 0 0,-1 0 0 0 0,1-1 1 0 0,0 1-1 0 0,-1-1 0 0 0,1 1 0 0 0,-1 0 0 0 0,1-1 1 0 0,-1 1-1 0 0,0-1 0 0 0,1 0 0 0 0,-1 1 0 0 0,1-1-15 0 0,-1 1 14 0 0,0-1-1 0 0,1 0 0 0 0,-1 1 1 0 0,1-1-1 0 0,-1 1 0 0 0,1-1 1 0 0,-1 1-1 0 0,1-1 0 0 0,-1 1 1 0 0,1 0-1 0 0,-1-1 0 0 0,1 1 1 0 0,0 0-1 0 0,-1-1 0 0 0,1 1 1 0 0,0 0-1 0 0,-1 0 0 0 0,1 0 1 0 0,0-1-1 0 0,-1 1 0 0 0,1 0 1 0 0,0 0-1 0 0,-1 0 0 0 0,1 0 1 0 0,0 0-1 0 0,-1 0-13 0 0,16 0 216 0 0,-1 0-46 0 0,1 0-33 0 0,0 0-56 0 0,0 0-54 0 0,0 0-55 0 0,-13 0 28 0 0,-1 0 0 0 0,1 0 0 0 0,-1 1 0 0 0,1-1 0 0 0,-1 1 0 0 0,1-1 0 0 0,-1 1 0 0 0,1 0 0 0 0,-1 0 0 0 0,1 0 0 0 0,1 1 0 0 0,-2-1 0 0 0,0 1 0 0 0,1-1 0 0 0,-1-1 0 0 0,0 1 0 0 0,1 0 0 0 0,-1 0 0 0 0,1-1 0 0 0,-1 1 0 0 0,1-1 0 0 0,0 0 0 0 0,1 0 0 0 0,-2 0 0 0 0,0 0 0 0 0,-1 0 0 0 0,1 1 0 0 0,0-1 0 0 0,-1 0 0 0 0,1 1 0 0 0,-1-1 0 0 0,1 1 0 0 0,-1 0 0 0 0,1 0 0 0 0,-1-1 0 0 0,1 1 0 0 0,-1 0 0 0 0,1 0 0 0 0,6 4 0 0 0,2 0 0 0 0,-8-4 0 0 0,1 0 0 0 0,-1 0 0 0 0,0 0 0 0 0,0 1 0 0 0,0-1 0 0 0,1 0 0 0 0,-2 1 0 0 0,1 0 0 0 0,0 0 0 0 0,6 5 0 0 0,-5-3 0 0 0,0-1 0 0 0,0 0 0 0 0,1 0 0 0 0,-1 0 0 0 0,1 0 0 0 0,0 0 0 0 0,5-1 0 0 0,-9-2 0 0 0,0 0 0 0 0,1 0 0 0 0,-1 0 0 0 0,0 0 0 0 0,0 0 0 0 0,1 0 0 0 0,-1 1 0 0 0,0-1 0 0 0,0 0 0 0 0,1 0 0 0 0,-1 0 0 0 0,0 0 0 0 0,0 0 0 0 0,0 0 0 0 0,1 1 0 0 0,-1-1 0 0 0,0 0 0 0 0,0 0 0 0 0,0 0 0 0 0,1 0 0 0 0,-1 1 0 0 0,0-1 0 0 0,0 0 0 0 0,0 0 0 0 0,0 1 0 0 0,0-1 0 0 0,13 25 0 0 0,-11-22 0 0 0,-2-2 0 0 0,1 0 0 0 0,-1 0 0 0 0,1 0 0 0 0,-1 0 0 0 0,1 0 0 0 0,-1 0 0 0 0,0 0 0 0 0,0 0 0 0 0,1 0 0 0 0,-1 0 0 0 0,0 0 0 0 0,0 0 0 0 0,0 0 0 0 0,0 0 0 0 0,0 1 0 0 0,-1-1 0 0 0,0 28 0 0 0,2-22 0 0 0,-1-5 0 0 0,0 0 0 0 0,0 1 0 0 0,0-1 0 0 0,0 0 0 0 0,0 0 0 0 0,-1 0 0 0 0,1 0 0 0 0,-1 0 0 0 0,1 1 0 0 0,-1 0 0 0 0,-2 2 0 0 0,3-4 0 0 0,0 1 0 0 0,-1-1 0 0 0,0 1 0 0 0,1-1 0 0 0,-1 0 0 0 0,0 1 0 0 0,1-1 0 0 0,-1 0 0 0 0,0 0 0 0 0,0 1 0 0 0,0-1 0 0 0,0 0 0 0 0,0 0 0 0 0,0 0 0 0 0,-1 0 0 0 0,1 0 0 0 0,0 0 0 0 0,0-1 0 0 0,-1 1 0 0 0,1 0 0 0 0,0-1 0 0 0,-1 1 0 0 0,1-1 0 0 0,-2 1 0 0 0,1-1 0 0 0,0 0 0 0 0,1 1 0 0 0,-1-1 0 0 0,0 0 0 0 0,0 1 0 0 0,1-1 0 0 0,-1 1 0 0 0,0-1 0 0 0,1 1 0 0 0,-1 0 0 0 0,0 0 0 0 0,1 0 0 0 0,-1 0 0 0 0,1 0 0 0 0,-1 0 0 0 0,1 0 0 0 0,-1 0 0 0 0,0-1 0 0 0,1 1 0 0 0,-1 0 0 0 0,0-1 0 0 0,1 1 0 0 0,-1-1 0 0 0,0 0 0 0 0,0 1 0 0 0,1-1 0 0 0,-1 0 0 0 0,0 0 3 0 0,0 0 1 0 0,0 0 0 0 0,0 1 0 0 0,1-1-1 0 0,-1 0 1 0 0,0 1 0 0 0,0 0 0 0 0,1-1-1 0 0,-1 1 1 0 0,1 0 0 0 0,-1 0 0 0 0,1 0-1 0 0,-1 0-3 0 0,0 0 9 0 0,1 0-1 0 0,-1 0 1 0 0,1 0 0 0 0,-1-1-1 0 0,0 1 1 0 0,1 0-1 0 0,-1-1 1 0 0,0 1-1 0 0,1-1 1 0 0,-1 0-1 0 0,0 0 1 0 0,0 1 0 0 0,0-1-9 0 0,-5-1 29 0 0,5 1-21 0 0,0 0 1 0 0,0 0 0 0 0,0 0 0 0 0,-1 0 0 0 0,1 0 0 0 0,0 1-1 0 0,0-1 1 0 0,0 1 0 0 0,0-1 0 0 0,-1 1-9 0 0,-5 4 9 0 0,6-4-9 0 0,1 0 0 0 0,-1 0 0 0 0,1 0 1 0 0,0 0-1 0 0,-1-1 0 0 0,0 1 0 0 0,1 0 0 0 0,-1-1 0 0 0,1 0 0 0 0,-1 1 0 0 0,0-1 0 0 0,1 0 0 0 0,-1 0 1 0 0,0 0-1 0 0,-7 1 0 0 0,0-1 0 0 0,-20-14 0 0 0,16 12 16 0 0,10 2 64 0 0,6-3 0 0 0,10-7-64 0 0,18-6-16 0 0,-29 15-2 0 0,-1 1 0 0 0,1-1 1 0 0,-1 1-1 0 0,1-1 1 0 0,-1 1-1 0 0,1 0 1 0 0,0-1-1 0 0,-1 1 1 0 0,1 0-1 0 0,-1 0 0 0 0,1 0 1 0 0,0 1-1 0 0,-1-1 1 0 0,1 0-1 0 0,-1 1 1 0 0,1-1-1 0 0,-1 1 1 0 0,1-1-1 0 0,-1 1 0 0 0,1-1 1 0 0,-1 1-1 0 0,0 0 1 0 0,1 0-1 0 0,-1 0 2 0 0,1 1-4 0 0,0-1 0 0 0,0 0-1 0 0,0 0 1 0 0,0 0 0 0 0,0-1 0 0 0,1 1-1 0 0,-1 0 1 0 0,0-1 0 0 0,0 0 0 0 0,2 1 4 0 0,-2-1-3 0 0,24 2-12 0 0,-25-2 15 0 0,0 0 0 0 0,0 1 1 0 0,0-1-1 0 0,0 1 0 0 0,0-1 0 0 0,0 1 0 0 0,0-1 0 0 0,0 1 0 0 0,0 0 0 0 0,0-1 0 0 0,-1 1 0 0 0,1 0 0 0 0,0 0 0 0 0,0-1 0 0 0,-1 1 0 0 0,1 0 0 0 0,0 0 1 0 0,-1 0-1 0 0,1 1 0 0 0,2 3 0 0 0,-3-5 0 0 0,0 1 0 0 0,0 0 0 0 0,1-1 0 0 0,-1 1 0 0 0,0-1 0 0 0,1 1 0 0 0,-1 0 0 0 0,0-1 0 0 0,1 1 0 0 0,-1-1 0 0 0,1 1 0 0 0,-1-1 0 0 0,1 1 0 0 0,-1-1 0 0 0,1 0 0 0 0,-1 1 0 0 0,1-1 0 0 0,0 1 0 0 0,-1-1 0 0 0,1 0 0 0 0,0 0 0 0 0,0 1 0 0 0,4 1 0 0 0,0 1 0 0 0,1 0 0 0 0,1 0 0 0 0,-1 0 0 0 0,0 1 0 0 0,-1 0 0 0 0,1 0 0 0 0,0 1 0 0 0,0 1-5 0 0,12 13-89 0 0,-13-12 94 0 0,0 6-43 0 0,6-8 33 0 0,-11-4 10 0 0,0-1 0 0 0,1 1 0 0 0,-1 0 0 0 0,0 0 0 0 0,1 0 0 0 0,-1 0 0 0 0,0-1 0 0 0,0 1 0 0 0,0 0 0 0 0,0 0 0 0 0,0 0 0 0 0,0 0 0 0 0,0-1 0 0 0,0 2 0 0 0,0 30 53 0 0,0-28-45 0 0,0-2-8 0 0,1 0 0 0 0,-1 1 1 0 0,0-1-1 0 0,-1 0 0 0 0,1 0 0 0 0,0 0 1 0 0,-1 0-1 0 0,1 0 0 0 0,-1 0 0 0 0,1 0 1 0 0,-1 0-1 0 0,0 0 0 0 0,0 0 0 0 0,0 0 0 0 0,-11 13 64 0 0,10-13-58 0 0,-3 2 33 0 0,1 0-1 0 0,0 0 0 0 0,0 0 0 0 0,1 1 0 0 0,-1 1-38 0 0,3-6 7 0 0,1 1 0 0 0,0 0 0 0 0,-1 0 0 0 0,1 0 1 0 0,0 0-1 0 0,-1 0 0 0 0,1-1 0 0 0,-1 1 0 0 0,0 0 0 0 0,1 0 0 0 0,-1-1 1 0 0,1 1-1 0 0,-1 0 0 0 0,0-1 0 0 0,0 1 0 0 0,1 0 0 0 0,-1-1 0 0 0,0 1 1 0 0,0-1-1 0 0,0 0 0 0 0,0 1 0 0 0,1-1 0 0 0,-1 0 0 0 0,0 1 0 0 0,0-1 1 0 0,0 0-1 0 0,0 0 0 0 0,0 0 0 0 0,0 0 0 0 0,0 0 0 0 0,0 0 0 0 0,0 0 1 0 0,0 0-1 0 0,0 0 0 0 0,0 0 0 0 0,0-1-7 0 0,-6 1 34 0 0,6 0-23 0 0,-1 1 1 0 0,0-1 0 0 0,0 0-1 0 0,0 0 1 0 0,1 1 0 0 0,-1-1-1 0 0,0 1 1 0 0,1 0 0 0 0,-1-1-1 0 0,0 1 1 0 0,1 0 0 0 0,-1 0-1 0 0,1 0-11 0 0,-1 0 11 0 0,1 0-1 0 0,-1 0 1 0 0,1 0-1 0 0,-1 0 1 0 0,0-1-1 0 0,1 1 1 0 0,-1 0-1 0 0,0-1 1 0 0,0 0-1 0 0,1 1 1 0 0,-1-1-1 0 0,0 0 1 0 0,0 0-11 0 0,-10 0 68 0 0,9-1-48 0 0,0 1 1 0 0,0 0-1 0 0,-1 0 1 0 0,1 0-1 0 0,0 0 1 0 0,0 1-1 0 0,0-1 1 0 0,-1 1-1 0 0,1 0 1 0 0,0 0-21 0 0,-16 5 100 0 0,17-6-91 0 0,0 0 0 0 0,0 0 0 0 0,0-1 0 0 0,1 1-1 0 0,-1 0 1 0 0,0-1 0 0 0,0 1 0 0 0,0-1 0 0 0,1 0 0 0 0,-1 1 0 0 0,0-1 0 0 0,1 0-9 0 0,-10-2 104 0 0,-7 3-37 0 0,-38 0 243 0 0,25 0-271 0 0,26 0-211 0 0,0 0 67 0 0,1 0 58 0 0,1 0 48 0 0,-1 0 45 0 0,1 0 38 0 0,-3 0 284 0 0,4 0-244 0 0,0 0-72 0 0,1 0-76 0 0,0 0-38 0 0,0 0-42 0 0,1 0-48 0 0,-1 0-69 0 0,0 0-68 0 0,0 0-73 0 0,0 0-81 0 0,0 0-86 0 0,-1 0-93 0 0,0 0-100 0 0,1 0-106 0 0,1 0-938 0 0,0 0-1013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34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64 5936 0 0,'0'0'169'0'0,"0"0"-39"0"0,0 0-12 0 0,0 0 36 0 0,0 0 123 0 0,0 0 229 0 0,0 0 20 0 0,0 0-24 0 0,0 0-106 0 0,0 0-48 0 0,0 0-10 0 0,0 0-34 0 0,0 0-135 0 0,0 0-60 0 0,0 0-11 0 0,0 0 2 0 0,0 2 16 0 0,1 5-50 0 0,-2 2 9 0 0,-3 1-1 0 0,-5 9 51 0 0,8-15-114 0 0,0 0 0 0 0,0 1 1 0 0,0-1-1 0 0,1 0 0 0 0,-1 1 1 0 0,1-1-1 0 0,0 1 0 0 0,0-1 0 0 0,1 4-11 0 0,0 8 79 0 0,-1-9-35 0 0,1-5-29 0 0,-1 1-1 0 0,0-1 1 0 0,0 0 0 0 0,0 0 0 0 0,0 0 0 0 0,-1 0-1 0 0,1 0 1 0 0,-1 1 0 0 0,1-1 0 0 0,-1 1-15 0 0,-4 5 46 0 0,4-7-36 0 0,0 0 1 0 0,0 1-1 0 0,0-1 0 0 0,0 1 1 0 0,1-1-1 0 0,-1 1 1 0 0,0-1-1 0 0,1 1 1 0 0,0 0-1 0 0,-1-1 0 0 0,1 1 1 0 0,0 0-1 0 0,0-1 1 0 0,-1 1-11 0 0,2 12 149 0 0,-1-12-123 0 0,0 1-1 0 0,0 0 1 0 0,0-1 0 0 0,0 1-1 0 0,0 0 1 0 0,0-1-1 0 0,-1 1 1 0 0,1 0-1 0 0,-1-1 1 0 0,0 1 0 0 0,0-1-1 0 0,-1 3-25 0 0,-3 3 107 0 0,-3 0 42 0 0,7-7-141 0 0,0 0 4 0 0,0 0 0 0 0,0 0 1 0 0,0 0-1 0 0,0 0 0 0 0,0 1 1 0 0,0-1-1 0 0,0 1 0 0 0,1-1 1 0 0,-1 0-1 0 0,0 1 0 0 0,1-1 1 0 0,-1 1-1 0 0,1-1 0 0 0,0 1 1 0 0,-1 0-1 0 0,1-1 0 0 0,0 1 1 0 0,0-1-1 0 0,0 1 0 0 0,0 1-12 0 0,0-3 1 0 0,-2 23 90 0 0,2-22-85 0 0,-1 0 1 0 0,1 0-1 0 0,0 0 0 0 0,-1 0 0 0 0,1 0 0 0 0,-1 0 0 0 0,1 0 1 0 0,-1 0-1 0 0,0 0 0 0 0,1 0 0 0 0,-1 0 0 0 0,0 0 1 0 0,0 0-1 0 0,0 0 0 0 0,1 0 0 0 0,-1-1 0 0 0,0 1 0 0 0,0 0 1 0 0,-1 0-7 0 0,-5 2 45 0 0,7-3-40 0 0,-1 0 1 0 0,1 0-1 0 0,-1 0 0 0 0,1 0 0 0 0,-1 1 0 0 0,1-1 0 0 0,-1 0 0 0 0,1 0 1 0 0,0 1-1 0 0,-1-1 0 0 0,1 0 0 0 0,-1 1 0 0 0,1-1 0 0 0,0 0 1 0 0,-1 1-1 0 0,1-1 0 0 0,0 1 0 0 0,-1-1 0 0 0,1 1 0 0 0,0-1 0 0 0,0 0 1 0 0,0 1-1 0 0,-1-1 0 0 0,1 1 0 0 0,0-1 0 0 0,0 1 0 0 0,0-1 0 0 0,0 1 1 0 0,0-1-1 0 0,0 1 0 0 0,0-1 0 0 0,0 1 0 0 0,0-1 0 0 0,0 1 0 0 0,0 0 1 0 0,0-1-1 0 0,0 0 0 0 0,0 1-5 0 0,0 0 8 0 0,1-1 0 0 0,-1 1 1 0 0,0 0-1 0 0,-1-1 0 0 0,1 1 1 0 0,0 0-1 0 0,0-1 0 0 0,0 1 0 0 0,0 0 1 0 0,0-1-1 0 0,-1 1 0 0 0,1 0 1 0 0,0-1-1 0 0,-1 1 0 0 0,1 0 0 0 0,0-1 1 0 0,-1 1-1 0 0,1-1 0 0 0,-1 1 0 0 0,1-1 1 0 0,-1 1-1 0 0,1-1 0 0 0,-1 1 1 0 0,1-1-1 0 0,-1 0 0 0 0,0 1-8 0 0,1-1 8 0 0,-1 1 0 0 0,1-1 0 0 0,-1 0 0 0 0,1 1 0 0 0,-1-1 0 0 0,1 1 0 0 0,-1-1 0 0 0,1 1 0 0 0,-1-1 0 0 0,1 1 0 0 0,0-1 0 0 0,-1 1 0 0 0,1 0 0 0 0,0-1 0 0 0,-1 1 0 0 0,1 0 0 0 0,0-1 0 0 0,0 1 0 0 0,0 0 0 0 0,0-1 0 0 0,0 1 0 0 0,-1 0 0 0 0,1-1 0 0 0,0 1 0 0 0,1 0 0 0 0,-1 0-8 0 0,0 12 104 0 0,0-13-103 0 0,0 0 1 0 0,0 0 0 0 0,0 0-1 0 0,0 0 1 0 0,0 0 0 0 0,0 0-1 0 0,0 0 1 0 0,0 0 0 0 0,0 1-1 0 0,0-1 1 0 0,0 0 0 0 0,0 0-1 0 0,0 0 1 0 0,0 0 0 0 0,0 0-1 0 0,0 0 1 0 0,0 0-1 0 0,0 0 1 0 0,0 0 0 0 0,0 0-1 0 0,0 0 1 0 0,0 1 0 0 0,0-1-1 0 0,0 0 1 0 0,-1 0 0 0 0,1 0-1 0 0,0 0 1 0 0,0 0 0 0 0,0 0-1 0 0,0 0 1 0 0,0 0 0 0 0,0 0-1 0 0,0 0 1 0 0,0 0 0 0 0,0 0-1 0 0,0 0 1 0 0,0 0 0 0 0,0 0-1 0 0,0 0 1 0 0,-1 0 0 0 0,1 1-1 0 0,0-1 1 0 0,0 0 0 0 0,0 0-1 0 0,0 0 1 0 0,0 0 0 0 0,0 0-1 0 0,0 0 1 0 0,0 0 0 0 0,0 0-1 0 0,0 0 1 0 0,-1 0 0 0 0,1-1-1 0 0,0 1 1 0 0,0 0 0 0 0,0 0-1 0 0,0 0-1 0 0,-1 0 4 0 0,1 0 1 0 0,-1 0-1 0 0,1 0 0 0 0,0 0 0 0 0,-1 0 0 0 0,1 0 0 0 0,-1 0 0 0 0,1 0 0 0 0,-1 1 1 0 0,1-1-1 0 0,-1 0 0 0 0,1 0 0 0 0,-1 0 0 0 0,1 0 0 0 0,-1 1 0 0 0,1-1 0 0 0,-1 0 1 0 0,1 1-1 0 0,0-1 0 0 0,-1 0 0 0 0,1 1 0 0 0,0-1 0 0 0,-1 0 0 0 0,1 1 0 0 0,0-1 1 0 0,-1 0-1 0 0,1 1 0 0 0,0-1 0 0 0,0 1 0 0 0,0-1 0 0 0,-1 1 0 0 0,1-1 0 0 0,0 1 1 0 0,0-1-1 0 0,0 1 0 0 0,0-1 0 0 0,0 1 0 0 0,0-1 0 0 0,0 1 0 0 0,0-1 0 0 0,0 1 1 0 0,0-1-5 0 0,0 3 73 0 0,0-3 12 0 0,0 0-15 0 0,0 0-6 0 0,0 0 0 0 0,0 0 0 0 0,0 0-24 0 0,0 0-102 0 0,0 0-46 0 0,0 0-10 0 0,0 0 35 0 0,0 0-4 0 0,0 0-41 0 0,0 0-121 0 0,0 0-223 0 0,0 0 274 0 0,0 0 0 0 0,0 0-38 0 0,0 0-91 0 0,0 0-104 0 0,0 0-94 0 0,0 0 81 0 0,0 0-36 0 0,0 0-554 0 0,0 0-430 0 0,0 0-820 0 0</inkml:trace>
  <inkml:trace contextRef="#ctx0" brushRef="#br0" timeOffset="381.86">159 16 6968 0 0,'0'0'157'0'0,"0"-2"23"0"0,0-9 11 0 0,0 9-2 0 0,0 2-12 0 0,0 0-7 0 0,0 0-2 0 0,0 0-12 0 0,0 0-50 0 0,0 0-18 0 0,0 0-6 0 0,0 0 6 0 0,0 0 32 0 0,0 2 9 0 0,0 25 139 0 0,0-27-266 0 0,0 0 0 0 0,-1 0 0 0 0,1 0 1 0 0,0 0-1 0 0,0 0 0 0 0,0 0 0 0 0,0 0 0 0 0,0 0 0 0 0,0 0 0 0 0,0 0 0 0 0,0 0 1 0 0,0 1-1 0 0,0-1 0 0 0,0 0 0 0 0,0 0 0 0 0,0 0 0 0 0,0 0 0 0 0,0 0 0 0 0,0 0 1 0 0,1 0-1 0 0,-1 0 0 0 0,0 0 0 0 0,0 0 0 0 0,0 1 0 0 0,0-1 0 0 0,0 0 1 0 0,0 0-1 0 0,0 0 0 0 0,0 0 0 0 0,0 0 0 0 0,0 0 0 0 0,0 0 0 0 0,0 0 0 0 0,0 0 1 0 0,0 0-1 0 0,0 0 0 0 0,1 0 0 0 0,-1 0 0 0 0,0 0 0 0 0,0 0 0 0 0,0 0 0 0 0,0 0 1 0 0,0 0-1 0 0,0 0 0 0 0,0 0 0 0 0,0 0 0 0 0,0 0 0 0 0,0 0 0 0 0,1 0 0 0 0,-1 0 1 0 0,0 0-1 0 0,0 0 0 0 0,0 0 0 0 0,0 0 0 0 0,0 0 0 0 0,0 0 0 0 0,0 0-2 0 0,1 0 5 0 0,-1 0-1 0 0,1 0 1 0 0,-1 0 0 0 0,1 0-1 0 0,-1 0 1 0 0,1 0-1 0 0,-1 0 1 0 0,1 0-1 0 0,-1 1 1 0 0,1-1-1 0 0,-1 0 1 0 0,1 0 0 0 0,-1 0-1 0 0,0 1 1 0 0,1-1-1 0 0,-1 0 1 0 0,1 0-1 0 0,-1 1 1 0 0,1-1-1 0 0,-1 0 1 0 0,0 1 0 0 0,1-1-1 0 0,-1 0 1 0 0,0 1-1 0 0,0-1 1 0 0,1 1-1 0 0,-1-1 1 0 0,0 1-1 0 0,0-1 1 0 0,1 1 0 0 0,-1-1-1 0 0,0 0 1 0 0,0 1-5 0 0,0 20 230 0 0,0 0-36 0 0,3-9-95 0 0,2-4-46 0 0,-4-6-48 0 0,0-1 0 0 0,0 0 0 0 0,0 1 0 0 0,-1-1 0 0 0,1 1 0 0 0,0-1 0 0 0,-1 1 0 0 0,1 0 0 0 0,-1-1 0 0 0,0 1 0 0 0,1 0 1 0 0,-1-1-1 0 0,0 1 0 0 0,0 0-5 0 0,0 0 4 0 0,0-1 1 0 0,1 1-1 0 0,-1 0 1 0 0,0 0-1 0 0,1-1 1 0 0,-1 1-1 0 0,1 0 1 0 0,0 0-1 0 0,-1-1 1 0 0,1 1-1 0 0,0-1 1 0 0,0 1-1 0 0,0-1-4 0 0,5 12 26 0 0,-4-2 20 0 0,-2-9-35 0 0,0-1 1 0 0,0 1-1 0 0,1 0 0 0 0,-1-1 0 0 0,0 1 0 0 0,1 0 0 0 0,-1-1 0 0 0,1 1 0 0 0,0-1 1 0 0,-1 1-1 0 0,1-1 0 0 0,0 1 0 0 0,0-1 0 0 0,0 1-11 0 0,4 6 54 0 0,4 10 79 0 0,9 26 249 0 0,-13-30-280 0 0,-1-2 40 0 0,6 13 152 0 0,-4-14-140 0 0,-5-9-129 0 0,25 29 375 0 0,-21-20-268 0 0,-1-3-31 0 0,5 5 7 0 0,5 0 23 0 0,-12-10-38 0 0,-1 0-33 0 0,0 4-1 0 0,0-1-10 0 0,4 2 27 0 0,-4-7-54 0 0,0 1 0 0 0,0-1-1 0 0,-1 1 1 0 0,1-1 0 0 0,0 1-1 0 0,0 0 1 0 0,-1-1 0 0 0,1 1-1 0 0,-1-1 1 0 0,0 1 0 0 0,1 1-22 0 0,-1-2 2 0 0,0-1 1 0 0,0 0 0 0 0,0 0 0 0 0,0 0 0 0 0,0 0-1 0 0,0 0 1 0 0,0 0 0 0 0,0 0 0 0 0,0 0 0 0 0,0 0-1 0 0,0 0 1 0 0,0 1 0 0 0,0-1 0 0 0,0 0 0 0 0,0 0 0 0 0,0 0-1 0 0,0 0 1 0 0,0 0 0 0 0,0 0 0 0 0,0 0 0 0 0,0 0-1 0 0,0 0 1 0 0,0 0 0 0 0,0 0 0 0 0,0 1 0 0 0,0-1-1 0 0,0 0 1 0 0,0 0 0 0 0,0 0 0 0 0,0 0 0 0 0,0 0-1 0 0,0 0 1 0 0,1 0 0 0 0,-1 0 0 0 0,0 0 0 0 0,0 0-1 0 0,0 0 1 0 0,0 0 0 0 0,0 0 0 0 0,0 0 0 0 0,0 0-1 0 0,0 0 1 0 0,0 0 0 0 0,0 0 0 0 0,0 0 0 0 0,1 0 0 0 0,-1 0-1 0 0,0 0 1 0 0,0 0 0 0 0,0 0 0 0 0,0 0 0 0 0,0 0-1 0 0,0 0 1 0 0,0 0 0 0 0,0 0 0 0 0,0 0 0 0 0,1 0-3 0 0,9 0 144 0 0,-7 0-59 0 0,-3 0 6 0 0,0 0 5 0 0,0 0-91 0 0,0 0-89 0 0,0 0-83 0 0,0 0 40 0 0,0 0-34 0 0,0 0-36 0 0,0 0-36 0 0,0 0-323 0 0,0 0 69 0 0,0 0-47 0 0,0 0-636 0 0,0 0-507 0 0,0 0-959 0 0</inkml:trace>
  <inkml:trace contextRef="#ctx0" brushRef="#br0" timeOffset="624.94">95 363 7800 0 0,'0'0'174'0'0,"0"0"29"0"0,0 0 13 0 0,3 0-31 0 0,5-1-134 0 0,-1-2 50 0 0,-1-1 47 0 0,-1-1 44 0 0,-3 4 46 0 0,0 0-54 0 0,0 0-47 0 0,-1 1-39 0 0,3-1 22 0 0,1 2-56 0 0,-3 0-13 0 0,-1-1 43 0 0,6-1 150 0 0,6-5 425 0 0,-9 4-492 0 0,0 0-81 0 0,-1 0-100 0 0,7-2 247 0 0,1 3-36 0 0,1 1-42 0 0,1 1-49 0 0,-3 0-62 0 0,0-1-40 0 0,48 0 58 0 0,-40 0-117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3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7920 0 0,'0'0'174'0'0,"0"0"29"0"0,0 0 13 0 0,0 0 45 0 0,0 0-108 0 0,0 0 120 0 0,0 0 224 0 0,0 0 14 0 0,0 0-21 0 0,0 0-90 0 0,0 0-42 0 0,0 0-6 0 0,0 0-26 0 0,0 0-106 0 0,0 0-48 0 0,3 2-10 0 0,7 9 19 0 0,-8-8 38 0 0,0 0-85 0 0,-2 1-43 0 0,-1 2 8 0 0,1-6-55 0 0,0 2 276 0 0,0 1-22 0 0,1 5-143 0 0,5 3-40 0 0,-2-3-31 0 0,-1-2 11 0 0,-2 1 26 0 0,0 0 49 0 0,-1 31 351 0 0,0-1-116 0 0,0 1-101 0 0,0-1-85 0 0,0 9-47 0 0,0-1-76 0 0,0 93 2 0 0,0-84-27 0 0,0 0 84 0 0,-1-48-131 0 0,1 0-1 0 0,-1 1 0 0 0,0-1 0 0 0,-1 0 0 0 0,-1 5-23 0 0,-3 13 70 0 0,3-2-19 0 0,2 6 33 0 0,2 61 255 0 0,0-44-167 0 0,-1-37-123 0 0,-1 0 0 0 0,0 0 0 0 0,-1 0 0 0 0,1 0 0 0 0,-2 3-49 0 0,1-4 39 0 0,0 0 0 0 0,0 0 0 0 0,1 1-1 0 0,1-1 1 0 0,-1 3-39 0 0,1 74 330 0 0,0-26-35 0 0,0-56-285 0 0,0-1 0 0 0,0 1-1 0 0,-1 0 1 0 0,1 0 0 0 0,0 0-1 0 0,-1-1 1 0 0,0 1 0 0 0,1 0-1 0 0,-1-1 1 0 0,0 1 0 0 0,0-1-1 0 0,0 1 1 0 0,0 0-10 0 0,0-1 4 0 0,0 1 0 0 0,0-1-1 0 0,0 1 1 0 0,1-1 0 0 0,-1 1 0 0 0,0 0 0 0 0,1-1-1 0 0,-1 1 1 0 0,1 0 0 0 0,0 0 0 0 0,0-1-1 0 0,-1 1 1 0 0,1 0-4 0 0,0 27 88 0 0,0-26-16 0 0,0-3 7 0 0,0 0-52 0 0,0 0-49 0 0,0 0-52 0 0,0 0-108 0 0,0 0-193 0 0,0 0 197 0 0,0-1-46 0 0,0 0-79 0 0,0 1 100 0 0,0-1-41 0 0,0 0-43 0 0,0 0-41 0 0,0 0-38 0 0,0 0-34 0 0,0-1-256 0 0,-1 0-57 0 0,0-3-834 0 0,-4-1-652 0 0,-3-4-1244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49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32 9616 0 0,'0'0'281'0'0,"3"0"-6"0"0,2-1-206 0 0,3-1-41 0 0,0-3-17 0 0,4-1-6 0 0,-3 4 79 0 0,-7 2 61 0 0,-2 0 171 0 0,0-3 296 0 0,0-7 27 0 0,0 7-6 0 0,3 3-55 0 0,23 0 514 0 0,-23 0-579 0 0,-3 0-129 0 0,0 0-57 0 0,0 0-9 0 0,0 0-15 0 0,0 0-47 0 0,0 0-22 0 0,0 3-2 0 0,0-2-199 0 0,0 1-1 0 0,0-1 1 0 0,1 0-1 0 0,-1 1 1 0 0,1-1-1 0 0,-1 1 0 0 0,1-1 1 0 0,-1 0-1 0 0,1 1 1 0 0,-1-1-1 0 0,1 0 0 0 0,0 1-32 0 0,3 2 77 0 0,-1 0-72 0 0,0-1 86 0 0,-2 1-41 0 0,-2 5-20 0 0,1-7-9 0 0,0 65 144 0 0,0-23-145 0 0,0-33-16 0 0,-1-7 4 0 0,1 1 0 0 0,0-1 1 0 0,1 1-1 0 0,-1-1 0 0 0,1 1 1 0 0,0 2-9 0 0,5 8 10 0 0,-4-12-8 0 0,-1 1-1 0 0,0-1 1 0 0,0 0-1 0 0,0 1 1 0 0,-1-1-1 0 0,1 0 1 0 0,-1 1-1 0 0,1 1-1 0 0,-1 142 299 0 0,0-139-266 0 0,1 0-1 0 0,1 0 0 0 0,0 0 1 0 0,0 0-1 0 0,3 8-32 0 0,-4-14 7 0 0,3 18 72 0 0,-4 6-6 0 0,-1-22-58 0 0,1 1 0 0 0,0-1-1 0 0,0 1 1 0 0,0-1 0 0 0,0 1-1 0 0,2 3-14 0 0,3 8 40 0 0,2 1 14 0 0,-6 0 12 0 0,-1-5-30 0 0,-1-5-4 0 0,1 0-1 0 0,0 0 1 0 0,1 0-1 0 0,0-1 1 0 0,1 6-32 0 0,3 3 80 0 0,-3-11-63 0 0,-1-1 1 0 0,0 0 0 0 0,0 1-1 0 0,0-1 1 0 0,0 1-1 0 0,-1-1 1 0 0,1 1 0 0 0,-1-1-1 0 0,0 1-17 0 0,-1 15 74 0 0,1 18 87 0 0,4-17-92 0 0,1-4-9 0 0,-3-13-49 0 0,-1 0 0 0 0,0 1 1 0 0,0-1-1 0 0,0 0 0 0 0,-1 1 1 0 0,1-1-1 0 0,-1 1 0 0 0,1 0 1 0 0,-1-1-12 0 0,0 30 45 0 0,0 45 116 0 0,0-75-156 0 0,0 1 0 0 0,0-1-1 0 0,1 0 1 0 0,0 0-1 0 0,0 1 1 0 0,0-1-1 0 0,0 0 1 0 0,0 0-1 0 0,1 2-4 0 0,3 6 19 0 0,4 13 18 0 0,-6-19-22 0 0,1 0-1 0 0,1 11-4 0 0,8-1 2 0 0,3-2 36 0 0,15 3 44 0 0,-27-13-78 0 0,1-3-14 0 0,4 0 27 0 0,8 0 42 0 0,11-3 11 0 0,22-13-3 0 0,-47 15-72 0 0,0 0 1 0 0,0 0-1 0 0,-1 0 0 0 0,1-1 1 0 0,0 1-1 0 0,-1-1 0 0 0,1 0 1 0 0,-1 0-6 0 0,5-7 10 0 0,-7 8-10 0 0,1 1 0 0 0,-1-1 0 0 0,0 1 0 0 0,1-1 0 0 0,-1 1 0 0 0,0 0 0 0 0,0-1 0 0 0,1 1 0 0 0,-1 0 0 0 0,1-1 0 0 0,-1 1 0 0 0,0 0 0 0 0,1 0 0 0 0,-1-1 0 0 0,1 1 0 0 0,-1 0 0 0 0,1 0 0 0 0,-1 0 0 0 0,0-1 0 0 0,1 1 0 0 0,-1 0 0 0 0,1 0 0 0 0,-1 0 0 0 0,1 0 0 0 0,-1 0 0 0 0,1 0 0 0 0,-1 0 0 0 0,1 0 0 0 0,-1 0 0 0 0,1 0 0 0 0,-1 0 0 0 0,1 1 0 0 0,11-4-4 0 0,-1-3-36 0 0,-1-3-39 0 0,0-1-38 0 0,0 0-74 0 0,0 3-58 0 0,3 2-161 0 0,-7-6-20 0 0,5 5-12 0 0,-10 5 402 0 0,0 1 1 0 0,0-1-1 0 0,0 1 0 0 0,0-1 1 0 0,0 1-1 0 0,0-1 0 0 0,0 1 1 0 0,0-1-1 0 0,0 0 0 0 0,-1 0 1 0 0,1 1-1 0 0,0-1 0 0 0,0 0 0 0 0,-1 0 1 0 0,1 0-1 0 0,0 0 40 0 0,1-4-210 0 0,2-2-146 0 0,-3 6 172 0 0,2-1-101 0 0,-2 2 97 0 0,1-1-40 0 0,1 0-20 0 0,-1-1-42 0 0,0 1 12 0 0,-1 0-35 0 0,2-1-405 0 0,0 0 110 0 0,-2 1-48 0 0,2-2-759 0 0,0 1-588 0 0,-3 1-1123 0 0</inkml:trace>
  <inkml:trace contextRef="#ctx0" brushRef="#br0" timeOffset="314.5">1 552 9520 0 0,'0'0'276'0'0,"0"0"2"0"0,0 0-207 0 0,0-2-43 0 0,0 1-28 0 0,0 1 1 0 0,0-1-1 0 0,0 1 1 0 0,0 0-1 0 0,0-1 0 0 0,0 1 1 0 0,0-1-1 0 0,0 1 1 0 0,0-1-1 0 0,0 1 1 0 0,0 0-1 0 0,0-1 0 0 0,0 1 1 0 0,1-1-1 0 0,-1 1 1 0 0,0 0-1 0 0,0-1 0 0 0,1 1 1 0 0,-1 0-1 0 0,0-1 1 0 0,0 1-1 0 0,1 0 0 0 0,-1-1 1 0 0,0 1-1 0 0,1 0 1 0 0,-1 0-1 0 0,0-1 1 0 0,1 1-1 0 0,-1 0 0 0 0,1 0 1 0 0,-1 0-1 0 0,7-5-2 0 0,-4-2 12 0 0,-1 1 40 0 0,2 0 47 0 0,3-1 115 0 0,-7 7-212 0 0,2-2 232 0 0,0 1-62 0 0,0 0-51 0 0,0 1-41 0 0,0 0-24 0 0,2 0 10 0 0,-3 1-4 0 0,0-1 2 0 0,10-2 442 0 0,-2-1-67 0 0,-1-3-57 0 0,-2 0-49 0 0,1 0-8 0 0,1 0-37 0 0,5 2 31 0 0,9 5 104 0 0,-7-1-148 0 0,1 0-83 0 0,29 0 389 0 0,-32 0-444 0 0,20 0 221 0 0,-1 0-68 0 0,1 0-61 0 0,-2 0-54 0 0,1 0-49 0 0,-1 0-40 0 0,29 0-14 0 0,-52 0-60 0 0,0-1 0 0 0,0 1 0 0 0,-1-2 0 0 0,1 1 0 0 0,3-3-10 0 0,-3 2 3 0 0,-1 1 0 0 0,1-1-1 0 0,0 1 1 0 0,-1 0 0 0 0,5 1-3 0 0,1-1 14 0 0,0-1-1 0 0,0 0 1 0 0,0 0-1 0 0,8-4-13 0 0,-17 5-1 0 0,18-2-11 0 0,0 3-41 0 0,10-2-95 0 0,-22 0 44 0 0,4-2 41 0 0,-6 2 15 0 0,-2 0-14 0 0,-1 1-20 0 0,0 0-36 0 0,-1 1-14 0 0,0-1-35 0 0,1 1-41 0 0,0 0-44 0 0,-2 0-1 0 0,0 0-38 0 0,3 0-390 0 0,-1 0 96 0 0,-1 0-51 0 0,4 0-747 0 0,0 0-585 0 0,2 0-1113 0 0</inkml:trace>
  <inkml:trace contextRef="#ctx0" brushRef="#br0" timeOffset="1010.43">1531 268 7344 0 0,'0'0'165'0'0,"0"-2"22"0"0,0-1-137 0 0,0 2-23 0 0,0-3 27 0 0,0-3 63 0 0,0-7 93 0 0,0 5-2 0 0,0-1 95 0 0,0 2 9 0 0,0 0 38 0 0,0-19 896 0 0,0 17-746 0 0,0-1-67 0 0,0 6-257 0 0,0 1-34 0 0,-3-2 354 0 0,0 2-297 0 0,-4-9 202 0 0,2 5-136 0 0,0-1 85 0 0,0 3-46 0 0,-1-1 73 0 0,-5-6 71 0 0,9 8-325 0 0,-2-2 161 0 0,-3 3-81 0 0,2 2-151 0 0,-4-3 41 0 0,8 4-70 0 0,0 0-1 0 0,-1 0 0 0 0,1 0 0 0 0,-1 0 0 0 0,1 0 1 0 0,-1 1-1 0 0,0-1 0 0 0,1 1 0 0 0,-1-1 0 0 0,0 1 1 0 0,-1-1-23 0 0,-5-1 133 0 0,-13-9-94 0 0,8 7 20 0 0,-3 5-61 0 0,8 0 5 0 0,-3-2-3 0 0,7 1 0 0 0,1-1 0 0 0,0 1 0 0 0,0 0 0 0 0,0 0 0 0 0,-1 1 0 0 0,1-1 0 0 0,0 1 0 0 0,0-1 0 0 0,0 1 0 0 0,-1 0 0 0 0,-4 4 0 0 0,7-4 5 0 0,-1 0 0 0 0,1 0-1 0 0,-1 0 1 0 0,1 0 0 0 0,-1-1-1 0 0,1 1 1 0 0,-1-1 0 0 0,1 1 0 0 0,-1-1-1 0 0,0 1 1 0 0,1-1 0 0 0,-1 0-1 0 0,0 0 1 0 0,0 0-5 0 0,1 0 4 0 0,-1 1-1 0 0,0-1 1 0 0,0 0-1 0 0,1 1 1 0 0,-1-1 0 0 0,0 0-1 0 0,0 1 1 0 0,1 0-1 0 0,-1 0 1 0 0,1-1 0 0 0,-1 1-1 0 0,0 0 1 0 0,1 0-4 0 0,-1 0 2 0 0,1 0 0 0 0,-1 0 1 0 0,1 0-1 0 0,-1 0 1 0 0,0-1-1 0 0,1 1 0 0 0,-1 0 1 0 0,0-1-1 0 0,0 0 0 0 0,1 1 1 0 0,-1-1-1 0 0,0 0 1 0 0,0 0-3 0 0,0 0 0 0 0,1 0 0 0 0,-1 1 0 0 0,0-1 0 0 0,1 0 0 0 0,-1 1 0 0 0,1-1 0 0 0,-1 1 0 0 0,0-1 0 0 0,1 1 0 0 0,-1 0 0 0 0,1-1 0 0 0,0 1 0 0 0,-1 0 0 0 0,1 0 0 0 0,-7 4 0 0 0,-5 0-2 0 0,5-1 6 0 0,-19 22-70 0 0,14-11 66 0 0,10 1 0 0 0,2 23-2 0 0,-5-25-29 0 0,0-4 4 0 0,6-8 26 0 0,-1 0 0 0 0,0 1 1 0 0,1-1-1 0 0,-1 0 1 0 0,1 0-1 0 0,0 1 0 0 0,0-1 1 0 0,0 0-1 0 0,0 0 1 0 0,0 1-1 0 0,0-1 1 0 0,1 0-1 0 0,-1 0 0 0 0,1 1 1 0 0,-1-1-1 0 0,1 0 1 0 0,0 0-1 0 0,0 0 0 0 0,0 0 1 0 0,1 1 0 0 0,-1 0-7 0 0,1 1 0 0 0,-1-1 1 0 0,0 0-1 0 0,0 1 0 0 0,0-1 1 0 0,0 1-1 0 0,-1-1 0 0 0,0 2 7 0 0,0 40-10 0 0,1-42 5 0 0,-1 0 0 0 0,1 1 1 0 0,0-1-1 0 0,0 0 1 0 0,0 1-1 0 0,0-1 1 0 0,0 0-1 0 0,1 0 0 0 0,-1 0 1 0 0,1 0-1 0 0,0 0 1 0 0,0 0-1 0 0,1 0 5 0 0,7 16-4 0 0,11 33 4 0 0,-20-50 0 0 0,0 0 0 0 0,-1 0 0 0 0,1 0 0 0 0,0 0 0 0 0,0-1 0 0 0,0 1 0 0 0,0 0 0 0 0,0-1 0 0 0,0 1 0 0 0,0-1 0 0 0,1 1 0 0 0,-1-1 0 0 0,0 0 0 0 0,1 1 0 0 0,0-1 0 0 0,-1 0 0 0 0,1 0 0 0 0,-1 0 0 0 0,1 0 0 0 0,0 0 0 0 0,1 0 0 0 0,3 2 0 0 0,-1 1 0 0 0,0 0 0 0 0,0 0 0 0 0,0 1 0 0 0,0-1 0 0 0,-1 1 0 0 0,3 4 0 0 0,-1-2 0 0 0,0-1 0 0 0,0 1 0 0 0,1-1 0 0 0,0 0 0 0 0,1 0 0 0 0,3 1 0 0 0,-5-3 0 0 0,1 0 0 0 0,-2 0 0 0 0,1 0 0 0 0,4 5 0 0 0,-6-5 0 0 0,1 1 0 0 0,1-1 0 0 0,-1-1 0 0 0,0 1 0 0 0,1-1 0 0 0,0 1 0 0 0,-1-1 0 0 0,1 1 0 0 0,-1 0 0 0 0,0 1 0 0 0,0-1 0 0 0,39 30 0 0 0,-9 11 0 0 0,-32-41 5 0 0,1 0 1 0 0,-1 0 0 0 0,0 0 0 0 0,0 0 0 0 0,0 1 0 0 0,0-1 0 0 0,-1 1 0 0 0,0 0 0 0 0,0 1-6 0 0,1 0 4 0 0,-1-1 1 0 0,1 1-1 0 0,0-1 0 0 0,0 1 1 0 0,0-1-5 0 0,0-2 5 0 0,-1 0-1 0 0,0 0 1 0 0,-1 0 0 0 0,1 1-1 0 0,-1-1 1 0 0,1 0 0 0 0,-1 1-1 0 0,0-1 1 0 0,0 1 0 0 0,-1 0-1 0 0,1-1 1 0 0,-1 1 0 0 0,1 3-5 0 0,-1-3 0 0 0,0 0 0 0 0,1 0 0 0 0,0 0 0 0 0,-1 0 0 0 0,2 0 0 0 0,-1-1 0 0 0,0 1 0 0 0,1 0 0 0 0,-1-1 0 0 0,3 4 0 0 0,-3-3 6 0 0,0 1 1 0 0,0 0 0 0 0,-1 0 0 0 0,1-1-1 0 0,-1 1 1 0 0,0 0 0 0 0,0 0 0 0 0,-1 0 0 0 0,1 0-1 0 0,-1-1 1 0 0,-1 4-7 0 0,-5 5 28 0 0,7-11-24 0 0,-1-1-1 0 0,0 0 0 0 0,0 1 0 0 0,1-1 0 0 0,-1 1 0 0 0,0-1 0 0 0,1 1 0 0 0,0-1 0 0 0,-1 1 0 0 0,1-1 0 0 0,0 1 0 0 0,0 0 0 0 0,0-1-3 0 0,0 1 8 0 0,-1 0-1 0 0,1-1 1 0 0,0 1-1 0 0,0 0 1 0 0,-1-1-1 0 0,1 1 1 0 0,-1-1-1 0 0,1 1 1 0 0,-1-1-1 0 0,0 1 1 0 0,0-1-1 0 0,0 1 1 0 0,1-1-1 0 0,-2 1-7 0 0,-2 6 22 0 0,-6 10 17 0 0,4-5 34 0 0,3-8-42 0 0,3-4-22 0 0,0 0 0 0 0,0-1-1 0 0,-1 1 1 0 0,1-1 0 0 0,0 1-1 0 0,-1 0 1 0 0,1-1 0 0 0,0 1-1 0 0,-1-1 1 0 0,1 1 0 0 0,-1-1-1 0 0,1 1 1 0 0,-1-1 0 0 0,1 1-1 0 0,-1-1 1 0 0,0 0 0 0 0,1 1-1 0 0,-1-1 1 0 0,1 0 0 0 0,-1 1-1 0 0,0-1 1 0 0,0 0-9 0 0,-4 3 37 0 0,-26 23 238 0 0,-32 6 384 0 0,46-28-337 0 0,-12-5 240 0 0,9 0-171 0 0,5 2-199 0 0,-29-2 452 0 0,27-1-450 0 0,-11-5 90 0 0,7 1-125 0 0,0 1-34 0 0,-17-4 42 0 0,31 8-134 0 0,-30-7 166 0 0,13-1-96 0 0,-18-2-33 0 0,34 10-59 0 0,-1-1 0 0 0,1 0 1 0 0,0 0-1 0 0,1-1 0 0 0,-1 0 1 0 0,0-1-1 0 0,0 0-11 0 0,5 2 2 0 0,-1 0-1 0 0,1 0 1 0 0,-1 0 0 0 0,0 0-1 0 0,0 1 1 0 0,0 0-1 0 0,0 0 1 0 0,0-1-2 0 0,-9-1 0 0 0,-8-8 0 0 0,-5 6 0 0 0,5-5 11 0 0,-8 4 32 0 0,-24-12-32 0 0,29 10-33 0 0,19 6-67 0 0,0 0 43 0 0,-11-4 47 0 0,11 3-72 0 0,2 2-10 0 0,0 0-39 0 0,0-1-46 0 0,0 1-53 0 0,-1 0-61 0 0,-1-1-68 0 0,2 1 36 0 0,1 0-48 0 0,-1 0-45 0 0,1 0-40 0 0,-2-1-289 0 0,0 0-66 0 0,1 1-53 0 0,0 0-37 0 0,1-1-337 0 0,0 1-32 0 0,1 1-2639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48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458 142 8656 0 0,'-2'-3'250'0'0,"0"1"-166"0"0,-14-13 136 0 0,8 4-166 0 0,5 4-59 0 0,2 6 5 0 0,1 1-1 0 0,0-1 1 0 0,0 1 0 0 0,0-1 0 0 0,0 1 0 0 0,-1-1 0 0 0,1 1 0 0 0,0 0 0 0 0,0-1 0 0 0,-1 1 0 0 0,1-1 0 0 0,0 1 0 0 0,-1 0 0 0 0,1-1 0 0 0,0 1 0 0 0,-1 0 0 0 0,1-1 0 0 0,-1 1 0 0 0,1 0 0 0 0,-10-1 56 0 0,0-2 140 0 0,2-8 168 0 0,2 1-92 0 0,-1 5-130 0 0,-7 0 207 0 0,9-6-80 0 0,-2 6-105 0 0,-7 0 14 0 0,0-1 1 0 0,7 1-14 0 0,3-2 5 0 0,3 7-159 0 0,1 0 1 0 0,0-1 0 0 0,0 1-1 0 0,0-1 1 0 0,-1 1 0 0 0,1-1 0 0 0,0 1-1 0 0,-1 0 1 0 0,1-1 0 0 0,-1 1-1 0 0,1 0 1 0 0,0-1 0 0 0,-1 1-1 0 0,1 0 1 0 0,-1 0 0 0 0,1-1-1 0 0,0 1 1 0 0,-1 0 0 0 0,1 0-1 0 0,-1 0 1 0 0,1 0 0 0 0,-1 0-1 0 0,1-1 1 0 0,-1 1 0 0 0,1 0 0 0 0,-1 0-1 0 0,1 0 1 0 0,-1 0 0 0 0,1 0-1 0 0,-1 1 1 0 0,1-1 0 0 0,-1 0-12 0 0,-10-2 197 0 0,-2-4 25 0 0,1 0-11 0 0,0 4-35 0 0,-11 2 199 0 0,-1 0-67 0 0,0 0-81 0 0,1 0-95 0 0,9 3-61 0 0,4 2-47 0 0,9-4-24 0 0,-1 0 0 0 0,1 0 0 0 0,-1 0 0 0 0,0-1 0 0 0,1 1 0 0 0,-1 0 0 0 0,0-1 0 0 0,0 1 0 0 0,1-1 0 0 0,-1 0 0 0 0,0 1 0 0 0,0-1 1 0 0,0 0-1 0 0,-5 0 0 0 0,5-1 0 0 0,0 1 0 0 0,0 0 0 0 0,0 0 0 0 0,0 0 0 0 0,-1 1 0 0 0,1-1 0 0 0,0 0 0 0 0,0 1 0 0 0,0-1 0 0 0,-1 1 0 0 0,-13 13-16 0 0,-8 10-77 0 0,1-1 42 0 0,21-21 49 0 0,0 0 0 0 0,1 0 0 0 0,-1 0 0 0 0,1 0 0 0 0,0 0 0 0 0,-1 1 0 0 0,1-1 0 0 0,0 0 0 0 0,0 1 0 0 0,1-1 0 0 0,-1 1 0 0 0,0-1 0 0 0,1 1 0 0 0,0-1 0 0 0,-1 1 0 0 0,1 0 0 0 0,0-1 0 0 0,0 2 2 0 0,1 5-11 0 0,1 1-1 0 0,-1-1 1 0 0,1 0 0 0 0,2 4 11 0 0,0 1 3 0 0,0 4-34 0 0,-2-10 22 0 0,0-1-1 0 0,0 1 1 0 0,0-1 0 0 0,1 0 0 0 0,1 2 9 0 0,14 32-47 0 0,3 19 39 0 0,-13-35-1 0 0,-4-15 0 0 0,1 1 0 0 0,0-1 0 0 0,0 0 0 0 0,1 0 0 0 0,0 0 1 0 0,8 8 8 0 0,-10-12 0 0 0,0 0 0 0 0,-1 1 0 0 0,1 0 0 0 0,-1 0 0 0 0,0 3 0 0 0,-1-5-3 0 0,1 0 0 0 0,-1 1 1 0 0,1-1-1 0 0,2 4 3 0 0,-2-6-5 0 0,-1-1-1 0 0,0 1 1 0 0,1-1 0 0 0,0 0-1 0 0,0 0 1 0 0,2 2 5 0 0,3 2-11 0 0,-3-2 9 0 0,0 1 0 0 0,-1-1 0 0 0,1 1-1 0 0,-1 0 1 0 0,2 4 2 0 0,15 17 1 0 0,6-5-1 0 0,-6 5 0 0 0,5-5 0 0 0,-5 5 0 0 0,5-5 0 0 0,-5 6 0 0 0,-4-15 0 0 0,-14-10 0 0 0,0 0 0 0 0,0-1 0 0 0,0 2 0 0 0,-1-1 0 0 0,1 0 0 0 0,-1 0 0 0 0,1 1 0 0 0,-1-1 0 0 0,2 4 0 0 0,16 18 20 0 0,5-4 69 0 0,-22-18-75 0 0,-1 1-1 0 0,1-1 1 0 0,0 1 0 0 0,-1-1 0 0 0,1 1-1 0 0,-1 0 1 0 0,0 0 0 0 0,0 0 0 0 0,0 0-1 0 0,0 0 1 0 0,-1 1-14 0 0,6 7 28 0 0,3 4-19 0 0,-7-11-28 0 0,1 1 0 0 0,-1 0 0 0 0,-1 0 0 0 0,1 0 0 0 0,1 3 19 0 0,5 13-106 0 0,-2-5 55 0 0,-2 10 48 0 0,1-12 32 0 0,-5-13-26 0 0,0 0 0 0 0,0 1 0 0 0,-1-1 0 0 0,1 1 0 0 0,0-1 0 0 0,-1 1 0 0 0,1-1 0 0 0,-1 1 0 0 0,0-1 0 0 0,1 1 0 0 0,-1-1 0 0 0,0 1 0 0 0,0 0-3 0 0,0 8 45 0 0,1-7-42 0 0,-1-1 0 0 0,0 1-1 0 0,0 0 1 0 0,0 0-1 0 0,0 0 1 0 0,0-1-1 0 0,0 1 1 0 0,-1 0-1 0 0,0 0 1 0 0,1 0 0 0 0,-2 0-3 0 0,-8 3 0 0 0,3 5 0 0 0,7-10 0 0 0,0 0 0 0 0,-1 0 0 0 0,1 0 0 0 0,-1 0 0 0 0,1 0 0 0 0,-1 0 0 0 0,0 0 0 0 0,1 0 0 0 0,-1 0 0 0 0,0-1 0 0 0,0 1 0 0 0,0 0 0 0 0,1 0 0 0 0,-1-1 0 0 0,0 1 0 0 0,-1 0 0 0 0,-11 4 13 0 0,11-1 6 0 0,-4 3 15 0 0,-17-2-4 0 0,9 1 16 0 0,13-5-39 0 0,0 0 1 0 0,-1 0-1 0 0,1-1 1 0 0,-1 1-1 0 0,1 0 1 0 0,0-1-1 0 0,-1 1 1 0 0,0-1-1 0 0,1 0 1 0 0,-1 1-1 0 0,1-1 1 0 0,-1 0 0 0 0,0 0-8 0 0,1 0 4 0 0,-1 0 1 0 0,1 0 0 0 0,-1 1 0 0 0,1-1-1 0 0,-1 0 1 0 0,0 1 0 0 0,1-1 0 0 0,0 1-1 0 0,-1-1 1 0 0,1 1 0 0 0,-1 0 0 0 0,1 0-1 0 0,0 0-4 0 0,-13 5 25 0 0,-3-3 45 0 0,-37-3 223 0 0,36 0-240 0 0,-48 0 24 0 0,-73 0-72 0 0,136 0-1 0 0,-1 0 0 0 0,1-1 0 0 0,0 1 0 0 0,0-1 0 0 0,-1 1 0 0 0,1-1 0 0 0,0 0 1 0 0,0 0-1 0 0,0 0 0 0 0,-2-2-4 0 0,-6-1 19 0 0,-23-10 45 0 0,20 7-74 0 0,13 7 5 0 0,-5-4-103 0 0,-5-12 41 0 0,8 10-11 0 0,0 0-76 0 0,1 2-18 0 0,0 0-62 0 0,1 0-72 0 0,0 0-83 0 0,0 2 68 0 0,0-1-48 0 0,1 1-44 0 0,0-1-37 0 0,-1-1-133 0 0,1 1-37 0 0,0-9-1371 0 0,0 12 1977 0 0</inkml:trace>
  <inkml:trace contextRef="#ctx0" brushRef="#br0" timeOffset="553.24">869 773 6072 0 0,'0'0'133'0'0,"2"0"23"0"0,7 0-42 0 0,-2 0-40 0 0,6 0 51 0 0,-1 0-91 0 0,10-1-39 0 0,-15 2 43 0 0,0 2 46 0 0,-3-1 22 0 0,0 1 35 0 0,0 0 83 0 0,2-1 52 0 0,0 0 48 0 0,1-1 49 0 0,5-1 294 0 0,1 1 5 0 0,-4-1-277 0 0,-2-1-122 0 0,-1-2-65 0 0,2-2 4 0 0,5-1 144 0 0,1 4-64 0 0,-1 2-80 0 0,27 0 377 0 0,-29 0-447 0 0,-2 0-47 0 0,5-2 115 0 0,-1-4 26 0 0,-1 0 1 0 0,2 4-22 0 0,5 0 1 0 0,-14 1-127 0 0,-1 0-1 0 0,1-1 0 0 0,-1 0 0 0 0,0 1 1 0 0,3-3-89 0 0,21-15 442 0 0,-10 1-222 0 0,-4 8-110 0 0,-8 7-75 0 0,-5 3-34 0 0,-1 0 1 0 0,1 0-1 0 0,-1-1 1 0 0,1 1-1 0 0,-1 0 1 0 0,0 0-1 0 0,1 0 1 0 0,-1-1-1 0 0,1 1 1 0 0,-1 0-1 0 0,0 0 1 0 0,1-1-1 0 0,-1 1 1 0 0,0 0-1 0 0,1-1 1 0 0,-1 1-1 0 0,0 0 1 0 0,1-1-1 0 0,-1 1 0 0 0,0-1 1 0 0,0 1-1 0 0,1 0 1 0 0,-1-1-1 0 0,0 1 1 0 0,0-1-1 0 0,0 1 1 0 0,0-1-1 0 0,0 1 1 0 0,1-1-1 0 0,-1 1 1 0 0,0 0-1 0 0,0-1 1 0 0,0 1-1 0 0,0-1 1 0 0,0 1-1 0 0,-1-1-1 0 0,4-4 59 0 0,3-1-53 0 0,14-14 177 0 0,-16 13-95 0 0,-5-2-63 0 0,1 6-4 0 0,0 2-6 0 0,0-1 0 0 0,0 0 0 0 0,0 1 0 0 0,-1-1 0 0 0,1 1 0 0 0,0-1 0 0 0,-1 1 0 0 0,1-1 0 0 0,-1 1 1 0 0,0 0-1 0 0,1-1 0 0 0,-1 1 0 0 0,0 0 0 0 0,0-1 0 0 0,0 1-15 0 0,-4-5 34 0 0,1 1 69 0 0,4-1-58 0 0,-1 1-9 0 0,-10 0 60 0 0,6-5 0 0 0,-8 4-4 0 0,8 3-50 0 0,0-1 0 0 0,1 1 1 0 0,0-1-1 0 0,-1 0 1 0 0,1-2-43 0 0,2 4 8 0 0,-4-2 55 0 0,-1 4-54 0 0,1-1-9 0 0,-7-10 12 0 0,6 8 45 0 0,-2 3-58 0 0,7 1 5 0 0,-46-1-4 0 0,48 0 0 0 0,-1 0 0 0 0,0 0 0 0 0,1 0 0 0 0,-1 0 0 0 0,0 0 0 0 0,1 0 0 0 0,-1 0 0 0 0,0 0 0 0 0,1 0 0 0 0,-1 1 0 0 0,0-1 0 0 0,1 0 0 0 0,-1 0 0 0 0,0 1 0 0 0,1-1 0 0 0,-1 0 0 0 0,1 1 0 0 0,-1-1 0 0 0,1 1 0 0 0,-1-1 0 0 0,1 1 0 0 0,-1-1 0 0 0,1 1 0 0 0,-1-1 0 0 0,1 1 0 0 0,0 0 0 0 0,-1-1 0 0 0,1 1 0 0 0,0-1 0 0 0,-1 1 0 0 0,1-1 0 0 0,-1 1 0 0 0,1-1 0 0 0,-1 1 0 0 0,1-1 0 0 0,-1 1 0 0 0,1-1 0 0 0,-1 0 0 0 0,0 1 0 0 0,1-1 0 0 0,-1 0 0 0 0,0 1 0 0 0,1-1 0 0 0,-1 0 0 0 0,0 0 0 0 0,1 0 0 0 0,-1 0 0 0 0,0 1 0 0 0,1-1 0 0 0,-1 0 0 0 0,0 0 0 0 0,1 0 0 0 0,-1-1 0 0 0,-1 2-3 0 0,0-1 0 0 0,1 0 0 0 0,-1 0 1 0 0,0 1-1 0 0,0-1 0 0 0,1 1 1 0 0,-1-1-1 0 0,0 1 0 0 0,1 0 1 0 0,-1 0-1 0 0,1 0 0 0 0,-1 0 1 0 0,1 0-1 0 0,-1 0 0 0 0,1 0 1 0 0,0 0-1 0 0,-1 0 0 0 0,1 1 0 0 0,0-1 3 0 0,-15 12-12 0 0,5-8 12 0 0,9-5 0 0 0,1 1 0 0 0,0-1 0 0 0,0 0 0 0 0,0 1 0 0 0,0 0 0 0 0,0-1 0 0 0,0 1 0 0 0,0-1 0 0 0,0 1 0 0 0,0 0 0 0 0,0 0 0 0 0,0-1 0 0 0,0 1 0 0 0,1 0 0 0 0,-1 0 0 0 0,0 0 0 0 0,1 0 0 0 0,-1 1 0 0 0,-4 9-1 0 0,5-10 1 0 0,-1 0-1 0 0,1 0 1 0 0,0 0-1 0 0,-1 0 1 0 0,1 0-1 0 0,-1 0 0 0 0,0 0 1 0 0,1 0-1 0 0,-1 0 1 0 0,0 0-1 0 0,0 0 0 0 0,1 0 1 0 0,-1 0-1 0 0,0 0 1 0 0,0-1-1 0 0,0 1 0 0 0,0 0 1 0 0,-1 0 0 0 0,-9 7-39 0 0,5 7 23 0 0,5-13 16 0 0,1 1 0 0 0,-1-1 1 0 0,0 0-1 0 0,0 0 0 0 0,1 0 0 0 0,-1 0 0 0 0,-1 0 0 0 0,1 0 0 0 0,0-1 0 0 0,0 1 0 0 0,-1 0 1 0 0,0 1-1 0 0,-2 0 0 0 0,0 1 0 0 0,1 0 0 0 0,0 1 0 0 0,0-1 0 0 0,0 0 0 0 0,1 1 0 0 0,-1 0 0 0 0,1-1 0 0 0,0 2 0 0 0,-8 15 0 0 0,9-19 0 0 0,0 1 0 0 0,0-1 0 0 0,0 0 0 0 0,0 0 0 0 0,0 0 0 0 0,0 1 0 0 0,1-1 0 0 0,-1 0 0 0 0,1 1 0 0 0,0-1 0 0 0,-1 1 0 0 0,1 1 0 0 0,0 0 1 0 0,0 0 0 0 0,-1 0 0 0 0,0 0 0 0 0,1 0 0 0 0,-1 0 0 0 0,-1-1 0 0 0,1 1 0 0 0,-1 0 0 0 0,1 0 0 0 0,-3 2-1 0 0,3-4 5 0 0,0 1 0 0 0,1 0 0 0 0,-1 0-1 0 0,1 0 1 0 0,-1 0 0 0 0,1 0 0 0 0,0 0 0 0 0,0-1-1 0 0,0 1 1 0 0,0 0 0 0 0,1 1-5 0 0,0 8 1 0 0,-1-8-2 0 0,0 20-9 0 0,0 1-33 0 0,0 80 33 0 0,1-93 13 0 0,0 0 1 0 0,2-1-1 0 0,-1 1 1 0 0,2-1-1 0 0,-1 1 1 0 0,4 5-4 0 0,0 4 42 0 0,-5-16-23 0 0,6 18 48 0 0,2-3-35 0 0,-9-17-31 0 0,1 0-1 0 0,0-1 1 0 0,-1 1 0 0 0,1-1 0 0 0,0 0 0 0 0,1 1 0 0 0,-1-1-1 0 0,0 0 1 0 0,1 0 0 0 0,-1 0 0 0 0,1-1 0 0 0,-1 1-1 0 0,1-1 0 0 0,20 9 3 0 0,-2-4 40 0 0,-4-1 38 0 0,0 3 46 0 0,-15-7-107 0 0,1 0 0 0 0,0 0 1 0 0,-1 0-1 0 0,1 0 0 0 0,0 0 0 0 0,-1-1 0 0 0,1 1 1 0 0,2-1-21 0 0,7 0 84 0 0,1-4 36 0 0,9-2 33 0 0,13-3 152 0 0,2 1-4 0 0,-13 1-148 0 0,-5 0-78 0 0,-1-1-66 0 0,4 0-12 0 0,0 2-38 0 0,-15 5 17 0 0,-1-1 0 0 0,1 0 0 0 0,-1 0 0 0 0,0 0 0 0 0,0-1 0 0 0,4-2 24 0 0,4-5-83 0 0,22-12-126 0 0,-29 19 224 0 0,0-1-112 0 0,-1 0-107 0 0,0 0-100 0 0,0-1-95 0 0,-1 1-89 0 0,1 0-83 0 0,-1-1-77 0 0,-1 2 135 0 0,0 0-34 0 0,4-2-646 0 0,4-4-904 0 0,7-1-1192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47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521 490 4536 0 0,'0'0'133'0'0,"-2"0"-5"0"0,-12-3-101 0 0,7-1-11 0 0,-2-1 36 0 0,0 1 38 0 0,-1 3 39 0 0,-2 5 43 0 0,4 0 65 0 0,-2 2 111 0 0,-3-3 96 0 0,0-4-32 0 0,-1 1-32 0 0,-9 3 114 0 0,12 2-344 0 0,1-1-16 0 0,2-1-15 0 0,0-2 12 0 0,0-1 39 0 0,-1 1-32 0 0,2 0-38 0 0,0 1-19 0 0,-2 2-4 0 0,-6 3 65 0 0,8-6-56 0 0,-2-1 36 0 0,-3 1 24 0 0,3 2-45 0 0,5-2-71 0 0,1 0-1 0 0,0 1 1 0 0,0 0-1 0 0,0 0 1 0 0,0 0-1 0 0,-1 1-29 0 0,-5 3 79 0 0,-1 0 42 0 0,-1-1 8 0 0,1 0 7 0 0,-1 4-36 0 0,0 0-35 0 0,-7 1-15 0 0,-3 2 14 0 0,0-3-44 0 0,-2 1 29 0 0,21-9-48 0 0,0 0 0 0 0,1 0-1 0 0,-1 1 1 0 0,1-1 0 0 0,-1 1 0 0 0,1-1-1 0 0,0 1 1 0 0,0 0 0 0 0,-1 0 0 0 0,1-1-1 0 0,1 1 1 0 0,-1 0 0 0 0,0 1-1 0 0,-1 0 3 0 0,1 0 0 0 0,-1 0-1 0 0,0 0 1 0 0,0 0 0 0 0,0 0 0 0 0,-1 0-3 0 0,0 1 22 0 0,0 0 1 0 0,0-1 0 0 0,0 1 0 0 0,1 0 0 0 0,-1 1-1 0 0,1 0-22 0 0,-11 16 61 0 0,3 1-44 0 0,5 3 33 0 0,4 30 75 0 0,2-33-93 0 0,-1-16-21 0 0,0 0 1 0 0,1 1-1 0 0,0-1 1 0 0,1 0-1 0 0,1 5-11 0 0,3 13 68 0 0,-3-5-22 0 0,10 35 82 0 0,-5-33-62 0 0,5-4-52 0 0,-3-5-4 0 0,2 6 15 0 0,-9-13-17 0 0,1 1 0 0 0,0 0 0 0 0,1-1 0 0 0,-1 0-1 0 0,1 0-7 0 0,2 2 4 0 0,11 11 50 0 0,-15-14-33 0 0,2 0 0 0 0,-1-1 0 0 0,0 1 0 0 0,1-1 1 0 0,0 0-1 0 0,-1 0 0 0 0,1-1 0 0 0,1 1 0 0 0,-1-1 1 0 0,0 0-22 0 0,27 3 112 0 0,-27-3-115 0 0,10 1 49 0 0,0 1 61 0 0,-8-3-23 0 0,1 1 1 0 0,-1-1 0 0 0,1-1-1 0 0,-1 1 1 0 0,1-1 0 0 0,-1 0-1 0 0,0-1 1 0 0,1 0 0 0 0,0 0-85 0 0,24-10 284 0 0,-15 7-117 0 0,-9 3-78 0 0,0-1 0 0 0,-1 0 0 0 0,1-1 0 0 0,-1 0 0 0 0,1 0-89 0 0,12-8 296 0 0,-1 0 0 0 0,2-2-296 0 0,-4 1 160 0 0,-2-2-32 0 0,0-1 60 0 0,-4 4-71 0 0,13-10 82 0 0,3-2 37 0 0,-4-4-43 0 0,-11 12-113 0 0,-7 9-37 0 0,0 0 0 0 0,-1 0 0 0 0,1-1 0 0 0,-1 1 0 0 0,-1-1 1 0 0,3-6-44 0 0,-2 3 57 0 0,-1-1 1 0 0,0 1 0 0 0,-1-4-58 0 0,5-17 120 0 0,-3 16-66 0 0,-2 9-31 0 0,0 1 0 0 0,-1-1 0 0 0,1 0 0 0 0,-1 0 0 0 0,-1 0 0 0 0,1 0 0 0 0,-1 1 0 0 0,0-1 0 0 0,0 0 0 0 0,-1 0 0 0 0,1 0 1 0 0,-2-1-24 0 0,-3-8 47 0 0,3 12-43 0 0,1-1 1 0 0,0 1-1 0 0,0-1 0 0 0,0 1 1 0 0,0 0-1 0 0,1-1 0 0 0,0 0 1 0 0,-1 1-1 0 0,1-1-4 0 0,0-1 9 0 0,0 1 1 0 0,-1-1-1 0 0,0 0 0 0 0,0 1 0 0 0,0-1 0 0 0,-1 0 0 0 0,1 1 1 0 0,-1 0-1 0 0,0-1 0 0 0,-1 0-9 0 0,-1-2 11 0 0,-1 0-1 0 0,1 0 1 0 0,-1 1 0 0 0,-1-1 0 0 0,-3-3-11 0 0,2 4 12 0 0,0 0 0 0 0,0 0 0 0 0,-1 1 0 0 0,1 0 0 0 0,-1 0-12 0 0,-14-9-1 0 0,18 12-6 0 0,0 0-1 0 0,-1 0 0 0 0,1 0 0 0 0,-1 0 0 0 0,1 1 0 0 0,-1 0 1 0 0,-1 0 7 0 0,-15-4-23 0 0,0-6-65 0 0,-8 6-22 0 0,14 0 57 0 0,-12-1-87 0 0,4 4-42 0 0,20 2 51 0 0,1 0 37 0 0,-3 0-6 0 0,-1 0 90 0 0,-8 0 102 0 0,8 0-120 0 0,2 0-47 0 0,0 0-62 0 0,-1 0-78 0 0,1 0-89 0 0,1 0 22 0 0,0 0-58 0 0,0 0-64 0 0,0 0-68 0 0,0 0-75 0 0,0 0-80 0 0,0 0-84 0 0,0 0-89 0 0,-3 0-985 0 0,-3 0-1006 0 0</inkml:trace>
  <inkml:trace contextRef="#ctx0" brushRef="#br0" timeOffset="535.73">1499 237 5840 0 0,'0'0'132'0'0,"0"0"17"0"0,0-2 11 0 0,0-3-36 0 0,0-19-81 0 0,0 19-21 0 0,0 0 42 0 0,0 1 36 0 0,0-1 34 0 0,0-3 153 0 0,0 0 60 0 0,0-18 965 0 0,0 15-792 0 0,0 5-292 0 0,0 0-35 0 0,0 1-42 0 0,0-1-49 0 0,1 6-77 0 0,-1-1 1 0 0,0 1 0 0 0,0-1-1 0 0,0 1 1 0 0,0-1 0 0 0,0 1-1 0 0,0-1 1 0 0,0 1-1 0 0,0-1 1 0 0,0 1 0 0 0,0-1-1 0 0,-1 1 1 0 0,1-1 0 0 0,0 1-1 0 0,0-1 1 0 0,0 1 0 0 0,0-1-1 0 0,-1 1 1 0 0,1-1-1 0 0,0 1 1 0 0,-1 0 0 0 0,1-1-1 0 0,0 1 1 0 0,-1 0 0 0 0,1-1-1 0 0,0 1 1 0 0,-1 0 0 0 0,1-1-1 0 0,0 1 1 0 0,-1 0-1 0 0,1-1 1 0 0,-1 1-26 0 0,-6-4 392 0 0,2-9 196 0 0,4 11-564 0 0,-1-1 53 0 0,0 0 44 0 0,0 1 36 0 0,-4-5 230 0 0,-9-8 635 0 0,11 11-759 0 0,-1 0-59 0 0,1 1-68 0 0,2 2-121 0 0,0 0-41 0 0,-9-4 225 0 0,-7-6 130 0 0,15 9-118 0 0,0 0-95 0 0,-1 2-63 0 0,-1 1-34 0 0,2-1 43 0 0,-8-1 74 0 0,-2-5 20 0 0,12 5-135 0 0,-1 0 0 0 0,1 0 0 0 0,-1 0-1 0 0,1 0 1 0 0,-1 0 0 0 0,0 1 0 0 0,0-1 0 0 0,1 1-1 0 0,-1-1 1 0 0,0 1 0 0 0,0 0 0 0 0,1 0 0 0 0,-1 0-21 0 0,-24 0 152 0 0,-11 0-11 0 0,35 0-137 0 0,0 0 1 0 0,0 0-1 0 0,0 0 1 0 0,1 1-1 0 0,-1-1 1 0 0,0 1-1 0 0,0-1 1 0 0,1 1-1 0 0,-1 0 1 0 0,1 0-1 0 0,-1-1 1 0 0,0 1-1 0 0,1 1-4 0 0,-1-1 5 0 0,1 0 0 0 0,-1-1 0 0 0,1 1 0 0 0,-1 0 0 0 0,0 0 0 0 0,1-1 0 0 0,-1 1 0 0 0,0-1 0 0 0,1 1 0 0 0,-1-1 0 0 0,0 0 0 0 0,0 0 0 0 0,0 0-5 0 0,1 0 4 0 0,-1 0 1 0 0,1 0 0 0 0,-1 0 0 0 0,1 0 0 0 0,-1 1 0 0 0,1-1 0 0 0,-1 0 0 0 0,1 0 0 0 0,-1 1 0 0 0,1-1 0 0 0,0 1 0 0 0,-1 0 0 0 0,1-1 0 0 0,-1 1-1 0 0,1 0 1 0 0,0 0-5 0 0,-22 11 12 0 0,20-10-3 0 0,-1 0 0 0 0,1 0 0 0 0,0 1 0 0 0,0-1 0 0 0,0 1 0 0 0,-2 2-9 0 0,-5 6-19 0 0,2-3-36 0 0,0 1-46 0 0,-1 5 42 0 0,1 5 44 0 0,-4 6 16 0 0,10-23-5 0 0,0 1 0 0 0,1-1 1 0 0,-1 1-1 0 0,1-1 1 0 0,-1 1-1 0 0,1 0 1 0 0,0-1-1 0 0,0 1 1 0 0,0 0-1 0 0,0 0 0 0 0,1 0 1 0 0,-1 0-1 0 0,1-1 1 0 0,0 1-1 0 0,0 0 1 0 0,0 0-1 0 0,0 0 1 0 0,0 1 3 0 0,1 5 0 0 0,-1-5 0 0 0,1 0 0 0 0,-1-1 0 0 0,0 1 0 0 0,-1-1 0 0 0,1 1 0 0 0,0 0 0 0 0,-1-1 0 0 0,0 1 0 0 0,0 1 0 0 0,-4 6 0 0 0,4-7 0 0 0,-1 0 0 0 0,1-1 0 0 0,-1 1 0 0 0,1 0 0 0 0,0 0 0 0 0,1 0 0 0 0,-1 0 0 0 0,1 0 0 0 0,-1 0 0 0 0,1 0 0 0 0,1 0 0 0 0,-1 0 0 0 0,0 0 0 0 0,1 0 0 0 0,0 0 0 0 0,0 1 0 0 0,1 0 0 0 0,0 2 0 0 0,0 0 0 0 0,0 0 0 0 0,0 0 0 0 0,-1 0 0 0 0,0 0 0 0 0,0 6 0 0 0,-1 95 0 0 0,1-100 0 0 0,-1 0 1 0 0,1 0 0 0 0,1 0-1 0 0,-1 0 1 0 0,2 3-1 0 0,3 11 23 0 0,-4 2 35 0 0,-2 15 56 0 0,0 0-95 0 0,0-2-63 0 0,0 49-119 0 0,0-60 141 0 0,0 0 34 0 0,0-18-12 0 0,-1 0 0 0 0,-1 1 0 0 0,1-1 0 0 0,-3 8 0 0 0,2-9 0 0 0,0 0 0 0 0,1 1 0 0 0,-1-1 0 0 0,1 7 0 0 0,1-9-124 0 0,0 0 39 0 0,0 6 18 0 0,0-1 95 0 0,0 0 56 0 0,0 23 344 0 0,0-19-294 0 0,0-7-103 0 0,0-1-35 0 0,0 0-43 0 0,0 0-48 0 0,0-1-38 0 0,0 0-49 0 0,0-1-56 0 0,0 0-60 0 0,0-1-65 0 0,0 0-70 0 0,0 0-76 0 0,0-1-80 0 0,0-3 245 0 0,0 0-47 0 0,0 0-41 0 0,0 0-36 0 0,0-1-134 0 0,0 0-36 0 0,0-3-1401 0 0</inkml:trace>
  <inkml:trace contextRef="#ctx0" brushRef="#br0" timeOffset="794.91">726 821 8840 0 0,'0'-13'197'0'0,"0"10"24"0"0,3 1 19 0 0,10-9-29 0 0,-3 6-173 0 0,4 0-33 0 0,-1-1-3 0 0,-3 1 30 0 0,9-5 139 0 0,7 4 24 0 0,-5-4-3 0 0,1 4-30 0 0,-3 1 18 0 0,1-3 35 0 0,0 0 27 0 0,11-1 166 0 0,15-5 111 0 0,-23 6-345 0 0,41-7 294 0 0,-27 9-244 0 0,7 1 33 0 0,-21 0-132 0 0,-12 2-67 0 0,-1 1 1 0 0,1 0-1 0 0,-1 1 1 0 0,7 0-59 0 0,-8 1 79 0 0,0 0-82 0 0,0-1-84 0 0,0 0-83 0 0,0-1-84 0 0,-1 1-84 0 0,1-1-86 0 0,-1 1-86 0 0,-2 0 101 0 0,0-1-42 0 0,0 1-44 0 0,0 0-42 0 0,13-1-1120 0 0,10 2-951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46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82 4952 0 0,'0'0'108'0'0,"0"0"17"0"0,0 0 11 0 0,0 0-38 0 0,0 0 7 0 0,0 0 50 0 0,0 0 146 0 0,0 0 264 0 0,0 0 19 0 0,-3-3-23 0 0,-1-1-501 0 0,0 2 67 0 0,-2-1 91 0 0,-4 0 191 0 0,-1 2 19 0 0,3 1-176 0 0,0 0-84 0 0,1 0-55 0 0,5 0-94 0 0,-5 0 83 0 0,5-1-69 0 0,-1 1-1 0 0,1 0 1 0 0,0 0-1 0 0,0 0 1 0 0,0 1-1 0 0,0-1 1 0 0,-1 0 0 0 0,1 1-1 0 0,0-1 1 0 0,-1 1-33 0 0,-15 9 217 0 0,8-4-58 0 0,0-1 1 0 0,0-1 0 0 0,-8 3-160 0 0,16-6 18 0 0,-1 0 0 0 0,0 0 0 0 0,0 1 0 0 0,1-1 1 0 0,-1 1-1 0 0,1-1 0 0 0,-1 1 0 0 0,1 0-18 0 0,-9 14 75 0 0,10-15-73 0 0,0 0 0 0 0,0 1 0 0 0,-1-1 0 0 0,1 0 0 0 0,-1 0 0 0 0,1 0 0 0 0,-1 0 0 0 0,1-1 0 0 0,-1 1 0 0 0,0 0-2 0 0,-13 6 72 0 0,14-6-69 0 0,-1 0-3 0 0,0 0 1 0 0,0 0 0 0 0,0 0 0 0 0,0 0-1 0 0,0 0 1 0 0,1 1 0 0 0,-1-1 0 0 0,0 1 0 0 0,1-1-1 0 0,-1 1 1 0 0,1 0 0 0 0,0-1 0 0 0,-1 1-1 0 0,1 0 1 0 0,0 0 0 0 0,0 0 0 0 0,0 1-1 0 0,-1 0 0 0 0,0 1 0 0 0,-1-1 0 0 0,1-1 0 0 0,-1 1 0 0 0,1 0 0 0 0,-1-1 0 0 0,0 1 0 0 0,0-1 0 0 0,-3 2 0 0 0,1-1 0 0 0,4-3 0 0 0,1 0 0 0 0,-1 0 0 0 0,0 1 0 0 0,1-1 0 0 0,-1 0 0 0 0,1 1 0 0 0,-1-1 0 0 0,0 0 0 0 0,1 1 0 0 0,-1-1 0 0 0,1 1 0 0 0,-1-1 0 0 0,1 1 0 0 0,-1-1 0 0 0,1 1 0 0 0,0 0 0 0 0,-1-1 0 0 0,1 1 0 0 0,0-1 0 0 0,-1 1 0 0 0,1 0 0 0 0,0 0 0 0 0,-3 4 0 0 0,-6 11-2 0 0,5-10 6 0 0,1 1 0 0 0,-1 0 0 0 0,-2 7-4 0 0,1 12 54 0 0,-1-11-11 0 0,5-12-32 0 0,0 1-1 0 0,0-1 0 0 0,0 0 0 0 0,0 1 1 0 0,0-1-1 0 0,0 1 0 0 0,1-1 0 0 0,0 1 1 0 0,0 0-11 0 0,-1 11 33 0 0,1 9 0 0 0,3 0-50 0 0,4 3-76 0 0,6 24-61 0 0,-6-21 104 0 0,-6-23 42 0 0,1 5 6 0 0,1 1 0 0 0,1-1 0 0 0,-1 0 0 0 0,2 0 2 0 0,2 8 6 0 0,8 17 44 0 0,-12-32-31 0 0,1 1 1 0 0,-1-1 0 0 0,1 1 0 0 0,0-1 0 0 0,0 0-1 0 0,2 1-19 0 0,4 4 84 0 0,27 26 214 0 0,-29-30-210 0 0,-1 0 1 0 0,1-1 0 0 0,0 0-1 0 0,6 3-88 0 0,10 5 138 0 0,-12-7-65 0 0,0 0 0 0 0,1 0 0 0 0,0-1 0 0 0,7 2-73 0 0,-15-6 40 0 0,1 0 1 0 0,0 0 0 0 0,-1 0-1 0 0,5-1-40 0 0,-3 0 50 0 0,15 0 196 0 0,-11 0-1 0 0,0-1 0 0 0,1 0 0 0 0,6-2-245 0 0,-3-1 179 0 0,0-2-62 0 0,12-8 303 0 0,0-1-1 0 0,-1-1 1 0 0,1-2-420 0 0,-17 10 176 0 0,0-1 1 0 0,0 0-1 0 0,6-7-176 0 0,3-9 210 0 0,-2-3-47 0 0,-9 13-102 0 0,-3 6-32 0 0,-1 0 1 0 0,0 0-1 0 0,0 0 0 0 0,0-3-29 0 0,1-20 64 0 0,0 16-32 0 0,-3 9-12 0 0,0 1 0 0 0,-1-1 0 0 0,0 0 0 0 0,0 1 0 0 0,0-1 0 0 0,-1 0-20 0 0,1-25 94 0 0,-2-33 54 0 0,-4 34-117 0 0,-5 1-40 0 0,6 21 9 0 0,0-1 0 0 0,1 1 0 0 0,0-1 0 0 0,1 0 0 0 0,-1 0 0 0 0,1 1-1 0 0,-2 0 1 0 0,1 0 0 0 0,-1 0 0 0 0,1 3-3 0 0,-5-12 16 0 0,-2-1 1 0 0,0 1-1 0 0,-1 1 1 0 0,0 0-1 0 0,-12-12-13 0 0,16 22 0 0 0,0 0 0 0 0,0 0 0 0 0,-1 1 0 0 0,0 0 0 0 0,0 1 0 0 0,-1 0 0 0 0,-3-2 0 0 0,-7-5-4 0 0,15 9-10 0 0,-1 0 1 0 0,1 0-1 0 0,-1 1 0 0 0,0-1 0 0 0,-3 0 14 0 0,-18-2-25 0 0,11-1-10 0 0,11 5 22 0 0,1 0 0 0 0,0-1 1 0 0,-1 1-1 0 0,1 1 0 0 0,-1-1 1 0 0,1 0-1 0 0,-1 1 0 0 0,1 0 1 0 0,-1 0 12 0 0,-32-1-114 0 0,3-1 23 0 0,11 3-9 0 0,4 0-28 0 0,1 2-57 0 0,-15 8-183 0 0,3-6-14 0 0,19 0 191 0 0,-1 1-61 0 0,-2-4-70 0 0,0 1-44 0 0,-6 7-427 0 0,4-7-27 0 0</inkml:trace>
  <inkml:trace contextRef="#ctx0" brushRef="#br0" timeOffset="594.48">963 350 6992 0 0,'0'0'157'0'0,"0"2"23"0"0,0 2-109 0 0,0 11 118 0 0,3-5-92 0 0,2-2-61 0 0,-4-6-36 0 0,0-1 0 0 0,0 0-1 0 0,-1 1 1 0 0,1-1 0 0 0,0 1 0 0 0,-1-1 0 0 0,1 1 0 0 0,0 0 0 0 0,-1-1-1 0 0,0 1 1 0 0,1 0 0 0 0,-1-1 0 0 0,0 1 0 0 0,0 0 0 0 0,0 1 0 0 0,0 0-3 0 0,0 0 1 0 0,0 0-1 0 0,1 0 1 0 0,0 0-1 0 0,-1 0 1 0 0,1 0-1 0 0,1 2 3 0 0,2 4 28 0 0,0 0 42 0 0,0 6 263 0 0,-4-2-64 0 0,1 4 59 0 0,10 4 214 0 0,-6 5-12 0 0,1-13-230 0 0,-1-4-16 0 0,-3 6 58 0 0,-2-12-274 0 0,0 0 0 0 0,1 0 0 0 0,-1 1 1 0 0,1-1-1 0 0,0 0 0 0 0,-1 0 0 0 0,2 2-68 0 0,6 13 419 0 0,-5-11-233 0 0,-2 2 103 0 0,-1 1 95 0 0,0 0 88 0 0,-1-3-75 0 0,1 0 41 0 0,0-5-420 0 0,0-1 41 0 0,-1 2 161 0 0,1-2 181 0 0,-2 0 338 0 0,0-2-300 0 0,1 1-178 0 0,0-1-75 0 0,0 0-38 0 0,0 0-60 0 0,1 1-36 0 0,-1-1-43 0 0,0 0-47 0 0,0 0-57 0 0,0 0-64 0 0,-2-2 263 0 0,0 2-37 0 0,1 0-25 0 0,-1 2-26 0 0,-2-3 19 0 0,-11-26 158 0 0,15 25-179 0 0,1 1-1 0 0,-1 0 0 0 0,0-1 1 0 0,1 1-1 0 0,-1 0 0 0 0,1-1 1 0 0,0 1-1 0 0,0 0 0 0 0,0-1 1 0 0,0-1-14 0 0,-1-13 58 0 0,-5 2 7 0 0,5 11-52 0 0,0 1-1 0 0,0 0 0 0 0,0-1 1 0 0,0 1-1 0 0,0-1 0 0 0,1 1 1 0 0,-1-1-1 0 0,1 1 0 0 0,0-1-12 0 0,0-81 77 0 0,0 25-74 0 0,0 53-3 0 0,1-1 0 0 0,0 1 0 0 0,1 0 0 0 0,1-7 0 0 0,0 6 0 0 0,-1 0 0 0 0,-1 0 0 0 0,0 0 0 0 0,1-9 0 0 0,-2 12 0 0 0,0-1 1 0 0,1 0-1 0 0,0 1 0 0 0,0-1 0 0 0,1 0 0 0 0,-1 1 0 0 0,1 0 0 0 0,2-5 0 0 0,3-5 0 0 0,2 1 0 0 0,2-5 0 0 0,13-21-18 0 0,-19 31-11 0 0,0 0 0 0 0,1 1 0 0 0,0-1 1 0 0,0 1-1 0 0,1 1 0 0 0,3-3 29 0 0,-4 4-20 0 0,0 1 0 0 0,0-1 0 0 0,1 1 1 0 0,0 1 19 0 0,8-5 0 0 0,0 1 1 0 0,7-2-1 0 0,7-3-4 0 0,-5 0 4 0 0,-16 8 0 0 0,0 1 0 0 0,0-1 0 0 0,1 2 0 0 0,0-1 0 0 0,0 1 0 0 0,0 0 0 0 0,0 1 0 0 0,1 0 0 0 0,-1 0 0 0 0,5 1 0 0 0,146 1 0 0 0,-154-1 0 0 0,0 1 0 0 0,0 1 0 0 0,-1-1 0 0 0,1 1 0 0 0,0 0 0 0 0,0 0 0 0 0,-1 0 0 0 0,1 1 0 0 0,-1 0 0 0 0,1 0 0 0 0,-1 1 0 0 0,1-1 0 0 0,62 46 0 0 0,-59-43 0 0 0,-8-4 0 0 0,1 0 0 0 0,-1 0 0 0 0,1 0 0 0 0,-1 0 0 0 0,1 0 0 0 0,-1 0 0 0 0,0 0 0 0 0,1 0 0 0 0,-1 1 0 0 0,0-1 0 0 0,0 1 0 0 0,0-1 0 0 0,0 1 0 0 0,0-1 0 0 0,0 1 0 0 0,-1-1 0 0 0,1 1 0 0 0,0 0 0 0 0,-1-1 0 0 0,1 2 0 0 0,10 16 5 0 0,-9-15 9 0 0,1 0 0 0 0,0 1-1 0 0,-1-1 1 0 0,0 1 0 0 0,1 1-14 0 0,2 21 78 0 0,11 9 81 0 0,-13-27-128 0 0,0 0 0 0 0,-1 0 0 0 0,0 0 0 0 0,0 5-31 0 0,-1 15 93 0 0,-1 7 146 0 0,0 0-69 0 0,0 1-55 0 0,0-1-40 0 0,0 82 82 0 0,0-68-41 0 0,2-39-55 0 0,4 2-25 0 0,-1-5-26 0 0,-2 8 43 0 0,-3-3-15 0 0,0-11-66 0 0,0-2-35 0 0,0 0-138 0 0,0 5 76 0 0,1-2-113 0 0,-1-1 70 0 0,1-1-36 0 0,-1 0-38 0 0,1 0-42 0 0,0 0-42 0 0,0 0-47 0 0,0-1-49 0 0,1 1-51 0 0,-1-1-54 0 0,1 0-56 0 0,0 0-59 0 0,1 0-62 0 0,3 0-1431 0 0,4 0-1212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43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363 585 7856 0 0,'0'0'174'0'0,"0"0"29"0"0,0 0 13 0 0,-3-3-31 0 0,-7-10-147 0 0,5 0-38 0 0,-1 10 10 0 0,1 0 68 0 0,2-3 144 0 0,1 2 5 0 0,-11-1 350 0 0,0-6 21 0 0,11 10-364 0 0,1 0-44 0 0,-1 0-39 0 0,1 0-34 0 0,0 1-17 0 0,-1 0-34 0 0,-2 0 7 0 0,0 0-22 0 0,2-1 75 0 0,-6-4 112 0 0,-2-1 92 0 0,-3 4 82 0 0,7 2-105 0 0,0 0-51 0 0,1 0-45 0 0,1 0-39 0 0,-5 0 71 0 0,-13 0 210 0 0,10 0-189 0 0,-2 3-36 0 0,0 7-12 0 0,10-8-49 0 0,1 0-75 0 0,-1-2-48 0 0,-1-1-33 0 0,2 0 29 0 0,-8 3-10 0 0,-1 5-28 0 0,4-2 8 0 0,3-3 2 0 0,4-2-10 0 0,0 0 0 0 0,1 1 0 0 0,-1-1 0 0 0,0 0 0 0 0,1 1 0 0 0,-1-1 0 0 0,1 0 0 0 0,-1 1 0 0 0,1-1 0 0 0,-1 1 0 0 0,1-1 0 0 0,-1 1 0 0 0,1-1-1 0 0,-1 1 1 0 0,1-1 0 0 0,-1 1 0 0 0,1 0 0 0 0,0-1 0 0 0,-1 1 0 0 0,1-1 0 0 0,0 1 0 0 0,0 0-2 0 0,-3 4-1 0 0,3-4 1 0 0,-1 0 0 0 0,0 0 0 0 0,1 0 0 0 0,-1 0 0 0 0,0-1 0 0 0,0 1 0 0 0,0 0 0 0 0,0 0 0 0 0,1-1 0 0 0,-1 1 0 0 0,0 0 0 0 0,0-1 0 0 0,0 1 0 0 0,0-1 0 0 0,-1 0 0 0 0,1 1 0 0 0,-10 5 0 0 0,-8 26 0 0 0,17-28 0 0 0,0-1 0 0 0,0 1 0 0 0,0 0 0 0 0,1 0 0 0 0,-1 0 0 0 0,0 2 0 0 0,2-4 0 0 0,-2 6 0 0 0,0 0 0 0 0,-1 0 0 0 0,0 0 0 0 0,-2 5 0 0 0,4-10 0 0 0,0-1 0 0 0,0 0 0 0 0,1 1 0 0 0,-1-1 0 0 0,1 0 0 0 0,-1 1 0 0 0,1-1 0 0 0,0 1 0 0 0,0-1 0 0 0,0 3 0 0 0,-1 14 0 0 0,-3-4 0 0 0,2-10 0 0 0,1 0 0 0 0,-1 0 0 0 0,1 0 0 0 0,0-1 0 0 0,1 1 0 0 0,-1 0 0 0 0,1 0 0 0 0,0 0 0 0 0,0 0 0 0 0,0 0 0 0 0,2 4 0 0 0,2 8 0 0 0,-2-11 0 0 0,0 1 0 0 0,0-1 0 0 0,-1 1 0 0 0,0-1 0 0 0,0 1 0 0 0,-1 3 0 0 0,1 3 0 0 0,0 0 0 0 0,1 0 0 0 0,1 0 0 0 0,2 8 0 0 0,-4-18 0 0 0,0 5-1 0 0,0-1 1 0 0,0 0 0 0 0,-1 0 0 0 0,0 1-1 0 0,-1 2 1 0 0,1-4 3 0 0,0 0-1 0 0,0-1 1 0 0,0 1-1 0 0,0 0 0 0 0,1-1 1 0 0,1 6-3 0 0,0-6 16 0 0,0 0 0 0 0,1-1 1 0 0,-1 1-1 0 0,1-1 0 0 0,1 2-16 0 0,7 13 39 0 0,-3 3 9 0 0,4 4 112 0 0,-11-24-151 0 0,4 6 16 0 0,4 2 34 0 0,-1-1 42 0 0,0-1 1 0 0,0 0-1 0 0,1-1 1 0 0,4 3-102 0 0,-7-9 39 0 0,-2-1-25 0 0,-1 1 28 0 0,0 0 27 0 0,0 1 41 0 0,-3-1-91 0 0,15 10 157 0 0,-15-11-168 0 0,1 0 1 0 0,0 0 0 0 0,-1 1-1 0 0,1-1 1 0 0,0 0-1 0 0,0 0 1 0 0,-1 0 0 0 0,1 0-1 0 0,0 0 1 0 0,0 0-1 0 0,-1 0 1 0 0,1 0-1 0 0,0-1 1 0 0,-1 1 0 0 0,1 0-1 0 0,0 0 1 0 0,0-1-1 0 0,-1 1-8 0 0,8-5 83 0 0,-6 4-68 0 0,-1 0 1 0 0,1 0 0 0 0,-1 0 0 0 0,1 1-1 0 0,-1-1 1 0 0,1 0 0 0 0,-1 1 0 0 0,1-1 0 0 0,-1 1-1 0 0,1-1 1 0 0,0 1 0 0 0,-1 0 0 0 0,1 0-1 0 0,0 0 1 0 0,1 0-16 0 0,1 0 29 0 0,0-1 0 0 0,0 1-1 0 0,0-1 1 0 0,1 0 0 0 0,-1 0-1 0 0,0 0 1 0 0,0-1 0 0 0,2-1-29 0 0,5-1 97 0 0,2-1 40 0 0,-4 1-49 0 0,1-1 75 0 0,0-3 106 0 0,6-7 219 0 0,3-2 80 0 0,-4 6-273 0 0,-8 6-303 0 0,1-1-67 0 0,-1 1-58 0 0,1-1-50 0 0,1-2-91 0 0,1 0-44 0 0,20-20-749 0 0,-20 18 723 0 0,2 0-38 0 0,-4 1 32 0 0,-1 1-35 0 0,0-2-111 0 0,9-16-560 0 0,0 7-6 0 0</inkml:trace>
  <inkml:trace contextRef="#ctx0" brushRef="#br0" timeOffset="420.14">789 1 5848 0 0,'0'0'168'0'0,"0"0"-33"0"0,0 0 12 0 0,0 0 71 0 0,0 0 202 0 0,0 0 366 0 0,0 0 29 0 0,0 0-333 0 0,0 0-192 0 0,0 0-43 0 0,0 0 67 0 0,3 2 157 0 0,7 9-20 0 0,-9-10-277 0 0,1 1-32 0 0,-1 1 56 0 0,0-1-74 0 0,-1 3-72 0 0,0-2-14 0 0,0-1 54 0 0,11 12 264 0 0,-9-12-98 0 0,0 1-94 0 0,-2 0-59 0 0,0 1-51 0 0,0 0-12 0 0,1-2 43 0 0,4 6 92 0 0,1 2 76 0 0,-4 4 65 0 0,1-1-10 0 0,2-4-72 0 0,-4-7-202 0 0,0-1-1 0 0,0 1 1 0 0,0 0-1 0 0,-1 0 1 0 0,1-1-1 0 0,0 1 1 0 0,-1 0-1 0 0,1 0 1 0 0,-1 0-1 0 0,1 0 1 0 0,-1 0-1 0 0,0 0 1 0 0,0 1-34 0 0,1 3 59 0 0,-1-1 1 0 0,1 0 0 0 0,0 0 0 0 0,0 0-1 0 0,3 5-59 0 0,-3-5 52 0 0,1 1 0 0 0,0 0 0 0 0,-1-1 0 0 0,0 1 0 0 0,-1 0 0 0 0,1 1-52 0 0,-1 3 75 0 0,1 1 0 0 0,1-1 0 0 0,0 0-1 0 0,0 1 1 0 0,1 0-75 0 0,5 23 188 0 0,-3-16-109 0 0,2 15 67 0 0,-6-8-19 0 0,3 7 28 0 0,8 7 5 0 0,1 1 22 0 0,-12-35-149 0 0,0 1 0 0 0,0-1 0 0 0,-1 1 1 0 0,0 3-34 0 0,3 23 113 0 0,1-16-56 0 0,-2-9-30 0 0,0-1 0 0 0,0 1 1 0 0,-1 0-1 0 0,0-1 0 0 0,-1 1 0 0 0,1 0-27 0 0,-1 1 28 0 0,1 0-1 0 0,0 0 0 0 0,1 0 0 0 0,-1 0 1 0 0,2 1-28 0 0,-1-2 23 0 0,0 1 0 0 0,-1-1 0 0 0,0 0 0 0 0,0 1 0 0 0,0 1-23 0 0,-1-2 31 0 0,1 1 0 0 0,0 0 0 0 0,0 0 0 0 0,1-1 0 0 0,0 2-31 0 0,1-2 46 0 0,-2 1 0 0 0,1 0 0 0 0,-1-1 0 0 0,0 1-1 0 0,-1 1-45 0 0,0 6 78 0 0,0-7-32 0 0,0 0 0 0 0,0 0-1 0 0,0-1 1 0 0,1 1 0 0 0,1 1-46 0 0,3 8 52 0 0,-3-11-35 0 0,-1 1 1 0 0,1-1 0 0 0,-1 1-1 0 0,0 0 1 0 0,0 0-1 0 0,-1-1-17 0 0,0 40 87 0 0,0 60 219 0 0,0-68-240 0 0,0-38-64 0 0,0 1-1 0 0,0-1 1 0 0,0 1-1 0 0,1-1 1 0 0,-1 1 0 0 0,0-1-1 0 0,0 1 1 0 0,0-1-1 0 0,-1 1 1 0 0,1-1-1 0 0,0 1 1 0 0,0-1 0 0 0,0 1-1 0 0,0-1 1 0 0,0 1-1 0 0,-1-1 1 0 0,1 1-1 0 0,0-1 1 0 0,0 0 0 0 0,-1 1-1 0 0,1-1 1 0 0,0 1-1 0 0,0-1 1 0 0,-1 0-1 0 0,1 1 1 0 0,-1-1 0 0 0,1 0-1 0 0,0 1 1 0 0,-1-1-1 0 0,1 0 1 0 0,-1 0-1 0 0,0 1-1 0 0,-5 3 3 0 0,6-3-2 0 0,-1-1 0 0 0,1 1 0 0 0,0 0-1 0 0,-1-1 1 0 0,1 1 0 0 0,0 0-1 0 0,0-1 1 0 0,0 1 0 0 0,-1 0 0 0 0,1-1-1 0 0,0 1 1 0 0,0 0 0 0 0,0-1-1 0 0,0 1 1 0 0,0 0-1 0 0,0-1 0 0 0,0 2 27 0 0,0-2-57 0 0,0 0-47 0 0,0 0-207 0 0,0 0-43 0 0,0 0-1 0 0,0 0 96 0 0,0 0-28 0 0,0 0 78 0 0,0 0-34 0 0,0 0-155 0 0,0 0-39 0 0,0-2-1068 0 0,0-9-55 0 0,0 9-16 0 0</inkml:trace>
  <inkml:trace contextRef="#ctx0" brushRef="#br0" timeOffset="1042.05">537 648 6240 0 0,'0'0'182'0'0,"0"0"-43"0"0,0 0 2 0 0,0 0 61 0 0,0 0 179 0 0,0 0 328 0 0,0 0 26 0 0,0 0-19 0 0,0 0-111 0 0,0 0-49 0 0,2 0-10 0 0,-2 0-541 0 0,7 0 226 0 0,0 0 64 0 0,12-2 758 0 0,-11 0-560 0 0,-4 1-287 0 0,0-1-37 0 0,1-1-19 0 0,-1 0-104 0 0,-4 2-29 0 0,0 1 0 0 0,1 0 0 0 0,-1 0 0 0 0,0-1 0 0 0,0 1 0 0 0,1 0 0 0 0,-1 0 1 0 0,0 0-1 0 0,1-1 0 0 0,-1 1 0 0 0,0 0 0 0 0,0 0 0 0 0,1 0 0 0 0,-1 0 0 0 0,0 0 1 0 0,1 0-1 0 0,-1 0 0 0 0,0 0 0 0 0,1 0 0 0 0,-1 0 0 0 0,0 0 0 0 0,1 0 1 0 0,-1 0-1 0 0,0 0 0 0 0,1 0 0 0 0,-1 0-17 0 0,7 0 116 0 0,3 0 70 0 0,2 0 77 0 0,21 0 414 0 0,-21 0-470 0 0,-4 0-79 0 0,0 0-35 0 0,-1 0-42 0 0,-2 0-51 0 0,10-2 172 0 0,-5-3-34 0 0,2-1-13 0 0,15 1 23 0 0,-12-1-62 0 0,-12 4-68 0 0,1 1 1 0 0,-1 0-1 0 0,0 0 1 0 0,1 0 0 0 0,-1 1-1 0 0,0-1 1 0 0,1 1-1 0 0,1-1-18 0 0,12 0 88 0 0,1-5-33 0 0,-3 0-32 0 0,16 1 2 0 0,1-6 34 0 0,-6 5-35 0 0,29-9 57 0 0,-52 15-77 0 0,5-3 6 0 0,-1 0 0 0 0,1 1 0 0 0,0 0 0 0 0,0 1-1 0 0,8-1-9 0 0,-12 2 0 0 0,-1 0 0 0 0,0 0 0 0 0,0-1 0 0 0,1 1-1 0 0,-1-1 1 0 0,0 0 0 0 0,0 0 0 0 0,0 0-1 0 0,3-1 1 0 0,9-4-14 0 0,4 5-23 0 0,-2 0-6 0 0,-5-2-21 0 0,-8 1-60 0 0,1-1 39 0 0,1 1 1 0 0,9-2-42 0 0,-11 3 42 0 0,1 0-49 0 0,0 1-41 0 0,1 0-64 0 0,0 0-75 0 0,1 0-87 0 0,-6 0 146 0 0,1 0-35 0 0,1 0-385 0 0,-1 0 97 0 0,1 0-49 0 0,2 0-731 0 0,1 0-573 0 0,3 0-1089 0 0</inkml:trace>
  <inkml:trace contextRef="#ctx0" brushRef="#br0" timeOffset="1302.09">1388 585 5584 0 0,'0'0'124'0'0,"0"0"17"0"0,0 2 11 0 0,0 6-89 0 0,0 11 8 0 0,3-1-46 0 0,2-10-37 0 0,2 4 18 0 0,-6-1 77 0 0,-1-9-39 0 0,0 0-1 0 0,1-1 1 0 0,-1 1-1 0 0,0-1 1 0 0,1 1-1 0 0,-1-1 1 0 0,1 1 0 0 0,-1-1-1 0 0,1 1 1 0 0,-1-1-1 0 0,1 1 1 0 0,0-1-1 0 0,0 0-43 0 0,5 13 343 0 0,0 15 191 0 0,-4-22-433 0 0,0 1 42 0 0,2 5 161 0 0,8 20 481 0 0,-8-24-593 0 0,1-1-53 0 0,-1 2 75 0 0,-1-1 0 0 0,0 1 0 0 0,0-1 0 0 0,-1 1-214 0 0,7 19 497 0 0,-2-11-213 0 0,-4-11-197 0 0,1 0 34 0 0,1 6 134 0 0,6 17 399 0 0,-8-21-494 0 0,-1-2-45 0 0,-1-4-79 0 0,3 17 287 0 0,-4 9 41 0 0,-1-12-162 0 0,1-4-107 0 0,0-5-20 0 0,0-3-66 0 0,0-2 7 0 0,-3 2 85 0 0,-7 6 1 0 0,7-9-6 0 0,3-2-53 0 0,0 0-57 0 0,0 0-56 0 0,-3 0-111 0 0,-1 0 20 0 0,-6-4-79 0 0,7 3 129 0 0,0-2-49 0 0,1 2 5 0 0,1-1-42 0 0,-1 0-49 0 0,1 0-54 0 0,0 0-2 0 0,1 1-42 0 0,-1-1-38 0 0,1 0-33 0 0,0 0-121 0 0,-1 1-33 0 0,1-5-1251 0 0</inkml:trace>
  <inkml:trace contextRef="#ctx0" brushRef="#br0" timeOffset="1553.92">1215 269 9440 0 0,'0'0'216'0'0,"0"-3"32"0"0,0 3-237 0 0,0 0-1 0 0,0-1 1 0 0,0 1 0 0 0,0-1 0 0 0,0 1 0 0 0,0-1-1 0 0,0 1 1 0 0,0 0 0 0 0,0-1 0 0 0,0 1 0 0 0,0-1 0 0 0,-1 1-1 0 0,1 0 1 0 0,0-1 0 0 0,0 1 0 0 0,0-1 0 0 0,-1 1 0 0 0,1 0-1 0 0,0-1 1 0 0,0 1 0 0 0,-1 0 0 0 0,1 0 0 0 0,0-1 0 0 0,-1 1-1 0 0,1 0 1 0 0,0-1 0 0 0,-1 1 0 0 0,1 0 0 0 0,0 0 0 0 0,-1 0-1 0 0,1-1-10 0 0,-7-3 141 0 0,4-3-78 0 0,3 3 20 0 0,0 4-83 0 0,0-2 167 0 0,0 2 192 0 0,0-3 319 0 0,0-2-421 0 0,0 0 191 0 0,2-6 785 0 0,-1 8-866 0 0,1 0-107 0 0,0 2-184 0 0,0 1-43 0 0,0-1-48 0 0,0 1-54 0 0,-2 0 74 0 0,0 0 1 0 0,1 0 0 0 0,-1 0 0 0 0,0 0-1 0 0,0 0 1 0 0,0 0 0 0 0,0 0 0 0 0,0 0-1 0 0,0 0 1 0 0,0 0 0 0 0,0 0 0 0 0,0 0-1 0 0,0 0 1 0 0,1 0 0 0 0,-1 0 0 0 0,0 0-1 0 0,0 0 1 0 0,0 0 0 0 0,0 0 0 0 0,0 0-1 0 0,0 0 1 0 0,0 0 0 0 0,0 0 0 0 0,0 0-1 0 0,0 0 1 0 0,0 0 0 0 0,1 0 0 0 0,-1 0-1 0 0,0 0 1 0 0,0 0 0 0 0,0-1 0 0 0,0 1-1 0 0,0 0 1 0 0,0 0 0 0 0,0 0 0 0 0,0 0-1 0 0,0 0 1 0 0,0 0 0 0 0,0 0 0 0 0,0 0 0 0 0,0 0-1 0 0,0 0 1 0 0,0 0 0 0 0,0-1 0 0 0,0 1-1 0 0,0 0 1 0 0,0 0 0 0 0,0 0 0 0 0,0 0-1 0 0,0 0 1 0 0,0 0 0 0 0,0 0 0 0 0,0 0-1 0 0,0 0 1 0 0,0 0 0 0 0,0-1 0 0 0,0 1-6 0 0,0-4 82 0 0,0-2-3 0 0,0 6-78 0 0,0 0 1 0 0,0 0 0 0 0,0 0-1 0 0,0-1 1 0 0,0 1 0 0 0,0 0-1 0 0,0 0 1 0 0,0 0-1 0 0,0 0 1 0 0,0 0 0 0 0,0 0-1 0 0,0 0 1 0 0,0 0-1 0 0,0 0 1 0 0,0 0 0 0 0,0-1-1 0 0,0 1 1 0 0,0 0 0 0 0,0 0-1 0 0,0 0 1 0 0,0 0-1 0 0,0 0 1 0 0,0 0 0 0 0,0 0-1 0 0,0 0 1 0 0,0 0-1 0 0,0 0 1 0 0,0 0 0 0 0,0-1-1 0 0,0 1 1 0 0,0 0 0 0 0,1 0-1 0 0,-1 0 1 0 0,0 0-1 0 0,0 0 1 0 0,0 0 0 0 0,0 0-1 0 0,0 0 1 0 0,0 0-1 0 0,0 0 1 0 0,0 0 0 0 0,0 0-1 0 0,0 0 1 0 0,0 0 0 0 0,1 0-1 0 0,-1 0 1 0 0,0 0-1 0 0,0 0 1 0 0,0 0 0 0 0,0 0-1 0 0,0 0 1 0 0,0 0-1 0 0,0 0 1 0 0,0 0 0 0 0,0 0-1 0 0,0 0 1 0 0,1 0-2 0 0,-1 0 4 0 0,1 0 1 0 0,0 0-1 0 0,-1 0 1 0 0,1 0-1 0 0,-1 0 0 0 0,1-1 1 0 0,0 1-1 0 0,-1 0 1 0 0,1 0-1 0 0,0-1 0 0 0,-1 1 1 0 0,1 0-1 0 0,-1-1 1 0 0,1 1-1 0 0,-1 0 0 0 0,1-1 1 0 0,-1 1-1 0 0,1-1 1 0 0,-1 1-1 0 0,1-1 0 0 0,-1 1 1 0 0,0-1-1 0 0,1 0-4 0 0,4-4-30 0 0,-2 3-30 0 0,2 1-39 0 0,-2 1-181 0 0,-3 0-21 0 0,0 0-3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11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477 571 7312 0 0,'0'0'165'0'0,"-3"0"22"0"0,-1 1-132 0 0,4-1-32 0 0,-1-1 11 0 0,-5-3 45 0 0,-2 0 11 0 0,-2-1 37 0 0,-6 2-130 0 0,8 3 17 0 0,0-2 45 0 0,2-3 56 0 0,-1-1 132 0 0,6 5-19 0 0,-1-1-51 0 0,0 2-45 0 0,0-1-38 0 0,-2 1 20 0 0,-1 1-53 0 0,4-1-13 0 0,0 0 42 0 0,-6 0 129 0 0,-6 0 87 0 0,1 3-86 0 0,-6 5 2 0 0,15-7-187 0 0,0 0-1 0 0,0 0 0 0 0,0 0 1 0 0,0-1-1 0 0,0 1 0 0 0,0-1 1 0 0,-2 0-35 0 0,-9 2 163 0 0,0 5 21 0 0,3-2-12 0 0,0-3-19 0 0,-5-1 42 0 0,3 4-71 0 0,-1 3-44 0 0,-6 9-31 0 0,17-14-49 0 0,0 0 0 0 0,-1-1 0 0 0,1 0 0 0 0,0 0 0 0 0,0 0 0 0 0,-2 0 0 0 0,1 0 0 0 0,1 0 0 0 0,0 0 0 0 0,-1 0 0 0 0,1 0 0 0 0,0 1 0 0 0,-1 0 0 0 0,-9 10-2 0 0,-25 26 1 0 0,23-19-27 0 0,5 0-39 0 0,5-3-18 0 0,-8 16-44 0 0,10-26 103 0 0,0 0 0 0 0,0 0 1 0 0,1 1-1 0 0,0 2 26 0 0,-4 11-9 0 0,-4 3 9 0 0,4 16-12 0 0,0-17-16 0 0,5-17 22 0 0,-1 1-1 0 0,1-1 1 0 0,0 0-1 0 0,0 0 1 0 0,0 5 6 0 0,0 25-13 0 0,0-22 2 0 0,1 0 1 0 0,0 0 0 0 0,0 0 0 0 0,2 0 0 0 0,1 7 10 0 0,7 10 0 0 0,-7-21-9 0 0,-1 0-1 0 0,1-1 1 0 0,1 1 0 0 0,0-1 0 0 0,0 0 0 0 0,1 0 0 0 0,5 7 9 0 0,-7-11 0 0 0,-2-3 0 0 0,1 0 0 0 0,-1 1 0 0 0,1-1 0 0 0,-1 0 0 0 0,1-1 0 0 0,0 1 0 0 0,-1 0 0 0 0,2 0 0 0 0,15 6 10 0 0,-16-8-5 0 0,1 1-1 0 0,-1-1 1 0 0,0 1 0 0 0,0 0 0 0 0,0 0 0 0 0,0 0 0 0 0,0 0-1 0 0,0 0 1 0 0,0 1 0 0 0,0-1 0 0 0,0 1 0 0 0,0-1-5 0 0,0 2 14 0 0,1 0 1 0 0,0 0 0 0 0,0 0 0 0 0,1 0-1 0 0,-1-1 1 0 0,0 0 0 0 0,1 0-1 0 0,-1 0 1 0 0,1 0 0 0 0,0 0 0 0 0,0 0-15 0 0,21 1 126 0 0,-17-3-66 0 0,-1 1 1 0 0,1 0 0 0 0,-1 1 0 0 0,6 1-61 0 0,-5 0 74 0 0,1-1 0 0 0,-1-1 0 0 0,0 0 1 0 0,8 1-75 0 0,0-2 93 0 0,-9 0-33 0 0,1 0 0 0 0,0 0 0 0 0,0 0 0 0 0,-1-1 0 0 0,3-1-60 0 0,21-9 207 0 0,1 6 1 0 0,-1-5 12 0 0,-17 7-114 0 0,3-1 90 0 0,-15 3-165 0 0,0 0 1 0 0,0 0 0 0 0,-1 0 0 0 0,1 0 0 0 0,0-1 0 0 0,-1 1 0 0 0,1 0 0 0 0,1-2-32 0 0,10-8 214 0 0,0 2-48 0 0,3-2 49 0 0,-6-8 101 0 0,-1 8-179 0 0,-2 3-49 0 0,-2 1 10 0 0,-1-2 30 0 0,0-3 61 0 0,7-12 71 0 0,-7 17-167 0 0,-1-1 0 0 0,1 0 1 0 0,0-5-94 0 0,2-19 204 0 0,-2 16-105 0 0,-2 9-50 0 0,0 1 0 0 0,0-1 0 0 0,-1 1 0 0 0,0-1 0 0 0,-1 1 0 0 0,1-5-49 0 0,-1-88 400 0 0,0 77-322 0 0,0 2 3 0 0,0 3-35 0 0,0-34 1 0 0,0 26-2 0 0,-1 19-37 0 0,1 0 0 0 0,-1 1 0 0 0,0-1 0 0 0,-1 0 0 0 0,1 0 0 0 0,-2 0-8 0 0,2 1 8 0 0,-1 0 0 0 0,1 0 0 0 0,0 0 0 0 0,0 0 0 0 0,0-5-8 0 0,1 8 5 0 0,0 0-1 0 0,-1-1 1 0 0,1 1-1 0 0,0 0 1 0 0,-1 0-1 0 0,0 0 1 0 0,1 0 0 0 0,-1 0-1 0 0,0 0 1 0 0,0 0-1 0 0,0 0 1 0 0,0 0-1 0 0,0 1 1 0 0,-1-2-5 0 0,-21-20 42 0 0,10 11-31 0 0,1 0-16 0 0,-12-12 35 0 0,23 23-27 0 0,-1 0 0 0 0,1 0-1 0 0,-1-1 1 0 0,0 1 0 0 0,1 1 0 0 0,-1-1 0 0 0,0 0 0 0 0,0 0-1 0 0,0 1 1 0 0,0-1 0 0 0,0 1 0 0 0,0-1 0 0 0,0 1-1 0 0,0 0-2 0 0,0 0 0 0 0,0 0 0 0 0,1 0 0 0 0,-1-1 0 0 0,1 1 0 0 0,-1 0 0 0 0,1-1 0 0 0,-1 1 0 0 0,1-1 0 0 0,-1 0 0 0 0,1 1 0 0 0,-1-1 0 0 0,1 0 0 0 0,0 0 0 0 0,-13-5-14 0 0,-12 1-74 0 0,13-2-14 0 0,12 6 82 0 0,-1 0 1 0 0,1 1-1 0 0,-1-1 1 0 0,1 0 0 0 0,-1 1-1 0 0,1-1 1 0 0,-1 1-1 0 0,1-1 1 0 0,-1 1-1 0 0,1 0 1 0 0,-1 0 0 0 0,1-1-1 0 0,-1 1 20 0 0,-7 0-90 0 0,-1 0-67 0 0,-4-1-107 0 0,-15 2-444 0 0,22 0 519 0 0,2 1 36 0 0,2 0 1 0 0,2 0 21 0 0,0-1-13 0 0,1 1-41 0 0,-1-1 14 0 0,1 0-33 0 0,-1 0-37 0 0,0 0-42 0 0,1-1-70 0 0,-1 1-48 0 0,-1-1-42 0 0,1 1-37 0 0,0-1-137 0 0,-1 0-37 0 0,-4 0-1436 0 0</inkml:trace>
  <inkml:trace contextRef="#ctx0" brushRef="#br0" timeOffset="558.69">1455 98 6176 0 0,'0'-3'177'0'0,"-2"-5"-65"0"0,-3 5-38 0 0,-1-2-45 0 0,0-5-29 0 0,-1 5-16 0 0,2 1 30 0 0,4-3 68 0 0,1 5 48 0 0,-2 1 148 0 0,-2 1-100 0 0,1-1-34 0 0,-2-4 210 0 0,2 1-96 0 0,1 2-89 0 0,-1 0 40 0 0,-2 1 145 0 0,-2 1 108 0 0,1-1-203 0 0,0-1-33 0 0,-8-9 329 0 0,12 10-311 0 0,0 0-56 0 0,1 0-49 0 0,-1 1-42 0 0,0-1-25 0 0,0 1-34 0 0,-3 1 4 0 0,3 0 0 0 0,1-1 45 0 0,-28 0 740 0 0,24-3-418 0 0,1 0-280 0 0,-2 0 42 0 0,-6-2 183 0 0,8 4-205 0 0,-1 0 0 0 0,1 0 1 0 0,0 0-1 0 0,-1 1 1 0 0,1 0-1 0 0,-5 0-149 0 0,-1 1 222 0 0,1 3-57 0 0,1 0-53 0 0,-5 3 75 0 0,2-5-34 0 0,-2-2 5 0 0,2 2-72 0 0,-2 1-45 0 0,-4 3-33 0 0,11-4 2 0 0,-27 10 57 0 0,17-4-67 0 0,0 0 0 0 0,1 1 0 0 0,-5 4 0 0 0,-6 3 0 0 0,18-11 0 0 0,1 1 0 0 0,1-1 0 0 0,-1 2 0 0 0,-3 4 0 0 0,-2 2 0 0 0,10-12 0 0 0,1 0 0 0 0,0 0 0 0 0,0 1 0 0 0,-1-1 0 0 0,1 0 0 0 0,0 0 0 0 0,0 1 0 0 0,1-1 0 0 0,-1 0 0 0 0,0 1 0 0 0,0-1 0 0 0,1 1 0 0 0,-1-1 0 0 0,0 1 0 0 0,1-1 0 0 0,0 1 0 0 0,-1-1 0 0 0,1 1 0 0 0,0 0 0 0 0,0-1 0 0 0,0 1 0 0 0,0-1 0 0 0,0 1 0 0 0,0 2 0 0 0,-1 0 0 0 0,1 0 0 0 0,-1 0 0 0 0,0 0 0 0 0,0 0 0 0 0,0 0 0 0 0,-1-1 0 0 0,1 1 0 0 0,-1 0 0 0 0,-1 2 0 0 0,2-4-3 0 0,0 0 0 0 0,1 0 0 0 0,-1-1 0 0 0,1 1 1 0 0,0 0-1 0 0,-1 0 0 0 0,1 0 0 0 0,0 0 1 0 0,0 0-1 0 0,0 0 0 0 0,1 1 3 0 0,-1 7-23 0 0,0 2 14 0 0,-1-4 5 0 0,1 0 1 0 0,1 0-1 0 0,-1 1 0 0 0,3 6 4 0 0,2 1-26 0 0,-3-13 20 0 0,-1 0 0 0 0,0 0 1 0 0,0 0-1 0 0,0 0 0 0 0,-1 0 1 0 0,1 1-1 0 0,-1-1 1 0 0,1 0-1 0 0,-1 3 6 0 0,0 1-7 0 0,1-1 1 0 0,0 0-1 0 0,1 0 0 0 0,-1-1 0 0 0,1 1 1 0 0,0 0-1 0 0,0 0 0 0 0,2 2 7 0 0,10 28 1 0 0,-12-24-1 0 0,-1-8 0 0 0,0 0 0 0 0,0 0 0 0 0,0 0 0 0 0,1-1 0 0 0,-1 1 0 0 0,1-1 0 0 0,0 1 0 0 0,0-1 0 0 0,1 2 0 0 0,0 0 0 0 0,-1-1 0 0 0,0 0 0 0 0,0 0 0 0 0,-1 1 0 0 0,1-1 0 0 0,-1 1 0 0 0,0 0 0 0 0,0 0 0 0 0,1 1 0 0 0,0-1 0 0 0,0 1 0 0 0,0-1 0 0 0,0 0 0 0 0,1 0 0 0 0,1 1 0 0 0,43 84 0 0 0,-37-76 0 0 0,-7-11 0 0 0,-1 1 0 0 0,1 0 0 0 0,-1-1 0 0 0,0 1 0 0 0,0 0 0 0 0,0 0 0 0 0,-1 0 0 0 0,1 2 0 0 0,3 25 0 0 0,6 1 0 0 0,-6-1 0 0 0,6 1 0 0 0,-6-3 0 0 0,0-14 0 0 0,-3-11 0 0 0,-1-1 0 0 0,0 0 0 0 0,0 0 0 0 0,0 1 0 0 0,0-1 0 0 0,-1 1 0 0 0,1-1 0 0 0,-1 2 0 0 0,0 2 0 0 0,0-1 0 0 0,1 1 0 0 0,0-1 0 0 0,0 0 0 0 0,1 1 0 0 0,0-1 0 0 0,1 5 0 0 0,0-4 0 0 0,-2-5 1 0 0,-1 0 0 0 0,1 0 1 0 0,-1-1-1 0 0,1 1 1 0 0,-1 0-1 0 0,0 0 0 0 0,0 0 1 0 0,0 0-1 0 0,0 0 0 0 0,0-1 1 0 0,0 1-1 0 0,-1 0 1 0 0,1 0-1 0 0,-1 0 0 0 0,1 0 1 0 0,-1-1-1 0 0,0 1 1 0 0,1 0-1 0 0,-1-1 0 0 0,0 1 1 0 0,-1 1-2 0 0,1-1 4 0 0,0-1 0 0 0,0 1 0 0 0,0 0 0 0 0,0 0 0 0 0,1 0 1 0 0,-1 0-1 0 0,0 0 0 0 0,1 0 0 0 0,-1 0 0 0 0,1 0 0 0 0,0 2-4 0 0,0 2 19 0 0,0-4-16 0 0,1 0 0 0 0,-1-1 0 0 0,0 1 0 0 0,0 0 0 0 0,0-1-1 0 0,-1 1 1 0 0,1 0 0 0 0,0-1 0 0 0,-1 1 0 0 0,1-1 0 0 0,-1 1 0 0 0,0 1-3 0 0,-9 2 12 0 0,9-4-9 0 0,1 0 0 0 0,0-1 1 0 0,-1 1-1 0 0,1 0 1 0 0,0 0-1 0 0,0 0 1 0 0,-1 0-1 0 0,1-1 0 0 0,0 1 1 0 0,0 0-1 0 0,0 0 1 0 0,0 0-1 0 0,0 0 1 0 0,0 0-4 0 0,0 12-8 0 0,0-10-86 0 0,0-3-24 0 0,0 0-129 0 0,0 0-60 0 0,0 0-11 0 0,-3 0 97 0 0,1 0 34 0 0,-2-1-107 0 0,1 0 56 0 0,0-8-218 0 0,2 4 233 0 0,1-10-470 0 0</inkml:trace>
  <inkml:trace contextRef="#ctx0" brushRef="#br0" timeOffset="816.31">776 744 7616 0 0,'0'0'222'0'0,"3"0"-15"0"0,23-2-121 0 0,-16-2 82 0 0,1-3 91 0 0,16 2 240 0 0,-12-1-154 0 0,-3 2-47 0 0,11 1 86 0 0,-13 2-171 0 0,0 0 0 0 0,1 0 0 0 0,-1-1 0 0 0,0 0 1 0 0,1-1-214 0 0,24-5 554 0 0,4 0-89 0 0,12-1 7 0 0,-2-3-65 0 0,-29 6-121 0 0,0 1 1 0 0,12 0-287 0 0,3-2 218 0 0,-17 3-148 0 0,-1-1-35 0 0,-4 1-24 0 0,17-6 98 0 0,-20 6-105 0 0,-1 1-39 0 0,0 0-46 0 0,0 0-59 0 0,0 0-70 0 0,-2 1 0 0 0,-1 0-50 0 0,1 0-56 0 0,0 0-61 0 0,-1-1-65 0 0,1 1-69 0 0,-1 0-76 0 0,1 0-80 0 0,12-5-1041 0 0,9-2-976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3:39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0 285 6648 0 0,'0'0'149'0'0,"0"0"23"0"0,0 0 12 0 0,0 0 32 0 0,0 2 108 0 0,3 10 23 0 0,7 3 61 0 0,-7-13-138 0 0,-2 1-100 0 0,0 0-64 0 0,-1 1-61 0 0,0 0-12 0 0,0-2 47 0 0,11 11 238 0 0,-10-11-164 0 0,0 0-36 0 0,1 1 33 0 0,-2 0-86 0 0,-1 3-7 0 0,1-3 44 0 0,-1 8 226 0 0,1-7-221 0 0,-1-1-1 0 0,1 0 1 0 0,0 0-1 0 0,0 0 1 0 0,1 1-1 0 0,-1-1 1 0 0,1 0 0 0 0,-1 0-1 0 0,1 0 1 0 0,0 1-107 0 0,4 4 231 0 0,1 2 36 0 0,-4 3-45 0 0,-2-1-67 0 0,-1-9-114 0 0,1 1-1 0 0,0-1 1 0 0,0 0-1 0 0,0 0 1 0 0,0 1 0 0 0,1-1-1 0 0,-1 0 1 0 0,1 0-1 0 0,0 0 1 0 0,0 1-41 0 0,4 4 101 0 0,1 2 59 0 0,-4 6 50 0 0,-3-6-115 0 0,1 27 277 0 0,4-24-243 0 0,-2-9-114 0 0,-1-1 0 0 0,1 1 0 0 0,0-1 0 0 0,-1 1 0 0 0,0 0 0 0 0,0-1 0 0 0,0 1 0 0 0,0 0 1 0 0,-1 0-1 0 0,1 0 0 0 0,-1 3-15 0 0,0 11 66 0 0,0-2-16 0 0,0 39 213 0 0,0-36-183 0 0,2-1 70 0 0,4-1-39 0 0,0-2 13 0 0,-4 0 46 0 0,-2 11 114 0 0,0 11 32 0 0,0-36-311 0 0,0 0 1 0 0,0-1 0 0 0,0 1 0 0 0,0 0 0 0 0,0-1 0 0 0,0 1 0 0 0,0-1-1 0 0,0 1 1 0 0,-1 0 0 0 0,1-1 0 0 0,0 1 0 0 0,0-1 0 0 0,0 1 0 0 0,-1 0-1 0 0,1-1 1 0 0,0 1 0 0 0,-1-1 0 0 0,1 1 0 0 0,-1-1 0 0 0,1 1 0 0 0,0-1-1 0 0,-1 1 1 0 0,1-1 0 0 0,-1 0 0 0 0,1 1 0 0 0,-1-1 0 0 0,0 1-6 0 0,-5 6 95 0 0,4 5 12 0 0,2-7-51 0 0,0 10 210 0 0,0-11-240 0 0,0-2-65 0 0,0 1 106 0 0,0-3 13 0 0,0 0-1 0 0,0 0-1 0 0,0-3-12 0 0,1 1-50 0 0,-2-2 4 0 0,-15-6 8 0 0,15 9-28 0 0,0 1 0 0 0,0-1 0 0 0,-1 0 0 0 0,1 0 0 0 0,0 0 0 0 0,0 0 0 0 0,0 0 0 0 0,1 0 0 0 0,-1 0 0 0 0,0 0 0 0 0,0 0 0 0 0,0-1 0 0 0,-2-14 0 0 0,3-103 58 0 0,0-59-52 0 0,0 176-6 0 0,0 0 0 0 0,1 0 0 0 0,-1 0 0 0 0,0 0 0 0 0,1 0 0 0 0,-1 1 0 0 0,1-1 0 0 0,-1 0 0 0 0,1 0 0 0 0,0 0 0 0 0,0 1 0 0 0,0-1 0 0 0,1-1 0 0 0,-1 1 0 0 0,0 1 0 0 0,-1 0 0 0 0,1-1 0 0 0,0 1 0 0 0,-1-1 0 0 0,1 1 0 0 0,0-1 0 0 0,-1 1 0 0 0,0-1 0 0 0,1 0 0 0 0,-1 1 0 0 0,0-1 0 0 0,0-1 0 0 0,0 1 0 0 0,0 1 0 0 0,0-1 0 0 0,1 0 0 0 0,-1 1 0 0 0,1-1 0 0 0,-1 1 0 0 0,1-1 0 0 0,-1 0-1 0 0,1 1 1 0 0,0-1 0 0 0,-1 1 0 0 0,1 0 0 0 0,0-1 0 0 0,0 1 0 0 0,4-7-11 0 0,14-35-55 0 0,-12 26 47 0 0,0 1 0 0 0,1 0-1 0 0,1 0 20 0 0,-1 6-7 0 0,0 0-1 0 0,0 1 1 0 0,1 0-1 0 0,6-4 8 0 0,-2 1-23 0 0,-2 1 21 0 0,0 1-1 0 0,1 1 1 0 0,0 0-1 0 0,2-1 3 0 0,-11 9 0 0 0,1-2-1 0 0,0-1 1 0 0,0 1 0 0 0,0-1 0 0 0,2-3 0 0 0,-4 4 0 0 0,0 1 0 0 0,0-1 0 0 0,1 1 0 0 0,-1 0 0 0 0,1 0 0 0 0,-1 0 0 0 0,1 0 0 0 0,-1 1 0 0 0,1-1 0 0 0,0 1 0 0 0,0-1 0 0 0,24-3 0 0 0,-1-9 0 0 0,-23 12 0 0 0,0 0 0 0 0,0 1 0 0 0,0-1 0 0 0,-1 1 0 0 0,2-1 0 0 0,-1 1 0 0 0,0 0 0 0 0,0 0 0 0 0,0 0 0 0 0,0 1 0 0 0,3-1 0 0 0,1 1 0 0 0,-4-1-1 0 0,-1 1 0 0 0,0 0 0 0 0,0 0 0 0 0,0 0 0 0 0,0 1 0 0 0,1-1 0 0 0,-1 0 0 0 0,0 1 0 0 0,0-1 0 0 0,1 1 1 0 0,29 15-54 0 0,-28-14 56 0 0,20 12-57 0 0,-22-12 54 0 0,0 0-1 0 0,-1 1 1 0 0,0-1-1 0 0,0 0 1 0 0,0 1-1 0 0,0-1 1 0 0,0 1 0 0 0,0 0 1 0 0,0-1 0 0 0,0 0 0 0 0,0 1 0 0 0,0-1 0 0 0,0 0 0 0 0,0 0 0 0 0,0 1 0 0 0,1-1 0 0 0,-1 0 0 0 0,3 0 0 0 0,3 4 0 0 0,-6 9 0 0 0,-1-13 0 0 0,0 0 0 0 0,0 0 0 0 0,0 1 0 0 0,0-1 0 0 0,0 0 0 0 0,1 1 0 0 0,-1-1 0 0 0,1 0 0 0 0,-1 0 0 0 0,1 0 0 0 0,0 1 0 0 0,12 21-4 0 0,1-1-45 0 0,-13-18 48 0 0,0 0 0 0 0,0-1 0 0 0,0 1 0 0 0,-1 0 0 0 0,0 0 0 0 0,0-1-1 0 0,0 1 1 0 0,0 0 0 0 0,-1 2 1 0 0,0 4-1 0 0,1-1 1 0 0,0-8 0 0 0,-1 0 0 0 0,1 0 0 0 0,0 0 0 0 0,1 0 0 0 0,-1 0 0 0 0,0 0 0 0 0,0 0 0 0 0,1 0 0 0 0,-1 0 0 0 0,1 0 0 0 0,0 0 1 0 0,4 6-1 0 0,-4-7 0 0 0,0 1 0 0 0,0-1 0 0 0,-1 1 0 0 0,1-1 0 0 0,0 1 0 0 0,-1-1 0 0 0,1 1 0 0 0,0-1 0 0 0,-1 1 0 0 0,0 0 0 0 0,1-1 0 0 0,-1 1 0 0 0,0 0 0 0 0,0 0-1 0 0,-1 14 1 0 0,1-12 0 0 0,-1 0 0 0 0,1 1 0 0 0,0-1 0 0 0,0 1 0 0 0,0-1 0 0 0,1 0 0 0 0,0 1 0 0 0,-1-1 0 0 0,3 4 1 0 0,-1-4-1 0 0,0 0 0 0 0,0 0 0 0 0,-1 1 0 0 0,1-1 0 0 0,-1 0 0 0 0,0 1 0 0 0,0 0 0 0 0,0-1 0 0 0,-1 1 0 0 0,0-1 0 0 0,0 1 0 0 0,0 0 0 0 0,0 0 0 0 0,0 87 0 0 0,0-90 0 0 0,0 0 0 0 0,0 0 0 0 0,0 0 0 0 0,1 0 0 0 0,-1-1 0 0 0,0 1 0 0 0,1 0 0 0 0,0 0 0 0 0,-1 0 0 0 0,1 0 0 0 0,0-1 0 0 0,0 1 0 0 0,1 1-1 0 0,-1-2 1 0 0,0 1 0 0 0,0-1 0 0 0,0 1 0 0 0,-1-1 0 0 0,1 1 0 0 0,-1-1 0 0 0,1 1 0 0 0,-1-1 0 0 0,1 1 0 0 0,-1 0 0 0 0,0-1 0 0 0,0 1 0 0 0,1 1 0 0 0,-1 5-194 0 0,0 0 61 0 0,0 0 55 0 0,0 0 47 0 0,0 5 69 0 0,0-1 84 0 0,0 29 481 0 0,0-32-506 0 0,0 0-35 0 0,0 0-47 0 0,0 0-60 0 0,0 1-71 0 0,0 0-82 0 0,0-1-59 0 0,0 1-83 0 0,0 0-91 0 0,0 0-101 0 0,0 0-107 0 0,0 1-117 0 0,0 0-123 0 0,0-5 390 0 0,0-1-35 0 0,0-5-1442 0 0,0 0-1114 0 0</inkml:trace>
  <inkml:trace contextRef="#ctx0" brushRef="#br0" timeOffset="542.47">1183 1 7568 0 0,'0'0'166'0'0,"0"0"29"0"0,0 0 14 0 0,0 0 51 0 0,0 0-64 0 0,0 0 35 0 0,0 0 272 0 0,0 0 10 0 0,0 0-12 0 0,0 0-73 0 0,0 0-38 0 0,0 0-6 0 0,0 0-6 0 0,0 0-23 0 0,0 0-16 0 0,0 2-3 0 0,1 3-208 0 0,3 7 326 0 0,-1-8-296 0 0,0-1-76 0 0,-1 0-80 0 0,1 0 199 0 0,-2 0-90 0 0,-1 1-56 0 0,-1 2-30 0 0,1-4 37 0 0,2 9 69 0 0,4 2 4 0 0,0-1-9 0 0,-4-1-12 0 0,-1 5 14 0 0,5-1-45 0 0,1 2-25 0 0,-5 1 31 0 0,-2-10-57 0 0,1-1-1 0 0,0 0 1 0 0,1 1 0 0 0,1 5-32 0 0,-1-5 16 0 0,0 0 1 0 0,0 1 0 0 0,-1-1 0 0 0,0 8-17 0 0,-1 83 156 0 0,0-78-86 0 0,0 1 44 0 0,1-15-64 0 0,-1 1 0 0 0,1-1 1 0 0,1 0-1 0 0,-1 0 1 0 0,1 1-51 0 0,1 0 57 0 0,-1 0 0 0 0,-1 1 1 0 0,1-1-1 0 0,-1 0 0 0 0,-1 2-57 0 0,0 51 229 0 0,0 1 46 0 0,0 139 764 0 0,0-115-621 0 0,-2-75-369 0 0,-4 2-18 0 0,5-12-25 0 0,0 1 0 0 0,0-1-1 0 0,1 1 1 0 0,-1-1 0 0 0,0 1-1 0 0,0 0 1 0 0,1 0-1 0 0,-1-1 1 0 0,1 1 0 0 0,0 0-1 0 0,0 0 1 0 0,-1-1 0 0 0,1 1-6 0 0,0 17 28 0 0,0-15-18 0 0,0 0 1 0 0,0-1 0 0 0,0 1-1 0 0,-1 0 1 0 0,0 3-11 0 0,-11 17 43 0 0,12-24-41 0 0,0 1 1 0 0,-1 0 0 0 0,0 0-1 0 0,1-1 1 0 0,-1 1 0 0 0,1 0-1 0 0,-1-1 1 0 0,0 1 0 0 0,1-1-1 0 0,-1 1 1 0 0,0-1 0 0 0,0 1-1 0 0,1-1 1 0 0,-1 1 0 0 0,0-1-1 0 0,0 0 1 0 0,0 1 0 0 0,0-1-1 0 0,0 0 1 0 0,0 0-3 0 0,1 0 1 0 0,0 0 0 0 0,0 0 0 0 0,0 0 0 0 0,0 0 0 0 0,0 0 0 0 0,0 0 0 0 0,0 0 0 0 0,0 0 0 0 0,0 0-1 0 0,0 0 1 0 0,-1 0 0 0 0,1 0 0 0 0,0 0 0 0 0,0 0 0 0 0,0 0 0 0 0,0 0 0 0 0,0 0 0 0 0,0 0 0 0 0,0 0 0 0 0,0 0 0 0 0,0 0 0 0 0,0 0 0 0 0,-1 0 0 0 0,1 0-1 0 0,0 0 1 0 0,0 0 0 0 0,0 0 0 0 0,0 1 0 0 0,0-1 0 0 0,0 0 0 0 0,0 0 0 0 0,0 0 0 0 0,0 0 0 0 0,0 0 0 0 0,0 0 0 0 0,0 0 0 0 0,0 0 0 0 0,0 0 0 0 0,0 0 0 0 0,0 0-1 0 0,0 0 1 0 0,0 1 0 0 0,0-1 0 0 0,0 0 0 0 0,0 0 0 0 0,0 0 0 0 0,0 0 0 0 0,0 0 0 0 0,0 0 0 0 0,0 0 0 0 0,0 0 0 0 0,0 0 0 0 0,0 0 0 0 0,0 1 0 0 0,0-1-1 0 0,0 0 1 0 0,0 0-1 0 0,0 13 54 0 0,0-12-54 0 0,0 0 0 0 0,0 0 0 0 0,0-1 0 0 0,0 1 0 0 0,0 0 0 0 0,0 0 0 0 0,0 0 0 0 0,-1 0 0 0 0,1-1 0 0 0,0 1 0 0 0,0 0 0 0 0,-1 0 0 0 0,1 0 0 0 0,-1 0 0 0 0,0 0 18 0 0,0 0-38 0 0,-2 0-120 0 0,-1-2-169 0 0,1 0 5 0 0,1 0-36 0 0,-3-3-364 0 0,2 2 287 0 0,1 0 146 0 0,1 0 101 0 0,0 2 127 0 0,0-1-223 0 0,1 0-36 0 0,-1 1-402 0 0,0-1 104 0 0,1 1-52 0 0,0 0-759 0 0,0 0-593 0 0,0 0-1130 0 0</inkml:trace>
  <inkml:trace contextRef="#ctx0" brushRef="#br0" timeOffset="882.22">820 537 7920 0 0,'0'0'174'0'0,"0"0"29"0"0,0 0 13 0 0,3 0-31 0 0,10 0-184 0 0,-3 0 60 0 0,-3-1 48 0 0,-1 0 39 0 0,-1 0 65 0 0,5-4 340 0 0,-1 0-204 0 0,-1 2 20 0 0,-1 2-80 0 0,2 1-22 0 0,4 1 39 0 0,-5-1-48 0 0,5 0 75 0 0,-1 0-66 0 0,-1-1-57 0 0,0 0-44 0 0,0 0-12 0 0,21-5 180 0 0,-19 4-159 0 0,-5 0-59 0 0,17-1 263 0 0,-4 3-101 0 0,14-2 61 0 0,-5-4-70 0 0,18-4 248 0 0,-24 4-272 0 0,-2 2-71 0 0,4-1 15 0 0,6-1-29 0 0,-1 1-30 0 0,-5 0 6 0 0,14-2 8 0 0,10-2-56 0 0,0-4-57 0 0,7-2 39 0 0,2 5-63 0 0,-33 6-29 0 0,21-1-100 0 0,0-6-10 0 0,-22 7 59 0 0,10-2-140 0 0,-3 0-129 0 0,3 4-209 0 0,-4 2-22 0 0</inkml:trace>
  <inkml:trace contextRef="#ctx0" brushRef="#br0" timeOffset="1528.66">1846 742 5152 0 0,'2'3'116'0'0,"9"7"17"0"0,-8-7 10 0 0,4-3-35 0 0,17 0-72 0 0,-18 0 9 0 0,-1 0 82 0 0,0 0 69 0 0,0 0 57 0 0,1 0 140 0 0,9 0 855 0 0,-8 0-762 0 0,0 0-135 0 0,-3 0-216 0 0,-1 0-35 0 0,3 0 167 0 0,-1-2-41 0 0,0 0 4 0 0,2-1 62 0 0,6-4 231 0 0,-6 6-307 0 0,0 0 40 0 0,4 0-20 0 0,1-1 72 0 0,-6 1-105 0 0,-1-1 0 0 0,1 0 0 0 0,-1-1 0 0 0,0 1 0 0 0,0-1 0 0 0,3-1-203 0 0,5-7 470 0 0,-4 4-234 0 0,-2 3-58 0 0,1 1-46 0 0,0 1-33 0 0,-5 1-74 0 0,-1 1-1 0 0,1-1 1 0 0,-1 0 0 0 0,0 1 0 0 0,1-1 0 0 0,-1 0 0 0 0,0-1-1 0 0,0 1 1 0 0,1 0 0 0 0,-1-1 0 0 0,0 1 0 0 0,0-1 0 0 0,0 0-25 0 0,0 0 40 0 0,1 0 0 0 0,0 0 1 0 0,0 0-1 0 0,0 0 1 0 0,0 1-1 0 0,1-1-40 0 0,12-8 181 0 0,-9 2-111 0 0,-4 1-25 0 0,-3 7-40 0 0,1-1 0 0 0,-1 1-1 0 0,0-1 1 0 0,0 1-1 0 0,0-1 1 0 0,0 1 0 0 0,0-1-1 0 0,1 1 1 0 0,-1 0-1 0 0,0-1 1 0 0,1 1-1 0 0,-1-1 1 0 0,0 1 0 0 0,0 0-1 0 0,1-1 1 0 0,-1 1-1 0 0,1 0 1 0 0,-1 0 0 0 0,0-1-1 0 0,1 1 1 0 0,-1 0-1 0 0,1 0 1 0 0,-1-1 0 0 0,0 1-1 0 0,1 0 1 0 0,-1 0-1 0 0,1 0 1 0 0,-1 0-1 0 0,1 0 1 0 0,-1 0 0 0 0,1 0-1 0 0,-1 0 1 0 0,1 0-1 0 0,-1 0 1 0 0,1 0 0 0 0,-1 0-5 0 0,5-3 97 0 0,6-7-26 0 0,-8 4-12 0 0,-3-4-46 0 0,-1 10-5 0 0,2-20 250 0 0,0 0-70 0 0,0 17-162 0 0,-1 1 1 0 0,-1-1-1 0 0,1 1 1 0 0,0-1 0 0 0,-1 1-1 0 0,1 0 1 0 0,-1-1-1 0 0,0 1 1 0 0,0-2-27 0 0,-12-12 27 0 0,0 1-27 0 0,10 10 0 0 0,3 4 0 0 0,0 0 0 0 0,-1 1 0 0 0,1-1 0 0 0,0 0 0 0 0,0 1 0 0 0,-1-1 0 0 0,1 1 0 0 0,-1-1 0 0 0,1 1 0 0 0,-1-1 0 0 0,1 1 0 0 0,-1-1 0 0 0,1 1 0 0 0,-1-1 0 0 0,1 1 0 0 0,-1-1 0 0 0,1 1 0 0 0,-1 0 0 0 0,0-1 0 0 0,1 1 0 0 0,-1 0 0 0 0,0 0 0 0 0,-4-3 0 0 0,-11-10 0 0 0,-15-19 0 0 0,30 31 0 0 0,0 0 0 0 0,-1 0 0 0 0,1-1 0 0 0,0 1 0 0 0,0 0 0 0 0,-1 0 0 0 0,1 0 0 0 0,-1 0 0 0 0,1 0 0 0 0,-1 1 0 0 0,1-1 0 0 0,-1 0 0 0 0,0 1 0 0 0,1-1 0 0 0,-1 1 0 0 0,0-1 0 0 0,1 1 0 0 0,-1 0 0 0 0,0 0 0 0 0,0 0 0 0 0,-3 0 0 0 0,3 0 0 0 0,-22-13 0 0 0,20 10-2 0 0,-2 3 5 0 0,-16 0-22 0 0,6 0-61 0 0,1 3 10 0 0,-14 12-5 0 0,23-4 32 0 0,4-10 42 0 0,0 1 0 0 0,0-1-1 0 0,0 0 1 0 0,0 1 0 0 0,-1-1-1 0 0,1 0 1 0 0,-1-1 0 0 0,1 1 1 0 0,-1 0-2 0 0,1 0 1 0 0,-1 0 0 0 0,1 0-1 0 0,-1 0 1 0 0,1 0 0 0 0,0 1-1 0 0,0-1 1 0 0,-1 1 1 0 0,-10 23-55 0 0,11-21 57 0 0,0 2-2 0 0,1-2 0 0 0,-15 20 0 0 0,5-5-7 0 0,4-4-40 0 0,-9 27 37 0 0,11-34 9 0 0,4-7-2 0 0,0 1-1 0 0,0-1 1 0 0,0 1-1 0 0,1-1 1 0 0,-1 1-1 0 0,0-1 0 0 0,1 1 1 0 0,-1 0-1 0 0,1-1 1 0 0,-1 1-1 0 0,1 0 1 0 0,0-1-1 0 0,0 1 1 0 0,0 0-1 0 0,0 0 4 0 0,0 8-8 0 0,1-6 8 0 0,-1-1-1 0 0,0 1 1 0 0,0 0 0 0 0,0-1 0 0 0,0 1-1 0 0,-1 0 1 0 0,1-1 0 0 0,-1 1 0 0 0,-1 1 0 0 0,-2 6 0 0 0,2-7 0 0 0,1-1 0 0 0,-1 1 0 0 0,1 0 0 0 0,0 0 0 0 0,0 0 0 0 0,0 0 0 0 0,1 0 0 0 0,-1 0 0 0 0,1 0 0 0 0,0 0 0 0 0,0 0 0 0 0,0 0 0 0 0,1 0 0 0 0,0 0 0 0 0,-1 0 0 0 0,2 1 0 0 0,-1 0 0 0 0,2 1 0 0 0,-1 1 0 0 0,0 0 0 0 0,0 1 0 0 0,-1-1 0 0 0,0 0 0 0 0,0 6 0 0 0,-1 2 0 0 0,-1-7 0 0 0,1 0 0 0 0,0 0 0 0 0,1-1 0 0 0,0 1 0 0 0,0 1 0 0 0,4 8 0 0 0,-3-11 0 0 0,0 1 0 0 0,-1-1 0 0 0,1 1 0 0 0,-1 0 0 0 0,-1-1 0 0 0,1 1 0 0 0,-2-4 0 0 0,1-1 1 0 0,0 1-1 0 0,0-1 1 0 0,0 1-1 0 0,0-1 1 0 0,1 0-1 0 0,-1 1 1 0 0,1-1-1 0 0,0 0 1 0 0,-1 1-1 0 0,1-1 1 0 0,0 0-1 0 0,0 1 1 0 0,0-1 0 0 0,1 0-1 0 0,-1 0 1 0 0,0 0-1 0 0,1 0 1 0 0,-1 0-1 0 0,1 0 0 0 0,0-1 4 0 0,0 1 0 0 0,-1 0 0 0 0,0 0 0 0 0,1 0 0 0 0,-1 0 0 0 0,0 0-1 0 0,0 0 1 0 0,0 0 0 0 0,0 1 0 0 0,0-1 0 0 0,-1 0 0 0 0,1 0 0 0 0,-1 1 0 0 0,1-1-4 0 0,2 11 11 0 0,-1-6 12 0 0,1 0 0 0 0,1 0 1 0 0,-1 0-1 0 0,1-1 1 0 0,4 5-24 0 0,-6-7 18 0 0,1 0 1 0 0,1 0-1 0 0,-1-1 1 0 0,0 1-1 0 0,1-1 1 0 0,0 0 0 0 0,0 0-1 0 0,0 0 1 0 0,1 0-19 0 0,8 2 72 0 0,-7 6-2 0 0,2-6-24 0 0,8 4-20 0 0,-11-7-16 0 0,-3-1 3 0 0,0-1 0 0 0,0 1 0 0 0,1 0 0 0 0,-1-1 0 0 0,0 1 0 0 0,0-1 0 0 0,1 0 0 0 0,1 0-13 0 0,21-1 43 0 0,-9 0-34 0 0,-9 1-13 0 0,29 0 100 0 0,-20 0-97 0 0,-7 0-38 0 0,0 0-37 0 0,1 0-46 0 0,0 0-54 0 0,-8 0-76 0 0,-1 0 95 0 0,1 0 80 0 0,-1 0 63 0 0,1 0 60 0 0,3-2 214 0 0,-3 1-198 0 0,-1 0-66 0 0,0 0-33 0 0,0 1-40 0 0,0-1-47 0 0,0 0-52 0 0,0 0-61 0 0,0 0-67 0 0,1 0-73 0 0,-1 0 81 0 0,-1 0-37 0 0,1 0-40 0 0,0 0-41 0 0,0 0-43 0 0,0 0-47 0 0,0 0-46 0 0,1 0-51 0 0,2-3-1217 0 0,5-5-1026 0 0</inkml:trace>
  <inkml:trace contextRef="#ctx0" brushRef="#br0" timeOffset="2031.42">2335 395 4320 0 0,'3'3'99'0'0,"7"7"11"0"0,-7-7 9 0 0,-3 0-19 0 0,0 0-87 0 0,-1-1-12 0 0,1 0 0 0 0,0-1-1 0 0,0 1 1 0 0,0 0-1 0 0,0 0 1 0 0,1 0-1 0 0,-1 0 1 0 0,0-1 0 0 0,1 1-1 0 0,-1 0 1 0 0,1 1-1 0 0,6 1 22 0 0,-4-2 40 0 0,-1 0 36 0 0,-1 2 38 0 0,-1 2 39 0 0,3 6 227 0 0,1-3-59 0 0,3 4 35 0 0,-6 4-29 0 0,-1 0 4 0 0,4-6-18 0 0,3 5 16 0 0,-2 1-42 0 0,4 18 211 0 0,-1-5-156 0 0,-6-20-198 0 0,2 0 0 0 0,-1 0-1 0 0,4 4-165 0 0,-2 0 187 0 0,1 0-1 0 0,-2 0 0 0 0,0 0 1 0 0,-1 1-1 0 0,0 2-186 0 0,6 21 374 0 0,-8-34-341 0 0,7 33 285 0 0,-4-1-67 0 0,-4-33-210 0 0,0 1 0 0 0,0 0-1 0 0,1-1 1 0 0,-1 1 0 0 0,1-1-1 0 0,0 1 1 0 0,0 0 0 0 0,0-1-1 0 0,2 2-40 0 0,2 10 176 0 0,0 14 88 0 0,0-13-147 0 0,-2-6 9 0 0,0 2 45 0 0,-1 0 52 0 0,-2 1 60 0 0,0-8-50 0 0,0-1-93 0 0,0 0-77 0 0,0-1-37 0 0,0 10-27 0 0,0-8 43 0 0,0 0 82 0 0,0-2-19 0 0,0-1 35 0 0,0 1 20 0 0,0-1 34 0 0,0 0 40 0 0,0 1 42 0 0,0-1 46 0 0,0 1 50 0 0,0-1 52 0 0,0 0 58 0 0,-2-4-251 0 0,-1-1-164 0 0,-13-14 234 0 0,11 12-250 0 0,3 1-55 0 0,-9-22 118 0 0,-2-14-82 0 0,5 14-21 0 0,4 9 30 0 0,5-3-22 0 0,-1 4-19 0 0,0 3 0 0 0,-2 1 0 0 0,1-1 0 0 0,-4-8 0 0 0,3 11 0 0 0,0 0 0 0 0,0 0 0 0 0,1 0 0 0 0,1-1 0 0 0,-1 1 0 0 0,2-1 0 0 0,-1 1 0 0 0,2-7 0 0 0,3-1 0 0 0,-3 8 0 0 0,0 1 0 0 0,0-1 0 0 0,-1 0 0 0 0,0 0 0 0 0,-1-1 0 0 0,0 4 0 0 0,0 3 0 0 0,0 1 0 0 0,0-1 0 0 0,0 1 0 0 0,1-1 0 0 0,-1 1 0 0 0,1-1 0 0 0,0 1 0 0 0,0-1 0 0 0,0 1 0 0 0,0-1 0 0 0,0 1 0 0 0,1 0 0 0 0,0 0 0 0 0,0 0 0 0 0,1-3 0 0 0,-1 3 0 0 0,0-1 0 0 0,0 0 0 0 0,-1 0 0 0 0,1 0 0 0 0,-1 0 0 0 0,0 0 0 0 0,0-2 0 0 0,0 3 0 0 0,-1-1 0 0 0,1 1 0 0 0,0-1 0 0 0,0 1 0 0 0,1 0 0 0 0,-1 0 0 0 0,1-1 0 0 0,-1 1 0 0 0,1 0 0 0 0,0 0 0 0 0,0 0 0 0 0,2-1 0 0 0,57-57-108 0 0,-28 27 75 0 0,-31 33 28 0 0,0-1 1 0 0,0 1-1 0 0,0-1 0 0 0,0 1 1 0 0,0 0-1 0 0,0 0 0 0 0,0 0 0 0 0,0 0 1 0 0,0 0-1 0 0,1 0 0 0 0,-1 1 0 0 0,0-1 1 0 0,0 1-1 0 0,1-1 5 0 0,10-2-1 0 0,14-11 1 0 0,-25 12 0 0 0,1 1 0 0 0,0-1 0 0 0,0 0 0 0 0,0 1 0 0 0,0 0 0 0 0,0-1 0 0 0,0 1 0 0 0,0 0 0 0 0,1 1 0 0 0,-1-1 0 0 0,3 0 0 0 0,-5 1-1 0 0,1 0-1 0 0,0 0 0 0 0,-1 0 0 0 0,1-1 0 0 0,-1 1 0 0 0,1-1 0 0 0,-1 1 0 0 0,1-1 0 0 0,-1 1 1 0 0,1-1-1 0 0,-1 0 0 0 0,0 0 0 0 0,1 0 2 0 0,11-5-29 0 0,-2 4 27 0 0,1 1 0 0 0,-1 0 0 0 0,1 0 0 0 0,-1 1 0 0 0,10 1 2 0 0,9 0-1 0 0,17-1 1 0 0,-45 0 0 0 0,-1 1-1 0 0,1-1 0 0 0,0 0 1 0 0,-1 0-1 0 0,1 1 0 0 0,0-1 1 0 0,-1 1-1 0 0,1-1 0 0 0,-1 1 1 0 0,1 0-1 0 0,-1 0 0 0 0,1-1 1 0 0,-1 1-1 0 0,1 0 0 0 0,-1 0 1 0 0,0 1-1 0 0,0-1 0 0 0,1 1 1 0 0,1 0-70 0 0,-3-2-58 0 0,1 0-400 0 0,1 0 67 0 0,-1 0 55 0 0,0 0 47 0 0,1 0-58 0 0,1 0-622 0 0,-2 0 561 0 0,0 0-12 0 0,0 0-89 0 0,1 0-1440 0 0,-2 0-1146 0 0</inkml:trace>
  <inkml:trace contextRef="#ctx0" brushRef="#br0" timeOffset="2747.39">3565 584 7856 0 0,'0'0'174'0'0,"0"0"29"0"0,0 0 13 0 0,-2 0-31 0 0,1 1-183 0 0,1-1 0 0 0,-1 0 0 0 0,1-1 0 0 0,-1 1 1 0 0,1 0-1 0 0,-1 0 0 0 0,1 0 0 0 0,-1 0 0 0 0,1 0 0 0 0,-1 0 0 0 0,1-1 0 0 0,-1 1 0 0 0,1 0 0 0 0,-1 0 0 0 0,1-1 0 0 0,0 1 0 0 0,-1 0 0 0 0,1-1-2 0 0,-1 0 0 0 0,1 1-1 0 0,-1-1 1 0 0,1 0 0 0 0,-1 0 0 0 0,1 0 0 0 0,0 0 0 0 0,-1 0 0 0 0,1 0 0 0 0,0 0-1 0 0,0 1 1 0 0,0-1 0 0 0,0-1 0 0 0,0 1 1 0 0,0 0 0 0 0,0 0 0 0 0,-1 0 0 0 0,1 0 0 0 0,0 0 0 0 0,0 0-1 0 0,-1 0 1 0 0,1 0 0 0 0,0 0 0 0 0,-1 1 0 0 0,1-1 0 0 0,-1-1-1 0 0,0 2 3 0 0,1 0 0 0 0,0-1 1 0 0,-1 1-1 0 0,1 0 0 0 0,-1-1 0 0 0,1 1 1 0 0,-1 0-1 0 0,1 0 0 0 0,-1 0 0 0 0,1-1 1 0 0,-1 1-1 0 0,1 0 0 0 0,-1 0 0 0 0,1 0 1 0 0,-1 0-1 0 0,1 0 0 0 0,-1 0 0 0 0,1 0-3 0 0,-3 0 108 0 0,3 0 123 0 0,-1-1-28 0 0,1 0-44 0 0,0 0-40 0 0,0 0-31 0 0,0-3 22 0 0,1-1-56 0 0,-1 3-11 0 0,0 1 48 0 0,0-3 26 0 0,-1-1 43 0 0,-3-6 472 0 0,1 8-402 0 0,0 0-82 0 0,2 1-121 0 0,0 1-37 0 0,-2-2 310 0 0,2 1-103 0 0,0-1-63 0 0,2 0-61 0 0,-1 0-26 0 0,-1 1 58 0 0,-6-2 170 0 0,6 4-259 0 0,1-1 0 0 0,0 1 0 0 0,-1 0 0 0 0,1 0 1 0 0,-1 0-1 0 0,1-1 0 0 0,0 1 0 0 0,-1 0 0 0 0,1-1 0 0 0,0 1 0 0 0,0 0 0 0 0,-1-1 0 0 0,1 1 0 0 0,0 0 1 0 0,0-1-1 0 0,-1 1 0 0 0,1 0 0 0 0,0-1 0 0 0,0 1 0 0 0,0 0 0 0 0,0-1 0 0 0,-1 1 0 0 0,1-1 1 0 0,0 1-1 0 0,0-1 0 0 0,0 1 0 0 0,0 0 0 0 0,0-1 0 0 0,0 1 0 0 0,0-1 0 0 0,0 1-16 0 0,-2-6 378 0 0,-9-7-17 0 0,8 7-229 0 0,3 5-120 0 0,0 1 0 0 0,0-1 0 0 0,0 1 0 0 0,0-1 0 0 0,-1 1 0 0 0,1-1 0 0 0,0 1 0 0 0,0 0 0 0 0,0-1 1 0 0,-1 1-1 0 0,1-1 0 0 0,0 1 0 0 0,-1 0 0 0 0,1-1 0 0 0,0 1 0 0 0,-1 0 0 0 0,1 0 0 0 0,0-1 0 0 0,-1 1 0 0 0,1 0 0 0 0,-1-1 0 0 0,1 1 1 0 0,0 0-1 0 0,-1 0 0 0 0,1 0 0 0 0,-1 0 0 0 0,1 0 0 0 0,-1-1 0 0 0,1 1 0 0 0,-1 0 0 0 0,1 0 0 0 0,-1 0 0 0 0,1 0 0 0 0,-1 0 0 0 0,1 0 1 0 0,-1 0-13 0 0,-4-2 264 0 0,-5-9-16 0 0,7 9-118 0 0,0 1-49 0 0,0 0-31 0 0,-1 1-29 0 0,1 0-7 0 0,0-1 24 0 0,-5-4 35 0 0,-4-1 43 0 0,-2 4 55 0 0,12 2-163 0 0,0-1 0 0 0,0 1 0 0 0,0-1 0 0 0,0 0-1 0 0,0 0 1 0 0,0 1 0 0 0,0-1 0 0 0,0-1-8 0 0,-6-2 19 0 0,3 12 45 0 0,3-7-63 0 0,0 0 1 0 0,0-1 0 0 0,1 1-1 0 0,-1-1 1 0 0,0 0 0 0 0,0 0-1 0 0,0 1 1 0 0,0-1 0 0 0,1 0 0 0 0,-1-1-1 0 0,-1 1-1 0 0,-1 0 8 0 0,-1 3 35 0 0,2 0-37 0 0,1-2-3 0 0,-22 10-1 0 0,18-8-2 0 0,0 0 0 0 0,0 0 0 0 0,0 1 0 0 0,0-1 0 0 0,0 1 0 0 0,1 0 0 0 0,-1 1 0 0 0,-18 19 0 0 0,21-21 0 0 0,1 2 0 0 0,-3 8 0 0 0,-6-8-11 0 0,6 8-32 0 0,-8 3 33 0 0,-1 0 10 0 0,11-5 0 0 0,2-1 0 0 0,-10 16 0 0 0,10-25-1 0 0,1 0 1 0 0,0 0 0 0 0,0 0-1 0 0,0 0 1 0 0,0 1 0 0 0,-1-1 0 0 0,1 0-1 0 0,1 0 1 0 0,-1 0 0 0 0,0 0 0 0 0,0 0-1 0 0,0 0 1 0 0,1 0 0 0 0,-1 0-1 0 0,0 0 1 0 0,1 0 0 0 0,-1 0 0 0 0,1 0-1 0 0,-1 0 1 0 0,1 0 0 0 0,-1 0 0 0 0,1 0-1 0 0,0-1 1 0 0,0 1 0 0 0,-1 0-1 0 0,1 0 1 0 0,0-1 0 0 0,0 1 0 0 0,0 0-3 0 0,0 0 1 0 0,-1-1 0 0 0,0 1 0 0 0,1-1 0 0 0,-1 1 0 0 0,1 0 0 0 0,-1-1-1 0 0,0 1 1 0 0,0-1 0 0 0,1 1 0 0 0,-1 0 0 0 0,0-1 0 0 0,0 1 0 0 0,0 0 0 0 0,0-1 0 0 0,0 1 0 0 0,0 0 0 0 0,0-1 0 0 0,0 1 0 0 0,0 0 0 0 0,0-1 0 0 0,0 1 0 0 0,0 0 0 0 0,0-1 0 0 0,-1 1 2 0 0,1 2-4 0 0,0-2 4 0 0,0 1 0 0 0,0 0 0 0 0,0-1 0 0 0,1 1 0 0 0,-1 0 0 0 0,1-1 0 0 0,-1 1 0 0 0,1 0 0 0 0,0-1 0 0 0,-1 1 0 0 0,1-1 0 0 0,0 1 0 0 0,0-1 0 0 0,0 1 0 0 0,0-1 0 0 0,0 0 0 0 0,0 1 0 0 0,1-1 0 0 0,-1 0 0 0 0,1 0 0 0 0,11 15 0 0 0,-9-5 0 0 0,-3-10 0 0 0,-1 0 0 0 0,0 0 0 0 0,1 0 0 0 0,-1 0 0 0 0,1 0 0 0 0,-1 1 0 0 0,1-1 0 0 0,0 0 0 0 0,-1-1 0 0 0,1 1 0 0 0,0 0 0 0 0,0 0 0 0 0,0 0 0 0 0,0 0 0 0 0,-1-1 0 0 0,1 1 0 0 0,0 0 0 0 0,1 0 0 0 0,5 2 0 0 0,-4-2 0 0 0,0 0 0 0 0,0 1 0 0 0,-1-1 0 0 0,1 1 0 0 0,-1-1 0 0 0,1 1 0 0 0,-1 0 0 0 0,1 0 0 0 0,-1 0 0 0 0,0 0 0 0 0,0 0 0 0 0,0 1 0 0 0,0-1 0 0 0,0 1 0 0 0,0 0 0 0 0,2 7-8 0 0,-3-8 5 0 0,-1-1 0 0 0,1 1-1 0 0,0-1 1 0 0,-1 1 0 0 0,1-1 0 0 0,0 0-1 0 0,0 1 1 0 0,0-1 0 0 0,0 0-1 0 0,0 0 1 0 0,0 0 0 0 0,0 0-1 0 0,0 1 1 0 0,1-2 0 0 0,-1 1 0 0 0,1 1 3 0 0,3 1-3 0 0,1 1 0 0 0,-1 0 0 0 0,0 1 0 0 0,0 0 0 0 0,-1-1 0 0 0,0 1 0 0 0,1 1 0 0 0,1 2 3 0 0,-4-5-6 0 0,0 0 1 0 0,1 0-1 0 0,-1-1 1 0 0,1 1-1 0 0,0-1 1 0 0,-1 1-1 0 0,1-1 1 0 0,0 0-1 0 0,1 0 1 0 0,-1-1 0 0 0,0 1 5 0 0,8 4 0 0 0,11 8 0 0 0,-14-9 0 0 0,-1 0 0 0 0,1 0 0 0 0,-1 1 0 0 0,0 0 0 0 0,0 1 0 0 0,-2-3 0 0 0,0 1 0 0 0,0-1 0 0 0,0-1 0 0 0,1 1 0 0 0,0-1 0 0 0,-1 1 0 0 0,1-1 0 0 0,-1 1 0 0 0,0 0 0 0 0,0 1 0 0 0,0-1 0 0 0,-2-1 0 0 0,0-1 0 0 0,0 0 0 0 0,0 1 0 0 0,1-1 0 0 0,-1 0 0 0 0,2 0 0 0 0,-2 0 0 0 0,1-1 0 0 0,-1 1 0 0 0,0 1 0 0 0,1-1 0 0 0,-1 0 0 0 0,0 2 0 0 0,1 0 4 0 0,13 14 14 0 0,-10-6 44 0 0,-4 2 63 0 0,-2 3 98 0 0,-1 12-95 0 0,-3-13-128 0 0,3-15 0 0 0,-1 0 0 0 0,0 0 0 0 0,1 0 0 0 0,-1 0 0 0 0,0-1 0 0 0,0 1 0 0 0,1 0 0 0 0,-1 0 0 0 0,0-1 0 0 0,0 1 0 0 0,0 0 0 0 0,0-1 0 0 0,0 1 0 0 0,0-1 0 0 0,0 1 0 0 0,-1-1 0 0 0,-9 6 0 0 0,6 5 0 0 0,-20 3 55 0 0,21-12-32 0 0,-11 2 41 0 0,-6-5-9 0 0,12 0-28 0 0,-1 1 9 0 0,8 0-33 0 0,0 0 0 0 0,0 0 0 0 0,0 0 1 0 0,0 0-1 0 0,0 0 0 0 0,0 0 0 0 0,0 1 1 0 0,0-1-1 0 0,0 1 0 0 0,0-1 1 0 0,0 1-4 0 0,-1 1 0 0 0,-1 0 0 0 0,0 0 0 0 0,1-1 0 0 0,-1 0 0 0 0,0 1 0 0 0,0-1 0 0 0,0 0 0 0 0,0-1 0 0 0,0 1 0 0 0,-3-1 0 0 0,5 0 0 0 0,0 0 0 0 0,1 0 0 0 0,-1 0 0 0 0,0-1 0 0 0,0 1 0 0 0,0 0 0 0 0,0-1 0 0 0,0 0 0 0 0,0 1 0 0 0,1-1 0 0 0,-1 0 0 0 0,0 0 0 0 0,-1-1 0 0 0,2 1 0 0 0,-1 0 0 0 0,1 0 0 0 0,-1 0 0 0 0,1 1 0 0 0,-1-1 0 0 0,1 0 0 0 0,-1 1 0 0 0,1 0 0 0 0,-1-1 0 0 0,1 1 0 0 0,-1 0 0 0 0,0 0 0 0 0,-1-1 0 0 0,2 1 0 0 0,-1 0 0 0 0,0 0 0 0 0,1 0 0 0 0,-1-1 0 0 0,0 1 0 0 0,1 0 0 0 0,-1-1 0 0 0,1 0 0 0 0,-1 1 0 0 0,1-1 0 0 0,-1 0 0 0 0,1 0 0 0 0,-1 0 0 0 0,1 0 0 0 0,-7-4 0 0 0,6 4 0 0 0,-16-7-31 0 0,-12-4-90 0 0,14 5 73 0 0,11 3-5 0 0,3 0-10 0 0,-1 0-33 0 0,0 0-41 0 0,0-2-48 0 0,0 2-9 0 0,-7-7-162 0 0,6 7 183 0 0,1 0-63 0 0,-1 0-90 0 0,2 0-114 0 0,1 1-72 0 0,0-1-110 0 0,0 2 96 0 0,1 0-41 0 0,-2-3-657 0 0,-2-1-507 0 0,-5-4-972 0 0</inkml:trace>
  <inkml:trace contextRef="#ctx0" brushRef="#br0" timeOffset="3394.3">3976 695 6504 0 0,'0'0'141'0'0,"0"0"23"0"0,0 0 13 0 0,0 0-46 0 0,0 0 10 0 0,0 0 71 0 0,2 0 198 0 0,1 0-169 0 0,1 0-39 0 0,7 0 341 0 0,-5 0-285 0 0,1 0 136 0 0,-3 0-125 0 0,0 0 54 0 0,0 0 60 0 0,1 0 72 0 0,3-2 21 0 0,1-2-87 0 0,5-3 86 0 0,2 4-86 0 0,-8 3-157 0 0,-4 0-36 0 0,2-2 49 0 0,8-3-31 0 0,-5 2-93 0 0,-2 0-12 0 0,5-2 159 0 0,-3 0-103 0 0,-8 4-140 0 0,0 0 1 0 0,1 0 0 0 0,-1 0-1 0 0,1 0 1 0 0,-1 1 0 0 0,1-1-1 0 0,-1 1 1 0 0,1-1 0 0 0,-1 1 0 0 0,1-1-1 0 0,0 1 1 0 0,-1 0 0 0 0,1 0-1 0 0,0 0-25 0 0,7-1 93 0 0,7-5 42 0 0,-7 1-59 0 0,4-2 42 0 0,-4 2-98 0 0,-8 4-20 0 0,1 0-1 0 0,-1 0 0 0 0,1 0 0 0 0,-1 1 0 0 0,1-1 1 0 0,-1 0-1 0 0,1 1 0 0 0,0-1 0 0 0,-1 1 0 0 0,1-1 1 0 0,1 1 0 0 0,0 0-30 0 0,-3 0 108 0 0,0 0 12 0 0,0 0 6 0 0,0 0 56 0 0,0-3 10 0 0,0-7-2 0 0,0 7-75 0 0,0 3-58 0 0,0 0-41 0 0,0 0-50 0 0,0-2-49 0 0,0 1 107 0 0,0 0 0 0 0,0 1 0 0 0,0-1 0 0 0,0 0 1 0 0,0 0-1 0 0,0 1 0 0 0,-1-1 0 0 0,1 0 0 0 0,0 1 0 0 0,0-1 0 0 0,0 1 0 0 0,-1-1 1 0 0,1 0-1 0 0,0 1 0 0 0,-1-1 6 0 0,-12-4-17 0 0,0-6 34 0 0,10 9 68 0 0,3 2 13 0 0,-5 0-56 0 0,1 0-55 0 0,2 0-44 0 0,-2 0-50 0 0,4-3 26 0 0,0 2 79 0 0,0 1 1 0 0,0-1 0 0 0,0 0 0 0 0,0 1 0 0 0,-1-1 0 0 0,1 0 0 0 0,0 1 0 0 0,0-1 0 0 0,0 0 0 0 0,0 1 0 0 0,-1-1 0 0 0,1 0 0 0 0,0 1 0 0 0,-1-1 0 0 0,1 1 1 0 0,-11-6 0 0 0,11 6 0 0 0,0-1 0 0 0,-1 0 0 0 0,1 0 0 0 0,0 0 0 0 0,-1 1 0 0 0,1-1 0 0 0,0 0 0 0 0,0 0 0 0 0,0 0 0 0 0,0 0 0 0 0,0 0 0 0 0,0 1 0 0 0,0-1 0 0 0,0-1 0 0 0,-3-14 0 0 0,-10 1 0 0 0,0-1 0 0 0,10 11 0 0 0,3 4 0 0 0,0 1 0 0 0,0-1 0 0 0,-1 0 0 0 0,1 1 0 0 0,0-1 0 0 0,-1 0 0 0 0,1 1 0 0 0,0-1 0 0 0,-1 1 0 0 0,1-1 0 0 0,-1 1 0 0 0,1-1 0 0 0,-1 1 0 0 0,1-1 0 0 0,-1 1 0 0 0,0 0 0 0 0,1-1 0 0 0,-1 1 0 0 0,1 0 0 0 0,-1-1 0 0 0,0 1 0 0 0,0 0 0 0 0,-4-3 0 0 0,-10-10 0 0 0,-9-11 1 0 0,21 21 4 0 0,-2 1 5 0 0,2 1 12 0 0,-1 0 1 0 0,0 1 0 0 0,1-1-1 0 0,-1 1 1 0 0,0 0 0 0 0,0 0 0 0 0,1 0-1 0 0,-5 0-22 0 0,-2 1 29 0 0,8-1-23 0 0,0 0 0 0 0,1 0 0 0 0,-1 0 0 0 0,0 1 0 0 0,0-1 0 0 0,1 1 0 0 0,-1-1 0 0 0,0 1-1 0 0,1 0 1 0 0,-1 0 0 0 0,1-1 0 0 0,-1 1 0 0 0,1 0 0 0 0,-1 0-6 0 0,-5 4-5 0 0,-3 0 5 0 0,8-4 0 0 0,-1 0 0 0 0,1 0 0 0 0,0 0 0 0 0,0 0 0 0 0,0 1 0 0 0,-1-1 0 0 0,2 1 0 0 0,-1-1 0 0 0,0 1 0 0 0,0 0 0 0 0,0 0 0 0 0,0-1 0 0 0,0 1 0 0 0,0-1 0 0 0,-1 0 0 0 0,1 1 0 0 0,0-1 0 0 0,0 0 0 0 0,-1-1 0 0 0,1 1 0 0 0,-1 0 0 0 0,1 0 0 0 0,-1-1 0 0 0,1 0 0 0 0,-1 1 0 0 0,1 0 0 0 0,-1-1 0 0 0,1 1 0 0 0,0 0 0 0 0,-1 0 0 0 0,1 1 0 0 0,0-1 0 0 0,0 0 0 0 0,0 1 0 0 0,0-1 0 0 0,0 1 0 0 0,0 0 0 0 0,-11 11 0 0 0,7-6 0 0 0,0-1 0 0 0,-1 0 0 0 0,0 0 0 0 0,-4 3 0 0 0,5-5 0 0 0,1 0 0 0 0,0 0 0 0 0,0 0 0 0 0,0 1 0 0 0,0 0 0 0 0,1 0 0 0 0,0 0 0 0 0,-2 4 0 0 0,-26 28 0 0 0,29-33-5 0 0,-22 35 25 0 0,17-26 16 0 0,1-1 1 0 0,1 1 0 0 0,-5 11-37 0 0,10-21 1 0 0,0 0 1 0 0,0 1-1 0 0,1-1 0 0 0,-1 0 1 0 0,1 1-1 0 0,0-1 1 0 0,0 0-1 0 0,0 1-1 0 0,-1 16 0 0 0,-3-5 0 0 0,2-9 0 0 0,0 0 0 0 0,0 1 0 0 0,1-1 0 0 0,0 0 0 0 0,0 1 0 0 0,1-1 0 0 0,-1 1 0 0 0,2 0 0 0 0,-1-1 0 0 0,1 1 0 0 0,0 1 0 0 0,4 9 0 0 0,-3-10 0 0 0,0 0 0 0 0,-1-1 0 0 0,1 1 0 0 0,-2 0 0 0 0,1 3 0 0 0,0-4-2 0 0,-1-1 1 0 0,1 1-1 0 0,1 0 1 0 0,-1-1 0 0 0,1 1-1 0 0,0-1 1 0 0,0 0-1 0 0,0 0 1 0 0,1 1 0 0 0,-1-2-1 0 0,1 1 1 0 0,1 0 0 0 0,-1 0-1 0 0,3 2 2 0 0,8 12-54 0 0,-11-14 52 0 0,1 1-1 0 0,1-1 1 0 0,-1 0-1 0 0,1 0 1 0 0,0 0-1 0 0,2 1 3 0 0,7 5 31 0 0,4 1 41 0 0,-13-9-54 0 0,-1-1-1 0 0,0 0 1 0 0,1-1-1 0 0,-1 1 1 0 0,1-1 0 0 0,-1 0-1 0 0,3 1-17 0 0,13 3 55 0 0,1 5-39 0 0,5-5-16 0 0,-10 1 0 0 0,-13-4 0 0 0,0-1 0 0 0,1 0 0 0 0,-1 0 0 0 0,0 0 0 0 0,1-1 0 0 0,-1 1 0 0 0,1-1 0 0 0,0 1 0 0 0,-1-1 0 0 0,13 0 0 0 0,-9 0 0 0 0,1 0 0 0 0,0 0 0 0 0,0 0 0 0 0,-1-1 0 0 0,3-1 0 0 0,5-4 0 0 0,-12 5 0 0 0,0 0 0 0 0,0 0 0 0 0,0 0 0 0 0,0 0 0 0 0,0 0 0 0 0,1 1 0 0 0,-1-1 0 0 0,0 1 0 0 0,4 0 0 0 0,-4 0 0 0 0,0-1 0 0 0,1 1 0 0 0,-1-1 0 0 0,1 1 0 0 0,-1-1 0 0 0,0 0 0 0 0,1-1 0 0 0,0 0 0 0 0,12-3 0 0 0,7-1 0 0 0,-17 0-32 0 0,-4 3-20 0 0,1-1-40 0 0,-2 3 184 0 0,0 0-58 0 0,1 0-52 0 0,0 0-49 0 0,-1 0-43 0 0,1-1-38 0 0,3-1-243 0 0,1-1-216 0 0,4-3-497 0 0,-6 4 655 0 0,0-1 44 0 0,0 1 80 0 0,12-13-1017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4:08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8264 0 0,'0'0'182'0'0,"0"0"29"0"0,3 0 14 0 0,8 0-48 0 0,22 0-116 0 0,-18 0-35 0 0,-8-1 25 0 0,0 1 0 0 0,0 1-1 0 0,0-1 1 0 0,0 1 0 0 0,4 1-51 0 0,4 3 89 0 0,-11-3-69 0 0,-1-1 0 0 0,0 0-1 0 0,0 0 1 0 0,1 0 0 0 0,-1 0 0 0 0,1-1 0 0 0,-1 1 0 0 0,2-1-20 0 0,31-1 124 0 0,-25 0-93 0 0,1 0 0 0 0,-1 2 0 0 0,1-1 1 0 0,-1 1-1 0 0,9 2-31 0 0,-3 2 32 0 0,-11-3-16 0 0,1 0 0 0 0,-1-1 0 0 0,1 1 0 0 0,0-1 0 0 0,-1-1 0 0 0,1 1-16 0 0,69-1 108 0 0,-39 0-88 0 0,151 0 5 0 0,342 0 162 0 0,-301 0-151 0 0,-183 2-36 0 0,14 3 0 0 0,-13 0 0 0 0,18-2 0 0 0,-8-3 0 0 0,-8-2 0 0 0,0 3 0 0 0,4 3 0 0 0,-19 0-7 0 0,1 1-36 0 0,0-2 1 0 0,0-2 42 0 0,-1-1-42 0 0,10 0-52 0 0,20 3 94 0 0,-24 1-9 0 0,18 2 37 0 0,2-3 34 0 0,141-3 8 0 0,260 0 193 0 0,-318 0-207 0 0,1 0-34 0 0,2-8 10 0 0,5 0 18 0 0,749 8 68 0 0,-753 8-118 0 0,8 0 0 0 0,174-8 10 0 0,-172 8 25 0 0,1 0-16 0 0,950-8-9 0 0,-367 0 37 0 0,-556-8 70 0 0,6 0-43 0 0,-126 8-81 0 0,135-3-53 0 0,-126-2 46 0 0,107-3 15 0 0,78 8 67 0 0,129 0 161 0 0,-180-8 72 0 0,-108 3-190 0 0,0 2-42 0 0,318 3 118 0 0,2 0-102 0 0,-242 0-38 0 0,89 0-40 0 0,-145 1-7 0 0,211-4 0 0 0,-251-2 0 0 0,138-3 53 0 0,-91 9-44 0 0,66-1 13 0 0,-59-4 38 0 0,-66 0-49 0 0,184-5 74 0 0,1139 9-93 0 0,-1179 8 8 0 0,14 0 0 0 0,-158-9 0 0 0,144 4 0 0 0,-149 1 0 0 0,138 5 0 0 0,-9-1 0 0 0,1 0 0 0 0,-134-8 0 0 0,115 3 0 0 0,-110 2 0 0 0,91 3 0 0 0,-102-8 0 0 0,111 3 0 0 0,-107 1 0 0 0,85 5 0 0 0,-99-10-15 0 0,21 1-78 0 0,-4 3-103 0 0,-12 2-18 0 0,-7 0-348 0 0,25-2 562 0 0,11-3-408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29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5960 0 0,'0'0'132'0'0,"0"0"17"0"0,0 0 12 0 0,0 0 43 0 0,0-3 132 0 0,0-7 59 0 0,0 7 12 0 0,0 3-2 0 0,0 0-10 0 0,0 0-3 0 0,0 0 0 0 0,0 0-30 0 0,0 0-123 0 0,0 0-58 0 0,0 0-11 0 0,0 0 7 0 0,3 3 40 0 0,7 7 21 0 0,-7-7-49 0 0,-2 0-75 0 0,-1 1-41 0 0,-1 2-2 0 0,1-6-36 0 0,0 5 179 0 0,0-2-90 0 0,0 0-60 0 0,0 0-8 0 0,0-1 4 0 0,3 3 204 0 0,2 2-131 0 0,0 4 17 0 0,-2 5 9 0 0,-3 0-9 0 0,0-11-114 0 0,0 0-38 0 0,0 0 40 0 0,0 2 47 0 0,0 2 72 0 0,0 5-22 0 0,0 31 322 0 0,0-33-358 0 0,0 3 9 0 0,0-11-89 0 0,0 0 0 0 0,0 0 1 0 0,0 0-1 0 0,0 0 0 0 0,-1 0 0 0 0,0 0 1 0 0,0 1-20 0 0,-4 10 65 0 0,3-12-50 0 0,1 1 1 0 0,0-1 0 0 0,0 0 0 0 0,0 1-1 0 0,0-1 1 0 0,1 1 0 0 0,-1-1-1 0 0,1 1 1 0 0,0 0-16 0 0,0 56 363 0 0,-2-43-198 0 0,-4 1-30 0 0,1-3-32 0 0,2 8 83 0 0,3 37 355 0 0,0-35-364 0 0,-1-7-30 0 0,-6-2-53 0 0,1 0-13 0 0,5 2 41 0 0,1 19 71 0 0,0-18-49 0 0,0 1 32 0 0,0 0 35 0 0,0 0 35 0 0,0 0 37 0 0,0-1 37 0 0,1-10-283 0 0,4-4-32 0 0,2 0-5 0 0,-7-5 2 0 0,0 1-1 0 0,1 0 0 0 0,-1-1 0 0 0,0 1 0 0 0,1 0 0 0 0,-1-1 0 0 0,0 1 0 0 0,0 0 0 0 0,0-1 0 0 0,0 1 0 0 0,0 0 0 0 0,0-1 0 0 0,0 1 0 0 0,0 0 0 0 0,0-1-1 0 0,0 3 76 0 0,0-3-1 0 0,0 0-10 0 0,0 0-1 0 0,0 0 0 0 0,0 3-10 0 0,0 7-30 0 0,0-10-23 0 0,0 0 0 0 0,0 0 0 0 0,0 0 0 0 0,0 1 1 0 0,0-1-1 0 0,0 0 0 0 0,0 0 0 0 0,0 0 0 0 0,0 0 0 0 0,0 0 1 0 0,0 0-1 0 0,0 0 0 0 0,0 0 0 0 0,0 0 0 0 0,0 0 0 0 0,0 1 1 0 0,0-1-1 0 0,0 0 0 0 0,0 0 0 0 0,0 0 0 0 0,0 0 1 0 0,0 0-1 0 0,0 0 0 0 0,0 0 0 0 0,0 0 0 0 0,0 0 0 0 0,1 0 1 0 0,-1 0-1 0 0,0 1 0 0 0,0-1 0 0 0,0 0 0 0 0,0 0 0 0 0,0 0 1 0 0,0 0-1 0 0,0 0 0 0 0,0 0 0 0 0,0 0 0 0 0,0 0 0 0 0,0 0 1 0 0,0 0-1 0 0,1 0 0 0 0,-1 0 0 0 0,0 0 0 0 0,0 0 0 0 0,0 0 1 0 0,0 0-1 0 0,0 0 0 0 0,0 0 0 0 0,0 0 0 0 0,0 0 0 0 0,0 0 1 0 0,0 0-1 0 0,1 0 0 0 0,-1 0 0 0 0,0 0 0 0 0,0 0 0 0 0,0 0-1 0 0,10 0 80 0 0,-4 2 0 0 0,7 9-13 0 0,0-8-43 0 0,-4-2 29 0 0,-8-2-53 0 0,7-4 13 0 0,8-4 34 0 0,-11 8-42 0 0,-1 0 0 0 0,1 0 0 0 0,0 0 0 0 0,0 1 0 0 0,-1 0 0 0 0,1 0 0 0 0,0 0 0 0 0,0 0 0 0 0,2 1-5 0 0,4 0 21 0 0,25-1-11 0 0,-32 0-10 0 0,0 0 0 0 0,0 1 0 0 0,0 0 0 0 0,0 0 0 0 0,0 0 0 0 0,0 0 0 0 0,0 0 0 0 0,-1 1 0 0 0,1 0 0 0 0,2 1 0 0 0,-4-2 0 0 0,1 0 0 0 0,-1-1 0 0 0,1 1 0 0 0,-1-1 0 0 0,0 0 0 0 0,1 1 0 0 0,-1-1 0 0 0,1 0 0 0 0,-1 0 0 0 0,1-1 0 0 0,-1 1 0 0 0,1 0 0 0 0,-1-1 0 0 0,1 1 0 0 0,-1 0 0 0 0,0-1 0 0 0,1 1 0 0 0,-1 1 0 0 0,1-1 0 0 0,-1 0 0 0 0,1 0 0 0 0,-1 1 0 0 0,1 0 0 0 0,-1-1 0 0 0,0 1 0 0 0,2 1 0 0 0,-1 0 1 0 0,1 0-1 0 0,0-1 0 0 0,0 1 0 0 0,0-1 0 0 0,0 0 0 0 0,0 0 0 0 0,0-1 0 0 0,1 1 0 0 0,18-1-25 0 0,-11 0-113 0 0,8 0-3 0 0,-12 0 55 0 0,1 0-49 0 0,-1 0-71 0 0,-3 0 52 0 0,0 0-32 0 0,-1 0-37 0 0,1 0-40 0 0,0 0-45 0 0,0 0-49 0 0,-1 0-51 0 0,1 0-57 0 0,11 0-848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2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9128 0 0,'0'0'200'0'0,"3"2"33"0"0,7 11 16 0 0,-7 3-31 0 0,-3-12-351 0 0,0 0 40 0 0,0 0 38 0 0,0 0 34 0 0,0 5 77 0 0,0-1 111 0 0,0 0 73 0 0,0 0 66 0 0,0 5 314 0 0,0 18 970 0 0,0-22-1170 0 0,0 0-79 0 0,-2-1-133 0 0,-4 5 26 0 0,-1 3 31 0 0,9-9-45 0 0,4-2-90 0 0,-5-5-124 0 0,-1 0 1 0 0,0 0-1 0 0,1 1 0 0 0,-1-1 1 0 0,1 0-1 0 0,-1 1 0 0 0,0-1 1 0 0,1 0-1 0 0,-1 1 1 0 0,1-1-1 0 0,-1 0 0 0 0,0 1 1 0 0,0-1-1 0 0,1 1 0 0 0,-1-1 1 0 0,0 1-1 0 0,0-1 0 0 0,1 0 1 0 0,-1 1-1 0 0,0-1 0 0 0,0 1 1 0 0,0-1-1 0 0,0 1 0 0 0,0-1 1 0 0,0 1-1 0 0,0-1 0 0 0,0 1 1 0 0,0-1-1 0 0,0 1 1 0 0,0-1-1 0 0,0 1 0 0 0,0 0-6 0 0,0 12 58 0 0,0 9 181 0 0,0-15-200 0 0,0 2-56 0 0,0-1-55 0 0,0 2-65 0 0,0 2-78 0 0,0 1-90 0 0,0 3-107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9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32 189 6896 0 0,'3'0'200'0'0,"6"-2"-54"0"0,-1-2-76 0 0,6-3-54 0 0,3 6-16 0 0,-14 1 0 0 0,-1 0 0 0 0,0 0 0 0 0,1 0 0 0 0,-1 0 0 0 0,1 0 0 0 0,-1-1 0 0 0,0 1 0 0 0,1-1 0 0 0,-1 1 0 0 0,2-2 0 0 0,3-1-22 0 0,-1-1 96 0 0,1 0 90 0 0,1 1 67 0 0,17-8 711 0 0,-15 8-589 0 0,-3 2-196 0 0,-1 1-56 0 0,4-1 255 0 0,-2-1-94 0 0,0-3-44 0 0,1-3-17 0 0,6-5 64 0 0,-2 8-9 0 0,-7-6-33 0 0,7 6-123 0 0,0-6-69 0 0,-9 6 36 0 0,-4 0-49 0 0,1 0-3 0 0,0 4-9 0 0,-1 1 0 0 0,1 0 1 0 0,0-1-1 0 0,-1 1 0 0 0,1 0 1 0 0,0 0-1 0 0,-1-1 0 0 0,1 1 0 0 0,0 0 1 0 0,-1 0-1 0 0,1 0 0 0 0,0 0 1 0 0,-1 0-1 0 0,1 0 0 0 0,0 0-6 0 0,-1 0 0 0 0,0 0 2 0 0,0 0 0 0 0,0 0-1 0 0,0 0 1 0 0,0 0-1 0 0,0 0 1 0 0,0 0 0 0 0,0 0-1 0 0,1 0 1 0 0,-1 0-1 0 0,0 0 1 0 0,0 0 0 0 0,0 0-1 0 0,0 0 1 0 0,0 0 0 0 0,0 0-1 0 0,0 0 1 0 0,0 0-1 0 0,0 0 1 0 0,0 0 0 0 0,1 0-1 0 0,-1 0 1 0 0,0 0-1 0 0,0 0 1 0 0,0 0 0 0 0,0 0-1 0 0,0 0 1 0 0,0 0 0 0 0,0 0-1 0 0,0 0 1 0 0,0 0-1 0 0,0 0 1 0 0,0 0 0 0 0,0-1-1 0 0,0 1 1 0 0,0 0-1 0 0,0 0 1 0 0,0 0 0 0 0,1 0-1 0 0,-1 0 1 0 0,0 0-1 0 0,0 0 1 0 0,0 0 0 0 0,0 0-1 0 0,0 0 1 0 0,0 0 0 0 0,0-1-1 0 0,0 1 1 0 0,0 0-1 0 0,0 0 1 0 0,0 0 0 0 0,0 0-1 0 0,0 0 1 0 0,0 0-1 0 0,0 0 1 0 0,0 0 0 0 0,-1 0-1 0 0,1-1-1 0 0,0 1 6 0 0,0-1-1 0 0,0 0 0 0 0,0 1 1 0 0,0-1-1 0 0,0 1 1 0 0,0-1-1 0 0,-1 0 0 0 0,1 1 1 0 0,0-1-1 0 0,0 0 1 0 0,-1 1-1 0 0,1-1 0 0 0,0 1 1 0 0,-1-1-1 0 0,1 1 0 0 0,-1-1 1 0 0,1 1-1 0 0,-1-1 1 0 0,1 1-1 0 0,-1-1 0 0 0,1 1 1 0 0,-1 0-1 0 0,1-1-5 0 0,-1 1 8 0 0,0 0 1 0 0,1-1-1 0 0,-1 1 0 0 0,1-1 1 0 0,-1 1-1 0 0,1 0 0 0 0,-1-1 1 0 0,1 1-1 0 0,0-1 0 0 0,-1 0 0 0 0,1 1 1 0 0,0-1-1 0 0,-1 1 0 0 0,1-1 1 0 0,0 1-1 0 0,-1-1 0 0 0,1 0 0 0 0,0 1 1 0 0,0-1-1 0 0,0 0 0 0 0,0 1 1 0 0,0-1-1 0 0,0 0-8 0 0,-3-4 160 0 0,-8-6 7 0 0,8 9-25 0 0,0 1-64 0 0,-6 1-24 0 0,6 1-10 0 0,-3-1 19 0 0,4 0-44 0 0,0 0 0 0 0,1 1 0 0 0,-1-1 0 0 0,0 0-1 0 0,1-1 1 0 0,-1 1 0 0 0,0 0 0 0 0,1 0 0 0 0,-1-1 0 0 0,1 1 0 0 0,-1-1 0 0 0,-1 0-19 0 0,1-1 39 0 0,-8-6 70 0 0,10 7-105 0 0,-1 1-1 0 0,0-1 1 0 0,0 1-1 0 0,0 0 1 0 0,0 0-1 0 0,0 0 1 0 0,0-1-1 0 0,0 1 1 0 0,0 0-1 0 0,0 0 1 0 0,0 0-1 0 0,0 0 1 0 0,0 1-1 0 0,0-1 0 0 0,0 0 1 0 0,0 0-1 0 0,0 1 1 0 0,0-1-1 0 0,0 1-3 0 0,-13 5 40 0 0,13-5-37 0 0,0 0 1 0 0,-1 0-1 0 0,1-1 0 0 0,-1 1 0 0 0,1-1 0 0 0,-1 1 0 0 0,1-1 1 0 0,-1 1-1 0 0,1-1 0 0 0,-1 0 0 0 0,1 1 0 0 0,-1-1 1 0 0,0 0-4 0 0,-4 0 28 0 0,-9 0 20 0 0,8 2-44 0 0,1 9 6 0 0,-7-6 33 0 0,-5 8 6 0 0,-10 16 186 0 0,11-10-60 0 0,14-16-154 0 0,0 1 1 0 0,0 0-1 0 0,0 0 1 0 0,1 0-1 0 0,-1 0 1 0 0,1 1-22 0 0,-11 17 23 0 0,4-4 45 0 0,5 3 97 0 0,2 27 219 0 0,2-41-345 0 0,0-4-3 0 0,0 0 0 0 0,0 0 0 0 0,0 0 0 0 0,0-1 1 0 0,1 1-1 0 0,-1 0 0 0 0,1 1-36 0 0,6 2 117 0 0,-3-4-61 0 0,1 11 78 0 0,-3-10-113 0 0,-1-1 0 0 0,1 1 1 0 0,0-1-1 0 0,0 0 0 0 0,0 0 1 0 0,1 0-1 0 0,-1 0 1 0 0,0 0-1 0 0,1 0 0 0 0,-1 0 1 0 0,1-1-1 0 0,0 1 0 0 0,-1-1 1 0 0,1 0-1 0 0,1 1-21 0 0,3 1 62 0 0,11 8 60 0 0,8-6-2 0 0,-10 1-38 0 0,-13-5-66 0 0,0 0 1 0 0,1 0 0 0 0,-1 0 0 0 0,1 0-1 0 0,-1 0 1 0 0,0-1 0 0 0,1 1 0 0 0,1-1-17 0 0,10 0 63 0 0,-2 0-12 0 0,-9 0-76 0 0,-1 0-36 0 0,0 0-23 0 0,0-1-34 0 0,0 0-41 0 0,0 0-44 0 0,0 1-43 0 0,-1-2-44 0 0,0 1-42 0 0,0 0-36 0 0,1-1-182 0 0,1 1-49 0 0,4-2-707 0 0,7 1-640 0 0,12 1-1113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0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7848 0 0,'0'0'232'0'0,"0"0"50"0"0,3 3 89 0 0,7 8 40 0 0,-7-9-106 0 0,-2 1-111 0 0,0 0-70 0 0,-1 1-61 0 0,0 0-12 0 0,1-2 48 0 0,3 6 109 0 0,2 2 90 0 0,-3 4 80 0 0,-4-3-30 0 0,1 3 0 0 0,0-5-148 0 0,1-2-64 0 0,1-1-39 0 0,3 2 5 0 0,-4-7-81 0 0,0 1 0 0 0,0-1 0 0 0,0 1 1 0 0,0-1-1 0 0,-1 1 0 0 0,1-1 0 0 0,0 1 0 0 0,-1-1 1 0 0,0 1-1 0 0,1 0 0 0 0,-1-1 0 0 0,0 1 0 0 0,0 0 1 0 0,0-1-22 0 0,0 15 181 0 0,0 10 57 0 0,0-16-120 0 0,0 2 65 0 0,2 3 42 0 0,0-7-121 0 0,2-1-34 0 0,2 9 68 0 0,-4 1 26 0 0,-2-14-138 0 0,2 29 270 0 0,2-18-185 0 0,3-3-55 0 0,-4-8 15 0 0,-3 2 16 0 0,0 3-69 0 0,0-8-17 0 0,0 0 0 0 0,0 0 0 0 0,0 0 0 0 0,0 0 0 0 0,0 0 0 0 0,0 0 0 0 0,0 1 0 0 0,0-1 0 0 0,0 0 1 0 0,0 0-1 0 0,0 0 0 0 0,0 0 0 0 0,0 0 0 0 0,0 0 0 0 0,0 0 0 0 0,0 0 0 0 0,0 0 0 0 0,0 0 0 0 0,0 1 0 0 0,0-1 0 0 0,0 0 0 0 0,0 0 0 0 0,0 0 0 0 0,0 0 0 0 0,0 0 0 0 0,0 0 0 0 0,0 0 0 0 0,0 0 0 0 0,0 0 0 0 0,0 0 0 0 0,0 0 0 0 0,1 0 0 0 0,-1 0 0 0 0,0 0 0 0 0,0 1 0 0 0,0-1 0 0 0,0 0 0 0 0,0 0 0 0 0,0 0 0 0 0,0 0 0 0 0,0 0 0 0 0,0 0 0 0 0,0 0 1 0 0,0 0-1 0 0,1 0 0 0 0,-1 0 0 0 0,0 0 0 0 0,0 0 0 0 0,0 0 0 0 0,0 0 0 0 0,0 0 0 0 0,0 0 0 0 0,0 0 0 0 0,0 0 0 0 0,0 0 0 0 0,0 0 0 0 0,1 0-1 0 0,9 0 28 0 0,-7 0-7 0 0,-3 0-42 0 0,0 3-219 0 0,0-1 94 0 0,0 0 60 0 0,0 2-24 0 0,0-2 29 0 0,0 0-333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0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5840 0 0,'13'17'141'0'0,"-10"-5"-1"0"0,0-7 20 0 0,9 13-65 0 0,-2 4-40 0 0,-1-1-38 0 0,-5-15-12 0 0,0 0 23 0 0,-1 0 43 0 0,-1 6 130 0 0,1 3 132 0 0,8 6 369 0 0,-6 5 30 0 0,1-13-255 0 0,-1-4-69 0 0,-3 3 45 0 0,-1-5-190 0 0,1 0-34 0 0,3 3 160 0 0,0-2-112 0 0,0 3 140 0 0,-1-3-111 0 0,3 2 72 0 0,-6-9-126 0 0,0 1-58 0 0,0 0-50 0 0,0-1-41 0 0,-1 1-24 0 0,0 0-34 0 0,-1 3 16 0 0,1-3-10 0 0,0-1 47 0 0,-1 1 3 0 0,1 1-28 0 0,0 1 8 0 0,0-2 42 0 0,0 0 58 0 0,1 1 101 0 0,1-3 19 0 0,-2 0-178 0 0,0 0-69 0 0,1 0-71 0 0,3-1-114 0 0,-3 1 108 0 0,1 0 62 0 0,0 0 92 0 0,-1 0 88 0 0,0 0 117 0 0,0 0-117 0 0,-1 0 38 0 0,0 1 39 0 0,0-1 43 0 0,-1-8-219 0 0,1-6-42 0 0,1 2-12 0 0,-1 3-32 0 0,-1 6-21 0 0,1 0-1 0 0,0 0 1 0 0,0 0 0 0 0,0 0 0 0 0,0 0 0 0 0,0 0 0 0 0,1 0 0 0 0,-1 0 0 0 0,1 0 0 0 0,0 0 0 0 0,0 0-14 0 0,9-16 17 0 0,-6 7-16 0 0,-4 9 0 0 0,0 1 0 0 0,1 0 0 0 0,0-1 0 0 0,-1 1 0 0 0,1 0 0 0 0,0 0 0 0 0,0-1 0 0 0,0 1 0 0 0,0 0 0 0 0,1 0 0 0 0,-1 0 0 0 0,0 1 0 0 0,1-1 0 0 0,0 0 0 0 0,2-3 0 0 0,0 0 0 0 0,0 1 0 0 0,-1-2 0 0 0,0 1 0 0 0,0 0 0 0 0,2-5 1 0 0,-2 5-2 0 0,-1 0 1 0 0,1 0 0 0 0,0 0 0 0 0,0 0 0 0 0,0 1 0 0 0,4-4 0 0 0,3 0 0 0 0,1 0 0 0 0,0 0 0 0 0,10-5 0 0 0,-1 1-16 0 0,28-20-142 0 0,-25 21 98 0 0,-17 9 53 0 0,1 1 0 0 0,-1 0 0 0 0,1 0-1 0 0,-1 0 1 0 0,1 1 0 0 0,-1 0 0 0 0,3 1 7 0 0,11-1-53 0 0,-18 0 39 0 0,1 1 0 0 0,-1-1 0 0 0,1 1 0 0 0,-1 0 0 0 0,0-1 0 0 0,0 1 0 0 0,1 0 1 0 0,-1 0-1 0 0,0 0 0 0 0,0 1 0 0 0,0-1 0 0 0,0 1 0 0 0,0-1 0 0 0,1 2 14 0 0,27 28-142 0 0,-15-15 121 0 0,-12-12 21 0 0,1 0 0 0 0,-1 1 0 0 0,0-1 0 0 0,0 1 0 0 0,-1-1 0 0 0,0 1 0 0 0,0 0 0 0 0,0 0 0 0 0,0 0 0 0 0,0 0 0 0 0,-1 0 0 0 0,0 0 0 0 0,0 1 0 0 0,-1 4 0 0 0,0-8-1 0 0,0 1 1 0 0,0-1 0 0 0,1 1 0 0 0,-1 0 0 0 0,0-1 0 0 0,1 1 0 0 0,0-1 0 0 0,-1 1 0 0 0,1-1 0 0 0,0 1 0 0 0,0-1 0 0 0,1 2 0 0 0,0-2 4 0 0,-1 0 1 0 0,0 1-1 0 0,0-1 1 0 0,0 1-1 0 0,-1-1 1 0 0,1 1-1 0 0,0-1 1 0 0,-1 1-1 0 0,0 0 1 0 0,0-1-1 0 0,0 1 1 0 0,0 1-5 0 0,0 8 11 0 0,0 1-38 0 0,0 34-189 0 0,0-23 149 0 0,0-5 59 0 0,0 3 50 0 0,0-20-5 0 0,0-2-90 0 0,0 0-74 0 0,0 0 43 0 0,0 0-64 0 0,0 0-78 0 0,0 0 67 0 0,0 0-36 0 0,0 0-38 0 0,0 0-37 0 0,0 0-367 0 0,0 0 87 0 0,0 0-50 0 0,0 0-707 0 0,0 0-558 0 0,0 0-1058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2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35 5008 0 0,'-26'0'144'0'0,"25"0"-141"0"0,1 0-1 0 0,0 0 1 0 0,0 0 0 0 0,0 0-1 0 0,0 0 1 0 0,0 0 0 0 0,0 0-1 0 0,0 0 1 0 0,-1 0 0 0 0,1 0-1 0 0,0 0 1 0 0,0 0 0 0 0,0 0 0 0 0,0 1-1 0 0,0-1 1 0 0,-1 0 0 0 0,1 0-1 0 0,0 0 1 0 0,0-1 0 0 0,0 1-1 0 0,0 0 1 0 0,0 0 0 0 0,0 0-1 0 0,-1 0 1 0 0,1 0 0 0 0,0 0 0 0 0,0 0-1 0 0,0 0 1 0 0,0 0 0 0 0,0 0-1 0 0,0 0 1 0 0,-1 0 0 0 0,1 0-1 0 0,0 0 1 0 0,0 0 0 0 0,0-1-1 0 0,0 1 1 0 0,0 0 0 0 0,0 0-1 0 0,0 0 1 0 0,0 0 0 0 0,0 0 0 0 0,0 0-1 0 0,0 0 1 0 0,-1-1 0 0 0,1 1-1 0 0,0 0 1 0 0,0 0 0 0 0,0 0-1 0 0,0 0 1 0 0,0 0 0 0 0,0-1-1 0 0,0 1 1 0 0,0 0-3 0 0,0-6 49 0 0,0 2 28 0 0,0 1 76 0 0,0 3 179 0 0,-2 0 300 0 0,-18 0 290 0 0,13 0-567 0 0,5 0-165 0 0,-1-3 40 0 0,-8-4 18 0 0,-2 3 60 0 0,-20 2 337 0 0,30 2-595 0 0,-19-1 364 0 0,4 0-119 0 0,0 1-42 0 0,6 2-120 0 0,0 1-38 0 0,-14 7 51 0 0,2-1 9 0 0,11-4-92 0 0,11-4-62 0 0,0 0 1 0 0,0-1-1 0 0,0 1 1 0 0,0 0-1 0 0,0-1 1 0 0,0 0-1 0 0,0 1 1 0 0,0-1-1 0 0,0 0 1 0 0,0 0-1 0 0,-2 0-1 0 0,2 0 5 0 0,0-1-1 0 0,1 1 0 0 0,-1 1 0 0 0,0-1 1 0 0,1 0-1 0 0,-1 0 0 0 0,0 1 0 0 0,1-1 1 0 0,-1 1-1 0 0,0-1-4 0 0,-13 13 11 0 0,12-10-11 0 0,0-1 0 0 0,0 0 0 0 0,0 0 0 0 0,1-1 0 0 0,-2 1 0 0 0,0 0 0 0 0,2-1 0 0 0,0 0 0 0 0,1-1 0 0 0,-1 1 0 0 0,0 0 0 0 0,0 1 0 0 0,1-1 0 0 0,-1 0 0 0 0,0 0 0 0 0,1 1 0 0 0,-1-1 0 0 0,1 1 0 0 0,0 0 0 0 0,-1 0 0 0 0,-3 11 0 0 0,1-11 0 0 0,1-1 0 0 0,-6 15 0 0 0,3-1 0 0 0,6-14 0 0 0,0-1 0 0 0,0 0 0 0 0,0 0 0 0 0,0 0 0 0 0,0 0 0 0 0,0 0 0 0 0,0 0 0 0 0,0 0 0 0 0,0 1 0 0 0,0-1 0 0 0,0 0 0 0 0,0 0 0 0 0,0 0 0 0 0,0 0 0 0 0,1 0 0 0 0,-1 0 0 0 0,0 0 0 0 0,0 0 0 0 0,0 0 0 0 0,0 0 0 0 0,0 0 0 0 0,0 1 0 0 0,0-1 0 0 0,0 0 0 0 0,1 0 0 0 0,-1 0 0 0 0,0 0 0 0 0,0 0 0 0 0,0 0 0 0 0,0 0 0 0 0,0 0 0 0 0,0 0 0 0 0,1 0 0 0 0,-1 0 0 0 0,0 0 0 0 0,0 0 0 0 0,0 0 0 0 0,0 0 0 0 0,0 0 0 0 0,0 0 0 0 0,0 0 0 0 0,1-1 0 0 0,-1 1 0 0 0,4 1 0 0 0,0 1 0 0 0,-1 0 0 0 0,0 1 0 0 0,0-1 0 0 0,-1 1 0 0 0,1-1 0 0 0,0 1 0 0 0,-1 0 0 0 0,0 0 0 0 0,2 3 0 0 0,-1-2 0 0 0,-3-3 0 0 0,0 0 0 0 0,0-1 0 0 0,1 1 0 0 0,-1 0 0 0 0,0-1 0 0 0,1 1 0 0 0,-1 0 0 0 0,1-1 0 0 0,-1 1 0 0 0,1-1 0 0 0,-1 1 0 0 0,1-1 0 0 0,-1 1 0 0 0,1-1 0 0 0,-1 0 0 0 0,1 1 0 0 0,-1-1 0 0 0,2 1 0 0 0,7 5 0 0 0,3 2 0 0 0,-6-3 0 0 0,0-1 0 0 0,1 0 0 0 0,-1 0 0 0 0,2 0 0 0 0,26 25 0 0 0,40 18 112 0 0,-52-30-6 0 0,5 12 118 0 0,-13-14-82 0 0,-11-12-36 0 0,-2 0-50 0 0,-2 6-30 0 0,1-6-1 0 0,0 3 35 0 0,0 3-49 0 0,1 3-8 0 0,-1-4 75 0 0,0-2 78 0 0,-1-3-37 0 0,1 0 34 0 0,-3 0 54 0 0,-23 23 183 0 0,26-26-383 0 0,-1 1 0 0 0,1-1 0 0 0,0 0 0 0 0,0 0-1 0 0,-1 1 1 0 0,1-1 0 0 0,0 0 0 0 0,0 0 0 0 0,-1 0-1 0 0,1 0 1 0 0,0 1 0 0 0,-1-1 0 0 0,1 0 0 0 0,0 0 0 0 0,-1 0-1 0 0,1 0 1 0 0,0 0 0 0 0,0 0 0 0 0,-1 0 0 0 0,1 0-1 0 0,0 0 1 0 0,-1 0 0 0 0,1 0 0 0 0,0 0 0 0 0,-1 0 0 0 0,1 0-7 0 0,-6-1 55 0 0,-15 1 83 0 0,6 3 7 0 0,7 2-87 0 0,6-4-48 0 0,1 0-1 0 0,0 0 1 0 0,-1 0 0 0 0,1 0 0 0 0,-1-1 0 0 0,1 1 0 0 0,-1 0 0 0 0,0-1 0 0 0,1 1 0 0 0,-1-1 0 0 0,0 0-1 0 0,1 0 1 0 0,-1 1 0 0 0,0-1-10 0 0,-24 0 109 0 0,-11 0-56 0 0,35 0-57 0 0,1-1 1 0 0,-1 1-1 0 0,0 0 1 0 0,1 0-1 0 0,-1-1 1 0 0,1 1-1 0 0,-1-1 1 0 0,0 1-1 0 0,1-1 1 0 0,-1 0-1 0 0,1 0 1 0 0,0 0-1 0 0,-1 0 1 0 0,1 0 3 0 0,-7-4-31 0 0,-2 1-3 0 0,1-1-62 0 0,-4-1-168 0 0,0 3-120 0 0,10 3-6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2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7224 0 0,'0'0'165'0'0,"2"0"22"0"0,6 0-55 0 0,0 0-46 0 0,5 0 61 0 0,-2 0-117 0 0,11 0-15 0 0,-10 0 40 0 0,-10 0-12 0 0,0 0 0 0 0,0 0 0 0 0,0-1 0 0 0,-1 1 0 0 0,1 0 0 0 0,0-1 1 0 0,0 0-1 0 0,0 1 0 0 0,0-1 0 0 0,0 0 0 0 0,-1 0 0 0 0,1 0 0 0 0,1-1-43 0 0,7-3 282 0 0,3 3 75 0 0,-4 2-143 0 0,-2-2-60 0 0,0 0-29 0 0,1-2-11 0 0,1 0-18 0 0,-2 2-2 0 0,0 1 22 0 0,2 0 49 0 0,-2 1-25 0 0,-5 1-95 0 0,0-1 0 0 0,0 0 0 0 0,1 0 0 0 0,-1 0-1 0 0,0-1 1 0 0,0 1 0 0 0,0 0 0 0 0,0-1 0 0 0,0 1-1 0 0,1-1-44 0 0,5-4 103 0 0,-6 4-86 0 0,-1 0 1 0 0,1 0-1 0 0,-1 0 1 0 0,1 0 0 0 0,-1 1-1 0 0,1-1 1 0 0,-1 0-1 0 0,1 1 1 0 0,-1-1-1 0 0,1 1 1 0 0,0 0-1 0 0,-1 0 1 0 0,1-1-1 0 0,0 1-17 0 0,0 0 17 0 0,-1 0-1 0 0,1 0 1 0 0,-1 0-1 0 0,1 0 1 0 0,-1-1-1 0 0,1 1 0 0 0,-1-1 1 0 0,1 1-1 0 0,-1-1 1 0 0,2 0-17 0 0,8-8 117 0 0,-6 6 0 0 0,2 2-78 0 0,-1 0-11 0 0,0-1-2 0 0,-4 0-16 0 0,4-5 30 0 0,9-8 61 0 0,-11 8 12 0 0,-8-2-53 0 0,4 9-60 0 0,-7-5 57 0 0,7 5-53 0 0,0 0-1 0 0,-1 0 1 0 0,1-1 0 0 0,-1 1-1 0 0,1 0 1 0 0,0 0-1 0 0,-1 0 1 0 0,1-1 0 0 0,0 1-1 0 0,-1 0 1 0 0,1-1-1 0 0,0 1 1 0 0,0 0-1 0 0,-1-1 1 0 0,1 1 0 0 0,0 0-1 0 0,0-1 1 0 0,0 1-1 0 0,-1-1 1 0 0,1 1-1 0 0,0 0 1 0 0,0-1 0 0 0,0 1-1 0 0,0-1 1 0 0,0 1-1 0 0,0 0 1 0 0,0-1 0 0 0,0 1-1 0 0,0-1 1 0 0,0 1-1 0 0,0-1-3 0 0,0 1 2 0 0,0 0 0 0 0,0 0 0 0 0,0 0 0 0 0,0 0 0 0 0,0 0 0 0 0,0 0 0 0 0,0 0 0 0 0,0-1 0 0 0,0 1 0 0 0,0 0 0 0 0,0 0 0 0 0,0 0 0 0 0,0 0 0 0 0,0 0 0 0 0,0 0 0 0 0,0 0 0 0 0,0 0 1 0 0,0 0-1 0 0,0 0 0 0 0,0-1 0 0 0,0 1 0 0 0,0 0 0 0 0,0 0 0 0 0,0 0 0 0 0,0 0 0 0 0,0 0 0 0 0,0 0 0 0 0,0 0 0 0 0,0 0 0 0 0,0 0 0 0 0,0 0 0 0 0,-1 0 0 0 0,1 0 0 0 0,0 0 0 0 0,0 0 0 0 0,0 0 0 0 0,0-1 0 0 0,0 1 0 0 0,0 0 0 0 0,0 0 0 0 0,0 0 0 0 0,0 0 0 0 0,0 0 0 0 0,0 0 0 0 0,-1 0 0 0 0,1 0 0 0 0,0 0 0 0 0,0 0 0 0 0,0 0 0 0 0,0 0 0 0 0,0 0 0 0 0,0 0 0 0 0,0 0 0 0 0,0 0 0 0 0,0 0 0 0 0,0 0 0 0 0,-1 1-2 0 0,0-2 17 0 0,-1 1 0 0 0,0 0 1 0 0,1-1-1 0 0,-1 1 0 0 0,0-1 1 0 0,1 1-1 0 0,-1-1 0 0 0,1 0 0 0 0,-1 0 1 0 0,1 0-1 0 0,-2-1-17 0 0,-6-3 65 0 0,-6 3 41 0 0,7 2-103 0 0,0 0 1 0 0,1 1-1 0 0,-1 1 0 0 0,1-1 0 0 0,-1 1 1 0 0,1 0-1 0 0,-8 3-3 0 0,1 0-1 0 0,4-2 1 0 0,-24 10 0 0 0,26-9 0 0 0,-19 8 0 0 0,25-12 0 0 0,1 1 0 0 0,-1 0 0 0 0,0-1 0 0 0,0 1 0 0 0,0 0 0 0 0,1 0 0 0 0,-1 0 0 0 0,1 0 0 0 0,-1 0 0 0 0,0 1 0 0 0,1-1 0 0 0,0 0 0 0 0,-1 1 0 0 0,1-1 0 0 0,0 1 0 0 0,0-1 0 0 0,0 1 0 0 0,0 0 0 0 0,0-1 0 0 0,0 1 0 0 0,0 2 0 0 0,-2 0 0 0 0,0-1 0 0 0,0 1 0 0 0,0 0 0 0 0,0-1 0 0 0,0 1 0 0 0,-1-1 0 0 0,-1 1 0 0 0,-18 19 0 0 0,22-22 0 0 0,-1 1 0 0 0,1-1 0 0 0,0 1 0 0 0,0-1 0 0 0,1 1 0 0 0,-1 0 0 0 0,0-1 0 0 0,0 1 0 0 0,1 0 0 0 0,-1 0 0 0 0,1 0 0 0 0,0 0 0 0 0,-1-1 0 0 0,1 3 0 0 0,0-3 1 0 0,0 1 0 0 0,0 0 1 0 0,0 0-1 0 0,-1-1 1 0 0,1 1-1 0 0,-1 0 1 0 0,1 0-1 0 0,-1-1 1 0 0,0 1-1 0 0,0-1 0 0 0,0 1 1 0 0,1 0-1 0 0,-2-1-1 0 0,1 1 3 0 0,0-1 0 0 0,1 1-1 0 0,-1-1 1 0 0,0 1 0 0 0,0 0-1 0 0,1-1 1 0 0,-1 1 0 0 0,1 0-1 0 0,-1 0 1 0 0,1-1 0 0 0,0 1-1 0 0,0 0 1 0 0,0 0-3 0 0,0 36 70 0 0,0-13 8 0 0,2-9-63 0 0,14 13-15 0 0,-3-24 0 0 0,-10-3-4 0 0,0 0 0 0 0,-1 0 0 0 0,1 0 1 0 0,-1 0-1 0 0,1 1 0 0 0,-1-1 0 0 0,1 1 4 0 0,-1 0-4 0 0,0-1 1 0 0,0 1-1 0 0,0-1 0 0 0,0 0 0 0 0,1 0 1 0 0,0 0-1 0 0,-1 0 0 0 0,1 0 0 0 0,0-1 1 0 0,2 2 3 0 0,-1-2-5 0 0,0 0 1 0 0,1-1 0 0 0,-1 1 0 0 0,0-1 0 0 0,4 0 4 0 0,-4-1-8 0 0,1 2 0 0 0,-1-1 0 0 0,0 0 0 0 0,0 1 1 0 0,4 0 7 0 0,-4 1 27 0 0,0-1-50 0 0,-1 0-48 0 0,1 1-45 0 0,0-1-106 0 0,0 1-70 0 0,0-1-63 0 0,0 0-58 0 0,0 0-50 0 0,1 0-46 0 0,7-1-616 0 0,5 0-427 0 0,11 0-882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5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427 458 5472 0 0,'-2'0'124'0'0,"-4"0"-26"0"0,-19 1 238 0 0,18-2-291 0 0,0-1-80 0 0,-1-3 37 0 0,6 4-2 0 0,0 0-1 0 0,0-1 1 0 0,0 1 0 0 0,0 1-1 0 0,0-1 1 0 0,0 0 0 0 0,0 0-1 0 0,0 1 1 0 0,-1-1 0 0 0,1 1 3 0 0,0 0 0 0 0,-1 0 0 0 0,1 0 0 0 0,0 1 0 0 0,0-1 0 0 0,0 0 0 0 0,0 1 0 0 0,0-1 0 0 0,0 1-3 0 0,-4 1 16 0 0,-5 2 42 0 0,-2 0 39 0 0,-1-2 36 0 0,-2-1 33 0 0,14-1-137 0 0,-1 1-1 0 0,1-1 1 0 0,0 0 0 0 0,0 1-1 0 0,0-1 1 0 0,0 1 0 0 0,0 0 0 0 0,0 0-1 0 0,-1 0-28 0 0,-16 11 210 0 0,-1-1-14 0 0,7-6 4 0 0,2 0-49 0 0,-9 7 40 0 0,-2 0-80 0 0,13-7-45 0 0,1 0 0 0 0,-1 1-1 0 0,-3 3-65 0 0,2-2 72 0 0,2 1-1 0 0,-1 1 0 0 0,1-1 1 0 0,0 1-1 0 0,1 0 1 0 0,0 1-1 0 0,0 0 0 0 0,0 2-71 0 0,-7 21 149 0 0,5-10 108 0 0,3-7-92 0 0,2 8 35 0 0,4-14-89 0 0,0-8-84 0 0,0 0 0 0 0,0 0 0 0 0,0 0 0 0 0,0 0 0 0 0,0 0 0 0 0,0 0 0 0 0,1 0 0 0 0,-1 0 0 0 0,1 0 0 0 0,-1 0 0 0 0,1 0-27 0 0,9 17 213 0 0,10 7 159 0 0,-16-22-300 0 0,-1 0 0 0 0,1 0 0 0 0,0-1 0 0 0,1 0 0 0 0,0 1-72 0 0,14 5 191 0 0,-6-4-3 0 0,-2-2-47 0 0,-1 1-34 0 0,-4-3-44 0 0,1 1 0 0 0,-1-1 0 0 0,0 0 0 0 0,1 0 0 0 0,-1-1 0 0 0,3 1-63 0 0,7-1 115 0 0,-7 0-28 0 0,0 0 1 0 0,0 0 0 0 0,0-1 0 0 0,5-1-88 0 0,-6 0 41 0 0,17-2 150 0 0,-1-2 0 0 0,0-1 0 0 0,5-3-191 0 0,16-2 203 0 0,-6 2-15 0 0,-15 1-92 0 0,-13 3-59 0 0,17-8 205 0 0,16-11-242 0 0,-34 18 32 0 0,-1 1 0 0 0,0-1 0 0 0,6-7-32 0 0,-13 12 3 0 0,0 0 0 0 0,-1 0 0 0 0,0 0 1 0 0,1 0-1 0 0,-1 0 0 0 0,0 0 0 0 0,0 0 1 0 0,0 0-1 0 0,0 0 0 0 0,0-1 0 0 0,-1 1 1 0 0,1 0-1 0 0,-1 0 0 0 0,1-1-3 0 0,2-10 31 0 0,3 2 5 0 0,-5 10-33 0 0,-1 0 1 0 0,1 1-1 0 0,-1-1 1 0 0,1 0-1 0 0,-1 0 1 0 0,1 1-1 0 0,-1-1 1 0 0,0 0-1 0 0,1 0 1 0 0,-1 0 0 0 0,0 1-1 0 0,1-1 1 0 0,-1 0-1 0 0,0 0 1 0 0,0 0-1 0 0,0 0 1 0 0,0 0-1 0 0,0 0 1 0 0,0 0-1 0 0,0 0 1 0 0,0 1-1 0 0,0-1 1 0 0,-1 0 0 0 0,1 0-1 0 0,0 0 1 0 0,-1 0-4 0 0,-3-7 28 0 0,-7-18 40 0 0,6 15-95 0 0,-2-2-35 0 0,-18-25-203 0 0,17 26 187 0 0,-8-5-68 0 0,-4 4-38 0 0,-25-5-237 0 0,17 8 153 0 0,13 2 119 0 0,6 3 11 0 0,-2 0 53 0 0,5 3 60 0 0,0 1 0 0 0,0 0 0 0 0,0-1 0 0 0,-4 1 25 0 0,-11 0-81 0 0,7 1-38 0 0,2 1-43 0 0,1-1-74 0 0,3 1 23 0 0,1-1-46 0 0,-1 0-52 0 0,1 0-57 0 0,7 0 112 0 0,-1 0-37 0 0,0 0-389 0 0,1 0-265 0 0,0 0-619 0 0</inkml:trace>
  <inkml:trace contextRef="#ctx0" brushRef="#br0" timeOffset="464.55">1469 95 7424 0 0,'0'0'166'0'0,"0"-2"29"0"0,-3-9-24 0 0,-3 1-37 0 0,2 2-59 0 0,-2-5-40 0 0,2 11-35 0 0,1 1-3 0 0,-6-15 64 0 0,2 7 88 0 0,-3 4 95 0 0,-15 3 376 0 0,23 2-579 0 0,-9-2 237 0 0,6-3-67 0 0,5 4-198 0 0,-1 0-1 0 0,1 1 0 0 0,-1-1 0 0 0,1 1 0 0 0,0-1 1 0 0,-1 1-1 0 0,1-1 0 0 0,-1 1 0 0 0,0 0 0 0 0,1-1 0 0 0,-1 1 1 0 0,1-1-1 0 0,-1 1 0 0 0,0 0 0 0 0,1 0 0 0 0,-1-1 1 0 0,1 1-1 0 0,-1 0 0 0 0,0 0 0 0 0,0 0 0 0 0,1 0 1 0 0,-1 0-1 0 0,0 0 0 0 0,1 0 0 0 0,-1 0 0 0 0,0 0-12 0 0,-30 0 380 0 0,-1 0-46 0 0,30 0-316 0 0,1 0 1 0 0,-1 0-1 0 0,0 0 0 0 0,0 1 1 0 0,0-1-1 0 0,1 1 1 0 0,-1-1-1 0 0,0 1 1 0 0,1 0-1 0 0,-1 0 0 0 0,1 0 1 0 0,-1-1-1 0 0,0 2-18 0 0,1-1 13 0 0,-1 0 0 0 0,1-1-1 0 0,-1 1 1 0 0,1 0-1 0 0,-1 0 1 0 0,0-1 0 0 0,1 1-1 0 0,-1-1 1 0 0,0 1 0 0 0,0-1-1 0 0,1 0 1 0 0,-1 0 0 0 0,0 0-13 0 0,0 0 7 0 0,-23 2 102 0 0,23-1-106 0 0,1-1 1 0 0,0 0 0 0 0,0 1-1 0 0,0-1 1 0 0,0 1 0 0 0,0-1-1 0 0,0 1 1 0 0,0-1-1 0 0,1 1 1 0 0,-1 0 0 0 0,0 0-1 0 0,0-1 1 0 0,0 1 0 0 0,0 0-1 0 0,1 0 1 0 0,-1 0 0 0 0,1 0-1 0 0,-1 0 1 0 0,0 0-4 0 0,-1 4 4 0 0,1-4-1 0 0,1 0-1 0 0,0-1 0 0 0,0 1 0 0 0,-1-1 0 0 0,1 1 0 0 0,0 0 0 0 0,-1-1 1 0 0,1 1-1 0 0,-1-1 0 0 0,1 1 0 0 0,-1-1 0 0 0,1 1 0 0 0,-1-1 0 0 0,1 1 0 0 0,-1-1 1 0 0,1 0-1 0 0,-1 1 0 0 0,1-1 0 0 0,-1 0 0 0 0,0 1 0 0 0,1-1 0 0 0,-1 0-2 0 0,-4 3 13 0 0,-1 1 7 0 0,0 0 0 0 0,1 1 1 0 0,-1 0-1 0 0,1 0 0 0 0,0 0 0 0 0,1 1 0 0 0,-4 4-20 0 0,-1 14 38 0 0,0-3 19 0 0,-23 32 206 0 0,25-41-232 0 0,1 2 40 0 0,3-5 10 0 0,-1-1 0 0 0,-1 0 0 0 0,-2 4-81 0 0,5-8 22 0 0,0 0 1 0 0,0 0-1 0 0,0 0 1 0 0,1 1-1 0 0,-1-1 1 0 0,1 1-1 0 0,0-1 1 0 0,0 1-1 0 0,0-1 0 0 0,1 1 1 0 0,0-1-1 0 0,0 4-22 0 0,-1 0 37 0 0,0-1-1 0 0,0 0 1 0 0,0 1-1 0 0,-1-1 1 0 0,0 0-1 0 0,-1 0 0 0 0,-3 7-36 0 0,4-8 33 0 0,-1 1 1 0 0,1-1-1 0 0,0 1 0 0 0,0-1 0 0 0,1 1 0 0 0,-1 0 0 0 0,1 6-33 0 0,-1 5 95 0 0,-5 1-22 0 0,3-9-30 0 0,-3 12 61 0 0,-2 19 68 0 0,8-27-79 0 0,0 4 57 0 0,1 3 75 0 0,-1-11-151 0 0,0 16 107 0 0,1-24-150 0 0,0 1 0 0 0,0 0 0 0 0,0-1 0 0 0,1 1 0 0 0,-1-1 0 0 0,1 1 0 0 0,0-1 1 0 0,0 2-32 0 0,4 4 76 0 0,-4-6-59 0 0,0-1 0 0 0,0 1 0 0 0,0-1-1 0 0,0 0 1 0 0,-1 1 0 0 0,1 0 0 0 0,-1-1 0 0 0,1 1 0 0 0,-1-1-1 0 0,1 1 1 0 0,-1 0 0 0 0,0-1 0 0 0,0 1 0 0 0,0 0-17 0 0,0 12 99 0 0,1 9 146 0 0,3-15-149 0 0,5-6-50 0 0,-9-2-45 0 0,0 0 1 0 0,0 0-1 0 0,0 0 0 0 0,0 0 1 0 0,0 0-1 0 0,0 0 0 0 0,0 0 0 0 0,0 0 1 0 0,0 0-1 0 0,0 0 0 0 0,0 0 1 0 0,1 0-1 0 0,-1 0 0 0 0,0 0 0 0 0,0 0 1 0 0,0 0-1 0 0,0 0 0 0 0,0 0 1 0 0,0 0-1 0 0,0 0 0 0 0,0 0 0 0 0,0 0 1 0 0,0 0-1 0 0,1 0 0 0 0,-1 0 1 0 0,0 0-1 0 0,0 0 0 0 0,0 0 0 0 0,0 1 1 0 0,0-1-1 0 0,0 0 0 0 0,0 0 1 0 0,0 0-1 0 0,0 0 0 0 0,0 0 0 0 0,0 0 1 0 0,0 0-1 0 0,0 0 0 0 0,0 0 1 0 0,0 0-1 0 0,0 0 0 0 0,0 1 1 0 0,0-1-1 0 0,0 0 0 0 0,0 0 0 0 0,0 0 1 0 0,0 0-1 0 0,0 0 0 0 0,0 0 1 0 0,0 0-1 0 0,0 0 0 0 0,0 0 0 0 0,0 0 1 0 0,0 1-1 0 0,0-1 0 0 0,0 0 1 0 0,0 0-2 0 0,0 1 43 0 0,0 3-84 0 0,0-2 82 0 0,0 1 94 0 0,0-2-19 0 0,0 1 38 0 0,0-2-121 0 0,-2 0-56 0 0,-3 0-58 0 0,-1 0-118 0 0,3 0-207 0 0,3 0 303 0 0,0 0 7 0 0,0 0-15 0 0,0-1-38 0 0,-1 1-12 0 0,1 0-38 0 0,-1-1-44 0 0,1 0-50 0 0,-1 0-53 0 0,0 0-50 0 0,0 0-44 0 0,-1 0-39 0 0,1-1-138 0 0,-1 1-38 0 0,0-1-169 0 0,-1-2-452 0 0</inkml:trace>
  <inkml:trace contextRef="#ctx0" brushRef="#br0" timeOffset="718.48">838 537 7024 0 0,'0'0'157'0'0,"0"0"23"0"0,2-3 12 0 0,11-7-27 0 0,-4 7-134 0 0,6 3-29 0 0,-4 0-1 0 0,1-1 1 0 0,-5-1 28 0 0,-1 0 24 0 0,0 0 34 0 0,2-1 43 0 0,0 0 52 0 0,18-2 339 0 0,-11-1-156 0 0,1 1 21 0 0,3 3-70 0 0,1 0-22 0 0,8-4 95 0 0,-21 4-259 0 0,1 0-1 0 0,-1 0 0 0 0,1 1 0 0 0,0 0 0 0 0,1 1-130 0 0,6 0 150 0 0,23 0 287 0 0,-27 0-340 0 0,1 0-45 0 0,0 0-65 0 0,0 0-96 0 0,0 0-115 0 0,-6 0 62 0 0,-1 0-37 0 0,-2 0-59 0 0,-1 0-44 0 0,0 0-40 0 0,0 0-34 0 0,0 0-114 0 0,0 0-33 0 0,4 0-1167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2:01.967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0 287 10856 0 0,'14'0'241'0'0,"-12"0"38"0"0,-2 0 14 0 0,0 0-21 0 0,0 0-204 0 0,0 2-40 0 0,0 13-15 0 0,0 12-35 0 0,3-21-73 0 0,7 7 3 0 0,-7 0 35 0 0,-3-13 57 0 0,0 0 1 0 0,0 0-1 0 0,0 0 1 0 0,0 0-1 0 0,0 0 1 0 0,0 1-1 0 0,0-1 1 0 0,0 0-1 0 0,0 0 1 0 0,0 0-1 0 0,0 0 1 0 0,0 0-1 0 0,0 0 1 0 0,0 0-1 0 0,0 0 1 0 0,0 0-1 0 0,0 0 1 0 0,0 1-1 0 0,0-1 1 0 0,0 0-1 0 0,0 0 1 0 0,0 0-1 0 0,0 0 1 0 0,0 0 0 0 0,0 0-1 0 0,0 0 1 0 0,0 0-1 0 0,0 0 1 0 0,0 0-1 0 0,0 0 1 0 0,0 0-1 0 0,1 0 1 0 0,-1 0-1 0 0,0 1 1 0 0,0-1-1 0 0,0 0 1 0 0,0 0-1 0 0,0 0 1 0 0,0 0-1 0 0,0 0 1 0 0,0 0-1 0 0,0 0 1 0 0,0 0-1 0 0,0 0 1 0 0,1 0-1 0 0,-1 0 1 0 0,0 0-1 0 0,0 0 1 0 0,0 0-1 0 0,0 0 1 0 0,0 0-1 0 0,0 0 1 0 0,0 0-1 0 0,0 0 1 0 0,0 0-1 0 0,0 0 1 0 0,1 0-1 0 0,0 0 4 0 0,0 0-1 0 0,1 0 1 0 0,-1 0 0 0 0,0 0-1 0 0,1 1 1 0 0,-1-1 0 0 0,0 1-1 0 0,0-1 1 0 0,0 1-1 0 0,1-1 1 0 0,-1 1 0 0 0,0 0-1 0 0,0-1 1 0 0,0 1 0 0 0,0 0-1 0 0,0 0 1 0 0,0 0 0 0 0,0 0-1 0 0,0 0 1 0 0,0 0 0 0 0,-1 0-1 0 0,1 0 1 0 0,0 0-4 0 0,4 13 28 0 0,6-9 39 0 0,-5 5 37 0 0,1 4 53 0 0,-5-9-77 0 0,-1-4-41 0 0,0 1 0 0 0,-1 0 0 0 0,1 0-1 0 0,-1 0 1 0 0,0 0 0 0 0,1 0 0 0 0,-1 0 0 0 0,0 0 0 0 0,0-1 0 0 0,-1 1 0 0 0,1 1-39 0 0,0-1 39 0 0,0 0 0 0 0,0 0 0 0 0,0 0 0 0 0,0 0 1 0 0,0 0-1 0 0,0 0 0 0 0,0 0 0 0 0,1-1 0 0 0,-1 1 0 0 0,1 0 1 0 0,0 1-40 0 0,4 5 125 0 0,1 4 76 0 0,-4 0-39 0 0,-2 3 67 0 0,0-3-82 0 0,0 1-40 0 0,-1-1-39 0 0,-1-1-39 0 0,-6 18 69 0 0,13-16-42 0 0,-2-5-22 0 0,-2-4-12 0 0,0 1 1 0 0,0 0 0 0 0,0-1 0 0 0,-1 1 0 0 0,0 2-23 0 0,0 29 177 0 0,-1-10-20 0 0,1-11-64 0 0,-1-7-34 0 0,1-1 0 0 0,0 1 0 0 0,1 0 0 0 0,0 0 0 0 0,1 1-59 0 0,2 7 105 0 0,-2-9-50 0 0,0-1 0 0 0,0 1 0 0 0,-1 0 0 0 0,0-1 0 0 0,-1 1 1 0 0,1 0-56 0 0,-1 83 513 0 0,0 0-70 0 0,0 2-78 0 0,0-1-87 0 0,-1-74-211 0 0,-1 0-1 0 0,0 1 1 0 0,-1-1-67 0 0,0 1 59 0 0,0 1 0 0 0,2-1-1 0 0,0 2-58 0 0,1 167 371 0 0,0-61-156 0 0,1-108-167 0 0,0-1 0 0 0,1 0 0 0 0,2 1-48 0 0,-1 0 53 0 0,-1 0 0 0 0,0 1-1 0 0,-1 1-52 0 0,-2 5 46 0 0,1-4 8 0 0,0 1 0 0 0,1-1 0 0 0,1 0-54 0 0,1-3 33 0 0,2 22 38 0 0,-9-6-3 0 0,0-15-32 0 0,2 5 42 0 0,1 1 0 0 0,1 8-78 0 0,1-7 60 0 0,-1-8 6 0 0,2 0 0 0 0,1 6-66 0 0,2 23 92 0 0,-5-34-38 0 0,-2 0 0 0 0,-1 11-54 0 0,1-12 50 0 0,0 0 0 0 0,1 12-50 0 0,1 110 257 0 0,0 0-64 0 0,0 1-50 0 0,0-2-40 0 0,0-116-78 0 0,2 1 0 0 0,0-1 0 0 0,1 0-25 0 0,1 2 5 0 0,-2-1 1 0 0,0 1 0 0 0,-2 1-6 0 0,0 19 35 0 0,-2-12-7 0 0,2 0 1 0 0,2 0-1 0 0,1 8-28 0 0,2-11 11 0 0,-2-8 16 0 0,-1-1 0 0 0,0 1 0 0 0,-1 7-27 0 0,-2 33 48 0 0,-1-26 0 0 0,2-1 0 0 0,2 1 0 0 0,2 15-48 0 0,4-1 34 0 0,-13-20 14 0 0,2-11-15 0 0,2 1-5 0 0,0 0 0 0 0,1 0 0 0 0,1 0 0 0 0,0-1 0 0 0,1 1 0 0 0,1 0 0 0 0,1 3-28 0 0,-3-10 9 0 0,1 5 11 0 0,-1 0-1 0 0,0 0 1 0 0,-1 0-1 0 0,0 3-19 0 0,-1-6 26 0 0,1 1-1 0 0,1 0 1 0 0,1 9-26 0 0,3 4 42 0 0,-3-13-31 0 0,0 1 0 0 0,0 0 0 0 0,-1 0-1 0 0,0 2-10 0 0,-1 8 41 0 0,-1-9-22 0 0,1 0-1 0 0,1 0 0 0 0,1 9-18 0 0,9 16 64 0 0,-6 11-37 0 0,0-21-7 0 0,-2-15-9 0 0,-1 1 0 0 0,0-1 0 0 0,-1 1 0 0 0,-1 4-11 0 0,0 300 97 0 0,0-179-2 0 0,1-132-77 0 0,-1 1 0 0 0,1-1 0 0 0,0 0 1 0 0,0 0-1 0 0,3 5-18 0 0,1 13 68 0 0,-2 2 43 0 0,-1 1 0 0 0,-1-1 0 0 0,-3 17-111 0 0,1 6 61 0 0,1 50 60 0 0,0-56-94 0 0,0-41-27 0 0,0-1 0 0 0,0 1 0 0 0,-1 0-1 0 0,1 0 1 0 0,0-1 0 0 0,-1 1 0 0 0,0 0 0 0 0,1-1-1 0 0,-1 1 1 0 0,0 0 0 0 0,0-1 0 0 0,0 1 0 0 0,0-1 0 0 0,0 1 1 0 0,0-1 0 0 0,0 1 0 0 0,0 0 0 0 0,1-1 0 0 0,-1 1 0 0 0,0 0 0 0 0,1-1 0 0 0,-1 1 0 0 0,1 0 0 0 0,0 0 0 0 0,0-1 0 0 0,-1 1 0 0 0,1 0-1 0 0,0 22 51 0 0,0-3-59 0 0,0-19-60 0 0,0 1-67 0 0,0 8-4 0 0,0-9 3 0 0,0-2 31 0 0,0 0-36 0 0,0 0-94 0 0,0 0-242 0 0,-1 0 176 0 0,0 0 44 0 0,0 0 38 0 0,0 0 33 0 0,0 0-61 0 0,0 0 60 0 0,-2 0-257 0 0,2 0 198 0 0,0 0 79 0 0,0 0-38 0 0,1 0-47 0 0,-1 0-53 0 0,0 0-167 0 0,1 0-62 0 0,-1 0-54 0 0,1 0-49 0 0,0 0-180 0 0,0 0-48 0 0,0 0-219 0 0,0 0-592 0 0</inkml:trace>
  <inkml:trace contextRef="#ctx0" brushRef="#br0" timeOffset="1203.12">221 145 8720 0 0,'-4'0'54'0'0,"1"0"113"0"0,0 0 140 0 0,2 0 259 0 0,2 0-33 0 0,2 0-283 0 0,0 0-152 0 0,-1 0-97 0 0,0 0-37 0 0,-2 0 361 0 0,0 0 10 0 0,3 0-6 0 0,39 0 550 0 0,-39 0-575 0 0,-3 0 65 0 0,2 0 23 0 0,6-2-148 0 0,-1-1-37 0 0,5-5 127 0 0,-10 5-2 0 0,1 3-20 0 0,7-2-65 0 0,0-3-57 0 0,-9 4-159 0 0,1 0 1 0 0,0 0-1 0 0,-1 0 1 0 0,1 0-1 0 0,0 0 1 0 0,0 0-1 0 0,0 1 1 0 0,0-1-1 0 0,0 1 1 0 0,0 0-1 0 0,0-1 1 0 0,1 1-32 0 0,16 0 252 0 0,12-1 40 0 0,-17 2-202 0 0,-2 2-52 0 0,1 3 27 0 0,-12-5-55 0 0,1 0 0 0 0,-1 0 0 0 0,0-1 0 0 0,1 1 0 0 0,-1 0 0 0 0,1-1 0 0 0,-1 1 0 0 0,1-1 0 0 0,0 0 0 0 0,-1 1 0 0 0,1-1 0 0 0,-1 0-1 0 0,1 0-9 0 0,13 0 74 0 0,0 0-50 0 0,-10-1-24 0 0,-1 2 0 0 0,1-1-1 0 0,0 0 1 0 0,-1 1-1 0 0,3 1 1 0 0,7 4 0 0 0,-13-5 0 0 0,0 0 0 0 0,1-1 0 0 0,-1 1 0 0 0,1 0 0 0 0,-1-1 0 0 0,1 1 0 0 0,-1-1 0 0 0,1 1 0 0 0,-1-1 0 0 0,1 0 0 0 0,-1 1 0 0 0,1-1 0 0 0,0 0 0 0 0,-1 0 0 0 0,1 0 0 0 0,-1 0 0 0 0,1 0 0 0 0,-1 1 0 0 0,1-1 0 0 0,-1 0 0 0 0,1 1 0 0 0,-1-1 0 0 0,0 1 0 0 0,1 0 0 0 0,-1-1 0 0 0,1 2 0 0 0,15 5 14 0 0,-5-6 8 0 0,-1 1 1 0 0,0-2-1 0 0,0 0 1 0 0,0 0-1 0 0,1-1-22 0 0,4 0 23 0 0,0 1 1 0 0,0 0-1 0 0,0 1 0 0 0,8 2-23 0 0,-6 1 19 0 0,-8-1 6 0 0,-1-1 0 0 0,1 0-1 0 0,0-1 1 0 0,0 0 0 0 0,1-1-25 0 0,26 1 83 0 0,37-1 114 0 0,-29-3-111 0 0,110-24 160 0 0,-137 25-182 0 0,0 1 1 0 0,9 1-65 0 0,23-2 97 0 0,-18-2-36 0 0,-3 0 19 0 0,0 1-1 0 0,4 1-79 0 0,-3 2 19 0 0,-4 1 12 0 0,0-2-1 0 0,5-2-30 0 0,1-1 11 0 0,-3 0 16 0 0,-1 1 1 0 0,10 1-28 0 0,-2 1 43 0 0,31-6-43 0 0,-32 3 42 0 0,32 0-42 0 0,15 4 47 0 0,43 0-41 0 0,96 0-6 0 0,-175-2 0 0 0,14-3 0 0 0,-12 0 0 0 0,17 2 0 0 0,392 3 0 0 0,-411-2 0 0 0,19-4 0 0 0,-19 1 0 0 0,18 2 0 0 0,-28 3 0 0 0,-1 1 0 0 0,0-2 0 0 0,4-2 0 0 0,-13 0 0 0 0,23-2 0 0 0,28 0 0 0 0,273 5 11 0 0,-299 2 39 0 0,16 4-50 0 0,-16-1 3 0 0,16-2-3 0 0,-27-4 0 0 0,2 1 0 0 0,32 3 0 0 0,-36 2 0 0 0,-1 0 0 0 0,30-1 0 0 0,143-4 0 0 0,-158 2 3 0 0,12 3-3 0 0,-13 0 51 0 0,13-2-51 0 0,91-3 27 0 0,198 0 138 0 0,-311-1-127 0 0,25-5-38 0 0,-24 1 50 0 0,26 2-50 0 0,201 3 160 0 0,-224-2-94 0 0,14-4-66 0 0,-12 1 67 0 0,17 2-67 0 0,408 3 248 0 0,-442-1-132 0 0,31-6-116 0 0,-29 3 195 0 0,33 0-195 0 0,13 4 154 0 0,4 0-60 0 0,1 0-60 0 0,-1 0-58 0 0,-36-3-7 0 0,0-3 36 0 0,-15 2 29 0 0,31-1 52 0 0,-31 0-39 0 0,-4 1 23 0 0,1 1-1 0 0,8 1-69 0 0,-6 3 39 0 0,-1-1 16 0 0,0 0-1 0 0,5-3-54 0 0,-2-2 36 0 0,-4 1 12 0 0,0 1 0 0 0,4 2-48 0 0,20-1 12 0 0,10 2 4 0 0,-19 4 28 0 0,-31-1-37 0 0,12 1-5 0 0,0-1 1 0 0,20 0-3 0 0,-18-3 0 0 0,-9 0 0 0 0,1 0 0 0 0,17 3 0 0 0,25 8 12 0 0,2-6 36 0 0,-31-1-37 0 0,-3 0 30 0 0,0-1-1 0 0,4-1-40 0 0,-3-2 16 0 0,-7-1 14 0 0,1 2 0 0 0,10 2-30 0 0,16 7 12 0 0,57 6 48 0 0,-81-13-34 0 0,-1-2 1 0 0,0 0-1 0 0,11-2-26 0 0,13 0 27 0 0,8 1 31 0 0,78 0-39 0 0,-113 1 4 0 0,0 1 1 0 0,7 2-24 0 0,-5 0 3 0 0,0-2 0 0 0,10 0-3 0 0,-5 0-1 0 0,15 5-45 0 0,-4-1 9 0 0,-14-5 45 0 0,108-1 144 0 0,90 0 89 0 0,-61 0-127 0 0,-161 0-194 0 0,-2 0-87 0 0,0 0-129 0 0,0 0 0 0 0,0 0 104 0 0,0 0 18 0 0,0 0-60 0 0,0 0-195 0 0,0 0-362 0 0,0 0 466 0 0,0 0 11 0 0,0 0-54 0 0,0 0 136 0 0,0 0-37 0 0,0 0-39 0 0,0 0-39 0 0,0 0-448 0 0,0 0 124 0 0,0 0-52 0 0,0 0-834 0 0,0 0-645 0 0,0 0-1234 0 0</inkml:trace>
  <inkml:trace contextRef="#ctx0" brushRef="#br0" timeOffset="2104.93">9687 50 11672 0 0,'0'0'341'0'0,"0"0"-121"0"0,0 0-100 0 0,0 0-34 0 0,3 3-51 0 0,10 7-21 0 0,0-5-14 0 0,-9 2-2 0 0,-3-7 2 0 0,-1 1 0 0 0,0-1 1 0 0,0 1-1 0 0,1-1 1 0 0,-1 1-1 0 0,0-1 0 0 0,1 0 1 0 0,-1 1-1 0 0,0-1 1 0 0,1 0-1 0 0,-1 1 0 0 0,1-1 1 0 0,-1 0-1 0 0,0 1 1 0 0,1-1-1 0 0,-1 0 0 0 0,1 0 1 0 0,-1 0-1 0 0,1 1 1 0 0,-1-1-1 0 0,1 0 0 0 0,-1 0 1 0 0,1 0-1 0 0,-1 0 1 0 0,1 0-1 0 0,-1 0 0 0 0,1 0 1 0 0,-1 0-1 0 0,1 0 1 0 0,-1 0-1 0 0,1 0 0 0 0,-1 0 0 0 0,8 0 26 0 0,-3 3 42 0 0,-2 1 39 0 0,-3 2 39 0 0,3-1 171 0 0,6 2-89 0 0,-8-6-191 0 0,0 0-1 0 0,0-1 1 0 0,1 1 0 0 0,-1 0 0 0 0,0-1-1 0 0,1 1 1 0 0,-1-1 0 0 0,1 0 0 0 0,-1 1-1 0 0,0-1 1 0 0,2 0-37 0 0,-1 0 74 0 0,-1 3-6 0 0,0 5-12 0 0,6 5-15 0 0,-1-1 4 0 0,-4-3 18 0 0,-2-7 49 0 0,0-2 128 0 0,1 1 40 0 0,0 0-84 0 0,2-1-26 0 0,-1 0-99 0 0,2 0-12 0 0,-3 0-14 0 0,0 1 33 0 0,2 4 162 0 0,-2 2-45 0 0,-2 11 94 0 0,1-16-249 0 0,-1 1-1 0 0,1 0 1 0 0,0 0-1 0 0,0-1 1 0 0,0 1-1 0 0,0 0 1 0 0,1 0-1 0 0,-1-1 1 0 0,1 1-1 0 0,0 1-39 0 0,4 4 97 0 0,1 2 42 0 0,-4 3 41 0 0,-2 11 156 0 0,0-1-57 0 0,0 1-67 0 0,0 0-79 0 0,2-12-69 0 0,3-3-36 0 0,1 4-24 0 0,-3 8 5 0 0,-3 17 48 0 0,0-23-44 0 0,-1 12 80 0 0,1-19-69 0 0,-1-1-1 0 0,1 1 0 0 0,1-1 1 0 0,0 1-1 0 0,0-1 0 0 0,1 2-23 0 0,2 8 40 0 0,-2-11-24 0 0,0 1-1 0 0,0-1 1 0 0,-1 1 0 0 0,0 0-1 0 0,-1-1 1 0 0,1 1-16 0 0,-1 80 132 0 0,0 2 106 0 0,1-76-190 0 0,0 0 0 0 0,1 0 0 0 0,0 0 0 0 0,4 8-48 0 0,-5-17 10 0 0,2 20 39 0 0,-3 11-25 0 0,-1-18-12 0 0,1 99 135 0 0,0-73-111 0 0,-2-12 1 0 0,2 0 1 0 0,2 0-1 0 0,1 4-37 0 0,2-11 9 0 0,-2-9-4 0 0,-1 1-1 0 0,0 0 0 0 0,-1 7-4 0 0,-1 0 25 0 0,-1-6-13 0 0,2 0 0 0 0,0 0-1 0 0,1 4-11 0 0,2 3 0 0 0,-1-8 0 0 0,0-1 0 0 0,-1 1 0 0 0,-1 7 0 0 0,-2 17 8 0 0,0-19 11 0 0,1-1-1 0 0,1 0 1 0 0,3 19-19 0 0,1-16 3 0 0,-3-12 9 0 0,0-1 1 0 0,0 1 0 0 0,-1 0 0 0 0,0 2-13 0 0,-1 9 9 0 0,-1-9-8 0 0,2 1-1 0 0,-1 0 0 0 0,2 4 0 0 0,3 6 1 0 0,-2-8 16 0 0,-1 0 1 0 0,0-1 0 0 0,0 9-18 0 0,-4 31 37 0 0,1-25 7 0 0,1 0 0 0 0,1 0 0 0 0,3 14-44 0 0,1-20 37 0 0,-2-8-1 0 0,-1 0 0 0 0,0-1 0 0 0,-1 9-36 0 0,0-5 56 0 0,1 0-1 0 0,3 16-55 0 0,-1-18 57 0 0,-2 0-1 0 0,0 15-56 0 0,-2-28 9 0 0,0 27 53 0 0,0 62 87 0 0,0-89-142 0 0,0 18 5 0 0,0 4 29 0 0,0 0-1 0 0,3 5-40 0 0,2 2 19 0 0,-2-19 7 0 0,-1 1 0 0 0,0 0-1 0 0,-1 5-25 0 0,-1 89 29 0 0,0-63 18 0 0,0-32-33 0 0,1 0-1 0 0,1 0 0 0 0,0 0 0 0 0,1 0-13 0 0,0-2 12 0 0,-1-1 1 0 0,-1 1-1 0 0,1 10-12 0 0,-4 17 54 0 0,2-28-41 0 0,-1 1 0 0 0,1-1 1 0 0,1 1-1 0 0,0 0 0 0 0,2 6-13 0 0,-1-7 6 0 0,2 7-1 0 0,-1 0 1 0 0,0 0-1 0 0,-2 7-5 0 0,1 5 43 0 0,5 8-25 0 0,-5-26-16 0 0,0 0 1 0 0,0 0 0 0 0,-1 0 0 0 0,-1 0-3 0 0,-1 44 52 0 0,0-26-49 0 0,0-1 0 0 0,3 1-1 0 0,2 15-2 0 0,0-21 1 0 0,-1-8 3 0 0,0-1 0 0 0,-1 1 1 0 0,-1 7-5 0 0,-2 17 57 0 0,0-17 24 0 0,1 1-1 0 0,1-1 0 0 0,3 9-80 0 0,1-7 61 0 0,-3-16-44 0 0,0 1 1 0 0,0 0-1 0 0,-1-1 1 0 0,0 10-18 0 0,-2 24 42 0 0,0-11-34 0 0,1-1-1 0 0,1 0 0 0 0,2 3-7 0 0,3-10 23 0 0,-4-14-16 0 0,0-1 1 0 0,-1 1 0 0 0,1 0-1 0 0,-1 8-7 0 0,-1-6 0 0 0,1 0 0 0 0,1-1 0 0 0,2 11 0 0 0,-1-9 2 0 0,-1 1 1 0 0,0 0 0 0 0,-1 0 0 0 0,-1 1-3 0 0,1 0 23 0 0,0 0 0 0 0,3 7-23 0 0,6 33 9 0 0,-7-42-11 0 0,2 11 2 0 0,-3-14 0 0 0,0 1 0 0 0,0 0 0 0 0,-1-1 0 0 0,0 3 0 0 0,-1 6 0 0 0,-1-12 0 0 0,1 1 0 0 0,0-1 0 0 0,1 0 0 0 0,0 1 0 0 0,1 2 0 0 0,2 6 0 0 0,-2-9 0 0 0,0-1 0 0 0,-1 1 0 0 0,1-1 0 0 0,-1 1 0 0 0,-1 0 0 0 0,1 3 0 0 0,-1 0 2 0 0,1 1 0 0 0,0-1 0 0 0,1 1-1 0 0,0-1 1 0 0,1 0 0 0 0,1 1-2 0 0,-3-8 6 0 0,-1 0 0 0 0,1 0 0 0 0,-1 0 0 0 0,0-1 0 0 0,1 1 1 0 0,-1 0-1 0 0,-1 1-6 0 0,1 44-30 0 0,0 2 62 0 0,0 121 221 0 0,0-98-218 0 0,0-71-36 0 0,0 0-1 0 0,0-1 0 0 0,-1 1 1 0 0,1 0-1 0 0,-1-1 1 0 0,0 1-1 0 0,1 0 0 0 0,-1-1 1 0 0,0 1-1 0 0,0-1 0 0 0,-1 2 2 0 0,-4 10 22 0 0,6-13-17 0 0,0 1-1 0 0,0 0 1 0 0,-1 0-1 0 0,1-1 1 0 0,0 1-1 0 0,0 0 1 0 0,0 0-1 0 0,0 0 1 0 0,0-1-1 0 0,1 1 0 0 0,-1 0 1 0 0,0 0-1 0 0,0-1 1 0 0,0 1-1 0 0,1 0 1 0 0,-1 0-1 0 0,0-1-4 0 0,11 16 96 0 0,-9 0-16 0 0,-2-3-53 0 0,0-8 16 0 0,0 6-51 0 0,0-9-79 0 0,0 1 10 0 0,0-2-48 0 0,0-1 80 0 0,0 1 66 0 0,0 1 203 0 0,0-1-166 0 0,0 0-84 0 0,0 1-109 0 0,0-1-105 0 0,0-1 69 0 0,0 1-38 0 0,0 0-41 0 0,0-1-43 0 0,0 1-48 0 0,0 0-50 0 0,0-1 64 0 0,0 0-49 0 0,0 0-45 0 0,0 0-41 0 0,0 0-297 0 0,0 0-68 0 0,-1 0-52 0 0,0 0-39 0 0,-1 0-345 0 0,0 0-35 0 0,-7 0-2714 0 0</inkml:trace>
  <inkml:trace contextRef="#ctx0" brushRef="#br0" timeOffset="3889.35">221 5083 6336 0 0,'0'0'141'0'0,"0"0"23"0"0,0 0 11 0 0,3 2 14 0 0,7 9 55 0 0,-7-9 20 0 0,0 1 7 0 0,-1-1-231 0 0,0-1 1 0 0,0 1 0 0 0,0-1-1 0 0,1 0 1 0 0,-1 0 0 0 0,0 0-1 0 0,1 0 1 0 0,-1 0 0 0 0,1 0-1 0 0,-1-1 1 0 0,1 1 0 0 0,-1-1-1 0 0,1 0 1 0 0,-1 0 0 0 0,1 0-1 0 0,1 0-40 0 0,-3 0 23 0 0,-1 0 0 0 0,1 0 0 0 0,0 0-1 0 0,0 0 1 0 0,-1 0 0 0 0,1 0 0 0 0,0 0-1 0 0,0 0 1 0 0,0 0 0 0 0,-1 1-1 0 0,1-1 1 0 0,0 0 0 0 0,0 0 0 0 0,-1 1-1 0 0,1-1 1 0 0,0 0 0 0 0,-1 1 0 0 0,1-1-1 0 0,0 1 1 0 0,-1-1 0 0 0,1 1-1 0 0,-1-1 1 0 0,1 1 0 0 0,-1 0 0 0 0,1-1-1 0 0,-1 1 1 0 0,1 0-23 0 0,-1-1 22 0 0,0 1 0 0 0,1-1 0 0 0,-1 1 0 0 0,1-1 0 0 0,-1 1 0 0 0,0-1 0 0 0,1 1 0 0 0,-1-1 0 0 0,1 0 0 0 0,-1 1 0 0 0,1-1 0 0 0,-1 0 0 0 0,1 1 0 0 0,0-1 0 0 0,-1 0-1 0 0,1 0 1 0 0,-1 1 0 0 0,1-1 0 0 0,0 0 0 0 0,-1 0 0 0 0,1 0 0 0 0,0 0 0 0 0,-1 0 0 0 0,1 0 0 0 0,-1 0 0 0 0,1 0 0 0 0,0 0-22 0 0,8 0 251 0 0,-2 2-69 0 0,0 0-29 0 0,2 2 6 0 0,-1 0 5 0 0,-1-2-1 0 0,0-1 32 0 0,2 0 73 0 0,19-1 229 0 0,1 0-36 0 0,-1 0-34 0 0,1 0-33 0 0,27 0 299 0 0,1 0-118 0 0,0 0-106 0 0,0 0-97 0 0,-1 0-86 0 0,1 0-75 0 0,11 0-43 0 0,0 0-76 0 0,46 0-57 0 0,74 0-103 0 0,-108 0 68 0 0,2 0 63 0 0,0 0 94 0 0,-58 1-157 0 0,0 1 0 0 0,9 3 0 0 0,-11-2 0 0 0,0 0 0 0 0,8-1 0 0 0,66-2 5 0 0,-29 0 43 0 0,4 1-37 0 0,37 0-4 0 0,-37-6 50 0 0,-38 0-25 0 0,-13 2-16 0 0,-1 0 0 0 0,1 2 0 0 0,1 0-16 0 0,161 1 161 0 0,246 0 75 0 0,-402 1-207 0 0,-1 1 1 0 0,8 3-30 0 0,-16-3 1 0 0,1 1 1 0 0,-1-2-1 0 0,0-1 1 0 0,1 0-1 0 0,3-1-1 0 0,1-2 0 0 0,19-2 54 0 0,35 0-54 0 0,124 5 107 0 0,-3 0 84 0 0,-172-1-148 0 0,-1-1-1 0 0,11-3-42 0 0,-8 1 29 0 0,-1 2-1 0 0,14 0-28 0 0,270 2 226 0 0,-283 1-163 0 0,0 1 0 0 0,13 3-63 0 0,-17-1 57 0 0,1-2 0 0 0,8 0-57 0 0,129-2 292 0 0,-137 1-190 0 0,0 1 0 0 0,9 3-102 0 0,-11-2 84 0 0,0 0 0 0 0,8-1-84 0 0,-3-1 103 0 0,1 1 0 0 0,11 3-103 0 0,-16-2 73 0 0,1 0 0 0 0,8-2-73 0 0,59-1 176 0 0,-8 0-113 0 0,-59 1-22 0 0,1 2-1 0 0,12 2-40 0 0,-17-2 30 0 0,1-1-1 0 0,10 0-29 0 0,-5-2 12 0 0,-9-1-8 0 0,-1 2 1 0 0,0-1-1 0 0,6 3-4 0 0,-9-1 15 0 0,12 2 15 0 0,0 0 0 0 0,20-1-30 0 0,118-3 201 0 0,-127 0-160 0 0,3 0 39 0 0,41 0 167 0 0,-62 1-130 0 0,0 0 0 0 0,17 5-117 0 0,0-1 75 0 0,1-2-64 0 0,-13-4-10 0 0,-6 1 16 0 0,0 0 1 0 0,0 1 0 0 0,4 1-18 0 0,3 3 9 0 0,-9-2-5 0 0,1-1 0 0 0,0 0 0 0 0,7-1-4 0 0,-2 0 27 0 0,0 1-1 0 0,19 4-26 0 0,-14-1 0 0 0,84 10 67 0 0,-91-13-51 0 0,-1-1 0 0 0,8 0-16 0 0,22 1 35 0 0,-16 3-25 0 0,-17-2-10 0 0,-1-1 0 0 0,1 0 0 0 0,9-1 0 0 0,1-2 0 0 0,-6 1 18 0 0,0 0 0 0 0,0 1 0 0 0,7 1-18 0 0,-2 3 9 0 0,-9-2-9 0 0,1-1 1 0 0,0 0-1 0 0,7 0 0 0 0,1-3 0 0 0,-5 1 0 0 0,0 0 0 0 0,17 3 0 0 0,-10 1 0 0 0,-6 0 0 0 0,0-1 0 0 0,0-2 0 0 0,4 0 0 0 0,18-1-1 0 0,-4-1 28 0 0,0 2 1 0 0,12 2-28 0 0,-17 3 14 0 0,-18-4 11 0 0,-1 1 1 0 0,1-2-1 0 0,6 0-25 0 0,18-2 27 0 0,23 1 46 0 0,-21 4-61 0 0,-17 1-12 0 0,-14-3 3 0 0,-1 0 0 0 0,1 0-1 0 0,-1-1 1 0 0,10 0-3 0 0,365-1 149 0 0,-216 0-57 0 0,-155 1-87 0 0,0 0 0 0 0,0 1 0 0 0,0 1 0 0 0,8 2-5 0 0,-17-4 3 0 0,2 1 8 0 0,1-1 0 0 0,0 0 0 0 0,0-1 0 0 0,2 1-11 0 0,27-3 11 0 0,-25 1-11 0 0,0 1-1 0 0,0 0 1 0 0,0 0 0 0 0,0 1-1 0 0,6 1 1 0 0,32 10 1 0 0,13 3 52 0 0,-20-10-28 0 0,68 21 128 0 0,-101-24-147 0 0,1-1 0 0 0,-1-1-1 0 0,10 1-5 0 0,13 0-1 0 0,-8 5 1 0 0,-18-4 0 0 0,0 0 0 0 0,0-1 0 0 0,0 0 0 0 0,1 0 0 0 0,4 0 0 0 0,-5-1 0 0 0,0 0 1 0 0,1 1-1 0 0,-1 0 0 0 0,0 1 0 0 0,5 1 0 0 0,12 3 11 0 0,-5-4 10 0 0,-1-1 0 0 0,1 0 0 0 0,9-2-21 0 0,1 0 9 0 0,-20 1 2 0 0,-1-1 1 0 0,0 0-1 0 0,1 0 0 0 0,-1-1 0 0 0,2 0-11 0 0,-1 0 3 0 0,0 0 0 0 0,0 0 0 0 0,0 1 0 0 0,0 0 0 0 0,4 1-3 0 0,5 0 18 0 0,-6 1-9 0 0,-1-1 0 0 0,1-1-1 0 0,-1 1 1 0 0,9-3-9 0 0,0-1 0 0 0,-9 1 0 0 0,0 1 0 0 0,0 0 0 0 0,0 1 0 0 0,8 0 0 0 0,-4 1 0 0 0,-5 0 0 0 0,1 0 0 0 0,-1 0 0 0 0,1-1 0 0 0,-1 0 0 0 0,0 0 0 0 0,0-1 0 0 0,1-1 0 0 0,-1 1 0 0 0,6-4 0 0 0,-6 3-1 0 0,0 0 0 0 0,1 0 0 0 0,-1 1 0 0 0,1 1-1 0 0,5-1 2 0 0,7 1-36 0 0,2 0-44 0 0,-17 1 51 0 0,1-1 0 0 0,0 0 1 0 0,0 0-1 0 0,-1-1 0 0 0,2-1 29 0 0,14-2 4 0 0,-11 3 38 0 0,0 1 36 0 0,3 2 22 0 0,-8-1-41 0 0,-1 0 0 0 0,1 0 0 0 0,-1 0 0 0 0,0-1 0 0 0,1 0 0 0 0,0 0-59 0 0,8-5 150 0 0,-3 2-77 0 0,11 1-56 0 0,13 4-16 0 0,-22 0 1 0 0,0-1 0 0 0,0 0 0 0 0,0 0 0 0 0,0-2 0 0 0,6-1-2 0 0,-4-2 22 0 0,-9 3-17 0 0,-1 1 1 0 0,1-1-1 0 0,0 1 0 0 0,-1 0 0 0 0,1 0 0 0 0,0 1-5 0 0,5 1-1 0 0,-8-1-1 0 0,0 0-1 0 0,-1 0 1 0 0,1 0-1 0 0,0 0 1 0 0,-1 0-1 0 0,1-1 0 0 0,-1 1 1 0 0,1-1-1 0 0,1-1 3 0 0,0 1-16 0 0,2-2-20 0 0,0 1 1 0 0,0 0-1 0 0,0 0 0 0 0,0 1 0 0 0,0 0 1 0 0,6 0 35 0 0,16 2-72 0 0,-3-1 90 0 0,-16 0 15 0 0,-1 0 1 0 0,1-1-1 0 0,0 0 1 0 0,2 0-34 0 0,11-10 118 0 0,2 7-17 0 0,18 5 5 0 0,-21-1-57 0 0,-20 0-41 0 0,1 0 0 0 0,0 0 0 0 0,-1 0 1 0 0,1 0-1 0 0,-1-1 0 0 0,1 1 0 0 0,-1-1 0 0 0,1 0 0 0 0,-1 0 0 0 0,1 0 0 0 0,-1 0 0 0 0,2-1-8 0 0,-2 1 3 0 0,0 0 1 0 0,1 0-1 0 0,-1 0 1 0 0,1 0-1 0 0,-1 0 1 0 0,1 1-1 0 0,-1-1 1 0 0,1 1-1 0 0,0 0 1 0 0,-1 0-1 0 0,1-1 1 0 0,1 2-4 0 0,70-1 107 0 0,33 0-54 0 0,-36 0 92 0 0,-67 0-140 0 0,-1 0-1 0 0,0 0 0 0 0,0 1 0 0 0,0-1 1 0 0,0 1-1 0 0,0 0 0 0 0,2 1-4 0 0,13 6 49 0 0,-1-4-3 0 0,13-5 116 0 0,-14 0-77 0 0,0 1-47 0 0,-11-1-34 0 0,-1 0 1 0 0,0 1 0 0 0,1 0 0 0 0,-1 0-1 0 0,1 1 1 0 0,-1-1 0 0 0,0 1 0 0 0,0 0-1 0 0,4 1-4 0 0,27 12 28 0 0,-19-14 18 0 0,-4-1-32 0 0,4 4-24 0 0,0 7-33 0 0,0-7 32 0 0,15-3 65 0 0,-18 0-54 0 0,-7 0-43 0 0,4 0 0 0 0,-7 0-115 0 0,-3 0-26 0 0,0 0 6 0 0,3 0-89 0 0,-1 0 78 0 0,0 0 33 0 0,1 0-15 0 0,-1 0 19 0 0,-1 0 7 0 0,-1 0 128 0 0,0 0-1 0 0,0 0 0 0 0,0 0 1 0 0,0 0-1 0 0,0 0 1 0 0,1 0-1 0 0,-1 0 0 0 0,0 0 1 0 0,0 0-1 0 0,0 0 1 0 0,0 0-1 0 0,0 0 0 0 0,0 0 1 0 0,0 0-1 0 0,0 0 1 0 0,0 0-1 0 0,0 0 0 0 0,1 0 1 0 0,-1 0-1 0 0,0 0 0 0 0,0 0 1 0 0,0 0-1 0 0,0 0 1 0 0,0 0-1 0 0,0 0 0 0 0,0 0 1 0 0,0 0-1 0 0,0 0 1 0 0,0 0-1 0 0,0-1 0 0 0,0 1 1 0 0,0 0-1 0 0,1 0 1 0 0,-1 0-1 0 0,0 0 0 0 0,0 0 1 0 0,0 0-1 0 0,0 0 0 0 0,0 0 1 0 0,0 0-1 0 0,0 0 1 0 0,0 0-1 0 0,0 0 0 0 0,0-1 1 0 0,0 1-1 0 0,0 0 1 0 0,0 0-1 0 0,0 0 0 0 0,0 0 1 0 0,0 0-1 0 0,0 0 0 0 0,0 0 1 0 0,0 0-1 0 0,0 0 1 0 0,0 0-1 0 0,0-1 0 0 0,0 1 18 0 0,0-13-1045 0 0,0-3-10 0 0</inkml:trace>
  <inkml:trace contextRef="#ctx0" brushRef="#br0" timeOffset="11968.07">3739 1107 7976 0 0,'0'0'174'0'0,"-2"0"29"0"0,-2 0-130 0 0,-11 0 213 0 0,10-1-222 0 0,3-1-40 0 0,-4-8-24 0 0,-4 5 0 0 0,4-6 37 0 0,-4 6 148 0 0,5-6 33 0 0,-6 6-2 0 0,6-5-2 0 0,-8 4-4 0 0,-19-20 206 0 0,19 21-190 0 0,8-6 81 0 0,-8 6 40 0 0,-1-3-94 0 0,-4-4 16 0 0,3 1-24 0 0,3 5-19 0 0,2 0 29 0 0,-3 2 82 0 0,-10-7 39 0 0,-7-3 57 0 0,4 10-49 0 0,15 4-266 0 0,4 0-38 0 0,0 1-1 0 0,0-2 1 0 0,0 1 0 0 0,0-1-1 0 0,-5-1-79 0 0,-3-3 164 0 0,3 0-44 0 0,-11 2 4 0 0,-5 2 10 0 0,-23 1 144 0 0,20 4-152 0 0,15 0-78 0 0,9-2-26 0 0,1 0 1 0 0,-1 0 0 0 0,0-1-1 0 0,1 0 1 0 0,-1-1 0 0 0,0 1-23 0 0,-12-2 57 0 0,-18 1 33 0 0,14 3-69 0 0,-13 9 75 0 0,27-8-67 0 0,-1-1 0 0 0,0 0 1 0 0,1-1-1 0 0,-1 0 0 0 0,0 0 1 0 0,-6-1-30 0 0,-10-1 53 0 0,15-1-24 0 0,0 1 0 0 0,0 0 1 0 0,1 0-1 0 0,-1 2 1 0 0,-4 0-30 0 0,-17 8 72 0 0,1-4 0 0 0,-1 4-2 0 0,1-5-15 0 0,-1 6-29 0 0,14-7 13 0 0,11-2-20 0 0,-1-1 0 0 0,1 2 0 0 0,-1-1 0 0 0,1 1 0 0 0,-1 0-19 0 0,-7 5 9 0 0,6-3-9 0 0,0 0 1 0 0,0-1-1 0 0,0-1 0 0 0,-3 1 0 0 0,9-3-1 0 0,-8 1 11 0 0,-1 1-1 0 0,1 1 0 0 0,0 0 1 0 0,0 0-1 0 0,0 1 0 0 0,0 0 0 0 0,0 2-9 0 0,-19 13 0 0 0,12-7 0 0 0,-1-1 0 0 0,-11 6 0 0 0,18-11 0 0 0,0 1 0 0 0,0 0 0 0 0,1 1 0 0 0,1 0 0 0 0,-10 10 0 0 0,15-14 6 0 0,0-1-1 0 0,0 1 0 0 0,-1-1 0 0 0,-1 0-5 0 0,-12 11 33 0 0,-28 43-23 0 0,-22 10-10 0 0,45-47 0 0 0,-10 9 15 0 0,31-26-7 0 0,-1 0 0 0 0,2-1-1 0 0,-1 1 1 0 0,0 0 0 0 0,0 2-8 0 0,-2 3 2 0 0,0 0-1 0 0,-1 0 1 0 0,0-1 0 0 0,0 0 0 0 0,-1 0-1 0 0,-3 2-1 0 0,6-5 0 0 0,-1 0 0 0 0,1 0 0 0 0,0 1 0 0 0,0-1 0 0 0,0 1 0 0 0,-7 12 0 0 0,-110 140 0 0 0,109-142 0 0 0,2 2 0 0 0,0 0 0 0 0,1 0 0 0 0,1 1 0 0 0,-9 18 0 0 0,-12 28 0 0 0,-9 32 0 0 0,10-25 0 0 0,20-52 16 0 0,1 0 0 0 0,0 1 0 0 0,2 0 0 0 0,-2 12-16 0 0,-19 44 0 0 0,19-46 9 0 0,5-21 6 0 0,0 1 0 0 0,-1-1 0 0 0,-2 4-15 0 0,5-12 1 0 0,-3 4 0 0 0,1 0 0 0 0,-1 0 0 0 0,1 0 0 0 0,1 0 0 0 0,-1 0 0 0 0,1 1 0 0 0,0-1 0 0 0,1 1 0 0 0,0 3-1 0 0,-1 3 3 0 0,-1 0-1 0 0,0 0 0 0 0,0 0 0 0 0,-4 8-2 0 0,5-17 2 0 0,-1 9 16 0 0,1 0 1 0 0,0 0-1 0 0,1 0 1 0 0,0 1-1 0 0,1 2-18 0 0,0 9 52 0 0,-2 15 22 0 0,0-29-59 0 0,0 1 0 0 0,2-1 0 0 0,-1 1 0 0 0,1-1 0 0 0,2 8-15 0 0,2-1 28 0 0,-3-8-7 0 0,0 0 0 0 0,0 0 1 0 0,-1-1-1 0 0,0 1 0 0 0,0 2-21 0 0,-2 5 8 0 0,0-8 6 0 0,1 0 0 0 0,0 0 0 0 0,1 0-1 0 0,0 0 1 0 0,1 5-14 0 0,14 52 80 0 0,10 10-55 0 0,-22-58 4 0 0,-2-10-23 0 0,0-1 0 0 0,0 1 1 0 0,0-1-1 0 0,1 0 0 0 0,1 1-6 0 0,25 51 39 0 0,1 0 1 0 0,-10-19 23 0 0,-15-30-49 0 0,1-1 0 0 0,0 0 0 0 0,1-1-1 0 0,0 1 1 0 0,0-1 0 0 0,1 0-14 0 0,22 26 75 0 0,-16-16-28 0 0,6 9 110 0 0,14 25-157 0 0,-28-43 14 0 0,1 1-1 0 0,0-1 0 0 0,0-1 0 0 0,1 0 0 0 0,6 5-13 0 0,47 37-29 0 0,-34-30-5 0 0,-2 1-1 0 0,0 2 35 0 0,-1-1 0 0 0,0-2 0 0 0,6 3 0 0 0,-5-4 0 0 0,0 1 0 0 0,2 5 0 0 0,-6-3 0 0 0,-13-13 0 0 0,1 0 0 0 0,0-1 0 0 0,0 0 0 0 0,1 0 0 0 0,3 1 0 0 0,92 57 3 0 0,-38-21 42 0 0,-63-43-39 0 0,30 18 19 0 0,2-1 1 0 0,36 13-26 0 0,-59-26 13 0 0,150 62 77 0 0,-150-62-77 0 0,-1-1 18 0 0,0 0 0 0 0,12 3-31 0 0,18-2 48 0 0,-21-4-27 0 0,39 10 40 0 0,-38-6-23 0 0,-1-2 1 0 0,5 0-39 0 0,47 1 112 0 0,-34 0-42 0 0,-2-1 114 0 0,29 0-184 0 0,0-4 116 0 0,-3 0-37 0 0,63 0-2 0 0,-70-3-21 0 0,-12-4 15 0 0,37-12-71 0 0,-72 17 7 0 0,54-11 3 0 0,-42 11-9 0 0,21-4 22 0 0,18-14 86 0 0,-35 10 29 0 0,16-2-138 0 0,-10 4 60 0 0,-7 3 21 0 0,0-1-1 0 0,21-9-80 0 0,7-12 0 0 0,-27 18-125 0 0,22-6 125 0 0,-17 7-144 0 0,26-12 144 0 0,-15 1-14 0 0,-2 1 24 0 0,20-6-10 0 0,-28 12 42 0 0,0-1-1 0 0,18-11-41 0 0,-18 7 44 0 0,3-1 37 0 0,11-9-81 0 0,27-22 83 0 0,27-27-83 0 0,-80 60 36 0 0,-1 0 1 0 0,9-11-37 0 0,-15 13 38 0 0,0-1 0 0 0,-1 0-1 0 0,6-11-37 0 0,56-95 110 0 0,-59 93-66 0 0,-6-9-23 0 0,-7 28-18 0 0,1-1 1 0 0,0 1-1 0 0,1 0 0 0 0,2-5-3 0 0,-2 6 8 0 0,0 0-1 0 0,-1 0 1 0 0,0 0-1 0 0,0 0 1 0 0,-1 0-1 0 0,0-1 1 0 0,0 1-1 0 0,-1-6-7 0 0,1 2 9 0 0,0 1 0 0 0,0-1-1 0 0,4-9-8 0 0,-2 7 12 0 0,-1 0-1 0 0,0 0 1 0 0,-1 0-1 0 0,-1 0-11 0 0,1-37 20 0 0,0-32 27 0 0,-5 30-50 0 0,-1 29 3 0 0,2 8 0 0 0,1 1 0 0 0,0-1 0 0 0,0-7 0 0 0,3-1 0 0 0,-1 7 0 0 0,0 0 0 0 0,-1 0 0 0 0,-1-3 0 0 0,-24-104 0 0 0,17 74 0 0 0,-4-13 0 0 0,10 53 11 0 0,0 0-1 0 0,-2 0 1 0 0,1 1-1 0 0,-5-7-10 0 0,-11-26 22 0 0,12 20-22 0 0,3 8 0 0 0,-1 1 0 0 0,1-1 0 0 0,-2 1 0 0 0,0 1 0 0 0,-5-8 0 0 0,-14-14 0 0 0,4-8 0 0 0,10 22 16 0 0,-2 1 0 0 0,-1 0 0 0 0,0 1 0 0 0,-5-3-16 0 0,-2-3-6 0 0,-13-18 6 0 0,0-3-47 0 0,-15-31 24 0 0,26 44-19 0 0,7 10 33 0 0,0 1 0 0 0,-4-1 9 0 0,15 15 0 0 0,0-1 0 0 0,0 1 0 0 0,1-1 0 0 0,-1-1 0 0 0,2 1 0 0 0,-1-1 0 0 0,-7-12 0 0 0,-3-1 0 0 0,0 1 0 0 0,-4-2 0 0 0,-5-8 0 0 0,20 25 0 0 0,0-1 0 0 0,0 1 0 0 0,1-1 0 0 0,0 0 0 0 0,-1-3 0 0 0,2 5 0 0 0,0-1 0 0 0,-1 1 0 0 0,1 0 0 0 0,-4-4 0 0 0,-10-7 0 0 0,6 8 0 0 0,-11-21 0 0 0,-3-3-1 0 0,-8-11-3 0 0,-1 2-1 0 0,-20-19 5 0 0,10 25-49 0 0,26 21 44 0 0,-15-13 5 0 0,24 19 0 0 0,1 1 0 0 0,-1 1 0 0 0,0 0 0 0 0,0 0 0 0 0,0 0 0 0 0,-8-3 0 0 0,1 1 1 0 0,0-1 0 0 0,1 0 0 0 0,-11-11-1 0 0,-20-13-56 0 0,34 26 47 0 0,5 4 6 0 0,0-1 0 0 0,1 0 1 0 0,-1 0-1 0 0,1-1 0 0 0,-3-2 3 0 0,-5-5-29 0 0,-2 1 0 0 0,1 0-1 0 0,-2 0 30 0 0,-2-4-138 0 0,-1-1-32 0 0,8 9 96 0 0,-9-6-63 0 0,7 1-20 0 0,11 11 119 0 0,0-1 0 0 0,0 1-1 0 0,0-1 1 0 0,0 1 0 0 0,0 0-1 0 0,0 0 1 0 0,0 0-1 0 0,0 0 1 0 0,0 0 0 0 0,0 0-1 0 0,-1 0 1 0 0,1 1 0 0 0,0-1-1 0 0,-1 1 39 0 0,-10-3-192 0 0,7 1 94 0 0,2 0-53 0 0,1 1-63 0 0,0-1-106 0 0,0 1-44 0 0,0 0-106 0 0,1-1-118 0 0,0 1 245 0 0,1 1-35 0 0,-1-1-170 0 0,1 0-67 0 0,-1 0-71 0 0,0 0-73 0 0,-4-3-1477 0 0,-4-5-1264 0 0</inkml:trace>
  <inkml:trace contextRef="#ctx0" brushRef="#br0" timeOffset="13889.23">6816 1139 8408 0 0,'-10'-5'41'0'0,"-1"1"38"0"0,-7-3 107 0 0,15 5-139 0 0,0 1 0 0 0,0-1 0 0 0,0 0 0 0 0,0 0 0 0 0,0 0-1 0 0,0 0 1 0 0,0-1-47 0 0,-15-15 114 0 0,0 1-37 0 0,-9-11-30 0 0,23 25-40 0 0,0 0 0 0 0,1 0 0 0 0,-1 0 0 0 0,0 1 0 0 0,-1-1 0 0 0,0 1-7 0 0,-16-11 22 0 0,-1 4-25 0 0,-1 0 18 0 0,17 6 3 0 0,0 0-2 0 0,0 0 0 0 0,0 0 0 0 0,0-1-1 0 0,0 0 1 0 0,1 0 0 0 0,-1-1-16 0 0,4 4 5 0 0,1-1 0 0 0,-1 1 0 0 0,0-1-1 0 0,0 1 1 0 0,1 0 0 0 0,-1 0 0 0 0,0 0 0 0 0,0 0 0 0 0,0 0 0 0 0,0 0-1 0 0,0 1-4 0 0,-21-3 124 0 0,21 3-108 0 0,1 0 0 0 0,-1 0 0 0 0,0 0 0 0 0,0 0 0 0 0,1-1 0 0 0,-1 1-1 0 0,1 0 1 0 0,-1-1 0 0 0,0 1 0 0 0,1-1 0 0 0,-1 0 0 0 0,1 0 0 0 0,-1 0-1 0 0,1 0-15 0 0,-12-5 100 0 0,-16 1 84 0 0,14-1-55 0 0,5 2-23 0 0,2 2-3 0 0,1 1 14 0 0,-3 1 37 0 0,-4-2 14 0 0,-7-4 143 0 0,-3 0 19 0 0,7 4-166 0 0,-27 2 253 0 0,2 0-38 0 0,-1 0-42 0 0,-2 0-44 0 0,21 2-169 0 0,1 4-42 0 0,16-4-63 0 0,-1 0 0 0 0,0-1 0 0 0,1 0 0 0 0,-1 0 0 0 0,-1 0-19 0 0,4-1 7 0 0,-1 0 0 0 0,1 1 0 0 0,0 0 0 0 0,0 0 1 0 0,-4 1-8 0 0,-39 16 106 0 0,43-16-99 0 0,-1 0 0 0 0,1-1 1 0 0,-1 0-1 0 0,1 0 0 0 0,-1 0 0 0 0,-4-1-7 0 0,3 1 11 0 0,0-1 1 0 0,1 1-1 0 0,-1 0 0 0 0,1 1 0 0 0,0-1 1 0 0,-1 1-12 0 0,-38 16 164 0 0,31-12-35 0 0,-1 0 0 0 0,-7 1-129 0 0,3-3 73 0 0,14-3-52 0 0,1 0-1 0 0,-1 0 1 0 0,0 0 0 0 0,0 1-1 0 0,1 0 1 0 0,-1 0 0 0 0,1 0-1 0 0,-1 0-20 0 0,-22 13 131 0 0,-13-4 5 0 0,26-8-81 0 0,-6-1 34 0 0,7-2-7 0 0,-4 4 51 0 0,-75 22 364 0 0,86-25-452 0 0,1 0 1 0 0,-1-1 0 0 0,0 1-1 0 0,-3-1-45 0 0,3-1 46 0 0,1 2 0 0 0,-1-1 0 0 0,1 1 1 0 0,-4 0-47 0 0,-8 4 91 0 0,11-3-57 0 0,-1 0-1 0 0,0-1 1 0 0,1 0 0 0 0,-1 0-1 0 0,0 0 1 0 0,0-1-34 0 0,1 1 24 0 0,-1-1 1 0 0,0 1-1 0 0,0 0 0 0 0,1 1 1 0 0,-1 0-1 0 0,1 0-24 0 0,-11 2 49 0 0,5-1-14 0 0,9-2-27 0 0,-1 0 0 0 0,0 0 0 0 0,0 0-1 0 0,1 0 1 0 0,-1 1 0 0 0,0 0 0 0 0,1-1 0 0 0,-1 1 0 0 0,-1 2-8 0 0,1-2 7 0 0,0 0 0 0 0,-1 0 0 0 0,1 0 0 0 0,-1-1 0 0 0,1 1 0 0 0,-1-1 0 0 0,-1 0-7 0 0,-14 4 4 0 0,-2 6 10 0 0,-4-6 39 0 0,5 6-26 0 0,8-8-1 0 0,9-2-19 0 0,0 0 0 0 0,0 0 0 0 0,1 1 0 0 0,-1 0-1 0 0,0-1 1 0 0,0 1 0 0 0,1 0 0 0 0,-1 1-7 0 0,-54 29 89 0 0,49-27-51 0 0,0 0-1 0 0,0-1 1 0 0,-7 3-38 0 0,-7 3 47 0 0,-6 3-15 0 0,8-4 33 0 0,5 3-49 0 0,3-1-3 0 0,-35 23 72 0 0,-2-1-41 0 0,4-3-43 0 0,3-5 5 0 0,20-11 63 0 0,-19 13-69 0 0,23-10 27 0 0,14-11-17 0 0,0-1 0 0 0,-1 0 0 0 0,0 0 0 0 0,-3 1-10 0 0,-17 13 53 0 0,5 5-24 0 0,-6-14 35 0 0,25-8-59 0 0,-1 0 0 0 0,1 1 0 0 0,0-1 0 0 0,0 1 0 0 0,0-1 0 0 0,0 1-1 0 0,0 1-4 0 0,-15 17 105 0 0,13-16-76 0 0,-1 0 1 0 0,1 0-1 0 0,1 0 0 0 0,-1 1 1 0 0,1 0-30 0 0,-1-1 23 0 0,1 1 0 0 0,-1-1 0 0 0,0 0 1 0 0,-1 0-1 0 0,1 0-23 0 0,-1 1 3 0 0,0-1 1 0 0,1 1-1 0 0,0 0 1 0 0,-3 5-4 0 0,0 0 0 0 0,2-2 0 0 0,0-1 0 0 0,1 2 0 0 0,-3 6 0 0 0,-3 7 0 0 0,6-15 0 0 0,1 1 0 0 0,0-1 0 0 0,1 1 0 0 0,0 1 0 0 0,0-4 0 0 0,1 1 0 0 0,-1-1 0 0 0,0 0 0 0 0,-1 0 0 0 0,1 0 0 0 0,-4 5 0 0 0,-4 3 0 0 0,8-11 0 0 0,-1 1 0 0 0,1 0 0 0 0,-1-1 0 0 0,1 1 0 0 0,0 0 0 0 0,1 0 0 0 0,-1 0 0 0 0,0 2 0 0 0,-2 11 0 0 0,1-5 0 0 0,0 1 0 0 0,-5 10 0 0 0,-4 22 0 0 0,9-33 0 0 0,0 0 0 0 0,0-1 0 0 0,-1 0 0 0 0,-3 6 0 0 0,1-2 0 0 0,0 1 0 0 0,1-1 0 0 0,1 1 0 0 0,0 1 0 0 0,0-1 0 0 0,3-11 0 0 0,1 1 0 0 0,-1-1 0 0 0,1 1 0 0 0,0 3 0 0 0,0-3 0 0 0,0 0 0 0 0,-1-1 0 0 0,1 1 0 0 0,-2 3 0 0 0,-3 7 1 0 0,3-9 14 0 0,1-1 0 0 0,-1 1 0 0 0,1 0 0 0 0,0-1 0 0 0,0 1 0 0 0,1 0-15 0 0,0 31 86 0 0,0 0-46 0 0,0 75-33 0 0,0-105-1 0 0,1-1 0 0 0,0 0 0 0 0,0 1 0 0 0,1-1 0 0 0,1 2-6 0 0,-1-1 9 0 0,0 0 0 0 0,-1 0 0 0 0,0 0 0 0 0,0 0 0 0 0,0 4-9 0 0,3 29 58 0 0,12 26 115 0 0,-7-36-87 0 0,-4 1 2 0 0,5-1 0 0 0,-6-13-38 0 0,-2-11-25 0 0,0 1 0 0 0,0 0 1 0 0,0-1-1 0 0,1 0 0 0 0,1 1-25 0 0,0 1 30 0 0,-1 1 0 0 0,1-1-1 0 0,-2 1 1 0 0,1-1-30 0 0,-1 1 24 0 0,1 0 1 0 0,0-1-1 0 0,0 1 0 0 0,1-1-24 0 0,4 6 32 0 0,-3-6-11 0 0,0 0 1 0 0,-1 0-1 0 0,-1 0 1 0 0,1 3-22 0 0,0 6 11 0 0,-2-11 5 0 0,0 1 0 0 0,0-1 0 0 0,0 1 0 0 0,1-1-1 0 0,1 1-15 0 0,14 30 49 0 0,8 16 19 0 0,-7-22-61 0 0,-12-20 20 0 0,0 0 0 0 0,-1 0 0 0 0,4 12-27 0 0,-6-12 27 0 0,1-1-1 0 0,1 0 0 0 0,-1 0 0 0 0,2-1 0 0 0,2 4-26 0 0,3 1 30 0 0,-7-10-13 0 0,0 1-1 0 0,-1 1 1 0 0,0-1-1 0 0,1 1 1 0 0,-2-1 0 0 0,3 7-17 0 0,-3-4 18 0 0,1-1-1 0 0,0 0 1 0 0,0 1 0 0 0,1-2 0 0 0,0 1 0 0 0,0-1 0 0 0,1 1-1 0 0,6 5-17 0 0,1 1 54 0 0,0 2 0 0 0,0 1-54 0 0,-1-1 50 0 0,1-1 0 0 0,1 1-50 0 0,43 38 264 0 0,26 18-264 0 0,-61-52 118 0 0,11 11-118 0 0,-23-19 25 0 0,2-1 1 0 0,0 0-1 0 0,0-1 0 0 0,1-1 0 0 0,0 0 1 0 0,4 2-26 0 0,33 16 36 0 0,-18-4 29 0 0,-14-9-33 0 0,-2 1 19 0 0,2-2-1 0 0,9 5-50 0 0,18 6 64 0 0,2 13 0 0 0,-16-21-22 0 0,-15-8-20 0 0,79 49 58 0 0,-70-44-42 0 0,-3-3 10 0 0,-1 1 0 0 0,6 5-48 0 0,-2 0 15 0 0,20 8-15 0 0,-18-11 55 0 0,18 13-55 0 0,6 3 13 0 0,-10-8-14 0 0,-5 5 1 0 0,-26-21 5 0 0,-1 0 0 0 0,1-1 0 0 0,10 2-5 0 0,23 11 39 0 0,-19-5-30 0 0,-6-2-3 0 0,0-1 0 0 0,17 5-6 0 0,-12-6 22 0 0,-8-2-6 0 0,1-1 0 0 0,-1-1-1 0 0,13 2-15 0 0,30-1 76 0 0,-8 6 0 0 0,-3-6-4 0 0,-22-1-35 0 0,-10 0 12 0 0,0-2 1 0 0,1 0 0 0 0,11-1-50 0 0,-2 0 51 0 0,-6-1 12 0 0,0 0-1 0 0,0-1 0 0 0,7-2-62 0 0,-2-1 60 0 0,-9 1-11 0 0,0 1 0 0 0,1 0 0 0 0,11 0-49 0 0,22-1 207 0 0,48-9-207 0 0,-75 9 21 0 0,-2-1-3 0 0,-1 0 0 0 0,4-3-18 0 0,26-4 44 0 0,-49 11-44 0 0,34-5 31 0 0,-1-1 0 0 0,0-1 0 0 0,27-10-31 0 0,82-30 72 0 0,-132 44-65 0 0,-1-1 0 0 0,1-1-1 0 0,-1 1 1 0 0,0-2 0 0 0,0 1-1 0 0,-1-1 1 0 0,0 0 0 0 0,1-2-7 0 0,7-3 3 0 0,-1 1 1 0 0,1 1-1 0 0,13-5-3 0 0,-6 2 11 0 0,18-11-11 0 0,21-17 47 0 0,31-15-41 0 0,43-33 60 0 0,-80 50-57 0 0,50-43 85 0 0,-89 67-68 0 0,14-12-20 0 0,-2-2 1 0 0,4-6-7 0 0,3-4 0 0 0,-29 31 0 0 0,-1 0 0 0 0,0-1 0 0 0,-1 0 0 0 0,0 0 0 0 0,0 0 0 0 0,-1-1 0 0 0,8-12 0 0 0,18-23 0 0 0,-20 31 4 0 0,-1 0 0 0 0,-1-1 0 0 0,6-13-4 0 0,-8 2 34 0 0,-4 14-20 0 0,5-16 12 0 0,1 1-1 0 0,1 1 0 0 0,4-5-25 0 0,-2 5 25 0 0,-2-1 0 0 0,-1 0 0 0 0,1-5-25 0 0,12-98 53 0 0,-17 105-47 0 0,-1 8 10 0 0,0 0 0 0 0,-1 0 0 0 0,-1-4-16 0 0,-1-134 12 0 0,0 53-32 0 0,-1 85-24 0 0,-1 1 1 0 0,0-1 0 0 0,-1-2 43 0 0,0 4-30 0 0,1 0 1 0 0,0-1-1 0 0,1 0 30 0 0,-2-16-27 0 0,0 21 1 0 0,0 0 0 0 0,-1 1-1 0 0,0-1 1 0 0,0 1 0 0 0,-2-3 26 0 0,-14-29-42 0 0,-75-161-457 0 0,89 191 464 0 0,0 1 0 0 0,-1 0 0 0 0,-5-7 35 0 0,4 8-17 0 0,1-1-1 0 0,0 0 1 0 0,-3-8 17 0 0,-2-9-45 0 0,5 13 16 0 0,0 0-1 0 0,0 0 1 0 0,-10-12 29 0 0,8 15-5 0 0,1-1 0 0 0,1-1-1 0 0,-1 1 1 0 0,2-1 0 0 0,-1-2 5 0 0,-7-16-42 0 0,-7-4 25 0 0,-7-12 4 0 0,21 31-11 0 0,2 6 12 0 0,0 0 0 0 0,-1 0 0 0 0,-5-7 12 0 0,-69-90-102 0 0,18 25-6 0 0,53 70 84 0 0,-1 1 1 0 0,-1 0 0 0 0,1 1-1 0 0,-10-7 24 0 0,12 12-2 0 0,1-1 0 0 0,0 1 0 0 0,1-1 0 0 0,-1-1 0 0 0,1 0 0 0 0,1 1 0 0 0,-1-2 0 0 0,-3-5 2 0 0,5 5 0 0 0,-13-16 0 0 0,-9 3 0 0 0,-21-36-10 0 0,42 52-1 0 0,0 0 1 0 0,1-1 0 0 0,0 1 0 0 0,0-1-1 0 0,0 0 11 0 0,-7-11-2 0 0,-9-8 2 0 0,11 17-2 0 0,2-2-1 0 0,0 1 0 0 0,0-1 1 0 0,-4-7 2 0 0,-4-10-93 0 0,-12-15 93 0 0,22 34-14 0 0,-27-28-77 0 0,20 16 60 0 0,4 5-55 0 0,1 3-52 0 0,0-2-79 0 0,-2 4 46 0 0,-5 2-57 0 0,11 7 156 0 0,0-1 1 0 0,0 0 0 0 0,0 1-1 0 0,0-1 1 0 0,0 0-1 0 0,-1-1 72 0 0,-4-4-104 0 0,3 3-63 0 0,2 2 52 0 0,0 0-35 0 0,1 1-41 0 0,-1-1-46 0 0,1 1 0 0 0,0 0-39 0 0,-1 0-43 0 0,1 0-45 0 0,0 0-50 0 0,0-1-53 0 0,0 1-55 0 0,0 0-59 0 0,0 1 120 0 0,1-1-34 0 0,-1 0-35 0 0,1 1-37 0 0,-5-2-1786 0 0,-4 1-1332 0 0</inkml:trace>
  <inkml:trace contextRef="#ctx0" brushRef="#br1" timeOffset="30822.03">2698 2590 8752 0 0,'0'0'197'0'0,"0"0"24"0"0,0 0 19 0 0,0-3 38 0 0,0-7 103 0 0,0 7 47 0 0,0 3 11 0 0,0 0-22 0 0,0 0-94 0 0,0 0-41 0 0,0 0-8 0 0,0 0 18 0 0,0 0 84 0 0,0 0 37 0 0,0 0 10 0 0,0 0-33 0 0,0 0-140 0 0,0 0-68 0 0,0 0-12 0 0,0 0 10 0 0,0 0 50 0 0,0 0 24 0 0,0 0 2 0 0,0 0-20 0 0,0 0-83 0 0,0 3-32 0 0,2 5-42 0 0,3 3-6 0 0,2 3 26 0 0,-5 0 28 0 0,-2-12-119 0 0,0-1 0 0 0,1 1 1 0 0,-1 0-1 0 0,0-1 1 0 0,1 1-1 0 0,-1-1 1 0 0,1 1-1 0 0,0-1 1 0 0,0 1-1 0 0,-1-1 1 0 0,1 1-1 0 0,0-1-8 0 0,0 1 5 0 0,0-1 0 0 0,0 1-1 0 0,0 0 1 0 0,0 0-1 0 0,0-1 1 0 0,-1 1 0 0 0,1 0-1 0 0,0 0 1 0 0,-1 0 0 0 0,0 0-1 0 0,1 0 1 0 0,-1 1-5 0 0,0 35 106 0 0,0-13-66 0 0,0-23-40 0 0,-1 0 0 0 0,1-1 0 0 0,0 1 0 0 0,-1 0 0 0 0,1 0 0 0 0,-1-1 0 0 0,1 1 0 0 0,-1 0 0 0 0,0-1 0 0 0,0 2 0 0 0,-4 9 11 0 0,10-1 22 0 0,-5-9-31 0 0,1 0 0 0 0,0-1 0 0 0,0 1 0 0 0,-1-1 0 0 0,1 1 0 0 0,-1 0 0 0 0,1 0 0 0 0,-1-1 0 0 0,0 1 0 0 0,1 1-2 0 0,-1 43 6 0 0,0 5 52 0 0,-4-28-49 0 0,-5-1 36 0 0,8-19-44 0 0,0 0 0 0 0,0 0 0 0 0,0 0-1 0 0,1 0 1 0 0,0 0 0 0 0,-1 0 0 0 0,1-1 0 0 0,0 1 0 0 0,1 0 0 0 0,-1 0 0 0 0,0 1-1 0 0,1 5 0 0 0,0 6 7 0 0,-1-12 4 0 0,0 0 0 0 0,1 0 0 0 0,-1 0 0 0 0,-1 0 0 0 0,1 0 0 0 0,0 0 1 0 0,-1 0-1 0 0,1 0 0 0 0,-1-1 0 0 0,-1 4-11 0 0,-3 2 10 0 0,-1 4 25 0 0,4-1 21 0 0,2 34 157 0 0,0-42-141 0 0,0-3-1 0 0,0 2-6 0 0,-1 5-15 0 0,-5-1-21 0 0,2-3 1 0 0,1 1 35 0 0,1 5 113 0 0,0-6-98 0 0,-9 7 3 0 0,9-7 10 0 0,-1-3-13 0 0,-8 0-53 0 0,9 0 26 0 0,-1 0 1 0 0,2 0-206 0 0,1 0 104 0 0,-1 0 67 0 0,1 0 40 0 0,-2 0 223 0 0,1 0-212 0 0,0 0-93 0 0,0 0-37 0 0,1 0-41 0 0,-1 0-27 0 0,1 0-40 0 0,-1 0-44 0 0,0 0-49 0 0,1 0-51 0 0,-1 0-57 0 0,0 0-59 0 0,0 0-64 0 0,1 0-701 0 0</inkml:trace>
  <inkml:trace contextRef="#ctx0" brushRef="#br1" timeOffset="34217.82">1184 4467 3800 0 0,'0'0'83'0'0,"0"0"11"0"0,0 0 10 0 0,0-2-12 0 0,-3-11-73 0 0,-3 4-7 0 0,2 5 32 0 0,1 1 193 0 0,2 0-89 0 0,1-1-44 0 0,1-2 21 0 0,-1 6-75 0 0,0-3 335 0 0,0 0-5 0 0,0 2-363 0 0,0-1 51 0 0,0-3 108 0 0,0-7 338 0 0,0 9-393 0 0,0 0-46 0 0,0 1 266 0 0,0 2 124 0 0,0 0 58 0 0,0 0 12 0 0,0-3-30 0 0,-2-6-184 0 0,2 1-95 0 0,0 4-42 0 0,1 0 55 0 0,1 0 66 0 0,0 1 76 0 0,8-7-54 0 0,-8 7-87 0 0,0 0-87 0 0,-1 0-56 0 0,-1-1-53 0 0,0 1-13 0 0,0 0 37 0 0,1 2-54 0 0,0 1-1 0 0,-1-1 1 0 0,1 0 0 0 0,0 0 0 0 0,-1 0-1 0 0,1 0 1 0 0,0 1 0 0 0,0-1 0 0 0,0 0-1 0 0,0 1 1 0 0,0-1 0 0 0,0 0 0 0 0,0 1-1 0 0,0-1 1 0 0,0 1 0 0 0,0 0-14 0 0,11-7 161 0 0,-7-3 1 0 0,8 4 6 0 0,19-20 248 0 0,-22 21-270 0 0,-8 4-115 0 0,1 0 1 0 0,-1 0 0 0 0,0 0 0 0 0,0 0 0 0 0,0-1-1 0 0,0 1 1 0 0,0-1 0 0 0,0 0 0 0 0,0 1-32 0 0,14-13 216 0 0,-3 9 0 0 0,-8-5 0 0 0,-3 8-200 0 0,-1 1 36 0 0,3 1 9 0 0,21-16 36 0 0,-22 14-90 0 0,1 0 0 0 0,0 0 1 0 0,0 0-1 0 0,0 0 0 0 0,0 1 0 0 0,2-1-7 0 0,5 0 2 0 0,1 1 1 0 0,0 0 0 0 0,0 1-1 0 0,11 1-2 0 0,1-1 1 0 0,-9 3 12 0 0,-12-1-25 0 0,0 0 0 0 0,0 0 0 0 0,0 0 1 0 0,0 0-1 0 0,-1 1 0 0 0,1-1 0 0 0,-1 1 1 0 0,2 1 11 0 0,3 3-7 0 0,-6-6 7 0 0,1 1 0 0 0,-1-1 0 0 0,1 1 0 0 0,-1 0 0 0 0,0-1 0 0 0,0 1 0 0 0,0 0 0 0 0,0-1 0 0 0,0 1 0 0 0,0 0 0 0 0,4 25 10 0 0,2-13 22 0 0,-6-12-31 0 0,0-1 0 0 0,-1 1 0 0 0,1-1 0 0 0,0 1 0 0 0,-1-1 0 0 0,1 1 0 0 0,0 0 0 0 0,-1-1 0 0 0,0 1 0 0 0,0 0 0 0 0,1 0 0 0 0,-1-1 0 0 0,0 1 0 0 0,0 0 0 0 0,0 0 0 0 0,-1-1 0 0 0,1 1 1 0 0,0 0-1 0 0,-1 0 0 0 0,1-1 0 0 0,-1 2-1 0 0,-1 3-8 0 0,-1 1 20 0 0,1-1-1 0 0,0 1 0 0 0,1 0 1 0 0,-1 0-1 0 0,2 0 0 0 0,-1 0 1 0 0,1 0-12 0 0,-1-6 1 0 0,1 1 1 0 0,0 0 0 0 0,0-1 0 0 0,0 1 0 0 0,-1-1 0 0 0,1 1 0 0 0,-1-1 0 0 0,1 1 0 0 0,-1-1 0 0 0,0 1-1 0 0,1-1 1 0 0,-1 0 0 0 0,0 1-2 0 0,-6 11 29 0 0,2 13-18 0 0,2-18-11 0 0,-1 0 0 0 0,-1 0 0 0 0,1 0 0 0 0,-1-1 0 0 0,0 0 0 0 0,-1 0 0 0 0,0 0 0 0 0,0-1 0 0 0,-7 6 0 0 0,10-8 0 0 0,1-3 0 0 0,1 1 0 0 0,-1 0 0 0 0,1 0 0 0 0,0 0 0 0 0,-1 0 0 0 0,1 0 0 0 0,0 0 0 0 0,0 0 0 0 0,1 1 0 0 0,-1-1 0 0 0,0 0 0 0 0,1 0 0 0 0,-7 16 0 0 0,-14 1 0 0 0,10-3 0 0 0,-2-7 0 0 0,10-8 0 0 0,0 1 0 0 0,0 0 0 0 0,0 0 0 0 0,0 0 0 0 0,1 1 0 0 0,-1-1 0 0 0,1 1 0 0 0,-1-1 0 0 0,-1 4 0 0 0,-3 5 0 0 0,3-5 0 0 0,0 0 0 0 0,0 0 0 0 0,0 0 0 0 0,-5 4 0 0 0,5-6 0 0 0,0 1 0 0 0,0 0 0 0 0,0 1 0 0 0,0-1 0 0 0,1 1 0 0 0,-1 0 0 0 0,1-1 0 0 0,-1 1 0 0 0,0-1 0 0 0,0 0 0 0 0,-1 0 0 0 0,-22 25 8 0 0,24-27-1 0 0,0 1 1 0 0,1 0-1 0 0,-1 0 1 0 0,1 0-1 0 0,0 0 1 0 0,-1 3-8 0 0,1 1 8 0 0,2-7-8 0 0,-1 1 0 0 0,1-1 0 0 0,0 0 0 0 0,-1 1 0 0 0,1-1 1 0 0,-1 0-1 0 0,1 0 0 0 0,-1 0 0 0 0,1 1 0 0 0,-1-1 0 0 0,0 0 0 0 0,0 0 0 0 0,0 0 1 0 0,1 0-1 0 0,-1 0 0 0 0,0 0 0 0 0,0 0 0 0 0,0-1 0 0 0,-1 1 0 0 0,1 0 1 0 0,0 0-1 0 0,-8 1 12 0 0,9-2-11 0 0,-1 0 1 0 0,1 0-1 0 0,0 0 0 0 0,0 0 0 0 0,-1 1 1 0 0,1-1-1 0 0,0 0 0 0 0,0 0 0 0 0,-1 0 0 0 0,1 0 1 0 0,0 0-1 0 0,0 0 0 0 0,0 0 0 0 0,-1 1 1 0 0,1-1-1 0 0,0 0 0 0 0,0 0 0 0 0,0 0 0 0 0,-1 0 1 0 0,1 1-1 0 0,0-1 0 0 0,0 0 0 0 0,0 0 0 0 0,0 1 1 0 0,0-1-1 0 0,-1 0-1 0 0,-12 25 19 0 0,12-22-18 0 0,-4 13-1 0 0,4-15 0 0 0,0 0 0 0 0,1 0 0 0 0,-1 0 0 0 0,0 0 0 0 0,0 0 0 0 0,0 0 0 0 0,0 0 0 0 0,0 0 0 0 0,0 0 0 0 0,0 0 0 0 0,0 0 0 0 0,-1 0 0 0 0,-5 2-1 0 0,7-3 1 0 0,-1 0 0 0 0,1 0 1 0 0,-1 0-1 0 0,1 0 0 0 0,-1 1 0 0 0,1-1 1 0 0,-1 0-1 0 0,1 0 0 0 0,0 0 1 0 0,-1 1-1 0 0,1-1 0 0 0,0 0 1 0 0,-1 1-1 0 0,1-1 0 0 0,0 0 1 0 0,-1 1-1 0 0,1-1 0 0 0,0 0 1 0 0,-1 1-1 0 0,1-1 0 0 0,0 1 1 0 0,0-1-1 0 0,0 0 0 0 0,-1 1 1 0 0,1-1-1 0 0,0 1 0 0 0,0-1 1 0 0,0 1-1 0 0,0-1 0 0 0,0 1 1 0 0,0-1-1 0 0,0 1 0 0 0,0-1 1 0 0,0 1-1 0 0,0-1 0 0 0,0 1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0-1 0 0,-1 0 1 0 0,1 0 0 0 0,0 0-1 0 0,-10 0 21 0 0,7 0 39 0 0,3 0 32 0 0,0 0-16 0 0,3 0-10 0 0,3 0-34 0 0,6 0-4 0 0,14 0 40 0 0,-24 0-63 0 0,0 0 0 0 0,0 0 0 0 0,0-1 0 0 0,-1 1 0 0 0,1 0 0 0 0,0-1 0 0 0,0 0 0 0 0,-1 1-1 0 0,1-1 1 0 0,-1 0 0 0 0,1 0 0 0 0,-1 0 0 0 0,1 0-5 0 0,0 0 4 0 0,-1 0 1 0 0,1 0-1 0 0,-1 1 0 0 0,1-1 0 0 0,0 0 0 0 0,-1 1 0 0 0,1-1 0 0 0,0 1 0 0 0,-1-1 0 0 0,1 1 0 0 0,0 0 0 0 0,0-1 0 0 0,0 1-4 0 0,61 0 75 0 0,-61 0-75 0 0,-1 0 0 0 0,1 0 0 0 0,0 0 0 0 0,0-1 0 0 0,0 1 0 0 0,-1-1 0 0 0,1 1 0 0 0,0-1 0 0 0,-1 0 0 0 0,1 0 0 0 0,-1 1 1 0 0,1-1-1 0 0,0 0 0 0 0,-1-1-1 0 0,1 2 0 0 0,-1-1 0 0 0,1 0 0 0 0,-1 0 0 0 0,1 0 0 0 0,0 1 0 0 0,-1-1 0 0 0,1 1 0 0 0,0-1 0 0 0,0 1 0 0 0,-1 0 0 0 0,1 0 0 0 0,0 0 1 0 0,11 0-40 0 0,4 1 18 0 0,3-5 38 0 0,-9 0 8 0 0,7-3 32 0 0,0 5 10 0 0,-17 2-66 0 0,27 0 58 0 0,20 0-44 0 0,-47 0-13 0 0,1 0 1 0 0,0 0 0 0 0,-1-1 0 0 0,1 1 0 0 0,-1 0 0 0 0,1-1 0 0 0,-1 1 0 0 0,1-1 0 0 0,-1 0 0 0 0,1 1 0 0 0,-1-1 0 0 0,0 0 0 0 0,1 0-2 0 0,11-5 40 0 0,-9 5-24 0 0,1 0 0 0 0,-1 0 0 0 0,1 1 0 0 0,-1 0-1 0 0,1 0 1 0 0,2 0-16 0 0,4 0 48 0 0,-10 0-40 0 0,1 0 0 0 0,0 0 0 0 0,0-1 1 0 0,0 1-1 0 0,-1 0 0 0 0,1-1 1 0 0,0 0-1 0 0,-1 1 0 0 0,1-1 1 0 0,0 0-1 0 0,-1 0 0 0 0,1 0 1 0 0,-1 0-9 0 0,1 0 9 0 0,-1 0 1 0 0,1 0-1 0 0,-1 0 1 0 0,1 1-1 0 0,0-1 1 0 0,-1 0-1 0 0,1 1 1 0 0,0-1-1 0 0,0 1 1 0 0,-1 0-1 0 0,1 0 1 0 0,0-1 0 0 0,0 1-10 0 0,43 0 261 0 0,-43 0-186 0 0,-2 0-3 0 0,3 0 0 0 0,7 0-2 0 0,-4 0-15 0 0,-3 0-81 0 0,0 0-95 0 0,-1 0-93 0 0,-1 0 57 0 0,0 0-40 0 0,0 0-42 0 0,-1 0-39 0 0,1 0-38 0 0,-1 0-32 0 0,1 0-229 0 0,-1 0-54 0 0,0 0-748 0 0,0 0-590 0 0,0 0-1120 0 0</inkml:trace>
  <inkml:trace contextRef="#ctx0" brushRef="#br1" timeOffset="35831.12">4576 4357 4864 0 0,'0'0'141'0'0,"0"-3"-6"0"0,0-3-93 0 0,0 2 20 0 0,0 2 61 0 0,2 1 143 0 0,-1 1-244 0 0,-1 0-1 0 0,0 0 0 0 0,1 0 1 0 0,-1 0-1 0 0,1 0 1 0 0,-1 0-1 0 0,1 0 0 0 0,-1 0 1 0 0,0 0-1 0 0,1 0 1 0 0,-1 0-1 0 0,1 0 0 0 0,-1 0 1 0 0,0-1-1 0 0,1 1 1 0 0,-1 0-1 0 0,1 0 1 0 0,-1-1-1 0 0,0 1 0 0 0,1 0 1 0 0,-1 0-1 0 0,0-1 1 0 0,0 1-1 0 0,1 0 0 0 0,-1-1 1 0 0,0 1-1 0 0,0 0 1 0 0,1-1-1 0 0,-1 1 0 0 0,0 0 1 0 0,0-1-22 0 0,5-6 367 0 0,6 2 155 0 0,-7-2-171 0 0,-4 7-331 0 0,1-1 1 0 0,-1 1 0 0 0,0-1-1 0 0,0 1 1 0 0,0 0-1 0 0,1-1 1 0 0,-1 1 0 0 0,0 0-1 0 0,1-1 1 0 0,-1 1-1 0 0,0 0 1 0 0,0 0 0 0 0,1-1-1 0 0,-1 1 1 0 0,1 0 0 0 0,-1 0-1 0 0,0-1 1 0 0,1 1-1 0 0,-1 0 1 0 0,0 0 0 0 0,1 0-1 0 0,-1 0 1 0 0,1 0-1 0 0,-1 0 1 0 0,1 0 0 0 0,-1 0-1 0 0,0 0 1 0 0,1 0 0 0 0,-1 0-1 0 0,1 0 1 0 0,-1 0-21 0 0,6-3 488 0 0,-5 2-441 0 0,0 0 0 0 0,0-1-1 0 0,0 1 1 0 0,1 0 0 0 0,-1 0 0 0 0,1 1 0 0 0,-1-1 0 0 0,0 0 0 0 0,1 0 0 0 0,0 1-1 0 0,-1-1 1 0 0,1 0 0 0 0,-1 1 0 0 0,1 0 0 0 0,0-1 0 0 0,-1 1 0 0 0,1 0 0 0 0,0 0-47 0 0,10-2 239 0 0,0-4 27 0 0,1 0-9 0 0,-2 4-37 0 0,0 0-35 0 0,1-4 5 0 0,1 0-15 0 0,-2 4-15 0 0,2 3 17 0 0,-9-1-126 0 0,0 1 1 0 0,-1-1 0 0 0,1-1 0 0 0,0 1 0 0 0,0 0 0 0 0,0-1 0 0 0,0 0 0 0 0,2 0-52 0 0,0-1 26 0 0,1-1 28 0 0,-1 1 0 0 0,1 0 0 0 0,0 1 0 0 0,0 0 1 0 0,0 0-1 0 0,0 0 0 0 0,0 1-54 0 0,0-1 8 0 0,-5 1-2 0 0,0 0 0 0 0,0 0-1 0 0,0 0 1 0 0,0 0-1 0 0,1 0 1 0 0,-1 1-1 0 0,0-1 1 0 0,0 1-1 0 0,0-1 1 0 0,1 1-6 0 0,5 4 10 0 0,5 2 23 0 0,-2-6 19 0 0,-1-1-7 0 0,19 2 70 0 0,-27-2-113 0 0,-1 0 1 0 0,0 0 0 0 0,0 1-1 0 0,0-1 1 0 0,0 0-1 0 0,1 1 1 0 0,-1 0 0 0 0,0-1-1 0 0,0 1 1 0 0,0-1-1 0 0,0 1 1 0 0,0 0-1 0 0,0 0 1 0 0,-1 0 0 0 0,1 0-1 0 0,0-1 1 0 0,0 1-1 0 0,0 0 1 0 0,-1 0 0 0 0,1 1-3 0 0,7 15 94 0 0,-5-10-56 0 0,-1-5-22 0 0,1 1 12 0 0,-1 0 55 0 0,0 1-37 0 0,-3 5-11 0 0,1-7-7 0 0,0 15 70 0 0,1 8 108 0 0,-1-23-167 0 0,0 0 0 0 0,0 1 0 0 0,0-1 0 0 0,-1 0 1 0 0,1 1-1 0 0,-1-1 0 0 0,0 0 0 0 0,0 2-39 0 0,-14 26 442 0 0,-2 3 75 0 0,14-28-429 0 0,0-1 0 0 0,-1 1 0 0 0,0-1 0 0 0,1 1 0 0 0,-5 2-88 0 0,-11 7 248 0 0,8-9-119 0 0,9-4-102 0 0,0 0 1 0 0,-1 0-1 0 0,1 0 1 0 0,0 1-1 0 0,0-1 0 0 0,0 1 1 0 0,0-1-1 0 0,0 1 1 0 0,0 0-28 0 0,-1 0 37 0 0,0 1 1 0 0,0-1 0 0 0,0 1-1 0 0,0-1 1 0 0,-1 0 0 0 0,0 0-38 0 0,-22 10 171 0 0,22-10-150 0 0,0 0 0 0 0,0 0 0 0 0,0 0 0 0 0,1 1 1 0 0,-1-1-1 0 0,1 1 0 0 0,-1 0-21 0 0,3-2 1 0 0,0 1-1 0 0,0-1 1 0 0,0 0 0 0 0,-1 0 0 0 0,1 0-1 0 0,0 1 1 0 0,-1-2 0 0 0,1 1-1 0 0,-1 0 1 0 0,1 0 0 0 0,-1 0 0 0 0,1-1-1 0 0,-1 1 1 0 0,0-1 0 0 0,1 1 0 0 0,-1-1-1 0 0,0 0 1 0 0,0 1 0 0 0,1-1 0 0 0,-1 0-1 0 0,-14 3 0 0 0,0 7 13 0 0,3-7 54 0 0,10-3 10 0 0,3 0-10 0 0,0 0-3 0 0,0 0-1 0 0,0 0 1 0 0,3-3 0 0 0,-1 1-52 0 0,-1 1-9 0 0,0 0 0 0 0,-1 0 0 0 0,1 0 0 0 0,0 1 0 0 0,0-1 0 0 0,0 0 0 0 0,0 1 0 0 0,-1-1 0 0 0,1 1 0 0 0,0-1 0 0 0,0 1 0 0 0,0-1 0 0 0,0 1 0 0 0,0 0 0 0 0,0 0 0 0 0,1-1-3 0 0,43 0 4 0 0,-45 1-4 0 0,3 0 0 0 0,0 0 0 0 0,0 0 0 0 0,-1 0 0 0 0,1 0 0 0 0,0 1 0 0 0,0-1 0 0 0,1 2 0 0 0,6 8 0 0 0,5-9-3 0 0,-13-1-3 0 0,1 0-1 0 0,-1 0 1 0 0,0 0 0 0 0,0 0-1 0 0,1 0 1 0 0,-1 1 0 0 0,0-1-1 0 0,0 1 1 0 0,0-1 0 0 0,1 1-1 0 0,-1 0 7 0 0,46 26-15 0 0,-33-25 15 0 0,-14-2 0 0 0,0 0 0 0 0,0 0 0 0 0,0 0 0 0 0,-1 0 0 0 0,1 0 0 0 0,0 0 0 0 0,0 0 0 0 0,0 0 0 0 0,0 1 0 0 0,-1-1 0 0 0,1 0 0 0 0,0 0 0 0 0,0 1 0 0 0,0-1 0 0 0,0 1 0 0 0,4 9 0 0 0,6-3 0 0 0,-10-7 0 0 0,0 1 0 0 0,0-1 0 0 0,0 1 0 0 0,0-1 0 0 0,0 1 0 0 0,0-1 0 0 0,0 1 0 0 0,0 0 0 0 0,0-1 0 0 0,0 1 0 0 0,-1 0 0 0 0,1 0 0 0 0,0 0 0 0 0,0 0 0 0 0,-1-1 0 0 0,1 2 0 0 0,4 11 0 0 0,2-9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0,-1 0 0 0 0,1-1 0 0 0,0 1 0 0 0,0-1 0 0 0,0 0 0 0 0,0 1 0 0 0,0-1 0 0 0,0 1 0 0 0,0-1 0 0 0,0 1 0 0 0,0-1 0 0 0,0 1 0 0 0,0-1 0 0 0,0 1 0 0 0,0-1 0 0 0,0 0 0 0 0,0 1 0 0 0,1-1 0 0 0,-1 1 0 0 0,0-1 0 0 0,0 0 0 0 0,0 1 0 0 0,1-1 0 0 0,-1 1 0 0 0,0-1 0 0 0,1 0 0 0 0,-1 1 0 0 0,0-1 0 0 0,1 0 0 0 0,-1 1 0 0 0,0-1 0 0 0,1 0 0 0 0,-1 0 0 0 0,0 0 0 0 0,1 1 0 0 0,0-1 0 0 0,-1 0 0 0 0,0 0 0 0 0,1 0 0 0 0,-1 1 0 0 0,0-1 0 0 0,1 0 0 0 0,-1 0 0 0 0,1 0 0 0 0,-1 1 0 0 0,0-1 0 0 0,1 0 0 0 0,-1 0 0 0 0,0 1 0 0 0,0-1 0 0 0,1 0 0 0 0,-1 1 0 0 0,0-1 0 0 0,0 0 0 0 0,1 1 0 0 0,-1-1 0 0 0,0 0 0 0 0,0 1 0 0 0,1 2 2 0 0,0 1 0 0 0,-1-1-1 0 0,1 0 1 0 0,-1 1-1 0 0,0-1 1 0 0,0 0-1 0 0,0 2-1 0 0,0-4 4 0 0,0 1 0 0 0,0 0 0 0 0,0-1 0 0 0,-1 1 0 0 0,1 0 0 0 0,-1-1 0 0 0,1 1-1 0 0,-1-1 1 0 0,1 1 0 0 0,-1-1 0 0 0,0 1 0 0 0,0-1 0 0 0,0 1 0 0 0,0-1-4 0 0,-4 7 12 0 0,0 5 41 0 0,-6-7-17 0 0,10-4-14 0 0,-1 0-1 0 0,1 0 0 0 0,0 0 1 0 0,0 1-1 0 0,0-1 0 0 0,0 0 1 0 0,0 1-1 0 0,0 0-21 0 0,0-1 22 0 0,0 1 0 0 0,0-1 0 0 0,0 0-1 0 0,0 1 1 0 0,0-1 0 0 0,0 0 0 0 0,-1 0-1 0 0,0 1-21 0 0,-11 2 120 0 0,-18 21 194 0 0,25-24-256 0 0,2-1-9 0 0,-5 4 16 0 0,-7 6 48 0 0,6-5-125 0 0,-3 1-52 0 0,13-7 64 0 0,-11 2-113 0 0,-11-2 38 0 0,13 0 84 0 0,-2 0 38 0 0,11 0-42 0 0,-1 0 0 0 0,1 0-1 0 0,-1 0 1 0 0,1 0 0 0 0,-1 0-1 0 0,1 0 1 0 0,-1 0 0 0 0,1 0 0 0 0,-1 0-1 0 0,1 0 1 0 0,-1 1 0 0 0,1-1-1 0 0,-1 0 1 0 0,1 0 0 0 0,-1 0-1 0 0,1 0 1 0 0,-1 1 0 0 0,1-1 0 0 0,-1 0-1 0 0,1 1 1 0 0,0-1 0 0 0,-1 0-1 0 0,1 1 1 0 0,0-1 0 0 0,-1 0 0 0 0,1 1-1 0 0,0-1 1 0 0,-1 1 0 0 0,1-1-5 0 0,-8 8 104 0 0,5-8-91 0 0,1 1-1 0 0,-1-1 0 0 0,0 1 0 0 0,0-1 0 0 0,0 0 1 0 0,1 0-1 0 0,-2 0-12 0 0,-17 1-58 0 0,-8 0-114 0 0,13-5 116 0 0,-9-10 56 0 0,24 14 0 0 0,-5 0 0 0 0,-10-2 0 0 0,13 0 0 0 0,-1 0 0 0 0,1 0 0 0 0,0 0 0 0 0,-1 0 0 0 0,1-1 0 0 0,0 1 0 0 0,0-1 0 0 0,0 0 0 0 0,-2-3 0 0 0,-5 1-24 0 0,5-5-97 0 0,-2 5 17 0 0,6 5 97 0 0,1 0 1 0 0,0-1-1 0 0,-1 1 1 0 0,1 0 0 0 0,-1 0-1 0 0,1 0 1 0 0,0-1-1 0 0,-1 1 1 0 0,1 0 0 0 0,0-1-1 0 0,0 1 1 0 0,-1 0-1 0 0,1-1 1 0 0,0 1 0 0 0,0 0-1 0 0,-1-1 1 0 0,1 1 0 0 0,0 0-1 0 0,0-1 1 0 0,0 1-1 0 0,0-1 1 0 0,-1 1 0 0 0,1 0-1 0 0,0-1 1 0 0,0 1-1 0 0,0-1 1 0 0,0 1 0 0 0,0-1-1 0 0,0 1 1 0 0,0 0 0 0 0,0-1 5 0 0,0-2-100 0 0,0 3 1 0 0,0 0-41 0 0,0-2-126 0 0,0-9-229 0 0,0 9-14 0 0</inkml:trace>
  <inkml:trace contextRef="#ctx0" brushRef="#br1" timeOffset="37561.86">4875 2732 5616 0 0,'0'0'124'0'0,"0"0"17"0"0,0 0 11 0 0,0 0 37 0 0,0 0 130 0 0,0 0 53 0 0,0 0 11 0 0,0 0-17 0 0,0 0-72 0 0,0 0-34 0 0,0 0-4 0 0,0 0 13 0 0,0 0 56 0 0,0 0 25 0 0,-2 0 2 0 0,-2 0-232 0 0,-5 0 142 0 0,3 0-127 0 0,1 1-77 0 0,2 1-75 0 0,-1 4 66 0 0,4-5-46 0 0,0-1 0 0 0,-1 1 0 0 0,1-1 1 0 0,0 0-1 0 0,-1 1 0 0 0,1-1 0 0 0,0 1 1 0 0,0-1-1 0 0,-1 0 0 0 0,1 1 0 0 0,-1-1 0 0 0,1 0 1 0 0,0 1-1 0 0,-1-1 0 0 0,1 0 0 0 0,-1 0 1 0 0,1 0-1 0 0,-1 1 0 0 0,1-1 0 0 0,-1 0 1 0 0,1 0-1 0 0,-1 0 0 0 0,1 0 0 0 0,-1 0 1 0 0,1 0-1 0 0,-1 0 0 0 0,1 0 0 0 0,-1 0 1 0 0,1 0-1 0 0,-1 0 0 0 0,1 0 0 0 0,-1 0-3 0 0,0 0 7 0 0,1 0-1 0 0,-1 0 0 0 0,0 0 1 0 0,1 0-1 0 0,-1 0 0 0 0,0 0 1 0 0,1 0-1 0 0,-1 0 0 0 0,0 0 1 0 0,1 1-1 0 0,-1-1 1 0 0,0 0-1 0 0,1 0 0 0 0,-1 1 1 0 0,0-1-1 0 0,1 1 0 0 0,-1-1 1 0 0,1 0-1 0 0,-1 1 0 0 0,1-1 1 0 0,-1 1-1 0 0,1-1 0 0 0,-1 1 1 0 0,1-1-1 0 0,0 1 0 0 0,-1 0-6 0 0,1-1 7 0 0,0 1 0 0 0,-1-1 0 0 0,1 1 0 0 0,-1-1 0 0 0,1 1 0 0 0,-1-1 0 0 0,1 1 0 0 0,-1-1 0 0 0,1 1 0 0 0,-1-1 0 0 0,1 1 0 0 0,-1-1 0 0 0,0 0-1 0 0,1 0 1 0 0,-1 1 0 0 0,0-1 0 0 0,1 0 0 0 0,-1 0 0 0 0,0 0 0 0 0,1 1 0 0 0,-1-1 0 0 0,0 0 0 0 0,1 0 0 0 0,-1 0 0 0 0,0 0 0 0 0,0 0-7 0 0,-3 0 35 0 0,2-1-20 0 0,0 1 0 0 0,0 0 0 0 0,-1 0 0 0 0,1 0 0 0 0,0 1 0 0 0,0-1 0 0 0,0 0 0 0 0,0 1 0 0 0,0-1 0 0 0,0 1 0 0 0,0 0 1 0 0,0 0-1 0 0,0 0 0 0 0,0 0-15 0 0,-13 11 146 0 0,11-8-105 0 0,-1-1 0 0 0,0 0 1 0 0,0 0-1 0 0,0 0 1 0 0,0-1-1 0 0,-5 2-41 0 0,-11 6 128 0 0,17-8-100 0 0,-13 6 70 0 0,9-3 2 0 0,4 2-8 0 0,3-7-86 0 0,1 1 0 0 0,0-1 0 0 0,0 1 0 0 0,-1-1 0 0 0,1 0 0 0 0,0 1 0 0 0,0-1 0 0 0,-1 1 0 0 0,1-1 0 0 0,-1 0 0 0 0,1 1 0 0 0,0-1 0 0 0,-1 0 1 0 0,1 0-1 0 0,-1 1 0 0 0,1-1 0 0 0,-1 0 0 0 0,1 0 0 0 0,0 0 0 0 0,-1 1 0 0 0,1-1 0 0 0,-1 0 0 0 0,1 0 0 0 0,-1 0 0 0 0,1 0 0 0 0,-1 0 0 0 0,1 0 0 0 0,-1 0 0 0 0,1 0 0 0 0,-1 0 1 0 0,1 0-1 0 0,-1-1-6 0 0,-14 4 129 0 0,1 8-4 0 0,8-7-4 0 0,1-4-70 0 0,0 1-13 0 0,0 9 59 0 0,4-9-92 0 0,0-1 1 0 0,0 1-1 0 0,1-1 0 0 0,-1 0 1 0 0,0 0-1 0 0,0 1 0 0 0,0-1 1 0 0,1 0-1 0 0,-1 0 0 0 0,0 0 1 0 0,0 0-1 0 0,0 0 0 0 0,0 0 1 0 0,0 0-6 0 0,-13 0 80 0 0,9 0-23 0 0,-5 0-36 0 0,10 0-20 0 0,0 0 0 0 0,-1 0 0 0 0,1 0 0 0 0,0 0 0 0 0,0 0 0 0 0,0 0 0 0 0,0 0 0 0 0,0 0 0 0 0,0 0 0 0 0,0 0 0 0 0,0 0-1 0 0,0 0 1 0 0,0 0 0 0 0,-1 0 0 0 0,1 0 0 0 0,0 0 0 0 0,0 0 0 0 0,0 0 0 0 0,0 0 0 0 0,0 0 0 0 0,0 0 0 0 0,0 0 0 0 0,0 0 0 0 0,0 0 0 0 0,0 0 0 0 0,0 0 0 0 0,-1 0-1 0 0,1 0 1 0 0,0 0 0 0 0,0 0 0 0 0,0 0 0 0 0,0-1 0 0 0,0 1 0 0 0,0 0 0 0 0,0 0 0 0 0,0 0 0 0 0,0 0 0 0 0,0 0 0 0 0,0 0 0 0 0,0 0 0 0 0,0 0 0 0 0,0 0 0 0 0,0 0-1 0 0,0 0 1 0 0,0-1 0 0 0,0 1 0 0 0,0 0 0 0 0,0 0 0 0 0,0 0 0 0 0,0 0 0 0 0,0 0 0 0 0,0 0 0 0 0,0 0 0 0 0,0 0 0 0 0,0 0 0 0 0,0 0 0 0 0,0-1-1 0 0,0 1 3 0 0,0-1 1 0 0,0 0-1 0 0,0 1 1 0 0,0-1-1 0 0,0 0 1 0 0,0 1-1 0 0,0-1 1 0 0,-1 0 0 0 0,1 1-1 0 0,0-1 1 0 0,0 0-1 0 0,-1 1 1 0 0,1-1-1 0 0,0 0 1 0 0,-1 1-4 0 0,-9-5 11 0 0,9 4-11 0 0,1 0 0 0 0,0 0 0 0 0,-1 1 0 0 0,1-1 0 0 0,0 0 0 0 0,0 0 0 0 0,-1 0 0 0 0,1 0 0 0 0,0 1 0 0 0,0-1 0 0 0,0 0 0 0 0,0 0 0 0 0,0 0 0 0 0,0-1 0 0 0,0-3 0 0 0,0 3 0 0 0,13-22 0 0 0,-12 18-1 0 0,0-1 12 0 0,3 2 59 0 0,-1 2-57 0 0,-2 1-16 0 0,2-5 22 0 0,5-10 48 0 0,8-12-65 0 0,-5 23-55 0 0,-6-7 40 0 0,8-3 25 0 0,-5 9 12 0 0,-5 4-9 0 0,1 0 0 0 0,-1 0 0 0 0,0-1-1 0 0,0 1 1 0 0,-1-1 0 0 0,1 0-15 0 0,2-9-3 0 0,6 8-50 0 0,-5-7 22 0 0,-5 11 27 0 0,-1 0 0 0 0,1 0-1 0 0,-1 0 1 0 0,1 0 0 0 0,-1 0-1 0 0,1 0 1 0 0,-1 0 0 0 0,1 0-1 0 0,0 1 1 0 0,0-1 0 0 0,-1 0-1 0 0,1 0 1 0 0,0 0 0 0 0,0 1-1 0 0,0-1 1 0 0,0 0 4 0 0,4-1-9 0 0,-4 2 9 0 0,0-1 0 0 0,-1 1 0 0 0,1 0 0 0 0,-1 0 0 0 0,1-1 0 0 0,0 1 0 0 0,-1-1 0 0 0,1 1 0 0 0,-1 0 0 0 0,1-1 0 0 0,-1 1 0 0 0,1-1 0 0 0,-1 1 0 0 0,1-1 0 0 0,-1 0 0 0 0,0 1 0 0 0,1-1 0 0 0,-1 1 0 0 0,0-1 0 0 0,1 0 0 0 0,-1 1 0 0 0,0-1 0 0 0,3-4 8 0 0,-3 4-4 0 0,1 0 0 0 0,0 0 0 0 0,-1 0 0 0 0,1 0 0 0 0,0 0 0 0 0,0 1 0 0 0,0-1 0 0 0,-1 0 0 0 0,1 1 0 0 0,0-1 0 0 0,0 0 0 0 0,0 1 0 0 0,0-1 0 0 0,0 1 0 0 0,0-1 0 0 0,1 1-4 0 0,9-7 32 0 0,-6-6 48 0 0,0 5-33 0 0,-4 6-40 0 0,0 1 0 0 0,0 0 0 0 0,0-1 0 0 0,0 0 0 0 0,-1 1 0 0 0,1-1 0 0 0,0 1 0 0 0,-1-1 0 0 0,1 0 0 0 0,-1 1 0 0 0,0-3-7 0 0,3-1 137 0 0,7-5 16 0 0,-7 7-7 0 0,-3 3-12 0 0,3 0-39 0 0,7 0-20 0 0,-7 0-3 0 0,-3-1 15 0 0,0-1-57 0 0,0-4-87 0 0,0 4 64 0 0,0 3 75 0 0,0 0 0 0 0,0 1 33 0 0,0 1 39 0 0,0 1 44 0 0,0 2-255 0 0,0 19 40 0 0,0 39 17 0 0,0-63 0 0 0,0 1 0 0 0,0 0 0 0 0,0-1 0 0 0,1 1 0 0 0,-1-1 0 0 0,1 1 0 0 0,-1-1 0 0 0,1 1 0 0 0,-1 0 0 0 0,1-1 0 0 0,0 0 0 0 0,0 1 0 0 0,0 0 0 0 0,0 0 0 0 0,0 0 0 0 0,0-1 0 0 0,0 1 0 0 0,0 0 0 0 0,0 0 0 0 0,-1-1 0 0 0,1 1 0 0 0,0 0 0 0 0,-1 0 0 0 0,0 0 0 0 0,0 0 0 0 0,1 0 0 0 0,-1 2 0 0 0,0 88-11 0 0,-1-86 2 0 0,1-1 0 0 0,-1 1-1 0 0,0 0 1 0 0,-1 0 0 0 0,0 0 0 0 0,0 0 9 0 0,1-1-11 0 0,-1 0 1 0 0,1 0 0 0 0,0 0 0 0 0,0 0-1 0 0,0 5 11 0 0,1 77-3 0 0,0-27 74 0 0,0-56-62 0 0,-1 0 0 0 0,1 0 0 0 0,-1 0 0 0 0,0 0 0 0 0,0 0 0 0 0,0 0 0 0 0,-1-1 0 0 0,1 1 0 0 0,-1 0 0 0 0,-1 2-9 0 0,-1 8 56 0 0,5 8-33 0 0,-1-14-22 0 0,1 6-1 0 0,-1-11 1 0 0,0-1 0 0 0,1 1 0 0 0,-1 0-1 0 0,0-1 1 0 0,0 1 0 0 0,-1-1 0 0 0,1 1 0 0 0,0-1 0 0 0,-1 1 0 0 0,1-1-1 0 0,-1 0 1 0 0,-1 2-1 0 0,-4 1 35 0 0,5-5-32 0 0,1 0 1 0 0,-1 0-1 0 0,1 0 0 0 0,0 1 0 0 0,-1-1 1 0 0,1 0-1 0 0,0 0 0 0 0,-1 1 0 0 0,1-1 0 0 0,0 0 1 0 0,0 0-1 0 0,-1 1 0 0 0,1-1 0 0 0,0 0 0 0 0,0 1 1 0 0,-1-1-1 0 0,1 1 0 0 0,0-1 0 0 0,0 0 1 0 0,0 1-1 0 0,0-1 0 0 0,-1 1 0 0 0,1-1 0 0 0,0 0 1 0 0,0 1-1 0 0,0-1 0 0 0,0 1 0 0 0,0-1 0 0 0,0 1 1 0 0,0-1-1 0 0,0 1-3 0 0,0 1 87 0 0,0-2 1 0 0,0 0 0 0 0,0 0 0 0 0,0 3 0 0 0,0-3-183 0 0,0 1 54 0 0,0-1 44 0 0,0 1 33 0 0,-1 2 261 0 0,1-1-285 0 0,0-2-46 0 0,0 1-35 0 0,0 0-137 0 0,0 0 53 0 0,1 0-36 0 0,-1-1-40 0 0,0 1-44 0 0,0-1-46 0 0,0 1-49 0 0,0-1 17 0 0,0 0-48 0 0,0 0-45 0 0,0 0-38 0 0,0 0-139 0 0,0 0-39 0 0,0 0-168 0 0,0 0-455 0 0</inkml:trace>
  <inkml:trace contextRef="#ctx0" brushRef="#br1" timeOffset="38818.1">5995 1580 6968 0 0,'0'0'157'0'0,"0"0"23"0"0,0 0 11 0 0,0 0-64 0 0,0 0-6 0 0,0 0 47 0 0,0 0 146 0 0,0 0 270 0 0,0 0 22 0 0,0 0-25 0 0,0 0-110 0 0,0 0-45 0 0,0 0-8 0 0,0 0-33 0 0,0 0-129 0 0,-2 0-57 0 0,-5 0-57 0 0,-17 0 262 0 0,17 0-330 0 0,3 0-54 0 0,-1 3 108 0 0,-10 7 8 0 0,1-7-16 0 0,12-3-106 0 0,0 0 1 0 0,0 1 0 0 0,0-1 0 0 0,1 0-1 0 0,-1 1 1 0 0,0-1 0 0 0,1 1 0 0 0,-1 0 0 0 0,0-1-1 0 0,1 1 1 0 0,-1 0 0 0 0,1 0 0 0 0,-1 0-15 0 0,0 0 14 0 0,1 0 1 0 0,-1 0 0 0 0,1 0 0 0 0,-1-1-1 0 0,0 1 1 0 0,1 0 0 0 0,-1-1 0 0 0,0 1 0 0 0,1-1-1 0 0,-1 0 1 0 0,0 1 0 0 0,0-1 0 0 0,0 0-15 0 0,-14-1 135 0 0,12 0-96 0 0,-1 1 0 0 0,1 0 0 0 0,0 0 0 0 0,-1 0-1 0 0,1 0 1 0 0,0 1 0 0 0,-1-1 0 0 0,1 1 0 0 0,-4 2-39 0 0,0 1 52 0 0,7-3-41 0 0,-1 0 1 0 0,1 0-1 0 0,-1 0 0 0 0,1 0 1 0 0,-1 0-1 0 0,1-1 0 0 0,-1 1 1 0 0,1-1-1 0 0,-1 1 0 0 0,0-1 1 0 0,1 0-1 0 0,-1 0 0 0 0,1 1 1 0 0,-1-1-12 0 0,0 0 11 0 0,0 0 1 0 0,0 0 0 0 0,0 0 0 0 0,1 1 0 0 0,-1-1 0 0 0,0 1 0 0 0,1-1 0 0 0,-1 1 0 0 0,0 0 0 0 0,1 0 0 0 0,-1 0 0 0 0,1-1-1 0 0,-1 2-11 0 0,0-1 5 0 0,1 0-1 0 0,-1-1 0 0 0,1 1 0 0 0,-1 0 0 0 0,0 0 0 0 0,1-1 0 0 0,-1 1 0 0 0,0-1 0 0 0,1 1 0 0 0,-1-1 0 0 0,0 0 0 0 0,0 0 1 0 0,0 0-5 0 0,-20 0-1 0 0,10 0-65 0 0,11 0 66 0 0,1 0 0 0 0,-1 0-1 0 0,0 0 1 0 0,1 0 0 0 0,-1 1 0 0 0,0-1 0 0 0,1 0-1 0 0,-1 0 1 0 0,0 0 0 0 0,1 0 0 0 0,-1 1 0 0 0,0-1 0 0 0,1 0-1 0 0,-1 1 1 0 0,1-1 0 0 0,-6 11 43 0 0,6-11-42 0 0,-1 0 1 0 0,0 1-1 0 0,0-1 1 0 0,0 0 0 0 0,1 1-1 0 0,-1-1 1 0 0,0 0-1 0 0,0 0 1 0 0,0 0-1 0 0,0 0 1 0 0,1 0-1 0 0,-1 0 1 0 0,0 0-1 0 0,-1 0-1 0 0,1 0 3 0 0,0 0 0 0 0,1 0 0 0 0,-1 0 0 0 0,0 0 0 0 0,0 0 1 0 0,0 0-1 0 0,0 0 0 0 0,0 1 0 0 0,1-1 0 0 0,-1 0 0 0 0,0 0 0 0 0,0 1 0 0 0,0-1 0 0 0,0 1-3 0 0,1 0 1 0 0,-1-1-1 0 0,1 1 1 0 0,-1 0 0 0 0,1 0 0 0 0,0 0-1 0 0,0-1 1 0 0,0 1 0 0 0,-1 0 0 0 0,1 0 0 0 0,0 0-1 0 0,0 0 1 0 0,0 0 0 0 0,0-1 0 0 0,0 2-1 0 0,0 77-64 0 0,0-72 64 0 0,0-5 0 0 0,0 0 0 0 0,0 0 0 0 0,0 1 0 0 0,0-1 0 0 0,0 0 0 0 0,0 0 0 0 0,1 0 0 0 0,-1 0 0 0 0,1 0 0 0 0,0 1 0 0 0,10 13 0 0 0,-11-15 0 0 0,0 0 0 0 0,0-1 0 0 0,1 1 0 0 0,-1 0 0 0 0,0-1 0 0 0,0 1 0 0 0,0 0 0 0 0,0-1 0 0 0,0 1 0 0 0,1 0 0 0 0,-2 0 0 0 0,1-1 0 0 0,0 1 0 0 0,0 0 0 0 0,0 0 0 0 0,0-1 0 0 0,0 1 0 0 0,0 0 0 0 0,-1-1 0 0 0,1 1 0 0 0,0 0 0 0 0,-5 6 0 0 0,4-7 0 0 0,1 1 0 0 0,-1 0 0 0 0,0 0 0 0 0,1-1 0 0 0,-1 1 0 0 0,1 0 0 0 0,-1 0 0 0 0,1 0 0 0 0,-1 0 0 0 0,1-1 0 0 0,0 1 0 0 0,-1 0 0 0 0,1 0 0 0 0,0 0 0 0 0,0 0 0 0 0,0 0 0 0 0,0 0 0 0 0,-1 0 0 0 0,1 0 0 0 0,1 0 0 0 0,-1 0 0 0 0,0 0 0 0 0,0 0 0 0 0,0 0 0 0 0,0 0 0 0 0,1 0 0 0 0,-1 0 0 0 0,3 4 0 0 0,2 5 0 0 0,-5-9 0 0 0,0-1 1 0 0,0 1-1 0 0,0-1 1 0 0,0 1 0 0 0,0 0-1 0 0,0-1 1 0 0,0 1-1 0 0,-1-1 1 0 0,1 1 0 0 0,0-1-1 0 0,0 1 1 0 0,0-1-1 0 0,-1 0 1 0 0,1 1 0 0 0,0-1-1 0 0,0 1 1 0 0,-1-1-1 0 0,1 1 0 0 0,-5 8 21 0 0,2 20 1 0 0,3 18-11 0 0,0-31-11 0 0,0 0 0 0 0,0-3 10 0 0,0-11 44 0 0,0-2 11 0 0,3 0-6 0 0,26 0-47 0 0,-29 0-12 0 0,1 1 0 0 0,-1-1 0 0 0,1 0 0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0,1 0 0 0 0,-1-1 0 0 0,4-6 0 0 0,-3 7 0 0 0,0-1 0 0 0,0 1 0 0 0,-1 0 0 0 0,1-1 0 0 0,0 1 0 0 0,0 0 0 0 0,0 0 0 0 0,0 0 0 0 0,-1-1 0 0 0,1 1 0 0 0,0 0 0 0 0,0 0 0 0 0,0 0 0 0 0,0 1 0 0 0,31-1 0 0 0,-30-1 0 0 0,-1 1 0 0 0,1 0 0 0 0,0 0 0 0 0,-1 0 0 0 0,1-1 0 0 0,0 1 0 0 0,-1-1 0 0 0,1 0 0 0 0,-1 1 0 0 0,1-1 0 0 0,-1 0 0 0 0,1 0 0 0 0,-1 0 0 0 0,1 0 0 0 0,6-4 0 0 0,7 3 0 0 0,-8 2 0 0 0,-4 0 0 0 0,-1 0 0 0 0,0 0 0 0 0,0 0 0 0 0,0 0 0 0 0,0 0 0 0 0,1 0 0 0 0,-1-1 0 0 0,0 1 0 0 0,0-1 0 0 0,1 0 0 0 0,13-9 0 0 0,-1 7 0 0 0,-9 2 0 0 0,-5 2 0 0 0,24 12 0 0 0,-12-8 0 0 0,-8 6 0 0 0,6-6 0 0 0,-6 6 0 0 0,-1-10 0 0 0,-1 1 0 0 0,6 13 0 0 0,2 1 0 0 0,-9-3 13 0 0,-2-5 50 0 0,0 0-73 0 0,3-3-43 0 0,-2-3 52 0 0,1 0 1 0 0,-1 0-1 0 0,1 1 1 0 0,-1-1-1 0 0,0 0 0 0 0,0 1 1 0 0,0-1-1 0 0,0 1 1 0 0,0-1-1 0 0,0 1 1 0 0,-1-1-1 0 0,1 1 0 0 0,-1-1 1 0 0,0 1-1 0 0,0 0 1 0 0,0-1-1 0 0,0 1 0 0 0,0 0 1 0 0,-1-1-1 0 0,1 1 1 0 0,-1-1-1 0 0,1 1 1 0 0,-2 1 0 0 0,-3 4 0 0 0,4-7 4 0 0,0 0 0 0 0,1 1-1 0 0,-1-1 1 0 0,0 1 0 0 0,0-1 0 0 0,1 1-1 0 0,-1-1 1 0 0,1 1 0 0 0,-1 0 0 0 0,1-1 0 0 0,0 1-1 0 0,-1 0 1 0 0,1-1 0 0 0,0 1-4 0 0,0 7 6 0 0,0-5-4 0 0,0 1 1 0 0,0-1 0 0 0,0 1-1 0 0,-1 0 1 0 0,1-1-1 0 0,-2 3-2 0 0,1-5 8 0 0,0 0-1 0 0,1 0 1 0 0,-1 0-1 0 0,-1 0 0 0 0,1 0 1 0 0,0 0-1 0 0,0-1 0 0 0,-1 1 1 0 0,-1 1-8 0 0,2-2 6 0 0,0 0 1 0 0,-1 1-1 0 0,1-1 1 0 0,0 0 0 0 0,0 0-1 0 0,0 1 1 0 0,0-1-1 0 0,0 1 1 0 0,0-1-1 0 0,0 1 1 0 0,1-1-1 0 0,-1 1 1 0 0,1 0-1 0 0,-1-1 1 0 0,1 1-1 0 0,-1 0 1 0 0,1-1-1 0 0,0 1 1 0 0,0 0 0 0 0,0 0-7 0 0,0-1 5 0 0,0-1 1 0 0,0 1 0 0 0,-1 0 0 0 0,1 0 0 0 0,0 0 0 0 0,0-1-1 0 0,0 1 1 0 0,-1 0 0 0 0,1 0 0 0 0,0-1 0 0 0,-1 1 0 0 0,1 0-1 0 0,0-1 1 0 0,-1 1 0 0 0,1 0 0 0 0,-1-1 0 0 0,1 1 0 0 0,-1 0 0 0 0,1-1-1 0 0,-1 1 1 0 0,0-1 0 0 0,1 1 0 0 0,-1-1 0 0 0,0 0 0 0 0,1 1-1 0 0,-1-1 1 0 0,0 0 0 0 0,0 1 0 0 0,0-1-6 0 0,0 1 9 0 0,0-1 1 0 0,-1 1-1 0 0,1-1 1 0 0,0 1-1 0 0,0 0 1 0 0,0 0-1 0 0,0-1 1 0 0,0 1 0 0 0,0 0-1 0 0,0 0 1 0 0,1 0-1 0 0,-1 0 1 0 0,0 0-1 0 0,0 0 1 0 0,1 0-10 0 0,-5 10 90 0 0,5-10-82 0 0,-1 0 1 0 0,1 1 0 0 0,0-1 0 0 0,-1 0-1 0 0,1 0 1 0 0,-1 0 0 0 0,0 0 0 0 0,1 0 0 0 0,-1 0-1 0 0,0 0 1 0 0,0 0 0 0 0,1 0 0 0 0,-1-1-1 0 0,0 1 1 0 0,0 0 0 0 0,0 0 0 0 0,0-1 0 0 0,-1 1-9 0 0,-30 15 169 0 0,1 0-46 0 0,29-16-119 0 0,1 1 1 0 0,-1 0 0 0 0,0-1-1 0 0,0 0 1 0 0,0 1 0 0 0,0-1-1 0 0,0 0 1 0 0,0 0 0 0 0,0 0 0 0 0,1 0-1 0 0,-2-1-4 0 0,1 1 5 0 0,0 0 0 0 0,0 0 0 0 0,0 0 0 0 0,0 0 0 0 0,0 0-1 0 0,0 0 1 0 0,0 1 0 0 0,0-1 0 0 0,1 0 0 0 0,-1 1 0 0 0,-1 0-5 0 0,-5 4 26 0 0,6-4-22 0 0,1 0 0 0 0,0 0 0 0 0,-1 0 0 0 0,1-1 0 0 0,-1 1 0 0 0,1 0 0 0 0,-1-1 0 0 0,0 1 0 0 0,1-1 0 0 0,-1 0 0 0 0,1 1 0 0 0,-1-1 1 0 0,0 0-1 0 0,0 0-4 0 0,-9 1 50 0 0,7-1-39 0 0,1 0 0 0 0,0 1 0 0 0,0-1 0 0 0,-1-1 0 0 0,1 1 0 0 0,0 0 0 0 0,0-1 0 0 0,0 1 0 0 0,0-1 0 0 0,-1 0-11 0 0,-4-4 13 0 0,7 4-13 0 0,-1 0 1 0 0,1 0-1 0 0,-1 0 0 0 0,1 0 0 0 0,-1 1 0 0 0,1-1 0 0 0,-1 0 1 0 0,1 1-1 0 0,-1-1 0 0 0,0 1 0 0 0,1 0 0 0 0,-1 0 0 0 0,0-1 0 0 0,0 1 0 0 0,-4 0-1 0 0,-12-1 4 0 0,17 1-4 0 0,1 0 1 0 0,0-1-1 0 0,-1 1 1 0 0,1 0-1 0 0,-1 0 1 0 0,1-1-1 0 0,0 1 1 0 0,-1 0-1 0 0,1 0 0 0 0,0-1 1 0 0,-1 1-1 0 0,1-1 1 0 0,0 1-1 0 0,-1 0 1 0 0,1-1-1 0 0,0 1 1 0 0,0-1-1 0 0,0 1 1 0 0,-1 0-1 0 0,1-1 1 0 0,0 1-1 0 0,0-1 1 0 0,0 1-1 0 0,0-1 0 0 0,0 1 1 0 0,0-1-1 0 0,0 1 1 0 0,0-1-1 0 0,0 1 1 0 0,0-1 0 0 0,0 1-1 0 0,0 0 0 0 0,0 0 0 0 0,0 0 0 0 0,0 0 0 0 0,0 0 0 0 0,0 0 0 0 0,0 0 0 0 0,0 0 0 0 0,0-1 0 0 0,0 1 0 0 0,0 0-1 0 0,0 0 1 0 0,0 0 0 0 0,0 0 0 0 0,0 0 0 0 0,0 0 0 0 0,0 0 0 0 0,0 0 0 0 0,0 0 0 0 0,0 0 0 0 0,0-1 0 0 0,0 1 0 0 0,0 0 0 0 0,0 0 0 0 0,0 0 0 0 0,0 0 0 0 0,0 0 0 0 0,0 0 0 0 0,-1 0 0 0 0,1 0 0 0 0,0 0 0 0 0,0 0 0 0 0,0 0 0 0 0,0 0 0 0 0,0 0 0 0 0,0 0 0 0 0,0 0 0 0 0,0 0 0 0 0,0-1 0 0 0,0 1 0 0 0,0 0 0 0 0,0 0 0 0 0,-1 0 0 0 0,1 0 0 0 0,0 0-1 0 0,0 0 1 0 0,0 0 0 0 0,0 0 0 0 0,0 0 0 0 0,0 0 0 0 0,0 0 0 0 0,0 0 0 0 0,0 0 0 0 0,0 0 0 0 0,-1 1 0 0 0,1-1 0 0 0,0 0 1 0 0,0 0-2 0 0,-1 0-1 0 0,0-1 1 0 0,1 1 0 0 0,-1 0-1 0 0,0 0 1 0 0,1 0-1 0 0,-1 0 1 0 0,0-1 0 0 0,1 1-1 0 0,-1 0 1 0 0,1 0-1 0 0,-1-1 1 0 0,1 1 0 0 0,-1-1-1 0 0,0 1 1 0 0,1 0-1 0 0,0-1 1 0 0,-1 1 0 0 0,1-1-1 0 0,-1 1 1 0 0,1-1-1 0 0,-1 0 1 0 0,1 1 2 0 0,-5-6-86 0 0,-3 4-71 0 0,8 2 152 0 0,0 0 1 0 0,0 0 0 0 0,0 0 0 0 0,0 0 0 0 0,-1 0 0 0 0,1 0-1 0 0,0 0 1 0 0,0 0 0 0 0,0 0 0 0 0,0 0 0 0 0,0 0 0 0 0,0 0-1 0 0,0 0 1 0 0,0 0 0 0 0,0 0 0 0 0,0 0 0 0 0,-1 0 0 0 0,1 0-1 0 0,0 0 1 0 0,0 0 0 0 0,0 0 0 0 0,0 0 0 0 0,0 0 0 0 0,0 0-1 0 0,0 0 1 0 0,0 0 0 0 0,0 0 0 0 0,0 0 0 0 0,0-1 0 0 0,0 1-1 0 0,-1 0 1 0 0,1 0 0 0 0,0 0 0 0 0,0 0 0 0 0,0 0 0 0 0,0 0-1 0 0,0 0 1 0 0,0 0 0 0 0,0 0 0 0 0,0 0 0 0 0,0 0 0 0 0,0 0-1 0 0,0-1 1 0 0,0 1 0 0 0,0 0 0 0 0,0 0 0 0 0,0 0 0 0 0,0 0-1 0 0,0 0 1 0 0,0 0 0 0 0,0 0 0 0 0,0 0 0 0 0,0 0 0 0 0,0 0 0 0 0,0-1-1 0 0,0 1 1 0 0,0 0 4 0 0,0-3-91 0 0,0 1-21 0 0,0 0 4 0 0,0 1-38 0 0,0 0-46 0 0,0 0-52 0 0,0 0 6 0 0,0 0-35 0 0,0 1-368 0 0,1-1 89 0 0,-1 1-48 0 0,2 0-705 0 0,2 0-553 0 0,5 0-1052 0 0</inkml:trace>
  <inkml:trace contextRef="#ctx0" brushRef="#br1" timeOffset="40084.36">7116 2842 5208 0 0,'0'0'116'0'0,"0"0"17"0"0,0 0 11 0 0,0 0 24 0 0,0 0 73 0 0,0 0 30 0 0,0 0 8 0 0,0 0 19 0 0,0 0 80 0 0,0 0 35 0 0,0 3 10 0 0,0 8-21 0 0,0-11-396 0 0,0 0-1 0 0,0 0 1 0 0,0 0-1 0 0,0 0 1 0 0,0 0-1 0 0,0 0 1 0 0,0 0-1 0 0,0 0 1 0 0,0 0-1 0 0,0 1 1 0 0,0-1-1 0 0,0 0 1 0 0,0 0-1 0 0,0 0 1 0 0,0 0-1 0 0,0 0 1 0 0,0 0-1 0 0,0 0 1 0 0,0 0-1 0 0,0 0 1 0 0,0 0-1 0 0,0 0 1 0 0,0 1-1 0 0,0-1 1 0 0,-1 0-1 0 0,1 0 1 0 0,0 0-1 0 0,0 0 1 0 0,0 0-1 0 0,0 0 1 0 0,0 0-1 0 0,0 0 1 0 0,0 0-1 0 0,0 0 1 0 0,0 0-1 0 0,0 0 1 0 0,0 0-1 0 0,0 0 1 0 0,0 0-1 0 0,-1 0 1 0 0,1 0-1 0 0,0 0 1 0 0,0 0-1 0 0,0 0 1 0 0,0 0-1 0 0,0 0 1 0 0,0 0-1 0 0,0 0 1 0 0,0 0-1 0 0,0 0 1 0 0,0 0-1 0 0,-1 0 1 0 0,1 0-1 0 0,0 0 1 0 0,0 0-1 0 0,0 0 1 0 0,0 0-6 0 0,-11 0 274 0 0,11 0-269 0 0,0 0 0 0 0,0 0-1 0 0,0 0 1 0 0,0 0 0 0 0,0 0-1 0 0,0 0 1 0 0,0 0 0 0 0,0 0-1 0 0,0 0 1 0 0,0 0 0 0 0,-1 0-1 0 0,1 0 1 0 0,0 0 0 0 0,0 0-1 0 0,0 0 1 0 0,0 0 0 0 0,0 0-1 0 0,0 0 1 0 0,0 0-1 0 0,0 0 1 0 0,0 0 0 0 0,0 0-1 0 0,0 0 1 0 0,-1 0 0 0 0,1 0-1 0 0,0 0 1 0 0,0 0 0 0 0,0 1-1 0 0,0-1 1 0 0,0 0 0 0 0,0 0-1 0 0,0 0 1 0 0,0 0 0 0 0,0 0-1 0 0,0 0 1 0 0,0 0 0 0 0,0 0-1 0 0,0 0 1 0 0,0 0 0 0 0,0 0-1 0 0,0 0 1 0 0,0 1 0 0 0,0-1-1 0 0,0 0 1 0 0,0 0 0 0 0,0 0-1 0 0,0 0 1 0 0,0 0-1 0 0,0 0 1 0 0,0 0 0 0 0,0 0-1 0 0,0 0 1 0 0,0 0 0 0 0,0 1-1 0 0,0-1 1 0 0,0 0 0 0 0,0 0-5 0 0,0 13 251 0 0,0 0-48 0 0,0-10-19 0 0,-3-1-6 0 0,-7 9 6 0 0,7-9-10 0 0,0-1-68 0 0,-1 0-36 0 0,-2-2 2 0 0,6 1-38 0 0,0 0-30 0 0,0 0 0 0 0,0-1 0 0 0,0 1 1 0 0,0 0-1 0 0,-1 0 0 0 0,1 0 0 0 0,0 0 0 0 0,0 0 1 0 0,0 0-1 0 0,0 0 0 0 0,0 0 0 0 0,0 0 0 0 0,0 0 1 0 0,0 0-1 0 0,0 0 0 0 0,-1 0 0 0 0,1 0 0 0 0,0 0 1 0 0,0 0-1 0 0,0 1 0 0 0,0-1 0 0 0,0 0 1 0 0,0 0-1 0 0,0 0 0 0 0,0 0 0 0 0,0 0 0 0 0,0 0 1 0 0,0 0-1 0 0,0 0 0 0 0,0 0 0 0 0,-1 0 0 0 0,1 0 1 0 0,0 0-1 0 0,0 0 0 0 0,0 0 0 0 0,0 0 0 0 0,0 0 1 0 0,0 1-1 0 0,0-1 0 0 0,0 0 0 0 0,0 0 1 0 0,0 0-1 0 0,0 0 0 0 0,0 0 0 0 0,0 0 0 0 0,0 0 1 0 0,0 0-1 0 0,0 0 0 0 0,0 0 0 0 0,0 1 0 0 0,0-1 1 0 0,0 0-1 0 0,0 0 0 0 0,0 0 0 0 0,0 0 0 0 0,0 0 1 0 0,0 0-5 0 0,-3 13 198 0 0,-12 6 242 0 0,8-12-281 0 0,3-4-84 0 0,2 0 70 0 0,0 0-48 0 0,2-1-32 0 0,0 1-28 0 0,0 0-11 0 0,-1-1 28 0 0,-9 3 162 0 0,4 8 0 0 0,-4 1-22 0 0,6-9-76 0 0,3 2-87 0 0,1-1-17 0 0,-5 3-3 0 0,-2 2 25 0 0,5-2 34 0 0,0-4 80 0 0,-5 4-85 0 0,2 7 184 0 0,4 3 6 0 0,1-4-177 0 0,0-13-77 0 0,0 4 26 0 0,0-4-20 0 0,0-1 1 0 0,0 1-1 0 0,0 0 1 0 0,0-1-1 0 0,0 1 1 0 0,0 0-1 0 0,0-1 1 0 0,0 1-1 0 0,-1 0 1 0 0,1-1-1 0 0,-1 1 1 0 0,0 1-8 0 0,-6 0 10 0 0,7-3-10 0 0,0 0 0 0 0,-1 0 0 0 0,1 0 0 0 0,0 0 0 0 0,0 0 0 0 0,0 0 0 0 0,-1 0 0 0 0,1 0 0 0 0,0 0 0 0 0,0 0 0 0 0,0 0 0 0 0,0 0 0 0 0,-1 0 0 0 0,1 1 0 0 0,0-1 0 0 0,0 0 0 0 0,0 0 0 0 0,0 0 0 0 0,0 0 0 0 0,-1 0 0 0 0,1 0 0 0 0,0 1 0 0 0,0-1 0 0 0,0 0 0 0 0,0 0 0 0 0,0 0 0 0 0,0 0 0 0 0,0 0 0 0 0,0 1 0 0 0,-1-1 0 0 0,1 0 0 0 0,0 0 0 0 0,0 0 0 0 0,0 1 0 0 0,0-1 0 0 0,0 0 0 0 0,-1 27 14 0 0,1-26-6 0 0,0 1 0 0 0,-1 0 0 0 0,1-1 0 0 0,0 1 1 0 0,0 0-1 0 0,-1-1 0 0 0,0 1 0 0 0,1 0 0 0 0,-1-1 0 0 0,0 1 1 0 0,1-1-1 0 0,-1 0 0 0 0,0 1 0 0 0,0-1 0 0 0,0 1 0 0 0,0-1 0 0 0,0 0 1 0 0,-1 1-9 0 0,-1 3 80 0 0,3-4-75 0 0,0-1 0 0 0,0 1 0 0 0,0 0 0 0 0,0-1 0 0 0,0 1 0 0 0,0 0 1 0 0,0-1-1 0 0,1 1 0 0 0,-1 0 0 0 0,0-1 0 0 0,0 1 0 0 0,1 0 1 0 0,-1-1-1 0 0,0 1 0 0 0,1-1-5 0 0,5 5 41 0 0,-5-5-40 0 0,-1 0 0 0 0,1 1 1 0 0,-1-1-1 0 0,0 0 0 0 0,1 0 0 0 0,-1 1 0 0 0,1-1 0 0 0,-1 0 0 0 0,0 1 0 0 0,1-1 1 0 0,-1 1-1 0 0,0-1 0 0 0,1 0 0 0 0,-1 1 0 0 0,0-1 0 0 0,0 1 0 0 0,0-1 0 0 0,1 1 1 0 0,-1-1-1 0 0,0 1 0 0 0,0-1 0 0 0,0 1 0 0 0,0-1 0 0 0,0 0 0 0 0,0 1 0 0 0,0-1 1 0 0,0 1-1 0 0,0-1 0 0 0,0 1 0 0 0,0-1 0 0 0,0 1 0 0 0,0 0-1 0 0,2 15 43 0 0,1-11-35 0 0,1 3 1 0 0,5 10 61 0 0,-6-13-57 0 0,5 3 66 0 0,2 3 42 0 0,-4-3-74 0 0,-4-3-27 0 0,-2-5-18 0 0,0 1 1 0 0,1 0 0 0 0,-1-1-1 0 0,0 1 1 0 0,1 0 0 0 0,-1-1-1 0 0,0 1 1 0 0,1-1 0 0 0,-1 1-1 0 0,1-1 1 0 0,-1 1-1 0 0,1-1 1 0 0,-1 1 0 0 0,1-1-1 0 0,-1 1 1 0 0,1-1 0 0 0,-1 0-1 0 0,1 1 1 0 0,0-1 0 0 0,-1 0-1 0 0,1 0 1 0 0,0 1-3 0 0,4 1 2 0 0,11 11-2 0 0,-13-10 0 0 0,0-1 0 0 0,0 1 0 0 0,0-1 0 0 0,0 0 0 0 0,1 0 0 0 0,0 0 0 0 0,0 0 0 0 0,-1 0 0 0 0,1 0 0 0 0,-1 0 0 0 0,0 0 0 0 0,0 0 0 0 0,1 2 0 0 0,-2-2 0 0 0,0-1 0 0 0,0 1 0 0 0,0-1 0 0 0,0 1 0 0 0,0-1 0 0 0,0 0 0 0 0,1 0 0 0 0,-1 0 0 0 0,0 0 0 0 0,1 0 0 0 0,-1 0 0 0 0,1-1 0 0 0,0 1 0 0 0,-1-1 0 0 0,1 1 0 0 0,-1-1 0 0 0,0 1 0 0 0,1 0 0 0 0,-1 0 0 0 0,0 0 0 0 0,1 0 0 0 0,-1 0 0 0 0,0 1 0 0 0,0-1 0 0 0,0 1 0 0 0,0 0 0 0 0,0-1 0 0 0,1 2 0 0 0,0 0 0 0 0,0 0 0 0 0,0 0 0 0 0,0-1 0 0 0,1 0 0 0 0,-1 1 0 0 0,1-1 0 0 0,0-1 0 0 0,-1 1 0 0 0,1 0 0 0 0,0-1 0 0 0,0 0 0 0 0,2 1 0 0 0,9 3 0 0 0,-5-2 0 0 0,25 9 0 0 0,-32-10 1 0 0,1 0 0 0 0,-1 0 1 0 0,1-1-1 0 0,0 1 1 0 0,0-1-1 0 0,-1 0 1 0 0,1 0-1 0 0,0 0 1 0 0,0-1-1 0 0,3 1-1 0 0,-5-1 8 0 0,0 0 0 0 0,0 0 0 0 0,0 0 0 0 0,0 0 0 0 0,0 1 1 0 0,0-1-1 0 0,0 1 0 0 0,-1-1 0 0 0,1 1 0 0 0,0 0 0 0 0,0 0 0 0 0,-1 0 0 0 0,3 1-8 0 0,-3-1 4 0 0,0 0-1 0 0,1 0 1 0 0,-1-1 0 0 0,1 1 0 0 0,-1 0-1 0 0,1-1 1 0 0,-1 1 0 0 0,1-1 0 0 0,-1 1-1 0 0,1-1 1 0 0,0 0 0 0 0,-1 0 0 0 0,2 0-4 0 0,4 1 31 0 0,-5-1-13 0 0,1 0-1 0 0,-1 0 1 0 0,0 0 0 0 0,0 0-1 0 0,0 0 1 0 0,0-1 0 0 0,1 1-1 0 0,-1-1 1 0 0,0 1 0 0 0,1-1-18 0 0,5-4 61 0 0,-7 4-47 0 0,1 0 0 0 0,-1 0 0 0 0,0 0 0 0 0,1 0 0 0 0,-1 1-1 0 0,1-1 1 0 0,0 0 0 0 0,-1 1 0 0 0,1 0 0 0 0,-1-1 0 0 0,1 1 0 0 0,0 0 0 0 0,-1 0 0 0 0,1 0-14 0 0,0-1 13 0 0,0 1 0 0 0,-1 0 0 0 0,1 0 1 0 0,0 0-1 0 0,-1-1 0 0 0,1 1 1 0 0,-1-1-1 0 0,1 0 0 0 0,0 1 0 0 0,-1-1 1 0 0,0 0-1 0 0,1 0 0 0 0,-1 0 1 0 0,1 0-15 0 0,6-4 56 0 0,23-10 169 0 0,-26 12-194 0 0,-4 3-24 0 0,0 0 1 0 0,-1 0 0 0 0,1-1-1 0 0,0 1 1 0 0,-1 0 0 0 0,1-1-1 0 0,-1 1 1 0 0,1-1-1 0 0,-1 1 1 0 0,1-1 0 0 0,-1 1-1 0 0,1-1 1 0 0,-1 1 0 0 0,1-1-1 0 0,-1 1 1 0 0,1-1-1 0 0,-1 1 1 0 0,0-1 0 0 0,1 0-1 0 0,-1 1 1 0 0,0-1 0 0 0,0 0-7 0 0,3-4 22 0 0,9-11 93 0 0,-10 15-102 0 0,-1 0-1 0 0,1-1 1 0 0,-1 1-1 0 0,0 0 0 0 0,0-1 1 0 0,0 1-1 0 0,0-1 0 0 0,0 0 1 0 0,0 1-1 0 0,0-1 0 0 0,0 0 1 0 0,-1 0-1 0 0,1 1 0 0 0,0-1 1 0 0,-1 0-1 0 0,0 0 0 0 0,1 0 1 0 0,-1 0-14 0 0,0-4 72 0 0,0-12 102 0 0,-2 4-76 0 0,2 12-89 0 0,0 0 0 0 0,-1 1 0 0 0,0-1-1 0 0,1 0 1 0 0,-1 1 0 0 0,0-1 0 0 0,1 1 0 0 0,-1-1 0 0 0,0 1 0 0 0,0-1-1 0 0,0 1 1 0 0,0-1 0 0 0,-1 0-8 0 0,-2-3 60 0 0,3-1-49 0 0,0 2-13 0 0,-5-1 2 0 0,5 5 1 0 0,1 0-1 0 0,-1-1 0 0 0,1 1 1 0 0,0 0-1 0 0,-1 0 0 0 0,1-1 1 0 0,0 1-1 0 0,-1 0 1 0 0,1 0-1 0 0,0-1 0 0 0,-1 1 1 0 0,1 0-1 0 0,0-1 0 0 0,0 1 1 0 0,-1 0-1 0 0,1-1 0 0 0,0 1 1 0 0,0-1-1 0 0,0 1 0 0 0,0 0 1 0 0,-1-1-1 0 0,1 1 0 0 0,0-1 1 0 0,0 1-1 0 0,0 0 0 0 0,0-1 1 0 0,0 1-1 0 0,0-1 0 0 0,0 1 1 0 0,0-1-1 0 0,0 1 0 0 0,-2-5 43 0 0,-12-6-33 0 0,-1 6-10 0 0,-1-6 0 0 0,0 9 0 0 0,16 1 1 0 0,-1 1-1 0 0,1 0 0 0 0,0 0 0 0 0,-1 0 0 0 0,1 0 1 0 0,-1 0-1 0 0,1 0 0 0 0,0 0 0 0 0,-1 0 0 0 0,1 0 1 0 0,0 0-1 0 0,-1 0 0 0 0,1 0 0 0 0,-1 0 0 0 0,1 0 1 0 0,0 0-1 0 0,-1 0 0 0 0,1 0 0 0 0,-1 1 0 0 0,1-1 0 0 0,0 0 1 0 0,-1 0-1 0 0,1 0 0 0 0,0 1 0 0 0,-1-1 0 0 0,1 0 1 0 0,0 0-1 0 0,0 1 0 0 0,-1-1 0 0 0,1 0 0 0 0,0 1 0 0 0,-7 6-19 0 0,-6 1-46 0 0,-3 3 3 0 0,3-6 50 0 0,7 5 12 0 0,-4-4 0 0 0,5 7 0 0 0,-9 3 0 0 0,1-1 0 0 0,8-2 0 0 0,1-11 0 0 0,1-1 0 0 0,-6 15 0 0 0,-1-3-16 0 0,7-8-48 0 0,3-4 63 0 0,0 0 0 0 0,0-1 0 0 0,0 1 0 0 0,0 0 0 0 0,0-1 0 0 0,0 1 0 0 0,0 0 0 0 0,0-1 0 0 0,-1 1 0 0 0,1 0 0 0 0,0-1 0 0 0,0 1 0 0 0,-1 0 0 0 0,1-1-1 0 0,0 1 2 0 0,-11 4 0 0 0,11-4 1 0 0,-1-1 0 0 0,1 1 0 0 0,0-1 0 0 0,-1 1 0 0 0,1 0 0 0 0,0-1 0 0 0,0 1 0 0 0,0 0-1 0 0,-1-1 1 0 0,1 1 0 0 0,0 0 0 0 0,0-1 0 0 0,0 1 0 0 0,0 0 0 0 0,0 0-1 0 0,0 1 34 0 0,0-2-63 0 0,0 0-34 0 0,0 0-110 0 0,0 0-19 0 0,0 0 49 0 0,0 0-26 0 0,0 0-95 0 0,0 0-261 0 0,0 0-472 0 0,0 0-41 0 0,0 0-8 0 0</inkml:trace>
  <inkml:trace contextRef="#ctx0" brushRef="#br1" timeOffset="41221.58">3329 1423 4864 0 0,'0'0'141'0'0,"0"0"-34"0"0,0 0 0 0 0,0 0 42 0 0,0 0 132 0 0,-2 2 240 0 0,-9 9 21 0 0,8-9-8 0 0,3-2-38 0 0,0 0-14 0 0,0 0-2 0 0,0 0-10 0 0,0 0-38 0 0,0 0-16 0 0,0 0-6 0 0,0 0-22 0 0,0 0-83 0 0,0 0-32 0 0,0 0-7 0 0,0 0-25 0 0,0 0-94 0 0,3 3-41 0 0,6 3-68 0 0,7 0 115 0 0,3-5 32 0 0,-5-1-89 0 0,-11 0-86 0 0,52 0 382 0 0,-34 0-288 0 0,-3-2 11 0 0,-1-4-43 0 0,-2 0-16 0 0,1 4 27 0 0,-1 2-3 0 0,-1 0-33 0 0,30 0 20 0 0,-23 0-3 0 0,-18 0-58 0 0,-1 0-1 0 0,1 0 1 0 0,-1 0 0 0 0,1-1 0 0 0,0 1 0 0 0,-1-1 0 0 0,0 1 0 0 0,1-1 0 0 0,-1 0 0 0 0,1 0 0 0 0,1-2-6 0 0,-2 2 4 0 0,0 0 0 0 0,1 0 1 0 0,-1 0-1 0 0,1 0 0 0 0,-1 1 0 0 0,0-1 1 0 0,1 0-1 0 0,0 1 0 0 0,-1 0 0 0 0,1 0 1 0 0,1 0-5 0 0,12-1 0 0 0,-11 0 2 0 0,-1 1 0 0 0,1-1-1 0 0,-1 1 1 0 0,0 1 0 0 0,1-1-1 0 0,-1 0 1 0 0,0 1 0 0 0,1 0 0 0 0,2 1-2 0 0,7 9 77 0 0,-12-9 6 0 0,3-2-16 0 0,-2 0-48 0 0,0 0-39 0 0,2 0-36 0 0,-2 3 95 0 0,7 8 32 0 0,-7-9 1 0 0,-3-2 0 0 0,0 0 2 0 0,0 3 12 0 0,0 7 2 0 0,0-7 0 0 0,0-3-4 0 0,0 3-27 0 0,0-3-50 0 0,1 9 3 0 0,-5-3 74 0 0,-6 5-9 0 0,6-5 9 0 0,5 3-70 0 0,-1-8-5 0 0,0 4 46 0 0,0 0-27 0 0,-3 3-31 0 0,-10 8 3 0 0,0 0 0 0 0,10-1 0 0 0,3-13 0 0 0,0 0 0 0 0,0 0 0 0 0,0 0 0 0 0,-1-1 0 0 0,1 1 0 0 0,-1 0 0 0 0,1-1 0 0 0,-1 1 0 0 0,0 0 0 0 0,1-1 0 0 0,-1 1 0 0 0,0-1 0 0 0,0 1 0 0 0,0 0 0 0 0,0-1 0 0 0,0 1 0 0 0,0-1 0 0 0,0 1 0 0 0,0-1 0 0 0,1 1 0 0 0,-1 0 0 0 0,1 0 0 0 0,-1-1 0 0 0,1 1 0 0 0,0 0 0 0 0,0 0 0 0 0,0 0 0 0 0,0-1 0 0 0,-1 1 0 0 0,1 0 0 0 0,0 0 0 0 0,0 0 0 0 0,-1-1 0 0 0,1 1 0 0 0,-1 0 0 0 0,0-1 0 0 0,1 1 0 0 0,-1 0 0 0 0,0-1 0 0 0,0 1 0 0 0,0-1 0 0 0,0 1 0 0 0,0-1 0 0 0,0 1 0 0 0,0 0 0 0 0,0-1 0 0 0,1 1 0 0 0,-1-1 0 0 0,0 1 0 0 0,1 0 0 0 0,0 0 0 0 0,-1-1 0 0 0,1 1 0 0 0,0 0 0 0 0,0 0 0 0 0,0 3 0 0 0,0-1 0 0 0,0 1 0 0 0,0 0 0 0 0,0-1 0 0 0,-1 1 0 0 0,0-1 0 0 0,0 1 0 0 0,0-1 0 0 0,0 1 0 0 0,-1-1 0 0 0,0 0 0 0 0,0 1 0 0 0,0-1 0 0 0,1-2 0 0 0,0 0 0 0 0,1 0 0 0 0,-1 0 0 0 0,1 0 0 0 0,0 0 0 0 0,-1 0 0 0 0,1 0 0 0 0,0 0 0 0 0,0 0 0 0 0,1 0 0 0 0,-1 0 0 0 0,0 8 0 0 0,-1-3 0 0 0,0-1 0 0 0,0 0 0 0 0,-1 0 0 0 0,0 0 0 0 0,0 0 0 0 0,0 0 0 0 0,-1 0 0 0 0,0-1 0 0 0,-2 5 0 0 0,-2 3 0 0 0,2 18 0 0 0,-8-7 4 0 0,0-1 52 0 0,12-21-53 0 0,1-1 0 0 0,-1 1 0 0 0,1-1 0 0 0,-1 0 0 0 0,1 1 1 0 0,0-1-1 0 0,0 1 0 0 0,0-1 0 0 0,0 1 0 0 0,0-1-3 0 0,-3 15 83 0 0,-7-3 13 0 0,6-7 7 0 0,4-1-60 0 0,-1 0-10 0 0,0-5-27 0 0,0 1 0 0 0,1-1 1 0 0,-1 0-1 0 0,1 1 0 0 0,-1-1 1 0 0,0 0-1 0 0,1 0 0 0 0,-1 0 1 0 0,0 0-1 0 0,1 1 0 0 0,-1-1 1 0 0,0 0-1 0 0,0 0 0 0 0,1 0 1 0 0,-1 0-7 0 0,1 0 1 0 0,0-1 1 0 0,0 1 0 0 0,0 0-1 0 0,0 0 1 0 0,0 0 0 0 0,0 0-1 0 0,-1 0 1 0 0,1 0 0 0 0,0 0-1 0 0,0 0 1 0 0,0 0 0 0 0,0 0-1 0 0,0 0 1 0 0,0 0 0 0 0,0 0-1 0 0,0 0 1 0 0,0 0 0 0 0,0 0 0 0 0,-1 0-1 0 0,1 0 1 0 0,0 1 0 0 0,0-1-1 0 0,0 0 1 0 0,0 0 0 0 0,0 0-1 0 0,0 0 1 0 0,0 0 0 0 0,0 0-1 0 0,0 0 1 0 0,0 0 0 0 0,0 0-1 0 0,0 0 1 0 0,0 0 0 0 0,-1 0-1 0 0,1 0 1 0 0,0 0 0 0 0,0 0 0 0 0,0 1-1 0 0,0-1 1 0 0,0 0 0 0 0,0 0-1 0 0,0 0 1 0 0,0 0 0 0 0,0 0-1 0 0,0 0 1 0 0,0 0 0 0 0,0 0-1 0 0,0 0 1 0 0,0 0 0 0 0,0 1-1 0 0,0-1 1 0 0,0 0 0 0 0,0 0-1 0 0,0 0 1 0 0,0 0 0 0 0,0 0 0 0 0,0 0-2 0 0,0 1-57 0 0,0 0 42 0 0,0 3 85 0 0,0-1 28 0 0,0 9 392 0 0,0-9-410 0 0,0-1-57 0 0,0 1 70 0 0,0-3-12 0 0,0 0-1 0 0,0 0-2 0 0,0 0-12 0 0,0 0-28 0 0,0 0-105 0 0,0 0 2 0 0,0 0-78 0 0,0 0-90 0 0,0 0 66 0 0,0 0-39 0 0,0 0-43 0 0,0 0-41 0 0,0 0-36 0 0,0 0-34 0 0,0 0-234 0 0,0 0-55 0 0,0 0-769 0 0,0 0-605 0 0,0 0-1152 0 0</inkml:trace>
  <inkml:trace contextRef="#ctx0" brushRef="#br1" timeOffset="42366.86">8756 4215 7512 0 0,'0'0'166'0'0,"-2"-3"29"0"0,-9-7 13 0 0,8 7-93 0 0,1 2-46 0 0,-1 0-29 0 0,0 2-32 0 0,0-1-7 0 0,1-1 39 0 0,-2-6 150 0 0,3 6-174 0 0,1 1 0 0 0,0 0-1 0 0,0-1 1 0 0,0 1 0 0 0,-1 0 0 0 0,1-1-1 0 0,0 1 1 0 0,0 0 0 0 0,-1-1 0 0 0,1 1 0 0 0,0 0-1 0 0,-1-1 1 0 0,1 1 0 0 0,0 0 0 0 0,-1 0-1 0 0,1-1 1 0 0,0 1 0 0 0,-1 0 0 0 0,1 0 0 0 0,-1 0-1 0 0,1 0 1 0 0,0 0 0 0 0,-1-1 0 0 0,1 1-1 0 0,-1 0 1 0 0,1 0 0 0 0,0 0 0 0 0,-1 0 0 0 0,1 0-1 0 0,-1 0 1 0 0,1 0-16 0 0,-3 0 391 0 0,0-2-30 0 0,-7-9-129 0 0,6 9-65 0 0,0 0-87 0 0,-4 4-17 0 0,8-2-38 0 0,-3 0 140 0 0,1 0 22 0 0,-5 0-100 0 0,-2 0 60 0 0,-3 0 85 0 0,-8 0 158 0 0,13-1-299 0 0,3 1-57 0 0,1 0 1 0 0,-1-1-1 0 0,0 1 0 0 0,1 1 0 0 0,-1-1 1 0 0,1 0-1 0 0,-1 1 0 0 0,1 0 1 0 0,-2 0-35 0 0,-3 4 61 0 0,6-4-47 0 0,1 0 0 0 0,0 0 0 0 0,-1 0 0 0 0,1 0 0 0 0,-1-1 0 0 0,1 1-1 0 0,-1 0 1 0 0,0-1 0 0 0,1 0 0 0 0,-1 1 0 0 0,0-1 0 0 0,1 0 0 0 0,-1 0 0 0 0,0 0-14 0 0,-13 3 100 0 0,14-2-97 0 0,0-1 0 0 0,0 1-1 0 0,0-1 1 0 0,0 1 0 0 0,0 0-1 0 0,0-1 1 0 0,1 1 0 0 0,-1 0 0 0 0,0 0-1 0 0,0 0 1 0 0,0-1 0 0 0,1 1 0 0 0,-1 0-1 0 0,0 0 1 0 0,0 1-3 0 0,-7 9 49 0 0,-7-4-25 0 0,13-7-20 0 0,-1 1 0 0 0,1-1 0 0 0,0 1-1 0 0,0 0 1 0 0,0 0 0 0 0,0 0 0 0 0,0 0 0 0 0,0 0 0 0 0,1 0 0 0 0,-1 1 0 0 0,0-1 0 0 0,-1 2-4 0 0,1 0 2 0 0,-1 0 0 0 0,1 0 1 0 0,0 0-1 0 0,0 0 0 0 0,0 1 0 0 0,0 0-2 0 0,0 0 0 0 0,0-1-1 0 0,0 1 1 0 0,0-1 0 0 0,0 0-1 0 0,-1 0 1 0 0,0 1 0 0 0,-10 8 0 0 0,8-7 0 0 0,0-1 0 0 0,0 1 0 0 0,1-1 0 0 0,0 1 0 0 0,0 0 0 0 0,-1 2 0 0 0,0 4 0 0 0,4-9 0 0 0,0 0 0 0 0,0 1 0 0 0,0-1 0 0 0,0 0 0 0 0,-1 0 0 0 0,1 0 0 0 0,-1 0 0 0 0,1 0 0 0 0,-1 0 0 0 0,0 0 0 0 0,1-1 0 0 0,-1 1 0 0 0,1 0 0 0 0,0 0 0 0 0,-1 0 0 0 0,1 0 0 0 0,0 0 0 0 0,0 0 0 0 0,0 1 0 0 0,1-1 0 0 0,-1 0 0 0 0,1 0 0 0 0,-1 2 0 0 0,0 31 0 0 0,1-21 0 0 0,3 2 0 0 0,5-5 63 0 0,8 4 154 0 0,-14-12-153 0 0,1-1 70 0 0,-1-1-48 0 0,1 0-30 0 0,1-1-27 0 0,0 0-3 0 0,-2 1 21 0 0,6 3 56 0 0,6 4 126 0 0,-13-8-206 0 0,0 0-1 0 0,1 1 0 0 0,-1-1 1 0 0,0 0-1 0 0,1 1 0 0 0,-1-1 1 0 0,0 0-1 0 0,1 0 1 0 0,-1 0-1 0 0,0 0 0 0 0,0 0 1 0 0,1-1-1 0 0,-1 1 1 0 0,0 0-1 0 0,1-1 0 0 0,-1 1 1 0 0,0 0-1 0 0,0-1 1 0 0,1 0-23 0 0,6-4 124 0 0,4-1 35 0 0,-1 4-98 0 0,-9 2-56 0 0,0 0 0 0 0,0-1 0 0 0,0 1 0 0 0,0-1 0 0 0,0 1 0 0 0,0-1 0 0 0,0 0 0 0 0,0 0 0 0 0,0 0 0 0 0,0 0 0 0 0,0 0 1 0 0,-1 0-1 0 0,1-1 0 0 0,-1 1 0 0 0,1 0 0 0 0,-1-1 0 0 0,1 1 0 0 0,-1-1 0 0 0,0 0 0 0 0,1 0-5 0 0,0 0 12 0 0,0 0 0 0 0,0-1 0 0 0,0 1 1 0 0,0 0-1 0 0,0 0 0 0 0,1 1 0 0 0,-1-1 0 0 0,1 0 0 0 0,-1 1 0 0 0,1-1 0 0 0,1 1-12 0 0,7-2 45 0 0,-10 3-40 0 0,0 0 1 0 0,0 0-1 0 0,0-1 1 0 0,0 1-1 0 0,0 0 0 0 0,0 0 1 0 0,0-1-1 0 0,0 1 1 0 0,-1-1-1 0 0,1 1 0 0 0,0-1 1 0 0,0 1-1 0 0,0-1-5 0 0,6-10 75 0 0,-4 8-51 0 0,-1-1 0 0 0,1 1 0 0 0,-1 0 0 0 0,1 0 0 0 0,0 0 1 0 0,2-2-25 0 0,-1 3 29 0 0,-1-1 0 0 0,0 0 0 0 0,-1 0 0 0 0,1 0 0 0 0,-1 0 1 0 0,2-3-30 0 0,3-9 107 0 0,-1-5-27 0 0,-3 10-47 0 0,-2 7-31 0 0,0 0 1 0 0,0-1-1 0 0,0 1 1 0 0,0 0-1 0 0,1 0 1 0 0,-1 0-1 0 0,1 0 1 0 0,0-1-3 0 0,2-4 0 0 0,-3 4 0 0 0,0 1 0 0 0,-1-1 0 0 0,1 0 0 0 0,-1 0 0 0 0,0-3 0 0 0,0 7 0 0 0,0-24 0 0 0,0-15-54 0 0,0 37-32 0 0,0 1-101 0 0,0 1-168 0 0,0 0-11 0 0,0 0-32 0 0,0 0-122 0 0,0 0-50 0 0,0 0 328 0 0,0 0-19 0 0,0 0-69 0 0,0 0 115 0 0,0 0-40 0 0,0 0-42 0 0,0 0-39 0 0,0 0-436 0 0,0 0-289 0 0,0 0-682 0 0</inkml:trace>
  <inkml:trace contextRef="#ctx0" brushRef="#br1" timeOffset="43006.74">8630 4515 3600 0 0,'0'0'76'0'0,"0"0"16"0"0,0 0 5 0 0,-3 2-11 0 0,-4 5-58 0 0,1-3 20 0 0,4-3 15 0 0,-1-1-46 0 0,-2 0 22 0 0,2 0 70 0 0,1 2 69 0 0,-1 0 104 0 0,-8 9 123 0 0,8-9-131 0 0,1 0-95 0 0,-1-2-60 0 0,1 0-59 0 0,-1 0-26 0 0,1 1 57 0 0,-3 6 146 0 0,5-7-223 0 0,0 1 0 0 0,-1-1 0 0 0,1 0 0 0 0,0 1 0 0 0,0-1 1 0 0,-1 0-1 0 0,1 1 0 0 0,0-1 0 0 0,0 0 0 0 0,-1 1 0 0 0,1-1 0 0 0,0 0 0 0 0,-1 0 1 0 0,1 1-1 0 0,0-1 0 0 0,-1 0 0 0 0,1 0 0 0 0,0 0 0 0 0,-1 1 0 0 0,1-1 1 0 0,-1 0-1 0 0,1 0 0 0 0,-1 0 0 0 0,1 0 0 0 0,0 0 0 0 0,-1 0 0 0 0,1 0 0 0 0,-1 0 1 0 0,1 0-1 0 0,0 0 0 0 0,-1 0-14 0 0,-4 3 337 0 0,4-2-288 0 0,-2 1 38 0 0,-4 4 49 0 0,3-5-56 0 0,1 0 20 0 0,-1 0 39 0 0,-1 0 51 0 0,0-1 60 0 0,-6 2 19 0 0,2 4-102 0 0,0-1-71 0 0,-11 4 120 0 0,-7 4 46 0 0,18-7-144 0 0,-1 3 32 0 0,-11 5 37 0 0,18-13-153 0 0,0 1 0 0 0,0-1-1 0 0,0 1 1 0 0,0 0 0 0 0,0 0 0 0 0,0 1 0 0 0,1-1 0 0 0,-1 1 0 0 0,1-1 0 0 0,-1 1 0 0 0,1 0 0 0 0,-1 2-34 0 0,0-1 48 0 0,3-3-36 0 0,0 0 0 0 0,-1-1 0 0 0,1 1 0 0 0,0 0 0 0 0,0-1 0 0 0,-1 1 0 0 0,1-1 0 0 0,-1 1 0 0 0,1 0 0 0 0,-1-1 0 0 0,1 1 0 0 0,-1-1 0 0 0,1 0 0 0 0,-1 1 0 0 0,1-1-1 0 0,-1 1 1 0 0,1-1 0 0 0,-1 0 0 0 0,0 1 0 0 0,1-1 0 0 0,-1 0 0 0 0,0 1-12 0 0,-4 1 41 0 0,2 1-21 0 0,0-1 1 0 0,1 1-1 0 0,-1 0 1 0 0,1 0-1 0 0,0 1 1 0 0,0-1-1 0 0,0 0 0 0 0,0 1 1 0 0,0-1-1 0 0,-1 4-20 0 0,0 0 28 0 0,-2 24 100 0 0,1-24-116 0 0,-4 12 111 0 0,7-18-109 0 0,1 0 0 0 0,0 1 0 0 0,0-1-1 0 0,-1 0 1 0 0,1 0 0 0 0,0 1 0 0 0,0-1-1 0 0,0 0 1 0 0,1 1 0 0 0,-1-1 0 0 0,0 0 0 0 0,0 0-1 0 0,1 1 1 0 0,-1-1 0 0 0,1 0 0 0 0,-1 1-14 0 0,3 2 14 0 0,1 1 61 0 0,4 5 126 0 0,2-1 73 0 0,12 6 332 0 0,-8-11-284 0 0,-6-4-138 0 0,0 1-64 0 0,7 0-22 0 0,-12-1-90 0 0,0 0 1 0 0,0 0-1 0 0,0 0 0 0 0,0-1 1 0 0,0 1-1 0 0,0-1 0 0 0,0 1 1 0 0,0-1-1 0 0,2-1-8 0 0,3-2 10 0 0,5-3 22 0 0,0 2 21 0 0,-3 2-25 0 0,25-9 28 0 0,-17 1 44 0 0,-5 8-14 0 0,3-1 61 0 0,0-7 49 0 0,-3 0-23 0 0,0 2-38 0 0,3-3 41 0 0,-5-1 92 0 0,-1 10-136 0 0,1-2 70 0 0,-3-5 23 0 0,-8 9-208 0 0,1 0 0 0 0,-1 0 0 0 0,1 0 1 0 0,0 0-1 0 0,0 0 0 0 0,0 0 0 0 0,-1 1 1 0 0,1-1-1 0 0,0 0 0 0 0,0 1 0 0 0,0-1 1 0 0,0 1-1 0 0,0-1 0 0 0,0 1 1 0 0,0-1-1 0 0,1 1-17 0 0,9-7 192 0 0,-6-1-57 0 0,4-8 20 0 0,-7 11-105 0 0,3-10 90 0 0,1-1-84 0 0,-6 16-56 0 0,0 0 0 0 0,0 0 0 0 0,0 0 0 0 0,0-1 1 0 0,0 1-1 0 0,0 0 0 0 0,0 0 0 0 0,0 0 1 0 0,0 0-1 0 0,0 0 0 0 0,0 0 0 0 0,0 0 1 0 0,0 0-1 0 0,0 0 0 0 0,0 0 0 0 0,0 0 1 0 0,0 0-1 0 0,0-1 0 0 0,0 1 0 0 0,0 0 1 0 0,0 0-1 0 0,0 0 0 0 0,0 0 0 0 0,0 0 1 0 0,0 0-1 0 0,0 0 0 0 0,0 0 0 0 0,-1 0 1 0 0,1 0-1 0 0,0 0 0 0 0,0 0 0 0 0,0 0 1 0 0,0 0-1 0 0,0 0 0 0 0,0 0 0 0 0,0 0 0 0 0,0 0 1 0 0,0 0-1 0 0,0 0 0 0 0,0 0 0 0 0,-1 0 1 0 0,1 0-1 0 0,0 0 0 0 0,0 0 0 0 0,0 0 1 0 0,0 0-1 0 0,0 0 0 0 0,0 0 0 0 0,0 0 1 0 0,0 0-1 0 0,0 0 0 0 0,0 0 0 0 0,-4-1 13 0 0,3-1-31 0 0,1-1 53 0 0,0 0-25 0 0,0 1-57 0 0,-2-1-44 0 0,0 0-62 0 0,-9-7 158 0 0,6 6 92 0 0,0 5-53 0 0,-1 0-22 0 0,1-4 37 0 0,0-3-105 0 0,0 1-35 0 0,5 5 78 0 0,-4-2-179 0 0,1 0 80 0 0,-1 2 49 0 0,-1 1 23 0 0,2-1-33 0 0,2 1 50 0 0,1-1 1 0 0,-1 0 0 0 0,0 0 0 0 0,1 0-1 0 0,-1-1 1 0 0,0 1 0 0 0,1 0 0 0 0,-1 0-1 0 0,0 0 1 0 0,1 0 0 0 0,-1-1-1 0 0,0 1 1 0 0,1 0 0 0 0,-1-1 0 0 0,1 1-1 0 0,-1 0 1 0 0,0-1 0 0 0,1 1 0 0 0,-1-1-1 0 0,1 1 1 0 0,-1-1 0 0 0,1 1 0 0 0,0-1-1 0 0,-1 1 1 0 0,1-1 0 0 0,-1 1 12 0 0,1-1-11 0 0,0 0 0 0 0,-1 1 0 0 0,1-1 1 0 0,-1 1-1 0 0,1-1 0 0 0,-1 1 0 0 0,1-1 0 0 0,-1 1 1 0 0,1-1-1 0 0,-1 1 0 0 0,1 0 0 0 0,-1-1 0 0 0,0 1 0 0 0,1 0 1 0 0,-1 0-1 0 0,1-1 0 0 0,-1 1 0 0 0,0 0 0 0 0,1 0 0 0 0,-1 0 1 0 0,0 0-1 0 0,0 0 0 0 0,1 0 0 0 0,-1 0 0 0 0,0 0 1 0 0,1 0 10 0 0,-12-2-134 0 0,0-4-10 0 0,6 2 54 0 0,-1 2-38 0 0,-4 0-136 0 0,11 2 173 0 0,-1 0 35 0 0,0 0 21 0 0,-4 1 117 0 0,3-1-114 0 0,0 0-83 0 0,0-1-70 0 0,0 1-101 0 0,1-1-120 0 0,0 0 152 0 0,0 0-38 0 0,0 0-17 0 0,0 0-43 0 0,0 0-39 0 0,0 0-34 0 0,-1-1-123 0 0,0 1-33 0 0,-3-5-1279 0 0</inkml:trace>
  <inkml:trace contextRef="#ctx0" brushRef="#br1" timeOffset="44623.11">8693 1202 5344 0 0,'0'0'157'0'0,"0"0"-39"0"0,0 0-1 0 0,0 0 48 0 0,0 0 146 0 0,0-3 271 0 0,0-7 24 0 0,0 7-12 0 0,0 3-55 0 0,0-3-24 0 0,0 2-494 0 0,0-1 69 0 0,0-2 171 0 0,0-5 283 0 0,0 5-336 0 0,0 1-52 0 0,0 0-83 0 0,0 3-68 0 0,0 0 1 0 0,0 0-1 0 0,0 0 0 0 0,0 0 0 0 0,0 0 1 0 0,0-1-1 0 0,0 1 0 0 0,0 0 1 0 0,0 0-1 0 0,0 0 0 0 0,0 0 0 0 0,0 0 1 0 0,0 0-1 0 0,0 0 0 0 0,0 0 1 0 0,0 0-1 0 0,0 0 0 0 0,0-1 0 0 0,0 1 1 0 0,0 0-1 0 0,0 0 0 0 0,0 0 1 0 0,0 0-1 0 0,0 0 0 0 0,0 0 0 0 0,0 0 1 0 0,0 0-1 0 0,0 0 0 0 0,0 0 1 0 0,0 0-1 0 0,0 0 0 0 0,0 0 0 0 0,0-1 1 0 0,0 1-1 0 0,-1 0 0 0 0,1 0 1 0 0,0 0-1 0 0,0 0 0 0 0,0 0 0 0 0,0 0 1 0 0,0 0-1 0 0,0 0 0 0 0,0 0 1 0 0,0 0-1 0 0,0 0 0 0 0,0 0 0 0 0,-1 0 1 0 0,1 0-1 0 0,0 0 0 0 0,0 0 1 0 0,0 0-1 0 0,0 0 0 0 0,0 0 0 0 0,0 0 1 0 0,0 0-1 0 0,0 0 0 0 0,0 0-5 0 0,-7-1 101 0 0,4-2 42 0 0,1 0 34 0 0,0-7 200 0 0,2 3-178 0 0,0 2-122 0 0,-2 0 163 0 0,-9-5-19 0 0,9 7-80 0 0,-1 3-39 0 0,-7 0-6 0 0,7 0-4 0 0,3 0-18 0 0,-3 0-8 0 0,-5 0-23 0 0,-13 0 44 0 0,-12 0 46 0 0,19 0-108 0 0,13 0-25 0 0,1 0 1 0 0,-1 0 0 0 0,0 0-1 0 0,1 0 1 0 0,-1 0 0 0 0,0 0 0 0 0,1 0-1 0 0,-1 0 1 0 0,0 1 0 0 0,1-1-1 0 0,-1 0 1 0 0,0 0 0 0 0,1 1 0 0 0,-1-1-1 0 0,0 0 1 0 0,1 1 0 0 0,-1-1 0 0 0,1 1-1 0 0,-1-1 1 0 0,1 1 0 0 0,-1-1-1 0 0,1 1 1 0 0,-1-1 0 0 0,1 1 0 0 0,0-1-1 0 0,-1 1 0 0 0,1 0 2 0 0,0-1-1 0 0,-1 1 0 0 0,1-1 1 0 0,-1 1-1 0 0,1-1 0 0 0,-1 1 1 0 0,1-1-1 0 0,-1 1 0 0 0,1-1 1 0 0,-1 0-1 0 0,1 1 0 0 0,-1-1 1 0 0,0 0-1 0 0,1 1 0 0 0,-1-1 1 0 0,0 0-1 0 0,1 0 0 0 0,-1 1 1 0 0,0-1-1 0 0,1 0 0 0 0,-1 0 1 0 0,0 0-1 0 0,1 0 0 0 0,-1 0 1 0 0,0 0-1 0 0,0 0-1 0 0,1 0 0 0 0,-1 0 1 0 0,1-1-1 0 0,0 1 1 0 0,-1 0-1 0 0,1 0 0 0 0,-1 0 1 0 0,1 0-1 0 0,-1 0 0 0 0,1 0 1 0 0,-1 1-1 0 0,1-1 1 0 0,-1 0-1 0 0,1 0 0 0 0,-1 0 1 0 0,1 0-1 0 0,-1 0 1 0 0,1 1-1 0 0,-1-1 0 0 0,1 0 1 0 0,-1 0-1 0 0,1 1 1 0 0,0-1-1 0 0,-1 0 0 0 0,1 1 1 0 0,0-1-1 0 0,-1 1 1 0 0,1-1-1 0 0,0 0 0 0 0,-1 1 1 0 0,1-1-1 0 0,0 1 1 0 0,-1-1-1 0 0,-3 7-2 0 0,-9-2 2 0 0,-17 9 0 0 0,29-14 0 0 0,1 0 0 0 0,-1 0 0 0 0,0 1 0 0 0,0-1 0 0 0,0 1 0 0 0,0-1 0 0 0,1 1 0 0 0,-1-1 0 0 0,0 1 0 0 0,1 0 0 0 0,-1-1 0 0 0,0 1 0 0 0,1 0 0 0 0,-1 0 0 0 0,-21 22 0 0 0,16-18 0 0 0,5-3 0 0 0,-1-1 0 0 0,1 1 0 0 0,0-1 0 0 0,0 1 0 0 0,0-1 0 0 0,0 1 0 0 0,0 0 0 0 0,0 0 0 0 0,0-1 0 0 0,0 3 0 0 0,-10 18 0 0 0,-5 10-60 0 0,15-29 51 0 0,0-1 1 0 0,1 1 0 0 0,-1 0 0 0 0,1 0-1 0 0,0-1 1 0 0,0 1 0 0 0,0 0 0 0 0,0 0-1 0 0,0 0 1 0 0,0 0 0 0 0,1-1 0 0 0,-1 1-1 0 0,1 0 1 0 0,0 0 0 0 0,0-1 0 0 0,0 1-1 0 0,0 0 1 0 0,0-1 0 0 0,1 1 0 0 0,1 1 8 0 0,-1 0-10 0 0,0 12-7 0 0,-2-16 18 0 0,0 1-1 0 0,0 0 0 0 0,0 0 0 0 0,0 0 0 0 0,0 0 1 0 0,0-1-1 0 0,0 1 0 0 0,0 0 0 0 0,1 0 0 0 0,-1 0 1 0 0,0 0-1 0 0,1-1 0 0 0,-1 1 0 0 0,0 0 1 0 0,1 0-1 0 0,9 4 0 0 0,-4 8 0 0 0,7 3 0 0 0,-8-10-6 0 0,-3-5 1 0 0,-1 0 0 0 0,1 1 0 0 0,-1-1 0 0 0,1 0 0 0 0,-1 0 0 0 0,1 0 0 0 0,0 0 0 0 0,-1 0 0 0 0,1 0 0 0 0,1 0 5 0 0,20 10 2 0 0,-7-9 32 0 0,-15-2-33 0 0,-1 0 1 0 0,1 0-1 0 0,0 0 0 0 0,0 0 1 0 0,0 0-1 0 0,0 0 0 0 0,-1 1 0 0 0,1-1 1 0 0,0 0-1 0 0,0 0 0 0 0,0 1 1 0 0,0-1-1 0 0,-1 0 0 0 0,1 1 1 0 0,0-1-2 0 0,3 4 0 0 0,-4-4 0 0 0,0 1 0 0 0,0-1 0 0 0,0 0 0 0 0,0 0 0 0 0,0 0 0 0 0,0 0 0 0 0,0 0 0 0 0,0 0 0 0 0,1 1 0 0 0,-1-1 0 0 0,0 0 0 0 0,0 0 0 0 0,0 0 0 0 0,0 0 0 0 0,0 0 0 0 0,0 0 0 0 0,0 0 0 0 0,1 0 0 0 0,-1 0 0 0 0,0 0 0 0 0,0 1 0 0 0,0-1 0 0 0,0 0 0 0 0,0 0 0 0 0,1 0 0 0 0,-1 0 0 0 0,0 0 0 0 0,0 0 0 0 0,0 0 0 0 0,0 0 0 0 0,0 0 0 0 0,1 0 0 0 0,-1 0 0 0 0,0 0 0 0 0,0 0 0 0 0,0 0 0 0 0,0-1 0 0 0,0 1 0 0 0,1 0 0 0 0,-1 0 0 0 0,0 0 0 0 0,0 0 0 0 0,0 0 0 0 0,0 0 0 0 0,0 0 0 0 0,0 0 0 0 0,1 0 0 0 0,-1 0 0 0 0,0-1 0 0 0,0 1 0 0 0,0 0 0 0 0,8-5 0 0 0,-6 4 5 0 0,0 1-1 0 0,-1-1 1 0 0,1 1 0 0 0,0-1 0 0 0,0 1 0 0 0,-1-1 0 0 0,1 1 0 0 0,0 0 0 0 0,0 0 0 0 0,-1 0 0 0 0,1 0 0 0 0,0 0 0 0 0,0 1-5 0 0,2-1 13 0 0,-1 0 1 0 0,0 0 0 0 0,1 0 0 0 0,-1 0 0 0 0,0-1-1 0 0,3 0-13 0 0,22-10 22 0 0,-15 6-65 0 0,-7-5 12 0 0,4 4-38 0 0,-4-4 52 0 0,-3 8 17 0 0,1 1-2 0 0,4-15 34 0 0,3 3 131 0 0,-10 11-30 0 0,1 0-35 0 0,-1-2 15 0 0,-2-3-6 0 0,0 7-71 0 0,2-7 102 0 0,0 2-62 0 0,2 0-54 0 0,1 3-75 0 0,2-4-109 0 0,-5-4 109 0 0,0 4 0 0 0,0 0 40 0 0,0 5 26 0 0,-1-1 0 0 0,1 0 0 0 0,0 1 1 0 0,0-1-1 0 0,0 1 0 0 0,0-1 0 0 0,0 1 0 0 0,0-1 0 0 0,1 1 0 0 0,-1-1-13 0 0,2-1 110 0 0,-2 0-50 0 0,-2-6-23 0 0,1 6-11 0 0,3-13-4 0 0,7 3-40 0 0,-7 11-67 0 0,-3 2-12 0 0,0 0 1 0 0,0 0 37 0 0,0 0 146 0 0,0 0 19 0 0,0 0-44 0 0,0 0-142 0 0,0 0-19 0 0,0 0 35 0 0,-3 0 104 0 0,-7 0 32 0 0,10-1-71 0 0,-1 1 1 0 0,1 0-1 0 0,0 0 0 0 0,0 0 1 0 0,0 0-1 0 0,0 0 1 0 0,0 0-1 0 0,0 0 0 0 0,0 0 1 0 0,0 0-1 0 0,0 0 0 0 0,0 0 1 0 0,-1 0-1 0 0,1 0 1 0 0,0 0-1 0 0,0 0 0 0 0,0 0 1 0 0,0 0-1 0 0,0 0 1 0 0,0 0-1 0 0,0 0 0 0 0,0 1 1 0 0,0-1-1 0 0,0 0 0 0 0,0 0 1 0 0,-1 0-1 0 0,1 0 1 0 0,0 0-1 0 0,0 0 0 0 0,0 0 1 0 0,0 0-1 0 0,0 0 0 0 0,0 0 1 0 0,0 0-1 0 0,0 0 1 0 0,0 0-1 0 0,0 0 0 0 0,0 0 1 0 0,0 1-1 0 0,0-1 0 0 0,0 0 1 0 0,0 0-1 0 0,0 0 1 0 0,0 0-1 0 0,0 0 0 0 0,0 0 1 0 0,0 0-1 0 0,0 0 1 0 0,0 0-1 0 0,0 0 0 0 0,0 1 1 0 0,0-1-1 0 0,0 0 0 0 0,0 0 1 0 0,0 0-1 0 0,0 0 1 0 0,0 0-2 0 0,0 2 23 0 0,1 4 7 0 0,-2-1 74 0 0,-2-5-37 0 0,3 0-64 0 0,-1 0 0 0 0,1 0 0 0 0,-1 0 0 0 0,1 0 0 0 0,-1 0 0 0 0,1 0 0 0 0,-1 0 0 0 0,1 0 0 0 0,-1 1 0 0 0,1-1 0 0 0,0 0 0 0 0,-1 0 0 0 0,1 0 0 0 0,-1 0 0 0 0,1 1 0 0 0,-1-1 0 0 0,1 0 0 0 0,-1 0 0 0 0,1 1 1 0 0,0-1-1 0 0,-1 0 0 0 0,1 1 0 0 0,0-1 0 0 0,-1 1 0 0 0,1-1 0 0 0,0 0 0 0 0,0 1 0 0 0,-1-1 0 0 0,1 1 0 0 0,0-1 0 0 0,0 1 0 0 0,0-1 0 0 0,-1 1 0 0 0,1-1 0 0 0,0 1 0 0 0,0-1 0 0 0,0 1 0 0 0,0-1 0 0 0,0 1 0 0 0,0-1 1 0 0,0 1-1 0 0,0-1-3 0 0,0 1 1 0 0,0-1-1 0 0,0 0 1 0 0,0 0 0 0 0,0 0 0 0 0,0 0 0 0 0,0 0 0 0 0,0 0 0 0 0,0 0 0 0 0,0 0 0 0 0,0 0 0 0 0,0 0 0 0 0,0 0 0 0 0,0 1 0 0 0,0-1 0 0 0,0 0 0 0 0,0 0-1 0 0,0 0 1 0 0,0 0 0 0 0,0 0 0 0 0,0 0 0 0 0,0 0 0 0 0,0 0 0 0 0,0 0 0 0 0,0 0 0 0 0,0 1 0 0 0,0-1 0 0 0,0 0 0 0 0,0 0 0 0 0,0 0 0 0 0,0 0 0 0 0,0 0 0 0 0,0 0-1 0 0,0 0 1 0 0,0 0 0 0 0,-1 0 0 0 0,1 0 0 0 0,0 0 0 0 0,0 0 0 0 0,0 0 0 0 0,0 0 0 0 0,0 0 0 0 0,0 0 0 0 0,0 0 0 0 0,0 0 0 0 0,0 0 0 0 0,0 0 0 0 0,-1 0-1 0 0,1 0 1 0 0,0 0 0 0 0,0 0 0 0 0,0 0 0 0 0,0 0 0 0 0,0 0 0 0 0,0 0 0 0 0,0 0 0 0 0,0 0 0 0 0,0 0-1 0 0,-11 0 23 0 0,11 0-23 0 0,0 0 1 0 0,0 0 0 0 0,0 0 0 0 0,0 0 0 0 0,0 0 0 0 0,0 0-1 0 0,-1 0 1 0 0,1 0 0 0 0,0 0 0 0 0,0 0 0 0 0,0 0 0 0 0,0 0 0 0 0,0 0-1 0 0,0 0 1 0 0,0 0 0 0 0,0 0 0 0 0,0 0 0 0 0,0 0 0 0 0,-1 0-1 0 0,1 0 1 0 0,0 0 0 0 0,0 0 0 0 0,0 0 0 0 0,0 0 0 0 0,0 0-1 0 0,0 0 1 0 0,0 0 0 0 0,0 0 0 0 0,0 0 0 0 0,0 0 0 0 0,0 1 0 0 0,0-1-1 0 0,0 0 1 0 0,-1 0 0 0 0,1 0 0 0 0,0 0 0 0 0,0 0 0 0 0,0 0-1 0 0,0 0 1 0 0,0 0 0 0 0,0 0 0 0 0,0 0 0 0 0,0 0 0 0 0,0 1-1 0 0,0-1 1 0 0,0 0 0 0 0,0 0 0 0 0,0 0 0 0 0,0 0 0 0 0,0 0-1 0 0,0 0 1 0 0,0 0 0 0 0,0 0 0 0 0,0 0 0 0 0,0 0 0 0 0,0 1 0 0 0,0-1-1 0 0,0 13 12 0 0,-2 3-2 0 0,-9-1 33 0 0,9 1-32 0 0,2-10-11 0 0,0-5 0 0 0,-13 24 0 0 0,12-24 0 0 0,0 0 0 0 0,1 0 0 0 0,-1 0 0 0 0,1 0 0 0 0,0 0 0 0 0,-1 0 0 0 0,1 0 0 0 0,0 0 0 0 0,0 0 0 0 0,0 0 0 0 0,-1 0 0 0 0,1 0 0 0 0,0 0 0 0 0,0 0 0 0 0,1 1 0 0 0,-1-1 0 0 0,1 28 0 0 0,-1-17 0 0 0,1-9 0 0 0,-1 0 0 0 0,0 0 0 0 0,0 1 0 0 0,0-1 0 0 0,0 0 0 0 0,-1 0 0 0 0,1 0 0 0 0,-1 1 0 0 0,0-1 0 0 0,0 0 0 0 0,-4 5 0 0 0,4-6 0 0 0,0-1 0 0 0,1 1 0 0 0,-1-1 0 0 0,0 1 0 0 0,0-1 0 0 0,1 1 0 0 0,-1-1 0 0 0,1 1 0 0 0,-1-1 0 0 0,1 1 0 0 0,0 0 0 0 0,-1-1 0 0 0,1 1 0 0 0,0 0 0 0 0,0 9 3 0 0,0-5 9 0 0,0-1 0 0 0,0 1 0 0 0,0 0 0 0 0,-1-1 1 0 0,-1 3-13 0 0,-2 9 32 0 0,2-11-15 0 0,0 1 0 0 0,0-1 1 0 0,1 1-1 0 0,0 0 0 0 0,1-1 1 0 0,-1 1-18 0 0,2 12 43 0 0,-1-8 11 0 0,0-1-1 0 0,0 0 0 0 0,-1 1 1 0 0,-1 7-54 0 0,-4-3 58 0 0,0 3 23 0 0,5-1 19 0 0,1-8-56 0 0,1 12 63 0 0,-5-6 47 0 0,-1-7-63 0 0,-1 2 41 0 0,4 3 36 0 0,2-4-68 0 0,0-3-45 0 0,0 19 2 0 0,0-4 12 0 0,-3-16 86 0 0,-7 6 33 0 0,7-9 3 0 0,3-2-13 0 0,0 0-61 0 0,0 0-21 0 0,0 0-7 0 0,0 3-15 0 0,0-2-72 0 0,0-1-1 0 0,0 1 1 0 0,0 0 0 0 0,0-1-1 0 0,0 1 1 0 0,0 0 0 0 0,0-1-1 0 0,-1 1 1 0 0,1 0 0 0 0,0-1-1 0 0,0 1 1 0 0,-1 0 0 0 0,1-1-1 0 0,0 1 1 0 0,-1-1-2 0 0,1 1 4 0 0,-1-1-1 0 0,1 1 1 0 0,-1-1-1 0 0,0 0 1 0 0,1 0-1 0 0,-1 1 1 0 0,0-1 0 0 0,1 0-1 0 0,-1 0 1 0 0,0 0-1 0 0,1 0 1 0 0,-1 0-1 0 0,0 0 1 0 0,1 0-1 0 0,-1 0-3 0 0,-2 0 39 0 0,3 0-111 0 0,0 0-65 0 0,0 0 47 0 0,0 0-70 0 0,0 0-86 0 0,0 0 73 0 0,0 0-39 0 0,0 0-43 0 0,0 0-39 0 0,0 0-37 0 0,0 0-33 0 0,0 0-236 0 0,0 0-55 0 0,0 0-772 0 0,0 0-609 0 0,0 0-1158 0 0</inkml:trace>
  <inkml:trace contextRef="#ctx0" brushRef="#br1" timeOffset="45857.75">1389 918 6592 0 0,'0'0'149'0'0,"0"0"23"0"0,0 0 11 0 0,-3 0-30 0 0,-5 0-183 0 0,2 0 67 0 0,0 0 61 0 0,0 0 86 0 0,1 0 51 0 0,0 0 89 0 0,-1 0 102 0 0,1 0 115 0 0,-2 0-205 0 0,0 0-77 0 0,-15 0 370 0 0,12 0-295 0 0,3 0-71 0 0,-1 0 66 0 0,8 0-317 0 0,-1 0-1 0 0,1-1 1 0 0,-1 1-1 0 0,1 0 1 0 0,-1 0-1 0 0,1 0 1 0 0,-1 0-1 0 0,1 0 0 0 0,-1 0 1 0 0,1 0-1 0 0,-1 1 1 0 0,1-1-1 0 0,-1 0 1 0 0,1 0-1 0 0,-1 0 1 0 0,1 0-1 0 0,0 1 1 0 0,-1-1-1 0 0,1 0 1 0 0,-1 0-1 0 0,1 1 0 0 0,0-1 1 0 0,-1 0-1 0 0,1 1 1 0 0,-1-1-1 0 0,1 0 1 0 0,0 1-1 0 0,0-1 1 0 0,-1 1-1 0 0,1-1 1 0 0,0 1-1 0 0,-1-1-11 0 0,-3 7 161 0 0,-7 0 70 0 0,-3 0-60 0 0,10-5-115 0 0,-6 2 29 0 0,7-3-75 0 0,1 0 0 0 0,0 1 0 0 0,0-1-1 0 0,-1 0 1 0 0,1 0 0 0 0,0 1-1 0 0,0 0 1 0 0,0-1 0 0 0,0 1-10 0 0,-9 9 32 0 0,-12 11 52 0 0,13-8-83 0 0,5-3 29 0 0,4-9-27 0 0,0 0-1 0 0,0 1 1 0 0,0-1 0 0 0,-1 0-1 0 0,1 0 1 0 0,-1 0-1 0 0,1 0 1 0 0,-1 0 0 0 0,0 0-3 0 0,-10 14-3 0 0,-1 11 45 0 0,4-7-17 0 0,4-12-25 0 0,4-7 0 0 0,0 1 0 0 0,0-1 0 0 0,1 1 0 0 0,-1-1 0 0 0,0 1 0 0 0,1-1 0 0 0,-1 1 0 0 0,0-1 0 0 0,1 1 0 0 0,0 0 0 0 0,-1-1 0 0 0,1 1 0 0 0,0 0 0 0 0,0 0 0 0 0,0 29 0 0 0,0-17-12 0 0,0 33-40 0 0,0-37 51 0 0,-1-8-4 0 0,1 0 0 0 0,0 0 1 0 0,0 0-1 0 0,0 0 0 0 0,1 0 0 0 0,-1 0 0 0 0,0 0 1 0 0,1 0-1 0 0,-1 0 0 0 0,1 0 0 0 0,0 0 5 0 0,11 23-21 0 0,7 13-59 0 0,-18-37 77 0 0,-1 0 1 0 0,1 0-1 0 0,0 0 0 0 0,0 0 0 0 0,-1-1 1 0 0,1 1-1 0 0,0 0 0 0 0,0 0 1 0 0,0-1-1 0 0,0 1 0 0 0,0-1 1 0 0,0 1-1 0 0,0-1 0 0 0,0 1 0 0 0,0-1 1 0 0,0 1 2 0 0,10 5-10 0 0,-5 5 10 0 0,23 5 0 0 0,-25-15 9 0 0,0 0 0 0 0,0 0 0 0 0,1 0 0 0 0,-1-1 0 0 0,0 0 0 0 0,1 0 0 0 0,-1 0 0 0 0,1 0 0 0 0,3-1-9 0 0,8 0 72 0 0,-13 1-48 0 0,1 0-1 0 0,-1 0 1 0 0,0 0 0 0 0,1 0-1 0 0,-1-1 1 0 0,0 0 0 0 0,1 1 0 0 0,-1-1-24 0 0,-1 0 12 0 0,0 0 0 0 0,0-1 0 0 0,0 1 0 0 0,0 0 0 0 0,0-1 0 0 0,0 1 0 0 0,-1-1 1 0 0,1 0-13 0 0,12-8 102 0 0,10-1 155 0 0,-10 5-108 0 0,-5 2-88 0 0,7-8 179 0 0,-1-2-51 0 0,-1 0-43 0 0,0-1-36 0 0,8-9 20 0 0,-17 19-96 0 0,0-1 0 0 0,-1 0 1 0 0,0 1-1 0 0,3-6-34 0 0,0-1 39 0 0,-2 4 18 0 0,-1 0 0 0 0,0 0 0 0 0,1-5-57 0 0,8-13 91 0 0,-8 18-34 0 0,0 0 1 0 0,-1-1-1 0 0,3-6-57 0 0,1-8 70 0 0,-5 5-7 0 0,-4 17-59 0 0,1-1-1 0 0,1 1 0 0 0,-1-1 0 0 0,0 1 0 0 0,0-1 1 0 0,0 1-1 0 0,1 0 0 0 0,-1-1 0 0 0,1 1 1 0 0,-1-1-4 0 0,5-6 31 0 0,-4 7-26 0 0,0-1-1 0 0,0 1 1 0 0,0-1 0 0 0,0 1-1 0 0,-1-1 1 0 0,1 1-1 0 0,0-1 1 0 0,-1 1 0 0 0,0-1-1 0 0,1 0 1 0 0,-1 1-1 0 0,0-1 1 0 0,0 0 0 0 0,1 0-5 0 0,-1-9 50 0 0,0 7-40 0 0,1 1 0 0 0,-1 0-1 0 0,0 0 1 0 0,0 0-1 0 0,0-1 1 0 0,-1 1-1 0 0,1 0 1 0 0,-1 0 0 0 0,0 0-1 0 0,0-1-9 0 0,-1 0 7 0 0,-12-21 66 0 0,4 20-43 0 0,4-6 34 0 0,-5 5-32 0 0,10 6-28 0 0,0-1 0 0 0,0 1 0 0 0,0-1 0 0 0,0 1 0 0 0,0-1 0 0 0,0 1 0 0 0,0-1 0 0 0,0 0 0 0 0,0 0 0 0 0,1 1 0 0 0,-1-1 0 0 0,0 0 0 0 0,0 0 0 0 0,1 0 0 0 0,-1 0 0 0 0,0 0-4 0 0,-2-6 13 0 0,3 7-13 0 0,0-1 0 0 0,0 1 1 0 0,-1-1-1 0 0,1 1 1 0 0,0-1-1 0 0,0 1 0 0 0,0-1 1 0 0,-1 1-1 0 0,1-1 0 0 0,0 1 1 0 0,-1 0-1 0 0,1-1 1 0 0,0 1-1 0 0,-1-1 0 0 0,1 1 1 0 0,-1 0-1 0 0,1 0 1 0 0,0-1-1 0 0,-1 1 0 0 0,1 0 1 0 0,-1 0-1 0 0,1-1 1 0 0,-1 1-1 0 0,1 0 0 0 0,-1 0 1 0 0,1 0-1 0 0,-1 0 1 0 0,1 0-1 0 0,-1 0 0 0 0,1 0 1 0 0,-1 0-1 0 0,1 0 1 0 0,-1 0-1 0 0,1 0 0 0 0,-1 0 1 0 0,1 0-1 0 0,-1 0 1 0 0,1 0-1 0 0,-2 0 4 0 0,0 0 0 0 0,1 0 0 0 0,-1 0 0 0 0,0-1 0 0 0,1 1 0 0 0,-1-1 0 0 0,1 1 0 0 0,-1-1 0 0 0,0 0 0 0 0,1 1 0 0 0,-1-1 1 0 0,1 0-1 0 0,0 0 0 0 0,-1 0-4 0 0,-6-4-13 0 0,-5 0-78 0 0,10 2 2 0 0,1-1 85 0 0,1 2-6 0 0,0 0-37 0 0,0 2-33 0 0,0-1-50 0 0,0 0-25 0 0,-1 1-47 0 0,0 0-56 0 0,0 0-62 0 0,1 0-20 0 0,1 0-53 0 0,-1 0-48 0 0,1 0-41 0 0,0 0-143 0 0,0 0-40 0 0,0 0-174 0 0,0 0-462 0 0</inkml:trace>
  <inkml:trace contextRef="#ctx0" brushRef="#br0" timeOffset="84949.27">3140 476 5008 0 0,'0'0'108'0'0,"0"0"17"0"0,0 0 13 0 0,0 0 36 0 0,0 0 110 0 0,0 0 48 0 0,0 0 11 0 0,0 0-6 0 0,0 0-28 0 0,0 0-11 0 0,0 0-2 0 0,0 0-18 0 0,0 0-71 0 0,0 0-30 0 0,0 3-7 0 0,0 7-4 0 0,0-7-4 0 0,0-3-2 0 0,0 0 0 0 0,-3 0-6 0 0,-7 0-20 0 0,10 0-132 0 0,0 0 0 0 0,0 0 0 0 0,-1 0 1 0 0,1 0-1 0 0,0 0 0 0 0,0 0 0 0 0,0 0 0 0 0,0 0 1 0 0,0 0-1 0 0,0 0 0 0 0,0 0 0 0 0,0 0 1 0 0,0 0-1 0 0,0 0 0 0 0,-1 0 0 0 0,1 0 0 0 0,0 0 1 0 0,0 0-1 0 0,0 0 0 0 0,0 0 0 0 0,0 0 1 0 0,0 0-1 0 0,0 0 0 0 0,0 0 0 0 0,0 0 0 0 0,0 0 1 0 0,0 0-1 0 0,0 0 0 0 0,-1 0 0 0 0,1 0 1 0 0,0 0-1 0 0,0 0 0 0 0,0 0 0 0 0,0 0 1 0 0,0 1-1 0 0,0-1 0 0 0,0 0 0 0 0,0 0 0 0 0,0 0 1 0 0,0 0-1 0 0,0 0 0 0 0,0 0 0 0 0,0 0 1 0 0,0 0-1 0 0,0 0 0 0 0,0 0 0 0 0,0 1 0 0 0,0-1 1 0 0,0 0-1 0 0,0 0 0 0 0,0 0 0 0 0,0 0 1 0 0,0 0-1 0 0,0 0 0 0 0,0 0 0 0 0,0 0 0 0 0,0 0-2 0 0,0 11 122 0 0,0-8-1 0 0,0-1 7 0 0,0-1-121 0 0,0-1-1 0 0,0 1 1 0 0,0-1 0 0 0,0 1 0 0 0,0-1-1 0 0,0 1 1 0 0,0-1 0 0 0,0 1-1 0 0,0-1 1 0 0,-1 1 0 0 0,1-1-1 0 0,0 1 1 0 0,0-1 0 0 0,-1 1 0 0 0,1-1-1 0 0,0 1 1 0 0,-1-1 0 0 0,1 0-1 0 0,0 1 1 0 0,-1-1 0 0 0,1 0-1 0 0,0 1 1 0 0,-1-1 0 0 0,1 0 0 0 0,-1 1-1 0 0,0-1-6 0 0,-6 8 157 0 0,5 4 37 0 0,3-9-154 0 0,-1-1-23 0 0,0 0 0 0 0,0 0 0 0 0,0-1 0 0 0,0 1-1 0 0,0 0 1 0 0,0 0 0 0 0,-1 0 0 0 0,1 0 0 0 0,-1-1 0 0 0,1 1 0 0 0,-1 1-17 0 0,-6 1 73 0 0,7-3-69 0 0,-1-1 1 0 0,1 0 0 0 0,-1 0 0 0 0,1 1-1 0 0,0-1 1 0 0,-1 0 0 0 0,1 1-1 0 0,-1-1 1 0 0,1 0 0 0 0,0 1 0 0 0,-1-1-1 0 0,1 0 1 0 0,0 1 0 0 0,0-1-1 0 0,-1 1 1 0 0,1-1 0 0 0,0 1 0 0 0,0-1-1 0 0,0 1 1 0 0,0-1 0 0 0,-1 1-1 0 0,1-1 1 0 0,0 1 0 0 0,0-1 0 0 0,0 1-1 0 0,0-1 1 0 0,0 1 0 0 0,0-1 0 0 0,0 1-1 0 0,0-1 1 0 0,0 1 0 0 0,1-1-5 0 0,-2 2 14 0 0,1 0 1 0 0,0 0-1 0 0,0 0 1 0 0,-1 0-1 0 0,1 0 1 0 0,-1 0 0 0 0,0 0-1 0 0,1 0 1 0 0,-1 0-1 0 0,0-1 1 0 0,0 1-1 0 0,-1 0-14 0 0,1 0 15 0 0,0-1-1 0 0,0 1 0 0 0,1-1 1 0 0,-1 0-1 0 0,0 1 0 0 0,1 0 1 0 0,-1-1-1 0 0,1 1 0 0 0,-1-1 1 0 0,1 1-1 0 0,0-1 0 0 0,0 1-14 0 0,-3 3 168 0 0,-7 9 34 0 0,7 1-22 0 0,2-7-87 0 0,-1-1-36 0 0,-8 7-3 0 0,9-13-52 0 0,1-1 0 0 0,0 1 0 0 0,-1-1 1 0 0,1 1-1 0 0,0-1 0 0 0,-1 1 1 0 0,1-1-1 0 0,0 1 0 0 0,-1-1 0 0 0,1 1 1 0 0,0-1-1 0 0,0 1 0 0 0,0 0 1 0 0,-1-1-1 0 0,1 1 0 0 0,0-1 0 0 0,0 1 1 0 0,0 0-1 0 0,0-1 0 0 0,0 1 0 0 0,0 0-2 0 0,0 5 13 0 0,-2-2-9 0 0,-5 10 40 0 0,0-3 40 0 0,4-9-32 0 0,-1 0-25 0 0,-1 1 28 0 0,4 2 56 0 0,1 4 105 0 0,0-9-207 0 0,0 1 1 0 0,0 0-1 0 0,-1-1 0 0 0,1 1 1 0 0,0 0-1 0 0,0-1 0 0 0,0 1 1 0 0,0-1-1 0 0,-1 1 1 0 0,1 0-1 0 0,0-1 0 0 0,-1 1 1 0 0,1-1-1 0 0,-1 1 0 0 0,1-1 1 0 0,0 1-1 0 0,-1-1 0 0 0,1 1 1 0 0,-1-1-1 0 0,1 1 0 0 0,-1-1 1 0 0,1 0-1 0 0,-1 1-9 0 0,0-1 9 0 0,1 0 0 0 0,-1 1 0 0 0,1-1 0 0 0,-1 1 0 0 0,1-1 0 0 0,-1 1 0 0 0,1-1 0 0 0,-1 1 0 0 0,1-1 0 0 0,0 1 0 0 0,-1-1 0 0 0,1 1 0 0 0,0-1 0 0 0,-1 1 0 0 0,1 0 0 0 0,0-1 0 0 0,0 1 0 0 0,-1-1 1 0 0,1 1-1 0 0,0 0 0 0 0,0-1 0 0 0,0 1 0 0 0,0 0-9 0 0,0 2 101 0 0,-3-1-18 0 0,-7 9-3 0 0,7-9 0 0 0,3-2 0 0 0,0 0 0 0 0,-2 3 0 0 0,-9 7-30 0 0,3-6-116 0 0,0-5 82 0 0,8 1-16 0 0,-2 0 77 0 0,2 0 6 0 0,0 0-3 0 0,0-3 0 0 0,0-1-48 0 0,1-1-49 0 0,7-8-179 0 0,-4 9 151 0 0,-2 1-114 0 0,-1-1 70 0 0,-1-5-3 0 0,-1 7 10 0 0,1-5-98 0 0,0-3-147 0 0,0 9 288 0 0,0 0-1 0 0,0 0 1 0 0,0 0-1 0 0,0 1 1 0 0,0-1-1 0 0,0 0 1 0 0,1 0 0 0 0,-1 0-1 0 0,0 1 1 0 0,0-1-1 0 0,1 0 1 0 0,-1 0-1 0 0,1 1 1 0 0,-1-1 39 0 0,11-4-605 0 0,-11 4 561 0 0,0 0 1 0 0,1 0-1 0 0,-1 1 1 0 0,0-1 0 0 0,1 0-1 0 0,-1 0 1 0 0,0 0-1 0 0,0 0 1 0 0,0 1-1 0 0,0-1 1 0 0,0 0 0 0 0,0 0-1 0 0,0 0 1 0 0,0-1 43 0 0</inkml:trace>
  <inkml:trace contextRef="#ctx0" brushRef="#br0" timeOffset="85381.26">3203 381 6648 0 0,'0'0'149'0'0,"0"0"23"0"0,0 0 12 0 0,0 0 29 0 0,0 0 98 0 0,0 0 45 0 0,0 0 11 0 0,0 0-17 0 0,0 0-71 0 0,0 3-30 0 0,0 8-7 0 0,0-9-13 0 0,0-2-45 0 0,0 0-21 0 0,0 3-3 0 0,0 7-6 0 0,0-7-20 0 0,0-3-8 0 0,0 0-4 0 0,0 0-4 0 0,0 0-4 0 0,0 0-2 0 0,3 3 0 0 0,7 7-6 0 0,-7-6-25 0 0,-2 0-43 0 0,-2 4-11 0 0,1-8-15 0 0,0 2 60 0 0,2 1 5 0 0,9 8 23 0 0,-8-9 11 0 0,-3 5 9 0 0,1-2-53 0 0,2 1-34 0 0,6 5-17 0 0,-5-5 36 0 0,-4 1-42 0 0,1-1-2 0 0,4 2 13 0 0,-4-7-19 0 0,0 0 1 0 0,0 1-1 0 0,0-1 0 0 0,-1 1 1 0 0,1-1-1 0 0,0 1 0 0 0,-1-1 1 0 0,1 1-1 0 0,-1 0 0 0 0,0-1 1 0 0,1 1-1 0 0,-1 0 0 0 0,0-1 1 0 0,0 1-3 0 0,0-1 0 0 0,0-1 0 0 0,0 1 0 0 0,0 0-1 0 0,0 0 1 0 0,0-1 0 0 0,0 1 0 0 0,0 0 0 0 0,1-1 0 0 0,-1 1 0 0 0,0 0 0 0 0,0-1 0 0 0,0 1 0 0 0,1-1 0 0 0,-1 1 0 0 0,0 0 0 0 0,1-1 0 0 0,-1 1 0 0 0,1-1 0 0 0,-1 1 0 0 0,1-1 0 0 0,-1 1 0 0 0,1-1 0 0 0,-1 1 0 0 0,1-1 0 0 0,-1 0 0 0 0,1 1 0 0 0,0-1 0 0 0,-1 1 1 0 0,1-1-1 0 0,-1 0 1 0 0,1 1-1 0 0,-1-1 0 0 0,1 1 1 0 0,-1-1-1 0 0,1 1 1 0 0,-1-1-1 0 0,1 1 1 0 0,-1 0-1 0 0,0-1 1 0 0,1 1-1 0 0,-1-1 0 0 0,0 1 1 0 0,0 0-1 0 0,0-1 1 0 0,1 1-1 0 0,-1 0 1 0 0,0-1-1 0 0,0 1 1 0 0,0 0-1 0 0,0-1 0 0 0,0 1 1 0 0,0 0-1 0 0,0 0 0 0 0,0 0 9 0 0,0 1-1 0 0,0-1 1 0 0,0 0 0 0 0,0 1-1 0 0,0-1 1 0 0,1 1-1 0 0,-1-1 1 0 0,0 1-1 0 0,1-1 1 0 0,0 0 0 0 0,-1 1-9 0 0,13 12 139 0 0,-11-11-118 0 0,2 1 33 0 0,-1 1 0 0 0,0 0 0 0 0,0 0 0 0 0,0 0 0 0 0,0 1 0 0 0,1 4-54 0 0,5 10 183 0 0,-4-12-97 0 0,0 2 53 0 0,-2 4 48 0 0,-3-14-178 0 0,0 1 0 0 0,0-1 1 0 0,0 1-1 0 0,0-1 1 0 0,0 1-1 0 0,0-1 0 0 0,0 1 1 0 0,0-1-1 0 0,0 1 0 0 0,0-1 1 0 0,0 1-1 0 0,0-1 1 0 0,0 1-1 0 0,0-1 0 0 0,0 1 1 0 0,1-1-1 0 0,-1 1 1 0 0,0-1-1 0 0,0 0 0 0 0,1 1 1 0 0,-1-1-1 0 0,0 1 0 0 0,1-1 1 0 0,-1 0-1 0 0,0 1 1 0 0,1-1-1 0 0,-1 0 0 0 0,1 1 1 0 0,-1-1-1 0 0,0 0 1 0 0,1 0-1 0 0,0 1-9 0 0,5 3 110 0 0,-1 9-72 0 0,6 3-38 0 0,-8-3 14 0 0,-3-10 61 0 0,0-3 16 0 0,2 3-17 0 0,9 7-8 0 0,-9-7-44 0 0,-2-3-55 0 0,0 0-63 0 0,0 0-132 0 0,0 0-232 0 0,0 0 249 0 0,0 0 103 0 0,0 0-34 0 0,0 0-6 0 0,0 0-34 0 0,0 0-38 0 0,0 0-42 0 0,0 0-46 0 0,0 0-43 0 0,0 0-37 0 0,0 0-34 0 0,0 0-696 0 0,0 0-723 0 0</inkml:trace>
  <inkml:trace contextRef="#ctx0" brushRef="#br0" timeOffset="85711.7">3093 665 6648 0 0,'0'0'149'0'0,"0"0"23"0"0,0 0 12 0 0,2 0-25 0 0,34-1-112 0 0,-28-2 36 0 0,-1-1 77 0 0,3-1 114 0 0,-7 4-149 0 0,1 0 88 0 0,9 0 724 0 0,-7 1-614 0 0,-2 0-185 0 0,-2 1-118 0 0,0-1-40 0 0,7 0 153 0 0,16 0 90 0 0,-14-3-98 0 0,-8 1-95 0 0,1 0 1 0 0,0 0-1 0 0,-1 1 1 0 0,1 0-1 0 0,0-1 1 0 0,0 1-1 0 0,0 1 1 0 0,0-1-1 0 0,1 0-30 0 0,19 1 49 0 0,-16 0-88 0 0,0 0-82 0 0,1 0-85 0 0,-1 0-92 0 0,0 0-94 0 0,-1 0-100 0 0,-1 0-105 0 0,0 0-109 0 0,3 0-554 0 0,1 0-725 0 0</inkml:trace>
  <inkml:trace contextRef="#ctx0" brushRef="#br0" timeOffset="86566.4">5806 334 5528 0 0,'0'0'124'0'0,"0"0"17"0"0,0 0 11 0 0,0 0 43 0 0,0 3 151 0 0,0 1-192 0 0,0-2-77 0 0,0 0-1 0 0,0 1 0 0 0,0-1 1 0 0,0 0-1 0 0,0 1 1 0 0,0-1-1 0 0,1 0 0 0 0,0 1 1 0 0,0 1-77 0 0,1-1 107 0 0,1 2 3 0 0,1 1 37 0 0,-2 0 13 0 0,-1 0 53 0 0,0 2 104 0 0,-1-1-94 0 0,0 18 367 0 0,0-15-415 0 0,0 0-41 0 0,0-2-78 0 0,3 7 113 0 0,7-1 14 0 0,-7-11-15 0 0,-3-1 0 0 0,0 7-67 0 0,0 0-36 0 0,0 19 42 0 0,0-15-38 0 0,0 5 97 0 0,0-17-139 0 0,0 1 0 0 0,-1 0 0 0 0,1-1 0 0 0,0 1-1 0 0,-1 0 1 0 0,1-1 0 0 0,-1 1 0 0 0,1-1 0 0 0,-1 1 0 0 0,0-1 0 0 0,1 1 0 0 0,-1-1 0 0 0,0 1 0 0 0,0-1 0 0 0,0 0 0 0 0,0 1 0 0 0,-1-1 0 0 0,1 1-27 0 0,0-2 11 0 0,1 0-1 0 0,0 0 1 0 0,0 0 0 0 0,-1 1 0 0 0,1-1-1 0 0,0 0 1 0 0,0 0 0 0 0,0 1-1 0 0,-1-1 1 0 0,1 0 0 0 0,0 1 0 0 0,0-1-1 0 0,0 0 1 0 0,0 1 0 0 0,0-1-1 0 0,0 0 1 0 0,0 1 0 0 0,0-1 0 0 0,0 0-1 0 0,0 0 1 0 0,0 1 0 0 0,0-1-1 0 0,0 0 1 0 0,0 1 0 0 0,0-1 0 0 0,0 0-11 0 0,0 18 223 0 0,0 5-45 0 0,0 3-48 0 0,0-3-51 0 0,0-23-75 0 0,0 1-1 0 0,0-1 1 0 0,0 1-1 0 0,1-1 0 0 0,-1 1 1 0 0,0-1-1 0 0,0 1 1 0 0,0-1-1 0 0,0 1 0 0 0,0 0 1 0 0,-1-1-1 0 0,1 1 1 0 0,0-1-1 0 0,0 1 1 0 0,0-1-1 0 0,0 1 0 0 0,-1-1 1 0 0,1 0-1 0 0,0 1 1 0 0,0-1-1 0 0,-1 1 1 0 0,1-1-1 0 0,0 1 0 0 0,-1-1 1 0 0,1 0-1 0 0,0 1 1 0 0,-1-1-1 0 0,1 0 0 0 0,-1 1 1 0 0,1-1-1 0 0,0 0 1 0 0,-1 1-1 0 0,1-1 1 0 0,-1 0-1 0 0,1 0 0 0 0,-1 0 1 0 0,1 0-1 0 0,-1 1 1 0 0,1-1-1 0 0,-1 0 1 0 0,1 0-1 0 0,-1 0 0 0 0,1 0 1 0 0,-1 0-1 0 0,1 0 1 0 0,-1 0-4 0 0,1 0 1 0 0,0 0 0 0 0,0 0 1 0 0,-1 0-1 0 0,1-1 0 0 0,0 1 1 0 0,0 0-1 0 0,0 0 0 0 0,0 0 1 0 0,0 0-1 0 0,0 0 0 0 0,0 0 1 0 0,0 0-1 0 0,0 0 0 0 0,0 0 1 0 0,-1 0-1 0 0,1 0 0 0 0,0 0 1 0 0,0 1-1 0 0,0-1 0 0 0,0 0 1 0 0,0 0-1 0 0,0 0 0 0 0,0 0 1 0 0,0 0-1 0 0,0 0 0 0 0,0 0 1 0 0,0 0-1 0 0,0 0 0 0 0,-1 0 1 0 0,1 0-1 0 0,0 0 0 0 0,0 0 1 0 0,0 0-1 0 0,0 0 0 0 0,0 0 1 0 0,0 0-1 0 0,0 1 0 0 0,0-1 1 0 0,0 0-1 0 0,0 0 0 0 0,0 0 1 0 0,0 0-1 0 0,0 0 0 0 0,0 0 1 0 0,0 0-1 0 0,0 0 0 0 0,0 0 1 0 0,0 0-1 0 0,0 1 0 0 0,0-1 1 0 0,0 0-1 0 0,0 0 0 0 0,0 0 1 0 0,0 0-1 0 0,0 0 0 0 0,0 0 1 0 0,0 0-2 0 0,0 9 26 0 0,0-10-35 0 0,0-2-52 0 0,0-2-83 0 0,0-1-110 0 0,0 3 76 0 0,0 1-38 0 0,0-1-43 0 0,0 2-45 0 0,0 0 28 0 0,0 0-39 0 0,0 0-415 0 0,0 1-281 0 0,0 0-654 0 0</inkml:trace>
  <inkml:trace contextRef="#ctx0" brushRef="#br0" timeOffset="87232.39">5932 508 5960 0 0,'0'0'132'0'0,"0"0"17"0"0,0 0 12 0 0,0-3 15 0 0,0-2-76 0 0,0-11 282 0 0,0 13-308 0 0,0 1-56 0 0,0-1 190 0 0,3 3 69 0 0,-2 0-203 0 0,-1 0-35 0 0,2 0-29 0 0,0 0-44 0 0,-1 0 69 0 0,1 0 46 0 0,-1 0 44 0 0,0 0 61 0 0,0 0 70 0 0,1 0 83 0 0,-2-3-201 0 0,0 3-130 0 0,0-1-1 0 0,0 0 0 0 0,1 1 0 0 0,-1-1 0 0 0,0 1 0 0 0,0-1 0 0 0,0 0 1 0 0,1 1-1 0 0,-1-1 0 0 0,0 1 0 0 0,1-1 0 0 0,-1 1 0 0 0,0-1 1 0 0,1 1-1 0 0,-1-1 0 0 0,1 1 0 0 0,-1-1 0 0 0,1 1 0 0 0,-1 0 1 0 0,1-1-1 0 0,-1 1 0 0 0,1 0 0 0 0,0-1 0 0 0,-1 1 0 0 0,1 0 0 0 0,-1 0 1 0 0,1-1-1 0 0,0 1 0 0 0,-1 0 0 0 0,1 0 0 0 0,-1 0 0 0 0,1 0 1 0 0,0 0-1 0 0,0 0-7 0 0,31 0 246 0 0,-17 0-117 0 0,-4 0-55 0 0,9 0 168 0 0,-12 0-163 0 0,1 0-57 0 0,-7 0-17 0 0,0 1-1 0 0,0-1 0 0 0,-1 0 0 0 0,1 1 1 0 0,0-1-1 0 0,0 1 0 0 0,0 0 0 0 0,0-1 1 0 0,0 1-1 0 0,-1 0 0 0 0,1 0 0 0 0,1 1-4 0 0,-2-1 2 0 0,0 0-1 0 0,1-1 0 0 0,-1 1 1 0 0,1 0-1 0 0,-1 0 0 0 0,1-1 1 0 0,-1 1-1 0 0,1-1 0 0 0,-1 0 0 0 0,1 1 1 0 0,0-1-1 0 0,-1 0-1 0 0,5 3 53 0 0,7 7-29 0 0,0-5 19 0 0,-8 6-32 0 0,6-6-11 0 0,-6 6 0 0 0,5-6 0 0 0,-9-4 0 0 0,-1-1 0 0 0,1 1 0 0 0,-1 0 0 0 0,0 0 0 0 0,0 0 0 0 0,1 0 0 0 0,-1-1 0 0 0,0 1 0 0 0,0 0 0 0 0,0 0 0 0 0,0 0 0 0 0,0 0 0 0 0,0-1 0 0 0,0 2 0 0 0,0 27 64 0 0,-3-24-11 0 0,-18 16 21 0 0,16-15-21 0 0,0-3 66 0 0,-2-2-76 0 0,1 0-9 0 0,5 0-29 0 0,0-1 1 0 0,-1 1-1 0 0,1 0 0 0 0,0 0 1 0 0,1-1-1 0 0,-1 1 1 0 0,0 0-1 0 0,0 0 1 0 0,0 0-1 0 0,0 0 0 0 0,1 0 1 0 0,-1 1-1 0 0,1-1 1 0 0,-1 0-1 0 0,1 0-5 0 0,-1 0 3 0 0,1 0 0 0 0,0-1 0 0 0,-1 1 0 0 0,1 0 0 0 0,0 0 0 0 0,-1-1 0 0 0,1 1 0 0 0,-1 0 0 0 0,1-1 0 0 0,-1 1 1 0 0,1-1-1 0 0,-1 1 0 0 0,1-1 0 0 0,-1 1 0 0 0,0-1 0 0 0,1 1 0 0 0,-1-1 0 0 0,0 1 0 0 0,1-1 0 0 0,-1 0 0 0 0,0 1 0 0 0,0-1 0 0 0,1 0 0 0 0,-1 0 0 0 0,0 1 0 0 0,0-1 0 0 0,0 0 0 0 0,1 0 0 0 0,-2 0-3 0 0,0 0 4 0 0,1 0 0 0 0,-1 0 0 0 0,0 0 0 0 0,1 1 0 0 0,-1-1 0 0 0,1 1-1 0 0,-1-1 1 0 0,0 1 0 0 0,1 0 0 0 0,-1-1 0 0 0,1 1 0 0 0,0 0 0 0 0,-1 0 0 0 0,1 0-4 0 0,-7 4 26 0 0,-6 0-12 0 0,10 2-14 0 0,4-7 0 0 0,0 1 0 0 0,-1-1 0 0 0,1 0 0 0 0,0 1 0 0 0,0-1 0 0 0,-1 1 0 0 0,1-1 0 0 0,0 0 0 0 0,-1 1 0 0 0,1-1 0 0 0,-1 0 0 0 0,1 1 0 0 0,0-1 0 0 0,-1 0 0 0 0,1 1 0 0 0,-1-1 0 0 0,1 0 0 0 0,-1 0 0 0 0,1 0 0 0 0,-1 0 0 0 0,1 1 0 0 0,-1-1 0 0 0,1 0 0 0 0,-1 0 0 0 0,1 0 0 0 0,-1 0 0 0 0,1 0 0 0 0,-1 0 0 0 0,1 0 0 0 0,-1 0 0 0 0,1 0 0 0 0,-1-1 0 0 0,-9 1 51 0 0,-18 0 329 0 0,6 0-297 0 0,19 0-28 0 0,3 0 20 0 0,0 0 17 0 0,0 0 4 0 0,0 0 0 0 0,3 0-16 0 0,4-2-72 0 0,-2-3-61 0 0,-5 4 45 0 0,1 1 1 0 0,-1-1 0 0 0,1 1 0 0 0,-1-1 0 0 0,1 1 0 0 0,-1-1 0 0 0,1 1 0 0 0,-1-1 0 0 0,1 1 0 0 0,0-1-1 0 0,-1 1 1 0 0,1-1 0 0 0,0 1 0 0 0,-1 0 0 0 0,1 0 0 0 0,0-1 0 0 0,-1 1 0 0 0,1 0 0 0 0,0 0 0 0 0,0 0-1 0 0,-1 0 1 0 0,1-1 0 0 0,0 1 0 0 0,0 0 0 0 0,-1 1 7 0 0,11-4-69 0 0,-6-2 49 0 0,0-1 50 0 0,6 4 56 0 0,-1 1 8 0 0,2 1-22 0 0,0 0-52 0 0,-5 1-50 0 0,-1 1-46 0 0,18 12-55 0 0,0-1 58 0 0,7-8 73 0 0,-23-1 0 0 0,18 8 0 0 0,-15-9 0 0 0,23 10 0 0 0,-18 0 0 0 0,15 18 0 0 0,-17-15 0 0 0,-12 0 0 0 0,-2-10-3 0 0,1-4 5 0 0,-1-1 1 0 0,0 1-1 0 0,0 0 0 0 0,0-1 0 0 0,0 1 0 0 0,0 0 1 0 0,-1-1-1 0 0,1 1 0 0 0,0 0 0 0 0,-1-1 0 0 0,1 1 1 0 0,-1 1-3 0 0,-10 2 116 0 0,6 8 6 0 0,3-10-101 0 0,0-1 0 0 0,0 1-1 0 0,0-1 1 0 0,0 1 0 0 0,0-1-1 0 0,-1 0 1 0 0,1 0 0 0 0,-1 0-1 0 0,1 0 1 0 0,-1 0 0 0 0,0-1-1 0 0,0 1 1 0 0,-1 0-21 0 0,0 0 39 0 0,0 0 1 0 0,0 1-1 0 0,0 0 0 0 0,0 0 1 0 0,-2 1-40 0 0,-9 10 120 0 0,1-9-2 0 0,9 5-4 0 0,-24 6 110 0 0,26-15-198 0 0,1 0 0 0 0,-1 0 0 0 0,0-1 0 0 0,0 1 0 0 0,0-1 0 0 0,0 0 0 0 0,0 0 0 0 0,0 0 0 0 0,0 0 0 0 0,-2-1-26 0 0,-11 1 116 0 0,-29 0 133 0 0,7 0-70 0 0,13 0-119 0 0,25 0-60 0 0,-1 0 1 0 0,0 0 0 0 0,1 0-1 0 0,-1 0 1 0 0,0 0 0 0 0,1 0-1 0 0,-1 0 1 0 0,0-1 0 0 0,1 1-1 0 0,-1 0 1 0 0,0 0 0 0 0,1-1-1 0 0,-1 1 1 0 0,1 0 0 0 0,-1-1-1 0 0,0 1 1 0 0,1 0 0 0 0,-1-1-1 0 0,1 1 1 0 0,-1-1 0 0 0,1 1-1 0 0,-1-1 1 0 0,1 1 0 0 0,0-1-1 0 0,-1 1 1 0 0,1-1-1 0 0,-1 0 0 0 0,1 1 0 0 0,0-1 0 0 0,-1 1 0 0 0,1-1 0 0 0,-1 1 0 0 0,1-1 0 0 0,-1 1-1 0 0,1-1 1 0 0,-1 1 0 0 0,1-1 0 0 0,-1 1 0 0 0,0 0 0 0 0,1-1 0 0 0,-1 1 0 0 0,1 0 0 0 0,-1 0 0 0 0,0-1 0 0 0,1 1 0 0 0,-1 0 0 0 0,0 0 0 0 0,1 0 0 0 0,-1 0 0 0 0,0 0 0 0 0,0 0 0 0 0,1 0 0 0 0,-1 0 0 0 0,-9-2-15 0 0,1-2 52 0 0,5 2 8 0 0,1-1 0 0 0,0 1 0 0 0,-1-1 0 0 0,1 0 0 0 0,-1-2-45 0 0,-1 0 41 0 0,1 2 29 0 0,0 2-43 0 0,-3 2-45 0 0,6-1 21 0 0,1 0-4 0 0,0 0 0 0 0,0 1 0 0 0,0-1 0 0 0,0 0 0 0 0,0 0 0 0 0,0 0-1 0 0,0 0 1 0 0,0 0 0 0 0,0 0 0 0 0,0 0 0 0 0,-1 0 0 0 0,1 0 0 0 0,0 0 0 0 0,0 0-1 0 0,0 0 1 0 0,0 0 0 0 0,0 0 0 0 0,0 0 0 0 0,0 0 0 0 0,0-1 0 0 0,0 1 0 0 0,0 0-1 0 0,0 0 1 0 0,-1 0 0 0 0,1 0 0 0 0,0 0 0 0 0,0 0 0 0 0,0 0 0 0 0,0 0 0 0 0,0 0-1 0 0,0 0 1 0 0,0 0 0 0 0,0 0 0 0 0,0 0 0 0 0,0 0 0 0 0,0 0 0 0 0,0 0 0 0 0,0-1-1 0 0,0 1 1 0 0,0 0 0 0 0,0 0 0 0 0,0 0 0 0 0,0 0 0 0 0,0 0 0 0 0,0 0 0 0 0,0 0-1 0 0,0 0 1 0 0,0 0 0 0 0,0 0 0 0 0,0-1 0 0 0,0 1 0 0 0,0 0 0 0 0,0 0 0 0 0,0 0-1 0 0,0 0 1 0 0,0 0 0 0 0,0 0 1 0 0,0-1-70 0 0,0 0 44 0 0,0 0 50 0 0,0-2 106 0 0,0 2-145 0 0,0 0-58 0 0,0 0-56 0 0,0 0-75 0 0,0-1-87 0 0,0 1-101 0 0,0 1 84 0 0,0 0-49 0 0,0 0-45 0 0,0 0-37 0 0,0 0-132 0 0,0 0-37 0 0,0 0-160 0 0,0 0-423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491 95 5904 0 0,'26'0'132'0'0,"-21"0"17"0"0,-5-3 11 0 0,-1-13-51 0 0,-2 6-49 0 0,2 9-56 0 0,1 1 1 0 0,-1-1 0 0 0,1 1 0 0 0,-1-1 0 0 0,1 1 0 0 0,-1-1 0 0 0,0 1 0 0 0,1-1 0 0 0,-1 1-1 0 0,1 0 1 0 0,-1-1 0 0 0,0 1 0 0 0,1 0 0 0 0,-1-1 0 0 0,0 1 0 0 0,0 0-5 0 0,-6-3 93 0 0,0-5 91 0 0,5 3-62 0 0,1 2-40 0 0,-1-2 41 0 0,0 4-10 0 0,0 0-7 0 0,-1 0 38 0 0,-1 1 49 0 0,-1 0 59 0 0,-3-2-55 0 0,-3-3 6 0 0,-3-2-3 0 0,3 5-20 0 0,-5 2 56 0 0,-9 0 64 0 0,2 3-116 0 0,9 1-71 0 0,-25 10 249 0 0,27-10-270 0 0,1 0-57 0 0,-4 1 38 0 0,-4 1 2 0 0,13-4-53 0 0,0 1 0 0 0,-1 0-1 0 0,1 0 1 0 0,0 0-1 0 0,1 0 1 0 0,-1 1 0 0 0,0 0-1 0 0,1 1 1 0 0,0-1-1 0 0,-3 4-21 0 0,1-1 22 0 0,-1 0-1 0 0,0-1 1 0 0,0 0 0 0 0,-1 0-1 0 0,1 0 1 0 0,-4 0-22 0 0,8-4 15 0 0,0 1 0 0 0,0-1 0 0 0,0 1 1 0 0,1 0-1 0 0,-1 0 0 0 0,1 0 0 0 0,-1 0 1 0 0,-2 4-16 0 0,-19 32 211 0 0,7-9 0 0 0,11-19-138 0 0,-6 9 69 0 0,1-7-5 0 0,11-11-117 0 0,-1 0-1 0 0,1-1 1 0 0,-1 1 0 0 0,1 0 0 0 0,0 0 0 0 0,0 0 0 0 0,0 0 0 0 0,0 0 0 0 0,0 1 0 0 0,0-1 0 0 0,0 0 0 0 0,1 0-1 0 0,-1 1-19 0 0,0 17 149 0 0,1-6-20 0 0,1 2 71 0 0,2-1-26 0 0,10 1 16 0 0,0 1 16 0 0,-8-8-22 0 0,1-5-62 0 0,5-3 41 0 0,-5-2-78 0 0,2 1 35 0 0,6 5 132 0 0,-7-1-99 0 0,3 1-2 0 0,-8-4-124 0 0,0 0 0 0 0,1 0 0 0 0,-1-1 1 0 0,0 1-1 0 0,1 0 0 0 0,-1-1 0 0 0,0 0 0 0 0,1 1 0 0 0,-1-1 1 0 0,1 0-28 0 0,7-1 115 0 0,2-3 40 0 0,29-7 183 0 0,-19 6 45 0 0,17-7-383 0 0,-33 10 38 0 0,0-1 0 0 0,0 0 1 0 0,0 0-1 0 0,-1 0 0 0 0,1 0 0 0 0,-1-1 1 0 0,0 0-1 0 0,3-3-38 0 0,0 0 48 0 0,-5 4-28 0 0,1-1-1 0 0,-1 1 1 0 0,0 0 0 0 0,0-1 0 0 0,0 1 0 0 0,-1-2-20 0 0,17-29 132 0 0,-17 30-129 0 0,0 1 1 0 0,0-1 0 0 0,-1 0 0 0 0,1 0 0 0 0,-1 0 0 0 0,0-1 0 0 0,0 1 0 0 0,0 0 0 0 0,0-3-4 0 0,1-44 57 0 0,-3 37-55 0 0,1-9 47 0 0,0-1-45 0 0,0 1-58 0 0,0 1-71 0 0,0 12-2 0 0,-1 2 40 0 0,-6-9-53 0 0,3 9 55 0 0,2 1-9 0 0,1 0-22 0 0,1-1-43 0 0,0 4-30 0 0,0 0 66 0 0,0-4-122 0 0,0 5 113 0 0,0 0-54 0 0,0 0-23 0 0,0 0-59 0 0,0 0-70 0 0,0-1-80 0 0,0-9-350 0 0</inkml:trace>
  <inkml:trace contextRef="#ctx0" brushRef="#br0" timeOffset="367.64">743 411 8520 0 0,'0'0'190'0'0,"3"2"28"0"0,10 11 11 0 0,0 3-21 0 0,-11-9-173 0 0,1-1-27 0 0,3-3 3 0 0,-1-1 68 0 0,-5-1-82 0 0,1 0 67 0 0,-1 0 59 0 0,1 0 52 0 0,-1 1 219 0 0,0 1 96 0 0,1-1 52 0 0,-1 4 785 0 0,0-4-949 0 0,0-1-33 0 0,0 1-38 0 0,0-1-58 0 0,0 0-70 0 0,0 0-82 0 0,-1 0-101 0 0,1 0-50 0 0,0-1-36 0 0,-1-7 275 0 0,-4 3 21 0 0,-2-1-49 0 0,2-6 54 0 0,-5 6-25 0 0,4-8-98 0 0,-6-3-32 0 0,10 15-48 0 0,1 0 1 0 0,-1-1-1 0 0,1 1 1 0 0,0-1-1 0 0,0 1 0 0 0,0-1 1 0 0,0 1-1 0 0,0-1 1 0 0,0 0-1 0 0,0 1 1 0 0,0-1-1 0 0,1 0 1 0 0,-1 0-1 0 0,1 1 1 0 0,-1-1-1 0 0,1 0 1 0 0,0 0-1 0 0,-1 0-8 0 0,1-20 84 0 0,0-19 27 0 0,0 37-110 0 0,1 1 1 0 0,-1 0-1 0 0,1-1 1 0 0,-1 1-1 0 0,1 0 0 0 0,0 0 1 0 0,0 0-1 0 0,1 0 1 0 0,0-2-2 0 0,2-6 10 0 0,3-6 22 0 0,-1 1 1 0 0,5-7-33 0 0,4-3-21 0 0,12-18 21 0 0,-25 41-13 0 0,1 0 1 0 0,-1 0 0 0 0,1 0-1 0 0,0 1 1 0 0,-1-1 0 0 0,1 1-1 0 0,0 0 1 0 0,1 0 0 0 0,-1 0-1 0 0,0 0 1 0 0,0 0 0 0 0,3 0 12 0 0,2-1-20 0 0,4-3-33 0 0,0 2 1 0 0,1 0-1 0 0,0 0 1 0 0,13-1 52 0 0,21-7-65 0 0,-32 7 35 0 0,-11 3 26 0 0,-1 1 0 0 0,0 0 1 0 0,1 0-1 0 0,-1 0 0 0 0,1 0 0 0 0,-1 1 0 0 0,1 0 1 0 0,-1-1-1 0 0,1 1 4 0 0,4 0-17 0 0,0 1 1 0 0,-1 0-1 0 0,9 2 17 0 0,21 8 9 0 0,-8 1 50 0 0,14 10-59 0 0,-17-9-7 0 0,-7-1 18 0 0,-4-1-57 0 0,-1 0 0 0 0,8 11 46 0 0,-3-5-9 0 0,-16-13 15 0 0,2 0 10 0 0,-1 1 1 0 0,1 0-1 0 0,-1 0 1 0 0,0 1 0 0 0,0-1-17 0 0,-3-2 5 0 0,0 0 0 0 0,0-1 0 0 0,0 1 0 0 0,0 0 1 0 0,0 0-1 0 0,0-1 0 0 0,-1 1 0 0 0,0 0 0 0 0,1 0 0 0 0,-1 0 1 0 0,0 1-6 0 0,0 0 14 0 0,1-1 0 0 0,-1 1 1 0 0,1 0-1 0 0,0-1 1 0 0,0 0-1 0 0,0 1 1 0 0,1-1-1 0 0,0 1-14 0 0,-1-2 5 0 0,0 0 1 0 0,0 0-1 0 0,0 0 1 0 0,0 0-1 0 0,-1 1 1 0 0,1-1-1 0 0,-1 0 0 0 0,1 0 1 0 0,-1 1-1 0 0,0-1 1 0 0,1 0-1 0 0,-1 0 1 0 0,0 1-1 0 0,-1-1 0 0 0,1 0 1 0 0,0 0-1 0 0,-1 1 1 0 0,1-1-1 0 0,-1 0 1 0 0,0 1-6 0 0,-3 5 31 0 0,3-7-25 0 0,0 0 1 0 0,0 1 0 0 0,0-1 0 0 0,0 1 0 0 0,0-1 0 0 0,0 1 0 0 0,1-1 0 0 0,-1 1 0 0 0,1-1 0 0 0,-1 1 0 0 0,1 0 0 0 0,0-1 0 0 0,0 1 0 0 0,-1-1-1 0 0,1 1 1 0 0,0 0 0 0 0,1-1 0 0 0,-1 1 0 0 0,0 0 0 0 0,0-1 0 0 0,1 1 0 0 0,-1 0 0 0 0,1-1 0 0 0,-1 2-7 0 0,1-2 1 0 0,0-1-1 0 0,-1 1 1 0 0,1 0-1 0 0,-1 0 0 0 0,1 0 1 0 0,-1-1-1 0 0,1 1 0 0 0,-1 0 1 0 0,0 0-1 0 0,1 0 0 0 0,-1 0 0 0 0,0 0 1 0 0,0 0-1 0 0,0 0 0 0 0,0 0 1 0 0,1 0-1 0 0,-1 0 0 0 0,-1 0 0 0 0,1 0 1 0 0,0 0-1 0 0,0 0 0 0 0,0 0 1 0 0,0 0-1 0 0,-1-1 0 0 0,1 1 1 0 0,0 0-1 0 0,-1 0 0 0 0,1 0 0 0 0,-1 0 1 0 0,1 0-1 0 0,-1-1 0 0 0,0 2 0 0 0,0-1 1 0 0,0 3-20 0 0,-1 6 76 0 0,2-7-74 0 0,0 1-44 0 0,0-1-74 0 0,0 1-94 0 0,0 0-114 0 0,0-2 122 0 0,0 0-36 0 0,1 1-286 0 0,-1-2 223 0 0,0 1-34 0 0,0-1-37 0 0,0 1-39 0 0,0-1-39 0 0,0 0-42 0 0,0 6-1364 0 0,0 2-1079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3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284 363 7920 0 0,'0'0'174'0'0,"0"0"29"0"0,0 0 13 0 0,-3 0-31 0 0,-6 0-148 0 0,2 0 34 0 0,-4 0 151 0 0,-12 0 768 0 0,18 0-826 0 0,-1 0-49 0 0,-5 2 67 0 0,-1 4-15 0 0,4-1-79 0 0,-6 2 54 0 0,-7 3 142 0 0,15-6-160 0 0,-1 0 0 0 0,1 0 0 0 0,0 1 0 0 0,0 0 0 0 0,0 0 0 0 0,-1 1-124 0 0,-4 4 171 0 0,0-3-68 0 0,9-6-90 0 0,0 0 0 0 0,0 0 0 0 0,0 1 0 0 0,0-1 0 0 0,0 1 1 0 0,0 0-1 0 0,0 0 0 0 0,1-1 0 0 0,-1 1 0 0 0,0 1-13 0 0,-5 12 81 0 0,5-10-62 0 0,0 0-1 0 0,0 0 0 0 0,-1-1 0 0 0,0 1 0 0 0,1-1 1 0 0,-2 0-1 0 0,1 0 0 0 0,0 0 0 0 0,-2 1-18 0 0,3-3 15 0 0,1-1-1 0 0,-1 1 1 0 0,0 0-1 0 0,1 0 1 0 0,-1 0-1 0 0,1 0 1 0 0,-1 2-15 0 0,-1 10 96 0 0,1 2-4 0 0,-4 3-16 0 0,1-9-19 0 0,5-9-44 0 0,-1 0-1 0 0,1 0 1 0 0,0 0 0 0 0,0 0 0 0 0,0 0-1 0 0,-1 1 1 0 0,1-1 0 0 0,0 0-1 0 0,0 0 1 0 0,1 0 0 0 0,-1 0 0 0 0,0 0-1 0 0,0 0 1 0 0,0 0 0 0 0,1 0-1 0 0,-1 0 1 0 0,0 0 0 0 0,1 0 0 0 0,-1 0-1 0 0,1 0 1 0 0,0 0 0 0 0,-1 0-1 0 0,1 0 1 0 0,0 0 0 0 0,0 0-13 0 0,4 6 98 0 0,0 4 69 0 0,1 1 16 0 0,4-1-10 0 0,-2-1-149 0 0,16 13 12 0 0,-11-14 13 0 0,2-6 44 0 0,-13-3-80 0 0,-1 0-1 0 0,1 1 0 0 0,0-1 0 0 0,-1 0 1 0 0,1 0-1 0 0,-1 1 0 0 0,1-1 0 0 0,-1 1 1 0 0,1 0-1 0 0,-1-1 0 0 0,0 1 0 0 0,1 0 1 0 0,-1 0-13 0 0,12 5 74 0 0,5-4-3 0 0,-15-2-55 0 0,0 0 0 0 0,1 0 0 0 0,-1 0 0 0 0,0 0 0 0 0,1 1-1 0 0,-1 0 1 0 0,0-1 0 0 0,1 2-16 0 0,5 1 24 0 0,-6-1-14 0 0,0-1-1 0 0,-1 0 1 0 0,1 1 0 0 0,0-1 0 0 0,0-1 0 0 0,0 1 0 0 0,0 0-1 0 0,0-1 1 0 0,0 0 0 0 0,0 1 0 0 0,0-1 0 0 0,0 0 0 0 0,1-1-1 0 0,-1 1 1 0 0,0 0 0 0 0,0-1 0 0 0,0 0-10 0 0,-1 0-8 0 0,19-5-121 0 0,-15 4 63 0 0,-1 1 1 0 0,1 0 0 0 0,0 0-1 0 0,-1 0 1 0 0,2 1 65 0 0,-3 0-30 0 0,0-1-67 0 0,-1 1-61 0 0,0-1-59 0 0,0 0-54 0 0,-1 0-50 0 0,1-1-46 0 0,-1 1-41 0 0,1-1-111 0 0,-1 1-44 0 0,5-2-670 0 0,4 1-459 0 0,7 1-957 0 0</inkml:trace>
  <inkml:trace contextRef="#ctx0" brushRef="#br0" timeOffset="298.74">820 0 5904 0 0,'0'13'169'0'0,"0"-13"-166"0"0,0 1 0 0 0,0-1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0,1 0-3 0 0,21 0 61 0 0,-18 0-6 0 0,-2 0 75 0 0,-2 0 150 0 0,1 3 12 0 0,-1-1-55 0 0,0 1-47 0 0,1-2-40 0 0,0 2 47 0 0,5 1 130 0 0,-1-4-105 0 0,-5 0-214 0 0,0 0 1 0 0,0 0-1 0 0,0 0 0 0 0,0 0 1 0 0,0 0-1 0 0,0 0 1 0 0,0 0-1 0 0,0 0 0 0 0,0 0 1 0 0,1 0-1 0 0,-1 0 0 0 0,0 0 1 0 0,0 0-1 0 0,0 0 0 0 0,0 0 1 0 0,0 0-1 0 0,0 0 0 0 0,0 0 1 0 0,0 0-1 0 0,0 0 0 0 0,0 0 1 0 0,0 0-1 0 0,1 0 0 0 0,-1 0 1 0 0,0 0-1 0 0,0 0 1 0 0,0 0-1 0 0,0 0 0 0 0,0 0 1 0 0,0 0-1 0 0,0 0 0 0 0,0 0 1 0 0,0 0-1 0 0,0 0 0 0 0,0 1 1 0 0,0-1-1 0 0,0 0 0 0 0,0 0 1 0 0,0 0-1 0 0,0 0 0 0 0,0 0 1 0 0,0 0-1 0 0,0 0 0 0 0,0 0 1 0 0,0 0-1 0 0,0 0 1 0 0,0 1-1 0 0,0-1 0 0 0,0 0 1 0 0,0 0-1 0 0,0 0 0 0 0,0 0 1 0 0,0 0-1 0 0,0 0 0 0 0,0 0 1 0 0,0 0-1 0 0,0 0-8 0 0,2 9 301 0 0,3 2 40 0 0,2 3 19 0 0,-5-3-50 0 0,0 0-73 0 0,3 1 14 0 0,2 1-1 0 0,-5 1-25 0 0,-1-6-114 0 0,0 0 1 0 0,0 0-1 0 0,1 0 1 0 0,0 0 0 0 0,2 3-112 0 0,3 14 200 0 0,-3-10-104 0 0,4 20 157 0 0,-7-3-2 0 0,0-25-192 0 0,0 1-1 0 0,0-1 0 0 0,0 1 0 0 0,3 5-58 0 0,-2-5 66 0 0,0 0-1 0 0,0 0 1 0 0,-1 0-1 0 0,0 9-65 0 0,-2 8 187 0 0,1-16-95 0 0,-1 1 0 0 0,1-1 0 0 0,1 0 0 0 0,-1 0 0 0 0,2 0 0 0 0,0 3-92 0 0,3 3 172 0 0,0-2-52 0 0,-2 6 2 0 0,0 13 138 0 0,4-8-116 0 0,-4-17-116 0 0,-2-4-11 0 0,-1 0-1 0 0,1-1 0 0 0,-1 1 1 0 0,1 0-1 0 0,-1 0 0 0 0,0-1 1 0 0,0 1-1 0 0,-1 1-16 0 0,1-2 10 0 0,0 0 0 0 0,0 0 0 0 0,0 0 0 0 0,0 0 0 0 0,0 0 0 0 0,0 0 0 0 0,1-1 0 0 0,-1 1 0 0 0,0 0 1 0 0,1 0-1 0 0,0 1-10 0 0,4 5 34 0 0,-4-6-28 0 0,0-1 1 0 0,0 1-1 0 0,0-1 1 0 0,0 0-1 0 0,-1 1 1 0 0,1 0-1 0 0,0-1 1 0 0,-1 1-1 0 0,0-1 1 0 0,1 1-1 0 0,-1 0 1 0 0,0-1-1 0 0,0 1 1 0 0,0 0-7 0 0,0 8 17 0 0,0 14-71 0 0,0-13-380 0 0,0-9-20 0 0</inkml:trace>
  <inkml:trace contextRef="#ctx0" brushRef="#br0" timeOffset="884.66">583 426 7224 0 0,'0'0'165'0'0,"0"0"22"0"0,3 0 7 0 0,10 0-23 0 0,17-2-94 0 0,-20-3 72 0 0,-3-1 25 0 0,7 0 114 0 0,0 1-47 0 0,14-1 145 0 0,11-4 73 0 0,-23 3-238 0 0,-4 2-13 0 0,1 0 0 0 0,-1 1 0 0 0,1 0 1 0 0,0 1-1 0 0,6-1-208 0 0,17-2 368 0 0,-12 3-201 0 0,-2-1-4 0 0,12-4 133 0 0,9-1 69 0 0,-15 4-166 0 0,-6 3-85 0 0,0 1-66 0 0,48 1 178 0 0,-30 0-143 0 0,-33 0-79 0 0,0 0-1 0 0,-1 1 0 0 0,1 0 0 0 0,-1 1 1 0 0,1-1-1 0 0,3 2-3 0 0,6 2-2 0 0,13 0 2 0 0,-8 6 0 0 0,5-6 0 0 0,-7 5 0 0 0,-1-2 0 0 0,8 16-16 0 0,-22-20-2 0 0,0 1 1 0 0,0 0 0 0 0,-1 0-1 0 0,1 0 1 0 0,-1 0 0 0 0,-1 0-1 0 0,2 3 18 0 0,0 0-25 0 0,-3-6 24 0 0,-1 0-1 0 0,1 0 1 0 0,-1 0-1 0 0,1 0 1 0 0,-1 0 0 0 0,0 0-1 0 0,0 0 1 0 0,0 0 0 0 0,0 0-1 0 0,0 0 1 0 0,0 0 1 0 0,-1 8 2 0 0,1 29 34 0 0,0-33 70 0 0,0-3-227 0 0,0 0 50 0 0,0 0 44 0 0,0 0 39 0 0,0 2 82 0 0,0-1 69 0 0,0 10 539 0 0,0-7-479 0 0,0-4-163 0 0,0 0-47 0 0,0 0-57 0 0,0 0-68 0 0,0 0-51 0 0,0 0-68 0 0,0 0-73 0 0,0 0-81 0 0,0 0-87 0 0,0 0-94 0 0,0 0-100 0 0,0 1-108 0 0,0-4-944 0 0,0 0-989 0 0</inkml:trace>
  <inkml:trace contextRef="#ctx0" brushRef="#br0" timeOffset="1147.76">1293 79 7688 0 0,'0'0'166'0'0,"0"0"29"0"0,0 0 14 0 0,0 0 21 0 0,0 0 35 0 0,0 0 14 0 0,0 0 1 0 0,3 0-32 0 0,1 0-248 0 0,3 0 136 0 0,-4 0-104 0 0,2 0-72 0 0,-2 0-33 0 0,1 0-44 0 0,0 0-54 0 0,0 0-60 0 0,-2 0 20 0 0,0 0-35 0 0,3 0-338 0 0,1 0-241 0 0,5 0-549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1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31 270 4984 0 0,'3'0'143'0'0,"1"0"-20"0"0,21 0-77 0 0,-16 0 3 0 0,1 0 84 0 0,3 0 149 0 0,15 0 482 0 0,-22-3-96 0 0,8-7-18 0 0,1 7-278 0 0,-15 3-359 0 0,1 0 0 0 0,-1 0 0 0 0,1 0 0 0 0,-1 0 0 0 0,1 0 0 0 0,-1 0 0 0 0,1 0 0 0 0,-1 0 0 0 0,1 0-1 0 0,-1 0 1 0 0,1 0 0 0 0,-1 0 0 0 0,0 0 0 0 0,1 0 0 0 0,-1 0 0 0 0,1-1 0 0 0,-1 1 0 0 0,1 0-1 0 0,-1 0 1 0 0,1-1 0 0 0,-1 1 0 0 0,0 0 0 0 0,1-1 0 0 0,-1 1 0 0 0,0 0 0 0 0,1-1 0 0 0,-1 1 0 0 0,0 0-1 0 0,1-1 1 0 0,-1 1 0 0 0,0-1 0 0 0,1 0-13 0 0,3-5 189 0 0,7 1 104 0 0,-6-6 22 0 0,8 6 5 0 0,0-6 0 0 0,-10 9-133 0 0,0 0-70 0 0,-1 2-47 0 0,1 0-55 0 0,0 0-26 0 0,-1-1 50 0 0,3-10 32 0 0,2 7-31 0 0,-2 1-26 0 0,-4-2 34 0 0,-1-4 54 0 0,-1 1-12 0 0,-6-5 2 0 0,6 11-76 0 0,0 1 0 0 0,0-1 0 0 0,0 1 0 0 0,1-1 0 0 0,-1 0 0 0 0,0 1-1 0 0,1-1 1 0 0,-1 0 0 0 0,1 0 0 0 0,0 1 0 0 0,-1-2-16 0 0,-1-2 161 0 0,-9-8 21 0 0,10 8-122 0 0,0 0-10 0 0,-5 2 29 0 0,-4-2 69 0 0,2-1-123 0 0,3 1-35 0 0,-2 1-91 0 0,-2 5 82 0 0,6-1 5 0 0,-12 3 4 0 0,7 2 9 0 0,6-4 1 0 0,1 0-1 0 0,-1 0 0 0 0,1 0 0 0 0,-1-1 1 0 0,1 1-1 0 0,-1 0 0 0 0,1-1 0 0 0,-1 1 1 0 0,1-1-1 0 0,-1 1 0 0 0,0-1 0 0 0,1 0 1 0 0,-1 0-1 0 0,0 0 1 0 0,1 0-3 0 0,0 0 0 0 0,0 0-1 0 0,0 0 1 0 0,0 1 0 0 0,0-1 0 0 0,0 0-1 0 0,0 0 1 0 0,0 1 0 0 0,0-1 0 0 0,0 1 0 0 0,0-1-1 0 0,-1 1 4 0 0,1 0-1 0 0,-1 0-1 0 0,1 1 0 0 0,0-1 0 0 0,0 0 0 0 0,-1 1 1 0 0,1-1-1 0 0,0 1 0 0 0,0-1 0 0 0,1 1 2 0 0,-7 6-9 0 0,-8 2-23 0 0,14-9 31 0 0,0-1 0 0 0,0 0-1 0 0,0 1 1 0 0,1-1 0 0 0,-1 1 0 0 0,0-1-1 0 0,0 1 1 0 0,0-1 0 0 0,1 1-1 0 0,-1 0 1 0 0,0-1 0 0 0,1 1 0 0 0,-1 0-1 0 0,0 0 1 0 0,1-1 0 0 0,-1 1 0 0 0,1 1 1 0 0,-19 32 64 0 0,10-13-14 0 0,0 2 17 0 0,1-8-41 0 0,-8 16 37 0 0,15-29-57 0 0,0 0 0 0 0,1 0-1 0 0,-1-1 1 0 0,1 1 0 0 0,-1 0 0 0 0,1 0 0 0 0,0 0 0 0 0,0 1-1 0 0,0-1 1 0 0,0 0 0 0 0,0 0 0 0 0,0 0 0 0 0,1 0 0 0 0,-1 1-6 0 0,7 10 76 0 0,-6-12-63 0 0,0 1 0 0 0,-1-1 1 0 0,1 0-1 0 0,0 1 0 0 0,-1-1 1 0 0,1 1-1 0 0,-1-1 0 0 0,1 1 1 0 0,-1-1-1 0 0,0 1 0 0 0,0 0 1 0 0,1-1-1 0 0,-1 1-13 0 0,0 0 15 0 0,0-1-1 0 0,0 1 1 0 0,0 0 0 0 0,1-1-1 0 0,-1 1 1 0 0,0-1 0 0 0,1 1 0 0 0,0 0-1 0 0,-1-1 1 0 0,1 1 0 0 0,0-1-1 0 0,0 0 1 0 0,0 1 0 0 0,0-1-15 0 0,4 7 67 0 0,-2-1 6 0 0,-2-4-47 0 0,0 0-1 0 0,1 0 0 0 0,-1-1 1 0 0,1 1-1 0 0,-1 0 0 0 0,1-1 1 0 0,0 1-1 0 0,0-1 1 0 0,0 0-1 0 0,0 0 0 0 0,0 0 1 0 0,1 0-1 0 0,-1 0 0 0 0,1 0 1 0 0,0 0-26 0 0,28 14 329 0 0,-19-13-199 0 0,4-2-6 0 0,1 0-11 0 0,-2 5 8 0 0,-2-2-32 0 0,9-1 2 0 0,15-2 32 0 0,17 0 41 0 0,-16-5-126 0 0,-20-1-19 0 0,-8 3-12 0 0,0 0 0 0 0,-1 0 0 0 0,1 1 0 0 0,0 0 0 0 0,2 1-7 0 0,13-2-4 0 0,2-2-114 0 0,-13 1 12 0 0,0 0-35 0 0,0 0-37 0 0,0-1-38 0 0,17-9-237 0 0</inkml:trace>
  <inkml:trace contextRef="#ctx0" brushRef="#br0" timeOffset="343.42">678 144 7424 0 0,'13'13'166'0'0,"-10"-10"-29"0"0,-2-1-47 0 0,0 1-28 0 0,-1 0-26 0 0,-1-1-10 0 0,3 0 25 0 0,4 3 75 0 0,-1-1-55 0 0,-3 6-60 0 0,-2-8-11 0 0,0-1 0 0 0,0 1 0 0 0,0 0 0 0 0,1-1 0 0 0,-1 1 0 0 0,1-1 0 0 0,-1 1 0 0 0,1 0 0 0 0,0-1 0 0 0,-1 1 0 0 0,1-1 0 0 0,0 0 0 0 0,0 1 0 0 0,0-1 0 0 0,4 7 0 0 0,-3-3 17 0 0,1 0 34 0 0,2 5 140 0 0,-1-2 19 0 0,-1-1 45 0 0,5 8 349 0 0,5 12 635 0 0,-8-18-880 0 0,-1 0-61 0 0,-3-7-146 0 0,-1 2-76 0 0,0-2-35 0 0,0 0 15 0 0,0-1 22 0 0,1 1 38 0 0,-1-1 16 0 0,1 1 38 0 0,0-1 43 0 0,0 0 49 0 0,8 12 281 0 0,-6-2-211 0 0,-2-2-82 0 0,0 1-34 0 0,-1-8 91 0 0,0-2-5 0 0,0 0-4 0 0,0 0-2 0 0,0 0 0 0 0,0 0 9 0 0,0 0 38 0 0,0-2 10 0 0,-1-4-190 0 0,-2-3 287 0 0,-3 1-185 0 0,2 4-184 0 0,-1-1-51 0 0,2 0 12 0 0,-1 1 0 0 0,1-1-1 0 0,0 0 1 0 0,0-1 0 0 0,1 1-1 0 0,-2-5-41 0 0,-5-10 38 0 0,-18-28 89 0 0,26 45-126 0 0,1 0 0 0 0,-1 0 0 0 0,0 0 0 0 0,1-1 0 0 0,0 1 0 0 0,-1 0 0 0 0,1 0 0 0 0,0 0 0 0 0,1-1 1 0 0,-1 1-2 0 0,1-9 10 0 0,-3-16 39 0 0,2 27-49 0 0,0 0 1 0 0,0-1 0 0 0,0 1-1 0 0,0 0 1 0 0,0-1 0 0 0,0 1-1 0 0,0 0 1 0 0,0-1 0 0 0,0 1-1 0 0,1 0 1 0 0,-1 0 0 0 0,1-2-1 0 0,18-17-8 0 0,-7 7 12 0 0,-5 6-4 0 0,-5 4 0 0 0,0 1 0 0 0,0 0 0 0 0,0 0 0 0 0,1 0 0 0 0,-1 0 0 0 0,1 0 0 0 0,-1 0 0 0 0,1 1 0 0 0,-1-1 0 0 0,2 0 0 0 0,9-1 0 0 0,-9 2-1 0 0,0-1-1 0 0,0 1 1 0 0,0 0-1 0 0,0-1 1 0 0,0 0-1 0 0,-1 0 1 0 0,1 0-1 0 0,0 0 2 0 0,1-1-12 0 0,0 0 0 0 0,0 0 0 0 0,1 1 0 0 0,3-2 12 0 0,46-10-14 0 0,-32 8 6 0 0,11-4-35 0 0,-15 6 33 0 0,9-1-19 0 0,-2-2-40 0 0,-20 6 20 0 0,-1-1-109 0 0,0 2-99 0 0,0-1-87 0 0,-1 1-77 0 0,0 0-66 0 0,0 0-55 0 0,1 1-44 0 0,0-1-240 0 0,5 1-466 0 0,7-1-855 0 0,11 0-1222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40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0 7080 0 0,'0'0'157'0'0,"0"0"23"0"0,0 0 13 0 0,0 3-22 0 0,2 7-99 0 0,4 0 70 0 0,-1-1 36 0 0,2 4 173 0 0,-1-1-66 0 0,-3-6-150 0 0,-1 10 242 0 0,1 0-54 0 0,2-8-185 0 0,1 2 59 0 0,-4 6 48 0 0,0-2-104 0 0,4 7 172 0 0,0 3 60 0 0,-4-7-160 0 0,-2-11-127 0 0,1 0 1 0 0,-1 0 0 0 0,1-1 0 0 0,0 1-1 0 0,1 1-86 0 0,4 13 249 0 0,-4-15-191 0 0,1 9 114 0 0,-2 2-34 0 0,0 4-22 0 0,4-4-25 0 0,-3-9-44 0 0,0-1-1 0 0,-1 1 1 0 0,1 0 0 0 0,-1-1 0 0 0,-1 1 0 0 0,1 0-47 0 0,-2 2 63 0 0,1 0 34 0 0,0 35 457 0 0,3-30-382 0 0,3 2 38 0 0,-2-4-65 0 0,-1 7-2 0 0,-1 0 5 0 0,5-1-36 0 0,-3-7-46 0 0,1 1 40 0 0,0-2-37 0 0,-3-8-59 0 0,-1 0 1 0 0,0 0 0 0 0,0 0 0 0 0,0 0-1 0 0,-1 0 1 0 0,1 0 0 0 0,0 1 0 0 0,-1-1-1 0 0,0 0 1 0 0,1 1 0 0 0,-1 1-11 0 0,0-3 3 0 0,0 1 1 0 0,0-1-1 0 0,0 1 1 0 0,1 0 0 0 0,-1-1-1 0 0,0 1 1 0 0,1-1-1 0 0,-1 1 1 0 0,1-1-1 0 0,0 2-3 0 0,8 8 69 0 0,-6-7 9 0 0,-2 0-41 0 0,-2 3-9 0 0,1-7-16 0 0,0 3 60 0 0,0-3-23 0 0,0 0-96 0 0,0 0-45 0 0,0 0 25 0 0,0 0-67 0 0,0 0-79 0 0,0 0 62 0 0,0 0-36 0 0,0 0-37 0 0,0 0-36 0 0,0 0-355 0 0,0 0 83 0 0,0 0-50 0 0,0 0-686 0 0,0 0-543 0 0,0 0-1031 0 0</inkml:trace>
  <inkml:trace contextRef="#ctx0" brushRef="#br0" timeOffset="263.37">1 426 7376 0 0,'0'0'216'0'0,"3"0"-11"0"0,-3 0-203 0 0,1 0 1 0 0,-1 0-1 0 0,1 0 0 0 0,-1 0 0 0 0,1 0 0 0 0,0 0 1 0 0,-1 0-1 0 0,1-1 0 0 0,-1 1 0 0 0,1 0 0 0 0,-1 0 1 0 0,1-1-1 0 0,-1 1 0 0 0,1 0 0 0 0,-1-1 1 0 0,1 1-1 0 0,-1 0 0 0 0,1-1 0 0 0,-1 1 0 0 0,0-1 1 0 0,1 1-1 0 0,-1-1 0 0 0,0 1 0 0 0,1-1-2 0 0,-1 0 0 0 0,1 1-1 0 0,-1-1 1 0 0,1 1 0 0 0,-1-1-1 0 0,1 0 1 0 0,-1 1-1 0 0,1-1 1 0 0,-1 1 0 0 0,1-1-1 0 0,0 1 1 0 0,-1 0-1 0 0,1-1 1 0 0,0 1-1 0 0,-1 0 1 0 0,1-1 0 0 0,0 1-1 0 0,-1 0 1 0 0,1 0-1 0 0,0 0 1 0 0,0 0-1 0 0,-1-1 1 0 0,1 1 0 0 0,0 0-1 0 0,0 0 1 0 0,-1 0 0 0 0,14-2 62 0 0,-5-3 92 0 0,-7 4-123 0 0,-1 0 1 0 0,1 0-1 0 0,0 0 0 0 0,0 0 1 0 0,-1 1-1 0 0,1-1 0 0 0,0 0 1 0 0,0 1-1 0 0,0-1 1 0 0,0 1-1 0 0,0 0 0 0 0,0 0 1 0 0,1 0-32 0 0,0 0 42 0 0,0 0 1 0 0,0-1 0 0 0,0 1-1 0 0,0 0 1 0 0,0-1-1 0 0,-1 1 1 0 0,1-1 0 0 0,1-1-43 0 0,17-9 303 0 0,-14 7-204 0 0,1 1 0 0 0,-1 0 0 0 0,1 0 1 0 0,0 0-1 0 0,0 1 0 0 0,0 1 0 0 0,1-1-99 0 0,13-3 198 0 0,-2-1-46 0 0,-18 6-137 0 0,29-12 277 0 0,-15 9-187 0 0,3 3-36 0 0,-1-2-11 0 0,0 0 0 0 0,0 0 0 0 0,7-3-58 0 0,-14 2 23 0 0,23-2 29 0 0,-3-8-150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8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79 5672 0 0,'0'0'124'0'0,"0"0"17"0"0,0 0 12 0 0,3 0-15 0 0,-2 0-136 0 0,-1 0 0 0 0,1 0-1 0 0,0 0 1 0 0,-1 0 0 0 0,1 0 0 0 0,0 0 0 0 0,-1 0 0 0 0,1-1 0 0 0,0 1-1 0 0,-1 0 1 0 0,1 0 0 0 0,0-1 0 0 0,-1 1 0 0 0,1 0 0 0 0,0-1-2 0 0,1-5 16 0 0,-2 2 44 0 0,0 4-60 0 0,0-2 123 0 0,0 1 143 0 0,3 1 239 0 0,-3 0-547 0 0,1 0 32 0 0,1 0 83 0 0,0 0 112 0 0,0 0 97 0 0,0 0-8 0 0,1 0 43 0 0,1-1 422 0 0,1 1 82 0 0,7 0 1205 0 0,-9 0-1442 0 0,0 0-48 0 0,0 1 19 0 0,-2-1-320 0 0,0 0-34 0 0,4 3-78 0 0,1 2-75 0 0,-1 0-13 0 0,2-2 7 0 0,-6-3-38 0 0,-1 1 0 0 0,1-1 0 0 0,-1 0 0 0 0,1 0 0 0 0,-1 0 0 0 0,1 1 0 0 0,-1-1 0 0 0,0 0-1 0 0,1 0 1 0 0,-1 1 0 0 0,1-1 0 0 0,-1 0 0 0 0,0 1 0 0 0,1-1 0 0 0,-1 0 0 0 0,0 1 0 0 0,1-1 0 0 0,-1 1 0 0 0,0-1 0 0 0,0 1 0 0 0,1-1 0 0 0,-1 1 0 0 0,0-1 0 0 0,0 1 0 0 0,0-1 0 0 0,0 1 0 0 0,1-1 0 0 0,-1 1 0 0 0,0-1 0 0 0,0 1 0 0 0,0-1 0 0 0,0 1 0 0 0,0-1 0 0 0,0 1 0 0 0,-1-1 0 0 0,1 1 0 0 0,0-1 0 0 0,0 1-4 0 0,0 0 12 0 0,0 1 0 0 0,0 0 0 0 0,1 0-1 0 0,-1 0 1 0 0,1-1 0 0 0,-1 1 0 0 0,1 0 0 0 0,-1-1 0 0 0,1 1 0 0 0,0 0 0 0 0,0-1 0 0 0,0 1-1 0 0,0-1-11 0 0,0 1 12 0 0,0-1 0 0 0,0 1 0 0 0,0-1 0 0 0,-1 1 0 0 0,1 0 0 0 0,0-1 0 0 0,-1 1 1 0 0,1 0-1 0 0,-1 0 0 0 0,0-1 0 0 0,1 1 0 0 0,-1 0 0 0 0,0 0-12 0 0,1 14 90 0 0,6 0-28 0 0,-1-1-6 0 0,-4 1 24 0 0,-2 21 80 0 0,0 20 142 0 0,0-56-300 0 0,0 8 59 0 0,1 0 1 0 0,0 0-1 0 0,1 0 1 0 0,2 6-62 0 0,-2-9 36 0 0,-1 0 0 0 0,1 0 0 0 0,-1 1 1 0 0,0-1-1 0 0,-1 0 0 0 0,0 1 0 0 0,0-1 0 0 0,0 0 0 0 0,0 1 1 0 0,-2 5-37 0 0,-2 2 69 0 0,-4 22 107 0 0,7-22-81 0 0,1 3 38 0 0,0-6-71 0 0,0 19 183 0 0,0 43 504 0 0,0-50-552 0 0,0-20-92 0 0,0-1-1 0 0,0 9-5 0 0,0-8-23 0 0,0-3-11 0 0,0 0-1 0 0,0 0 0 0 0,0 0 0 0 0,0 0 0 0 0,0 0 0 0 0,0 0-35 0 0,0 0-40 0 0,0-1-40 0 0,0-1-77 0 0,0-2 15 0 0,3-2-1 0 0,-2 5 38 0 0,1 0-56 0 0,-1 0-8 0 0,1 1-46 0 0,0 0-54 0 0,0 0-62 0 0,-2 0 26 0 0,1 0-42 0 0,-1 0-37 0 0,1 0-35 0 0,-1 0-252 0 0,0 0-56 0 0,0 0-820 0 0,0 0-643 0 0,0 0-1224 0 0</inkml:trace>
  <inkml:trace contextRef="#ctx0" brushRef="#br0" timeOffset="370.55">0 158 4688 0 0,'0'0'133'0'0,"3"0"-5"0"0,7 2-51 0 0,0 3 118 0 0,-5-2-32 0 0,1 0 41 0 0,0-1 41 0 0,2-1 43 0 0,-1-1-6 0 0,-5 0-187 0 0,0 0 0 0 0,0 0 0 0 0,0 0 0 0 0,1 0 0 0 0,-1 0 0 0 0,0-1 0 0 0,0 1 0 0 0,0 0 0 0 0,0-1 0 0 0,1 0-95 0 0,7-4 297 0 0,-2 2-43 0 0,2 0 11 0 0,10 1 86 0 0,-5 2-72 0 0,-8 0-106 0 0,1 1-1 0 0,0-2 0 0 0,0 1 0 0 0,-1-1 0 0 0,3-1-172 0 0,17-5 445 0 0,-2 1-75 0 0,1-1-42 0 0,-10 4-144 0 0,0 0-35 0 0,9-1 102 0 0,10-2 63 0 0,0-3-61 0 0,-10 2-84 0 0,39-8 339 0 0,-45 12-383 0 0,-1 0-41 0 0,0 0-31 0 0,6-1-14 0 0,15-8-27 0 0,-28 9-11 0 0,-1 0-1 0 0,0 0 1 0 0,1 1 0 0 0,2 0-1 0 0,28-6-46 0 0,-13-2-74 0 0,-20 5-23 0 0,0 2 75 0 0,0-1 49 0 0,9-3 38 0 0,-7 3-62 0 0,-4 2-36 0 0,0 0-57 0 0,0 1-30 0 0,-1 0-59 0 0,1 0-64 0 0,-1 0-74 0 0,1 1-81 0 0,0-1-90 0 0,1 1-98 0 0,-1 0-105 0 0,7 0-758 0 0,6 0-844 0 0</inkml:trace>
  <inkml:trace contextRef="#ctx0" brushRef="#br0" timeOffset="766.95">963 79 5904 0 0,'13'13'132'0'0,"-11"-10"17"0"0,-2 6 57 0 0,0 1-100 0 0,0-2-73 0 0,0 17-71 0 0,0-14 58 0 0,0-3-1 0 0,-2-1 39 0 0,-4 6 142 0 0,5-11-151 0 0,0 0-1 0 0,0 0 0 0 0,1 0 0 0 0,-1 0 1 0 0,0 0-1 0 0,1 0 0 0 0,-1 0 0 0 0,1 0 1 0 0,0 1-49 0 0,1 8 146 0 0,10 10 316 0 0,-6 6 8 0 0,1-12-124 0 0,-2-2-57 0 0,-1 6 86 0 0,-2-7-78 0 0,1-2-75 0 0,2-1-29 0 0,3 2 23 0 0,3 3 45 0 0,-5-2 3 0 0,-4-8-179 0 0,0 1 1 0 0,-1-1-1 0 0,1 0 0 0 0,-1 0 0 0 0,0 5-85 0 0,2 22 409 0 0,10 5 63 0 0,-6-19-300 0 0,-1-5-68 0 0,-1-1-54 0 0,11 26 288 0 0,-9-11-97 0 0,0-13-69 0 0,-1-4-10 0 0,-3 3 39 0 0,-2-8-182 0 0,0 0 89 0 0,0 12 476 0 0,0-13-487 0 0,0-1-33 0 0,2 3 240 0 0,9 6-16 0 0,-8-8-67 0 0,-3-3-28 0 0,0 0-7 0 0,0 0-5 0 0,0 0-10 0 0,0 0-3 0 0,0-3 0 0 0,0-11-16 0 0,0-1-39 0 0,0-32 120 0 0,0 45-229 0 0,0 1-1 0 0,0-1 0 0 0,0 0 1 0 0,1 1-1 0 0,-1-1 1 0 0,0 1-1 0 0,1-1 1 0 0,-1 1-1 0 0,1-1 0 0 0,0 1 1 0 0,0-1-1 0 0,-1 1 1 0 0,1 0-4 0 0,6-12 35 0 0,-6-5-18 0 0,-1 15-9 0 0,0 0 0 0 0,0-1-1 0 0,0 1 1 0 0,1 0 0 0 0,-1-1 0 0 0,1 1 0 0 0,0 0 0 0 0,0-1-8 0 0,4-5 15 0 0,0 0 1 0 0,1 1-1 0 0,0-1 0 0 0,0 1 1 0 0,1 0-1 0 0,0 1 0 0 0,6-6-15 0 0,-10 11 0 0 0,13-16 50 0 0,1 1-54 0 0,0 4-98 0 0,-8 9 37 0 0,16-10-45 0 0,-10 6 98 0 0,11 2-54 0 0,20 4-56 0 0,-41 2 115 0 0,-3 0 5 0 0,0 0-1 0 0,-1 1 0 0 0,1-1 0 0 0,0 0 0 0 0,0 1 0 0 0,-1-1 0 0 0,1 1 0 0 0,0 0 0 0 0,-1-1 0 0 0,1 1 0 0 0,-1 0 0 0 0,1 0 0 0 0,-1 0 0 0 0,1 0 0 0 0,-1 0 0 0 0,0 1 0 0 0,1-1 0 0 0,-1 0 0 0 0,0 1 3 0 0,15 11-26 0 0,-11-11 13 0 0,-4-1 11 0 0,0-1 0 0 0,-1 0-1 0 0,1 0 1 0 0,0 1 0 0 0,-1-1 0 0 0,1 0 0 0 0,-1 1 0 0 0,1-1-1 0 0,-1 1 1 0 0,1-1 0 0 0,-1 1 0 0 0,1-1 0 0 0,-1 1 0 0 0,1-1-1 0 0,-1 1 1 0 0,1-1 0 0 0,-1 1 0 0 0,0 0 0 0 0,1-1 0 0 0,-1 1-1 0 0,0-1 1 0 0,0 1 2 0 0,3 4-6 0 0,1 3-19 0 0,8 19-30 0 0,-9-17 35 0 0,9 24-40 0 0,-3-18 10 0 0,-5-9 45 0 0,0 0-1 0 0,0-1 1 0 0,2 8 5 0 0,-1 15 0 0 0,-4-25 0 0 0,0 0 0 0 0,1 0 0 0 0,0 0 0 0 0,0 0 0 0 0,0 0 0 0 0,1 1 0 0 0,10 14 0 0 0,-10-6-12 0 0,-1-8-36 0 0,9 5 25 0 0,-9-7-19 0 0,-1-3-33 0 0,-1 0-55 0 0,2 3-131 0 0,9 7-223 0 0,-9-8 262 0 0,-2-2 105 0 0,1 1-39 0 0,-1-1-8 0 0,1 0-39 0 0,-1 0-43 0 0,1 0-49 0 0,0 0-52 0 0,0 0-48 0 0,0 0-44 0 0,0 0-38 0 0,1 0-137 0 0,0 0-38 0 0,3 0-1434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5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347 205 6568 0 0,'0'0'190'0'0,"-2"-2"-10"0"0,-5-5-123 0 0,3 3 25 0 0,2 2 83 0 0,-4 1 187 0 0,-13 1 340 0 0,0 0-77 0 0,-2 0-76 0 0,0 0-71 0 0,-1 0-70 0 0,0 0-67 0 0,0 0-63 0 0,0 0-61 0 0,9 3-30 0 0,2 2-43 0 0,10-4-116 0 0,-1 0 1 0 0,1 0-1 0 0,-1 0 1 0 0,1 0-1 0 0,-1-1 0 0 0,0 1 1 0 0,0 0-1 0 0,1-1 1 0 0,-1 0-1 0 0,0 1 0 0 0,0-1 1 0 0,1 0-1 0 0,-1 0-18 0 0,-9 0 91 0 0,9-1-68 0 0,-1 1 1 0 0,0 0-1 0 0,0 0 1 0 0,0 0-1 0 0,1 0 1 0 0,-1 0 0 0 0,0 1-1 0 0,0-1 1 0 0,0 1-1 0 0,1 0 1 0 0,-2 0-24 0 0,-1 9 30 0 0,-8-4 13 0 0,-3 7-32 0 0,3 3-11 0 0,7-3 0 0 0,-4-8 0 0 0,9-4 0 0 0,1-1 0 0 0,0 1 0 0 0,-1 0 0 0 0,1 0 0 0 0,0 0 0 0 0,0-1 0 0 0,-1 1 0 0 0,1 0 0 0 0,0 0 0 0 0,0 0 0 0 0,0 0 0 0 0,0 0 0 0 0,0-1 0 0 0,0 2 0 0 0,1 34 0 0 0,-1-36 0 0 0,0 1 0 0 0,0-1 0 0 0,0 0 0 0 0,0 1 0 0 0,0-1 0 0 0,0 1 0 0 0,1-1 0 0 0,-1 0 0 0 0,0 1 0 0 0,0-1 0 0 0,0 1 0 0 0,0-1 0 0 0,1 0 0 0 0,-1 1 0 0 0,0-1 0 0 0,0 0 0 0 0,1 1 0 0 0,-1-1 0 0 0,0 0 0 0 0,1 0 0 0 0,-1 1 0 0 0,0-1 0 0 0,1 0 0 0 0,-1 0 0 0 0,7 6 0 0 0,-5-4 0 0 0,-1-1-1 0 0,0 1 1 0 0,0 0 0 0 0,0 0 0 0 0,0-1 0 0 0,0 1 0 0 0,0 0 0 0 0,-1 0 0 0 0,1 1 0 0 0,0-1 1 0 0,0 1 0 0 0,0 0 1 0 0,0-1-1 0 0,0 1 0 0 0,0-1 0 0 0,1 0 1 0 0,-1 1-1 0 0,1-1 0 0 0,1 2-1 0 0,18 14 43 0 0,-10 8-20 0 0,-8-22-17 0 0,0 0 1 0 0,1-1 0 0 0,-1 0 0 0 0,1 0-1 0 0,0 0 1 0 0,0 0 0 0 0,0-1 0 0 0,0 1-1 0 0,4 0-6 0 0,18 13-7 0 0,-23-14-2 0 0,0 1 1 0 0,0-1-1 0 0,0 0 1 0 0,-1 1-1 0 0,1 0 0 0 0,-1 0 1 0 0,1 1 8 0 0,1 1-2 0 0,0 1 1 0 0,0-1-1 0 0,0 0 0 0 0,1-1 1 0 0,0 1-1 0 0,0-1 0 0 0,0 0 1 0 0,4 3 1 0 0,-6-5 0 0 0,0 0 0 0 0,0 1 0 0 0,0-1 0 0 0,-1 1 0 0 0,1 0 0 0 0,-1 0 0 0 0,1 0 0 0 0,-1 0 0 0 0,0 0 0 0 0,0 0 0 0 0,0 2 0 0 0,0-1 0 0 0,1 0 0 0 0,0 1 0 0 0,-1-1 0 0 0,2 0 0 0 0,2 3 0 0 0,6 4-3 0 0,12 13 1 0 0,-23-23 4 0 0,0 1 0 0 0,0 0 0 0 0,0-1 0 0 0,0 1 0 0 0,0 0 0 0 0,0 0 0 0 0,0-1 0 0 0,0 1-1 0 0,-1 0 1 0 0,1 0 0 0 0,-1 0 0 0 0,1 0 0 0 0,-1 0 0 0 0,0 1-2 0 0,0 6 49 0 0,1-5 10 0 0,-1 0 1 0 0,0 0 0 0 0,0 0 0 0 0,0 1 0 0 0,-1 3-60 0 0,-4 1 99 0 0,2-7-78 0 0,1 0 1 0 0,0-1-1 0 0,-1 1 1 0 0,0-1-1 0 0,1 1 1 0 0,-1-1-1 0 0,0 0 1 0 0,0 0-22 0 0,-3 1 51 0 0,6-2-43 0 0,-1 0 0 0 0,0 0-1 0 0,1 0 1 0 0,-1 0 0 0 0,1 0 0 0 0,-1 1 0 0 0,1-1 0 0 0,-1 0 0 0 0,1 0 0 0 0,-1 0 0 0 0,1 1 0 0 0,-1-1 0 0 0,1 0-1 0 0,-1 0 1 0 0,1 1 0 0 0,0-1 0 0 0,-1 0 0 0 0,1 1 0 0 0,-1-1 0 0 0,1 1 0 0 0,0-1 0 0 0,-1 1 0 0 0,1-1-1 0 0,0 0 1 0 0,-1 1 0 0 0,1-1 0 0 0,0 1 0 0 0,0-1 0 0 0,0 1 0 0 0,-1-1 0 0 0,1 1 0 0 0,0 0 0 0 0,0-1-1 0 0,0 1 1 0 0,0-1 0 0 0,0 1 0 0 0,0-1 0 0 0,0 1 0 0 0,0-1 0 0 0,0 1 0 0 0,0-1 0 0 0,0 1 0 0 0,1 0-8 0 0,-4 14 180 0 0,2-13-172 0 0,1-1-1 0 0,-1 0 0 0 0,0 0 0 0 0,0 0 0 0 0,1 0 1 0 0,-1-1-1 0 0,0 1 0 0 0,0 0 0 0 0,0 0 0 0 0,0 0 0 0 0,0-1 1 0 0,0 1-1 0 0,0 0 0 0 0,0-1 0 0 0,0 1 0 0 0,0-1 0 0 0,-1 1 1 0 0,1-1-1 0 0,0 0 0 0 0,0 1 0 0 0,0-1 0 0 0,-1 0 1 0 0,1 0-1 0 0,0 0 0 0 0,0 0 0 0 0,-1 0 0 0 0,1 0-7 0 0,-1 0 12 0 0,-1 0-1 0 0,1 1 1 0 0,0-1 0 0 0,0 1-1 0 0,-1-1 1 0 0,1 1 0 0 0,0 0-1 0 0,0 0 1 0 0,0 0-1 0 0,0 0 1 0 0,-2 1-12 0 0,-18 8 98 0 0,13-7-63 0 0,-23 7 95 0 0,29-9-124 0 0,1-1-1 0 0,0 0 1 0 0,-1 1 0 0 0,1-1 0 0 0,-1 0-1 0 0,1 0 1 0 0,0-1 0 0 0,-1 1 0 0 0,1 0-1 0 0,0-1 1 0 0,-1 0 0 0 0,1 1 0 0 0,-2-2-6 0 0,-25-14 0 0 0,26 11-7 0 0,1 0-40 0 0,-3 2-66 0 0,-1 1-42 0 0,4-2-3 0 0,-6-9-103 0 0,6 9 127 0 0,0 0-62 0 0,1 1 3 0 0,0 2-51 0 0,0-3-202 0 0,0 1-106 0 0,1 1 79 0 0,0 0-39 0 0,0-3-600 0 0,0-1-468 0 0,0-4-893 0 0</inkml:trace>
  <inkml:trace contextRef="#ctx0" brushRef="#br0" timeOffset="416.66">694 489 8088 0 0,'0'0'182'0'0,"0"0"29"0"0,3 0 12 0 0,10 0-37 0 0,10 0-144 0 0,-13 0 50 0 0,-4 0 73 0 0,3 0 96 0 0,4-2 214 0 0,-3-4-85 0 0,-2 1-112 0 0,4-1 163 0 0,-1 0-90 0 0,2 0-41 0 0,14-8 307 0 0,-11 12-282 0 0,0-1-90 0 0,-12 1-184 0 0,13-6 122 0 0,-9 2-31 0 0,-6 3-82 0 0,4-4 30 0 0,15 2-25 0 0,-16-2-62 0 0,-3 3-5 0 0,23-10 47 0 0,-21 12-56 0 0,2 2 0 0 0,1-1 8 0 0,-1-3 40 0 0,7-9-26 0 0,0 0 38 0 0,-10 10 26 0 0,-3 3-15 0 0,0 0-6 0 0,-3 0-11 0 0,-8 0-56 0 0,-20 0-94 0 0,26 3 38 0 0,4-2 55 0 0,0 0 1 0 0,-1 0-1 0 0,1 0 0 0 0,0 0 0 0 0,0 0 1 0 0,-1 0-1 0 0,1-1 0 0 0,0 1 0 0 0,-1 0 0 0 0,0-1 4 0 0,-3 3-4 0 0,0-1-1 0 0,1 1 1 0 0,-1 0-1 0 0,1 0 1 0 0,-1 1-1 0 0,1-1 1 0 0,0 1-1 0 0,0 0 1 0 0,-2 3 4 0 0,-3 3 26 0 0,-1 1 0 0 0,-6 10-26 0 0,4-3-8 0 0,-10 18-194 0 0,15-22 149 0 0,6-11 52 0 0,0 0 0 0 0,0 0-1 0 0,1-1 1 0 0,-1 1 0 0 0,1 0 0 0 0,0 0 0 0 0,0 0 0 0 0,0 0 0 0 0,0 0 0 0 0,0 0-1 0 0,1 1 2 0 0,-1 5 0 0 0,0 6 0 0 0,-1-12 0 0 0,1 0 0 0 0,0 0 0 0 0,0 0 0 0 0,0 0 0 0 0,0 0 0 0 0,0 0 0 0 0,1 0 0 0 0,0-1 0 0 0,-1 1 0 0 0,2 3 0 0 0,3 2 0 0 0,-4-7 0 0 0,0 0 0 0 0,0 1 0 0 0,0-1 0 0 0,-1 1 0 0 0,1-1 0 0 0,0 1 0 0 0,-1-1 0 0 0,1 1 0 0 0,-1 0 0 0 0,1-1 0 0 0,-1 1 0 0 0,0 0 0 0 0,0-1 0 0 0,0 1 0 0 0,0 0 2 0 0,0-1 0 0 0,1 1 0 0 0,-1 0 1 0 0,0-1-1 0 0,1 1 0 0 0,-1-1 1 0 0,0 1-1 0 0,1-1 0 0 0,0 1 1 0 0,-1-1-1 0 0,1 1-2 0 0,2 1 20 0 0,-1 0 0 0 0,0 1 0 0 0,1-2 0 0 0,0 1 0 0 0,2 3-20 0 0,1-1 27 0 0,2 0 37 0 0,-4-3-52 0 0,-1 0-7 0 0,0-1 0 0 0,0 1-1 0 0,0-1 1 0 0,0 0 0 0 0,0 0-1 0 0,0 0 1 0 0,1 0 0 0 0,-1-1-1 0 0,0 1 1 0 0,1-1 0 0 0,-1 0-5 0 0,0 0 0 0 0,-1 0-1 0 0,1 1 1 0 0,-1-1 0 0 0,1 0 0 0 0,-1 1 0 0 0,1-1 0 0 0,-1 1 0 0 0,1 0 0 0 0,-1 0 0 0 0,0 0 0 0 0,3 1 0 0 0,-3-1 5 0 0,0 1 0 0 0,1-1 0 0 0,-1 0 0 0 0,0-1 0 0 0,1 1-1 0 0,-1 0 1 0 0,1-1 0 0 0,-1 1 0 0 0,1-1 0 0 0,-1 0 0 0 0,3 0-5 0 0,3 0 7 0 0,12 0 88 0 0,-8 0-118 0 0,-4 0-97 0 0,-4 0 17 0 0,1 0-37 0 0,-1 0-61 0 0,1 0-55 0 0,0 0-60 0 0,-1 0-67 0 0,1 0-72 0 0,-1 0-78 0 0,0 0-84 0 0,0 0-90 0 0,5 0-982 0 0,1 0-971 0 0</inkml:trace>
  <inkml:trace contextRef="#ctx0" brushRef="#br0" timeOffset="1683">2950 726 12872 0 0,'0'0'289'0'0,"0"0"40"0"0,0 0 23 0 0,0 0-144 0 0,0 0-100 0 0,0 0 62 0 0,0 0-63 0 0,0 0 107 0 0,0 0 195 0 0,0 0-290 0 0,0 0-143 0 0,0 0-112 0 0,0 0 16 0 0,0 0-40 0 0,0 0-44 0 0,0 0-41 0 0,0 0-39 0 0,0 0-33 0 0,0 0-215 0 0,0 0-58 0 0,0 0-710 0 0,0 0-572 0 0,0 0-1081 0 0</inkml:trace>
  <inkml:trace contextRef="#ctx0" brushRef="#br0" timeOffset="754.84">1562 0 8376 0 0,'0'0'190'0'0,"0"0"28"0"0,0 0 8 0 0,3 3-28 0 0,5 5-204 0 0,1 1 45 0 0,-1-1 46 0 0,-1 0 65 0 0,0 2 134 0 0,-2 7 205 0 0,-5-10-360 0 0,0 2-34 0 0,0 2 80 0 0,0-2-53 0 0,0 16 124 0 0,2-8-27 0 0,4 0-42 0 0,0-1-55 0 0,-4-3-9 0 0,-1 0-1 0 0,1 0 0 0 0,-2 1 1 0 0,0-1-1 0 0,-1 9-112 0 0,-1 18 244 0 0,2 12 112 0 0,0 69 545 0 0,0-83-657 0 0,0 1-37 0 0,1-34-166 0 0,-1-1 1 0 0,1 1 0 0 0,0 0 0 0 0,0-1 0 0 0,0 0 0 0 0,2 4-42 0 0,4 18 216 0 0,-9-8-99 0 0,-3-3-23 0 0,-1 3 35 0 0,4-1 16 0 0,2-2-51 0 0,0 29 15 0 0,0-28-3 0 0,0 0 106 0 0,0-8-55 0 0,0-2 41 0 0,0-4-219 0 0,0-1-68 0 0,0-1-112 0 0,0 0 92 0 0,0 0-54 0 0,0 0-74 0 0,0 0 74 0 0,0 0-36 0 0,0 0-37 0 0,0 0-36 0 0,0 0-367 0 0,0 0 89 0 0,0 0-49 0 0,0 0-705 0 0,0 0-553 0 0,0 0-1052 0 0</inkml:trace>
  <inkml:trace contextRef="#ctx0" brushRef="#br0" timeOffset="1016.25">1436 363 7688 0 0,'0'0'166'0'0,"0"0"29"0"0,0 0 14 0 0,3 0-25 0 0,6-3-138 0 0,-9 2-47 0 0,1 1 0 0 0,-1-1-1 0 0,1 0 1 0 0,-1 0-1 0 0,0 1 1 0 0,0-1 0 0 0,1 0-1 0 0,-1 0 1 0 0,0 0 0 0 0,0 1-1 0 0,0-1 1 0 0,0 0-1 0 0,0 0 1 0 0,0 0 1 0 0,1-6 26 0 0,3 1 79 0 0,0 3 30 0 0,3 2 66 0 0,7-1 210 0 0,-4-4-72 0 0,-2 1-97 0 0,1 1 24 0 0,0 0-47 0 0,1 1-43 0 0,-1-1-35 0 0,1 1-12 0 0,1 0-33 0 0,23-5 100 0 0,-14 4-66 0 0,-6 0-3 0 0,-10 4-109 0 0,26-8 109 0 0,-21 7-85 0 0,-1-1 0 0 0,1 1-1 0 0,7 0-41 0 0,-6 1 35 0 0,0-1 0 0 0,0 0-1 0 0,0-1 1 0 0,0 0 0 0 0,1-1-35 0 0,7-1 33 0 0,13-2-13 0 0,2-1-35 0 0,-22 5-7 0 0,0 0 0 0 0,0 1 0 0 0,3 1 22 0 0,20 0-16 0 0</inkml:trace>
  <inkml:trace contextRef="#ctx0" brushRef="#br0" timeOffset="1433.45">2524 174 7512 0 0,'0'0'166'0'0,"0"0"29"0"0,-2 0 13 0 0,-11-3-29 0 0,-5-6-6 0 0,11 4-13 0 0,6 5-111 0 0,-2 1 126 0 0,0-1 385 0 0,3 0 16 0 0,-2-3-17 0 0,-3 0-504 0 0,1 0 76 0 0,-2 0 104 0 0,-4 1 209 0 0,-1 1 18 0 0,3 0-194 0 0,1 1-96 0 0,-1 0-65 0 0,6 0-92 0 0,-42 0 497 0 0,25 0-257 0 0,5 3-66 0 0,4 2-34 0 0,2 0-43 0 0,-1 0 24 0 0,1-1-46 0 0,-6 3-11 0 0,12-6-73 0 0,0-1-1 0 0,0 1 1 0 0,1-1 0 0 0,-1 1-1 0 0,0-1 1 0 0,0 0 0 0 0,0 0 0 0 0,0 0-1 0 0,0 0 1 0 0,0 0 0 0 0,-1 0-6 0 0,1-1 5 0 0,0 1 0 0 0,0 0 1 0 0,1 0-1 0 0,-1 0 0 0 0,0 0 1 0 0,0 1-1 0 0,0-1 0 0 0,0 0 1 0 0,0 1-1 0 0,0-1 0 0 0,0 1-5 0 0,-30 26 54 0 0,27-25-54 0 0,4-2 0 0 0,1 0 0 0 0,-1 1 0 0 0,0-1 0 0 0,1 0 0 0 0,-1 1 0 0 0,1-1 0 0 0,-1 0 0 0 0,0 1 0 0 0,1-1 0 0 0,-1 1 0 0 0,1-1 0 0 0,-1 1 0 0 0,1-1 0 0 0,0 1 0 0 0,-1-1 0 0 0,1 1 0 0 0,-1 0 0 0 0,1-1 0 0 0,0 1 0 0 0,0-1 0 0 0,-1 1 0 0 0,1 0 0 0 0,-2 4 0 0 0,-12 11 0 0 0,1 0 0 0 0,11-1 0 0 0,1-8 0 0 0,1 1 0 0 0,0-1 0 0 0,1 0 0 0 0,0 0 0 0 0,1 4 0 0 0,-2-10 0 0 0,1 0 0 0 0,-1 0 0 0 0,1 0 0 0 0,0 0 0 0 0,-1-1 0 0 0,1 1 0 0 0,0 0 0 0 0,0 0 0 0 0,0 0 0 0 0,-1-1 0 0 0,1 1 0 0 0,0 0 0 0 0,0-1 0 0 0,0 1 0 0 0,0-1 0 0 0,0 1 0 0 0,0-1 0 0 0,0 0 0 0 0,1 1 0 0 0,9 4 0 0 0,-7-3 0 0 0,-1 0 0 0 0,0 1 0 0 0,0-1 0 0 0,0 1 0 0 0,0 0 0 0 0,0 0 0 0 0,0 0 0 0 0,1 2 0 0 0,0 0 0 0 0,1-1 0 0 0,-1 0 0 0 0,4 2 0 0 0,-1-1 1 0 0,34 21-17 0 0,-13-10-43 0 0,11 8-54 0 0,-19-12 70 0 0,0-1 41 0 0,-4-3 2 0 0,29 16 0 0 0,-41-22 0 0 0,-1 0 0 0 0,1 0 0 0 0,0 0 0 0 0,1 0 0 0 0,3 1 0 0 0,11 5 0 0 0,2 16 0 0 0,24 10 0 0 0,-33-21 12 0 0,-8-8 23 0 0,1 0 0 0 0,-1-1 0 0 0,1 1 0 0 0,0-1 0 0 0,0 0 0 0 0,2 1-35 0 0,0-2 40 0 0,0 1 56 0 0,-5 7 36 0 0,-3-2-12 0 0,-6 5 274 0 0,4-11-322 0 0,1 0-59 0 0,-1-1 172 0 0,0 0-67 0 0,0-2-40 0 0,-1 0-37 0 0,1 0-6 0 0,0 1 27 0 0,-10 10 210 0 0,10-9-95 0 0,1-1-69 0 0,-1 0-45 0 0,-1-1-47 0 0,0 0-10 0 0,2 1 36 0 0,-6 4 17 0 0,7-4-47 0 0,-1 0 0 0 0,1 0-1 0 0,-1-1 1 0 0,1 1 0 0 0,-1 0 0 0 0,1 0-1 0 0,-1-1 1 0 0,0 1 0 0 0,1-1 0 0 0,-1 0-1 0 0,0 1 1 0 0,1-1 0 0 0,-1 0 0 0 0,0 0 0 0 0,0 0-12 0 0,-9 1 51 0 0,7-1-38 0 0,-1 1-1 0 0,0-1 1 0 0,0 0 0 0 0,0 0-1 0 0,1 0 1 0 0,-1-1 0 0 0,0 0-1 0 0,0 0 1 0 0,-2-1-13 0 0,-1-2 9 0 0,7 3-9 0 0,-1 0 0 0 0,1 0 0 0 0,-1 0 0 0 0,1 0 1 0 0,-1 0-1 0 0,1 1 0 0 0,-1-1 0 0 0,1 1 0 0 0,-1-1 0 0 0,0 1 0 0 0,1 0 0 0 0,-1-1 0 0 0,1 1 1 0 0,-1 0-2 0 0,-5 1 1 0 0,4-1 0 0 0,1 0 0 0 0,0 0 0 0 0,0 0 0 0 0,0 0 0 0 0,0 0 0 0 0,-1-1 0 0 0,1 1 0 0 0,0-1 0 0 0,0 1 0 0 0,-1-1 0 0 0,-5-4-1 0 0,-4-2-1 0 0,0 5-63 0 0,6 2-47 0 0,1-2-39 0 0,5 2 128 0 0,0 0 1 0 0,-1 0-1 0 0,1-1 1 0 0,-1 1 0 0 0,1 0-1 0 0,0-1 1 0 0,0 1-1 0 0,-1-1 1 0 0,1 1 0 0 0,0-1-1 0 0,0 1 1 0 0,-1 0-1 0 0,1-1 1 0 0,0 1 0 0 0,0-1-1 0 0,0 1 1 0 0,0-1-1 0 0,0 1 1 0 0,0-1 0 0 0,0 1-1 0 0,0-1 1 0 0,0 1-1 0 0,0-1 1 0 0,0 1 0 0 0,0-1 22 0 0,0-1-207 0 0,-1 2-15 0 0,0 0-57 0 0,0 0-116 0 0,0 0 146 0 0,0 0-33 0 0,-1 0-370 0 0,0-1 97 0 0,1 1-46 0 0,-2-2-697 0 0,1-2-544 0 0,1-5-1036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4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9184 0 0,'0'0'208'0'0,"0"0"33"0"0,0 0 14 0 0,0 0-5 0 0,0 3-20 0 0,0 0-167 0 0,1 1 1 0 0,-1-1 0 0 0,0 1-1 0 0,1-1 1 0 0,0 0 0 0 0,-1 1-1 0 0,2-1-63 0 0,7 12 223 0 0,-9-15-216 0 0,0 0 1 0 0,0 0 0 0 0,1 1 0 0 0,-1-1 0 0 0,0 0-1 0 0,0 0 1 0 0,0 1 0 0 0,0-1 0 0 0,1 0 0 0 0,-1 1-1 0 0,0-1 1 0 0,0 0 0 0 0,0 0 0 0 0,0 1 0 0 0,0-1-1 0 0,0 0 1 0 0,0 1 0 0 0,0-1 0 0 0,0 0 0 0 0,0 1-1 0 0,0-1 1 0 0,0 0 0 0 0,0 1 0 0 0,0-1 0 0 0,0 0-1 0 0,0 1-7 0 0,0 2 30 0 0,1 0-1 0 0,-1 0 1 0 0,1-1-1 0 0,-1 1 1 0 0,1 0-1 0 0,0 0 0 0 0,0 1-29 0 0,7 14 180 0 0,-5-3-25 0 0,-3-13-150 0 0,0-1 0 0 0,0 1 0 0 0,0-1-1 0 0,0 1 1 0 0,0-1 0 0 0,1 1-1 0 0,-1-1 1 0 0,1 0 0 0 0,-1 1-1 0 0,1-1-4 0 0,1 3 5 0 0,-1-1 0 0 0,1 1 0 0 0,0-1 0 0 0,-1 1 0 0 0,0 0-1 0 0,0-1 1 0 0,0 1 0 0 0,0 0 0 0 0,-1 0 0 0 0,1 0 0 0 0,-1 3-5 0 0,2 12 24 0 0,3-4 48 0 0,1 1 14 0 0,-1 10 92 0 0,1-11-59 0 0,-5-12-93 0 0,0 1 1 0 0,1-1 0 0 0,-1 0-1 0 0,-1 1 1 0 0,1-1-1 0 0,0 1 1 0 0,-1-1 0 0 0,0 1-1 0 0,0 0-26 0 0,0 11 99 0 0,0-9-43 0 0,-1 1 0 0 0,2-1-1 0 0,-1 1 1 0 0,1-1 0 0 0,0 0 0 0 0,0 1-56 0 0,5 8 151 0 0,-5-11-119 0 0,0-1 1 0 0,0 0-1 0 0,0 1 0 0 0,0-1 1 0 0,0 1-1 0 0,-1-1 1 0 0,1 1-1 0 0,-1-1 0 0 0,0 1-32 0 0,0 2 50 0 0,1-1 0 0 0,0 1 0 0 0,0-1-1 0 0,0 1 1 0 0,1-1 0 0 0,0 2-50 0 0,0-2 47 0 0,-1 1 0 0 0,1-1 0 0 0,-1 0 0 0 0,0 1 0 0 0,-1-1 1 0 0,1 2-48 0 0,-1-1 46 0 0,1 0 1 0 0,0 0 0 0 0,0 0 0 0 0,0-1 0 0 0,1 1 0 0 0,0 0-47 0 0,0-1 46 0 0,-1 0 0 0 0,1 0-1 0 0,-1 0 1 0 0,0 1 0 0 0,0 3-46 0 0,2 24 276 0 0,4-10-66 0 0,-4-15-148 0 0,-2-4 12 0 0,0 0 0 0 0,-1 0 0 0 0,1 0 0 0 0,-1 1 0 0 0,1-1 0 0 0,-2 0 0 0 0,1 1 0 0 0,0-1-74 0 0,-1 5 162 0 0,1-7-44 0 0,0-2-48 0 0,0 3-1 0 0,0 8 22 0 0,0-9 13 0 0,0-2 28 0 0,-1-11 25 0 0,2 2-49 0 0,7-7-3 0 0,-7 14-100 0 0,0 0 0 0 0,0 0 0 0 0,0 0 1 0 0,0-1-1 0 0,0 1 0 0 0,-1 0 0 0 0,1 0 0 0 0,-1-1 0 0 0,1 1 0 0 0,-1 0 0 0 0,0-1-5 0 0,0 2 5 0 0,0-1 1 0 0,1 0-1 0 0,-1 1 0 0 0,0-1 1 0 0,0 1-1 0 0,1-1 0 0 0,-1 1 1 0 0,1-1-1 0 0,0 1 0 0 0,-1-1 1 0 0,1 1-1 0 0,0 0 0 0 0,0-1-5 0 0,5-11 19 0 0,-2 0 10 0 0,-3 9-22 0 0,0 0 0 0 0,0 0 1 0 0,1 0-1 0 0,-1 1 0 0 0,1-1 0 0 0,0 0 1 0 0,0 1-1 0 0,1-1-7 0 0,23-34 62 0 0,-19 30-62 0 0,-1 0 1 0 0,1 0 0 0 0,1 0 0 0 0,0 1 0 0 0,0 0-1 0 0,3-1 0 0 0,1 1 0 0 0,-6 3 0 0 0,0 0 0 0 0,0 0 0 0 0,-1-1 0 0 0,5-3 0 0 0,-6 4 0 0 0,0 1 0 0 0,0 0 0 0 0,0-1 0 0 0,0 1 0 0 0,1 1 0 0 0,-1-1 0 0 0,1 1 0 0 0,0 0 0 0 0,1-1 0 0 0,17-6-23 0 0,-19 8 8 0 0,0-1 0 0 0,0 1 0 0 0,0-1 0 0 0,0 1 0 0 0,0 0 0 0 0,0 1 0 0 0,1-1-1 0 0,2 1 16 0 0,12-1-92 0 0,15 2 25 0 0,-32 0 67 0 0,0-1 0 0 0,1 1 0 0 0,-1 0 0 0 0,0 0 0 0 0,0-1 0 0 0,0 1 0 0 0,0 1 0 0 0,0-1 0 0 0,0 0 0 0 0,0 0 0 0 0,-1 1 0 0 0,1-1-1 0 0,0 2 2 0 0,2 0-1 0 0,0 0 0 0 0,0 0 0 0 0,0-1 0 0 0,0 1 1 0 0,2 0-1 0 0,17 12-17 0 0,-11 0-32 0 0,1 11-53 0 0,5 11 76 0 0,-16-32 26 0 0,-1-1 0 0 0,0 1 0 0 0,-1 0 0 0 0,1-1 0 0 0,-1 1 0 0 0,0 0 0 0 0,0 0 0 0 0,0 0 0 0 0,-1 2 0 0 0,0 3 0 0 0,1 1 0 0 0,0-9 0 0 0,1 0 0 0 0,-1 0 0 0 0,0 0 0 0 0,0 0 0 0 0,-1 0 0 0 0,1 0 0 0 0,0 0 0 0 0,-1 0 0 0 0,1-1 0 0 0,-1 1 0 0 0,0 1 0 0 0,-14 26 0 0 0,4-24 0 0 0,6 8-10 0 0,3-11 4 0 0,1 1 1 0 0,-1-1 0 0 0,1 0-1 0 0,-1 0 1 0 0,0 0-1 0 0,0 0 1 0 0,0 0-1 0 0,0 0 1 0 0,-1 0 5 0 0,-5 3-1 0 0,0 0 0 0 0,-1 0-1 0 0,-3 1 2 0 0,7-3 0 0 0,4-3 0 0 0,0 1 0 0 0,-1-1 0 0 0,1 1 0 0 0,0-1 0 0 0,-1 0 0 0 0,1 0 0 0 0,-1 0 0 0 0,1 1 0 0 0,0-1 0 0 0,-2-1-1 0 0,-15 4 1 0 0,12-1 3 0 0,-24 7-3 0 0,6-7 51 0 0,0-1-40 0 0,18-1-10 0 0,-1 1 1 0 0,1-1-1 0 0,-1-1 1 0 0,0 1-1 0 0,1-1 1 0 0,-1 0-1 0 0,0-1-1 0 0,-6-4 24 0 0,4 1-31 0 0,-3 3-57 0 0,11 2 52 0 0,-1 0 0 0 0,0 0 0 0 0,1 0-1 0 0,-1-1 1 0 0,1 1 0 0 0,-1 0-1 0 0,1-1 1 0 0,-1 0 0 0 0,1 1-1 0 0,-1-1 1 0 0,1 0 0 0 0,0 0-1 0 0,-1 1 13 0 0,-11-7-83 0 0,0 4 13 0 0,0 1-36 0 0,5-1-30 0 0,-2-2-47 0 0,2 1-52 0 0,2 0-53 0 0,4 1 133 0 0,2 1 6 0 0,-1 0 19 0 0,0 1-37 0 0,1 0-43 0 0,-1 0-49 0 0,0 0-50 0 0,0 0-50 0 0,-1 0-44 0 0,1 1-39 0 0,-2-1-536 0 0,0-1-89 0 0,1-2-735 0 0,2-5-1014 0 0</inkml:trace>
  <inkml:trace contextRef="#ctx0" brushRef="#br0" timeOffset="478.32">931 537 6176 0 0,'7'0'82'0'0,"9"-1"156"0"0,-7-1-166 0 0,-1-3-84 0 0,4-2 18 0 0,-1 6 80 0 0,-4 1 58 0 0,1 0 67 0 0,-7 0-170 0 0,0 0 0 0 0,0 0 1 0 0,0 0-1 0 0,0 0 0 0 0,0 0 0 0 0,0 0 0 0 0,0 0 0 0 0,0 0 0 0 0,0-1 0 0 0,0 1 0 0 0,-1 0 0 0 0,1-1 0 0 0,0 1 0 0 0,0-1-41 0 0,5-9 542 0 0,1 4-121 0 0,2 2-172 0 0,-1 0-37 0 0,-4 2-70 0 0,7-3 195 0 0,-2 1-67 0 0,-8 4-243 0 0,0-1-1 0 0,-1 1 1 0 0,1-1-1 0 0,0 1 1 0 0,0-1-1 0 0,-1 0 1 0 0,1 1-1 0 0,0-1 1 0 0,-1 0-1 0 0,1 0 1 0 0,-1 1-1 0 0,1-1 1 0 0,-1-1-27 0 0,3-3 128 0 0,1-2 190 0 0,3 3-52 0 0,-2 2-182 0 0,0-2 36 0 0,12-11 456 0 0,-12 10-410 0 0,-3 3-148 0 0,0-1 112 0 0,0 0-46 0 0,-2 1-30 0 0,0-1-29 0 0,0 0-13 0 0,1 1 29 0 0,9-3 105 0 0,-9 4-137 0 0,-1 0 0 0 0,1 0 1 0 0,-1 1-1 0 0,0-1 0 0 0,1 0 1 0 0,-1 0-1 0 0,0 0 0 0 0,0 0 1 0 0,0 1-1 0 0,0-1 0 0 0,0 0 1 0 0,0 0-1 0 0,0 0 0 0 0,0 0-9 0 0,0-13 80 0 0,0 12-5 0 0,-4 3 12 0 0,-5-5-43 0 0,9 4-40 0 0,-1-1 1 0 0,1 0 0 0 0,0 1 0 0 0,-1-1 0 0 0,1 0-1 0 0,0 1 1 0 0,0-1 0 0 0,0 0 0 0 0,-1 1 0 0 0,1-1-1 0 0,0 0 1 0 0,0 1 0 0 0,0-1 0 0 0,0 0 0 0 0,0 1-5 0 0,0 0 0 0 0,0 0 1 0 0,0-1 1 0 0,0 1 0 0 0,0 0 0 0 0,0 0 0 0 0,1 0 0 0 0,-1 0 0 0 0,0 0-1 0 0,0 0 1 0 0,0 0 0 0 0,0 0 0 0 0,0 0 0 0 0,0 0 0 0 0,0-1-1 0 0,0 1 1 0 0,0 0 0 0 0,0 0 0 0 0,-1 0 0 0 0,1 0 0 0 0,0 0 0 0 0,0 0-1 0 0,0 0 1 0 0,0 0 0 0 0,0 0 0 0 0,0 0 0 0 0,0 0 0 0 0,0-1-1 0 0,0 1 1 0 0,0 0 0 0 0,0 0 0 0 0,0 0 0 0 0,0 0 0 0 0,0 0 0 0 0,0 0-1 0 0,0 0 1 0 0,0 0 0 0 0,-1 0 0 0 0,1 0 0 0 0,0 0 0 0 0,0 0 0 0 0,0 0-1 0 0,0 0 1 0 0,0 0 0 0 0,0 0 0 0 0,0 0 0 0 0,0 0 0 0 0,0 0-1 0 0,0 0 1 0 0,0 0 0 0 0,-1 0 0 0 0,1 0 0 0 0,0 0 0 0 0,0 0 0 0 0,0 0-1 0 0,0 0 1 0 0,0 0 0 0 0,0 0 0 0 0,0 0-2 0 0,-2 0 10 0 0,-1 0 24 0 0,0 1 0 0 0,-1-1 0 0 0,1 0 0 0 0,-1 0-1 0 0,1-1 1 0 0,-1 1 0 0 0,1-1 0 0 0,-1 0 0 0 0,1 0 0 0 0,-1 0 0 0 0,1 0 0 0 0,0 0 0 0 0,0-1 0 0 0,0 0 0 0 0,-3-1-34 0 0,2 0 155 0 0,0 2-78 0 0,-6 4-12 0 0,9-2-34 0 0,-4 2 30 0 0,-17 8 82 0 0,2 4-105 0 0,14-10-23 0 0,0 0-1 0 0,0 0 1 0 0,0-1 0 0 0,-3 2-15 0 0,4-3 8 0 0,0 0 0 0 0,0 0 0 0 0,0 1 0 0 0,1-1 0 0 0,0 1 0 0 0,-1 0 0 0 0,2 1 0 0 0,-1-1 0 0 0,-2 3-8 0 0,3-2 10 0 0,-35 56 86 0 0,33-52-88 0 0,0 0 0 0 0,1 1 1 0 0,-1 2-9 0 0,4-9 0 0 0,0 1 0 0 0,0-1 1 0 0,0 1-1 0 0,1-1 1 0 0,0 1-1 0 0,0 0 1 0 0,0-1-1 0 0,0 1 0 0 0,1 1 0 0 0,-1 5 13 0 0,0 17 79 0 0,0-7-51 0 0,0-18-35 0 0,0 1 0 0 0,1-1-1 0 0,-1 0 1 0 0,0 0 0 0 0,1 0 0 0 0,0 0 0 0 0,-1 0 0 0 0,1 0-1 0 0,0 0 1 0 0,0 0 0 0 0,0 0 0 0 0,0 0 0 0 0,1 0 0 0 0,-1 0-6 0 0,23 21 142 0 0,-12-11-67 0 0,-5-5-32 0 0,-5-4-30 0 0,0-1 1 0 0,0 0-1 0 0,1 0 0 0 0,-1 0 0 0 0,0 0 1 0 0,1 0-1 0 0,-1 0 0 0 0,1 0 0 0 0,0-1 1 0 0,1 1-14 0 0,22 3 16 0 0,-11 1-13 0 0,-12-5 2 0 0,1 1 1 0 0,-1-1 0 0 0,0 0-1 0 0,1-1 1 0 0,-1 1-1 0 0,1 0 1 0 0,-1-1-1 0 0,1 0 1 0 0,0 0-6 0 0,8 0 10 0 0,9-1 16 0 0,-4 5 45 0 0,-11-2-49 0 0,-3-1-11 0 0,-1 0-1 0 0,1 0 1 0 0,0 0-1 0 0,0 0 1 0 0,-1-1-1 0 0,1 1 1 0 0,1-1-11 0 0,3-1 72 0 0,0 0-118 0 0,-4 1-26 0 0,1-1-36 0 0,0 0-37 0 0,0 0-40 0 0,0 0-64 0 0,0 0-52 0 0,0 0-55 0 0,0 0-58 0 0,1 0-59 0 0,-1 1-63 0 0,0 0-65 0 0,1-1-68 0 0,8 1-1171 0 0,5 0-1053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3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34 7344 0 0,'0'0'216'0'0,"0"0"-59"0"0,0 0-14 0 0,0 0 44 0 0,0 0 152 0 0,0 0 284 0 0,0 0 17 0 0,0 0-32 0 0,0 0-367 0 0,0 0-37 0 0,0 0 164 0 0,0 3-14 0 0,0 15 69 0 0,-1-4-201 0 0,0 2-49 0 0,3 0-41 0 0,1-1-34 0 0,0-8-69 0 0,4 17 103 0 0,-4 8 93 0 0,-3-20-162 0 0,0-4-8 0 0,0 0 1 0 0,0 0 0 0 0,1 0 0 0 0,1 8-56 0 0,2 1 72 0 0,-1-11-35 0 0,-2 1-1 0 0,1-1 1 0 0,-1 1-1 0 0,0 0 1 0 0,0 0 0 0 0,-1-1-37 0 0,0 77 440 0 0,0 44 154 0 0,0-74-313 0 0,0 3 64 0 0,0 1 88 0 0,2-43-335 0 0,4 0 1 0 0,-5-13-87 0 0,0 0 1 0 0,0 1-1 0 0,0-1 0 0 0,0 1 1 0 0,-1-1-1 0 0,1 1 1 0 0,-1-1-1 0 0,1 1 1 0 0,-1 0-1 0 0,0-1 1 0 0,1 1-1 0 0,-1-1 1 0 0,0 2-13 0 0,0-2-169 0 0,0 0 55 0 0,0-1 49 0 0,0 1 42 0 0,0 0 64 0 0,0 0 76 0 0,0 1 434 0 0,0-1-464 0 0,0-1-33 0 0,0 1-43 0 0,0-1-55 0 0,0 1-65 0 0,0-1-75 0 0,0 1-54 0 0,0 0-75 0 0,0-1-84 0 0,0 1-91 0 0,0 0-97 0 0,0-1-107 0 0,0 1-113 0 0,0 0-120 0 0,0-1-1015 0 0,0 0-1102 0 0</inkml:trace>
  <inkml:trace contextRef="#ctx0" brushRef="#br0" timeOffset="556.5">1 97 7632 0 0,'0'0'166'0'0,"0"0"29"0"0,0 0 14 0 0,0-2-25 0 0,0-3-152 0 0,0 4-31 0 0,0 1-1 0 0,1-1 1 0 0,-1 1-1 0 0,0 0 1 0 0,0-1-1 0 0,0 1 1 0 0,0 0-1 0 0,1-1 1 0 0,-1 1-1 0 0,0 0 1 0 0,0-1 0 0 0,1 1-1 0 0,-1 0 1 0 0,0-1-1 0 0,1 1 1 0 0,-1 0-1 0 0,0 0 1 0 0,1-1-1 0 0,-1 1 1 0 0,0 0-1 0 0,1 0 0 0 0,6-1 73 0 0,-5 0 55 0 0,-2-1 146 0 0,1-5-40 0 0,1 2-32 0 0,-1 3-148 0 0,-1 1 1 0 0,1 0-1 0 0,0 0 1 0 0,1 0-1 0 0,-1 0 1 0 0,0 0-1 0 0,0 0 1 0 0,0 0-1 0 0,1 0 1 0 0,-1 0-1 0 0,0 0 1 0 0,1 1-1 0 0,-1-1 1 0 0,1 0-1 0 0,0 1-54 0 0,7-5 300 0 0,15-8 238 0 0,-12 6-284 0 0,-1 1-47 0 0,21 1 353 0 0,-17-2-364 0 0,-12 6-154 0 0,0-1 0 0 0,1 1 0 0 0,-1 1 0 0 0,1-1-1 0 0,-1 0 1 0 0,0 1 0 0 0,1 0 0 0 0,1 0-42 0 0,14 0 179 0 0,-8-1-148 0 0,-5 0-22 0 0,0 1 0 0 0,-1 0 1 0 0,1 0-1 0 0,0 0 1 0 0,-1 1-1 0 0,1 0 0 0 0,-1 0 1 0 0,2 0-10 0 0,22 10 10 0 0,-17-8 6 0 0,-9-3-10 0 0,1 1 0 0 0,0 0 0 0 0,0 0-1 0 0,-1 1 1 0 0,1-1 0 0 0,0 1 0 0 0,-1 0 0 0 0,1 0-1 0 0,1 1-5 0 0,4 4 23 0 0,-4-3-13 0 0,0-1 0 0 0,1 1 0 0 0,-1-1 1 0 0,1 0-1 0 0,5 2-10 0 0,2-2 0 0 0,-11-2 0 0 0,1-1 0 0 0,-1 1 0 0 0,0-1 0 0 0,0 1 0 0 0,1 0 0 0 0,-1 0 0 0 0,0 0 0 0 0,0 0 0 0 0,0 0 0 0 0,0 0 0 0 0,0 1 0 0 0,0-1 0 0 0,0 1 0 0 0,0 0 0 0 0,9 10 0 0 0,0 1 0 0 0,-1 0 0 0 0,5 9 0 0 0,14 28 0 0 0,-28-47 0 0 0,0 0 0 0 0,-1 0 0 0 0,1-1 0 0 0,0 1 0 0 0,-1 0 0 0 0,0 0 0 0 0,0 0 0 0 0,0 0 0 0 0,0 0 0 0 0,0 0 0 0 0,-1 1 0 0 0,1 5 0 0 0,0-8-1 0 0,0 1 1 0 0,-1 0 0 0 0,1-1 0 0 0,0 1 0 0 0,0 0 0 0 0,-1-1-1 0 0,1 1 1 0 0,-1 0 0 0 0,1-1 0 0 0,-1 1 0 0 0,0-1-1 0 0,1 1 1 0 0,-1-1 0 0 0,0 1 0 0 0,-6 10 16 0 0,4 1 11 0 0,3-10-17 0 0,-1-1-1 0 0,1 0 1 0 0,-1 1 0 0 0,1-1 0 0 0,-1 0-1 0 0,0 0 1 0 0,0 0 0 0 0,0 1-1 0 0,-1-1 1 0 0,1 0 0 0 0,0 0-1 0 0,-1-1 1 0 0,1 1 0 0 0,-1 0-10 0 0,-32 43 205 0 0,7-24-40 0 0,6 5 26 0 0,13-18-89 0 0,-2-1 0 0 0,1 0 0 0 0,-1 0 0 0 0,-5 2-102 0 0,-6 1 92 0 0,-1-1 19 0 0,18-6-88 0 0,0-1 0 0 0,1 1 0 0 0,-1 0-1 0 0,1 0 1 0 0,-1 2-23 0 0,-2 1 31 0 0,-6 3 44 0 0,-18 8 159 0 0,25-14-196 0 0,-9-1 75 0 0,12-2-28 0 0,-1 0-11 0 0,-7 0-2 0 0,7 0-2 0 0,3 0-4 0 0,3-2-13 0 0,0-2-44 0 0,3-2-2 0 0,11-11 69 0 0,-14 15 25 0 0,1 1-45 0 0,5 1-15 0 0,-7 1-8 0 0,9-1 40 0 0,4 0-2 0 0,4-3-10 0 0,-4-2-44 0 0,-12 3-16 0 0,1 1-1 0 0,-1 0 0 0 0,1 0 0 0 0,-1 0 0 0 0,0 0 0 0 0,1 1 0 0 0,0-1 0 0 0,-1 1 1 0 0,1 0-1 0 0,1 0 0 0 0,1 1 0 0 0,-1 0 0 0 0,1 0 0 0 0,-1 0 0 0 0,1 0 0 0 0,0 2 0 0 0,0-1 0 0 0,-1-1 0 0 0,0 1 0 0 0,1-1 0 0 0,-1 0 0 0 0,1-1 0 0 0,1 1 0 0 0,8-1-2 0 0,-11-1 2 0 0,0 1-1 0 0,0 0 0 0 0,0 0 0 0 0,1 0 0 0 0,-1 1 0 0 0,0-1 1 0 0,0 1-1 0 0,0 0 0 0 0,0 0 0 0 0,0 1 0 0 0,0-1 1 0 0,0 1-1 0 0,0 0 0 0 0,-1 0 0 0 0,3 2 1 0 0,7 2-15 0 0,1 0-56 0 0,-6-2-24 0 0,1 0 0 0 0,-1 0 1 0 0,3 3 94 0 0,-4-3-38 0 0,9 9-59 0 0,-7 2 72 0 0,-7-10 25 0 0,1-2 0 0 0,21 20 0 0 0,-22-21 0 0 0,-1 0 1 0 0,1 0-1 0 0,0 0 1 0 0,-1 0-1 0 0,0 0 1 0 0,1 0 0 0 0,-1 1-1 0 0,0-1 1 0 0,0 0-1 0 0,-1 1 1 0 0,1-1 0 0 0,0 1-1 0 0,-1-1 1 0 0,1 1-1 0 0,-1-1 1 0 0,0 1 0 0 0,0-1-1 0 0,0 1 1 0 0,0-1-1 0 0,0 1 1 0 0,-1-1-1 0 0,1 1 1 0 0,-1-1 0 0 0,1 1-1 0 0,-2 1 0 0 0,-3 4 30 0 0,4-6-19 0 0,0-1-1 0 0,0 0 1 0 0,1 1 0 0 0,-1-1-1 0 0,0 1 1 0 0,0 0-1 0 0,1-1 1 0 0,-1 1 0 0 0,1-1-1 0 0,0 1 1 0 0,-1 0 0 0 0,1-1-1 0 0,0 1 1 0 0,0 0-11 0 0,0-1 9 0 0,0 0 0 0 0,0 0 0 0 0,-1 0 0 0 0,1 0 0 0 0,0 0 0 0 0,0 0 0 0 0,-1-1 0 0 0,1 1 0 0 0,-1 0 0 0 0,1 0 0 0 0,-1 0 1 0 0,1 0-1 0 0,-1 0 0 0 0,1-1 0 0 0,-1 1 0 0 0,0 0 0 0 0,1 0 0 0 0,-1-1 0 0 0,0 1 0 0 0,0-1 0 0 0,1 1 0 0 0,-1-1 0 0 0,0 1 0 0 0,0-1 0 0 0,0 1 0 0 0,0-1 0 0 0,0 0-9 0 0,-15 11 139 0 0,13-8-98 0 0,0-1 0 0 0,0 1 0 0 0,0-1 1 0 0,0 0-1 0 0,-1 0 0 0 0,0 0-41 0 0,0 0 40 0 0,1 0 0 0 0,-1 0 0 0 0,1 0 0 0 0,0 0-1 0 0,0 1 1 0 0,-1 0-40 0 0,1 0 26 0 0,0 0 0 0 0,0 0 0 0 0,-1-1 0 0 0,1 1 0 0 0,-3 0-26 0 0,1 0 22 0 0,0-1 0 0 0,0 0-1 0 0,0-1 1 0 0,0 1 0 0 0,-3-1-22 0 0,-13 5 74 0 0,0 5 6 0 0,-8-6-53 0 0,12-1-5 0 0,11-1-16 0 0,-1-2-1 0 0,1 1 0 0 0,-1-1 0 0 0,0 0 0 0 0,1 0 0 0 0,-1-1-5 0 0,-1 0 9 0 0,1 1 0 0 0,0 0-1 0 0,0 1 1 0 0,0-1-1 0 0,0 1 1 0 0,-6 2-9 0 0,8-2 8 0 0,3-1-3 0 0,-1 0-1 0 0,1-1 0 0 0,-1 1 0 0 0,0-1 1 0 0,1 0-1 0 0,-1 0 0 0 0,1 0 0 0 0,-1 0 0 0 0,0 0 1 0 0,1 0-1 0 0,-1-1 0 0 0,1 1 0 0 0,-1-1 1 0 0,0 0-1 0 0,1 0 0 0 0,0 0 0 0 0,-1 0 0 0 0,0 0-4 0 0,-12-5-12 0 0,-2 3-50 0 0,8 3-8 0 0,-7-5-15 0 0,11 3 15 0 0,1 0-67 0 0,0 0-88 0 0,2 1 53 0 0,0 0-40 0 0,0 0-39 0 0,1 1-41 0 0,0-1-36 0 0,0 1-33 0 0,0 0-235 0 0,1-1-55 0 0,-2 1-768 0 0,-2 0-606 0 0,-5 0-1150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1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 5384 0 0,'0'0'116'0'0,"0"0"17"0"0,0 0 12 0 0,-3 0-14 0 0,1 0-71 0 0,1 0-37 0 0,0 0-44 0 0,1 0-97 0 0,-2 0 127 0 0,0 0 50 0 0,-2 0 47 0 0,-1 0 63 0 0,-1 0 75 0 0,-3 0 85 0 0,9 0-308 0 0,-1 0-1 0 0,1 0 1 0 0,-1-1 0 0 0,1 2-1 0 0,-1-1 1 0 0,1 0 0 0 0,-1 0-1 0 0,1 0 1 0 0,-1 0 0 0 0,1 0-1 0 0,0 0 1 0 0,-1 0 0 0 0,1 1-1 0 0,-1-1 1 0 0,1 0 0 0 0,-1 0-1 0 0,1 1 1 0 0,-1-1 0 0 0,1 0-1 0 0,0 1 1 0 0,-1-1 0 0 0,1 0-1 0 0,0 1 1 0 0,-1-1 0 0 0,1 0-1 0 0,0 1 1 0 0,0-1 0 0 0,-1 1-1 0 0,1-1 1 0 0,0 1 0 0 0,0-1-1 0 0,0 1 1 0 0,-1-1 0 0 0,1 0-1 0 0,0 1 1 0 0,0-1 0 0 0,0 1-1 0 0,0-1 1 0 0,0 1 0 0 0,0-1-1 0 0,0 1 1 0 0,0 0-21 0 0,0-1 6 0 0,0 0-1 0 0,0 0 0 0 0,0 0 1 0 0,0 0-1 0 0,0 0 1 0 0,0 0-1 0 0,0 0 1 0 0,0 1-1 0 0,0-1 1 0 0,0 0-1 0 0,0 0 1 0 0,0 0-1 0 0,0 0 0 0 0,0 0 1 0 0,0 0-1 0 0,0 0 1 0 0,0 0-1 0 0,0 0 1 0 0,0 0-1 0 0,0 1 1 0 0,0-1-1 0 0,0 0 0 0 0,0 0 1 0 0,0 0-1 0 0,0 0 1 0 0,0 0-1 0 0,0 0 1 0 0,0 0-1 0 0,0 0 1 0 0,0 0-1 0 0,0 0 1 0 0,0 0-1 0 0,0 0 0 0 0,0 0 1 0 0,-1 0-1 0 0,1 0 1 0 0,0 1-1 0 0,0-1 1 0 0,0 0-1 0 0,0 0 1 0 0,0 0-1 0 0,0 0 0 0 0,0 0 1 0 0,0 0-1 0 0,0 0 1 0 0,0 0-1 0 0,-1 0 1 0 0,1 0-1 0 0,0 0 1 0 0,0 0-1 0 0,0 0 1 0 0,0 0-1 0 0,0 0 0 0 0,0 0 1 0 0,0 0-1 0 0,0 0 1 0 0,0-1-6 0 0,-7 2 169 0 0,-3 4 208 0 0,6-3-239 0 0,1 1-47 0 0,0 0-73 0 0,1-1 307 0 0,-1 1 25 0 0,-2 2-191 0 0,-2 1 116 0 0,5-4-168 0 0,0 0 0 0 0,0 0 0 0 0,1 1 0 0 0,-1-1 0 0 0,0 1 0 0 0,1-1 0 0 0,-1 1-107 0 0,0 4 192 0 0,1 1-47 0 0,1-8-123 0 0,0 1-1 0 0,0-1 1 0 0,0 1 0 0 0,0 0 0 0 0,0-1 0 0 0,0 1 0 0 0,0 0 0 0 0,0-1-1 0 0,0 1 1 0 0,0-1 0 0 0,-1 1 0 0 0,1 0 0 0 0,0-1 0 0 0,0 1 0 0 0,-1-1 0 0 0,1 1-1 0 0,0-1 1 0 0,-1 1 0 0 0,1-1 0 0 0,-1 1 0 0 0,1-1 0 0 0,0 1 0 0 0,-1-1 0 0 0,1 1-1 0 0,-1-1 1 0 0,1 0 0 0 0,-1 1-22 0 0,-5 4 245 0 0,4 0-170 0 0,1 4-43 0 0,1-9-32 0 0,0 3 9 0 0,1-1 0 0 0,-2 1 0 0 0,1 0 0 0 0,0 0 0 0 0,-1 0 0 0 0,1 0 0 0 0,-1 0-9 0 0,-10 8 25 0 0,11-10-20 0 0,-1 0 0 0 0,1 1-1 0 0,0-1 1 0 0,-1 0 0 0 0,1 0-1 0 0,0 1 1 0 0,0-1 0 0 0,0 0-1 0 0,0 1 1 0 0,0 0-5 0 0,0 11 63 0 0,-3 4 62 0 0,1-12-96 0 0,0 1 24 0 0,0 1-1 0 0,0 0 0 0 0,0 1 0 0 0,1-1 0 0 0,0 0 1 0 0,0 6-53 0 0,0-6 51 0 0,1 0 0 0 0,-1-1 1 0 0,0 1-1 0 0,-1 0 1 0 0,0-1-1 0 0,0 1-51 0 0,-2 9 136 0 0,-2 16 148 0 0,-1-5-31 0 0,1-1-46 0 0,0-1-38 0 0,2-10-89 0 0,1 0-33 0 0,1-3 9 0 0,0-4-11 0 0,1 0-1 0 0,-1-1 1 0 0,0 1-1 0 0,-1-1 1 0 0,0 0 0 0 0,0 1-45 0 0,0-1 38 0 0,0 0 0 0 0,1 0 0 0 0,0 0 0 0 0,0 0 0 0 0,1 0 0 0 0,-1 4-38 0 0,2-5 28 0 0,-1-1 0 0 0,0 1 0 0 0,0-1 0 0 0,-1 0 0 0 0,1 1 0 0 0,-1-1 0 0 0,0 0 0 0 0,-1 0 0 0 0,-1 2-28 0 0,-7 15 168 0 0,2 9 10 0 0,4-9-10 0 0,1-11-44 0 0,-1 0 38 0 0,-1 2-1 0 0,2-2-35 0 0,3-5-66 0 0,0 0 0 0 0,0 0-1 0 0,1 0 1 0 0,0 0 0 0 0,0 3-60 0 0,0-8 3 0 0,0 0 0 0 0,0 0-1 0 0,0-1 1 0 0,0 1 0 0 0,0 0 0 0 0,0-1-1 0 0,0 1 1 0 0,-1 0 0 0 0,1-1 0 0 0,0 1-1 0 0,0 0 1 0 0,-1-1 0 0 0,1 1 0 0 0,0-1-1 0 0,-1 1 1 0 0,1 0 0 0 0,0-1 0 0 0,-1 1-1 0 0,1-1 1 0 0,-1 1 0 0 0,1-1 0 0 0,-1 1-1 0 0,1-1 1 0 0,-1 0 0 0 0,1 1-1 0 0,-1-1-1 0 0,-5 7 35 0 0,4 2 16 0 0,2-3-20 0 0,0-4-27 0 0,1 0-1 0 0,-1-1 0 0 0,0 1 1 0 0,0 0-1 0 0,0-1 0 0 0,0 1 1 0 0,-1 0-1 0 0,1-1 0 0 0,0 1 1 0 0,-1 0-1 0 0,1-1 0 0 0,-2 2-4 0 0,2-3 5 0 0,-1 1 0 0 0,1-1 0 0 0,-1 0-1 0 0,0 1 1 0 0,1-1 0 0 0,-1 0 0 0 0,0 0 0 0 0,1 0-1 0 0,-1 0 1 0 0,0 1 0 0 0,1-1 0 0 0,-1 0 0 0 0,0 0-1 0 0,1 0 1 0 0,-1 0-5 0 0,-2 0 79 0 0,3 2-23 0 0,0 5-60 0 0,0-3-47 0 0,0-2-55 0 0,0-2-118 0 0,0 0-188 0 0,-1-2 190 0 0,1-1 40 0 0,1-1-91 0 0,1 2 102 0 0,5-2-133 0 0,-5 2 143 0 0,0 1-64 0 0,0 0 108 0 0,-2 0 45 0 0,0-1-10 0 0,0 1 39 0 0,0-1-47 0 0,0 1-9 0 0,0-1-40 0 0,1 1-15 0 0,-1-1-39 0 0,1-1-44 0 0,1 1-47 0 0,11-25-484 0 0</inkml:trace>
  <inkml:trace contextRef="#ctx0" brushRef="#br0" timeOffset="416.17">223 80 7344 0 0,'0'0'165'0'0,"0"0"22"0"0,0 0 9 0 0,3-3-20 0 0,-1 1-156 0 0,6-7 70 0 0,-6 7 32 0 0,-1 2 139 0 0,-1 0 235 0 0,0 0 15 0 0,0 0-13 0 0,0 2-55 0 0,0-1-425 0 0,0-1-1 0 0,0 1 1 0 0,0-1-1 0 0,0 1 1 0 0,0-1-1 0 0,0 0 1 0 0,0 1 0 0 0,0-1-1 0 0,0 1 1 0 0,0-1-1 0 0,0 0 1 0 0,0 1 0 0 0,1-1-1 0 0,-1 1 1 0 0,0-1-1 0 0,0 0 1 0 0,0 1-1 0 0,1-1 1 0 0,-1 0 0 0 0,0 1-1 0 0,0-1 1 0 0,1 0-1 0 0,-1 1 1 0 0,0-1-1 0 0,1 0 1 0 0,-1 0 0 0 0,0 1-1 0 0,1-1 1 0 0,-1 0-1 0 0,1 0 1 0 0,-1 0-18 0 0,7 5 290 0 0,-2 6 83 0 0,1-9-257 0 0,-1 1-37 0 0,0 4 5 0 0,0 7-1 0 0,-4-12-64 0 0,0 1 0 0 0,0-1-1 0 0,0 1 1 0 0,0-1 0 0 0,0 0-1 0 0,1 0 1 0 0,-1 1 0 0 0,1-1-19 0 0,8 3 123 0 0,4 20 95 0 0,-12-21-180 0 0,3 7 48 0 0,-4-9-67 0 0,0 0 0 0 0,0 0 0 0 0,0 1-1 0 0,1-1 1 0 0,-1 0 0 0 0,0 0 0 0 0,1 0 0 0 0,0 0 0 0 0,0 0-19 0 0,5 5 58 0 0,-5-5-38 0 0,1 0 0 0 0,-1 0 0 0 0,0 0-1 0 0,0 0 1 0 0,0 1 0 0 0,0-1-1 0 0,-1 1 1 0 0,1-1 0 0 0,0 1 0 0 0,-1 1-20 0 0,3 9 61 0 0,1 2 44 0 0,5 4 61 0 0,-3-1-31 0 0,-1-2 8 0 0,2-2 23 0 0,13 15 47 0 0,-11-1-45 0 0,-1-18-105 0 0,4 4 21 0 0,-12-9-56 0 0,1 0 1 0 0,0 0 0 0 0,-1 0 0 0 0,1 5-29 0 0,-1-3 34 0 0,1 0 1 0 0,-1 0-1 0 0,2 0 1 0 0,-1 0 0 0 0,2 2-35 0 0,9 18 124 0 0,-2-9 30 0 0,-2 2 0 0 0,2 7-154 0 0,-1-6 164 0 0,7 2 9 0 0,-3-4-19 0 0,-7-3-13 0 0,-2-2 84 0 0,1-2-63 0 0,2 3-32 0 0,4 5-9 0 0,1 1-3 0 0,-5-6 5 0 0,3-2-15 0 0,-9-10-17 0 0,-3 7 55 0 0,2 2-36 0 0,-1-5-53 0 0,0-5 15 0 0,0-2 0 0 0,0 0 11 0 0,0 0 45 0 0,0 0 21 0 0,0 0 3 0 0,0 0-77 0 0,0 0-75 0 0,0 0-65 0 0,0 0-119 0 0,0-2-204 0 0,0 1 243 0 0,0 1 34 0 0,0 0-20 0 0,0-1 100 0 0,1 1 73 0 0,-1-3 313 0 0,0 2-273 0 0,0 1-97 0 0,0-1-59 0 0,0 0-73 0 0,0 0-86 0 0,0 1-35 0 0,0-1-77 0 0,0 0-83 0 0,0 1-90 0 0,0-1-100 0 0,0 1-105 0 0,0-1-114 0 0,-1 0-121 0 0,1 1-1084 0 0,0 0-1154 0 0</inkml:trace>
  <inkml:trace contextRef="#ctx0" brushRef="#br0" timeOffset="701.59">192 569 6952 0 0,'0'0'201'0'0,"0"0"-49"0"0,0 0-12 0 0,0 0 46 0 0,0 0 153 0 0,0 0 284 0 0,2 0 17 0 0,6-3-195 0 0,-3-2-92 0 0,-1 1-93 0 0,-4 3-237 0 0,1 1-1 0 0,0-1 1 0 0,-1 1-1 0 0,1 0 1 0 0,0-1-1 0 0,0 1 1 0 0,-1 0-1 0 0,1-1 1 0 0,0 1-1 0 0,0 0 1 0 0,-1 0-1 0 0,1 0 1 0 0,0 0-1 0 0,0 0 1 0 0,0 0-23 0 0,8-1 166 0 0,-2 0-39 0 0,2-2 7 0 0,-2 0-45 0 0,8-3 50 0 0,1 4 3 0 0,-14 2-131 0 0,0 0 0 0 0,-1 0-1 0 0,1 0 1 0 0,-1-1 0 0 0,1 1-1 0 0,0-1 1 0 0,-1 1 0 0 0,1-1-1 0 0,-1 1 1 0 0,1-1 0 0 0,-1 0-1 0 0,1 0 1 0 0,0 0-11 0 0,-1 0 8 0 0,1 0 1 0 0,0 0-1 0 0,0 0 1 0 0,-1 0-1 0 0,1 0 0 0 0,0 1 1 0 0,0-1-1 0 0,0 0 1 0 0,0 1-1 0 0,0 0 0 0 0,0-1 1 0 0,-1 1-1 0 0,3 0-8 0 0,1 0-53 0 0,-1 0 34 0 0,12 1 83 0 0,2 0 23 0 0,-5-1-132 0 0,-8 0-19 0 0,0 0-34 0 0,1 0-38 0 0,-1 0-45 0 0,-1-1-6 0 0,0 1-38 0 0,0 0-40 0 0,0-1-43 0 0,0 1-45 0 0,0-1-50 0 0,0 0-51 0 0,-1 1-55 0 0,10-5-914 0 0,6-3-815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56:30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62 554 6056 0 0,'3'-3'176'0'0,"11"-7"0"0"0,1 7-144 0 0,-9 3 4 0 0,-1-2-35 0 0,7-3-75 0 0,-6 1 76 0 0,1 1 101 0 0,-1 2 48 0 0,2 0 87 0 0,-7 1-204 0 0,-1 0-1 0 0,1 0 1 0 0,0 0-1 0 0,0-1 0 0 0,-1 1 1 0 0,1 0-1 0 0,0 0 1 0 0,-1-1-1 0 0,1 1 1 0 0,0 0-1 0 0,-1-1 1 0 0,1 1-1 0 0,-1-1 1 0 0,1 1-1 0 0,-1-1 1 0 0,1 1-1 0 0,-1-1 1 0 0,1 1-1 0 0,-1-1 1 0 0,1 0-1 0 0,-1 1 1 0 0,1-1-1 0 0,-1 1 0 0 0,0-1 1 0 0,0 0-1 0 0,1 0 1 0 0,-1 0-34 0 0,5-7 329 0 0,4 0-99 0 0,-3 8-126 0 0,1-1-20 0 0,-2-3 69 0 0,8-7-54 0 0,1 6 1 0 0,-10-2-21 0 0,-4 7-74 0 0,1 0 0 0 0,-1-1 1 0 0,0 1-1 0 0,0-1 0 0 0,0 1 0 0 0,1 0 0 0 0,-1-1 0 0 0,0 1 0 0 0,1 0 0 0 0,-1 0 0 0 0,0-1 0 0 0,1 1 0 0 0,-1 0 0 0 0,0-1 0 0 0,1 1 0 0 0,-1 0 0 0 0,0 0 0 0 0,1 0 0 0 0,-1 0 0 0 0,1-1 0 0 0,-1 1 0 0 0,0 0 0 0 0,1 0 0 0 0,-1 0 0 0 0,1 0 0 0 0,-1 0 1 0 0,0 0-1 0 0,1 0 0 0 0,-1 0 0 0 0,1 0 0 0 0,-1 0-5 0 0,0 0 2 0 0,0 0 0 0 0,1 0 0 0 0,-1 0 0 0 0,0 0 0 0 0,0 0 0 0 0,0 0 0 0 0,0 0 1 0 0,0 0-1 0 0,0 0 0 0 0,0 0 0 0 0,0 0 0 0 0,0 0 0 0 0,0 0 0 0 0,1 0 0 0 0,-1 0 0 0 0,0 0 1 0 0,0 0-1 0 0,0 0 0 0 0,0 0 0 0 0,0 0 0 0 0,0 0 0 0 0,0 0 0 0 0,0 0 0 0 0,0 0 0 0 0,0 0 0 0 0,0 0 1 0 0,1 0-1 0 0,-1 0 0 0 0,0 0 0 0 0,0 0 0 0 0,0 0 0 0 0,0 0 0 0 0,0-1 0 0 0,0 1 0 0 0,0 0 1 0 0,0 0-1 0 0,0 0 0 0 0,0 0 0 0 0,0 0 0 0 0,0 0 0 0 0,0 0 0 0 0,0 0 0 0 0,0 0 0 0 0,0 0 0 0 0,0-1 1 0 0,0 1-1 0 0,0 0 0 0 0,0 0 0 0 0,0 0 0 0 0,0 0 0 0 0,0 0 0 0 0,0 0 0 0 0,0 0 0 0 0,0 0 1 0 0,0 0-1 0 0,0 0 0 0 0,0-1-2 0 0,0 0 16 0 0,1-1 1 0 0,-1 0-1 0 0,0 0 1 0 0,1 1-1 0 0,0-1 1 0 0,-1 0-1 0 0,1 0 1 0 0,0 1 0 0 0,0-1-1 0 0,0 1 1 0 0,0-1-1 0 0,0 1 1 0 0,0-1-1 0 0,0 1 1 0 0,1-1-17 0 0,1-1 97 0 0,-2 0-41 0 0,-3-3-14 0 0,1 2 18 0 0,3 2 74 0 0,0 3 0 0 0,0-1-57 0 0,7-4 43 0 0,-7-1-26 0 0,-4-4 121 0 0,-5 1-18 0 0,4 4-134 0 0,2 4-63 0 0,0-2 126 0 0,0 0-34 0 0,0-2 13 0 0,2-4-14 0 0,-1 8-58 0 0,0-3 181 0 0,-3 1-38 0 0,-10-9-14 0 0,0 6-2 0 0,9-2-59 0 0,0 3-18 0 0,-1 2-14 0 0,-3 2 36 0 0,4 0-74 0 0,2 0-14 0 0,-5 0 22 0 0,-9 0 48 0 0,-2-1-15 0 0,9 0-34 0 0,8 1-37 0 0,0 0 0 0 0,1 0 0 0 0,-1 0 0 0 0,0 0 0 0 0,0 0 0 0 0,0 0 0 0 0,1 0-1 0 0,-1 0 1 0 0,0 0 0 0 0,0 0 0 0 0,0 1 0 0 0,1-1 0 0 0,-1 0 0 0 0,0 1 0 0 0,0-1 0 0 0,1 0 0 0 0,-1 1-1 0 0,0-1 1 0 0,1 1 0 0 0,-1 0-1 0 0,-19 9 14 0 0,9-5 16 0 0,9-4-27 0 0,0 0-1 0 0,0 0 1 0 0,-1 0 0 0 0,1 0-1 0 0,0 1 1 0 0,0-1-1 0 0,0 1 1 0 0,0-1 0 0 0,0 1-3 0 0,-14 12 0 0 0,7-12 0 0 0,9-2 0 0 0,0 0 0 0 0,0 0 0 0 0,-1 0 0 0 0,1 0 0 0 0,0 0 0 0 0,0 0 0 0 0,-1 1 0 0 0,1-1 0 0 0,0 0 0 0 0,0 0 0 0 0,-1 0-1 0 0,1 0 1 0 0,0 0 0 0 0,0 0 0 0 0,0 1 0 0 0,-1-1 0 0 0,1 0 0 0 0,0 0 0 0 0,0 0 0 0 0,0 1 0 0 0,0-1 0 0 0,-1 0 0 0 0,1 0 0 0 0,0 0 0 0 0,0 1 0 0 0,0-1 0 0 0,-13 25 10 0 0,12-22-9 0 0,-8 14 46 0 0,2-3-40 0 0,6-12-7 0 0,0 0 0 0 0,1 0 0 0 0,-1 0 1 0 0,1-1-1 0 0,0 1 0 0 0,0 0 1 0 0,0 0-1 0 0,0 0 0 0 0,0 0 0 0 0,0 0 1 0 0,0 1-1 0 0,0-1 4 0 0,1 0 1 0 0,-1 0-1 0 0,0 0 1 0 0,0 0 0 0 0,-1-1-1 0 0,1 1 1 0 0,0 0-1 0 0,0 0 1 0 0,-1 0-1 0 0,1 0 1 0 0,-2 1-5 0 0,-2 3 8 0 0,3-5-4 0 0,1 0-1 0 0,-1-1 0 0 0,0 1 0 0 0,1 0 0 0 0,-1 0 0 0 0,1 0 0 0 0,-1-1 0 0 0,1 1 0 0 0,-1 0 0 0 0,1 0 0 0 0,0 0 0 0 0,-1 0 0 0 0,1 0 0 0 0,0 0 0 0 0,0 0 0 0 0,0 0 0 0 0,-1 0 0 0 0,1 0 0 0 0,0 0 0 0 0,0 0 0 0 0,1-1 0 0 0,-1 1 0 0 0,0 0 0 0 0,0 0 1 0 0,0 0-1 0 0,1 0 0 0 0,-1 0-3 0 0,5 7 15 0 0,1 5 21 0 0,-4-2 39 0 0,-2-4-2 0 0,0-5-43 0 0,-1 0 0 0 0,1 0-1 0 0,0 0 1 0 0,1 1 0 0 0,-1-1 0 0 0,0 0 0 0 0,1 0-1 0 0,-1 0 1 0 0,1 0 0 0 0,0 1-30 0 0,4 5 98 0 0,-4-6-78 0 0,0-1 0 0 0,-1 0 0 0 0,1 1 0 0 0,0-1 1 0 0,0 1-1 0 0,-1 0 0 0 0,1-1 0 0 0,-1 1 0 0 0,1-1 0 0 0,-1 1 0 0 0,0 0 1 0 0,1-1-1 0 0,-1 1 0 0 0,0 0-20 0 0,0 5 33 0 0,-1-5-33 0 0,1 0 0 0 0,0 0 0 0 0,0 1 1 0 0,0-1-1 0 0,1 0 0 0 0,-1 0 0 0 0,0 0 0 0 0,1 0 0 0 0,-1 0 1 0 0,2 1-1 0 0,4 11 22 0 0,1 0 35 0 0,11 21 110 0 0,8-3 68 0 0,-23-27-195 0 0,-3-4-29 0 0,0-1 1 0 0,0 1-1 0 0,1 0 1 0 0,-1-1-1 0 0,0 1 1 0 0,1-1-1 0 0,-1 1 1 0 0,1 0-1 0 0,-1-1 1 0 0,0 1 0 0 0,1-1-1 0 0,-1 1 1 0 0,1-1-1 0 0,0 0 1 0 0,-1 1-1 0 0,1-1 1 0 0,-1 1-1 0 0,1-1 1 0 0,0 0-1 0 0,-1 0 1 0 0,1 1-1 0 0,0-1-11 0 0,4 2 50 0 0,3 3 43 0 0,2 1 29 0 0,1-3 36 0 0,-6-1 54 0 0,4 6-52 0 0,-7-8-137 0 0,-1 1-1 0 0,0 0 0 0 0,1 0 0 0 0,-1-1 0 0 0,1 1 1 0 0,-1-1-1 0 0,1 1 0 0 0,-1-1 0 0 0,1 0 1 0 0,-1 1-1 0 0,1-1 0 0 0,-1 0 0 0 0,1 0 0 0 0,-1 0 1 0 0,1 0-1 0 0,-1 0 0 0 0,1-1 0 0 0,0 1 1 0 0,-1 0-1 0 0,1-1 0 0 0,-1 1 0 0 0,2-1-22 0 0,5-4 64 0 0,-7 4-55 0 0,0 0-1 0 0,1 0 0 0 0,-1 0 1 0 0,1 0-1 0 0,-1 1 1 0 0,1-1-1 0 0,-1 1 0 0 0,1-1 1 0 0,0 1-1 0 0,-1-1 0 0 0,1 1 1 0 0,0 0-1 0 0,-1 0 1 0 0,1 0-9 0 0,14-3 64 0 0,0-10 0 0 0,-12 9-50 0 0,0 1 0 0 0,0 0 0 0 0,1 0 0 0 0,0 0 0 0 0,-1 1 0 0 0,1-1 0 0 0,3 0-14 0 0,-3 1 4 0 0,0 0 0 0 0,0 0 1 0 0,0-1-1 0 0,-1 0 0 0 0,1 0 0 0 0,-1 0 1 0 0,3-3-5 0 0,1-2 26 0 0,1-2-41 0 0,2-2-62 0 0,1 0-72 0 0,-1 1-76 0 0,1 4-81 0 0,-10 6 273 0 0,1 0-46 0 0,-1-1-44 0 0,0 1-42 0 0,1 0-143 0 0,0 0-77 0 0,0-1-70 0 0,0 1-61 0 0,0-1-57 0 0,0 0-47 0 0,0 0-43 0 0,1 0-34 0 0,6-5-1132 0 0,9-2-1031 0 0,-19 9 2840 0 0</inkml:trace>
  <inkml:trace contextRef="#ctx0" brushRef="#br0" timeOffset="485.83">820 17 6688 0 0,'0'0'197'0'0,"2"0"-16"0"0,5 0-122 0 0,-3 0 28 0 0,-2 0 88 0 0,-2-2 204 0 0,0 2-178 0 0,0 0-56 0 0,0-1-50 0 0,0 1-43 0 0,0 0-46 0 0,0-1-77 0 0,0-2-333 0 0,0 2 349 0 0,0 1 35 0 0,0-1 44 0 0,-1 0 56 0 0,1 0 67 0 0,0 1 77 0 0,0-1 50 0 0,1 0 78 0 0,-1 1 85 0 0,0-1 93 0 0,0 1 101 0 0,0-1 107 0 0,0 1 116 0 0,0 0 124 0 0,2-1-871 0 0,1 1-46 0 0,6 3 32 0 0,-7 0-28 0 0,-1 9 32 0 0,-1-7-35 0 0,-1 2 37 0 0,1 0 53 0 0,0-4-133 0 0,0-1 0 0 0,0 1 0 0 0,1-1 0 0 0,-1 1 0 0 0,0-1 0 0 0,1 1 0 0 0,0 0-19 0 0,6 3 25 0 0,-4-4-23 0 0,1 3-2 0 0,-1 0 0 0 0,-1 0 0 0 0,1 1 0 0 0,-1-1 0 0 0,0 1 0 0 0,-1-2 0 0 0,0 1 1 0 0,0-1-1 0 0,-1 1 1 0 0,0-1-1 0 0,0 1 1 0 0,0 1-1 0 0,0 6 18 0 0,0-11-7 0 0,0 1 1 0 0,0-1 0 0 0,0 1-1 0 0,1 0 1 0 0,-1-1-1 0 0,0 1 1 0 0,1-1 0 0 0,0 1-1 0 0,-1-1 1 0 0,1 1-1 0 0,0-1 1 0 0,0 1-1 0 0,0 0-11 0 0,0 0 13 0 0,0-1-1 0 0,0 1 1 0 0,0 0-1 0 0,0 0 1 0 0,0-1-1 0 0,-1 1 0 0 0,1 0 1 0 0,-1 0-1 0 0,1 0 1 0 0,-1 0-1 0 0,0 0 0 0 0,1 0 1 0 0,-1 1-13 0 0,-1 7 45 0 0,1 11 53 0 0,3-4 18 0 0,2-7-60 0 0,2 9 39 0 0,-6-1 47 0 0,-1 12 184 0 0,0 1-57 0 0,0 0-53 0 0,0 0-49 0 0,0 1-43 0 0,0 0-41 0 0,0 34-17 0 0,1-62-42 0 0,-1 0 1 0 0,0 0 0 0 0,1-1 0 0 0,0 1 0 0 0,0 0-1 0 0,0 0 1 0 0,1 0 0 0 0,-1-1 0 0 0,1 1 0 0 0,2 2-25 0 0,-4-4 17 0 0,1 0 1 0 0,-1 0 0 0 0,1 0 0 0 0,-1 0 0 0 0,0 0 0 0 0,1 0 0 0 0,-1-1-1 0 0,0 1 1 0 0,0 0 0 0 0,0 0 0 0 0,-1 1-18 0 0,1-1 20 0 0,0 0 0 0 0,0 0 0 0 0,0 0 0 0 0,0 0 0 0 0,0 0 0 0 0,0-1 0 0 0,0 1 0 0 0,1 0 0 0 0,-1 0 0 0 0,1 0-1 0 0,0 1-19 0 0,4 5 73 0 0,-4-7-56 0 0,0 0-1 0 0,-1 1 0 0 0,1-1 0 0 0,0 1 0 0 0,0-1 0 0 0,-1 1 0 0 0,1-1 0 0 0,-1 1 1 0 0,1 0-1 0 0,-1-1 0 0 0,1 1 0 0 0,-1 0 0 0 0,0-1 0 0 0,0 1-16 0 0,3 13 117 0 0,7-1 3 0 0,-6-8 15 0 0,-3 1-84 0 0,-1-2-10 0 0,11 9 84 0 0,-9-12 3 0 0,1-2 0 0 0,1 0-81 0 0,14 0 151 0 0,-14 0-163 0 0,-1 0 37 0 0,0 3-12 0 0,7 7-62 0 0,-5-7-57 0 0,9-6-4 0 0,-8-1-14 0 0,1-2-91 0 0,-5 4-12 0 0,0 1 48 0 0,2 0-20 0 0,3 2 13 0 0,-7-1 91 0 0,3 0-181 0 0,-3 0-7 0 0,0 0-109 0 0,3 0-318 0 0,7 0-581 0 0,-7 0-46 0 0</inkml:trace>
  <inkml:trace contextRef="#ctx0" brushRef="#br0" timeOffset="744.22">662 491 7920 0 0,'0'0'174'0'0,"3"-3"29"0"0,7-8 13 0 0,-1 8-76 0 0,-2 3-68 0 0,-5 1-61 0 0,1-2-14 0 0,0 1 1 0 0,0-1 0 0 0,0 1 0 0 0,0-1-1 0 0,0 0 1 0 0,0 0 0 0 0,0-1 0 0 0,-1 1-1 0 0,1 0 1 0 0,0-1 0 0 0,-1 0 0 0 0,2-1 2 0 0,9-5 38 0 0,0 3 68 0 0,-2 2 61 0 0,-1 1 51 0 0,-2-1 59 0 0,1-1 56 0 0,3-2 53 0 0,-8 3-221 0 0,1 0 0 0 0,0 1 0 0 0,-1 0 0 0 0,1 0 0 0 0,0 1-1 0 0,2-1-164 0 0,21-4 582 0 0,-17 3-381 0 0,0 1-34 0 0,-1-1-39 0 0,0 0-47 0 0,29-15 483 0 0,-2 2-87 0 0,-19 10-293 0 0,1 1-53 0 0,-1 3-49 0 0,6-2-24 0 0,15-8-40 0 0,-20 6-54 0 0,-13 4-35 0 0,1 1-65 0 0,-2-1-44 0 0,1 1-72 0 0,0 0-86 0 0,0 0-98 0 0,0 0-20 0 0,0 0-86 0 0,0 0-94 0 0,0-1-103 0 0,11-2-935 0 0,11-5-957 0 0,-28 9 2614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17.png"/><Relationship Id="rId42" Type="http://schemas.openxmlformats.org/officeDocument/2006/relationships/customXml" Target="../ink/ink20.xml"/><Relationship Id="rId63" Type="http://schemas.openxmlformats.org/officeDocument/2006/relationships/image" Target="../media/image38.png"/><Relationship Id="rId84" Type="http://schemas.openxmlformats.org/officeDocument/2006/relationships/customXml" Target="../ink/ink41.xml"/><Relationship Id="rId138" Type="http://schemas.openxmlformats.org/officeDocument/2006/relationships/image" Target="../media/image75.png"/><Relationship Id="rId16" Type="http://schemas.openxmlformats.org/officeDocument/2006/relationships/customXml" Target="../ink/ink7.xml"/><Relationship Id="rId107" Type="http://schemas.openxmlformats.org/officeDocument/2006/relationships/customXml" Target="../ink/ink53.xml"/><Relationship Id="rId11" Type="http://schemas.openxmlformats.org/officeDocument/2006/relationships/image" Target="../media/image12.png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6.png"/><Relationship Id="rId102" Type="http://schemas.openxmlformats.org/officeDocument/2006/relationships/image" Target="../media/image57.png"/><Relationship Id="rId123" Type="http://schemas.openxmlformats.org/officeDocument/2006/relationships/customXml" Target="../ink/ink61.xml"/><Relationship Id="rId128" Type="http://schemas.openxmlformats.org/officeDocument/2006/relationships/image" Target="../media/image70.png"/><Relationship Id="rId5" Type="http://schemas.openxmlformats.org/officeDocument/2006/relationships/image" Target="../media/image2.png"/><Relationship Id="rId90" Type="http://schemas.openxmlformats.org/officeDocument/2006/relationships/image" Target="../media/image51.png"/><Relationship Id="rId95" Type="http://schemas.openxmlformats.org/officeDocument/2006/relationships/customXml" Target="../ink/ink47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1.png"/><Relationship Id="rId113" Type="http://schemas.openxmlformats.org/officeDocument/2006/relationships/customXml" Target="../ink/ink56.xml"/><Relationship Id="rId118" Type="http://schemas.openxmlformats.org/officeDocument/2006/relationships/image" Target="../media/image65.png"/><Relationship Id="rId134" Type="http://schemas.openxmlformats.org/officeDocument/2006/relationships/image" Target="../media/image73.png"/><Relationship Id="rId139" Type="http://schemas.openxmlformats.org/officeDocument/2006/relationships/customXml" Target="../ink/ink69.xml"/><Relationship Id="rId80" Type="http://schemas.openxmlformats.org/officeDocument/2006/relationships/customXml" Target="../ink/ink39.xml"/><Relationship Id="rId85" Type="http://schemas.openxmlformats.org/officeDocument/2006/relationships/image" Target="../media/image49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59" Type="http://schemas.openxmlformats.org/officeDocument/2006/relationships/image" Target="../media/image36.png"/><Relationship Id="rId103" Type="http://schemas.openxmlformats.org/officeDocument/2006/relationships/customXml" Target="../ink/ink51.xml"/><Relationship Id="rId108" Type="http://schemas.openxmlformats.org/officeDocument/2006/relationships/image" Target="../media/image60.png"/><Relationship Id="rId124" Type="http://schemas.openxmlformats.org/officeDocument/2006/relationships/image" Target="../media/image68.png"/><Relationship Id="rId129" Type="http://schemas.openxmlformats.org/officeDocument/2006/relationships/customXml" Target="../ink/ink64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54.png"/><Relationship Id="rId14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49" Type="http://schemas.openxmlformats.org/officeDocument/2006/relationships/image" Target="../media/image31.png"/><Relationship Id="rId114" Type="http://schemas.openxmlformats.org/officeDocument/2006/relationships/image" Target="../media/image63.png"/><Relationship Id="rId119" Type="http://schemas.openxmlformats.org/officeDocument/2006/relationships/customXml" Target="../ink/ink59.xml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81" Type="http://schemas.openxmlformats.org/officeDocument/2006/relationships/image" Target="../media/image47.png"/><Relationship Id="rId86" Type="http://schemas.openxmlformats.org/officeDocument/2006/relationships/customXml" Target="../ink/ink42.xml"/><Relationship Id="rId130" Type="http://schemas.openxmlformats.org/officeDocument/2006/relationships/image" Target="../media/image71.png"/><Relationship Id="rId135" Type="http://schemas.openxmlformats.org/officeDocument/2006/relationships/customXml" Target="../ink/ink67.xml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image" Target="../media/image26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76" Type="http://schemas.openxmlformats.org/officeDocument/2006/relationships/customXml" Target="../ink/ink37.xml"/><Relationship Id="rId97" Type="http://schemas.openxmlformats.org/officeDocument/2006/relationships/customXml" Target="../ink/ink48.xml"/><Relationship Id="rId104" Type="http://schemas.openxmlformats.org/officeDocument/2006/relationships/image" Target="../media/image58.png"/><Relationship Id="rId120" Type="http://schemas.openxmlformats.org/officeDocument/2006/relationships/image" Target="../media/image66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92" Type="http://schemas.openxmlformats.org/officeDocument/2006/relationships/image" Target="../media/image52.png"/><Relationship Id="rId2" Type="http://schemas.openxmlformats.org/officeDocument/2006/relationships/customXml" Target="../ink/ink1.xml"/><Relationship Id="rId29" Type="http://schemas.openxmlformats.org/officeDocument/2006/relationships/image" Target="../media/image21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66" Type="http://schemas.openxmlformats.org/officeDocument/2006/relationships/customXml" Target="../ink/ink32.xml"/><Relationship Id="rId87" Type="http://schemas.openxmlformats.org/officeDocument/2006/relationships/image" Target="../media/image50.png"/><Relationship Id="rId110" Type="http://schemas.openxmlformats.org/officeDocument/2006/relationships/image" Target="../media/image61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4.png"/><Relationship Id="rId61" Type="http://schemas.openxmlformats.org/officeDocument/2006/relationships/image" Target="../media/image37.png"/><Relationship Id="rId82" Type="http://schemas.openxmlformats.org/officeDocument/2006/relationships/customXml" Target="../ink/ink40.xml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56" Type="http://schemas.openxmlformats.org/officeDocument/2006/relationships/customXml" Target="../ink/ink27.xml"/><Relationship Id="rId77" Type="http://schemas.openxmlformats.org/officeDocument/2006/relationships/image" Target="../media/image45.png"/><Relationship Id="rId100" Type="http://schemas.openxmlformats.org/officeDocument/2006/relationships/image" Target="../media/image56.png"/><Relationship Id="rId105" Type="http://schemas.openxmlformats.org/officeDocument/2006/relationships/customXml" Target="../ink/ink52.xml"/><Relationship Id="rId126" Type="http://schemas.openxmlformats.org/officeDocument/2006/relationships/image" Target="../media/image69.png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72" Type="http://schemas.openxmlformats.org/officeDocument/2006/relationships/customXml" Target="../ink/ink35.xml"/><Relationship Id="rId93" Type="http://schemas.openxmlformats.org/officeDocument/2006/relationships/customXml" Target="../ink/ink46.xml"/><Relationship Id="rId98" Type="http://schemas.openxmlformats.org/officeDocument/2006/relationships/image" Target="../media/image55.png"/><Relationship Id="rId121" Type="http://schemas.openxmlformats.org/officeDocument/2006/relationships/customXml" Target="../ink/ink60.xml"/><Relationship Id="rId142" Type="http://schemas.openxmlformats.org/officeDocument/2006/relationships/image" Target="../media/image77.png"/><Relationship Id="rId25" Type="http://schemas.openxmlformats.org/officeDocument/2006/relationships/image" Target="../media/image19.png"/><Relationship Id="rId46" Type="http://schemas.openxmlformats.org/officeDocument/2006/relationships/customXml" Target="../ink/ink22.xml"/><Relationship Id="rId67" Type="http://schemas.openxmlformats.org/officeDocument/2006/relationships/image" Target="../media/image40.png"/><Relationship Id="rId116" Type="http://schemas.openxmlformats.org/officeDocument/2006/relationships/image" Target="../media/image64.png"/><Relationship Id="rId137" Type="http://schemas.openxmlformats.org/officeDocument/2006/relationships/customXml" Target="../ink/ink68.xml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62" Type="http://schemas.openxmlformats.org/officeDocument/2006/relationships/customXml" Target="../ink/ink30.xml"/><Relationship Id="rId83" Type="http://schemas.openxmlformats.org/officeDocument/2006/relationships/image" Target="../media/image48.png"/><Relationship Id="rId88" Type="http://schemas.openxmlformats.org/officeDocument/2006/relationships/customXml" Target="../ink/ink43.xml"/><Relationship Id="rId111" Type="http://schemas.openxmlformats.org/officeDocument/2006/relationships/customXml" Target="../ink/ink55.xml"/><Relationship Id="rId132" Type="http://schemas.openxmlformats.org/officeDocument/2006/relationships/image" Target="../media/image72.png"/><Relationship Id="rId15" Type="http://schemas.openxmlformats.org/officeDocument/2006/relationships/image" Target="../media/image14.png"/><Relationship Id="rId36" Type="http://schemas.openxmlformats.org/officeDocument/2006/relationships/customXml" Target="../ink/ink17.xml"/><Relationship Id="rId57" Type="http://schemas.openxmlformats.org/officeDocument/2006/relationships/image" Target="../media/image35.png"/><Relationship Id="rId106" Type="http://schemas.openxmlformats.org/officeDocument/2006/relationships/image" Target="../media/image59.png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52" Type="http://schemas.openxmlformats.org/officeDocument/2006/relationships/customXml" Target="../ink/ink25.xml"/><Relationship Id="rId73" Type="http://schemas.openxmlformats.org/officeDocument/2006/relationships/image" Target="../media/image43.png"/><Relationship Id="rId78" Type="http://schemas.openxmlformats.org/officeDocument/2006/relationships/customXml" Target="../ink/ink38.xml"/><Relationship Id="rId94" Type="http://schemas.openxmlformats.org/officeDocument/2006/relationships/image" Target="../media/image53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7.png"/><Relationship Id="rId9" Type="http://schemas.openxmlformats.org/officeDocument/2006/relationships/image" Target="../media/image11.png"/><Relationship Id="rId26" Type="http://schemas.openxmlformats.org/officeDocument/2006/relationships/customXml" Target="../ink/ink12.xml"/><Relationship Id="rId47" Type="http://schemas.openxmlformats.org/officeDocument/2006/relationships/image" Target="../media/image30.png"/><Relationship Id="rId68" Type="http://schemas.openxmlformats.org/officeDocument/2006/relationships/customXml" Target="../ink/ink33.xml"/><Relationship Id="rId89" Type="http://schemas.openxmlformats.org/officeDocument/2006/relationships/customXml" Target="../ink/ink44.xml"/><Relationship Id="rId112" Type="http://schemas.openxmlformats.org/officeDocument/2006/relationships/image" Target="../media/image62.png"/><Relationship Id="rId133" Type="http://schemas.openxmlformats.org/officeDocument/2006/relationships/customXml" Target="../ink/ink6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png"/><Relationship Id="rId21" Type="http://schemas.openxmlformats.org/officeDocument/2006/relationships/image" Target="../media/image86.png"/><Relationship Id="rId42" Type="http://schemas.openxmlformats.org/officeDocument/2006/relationships/customXml" Target="../ink/ink90.xml"/><Relationship Id="rId63" Type="http://schemas.openxmlformats.org/officeDocument/2006/relationships/image" Target="../media/image107.png"/><Relationship Id="rId84" Type="http://schemas.openxmlformats.org/officeDocument/2006/relationships/customXml" Target="../ink/ink111.xml"/><Relationship Id="rId138" Type="http://schemas.openxmlformats.org/officeDocument/2006/relationships/customXml" Target="../ink/ink138.xml"/><Relationship Id="rId107" Type="http://schemas.openxmlformats.org/officeDocument/2006/relationships/image" Target="../media/image129.png"/><Relationship Id="rId11" Type="http://schemas.openxmlformats.org/officeDocument/2006/relationships/image" Target="../media/image81.png"/><Relationship Id="rId32" Type="http://schemas.openxmlformats.org/officeDocument/2006/relationships/customXml" Target="../ink/ink85.xml"/><Relationship Id="rId53" Type="http://schemas.openxmlformats.org/officeDocument/2006/relationships/image" Target="../media/image102.png"/><Relationship Id="rId74" Type="http://schemas.openxmlformats.org/officeDocument/2006/relationships/customXml" Target="../ink/ink106.xml"/><Relationship Id="rId128" Type="http://schemas.openxmlformats.org/officeDocument/2006/relationships/customXml" Target="../ink/ink133.xml"/><Relationship Id="rId149" Type="http://schemas.openxmlformats.org/officeDocument/2006/relationships/image" Target="../media/image150.png"/><Relationship Id="rId5" Type="http://schemas.openxmlformats.org/officeDocument/2006/relationships/image" Target="../media/image780.png"/><Relationship Id="rId95" Type="http://schemas.openxmlformats.org/officeDocument/2006/relationships/image" Target="../media/image123.png"/><Relationship Id="rId22" Type="http://schemas.openxmlformats.org/officeDocument/2006/relationships/customXml" Target="../ink/ink80.xml"/><Relationship Id="rId27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customXml" Target="../ink/ink93.xml"/><Relationship Id="rId64" Type="http://schemas.openxmlformats.org/officeDocument/2006/relationships/customXml" Target="../ink/ink101.xml"/><Relationship Id="rId69" Type="http://schemas.openxmlformats.org/officeDocument/2006/relationships/image" Target="../media/image110.png"/><Relationship Id="rId113" Type="http://schemas.openxmlformats.org/officeDocument/2006/relationships/image" Target="../media/image132.png"/><Relationship Id="rId118" Type="http://schemas.openxmlformats.org/officeDocument/2006/relationships/customXml" Target="../ink/ink128.xml"/><Relationship Id="rId134" Type="http://schemas.openxmlformats.org/officeDocument/2006/relationships/customXml" Target="../ink/ink136.xml"/><Relationship Id="rId139" Type="http://schemas.openxmlformats.org/officeDocument/2006/relationships/image" Target="../media/image145.png"/><Relationship Id="rId80" Type="http://schemas.openxmlformats.org/officeDocument/2006/relationships/customXml" Target="../ink/ink109.xml"/><Relationship Id="rId85" Type="http://schemas.openxmlformats.org/officeDocument/2006/relationships/image" Target="../media/image118.png"/><Relationship Id="rId150" Type="http://schemas.openxmlformats.org/officeDocument/2006/relationships/customXml" Target="../ink/ink144.xml"/><Relationship Id="rId155" Type="http://schemas.openxmlformats.org/officeDocument/2006/relationships/image" Target="../media/image153.png"/><Relationship Id="rId12" Type="http://schemas.openxmlformats.org/officeDocument/2006/relationships/customXml" Target="../ink/ink75.xml"/><Relationship Id="rId17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customXml" Target="../ink/ink88.xml"/><Relationship Id="rId59" Type="http://schemas.openxmlformats.org/officeDocument/2006/relationships/image" Target="../media/image105.png"/><Relationship Id="rId103" Type="http://schemas.openxmlformats.org/officeDocument/2006/relationships/image" Target="../media/image127.png"/><Relationship Id="rId108" Type="http://schemas.openxmlformats.org/officeDocument/2006/relationships/customXml" Target="../ink/ink123.xml"/><Relationship Id="rId124" Type="http://schemas.openxmlformats.org/officeDocument/2006/relationships/customXml" Target="../ink/ink131.xml"/><Relationship Id="rId129" Type="http://schemas.openxmlformats.org/officeDocument/2006/relationships/image" Target="../media/image140.png"/><Relationship Id="rId54" Type="http://schemas.openxmlformats.org/officeDocument/2006/relationships/customXml" Target="../ink/ink96.xml"/><Relationship Id="rId70" Type="http://schemas.openxmlformats.org/officeDocument/2006/relationships/customXml" Target="../ink/ink104.xml"/><Relationship Id="rId75" Type="http://schemas.openxmlformats.org/officeDocument/2006/relationships/image" Target="../media/image113.png"/><Relationship Id="rId91" Type="http://schemas.openxmlformats.org/officeDocument/2006/relationships/image" Target="../media/image121.png"/><Relationship Id="rId96" Type="http://schemas.openxmlformats.org/officeDocument/2006/relationships/customXml" Target="../ink/ink117.xml"/><Relationship Id="rId140" Type="http://schemas.openxmlformats.org/officeDocument/2006/relationships/customXml" Target="../ink/ink139.xml"/><Relationship Id="rId145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23" Type="http://schemas.openxmlformats.org/officeDocument/2006/relationships/image" Target="../media/image87.png"/><Relationship Id="rId28" Type="http://schemas.openxmlformats.org/officeDocument/2006/relationships/customXml" Target="../ink/ink83.xml"/><Relationship Id="rId49" Type="http://schemas.openxmlformats.org/officeDocument/2006/relationships/image" Target="../media/image100.png"/><Relationship Id="rId114" Type="http://schemas.openxmlformats.org/officeDocument/2006/relationships/customXml" Target="../ink/ink126.xml"/><Relationship Id="rId119" Type="http://schemas.openxmlformats.org/officeDocument/2006/relationships/image" Target="../media/image135.png"/><Relationship Id="rId44" Type="http://schemas.openxmlformats.org/officeDocument/2006/relationships/customXml" Target="../ink/ink91.xml"/><Relationship Id="rId60" Type="http://schemas.openxmlformats.org/officeDocument/2006/relationships/customXml" Target="../ink/ink99.xml"/><Relationship Id="rId65" Type="http://schemas.openxmlformats.org/officeDocument/2006/relationships/image" Target="../media/image108.png"/><Relationship Id="rId81" Type="http://schemas.openxmlformats.org/officeDocument/2006/relationships/image" Target="../media/image116.png"/><Relationship Id="rId86" Type="http://schemas.openxmlformats.org/officeDocument/2006/relationships/customXml" Target="../ink/ink112.xml"/><Relationship Id="rId130" Type="http://schemas.openxmlformats.org/officeDocument/2006/relationships/customXml" Target="../ink/ink134.xml"/><Relationship Id="rId135" Type="http://schemas.openxmlformats.org/officeDocument/2006/relationships/image" Target="../media/image143.png"/><Relationship Id="rId151" Type="http://schemas.openxmlformats.org/officeDocument/2006/relationships/image" Target="../media/image151.png"/><Relationship Id="rId13" Type="http://schemas.openxmlformats.org/officeDocument/2006/relationships/image" Target="../media/image82.png"/><Relationship Id="rId18" Type="http://schemas.openxmlformats.org/officeDocument/2006/relationships/customXml" Target="../ink/ink78.xml"/><Relationship Id="rId39" Type="http://schemas.openxmlformats.org/officeDocument/2006/relationships/image" Target="../media/image95.png"/><Relationship Id="rId109" Type="http://schemas.openxmlformats.org/officeDocument/2006/relationships/image" Target="../media/image130.png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103.png"/><Relationship Id="rId76" Type="http://schemas.openxmlformats.org/officeDocument/2006/relationships/customXml" Target="../ink/ink107.xml"/><Relationship Id="rId97" Type="http://schemas.openxmlformats.org/officeDocument/2006/relationships/image" Target="../media/image124.png"/><Relationship Id="rId104" Type="http://schemas.openxmlformats.org/officeDocument/2006/relationships/customXml" Target="../ink/ink121.xml"/><Relationship Id="rId120" Type="http://schemas.openxmlformats.org/officeDocument/2006/relationships/customXml" Target="../ink/ink129.xml"/><Relationship Id="rId125" Type="http://schemas.openxmlformats.org/officeDocument/2006/relationships/image" Target="../media/image138.png"/><Relationship Id="rId141" Type="http://schemas.openxmlformats.org/officeDocument/2006/relationships/image" Target="../media/image146.png"/><Relationship Id="rId146" Type="http://schemas.openxmlformats.org/officeDocument/2006/relationships/customXml" Target="../ink/ink142.xml"/><Relationship Id="rId7" Type="http://schemas.openxmlformats.org/officeDocument/2006/relationships/image" Target="../media/image79.png"/><Relationship Id="rId71" Type="http://schemas.openxmlformats.org/officeDocument/2006/relationships/image" Target="../media/image111.png"/><Relationship Id="rId92" Type="http://schemas.openxmlformats.org/officeDocument/2006/relationships/customXml" Target="../ink/ink115.xml"/><Relationship Id="rId2" Type="http://schemas.openxmlformats.org/officeDocument/2006/relationships/customXml" Target="../ink/ink71.xml"/><Relationship Id="rId29" Type="http://schemas.openxmlformats.org/officeDocument/2006/relationships/image" Target="../media/image90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8.png"/><Relationship Id="rId66" Type="http://schemas.openxmlformats.org/officeDocument/2006/relationships/customXml" Target="../ink/ink102.xml"/><Relationship Id="rId87" Type="http://schemas.openxmlformats.org/officeDocument/2006/relationships/image" Target="../media/image119.png"/><Relationship Id="rId110" Type="http://schemas.openxmlformats.org/officeDocument/2006/relationships/customXml" Target="../ink/ink124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37.xml"/><Relationship Id="rId61" Type="http://schemas.openxmlformats.org/officeDocument/2006/relationships/image" Target="../media/image106.png"/><Relationship Id="rId82" Type="http://schemas.openxmlformats.org/officeDocument/2006/relationships/customXml" Target="../ink/ink110.xml"/><Relationship Id="rId152" Type="http://schemas.openxmlformats.org/officeDocument/2006/relationships/customXml" Target="../ink/ink145.xml"/><Relationship Id="rId19" Type="http://schemas.openxmlformats.org/officeDocument/2006/relationships/image" Target="../media/image85.png"/><Relationship Id="rId14" Type="http://schemas.openxmlformats.org/officeDocument/2006/relationships/customXml" Target="../ink/ink76.xml"/><Relationship Id="rId30" Type="http://schemas.openxmlformats.org/officeDocument/2006/relationships/customXml" Target="../ink/ink84.xml"/><Relationship Id="rId35" Type="http://schemas.openxmlformats.org/officeDocument/2006/relationships/image" Target="../media/image93.png"/><Relationship Id="rId56" Type="http://schemas.openxmlformats.org/officeDocument/2006/relationships/customXml" Target="../ink/ink97.xml"/><Relationship Id="rId77" Type="http://schemas.openxmlformats.org/officeDocument/2006/relationships/image" Target="../media/image114.png"/><Relationship Id="rId100" Type="http://schemas.openxmlformats.org/officeDocument/2006/relationships/customXml" Target="../ink/ink119.xml"/><Relationship Id="rId105" Type="http://schemas.openxmlformats.org/officeDocument/2006/relationships/image" Target="../media/image128.png"/><Relationship Id="rId126" Type="http://schemas.openxmlformats.org/officeDocument/2006/relationships/customXml" Target="../ink/ink132.xml"/><Relationship Id="rId147" Type="http://schemas.openxmlformats.org/officeDocument/2006/relationships/image" Target="../media/image149.png"/><Relationship Id="rId8" Type="http://schemas.openxmlformats.org/officeDocument/2006/relationships/customXml" Target="../ink/ink73.xml"/><Relationship Id="rId51" Type="http://schemas.openxmlformats.org/officeDocument/2006/relationships/image" Target="../media/image101.png"/><Relationship Id="rId72" Type="http://schemas.openxmlformats.org/officeDocument/2006/relationships/customXml" Target="../ink/ink105.xml"/><Relationship Id="rId93" Type="http://schemas.openxmlformats.org/officeDocument/2006/relationships/image" Target="../media/image122.png"/><Relationship Id="rId98" Type="http://schemas.openxmlformats.org/officeDocument/2006/relationships/customXml" Target="../ink/ink118.xml"/><Relationship Id="rId121" Type="http://schemas.openxmlformats.org/officeDocument/2006/relationships/image" Target="../media/image136.png"/><Relationship Id="rId142" Type="http://schemas.openxmlformats.org/officeDocument/2006/relationships/customXml" Target="../ink/ink140.xml"/><Relationship Id="rId25" Type="http://schemas.openxmlformats.org/officeDocument/2006/relationships/image" Target="../media/image88.png"/><Relationship Id="rId46" Type="http://schemas.openxmlformats.org/officeDocument/2006/relationships/customXml" Target="../ink/ink92.xml"/><Relationship Id="rId67" Type="http://schemas.openxmlformats.org/officeDocument/2006/relationships/image" Target="../media/image109.png"/><Relationship Id="rId116" Type="http://schemas.openxmlformats.org/officeDocument/2006/relationships/customXml" Target="../ink/ink127.xml"/><Relationship Id="rId137" Type="http://schemas.openxmlformats.org/officeDocument/2006/relationships/image" Target="../media/image144.png"/><Relationship Id="rId20" Type="http://schemas.openxmlformats.org/officeDocument/2006/relationships/customXml" Target="../ink/ink79.xml"/><Relationship Id="rId41" Type="http://schemas.openxmlformats.org/officeDocument/2006/relationships/image" Target="../media/image96.png"/><Relationship Id="rId62" Type="http://schemas.openxmlformats.org/officeDocument/2006/relationships/customXml" Target="../ink/ink100.xml"/><Relationship Id="rId83" Type="http://schemas.openxmlformats.org/officeDocument/2006/relationships/image" Target="../media/image117.png"/><Relationship Id="rId88" Type="http://schemas.openxmlformats.org/officeDocument/2006/relationships/customXml" Target="../ink/ink113.xml"/><Relationship Id="rId111" Type="http://schemas.openxmlformats.org/officeDocument/2006/relationships/image" Target="../media/image131.png"/><Relationship Id="rId132" Type="http://schemas.openxmlformats.org/officeDocument/2006/relationships/customXml" Target="../ink/ink135.xml"/><Relationship Id="rId153" Type="http://schemas.openxmlformats.org/officeDocument/2006/relationships/image" Target="../media/image152.png"/><Relationship Id="rId15" Type="http://schemas.openxmlformats.org/officeDocument/2006/relationships/image" Target="../media/image83.png"/><Relationship Id="rId36" Type="http://schemas.openxmlformats.org/officeDocument/2006/relationships/customXml" Target="../ink/ink87.xml"/><Relationship Id="rId57" Type="http://schemas.openxmlformats.org/officeDocument/2006/relationships/image" Target="../media/image104.png"/><Relationship Id="rId106" Type="http://schemas.openxmlformats.org/officeDocument/2006/relationships/customXml" Target="../ink/ink122.xml"/><Relationship Id="rId127" Type="http://schemas.openxmlformats.org/officeDocument/2006/relationships/image" Target="../media/image139.png"/><Relationship Id="rId10" Type="http://schemas.openxmlformats.org/officeDocument/2006/relationships/customXml" Target="../ink/ink74.xml"/><Relationship Id="rId31" Type="http://schemas.openxmlformats.org/officeDocument/2006/relationships/image" Target="../media/image91.png"/><Relationship Id="rId52" Type="http://schemas.openxmlformats.org/officeDocument/2006/relationships/customXml" Target="../ink/ink95.xml"/><Relationship Id="rId73" Type="http://schemas.openxmlformats.org/officeDocument/2006/relationships/image" Target="../media/image112.png"/><Relationship Id="rId78" Type="http://schemas.openxmlformats.org/officeDocument/2006/relationships/customXml" Target="../ink/ink108.xml"/><Relationship Id="rId94" Type="http://schemas.openxmlformats.org/officeDocument/2006/relationships/customXml" Target="../ink/ink116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30.xml"/><Relationship Id="rId143" Type="http://schemas.openxmlformats.org/officeDocument/2006/relationships/image" Target="../media/image147.png"/><Relationship Id="rId148" Type="http://schemas.openxmlformats.org/officeDocument/2006/relationships/customXml" Target="../ink/ink143.xml"/><Relationship Id="rId9" Type="http://schemas.openxmlformats.org/officeDocument/2006/relationships/image" Target="../media/image80.png"/><Relationship Id="rId26" Type="http://schemas.openxmlformats.org/officeDocument/2006/relationships/customXml" Target="../ink/ink82.xml"/><Relationship Id="rId47" Type="http://schemas.openxmlformats.org/officeDocument/2006/relationships/image" Target="../media/image99.png"/><Relationship Id="rId68" Type="http://schemas.openxmlformats.org/officeDocument/2006/relationships/customXml" Target="../ink/ink103.xml"/><Relationship Id="rId89" Type="http://schemas.openxmlformats.org/officeDocument/2006/relationships/image" Target="../media/image120.png"/><Relationship Id="rId112" Type="http://schemas.openxmlformats.org/officeDocument/2006/relationships/customXml" Target="../ink/ink125.xml"/><Relationship Id="rId133" Type="http://schemas.openxmlformats.org/officeDocument/2006/relationships/image" Target="../media/image142.png"/><Relationship Id="rId154" Type="http://schemas.openxmlformats.org/officeDocument/2006/relationships/customXml" Target="../ink/ink146.xml"/><Relationship Id="rId16" Type="http://schemas.openxmlformats.org/officeDocument/2006/relationships/customXml" Target="../ink/ink77.xml"/><Relationship Id="rId37" Type="http://schemas.openxmlformats.org/officeDocument/2006/relationships/image" Target="../media/image94.png"/><Relationship Id="rId58" Type="http://schemas.openxmlformats.org/officeDocument/2006/relationships/customXml" Target="../ink/ink98.xml"/><Relationship Id="rId79" Type="http://schemas.openxmlformats.org/officeDocument/2006/relationships/image" Target="../media/image115.png"/><Relationship Id="rId102" Type="http://schemas.openxmlformats.org/officeDocument/2006/relationships/customXml" Target="../ink/ink120.xml"/><Relationship Id="rId123" Type="http://schemas.openxmlformats.org/officeDocument/2006/relationships/image" Target="../media/image137.png"/><Relationship Id="rId144" Type="http://schemas.openxmlformats.org/officeDocument/2006/relationships/customXml" Target="../ink/ink141.xml"/><Relationship Id="rId90" Type="http://schemas.openxmlformats.org/officeDocument/2006/relationships/customXml" Target="../ink/ink11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21" Type="http://schemas.openxmlformats.org/officeDocument/2006/relationships/image" Target="../media/image159.png"/><Relationship Id="rId42" Type="http://schemas.openxmlformats.org/officeDocument/2006/relationships/customXml" Target="../ink/ink166.xml"/><Relationship Id="rId47" Type="http://schemas.openxmlformats.org/officeDocument/2006/relationships/image" Target="../media/image172.png"/><Relationship Id="rId63" Type="http://schemas.openxmlformats.org/officeDocument/2006/relationships/image" Target="../media/image180.png"/><Relationship Id="rId68" Type="http://schemas.openxmlformats.org/officeDocument/2006/relationships/customXml" Target="../ink/ink179.xml"/><Relationship Id="rId84" Type="http://schemas.openxmlformats.org/officeDocument/2006/relationships/customXml" Target="../ink/ink187.xml"/><Relationship Id="rId89" Type="http://schemas.openxmlformats.org/officeDocument/2006/relationships/image" Target="../media/image193.png"/><Relationship Id="rId16" Type="http://schemas.openxmlformats.org/officeDocument/2006/relationships/customXml" Target="../ink/ink153.xml"/><Relationship Id="rId11" Type="http://schemas.openxmlformats.org/officeDocument/2006/relationships/image" Target="../media/image80.png"/><Relationship Id="rId32" Type="http://schemas.openxmlformats.org/officeDocument/2006/relationships/customXml" Target="../ink/ink161.xml"/><Relationship Id="rId37" Type="http://schemas.openxmlformats.org/officeDocument/2006/relationships/image" Target="../media/image167.png"/><Relationship Id="rId53" Type="http://schemas.openxmlformats.org/officeDocument/2006/relationships/image" Target="../media/image175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88.png"/><Relationship Id="rId5" Type="http://schemas.openxmlformats.org/officeDocument/2006/relationships/image" Target="../media/image1540.png"/><Relationship Id="rId90" Type="http://schemas.openxmlformats.org/officeDocument/2006/relationships/customXml" Target="../ink/ink190.xml"/><Relationship Id="rId95" Type="http://schemas.openxmlformats.org/officeDocument/2006/relationships/image" Target="../media/image196.png"/><Relationship Id="rId22" Type="http://schemas.openxmlformats.org/officeDocument/2006/relationships/customXml" Target="../ink/ink156.xml"/><Relationship Id="rId27" Type="http://schemas.openxmlformats.org/officeDocument/2006/relationships/image" Target="../media/image162.png"/><Relationship Id="rId43" Type="http://schemas.openxmlformats.org/officeDocument/2006/relationships/image" Target="../media/image170.png"/><Relationship Id="rId48" Type="http://schemas.openxmlformats.org/officeDocument/2006/relationships/customXml" Target="../ink/ink169.xml"/><Relationship Id="rId64" Type="http://schemas.openxmlformats.org/officeDocument/2006/relationships/customXml" Target="../ink/ink177.xml"/><Relationship Id="rId69" Type="http://schemas.openxmlformats.org/officeDocument/2006/relationships/image" Target="../media/image183.png"/><Relationship Id="rId8" Type="http://schemas.openxmlformats.org/officeDocument/2006/relationships/customXml" Target="../ink/ink149.xml"/><Relationship Id="rId51" Type="http://schemas.openxmlformats.org/officeDocument/2006/relationships/image" Target="../media/image174.png"/><Relationship Id="rId72" Type="http://schemas.openxmlformats.org/officeDocument/2006/relationships/customXml" Target="../ink/ink181.xml"/><Relationship Id="rId80" Type="http://schemas.openxmlformats.org/officeDocument/2006/relationships/customXml" Target="../ink/ink185.xml"/><Relationship Id="rId85" Type="http://schemas.openxmlformats.org/officeDocument/2006/relationships/image" Target="../media/image191.png"/><Relationship Id="rId93" Type="http://schemas.openxmlformats.org/officeDocument/2006/relationships/image" Target="../media/image195.png"/><Relationship Id="rId12" Type="http://schemas.openxmlformats.org/officeDocument/2006/relationships/customXml" Target="../ink/ink151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78.png"/><Relationship Id="rId67" Type="http://schemas.openxmlformats.org/officeDocument/2006/relationships/image" Target="../media/image182.png"/><Relationship Id="rId20" Type="http://schemas.openxmlformats.org/officeDocument/2006/relationships/customXml" Target="../ink/ink155.xml"/><Relationship Id="rId41" Type="http://schemas.openxmlformats.org/officeDocument/2006/relationships/image" Target="../media/image169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186.png"/><Relationship Id="rId83" Type="http://schemas.openxmlformats.org/officeDocument/2006/relationships/image" Target="../media/image190.png"/><Relationship Id="rId88" Type="http://schemas.openxmlformats.org/officeDocument/2006/relationships/customXml" Target="../ink/ink189.xml"/><Relationship Id="rId91" Type="http://schemas.openxmlformats.org/officeDocument/2006/relationships/image" Target="../media/image1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.xml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73.png"/><Relationship Id="rId57" Type="http://schemas.openxmlformats.org/officeDocument/2006/relationships/image" Target="../media/image177.png"/><Relationship Id="rId10" Type="http://schemas.openxmlformats.org/officeDocument/2006/relationships/customXml" Target="../ink/ink150.xml"/><Relationship Id="rId31" Type="http://schemas.openxmlformats.org/officeDocument/2006/relationships/image" Target="../media/image164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81.png"/><Relationship Id="rId73" Type="http://schemas.openxmlformats.org/officeDocument/2006/relationships/image" Target="../media/image185.png"/><Relationship Id="rId78" Type="http://schemas.openxmlformats.org/officeDocument/2006/relationships/customXml" Target="../ink/ink184.xml"/><Relationship Id="rId81" Type="http://schemas.openxmlformats.org/officeDocument/2006/relationships/image" Target="../media/image189.png"/><Relationship Id="rId86" Type="http://schemas.openxmlformats.org/officeDocument/2006/relationships/customXml" Target="../ink/ink188.xml"/><Relationship Id="rId94" Type="http://schemas.openxmlformats.org/officeDocument/2006/relationships/customXml" Target="../ink/ink192.xml"/><Relationship Id="rId9" Type="http://schemas.openxmlformats.org/officeDocument/2006/relationships/image" Target="../media/image79.png"/><Relationship Id="rId13" Type="http://schemas.openxmlformats.org/officeDocument/2006/relationships/image" Target="../media/image155.png"/><Relationship Id="rId18" Type="http://schemas.openxmlformats.org/officeDocument/2006/relationships/customXml" Target="../ink/ink154.xml"/><Relationship Id="rId39" Type="http://schemas.openxmlformats.org/officeDocument/2006/relationships/image" Target="../media/image168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76.png"/><Relationship Id="rId76" Type="http://schemas.openxmlformats.org/officeDocument/2006/relationships/customXml" Target="../ink/ink183.xml"/><Relationship Id="rId7" Type="http://schemas.openxmlformats.org/officeDocument/2006/relationships/image" Target="../media/image780.png"/><Relationship Id="rId71" Type="http://schemas.openxmlformats.org/officeDocument/2006/relationships/image" Target="../media/image184.png"/><Relationship Id="rId92" Type="http://schemas.openxmlformats.org/officeDocument/2006/relationships/customXml" Target="../ink/ink191.xml"/><Relationship Id="rId2" Type="http://schemas.openxmlformats.org/officeDocument/2006/relationships/customXml" Target="../ink/ink147.xml"/><Relationship Id="rId29" Type="http://schemas.openxmlformats.org/officeDocument/2006/relationships/image" Target="../media/image163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171.png"/><Relationship Id="rId66" Type="http://schemas.openxmlformats.org/officeDocument/2006/relationships/customXml" Target="../ink/ink178.xml"/><Relationship Id="rId87" Type="http://schemas.openxmlformats.org/officeDocument/2006/relationships/image" Target="../media/image192.png"/><Relationship Id="rId61" Type="http://schemas.openxmlformats.org/officeDocument/2006/relationships/image" Target="../media/image179.png"/><Relationship Id="rId82" Type="http://schemas.openxmlformats.org/officeDocument/2006/relationships/customXml" Target="../ink/ink186.xml"/><Relationship Id="rId19" Type="http://schemas.openxmlformats.org/officeDocument/2006/relationships/image" Target="../media/image158.png"/><Relationship Id="rId14" Type="http://schemas.openxmlformats.org/officeDocument/2006/relationships/customXml" Target="../ink/ink152.xml"/><Relationship Id="rId30" Type="http://schemas.openxmlformats.org/officeDocument/2006/relationships/customXml" Target="../ink/ink160.xml"/><Relationship Id="rId35" Type="http://schemas.openxmlformats.org/officeDocument/2006/relationships/image" Target="../media/image166.png"/><Relationship Id="rId56" Type="http://schemas.openxmlformats.org/officeDocument/2006/relationships/customXml" Target="../ink/ink173.xml"/><Relationship Id="rId77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.png"/><Relationship Id="rId21" Type="http://schemas.openxmlformats.org/officeDocument/2006/relationships/image" Target="../media/image199.png"/><Relationship Id="rId42" Type="http://schemas.openxmlformats.org/officeDocument/2006/relationships/customXml" Target="../ink/ink212.xml"/><Relationship Id="rId63" Type="http://schemas.openxmlformats.org/officeDocument/2006/relationships/image" Target="../media/image220.png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159" Type="http://schemas.openxmlformats.org/officeDocument/2006/relationships/image" Target="../media/image267.png"/><Relationship Id="rId107" Type="http://schemas.openxmlformats.org/officeDocument/2006/relationships/image" Target="../media/image242.png"/><Relationship Id="rId11" Type="http://schemas.openxmlformats.org/officeDocument/2006/relationships/image" Target="../media/image80.png"/><Relationship Id="rId32" Type="http://schemas.openxmlformats.org/officeDocument/2006/relationships/customXml" Target="../ink/ink207.xml"/><Relationship Id="rId53" Type="http://schemas.openxmlformats.org/officeDocument/2006/relationships/image" Target="../media/image215.png"/><Relationship Id="rId74" Type="http://schemas.openxmlformats.org/officeDocument/2006/relationships/customXml" Target="../ink/ink228.xml"/><Relationship Id="rId128" Type="http://schemas.openxmlformats.org/officeDocument/2006/relationships/customXml" Target="../ink/ink255.xml"/><Relationship Id="rId149" Type="http://schemas.openxmlformats.org/officeDocument/2006/relationships/image" Target="../media/image262.png"/><Relationship Id="rId5" Type="http://schemas.openxmlformats.org/officeDocument/2006/relationships/image" Target="../media/image1960.png"/><Relationship Id="rId95" Type="http://schemas.openxmlformats.org/officeDocument/2006/relationships/image" Target="../media/image236.png"/><Relationship Id="rId160" Type="http://schemas.openxmlformats.org/officeDocument/2006/relationships/customXml" Target="../ink/ink271.xml"/><Relationship Id="rId22" Type="http://schemas.openxmlformats.org/officeDocument/2006/relationships/customXml" Target="../ink/ink202.xml"/><Relationship Id="rId43" Type="http://schemas.openxmlformats.org/officeDocument/2006/relationships/image" Target="../media/image210.png"/><Relationship Id="rId64" Type="http://schemas.openxmlformats.org/officeDocument/2006/relationships/customXml" Target="../ink/ink223.xml"/><Relationship Id="rId118" Type="http://schemas.openxmlformats.org/officeDocument/2006/relationships/customXml" Target="../ink/ink250.xml"/><Relationship Id="rId139" Type="http://schemas.openxmlformats.org/officeDocument/2006/relationships/image" Target="../media/image257.png"/><Relationship Id="rId85" Type="http://schemas.openxmlformats.org/officeDocument/2006/relationships/image" Target="../media/image231.png"/><Relationship Id="rId150" Type="http://schemas.openxmlformats.org/officeDocument/2006/relationships/customXml" Target="../ink/ink266.xml"/><Relationship Id="rId12" Type="http://schemas.openxmlformats.org/officeDocument/2006/relationships/customXml" Target="../ink/ink197.xml"/><Relationship Id="rId17" Type="http://schemas.openxmlformats.org/officeDocument/2006/relationships/image" Target="../media/image1970.png"/><Relationship Id="rId33" Type="http://schemas.openxmlformats.org/officeDocument/2006/relationships/image" Target="../media/image205.png"/><Relationship Id="rId38" Type="http://schemas.openxmlformats.org/officeDocument/2006/relationships/customXml" Target="../ink/ink210.xml"/><Relationship Id="rId59" Type="http://schemas.openxmlformats.org/officeDocument/2006/relationships/image" Target="../media/image218.png"/><Relationship Id="rId103" Type="http://schemas.openxmlformats.org/officeDocument/2006/relationships/image" Target="../media/image240.png"/><Relationship Id="rId108" Type="http://schemas.openxmlformats.org/officeDocument/2006/relationships/customXml" Target="../ink/ink245.xml"/><Relationship Id="rId124" Type="http://schemas.openxmlformats.org/officeDocument/2006/relationships/customXml" Target="../ink/ink253.xml"/><Relationship Id="rId129" Type="http://schemas.openxmlformats.org/officeDocument/2006/relationships/image" Target="../media/image23.png"/><Relationship Id="rId54" Type="http://schemas.openxmlformats.org/officeDocument/2006/relationships/customXml" Target="../ink/ink218.xml"/><Relationship Id="rId70" Type="http://schemas.openxmlformats.org/officeDocument/2006/relationships/customXml" Target="../ink/ink226.xml"/><Relationship Id="rId75" Type="http://schemas.openxmlformats.org/officeDocument/2006/relationships/image" Target="../media/image226.png"/><Relationship Id="rId91" Type="http://schemas.openxmlformats.org/officeDocument/2006/relationships/image" Target="../media/image234.png"/><Relationship Id="rId96" Type="http://schemas.openxmlformats.org/officeDocument/2006/relationships/customXml" Target="../ink/ink239.xml"/><Relationship Id="rId140" Type="http://schemas.openxmlformats.org/officeDocument/2006/relationships/customXml" Target="../ink/ink261.xml"/><Relationship Id="rId145" Type="http://schemas.openxmlformats.org/officeDocument/2006/relationships/image" Target="../media/image260.png"/><Relationship Id="rId161" Type="http://schemas.openxmlformats.org/officeDocument/2006/relationships/image" Target="../media/image268.png"/><Relationship Id="rId166" Type="http://schemas.openxmlformats.org/officeDocument/2006/relationships/customXml" Target="../ink/ink2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4.xml"/><Relationship Id="rId23" Type="http://schemas.openxmlformats.org/officeDocument/2006/relationships/image" Target="../media/image200.png"/><Relationship Id="rId28" Type="http://schemas.openxmlformats.org/officeDocument/2006/relationships/customXml" Target="../ink/ink205.xml"/><Relationship Id="rId49" Type="http://schemas.openxmlformats.org/officeDocument/2006/relationships/image" Target="../media/image213.png"/><Relationship Id="rId114" Type="http://schemas.openxmlformats.org/officeDocument/2006/relationships/customXml" Target="../ink/ink248.xml"/><Relationship Id="rId119" Type="http://schemas.openxmlformats.org/officeDocument/2006/relationships/image" Target="../media/image248.png"/><Relationship Id="rId44" Type="http://schemas.openxmlformats.org/officeDocument/2006/relationships/customXml" Target="../ink/ink213.xml"/><Relationship Id="rId60" Type="http://schemas.openxmlformats.org/officeDocument/2006/relationships/customXml" Target="../ink/ink221.xml"/><Relationship Id="rId65" Type="http://schemas.openxmlformats.org/officeDocument/2006/relationships/image" Target="../media/image221.png"/><Relationship Id="rId81" Type="http://schemas.openxmlformats.org/officeDocument/2006/relationships/image" Target="../media/image229.png"/><Relationship Id="rId86" Type="http://schemas.openxmlformats.org/officeDocument/2006/relationships/customXml" Target="../ink/ink234.xml"/><Relationship Id="rId130" Type="http://schemas.openxmlformats.org/officeDocument/2006/relationships/customXml" Target="../ink/ink256.xml"/><Relationship Id="rId135" Type="http://schemas.openxmlformats.org/officeDocument/2006/relationships/image" Target="../media/image255.png"/><Relationship Id="rId151" Type="http://schemas.openxmlformats.org/officeDocument/2006/relationships/image" Target="../media/image263.png"/><Relationship Id="rId156" Type="http://schemas.openxmlformats.org/officeDocument/2006/relationships/customXml" Target="../ink/ink269.xml"/><Relationship Id="rId13" Type="http://schemas.openxmlformats.org/officeDocument/2006/relationships/image" Target="../media/image156.png"/><Relationship Id="rId18" Type="http://schemas.openxmlformats.org/officeDocument/2006/relationships/customXml" Target="../ink/ink200.xml"/><Relationship Id="rId39" Type="http://schemas.openxmlformats.org/officeDocument/2006/relationships/image" Target="../media/image208.png"/><Relationship Id="rId109" Type="http://schemas.openxmlformats.org/officeDocument/2006/relationships/image" Target="../media/image243.png"/><Relationship Id="rId34" Type="http://schemas.openxmlformats.org/officeDocument/2006/relationships/customXml" Target="../ink/ink208.xml"/><Relationship Id="rId50" Type="http://schemas.openxmlformats.org/officeDocument/2006/relationships/customXml" Target="../ink/ink216.xml"/><Relationship Id="rId55" Type="http://schemas.openxmlformats.org/officeDocument/2006/relationships/image" Target="../media/image216.png"/><Relationship Id="rId76" Type="http://schemas.openxmlformats.org/officeDocument/2006/relationships/customXml" Target="../ink/ink229.xml"/><Relationship Id="rId97" Type="http://schemas.openxmlformats.org/officeDocument/2006/relationships/image" Target="../media/image237.png"/><Relationship Id="rId104" Type="http://schemas.openxmlformats.org/officeDocument/2006/relationships/customXml" Target="../ink/ink243.xml"/><Relationship Id="rId120" Type="http://schemas.openxmlformats.org/officeDocument/2006/relationships/customXml" Target="../ink/ink251.xml"/><Relationship Id="rId125" Type="http://schemas.openxmlformats.org/officeDocument/2006/relationships/image" Target="../media/image251.png"/><Relationship Id="rId141" Type="http://schemas.openxmlformats.org/officeDocument/2006/relationships/image" Target="../media/image258.png"/><Relationship Id="rId146" Type="http://schemas.openxmlformats.org/officeDocument/2006/relationships/customXml" Target="../ink/ink264.xml"/><Relationship Id="rId167" Type="http://schemas.openxmlformats.org/officeDocument/2006/relationships/image" Target="../media/image271.png"/><Relationship Id="rId7" Type="http://schemas.openxmlformats.org/officeDocument/2006/relationships/image" Target="../media/image780.png"/><Relationship Id="rId71" Type="http://schemas.openxmlformats.org/officeDocument/2006/relationships/image" Target="../media/image224.png"/><Relationship Id="rId92" Type="http://schemas.openxmlformats.org/officeDocument/2006/relationships/customXml" Target="../ink/ink237.xml"/><Relationship Id="rId162" Type="http://schemas.openxmlformats.org/officeDocument/2006/relationships/customXml" Target="../ink/ink272.xml"/><Relationship Id="rId2" Type="http://schemas.openxmlformats.org/officeDocument/2006/relationships/customXml" Target="../ink/ink193.xml"/><Relationship Id="rId29" Type="http://schemas.openxmlformats.org/officeDocument/2006/relationships/image" Target="../media/image203.png"/><Relationship Id="rId24" Type="http://schemas.openxmlformats.org/officeDocument/2006/relationships/customXml" Target="../ink/ink203.xml"/><Relationship Id="rId40" Type="http://schemas.openxmlformats.org/officeDocument/2006/relationships/customXml" Target="../ink/ink211.xml"/><Relationship Id="rId45" Type="http://schemas.openxmlformats.org/officeDocument/2006/relationships/image" Target="../media/image211.png"/><Relationship Id="rId66" Type="http://schemas.openxmlformats.org/officeDocument/2006/relationships/customXml" Target="../ink/ink224.xml"/><Relationship Id="rId87" Type="http://schemas.openxmlformats.org/officeDocument/2006/relationships/image" Target="../media/image232.png"/><Relationship Id="rId110" Type="http://schemas.openxmlformats.org/officeDocument/2006/relationships/customXml" Target="../ink/ink246.xml"/><Relationship Id="rId115" Type="http://schemas.openxmlformats.org/officeDocument/2006/relationships/image" Target="../media/image246.png"/><Relationship Id="rId131" Type="http://schemas.openxmlformats.org/officeDocument/2006/relationships/image" Target="../media/image253.png"/><Relationship Id="rId136" Type="http://schemas.openxmlformats.org/officeDocument/2006/relationships/customXml" Target="../ink/ink259.xml"/><Relationship Id="rId157" Type="http://schemas.openxmlformats.org/officeDocument/2006/relationships/image" Target="../media/image266.png"/><Relationship Id="rId61" Type="http://schemas.openxmlformats.org/officeDocument/2006/relationships/image" Target="../media/image219.png"/><Relationship Id="rId82" Type="http://schemas.openxmlformats.org/officeDocument/2006/relationships/customXml" Target="../ink/ink232.xml"/><Relationship Id="rId152" Type="http://schemas.openxmlformats.org/officeDocument/2006/relationships/customXml" Target="../ink/ink267.xml"/><Relationship Id="rId19" Type="http://schemas.openxmlformats.org/officeDocument/2006/relationships/image" Target="../media/image198.png"/><Relationship Id="rId14" Type="http://schemas.openxmlformats.org/officeDocument/2006/relationships/customXml" Target="../ink/ink198.xml"/><Relationship Id="rId30" Type="http://schemas.openxmlformats.org/officeDocument/2006/relationships/customXml" Target="../ink/ink206.xml"/><Relationship Id="rId35" Type="http://schemas.openxmlformats.org/officeDocument/2006/relationships/image" Target="../media/image206.png"/><Relationship Id="rId56" Type="http://schemas.openxmlformats.org/officeDocument/2006/relationships/customXml" Target="../ink/ink219.xml"/><Relationship Id="rId77" Type="http://schemas.openxmlformats.org/officeDocument/2006/relationships/image" Target="../media/image227.png"/><Relationship Id="rId100" Type="http://schemas.openxmlformats.org/officeDocument/2006/relationships/customXml" Target="../ink/ink241.xml"/><Relationship Id="rId105" Type="http://schemas.openxmlformats.org/officeDocument/2006/relationships/image" Target="../media/image241.png"/><Relationship Id="rId126" Type="http://schemas.openxmlformats.org/officeDocument/2006/relationships/customXml" Target="../ink/ink254.xml"/><Relationship Id="rId147" Type="http://schemas.openxmlformats.org/officeDocument/2006/relationships/image" Target="../media/image261.png"/><Relationship Id="rId168" Type="http://schemas.openxmlformats.org/officeDocument/2006/relationships/customXml" Target="../ink/ink275.xml"/><Relationship Id="rId8" Type="http://schemas.openxmlformats.org/officeDocument/2006/relationships/customXml" Target="../ink/ink195.xml"/><Relationship Id="rId51" Type="http://schemas.openxmlformats.org/officeDocument/2006/relationships/image" Target="../media/image214.png"/><Relationship Id="rId72" Type="http://schemas.openxmlformats.org/officeDocument/2006/relationships/customXml" Target="../ink/ink227.xml"/><Relationship Id="rId93" Type="http://schemas.openxmlformats.org/officeDocument/2006/relationships/image" Target="../media/image235.png"/><Relationship Id="rId98" Type="http://schemas.openxmlformats.org/officeDocument/2006/relationships/customXml" Target="../ink/ink240.xml"/><Relationship Id="rId121" Type="http://schemas.openxmlformats.org/officeDocument/2006/relationships/image" Target="../media/image249.png"/><Relationship Id="rId142" Type="http://schemas.openxmlformats.org/officeDocument/2006/relationships/customXml" Target="../ink/ink262.xml"/><Relationship Id="rId163" Type="http://schemas.openxmlformats.org/officeDocument/2006/relationships/image" Target="../media/image269.png"/><Relationship Id="rId25" Type="http://schemas.openxmlformats.org/officeDocument/2006/relationships/image" Target="../media/image201.png"/><Relationship Id="rId46" Type="http://schemas.openxmlformats.org/officeDocument/2006/relationships/customXml" Target="../ink/ink214.xml"/><Relationship Id="rId67" Type="http://schemas.openxmlformats.org/officeDocument/2006/relationships/image" Target="../media/image222.png"/><Relationship Id="rId116" Type="http://schemas.openxmlformats.org/officeDocument/2006/relationships/customXml" Target="../ink/ink249.xml"/><Relationship Id="rId137" Type="http://schemas.openxmlformats.org/officeDocument/2006/relationships/image" Target="../media/image256.png"/><Relationship Id="rId158" Type="http://schemas.openxmlformats.org/officeDocument/2006/relationships/customXml" Target="../ink/ink270.xml"/><Relationship Id="rId20" Type="http://schemas.openxmlformats.org/officeDocument/2006/relationships/customXml" Target="../ink/ink201.xml"/><Relationship Id="rId41" Type="http://schemas.openxmlformats.org/officeDocument/2006/relationships/image" Target="../media/image209.png"/><Relationship Id="rId62" Type="http://schemas.openxmlformats.org/officeDocument/2006/relationships/customXml" Target="../ink/ink222.xml"/><Relationship Id="rId83" Type="http://schemas.openxmlformats.org/officeDocument/2006/relationships/image" Target="../media/image230.png"/><Relationship Id="rId88" Type="http://schemas.openxmlformats.org/officeDocument/2006/relationships/customXml" Target="../ink/ink235.xml"/><Relationship Id="rId111" Type="http://schemas.openxmlformats.org/officeDocument/2006/relationships/image" Target="../media/image244.png"/><Relationship Id="rId132" Type="http://schemas.openxmlformats.org/officeDocument/2006/relationships/customXml" Target="../ink/ink257.xml"/><Relationship Id="rId153" Type="http://schemas.openxmlformats.org/officeDocument/2006/relationships/image" Target="../media/image264.png"/><Relationship Id="rId15" Type="http://schemas.openxmlformats.org/officeDocument/2006/relationships/image" Target="../media/image157.png"/><Relationship Id="rId36" Type="http://schemas.openxmlformats.org/officeDocument/2006/relationships/customXml" Target="../ink/ink209.xml"/><Relationship Id="rId57" Type="http://schemas.openxmlformats.org/officeDocument/2006/relationships/image" Target="../media/image217.png"/><Relationship Id="rId106" Type="http://schemas.openxmlformats.org/officeDocument/2006/relationships/customXml" Target="../ink/ink244.xml"/><Relationship Id="rId127" Type="http://schemas.openxmlformats.org/officeDocument/2006/relationships/image" Target="../media/image252.png"/><Relationship Id="rId10" Type="http://schemas.openxmlformats.org/officeDocument/2006/relationships/customXml" Target="../ink/ink196.xml"/><Relationship Id="rId31" Type="http://schemas.openxmlformats.org/officeDocument/2006/relationships/image" Target="../media/image204.png"/><Relationship Id="rId52" Type="http://schemas.openxmlformats.org/officeDocument/2006/relationships/customXml" Target="../ink/ink217.xml"/><Relationship Id="rId73" Type="http://schemas.openxmlformats.org/officeDocument/2006/relationships/image" Target="../media/image225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image" Target="../media/image238.png"/><Relationship Id="rId101" Type="http://schemas.openxmlformats.org/officeDocument/2006/relationships/image" Target="../media/image239.png"/><Relationship Id="rId122" Type="http://schemas.openxmlformats.org/officeDocument/2006/relationships/customXml" Target="../ink/ink252.xml"/><Relationship Id="rId143" Type="http://schemas.openxmlformats.org/officeDocument/2006/relationships/image" Target="../media/image259.png"/><Relationship Id="rId148" Type="http://schemas.openxmlformats.org/officeDocument/2006/relationships/customXml" Target="../ink/ink265.xml"/><Relationship Id="rId164" Type="http://schemas.openxmlformats.org/officeDocument/2006/relationships/customXml" Target="../ink/ink273.xml"/><Relationship Id="rId169" Type="http://schemas.openxmlformats.org/officeDocument/2006/relationships/image" Target="../media/image272.png"/><Relationship Id="rId9" Type="http://schemas.openxmlformats.org/officeDocument/2006/relationships/image" Target="../media/image79.png"/><Relationship Id="rId26" Type="http://schemas.openxmlformats.org/officeDocument/2006/relationships/customXml" Target="../ink/ink204.xml"/><Relationship Id="rId47" Type="http://schemas.openxmlformats.org/officeDocument/2006/relationships/image" Target="../media/image212.png"/><Relationship Id="rId68" Type="http://schemas.openxmlformats.org/officeDocument/2006/relationships/customXml" Target="../ink/ink225.xml"/><Relationship Id="rId89" Type="http://schemas.openxmlformats.org/officeDocument/2006/relationships/image" Target="../media/image233.png"/><Relationship Id="rId112" Type="http://schemas.openxmlformats.org/officeDocument/2006/relationships/customXml" Target="../ink/ink247.xml"/><Relationship Id="rId133" Type="http://schemas.openxmlformats.org/officeDocument/2006/relationships/image" Target="../media/image254.png"/><Relationship Id="rId154" Type="http://schemas.openxmlformats.org/officeDocument/2006/relationships/customXml" Target="../ink/ink268.xml"/><Relationship Id="rId16" Type="http://schemas.openxmlformats.org/officeDocument/2006/relationships/customXml" Target="../ink/ink199.xml"/><Relationship Id="rId37" Type="http://schemas.openxmlformats.org/officeDocument/2006/relationships/image" Target="../media/image207.png"/><Relationship Id="rId58" Type="http://schemas.openxmlformats.org/officeDocument/2006/relationships/customXml" Target="../ink/ink220.xml"/><Relationship Id="rId79" Type="http://schemas.openxmlformats.org/officeDocument/2006/relationships/image" Target="../media/image228.png"/><Relationship Id="rId102" Type="http://schemas.openxmlformats.org/officeDocument/2006/relationships/customXml" Target="../ink/ink242.xml"/><Relationship Id="rId123" Type="http://schemas.openxmlformats.org/officeDocument/2006/relationships/image" Target="../media/image250.png"/><Relationship Id="rId144" Type="http://schemas.openxmlformats.org/officeDocument/2006/relationships/customXml" Target="../ink/ink263.xml"/><Relationship Id="rId90" Type="http://schemas.openxmlformats.org/officeDocument/2006/relationships/customXml" Target="../ink/ink236.xml"/><Relationship Id="rId165" Type="http://schemas.openxmlformats.org/officeDocument/2006/relationships/image" Target="../media/image270.png"/><Relationship Id="rId27" Type="http://schemas.openxmlformats.org/officeDocument/2006/relationships/image" Target="../media/image202.png"/><Relationship Id="rId48" Type="http://schemas.openxmlformats.org/officeDocument/2006/relationships/customXml" Target="../ink/ink215.xml"/><Relationship Id="rId69" Type="http://schemas.openxmlformats.org/officeDocument/2006/relationships/image" Target="../media/image223.png"/><Relationship Id="rId113" Type="http://schemas.openxmlformats.org/officeDocument/2006/relationships/image" Target="../media/image245.png"/><Relationship Id="rId134" Type="http://schemas.openxmlformats.org/officeDocument/2006/relationships/customXml" Target="../ink/ink258.xml"/><Relationship Id="rId80" Type="http://schemas.openxmlformats.org/officeDocument/2006/relationships/customXml" Target="../ink/ink231.xml"/><Relationship Id="rId155" Type="http://schemas.openxmlformats.org/officeDocument/2006/relationships/image" Target="../media/image26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1" Type="http://schemas.openxmlformats.org/officeDocument/2006/relationships/image" Target="../media/image281.png"/><Relationship Id="rId42" Type="http://schemas.openxmlformats.org/officeDocument/2006/relationships/customXml" Target="../ink/ink295.xml"/><Relationship Id="rId63" Type="http://schemas.openxmlformats.org/officeDocument/2006/relationships/image" Target="../media/image302.png"/><Relationship Id="rId84" Type="http://schemas.openxmlformats.org/officeDocument/2006/relationships/customXml" Target="../ink/ink316.xml"/><Relationship Id="rId138" Type="http://schemas.openxmlformats.org/officeDocument/2006/relationships/customXml" Target="../ink/ink343.xml"/><Relationship Id="rId159" Type="http://schemas.openxmlformats.org/officeDocument/2006/relationships/image" Target="../media/image350.png"/><Relationship Id="rId170" Type="http://schemas.openxmlformats.org/officeDocument/2006/relationships/customXml" Target="../ink/ink359.xml"/><Relationship Id="rId191" Type="http://schemas.openxmlformats.org/officeDocument/2006/relationships/image" Target="../media/image366.png"/><Relationship Id="rId107" Type="http://schemas.openxmlformats.org/officeDocument/2006/relationships/image" Target="../media/image324.png"/><Relationship Id="rId11" Type="http://schemas.openxmlformats.org/officeDocument/2006/relationships/image" Target="../media/image276.png"/><Relationship Id="rId32" Type="http://schemas.openxmlformats.org/officeDocument/2006/relationships/customXml" Target="../ink/ink290.xml"/><Relationship Id="rId53" Type="http://schemas.openxmlformats.org/officeDocument/2006/relationships/image" Target="../media/image297.png"/><Relationship Id="rId74" Type="http://schemas.openxmlformats.org/officeDocument/2006/relationships/customXml" Target="../ink/ink311.xml"/><Relationship Id="rId128" Type="http://schemas.openxmlformats.org/officeDocument/2006/relationships/customXml" Target="../ink/ink338.xml"/><Relationship Id="rId149" Type="http://schemas.openxmlformats.org/officeDocument/2006/relationships/image" Target="../media/image345.png"/><Relationship Id="rId5" Type="http://schemas.openxmlformats.org/officeDocument/2006/relationships/image" Target="../media/image2730.png"/><Relationship Id="rId95" Type="http://schemas.openxmlformats.org/officeDocument/2006/relationships/image" Target="../media/image318.png"/><Relationship Id="rId160" Type="http://schemas.openxmlformats.org/officeDocument/2006/relationships/customXml" Target="../ink/ink354.xml"/><Relationship Id="rId181" Type="http://schemas.openxmlformats.org/officeDocument/2006/relationships/image" Target="../media/image361.png"/><Relationship Id="rId22" Type="http://schemas.openxmlformats.org/officeDocument/2006/relationships/customXml" Target="../ink/ink285.xml"/><Relationship Id="rId43" Type="http://schemas.openxmlformats.org/officeDocument/2006/relationships/image" Target="../media/image292.png"/><Relationship Id="rId64" Type="http://schemas.openxmlformats.org/officeDocument/2006/relationships/customXml" Target="../ink/ink306.xml"/><Relationship Id="rId118" Type="http://schemas.openxmlformats.org/officeDocument/2006/relationships/customXml" Target="../ink/ink333.xml"/><Relationship Id="rId139" Type="http://schemas.openxmlformats.org/officeDocument/2006/relationships/image" Target="../media/image340.png"/><Relationship Id="rId85" Type="http://schemas.openxmlformats.org/officeDocument/2006/relationships/image" Target="../media/image313.png"/><Relationship Id="rId150" Type="http://schemas.openxmlformats.org/officeDocument/2006/relationships/customXml" Target="../ink/ink349.xml"/><Relationship Id="rId171" Type="http://schemas.openxmlformats.org/officeDocument/2006/relationships/image" Target="../media/image356.png"/><Relationship Id="rId192" Type="http://schemas.openxmlformats.org/officeDocument/2006/relationships/customXml" Target="../ink/ink370.xml"/><Relationship Id="rId12" Type="http://schemas.openxmlformats.org/officeDocument/2006/relationships/customXml" Target="../ink/ink280.xml"/><Relationship Id="rId33" Type="http://schemas.openxmlformats.org/officeDocument/2006/relationships/image" Target="../media/image287.png"/><Relationship Id="rId108" Type="http://schemas.openxmlformats.org/officeDocument/2006/relationships/customXml" Target="../ink/ink328.xml"/><Relationship Id="rId129" Type="http://schemas.openxmlformats.org/officeDocument/2006/relationships/image" Target="../media/image335.png"/><Relationship Id="rId54" Type="http://schemas.openxmlformats.org/officeDocument/2006/relationships/customXml" Target="../ink/ink301.xml"/><Relationship Id="rId75" Type="http://schemas.openxmlformats.org/officeDocument/2006/relationships/image" Target="../media/image308.png"/><Relationship Id="rId96" Type="http://schemas.openxmlformats.org/officeDocument/2006/relationships/customXml" Target="../ink/ink322.xml"/><Relationship Id="rId140" Type="http://schemas.openxmlformats.org/officeDocument/2006/relationships/customXml" Target="../ink/ink344.xml"/><Relationship Id="rId161" Type="http://schemas.openxmlformats.org/officeDocument/2006/relationships/image" Target="../media/image351.png"/><Relationship Id="rId182" Type="http://schemas.openxmlformats.org/officeDocument/2006/relationships/customXml" Target="../ink/ink365.xml"/><Relationship Id="rId6" Type="http://schemas.openxmlformats.org/officeDocument/2006/relationships/customXml" Target="../ink/ink277.xml"/><Relationship Id="rId23" Type="http://schemas.openxmlformats.org/officeDocument/2006/relationships/image" Target="../media/image282.png"/><Relationship Id="rId119" Type="http://schemas.openxmlformats.org/officeDocument/2006/relationships/image" Target="../media/image330.png"/><Relationship Id="rId44" Type="http://schemas.openxmlformats.org/officeDocument/2006/relationships/customXml" Target="../ink/ink296.xml"/><Relationship Id="rId65" Type="http://schemas.openxmlformats.org/officeDocument/2006/relationships/image" Target="../media/image303.png"/><Relationship Id="rId86" Type="http://schemas.openxmlformats.org/officeDocument/2006/relationships/customXml" Target="../ink/ink317.xml"/><Relationship Id="rId130" Type="http://schemas.openxmlformats.org/officeDocument/2006/relationships/customXml" Target="../ink/ink339.xml"/><Relationship Id="rId151" Type="http://schemas.openxmlformats.org/officeDocument/2006/relationships/image" Target="../media/image346.png"/><Relationship Id="rId172" Type="http://schemas.openxmlformats.org/officeDocument/2006/relationships/customXml" Target="../ink/ink360.xml"/><Relationship Id="rId193" Type="http://schemas.openxmlformats.org/officeDocument/2006/relationships/image" Target="../media/image367.png"/><Relationship Id="rId13" Type="http://schemas.openxmlformats.org/officeDocument/2006/relationships/image" Target="../media/image277.png"/><Relationship Id="rId18" Type="http://schemas.openxmlformats.org/officeDocument/2006/relationships/customXml" Target="../ink/ink283.xml"/><Relationship Id="rId39" Type="http://schemas.openxmlformats.org/officeDocument/2006/relationships/image" Target="../media/image290.png"/><Relationship Id="rId109" Type="http://schemas.openxmlformats.org/officeDocument/2006/relationships/image" Target="../media/image325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298.png"/><Relationship Id="rId76" Type="http://schemas.openxmlformats.org/officeDocument/2006/relationships/customXml" Target="../ink/ink312.xml"/><Relationship Id="rId97" Type="http://schemas.openxmlformats.org/officeDocument/2006/relationships/image" Target="../media/image319.png"/><Relationship Id="rId104" Type="http://schemas.openxmlformats.org/officeDocument/2006/relationships/customXml" Target="../ink/ink326.xml"/><Relationship Id="rId120" Type="http://schemas.openxmlformats.org/officeDocument/2006/relationships/customXml" Target="../ink/ink334.xml"/><Relationship Id="rId125" Type="http://schemas.openxmlformats.org/officeDocument/2006/relationships/image" Target="../media/image333.png"/><Relationship Id="rId141" Type="http://schemas.openxmlformats.org/officeDocument/2006/relationships/image" Target="../media/image341.png"/><Relationship Id="rId146" Type="http://schemas.openxmlformats.org/officeDocument/2006/relationships/customXml" Target="../ink/ink347.xml"/><Relationship Id="rId167" Type="http://schemas.openxmlformats.org/officeDocument/2006/relationships/image" Target="../media/image354.png"/><Relationship Id="rId188" Type="http://schemas.openxmlformats.org/officeDocument/2006/relationships/customXml" Target="../ink/ink368.xml"/><Relationship Id="rId7" Type="http://schemas.openxmlformats.org/officeDocument/2006/relationships/image" Target="../media/image274.png"/><Relationship Id="rId71" Type="http://schemas.openxmlformats.org/officeDocument/2006/relationships/image" Target="../media/image306.png"/><Relationship Id="rId92" Type="http://schemas.openxmlformats.org/officeDocument/2006/relationships/customXml" Target="../ink/ink320.xml"/><Relationship Id="rId162" Type="http://schemas.openxmlformats.org/officeDocument/2006/relationships/customXml" Target="../ink/ink355.xml"/><Relationship Id="rId183" Type="http://schemas.openxmlformats.org/officeDocument/2006/relationships/image" Target="../media/image362.png"/><Relationship Id="rId2" Type="http://schemas.openxmlformats.org/officeDocument/2006/relationships/customXml" Target="../ink/ink276.xml"/><Relationship Id="rId29" Type="http://schemas.openxmlformats.org/officeDocument/2006/relationships/image" Target="../media/image285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293.png"/><Relationship Id="rId66" Type="http://schemas.openxmlformats.org/officeDocument/2006/relationships/customXml" Target="../ink/ink307.xml"/><Relationship Id="rId87" Type="http://schemas.openxmlformats.org/officeDocument/2006/relationships/image" Target="../media/image314.png"/><Relationship Id="rId110" Type="http://schemas.openxmlformats.org/officeDocument/2006/relationships/customXml" Target="../ink/ink329.xml"/><Relationship Id="rId115" Type="http://schemas.openxmlformats.org/officeDocument/2006/relationships/image" Target="../media/image328.png"/><Relationship Id="rId131" Type="http://schemas.openxmlformats.org/officeDocument/2006/relationships/image" Target="../media/image336.png"/><Relationship Id="rId136" Type="http://schemas.openxmlformats.org/officeDocument/2006/relationships/customXml" Target="../ink/ink342.xml"/><Relationship Id="rId157" Type="http://schemas.openxmlformats.org/officeDocument/2006/relationships/image" Target="../media/image349.png"/><Relationship Id="rId178" Type="http://schemas.openxmlformats.org/officeDocument/2006/relationships/customXml" Target="../ink/ink363.xml"/><Relationship Id="rId61" Type="http://schemas.openxmlformats.org/officeDocument/2006/relationships/image" Target="../media/image301.png"/><Relationship Id="rId82" Type="http://schemas.openxmlformats.org/officeDocument/2006/relationships/customXml" Target="../ink/ink315.xml"/><Relationship Id="rId152" Type="http://schemas.openxmlformats.org/officeDocument/2006/relationships/customXml" Target="../ink/ink350.xml"/><Relationship Id="rId173" Type="http://schemas.openxmlformats.org/officeDocument/2006/relationships/image" Target="../media/image357.png"/><Relationship Id="rId19" Type="http://schemas.openxmlformats.org/officeDocument/2006/relationships/image" Target="../media/image280.png"/><Relationship Id="rId14" Type="http://schemas.openxmlformats.org/officeDocument/2006/relationships/customXml" Target="../ink/ink281.xml"/><Relationship Id="rId30" Type="http://schemas.openxmlformats.org/officeDocument/2006/relationships/customXml" Target="../ink/ink289.xml"/><Relationship Id="rId35" Type="http://schemas.openxmlformats.org/officeDocument/2006/relationships/image" Target="../media/image288.png"/><Relationship Id="rId56" Type="http://schemas.openxmlformats.org/officeDocument/2006/relationships/customXml" Target="../ink/ink302.xml"/><Relationship Id="rId77" Type="http://schemas.openxmlformats.org/officeDocument/2006/relationships/image" Target="../media/image309.png"/><Relationship Id="rId100" Type="http://schemas.openxmlformats.org/officeDocument/2006/relationships/customXml" Target="../ink/ink324.xml"/><Relationship Id="rId105" Type="http://schemas.openxmlformats.org/officeDocument/2006/relationships/image" Target="../media/image323.png"/><Relationship Id="rId126" Type="http://schemas.openxmlformats.org/officeDocument/2006/relationships/customXml" Target="../ink/ink337.xml"/><Relationship Id="rId147" Type="http://schemas.openxmlformats.org/officeDocument/2006/relationships/image" Target="../media/image344.png"/><Relationship Id="rId168" Type="http://schemas.openxmlformats.org/officeDocument/2006/relationships/customXml" Target="../ink/ink358.xml"/><Relationship Id="rId8" Type="http://schemas.openxmlformats.org/officeDocument/2006/relationships/customXml" Target="../ink/ink278.xml"/><Relationship Id="rId51" Type="http://schemas.openxmlformats.org/officeDocument/2006/relationships/image" Target="../media/image296.png"/><Relationship Id="rId72" Type="http://schemas.openxmlformats.org/officeDocument/2006/relationships/customXml" Target="../ink/ink310.xml"/><Relationship Id="rId93" Type="http://schemas.openxmlformats.org/officeDocument/2006/relationships/image" Target="../media/image317.png"/><Relationship Id="rId98" Type="http://schemas.openxmlformats.org/officeDocument/2006/relationships/customXml" Target="../ink/ink323.xml"/><Relationship Id="rId121" Type="http://schemas.openxmlformats.org/officeDocument/2006/relationships/image" Target="../media/image331.png"/><Relationship Id="rId142" Type="http://schemas.openxmlformats.org/officeDocument/2006/relationships/customXml" Target="../ink/ink345.xml"/><Relationship Id="rId163" Type="http://schemas.openxmlformats.org/officeDocument/2006/relationships/image" Target="../media/image352.png"/><Relationship Id="rId184" Type="http://schemas.openxmlformats.org/officeDocument/2006/relationships/customXml" Target="../ink/ink366.xml"/><Relationship Id="rId189" Type="http://schemas.openxmlformats.org/officeDocument/2006/relationships/image" Target="../media/image365.png"/><Relationship Id="rId25" Type="http://schemas.openxmlformats.org/officeDocument/2006/relationships/image" Target="../media/image283.png"/><Relationship Id="rId46" Type="http://schemas.openxmlformats.org/officeDocument/2006/relationships/customXml" Target="../ink/ink297.xml"/><Relationship Id="rId67" Type="http://schemas.openxmlformats.org/officeDocument/2006/relationships/image" Target="../media/image304.png"/><Relationship Id="rId116" Type="http://schemas.openxmlformats.org/officeDocument/2006/relationships/customXml" Target="../ink/ink332.xml"/><Relationship Id="rId137" Type="http://schemas.openxmlformats.org/officeDocument/2006/relationships/image" Target="../media/image339.png"/><Relationship Id="rId158" Type="http://schemas.openxmlformats.org/officeDocument/2006/relationships/customXml" Target="../ink/ink353.xml"/><Relationship Id="rId20" Type="http://schemas.openxmlformats.org/officeDocument/2006/relationships/customXml" Target="../ink/ink284.xml"/><Relationship Id="rId41" Type="http://schemas.openxmlformats.org/officeDocument/2006/relationships/image" Target="../media/image291.png"/><Relationship Id="rId62" Type="http://schemas.openxmlformats.org/officeDocument/2006/relationships/customXml" Target="../ink/ink305.xml"/><Relationship Id="rId83" Type="http://schemas.openxmlformats.org/officeDocument/2006/relationships/image" Target="../media/image312.png"/><Relationship Id="rId88" Type="http://schemas.openxmlformats.org/officeDocument/2006/relationships/customXml" Target="../ink/ink318.xml"/><Relationship Id="rId111" Type="http://schemas.openxmlformats.org/officeDocument/2006/relationships/image" Target="../media/image326.png"/><Relationship Id="rId132" Type="http://schemas.openxmlformats.org/officeDocument/2006/relationships/customXml" Target="../ink/ink340.xml"/><Relationship Id="rId153" Type="http://schemas.openxmlformats.org/officeDocument/2006/relationships/image" Target="../media/image347.png"/><Relationship Id="rId174" Type="http://schemas.openxmlformats.org/officeDocument/2006/relationships/customXml" Target="../ink/ink361.xml"/><Relationship Id="rId179" Type="http://schemas.openxmlformats.org/officeDocument/2006/relationships/image" Target="../media/image360.png"/><Relationship Id="rId190" Type="http://schemas.openxmlformats.org/officeDocument/2006/relationships/customXml" Target="../ink/ink369.xml"/><Relationship Id="rId15" Type="http://schemas.openxmlformats.org/officeDocument/2006/relationships/image" Target="../media/image278.png"/><Relationship Id="rId36" Type="http://schemas.openxmlformats.org/officeDocument/2006/relationships/customXml" Target="../ink/ink292.xml"/><Relationship Id="rId57" Type="http://schemas.openxmlformats.org/officeDocument/2006/relationships/image" Target="../media/image299.png"/><Relationship Id="rId106" Type="http://schemas.openxmlformats.org/officeDocument/2006/relationships/customXml" Target="../ink/ink327.xml"/><Relationship Id="rId127" Type="http://schemas.openxmlformats.org/officeDocument/2006/relationships/image" Target="../media/image334.png"/><Relationship Id="rId10" Type="http://schemas.openxmlformats.org/officeDocument/2006/relationships/customXml" Target="../ink/ink279.xml"/><Relationship Id="rId31" Type="http://schemas.openxmlformats.org/officeDocument/2006/relationships/image" Target="../media/image286.png"/><Relationship Id="rId52" Type="http://schemas.openxmlformats.org/officeDocument/2006/relationships/customXml" Target="../ink/ink300.xml"/><Relationship Id="rId73" Type="http://schemas.openxmlformats.org/officeDocument/2006/relationships/image" Target="../media/image307.png"/><Relationship Id="rId78" Type="http://schemas.openxmlformats.org/officeDocument/2006/relationships/customXml" Target="../ink/ink313.xml"/><Relationship Id="rId94" Type="http://schemas.openxmlformats.org/officeDocument/2006/relationships/customXml" Target="../ink/ink321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35.xml"/><Relationship Id="rId143" Type="http://schemas.openxmlformats.org/officeDocument/2006/relationships/image" Target="../media/image342.png"/><Relationship Id="rId148" Type="http://schemas.openxmlformats.org/officeDocument/2006/relationships/customXml" Target="../ink/ink348.xml"/><Relationship Id="rId164" Type="http://schemas.openxmlformats.org/officeDocument/2006/relationships/customXml" Target="../ink/ink356.xml"/><Relationship Id="rId169" Type="http://schemas.openxmlformats.org/officeDocument/2006/relationships/image" Target="../media/image355.png"/><Relationship Id="rId185" Type="http://schemas.openxmlformats.org/officeDocument/2006/relationships/image" Target="../media/image363.png"/><Relationship Id="rId9" Type="http://schemas.openxmlformats.org/officeDocument/2006/relationships/image" Target="../media/image275.png"/><Relationship Id="rId180" Type="http://schemas.openxmlformats.org/officeDocument/2006/relationships/customXml" Target="../ink/ink364.xml"/><Relationship Id="rId26" Type="http://schemas.openxmlformats.org/officeDocument/2006/relationships/customXml" Target="../ink/ink287.xml"/><Relationship Id="rId47" Type="http://schemas.openxmlformats.org/officeDocument/2006/relationships/image" Target="../media/image294.png"/><Relationship Id="rId68" Type="http://schemas.openxmlformats.org/officeDocument/2006/relationships/customXml" Target="../ink/ink308.xml"/><Relationship Id="rId89" Type="http://schemas.openxmlformats.org/officeDocument/2006/relationships/image" Target="../media/image315.png"/><Relationship Id="rId112" Type="http://schemas.openxmlformats.org/officeDocument/2006/relationships/customXml" Target="../ink/ink330.xml"/><Relationship Id="rId133" Type="http://schemas.openxmlformats.org/officeDocument/2006/relationships/image" Target="../media/image337.png"/><Relationship Id="rId154" Type="http://schemas.openxmlformats.org/officeDocument/2006/relationships/customXml" Target="../ink/ink351.xml"/><Relationship Id="rId175" Type="http://schemas.openxmlformats.org/officeDocument/2006/relationships/image" Target="../media/image358.png"/><Relationship Id="rId16" Type="http://schemas.openxmlformats.org/officeDocument/2006/relationships/customXml" Target="../ink/ink282.xml"/><Relationship Id="rId37" Type="http://schemas.openxmlformats.org/officeDocument/2006/relationships/image" Target="../media/image289.png"/><Relationship Id="rId58" Type="http://schemas.openxmlformats.org/officeDocument/2006/relationships/customXml" Target="../ink/ink303.xml"/><Relationship Id="rId79" Type="http://schemas.openxmlformats.org/officeDocument/2006/relationships/image" Target="../media/image310.png"/><Relationship Id="rId102" Type="http://schemas.openxmlformats.org/officeDocument/2006/relationships/customXml" Target="../ink/ink325.xml"/><Relationship Id="rId123" Type="http://schemas.openxmlformats.org/officeDocument/2006/relationships/image" Target="../media/image332.png"/><Relationship Id="rId144" Type="http://schemas.openxmlformats.org/officeDocument/2006/relationships/customXml" Target="../ink/ink346.xml"/><Relationship Id="rId90" Type="http://schemas.openxmlformats.org/officeDocument/2006/relationships/customXml" Target="../ink/ink319.xml"/><Relationship Id="rId165" Type="http://schemas.openxmlformats.org/officeDocument/2006/relationships/image" Target="../media/image353.png"/><Relationship Id="rId186" Type="http://schemas.openxmlformats.org/officeDocument/2006/relationships/customXml" Target="../ink/ink367.xml"/><Relationship Id="rId27" Type="http://schemas.openxmlformats.org/officeDocument/2006/relationships/image" Target="../media/image284.png"/><Relationship Id="rId48" Type="http://schemas.openxmlformats.org/officeDocument/2006/relationships/customXml" Target="../ink/ink298.xml"/><Relationship Id="rId69" Type="http://schemas.openxmlformats.org/officeDocument/2006/relationships/image" Target="../media/image305.png"/><Relationship Id="rId113" Type="http://schemas.openxmlformats.org/officeDocument/2006/relationships/image" Target="../media/image327.png"/><Relationship Id="rId134" Type="http://schemas.openxmlformats.org/officeDocument/2006/relationships/customXml" Target="../ink/ink341.xml"/><Relationship Id="rId80" Type="http://schemas.openxmlformats.org/officeDocument/2006/relationships/customXml" Target="../ink/ink314.xml"/><Relationship Id="rId155" Type="http://schemas.openxmlformats.org/officeDocument/2006/relationships/image" Target="../media/image348.png"/><Relationship Id="rId176" Type="http://schemas.openxmlformats.org/officeDocument/2006/relationships/customXml" Target="../ink/ink362.xml"/><Relationship Id="rId17" Type="http://schemas.openxmlformats.org/officeDocument/2006/relationships/image" Target="../media/image279.png"/><Relationship Id="rId38" Type="http://schemas.openxmlformats.org/officeDocument/2006/relationships/customXml" Target="../ink/ink293.xml"/><Relationship Id="rId59" Type="http://schemas.openxmlformats.org/officeDocument/2006/relationships/image" Target="../media/image300.png"/><Relationship Id="rId103" Type="http://schemas.openxmlformats.org/officeDocument/2006/relationships/image" Target="../media/image322.png"/><Relationship Id="rId124" Type="http://schemas.openxmlformats.org/officeDocument/2006/relationships/customXml" Target="../ink/ink336.xml"/><Relationship Id="rId70" Type="http://schemas.openxmlformats.org/officeDocument/2006/relationships/customXml" Target="../ink/ink309.xml"/><Relationship Id="rId91" Type="http://schemas.openxmlformats.org/officeDocument/2006/relationships/image" Target="../media/image316.png"/><Relationship Id="rId145" Type="http://schemas.openxmlformats.org/officeDocument/2006/relationships/image" Target="../media/image343.png"/><Relationship Id="rId166" Type="http://schemas.openxmlformats.org/officeDocument/2006/relationships/customXml" Target="../ink/ink357.xml"/><Relationship Id="rId187" Type="http://schemas.openxmlformats.org/officeDocument/2006/relationships/image" Target="../media/image36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88.xml"/><Relationship Id="rId49" Type="http://schemas.openxmlformats.org/officeDocument/2006/relationships/image" Target="../media/image295.png"/><Relationship Id="rId114" Type="http://schemas.openxmlformats.org/officeDocument/2006/relationships/customXml" Target="../ink/ink331.xml"/><Relationship Id="rId60" Type="http://schemas.openxmlformats.org/officeDocument/2006/relationships/customXml" Target="../ink/ink304.xml"/><Relationship Id="rId81" Type="http://schemas.openxmlformats.org/officeDocument/2006/relationships/image" Target="../media/image311.png"/><Relationship Id="rId135" Type="http://schemas.openxmlformats.org/officeDocument/2006/relationships/image" Target="../media/image338.png"/><Relationship Id="rId156" Type="http://schemas.openxmlformats.org/officeDocument/2006/relationships/customXml" Target="../ink/ink352.xml"/><Relationship Id="rId177" Type="http://schemas.openxmlformats.org/officeDocument/2006/relationships/image" Target="../media/image35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93858" y="2920881"/>
            <a:ext cx="9815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Operations on Sets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2817C4-C280-4B94-91BF-F0BC9C02D9C6}"/>
                  </a:ext>
                </a:extLst>
              </p14:cNvPr>
              <p14:cNvContentPartPr/>
              <p14:nvPr/>
            </p14:nvContentPartPr>
            <p14:xfrm>
              <a:off x="584890" y="408902"/>
              <a:ext cx="369720" cy="420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2817C4-C280-4B94-91BF-F0BC9C02D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890" y="390902"/>
                <a:ext cx="4053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AE14A0C-CB69-4069-9358-B1D7A225A020}"/>
                  </a:ext>
                </a:extLst>
              </p14:cNvPr>
              <p14:cNvContentPartPr/>
              <p14:nvPr/>
            </p14:nvContentPartPr>
            <p14:xfrm>
              <a:off x="1067650" y="562262"/>
              <a:ext cx="199080" cy="232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E14A0C-CB69-4069-9358-B1D7A225A0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9650" y="544622"/>
                <a:ext cx="234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63AE607-336D-4728-A556-6CEC0A7B4B60}"/>
                  </a:ext>
                </a:extLst>
              </p14:cNvPr>
              <p14:cNvContentPartPr/>
              <p14:nvPr/>
            </p14:nvContentPartPr>
            <p14:xfrm>
              <a:off x="1430890" y="601862"/>
              <a:ext cx="45720" cy="216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63AE607-336D-4728-A556-6CEC0A7B4B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3250" y="583862"/>
                <a:ext cx="81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8F612F-42AA-4FEE-A82C-ADFE720C788E}"/>
                  </a:ext>
                </a:extLst>
              </p14:cNvPr>
              <p14:cNvContentPartPr/>
              <p14:nvPr/>
            </p14:nvContentPartPr>
            <p14:xfrm>
              <a:off x="1436650" y="460022"/>
              <a:ext cx="11880" cy="1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8F612F-42AA-4FEE-A82C-ADFE720C7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9010" y="44202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348858C-3A4F-48F5-B079-7F52004FD2E8}"/>
                  </a:ext>
                </a:extLst>
              </p14:cNvPr>
              <p14:cNvContentPartPr/>
              <p14:nvPr/>
            </p14:nvContentPartPr>
            <p14:xfrm>
              <a:off x="1658410" y="555782"/>
              <a:ext cx="148680" cy="268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348858C-3A4F-48F5-B079-7F52004FD2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0410" y="538142"/>
                <a:ext cx="184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E6FE5F-B1A7-4BB5-8782-0E285884284A}"/>
                  </a:ext>
                </a:extLst>
              </p14:cNvPr>
              <p14:cNvContentPartPr/>
              <p14:nvPr/>
            </p14:nvContentPartPr>
            <p14:xfrm>
              <a:off x="1936690" y="555782"/>
              <a:ext cx="245160" cy="267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E6FE5F-B1A7-4BB5-8782-0E28588428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18690" y="538142"/>
                <a:ext cx="280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CEDA679-45A1-4469-B07A-82D64339931A}"/>
                  </a:ext>
                </a:extLst>
              </p14:cNvPr>
              <p14:cNvContentPartPr/>
              <p14:nvPr/>
            </p14:nvContentPartPr>
            <p14:xfrm>
              <a:off x="3356170" y="294782"/>
              <a:ext cx="1108800" cy="506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CEDA679-45A1-4469-B07A-82D6433993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8524" y="276782"/>
                <a:ext cx="1144452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797E169-BC7D-4EA0-B69E-1F73FBEE6379}"/>
                  </a:ext>
                </a:extLst>
              </p14:cNvPr>
              <p14:cNvContentPartPr/>
              <p14:nvPr/>
            </p14:nvContentPartPr>
            <p14:xfrm>
              <a:off x="2463730" y="334022"/>
              <a:ext cx="529560" cy="467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797E169-BC7D-4EA0-B69E-1F73FBEE63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6090" y="316382"/>
                <a:ext cx="565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BC0C09A-1B8B-4EC8-AA39-6A47B85AD7CF}"/>
                  </a:ext>
                </a:extLst>
              </p14:cNvPr>
              <p14:cNvContentPartPr/>
              <p14:nvPr/>
            </p14:nvContentPartPr>
            <p14:xfrm>
              <a:off x="7235530" y="2270822"/>
              <a:ext cx="3754440" cy="1966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BC0C09A-1B8B-4EC8-AA39-6A47B85AD7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7530" y="2253182"/>
                <a:ext cx="379008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A48A302-8EE5-4FA1-9FF4-D282AFC532D3}"/>
                  </a:ext>
                </a:extLst>
              </p14:cNvPr>
              <p14:cNvContentPartPr/>
              <p14:nvPr/>
            </p14:nvContentPartPr>
            <p14:xfrm>
              <a:off x="471130" y="976622"/>
              <a:ext cx="3868200" cy="28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A48A302-8EE5-4FA1-9FF4-D282AFC532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490" y="958982"/>
                <a:ext cx="39038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E107B0-B7B1-46B7-9DBC-9EDF672D0EA4}"/>
                  </a:ext>
                </a:extLst>
              </p14:cNvPr>
              <p14:cNvContentPartPr/>
              <p14:nvPr/>
            </p14:nvContentPartPr>
            <p14:xfrm>
              <a:off x="2828050" y="1192622"/>
              <a:ext cx="471960" cy="341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E107B0-B7B1-46B7-9DBC-9EDF672D0E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10410" y="1174641"/>
                <a:ext cx="507600" cy="376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4093B32-98C9-4E15-B2D2-F6003D7ACC03}"/>
                  </a:ext>
                </a:extLst>
              </p14:cNvPr>
              <p14:cNvContentPartPr/>
              <p14:nvPr/>
            </p14:nvContentPartPr>
            <p14:xfrm>
              <a:off x="2191930" y="1249142"/>
              <a:ext cx="290520" cy="312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4093B32-98C9-4E15-B2D2-F6003D7ACC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74268" y="1231502"/>
                <a:ext cx="326204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A9D5D40-9423-4F47-B3AA-DEAC97406969}"/>
                  </a:ext>
                </a:extLst>
              </p14:cNvPr>
              <p14:cNvContentPartPr/>
              <p14:nvPr/>
            </p14:nvContentPartPr>
            <p14:xfrm>
              <a:off x="1590010" y="1249142"/>
              <a:ext cx="426960" cy="335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A9D5D40-9423-4F47-B3AA-DEAC974069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2355" y="1231483"/>
                <a:ext cx="462630" cy="371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3859C80-C323-4FE0-BAC8-909319A93CF0}"/>
                  </a:ext>
                </a:extLst>
              </p14:cNvPr>
              <p14:cNvContentPartPr/>
              <p14:nvPr/>
            </p14:nvContentPartPr>
            <p14:xfrm>
              <a:off x="522250" y="1243742"/>
              <a:ext cx="829440" cy="352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3859C80-C323-4FE0-BAC8-909319A93C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4610" y="1225742"/>
                <a:ext cx="8650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C2315C9-835C-41AE-AFE8-120097B4F27B}"/>
                  </a:ext>
                </a:extLst>
              </p14:cNvPr>
              <p14:cNvContentPartPr/>
              <p14:nvPr/>
            </p14:nvContentPartPr>
            <p14:xfrm>
              <a:off x="4844410" y="1476662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C2315C9-835C-41AE-AFE8-120097B4F2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26770" y="14586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BFB8EF4-2B4B-4A77-9BB7-33ED2570162F}"/>
                  </a:ext>
                </a:extLst>
              </p14:cNvPr>
              <p14:cNvContentPartPr/>
              <p14:nvPr/>
            </p14:nvContentPartPr>
            <p14:xfrm>
              <a:off x="3623290" y="1220702"/>
              <a:ext cx="1011600" cy="290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BFB8EF4-2B4B-4A77-9BB7-33ED257016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05650" y="1203040"/>
                <a:ext cx="104724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CBA116-274B-44D3-BF38-D146FA990272}"/>
                  </a:ext>
                </a:extLst>
              </p14:cNvPr>
              <p14:cNvContentPartPr/>
              <p14:nvPr/>
            </p14:nvContentPartPr>
            <p14:xfrm>
              <a:off x="5821450" y="1282982"/>
              <a:ext cx="147960" cy="171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CBA116-274B-44D3-BF38-D146FA9902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3450" y="1264982"/>
                <a:ext cx="183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4189396-5D97-40EF-AEE3-30DCDA6C7CD1}"/>
                  </a:ext>
                </a:extLst>
              </p14:cNvPr>
              <p14:cNvContentPartPr/>
              <p14:nvPr/>
            </p14:nvContentPartPr>
            <p14:xfrm>
              <a:off x="5105770" y="1169942"/>
              <a:ext cx="591120" cy="255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4189396-5D97-40EF-AEE3-30DCDA6C7C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7770" y="1151942"/>
                <a:ext cx="626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8713128-7B13-4BC6-A5FF-D9C4A0F3F0DD}"/>
                  </a:ext>
                </a:extLst>
              </p14:cNvPr>
              <p14:cNvContentPartPr/>
              <p14:nvPr/>
            </p14:nvContentPartPr>
            <p14:xfrm>
              <a:off x="6945730" y="1146902"/>
              <a:ext cx="11880" cy="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8713128-7B13-4BC6-A5FF-D9C4A0F3F0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28090" y="11292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2CFD92C-A38D-4071-8716-36379B072D28}"/>
                  </a:ext>
                </a:extLst>
              </p14:cNvPr>
              <p14:cNvContentPartPr/>
              <p14:nvPr/>
            </p14:nvContentPartPr>
            <p14:xfrm>
              <a:off x="6269650" y="1277582"/>
              <a:ext cx="1414800" cy="171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2CFD92C-A38D-4071-8716-36379B072D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52010" y="1259620"/>
                <a:ext cx="1450440" cy="20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E08168A-12C8-4985-82FD-B41080983EF1}"/>
                  </a:ext>
                </a:extLst>
              </p14:cNvPr>
              <p14:cNvContentPartPr/>
              <p14:nvPr/>
            </p14:nvContentPartPr>
            <p14:xfrm>
              <a:off x="9696490" y="1113062"/>
              <a:ext cx="1066320" cy="279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E08168A-12C8-4985-82FD-B41080983E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78850" y="1095062"/>
                <a:ext cx="1101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A24CF92-6AC6-4485-AFB7-BE933BF13803}"/>
                  </a:ext>
                </a:extLst>
              </p14:cNvPr>
              <p14:cNvContentPartPr/>
              <p14:nvPr/>
            </p14:nvContentPartPr>
            <p14:xfrm>
              <a:off x="8649610" y="1169942"/>
              <a:ext cx="756360" cy="2275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A24CF92-6AC6-4485-AFB7-BE933BF1380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31962" y="1151942"/>
                <a:ext cx="792017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BF6B41C-8386-4B0B-BB81-2F619BEACD69}"/>
                  </a:ext>
                </a:extLst>
              </p14:cNvPr>
              <p14:cNvContentPartPr/>
              <p14:nvPr/>
            </p14:nvContentPartPr>
            <p14:xfrm>
              <a:off x="7928530" y="1186862"/>
              <a:ext cx="500040" cy="295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BF6B41C-8386-4B0B-BB81-2F619BEACD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10530" y="1168862"/>
                <a:ext cx="5356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1FC8ABA-216C-4915-BC5F-913222E03B68}"/>
                  </a:ext>
                </a:extLst>
              </p14:cNvPr>
              <p14:cNvContentPartPr/>
              <p14:nvPr/>
            </p14:nvContentPartPr>
            <p14:xfrm>
              <a:off x="1442410" y="1806062"/>
              <a:ext cx="142200" cy="307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1FC8ABA-216C-4915-BC5F-913222E03B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24770" y="1788422"/>
                <a:ext cx="177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DF91E7A-EB0A-4908-831C-3597D7F16AEB}"/>
                  </a:ext>
                </a:extLst>
              </p14:cNvPr>
              <p14:cNvContentPartPr/>
              <p14:nvPr/>
            </p14:nvContentPartPr>
            <p14:xfrm>
              <a:off x="1890970" y="1788782"/>
              <a:ext cx="227160" cy="301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DF91E7A-EB0A-4908-831C-3597D7F16A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73330" y="1771142"/>
                <a:ext cx="2628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9DFDCB0-19AE-4DA9-A441-7CBB0EFE3E61}"/>
                  </a:ext>
                </a:extLst>
              </p14:cNvPr>
              <p14:cNvContentPartPr/>
              <p14:nvPr/>
            </p14:nvContentPartPr>
            <p14:xfrm>
              <a:off x="896650" y="1958702"/>
              <a:ext cx="393120" cy="159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9DFDCB0-19AE-4DA9-A441-7CBB0EFE3E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8994" y="1941062"/>
                <a:ext cx="42879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B7A8787-8876-4E48-9DDB-AA110E095E0A}"/>
                  </a:ext>
                </a:extLst>
              </p14:cNvPr>
              <p14:cNvContentPartPr/>
              <p14:nvPr/>
            </p14:nvContentPartPr>
            <p14:xfrm>
              <a:off x="493810" y="1857182"/>
              <a:ext cx="194400" cy="261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B7A8787-8876-4E48-9DDB-AA110E095E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6137" y="1839207"/>
                <a:ext cx="230106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C217925-5E8F-4C47-B041-5EBC041687E8}"/>
                  </a:ext>
                </a:extLst>
              </p14:cNvPr>
              <p14:cNvContentPartPr/>
              <p14:nvPr/>
            </p14:nvContentPartPr>
            <p14:xfrm>
              <a:off x="688210" y="2495056"/>
              <a:ext cx="267648" cy="476703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C217925-5E8F-4C47-B041-5EBC041687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0223" y="2477414"/>
                <a:ext cx="303262" cy="512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112FC5C-4018-4D57-9821-476314C74D19}"/>
                  </a:ext>
                </a:extLst>
              </p14:cNvPr>
              <p14:cNvContentPartPr/>
              <p14:nvPr/>
            </p14:nvContentPartPr>
            <p14:xfrm>
              <a:off x="1191972" y="2665822"/>
              <a:ext cx="205368" cy="263583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112FC5C-4018-4D57-9821-476314C74D1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3957" y="2647818"/>
                <a:ext cx="241037" cy="29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46D9517-A920-4C91-8B51-4273D83A08A5}"/>
                  </a:ext>
                </a:extLst>
              </p14:cNvPr>
              <p14:cNvContentPartPr/>
              <p14:nvPr/>
            </p14:nvContentPartPr>
            <p14:xfrm>
              <a:off x="1651586" y="2451801"/>
              <a:ext cx="249910" cy="520408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46D9517-A920-4C91-8B51-4273D83A08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33941" y="2434154"/>
                <a:ext cx="285560" cy="556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0B51F14-95C6-4121-8993-00A27C138365}"/>
                  </a:ext>
                </a:extLst>
              </p14:cNvPr>
              <p14:cNvContentPartPr/>
              <p14:nvPr/>
            </p14:nvContentPartPr>
            <p14:xfrm>
              <a:off x="2106076" y="2630227"/>
              <a:ext cx="124955" cy="28836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0B51F14-95C6-4121-8993-00A27C1383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88019" y="2612204"/>
                <a:ext cx="160708" cy="6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C1A2F11-587F-40C1-9059-2B295439F0DB}"/>
                  </a:ext>
                </a:extLst>
              </p14:cNvPr>
              <p14:cNvContentPartPr/>
              <p14:nvPr/>
            </p14:nvContentPartPr>
            <p14:xfrm>
              <a:off x="2118296" y="2750980"/>
              <a:ext cx="74894" cy="76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C1A2F11-587F-40C1-9059-2B295439F0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0653" y="2733107"/>
                <a:ext cx="110541" cy="4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55D60A5-BDE4-46E1-B23A-61CED8838FA5}"/>
                  </a:ext>
                </a:extLst>
              </p14:cNvPr>
              <p14:cNvContentPartPr/>
              <p14:nvPr/>
            </p14:nvContentPartPr>
            <p14:xfrm>
              <a:off x="2584216" y="2317532"/>
              <a:ext cx="212463" cy="882666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55D60A5-BDE4-46E1-B23A-61CED8838F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66571" y="2299533"/>
                <a:ext cx="248114" cy="918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FC1E56-0C94-4051-A14C-CBACCE3D191C}"/>
                  </a:ext>
                </a:extLst>
              </p14:cNvPr>
              <p14:cNvContentPartPr/>
              <p14:nvPr/>
            </p14:nvContentPartPr>
            <p14:xfrm>
              <a:off x="3392680" y="2345917"/>
              <a:ext cx="32323" cy="67225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FC1E56-0C94-4051-A14C-CBACCE3D191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4521" y="2327914"/>
                <a:ext cx="68278" cy="707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732F98C-D76C-424B-B11B-2A7E8FA2CD30}"/>
                  </a:ext>
                </a:extLst>
              </p14:cNvPr>
              <p14:cNvContentPartPr/>
              <p14:nvPr/>
            </p14:nvContentPartPr>
            <p14:xfrm>
              <a:off x="4344625" y="2366644"/>
              <a:ext cx="280262" cy="469944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732F98C-D76C-424B-B11B-2A7E8FA2CD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26996" y="2349012"/>
                <a:ext cx="315879" cy="505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45EC588-5681-4432-BCC6-593E3B5ADC10}"/>
                  </a:ext>
                </a:extLst>
              </p14:cNvPr>
              <p14:cNvContentPartPr/>
              <p14:nvPr/>
            </p14:nvContentPartPr>
            <p14:xfrm>
              <a:off x="4026916" y="2522991"/>
              <a:ext cx="144270" cy="299629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45EC588-5681-4432-BCC6-593E3B5ADC1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8882" y="2505006"/>
                <a:ext cx="179977" cy="335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3D40336-F703-40FE-A898-766125B92FA8}"/>
                  </a:ext>
                </a:extLst>
              </p14:cNvPr>
              <p14:cNvContentPartPr/>
              <p14:nvPr/>
            </p14:nvContentPartPr>
            <p14:xfrm>
              <a:off x="3672942" y="2551828"/>
              <a:ext cx="175016" cy="384336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3D40336-F703-40FE-A898-766125B92FA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55260" y="2534178"/>
                <a:ext cx="210741" cy="419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3AFD785-E813-4FA1-806F-F11CF7B8CF2E}"/>
                  </a:ext>
                </a:extLst>
              </p14:cNvPr>
              <p14:cNvContentPartPr/>
              <p14:nvPr/>
            </p14:nvContentPartPr>
            <p14:xfrm>
              <a:off x="2970513" y="2615809"/>
              <a:ext cx="205762" cy="391545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3AFD785-E813-4FA1-806F-F11CF7B8CF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52495" y="2598159"/>
                <a:ext cx="241437" cy="427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4657960-4638-4647-A4C2-A3C88357E8F2}"/>
                  </a:ext>
                </a:extLst>
              </p14:cNvPr>
              <p14:cNvContentPartPr/>
              <p14:nvPr/>
            </p14:nvContentPartPr>
            <p14:xfrm>
              <a:off x="4892141" y="2523442"/>
              <a:ext cx="199455" cy="249165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4657960-4638-4647-A4C2-A3C88357E8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74140" y="2505799"/>
                <a:ext cx="235098" cy="284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BCE79E1-BC58-417E-8C2C-1C035CB3CE58}"/>
                  </a:ext>
                </a:extLst>
              </p14:cNvPr>
              <p14:cNvContentPartPr/>
              <p14:nvPr/>
            </p14:nvContentPartPr>
            <p14:xfrm>
              <a:off x="6259946" y="2033222"/>
              <a:ext cx="572744" cy="803817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BCE79E1-BC58-417E-8C2C-1C035CB3CE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42306" y="2015215"/>
                <a:ext cx="608383" cy="839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B39A894-478B-47AB-AF66-63E7E5894D01}"/>
                  </a:ext>
                </a:extLst>
              </p14:cNvPr>
              <p14:cNvContentPartPr/>
              <p14:nvPr/>
            </p14:nvContentPartPr>
            <p14:xfrm>
              <a:off x="5793631" y="2402689"/>
              <a:ext cx="174622" cy="2771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B39A894-478B-47AB-AF66-63E7E5894D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5989" y="2385055"/>
                <a:ext cx="210266" cy="312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FDE594-6CEF-4EFB-B120-68785F81D61B}"/>
                  </a:ext>
                </a:extLst>
              </p14:cNvPr>
              <p14:cNvContentPartPr/>
              <p14:nvPr/>
            </p14:nvContentPartPr>
            <p14:xfrm>
              <a:off x="5383290" y="2459461"/>
              <a:ext cx="144270" cy="349192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FDE594-6CEF-4EFB-B120-68785F81D61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65256" y="2441821"/>
                <a:ext cx="179977" cy="384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D0661E4-08DA-475F-8CE6-EA5D847C657A}"/>
                  </a:ext>
                </a:extLst>
              </p14:cNvPr>
              <p14:cNvContentPartPr/>
              <p14:nvPr/>
            </p14:nvContentPartPr>
            <p14:xfrm>
              <a:off x="2391010" y="1720742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D0661E4-08DA-475F-8CE6-EA5D847C65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73010" y="1702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682608-5DB3-4B04-8BD1-EBDA08110DB5}"/>
                  </a:ext>
                </a:extLst>
              </p14:cNvPr>
              <p14:cNvContentPartPr/>
              <p14:nvPr/>
            </p14:nvContentPartPr>
            <p14:xfrm>
              <a:off x="2402530" y="1834142"/>
              <a:ext cx="250200" cy="1767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682608-5DB3-4B04-8BD1-EBDA08110DB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84865" y="1816466"/>
                <a:ext cx="285891" cy="21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22739B0-A64D-42DD-A7C3-61BB4FA70079}"/>
                  </a:ext>
                </a:extLst>
              </p14:cNvPr>
              <p14:cNvContentPartPr/>
              <p14:nvPr/>
            </p14:nvContentPartPr>
            <p14:xfrm>
              <a:off x="562210" y="6196262"/>
              <a:ext cx="39960" cy="437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22739B0-A64D-42DD-A7C3-61BB4FA7007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44210" y="6178262"/>
                <a:ext cx="75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5A198F3-B3C1-4C4E-9EBC-457BEEDF7244}"/>
                  </a:ext>
                </a:extLst>
              </p14:cNvPr>
              <p14:cNvContentPartPr/>
              <p14:nvPr/>
            </p14:nvContentPartPr>
            <p14:xfrm>
              <a:off x="1169890" y="6383462"/>
              <a:ext cx="182160" cy="187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5A198F3-B3C1-4C4E-9EBC-457BEEDF724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1890" y="6365822"/>
                <a:ext cx="217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819AF78-F601-41CE-8B62-A4FEDBE93606}"/>
                  </a:ext>
                </a:extLst>
              </p14:cNvPr>
              <p14:cNvContentPartPr/>
              <p14:nvPr/>
            </p14:nvContentPartPr>
            <p14:xfrm>
              <a:off x="1919410" y="6207422"/>
              <a:ext cx="63000" cy="4035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819AF78-F601-41CE-8B62-A4FEDBE9360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901770" y="6189782"/>
                <a:ext cx="986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C601E66-5426-408F-87A5-A07B023AA506}"/>
                  </a:ext>
                </a:extLst>
              </p14:cNvPr>
              <p14:cNvContentPartPr/>
              <p14:nvPr/>
            </p14:nvContentPartPr>
            <p14:xfrm>
              <a:off x="2197690" y="6378062"/>
              <a:ext cx="119520" cy="17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C601E66-5426-408F-87A5-A07B023AA50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180050" y="6360062"/>
                <a:ext cx="155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DEAC7C1-B46D-4FA4-8C81-9B412E56D69F}"/>
                  </a:ext>
                </a:extLst>
              </p14:cNvPr>
              <p14:cNvContentPartPr/>
              <p14:nvPr/>
            </p14:nvContentPartPr>
            <p14:xfrm>
              <a:off x="2226130" y="6502982"/>
              <a:ext cx="119520" cy="11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DEAC7C1-B46D-4FA4-8C81-9B412E56D69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208490" y="6484982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F7E6494-3C7F-49A6-998A-EF2FB0A34390}"/>
                  </a:ext>
                </a:extLst>
              </p14:cNvPr>
              <p14:cNvContentPartPr/>
              <p14:nvPr/>
            </p14:nvContentPartPr>
            <p14:xfrm>
              <a:off x="2703130" y="6235862"/>
              <a:ext cx="45720" cy="312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F7E6494-3C7F-49A6-998A-EF2FB0A3439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685490" y="6218222"/>
                <a:ext cx="81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98D6CA2-AD0C-45F4-9AD5-C649DCED3646}"/>
                  </a:ext>
                </a:extLst>
              </p14:cNvPr>
              <p14:cNvContentPartPr/>
              <p14:nvPr/>
            </p14:nvContentPartPr>
            <p14:xfrm>
              <a:off x="3248530" y="6264302"/>
              <a:ext cx="34920" cy="267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98D6CA2-AD0C-45F4-9AD5-C649DCED364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230530" y="6246662"/>
                <a:ext cx="705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B5DDEB7-5FDB-46C1-9CDF-986DE19C6EC8}"/>
                  </a:ext>
                </a:extLst>
              </p14:cNvPr>
              <p14:cNvContentPartPr/>
              <p14:nvPr/>
            </p14:nvContentPartPr>
            <p14:xfrm>
              <a:off x="3861970" y="6286982"/>
              <a:ext cx="51480" cy="284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B5DDEB7-5FDB-46C1-9CDF-986DE19C6EC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43970" y="6269342"/>
                <a:ext cx="87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1CC9EA5-F1EF-45E8-B4E8-FF4AE6C0614A}"/>
                  </a:ext>
                </a:extLst>
              </p14:cNvPr>
              <p14:cNvContentPartPr/>
              <p14:nvPr/>
            </p14:nvContentPartPr>
            <p14:xfrm>
              <a:off x="4418530" y="6275822"/>
              <a:ext cx="51480" cy="2955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1CC9EA5-F1EF-45E8-B4E8-FF4AE6C0614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00530" y="6257822"/>
                <a:ext cx="87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AD2CD1F-6762-4264-8B81-6B01F6D0D57F}"/>
                  </a:ext>
                </a:extLst>
              </p14:cNvPr>
              <p14:cNvContentPartPr/>
              <p14:nvPr/>
            </p14:nvContentPartPr>
            <p14:xfrm>
              <a:off x="4020730" y="6326942"/>
              <a:ext cx="232920" cy="2397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AD2CD1F-6762-4264-8B81-6B01F6D0D57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03090" y="6308942"/>
                <a:ext cx="268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8FAFA25-133C-458B-8E2C-AD7A04466CF5}"/>
                  </a:ext>
                </a:extLst>
              </p14:cNvPr>
              <p14:cNvContentPartPr/>
              <p14:nvPr/>
            </p14:nvContentPartPr>
            <p14:xfrm>
              <a:off x="3487210" y="6343862"/>
              <a:ext cx="170640" cy="187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8FAFA25-133C-458B-8E2C-AD7A04466CF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469210" y="6325862"/>
                <a:ext cx="206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524E12E-8D5A-4C00-8C31-2660519B7A05}"/>
                  </a:ext>
                </a:extLst>
              </p14:cNvPr>
              <p14:cNvContentPartPr/>
              <p14:nvPr/>
            </p14:nvContentPartPr>
            <p14:xfrm>
              <a:off x="2879170" y="6281222"/>
              <a:ext cx="227520" cy="221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524E12E-8D5A-4C00-8C31-2660519B7A0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861530" y="6263582"/>
                <a:ext cx="263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6B1C477-7E6D-43D7-B047-34CF769E86FA}"/>
                  </a:ext>
                </a:extLst>
              </p14:cNvPr>
              <p14:cNvContentPartPr/>
              <p14:nvPr/>
            </p14:nvContentPartPr>
            <p14:xfrm>
              <a:off x="1510450" y="6275822"/>
              <a:ext cx="245160" cy="2880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6B1C477-7E6D-43D7-B047-34CF769E86F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492810" y="6257822"/>
                <a:ext cx="2808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72FB949-659B-4532-BF58-6086C3258B8B}"/>
                  </a:ext>
                </a:extLst>
              </p14:cNvPr>
              <p14:cNvContentPartPr/>
              <p14:nvPr/>
            </p14:nvContentPartPr>
            <p14:xfrm>
              <a:off x="800530" y="6286982"/>
              <a:ext cx="210600" cy="255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72FB949-659B-4532-BF58-6086C3258B8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82530" y="6269342"/>
                <a:ext cx="246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B683BF3-214C-4572-BC2B-1224582AFE63}"/>
                  </a:ext>
                </a:extLst>
              </p14:cNvPr>
              <p14:cNvContentPartPr/>
              <p14:nvPr/>
            </p14:nvContentPartPr>
            <p14:xfrm>
              <a:off x="4731010" y="6439982"/>
              <a:ext cx="210600" cy="34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B683BF3-214C-4572-BC2B-1224582AFE6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713010" y="6421982"/>
                <a:ext cx="2462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B96E718-4F7D-4057-9695-786A30C74DF4}"/>
                  </a:ext>
                </a:extLst>
              </p14:cNvPr>
              <p14:cNvContentPartPr/>
              <p14:nvPr/>
            </p14:nvContentPartPr>
            <p14:xfrm>
              <a:off x="5276050" y="6270062"/>
              <a:ext cx="57240" cy="2559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B96E718-4F7D-4057-9695-786A30C74DF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258410" y="6252062"/>
                <a:ext cx="92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FA7EDA3-C786-4350-B998-6469118AAB76}"/>
                  </a:ext>
                </a:extLst>
              </p14:cNvPr>
              <p14:cNvContentPartPr/>
              <p14:nvPr/>
            </p14:nvContentPartPr>
            <p14:xfrm>
              <a:off x="5985970" y="6383102"/>
              <a:ext cx="204840" cy="159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FA7EDA3-C786-4350-B998-6469118AAB7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68330" y="6365462"/>
                <a:ext cx="240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1A8BC04-AAFF-4DF8-9520-0199CF0DE493}"/>
                  </a:ext>
                </a:extLst>
              </p14:cNvPr>
              <p14:cNvContentPartPr/>
              <p14:nvPr/>
            </p14:nvContentPartPr>
            <p14:xfrm>
              <a:off x="6502930" y="6315422"/>
              <a:ext cx="221760" cy="2502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1A8BC04-AAFF-4DF8-9520-0199CF0DE49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484930" y="6297782"/>
                <a:ext cx="257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3C11F86-39FB-47D6-AB7B-01F33664AE14}"/>
                  </a:ext>
                </a:extLst>
              </p14:cNvPr>
              <p14:cNvContentPartPr/>
              <p14:nvPr/>
            </p14:nvContentPartPr>
            <p14:xfrm>
              <a:off x="5536690" y="6292742"/>
              <a:ext cx="205560" cy="267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3C11F86-39FB-47D6-AB7B-01F33664AE1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18690" y="6274766"/>
                <a:ext cx="241200" cy="30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9ED7359-5DE1-4CCB-A4B6-3FB46EED654B}"/>
                  </a:ext>
                </a:extLst>
              </p14:cNvPr>
              <p14:cNvContentPartPr/>
              <p14:nvPr/>
            </p14:nvContentPartPr>
            <p14:xfrm>
              <a:off x="6889210" y="6235862"/>
              <a:ext cx="91080" cy="403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9ED7359-5DE1-4CCB-A4B6-3FB46EED654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71210" y="6218222"/>
                <a:ext cx="1267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5B51857-72AB-43C8-BB4D-1122595E7DCB}"/>
                  </a:ext>
                </a:extLst>
              </p14:cNvPr>
              <p14:cNvContentPartPr/>
              <p14:nvPr/>
            </p14:nvContentPartPr>
            <p14:xfrm>
              <a:off x="11483530" y="6434942"/>
              <a:ext cx="165240" cy="130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5B51857-72AB-43C8-BB4D-1122595E7DC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465530" y="6417302"/>
                <a:ext cx="200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7EC18F7-104A-4EF2-B997-6E58FDC060FE}"/>
                  </a:ext>
                </a:extLst>
              </p14:cNvPr>
              <p14:cNvContentPartPr/>
              <p14:nvPr/>
            </p14:nvContentPartPr>
            <p14:xfrm>
              <a:off x="10836250" y="6417662"/>
              <a:ext cx="471960" cy="2113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7EC18F7-104A-4EF2-B997-6E58FDC060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818610" y="6399662"/>
                <a:ext cx="507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B0FD5ED-5CB1-48B5-8E0C-D8DDF981A58F}"/>
                  </a:ext>
                </a:extLst>
              </p14:cNvPr>
              <p14:cNvContentPartPr/>
              <p14:nvPr/>
            </p14:nvContentPartPr>
            <p14:xfrm>
              <a:off x="10092130" y="6400742"/>
              <a:ext cx="591120" cy="2217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B0FD5ED-5CB1-48B5-8E0C-D8DDF981A58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074490" y="6382742"/>
                <a:ext cx="626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F36770F-05B1-46A1-AE29-C793D54F5080}"/>
                  </a:ext>
                </a:extLst>
              </p14:cNvPr>
              <p14:cNvContentPartPr/>
              <p14:nvPr/>
            </p14:nvContentPartPr>
            <p14:xfrm>
              <a:off x="9790450" y="6348902"/>
              <a:ext cx="143280" cy="2347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F36770F-05B1-46A1-AE29-C793D54F508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772766" y="6330902"/>
                <a:ext cx="17901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45CE8EE-04FF-443E-B8E8-7DB5BF70108D}"/>
                  </a:ext>
                </a:extLst>
              </p14:cNvPr>
              <p14:cNvContentPartPr/>
              <p14:nvPr/>
            </p14:nvContentPartPr>
            <p14:xfrm>
              <a:off x="9098170" y="6417662"/>
              <a:ext cx="477720" cy="147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45CE8EE-04FF-443E-B8E8-7DB5BF70108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080517" y="6399662"/>
                <a:ext cx="513387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107859D-0709-4E9D-B582-56E1A5067C14}"/>
                  </a:ext>
                </a:extLst>
              </p14:cNvPr>
              <p14:cNvContentPartPr/>
              <p14:nvPr/>
            </p14:nvContentPartPr>
            <p14:xfrm>
              <a:off x="7757890" y="6309662"/>
              <a:ext cx="1210320" cy="285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107859D-0709-4E9D-B582-56E1A5067C1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40245" y="6292022"/>
                <a:ext cx="1245971" cy="3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332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B2E580-C519-409A-A437-60FAA3D986CB}"/>
                  </a:ext>
                </a:extLst>
              </p14:cNvPr>
              <p14:cNvContentPartPr/>
              <p14:nvPr/>
            </p14:nvContentPartPr>
            <p14:xfrm>
              <a:off x="7235530" y="2270822"/>
              <a:ext cx="3754440" cy="1966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B2E580-C519-409A-A437-60FAA3D98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7530" y="2253182"/>
                <a:ext cx="379008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E867CA-6086-4101-ABD6-7AA11D0D423E}"/>
                  </a:ext>
                </a:extLst>
              </p14:cNvPr>
              <p14:cNvContentPartPr/>
              <p14:nvPr/>
            </p14:nvContentPartPr>
            <p14:xfrm>
              <a:off x="9359530" y="2334182"/>
              <a:ext cx="142560" cy="18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E867CA-6086-4101-ABD6-7AA11D0D42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1890" y="2316182"/>
                <a:ext cx="178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3E2276-F5E6-4137-A636-3DDA44EA52CD}"/>
                  </a:ext>
                </a:extLst>
              </p14:cNvPr>
              <p14:cNvContentPartPr/>
              <p14:nvPr/>
            </p14:nvContentPartPr>
            <p14:xfrm>
              <a:off x="8342890" y="2351102"/>
              <a:ext cx="131040" cy="16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3E2276-F5E6-4137-A636-3DDA44EA52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5250" y="2333462"/>
                <a:ext cx="166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16C39F5-F2FD-464B-867F-20ADDE695BB4}"/>
                  </a:ext>
                </a:extLst>
              </p14:cNvPr>
              <p14:cNvContentPartPr/>
              <p14:nvPr/>
            </p14:nvContentPartPr>
            <p14:xfrm>
              <a:off x="528010" y="312062"/>
              <a:ext cx="23040" cy="40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16C39F5-F2FD-464B-867F-20ADDE695B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70" y="294422"/>
                <a:ext cx="586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572F15-DB8F-4E0C-84C3-F89341CBC205}"/>
                  </a:ext>
                </a:extLst>
              </p14:cNvPr>
              <p14:cNvContentPartPr/>
              <p14:nvPr/>
            </p14:nvContentPartPr>
            <p14:xfrm>
              <a:off x="5701930" y="357782"/>
              <a:ext cx="568800" cy="40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572F15-DB8F-4E0C-84C3-F89341CBC2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4290" y="339782"/>
                <a:ext cx="60444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694FFC2-87B7-461C-8ABB-C363BF225660}"/>
                  </a:ext>
                </a:extLst>
              </p14:cNvPr>
              <p14:cNvContentPartPr/>
              <p14:nvPr/>
            </p14:nvContentPartPr>
            <p14:xfrm>
              <a:off x="5037370" y="306662"/>
              <a:ext cx="556920" cy="443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694FFC2-87B7-461C-8ABB-C363BF2256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9382" y="288662"/>
                <a:ext cx="592537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91003C-65D8-45DC-9C14-53080C55429E}"/>
                  </a:ext>
                </a:extLst>
              </p14:cNvPr>
              <p14:cNvContentPartPr/>
              <p14:nvPr/>
            </p14:nvContentPartPr>
            <p14:xfrm>
              <a:off x="4054930" y="317822"/>
              <a:ext cx="540360" cy="415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91003C-65D8-45DC-9C14-53080C5542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6930" y="300167"/>
                <a:ext cx="576000" cy="451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AB3F591-8ACE-4BA9-BA20-2F48CD329578}"/>
                  </a:ext>
                </a:extLst>
              </p14:cNvPr>
              <p14:cNvContentPartPr/>
              <p14:nvPr/>
            </p14:nvContentPartPr>
            <p14:xfrm>
              <a:off x="3060970" y="442022"/>
              <a:ext cx="642240" cy="290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AB3F591-8ACE-4BA9-BA20-2F48CD32957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2970" y="424022"/>
                <a:ext cx="677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97CCE6-3BEB-4557-8308-3F44AC0957F8}"/>
                  </a:ext>
                </a:extLst>
              </p14:cNvPr>
              <p14:cNvContentPartPr/>
              <p14:nvPr/>
            </p14:nvContentPartPr>
            <p14:xfrm>
              <a:off x="2391010" y="312062"/>
              <a:ext cx="546120" cy="43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97CCE6-3BEB-4557-8308-3F44AC0957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3358" y="294422"/>
                <a:ext cx="581784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08728D-F9FC-4DF7-9B24-2AC0A4B9C8AD}"/>
                  </a:ext>
                </a:extLst>
              </p14:cNvPr>
              <p14:cNvContentPartPr/>
              <p14:nvPr/>
            </p14:nvContentPartPr>
            <p14:xfrm>
              <a:off x="744010" y="340502"/>
              <a:ext cx="1527840" cy="420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08728D-F9FC-4DF7-9B24-2AC0A4B9C8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6014" y="322847"/>
                <a:ext cx="1563472" cy="45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FE1E6A-1C44-4C77-8B1A-B31F192A628A}"/>
                  </a:ext>
                </a:extLst>
              </p14:cNvPr>
              <p14:cNvContentPartPr/>
              <p14:nvPr/>
            </p14:nvContentPartPr>
            <p14:xfrm>
              <a:off x="414250" y="942422"/>
              <a:ext cx="5776560" cy="40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FE1E6A-1C44-4C77-8B1A-B31F192A62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610" y="924422"/>
                <a:ext cx="58122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324385-1BEB-4BF0-BFAB-0E7A82D7C553}"/>
                  </a:ext>
                </a:extLst>
              </p14:cNvPr>
              <p14:cNvContentPartPr/>
              <p14:nvPr/>
            </p14:nvContentPartPr>
            <p14:xfrm>
              <a:off x="528010" y="1146902"/>
              <a:ext cx="170640" cy="295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324385-1BEB-4BF0-BFAB-0E7A82D7C5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0370" y="1129262"/>
                <a:ext cx="206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6226D5-24C5-4FC3-BAF9-37604DADDAD8}"/>
                  </a:ext>
                </a:extLst>
              </p14:cNvPr>
              <p14:cNvContentPartPr/>
              <p14:nvPr/>
            </p14:nvContentPartPr>
            <p14:xfrm>
              <a:off x="1913650" y="1408262"/>
              <a:ext cx="6120" cy="114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6226D5-24C5-4FC3-BAF9-37604DADDA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96010" y="1390622"/>
                <a:ext cx="4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9F3D6D8-57D9-442E-BB90-B60A1EAFAFB1}"/>
                  </a:ext>
                </a:extLst>
              </p14:cNvPr>
              <p14:cNvContentPartPr/>
              <p14:nvPr/>
            </p14:nvContentPartPr>
            <p14:xfrm>
              <a:off x="5349850" y="1198382"/>
              <a:ext cx="108360" cy="125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9F3D6D8-57D9-442E-BB90-B60A1EAFAF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32210" y="1180382"/>
                <a:ext cx="1440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0166656-238C-464F-9EB8-BCD60EBDFE4A}"/>
                  </a:ext>
                </a:extLst>
              </p14:cNvPr>
              <p14:cNvContentPartPr/>
              <p14:nvPr/>
            </p14:nvContentPartPr>
            <p14:xfrm>
              <a:off x="5770330" y="1186862"/>
              <a:ext cx="34560" cy="131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0166656-238C-464F-9EB8-BCD60EBDF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52330" y="1168862"/>
                <a:ext cx="70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11F9AA-67AB-4536-BB68-B2243C988A60}"/>
                  </a:ext>
                </a:extLst>
              </p14:cNvPr>
              <p14:cNvContentPartPr/>
              <p14:nvPr/>
            </p14:nvContentPartPr>
            <p14:xfrm>
              <a:off x="5917930" y="1192262"/>
              <a:ext cx="204840" cy="125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11F9AA-67AB-4536-BB68-B2243C988A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99930" y="1174262"/>
                <a:ext cx="240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1C4D86-CE82-4586-A0B5-C65EE5DEB3CD}"/>
                  </a:ext>
                </a:extLst>
              </p14:cNvPr>
              <p14:cNvContentPartPr/>
              <p14:nvPr/>
            </p14:nvContentPartPr>
            <p14:xfrm>
              <a:off x="7078930" y="1117742"/>
              <a:ext cx="145440" cy="165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1C4D86-CE82-4586-A0B5-C65EE5DEB3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1290" y="1100102"/>
                <a:ext cx="181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B8FBB02-22B5-4BED-808B-E3E3E8700C5D}"/>
                  </a:ext>
                </a:extLst>
              </p14:cNvPr>
              <p14:cNvContentPartPr/>
              <p14:nvPr/>
            </p14:nvContentPartPr>
            <p14:xfrm>
              <a:off x="7360450" y="1152662"/>
              <a:ext cx="119880" cy="136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B8FBB02-22B5-4BED-808B-E3E3E8700C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2810" y="1135022"/>
                <a:ext cx="155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552E96-16D0-4D69-8C70-6FD8D9F6A426}"/>
                  </a:ext>
                </a:extLst>
              </p14:cNvPr>
              <p14:cNvContentPartPr/>
              <p14:nvPr/>
            </p14:nvContentPartPr>
            <p14:xfrm>
              <a:off x="9012850" y="976622"/>
              <a:ext cx="528840" cy="307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552E96-16D0-4D69-8C70-6FD8D9F6A4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5210" y="958982"/>
                <a:ext cx="5644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B0BA6E-FC69-4E15-B296-4C4B6EF2E4C2}"/>
                  </a:ext>
                </a:extLst>
              </p14:cNvPr>
              <p14:cNvContentPartPr/>
              <p14:nvPr/>
            </p14:nvContentPartPr>
            <p14:xfrm>
              <a:off x="8297170" y="1113062"/>
              <a:ext cx="483840" cy="182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B0BA6E-FC69-4E15-B296-4C4B6EF2E4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79530" y="1095062"/>
                <a:ext cx="519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86CEF9B-D602-43C6-8C62-93021A6E8C30}"/>
                  </a:ext>
                </a:extLst>
              </p14:cNvPr>
              <p14:cNvContentPartPr/>
              <p14:nvPr/>
            </p14:nvContentPartPr>
            <p14:xfrm>
              <a:off x="7639090" y="1039262"/>
              <a:ext cx="511560" cy="267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86CEF9B-D602-43C6-8C62-93021A6E8C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21090" y="1021238"/>
                <a:ext cx="54720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D29BD87-EE67-4303-86C2-1422355FCE18}"/>
                  </a:ext>
                </a:extLst>
              </p14:cNvPr>
              <p14:cNvContentPartPr/>
              <p14:nvPr/>
            </p14:nvContentPartPr>
            <p14:xfrm>
              <a:off x="6565570" y="1158062"/>
              <a:ext cx="409320" cy="160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D29BD87-EE67-4303-86C2-1422355FCE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47914" y="1140062"/>
                <a:ext cx="444991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BC84051-9BBF-4C8D-B66E-E1F6B425E4D9}"/>
                  </a:ext>
                </a:extLst>
              </p14:cNvPr>
              <p14:cNvContentPartPr/>
              <p14:nvPr/>
            </p14:nvContentPartPr>
            <p14:xfrm>
              <a:off x="6258490" y="1090382"/>
              <a:ext cx="165240" cy="233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BC84051-9BBF-4C8D-B66E-E1F6B425E4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0850" y="1072382"/>
                <a:ext cx="2008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376D7B-32A6-4ED8-8894-E10D59EB46D8}"/>
                  </a:ext>
                </a:extLst>
              </p14:cNvPr>
              <p14:cNvContentPartPr/>
              <p14:nvPr/>
            </p14:nvContentPartPr>
            <p14:xfrm>
              <a:off x="4623010" y="1096142"/>
              <a:ext cx="562680" cy="239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376D7B-32A6-4ED8-8894-E10D59EB46D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05010" y="1078142"/>
                <a:ext cx="5983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3C872AE-8B13-454F-A84A-7F1FB916BBD4}"/>
                  </a:ext>
                </a:extLst>
              </p14:cNvPr>
              <p14:cNvContentPartPr/>
              <p14:nvPr/>
            </p14:nvContentPartPr>
            <p14:xfrm>
              <a:off x="3379210" y="1118822"/>
              <a:ext cx="1062360" cy="290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3C872AE-8B13-454F-A84A-7F1FB916BB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61210" y="1100844"/>
                <a:ext cx="1098000" cy="326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C54EB4A-6F39-4ECF-9078-0447C1B99A64}"/>
                  </a:ext>
                </a:extLst>
              </p14:cNvPr>
              <p14:cNvContentPartPr/>
              <p14:nvPr/>
            </p14:nvContentPartPr>
            <p14:xfrm>
              <a:off x="2663530" y="1118822"/>
              <a:ext cx="432000" cy="27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C54EB4A-6F39-4ECF-9078-0447C1B99A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45530" y="1100822"/>
                <a:ext cx="467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A91397D-9614-4487-A287-F5A6F2D7924C}"/>
                  </a:ext>
                </a:extLst>
              </p14:cNvPr>
              <p14:cNvContentPartPr/>
              <p14:nvPr/>
            </p14:nvContentPartPr>
            <p14:xfrm>
              <a:off x="2123890" y="1129262"/>
              <a:ext cx="228240" cy="302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A91397D-9614-4487-A287-F5A6F2D792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06250" y="1111622"/>
                <a:ext cx="263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4D7CB6-30E6-4C89-BEE2-81FC5A30CEBE}"/>
                  </a:ext>
                </a:extLst>
              </p14:cNvPr>
              <p14:cNvContentPartPr/>
              <p14:nvPr/>
            </p14:nvContentPartPr>
            <p14:xfrm>
              <a:off x="1549690" y="1129982"/>
              <a:ext cx="228600" cy="312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4D7CB6-30E6-4C89-BEE2-81FC5A30CE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32050" y="1111982"/>
                <a:ext cx="264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F901911-6837-404F-B56E-9BB89C3E7307}"/>
                  </a:ext>
                </a:extLst>
              </p14:cNvPr>
              <p14:cNvContentPartPr/>
              <p14:nvPr/>
            </p14:nvContentPartPr>
            <p14:xfrm>
              <a:off x="812410" y="1158062"/>
              <a:ext cx="442800" cy="28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F901911-6837-404F-B56E-9BB89C3E73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4410" y="1140422"/>
                <a:ext cx="4784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24EF8D9-AB41-4C53-BC22-8FEE0839EB83}"/>
                  </a:ext>
                </a:extLst>
              </p14:cNvPr>
              <p14:cNvContentPartPr/>
              <p14:nvPr/>
            </p14:nvContentPartPr>
            <p14:xfrm>
              <a:off x="11097250" y="965462"/>
              <a:ext cx="142560" cy="278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24EF8D9-AB41-4C53-BC22-8FEE0839EB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79610" y="947822"/>
                <a:ext cx="178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F85A2C6-C76E-4743-BDEA-D9A1EE662314}"/>
                  </a:ext>
                </a:extLst>
              </p14:cNvPr>
              <p14:cNvContentPartPr/>
              <p14:nvPr/>
            </p14:nvContentPartPr>
            <p14:xfrm>
              <a:off x="10551850" y="1135742"/>
              <a:ext cx="449280" cy="114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F85A2C6-C76E-4743-BDEA-D9A1EE6623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33864" y="1117742"/>
                <a:ext cx="484891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0DDEC63-31D3-4E37-A653-2795BBD777F5}"/>
                  </a:ext>
                </a:extLst>
              </p14:cNvPr>
              <p14:cNvContentPartPr/>
              <p14:nvPr/>
            </p14:nvContentPartPr>
            <p14:xfrm>
              <a:off x="9899170" y="953582"/>
              <a:ext cx="273600" cy="3236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0DDEC63-31D3-4E37-A653-2795BBD777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81553" y="935582"/>
                <a:ext cx="309193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E385D8-B5CD-49DB-8EA1-95A9B7A8973E}"/>
                  </a:ext>
                </a:extLst>
              </p14:cNvPr>
              <p14:cNvContentPartPr/>
              <p14:nvPr/>
            </p14:nvContentPartPr>
            <p14:xfrm>
              <a:off x="522250" y="1779782"/>
              <a:ext cx="273600" cy="2707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E385D8-B5CD-49DB-8EA1-95A9B7A897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4610" y="1762142"/>
                <a:ext cx="309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AC98DE4-AAC6-4D90-BFFE-60A864BFDFC4}"/>
                  </a:ext>
                </a:extLst>
              </p14:cNvPr>
              <p14:cNvContentPartPr/>
              <p14:nvPr/>
            </p14:nvContentPartPr>
            <p14:xfrm>
              <a:off x="1164130" y="1743422"/>
              <a:ext cx="360" cy="6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AC98DE4-AAC6-4D90-BFFE-60A864BFDF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6130" y="17257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6A15533-4E07-4434-9108-82052817A124}"/>
                  </a:ext>
                </a:extLst>
              </p14:cNvPr>
              <p14:cNvContentPartPr/>
              <p14:nvPr/>
            </p14:nvContentPartPr>
            <p14:xfrm>
              <a:off x="1107250" y="1817222"/>
              <a:ext cx="290160" cy="182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6A15533-4E07-4434-9108-82052817A1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9610" y="1799582"/>
                <a:ext cx="325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355CB63-B5E2-475D-9D7D-AED437FCFE23}"/>
                  </a:ext>
                </a:extLst>
              </p14:cNvPr>
              <p14:cNvContentPartPr/>
              <p14:nvPr/>
            </p14:nvContentPartPr>
            <p14:xfrm>
              <a:off x="1044970" y="2591942"/>
              <a:ext cx="216360" cy="230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355CB63-B5E2-475D-9D7D-AED437FCFE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6970" y="2574302"/>
                <a:ext cx="252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5E229CC-838F-41B7-A226-0D1D76AE10B6}"/>
                  </a:ext>
                </a:extLst>
              </p14:cNvPr>
              <p14:cNvContentPartPr/>
              <p14:nvPr/>
            </p14:nvContentPartPr>
            <p14:xfrm>
              <a:off x="1555810" y="2299982"/>
              <a:ext cx="228240" cy="432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5E229CC-838F-41B7-A226-0D1D76AE10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37838" y="2282342"/>
                <a:ext cx="263824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00A9C3F-436E-49DB-BE33-483BEF678FAA}"/>
                  </a:ext>
                </a:extLst>
              </p14:cNvPr>
              <p14:cNvContentPartPr/>
              <p14:nvPr/>
            </p14:nvContentPartPr>
            <p14:xfrm>
              <a:off x="601450" y="2368022"/>
              <a:ext cx="244800" cy="437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00A9C3F-436E-49DB-BE33-483BEF678F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810" y="2350382"/>
                <a:ext cx="28044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D23168B-A561-45B1-BE51-22D8FC2FD61B}"/>
                  </a:ext>
                </a:extLst>
              </p14:cNvPr>
              <p14:cNvContentPartPr/>
              <p14:nvPr/>
            </p14:nvContentPartPr>
            <p14:xfrm>
              <a:off x="2010490" y="2464862"/>
              <a:ext cx="119520" cy="230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D23168B-A561-45B1-BE51-22D8FC2FD6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92490" y="2446862"/>
                <a:ext cx="155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CC25A4D-B1B4-4B01-8FFB-B4154E91DAFA}"/>
                  </a:ext>
                </a:extLst>
              </p14:cNvPr>
              <p14:cNvContentPartPr/>
              <p14:nvPr/>
            </p14:nvContentPartPr>
            <p14:xfrm>
              <a:off x="2038930" y="2561342"/>
              <a:ext cx="91080" cy="6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CC25A4D-B1B4-4B01-8FFB-B4154E91DAF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20930" y="2543342"/>
                <a:ext cx="126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3F7804-6732-40DF-869A-DDD0F295E6E5}"/>
                  </a:ext>
                </a:extLst>
              </p14:cNvPr>
              <p14:cNvContentPartPr/>
              <p14:nvPr/>
            </p14:nvContentPartPr>
            <p14:xfrm>
              <a:off x="3027130" y="2265782"/>
              <a:ext cx="34560" cy="59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3F7804-6732-40DF-869A-DDD0F295E6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09130" y="2248142"/>
                <a:ext cx="7020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4240BC6-8710-4F8E-9FB8-30D5E0BE28A8}"/>
                  </a:ext>
                </a:extLst>
              </p14:cNvPr>
              <p14:cNvContentPartPr/>
              <p14:nvPr/>
            </p14:nvContentPartPr>
            <p14:xfrm>
              <a:off x="2350690" y="2198462"/>
              <a:ext cx="478080" cy="630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4240BC6-8710-4F8E-9FB8-30D5E0BE28A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33050" y="2180462"/>
                <a:ext cx="51372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B4E39BB-4B3D-4FF0-8E22-41E91F7A5B59}"/>
                  </a:ext>
                </a:extLst>
              </p14:cNvPr>
              <p14:cNvContentPartPr/>
              <p14:nvPr/>
            </p14:nvContentPartPr>
            <p14:xfrm>
              <a:off x="4344730" y="2476382"/>
              <a:ext cx="221760" cy="204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B4E39BB-4B3D-4FF0-8E22-41E91F7A5B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26730" y="2458382"/>
                <a:ext cx="257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305DAEB-7BAE-47FC-AEEC-94E2A05CAD25}"/>
                  </a:ext>
                </a:extLst>
              </p14:cNvPr>
              <p14:cNvContentPartPr/>
              <p14:nvPr/>
            </p14:nvContentPartPr>
            <p14:xfrm>
              <a:off x="5645050" y="2140862"/>
              <a:ext cx="642960" cy="625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305DAEB-7BAE-47FC-AEEC-94E2A05CAD2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27400" y="2123222"/>
                <a:ext cx="6786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AB87AA5-5089-4837-B763-8630F0783668}"/>
                  </a:ext>
                </a:extLst>
              </p14:cNvPr>
              <p14:cNvContentPartPr/>
              <p14:nvPr/>
            </p14:nvContentPartPr>
            <p14:xfrm>
              <a:off x="5253730" y="2436422"/>
              <a:ext cx="204480" cy="221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AB87AA5-5089-4837-B763-8630F07836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36090" y="2418422"/>
                <a:ext cx="240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87F3474-7A7B-4CA9-B101-74B968AA7A1D}"/>
                  </a:ext>
                </a:extLst>
              </p14:cNvPr>
              <p14:cNvContentPartPr/>
              <p14:nvPr/>
            </p14:nvContentPartPr>
            <p14:xfrm>
              <a:off x="4884370" y="2447582"/>
              <a:ext cx="170640" cy="239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87F3474-7A7B-4CA9-B101-74B968AA7A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66370" y="2429942"/>
                <a:ext cx="2062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6C7776F-ECBD-4EF7-82A2-D4D26864C99A}"/>
                  </a:ext>
                </a:extLst>
              </p14:cNvPr>
              <p14:cNvContentPartPr/>
              <p14:nvPr/>
            </p14:nvContentPartPr>
            <p14:xfrm>
              <a:off x="3895810" y="2316902"/>
              <a:ext cx="227520" cy="363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6C7776F-ECBD-4EF7-82A2-D4D26864C9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77838" y="2299262"/>
                <a:ext cx="263104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2B6481C-D3F4-48BE-83A5-02D06E0ACB1A}"/>
                  </a:ext>
                </a:extLst>
              </p14:cNvPr>
              <p14:cNvContentPartPr/>
              <p14:nvPr/>
            </p14:nvContentPartPr>
            <p14:xfrm>
              <a:off x="3589090" y="2476022"/>
              <a:ext cx="142560" cy="204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2B6481C-D3F4-48BE-83A5-02D06E0ACB1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71450" y="2458382"/>
                <a:ext cx="1782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677CF2-DE07-4A01-971F-7AB84908BB42}"/>
                  </a:ext>
                </a:extLst>
              </p14:cNvPr>
              <p14:cNvContentPartPr/>
              <p14:nvPr/>
            </p14:nvContentPartPr>
            <p14:xfrm>
              <a:off x="3310810" y="2442182"/>
              <a:ext cx="147960" cy="278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677CF2-DE07-4A01-971F-7AB84908BB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93170" y="2424182"/>
                <a:ext cx="1836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86FFDC3-E45F-4E62-9067-214A3321B23A}"/>
                  </a:ext>
                </a:extLst>
              </p14:cNvPr>
              <p14:cNvContentPartPr/>
              <p14:nvPr/>
            </p14:nvContentPartPr>
            <p14:xfrm>
              <a:off x="357730" y="3305462"/>
              <a:ext cx="216360" cy="242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86FFDC3-E45F-4E62-9067-214A3321B2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9730" y="3287462"/>
                <a:ext cx="2520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464D331-012C-4797-A2C7-03EFBFAB0452}"/>
                  </a:ext>
                </a:extLst>
              </p14:cNvPr>
              <p14:cNvContentPartPr/>
              <p14:nvPr/>
            </p14:nvContentPartPr>
            <p14:xfrm>
              <a:off x="766690" y="3345062"/>
              <a:ext cx="39960" cy="204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464D331-012C-4797-A2C7-03EFBFAB045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8690" y="3327062"/>
                <a:ext cx="75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4954EBD-BBB1-4DC0-96F8-E3C8D2893C1C}"/>
                  </a:ext>
                </a:extLst>
              </p14:cNvPr>
              <p14:cNvContentPartPr/>
              <p14:nvPr/>
            </p14:nvContentPartPr>
            <p14:xfrm>
              <a:off x="902410" y="3327782"/>
              <a:ext cx="131400" cy="205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4954EBD-BBB1-4DC0-96F8-E3C8D2893C1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84410" y="3309782"/>
                <a:ext cx="167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1552463-DE90-40E4-BFFA-46E9F6D46E6E}"/>
                  </a:ext>
                </a:extLst>
              </p14:cNvPr>
              <p14:cNvContentPartPr/>
              <p14:nvPr/>
            </p14:nvContentPartPr>
            <p14:xfrm>
              <a:off x="1782970" y="3447302"/>
              <a:ext cx="147960" cy="147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1552463-DE90-40E4-BFFA-46E9F6D46E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65330" y="3429302"/>
                <a:ext cx="183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F492EB2-5601-456F-9A62-DDADDC32C821}"/>
                  </a:ext>
                </a:extLst>
              </p14:cNvPr>
              <p14:cNvContentPartPr/>
              <p14:nvPr/>
            </p14:nvContentPartPr>
            <p14:xfrm>
              <a:off x="2561290" y="3355862"/>
              <a:ext cx="131040" cy="129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F492EB2-5601-456F-9A62-DDADDC32C8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43290" y="3337862"/>
                <a:ext cx="1666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4B24CD1-33A1-4DF3-92F5-D67DCAE71B2F}"/>
                  </a:ext>
                </a:extLst>
              </p14:cNvPr>
              <p14:cNvContentPartPr/>
              <p14:nvPr/>
            </p14:nvContentPartPr>
            <p14:xfrm>
              <a:off x="2572810" y="3435782"/>
              <a:ext cx="102600" cy="11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4B24CD1-33A1-4DF3-92F5-D67DCAE71B2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54810" y="3418142"/>
                <a:ext cx="138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652B414-F074-4E7C-98A0-A8EBD40CCF90}"/>
                  </a:ext>
                </a:extLst>
              </p14:cNvPr>
              <p14:cNvContentPartPr/>
              <p14:nvPr/>
            </p14:nvContentPartPr>
            <p14:xfrm>
              <a:off x="2890690" y="3089462"/>
              <a:ext cx="216360" cy="483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652B414-F074-4E7C-98A0-A8EBD40CCF9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872690" y="3071462"/>
                <a:ext cx="2520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9EBB529-96F0-4F28-9787-0FC408AF28FD}"/>
                  </a:ext>
                </a:extLst>
              </p14:cNvPr>
              <p14:cNvContentPartPr/>
              <p14:nvPr/>
            </p14:nvContentPartPr>
            <p14:xfrm>
              <a:off x="2158090" y="3259742"/>
              <a:ext cx="200160" cy="318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9EBB529-96F0-4F28-9787-0FC408AF28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40058" y="3242102"/>
                <a:ext cx="235864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61D6715-2AEB-4574-B563-EAA9275D3D32}"/>
                  </a:ext>
                </a:extLst>
              </p14:cNvPr>
              <p14:cNvContentPartPr/>
              <p14:nvPr/>
            </p14:nvContentPartPr>
            <p14:xfrm>
              <a:off x="1430530" y="3277742"/>
              <a:ext cx="159840" cy="363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61D6715-2AEB-4574-B563-EAA9275D3D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12890" y="3260084"/>
                <a:ext cx="195480" cy="39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DE3A966-648B-4D28-BC4F-1EFB194FD0F7}"/>
                  </a:ext>
                </a:extLst>
              </p14:cNvPr>
              <p14:cNvContentPartPr/>
              <p14:nvPr/>
            </p14:nvContentPartPr>
            <p14:xfrm>
              <a:off x="5048530" y="3293222"/>
              <a:ext cx="142920" cy="1087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DE3A966-648B-4D28-BC4F-1EFB194FD0F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30530" y="3275582"/>
                <a:ext cx="178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BABCD6-1E0F-421B-AF5B-80DB30A32395}"/>
                  </a:ext>
                </a:extLst>
              </p14:cNvPr>
              <p14:cNvContentPartPr/>
              <p14:nvPr/>
            </p14:nvContentPartPr>
            <p14:xfrm>
              <a:off x="5309530" y="3305462"/>
              <a:ext cx="142920" cy="78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BABCD6-1E0F-421B-AF5B-80DB30A3239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91890" y="3287462"/>
                <a:ext cx="1785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F9687C0-FADF-4E3A-88FE-0484B595E9EB}"/>
                  </a:ext>
                </a:extLst>
              </p14:cNvPr>
              <p14:cNvContentPartPr/>
              <p14:nvPr/>
            </p14:nvContentPartPr>
            <p14:xfrm>
              <a:off x="5571250" y="3152822"/>
              <a:ext cx="119880" cy="261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F9687C0-FADF-4E3A-88FE-0484B595E9E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53250" y="3135182"/>
                <a:ext cx="155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CD85375-6BB0-4D68-AC2D-D5BCA530DD2D}"/>
                  </a:ext>
                </a:extLst>
              </p14:cNvPr>
              <p14:cNvContentPartPr/>
              <p14:nvPr/>
            </p14:nvContentPartPr>
            <p14:xfrm>
              <a:off x="5923690" y="3140582"/>
              <a:ext cx="233640" cy="278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CD85375-6BB0-4D68-AC2D-D5BCA530DD2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05690" y="3122942"/>
                <a:ext cx="269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361169C-A472-4ECA-82E7-16F2DBBE22CA}"/>
                  </a:ext>
                </a:extLst>
              </p14:cNvPr>
              <p14:cNvContentPartPr/>
              <p14:nvPr/>
            </p14:nvContentPartPr>
            <p14:xfrm>
              <a:off x="4617250" y="3180182"/>
              <a:ext cx="187560" cy="279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361169C-A472-4ECA-82E7-16F2DBBE22C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99284" y="3162519"/>
                <a:ext cx="223132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624F12F-0C1F-454A-94E4-E68D8EB1E844}"/>
                  </a:ext>
                </a:extLst>
              </p14:cNvPr>
              <p14:cNvContentPartPr/>
              <p14:nvPr/>
            </p14:nvContentPartPr>
            <p14:xfrm>
              <a:off x="3946930" y="3327782"/>
              <a:ext cx="352800" cy="108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624F12F-0C1F-454A-94E4-E68D8EB1E84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29272" y="3310142"/>
                <a:ext cx="388476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055034C-2A91-457C-9DA5-301F15ABC6CD}"/>
                  </a:ext>
                </a:extLst>
              </p14:cNvPr>
              <p14:cNvContentPartPr/>
              <p14:nvPr/>
            </p14:nvContentPartPr>
            <p14:xfrm>
              <a:off x="3418810" y="3197462"/>
              <a:ext cx="403560" cy="233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055034C-2A91-457C-9DA5-301F15ABC6C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01170" y="3179462"/>
                <a:ext cx="439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B1CB320-29D6-45D5-841C-403526F1627E}"/>
                  </a:ext>
                </a:extLst>
              </p14:cNvPr>
              <p14:cNvContentPartPr/>
              <p14:nvPr/>
            </p14:nvContentPartPr>
            <p14:xfrm>
              <a:off x="1987090" y="3850502"/>
              <a:ext cx="91440" cy="250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B1CB320-29D6-45D5-841C-403526F1627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69450" y="3832862"/>
                <a:ext cx="1270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899FDC5-CD2D-4AE9-805F-FC9D5952E0A2}"/>
                  </a:ext>
                </a:extLst>
              </p14:cNvPr>
              <p14:cNvContentPartPr/>
              <p14:nvPr/>
            </p14:nvContentPartPr>
            <p14:xfrm>
              <a:off x="1857850" y="3810902"/>
              <a:ext cx="21960" cy="28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899FDC5-CD2D-4AE9-805F-FC9D5952E0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40210" y="3792902"/>
                <a:ext cx="57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3AF07AB-7EB0-4655-9A92-EF02A69D05AC}"/>
                  </a:ext>
                </a:extLst>
              </p14:cNvPr>
              <p14:cNvContentPartPr/>
              <p14:nvPr/>
            </p14:nvContentPartPr>
            <p14:xfrm>
              <a:off x="2873770" y="3770942"/>
              <a:ext cx="290520" cy="267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3AF07AB-7EB0-4655-9A92-EF02A69D05A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55770" y="3753302"/>
                <a:ext cx="3261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631712F-D94B-4928-B217-D9D2A184B97B}"/>
                  </a:ext>
                </a:extLst>
              </p14:cNvPr>
              <p14:cNvContentPartPr/>
              <p14:nvPr/>
            </p14:nvContentPartPr>
            <p14:xfrm>
              <a:off x="1442410" y="3912422"/>
              <a:ext cx="409320" cy="1940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631712F-D94B-4928-B217-D9D2A184B9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24410" y="3894782"/>
                <a:ext cx="444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0B97D0B-321C-4A2D-99AB-7765BDEBB2ED}"/>
                  </a:ext>
                </a:extLst>
              </p14:cNvPr>
              <p14:cNvContentPartPr/>
              <p14:nvPr/>
            </p14:nvContentPartPr>
            <p14:xfrm>
              <a:off x="749050" y="3918542"/>
              <a:ext cx="478080" cy="187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0B97D0B-321C-4A2D-99AB-7765BDEBB2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1397" y="3900542"/>
                <a:ext cx="513747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0D85D24-5341-4E2C-BFC4-C75028A272BE}"/>
                  </a:ext>
                </a:extLst>
              </p14:cNvPr>
              <p14:cNvContentPartPr/>
              <p14:nvPr/>
            </p14:nvContentPartPr>
            <p14:xfrm>
              <a:off x="4322050" y="3873182"/>
              <a:ext cx="34560" cy="91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0D85D24-5341-4E2C-BFC4-C75028A272B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04050" y="3855542"/>
                <a:ext cx="70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2EDA794-9963-40A2-A1FD-74F92B921396}"/>
                  </a:ext>
                </a:extLst>
              </p14:cNvPr>
              <p14:cNvContentPartPr/>
              <p14:nvPr/>
            </p14:nvContentPartPr>
            <p14:xfrm>
              <a:off x="4469650" y="3867422"/>
              <a:ext cx="114120" cy="972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2EDA794-9963-40A2-A1FD-74F92B9213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51650" y="3849422"/>
                <a:ext cx="149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8860803-BF11-4CD4-B1FB-50267735B125}"/>
                  </a:ext>
                </a:extLst>
              </p14:cNvPr>
              <p14:cNvContentPartPr/>
              <p14:nvPr/>
            </p14:nvContentPartPr>
            <p14:xfrm>
              <a:off x="4691050" y="3731342"/>
              <a:ext cx="227520" cy="2444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8860803-BF11-4CD4-B1FB-50267735B1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73410" y="3713342"/>
                <a:ext cx="263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138AD78-976C-44E3-AABD-8E8839A7AE7B}"/>
                  </a:ext>
                </a:extLst>
              </p14:cNvPr>
              <p14:cNvContentPartPr/>
              <p14:nvPr/>
            </p14:nvContentPartPr>
            <p14:xfrm>
              <a:off x="3753250" y="3765182"/>
              <a:ext cx="478080" cy="390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138AD78-976C-44E3-AABD-8E8839A7AE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35610" y="3747542"/>
                <a:ext cx="513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F92C0F1-8399-4D2B-8488-622DB825AD65}"/>
                  </a:ext>
                </a:extLst>
              </p14:cNvPr>
              <p14:cNvContentPartPr/>
              <p14:nvPr/>
            </p14:nvContentPartPr>
            <p14:xfrm>
              <a:off x="3373450" y="3737102"/>
              <a:ext cx="250920" cy="2620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F92C0F1-8399-4D2B-8488-622DB825AD6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55424" y="3719102"/>
                <a:ext cx="286611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2BBF7D5-9A0F-45E3-9474-9ED0FDAFE215}"/>
                  </a:ext>
                </a:extLst>
              </p14:cNvPr>
              <p14:cNvContentPartPr/>
              <p14:nvPr/>
            </p14:nvContentPartPr>
            <p14:xfrm>
              <a:off x="2288770" y="3827822"/>
              <a:ext cx="335520" cy="227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2BBF7D5-9A0F-45E3-9474-9ED0FDAFE21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70770" y="3809822"/>
                <a:ext cx="37116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96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E44725-3323-4E6A-B755-794F390D59F2}"/>
                  </a:ext>
                </a:extLst>
              </p14:cNvPr>
              <p14:cNvContentPartPr/>
              <p14:nvPr/>
            </p14:nvContentPartPr>
            <p14:xfrm>
              <a:off x="442690" y="493862"/>
              <a:ext cx="3896640" cy="840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44725-3323-4E6A-B755-794F390D5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50" y="476222"/>
                <a:ext cx="393228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97B774-6D07-43FF-8488-1FE28395EEE3}"/>
                  </a:ext>
                </a:extLst>
              </p14:cNvPr>
              <p14:cNvContentPartPr/>
              <p14:nvPr/>
            </p14:nvContentPartPr>
            <p14:xfrm>
              <a:off x="7235530" y="2270822"/>
              <a:ext cx="3754440" cy="196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97B774-6D07-43FF-8488-1FE28395EE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7530" y="2253182"/>
                <a:ext cx="379008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D37D96-6A0D-463B-9B68-D70787C51737}"/>
                  </a:ext>
                </a:extLst>
              </p14:cNvPr>
              <p14:cNvContentPartPr/>
              <p14:nvPr/>
            </p14:nvContentPartPr>
            <p14:xfrm>
              <a:off x="9359530" y="2334182"/>
              <a:ext cx="142560" cy="18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D37D96-6A0D-463B-9B68-D70787C51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1890" y="2316182"/>
                <a:ext cx="178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4F39C-03A3-4D86-9980-6B2782F030BF}"/>
                  </a:ext>
                </a:extLst>
              </p14:cNvPr>
              <p14:cNvContentPartPr/>
              <p14:nvPr/>
            </p14:nvContentPartPr>
            <p14:xfrm>
              <a:off x="8342890" y="2351102"/>
              <a:ext cx="131040" cy="165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4F39C-03A3-4D86-9980-6B2782F030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250" y="2333462"/>
                <a:ext cx="166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36D51D-65B5-4C96-9075-D42B8A02F8E0}"/>
                  </a:ext>
                </a:extLst>
              </p14:cNvPr>
              <p14:cNvContentPartPr/>
              <p14:nvPr/>
            </p14:nvContentPartPr>
            <p14:xfrm>
              <a:off x="2163850" y="1601582"/>
              <a:ext cx="340920" cy="330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36D51D-65B5-4C96-9075-D42B8A02F8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5869" y="1583582"/>
                <a:ext cx="376522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FE630D-515B-4D9B-B31A-16A9417FA8CC}"/>
                  </a:ext>
                </a:extLst>
              </p14:cNvPr>
              <p14:cNvContentPartPr/>
              <p14:nvPr/>
            </p14:nvContentPartPr>
            <p14:xfrm>
              <a:off x="1692250" y="1573142"/>
              <a:ext cx="227520" cy="32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FE630D-515B-4D9B-B31A-16A9417FA8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4610" y="1555162"/>
                <a:ext cx="263160" cy="3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D96EAD-F8C0-4DBC-BFFB-91BA5D3D087E}"/>
                  </a:ext>
                </a:extLst>
              </p14:cNvPr>
              <p14:cNvContentPartPr/>
              <p14:nvPr/>
            </p14:nvContentPartPr>
            <p14:xfrm>
              <a:off x="647170" y="1635422"/>
              <a:ext cx="778680" cy="27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D96EAD-F8C0-4DBC-BFFB-91BA5D3D08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9522" y="1617782"/>
                <a:ext cx="814336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50C3F1-A0F0-47B3-8672-F6A2E4A4E765}"/>
                  </a:ext>
                </a:extLst>
              </p14:cNvPr>
              <p14:cNvContentPartPr/>
              <p14:nvPr/>
            </p14:nvContentPartPr>
            <p14:xfrm>
              <a:off x="2737330" y="1725782"/>
              <a:ext cx="165240" cy="171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50C3F1-A0F0-47B3-8672-F6A2E4A4E7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9690" y="1708142"/>
                <a:ext cx="200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BC85D7E-44C2-41F5-827A-E4C1A00A08A0}"/>
                  </a:ext>
                </a:extLst>
              </p14:cNvPr>
              <p14:cNvContentPartPr/>
              <p14:nvPr/>
            </p14:nvContentPartPr>
            <p14:xfrm>
              <a:off x="6713170" y="1691942"/>
              <a:ext cx="352440" cy="1087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BC85D7E-44C2-41F5-827A-E4C1A00A08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95170" y="1673942"/>
                <a:ext cx="3880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9DAC35-6518-4D18-B561-66276A3B6CCD}"/>
                  </a:ext>
                </a:extLst>
              </p14:cNvPr>
              <p14:cNvContentPartPr/>
              <p14:nvPr/>
            </p14:nvContentPartPr>
            <p14:xfrm>
              <a:off x="8178370" y="1425542"/>
              <a:ext cx="460800" cy="335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9DAC35-6518-4D18-B561-66276A3B6C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60370" y="1407902"/>
                <a:ext cx="4964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371A518-3D72-4E4D-BA40-623405ACBC65}"/>
                  </a:ext>
                </a:extLst>
              </p14:cNvPr>
              <p14:cNvContentPartPr/>
              <p14:nvPr/>
            </p14:nvContentPartPr>
            <p14:xfrm>
              <a:off x="7769410" y="1522022"/>
              <a:ext cx="176400" cy="25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371A518-3D72-4E4D-BA40-623405ACBC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51410" y="1504022"/>
                <a:ext cx="2120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31D682-EB81-4CAB-98F1-2C94F5CF7DCA}"/>
                  </a:ext>
                </a:extLst>
              </p14:cNvPr>
              <p14:cNvContentPartPr/>
              <p14:nvPr/>
            </p14:nvContentPartPr>
            <p14:xfrm>
              <a:off x="7190170" y="1669622"/>
              <a:ext cx="448920" cy="165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31D682-EB81-4CAB-98F1-2C94F5CF7D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2170" y="1651622"/>
                <a:ext cx="4845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BB7932D-40AF-4F4F-9A41-6ACDB1FF975F}"/>
                  </a:ext>
                </a:extLst>
              </p14:cNvPr>
              <p14:cNvContentPartPr/>
              <p14:nvPr/>
            </p14:nvContentPartPr>
            <p14:xfrm>
              <a:off x="6082450" y="1555862"/>
              <a:ext cx="488880" cy="30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B7932D-40AF-4F4F-9A41-6ACDB1FF97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810" y="1538201"/>
                <a:ext cx="52452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2647CA-C980-4963-A523-3231045F0CFE}"/>
                  </a:ext>
                </a:extLst>
              </p14:cNvPr>
              <p14:cNvContentPartPr/>
              <p14:nvPr/>
            </p14:nvContentPartPr>
            <p14:xfrm>
              <a:off x="5260930" y="1601582"/>
              <a:ext cx="702720" cy="193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2647CA-C980-4963-A523-3231045F0C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3290" y="1583582"/>
                <a:ext cx="7383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56F075-E02D-46CD-BBFB-8FE08A5D6473}"/>
                  </a:ext>
                </a:extLst>
              </p14:cNvPr>
              <p14:cNvContentPartPr/>
              <p14:nvPr/>
            </p14:nvContentPartPr>
            <p14:xfrm>
              <a:off x="4282090" y="1504742"/>
              <a:ext cx="679680" cy="290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56F075-E02D-46CD-BBFB-8FE08A5D64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4441" y="1487102"/>
                <a:ext cx="71533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EDA12B5-806F-4072-852F-51C6868FCA3F}"/>
                  </a:ext>
                </a:extLst>
              </p14:cNvPr>
              <p14:cNvContentPartPr/>
              <p14:nvPr/>
            </p14:nvContentPartPr>
            <p14:xfrm>
              <a:off x="3140530" y="1573142"/>
              <a:ext cx="829800" cy="317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EDA12B5-806F-4072-852F-51C6868FCA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22530" y="1555162"/>
                <a:ext cx="865440" cy="3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6CEC96D-A82E-4C7C-9204-91CDD34EDBFB}"/>
                  </a:ext>
                </a:extLst>
              </p14:cNvPr>
              <p14:cNvContentPartPr/>
              <p14:nvPr/>
            </p14:nvContentPartPr>
            <p14:xfrm>
              <a:off x="8888290" y="1510502"/>
              <a:ext cx="159480" cy="210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6CEC96D-A82E-4C7C-9204-91CDD34EDB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70290" y="1492502"/>
                <a:ext cx="1951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A973879-B1C5-46F2-9CB6-675D08017244}"/>
                  </a:ext>
                </a:extLst>
              </p14:cNvPr>
              <p14:cNvContentPartPr/>
              <p14:nvPr/>
            </p14:nvContentPartPr>
            <p14:xfrm>
              <a:off x="9972970" y="1459382"/>
              <a:ext cx="272880" cy="261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A973879-B1C5-46F2-9CB6-675D080172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55330" y="1441742"/>
                <a:ext cx="308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FD1EEA2-2A21-41F8-85CA-EA57E5D31FF2}"/>
                  </a:ext>
                </a:extLst>
              </p14:cNvPr>
              <p14:cNvContentPartPr/>
              <p14:nvPr/>
            </p14:nvContentPartPr>
            <p14:xfrm>
              <a:off x="9172330" y="1465142"/>
              <a:ext cx="477360" cy="262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FD1EEA2-2A21-41F8-85CA-EA57E5D31F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54330" y="1447142"/>
                <a:ext cx="5130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75F039E-7944-46D8-BA3C-590CD23718EE}"/>
                  </a:ext>
                </a:extLst>
              </p14:cNvPr>
              <p14:cNvContentPartPr/>
              <p14:nvPr/>
            </p14:nvContentPartPr>
            <p14:xfrm>
              <a:off x="4270930" y="2095502"/>
              <a:ext cx="227520" cy="27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75F039E-7944-46D8-BA3C-590CD23718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52930" y="2077862"/>
                <a:ext cx="2631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FE0B3D-DA8C-4CE1-A280-8B88DA36D6CE}"/>
                  </a:ext>
                </a:extLst>
              </p14:cNvPr>
              <p14:cNvContentPartPr/>
              <p14:nvPr/>
            </p14:nvContentPartPr>
            <p14:xfrm>
              <a:off x="3543730" y="2146622"/>
              <a:ext cx="426600" cy="250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FE0B3D-DA8C-4CE1-A280-8B88DA36D6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26090" y="2128982"/>
                <a:ext cx="462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D90D90-A5D7-4654-8CAD-3CF1A2D76B76}"/>
                  </a:ext>
                </a:extLst>
              </p14:cNvPr>
              <p14:cNvContentPartPr/>
              <p14:nvPr/>
            </p14:nvContentPartPr>
            <p14:xfrm>
              <a:off x="2941450" y="2186582"/>
              <a:ext cx="403920" cy="261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D90D90-A5D7-4654-8CAD-3CF1A2D76B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23466" y="2168582"/>
                <a:ext cx="43952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5F16B52-772D-4133-B401-EDEDB224F07C}"/>
                  </a:ext>
                </a:extLst>
              </p14:cNvPr>
              <p14:cNvContentPartPr/>
              <p14:nvPr/>
            </p14:nvContentPartPr>
            <p14:xfrm>
              <a:off x="1726450" y="2248862"/>
              <a:ext cx="1073520" cy="250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5F16B52-772D-4133-B401-EDEDB224F0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08456" y="2231222"/>
                <a:ext cx="1109148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034371F-E401-476B-80DB-8CFC9E64A8C4}"/>
                  </a:ext>
                </a:extLst>
              </p14:cNvPr>
              <p14:cNvContentPartPr/>
              <p14:nvPr/>
            </p14:nvContentPartPr>
            <p14:xfrm>
              <a:off x="635290" y="2186582"/>
              <a:ext cx="892440" cy="301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034371F-E401-476B-80DB-8CFC9E64A8C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7650" y="2168582"/>
                <a:ext cx="9280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7CA9910-47A9-4B43-83C4-E56DD5B524FB}"/>
                  </a:ext>
                </a:extLst>
              </p14:cNvPr>
              <p14:cNvContentPartPr/>
              <p14:nvPr/>
            </p14:nvContentPartPr>
            <p14:xfrm>
              <a:off x="4884370" y="2175062"/>
              <a:ext cx="612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7CA9910-47A9-4B43-83C4-E56DD5B524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66370" y="21574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C16AE23-6A06-41CA-91C8-6CDCC74CF7A2}"/>
                  </a:ext>
                </a:extLst>
              </p14:cNvPr>
              <p14:cNvContentPartPr/>
              <p14:nvPr/>
            </p14:nvContentPartPr>
            <p14:xfrm>
              <a:off x="4907050" y="2254622"/>
              <a:ext cx="233640" cy="176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C16AE23-6A06-41CA-91C8-6CDCC74CF7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89050" y="2236622"/>
                <a:ext cx="269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C334907-8184-41D3-A770-B3BEBD67A220}"/>
                  </a:ext>
                </a:extLst>
              </p14:cNvPr>
              <p14:cNvContentPartPr/>
              <p14:nvPr/>
            </p14:nvContentPartPr>
            <p14:xfrm>
              <a:off x="5917930" y="2311142"/>
              <a:ext cx="136800" cy="6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C334907-8184-41D3-A770-B3BEBD67A22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99930" y="2293502"/>
                <a:ext cx="172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4795C79-01EB-422B-BC08-A3EA4E9C92B9}"/>
                  </a:ext>
                </a:extLst>
              </p14:cNvPr>
              <p14:cNvContentPartPr/>
              <p14:nvPr/>
            </p14:nvContentPartPr>
            <p14:xfrm>
              <a:off x="6570970" y="2430662"/>
              <a:ext cx="6120" cy="6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4795C79-01EB-422B-BC08-A3EA4E9C92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53330" y="24126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DB5D89A-98A2-4733-A57A-77CB63AD9CBB}"/>
                  </a:ext>
                </a:extLst>
              </p14:cNvPr>
              <p14:cNvContentPartPr/>
              <p14:nvPr/>
            </p14:nvContentPartPr>
            <p14:xfrm>
              <a:off x="6218890" y="2146622"/>
              <a:ext cx="233280" cy="295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DB5D89A-98A2-4733-A57A-77CB63AD9C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00890" y="2128982"/>
                <a:ext cx="268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EF43BD2-25F5-44D7-AF6A-F078DC8E82C1}"/>
                  </a:ext>
                </a:extLst>
              </p14:cNvPr>
              <p14:cNvContentPartPr/>
              <p14:nvPr/>
            </p14:nvContentPartPr>
            <p14:xfrm>
              <a:off x="5554330" y="2112422"/>
              <a:ext cx="187920" cy="346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EF43BD2-25F5-44D7-AF6A-F078DC8E82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36690" y="2094782"/>
                <a:ext cx="223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0B8B94B-B66F-46B5-8439-5F4E3E12D399}"/>
                  </a:ext>
                </a:extLst>
              </p14:cNvPr>
              <p14:cNvContentPartPr/>
              <p14:nvPr/>
            </p14:nvContentPartPr>
            <p14:xfrm>
              <a:off x="1459330" y="2810822"/>
              <a:ext cx="199080" cy="29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0B8B94B-B66F-46B5-8439-5F4E3E12D3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41690" y="2792822"/>
                <a:ext cx="2347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4FEE63-3924-491B-89B6-4C0200F679D1}"/>
                  </a:ext>
                </a:extLst>
              </p14:cNvPr>
              <p14:cNvContentPartPr/>
              <p14:nvPr/>
            </p14:nvContentPartPr>
            <p14:xfrm>
              <a:off x="1470850" y="2941862"/>
              <a:ext cx="278640" cy="420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4FEE63-3924-491B-89B6-4C0200F679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52850" y="2923877"/>
                <a:ext cx="314280" cy="45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6BAA120-1B75-47DC-8E6D-D8252CF901E5}"/>
                  </a:ext>
                </a:extLst>
              </p14:cNvPr>
              <p14:cNvContentPartPr/>
              <p14:nvPr/>
            </p14:nvContentPartPr>
            <p14:xfrm>
              <a:off x="1930930" y="3129062"/>
              <a:ext cx="119520" cy="23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6BAA120-1B75-47DC-8E6D-D8252CF901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12930" y="3111422"/>
                <a:ext cx="155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F1F984B-73E1-4F07-90CE-362322908DA4}"/>
                  </a:ext>
                </a:extLst>
              </p14:cNvPr>
              <p14:cNvContentPartPr/>
              <p14:nvPr/>
            </p14:nvContentPartPr>
            <p14:xfrm>
              <a:off x="2010490" y="3237062"/>
              <a:ext cx="96840" cy="12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F1F984B-73E1-4F07-90CE-362322908D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2490" y="321942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0918B91-1DE7-4342-9714-670EBBA8FA5F}"/>
                  </a:ext>
                </a:extLst>
              </p14:cNvPr>
              <p14:cNvContentPartPr/>
              <p14:nvPr/>
            </p14:nvContentPartPr>
            <p14:xfrm>
              <a:off x="2391010" y="2884982"/>
              <a:ext cx="335160" cy="477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0918B91-1DE7-4342-9714-670EBBA8FA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73029" y="2866996"/>
                <a:ext cx="370762" cy="512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24173DB-70CD-42B7-86EA-5F6FEC162445}"/>
                  </a:ext>
                </a:extLst>
              </p14:cNvPr>
              <p14:cNvContentPartPr/>
              <p14:nvPr/>
            </p14:nvContentPartPr>
            <p14:xfrm>
              <a:off x="3015610" y="3152102"/>
              <a:ext cx="131040" cy="11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24173DB-70CD-42B7-86EA-5F6FEC1624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97970" y="3134462"/>
                <a:ext cx="166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70ED12E-C37E-4EF4-AB79-B1215CA5D777}"/>
                  </a:ext>
                </a:extLst>
              </p14:cNvPr>
              <p14:cNvContentPartPr/>
              <p14:nvPr/>
            </p14:nvContentPartPr>
            <p14:xfrm>
              <a:off x="3027130" y="3237062"/>
              <a:ext cx="125280" cy="17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70ED12E-C37E-4EF4-AB79-B1215CA5D7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09130" y="3219422"/>
                <a:ext cx="160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73E388B-AD96-4DA7-A60D-953BE145E8DF}"/>
                  </a:ext>
                </a:extLst>
              </p14:cNvPr>
              <p14:cNvContentPartPr/>
              <p14:nvPr/>
            </p14:nvContentPartPr>
            <p14:xfrm>
              <a:off x="3407290" y="2810462"/>
              <a:ext cx="204120" cy="626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73E388B-AD96-4DA7-A60D-953BE145E8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89290" y="2792822"/>
                <a:ext cx="2397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24D85D-C288-4163-9BF6-120B2631EA65}"/>
                  </a:ext>
                </a:extLst>
              </p14:cNvPr>
              <p14:cNvContentPartPr/>
              <p14:nvPr/>
            </p14:nvContentPartPr>
            <p14:xfrm>
              <a:off x="4548850" y="2964542"/>
              <a:ext cx="131400" cy="324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24D85D-C288-4163-9BF6-120B2631EA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31210" y="2946542"/>
                <a:ext cx="1670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9518053-8F41-4BB4-B6F9-40A0D43125DA}"/>
                  </a:ext>
                </a:extLst>
              </p14:cNvPr>
              <p14:cNvContentPartPr/>
              <p14:nvPr/>
            </p14:nvContentPartPr>
            <p14:xfrm>
              <a:off x="4185250" y="3072542"/>
              <a:ext cx="182520" cy="210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9518053-8F41-4BB4-B6F9-40A0D43125D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67250" y="3054542"/>
                <a:ext cx="2181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48B9896-8582-43A9-863C-61C615098C42}"/>
                  </a:ext>
                </a:extLst>
              </p14:cNvPr>
              <p14:cNvContentPartPr/>
              <p14:nvPr/>
            </p14:nvContentPartPr>
            <p14:xfrm>
              <a:off x="3861610" y="3072542"/>
              <a:ext cx="171000" cy="3070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48B9896-8582-43A9-863C-61C615098C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43933" y="3054542"/>
                <a:ext cx="206715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67DDDB3-5C43-42C3-A0FE-BEE079EFC01C}"/>
                  </a:ext>
                </a:extLst>
              </p14:cNvPr>
              <p14:cNvContentPartPr/>
              <p14:nvPr/>
            </p14:nvContentPartPr>
            <p14:xfrm>
              <a:off x="4946650" y="2884982"/>
              <a:ext cx="51480" cy="517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67DDDB3-5C43-42C3-A0FE-BEE079EFC0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28650" y="2867342"/>
                <a:ext cx="871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3FB73F8-AFDE-4B3C-9785-B334E89E5124}"/>
                  </a:ext>
                </a:extLst>
              </p14:cNvPr>
              <p14:cNvContentPartPr/>
              <p14:nvPr/>
            </p14:nvContentPartPr>
            <p14:xfrm>
              <a:off x="5929090" y="2765822"/>
              <a:ext cx="523080" cy="659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3FB73F8-AFDE-4B3C-9785-B334E89E512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1438" y="2747822"/>
                <a:ext cx="558745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8E844F2-FF24-4DAC-AB47-AB794A975829}"/>
                  </a:ext>
                </a:extLst>
              </p14:cNvPr>
              <p14:cNvContentPartPr/>
              <p14:nvPr/>
            </p14:nvContentPartPr>
            <p14:xfrm>
              <a:off x="5616250" y="3026822"/>
              <a:ext cx="142920" cy="222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8E844F2-FF24-4DAC-AB47-AB794A97582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8610" y="3009182"/>
                <a:ext cx="178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37A8AB4-2018-4DC4-A750-98B1056ACA80}"/>
                  </a:ext>
                </a:extLst>
              </p14:cNvPr>
              <p14:cNvContentPartPr/>
              <p14:nvPr/>
            </p14:nvContentPartPr>
            <p14:xfrm>
              <a:off x="5213770" y="3026822"/>
              <a:ext cx="187920" cy="267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37A8AB4-2018-4DC4-A750-98B1056ACA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95770" y="3009158"/>
                <a:ext cx="22356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AC36BE-5783-413A-AEE1-7FD017023A53}"/>
                  </a:ext>
                </a:extLst>
              </p14:cNvPr>
              <p14:cNvContentPartPr/>
              <p14:nvPr/>
            </p14:nvContentPartPr>
            <p14:xfrm>
              <a:off x="5605090" y="2856542"/>
              <a:ext cx="137160" cy="5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AC36BE-5783-413A-AEE1-7FD017023A5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87090" y="2838542"/>
                <a:ext cx="172800" cy="5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5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E44725-3323-4E6A-B755-794F390D59F2}"/>
                  </a:ext>
                </a:extLst>
              </p14:cNvPr>
              <p14:cNvContentPartPr/>
              <p14:nvPr/>
            </p14:nvContentPartPr>
            <p14:xfrm>
              <a:off x="442690" y="1266422"/>
              <a:ext cx="3896640" cy="68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E44725-3323-4E6A-B755-794F390D5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50" y="1248422"/>
                <a:ext cx="3932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797B774-6D07-43FF-8488-1FE28395EEE3}"/>
                  </a:ext>
                </a:extLst>
              </p14:cNvPr>
              <p14:cNvContentPartPr/>
              <p14:nvPr/>
            </p14:nvContentPartPr>
            <p14:xfrm>
              <a:off x="7235530" y="2270822"/>
              <a:ext cx="3754440" cy="196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797B774-6D07-43FF-8488-1FE28395EE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7530" y="2253182"/>
                <a:ext cx="3790080" cy="20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D37D96-6A0D-463B-9B68-D70787C51737}"/>
                  </a:ext>
                </a:extLst>
              </p14:cNvPr>
              <p14:cNvContentPartPr/>
              <p14:nvPr/>
            </p14:nvContentPartPr>
            <p14:xfrm>
              <a:off x="9359530" y="2334182"/>
              <a:ext cx="142560" cy="185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D37D96-6A0D-463B-9B68-D70787C517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1890" y="2316182"/>
                <a:ext cx="178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4F39C-03A3-4D86-9980-6B2782F030BF}"/>
                  </a:ext>
                </a:extLst>
              </p14:cNvPr>
              <p14:cNvContentPartPr/>
              <p14:nvPr/>
            </p14:nvContentPartPr>
            <p14:xfrm>
              <a:off x="8342890" y="2351102"/>
              <a:ext cx="131040" cy="165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4F39C-03A3-4D86-9980-6B2782F030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250" y="2333462"/>
                <a:ext cx="166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FE630D-515B-4D9B-B31A-16A9417FA8CC}"/>
                  </a:ext>
                </a:extLst>
              </p14:cNvPr>
              <p14:cNvContentPartPr/>
              <p14:nvPr/>
            </p14:nvContentPartPr>
            <p14:xfrm>
              <a:off x="1692250" y="1573142"/>
              <a:ext cx="227520" cy="32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FE630D-515B-4D9B-B31A-16A9417FA8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4610" y="1555162"/>
                <a:ext cx="263160" cy="3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D96EAD-F8C0-4DBC-BFFB-91BA5D3D087E}"/>
                  </a:ext>
                </a:extLst>
              </p14:cNvPr>
              <p14:cNvContentPartPr/>
              <p14:nvPr/>
            </p14:nvContentPartPr>
            <p14:xfrm>
              <a:off x="647170" y="1635422"/>
              <a:ext cx="778680" cy="27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D96EAD-F8C0-4DBC-BFFB-91BA5D3D0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522" y="1617782"/>
                <a:ext cx="814336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CD4F29-D02E-41BF-92FF-E6335DB456D0}"/>
                  </a:ext>
                </a:extLst>
              </p14:cNvPr>
              <p14:cNvContentPartPr/>
              <p14:nvPr/>
            </p14:nvContentPartPr>
            <p14:xfrm>
              <a:off x="1107250" y="772142"/>
              <a:ext cx="34560" cy="21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CD4F29-D02E-41BF-92FF-E6335DB456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9250" y="754502"/>
                <a:ext cx="70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B33927-3FBF-4935-B1F1-8E16A56CFB93}"/>
                  </a:ext>
                </a:extLst>
              </p14:cNvPr>
              <p14:cNvContentPartPr/>
              <p14:nvPr/>
            </p14:nvContentPartPr>
            <p14:xfrm>
              <a:off x="1135690" y="573422"/>
              <a:ext cx="6120" cy="1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B33927-3FBF-4935-B1F1-8E16A56CFB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8050" y="5557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DE3CE65-6540-4C53-942F-733498465022}"/>
                  </a:ext>
                </a:extLst>
              </p14:cNvPr>
              <p14:cNvContentPartPr/>
              <p14:nvPr/>
            </p14:nvContentPartPr>
            <p14:xfrm>
              <a:off x="2368330" y="743702"/>
              <a:ext cx="250200" cy="29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DE3CE65-6540-4C53-942F-733498465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50330" y="725702"/>
                <a:ext cx="2858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1B8213-964F-4123-98CF-A0F434A17BC3}"/>
                  </a:ext>
                </a:extLst>
              </p14:cNvPr>
              <p14:cNvContentPartPr/>
              <p14:nvPr/>
            </p14:nvContentPartPr>
            <p14:xfrm>
              <a:off x="2731570" y="721022"/>
              <a:ext cx="341280" cy="267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1B8213-964F-4123-98CF-A0F434A17B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3930" y="703022"/>
                <a:ext cx="3769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81BDFE-6E40-406B-8434-614007339579}"/>
                  </a:ext>
                </a:extLst>
              </p14:cNvPr>
              <p14:cNvContentPartPr/>
              <p14:nvPr/>
            </p14:nvContentPartPr>
            <p14:xfrm>
              <a:off x="3219730" y="726782"/>
              <a:ext cx="835560" cy="31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81BDFE-6E40-406B-8434-6140073395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1738" y="708803"/>
                <a:ext cx="871185" cy="34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C5EBE8-5CBD-4213-96AC-E3A2A16F6286}"/>
                  </a:ext>
                </a:extLst>
              </p14:cNvPr>
              <p14:cNvContentPartPr/>
              <p14:nvPr/>
            </p14:nvContentPartPr>
            <p14:xfrm>
              <a:off x="1311730" y="505382"/>
              <a:ext cx="943200" cy="51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C5EBE8-5CBD-4213-96AC-E3A2A16F62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4090" y="487395"/>
                <a:ext cx="978840" cy="55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42D560-9F0D-43D6-96AC-A043883E0B20}"/>
                  </a:ext>
                </a:extLst>
              </p14:cNvPr>
              <p14:cNvContentPartPr/>
              <p14:nvPr/>
            </p14:nvContentPartPr>
            <p14:xfrm>
              <a:off x="687130" y="460022"/>
              <a:ext cx="288000" cy="590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42D560-9F0D-43D6-96AC-A043883E0B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9130" y="442033"/>
                <a:ext cx="323640" cy="62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E20E17-6921-456F-9027-F4ED4D976709}"/>
                  </a:ext>
                </a:extLst>
              </p14:cNvPr>
              <p14:cNvContentPartPr/>
              <p14:nvPr/>
            </p14:nvContentPartPr>
            <p14:xfrm>
              <a:off x="3140530" y="1572422"/>
              <a:ext cx="279360" cy="330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E20E17-6921-456F-9027-F4ED4D9767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2867" y="1554422"/>
                <a:ext cx="315046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620AC7-1EBF-4B89-81AF-F6F05840019D}"/>
                  </a:ext>
                </a:extLst>
              </p14:cNvPr>
              <p14:cNvContentPartPr/>
              <p14:nvPr/>
            </p14:nvContentPartPr>
            <p14:xfrm>
              <a:off x="2668930" y="1578902"/>
              <a:ext cx="102960" cy="301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620AC7-1EBF-4B89-81AF-F6F0584001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51290" y="1560902"/>
                <a:ext cx="138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593E76-BA85-4AB6-BD84-558CEF7BC907}"/>
                  </a:ext>
                </a:extLst>
              </p14:cNvPr>
              <p14:cNvContentPartPr/>
              <p14:nvPr/>
            </p14:nvContentPartPr>
            <p14:xfrm>
              <a:off x="2197330" y="1748822"/>
              <a:ext cx="364320" cy="165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593E76-BA85-4AB6-BD84-558CEF7BC9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79330" y="1730822"/>
                <a:ext cx="399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47273B-3132-4087-AA06-D6BA2C168DCA}"/>
                  </a:ext>
                </a:extLst>
              </p14:cNvPr>
              <p14:cNvContentPartPr/>
              <p14:nvPr/>
            </p14:nvContentPartPr>
            <p14:xfrm>
              <a:off x="4367410" y="1686542"/>
              <a:ext cx="10836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47273B-3132-4087-AA06-D6BA2C168D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9410" y="1668902"/>
                <a:ext cx="144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4AD9D9D-22DD-4931-95B0-A3C5BCF04D87}"/>
                  </a:ext>
                </a:extLst>
              </p14:cNvPr>
              <p14:cNvContentPartPr/>
              <p14:nvPr/>
            </p14:nvContentPartPr>
            <p14:xfrm>
              <a:off x="4600330" y="1748822"/>
              <a:ext cx="147960" cy="154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4AD9D9D-22DD-4931-95B0-A3C5BCF04D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82330" y="1731182"/>
                <a:ext cx="1836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596C8E-4918-4F07-A482-9D255D55870A}"/>
                  </a:ext>
                </a:extLst>
              </p14:cNvPr>
              <p14:cNvContentPartPr/>
              <p14:nvPr/>
            </p14:nvContentPartPr>
            <p14:xfrm>
              <a:off x="3782410" y="1550462"/>
              <a:ext cx="324000" cy="324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596C8E-4918-4F07-A482-9D255D5587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4410" y="1532462"/>
                <a:ext cx="3596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666CB6-970B-48F1-9004-585D55D41FD7}"/>
                  </a:ext>
                </a:extLst>
              </p14:cNvPr>
              <p14:cNvContentPartPr/>
              <p14:nvPr/>
            </p14:nvContentPartPr>
            <p14:xfrm>
              <a:off x="5486290" y="1834142"/>
              <a:ext cx="6120" cy="11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666CB6-970B-48F1-9004-585D55D41F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68290" y="181650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CD6EB2-8B92-4912-9742-74D125A0E82D}"/>
                  </a:ext>
                </a:extLst>
              </p14:cNvPr>
              <p14:cNvContentPartPr/>
              <p14:nvPr/>
            </p14:nvContentPartPr>
            <p14:xfrm>
              <a:off x="4884370" y="1618502"/>
              <a:ext cx="420480" cy="267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CD6EB2-8B92-4912-9742-74D125A0E8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66385" y="1600502"/>
                <a:ext cx="45609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8AA478-EDC5-40A3-99F4-E46DA177BF13}"/>
                  </a:ext>
                </a:extLst>
              </p14:cNvPr>
              <p14:cNvContentPartPr/>
              <p14:nvPr/>
            </p14:nvContentPartPr>
            <p14:xfrm>
              <a:off x="6434530" y="1703462"/>
              <a:ext cx="123480" cy="118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8AA478-EDC5-40A3-99F4-E46DA177BF1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16890" y="1685822"/>
                <a:ext cx="159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A6492BD-D878-4EB2-A5AE-E6EE6A4423C7}"/>
                  </a:ext>
                </a:extLst>
              </p14:cNvPr>
              <p14:cNvContentPartPr/>
              <p14:nvPr/>
            </p14:nvContentPartPr>
            <p14:xfrm>
              <a:off x="7104850" y="1737662"/>
              <a:ext cx="6120" cy="79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A6492BD-D878-4EB2-A5AE-E6EE6A4423C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87210" y="1720022"/>
                <a:ext cx="41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7742D84-A30A-4576-8D12-61858E9A74B3}"/>
                  </a:ext>
                </a:extLst>
              </p14:cNvPr>
              <p14:cNvContentPartPr/>
              <p14:nvPr/>
            </p14:nvContentPartPr>
            <p14:xfrm>
              <a:off x="7099090" y="1550462"/>
              <a:ext cx="17280" cy="2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7742D84-A30A-4576-8D12-61858E9A7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81450" y="1532462"/>
                <a:ext cx="52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50D5181-08B5-48C1-A826-5F049142209C}"/>
                  </a:ext>
                </a:extLst>
              </p14:cNvPr>
              <p14:cNvContentPartPr/>
              <p14:nvPr/>
            </p14:nvContentPartPr>
            <p14:xfrm>
              <a:off x="8626570" y="1635422"/>
              <a:ext cx="142560" cy="154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50D5181-08B5-48C1-A826-5F04914220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08930" y="1617782"/>
                <a:ext cx="1782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4FB3762-7F70-4661-9F1B-E7CA6102B4BC}"/>
                  </a:ext>
                </a:extLst>
              </p14:cNvPr>
              <p14:cNvContentPartPr/>
              <p14:nvPr/>
            </p14:nvContentPartPr>
            <p14:xfrm>
              <a:off x="8882530" y="1635422"/>
              <a:ext cx="255960" cy="199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4FB3762-7F70-4661-9F1B-E7CA6102B4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64890" y="1617782"/>
                <a:ext cx="291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990AF98-A0B4-4EA2-9DB2-AAA15383D2A8}"/>
                  </a:ext>
                </a:extLst>
              </p14:cNvPr>
              <p14:cNvContentPartPr/>
              <p14:nvPr/>
            </p14:nvContentPartPr>
            <p14:xfrm>
              <a:off x="8138410" y="1646942"/>
              <a:ext cx="375480" cy="142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990AF98-A0B4-4EA2-9DB2-AAA15383D2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20753" y="1628942"/>
                <a:ext cx="411154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88A52A5-DA90-49DD-A6CE-179DA2204BF2}"/>
                  </a:ext>
                </a:extLst>
              </p14:cNvPr>
              <p14:cNvContentPartPr/>
              <p14:nvPr/>
            </p14:nvContentPartPr>
            <p14:xfrm>
              <a:off x="7229770" y="1498622"/>
              <a:ext cx="818280" cy="335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88A52A5-DA90-49DD-A6CE-179DA2204B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12130" y="1480982"/>
                <a:ext cx="8539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300B4B0-0079-4663-B03B-DE7D394F8F1F}"/>
                  </a:ext>
                </a:extLst>
              </p14:cNvPr>
              <p14:cNvContentPartPr/>
              <p14:nvPr/>
            </p14:nvContentPartPr>
            <p14:xfrm>
              <a:off x="6809650" y="1544702"/>
              <a:ext cx="187920" cy="335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300B4B0-0079-4663-B03B-DE7D394F8F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91650" y="1526702"/>
                <a:ext cx="2235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1FE48DA-EB10-4D39-AE7A-8A6820D0675F}"/>
                  </a:ext>
                </a:extLst>
              </p14:cNvPr>
              <p14:cNvContentPartPr/>
              <p14:nvPr/>
            </p14:nvContentPartPr>
            <p14:xfrm>
              <a:off x="5736130" y="1550462"/>
              <a:ext cx="545760" cy="278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1FE48DA-EB10-4D39-AE7A-8A6820D0675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8130" y="1532462"/>
                <a:ext cx="581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DFF85E1-9E9F-4419-A1ED-D94010ADA0B1}"/>
                  </a:ext>
                </a:extLst>
              </p14:cNvPr>
              <p14:cNvContentPartPr/>
              <p14:nvPr/>
            </p14:nvContentPartPr>
            <p14:xfrm>
              <a:off x="11051890" y="1487822"/>
              <a:ext cx="119880" cy="296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DFF85E1-9E9F-4419-A1ED-D94010ADA0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33890" y="1470182"/>
                <a:ext cx="155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5144048-36F6-4863-A468-2F17D0CE4E2B}"/>
                  </a:ext>
                </a:extLst>
              </p14:cNvPr>
              <p14:cNvContentPartPr/>
              <p14:nvPr/>
            </p14:nvContentPartPr>
            <p14:xfrm>
              <a:off x="10557970" y="1658102"/>
              <a:ext cx="375120" cy="119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5144048-36F6-4863-A468-2F17D0CE4E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539970" y="1640102"/>
                <a:ext cx="410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CBFA451-D0C7-4A50-9E9E-1D93C1E24B1D}"/>
                  </a:ext>
                </a:extLst>
              </p14:cNvPr>
              <p14:cNvContentPartPr/>
              <p14:nvPr/>
            </p14:nvContentPartPr>
            <p14:xfrm>
              <a:off x="10069450" y="1501142"/>
              <a:ext cx="204840" cy="305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CBFA451-D0C7-4A50-9E9E-1D93C1E24B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51810" y="1483142"/>
                <a:ext cx="2404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B1AFD64-32EA-4A7C-887D-D7E299FFBE14}"/>
                  </a:ext>
                </a:extLst>
              </p14:cNvPr>
              <p14:cNvContentPartPr/>
              <p14:nvPr/>
            </p14:nvContentPartPr>
            <p14:xfrm>
              <a:off x="9381850" y="1522022"/>
              <a:ext cx="404280" cy="255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B1AFD64-32EA-4A7C-887D-D7E299FFBE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3850" y="1504047"/>
                <a:ext cx="439920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8593156-E054-44E7-A5EF-62387B4C0B5D}"/>
                  </a:ext>
                </a:extLst>
              </p14:cNvPr>
              <p14:cNvContentPartPr/>
              <p14:nvPr/>
            </p14:nvContentPartPr>
            <p14:xfrm>
              <a:off x="687130" y="2271182"/>
              <a:ext cx="233640" cy="2912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8593156-E054-44E7-A5EF-62387B4C0B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9130" y="2253542"/>
                <a:ext cx="269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AC544A-AF26-4588-909A-85AEDC96CF05}"/>
                  </a:ext>
                </a:extLst>
              </p14:cNvPr>
              <p14:cNvContentPartPr/>
              <p14:nvPr/>
            </p14:nvContentPartPr>
            <p14:xfrm>
              <a:off x="1237930" y="2243102"/>
              <a:ext cx="6120" cy="6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AC544A-AF26-4588-909A-85AEDC96CF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20290" y="222546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1F2F55D-D1EF-4A70-B1E7-1F0B0670B2FE}"/>
                  </a:ext>
                </a:extLst>
              </p14:cNvPr>
              <p14:cNvContentPartPr/>
              <p14:nvPr/>
            </p14:nvContentPartPr>
            <p14:xfrm>
              <a:off x="2163490" y="2362262"/>
              <a:ext cx="69120" cy="126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1F2F55D-D1EF-4A70-B1E7-1F0B0670B2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45490" y="2344622"/>
                <a:ext cx="104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BE6A4EC-AC17-452D-A74F-EBA01172D9F9}"/>
                  </a:ext>
                </a:extLst>
              </p14:cNvPr>
              <p14:cNvContentPartPr/>
              <p14:nvPr/>
            </p14:nvContentPartPr>
            <p14:xfrm>
              <a:off x="2487130" y="2259662"/>
              <a:ext cx="142560" cy="228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BE6A4EC-AC17-452D-A74F-EBA01172D9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69130" y="2241662"/>
                <a:ext cx="1782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00D6550-A0C9-4449-93F0-843A0789BB6A}"/>
                  </a:ext>
                </a:extLst>
              </p14:cNvPr>
              <p14:cNvContentPartPr/>
              <p14:nvPr/>
            </p14:nvContentPartPr>
            <p14:xfrm>
              <a:off x="5276050" y="2277302"/>
              <a:ext cx="102600" cy="370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00D6550-A0C9-4449-93F0-843A0789BB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58410" y="2259302"/>
                <a:ext cx="1382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EB61897-ADCA-47C7-B426-41FA85548201}"/>
                  </a:ext>
                </a:extLst>
              </p14:cNvPr>
              <p14:cNvContentPartPr/>
              <p14:nvPr/>
            </p14:nvContentPartPr>
            <p14:xfrm>
              <a:off x="5031970" y="2118182"/>
              <a:ext cx="6120" cy="6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EB61897-ADCA-47C7-B426-41FA855482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3970" y="21005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D79660A-6733-49AE-A63A-C97F871335A0}"/>
                  </a:ext>
                </a:extLst>
              </p14:cNvPr>
              <p14:cNvContentPartPr/>
              <p14:nvPr/>
            </p14:nvContentPartPr>
            <p14:xfrm>
              <a:off x="4827490" y="2254622"/>
              <a:ext cx="340920" cy="18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D79660A-6733-49AE-A63A-C97F871335A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09509" y="2236622"/>
                <a:ext cx="376522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6F200DC-6177-420D-95C9-3615D6050916}"/>
                  </a:ext>
                </a:extLst>
              </p14:cNvPr>
              <p14:cNvContentPartPr/>
              <p14:nvPr/>
            </p14:nvContentPartPr>
            <p14:xfrm>
              <a:off x="3276610" y="2152382"/>
              <a:ext cx="1350360" cy="312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6F200DC-6177-420D-95C9-3615D605091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58970" y="2134382"/>
                <a:ext cx="1386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0F6B27A-E279-4147-90BA-0F42E56CB879}"/>
                  </a:ext>
                </a:extLst>
              </p14:cNvPr>
              <p14:cNvContentPartPr/>
              <p14:nvPr/>
            </p14:nvContentPartPr>
            <p14:xfrm>
              <a:off x="2725810" y="2226182"/>
              <a:ext cx="347040" cy="250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0F6B27A-E279-4147-90BA-0F42E56CB8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08170" y="2208182"/>
                <a:ext cx="382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DF26946-5956-4510-A922-7F5C8875AE6F}"/>
                  </a:ext>
                </a:extLst>
              </p14:cNvPr>
              <p14:cNvContentPartPr/>
              <p14:nvPr/>
            </p14:nvContentPartPr>
            <p14:xfrm>
              <a:off x="1624210" y="2226182"/>
              <a:ext cx="426240" cy="289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DF26946-5956-4510-A922-7F5C8875AE6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06210" y="2208564"/>
                <a:ext cx="461880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099BDBD-044A-418B-BF51-A403BDB7B4E5}"/>
                  </a:ext>
                </a:extLst>
              </p14:cNvPr>
              <p14:cNvContentPartPr/>
              <p14:nvPr/>
            </p14:nvContentPartPr>
            <p14:xfrm>
              <a:off x="1249090" y="2322662"/>
              <a:ext cx="176760" cy="188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099BDBD-044A-418B-BF51-A403BDB7B4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31090" y="2305022"/>
                <a:ext cx="212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EC7E06-AA1E-427D-9D10-97CBBA2DC140}"/>
                  </a:ext>
                </a:extLst>
              </p14:cNvPr>
              <p14:cNvContentPartPr/>
              <p14:nvPr/>
            </p14:nvContentPartPr>
            <p14:xfrm>
              <a:off x="687130" y="2839622"/>
              <a:ext cx="91440" cy="2505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EC7E06-AA1E-427D-9D10-97CBBA2DC1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9130" y="2821622"/>
                <a:ext cx="1270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2FD355A-B900-4370-BAF4-847ABDAC82DC}"/>
                  </a:ext>
                </a:extLst>
              </p14:cNvPr>
              <p14:cNvContentPartPr/>
              <p14:nvPr/>
            </p14:nvContentPartPr>
            <p14:xfrm>
              <a:off x="2180770" y="2904422"/>
              <a:ext cx="91800" cy="230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2FD355A-B900-4370-BAF4-847ABDAC82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62770" y="2886782"/>
                <a:ext cx="127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769F85A-6E65-4B34-8E67-A33212DA76B5}"/>
                  </a:ext>
                </a:extLst>
              </p14:cNvPr>
              <p14:cNvContentPartPr/>
              <p14:nvPr/>
            </p14:nvContentPartPr>
            <p14:xfrm>
              <a:off x="2572810" y="2884982"/>
              <a:ext cx="125640" cy="187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769F85A-6E65-4B34-8E67-A33212DA76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54810" y="2867342"/>
                <a:ext cx="161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82771E2-11E8-4AB2-9FC6-BF850BF80D30}"/>
                  </a:ext>
                </a:extLst>
              </p14:cNvPr>
              <p14:cNvContentPartPr/>
              <p14:nvPr/>
            </p14:nvContentPartPr>
            <p14:xfrm>
              <a:off x="2788450" y="2748182"/>
              <a:ext cx="164880" cy="267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82771E2-11E8-4AB2-9FC6-BF850BF80D3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0848" y="2730542"/>
                <a:ext cx="200442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B8C0A3C-00B2-4FC6-BC2A-38CE075BA8C2}"/>
                  </a:ext>
                </a:extLst>
              </p14:cNvPr>
              <p14:cNvContentPartPr/>
              <p14:nvPr/>
            </p14:nvContentPartPr>
            <p14:xfrm>
              <a:off x="919330" y="2760062"/>
              <a:ext cx="1125360" cy="340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B8C0A3C-00B2-4FC6-BC2A-38CE075BA8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1336" y="2742081"/>
                <a:ext cx="1160989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2CDDA78-B49D-4ABA-85C2-F2F66218E661}"/>
                  </a:ext>
                </a:extLst>
              </p14:cNvPr>
              <p14:cNvContentPartPr/>
              <p14:nvPr/>
            </p14:nvContentPartPr>
            <p14:xfrm>
              <a:off x="4327450" y="2901902"/>
              <a:ext cx="114480" cy="97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2CDDA78-B49D-4ABA-85C2-F2F66218E6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09450" y="2884262"/>
                <a:ext cx="150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D25B61C-34D0-4BAA-AC31-92D1C847738C}"/>
                  </a:ext>
                </a:extLst>
              </p14:cNvPr>
              <p14:cNvContentPartPr/>
              <p14:nvPr/>
            </p14:nvContentPartPr>
            <p14:xfrm>
              <a:off x="5349850" y="2816942"/>
              <a:ext cx="159480" cy="159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D25B61C-34D0-4BAA-AC31-92D1C847738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332210" y="2798942"/>
                <a:ext cx="195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3C7D305-C004-4818-8ECE-060DA278B093}"/>
                  </a:ext>
                </a:extLst>
              </p14:cNvPr>
              <p14:cNvContentPartPr/>
              <p14:nvPr/>
            </p14:nvContentPartPr>
            <p14:xfrm>
              <a:off x="5764570" y="2765822"/>
              <a:ext cx="182160" cy="199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3C7D305-C004-4818-8ECE-060DA278B09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46570" y="2747822"/>
                <a:ext cx="217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D964988-3589-48DA-A1CD-D6A5C3A4A87E}"/>
                  </a:ext>
                </a:extLst>
              </p14:cNvPr>
              <p14:cNvContentPartPr/>
              <p14:nvPr/>
            </p14:nvContentPartPr>
            <p14:xfrm>
              <a:off x="6089290" y="2828102"/>
              <a:ext cx="96480" cy="1141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D964988-3589-48DA-A1CD-D6A5C3A4A8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71290" y="2810462"/>
                <a:ext cx="132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47E3C1C-51AE-4FF1-AC34-723F696E36D4}"/>
                  </a:ext>
                </a:extLst>
              </p14:cNvPr>
              <p14:cNvContentPartPr/>
              <p14:nvPr/>
            </p14:nvContentPartPr>
            <p14:xfrm>
              <a:off x="755170" y="3396182"/>
              <a:ext cx="17280" cy="17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47E3C1C-51AE-4FF1-AC34-723F696E36D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7170" y="3378182"/>
                <a:ext cx="5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9BAB6C-01AF-40B8-B231-8D9802E3CEB7}"/>
                  </a:ext>
                </a:extLst>
              </p14:cNvPr>
              <p14:cNvContentPartPr/>
              <p14:nvPr/>
            </p14:nvContentPartPr>
            <p14:xfrm>
              <a:off x="1340170" y="3379262"/>
              <a:ext cx="250920" cy="312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9BAB6C-01AF-40B8-B231-8D9802E3CEB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22170" y="3361283"/>
                <a:ext cx="286560" cy="34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1F685F4-111D-4849-8B08-A58A2B07B679}"/>
                  </a:ext>
                </a:extLst>
              </p14:cNvPr>
              <p14:cNvContentPartPr/>
              <p14:nvPr/>
            </p14:nvContentPartPr>
            <p14:xfrm>
              <a:off x="680650" y="3538022"/>
              <a:ext cx="290520" cy="159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1F685F4-111D-4849-8B08-A58A2B07B67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3010" y="3520382"/>
                <a:ext cx="326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CF5AFE2-1AF9-474F-9FB7-BC0E96ED45F7}"/>
                  </a:ext>
                </a:extLst>
              </p14:cNvPr>
              <p14:cNvContentPartPr/>
              <p14:nvPr/>
            </p14:nvContentPartPr>
            <p14:xfrm>
              <a:off x="6281530" y="2686262"/>
              <a:ext cx="210600" cy="2559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CF5AFE2-1AF9-474F-9FB7-BC0E96ED45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63530" y="2668262"/>
                <a:ext cx="246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D8059AC-3420-4760-8EB4-1B8F7A102E87}"/>
                  </a:ext>
                </a:extLst>
              </p14:cNvPr>
              <p14:cNvContentPartPr/>
              <p14:nvPr/>
            </p14:nvContentPartPr>
            <p14:xfrm>
              <a:off x="4861330" y="2776982"/>
              <a:ext cx="392400" cy="1821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D8059AC-3420-4760-8EB4-1B8F7A102E8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43690" y="2759342"/>
                <a:ext cx="428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FE70B12-7B9D-434E-AE89-BB3AC6556BBD}"/>
                  </a:ext>
                </a:extLst>
              </p14:cNvPr>
              <p14:cNvContentPartPr/>
              <p14:nvPr/>
            </p14:nvContentPartPr>
            <p14:xfrm>
              <a:off x="4537690" y="2680502"/>
              <a:ext cx="68400" cy="2955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FE70B12-7B9D-434E-AE89-BB3AC6556BB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20050" y="2662862"/>
                <a:ext cx="104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51903F5-9292-4898-80EB-AE5049013341}"/>
                  </a:ext>
                </a:extLst>
              </p14:cNvPr>
              <p14:cNvContentPartPr/>
              <p14:nvPr/>
            </p14:nvContentPartPr>
            <p14:xfrm>
              <a:off x="3748210" y="2743142"/>
              <a:ext cx="443520" cy="301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51903F5-9292-4898-80EB-AE504901334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30570" y="2725142"/>
                <a:ext cx="4791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F8B83ED-B097-4D9C-A161-80633509EEFB}"/>
                  </a:ext>
                </a:extLst>
              </p14:cNvPr>
              <p14:cNvContentPartPr/>
              <p14:nvPr/>
            </p14:nvContentPartPr>
            <p14:xfrm>
              <a:off x="3271570" y="2759702"/>
              <a:ext cx="238680" cy="3358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F8B83ED-B097-4D9C-A161-80633509EEF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53903" y="2741702"/>
                <a:ext cx="274374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7981F0C-20BF-4DC9-9FE7-F04B44D86F8A}"/>
                  </a:ext>
                </a:extLst>
              </p14:cNvPr>
              <p14:cNvContentPartPr/>
              <p14:nvPr/>
            </p14:nvContentPartPr>
            <p14:xfrm>
              <a:off x="1851370" y="3668702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7981F0C-20BF-4DC9-9FE7-F04B44D86F8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33370" y="36510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A0E26BD-A27E-4F31-89F4-6C26A44E535A}"/>
                  </a:ext>
                </a:extLst>
              </p14:cNvPr>
              <p14:cNvContentPartPr/>
              <p14:nvPr/>
            </p14:nvContentPartPr>
            <p14:xfrm>
              <a:off x="1260610" y="4202582"/>
              <a:ext cx="165240" cy="11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A0E26BD-A27E-4F31-89F4-6C26A44E535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42970" y="4184942"/>
                <a:ext cx="200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86FC85C-43F2-4A51-8971-36E702EBDD45}"/>
                  </a:ext>
                </a:extLst>
              </p14:cNvPr>
              <p14:cNvContentPartPr/>
              <p14:nvPr/>
            </p14:nvContentPartPr>
            <p14:xfrm>
              <a:off x="1947850" y="4145702"/>
              <a:ext cx="96840" cy="914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86FC85C-43F2-4A51-8971-36E702EBDD4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30210" y="4127992"/>
                <a:ext cx="132480" cy="127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C17319A-8D96-4693-9724-440363A8A709}"/>
                  </a:ext>
                </a:extLst>
              </p14:cNvPr>
              <p14:cNvContentPartPr/>
              <p14:nvPr/>
            </p14:nvContentPartPr>
            <p14:xfrm>
              <a:off x="1578850" y="4060382"/>
              <a:ext cx="261360" cy="324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C17319A-8D96-4693-9724-440363A8A70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560875" y="4042742"/>
                <a:ext cx="296951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2422614-FF68-47C8-9675-0BEE137E2E86}"/>
                  </a:ext>
                </a:extLst>
              </p14:cNvPr>
              <p14:cNvContentPartPr/>
              <p14:nvPr/>
            </p14:nvContentPartPr>
            <p14:xfrm>
              <a:off x="834730" y="4043462"/>
              <a:ext cx="273240" cy="3582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2422614-FF68-47C8-9675-0BEE137E2E8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6754" y="4025822"/>
                <a:ext cx="308833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6D9E56C-2FAF-4141-8766-996BC239E4A7}"/>
                  </a:ext>
                </a:extLst>
              </p14:cNvPr>
              <p14:cNvContentPartPr/>
              <p14:nvPr/>
            </p14:nvContentPartPr>
            <p14:xfrm>
              <a:off x="2283010" y="3918542"/>
              <a:ext cx="153720" cy="489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6D9E56C-2FAF-4141-8766-996BC239E4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65010" y="3900542"/>
                <a:ext cx="1893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2E30869-10C9-4C19-A122-C4FDA64613D3}"/>
                  </a:ext>
                </a:extLst>
              </p14:cNvPr>
              <p14:cNvContentPartPr/>
              <p14:nvPr/>
            </p14:nvContentPartPr>
            <p14:xfrm>
              <a:off x="2936050" y="3935822"/>
              <a:ext cx="57240" cy="488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2E30869-10C9-4C19-A122-C4FDA64613D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18050" y="3917822"/>
                <a:ext cx="9288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D10B102-AC8D-46B2-999E-49DA353EB80F}"/>
                  </a:ext>
                </a:extLst>
              </p14:cNvPr>
              <p14:cNvContentPartPr/>
              <p14:nvPr/>
            </p14:nvContentPartPr>
            <p14:xfrm>
              <a:off x="2640850" y="4054982"/>
              <a:ext cx="153720" cy="2390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D10B102-AC8D-46B2-999E-49DA353EB80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622850" y="4036982"/>
                <a:ext cx="189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B42821E-B251-49F1-B1DF-5402BCF0C885}"/>
                  </a:ext>
                </a:extLst>
              </p14:cNvPr>
              <p14:cNvContentPartPr/>
              <p14:nvPr/>
            </p14:nvContentPartPr>
            <p14:xfrm>
              <a:off x="3782050" y="3992342"/>
              <a:ext cx="205200" cy="3582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B42821E-B251-49F1-B1DF-5402BCF0C88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64410" y="3974702"/>
                <a:ext cx="2408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589A811-E0D4-4878-860C-E1992BDAA9DA}"/>
                  </a:ext>
                </a:extLst>
              </p14:cNvPr>
              <p14:cNvContentPartPr/>
              <p14:nvPr/>
            </p14:nvContentPartPr>
            <p14:xfrm>
              <a:off x="3475690" y="4099982"/>
              <a:ext cx="187920" cy="199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589A811-E0D4-4878-860C-E1992BDAA9D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57690" y="4081982"/>
                <a:ext cx="223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61E8C2-AE80-4885-BDD1-9A648BAD6F20}"/>
                  </a:ext>
                </a:extLst>
              </p14:cNvPr>
              <p14:cNvContentPartPr/>
              <p14:nvPr/>
            </p14:nvContentPartPr>
            <p14:xfrm>
              <a:off x="3203170" y="4134542"/>
              <a:ext cx="153720" cy="250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61E8C2-AE80-4885-BDD1-9A648BAD6F2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85170" y="4116542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B49E50C-8426-4102-BDBA-7AA741F2CA74}"/>
                  </a:ext>
                </a:extLst>
              </p14:cNvPr>
              <p14:cNvContentPartPr/>
              <p14:nvPr/>
            </p14:nvContentPartPr>
            <p14:xfrm>
              <a:off x="4713730" y="4083422"/>
              <a:ext cx="159480" cy="2617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B49E50C-8426-4102-BDBA-7AA741F2CA7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96090" y="4065422"/>
                <a:ext cx="195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0120928-659F-42BE-A9CC-8EDCB7345EE0}"/>
                  </a:ext>
                </a:extLst>
              </p14:cNvPr>
              <p14:cNvContentPartPr/>
              <p14:nvPr/>
            </p14:nvContentPartPr>
            <p14:xfrm>
              <a:off x="5480170" y="3759782"/>
              <a:ext cx="540360" cy="6145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0120928-659F-42BE-A9CC-8EDCB7345EE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62518" y="3741782"/>
                <a:ext cx="576024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34377C0-E3D2-43F4-B963-7B5CF98A5D3F}"/>
                  </a:ext>
                </a:extLst>
              </p14:cNvPr>
              <p14:cNvContentPartPr/>
              <p14:nvPr/>
            </p14:nvContentPartPr>
            <p14:xfrm>
              <a:off x="5043130" y="3946982"/>
              <a:ext cx="164880" cy="375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34377C0-E3D2-43F4-B963-7B5CF98A5D3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025528" y="3929342"/>
                <a:ext cx="200442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2E047C8-B719-42C9-B84B-622B401DBAC2}"/>
                  </a:ext>
                </a:extLst>
              </p14:cNvPr>
              <p14:cNvContentPartPr/>
              <p14:nvPr/>
            </p14:nvContentPartPr>
            <p14:xfrm>
              <a:off x="4185610" y="4123022"/>
              <a:ext cx="278640" cy="227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2E047C8-B719-42C9-B84B-622B401DBAC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167970" y="4105382"/>
                <a:ext cx="314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60A3063-3A4A-4D71-A217-C04B7B995D8D}"/>
                  </a:ext>
                </a:extLst>
              </p14:cNvPr>
              <p14:cNvContentPartPr/>
              <p14:nvPr/>
            </p14:nvContentPartPr>
            <p14:xfrm>
              <a:off x="2102650" y="4866782"/>
              <a:ext cx="112320" cy="6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60A3063-3A4A-4D71-A217-C04B7B995D8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085010" y="4849142"/>
                <a:ext cx="147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3745FC5-0361-4570-900E-F1996276F13B}"/>
                  </a:ext>
                </a:extLst>
              </p14:cNvPr>
              <p14:cNvContentPartPr/>
              <p14:nvPr/>
            </p14:nvContentPartPr>
            <p14:xfrm>
              <a:off x="2123890" y="4935182"/>
              <a:ext cx="96840" cy="11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3745FC5-0361-4570-900E-F1996276F13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106250" y="4917542"/>
                <a:ext cx="132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5DB576D-6A94-4557-9F14-45E29500D06D}"/>
                  </a:ext>
                </a:extLst>
              </p14:cNvPr>
              <p14:cNvContentPartPr/>
              <p14:nvPr/>
            </p14:nvContentPartPr>
            <p14:xfrm>
              <a:off x="3032530" y="4889462"/>
              <a:ext cx="187920" cy="1771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5DB576D-6A94-4557-9F14-45E29500D06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014890" y="4871462"/>
                <a:ext cx="2235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5FEDF53-80ED-4BE4-8ED2-01A2DC4E3B88}"/>
                  </a:ext>
                </a:extLst>
              </p14:cNvPr>
              <p14:cNvContentPartPr/>
              <p14:nvPr/>
            </p14:nvContentPartPr>
            <p14:xfrm>
              <a:off x="3390370" y="4628462"/>
              <a:ext cx="295560" cy="45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5FEDF53-80ED-4BE4-8ED2-01A2DC4E3B8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372730" y="4610822"/>
                <a:ext cx="331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32E10A-2419-472E-A990-0E0A99655288}"/>
                  </a:ext>
                </a:extLst>
              </p14:cNvPr>
              <p14:cNvContentPartPr/>
              <p14:nvPr/>
            </p14:nvContentPartPr>
            <p14:xfrm>
              <a:off x="3475690" y="4753742"/>
              <a:ext cx="245160" cy="2962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32E10A-2419-472E-A990-0E0A9965528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57690" y="4735764"/>
                <a:ext cx="280800" cy="331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869B7357-809D-42F7-A9C1-2F8579E0837C}"/>
                  </a:ext>
                </a:extLst>
              </p14:cNvPr>
              <p14:cNvContentPartPr/>
              <p14:nvPr/>
            </p14:nvContentPartPr>
            <p14:xfrm>
              <a:off x="2549770" y="4810262"/>
              <a:ext cx="250560" cy="272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869B7357-809D-42F7-A9C1-2F8579E0837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32105" y="4792622"/>
                <a:ext cx="286251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54928-D1B4-446E-9CB6-544DBA109413}"/>
                  </a:ext>
                </a:extLst>
              </p14:cNvPr>
              <p14:cNvContentPartPr/>
              <p14:nvPr/>
            </p14:nvContentPartPr>
            <p14:xfrm>
              <a:off x="476890" y="771782"/>
              <a:ext cx="2095920" cy="29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54928-D1B4-446E-9CB6-544DBA1094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250" y="753782"/>
                <a:ext cx="2131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874FD3-DE01-4A47-AA03-66415E832348}"/>
                  </a:ext>
                </a:extLst>
              </p14:cNvPr>
              <p14:cNvContentPartPr/>
              <p14:nvPr/>
            </p14:nvContentPartPr>
            <p14:xfrm>
              <a:off x="550690" y="300902"/>
              <a:ext cx="1868760" cy="324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874FD3-DE01-4A47-AA03-66415E8323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050" y="282902"/>
                <a:ext cx="19044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06C9AE-460C-4899-9E15-AEFF1C02FBD6}"/>
                  </a:ext>
                </a:extLst>
              </p14:cNvPr>
              <p14:cNvContentPartPr/>
              <p14:nvPr/>
            </p14:nvContentPartPr>
            <p14:xfrm>
              <a:off x="528010" y="1067702"/>
              <a:ext cx="812520" cy="239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06C9AE-460C-4899-9E15-AEFF1C02F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370" y="1049702"/>
                <a:ext cx="848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03CE11-033C-4EB8-95D3-380348120D17}"/>
                  </a:ext>
                </a:extLst>
              </p14:cNvPr>
              <p14:cNvContentPartPr/>
              <p14:nvPr/>
            </p14:nvContentPartPr>
            <p14:xfrm>
              <a:off x="1749130" y="1078862"/>
              <a:ext cx="204840" cy="233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03CE11-033C-4EB8-95D3-380348120D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1130" y="1061222"/>
                <a:ext cx="240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A484768-B1FB-4F9C-B344-BD7A3473B0FA}"/>
                  </a:ext>
                </a:extLst>
              </p14:cNvPr>
              <p14:cNvContentPartPr/>
              <p14:nvPr/>
            </p14:nvContentPartPr>
            <p14:xfrm>
              <a:off x="2163850" y="1136462"/>
              <a:ext cx="96840" cy="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A484768-B1FB-4F9C-B344-BD7A3473B0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5850" y="1118462"/>
                <a:ext cx="132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5B14F1-E2FD-4F54-8AFA-4F26125DE66F}"/>
                  </a:ext>
                </a:extLst>
              </p14:cNvPr>
              <p14:cNvContentPartPr/>
              <p14:nvPr/>
            </p14:nvContentPartPr>
            <p14:xfrm>
              <a:off x="2180770" y="1221062"/>
              <a:ext cx="102600" cy="34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5B14F1-E2FD-4F54-8AFA-4F26125DE6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2770" y="1203062"/>
                <a:ext cx="1382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7194C35-372F-4E3E-8F42-BFC1CA01C941}"/>
                  </a:ext>
                </a:extLst>
              </p14:cNvPr>
              <p14:cNvContentPartPr/>
              <p14:nvPr/>
            </p14:nvContentPartPr>
            <p14:xfrm>
              <a:off x="3663250" y="1072742"/>
              <a:ext cx="114120" cy="21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7194C35-372F-4E3E-8F42-BFC1CA01C9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5250" y="1055102"/>
                <a:ext cx="149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B9BEAE-EE9A-4EBA-93AA-0C56E787385B}"/>
                  </a:ext>
                </a:extLst>
              </p14:cNvPr>
              <p14:cNvContentPartPr/>
              <p14:nvPr/>
            </p14:nvContentPartPr>
            <p14:xfrm>
              <a:off x="4009570" y="937022"/>
              <a:ext cx="318240" cy="290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B9BEAE-EE9A-4EBA-93AA-0C56E78738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1570" y="919022"/>
                <a:ext cx="353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A09111-BFF8-485E-B643-F4A7F897943E}"/>
                  </a:ext>
                </a:extLst>
              </p14:cNvPr>
              <p14:cNvContentPartPr/>
              <p14:nvPr/>
            </p14:nvContentPartPr>
            <p14:xfrm>
              <a:off x="2510170" y="1033502"/>
              <a:ext cx="1022760" cy="233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A09111-BFF8-485E-B643-F4A7F89794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2170" y="1015502"/>
                <a:ext cx="1058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409CC9-0383-40F4-9F1E-AD5257755308}"/>
                  </a:ext>
                </a:extLst>
              </p14:cNvPr>
              <p14:cNvContentPartPr/>
              <p14:nvPr/>
            </p14:nvContentPartPr>
            <p14:xfrm>
              <a:off x="5100010" y="1084262"/>
              <a:ext cx="80280" cy="1479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409CC9-0383-40F4-9F1E-AD52577553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2370" y="1066262"/>
                <a:ext cx="115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591DE5-5BB3-455E-BF80-477AC48B126F}"/>
                  </a:ext>
                </a:extLst>
              </p14:cNvPr>
              <p14:cNvContentPartPr/>
              <p14:nvPr/>
            </p14:nvContentPartPr>
            <p14:xfrm>
              <a:off x="5451370" y="1061582"/>
              <a:ext cx="120240" cy="14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591DE5-5BB3-455E-BF80-477AC48B12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3730" y="1043582"/>
                <a:ext cx="155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1632813-47F9-47F3-BAB8-EABC4ECECE3F}"/>
                  </a:ext>
                </a:extLst>
              </p14:cNvPr>
              <p14:cNvContentPartPr/>
              <p14:nvPr/>
            </p14:nvContentPartPr>
            <p14:xfrm>
              <a:off x="4605730" y="999302"/>
              <a:ext cx="363960" cy="239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1632813-47F9-47F3-BAB8-EABC4ECECE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8090" y="981662"/>
                <a:ext cx="399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0C33B7-B393-49A2-8585-3EA26EAE088F}"/>
                  </a:ext>
                </a:extLst>
              </p14:cNvPr>
              <p14:cNvContentPartPr/>
              <p14:nvPr/>
            </p14:nvContentPartPr>
            <p14:xfrm>
              <a:off x="5690770" y="1027742"/>
              <a:ext cx="63000" cy="227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0C33B7-B393-49A2-8585-3EA26EAE08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72770" y="1010102"/>
                <a:ext cx="98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AAD632-0101-4B03-A6C9-9A7B39772C90}"/>
                  </a:ext>
                </a:extLst>
              </p14:cNvPr>
              <p14:cNvContentPartPr/>
              <p14:nvPr/>
            </p14:nvContentPartPr>
            <p14:xfrm>
              <a:off x="6951490" y="953942"/>
              <a:ext cx="494280" cy="262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AAD632-0101-4B03-A6C9-9A7B39772C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3863" y="936302"/>
                <a:ext cx="529894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3B8BAC0-6B2E-4D2D-8CD6-EAFD3F0B9C1B}"/>
                  </a:ext>
                </a:extLst>
              </p14:cNvPr>
              <p14:cNvContentPartPr/>
              <p14:nvPr/>
            </p14:nvContentPartPr>
            <p14:xfrm>
              <a:off x="6400690" y="1005062"/>
              <a:ext cx="426600" cy="227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3B8BAC0-6B2E-4D2D-8CD6-EAFD3F0B9C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2690" y="987422"/>
                <a:ext cx="4622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AC33A8-D8F1-4828-9748-57983C7429D9}"/>
                  </a:ext>
                </a:extLst>
              </p14:cNvPr>
              <p14:cNvContentPartPr/>
              <p14:nvPr/>
            </p14:nvContentPartPr>
            <p14:xfrm>
              <a:off x="5906410" y="1010822"/>
              <a:ext cx="386640" cy="284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AC33A8-D8F1-4828-9748-57983C7429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8770" y="992822"/>
                <a:ext cx="422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B7088C7-E9F4-42C5-986D-C2367DD3B791}"/>
                  </a:ext>
                </a:extLst>
              </p14:cNvPr>
              <p14:cNvContentPartPr/>
              <p14:nvPr/>
            </p14:nvContentPartPr>
            <p14:xfrm>
              <a:off x="2214970" y="1686542"/>
              <a:ext cx="10836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B7088C7-E9F4-42C5-986D-C2367DD3B7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96970" y="1668902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C3EE6EE-E113-4031-9462-A8525AA79A5C}"/>
                  </a:ext>
                </a:extLst>
              </p14:cNvPr>
              <p14:cNvContentPartPr/>
              <p14:nvPr/>
            </p14:nvContentPartPr>
            <p14:xfrm>
              <a:off x="2231890" y="1749182"/>
              <a:ext cx="91080" cy="11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C3EE6EE-E113-4031-9462-A8525AA79A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13890" y="1731182"/>
                <a:ext cx="12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6DB5FED-8027-45DF-896A-82282C51F42C}"/>
                  </a:ext>
                </a:extLst>
              </p14:cNvPr>
              <p14:cNvContentPartPr/>
              <p14:nvPr/>
            </p14:nvContentPartPr>
            <p14:xfrm>
              <a:off x="1811050" y="1533182"/>
              <a:ext cx="233640" cy="294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6DB5FED-8027-45DF-896A-82282C51F4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93078" y="1515542"/>
                <a:ext cx="269225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7E72C83-5B28-4075-94A7-0F0DC9CA73FB}"/>
                  </a:ext>
                </a:extLst>
              </p14:cNvPr>
              <p14:cNvContentPartPr/>
              <p14:nvPr/>
            </p14:nvContentPartPr>
            <p14:xfrm>
              <a:off x="2635090" y="1624262"/>
              <a:ext cx="170640" cy="165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7E72C83-5B28-4075-94A7-0F0DC9CA73F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17450" y="1606262"/>
                <a:ext cx="206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29076B0-45EC-4EE3-A516-1BED8C677829}"/>
                  </a:ext>
                </a:extLst>
              </p14:cNvPr>
              <p14:cNvContentPartPr/>
              <p14:nvPr/>
            </p14:nvContentPartPr>
            <p14:xfrm>
              <a:off x="2930290" y="1618502"/>
              <a:ext cx="108720" cy="160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29076B0-45EC-4EE3-A516-1BED8C6778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12650" y="1600502"/>
                <a:ext cx="144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79168D4-611D-4E31-A887-89565C0A7746}"/>
                  </a:ext>
                </a:extLst>
              </p14:cNvPr>
              <p14:cNvContentPartPr/>
              <p14:nvPr/>
            </p14:nvContentPartPr>
            <p14:xfrm>
              <a:off x="3185890" y="1646942"/>
              <a:ext cx="267480" cy="131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79168D4-611D-4E31-A887-89565C0A77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68250" y="1628942"/>
                <a:ext cx="303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CDF531-AC8C-408D-9A23-95B9D594BE08}"/>
                  </a:ext>
                </a:extLst>
              </p14:cNvPr>
              <p14:cNvContentPartPr/>
              <p14:nvPr/>
            </p14:nvContentPartPr>
            <p14:xfrm>
              <a:off x="4003810" y="1560902"/>
              <a:ext cx="123120" cy="149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CDF531-AC8C-408D-9A23-95B9D594BE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86170" y="1543262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1741BD-C705-42D4-8D72-E6ABAD7FA66B}"/>
                  </a:ext>
                </a:extLst>
              </p14:cNvPr>
              <p14:cNvContentPartPr/>
              <p14:nvPr/>
            </p14:nvContentPartPr>
            <p14:xfrm>
              <a:off x="3572170" y="1522022"/>
              <a:ext cx="307080" cy="239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1741BD-C705-42D4-8D72-E6ABAD7FA6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54530" y="1504049"/>
                <a:ext cx="342720" cy="27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2E30970-B130-4170-A64C-FDC8ADBCD844}"/>
                  </a:ext>
                </a:extLst>
              </p14:cNvPr>
              <p14:cNvContentPartPr/>
              <p14:nvPr/>
            </p14:nvContentPartPr>
            <p14:xfrm>
              <a:off x="4424290" y="1573142"/>
              <a:ext cx="114120" cy="2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2E30970-B130-4170-A64C-FDC8ADBCD8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06290" y="1555142"/>
                <a:ext cx="149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513A07-E14C-4086-813B-9F64BE4B9B95}"/>
                  </a:ext>
                </a:extLst>
              </p14:cNvPr>
              <p14:cNvContentPartPr/>
              <p14:nvPr/>
            </p14:nvContentPartPr>
            <p14:xfrm>
              <a:off x="4452370" y="1641182"/>
              <a:ext cx="8568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513A07-E14C-4086-813B-9F64BE4B9B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34730" y="1623542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4E0DE7D-B2BB-45E2-AE90-CDECCDF3DDA0}"/>
                  </a:ext>
                </a:extLst>
              </p14:cNvPr>
              <p14:cNvContentPartPr/>
              <p14:nvPr/>
            </p14:nvContentPartPr>
            <p14:xfrm>
              <a:off x="4901290" y="1436342"/>
              <a:ext cx="147960" cy="336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4E0DE7D-B2BB-45E2-AE90-CDECCDF3DDA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3290" y="1418342"/>
                <a:ext cx="183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7CD6C29-AE41-44EC-B168-F6A586E19493}"/>
                  </a:ext>
                </a:extLst>
              </p14:cNvPr>
              <p14:cNvContentPartPr/>
              <p14:nvPr/>
            </p14:nvContentPartPr>
            <p14:xfrm>
              <a:off x="5247610" y="1573142"/>
              <a:ext cx="171000" cy="153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7CD6C29-AE41-44EC-B168-F6A586E194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29610" y="1555142"/>
                <a:ext cx="206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78AAF9F-07F8-4B55-BC3E-BF01C139023B}"/>
                  </a:ext>
                </a:extLst>
              </p14:cNvPr>
              <p14:cNvContentPartPr/>
              <p14:nvPr/>
            </p14:nvContentPartPr>
            <p14:xfrm>
              <a:off x="5543170" y="1709222"/>
              <a:ext cx="39960" cy="63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78AAF9F-07F8-4B55-BC3E-BF01C13902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25170" y="1691582"/>
                <a:ext cx="756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4E9C881-58C7-47B8-AACB-7972D29FF9F4}"/>
                  </a:ext>
                </a:extLst>
              </p14:cNvPr>
              <p14:cNvContentPartPr/>
              <p14:nvPr/>
            </p14:nvContentPartPr>
            <p14:xfrm>
              <a:off x="5747650" y="1595822"/>
              <a:ext cx="204840" cy="153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4E9C881-58C7-47B8-AACB-7972D29FF9F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29650" y="1577822"/>
                <a:ext cx="240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EBB775F-83C4-477A-9EF1-0A1CA2802325}"/>
                  </a:ext>
                </a:extLst>
              </p14:cNvPr>
              <p14:cNvContentPartPr/>
              <p14:nvPr/>
            </p14:nvContentPartPr>
            <p14:xfrm>
              <a:off x="6077050" y="1726502"/>
              <a:ext cx="23040" cy="57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EBB775F-83C4-477A-9EF1-0A1CA280232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59050" y="1708502"/>
                <a:ext cx="58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FDB821C-A51A-466F-A00B-E3CF7911C8C8}"/>
                  </a:ext>
                </a:extLst>
              </p14:cNvPr>
              <p14:cNvContentPartPr/>
              <p14:nvPr/>
            </p14:nvContentPartPr>
            <p14:xfrm>
              <a:off x="6292690" y="1606982"/>
              <a:ext cx="23040" cy="119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FDB821C-A51A-466F-A00B-E3CF7911C8C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75050" y="1589342"/>
                <a:ext cx="58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704CAE6-DCB4-4ABA-B7C8-A9FD36843860}"/>
                  </a:ext>
                </a:extLst>
              </p14:cNvPr>
              <p14:cNvContentPartPr/>
              <p14:nvPr/>
            </p14:nvContentPartPr>
            <p14:xfrm>
              <a:off x="6286930" y="1533182"/>
              <a:ext cx="612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704CAE6-DCB4-4ABA-B7C8-A9FD368438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69290" y="15155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48C9BF7-55E1-4A0E-AF56-82BA5725D8C2}"/>
                  </a:ext>
                </a:extLst>
              </p14:cNvPr>
              <p14:cNvContentPartPr/>
              <p14:nvPr/>
            </p14:nvContentPartPr>
            <p14:xfrm>
              <a:off x="6519850" y="1749182"/>
              <a:ext cx="23400" cy="74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48C9BF7-55E1-4A0E-AF56-82BA5725D8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01850" y="1731182"/>
                <a:ext cx="59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5353A34-D58E-4EB6-A3AA-2E7EAB895BB0}"/>
                  </a:ext>
                </a:extLst>
              </p14:cNvPr>
              <p14:cNvContentPartPr/>
              <p14:nvPr/>
            </p14:nvContentPartPr>
            <p14:xfrm>
              <a:off x="6701290" y="1566662"/>
              <a:ext cx="159480" cy="177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5353A34-D58E-4EB6-A3AA-2E7EAB895B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83290" y="1548662"/>
                <a:ext cx="1951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014599-7FD1-409A-9883-BC15B54847F4}"/>
                  </a:ext>
                </a:extLst>
              </p14:cNvPr>
              <p14:cNvContentPartPr/>
              <p14:nvPr/>
            </p14:nvContentPartPr>
            <p14:xfrm>
              <a:off x="7025290" y="1760342"/>
              <a:ext cx="11880" cy="57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014599-7FD1-409A-9883-BC15B54847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07650" y="1742702"/>
                <a:ext cx="47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FF705B7-6DF4-445B-90EE-48ABC287C25C}"/>
                  </a:ext>
                </a:extLst>
              </p14:cNvPr>
              <p14:cNvContentPartPr/>
              <p14:nvPr/>
            </p14:nvContentPartPr>
            <p14:xfrm>
              <a:off x="7263610" y="1550462"/>
              <a:ext cx="205200" cy="159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FF705B7-6DF4-445B-90EE-48ABC287C2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5610" y="1532462"/>
                <a:ext cx="240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03F982F-F62D-4E25-9007-99D20A9982EB}"/>
                  </a:ext>
                </a:extLst>
              </p14:cNvPr>
              <p14:cNvContentPartPr/>
              <p14:nvPr/>
            </p14:nvContentPartPr>
            <p14:xfrm>
              <a:off x="7616050" y="1317542"/>
              <a:ext cx="267840" cy="375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03F982F-F62D-4E25-9007-99D20A9982E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98050" y="1299542"/>
                <a:ext cx="3034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C8AD6ED-8FE3-4536-A5BC-B0F33B67E119}"/>
                  </a:ext>
                </a:extLst>
              </p14:cNvPr>
              <p14:cNvContentPartPr/>
              <p14:nvPr/>
            </p14:nvContentPartPr>
            <p14:xfrm>
              <a:off x="2254570" y="2191982"/>
              <a:ext cx="131040" cy="1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C8AD6ED-8FE3-4536-A5BC-B0F33B67E1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36930" y="2174342"/>
                <a:ext cx="166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EDBC202-7C2F-424A-9066-2A53E29B14C8}"/>
                  </a:ext>
                </a:extLst>
              </p14:cNvPr>
              <p14:cNvContentPartPr/>
              <p14:nvPr/>
            </p14:nvContentPartPr>
            <p14:xfrm>
              <a:off x="2317210" y="2254622"/>
              <a:ext cx="108360" cy="6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EDBC202-7C2F-424A-9066-2A53E29B14C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99210" y="2236622"/>
                <a:ext cx="14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34AD795-8C2E-4545-9EF5-7273DE4BED9F}"/>
                  </a:ext>
                </a:extLst>
              </p14:cNvPr>
              <p14:cNvContentPartPr/>
              <p14:nvPr/>
            </p14:nvContentPartPr>
            <p14:xfrm>
              <a:off x="1851370" y="2135462"/>
              <a:ext cx="255960" cy="24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34AD795-8C2E-4545-9EF5-7273DE4BED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33370" y="2117462"/>
                <a:ext cx="291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ACAE8C1-19F4-4330-AF60-CCF1707800B8}"/>
                  </a:ext>
                </a:extLst>
              </p14:cNvPr>
              <p14:cNvContentPartPr/>
              <p14:nvPr/>
            </p14:nvContentPartPr>
            <p14:xfrm>
              <a:off x="2737330" y="2123942"/>
              <a:ext cx="34560" cy="18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ACAE8C1-19F4-4330-AF60-CCF170780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19690" y="2106302"/>
                <a:ext cx="70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A4DB791-EED8-47BF-86B6-FA94E62964EF}"/>
                  </a:ext>
                </a:extLst>
              </p14:cNvPr>
              <p14:cNvContentPartPr/>
              <p14:nvPr/>
            </p14:nvContentPartPr>
            <p14:xfrm>
              <a:off x="2896450" y="2197382"/>
              <a:ext cx="114120" cy="132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A4DB791-EED8-47BF-86B6-FA94E62964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78450" y="2179382"/>
                <a:ext cx="1497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C97EDF-C46E-4F4F-8ECB-30E2B8D47854}"/>
                  </a:ext>
                </a:extLst>
              </p14:cNvPr>
              <p14:cNvContentPartPr/>
              <p14:nvPr/>
            </p14:nvContentPartPr>
            <p14:xfrm>
              <a:off x="3714370" y="2135462"/>
              <a:ext cx="91080" cy="118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C97EDF-C46E-4F4F-8ECB-30E2B8D478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96370" y="2117462"/>
                <a:ext cx="126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7D36DC6-B1D2-4E79-8206-15A71C340417}"/>
                  </a:ext>
                </a:extLst>
              </p14:cNvPr>
              <p14:cNvContentPartPr/>
              <p14:nvPr/>
            </p14:nvContentPartPr>
            <p14:xfrm>
              <a:off x="3941170" y="2101262"/>
              <a:ext cx="91440" cy="148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7D36DC6-B1D2-4E79-8206-15A71C3404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23530" y="2083262"/>
                <a:ext cx="127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9C99B6C-CFCA-459F-88EE-B5F68B6704B7}"/>
                  </a:ext>
                </a:extLst>
              </p14:cNvPr>
              <p14:cNvContentPartPr/>
              <p14:nvPr/>
            </p14:nvContentPartPr>
            <p14:xfrm>
              <a:off x="3129370" y="2078582"/>
              <a:ext cx="488520" cy="216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9C99B6C-CFCA-459F-88EE-B5F68B6704B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11383" y="2060582"/>
                <a:ext cx="524134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E7FA118-9F06-4DE3-B9F7-03343857B523}"/>
                  </a:ext>
                </a:extLst>
              </p14:cNvPr>
              <p14:cNvContentPartPr/>
              <p14:nvPr/>
            </p14:nvContentPartPr>
            <p14:xfrm>
              <a:off x="4236730" y="2129702"/>
              <a:ext cx="34560" cy="119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E7FA118-9F06-4DE3-B9F7-03343857B5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18730" y="2111702"/>
                <a:ext cx="70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01E8A3A-8474-4F04-988B-29EFABC4EC66}"/>
                  </a:ext>
                </a:extLst>
              </p14:cNvPr>
              <p14:cNvContentPartPr/>
              <p14:nvPr/>
            </p14:nvContentPartPr>
            <p14:xfrm>
              <a:off x="4367410" y="2169302"/>
              <a:ext cx="159480" cy="79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01E8A3A-8474-4F04-988B-29EFABC4EC6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49410" y="2151662"/>
                <a:ext cx="195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FB59B0E-EC03-486D-A0A6-0F726A7BAA0C}"/>
                  </a:ext>
                </a:extLst>
              </p14:cNvPr>
              <p14:cNvContentPartPr/>
              <p14:nvPr/>
            </p14:nvContentPartPr>
            <p14:xfrm>
              <a:off x="4338970" y="1982102"/>
              <a:ext cx="6120" cy="6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FB59B0E-EC03-486D-A0A6-0F726A7BAA0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20970" y="19641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C865E9-822D-43DF-BFD6-3C0E2E271C17}"/>
                  </a:ext>
                </a:extLst>
              </p14:cNvPr>
              <p14:cNvContentPartPr/>
              <p14:nvPr/>
            </p14:nvContentPartPr>
            <p14:xfrm>
              <a:off x="4895530" y="2021702"/>
              <a:ext cx="11520" cy="68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C865E9-822D-43DF-BFD6-3C0E2E271C1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877890" y="2004062"/>
                <a:ext cx="47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239DF36-F3C2-4C5C-B18B-BE5C49C96719}"/>
                  </a:ext>
                </a:extLst>
              </p14:cNvPr>
              <p14:cNvContentPartPr/>
              <p14:nvPr/>
            </p14:nvContentPartPr>
            <p14:xfrm>
              <a:off x="4986250" y="2010542"/>
              <a:ext cx="17280" cy="63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239DF36-F3C2-4C5C-B18B-BE5C49C9671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68610" y="1992542"/>
                <a:ext cx="52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816E80E-FF0F-4B32-8B53-AF6273CFEBF3}"/>
                  </a:ext>
                </a:extLst>
              </p14:cNvPr>
              <p14:cNvContentPartPr/>
              <p14:nvPr/>
            </p14:nvContentPartPr>
            <p14:xfrm>
              <a:off x="5440930" y="2169302"/>
              <a:ext cx="39960" cy="114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816E80E-FF0F-4B32-8B53-AF6273CFEBF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22930" y="2151662"/>
                <a:ext cx="75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172C853-C6FE-40C8-B9B9-E93E47155738}"/>
                  </a:ext>
                </a:extLst>
              </p14:cNvPr>
              <p14:cNvContentPartPr/>
              <p14:nvPr/>
            </p14:nvContentPartPr>
            <p14:xfrm>
              <a:off x="5429410" y="2072822"/>
              <a:ext cx="360" cy="28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172C853-C6FE-40C8-B9B9-E93E4715573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411770" y="2055182"/>
                <a:ext cx="360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0E3AB6-7E14-4DE4-B24A-951E29D9B9F0}"/>
                  </a:ext>
                </a:extLst>
              </p14:cNvPr>
              <p14:cNvContentPartPr/>
              <p14:nvPr/>
            </p14:nvContentPartPr>
            <p14:xfrm>
              <a:off x="5622370" y="2129342"/>
              <a:ext cx="119880" cy="148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0E3AB6-7E14-4DE4-B24A-951E29D9B9F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04370" y="2111342"/>
                <a:ext cx="155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C397898-851E-4C45-B69C-8A08E8475A77}"/>
                  </a:ext>
                </a:extLst>
              </p14:cNvPr>
              <p14:cNvContentPartPr/>
              <p14:nvPr/>
            </p14:nvContentPartPr>
            <p14:xfrm>
              <a:off x="6190450" y="2152022"/>
              <a:ext cx="85680" cy="103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C397898-851E-4C45-B69C-8A08E8475A7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172810" y="2134022"/>
                <a:ext cx="1213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14ECB07-850F-43DF-BE52-F540B502EC8D}"/>
                  </a:ext>
                </a:extLst>
              </p14:cNvPr>
              <p14:cNvContentPartPr/>
              <p14:nvPr/>
            </p14:nvContentPartPr>
            <p14:xfrm>
              <a:off x="7440010" y="2078582"/>
              <a:ext cx="545400" cy="272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14ECB07-850F-43DF-BE52-F540B502EC8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22022" y="2060582"/>
                <a:ext cx="581016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DE6E2EE-1603-475D-A43B-A715602644A4}"/>
                  </a:ext>
                </a:extLst>
              </p14:cNvPr>
              <p14:cNvContentPartPr/>
              <p14:nvPr/>
            </p14:nvContentPartPr>
            <p14:xfrm>
              <a:off x="6996850" y="2089742"/>
              <a:ext cx="318600" cy="210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DE6E2EE-1603-475D-A43B-A715602644A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79190" y="2072072"/>
                <a:ext cx="354280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AFB55A2-9D58-40A8-9142-9D8EFCC0ADC8}"/>
                  </a:ext>
                </a:extLst>
              </p14:cNvPr>
              <p14:cNvContentPartPr/>
              <p14:nvPr/>
            </p14:nvContentPartPr>
            <p14:xfrm>
              <a:off x="6383410" y="2050142"/>
              <a:ext cx="398160" cy="239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AFB55A2-9D58-40A8-9142-9D8EFCC0ADC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65754" y="2032142"/>
                <a:ext cx="433832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ABC297F-CF39-4D06-829C-2775C5E03CAA}"/>
                  </a:ext>
                </a:extLst>
              </p14:cNvPr>
              <p14:cNvContentPartPr/>
              <p14:nvPr/>
            </p14:nvContentPartPr>
            <p14:xfrm>
              <a:off x="5826130" y="2130062"/>
              <a:ext cx="285120" cy="142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ABC297F-CF39-4D06-829C-2775C5E03C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08490" y="2112422"/>
                <a:ext cx="320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80B8F8B-00CA-406F-B79C-DF09BD348B34}"/>
                  </a:ext>
                </a:extLst>
              </p14:cNvPr>
              <p14:cNvContentPartPr/>
              <p14:nvPr/>
            </p14:nvContentPartPr>
            <p14:xfrm>
              <a:off x="5134210" y="2037902"/>
              <a:ext cx="208080" cy="2566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80B8F8B-00CA-406F-B79C-DF09BD348B3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116210" y="2020262"/>
                <a:ext cx="243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E188629-7509-441C-9B52-0DD2D853EDC3}"/>
                  </a:ext>
                </a:extLst>
              </p14:cNvPr>
              <p14:cNvContentPartPr/>
              <p14:nvPr/>
            </p14:nvContentPartPr>
            <p14:xfrm>
              <a:off x="8178370" y="1868342"/>
              <a:ext cx="131040" cy="1087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E188629-7509-441C-9B52-0DD2D853EDC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60370" y="1850643"/>
                <a:ext cx="166680" cy="144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61F3B86-7BFF-4562-8B8D-3BAE39BFEBFD}"/>
                  </a:ext>
                </a:extLst>
              </p14:cNvPr>
              <p14:cNvContentPartPr/>
              <p14:nvPr/>
            </p14:nvContentPartPr>
            <p14:xfrm>
              <a:off x="1254850" y="3106382"/>
              <a:ext cx="199440" cy="165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61F3B86-7BFF-4562-8B8D-3BAE39BFEB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37210" y="3088742"/>
                <a:ext cx="2350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27B3C2C-5AD0-429E-94C0-A2D9B20F7071}"/>
                  </a:ext>
                </a:extLst>
              </p14:cNvPr>
              <p14:cNvContentPartPr/>
              <p14:nvPr/>
            </p14:nvContentPartPr>
            <p14:xfrm>
              <a:off x="2288770" y="3088742"/>
              <a:ext cx="119520" cy="18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27B3C2C-5AD0-429E-94C0-A2D9B20F707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70770" y="3071102"/>
                <a:ext cx="1551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3F9AB12-04E8-413C-932F-E2745C3505A6}"/>
                  </a:ext>
                </a:extLst>
              </p14:cNvPr>
              <p14:cNvContentPartPr/>
              <p14:nvPr/>
            </p14:nvContentPartPr>
            <p14:xfrm>
              <a:off x="2294170" y="3185942"/>
              <a:ext cx="102600" cy="17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3F9AB12-04E8-413C-932F-E2745C3505A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276530" y="3168302"/>
                <a:ext cx="138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A137658-2DAC-412B-9D6C-E8653192BBC9}"/>
                  </a:ext>
                </a:extLst>
              </p14:cNvPr>
              <p14:cNvContentPartPr/>
              <p14:nvPr/>
            </p14:nvContentPartPr>
            <p14:xfrm>
              <a:off x="1680730" y="2981822"/>
              <a:ext cx="279720" cy="285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A137658-2DAC-412B-9D6C-E8653192BB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63067" y="2963822"/>
                <a:ext cx="315406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7CA771F-7206-4240-8A79-304F76B272D2}"/>
                  </a:ext>
                </a:extLst>
              </p14:cNvPr>
              <p14:cNvContentPartPr/>
              <p14:nvPr/>
            </p14:nvContentPartPr>
            <p14:xfrm>
              <a:off x="766330" y="2964542"/>
              <a:ext cx="233640" cy="318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7CA771F-7206-4240-8A79-304F76B272D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8663" y="2946542"/>
                <a:ext cx="269335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45B63E1-2D8C-4330-B97F-B88A19FA4374}"/>
                  </a:ext>
                </a:extLst>
              </p14:cNvPr>
              <p14:cNvContentPartPr/>
              <p14:nvPr/>
            </p14:nvContentPartPr>
            <p14:xfrm>
              <a:off x="1300570" y="4207982"/>
              <a:ext cx="187920" cy="176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45B63E1-2D8C-4330-B97F-B88A19FA437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282570" y="4189982"/>
                <a:ext cx="223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B01CEA2-4456-40A4-85F7-5F1001E58B46}"/>
                  </a:ext>
                </a:extLst>
              </p14:cNvPr>
              <p14:cNvContentPartPr/>
              <p14:nvPr/>
            </p14:nvContentPartPr>
            <p14:xfrm>
              <a:off x="2424850" y="4150742"/>
              <a:ext cx="91080" cy="12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B01CEA2-4456-40A4-85F7-5F1001E58B4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07210" y="4133102"/>
                <a:ext cx="126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E304A47-3E5B-4069-A065-99C368F2334E}"/>
                  </a:ext>
                </a:extLst>
              </p14:cNvPr>
              <p14:cNvContentPartPr/>
              <p14:nvPr/>
            </p14:nvContentPartPr>
            <p14:xfrm>
              <a:off x="2424850" y="4231022"/>
              <a:ext cx="85680" cy="11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E304A47-3E5B-4069-A065-99C368F233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07210" y="4213382"/>
                <a:ext cx="121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10DA37D-E809-4720-9534-9B2249FCE1FE}"/>
                  </a:ext>
                </a:extLst>
              </p14:cNvPr>
              <p14:cNvContentPartPr/>
              <p14:nvPr/>
            </p14:nvContentPartPr>
            <p14:xfrm>
              <a:off x="1828690" y="4020782"/>
              <a:ext cx="295920" cy="347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10DA37D-E809-4720-9534-9B2249FCE1F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10690" y="4003124"/>
                <a:ext cx="33156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22A486-DE25-4DA1-9661-43AF051AB3C3}"/>
                  </a:ext>
                </a:extLst>
              </p14:cNvPr>
              <p14:cNvContentPartPr/>
              <p14:nvPr/>
            </p14:nvContentPartPr>
            <p14:xfrm>
              <a:off x="715570" y="4128782"/>
              <a:ext cx="221760" cy="261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22A486-DE25-4DA1-9661-43AF051AB3C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7570" y="4111142"/>
                <a:ext cx="257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A5B68AF-C3B5-403A-9A99-C395756E4838}"/>
                  </a:ext>
                </a:extLst>
              </p14:cNvPr>
              <p14:cNvContentPartPr/>
              <p14:nvPr/>
            </p14:nvContentPartPr>
            <p14:xfrm>
              <a:off x="6258490" y="2947622"/>
              <a:ext cx="170640" cy="17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A5B68AF-C3B5-403A-9A99-C395756E483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40850" y="2929622"/>
                <a:ext cx="206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742B892-213E-45C5-9856-719931207BB6}"/>
                  </a:ext>
                </a:extLst>
              </p14:cNvPr>
              <p14:cNvContentPartPr/>
              <p14:nvPr/>
            </p14:nvContentPartPr>
            <p14:xfrm>
              <a:off x="5775730" y="2833862"/>
              <a:ext cx="255960" cy="2786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742B892-213E-45C5-9856-719931207BB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58090" y="2816222"/>
                <a:ext cx="2916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DA9E7CC-AE49-47C6-AAD4-F328C63BA68A}"/>
                  </a:ext>
                </a:extLst>
              </p14:cNvPr>
              <p14:cNvContentPartPr/>
              <p14:nvPr/>
            </p14:nvContentPartPr>
            <p14:xfrm>
              <a:off x="7224010" y="2941862"/>
              <a:ext cx="10260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DA9E7CC-AE49-47C6-AAD4-F328C63BA68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206370" y="2923862"/>
                <a:ext cx="138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6479371-890D-4569-BDE8-575B073E107D}"/>
                  </a:ext>
                </a:extLst>
              </p14:cNvPr>
              <p14:cNvContentPartPr/>
              <p14:nvPr/>
            </p14:nvContentPartPr>
            <p14:xfrm>
              <a:off x="7246690" y="3004142"/>
              <a:ext cx="102600" cy="169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6479371-890D-4569-BDE8-575B073E107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229050" y="2986502"/>
                <a:ext cx="138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891E085-B2E5-4AAB-88A6-BC4595EF2E94}"/>
                  </a:ext>
                </a:extLst>
              </p14:cNvPr>
              <p14:cNvContentPartPr/>
              <p14:nvPr/>
            </p14:nvContentPartPr>
            <p14:xfrm>
              <a:off x="6667450" y="2833862"/>
              <a:ext cx="301680" cy="250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891E085-B2E5-4AAB-88A6-BC4595EF2E9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49810" y="2816197"/>
                <a:ext cx="33732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FFCA796-AFC3-4C07-BC85-DA466B6EC2EB}"/>
                  </a:ext>
                </a:extLst>
              </p14:cNvPr>
              <p14:cNvContentPartPr/>
              <p14:nvPr/>
            </p14:nvContentPartPr>
            <p14:xfrm>
              <a:off x="6281530" y="4060742"/>
              <a:ext cx="136800" cy="237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FFCA796-AFC3-4C07-BC85-DA466B6EC2E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63530" y="4042742"/>
                <a:ext cx="1724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32AC26B-CCAA-411D-B271-2286253426A6}"/>
                  </a:ext>
                </a:extLst>
              </p14:cNvPr>
              <p14:cNvContentPartPr/>
              <p14:nvPr/>
            </p14:nvContentPartPr>
            <p14:xfrm>
              <a:off x="7258210" y="4015382"/>
              <a:ext cx="96840" cy="17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32AC26B-CCAA-411D-B271-2286253426A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240570" y="3997382"/>
                <a:ext cx="132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F7BE8C7-500C-4278-A2AA-9489FD5914A7}"/>
                  </a:ext>
                </a:extLst>
              </p14:cNvPr>
              <p14:cNvContentPartPr/>
              <p14:nvPr/>
            </p14:nvContentPartPr>
            <p14:xfrm>
              <a:off x="7269730" y="4123022"/>
              <a:ext cx="91080" cy="11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F7BE8C7-500C-4278-A2AA-9489FD5914A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51730" y="4105382"/>
                <a:ext cx="126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892FD37-A6F7-43BF-B533-4CAE6D077EE5}"/>
                  </a:ext>
                </a:extLst>
              </p14:cNvPr>
              <p14:cNvContentPartPr/>
              <p14:nvPr/>
            </p14:nvContentPartPr>
            <p14:xfrm>
              <a:off x="6662050" y="3920702"/>
              <a:ext cx="267120" cy="293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892FD37-A6F7-43BF-B533-4CAE6D077EE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44050" y="3902702"/>
                <a:ext cx="3027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94DC4CF-C8C8-4403-9F90-667BD316353C}"/>
                  </a:ext>
                </a:extLst>
              </p14:cNvPr>
              <p14:cNvContentPartPr/>
              <p14:nvPr/>
            </p14:nvContentPartPr>
            <p14:xfrm>
              <a:off x="5832250" y="3952742"/>
              <a:ext cx="278640" cy="255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94DC4CF-C8C8-4403-9F90-667BD316353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814633" y="3935102"/>
                <a:ext cx="314234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5D5938-1009-470E-A5EC-CBB283C0FC65}"/>
                  </a:ext>
                </a:extLst>
              </p14:cNvPr>
              <p14:cNvContentPartPr/>
              <p14:nvPr/>
            </p14:nvContentPartPr>
            <p14:xfrm>
              <a:off x="5969050" y="5190782"/>
              <a:ext cx="23040" cy="2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5D5938-1009-470E-A5EC-CBB283C0FC6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951050" y="5173142"/>
                <a:ext cx="58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3F2C1-0A49-47B1-ABFF-9BD688F99C55}"/>
                  </a:ext>
                </a:extLst>
              </p14:cNvPr>
              <p14:cNvContentPartPr/>
              <p14:nvPr/>
            </p14:nvContentPartPr>
            <p14:xfrm>
              <a:off x="6179290" y="5224982"/>
              <a:ext cx="142200" cy="19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3F2C1-0A49-47B1-ABFF-9BD688F99C5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61290" y="5206982"/>
                <a:ext cx="177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2A7A40-7132-4D3A-8A52-F9178501B17D}"/>
                  </a:ext>
                </a:extLst>
              </p14:cNvPr>
              <p14:cNvContentPartPr/>
              <p14:nvPr/>
            </p14:nvContentPartPr>
            <p14:xfrm>
              <a:off x="7405810" y="5071622"/>
              <a:ext cx="210600" cy="15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2A7A40-7132-4D3A-8A52-F9178501B17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388170" y="5053622"/>
                <a:ext cx="246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AC7C17-D69E-4978-8E4F-57876643FD39}"/>
                  </a:ext>
                </a:extLst>
              </p14:cNvPr>
              <p14:cNvContentPartPr/>
              <p14:nvPr/>
            </p14:nvContentPartPr>
            <p14:xfrm>
              <a:off x="7434250" y="5321462"/>
              <a:ext cx="22752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AC7C17-D69E-4978-8E4F-57876643FD3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16610" y="5303822"/>
                <a:ext cx="26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2A34708-2638-4D88-8B08-CA999C4388BF}"/>
                  </a:ext>
                </a:extLst>
              </p14:cNvPr>
              <p14:cNvContentPartPr/>
              <p14:nvPr/>
            </p14:nvContentPartPr>
            <p14:xfrm>
              <a:off x="8428210" y="4878302"/>
              <a:ext cx="114120" cy="16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2A34708-2638-4D88-8B08-CA999C4388B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10210" y="4860662"/>
                <a:ext cx="149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33F821-3D25-4476-A4B2-B63CB5EDEE45}"/>
                  </a:ext>
                </a:extLst>
              </p14:cNvPr>
              <p14:cNvContentPartPr/>
              <p14:nvPr/>
            </p14:nvContentPartPr>
            <p14:xfrm>
              <a:off x="8518930" y="5202302"/>
              <a:ext cx="17280" cy="28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33F821-3D25-4476-A4B2-B63CB5EDEE4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501290" y="5184302"/>
                <a:ext cx="529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8951ADF-5F59-4FD2-8DC7-87E8C2483788}"/>
                  </a:ext>
                </a:extLst>
              </p14:cNvPr>
              <p14:cNvContentPartPr/>
              <p14:nvPr/>
            </p14:nvContentPartPr>
            <p14:xfrm>
              <a:off x="7945450" y="4997822"/>
              <a:ext cx="300960" cy="31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8951ADF-5F59-4FD2-8DC7-87E8C24837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927450" y="4979822"/>
                <a:ext cx="3366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BFA971-51D9-45DE-AC2C-C8923DFAE87F}"/>
                  </a:ext>
                </a:extLst>
              </p14:cNvPr>
              <p14:cNvContentPartPr/>
              <p14:nvPr/>
            </p14:nvContentPartPr>
            <p14:xfrm>
              <a:off x="6769690" y="5014742"/>
              <a:ext cx="267480" cy="38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BFA971-51D9-45DE-AC2C-C8923DFAE87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52050" y="4997102"/>
                <a:ext cx="303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3DB0DB-4413-4D69-8CC0-2636894B3870}"/>
                  </a:ext>
                </a:extLst>
              </p14:cNvPr>
              <p14:cNvContentPartPr/>
              <p14:nvPr/>
            </p14:nvContentPartPr>
            <p14:xfrm>
              <a:off x="1323250" y="5446382"/>
              <a:ext cx="187920" cy="17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3DB0DB-4413-4D69-8CC0-2636894B387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305250" y="5428742"/>
                <a:ext cx="223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615AEB-D25B-490B-BCAD-A69379B307AC}"/>
                  </a:ext>
                </a:extLst>
              </p14:cNvPr>
              <p14:cNvContentPartPr/>
              <p14:nvPr/>
            </p14:nvContentPartPr>
            <p14:xfrm>
              <a:off x="760930" y="5065862"/>
              <a:ext cx="1295280" cy="79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615AEB-D25B-490B-BCAD-A69379B307A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42930" y="5048222"/>
                <a:ext cx="1330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80C463-8E18-4DDB-AA3D-2B07B3C78DCB}"/>
                  </a:ext>
                </a:extLst>
              </p14:cNvPr>
              <p14:cNvContentPartPr/>
              <p14:nvPr/>
            </p14:nvContentPartPr>
            <p14:xfrm>
              <a:off x="2487490" y="5395262"/>
              <a:ext cx="63000" cy="23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80C463-8E18-4DDB-AA3D-2B07B3C78DC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69490" y="5377622"/>
                <a:ext cx="98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D3B9F4-93D7-44B6-9BE3-6C8680E8F24E}"/>
                  </a:ext>
                </a:extLst>
              </p14:cNvPr>
              <p14:cNvContentPartPr/>
              <p14:nvPr/>
            </p14:nvContentPartPr>
            <p14:xfrm>
              <a:off x="2487490" y="5491742"/>
              <a:ext cx="74160" cy="23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D3B9F4-93D7-44B6-9BE3-6C8680E8F24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69490" y="5474102"/>
                <a:ext cx="109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EF6A48-1C10-4B4F-BDA7-1203297EFD8E}"/>
                  </a:ext>
                </a:extLst>
              </p14:cNvPr>
              <p14:cNvContentPartPr/>
              <p14:nvPr/>
            </p14:nvContentPartPr>
            <p14:xfrm>
              <a:off x="1811410" y="5253422"/>
              <a:ext cx="267480" cy="347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EF6A48-1C10-4B4F-BDA7-1203297EFD8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93770" y="5235441"/>
                <a:ext cx="303120" cy="38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FE6558-9DE9-440C-A1A3-7B25DA70B129}"/>
                  </a:ext>
                </a:extLst>
              </p14:cNvPr>
              <p14:cNvContentPartPr/>
              <p14:nvPr/>
            </p14:nvContentPartPr>
            <p14:xfrm>
              <a:off x="817810" y="5295182"/>
              <a:ext cx="272880" cy="373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FE6558-9DE9-440C-A1A3-7B25DA70B12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9810" y="5277182"/>
                <a:ext cx="30852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82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2748487" y="2570293"/>
            <a:ext cx="6695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Set Identities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9</cp:revision>
  <dcterms:created xsi:type="dcterms:W3CDTF">2018-03-12T21:32:33Z</dcterms:created>
  <dcterms:modified xsi:type="dcterms:W3CDTF">2020-03-04T17:41:38Z</dcterms:modified>
</cp:coreProperties>
</file>