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4" r:id="rId3"/>
    <p:sldId id="265" r:id="rId4"/>
    <p:sldId id="266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73E001-E541-4F63-AA38-E0C2CA6A0970}" v="4" dt="2020-03-02T20:36:42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37" d="100"/>
          <a:sy n="37" d="100"/>
        </p:scale>
        <p:origin x="5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7D73E001-E541-4F63-AA38-E0C2CA6A0970}"/>
    <pc:docChg chg="addSld delSld modSld sldOrd">
      <pc:chgData name="Kimberly Brehm" userId="8c2b6ab9-3f19-41de-a892-34e3c36865ec" providerId="ADAL" clId="{7D73E001-E541-4F63-AA38-E0C2CA6A0970}" dt="2020-03-02T20:36:42.542" v="52"/>
      <pc:docMkLst>
        <pc:docMk/>
      </pc:docMkLst>
      <pc:sldChg chg="del">
        <pc:chgData name="Kimberly Brehm" userId="8c2b6ab9-3f19-41de-a892-34e3c36865ec" providerId="ADAL" clId="{7D73E001-E541-4F63-AA38-E0C2CA6A0970}" dt="2020-03-02T20:13:16.710" v="6" actId="47"/>
        <pc:sldMkLst>
          <pc:docMk/>
          <pc:sldMk cId="189272211" sldId="259"/>
        </pc:sldMkLst>
      </pc:sldChg>
      <pc:sldChg chg="del">
        <pc:chgData name="Kimberly Brehm" userId="8c2b6ab9-3f19-41de-a892-34e3c36865ec" providerId="ADAL" clId="{7D73E001-E541-4F63-AA38-E0C2CA6A0970}" dt="2020-03-02T20:13:19.178" v="7" actId="47"/>
        <pc:sldMkLst>
          <pc:docMk/>
          <pc:sldMk cId="1490536245" sldId="263"/>
        </pc:sldMkLst>
      </pc:sldChg>
      <pc:sldChg chg="addSp delSp modSp">
        <pc:chgData name="Kimberly Brehm" userId="8c2b6ab9-3f19-41de-a892-34e3c36865ec" providerId="ADAL" clId="{7D73E001-E541-4F63-AA38-E0C2CA6A0970}" dt="2020-03-02T20:26:33.960" v="50"/>
        <pc:sldMkLst>
          <pc:docMk/>
          <pc:sldMk cId="4137933595" sldId="265"/>
        </pc:sldMkLst>
        <pc:picChg chg="del">
          <ac:chgData name="Kimberly Brehm" userId="8c2b6ab9-3f19-41de-a892-34e3c36865ec" providerId="ADAL" clId="{7D73E001-E541-4F63-AA38-E0C2CA6A0970}" dt="2020-03-02T20:26:33.960" v="50"/>
          <ac:picMkLst>
            <pc:docMk/>
            <pc:sldMk cId="4137933595" sldId="265"/>
            <ac:picMk id="5" creationId="{0F29FD8A-6639-4068-8B57-F480D7379F36}"/>
          </ac:picMkLst>
        </pc:picChg>
        <pc:picChg chg="add mod">
          <ac:chgData name="Kimberly Brehm" userId="8c2b6ab9-3f19-41de-a892-34e3c36865ec" providerId="ADAL" clId="{7D73E001-E541-4F63-AA38-E0C2CA6A0970}" dt="2020-03-02T20:26:33.960" v="50"/>
          <ac:picMkLst>
            <pc:docMk/>
            <pc:sldMk cId="4137933595" sldId="265"/>
            <ac:picMk id="8" creationId="{A1E44F59-FD12-4D99-BFED-EC775629DEE4}"/>
          </ac:picMkLst>
        </pc:picChg>
        <pc:inkChg chg="del">
          <ac:chgData name="Kimberly Brehm" userId="8c2b6ab9-3f19-41de-a892-34e3c36865ec" providerId="ADAL" clId="{7D73E001-E541-4F63-AA38-E0C2CA6A0970}" dt="2020-03-02T20:26:33.960" v="50"/>
          <ac:inkMkLst>
            <pc:docMk/>
            <pc:sldMk cId="4137933595" sldId="265"/>
            <ac:inkMk id="4" creationId="{E35F62FE-768D-429F-842A-67E1A241529E}"/>
          </ac:inkMkLst>
        </pc:inkChg>
        <pc:inkChg chg="add">
          <ac:chgData name="Kimberly Brehm" userId="8c2b6ab9-3f19-41de-a892-34e3c36865ec" providerId="ADAL" clId="{7D73E001-E541-4F63-AA38-E0C2CA6A0970}" dt="2020-03-02T20:26:33.960" v="50"/>
          <ac:inkMkLst>
            <pc:docMk/>
            <pc:sldMk cId="4137933595" sldId="265"/>
            <ac:inkMk id="7" creationId="{B0F9D1F2-499A-402B-979D-0B2A0B67E136}"/>
          </ac:inkMkLst>
        </pc:inkChg>
      </pc:sldChg>
      <pc:sldChg chg="addSp delSp modSp">
        <pc:chgData name="Kimberly Brehm" userId="8c2b6ab9-3f19-41de-a892-34e3c36865ec" providerId="ADAL" clId="{7D73E001-E541-4F63-AA38-E0C2CA6A0970}" dt="2020-03-02T20:36:23.898" v="51"/>
        <pc:sldMkLst>
          <pc:docMk/>
          <pc:sldMk cId="3619343125" sldId="266"/>
        </pc:sldMkLst>
        <pc:picChg chg="del">
          <ac:chgData name="Kimberly Brehm" userId="8c2b6ab9-3f19-41de-a892-34e3c36865ec" providerId="ADAL" clId="{7D73E001-E541-4F63-AA38-E0C2CA6A0970}" dt="2020-03-02T20:36:23.898" v="51"/>
          <ac:picMkLst>
            <pc:docMk/>
            <pc:sldMk cId="3619343125" sldId="266"/>
            <ac:picMk id="5" creationId="{BCF2CEF3-AF25-4479-8BFB-0CE28DD6E6B8}"/>
          </ac:picMkLst>
        </pc:picChg>
        <pc:picChg chg="add mod">
          <ac:chgData name="Kimberly Brehm" userId="8c2b6ab9-3f19-41de-a892-34e3c36865ec" providerId="ADAL" clId="{7D73E001-E541-4F63-AA38-E0C2CA6A0970}" dt="2020-03-02T20:36:23.898" v="51"/>
          <ac:picMkLst>
            <pc:docMk/>
            <pc:sldMk cId="3619343125" sldId="266"/>
            <ac:picMk id="8" creationId="{127FEA69-EBE8-4512-91D2-8699DDC53A40}"/>
          </ac:picMkLst>
        </pc:picChg>
        <pc:inkChg chg="del">
          <ac:chgData name="Kimberly Brehm" userId="8c2b6ab9-3f19-41de-a892-34e3c36865ec" providerId="ADAL" clId="{7D73E001-E541-4F63-AA38-E0C2CA6A0970}" dt="2020-03-02T20:36:23.898" v="51"/>
          <ac:inkMkLst>
            <pc:docMk/>
            <pc:sldMk cId="3619343125" sldId="266"/>
            <ac:inkMk id="4" creationId="{AA4A233E-256B-42C0-A672-1AF119796027}"/>
          </ac:inkMkLst>
        </pc:inkChg>
        <pc:inkChg chg="add">
          <ac:chgData name="Kimberly Brehm" userId="8c2b6ab9-3f19-41de-a892-34e3c36865ec" providerId="ADAL" clId="{7D73E001-E541-4F63-AA38-E0C2CA6A0970}" dt="2020-03-02T20:36:23.898" v="51"/>
          <ac:inkMkLst>
            <pc:docMk/>
            <pc:sldMk cId="3619343125" sldId="266"/>
            <ac:inkMk id="7" creationId="{A9CAB72E-54B2-4810-9AFD-D808D99E3CE6}"/>
          </ac:inkMkLst>
        </pc:inkChg>
      </pc:sldChg>
      <pc:sldChg chg="addSp delSp modSp add">
        <pc:chgData name="Kimberly Brehm" userId="8c2b6ab9-3f19-41de-a892-34e3c36865ec" providerId="ADAL" clId="{7D73E001-E541-4F63-AA38-E0C2CA6A0970}" dt="2020-03-02T20:14:54.023" v="49"/>
        <pc:sldMkLst>
          <pc:docMk/>
          <pc:sldMk cId="4186269951" sldId="267"/>
        </pc:sldMkLst>
        <pc:spChg chg="mod">
          <ac:chgData name="Kimberly Brehm" userId="8c2b6ab9-3f19-41de-a892-34e3c36865ec" providerId="ADAL" clId="{7D73E001-E541-4F63-AA38-E0C2CA6A0970}" dt="2020-03-02T20:13:35.830" v="25" actId="1076"/>
          <ac:spMkLst>
            <pc:docMk/>
            <pc:sldMk cId="4186269951" sldId="267"/>
            <ac:spMk id="105" creationId="{D1DE2816-61E5-4F24-94C5-ADC024D6C6C2}"/>
          </ac:spMkLst>
        </pc:spChg>
        <pc:spChg chg="mod">
          <ac:chgData name="Kimberly Brehm" userId="8c2b6ab9-3f19-41de-a892-34e3c36865ec" providerId="ADAL" clId="{7D73E001-E541-4F63-AA38-E0C2CA6A0970}" dt="2020-03-02T20:13:22.346" v="9" actId="20577"/>
          <ac:spMkLst>
            <pc:docMk/>
            <pc:sldMk cId="4186269951" sldId="267"/>
            <ac:spMk id="113" creationId="{EB37F254-1F37-4D6F-B88B-E4B0ADE1D2AD}"/>
          </ac:spMkLst>
        </pc:spChg>
        <pc:picChg chg="add mod">
          <ac:chgData name="Kimberly Brehm" userId="8c2b6ab9-3f19-41de-a892-34e3c36865ec" providerId="ADAL" clId="{7D73E001-E541-4F63-AA38-E0C2CA6A0970}" dt="2020-03-02T20:14:54.023" v="49"/>
          <ac:picMkLst>
            <pc:docMk/>
            <pc:sldMk cId="4186269951" sldId="267"/>
            <ac:picMk id="2" creationId="{7208CBDE-FA28-4367-B671-0822B5F3D9C7}"/>
          </ac:picMkLst>
        </pc:picChg>
        <pc:picChg chg="del">
          <ac:chgData name="Kimberly Brehm" userId="8c2b6ab9-3f19-41de-a892-34e3c36865ec" providerId="ADAL" clId="{7D73E001-E541-4F63-AA38-E0C2CA6A0970}" dt="2020-03-02T20:14:54.023" v="49"/>
          <ac:picMkLst>
            <pc:docMk/>
            <pc:sldMk cId="4186269951" sldId="267"/>
            <ac:picMk id="5" creationId="{0C692C33-1986-4052-B9A6-ACD6BC5AE47C}"/>
          </ac:picMkLst>
        </pc:picChg>
      </pc:sldChg>
      <pc:sldChg chg="addSp delSp modSp add ord">
        <pc:chgData name="Kimberly Brehm" userId="8c2b6ab9-3f19-41de-a892-34e3c36865ec" providerId="ADAL" clId="{7D73E001-E541-4F63-AA38-E0C2CA6A0970}" dt="2020-03-02T20:36:42.542" v="52"/>
        <pc:sldMkLst>
          <pc:docMk/>
          <pc:sldMk cId="3505249617" sldId="268"/>
        </pc:sldMkLst>
        <pc:spChg chg="mod">
          <ac:chgData name="Kimberly Brehm" userId="8c2b6ab9-3f19-41de-a892-34e3c36865ec" providerId="ADAL" clId="{7D73E001-E541-4F63-AA38-E0C2CA6A0970}" dt="2020-03-02T20:13:57.441" v="48" actId="1076"/>
          <ac:spMkLst>
            <pc:docMk/>
            <pc:sldMk cId="3505249617" sldId="268"/>
            <ac:spMk id="2" creationId="{E1F50E47-2DF8-46E4-A54E-B5A634162102}"/>
          </ac:spMkLst>
        </pc:spChg>
        <pc:picChg chg="add mod">
          <ac:chgData name="Kimberly Brehm" userId="8c2b6ab9-3f19-41de-a892-34e3c36865ec" providerId="ADAL" clId="{7D73E001-E541-4F63-AA38-E0C2CA6A0970}" dt="2020-03-02T20:36:42.542" v="52"/>
          <ac:picMkLst>
            <pc:docMk/>
            <pc:sldMk cId="3505249617" sldId="268"/>
            <ac:picMk id="4" creationId="{76226095-16B1-4CF6-8C24-DD8F49E98BE5}"/>
          </ac:picMkLst>
        </pc:picChg>
        <pc:picChg chg="del">
          <ac:chgData name="Kimberly Brehm" userId="8c2b6ab9-3f19-41de-a892-34e3c36865ec" providerId="ADAL" clId="{7D73E001-E541-4F63-AA38-E0C2CA6A0970}" dt="2020-03-02T20:36:42.542" v="52"/>
          <ac:picMkLst>
            <pc:docMk/>
            <pc:sldMk cId="3505249617" sldId="268"/>
            <ac:picMk id="5" creationId="{E5FB2493-2F6A-466B-B538-9091467512F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0:00.0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7920 0 0,'0'0'174'0'0,"0"0"29"0"0,0 0 13 0 0,3 0 41 0 0,-2 0-125 0 0,0 0-84 0 0,0 0-61 0 0,1 0-88 0 0,-1 0 109 0 0,0 0 48 0 0,0 0 61 0 0,0 0 94 0 0,0 0 107 0 0,0 0-112 0 0,0 0 33 0 0,-1 0 36 0 0,1 0 39 0 0,-1 3 63 0 0,0-3-361 0 0,0 1 1 0 0,0-1-1 0 0,0 1 0 0 0,0-1 0 0 0,0 1 1 0 0,0-1-1 0 0,0 1 0 0 0,0-1 0 0 0,0 1 1 0 0,1-1-1 0 0,-1 1 0 0 0,0-1 0 0 0,0 1 1 0 0,0-1-1 0 0,1 1 0 0 0,-1-1 0 0 0,0 0 1 0 0,0 1-1 0 0,1-1 0 0 0,-1 1 0 0 0,0-1 1 0 0,1 0-1 0 0,-1 1 0 0 0,1-1 0 0 0,-1 0 1 0 0,0 1-1 0 0,1-1 0 0 0,-1 0 0 0 0,1 0 1 0 0,-1 0-1 0 0,1 1 0 0 0,-1-1 0 0 0,1 0 1 0 0,-1 0-1 0 0,0 0 0 0 0,1 0 0 0 0,-1 0 1 0 0,1 0-1 0 0,-1 0 0 0 0,1 0 0 0 0,-1 0 1 0 0,1 0-17 0 0,-1 0 5 0 0,0 0 1 0 0,1 0-1 0 0,-1 0 0 0 0,0 0 1 0 0,0 0-1 0 0,0 0 1 0 0,0 0-1 0 0,0 0 1 0 0,0 0-1 0 0,0 0 1 0 0,0 0-1 0 0,0 0 0 0 0,0 0 1 0 0,1 0-1 0 0,-1 0 1 0 0,0 0-1 0 0,0 0 1 0 0,0 0-1 0 0,0 0 1 0 0,0 0-1 0 0,0 0 1 0 0,0 0-1 0 0,0 0 0 0 0,0 0 1 0 0,0 0-1 0 0,0 0 1 0 0,1 0-1 0 0,-1 0 1 0 0,0 0-1 0 0,0 1 1 0 0,0-1-1 0 0,0 0 0 0 0,0 0 1 0 0,0 0-1 0 0,0 0 1 0 0,0 0-1 0 0,0 0 1 0 0,0 0-1 0 0,0 0 1 0 0,0 0-1 0 0,0 0 1 0 0,0 0-1 0 0,0 1 0 0 0,0-1 1 0 0,0 0-1 0 0,0 0 1 0 0,0 0-1 0 0,0 0 1 0 0,0 0-1 0 0,0 0 1 0 0,0 0-1 0 0,0 0 0 0 0,0 0 1 0 0,0 0-1 0 0,0 0 1 0 0,0 1-1 0 0,0-1-5 0 0,0 7 105 0 0,0 20 314 0 0,3-17-283 0 0,1-2-47 0 0,2 2 55 0 0,-3 7 45 0 0,0 5 6 0 0,7 0 48 0 0,-6-8-91 0 0,-5 8-31 0 0,1-10-56 0 0,0-2-4 0 0,1 1 1 0 0,0-1 0 0 0,1 0 0 0 0,1 0 0 0 0,0 2-62 0 0,5 22 120 0 0,-4-16-77 0 0,-1-8-12 0 0,-1 0-1 0 0,0-1 0 0 0,-1 1 0 0 0,0 0 1 0 0,-1 2-31 0 0,-1 14 58 0 0,0 15 71 0 0,6 2 36 0 0,-1-24-109 0 0,3 14 48 0 0,-5-9 4 0 0,-2 44 355 0 0,0 40 186 0 0,0-70-406 0 0,0 4 37 0 0,1-34-194 0 0,5 2-43 0 0,1 5-31 0 0,-5-1 37 0 0,-2-12-126 0 0,0-1 53 0 0,0-1 66 0 0,0 0 105 0 0,0 1-110 0 0,0 0-47 0 0,0 1-70 0 0,0 1-71 0 0,0 2-89 0 0,0 1-108 0 0,0 2-121 0 0,0-8 94 0 0,0 0-59 0 0,0 0-53 0 0,0 0-46 0 0,0 0-159 0 0,0 0-46 0 0,0 0-192 0 0,0 0-513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0:56.4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80 6072 0 0,'0'0'133'0'0,"0"0"23"0"0,0 0 12 0 0,0 0-42 0 0,0 0 24 0 0,0 0 86 0 0,0 0 231 0 0,0 0 421 0 0,0 0 37 0 0,0 0-379 0 0,0 0-223 0 0,0 0-55 0 0,0 0 62 0 0,0 0 150 0 0,0 0-28 0 0,0 0-22 0 0,0 0-72 0 0,0 0-36 0 0,0 0-8 0 0,2 2-12 0 0,9 9-39 0 0,-9-8-20 0 0,-2-3-3 0 0,0 2-11 0 0,0 9-45 0 0,0-11-181 0 0,0 0 0 0 0,0 0-1 0 0,0 0 1 0 0,0 0 0 0 0,0 0 0 0 0,0 0 0 0 0,0 0 0 0 0,0 0 0 0 0,0 0-1 0 0,0 1 1 0 0,0-1 0 0 0,0 0 0 0 0,0 0 0 0 0,0 0 0 0 0,0 0 0 0 0,0 0-1 0 0,0 0 1 0 0,0 0 0 0 0,0 0 0 0 0,0 0 0 0 0,0 0 0 0 0,0 1 0 0 0,1-1-1 0 0,-1 0 1 0 0,0 0 0 0 0,0 0 0 0 0,0 0 0 0 0,0 0 0 0 0,0 0-1 0 0,0 0 1 0 0,0 0 0 0 0,0 0 0 0 0,0 0 0 0 0,0 0 0 0 0,0 0 0 0 0,0 0-1 0 0,0 0 1 0 0,0 0 0 0 0,1 0 0 0 0,-1 0 0 0 0,0 1 0 0 0,0-1 0 0 0,0 0-1 0 0,0 0 1 0 0,0 0 0 0 0,0 0 0 0 0,0 0 0 0 0,0 0 0 0 0,0 0 0 0 0,0 0-1 0 0,1 0 1 0 0,-1 0 0 0 0,0-1 0 0 0,0 1 0 0 0,0 0 0 0 0,0 0 0 0 0,0 0-3 0 0,6 2 70 0 0,-2 4 41 0 0,0 12 196 0 0,-4 31 420 0 0,-1-29-446 0 0,3-9-147 0 0,4 2 19 0 0,-5-12-135 0 0,0 1 0 0 0,0-1-1 0 0,0 1 1 0 0,0-1 0 0 0,-1 1 0 0 0,1 0-1 0 0,-1 0 1 0 0,1-1 0 0 0,-1 1 0 0 0,1 0 0 0 0,-1 0-1 0 0,0-1 1 0 0,0 1-18 0 0,0 5 60 0 0,0-4-41 0 0,-1-1 0 0 0,1 0 0 0 0,0 0 0 0 0,1 0 0 0 0,-1 0 0 0 0,0 1 0 0 0,1-1 0 0 0,-1 0 0 0 0,1 0-1 0 0,0 1-18 0 0,7 15 111 0 0,-7-15-93 0 0,0 0-1 0 0,0 1 0 0 0,0-1 1 0 0,-1 0-1 0 0,1 1 0 0 0,-1-1 0 0 0,0 3-17 0 0,-1 23 119 0 0,1 22 100 0 0,3-18-134 0 0,2-14-49 0 0,-3-9-5 0 0,0 0 1 0 0,0 0-1 0 0,-1 0 0 0 0,1 8-31 0 0,-3-3 40 0 0,1-6-4 0 0,0 0 1 0 0,0 0-1 0 0,1 1 1 0 0,1 3-37 0 0,3 6 47 0 0,-3-9-3 0 0,0-1 0 0 0,0 2 0 0 0,-1-1-1 0 0,0 7-43 0 0,-1 9 99 0 0,-1-15-22 0 0,1 0-1 0 0,0 0 0 0 0,0 0 0 0 0,2-1 0 0 0,0 5-76 0 0,3 2 97 0 0,-3-11-50 0 0,0 1-1 0 0,-1-1 1 0 0,0 1-1 0 0,0 0 1 0 0,0-1-1 0 0,-1 1-46 0 0,1-1 39 0 0,-1 0-1 0 0,1 0 0 0 0,0 0 0 0 0,1 0 0 0 0,-1-1 1 0 0,2 1-39 0 0,-2-1 39 0 0,1 0 0 0 0,-1 0-1 0 0,0 0 1 0 0,0 1 0 0 0,0 4-39 0 0,-1 8 121 0 0,0-14-95 0 0,0-1 1 0 0,1 1-1 0 0,-1-1 0 0 0,1 1 1 0 0,-1-1-1 0 0,1 0 1 0 0,0 1-1 0 0,1 0-26 0 0,5 11 124 0 0,-3-1 47 0 0,-4 12 180 0 0,-1-16-224 0 0,1 1-24 0 0,0-9 32 0 0,2-2-40 0 0,9 0-21 0 0,-9 0-2 0 0,-2 0-1 0 0,0 0-6 0 0,0 0-36 0 0,0 0-38 0 0,0 0-37 0 0,0 0-73 0 0,0 0-130 0 0,0 0 112 0 0,0 0 49 0 0,0 0-37 0 0,0 0-14 0 0,0 0-36 0 0,0 0-42 0 0,0 0-48 0 0,0 0-50 0 0,0 0-49 0 0,0 0-44 0 0,0 0-40 0 0,0 0-290 0 0,0 0-66 0 0,0 0-52 0 0,0 0-37 0 0,0 0-337 0 0,0 0-34 0 0,0 0-2643 0 0</inkml:trace>
  <inkml:trace contextRef="#ctx0" brushRef="#br0" timeOffset="481.17">758 490 7632 0 0,'0'0'166'0'0,"0"0"29"0"0,-3 0 14 0 0,-10 0-25 0 0,-3-3-88 0 0,8-2 24 0 0,-2 0 117 0 0,-3 2 85 0 0,7 3 61 0 0,1 0-81 0 0,0 0-83 0 0,0 0-57 0 0,1 0-50 0 0,0 0-40 0 0,-4 1-22 0 0,-8 6-88 0 0,11-4 72 0 0,0 2 59 0 0,-10 10 7 0 0,1 1 0 0 0,-4 6-100 0 0,2 1 42 0 0,1-4-25 0 0,13-16-6 0 0,-1-1-1 0 0,1 1 1 0 0,0 0 0 0 0,0 0-1 0 0,0 0 1 0 0,1 0 0 0 0,-1 1-1 0 0,1-1 1 0 0,0 0 0 0 0,-1 1-11 0 0,-8 15 81 0 0,7-15-55 0 0,0 0 0 0 0,0 0 0 0 0,1 1 0 0 0,0-1 1 0 0,-1 3-27 0 0,1 8 59 0 0,1 29 159 0 0,2-29-151 0 0,-1 7 56 0 0,0 1-25 0 0,0-21-89 0 0,0 0-2 0 0,0-1 0 0 0,0 1 0 0 0,0 0 0 0 0,0 0 0 0 0,0-1 0 0 0,1 1 0 0 0,-1-1 0 0 0,1 1 0 0 0,-1 0 0 0 0,1-1 0 0 0,0 1 0 0 0,0-1 0 0 0,-1 1 0 0 0,2-1-7 0 0,4 12 29 0 0,-3 0-19 0 0,3 6 26 0 0,3-6 22 0 0,3 0 10 0 0,-7-8-42 0 0,-1-1 1 0 0,1 1-1 0 0,-1-1 1 0 0,1 0-1 0 0,0 0 1 0 0,2 1-27 0 0,7 2 56 0 0,4 2-30 0 0,-15-8-21 0 0,0 0 0 0 0,0 0 1 0 0,-1-1-1 0 0,1 1 0 0 0,0-1 0 0 0,0 0 0 0 0,0 0 0 0 0,0 0 0 0 0,0 0 0 0 0,0 0 0 0 0,1-1-5 0 0,5 1 8 0 0,1 0 15 0 0,-8 0-20 0 0,0 0 0 0 0,0 0 0 0 0,0 0-1 0 0,0 0 1 0 0,0 0 0 0 0,0 0 0 0 0,0 0-1 0 0,0-1 1 0 0,0 1 0 0 0,0-1 0 0 0,0 0-3 0 0,1-1-37 0 0,2 0 55 0 0,2-2 39 0 0,-4 3-71 0 0,0-1-34 0 0,0 1-24 0 0,0 0-37 0 0,0 0-42 0 0,1-1-48 0 0,-1 1-34 0 0,0 0-47 0 0,1-1-41 0 0,-1 1-36 0 0,4-2-445 0 0,-1 1-81 0 0,3 0-614 0 0,1 1-847 0 0</inkml:trace>
  <inkml:trace contextRef="#ctx0" brushRef="#br0" timeOffset="890.63">711 1 6896 0 0,'0'0'200'0'0,"2"3"-8"0"0,9 10-152 0 0,-11-11 10 0 0,1 2-103 0 0,-2-2 20 0 0,2 0 39 0 0,-1-1 29 0 0,0 1 36 0 0,1-1 22 0 0,0 0 35 0 0,0 1 39 0 0,0-1 46 0 0,8 12 450 0 0,-6-3-150 0 0,-2-3-146 0 0,-1 0 45 0 0,0 1 51 0 0,0 1 60 0 0,0-2-119 0 0,2 4-43 0 0,4 1 47 0 0,0 1-27 0 0,-4-2-69 0 0,-2-5-150 0 0,0-2-47 0 0,0 2-14 0 0,0 5 63 0 0,0-3 4 0 0,0 0 39 0 0,0 1 105 0 0,1-3-231 0 0,-1-1 0 0 0,2 1 0 0 0,-1-1 0 0 0,0 0 0 0 0,1 1-81 0 0,5 18 252 0 0,-5-10-118 0 0,-1 4 66 0 0,5-1-31 0 0,0-2-42 0 0,-5-10-80 0 0,-1-1 0 0 0,1 1 0 0 0,-1-1 0 0 0,0 1 0 0 0,0-1 0 0 0,-1 5-47 0 0,1 17 232 0 0,4-6 8 0 0,4 6-80 0 0,1 15 6 0 0,0 0 18 0 0,-7-34-143 0 0,-1 0 1 0 0,-1 0-1 0 0,1 0 1 0 0,-1 0 0 0 0,-1 6-42 0 0,1-5 33 0 0,0 1 1 0 0,0 0 0 0 0,1 0-1 0 0,1 5-33 0 0,2 4 36 0 0,-1-8-4 0 0,-1 0-1 0 0,-1 0 1 0 0,1 0 0 0 0,-1 8-32 0 0,-1-3 41 0 0,-1-7-14 0 0,1 0 0 0 0,0 0-1 0 0,1-1 1 0 0,0 1-1 0 0,0 1-26 0 0,3 6 40 0 0,4 20 62 0 0,-6-3 12 0 0,-2 42 134 0 0,0-21 73 0 0,0 20 294 0 0,0-71-493 0 0,0-2-30 0 0,0 0-18 0 0,0 0-2 0 0,0 0-1 0 0,0 0 0 0 0,0 0 14 0 0,0 0-51 0 0,0 0-41 0 0,0 0-37 0 0,0 0-70 0 0,0-2-120 0 0,0 1 24 0 0,0 1 76 0 0,0-1 66 0 0,0 1 55 0 0,0-1 105 0 0,0-1 332 0 0,0 2-355 0 0,0-1-80 0 0,0 1-46 0 0,0-1-45 0 0,0 1-51 0 0,0-1-57 0 0,0 1-86 0 0,0-1-81 0 0,0 0-88 0 0,0 0-96 0 0,0 0-104 0 0,0 0-110 0 0,0-1-120 0 0,0 1-126 0 0,0-3-1242 0 0,0-5-1283 0 0</inkml:trace>
  <inkml:trace contextRef="#ctx0" brushRef="#br0" timeOffset="1396.97">1026 727 6072 0 0,'0'0'133'0'0,"0"0"23"0"0,0 0 12 0 0,3 0-23 0 0,0 0-109 0 0,23 0-42 0 0,-16-2 47 0 0,-2-1 89 0 0,-2-1 95 0 0,-1-1 101 0 0,-5 5-295 0 0,0 0 0 0 0,0 0 0 0 0,1 0 0 0 0,-1-1-1 0 0,0 1 1 0 0,0 0 0 0 0,1 0 0 0 0,-1 0-1 0 0,0-1 1 0 0,0 1 0 0 0,1 0 0 0 0,-1 0-1 0 0,0 0 1 0 0,1 0 0 0 0,-1 0 0 0 0,0 0-1 0 0,1 0 1 0 0,-1 0 0 0 0,0 0 0 0 0,1 0 0 0 0,-1 0-1 0 0,0 0 1 0 0,1 0 0 0 0,-1 0 0 0 0,0 0-1 0 0,1 0-30 0 0,4 0 261 0 0,7 1 96 0 0,-3-1-60 0 0,-1-1 18 0 0,0-2 85 0 0,-2-1-147 0 0,6-2 124 0 0,14 0 177 0 0,-13 0-216 0 0,-4 1-5 0 0,6 3 36 0 0,-9 2-277 0 0,-1-1 0 0 0,1 0 1 0 0,0 0-1 0 0,-1-1 0 0 0,4-1-92 0 0,10-2 206 0 0,-1 2-41 0 0,-2 1 32 0 0,-6-4-62 0 0,-2 1-54 0 0,6-2 71 0 0,3-1 19 0 0,-4 5-57 0 0,-1 3-72 0 0,-8 0-54 0 0,2-3-66 0 0,7-7-4 0 0,0 5 15 0 0,-8-6 54 0 0,2 8 11 0 0,-3 3 39 0 0,-2 0-8 0 0,-2-2 24 0 0,0 0-56 0 0,1 0 12 0 0,-1 0-1 0 0,0 0 1 0 0,0 0 0 0 0,0 0 0 0 0,0 0 0 0 0,-1-1 0 0 0,1 1 0 0 0,0 0-1 0 0,-1 0 1 0 0,0-2-9 0 0,-3 3 14 0 0,1 0 1 0 0,-6-15 22 0 0,8 15-34 0 0,1 0 0 0 0,-1 0 0 0 0,0 0 0 0 0,1 0 0 0 0,-1 1 0 0 0,0-1 0 0 0,0 0 0 0 0,0 0 0 0 0,0 1 0 0 0,0-1 0 0 0,0 1 0 0 0,0-1 0 0 0,0 1 0 0 0,0-1 0 0 0,0 1 0 0 0,0-1-3 0 0,-10-5 12 0 0,5-7-2 0 0,6 11-6 0 0,-1 1-1 0 0,0 0 1 0 0,0 0-1 0 0,1 0 1 0 0,-1 0 0 0 0,0 0-1 0 0,0 0 1 0 0,0 0-1 0 0,0 0 1 0 0,-1 0-1 0 0,1 1 1 0 0,-1-2-4 0 0,-13 0 10 0 0,14 2-9 0 0,0 0 1 0 0,0 0-1 0 0,0 0 0 0 0,0 0 0 0 0,1 0 0 0 0,-1 0 1 0 0,0 0-1 0 0,0 0 0 0 0,0-1 0 0 0,0 1 0 0 0,1 0 0 0 0,-1-1 1 0 0,0 1-1 0 0,0 0 0 0 0,0-1-1 0 0,-3-5 50 0 0,4 5-47 0 0,-1 1 0 0 0,1-1 1 0 0,0 1-1 0 0,0-1 0 0 0,-1 1 1 0 0,1 0-1 0 0,0-1 1 0 0,-1 1-1 0 0,1-1 0 0 0,0 1 1 0 0,-1 0-1 0 0,1 0 0 0 0,-1-1 1 0 0,1 1-1 0 0,0 0 0 0 0,-1 0 1 0 0,1-1-1 0 0,-1 1 1 0 0,1 0-1 0 0,-1 0 0 0 0,1 0 1 0 0,-1 0-1 0 0,1 0 0 0 0,-1-1 1 0 0,1 1-1 0 0,-1 0 0 0 0,1 0 1 0 0,-1 0-1 0 0,1 1 1 0 0,-1-1-1 0 0,1 0 0 0 0,-1 0-3 0 0,-12 0 66 0 0,10 0 3 0 0,1-9-25 0 0,2 9-38 0 0,0-1 0 0 0,0 1 0 0 0,-1-1 1 0 0,1 1-1 0 0,0-1 0 0 0,-1 1 0 0 0,1 0 0 0 0,0-1 1 0 0,-1 1-1 0 0,1-1 0 0 0,-1 1 0 0 0,1 0 0 0 0,-1 0 1 0 0,1-1-1 0 0,-1 1 0 0 0,1 0 0 0 0,-1 0 1 0 0,0-1-7 0 0,-22 1 187 0 0,9 0-151 0 0,13 0-35 0 0,0 0 0 0 0,0 0 0 0 0,0 0 0 0 0,1 0 0 0 0,-1 0 0 0 0,0 0 1 0 0,0 0-1 0 0,0 1 0 0 0,0-1 0 0 0,1 0 0 0 0,-1 0 0 0 0,0 1 0 0 0,0-1 1 0 0,0 1-2 0 0,-5 12 80 0 0,-4 0 16 0 0,4-9 14 0 0,1-4-67 0 0,0 1-20 0 0,5 0-22 0 0,-1 0 0 0 0,1 0 0 0 0,0-1 0 0 0,-1 1 0 0 0,1 0 0 0 0,0 0 1 0 0,0 0-1 0 0,0 0 0 0 0,-1-1 0 0 0,1 1 0 0 0,0 0 0 0 0,0 0 0 0 0,0 0 1 0 0,1 1-2 0 0,-1-2 0 0 0,-1 1 0 0 0,1 1 0 0 0,0 0 0 0 0,0 0 0 0 0,-1-1 0 0 0,1 1 0 0 0,-1 0 0 0 0,1 0 0 0 0,-1-1 0 0 0,0 1 0 0 0,1-1 0 0 0,-1 1 0 0 0,0 0 0 0 0,0-1 0 0 0,0 1 0 0 0,0-1 0 0 0,0 1 0 0 0,0-1 0 0 0,0 1 0 0 0,0 0 0 0 0,1-1 0 0 0,-1 1 0 0 0,1 0 0 0 0,-1 0 0 0 0,1-1 0 0 0,0 1 0 0 0,0 0 0 0 0,0 0 0 0 0,-1 10-3 0 0,1-9 5 0 0,-1 0 1 0 0,1 0-1 0 0,0 0 0 0 0,0 1 1 0 0,1-1-1 0 0,-1 0 1 0 0,1 0-1 0 0,-1 0 0 0 0,1 1 1 0 0,0-1-3 0 0,4 5 43 0 0,1 2 60 0 0,-3 6 68 0 0,-4-7-92 0 0,0 13 94 0 0,5-8 1 0 0,5 2-94 0 0,-5-9-72 0 0,0-1 0 0 0,0 1 0 0 0,1 7-8 0 0,1 12 58 0 0,-3-19-29 0 0,0 0-1 0 0,0 0 1 0 0,5 6-29 0 0,1 3 70 0 0,-4-5-25 0 0,-4-9-42 0 0,0 0-1 0 0,0 1 1 0 0,0-1 0 0 0,0 0 0 0 0,1 0-1 0 0,-1 0 1 0 0,1 0 0 0 0,-1 0 0 0 0,1 0-3 0 0,43 43 10 0 0,-37-40 33 0 0,-3-3-40 0 0,0 0 0 0 0,1 0 1 0 0,-1 0-1 0 0,1-1 0 0 0,3 1-3 0 0,13 0 48 0 0,57-2 27 0 0,-74-1 18 0 0,1 0-72 0 0,-1 0-75 0 0,0-2-75 0 0,0 0-77 0 0,0 0-78 0 0,0 0-79 0 0,0 0-80 0 0,0 0-179 0 0,0 0-114 0 0,0 0-116 0 0,-1 1-117 0 0,5 0-1014 0 0,1 1-1122 0 0</inkml:trace>
  <inkml:trace contextRef="#ctx0" brushRef="#br0" timeOffset="1911.63">1673 569 5456 0 0,'0'0'158'0'0,"3"2"-4"0"0,0 3-123 0 0,5 8-26 0 0,-7-8 38 0 0,0 1 46 0 0,1 6 353 0 0,4 0 288 0 0,-1-4-282 0 0,0 2 197 0 0,-1 0-54 0 0,1 1 40 0 0,0 1-67 0 0,2-2-61 0 0,1 0-57 0 0,1 3 37 0 0,-5-4-191 0 0,-1 0-37 0 0,3 10 256 0 0,4-6-112 0 0,-8-10-263 0 0,1 1 0 0 0,-1-1-1 0 0,1 1 1 0 0,-1 0 0 0 0,0-1 0 0 0,0 1 0 0 0,0 3-136 0 0,4 6 337 0 0,-4-5-187 0 0,1-3-62 0 0,-1 6 314 0 0,-2-8-338 0 0,1 0 0 0 0,-1 0 1 0 0,0 1-1 0 0,1-1 0 0 0,0 0 1 0 0,0 2-65 0 0,8 10 330 0 0,-7-13-158 0 0,-1-1-39 0 0,0 3 36 0 0,-1 0-84 0 0,-1 1-43 0 0,1-3 59 0 0,0 27 588 0 0,0-26-355 0 0,0-3-46 0 0,0 0-22 0 0,0 3-2 0 0,0-3-249 0 0,0 1-1 0 0,0-1 1 0 0,0 1-1 0 0,0-1 1 0 0,0 1-1 0 0,0 0 0 0 0,0-1 1 0 0,-1 1-1 0 0,1-1 1 0 0,0 1-1 0 0,0-1 1 0 0,0 1-1 0 0,-1-1 0 0 0,1 1 1 0 0,0-1-1 0 0,-1 1 1 0 0,1 0-15 0 0,-1-1 10 0 0,1 0 0 0 0,-1 1 0 0 0,1-1 1 0 0,-1 0-1 0 0,1 0 0 0 0,-1 1 0 0 0,1-1 0 0 0,-1 0 1 0 0,1 0-1 0 0,-1 0 0 0 0,1 1 0 0 0,-1-1 0 0 0,0 0 1 0 0,1 0-1 0 0,-1 0 0 0 0,1 0 0 0 0,-1 0-10 0 0,-2 0 133 0 0,3 0-5 0 0,0 0-9 0 0,0 0-39 0 0,-2-3-25 0 0,-9-7-29 0 0,7 4 45 0 0,4-1-58 0 0,-1 1-2 0 0,-4-2 18 0 0,4 7-25 0 0,0-1 0 0 0,0 1 0 0 0,0-1 1 0 0,1 1-1 0 0,-1-1 0 0 0,0 1 0 0 0,1-1 0 0 0,-1 1 0 0 0,1-1 0 0 0,-1 0 0 0 0,1 1 1 0 0,0-1-1 0 0,0 0 0 0 0,0 1-4 0 0,0-23 60 0 0,1 18-58 0 0,-1-1 1 0 0,0 0 0 0 0,0 1-1 0 0,0-1 1 0 0,-1 1 0 0 0,0-1-1 0 0,-1 0-2 0 0,-2-1 18 0 0,0-5 12 0 0,12-16-18 0 0,-3-2-12 0 0,0 14 0 0 0,-3 10 0 0 0,0 1 0 0 0,-1-1 0 0 0,1 0 0 0 0,-1 0 0 0 0,-1-3 0 0 0,4-15-35 0 0,10-5-63 0 0,-3 6 15 0 0,-9 20 55 0 0,0-1 0 0 0,0 1 0 0 0,0 0 0 0 0,1 0-1 0 0,-1-1 1 0 0,1 1 28 0 0,4-4-53 0 0,0-1 1 0 0,1 1-1 0 0,4-3 53 0 0,4-4-65 0 0,-15 14 62 0 0,0-1-1 0 0,0 1 0 0 0,1 0 0 0 0,-1 0 0 0 0,0 0 0 0 0,1 0 0 0 0,-1 0 0 0 0,1 0 1 0 0,-1 0-1 0 0,1 0 0 0 0,-1 0 0 0 0,1 1 0 0 0,-1-1 0 0 0,1 1 0 0 0,0-1 1 0 0,-1 1-1 0 0,1 0 0 0 0,0-1 0 0 0,0 1 0 0 0,0 0 4 0 0,-1 0-5 0 0,1 0 0 0 0,0 0 0 0 0,-1 0 0 0 0,1-1 0 0 0,-1 1 0 0 0,1 0 0 0 0,0-1 0 0 0,-1 0 0 0 0,1 1 0 0 0,-1-1 0 0 0,1 0 0 0 0,-1 0 0 0 0,1 0 5 0 0,0 0-5 0 0,0 0-1 0 0,-1 0 1 0 0,1 0 0 0 0,0 0 0 0 0,0 0-1 0 0,-1 1 1 0 0,1-1 0 0 0,0 1 0 0 0,0-1-1 0 0,0 1 1 0 0,0 0 0 0 0,0-1 0 0 0,2 1 5 0 0,19 4-8 0 0,-18-3 0 0 0,0 0 0 0 0,0 1 1 0 0,0 0-1 0 0,-1 0 0 0 0,1 1 0 0 0,-1-1 1 0 0,1 1-1 0 0,-1 0 0 0 0,0 0 0 0 0,3 3 8 0 0,9 7-12 0 0,1-2-37 0 0,-17-10 48 0 0,1 0 1 0 0,0 0-1 0 0,0 0 0 0 0,0 0 0 0 0,-1 0 0 0 0,1 0 1 0 0,-1 0-1 0 0,1 0 0 0 0,-1 0 0 0 0,1 1 0 0 0,-1-1 0 0 0,1 0 1 0 0,-1 1 0 0 0,9 21-1 0 0,3-3 1 0 0,2 5 0 0 0,2 12 0 0 0,-11-11 0 0 0,6-5 0 0 0,-6 5 0 0 0,1-13 0 0 0,-5-11 1 0 0,0-1 0 0 0,0 0 0 0 0,0 1 0 0 0,-1-1 0 0 0,1 1 0 0 0,-1-1 0 0 0,1 1 0 0 0,-1-1 0 0 0,0 1 0 0 0,1 0 0 0 0,-1-1-1 0 0,0 1 1 0 0,0-1-1 0 0,3 18 48 0 0,5 1-31 0 0,-6-17-11 0 0,1 8 49 0 0,-3 4-7 0 0,0 2 46 0 0,0-13-64 0 0,0 1-43 0 0,0 0 43 0 0,0 6 55 0 0,0 8 82 0 0,0-11-118 0 0,0 11 41 0 0,0-17-5 0 0,2-2-26 0 0,-1 0-134 0 0,0 0 52 0 0,0 0 41 0 0,1 0 138 0 0,-1 0-113 0 0,0 0-55 0 0,0 0-69 0 0,0 0-68 0 0,0 0-88 0 0,1 0-105 0 0,0 0-119 0 0,-2 3-659 0 0,0 7-52 0 0,0-7-10 0 0</inkml:trace>
  <inkml:trace contextRef="#ctx0" brushRef="#br0" timeOffset="2327.32">2415 111 8088 0 0,'0'0'182'0'0,"0"0"29"0"0,0 0 12 0 0,0 0 33 0 0,0 0 133 0 0,0 0 54 0 0,2 0 6 0 0,2 0 22 0 0,0 1-69 0 0,-1 0-64 0 0,0 0-58 0 0,1 1 45 0 0,-1 1-97 0 0,-1 0-76 0 0,0 1-57 0 0,2 13 111 0 0,-4-10-49 0 0,0-4-36 0 0,0 0 37 0 0,3 2 188 0 0,0-1-231 0 0,-1 0 0 0 0,1 0 0 0 0,-1 1 0 0 0,0-1 0 0 0,0 1 0 0 0,2 3-115 0 0,0 5 172 0 0,0-3-65 0 0,-4-9-100 0 0,5 36 609 0 0,6-13-385 0 0,-7-17-132 0 0,0 1 0 0 0,-1 0 0 0 0,2 5-99 0 0,1 14 216 0 0,1 3 25 0 0,1-5-38 0 0,0 4-83 0 0,-7-20-76 0 0,1 0-1 0 0,-1 0 1 0 0,0 9-44 0 0,-1-4 47 0 0,2-1 39 0 0,1-2 40 0 0,0 0 36 0 0,2 5 137 0 0,0 16 369 0 0,6-1 32 0 0,-9-22-490 0 0,0 0-45 0 0,0 3-8 0 0,1-1-82 0 0,1 0-78 0 0,1 0-77 0 0,5 14-137 0 0,-8-20 146 0 0,-1 0 0 0 0,0 1 0 0 0,0-1 0 0 0,-1 0 0 0 0,1 1-1 0 0,-1 1 72 0 0,1 8-166 0 0,2 0 53 0 0,0-2 54 0 0,1-1 51 0 0,-2-7 20 0 0,8 17 102 0 0,-9-20-97 0 0,0 0 0 0 0,0 0 1 0 0,0 0-1 0 0,0 0 0 0 0,0 1 0 0 0,-1-1 1 0 0,1 0-1 0 0,-1 0 0 0 0,1 1 0 0 0,-1-1 1 0 0,0 2-18 0 0,0-2 8 0 0,1 0 1 0 0,-1-1-1 0 0,0 1 1 0 0,0 0 0 0 0,1 0-1 0 0,-1-1 1 0 0,1 1-1 0 0,0 0 1 0 0,-1-1-1 0 0,1 1 1 0 0,0 0-1 0 0,0-1 1 0 0,0 1-9 0 0,0-1 7 0 0,0 1 1 0 0,0-1-1 0 0,0 1 0 0 0,0-1 1 0 0,-1 1-1 0 0,1 0 0 0 0,0 0 1 0 0,-1-1-1 0 0,0 1 0 0 0,1 0 1 0 0,-1 0-1 0 0,0-1 0 0 0,0 1-7 0 0,0 0 12 0 0,0-1-1 0 0,0 1 0 0 0,1 0 0 0 0,-1-1 0 0 0,0 1 0 0 0,1-1 1 0 0,-1 1-1 0 0,1-1 0 0 0,-1 0 0 0 0,1 1 0 0 0,0-1 0 0 0,-1 1 1 0 0,1-1-1 0 0,0 0 0 0 0,0 1-11 0 0,4 3 24 0 0,-2-2 40 0 0,-3 0-10 0 0,0 7-76 0 0,0-7-148 0 0,0-3-76 0 0,0 0 179 0 0,0 0-13 0 0,0 0-26 0 0,0 0-50 0 0,0 0-20 0 0,0 0-50 0 0,0 0-56 0 0,0 0-65 0 0,0 0-68 0 0,0 0-64 0 0,0 0-57 0 0,0 0-49 0 0,0 0-174 0 0,0 0-48 0 0,0 0-210 0 0,0 0-560 0 0</inkml:trace>
  <inkml:trace contextRef="#ctx0" brushRef="#br0" timeOffset="2882.59">2304 506 10016 0 0,'0'0'230'0'0,"0"0"30"0"0,0 0 18 0 0,1 0-97 0 0,1 0-22 0 0,1-1-18 0 0,1 1 89 0 0,-1-2 54 0 0,4-1 451 0 0,-3 0-351 0 0,-2 2-245 0 0,0 0-43 0 0,0 0-52 0 0,0 0-61 0 0,4-2 325 0 0,1-2 233 0 0,-5-3-58 0 0,-2 8-473 0 0,0 0 1 0 0,0-1 0 0 0,0 1-1 0 0,0 0 1 0 0,0 0 0 0 0,0 0 0 0 0,0 0-1 0 0,1 0 1 0 0,-1-1 0 0 0,0 1-1 0 0,0 0 1 0 0,0 0 0 0 0,0 0 0 0 0,0 0-1 0 0,0 0 1 0 0,0 0 0 0 0,0 0-1 0 0,0-1 1 0 0,0 1 0 0 0,0 0 0 0 0,0 0-1 0 0,1 0 1 0 0,-1 0 0 0 0,0 0-1 0 0,0 0 1 0 0,0 0 0 0 0,0 0 0 0 0,0 0-1 0 0,0 0 1 0 0,0-1 0 0 0,1 1-1 0 0,-1 0 1 0 0,0 0 0 0 0,0 0 0 0 0,0 0-1 0 0,0 0 1 0 0,0 0 0 0 0,1 0-1 0 0,-1 0 1 0 0,0 0 0 0 0,0 0 0 0 0,0 0-1 0 0,0 0 1 0 0,0 0 0 0 0,1 0-1 0 0,-1 1 1 0 0,0-1 0 0 0,0 0 0 0 0,0 0-1 0 0,0 0 1 0 0,0 0 0 0 0,0 0-1 0 0,0 0 1 0 0,1 0-11 0 0,5 1 180 0 0,3-1 33 0 0,2 1 45 0 0,-8-1-156 0 0,0 0-1 0 0,0 0 1 0 0,1 0 0 0 0,-1-1-1 0 0,0 1 1 0 0,0-1-1 0 0,0 1 1 0 0,0-1-1 0 0,1 0-101 0 0,11-6 331 0 0,0 1-68 0 0,4 0-9 0 0,10-2 72 0 0,-20 7-227 0 0,1-1 0 0 0,-1 1 0 0 0,8 1-99 0 0,34 1 193 0 0,-23 0-143 0 0,-19-1-246 0 0,0 0 63 0 0,-1 0 56 0 0,1 0 48 0 0,5 0 73 0 0,1 0 85 0 0,30 0 488 0 0,-35 0-522 0 0,-1 0-38 0 0,1 0-50 0 0,0 0-64 0 0,0 0-74 0 0,0 0-89 0 0,-1 0-59 0 0,0 0-88 0 0,0 0-97 0 0,0 0-105 0 0,1 0-113 0 0,-1 0-122 0 0,-4 0 354 0 0,-1 0-34 0 0,1 0-35 0 0,0 0-36 0 0,5 0-1670 0 0,9 0-1264 0 0</inkml:trace>
  <inkml:trace contextRef="#ctx0" brushRef="#br0" timeOffset="3143.41">3046 506 9912 0 0,'0'0'290'0'0,"0"0"-3"0"0,0 0-225 0 0,0 2-24 0 0,0 2-52 0 0,0 1 39 0 0,0 5 125 0 0,0-1 59 0 0,0 0 57 0 0,0 24 764 0 0,0-20-628 0 0,0-1-96 0 0,0-6-208 0 0,0-1-47 0 0,2 11 467 0 0,4-6-104 0 0,-1-2-142 0 0,0 3 112 0 0,0-2-91 0 0,0 2 16 0 0,-1 5 172 0 0,-5 0-89 0 0,0 0-104 0 0,5-1-114 0 0,2-7-89 0 0,-1 2 21 0 0,-4 1-20 0 0,0 8 42 0 0,2-4-64 0 0,3-6-85 0 0,-2-4-99 0 0,-2-3-132 0 0,-1-2-5 0 0,-1 0-37 0 0,0 0-787 0 0,0 0-58 0 0,0 0-11 0 0</inkml:trace>
  <inkml:trace contextRef="#ctx0" brushRef="#br0" timeOffset="3318.38">3014 127 10984 0 0,'-13'-13'324'0'0,"10"10"-115"0"0,0 2-80 0 0,1 0-54 0 0,-1 2-67 0 0,0-1-32 0 0,1-1 59 0 0,2 0-34 0 0,-1 0-1 0 0,1 0 1 0 0,0 1 0 0 0,-1-1 0 0 0,1 0 0 0 0,0 0 0 0 0,0 0 0 0 0,-1 0-1 0 0,1 1 1 0 0,0-1 0 0 0,0 0 0 0 0,0 0 0 0 0,0 0 0 0 0,0 0-1 0 0,0-7 8 0 0,-3 3 103 0 0,-1 2 112 0 0,-2 3 117 0 0,6 0-326 0 0,0 0-1 0 0,0 0 0 0 0,0 0 1 0 0,0 0-1 0 0,0 0 0 0 0,0 0 1 0 0,0 0-1 0 0,0 0 1 0 0,0 0-1 0 0,-1 0 0 0 0,1 0 1 0 0,0 0-1 0 0,0 0 0 0 0,0 0 1 0 0,0 0-1 0 0,0 0 0 0 0,0 0 1 0 0,0 0-1 0 0,0 0 0 0 0,0 0 1 0 0,0 0-1 0 0,-1 0 0 0 0,1 0 1 0 0,0 0-1 0 0,0 0 1 0 0,0 0-1 0 0,0 0 0 0 0,0-1 1 0 0,0 1-1 0 0,0 0 0 0 0,0 0 1 0 0,0 0-1 0 0,0 0 0 0 0,0 0 1 0 0,0 0-1 0 0,0 0 0 0 0,0 0 1 0 0,0 0-1 0 0,0 0 1 0 0,0 0-1 0 0,0 0 0 0 0,-1-1 1 0 0,1 1-1 0 0,0 0 0 0 0,0 0 1 0 0,0 0-1 0 0,0 0 0 0 0,0 0 1 0 0,0 0-1 0 0,0 0 0 0 0,0 0 1 0 0,1 0-1 0 0,-1 0 1 0 0,0-1-1 0 0,0 1 0 0 0,0 0 1 0 0,0 0-14 0 0,0-10 797 0 0,0 7-324 0 0,0 3-187 0 0,0 0-41 0 0,-3-3 68 0 0,-7-7 158 0 0,7 7-20 0 0,3 3-196 0 0,0 0-125 0 0,0 0-53 0 0,3 3-32 0 0,-1-1-50 0 0,-1-1-33 0 0,1 1-32 0 0,-1-1-47 0 0,0 0-25 0 0,0 1-47 0 0,0-1-54 0 0,0-1-60 0 0,0 1-66 0 0,-1 0-60 0 0,1-1-54 0 0,-1 0-46 0 0,0 1-160 0 0,1-1-45 0 0,-1 0-193 0 0,0 0-513 0 0</inkml:trace>
  <inkml:trace contextRef="#ctx0" brushRef="#br0" timeOffset="3779.71">3614 48 9760 0 0,'0'0'222'0'0,"0"0"30"0"0,0 0 18 0 0,0 0-96 0 0,0 0-26 0 0,0 0 44 0 0,0 0 151 0 0,0 0 281 0 0,0 0 16 0 0,0 0-27 0 0,0 3-137 0 0,0-3-451 0 0,0 1 0 0 0,0 0-1 0 0,0-1 1 0 0,0 1 0 0 0,0-1-1 0 0,0 1 1 0 0,0-1 0 0 0,0 1-1 0 0,1 0 1 0 0,-1-1 0 0 0,0 1-1 0 0,0-1 1 0 0,1 1 0 0 0,-1-1-1 0 0,0 0 1 0 0,1 1 0 0 0,-1 0-25 0 0,9 5 357 0 0,4 4 9 0 0,-12-9-348 0 0,-1 0 0 0 0,1 0 1 0 0,0 0-1 0 0,-1 0 0 0 0,1 0 0 0 0,-1 0 0 0 0,1 0 0 0 0,-1 0 0 0 0,0 1 0 0 0,1-1 0 0 0,-1 0 1 0 0,0 0-1 0 0,0 0 0 0 0,0 1 0 0 0,0 0-18 0 0,0-2 7 0 0,0 1 0 0 0,0-1 0 0 0,0 1 0 0 0,0-1 0 0 0,0 1 0 0 0,0-1-1 0 0,0 1 1 0 0,0-1 0 0 0,0 0 0 0 0,0 1 0 0 0,0-1 0 0 0,0 1 0 0 0,0-1 0 0 0,0 1 0 0 0,0-1 0 0 0,1 1 0 0 0,-1-1 0 0 0,0 1 0 0 0,0-1 0 0 0,1 1 0 0 0,-1-1 0 0 0,0 0 0 0 0,1 1 0 0 0,-1-1 0 0 0,0 0-1 0 0,1 1 1 0 0,-1-1 0 0 0,1 0 0 0 0,-1 1 0 0 0,0-1 0 0 0,1 0 0 0 0,0 1-7 0 0,5 3 103 0 0,-1 12 53 0 0,-1-6-91 0 0,2 9 54 0 0,0-4 39 0 0,4 8 41 0 0,-7-1-53 0 0,1 2 8 0 0,8 4-30 0 0,-9-24-100 0 0,-1 1 0 0 0,1 0 0 0 0,-1 0 0 0 0,0 0 0 0 0,-1 1-24 0 0,0-1 33 0 0,0 1-1 0 0,0-1 0 0 0,-1 1 0 0 0,0 3-32 0 0,3 23 127 0 0,-3-29-112 0 0,4 10 45 0 0,-1 0 1 0 0,-1 0-1 0 0,0-1 0 0 0,0 10-60 0 0,-2-14 39 0 0,1 0-1 0 0,0 0 1 0 0,0 0-1 0 0,1 0 1 0 0,1 3-39 0 0,-1-4 33 0 0,0 1 1 0 0,-1-1-1 0 0,0 0 1 0 0,0 0-1 0 0,0 3-33 0 0,1 17 87 0 0,3-10 50 0 0,0 1 0 0 0,4 8-137 0 0,-2-6 87 0 0,-3 1 27 0 0,-4-4-51 0 0,-1-8-34 0 0,1 17 22 0 0,0 7 27 0 0,0 3 27 0 0,0-33-86 0 0,0-3-94 0 0,0 0-113 0 0,0 0-241 0 0,0 0-398 0 0,0 0 633 0 0,0 0 36 0 0,0 0-5 0 0,0 0-40 0 0,0 0-3 0 0,0 0-40 0 0,0 0-45 0 0,0 0-51 0 0,0 0-55 0 0,0 0-51 0 0,0 0-46 0 0,0 0-39 0 0,0 0-150 0 0,0 0-40 0 0,0 0-183 0 0,0 0-494 0 0</inkml:trace>
  <inkml:trace contextRef="#ctx0" brushRef="#br0" timeOffset="4188.55">3440 474 4504 0 0,'0'-2'39'0'0,"0"-4"-32"0"0,0 4 34 0 0,0 0 59 0 0,0-2 86 0 0,0 4 17 0 0,3 0 199 0 0,-2 0-376 0 0,1 0 79 0 0,0 0 70 0 0,0 0 59 0 0,1 0 40 0 0,0 0 35 0 0,12 0 1283 0 0,-11 0-1162 0 0,0 0-81 0 0,-2 0-192 0 0,-1 0-45 0 0,1 0-54 0 0,-1 0-57 0 0,4-2 711 0 0,5-9-28 0 0,-8 10-411 0 0,0 0-63 0 0,0 0-55 0 0,-1 1-46 0 0,1-1-27 0 0,0 1-38 0 0,3 1 8 0 0,-3-1-3 0 0,-1 1 51 0 0,6-1 129 0 0,-5 0-155 0 0,0 0 1 0 0,0 0 0 0 0,1 0-1 0 0,-1 0 1 0 0,0 0-1 0 0,0 0 1 0 0,0-1 0 0 0,0 1-1 0 0,0-1 1 0 0,1 0-75 0 0,10-6 311 0 0,10-4 194 0 0,-8 5-205 0 0,-2 2-96 0 0,0 3-57 0 0,-4 1 36 0 0,-1-2-41 0 0,0 0-13 0 0,1-2 15 0 0,7-1 58 0 0,15 0 206 0 0,-14 0-207 0 0,5-1-4 0 0,-10 4-142 0 0,0 2-34 0 0,-1-1-18 0 0,-1 0-1 0 0,1 0 1 0 0,-1-1 0 0 0,0-1-1 0 0,1 0-2 0 0,24-5 1 0 0,-17 4-1 0 0,-8 1 0 0 0,0 1 0 0 0,0 0 0 0 0,0 1 0 0 0,8 0 0 0 0,-3 1-3 0 0,14 0-35 0 0,-7-3-51 0 0,-4-1-25 0 0,9-2-110 0 0,-13 4 69 0 0,0 1-33 0 0,5 1-209 0 0</inkml:trace>
  <inkml:trace contextRef="#ctx0" brushRef="#br0" timeOffset="4465.74">4323 364 10680 0 0,'0'0'241'0'0,"0"0"38"0"0,0 0 11 0 0,0 0-28 0 0,3 2-90 0 0,2 4-31 0 0,-1 0 58 0 0,0 3 99 0 0,3 5 221 0 0,0 2 80 0 0,-1-6-239 0 0,0-2-109 0 0,0 0-65 0 0,4 5 143 0 0,-3 7 37 0 0,0-2-58 0 0,0-4-44 0 0,-4-9-204 0 0,-1-1 1 0 0,0 0 0 0 0,-1 1 0 0 0,1-1 0 0 0,-1 1 0 0 0,0-1 0 0 0,1 3-61 0 0,3 13 228 0 0,5 1 77 0 0,-5 0-91 0 0,0-2-61 0 0,4-1-44 0 0,2 3 36 0 0,-10-19-125 0 0,0 1-1 0 0,0 0 1 0 0,-1 0-1 0 0,1 0 0 0 0,-1-1 1 0 0,0 1-1 0 0,1 0 0 0 0,-2 1-19 0 0,2 10 80 0 0,2-4-34 0 0,-2-7-42 0 0,0 0 1 0 0,0 0-1 0 0,1 0 1 0 0,0 0-1 0 0,-1-1 1 0 0,1 1-1 0 0,1 0-4 0 0,9 16 54 0 0,4 13 23 0 0,-13-17-26 0 0,-4-14-49 0 0,1 0 0 0 0,0 0 0 0 0,0 0 0 0 0,0 0 0 0 0,0-1 0 0 0,1 1 0 0 0,-1 0 0 0 0,0 0 0 0 0,0 0 0 0 0,0 0 0 0 0,1-1 0 0 0,-1 1 0 0 0,0 0 0 0 0,1 0-1 0 0,-1 0-1 0 0,11 4 75 0 0,-11-4-71 0 0,1-1 0 0 0,-1 1 1 0 0,0 0-1 0 0,1 0 0 0 0,-1 0 0 0 0,0-1 0 0 0,0 1 1 0 0,1 0-1 0 0,-1 0 0 0 0,0 0 0 0 0,0 0 0 0 0,0 0 1 0 0,0-1-1 0 0,0 2-4 0 0,0 7-17 0 0,0-5-81 0 0,0-2-106 0 0,0-1-247 0 0,0-1-446 0 0,0 0 517 0 0,0 0 210 0 0,0 0-36 0 0,0 0-1 0 0,0 0-37 0 0,0 0-43 0 0,0 0-47 0 0,0 0-51 0 0,0 0-48 0 0,0 0-42 0 0,0 0-37 0 0,0 0-144 0 0,0 0-36 0 0,0 0-1513 0 0</inkml:trace>
  <inkml:trace contextRef="#ctx0" brushRef="#br0" timeOffset="4848.8">4797 316 7136 0 0,'-2'-1'122'0'0,"1"0"-73"0"0,0-1-79 0 0,-2 0-128 0 0,2 1 126 0 0,0 0 65 0 0,0-1 97 0 0,-1 1 94 0 0,2 0-67 0 0,-1 1 34 0 0,0-1 37 0 0,1 0 39 0 0,-1 1 42 0 0,0-1 45 0 0,2 3 187 0 0,0 0-90 0 0,-1 2-81 0 0,-1 0-73 0 0,1 1-25 0 0,-1 0-76 0 0,-1 1-14 0 0,1-3-90 0 0,-9 10 311 0 0,7-10-125 0 0,2 0-104 0 0,0 0-67 0 0,1 1-65 0 0,0-1-14 0 0,0 0 51 0 0,-5 5 59 0 0,-1 2 58 0 0,3 6 50 0 0,4-6-135 0 0,-1 10 110 0 0,-1-12-108 0 0,-1 1 34 0 0,-13 42 379 0 0,3 3-51 0 0,1 1-69 0 0,2 1-89 0 0,8-54-305 0 0,-1 10 77 0 0,-2 0 1 0 0,0 0-1 0 0,0 0 1 0 0,-2 0-90 0 0,-9 29 220 0 0,8-13-110 0 0,4 0-18 0 0,2-12-16 0 0,-2 0-1 0 0,0 0 0 0 0,-1 0 0 0 0,0 0-75 0 0,-38 106 395 0 0,21-68-178 0 0,16-39-102 0 0,1-1 1 0 0,1 1-1 0 0,-2 13-115 0 0,2-9 168 0 0,-1 0 0 0 0,-4 11-168 0 0,8-28 12 0 0,-13 42 223 0 0,11-9-27 0 0,-3 7 1 0 0,-11 24 201 0 0,8-34-244 0 0,6-21-97 0 0,0 0 0 0 0,2 1 0 0 0,-1-1 0 0 0,2 1 0 0 0,-1 1-69 0 0,1 9 109 0 0,-1-21-100 0 0,0 1 0 0 0,0 0 0 0 0,0-1 0 0 0,0 1 0 0 0,-1 0 0 0 0,1-1 0 0 0,-1 1 1 0 0,1 0-1 0 0,-1-1 0 0 0,1 1 0 0 0,-1-1 0 0 0,0 1 0 0 0,0-1 0 0 0,0 1 0 0 0,0 0-9 0 0,-4 6 34 0 0,-8 21 98 0 0,18-24-109 0 0,-9 1-17 0 0,0-2-63 0 0,4-4 57 0 0,-2 3-143 0 0,1-3-191 0 0,1 0-337 0 0,0 0 509 0 0,0 0 20 0 0,0 0-12 0 0,0 0-46 0 0,0-1-9 0 0,0 1-46 0 0,0-1-52 0 0,0 0-58 0 0,0 1-64 0 0,0-1-58 0 0,0-1-53 0 0,0 1-45 0 0,0 0-168 0 0,0-1-46 0 0,0 0-202 0 0,0-2-550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4:09.3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32 9960 0 0,'0'0'222'0'0,"0"0"30"0"0,0 0 20 0 0,0 0-24 0 0,0 0-74 0 0,0 0-31 0 0,0 0 152 0 0,0 0 279 0 0,0 0 30 0 0,0 0-18 0 0,0-3-90 0 0,1 0-374 0 0,-1-1 43 0 0,5-6 489 0 0,-2 7-419 0 0,-1-1-87 0 0,-1 3-123 0 0,1 0-40 0 0,0-2 377 0 0,-2 3-36 0 0,0 0-6 0 0,0 0-33 0 0,0 0-135 0 0,0 0-65 0 0,0 0-14 0 0,3 0-13 0 0,-2 0-170 0 0,0 0 92 0 0,-1 0 61 0 0,2 0 136 0 0,0 0-133 0 0,-2 0-84 0 0,1 0-69 0 0,1 0-104 0 0,-1 0-120 0 0,0 0 114 0 0,-1 0-38 0 0,1 0-41 0 0,0 0-43 0 0,-1 0-570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4:10.0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333 126 7688 0 0,'0'0'166'0'0,"0"0"29"0"0,0 0 14 0 0,0 0 50 0 0,0 0-108 0 0,-2-2 117 0 0,1 1-271 0 0,0 0 45 0 0,-3-3 148 0 0,1 1-11 0 0,-9-10 642 0 0,9 11-658 0 0,1-1-59 0 0,0 2 86 0 0,1-1-36 0 0,0 0 62 0 0,1 0-82 0 0,1-1-72 0 0,0 0 0 0 0,-1 1 72 0 0,-1-1 81 0 0,0 2-61 0 0,-1-1 37 0 0,-11-12 808 0 0,-5-5 119 0 0,6 7-439 0 0,4 6-311 0 0,1 1-61 0 0,-1 2-74 0 0,1 2-89 0 0,1-2 193 0 0,2 0-315 0 0,0 0 36 0 0,-2 0 46 0 0,-4 1 93 0 0,-9 0 126 0 0,4 2-203 0 0,13 0-114 0 0,-8 0 90 0 0,0 0-34 0 0,-3 2-16 0 0,1 0-42 0 0,10-1-7 0 0,0 0 0 0 0,0-1 0 0 0,0 1 0 0 0,0 0 0 0 0,0 0 0 0 0,1 0 0 0 0,-1 1 0 0 0,0-1 0 0 0,1 0 0 0 0,-2 1 3 0 0,-7 14 14 0 0,5-5-14 0 0,5-10 0 0 0,-1 0 0 0 0,1 0 0 0 0,0 0 0 0 0,-1 0 0 0 0,1 0 0 0 0,-1 0 0 0 0,0 0 0 0 0,1 0 0 0 0,-1 0 0 0 0,0 0 0 0 0,0 0 0 0 0,1 0 0 0 0,-1 0 0 0 0,0-1 0 0 0,0 1 0 0 0,0 0 0 0 0,0 0 0 0 0,-1 0 0 0 0,-9 3 0 0 0,10-4 0 0 0,0 1 0 0 0,0-1 0 0 0,0 1 0 0 0,0-1 0 0 0,0 1 0 0 0,0-1 0 0 0,0 1 0 0 0,0 0 0 0 0,0-1 0 0 0,0 1 0 0 0,0 0 0 0 0,0 0 0 0 0,0-1 0 0 0,0 1 0 0 0,1 0 0 0 0,-1 0 0 0 0,0 0 0 0 0,0 1 0 0 0,-14 28 0 0 0,-1 3-60 0 0,15-30 59 0 0,0 0 0 0 0,0 0 0 0 0,1 0-1 0 0,-1-1 1 0 0,1 1 0 0 0,0 0-1 0 0,-1 0 1 0 0,2 0 0 0 0,-1 0-1 0 0,0 0 1 0 0,1 1 1 0 0,-1 5-10 0 0,0 40-55 0 0,0 62 134 0 0,0-104-69 0 0,1 0 0 0 0,0-1 0 0 0,0 1 0 0 0,1 0 0 0 0,0-1 0 0 0,0 1 0 0 0,2 9 0 0 0,2 16 0 0 0,4 2 0 0 0,-7-14 0 0 0,-1-10 0 0 0,0 1 0 0 0,1 0 0 0 0,0-1 0 0 0,2 7 0 0 0,-1-7 0 0 0,-1 1 0 0 0,0-1 0 0 0,-1 4 0 0 0,5 17 0 0 0,3 1 0 0 0,-9-29 0 0 0,2 8 0 0 0,-1 1 0 0 0,2-1 0 0 0,0 0 0 0 0,0 0 0 0 0,1 0 0 0 0,0-1 0 0 0,2 2 0 0 0,3 2 0 0 0,-7-9 0 0 0,0 0 0 0 0,0-1 0 0 0,0 1 0 0 0,0 1 0 0 0,1 2 0 0 0,-4-6 0 0 0,1 0 0 0 0,0 1 0 0 0,0-1 0 0 0,0 0 0 0 0,0 0 0 0 0,0 0 0 0 0,0 0 0 0 0,1 0 0 0 0,-1-1 0 0 0,1 1 0 0 0,0 0 0 0 0,-1-1 0 0 0,1 1 0 0 0,0-1 0 0 0,0 1 0 0 0,0-1 0 0 0,0 0 0 0 0,1 1 0 0 0,18 14 0 0 0,-19-15 0 0 0,-1 1 0 0 0,0-1 0 0 0,0 0 0 0 0,0 0 0 0 0,1 0 0 0 0,-1 0 0 0 0,1 0 0 0 0,-1 0 0 0 0,0 0 0 0 0,1 0 0 0 0,0 0 0 0 0,-1-1 0 0 0,1 1 0 0 0,-1-1 0 0 0,1 1 0 0 0,0-1 0 0 0,0 0 0 0 0,-1 1 0 0 0,1-1 0 0 0,0 0 0 0 0,0 0 0 0 0,1 0 0 0 0,-1 0 0 0 0,1 0 0 0 0,-1 1 0 0 0,0-1 0 0 0,1 1 0 0 0,-1-1 0 0 0,0 1 0 0 0,1 0 0 0 0,-1 0 0 0 0,0 0 0 0 0,1 0 0 0 0,-1 1 0 0 0,1-1 0 0 0,-1 0 0 0 0,1 0 0 0 0,-1 0 0 0 0,1 0 0 0 0,0-1 0 0 0,-1 1 0 0 0,1-1 0 0 0,0 0 0 0 0,0 1 0 0 0,-1-1 0 0 0,2 0 0 0 0,-1-1 0 0 0,1 1 0 0 0,-1 0 0 0 0,1-1 0 0 0,-1 0 0 0 0,0 0 0 0 0,1 0 0 0 0,-1 0 0 0 0,2-1 0 0 0,10-4 0 0 0,-2 3 0 0 0,-9 2 0 0 0,0 0 0 0 0,0 0 0 0 0,0-1 0 0 0,-1 0 0 0 0,1 1 0 0 0,0-1 0 0 0,-1 0 0 0 0,1-1 0 0 0,13-6-33 0 0,-5 5-87 0 0,-2 2-67 0 0,-2 0-30 0 0,3-2-168 0 0,13-20-654 0 0,-18 21 823 0 0,0 0-1 0 0,0 0 1 0 0,0 0-1 0 0,0 0 1 0 0,6 0 216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4:10.5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333 17 6072 0 0,'0'0'133'0'0,"-3"0"23"0"0,-5 0-42 0 0,0 0-40 0 0,-5 0 51 0 0,3 0-98 0 0,2 0 7 0 0,-5 0 33 0 0,3 0 307 0 0,0 0-57 0 0,-24 0 669 0 0,26 0-714 0 0,-1 0 3 0 0,1 0 43 0 0,2 0-83 0 0,1 1-35 0 0,-1 1 4 0 0,-1 2 62 0 0,-5 3 189 0 0,1-6-47 0 0,5 0-173 0 0,0 0-44 0 0,-4 4 82 0 0,1 2-110 0 0,7-6-118 0 0,0 1 1 0 0,0 0 0 0 0,0 1-1 0 0,1-1 1 0 0,-1 0-1 0 0,1 0 1 0 0,-1 2-46 0 0,-3 9 267 0 0,-9-5-5 0 0,4 5-100 0 0,-19 32 304 0 0,24-32-340 0 0,-1 5 25 0 0,3-4-71 0 0,0-1-54 0 0,1-1-38 0 0,-5 28-80 0 0,2-23 47 0 0,3-11 25 0 0,0 1 1 0 0,1-1-1 0 0,-1 1 0 0 0,2 0 1 0 0,-1-1-1 0 0,1 1 20 0 0,-1 8-12 0 0,1-8 21 0 0,0-1-1 0 0,0 1 1 0 0,0-1-1 0 0,1 1 0 0 0,0-1 1 0 0,0 1-9 0 0,10 14 25 0 0,-6 5 34 0 0,5-5-44 0 0,-6-8-13 0 0,-4-11-3 0 0,0 1-1 0 0,1-1 1 0 0,0 0 0 0 0,-1 1 0 0 0,1-1 0 0 0,0 0-1 0 0,0 0 1 0 0,0 0 0 0 0,0 0 0 0 0,1 0 0 0 0,-1 0-1 0 0,0 0 1 0 0,1 0 0 0 0,0 0 1 0 0,5 6-29 0 0,8 6-12 0 0,-6-7 48 0 0,23 9 61 0 0,-28-15-42 0 0,0 0 0 0 0,0 0-1 0 0,0-1 1 0 0,0 1 0 0 0,0-1-1 0 0,0 1 1 0 0,0-1 0 0 0,0-1-1 0 0,0 1 1 0 0,2-1-26 0 0,14 0 121 0 0,-14 1-107 0 0,16-1 101 0 0,-20 1-96 0 0,1 0-1 0 0,-1-1 0 0 0,0 1 0 0 0,0-1 0 0 0,1 0 0 0 0,-1 1 0 0 0,0-1 1 0 0,0 0-1 0 0,0-1 0 0 0,0 1 0 0 0,0 0 0 0 0,0 0 0 0 0,-1-1 1 0 0,2-1-19 0 0,5-4 69 0 0,-4 2-17 0 0,1 0 0 0 0,0 1-1 0 0,0 0 1 0 0,2-2-52 0 0,0 1 24 0 0,-5 4-16 0 0,0 0 0 0 0,0 0 0 0 0,0-1 0 0 0,0 1 0 0 0,0-1 0 0 0,-1 1 0 0 0,1-1 0 0 0,0 0 1 0 0,-1 0-1 0 0,0 0 0 0 0,1 0 0 0 0,-1 0 0 0 0,0 0 0 0 0,1-2-8 0 0,10-16 31 0 0,2-4 39 0 0,-5 1 18 0 0,-7 19-81 0 0,-1 0-1 0 0,1 0 1 0 0,-1 0 0 0 0,0 0 0 0 0,0-1 0 0 0,0 1 0 0 0,-1 0 0 0 0,0 0 0 0 0,1-2-7 0 0,-1-20 74 0 0,0-27 66 0 0,0 48-126 0 0,-1 0-1 0 0,0 1 1 0 0,0-1-1 0 0,0 0 0 0 0,-1 1 1 0 0,1 0-1 0 0,-1-1 1 0 0,0 1-1 0 0,0 0 1 0 0,-1-1-14 0 0,-4-4 33 0 0,3 4-1 0 0,1-1 0 0 0,-1 1 1 0 0,1-1-1 0 0,0 0 1 0 0,-2-4-33 0 0,1-3 47 0 0,-2-6 39 0 0,-3 3-57 0 0,4 6-43 0 0,0-2-74 0 0,0 0-39 0 0,4 8 76 0 0,-1 1 0 0 0,1 0 0 0 0,-1 0 0 0 0,0 0 0 0 0,0 0 0 0 0,0 0 0 0 0,-2-1 51 0 0,-2-3-97 0 0,0-2-91 0 0,1 1-33 0 0,-4-10-354 0 0,6 13 398 0 0,-2-9-365 0 0,4 14 503 0 0,0 0 0 0 0,0-1 0 0 0,1 1 0 0 0,-1 0 0 0 0,0-1 0 0 0,0 1 1 0 0,0 0-1 0 0,1 0 0 0 0,-1 0 0 0 0,0 0 0 0 0,0 0 0 0 0,0 0 0 0 0,0 0 1 0 0,0 0 38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4:11.2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97 8144 0 0,'0'0'234'0'0,"0"0"6"0"0,0 0-82 0 0,0 0-41 0 0,3 0 122 0 0,-3 0-219 0 0,1 0 1 0 0,-1 0-1 0 0,1 0 1 0 0,-1 0-1 0 0,0 0 1 0 0,1 0 0 0 0,-1 0-1 0 0,1 0 1 0 0,-1 0-1 0 0,1 0 1 0 0,-1 1-1 0 0,1-1 1 0 0,-1 0-1 0 0,0 0 1 0 0,1 0 0 0 0,-1 1-1 0 0,1-1 1 0 0,-1 0-1 0 0,0 1 1 0 0,1-1-1 0 0,-1 0 1 0 0,0 1-1 0 0,1-1 1 0 0,-1 0-1 0 0,0 1 1 0 0,0-1 0 0 0,1 1-1 0 0,-1-1 1 0 0,0 0-1 0 0,0 1-20 0 0,2 17 638 0 0,-2-11-475 0 0,0-7-145 0 0,0 1-1 0 0,-1-1 1 0 0,1 1-1 0 0,0-1 1 0 0,0 1-1 0 0,0-1 1 0 0,0 1-1 0 0,1-1 1 0 0,-1 1-1 0 0,0-1 1 0 0,0 1-1 0 0,0-1 1 0 0,0 1-1 0 0,0-1 1 0 0,1 1-1 0 0,-1-1 1 0 0,0 1-1 0 0,0-1 1 0 0,1 0-1 0 0,-1 1 1 0 0,0-1-1 0 0,1 1 1 0 0,-1-1-1 0 0,0 0 1 0 0,1 1-1 0 0,-1-1 1 0 0,1 0-1 0 0,-1 0 1 0 0,1 1-18 0 0,6 7 341 0 0,-2 15 69 0 0,1-7-126 0 0,-2-4-54 0 0,-1 8 64 0 0,-2-8-54 0 0,2-1-48 0 0,1 1-11 0 0,5 4 28 0 0,3 9 110 0 0,-9-4-10 0 0,-2-9-161 0 0,1-3-45 0 0,0-6-72 0 0,-1 1 0 0 0,1-1 1 0 0,-1 0-1 0 0,1 0 0 0 0,0 0 0 0 0,1 0-31 0 0,4 6 94 0 0,-1 2 52 0 0,3 7 219 0 0,-2-4-105 0 0,-6-12-180 0 0,0 1 1 0 0,-1 0-1 0 0,1 0 1 0 0,-1 0-1 0 0,1 0 1 0 0,-1 0-1 0 0,0 0 1 0 0,0 0-1 0 0,0 0-80 0 0,0 8 186 0 0,-1-1-68 0 0,0-4-88 0 0,1-2-61 0 0,0-1 122 0 0,0-3 5 0 0,0 2 0 0 0,0-1-92 0 0,0-1 0 0 0,0 1 0 0 0,0-1 0 0 0,0 1 0 0 0,0-1 0 0 0,0 1 0 0 0,0-1 0 0 0,0 1 0 0 0,0-1 0 0 0,0 1 0 0 0,0-1 0 0 0,-1 1 0 0 0,1-1 0 0 0,0 1 0 0 0,0-1 0 0 0,0 0 0 0 0,-1 1 0 0 0,1-1 0 0 0,0 1 0 0 0,-1-1 0 0 0,1 0 0 0 0,0 1 0 0 0,-1-1 0 0 0,1 0 0 0 0,-1 1 0 0 0,1-1 0 0 0,0 0 0 0 0,-1 0 0 0 0,1 1 0 0 0,-1-1 0 0 0,1 0 0 0 0,-1 0 0 0 0,1 0 0 0 0,-1 0 0 0 0,1 0 0 0 0,-1 1 0 0 0,1-1 0 0 0,-1 0 0 0 0,1 0 0 0 0,-1 0 0 0 0,1 0 0 0 0,-1-1-4 0 0,-2 1 72 0 0,3 0 0 0 0,-2-8 103 0 0,-2 3-11 0 0,-3 0-15 0 0,7 4-128 0 0,-1 0 0 0 0,1 0 1 0 0,-1 0-1 0 0,1 0 0 0 0,-1 0 0 0 0,1 0 0 0 0,0-1 0 0 0,0 1 0 0 0,0 0 0 0 0,-1 0 0 0 0,1 0 0 0 0,0 0 0 0 0,0-1 0 0 0,1 1-21 0 0,-1-15 136 0 0,1 2-119 0 0,-2 4-16 0 0,1 6 5 0 0,-1 1 0 0 0,1-1 0 0 0,0 0-1 0 0,0 1 1 0 0,1-1 0 0 0,-1 1 0 0 0,1-1 0 0 0,0 0 0 0 0,0-1-6 0 0,15-55 10 0 0,-13 49-10 0 0,2-10 0 0 0,-10 0 0 0 0,4 19 0 0 0,1 0 0 0 0,-1-1 0 0 0,0 1 0 0 0,1 0 0 0 0,-1 0 0 0 0,1 0 0 0 0,0 0 0 0 0,0-1 0 0 0,0 1 0 0 0,0 0 0 0 0,0 0 0 0 0,0-1 0 0 0,0 1 0 0 0,1 0 0 0 0,-1 0 0 0 0,1 0 0 0 0,0 0 0 0 0,0-1 0 0 0,9-10 0 0 0,-9 12 0 0 0,1 0 0 0 0,-1-1 0 0 0,1 1 0 0 0,-1-1 0 0 0,0 0 0 0 0,0 1 0 0 0,0-1 0 0 0,0 0 0 0 0,0 1 0 0 0,0-1 0 0 0,-1 0 0 0 0,1 0 0 0 0,0 0 0 0 0,-1 0 0 0 0,0 0 0 0 0,1 0 0 0 0,-1 0 0 0 0,0 0 0 0 0,0 0 0 0 0,0 0 0 0 0,0-1-1 0 0,0 0 0 0 0,0 0-1 0 0,1 0 1 0 0,-1 0-1 0 0,1 0 1 0 0,-1 0 0 0 0,1 0-1 0 0,0 0 1 0 0,0 0-1 0 0,1 0 1 0 0,-1 1-1 0 0,1-1 1 0 0,-1 0 0 0 0,1 1-1 0 0,1-2 2 0 0,10-22-108 0 0,-4 9-19 0 0,-8 15 112 0 0,1 0 1 0 0,0 1 0 0 0,-1 0 0 0 0,1-1 0 0 0,0 1 0 0 0,0 0-1 0 0,0 0 1 0 0,0-1 14 0 0,0 1-11 0 0,0 1 0 0 0,0-1-1 0 0,-1 0 1 0 0,1 0 0 0 0,-1-1 0 0 0,1 1-1 0 0,-1 0 1 0 0,1-1 0 0 0,-1 1 0 0 0,0 0-1 0 0,0-1 1 0 0,0 1 0 0 0,0-1-1 0 0,1-1 12 0 0,3-8-26 0 0,-5 10 23 0 0,1 0 0 0 0,-1-1 0 0 0,0 1 0 0 0,1 0 1 0 0,-1 0-1 0 0,1 0 0 0 0,0 0 0 0 0,-1 0 0 0 0,1 0 1 0 0,0 0-1 0 0,-1 0 0 0 0,1 0 0 0 0,0 1 0 0 0,0-1 1 0 0,0 0-1 0 0,0 0 0 0 0,0 1 0 0 0,1-1 3 0 0,29-15-21 0 0,-28 15 15 0 0,0 0 1 0 0,0 0-1 0 0,-1 1 1 0 0,1-1 0 0 0,0 1-1 0 0,0 0 1 0 0,0 0-1 0 0,0 0 1 0 0,0 0-1 0 0,3 1 6 0 0,9-1 1 0 0,8 4-12 0 0,-1 6-51 0 0,-9-8 34 0 0,-13-2 27 0 0,0 0 0 0 0,0 0 0 0 0,0 0 0 0 0,0 0 0 0 0,0 0 1 0 0,1 0-1 0 0,-1 0 0 0 0,0 0 0 0 0,0 0 0 0 0,0 0 0 0 0,0 0 0 0 0,0 0 0 0 0,0 0 0 0 0,0 0 0 0 0,0 0 0 0 0,0 0 0 0 0,0 0 0 0 0,1 0 0 0 0,-1 0 0 0 0,0 0 0 0 0,0 0 1 0 0,0 0-1 0 0,0 0 0 0 0,0 0 0 0 0,0 0 0 0 0,0 0 0 0 0,0 0 0 0 0,0 0 0 0 0,0 1 0 0 0,0-1 0 0 0,0 0 0 0 0,0 0 0 0 0,1 0 0 0 0,-1 0 0 0 0,0 0 0 0 0,0 0 1 0 0,0 0-1 0 0,0 0 0 0 0,0 0 0 0 0,0 0 0 0 0,0 0 0 0 0,0 0 0 0 0,0 1 0 0 0,0-1 0 0 0,0 0 0 0 0,0 0 0 0 0,0 0 0 0 0,0 0 0 0 0,0 0 0 0 0,0 0 0 0 0,0 0 0 0 0,0 0 1 0 0,0 0-1 0 0,0 0 0 0 0,0 1 0 0 0,0-1 0 0 0,0 0 1 0 0,0 1-1 0 0,0 0 0 0 0,0 1 1 0 0,1-1-1 0 0,-1 0 0 0 0,1 0 0 0 0,-1 0 1 0 0,1 1-1 0 0,-1-1 0 0 0,1 0 0 0 0,0 0 1 0 0,-1 0-1 0 0,1 0 0 0 0,0 0 0 0 0,0 0 1 0 0,0 0-1 0 0,0-1 0 0 0,0 1 0 0 0,0 0 1 0 0,0 0-1 0 0,0-1 0 0 0,0 1 0 0 0,0 0 1 0 0,0-1-1 0 0,1 1 0 0 0,0-1 1 0 0,0 1-4 0 0,0 0 0 0 0,0 0-1 0 0,0 0 1 0 0,-1 1 0 0 0,1-1 0 0 0,0 0 0 0 0,0 1-1 0 0,-1-1 1 0 0,1 1 0 0 0,-1 0 0 0 0,1-1 0 0 0,-1 1-1 0 0,0 0 5 0 0,12 33-11 0 0,-10-25 10 0 0,3 8 1 0 0,-5-14 0 0 0,0 0 0 0 0,0 0 0 0 0,1-1 0 0 0,0 1 0 0 0,-1 0 0 0 0,4 3 0 0 0,1 1 0 0 0,-6-8 0 0 0,1 1 0 0 0,0 0 0 0 0,0 0 0 0 0,-1 0 0 0 0,1-1 0 0 0,0 1 0 0 0,-1 0 0 0 0,1 0 0 0 0,-1 0 0 0 0,1 0 0 0 0,-1 0 0 0 0,0 0 0 0 0,1 1 0 0 0,-1-1 0 0 0,0 0 0 0 0,0 0 0 0 0,0 0 0 0 0,0 0 0 0 0,1 0 0 0 0,-2 0 0 0 0,1 0 0 0 0,0 0 0 0 0,0 1 0 0 0,0-1 0 0 0,0 0 0 0 0,-1 0 0 0 0,1 0 0 0 0,-2 3 0 0 0,2-2 0 0 0,-1-1 0 0 0,0 1 0 0 0,1 0 0 0 0,-1 0 0 0 0,1-1 0 0 0,-1 1 0 0 0,1 0 0 0 0,0 0 0 0 0,0 0 0 0 0,0 0 0 0 0,0-1 0 0 0,0 1 0 0 0,0 0 0 0 0,0 0 0 0 0,1 0 0 0 0,-1-1 0 0 0,1 1 0 0 0,-1 0 0 0 0,1 0 0 0 0,0-1 0 0 0,0 1 0 0 0,0 0 0 0 0,-1 0 0 0 0,1 0 0 0 0,0 0 0 0 0,-1 0 0 0 0,0 0 0 0 0,1 0 0 0 0,-1 0 0 0 0,0 0 0 0 0,0 0 0 0 0,0 0 0 0 0,0 0 0 0 0,0 0 0 0 0,-1 8 0 0 0,1 16 0 0 0,0-24 1 0 0,0 0-1 0 0,0-1 1 0 0,0 1-1 0 0,0-1 1 0 0,1 1-1 0 0,-1 0 1 0 0,0-1-1 0 0,1 1 1 0 0,-1-1-1 0 0,1 1 0 0 0,0-1 1 0 0,-1 1-1 0 0,1-1 1 0 0,0 0-1 0 0,0 1 1 0 0,0-1-1 0 0,0 0 1 0 0,0 1-1 0 0,0-1 1 0 0,1 0-1 0 0,-2 0 1 0 0,3 4 52 0 0,-3-4-48 0 0,0 0-1 0 0,0-1 0 0 0,0 1 1 0 0,0 0-1 0 0,0-1 0 0 0,0 1 0 0 0,0 0 1 0 0,1-1-1 0 0,-1 1 0 0 0,0 0 0 0 0,0-1 1 0 0,1 1-1 0 0,-1 0 0 0 0,0-1 0 0 0,1 1-4 0 0,-1-1 5 0 0,1 1-1 0 0,-1-1 1 0 0,1 0-1 0 0,0 0 1 0 0,-1 1-1 0 0,1-1 1 0 0,0 0-1 0 0,-1 0 0 0 0,1 0 1 0 0,0 0-1 0 0,-1 1 1 0 0,1-1-1 0 0,0 0 1 0 0,-1 0-1 0 0,1-1-4 0 0,2 1 75 0 0,-3 0-7 0 0,-3 0-10 0 0,-7-3-33 0 0,10 3-24 0 0,-1 0 0 0 0,1 0 0 0 0,0-1 0 0 0,0 1 0 0 0,0 0-1 0 0,-1 0 1 0 0,1 0 0 0 0,0 0 0 0 0,0-1 0 0 0,0 1 0 0 0,0 0 0 0 0,0 0 0 0 0,0-1-1 0 0,-1 1 1 0 0,1 0 0 0 0,0 0 0 0 0,0 0 0 0 0,0-1 0 0 0,0 1 0 0 0,0 0 0 0 0,0 0 0 0 0,0-1-1 0 0,0 1 1 0 0,0 0 0 0 0,0 0 0 0 0,0-1 0 0 0,0 1 0 0 0,0 0 0 0 0,0 0 0 0 0,0-1 0 0 0,0 1-1 0 0,0 0 1 0 0,1 0 0 0 0,-1-1 0 0 0,0 1 0 0 0,0 0 0 0 0,0 0 0 0 0,0 0 0 0 0,0-1-1 0 0,1 1 1 0 0,-1 0 0 0 0,0 0 0 0 0,0 0 0 0 0,0 0 0 0 0,0-1 0 0 0,1 1-1 0 0,4-3 11 0 0,-4 3-10 0 0,-1 0 0 0 0,1 0 0 0 0,-1-1 0 0 0,0 1 0 0 0,1 0 1 0 0,-1 0-1 0 0,0 0 0 0 0,1 0 0 0 0,-1-1 0 0 0,0 1 0 0 0,1 0 0 0 0,-1 0 0 0 0,0-1 0 0 0,0 1 0 0 0,1 0 0 0 0,-1 0 0 0 0,0-1 0 0 0,0 1 0 0 0,1 0 1 0 0,-1-1-1 0 0,0 1 0 0 0,0 0 0 0 0,0-1 0 0 0,0 1 0 0 0,1-1 0 0 0,-1 1 0 0 0,0 0 0 0 0,0-1 0 0 0,0 1 0 0 0,0 0 0 0 0,0-1 0 0 0,0 1 1 0 0,0-1-1 0 0,0 1 0 0 0,0 0 0 0 0,0-1 0 0 0,0 1 0 0 0,-1 0 0 0 0,1-1 0 0 0,0 1 0 0 0,0-1 0 0 0,0 1 0 0 0,0 0 0 0 0,-1-1 0 0 0,1 1 1 0 0,0 0-1 0 0,0 0 0 0 0,0-1 0 0 0,-1 1-1 0 0,-4-7 8 0 0,5 6-5 0 0,-1 0 0 0 0,0 1 0 0 0,1-1-1 0 0,-1 0 1 0 0,0 0 0 0 0,1 0 0 0 0,-1 0-1 0 0,1 0 1 0 0,0 0 0 0 0,-1 0 0 0 0,1 0-1 0 0,0 0 1 0 0,-1 0 0 0 0,1 0 0 0 0,0-1-1 0 0,0 1 1 0 0,0 0 0 0 0,0 0 0 0 0,0 0-1 0 0,0 0 1 0 0,0 0 0 0 0,0 0 0 0 0,1 0-1 0 0,-1 0 1 0 0,1-1-3 0 0,9-27 27 0 0,-5 0 26 0 0,6 8-40 0 0,-6-8-13 0 0,6 0 0 0 0,-11 27 1 0 0,1 0-1 0 0,-1 1 0 0 0,1-1 0 0 0,0 0 0 0 0,0 1 0 0 0,-1-1 0 0 0,1 0 0 0 0,0 1 0 0 0,1-1 0 0 0,-1 1 1 0 0,0-1-1 0 0,0 1 0 0 0,1 0 0 0 0,-1 0 0 0 0,0-1 0 0 0,1 1 0 0 0,0 0 0 0 0,10-9 9 0 0,-6 3 4 0 0,0 1 0 0 0,-1-2 0 0 0,0 1-1 0 0,0-1 1 0 0,0-1-13 0 0,-5 9 2 0 0,0-1 0 0 0,1 0 0 0 0,-1 0 0 0 0,1 0 0 0 0,-1 0 0 0 0,1 0 0 0 0,-1 1 0 0 0,1-1 0 0 0,-1 0 0 0 0,1 0 0 0 0,0 1 0 0 0,-1-1 0 0 0,1 1-1 0 0,0-1 1 0 0,0 0 0 0 0,-1 1 0 0 0,1-1 0 0 0,0 1 0 0 0,0 0 0 0 0,0-1 0 0 0,0 1 0 0 0,0 0 0 0 0,0-1 0 0 0,0 1 0 0 0,0 0 0 0 0,-1 0 0 0 0,2 0-2 0 0,9-3 0 0 0,5-4 8 0 0,5-2 44 0 0,6-1-40 0 0,-26 9-11 0 0,0 1-1 0 0,1 0 0 0 0,-1 0 0 0 0,0-1 0 0 0,1 1 0 0 0,-1 0 0 0 0,0 0 0 0 0,1 0 0 0 0,-1 0 0 0 0,0 1 0 0 0,1-1 0 0 0,-1 0 0 0 0,0 1 0 0 0,1-1 0 0 0,-1 0 1 0 0,0 1-1 0 0,1 0 0 0 0,-1-1 0 0 0,0 1 0 0 0,0 0 0 0 0,0-1 0 0 0,1 2 0 0 0,-1-1-2 0 0,0 0 1 0 0,0-1 0 0 0,1 1-1 0 0,-1 0 1 0 0,0-1-1 0 0,0 1 1 0 0,0-1-1 0 0,1 1 1 0 0,-1-1-1 0 0,0 0 1 0 0,1 1-1 0 0,0-1 2 0 0,-2 0-1 0 0,0 0-1 0 0,0 0 1 0 0,0 0-1 0 0,0 0 1 0 0,0 0-1 0 0,0 0 0 0 0,0 0 1 0 0,1 0-1 0 0,-1 0 1 0 0,0 0-1 0 0,0 0 0 0 0,0 0 1 0 0,0 0-1 0 0,0 0 1 0 0,0 0-1 0 0,0 0 0 0 0,0 0 1 0 0,0 0-1 0 0,0 0 1 0 0,1 0-1 0 0,-1 0 0 0 0,0 0 1 0 0,0 0-1 0 0,0 0 1 0 0,0 0-1 0 0,0 0 1 0 0,0 0-1 0 0,0 0 0 0 0,0 0 1 0 0,0 0-1 0 0,0 0 1 0 0,0 0-1 0 0,0 1 0 0 0,0-1 1 0 0,0 0-1 0 0,1 0 1 0 0,-1 0-1 0 0,0 0 0 0 0,0 0 1 0 0,0 0-1 0 0,0 0 1 0 0,0 0-1 0 0,0 0 1 0 0,0 0-1 0 0,0 0 0 0 0,0 1 1 0 0,0-1-1 0 0,0 0 1 0 0,0 0-1 0 0,0 0 0 0 0,0 0 1 0 0,0 0-1 0 0,0 0 1 0 0,0 0-1 0 0,0 0 0 0 0,0 0 1 0 0,-1 1 1 0 0,2 0-21 0 0,-1 1 0 0 0,0 0 0 0 0,1-1 1 0 0,-1 1-1 0 0,1 0 0 0 0,-1-1 0 0 0,1 1 0 0 0,0-1 1 0 0,0 1-1 0 0,0-1 0 0 0,1 2 21 0 0,3 5-82 0 0,-1 2-13 0 0,0-1 42 0 0,-1 1 29 0 0,2 5 31 0 0,0 2-9 0 0,-4-13 2 0 0,1-1 0 0 0,1 1 0 0 0,-1 0 0 0 0,0-1 0 0 0,1 0 0 0 0,0 1 0 0 0,-1-1 0 0 0,1 0 0 0 0,1-1 0 0 0,-1 1 0 0 0,1 0 0 0 0,1 1 0 0 0,0 1 0 0 0,0-1 0 0 0,-1 1 0 0 0,0 0 0 0 0,1 1 0 0 0,6 17 0 0 0,-10-19 0 0 0,1 1 0 0 0,0-1 0 0 0,0 0 0 0 0,0 0 0 0 0,1 0 0 0 0,-1 0 0 0 0,1 0 0 0 0,1 1 0 0 0,-3-4 0 0 0,0 0 0 0 0,1 0 0 0 0,-1 0 0 0 0,0 1 0 0 0,0-1 0 0 0,0 0 0 0 0,0 1 0 0 0,0-1 0 0 0,0 1 0 0 0,0-1 0 0 0,-1 1 0 0 0,1 0 0 0 0,0-1 0 0 0,-1 1 0 0 0,0-1 0 0 0,1 1 0 0 0,-1 0 0 0 0,0 0 0 0 0,0-1 0 0 0,0 1 0 0 0,3 12-15 0 0,3-4-46 0 0,-1-2-5 0 0,-5-7-87 0 0,0 0 37 0 0,1 1-16 0 0,0-1 107 0 0,-1 1 50 0 0,1 1 129 0 0,1 3 215 0 0,-1-4-291 0 0,0 0-54 0 0,-1-1-59 0 0,1 1-62 0 0,0-1-72 0 0,0 1-84 0 0,0-1-30 0 0,-1 0-72 0 0,1-1-78 0 0,0 1-85 0 0,0 0-91 0 0,1 0-97 0 0,-1-1-105 0 0,0 0-109 0 0,-1 0-1137 0 0,0 0-1170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4:11.8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 6016 0 0,'0'0'133'0'0,"0"0"23"0"0,0 0 11 0 0,0 2-27 0 0,0 5-114 0 0,7 6-21 0 0,-4-8 19 0 0,0 1 37 0 0,-1 1 54 0 0,-2 0 71 0 0,0 5 133 0 0,-1-9-223 0 0,1 0 1 0 0,0 1-1 0 0,0-1 0 0 0,0 0 1 0 0,0 0-1 0 0,1 0 1 0 0,-1 1-1 0 0,1-1 0 0 0,0 0 1 0 0,0 0-97 0 0,9 16 472 0 0,-4 7 9 0 0,-1-11-152 0 0,0-2-46 0 0,-2 9 82 0 0,-3-15-239 0 0,1 0-1 0 0,0-1 0 0 0,0 1 0 0 0,1 0 1 0 0,-1-1-1 0 0,1 1-125 0 0,3 9 254 0 0,0 16 250 0 0,-1-22-336 0 0,0 11 158 0 0,-12 14 132 0 0,8-31-405 0 0,-1 0 1 0 0,1 1 0 0 0,-1-1 0 0 0,1 1 0 0 0,1-1 0 0 0,-1 1 0 0 0,1-1 0 0 0,-1 0 0 0 0,2 1-54 0 0,9 27 403 0 0,4 4 100 0 0,-7-14-247 0 0,-4-11-169 0 0,1-1-39 0 0,3 7 64 0 0,7 26 233 0 0,-10-30-274 0 0,-4-10-63 0 0,3 18 147 0 0,-4-2-47 0 0,1 1-23 0 0,0-18-82 0 0,-1-1 0 0 0,1 1 0 0 0,-1-1 0 0 0,1 1 0 0 0,-1-1 0 0 0,1 0 0 0 0,0 1 0 0 0,0-1 0 0 0,0 0 0 0 0,0 1 0 0 0,0-1 0 0 0,1 1-3 0 0,1 5 100 0 0,-3 2-75 0 0,-1-7-10 0 0,2 7 32 0 0,0-6 45 0 0,-1-7 67 0 0,-2-4 86 0 0,1 5-79 0 0,-2 1-70 0 0,1-1-53 0 0,-7-1-5 0 0,6 3 9 0 0,-9-2 31 0 0,10 3-68 0 0,1 0 0 0 0,-1 0 1 0 0,0 0-1 0 0,1 0 1 0 0,-1-1-1 0 0,1 1 1 0 0,-1-1-1 0 0,1 1 0 0 0,0-1 1 0 0,-1 1-1 0 0,1-1 1 0 0,0 0-1 0 0,-1 0 1 0 0,1 0-1 0 0,0 0 0 0 0,0 0 1 0 0,-1 0-1 0 0,1 0 1 0 0,0 0-1 0 0,0 0 0 0 0,0-1-10 0 0,-6-13 123 0 0,1-5-30 0 0,3 10-46 0 0,-7-18 61 0 0,-14-26 1 0 0,22 52-103 0 0,1-1 0 0 0,-1 0 0 0 0,1 0 0 0 0,0 0 0 0 0,0 0 0 0 0,0-1 0 0 0,0 1 0 0 0,1 0 0 0 0,-1-1-6 0 0,7-28 10 0 0,-11 11-10 0 0,2 11 0 0 0,-13-66 0 0 0,15 68 0 0 0,-1 0 0 0 0,2 0 0 0 0,-1 0 0 0 0,1 0 0 0 0,1 0 0 0 0,-1 0 0 0 0,1 0 0 0 0,0 0 0 0 0,1 0 0 0 0,0 1 0 0 0,1-3 0 0 0,1-7 0 0 0,-3 14-3 0 0,-1 0-1 0 0,1 0 1 0 0,-1 0-1 0 0,0 0 1 0 0,0 0-1 0 0,-1 0 1 0 0,1 0-1 0 0,-1 0 1 0 0,1 0-1 0 0,-1 0 1 0 0,-1-3 3 0 0,-2-18-75 0 0,4 21 65 0 0,1-1-1 0 0,-1 0 1 0 0,1 1-1 0 0,1-1 0 0 0,-1 1 1 0 0,0-1-1 0 0,1 1 1 0 0,-1 0-1 0 0,1 0 1 0 0,0-1-1 0 0,0 1 1 0 0,3-2 10 0 0,-2 2-10 0 0,-1 0 1 0 0,0-1 0 0 0,0 1 0 0 0,0 0-1 0 0,0-1 1 0 0,0 0 0 0 0,-1 1 0 0 0,0-1-1 0 0,1 0 1 0 0,-1 0 0 0 0,-1 1 0 0 0,1-1-1 0 0,0-1 10 0 0,-1 5 0 0 0,2-23-54 0 0,-2 22 52 0 0,0 0-1 0 0,1 0 1 0 0,-1-1 0 0 0,0 1 0 0 0,1 0 0 0 0,-1 0 0 0 0,1 0-1 0 0,0 0 1 0 0,-1 0 0 0 0,1 0 0 0 0,0 0 0 0 0,-1 0-1 0 0,1 1 1 0 0,0-1 0 0 0,0 0 0 0 0,0 0 0 0 0,0 0 0 0 0,0 1-1 0 0,0-1 3 0 0,23-8-72 0 0,-3 0 64 0 0,-18 7 8 0 0,0 0-1 0 0,-1 0 1 0 0,1 0-1 0 0,0 1 1 0 0,0-1-1 0 0,0 1 0 0 0,0 0 1 0 0,2-1 0 0 0,20 1-49 0 0,-17 0 40 0 0,14 1-18 0 0,-8 3-45 0 0,-8 0 55 0 0,1 1-17 0 0,1 0 0 0 0,-1 0-1 0 0,7 5 35 0 0,-11-6-5 0 0,1 0 0 0 0,-1 0 0 0 0,0 0 0 0 0,0 1 0 0 0,-1-1 0 0 0,2 2 5 0 0,9 18-12 0 0,-11-12-36 0 0,-2 47 25 0 0,0-57 19 0 0,0 1 0 0 0,0 0 0 0 0,0-1 0 0 0,-1 1 1 0 0,1-1-1 0 0,0 1 0 0 0,-1-1 0 0 0,0 1 0 0 0,1-1 0 0 0,-1 1 0 0 0,0-1 1 0 0,0 0-1 0 0,1 1 4 0 0,-7 11-3 0 0,2 13 16 0 0,3-20 3 0 0,0-1 0 0 0,-1 0 0 0 0,0 1 0 0 0,0-1 0 0 0,0 0-16 0 0,-10 0 53 0 0,9-2-43 0 0,-1 0 0 0 0,1 0 1 0 0,1 0-1 0 0,-1 1 0 0 0,0 0 0 0 0,1 0 0 0 0,-2 1-10 0 0,2-1 11 0 0,0 0 0 0 0,-1 0 0 0 0,1-1-1 0 0,-1 1 1 0 0,0-1 0 0 0,0 0 0 0 0,-2 1-11 0 0,-29 9 10 0 0,25-10-10 0 0,-8-1-10 0 0,15-2-100 0 0,-1 0 37 0 0,-1 0 16 0 0,0 0 95 0 0,-6 0 166 0 0,8 0-194 0 0,0 0-57 0 0,0 0-63 0 0,1 0-78 0 0,-1 0-92 0 0,1 0 15 0 0,0 0-58 0 0,-1 0-66 0 0,1 0-69 0 0,-1 0-76 0 0,0 0-80 0 0,0 0-85 0 0,0 0-91 0 0,-4 0-1209 0 0,-2 0-1138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4:13.3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32 9960 0 0,'0'0'222'0'0,"0"0"30"0"0,0 0 20 0 0,0 0-24 0 0,0 1-184 0 0,0 1-37 0 0,2 6-9 0 0,2-5 36 0 0,3 2 57 0 0,-1 5 78 0 0,5-3-1 0 0,-10-7-173 0 0,0 1 0 0 0,0-1 0 0 0,0 0-1 0 0,0 1 1 0 0,0 0 0 0 0,0-1 0 0 0,0 1 0 0 0,0 0-1 0 0,0-1 1 0 0,-1 1 0 0 0,1 0 0 0 0,0 0 0 0 0,0 0 0 0 0,-1-1-1 0 0,1 1 1 0 0,0 1-15 0 0,4 11 339 0 0,1-9-99 0 0,-1 0 32 0 0,-3 9 3 0 0,-2-10-214 0 0,0 0-1 0 0,0 0 1 0 0,1 0 0 0 0,-1 0 0 0 0,1 0 0 0 0,-1 0 0 0 0,2 3-61 0 0,-1-4 47 0 0,0 0 0 0 0,0 0-1 0 0,0 0 1 0 0,0 0 0 0 0,1 0-1 0 0,-1-1 1 0 0,1 1 0 0 0,0 1-47 0 0,6 5 196 0 0,-2-1-53 0 0,-5-5-85 0 0,1 1-1 0 0,0 0 1 0 0,0 0-1 0 0,-1 0 1 0 0,0 0-1 0 0,1 2-57 0 0,2 8 211 0 0,1 2 90 0 0,-2-4-149 0 0,1 0-13 0 0,-2-3-14 0 0,1-1 17 0 0,1 1 48 0 0,6 9 212 0 0,-2-4-128 0 0,-1 1-37 0 0,-3 2-16 0 0,-4-11-73 0 0,0-1-63 0 0,0-2-41 0 0,0 2-6 0 0,0-3 3 0 0,3 5 148 0 0,7 4 3 0 0,-7-7 0 0 0,-3-3-17 0 0,0 0-74 0 0,0 0-33 0 0,0 0-4 0 0,0 0 6 0 0,0 0 20 0 0,0-3 6 0 0,0-5-11 0 0,1-25 168 0 0,-5 14-159 0 0,-4 1-31 0 0,7 14-60 0 0,0 1-1 0 0,0 0 1 0 0,0 0-1 0 0,1-1 1 0 0,-1 1-1 0 0,1-1 0 0 0,0-2-2 0 0,0-13 3 0 0,0-24 66 0 0,3 26-69 0 0,2 2 0 0 0,-4 12 0 0 0,1 0 0 0 0,-1 0 0 0 0,0 0 0 0 0,0 0 0 0 0,-1 0 0 0 0,1-1 0 0 0,-1 1 0 0 0,1 0 0 0 0,-1-4 0 0 0,0 4-3 0 0,0 0 0 0 0,0 0 1 0 0,0 0-1 0 0,1 0 0 0 0,-1 0 0 0 0,1 0 0 0 0,0-3 3 0 0,0 4-9 0 0,0 0 0 0 0,0 0 0 0 0,1 0 1 0 0,-1 0-1 0 0,0 1 0 0 0,1-1 1 0 0,-1 0-1 0 0,1 0 9 0 0,0 0-9 0 0,-1 1 0 0 0,1-1 1 0 0,-1 1-1 0 0,0-1 0 0 0,1 0 0 0 0,-1 1 1 0 0,0-1-1 0 0,0 0 0 0 0,0-2 9 0 0,11-15-83 0 0,11-6-22 0 0,-21 23 95 0 0,0 0 0 0 0,1 0-1 0 0,-1 1 1 0 0,1-1 0 0 0,-1 1 0 0 0,1 0-1 0 0,0 0 1 0 0,-1 0 0 0 0,1 0 0 0 0,0 0-1 0 0,0 0 1 0 0,0 1 0 0 0,0-1 0 0 0,-1 1-1 0 0,1 0 1 0 0,0 0 0 0 0,0 0 0 0 0,3 1 10 0 0,0-1-16 0 0,2 2-51 0 0,-7-1 64 0 0,1 0-2 0 0,0 0 1 0 0,0 0-1 0 0,0 0 1 0 0,0 0-1 0 0,0 1 1 0 0,-1-1-1 0 0,1 0 1 0 0,0 1-1 0 0,-1-1 1 0 0,1 1-1 0 0,-1 0 1 0 0,0 0-1 0 0,0-1 1 0 0,1 1-1 0 0,-1 0 1 0 0,0 0-1 0 0,0 1 5 0 0,1 1-6 0 0,1-1 0 0 0,-1 0 0 0 0,1 0 0 0 0,0 0 0 0 0,0 0 0 0 0,2 2 6 0 0,-2-2-6 0 0,0-1 0 0 0,0 1 0 0 0,0 0 0 0 0,0 0 0 0 0,-1 1 0 0 0,2 2 6 0 0,10 26 0 0 0,-11-22 0 0 0,1-1 0 0 0,1 1 0 0 0,3 5 0 0 0,-2-7 0 0 0,-5-6 0 0 0,0-1 0 0 0,0 0 0 0 0,0 1 0 0 0,0-1 0 0 0,0 0 0 0 0,0 1 0 0 0,-1-1 0 0 0,1 1 0 0 0,-1-1 0 0 0,1 1 0 0 0,-1 0 0 0 0,1-1 0 0 0,-1 1 0 0 0,0-1 0 0 0,0 1 0 0 0,0 0 0 0 0,0 1 0 0 0,0 0 0 0 0,0 0 0 0 0,0-1 0 0 0,0 1 0 0 0,0 0 0 0 0,1 0 0 0 0,-1 0 0 0 0,1 0 0 0 0,0-1 0 0 0,0 1 0 0 0,0 0 0 0 0,0-1 0 0 0,0 1 0 0 0,1-1 0 0 0,-1 1 0 0 0,2 0 0 0 0,13 29 0 0 0,-13-28 7 0 0,-3 1-19 0 0,0 3 46 0 0,0 9 55 0 0,-1-11-53 0 0,1-3 167 0 0,0-5-88 0 0,1-1-76 0 0,0 0-43 0 0,0 0-44 0 0,6-10 79 0 0,-4 7-20 0 0,0 1-1 0 0,0-1 1 0 0,0 0 0 0 0,-1 0 0 0 0,0 0 0 0 0,0 0-1 0 0,-1 0 1 0 0,1 0 0 0 0,-1-5-11 0 0,-1 10 5 0 0,0-1-1 0 0,0 0 1 0 0,1 0-1 0 0,-1 1 1 0 0,0-1-1 0 0,1 0 1 0 0,-1 1-1 0 0,1-1 1 0 0,-1 1-1 0 0,2-3-4 0 0,8-7-3 0 0,-9 9-3 0 0,1 1-1 0 0,-1-1 0 0 0,1 1 1 0 0,-1-1-1 0 0,0 0 1 0 0,0 0-1 0 0,1 1 0 0 0,-1-1 1 0 0,-1 0-1 0 0,1 0 0 0 0,0 0 7 0 0,2-11-34 0 0,-2 10 27 0 0,-1 1-1 0 0,1 0 1 0 0,-1 0 0 0 0,1-1-1 0 0,0 1 1 0 0,0 0 0 0 0,0 0-1 0 0,0 0 1 0 0,0 0 0 0 0,0 0-1 0 0,1 0 1 0 0,-1 0-1 0 0,1 0 1 0 0,0 0 7 0 0,9-10-69 0 0,-8 8 47 0 0,-1 1 1 0 0,2-1 0 0 0,-1 1-1 0 0,0 0 1 0 0,1 0 0 0 0,-1 0-1 0 0,1 1 1 0 0,0-1 0 0 0,0 1-1 0 0,0-1 22 0 0,9 0-45 0 0,-10 3 40 0 0,-1-1 1 0 0,0 1-1 0 0,1-1 1 0 0,-1 0-1 0 0,0 1 1 0 0,0-1-1 0 0,0 0 1 0 0,1 0-1 0 0,-1-1 0 0 0,0 1 1 0 0,0 0-1 0 0,-1-1 1 0 0,1 1-1 0 0,0-1 5 0 0,14-11-67 0 0,-2 9 7 0 0,8 5 42 0 0,-13-1 16 0 0,6-1 12 0 0,10 2 58 0 0,-15 2-66 0 0,9 7-35 0 0,12 13-161 0 0,-18-12 141 0 0,-6-3 40 0 0,-3-5 13 0 0,-1 0-1 0 0,0 0 1 0 0,0 1-1 0 0,0-1 1 0 0,0 1-1 0 0,0 0 1 0 0,12 28 0 0 0,-12-21 8 0 0,-3 1 52 0 0,0-10-45 0 0,0 0 0 0 0,-1 0 0 0 0,1 0 0 0 0,1 0-1 0 0,-1 0 1 0 0,0 0 0 0 0,0 0 0 0 0,1-1 0 0 0,-1 1-1 0 0,1 0 1 0 0,0 1-15 0 0,8 16 37 0 0,-5-9-35 0 0,-3-2-51 0 0,-2 0 18 0 0,1 5-40 0 0,0-4-20 0 0,0-1-30 0 0,0-1-54 0 0,0-2-19 0 0,0 1-52 0 0,0-1-58 0 0,0 1-67 0 0,0-1-73 0 0,0 0-80 0 0,0 0-87 0 0,0-1-93 0 0,0-3 322 0 0,0 0-46 0 0,0-1-41 0 0,0 1-36 0 0,0-1-142 0 0,0 0-36 0 0,0 0-1488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4:14.6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1 8840 0 0,'0'0'197'0'0,"0"0"24"0"0,0 0 19 0 0,0 2-29 0 0,3 12-126 0 0,2-6 2 0 0,0 2 77 0 0,-2 3 47 0 0,-2-3-61 0 0,5 1 34 0 0,0 2-1 0 0,-5-7-88 0 0,0 0-1 0 0,0-1 1 0 0,0 1-1 0 0,-1 0 1 0 0,0 0 0 0 0,-1 5-95 0 0,1-4 119 0 0,-1 0 0 0 0,2 1 0 0 0,-1-1 0 0 0,1 0 0 0 0,0 3-119 0 0,10 25 402 0 0,-6 7-22 0 0,0-19-150 0 0,0 0-9 0 0,-2 10 66 0 0,-3 0 57 0 0,0 0-57 0 0,0 72 493 0 0,0-60-405 0 0,0-18-107 0 0,0 0 46 0 0,3-1-74 0 0,3-3-96 0 0,-4-15-104 0 0,-1-1 0 0 0,1 0 0 0 0,-1 1-1 0 0,0 5-39 0 0,-1 7 85 0 0,0 22 67 0 0,0-19-61 0 0,0-19-77 0 0,1 0-1 0 0,-1-1 0 0 0,1 1 0 0 0,0 0 0 0 0,0 0 1 0 0,0 0-1 0 0,1 0 0 0 0,-1-1 0 0 0,1 1 0 0 0,1 2-13 0 0,-2-4 2 0 0,0 1 0 0 0,-1-1-1 0 0,1 0 1 0 0,-1 1 0 0 0,0-1-1 0 0,0 0 1 0 0,0 1 0 0 0,0-1-1 0 0,0 2-1 0 0,0 0 9 0 0,0-1 1 0 0,0-3-65 0 0,0 0-87 0 0,0 0-183 0 0,0 0-296 0 0,0-3-19 0 0,0-10-6 0 0</inkml:trace>
  <inkml:trace contextRef="#ctx0" brushRef="#br0" timeOffset="278.31">1 301 9152 0 0,'0'0'208'0'0,"0"0"33"0"0,0 0 14 0 0,0 0 39 0 0,0 0-82 0 0,0 0 35 0 0,3 0 288 0 0,8 0-150 0 0,2 0 95 0 0,-1 0 54 0 0,18 0 791 0 0,-10 0-580 0 0,-8 0-369 0 0,0 0-71 0 0,2-2-5 0 0,7-4 264 0 0,3 0 39 0 0,-7 4-299 0 0,9 2 56 0 0,9 0 101 0 0,-26-1-288 0 0,-1 0-39 0 0,0-1-15 0 0,1-2 7 0 0,7-1 29 0 0,-6 3-83 0 0,0 1 0 0 0,0 0 0 0 0,0 0 1 0 0,0 2-1 0 0,0-1 0 0 0,1 1-72 0 0,25 0 169 0 0,-30-1-145 0 0,1 0 1 0 0,-1-1 0 0 0,1 0 0 0 0,2-1-25 0 0,6-3 32 0 0,-12 4-27 0 0,0-1 1 0 0,0 1-1 0 0,0 0 1 0 0,0 0-1 0 0,0 1 1 0 0,1-1-1 0 0,-1 1 1 0 0,0-1-1 0 0,4 1-5 0 0,28 0 71 0 0,-13 0-62 0 0,-19 0-9 0 0,0 0 0 0 0,-1 0 0 0 0,1 0 0 0 0,0 0 0 0 0,-1-1 0 0 0,1 1 0 0 0,-1-1 0 0 0,1 0 0 0 0,-1 0 0 0 0,1 0 0 0 0,-1 0 0 0 0,2-1 0 0 0,-2 1 0 0 0,0 0 0 0 0,1 0 0 0 0,-1 0 0 0 0,1 0 0 0 0,-1 0 0 0 0,1 1 0 0 0,-1-1 0 0 0,1 1 0 0 0,0 0 0 0 0,-1-1 0 0 0,1 1 0 0 0,1 1 0 0 0,1-1 3 0 0,10 0 59 0 0,-5 0-93 0 0,-4 0-43 0 0,0 0-56 0 0,1 0-69 0 0,-1 0-81 0 0,-1 0-25 0 0,0 0-72 0 0,-1 0-80 0 0,1 0-88 0 0,-1 0-94 0 0,0 0-101 0 0,0 0-110 0 0,-1 0-115 0 0,6 0-1364 0 0,1 0-1326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4:13.8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0 300 5792 0 0,'0'0'166'0'0,"3"0"-6"0"0,3 0-239 0 0,2 0 79 0 0,1 0 73 0 0,1 0 60 0 0,4 0 122 0 0,10 3 421 0 0,-16 4-227 0 0,-8-6-427 0 0,0-1 0 0 0,1 1 0 0 0,-1-1 0 0 0,0 0 0 0 0,1 1 0 0 0,-1-1 0 0 0,0 1 0 0 0,1-1 0 0 0,-1 0 0 0 0,1 0 1 0 0,-1 1-1 0 0,1-1 0 0 0,-1 0 0 0 0,0 0 0 0 0,1 1 0 0 0,-1-1 0 0 0,1 0 0 0 0,-1 0 0 0 0,1 0 0 0 0,-1 0 0 0 0,1 0 0 0 0,-1 0 1 0 0,1 0-1 0 0,-1 0 0 0 0,1 0 0 0 0,-1 0 0 0 0,1 0 0 0 0,0 0 0 0 0,-1 0-22 0 0,11-1 354 0 0,1-5 41 0 0,1-1 21 0 0,1 5-46 0 0,-5 3-187 0 0,3 0 24 0 0,-3-1-34 0 0,-1-2 11 0 0,-1 0 51 0 0,11-6 207 0 0,-15 6-370 0 0,0 2 0 0 0,0-1 0 0 0,0 0 0 0 0,0 0 0 0 0,0 1 0 0 0,0 0 0 0 0,2 0-72 0 0,6-1 240 0 0,-3 0-60 0 0,0-2-21 0 0,2-1 17 0 0,1-1 22 0 0,20-8 680 0 0,-23 9-615 0 0,1-1-38 0 0,0 1-45 0 0,0-1-73 0 0,22 0 175 0 0,-30 4-272 0 0,0 0 0 0 0,1 0 0 0 0,-1 1 0 0 0,0-1 0 0 0,0 0 0 0 0,0 0 0 0 0,0 0 0 0 0,0 0 0 0 0,0 0 0 0 0,-1 0 0 0 0,1-1 0 0 0,0 0-10 0 0,2-4 40 0 0,-3 5-39 0 0,0 1 1 0 0,1-1 0 0 0,-1 1-1 0 0,0 0 1 0 0,0-1-1 0 0,0 1 1 0 0,0-1 0 0 0,1 1-1 0 0,-1-1 1 0 0,0 1 0 0 0,0 0-1 0 0,1-1 1 0 0,-1 1-1 0 0,0 0 1 0 0,1-1 0 0 0,-1 1-1 0 0,0 0 1 0 0,1-1 0 0 0,-1 1-1 0 0,1 0 1 0 0,-1 0-1 0 0,0 0 1 0 0,1-1 0 0 0,-1 1-1 0 0,1 0 1 0 0,-1 0 0 0 0,1 0-1 0 0,-1 0 1 0 0,1 0-1 0 0,-1 0 1 0 0,1 0 0 0 0,-1 0-1 0 0,1 0 1 0 0,-1 0 0 0 0,0 0-1 0 0,1 0-1 0 0,-1 0 1 0 0,0 0 0 0 0,0 0 0 0 0,0 0 0 0 0,0 0 0 0 0,1 0 0 0 0,-1 0 0 0 0,0 0 0 0 0,0 0 0 0 0,0 0 0 0 0,0 0 0 0 0,0 0 0 0 0,0 0 0 0 0,0 0 0 0 0,0 0 0 0 0,0 0 0 0 0,0 0 0 0 0,1 0 0 0 0,-1 0 0 0 0,0 0 0 0 0,0 0 0 0 0,0 0 0 0 0,0 0 0 0 0,0 0 0 0 0,0 0 0 0 0,0 0 0 0 0,0 0 0 0 0,0-1 0 0 0,0 1 0 0 0,0 0 0 0 0,0 0 0 0 0,0 0 0 0 0,1 0 0 0 0,-1 0 0 0 0,0 0 0 0 0,0 0 0 0 0,0 0 0 0 0,0 0 0 0 0,0 0 0 0 0,0 0 0 0 0,0 0-1 0 0,0-1 1 0 0,0 1 0 0 0,0 0 0 0 0,0 0 0 0 0,0 0 0 0 0,0 0 0 0 0,0 0 0 0 0,0 0 0 0 0,0 0 0 0 0,0 0 0 0 0,0 0 0 0 0,0 0 0 0 0,0-1 0 0 0,0 1 0 0 0,0 0 0 0 0,0 0 0 0 0,0 0-1 0 0,0 0 2 0 0,0 0 0 0 0,0-1-1 0 0,0 1 1 0 0,0 0-1 0 0,0 0 1 0 0,0-1 0 0 0,0 1-1 0 0,0 0 1 0 0,0-1 0 0 0,0 1-1 0 0,0 0 1 0 0,0 0 0 0 0,0-1-1 0 0,0 1 1 0 0,0 0 0 0 0,0 0-1 0 0,0-1 1 0 0,0 1-1 0 0,0 0 1 0 0,0-1 0 0 0,0 1-1 0 0,-1 0 1 0 0,1 0 0 0 0,0 0-1 0 0,0-1 1 0 0,0 1 0 0 0,0 0-1 0 0,-1 0 1 0 0,1 0 0 0 0,0-1-1 0 0,0 1 1 0 0,0 0 0 0 0,-1 0-2 0 0,-6-6 32 0 0,-2-9 25 0 0,1 5-43 0 0,-8 7-66 0 0,4 1 33 0 0,4-1 36 0 0,-1-2 38 0 0,-1-1 67 0 0,-3 4 71 0 0,5 2-27 0 0,0 0-37 0 0,-9 0 31 0 0,5 0-108 0 0,0 0-35 0 0,-25 0-54 0 0,23 0 58 0 0,14 0-21 0 0,-2-1 0 0 0,1 1 0 0 0,-1 0 0 0 0,0 1 0 0 0,1-1 0 0 0,-1 0 0 0 0,0 0 0 0 0,1 1 0 0 0,-1-1 0 0 0,0 1 0 0 0,1-1 0 0 0,-15 13 0 0 0,13-10 5 0 0,1-1 0 0 0,-1 0 0 0 0,0 0 1 0 0,0-1-1 0 0,0 1 0 0 0,-1 0-5 0 0,2-1 6 0 0,0-1-1 0 0,0 1 1 0 0,0 0-1 0 0,0 0 1 0 0,1 1 0 0 0,-1-1-1 0 0,0 0 1 0 0,1 0-1 0 0,-1 1 1 0 0,1-1-1 0 0,-1 1 1 0 0,1-1 0 0 0,-1 2-6 0 0,1 3 21 0 0,0-2 1 0 0,-15 20 15 0 0,8-7-41 0 0,2 13-86 0 0,4 2 29 0 0,2-12 108 0 0,0-14 1 0 0,0-4-40 0 0,0 0 1 0 0,0-1 0 0 0,0 1-1 0 0,1 0 1 0 0,-1-1 0 0 0,0 1-1 0 0,1 0 1 0 0,-1-1 0 0 0,1 1-1 0 0,0-1 1 0 0,-1 1 0 0 0,1-1-1 0 0,0 1 1 0 0,0 0-9 0 0,5 10 37 0 0,-2 1-25 0 0,-3-9-12 0 0,0 0 0 0 0,0 0 0 0 0,1 0 1 0 0,-1-1-1 0 0,1 1 0 0 0,0 0 0 0 0,0-1 1 0 0,1 1-1 0 0,2 4-1 0 0,0 1-1 0 0,0-1 1 0 0,1 0-1 0 0,0 0 1 0 0,1-1 0 0 0,0 0-1 0 0,0 0 1 0 0,0 0 0 0 0,3 1 1 0 0,36 20-60 0 0,-29-18 60 0 0,0-2 0 0 0,0 0 0 0 0,13 3 0 0 0,-20-6 0 0 0,-7-4 0 0 0,0 1 0 0 0,0-1 0 0 0,0 0 0 0 0,0 0 0 0 0,0 0 0 0 0,1-1 0 0 0,-1 1 0 0 0,0-1 0 0 0,0 0 0 0 0,3 1 0 0 0,58-1-8 0 0,-41 0-53 0 0,-2 0-78 0 0,-17 0 97 0 0,-1-1 0 0 0,1 1 0 0 0,0 0 0 0 0,-1-1 1 0 0,1 0-1 0 0,1 0 42 0 0,10-5-234 0 0,-4 2 48 0 0,1-1-55 0 0,1 0 13 0 0,1-4-71 0 0,-5 2 41 0 0,0-1-63 0 0,7-8-285 0 0</inkml:trace>
  <inkml:trace contextRef="#ctx0" brushRef="#br0" timeOffset="434.62">726 1 7256 0 0,'13'13'165'0'0,"-10"-10"-27"0"0,-2-1-51 0 0,0 1-30 0 0,-1 1-27 0 0,0 0-6 0 0,1-2 21 0 0,3 6 55 0 0,2 2-21 0 0,-3 4-52 0 0,-3-13-29 0 0,0 1 1 0 0,0-1 0 0 0,0 1-1 0 0,1 0 1 0 0,-1-1 0 0 0,0 1-1 0 0,1-1 1 0 0,0 1 0 0 0,-1-1-1 0 0,1 0 1 0 0,0 1 0 0 0,0-1-1 0 0,-1 0 1 0 0,1 1 0 0 0,0-1-1 0 0,0 0 1 0 0,0 0 0 0 0,1 0-1 0 0,0 1 2 0 0,6 7 34 0 0,-1 4 64 0 0,-6-10-83 0 0,-1 1 35 0 0,1 4 137 0 0,0 3 161 0 0,-2 7 321 0 0,1 1 25 0 0,0-8-301 0 0,1-3-149 0 0,1-1-109 0 0,1 0 64 0 0,-1-1-38 0 0,3 1 26 0 0,0-1-44 0 0,2 5 88 0 0,-3-2-37 0 0,-2 1 30 0 0,-1 2 84 0 0,2 8 70 0 0,1-8-91 0 0,2 4 54 0 0,-1 10 141 0 0,2-13-167 0 0,-3-4-25 0 0,-2 3 49 0 0,-2-5-150 0 0,0-5-133 0 0,0 1 0 0 0,0-1 1 0 0,0 0-1 0 0,0 0 0 0 0,0 0 0 0 0,0 0 1 0 0,1 1-1 0 0,-1-1 0 0 0,1 0 1 0 0,0 1-57 0 0,0-2 16 0 0,-1 0 6 0 0,1-1-1 0 0,-1 1 1 0 0,1 0-1 0 0,-1 0 0 0 0,1 0 1 0 0,-1 0-1 0 0,1 0 1 0 0,-1-1-1 0 0,0 1 1 0 0,0 0-1 0 0,1 0 0 0 0,-1 0 1 0 0,0 0-1 0 0,0 0 1 0 0,0 0-1 0 0,0 0 1 0 0,0 0-1 0 0,0 0 1 0 0,0 0-1 0 0,0 0 0 0 0,-1 0 1 0 0,1 0-1 0 0,0 0 1 0 0,0 0-1 0 0,-1 0 1 0 0,1-1-1 0 0,-1 1 0 0 0,1 0 1 0 0,-1 0-1 0 0,1 0 1 0 0,-1 0-22 0 0,0 0 16 0 0,0 1-15 0 0,1 0 65 0 0,-1-1 54 0 0,1 1 48 0 0,-1-1 85 0 0,1 1 41 0 0,0 0 696 0 0,0-2-521 0 0,0-1-84 0 0,0 0-197 0 0,0-1-72 0 0,0 0-86 0 0,0 0-67 0 0,0-1-78 0 0,0 0-84 0 0,0-70 332 0 0,0-7-95 0 0,0 46-44 0 0,0 31 4 0 0,1-1 1 0 0,-1 1-1 0 0,1-1 0 0 0,-1 1 0 0 0,1-1 0 0 0,1 0 2 0 0,14-30-98 0 0,-5 14 55 0 0,-7 13 28 0 0,10-18-51 0 0,2 10-13 0 0,-5 8 38 0 0,-4 3 3 0 0,-1 0 1 0 0,0 0-1 0 0,-1 0 0 0 0,5-5 38 0 0,-9 8-7 0 0,0 0 0 0 0,0-1 0 0 0,0 1 0 0 0,1 0 0 0 0,-1 0 0 0 0,0 0 0 0 0,0 0 0 0 0,1 0 0 0 0,-1 0 1 0 0,1 1-1 0 0,-1-1 0 0 0,0 0 0 0 0,1 1 0 0 0,0-1 0 0 0,-1 1 0 0 0,1-1 0 0 0,-1 1 0 0 0,1 0 0 0 0,-1-1 0 0 0,1 1 0 0 0,0 0 0 0 0,-1 0 0 0 0,1 0 7 0 0,2 0-12 0 0,0 0-1 0 0,0-1 0 0 0,0 1 0 0 0,0-1 0 0 0,0 0 1 0 0,-1-1-1 0 0,1 1 0 0 0,0-1 0 0 0,0 1 0 0 0,2-3 13 0 0,-5 4-7 0 0,1-1-1 0 0,0 0 1 0 0,0 1-1 0 0,0-1 0 0 0,0 1 1 0 0,0 0-1 0 0,0 0 0 0 0,0-1 1 0 0,0 1 7 0 0,23 4-60 0 0,-19-2 37 0 0,-1 1 0 0 0,1-1 0 0 0,-1 1 1 0 0,0 0-1 0 0,0 0 0 0 0,0 1 23 0 0,8 6-41 0 0,-1 0 0 0 0,10 13 41 0 0,-8-9-33 0 0,-10-9 32 0 0,-1 0 0 0 0,1 0-1 0 0,-1 1 1 0 0,0-1 0 0 0,-1 1-1 0 0,1 0 1 0 0,-1 0-1 0 0,1 5 2 0 0,-1-6-1 0 0,13 42 55 0 0,-9-10-44 0 0,-3-27-10 0 0,9 25 0 0 0,-9-31 0 0 0,-1 0 0 0 0,-1 0 0 0 0,1 1 0 0 0,0-1 0 0 0,-1 1 0 0 0,0-1 0 0 0,0 1 0 0 0,-1-1 0 0 0,1 1 0 0 0,-1 0 0 0 0,0-1 0 0 0,0 1 0 0 0,0 0 0 0 0,0-3-225 0 0,0 0 72 0 0,0 1 62 0 0,0-1 57 0 0,0 2 79 0 0,0-1 98 0 0,0 9 556 0 0,0-9-588 0 0,0 0-42 0 0,0-1-56 0 0,0 1-70 0 0,0 0-83 0 0,0-1-99 0 0,0 1-66 0 0,0-1-99 0 0,0 0-108 0 0,0 1-116 0 0,0-2 267 0 0,0 0-34 0 0,0 0-33 0 0,0 0-35 0 0,0 1-37 0 0,0-1-38 0 0,0 0-38 0 0,0 0-41 0 0,0-1-1492 0 0,0 0-1195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4:12.2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9816 0 0,'0'0'222'0'0,"0"0"30"0"0,0 0 19 0 0,0 0-114 0 0,0 2-82 0 0,1 5-33 0 0,5-3-36 0 0,0 1 47 0 0,10 24 565 0 0,-11-19-386 0 0,-4-7-180 0 0,0-1-1 0 0,0 0 1 0 0,0 0-1 0 0,1 1 1 0 0,-1-1-1 0 0,0 0 1 0 0,1 0-1 0 0,0 0 1 0 0,0 0-52 0 0,9 15 369 0 0,-1 11 50 0 0,-9-21-316 0 0,1-1 0 0 0,-1 0 0 0 0,2 0 0 0 0,0 2-103 0 0,6 16 289 0 0,-2 0-36 0 0,-1 0-36 0 0,4-1-34 0 0,3 2 21 0 0,9 17 153 0 0,-13-12-40 0 0,-3 12 80 0 0,4-7 10 0 0,-6-18-184 0 0,2 6 7 0 0,3 0-91 0 0,-7-18-107 0 0,1 0-1 0 0,-1 1 1 0 0,0-1 0 0 0,-1 1 0 0 0,1-1 0 0 0,-1 1 0 0 0,0 0 0 0 0,0 0 0 0 0,-1 4-32 0 0,2 9 113 0 0,5-1-55 0 0,-2-8-39 0 0,4 13 17 0 0,-8-20-28 0 0,0-1 0 0 0,0 1-1 0 0,0-1 1 0 0,0 1 0 0 0,0 0-1 0 0,0 0 1 0 0,-1 2-8 0 0,2 27 68 0 0,-2-29-48 0 0,0-3-70 0 0,0 0-37 0 0,0 0-128 0 0,0 0 102 0 0,0 0-61 0 0,0 0-82 0 0,0 0 80 0 0,0 0-39 0 0,0 0-41 0 0,0 0-40 0 0,0 0-399 0 0,0 0 96 0 0,0 0-54 0 0,0 0-768 0 0,0 0-605 0 0,0 0-1149 0 0</inkml:trace>
  <inkml:trace contextRef="#ctx0" brushRef="#br0" timeOffset="419.9">474 442 7200 0 0,'2'0'165'0'0,"15"0"35"0"0,0 0-51 0 0,38 0 183 0 0,-31 0-154 0 0,-9 0-32 0 0,-1 0 41 0 0,2 0 72 0 0,-1 0 72 0 0,1 0 84 0 0,0 0 97 0 0,-13 0-443 0 0,1 0-1 0 0,-1 0 0 0 0,0-1 0 0 0,0 1 0 0 0,0-1 1 0 0,0 0-1 0 0,2-1-68 0 0,13-6 382 0 0,-11 6-190 0 0,0 0-42 0 0,7 2 64 0 0,3-1 9 0 0,-8-2-89 0 0,-2 0-51 0 0,4-2 37 0 0,-4 4-43 0 0,2 0 58 0 0,3 1 75 0 0,-9 0-174 0 0,0-1 1 0 0,0 1 0 0 0,0-1 0 0 0,0 1 0 0 0,-1-1-1 0 0,1 0 1 0 0,1 0-37 0 0,14-7 256 0 0,-5 2 31 0 0,-8 0-100 0 0,0 0 41 0 0,4 5-115 0 0,-3 1-76 0 0,1-2-26 0 0,-7 1-11 0 0,0 0 0 0 0,1 0 0 0 0,-1 1 0 0 0,0-1 0 0 0,1 0 0 0 0,-1 0 0 0 0,0 0 0 0 0,0 0 0 0 0,0 1 0 0 0,0-1 0 0 0,1 0 0 0 0,-1 0 0 0 0,-1 0 0 0 0,1-1 0 0 0,0-13 0 0 0,0-1 0 0 0,-1-11 0 0 0,1 27 0 0 0,0 0 0 0 0,0 0 0 0 0,0-1 0 0 0,0 1 0 0 0,0 0 0 0 0,0 0 0 0 0,0 0 0 0 0,-1 0 0 0 0,1-1 0 0 0,0 1 0 0 0,0 0 0 0 0,0 0 0 0 0,0 0 0 0 0,0 0 0 0 0,0-1 0 0 0,0 1 0 0 0,0 0 0 0 0,-1 0 0 0 0,1 0 0 0 0,0 0 0 0 0,0 0 0 0 0,0 0 0 0 0,0 0 0 0 0,-1-1 0 0 0,1 1 0 0 0,0 0 0 0 0,0 0 0 0 0,0 0 0 0 0,0 0 0 0 0,-1 0 0 0 0,1 0 0 0 0,0 0 0 0 0,0 0 0 0 0,0 0 0 0 0,0 0 0 0 0,-1 0 0 0 0,-6-3 0 0 0,2-8 16 0 0,-6 6 48 0 0,5-6-32 0 0,6 10-28 0 0,-1 0 0 0 0,1 0 0 0 0,-1 0 0 0 0,1 0 0 0 0,-1 0 0 0 0,0 0 0 0 0,1 0 0 0 0,-1 0 0 0 0,0 0 0 0 0,1 0 0 0 0,-1 0 0 0 0,0 1 0 0 0,0-1 0 0 0,0 0 0 0 0,0 0 0 0 0,0 1-4 0 0,-12-6 16 0 0,8 0-16 0 0,5 5 0 0 0,0 1 0 0 0,0 0 0 0 0,-1-1 0 0 0,1 1 0 0 0,0-1 0 0 0,0 1 0 0 0,-1 0 0 0 0,1-1 0 0 0,0 1 0 0 0,-1-1 0 0 0,1 1 0 0 0,-1 0 0 0 0,1 0 0 0 0,0-1 0 0 0,-1 1 0 0 0,1 0 0 0 0,-1 0 0 0 0,1-1 0 0 0,-1 1 0 0 0,1 0 0 0 0,-1 0 0 0 0,1 0 0 0 0,-1 0 0 0 0,1 0 0 0 0,-1 0 0 0 0,1 0 0 0 0,-1 0 0 0 0,1 0 0 0 0,-1 0 0 0 0,1 0 0 0 0,-1 0 0 0 0,0 0 0 0 0,-30 0 25 0 0,-1 0 42 0 0,32 0-64 0 0,-1 0 0 0 0,1 0 0 0 0,-1 0 0 0 0,1 0 0 0 0,-1 0 0 0 0,1 0 1 0 0,-1 0-1 0 0,1 0 0 0 0,-1 0 0 0 0,1 0 0 0 0,-1 0 0 0 0,1 0 0 0 0,-1 0 1 0 0,1 0-1 0 0,-1 1 0 0 0,1-1 0 0 0,0 0 0 0 0,-1 0 0 0 0,1 1 0 0 0,-1-1 1 0 0,1 0-1 0 0,-1 1 0 0 0,1-1 0 0 0,0 0 0 0 0,-1 1 0 0 0,1-1 0 0 0,0 0 1 0 0,-1 1-1 0 0,1-1 0 0 0,0 1 0 0 0,0-1 0 0 0,-1 1-3 0 0,-3 5 36 0 0,-9 0-8 0 0,7-3-11 0 0,1 1 1 0 0,0 0 0 0 0,0 0 0 0 0,1 1 0 0 0,-1 0-1 0 0,0 1-17 0 0,-8 7 54 0 0,10-10-53 0 0,1 0 0 0 0,-1 0 0 0 0,0 0 1 0 0,1 1-1 0 0,-1-1 0 0 0,1 1 1 0 0,0-1-1 0 0,0 1 0 0 0,1 0 1 0 0,-1-1-1 0 0,1 1 0 0 0,0 0 1 0 0,-1 2-2 0 0,-3 9-1 0 0,2-5-1 0 0,-10 25 17 0 0,5-17 34 0 0,7-15-45 0 0,0 0 0 0 0,0 0 1 0 0,1 1-1 0 0,-1-1 1 0 0,1 1-1 0 0,-1-1 1 0 0,1 3-5 0 0,0 70 120 0 0,0-74-117 0 0,0 0 0 0 0,0-1 0 0 0,1 1-1 0 0,-1 0 1 0 0,0 0 0 0 0,0-1 0 0 0,1 1 0 0 0,-1-1 0 0 0,1 1 0 0 0,0 0 0 0 0,-1-1 0 0 0,1 1-1 0 0,0-1 1 0 0,0 0 0 0 0,1 2-3 0 0,2 5 21 0 0,1 2-8 0 0,-4-8-7 0 0,0 1 0 0 0,0-1-1 0 0,1 0 1 0 0,-1 0-1 0 0,0 0 1 0 0,1 0 0 0 0,-1 0-1 0 0,1 0 1 0 0,0 0-6 0 0,6 6-8 0 0,1 0 33 0 0,-3-3 32 0 0,-1 0 1 0 0,2 0-1 0 0,5 3-57 0 0,1-2 46 0 0,10 3 57 0 0,-19-8-92 0 0,0 1 0 0 0,-1-1 0 0 0,1 1 0 0 0,0-1 0 0 0,0 0 0 0 0,0-1 0 0 0,0 1 0 0 0,0-1 0 0 0,0 0 0 0 0,3 0-11 0 0,1 0 8 0 0,0-2 0 0 0,0 1 1 0 0,0-1-1 0 0,0 0 0 0 0,7-3-8 0 0,-12 4-1 0 0,0 0-21 0 0,0 0 0 0 0,0 1-1 0 0,0-1 1 0 0,1 1 0 0 0,-1-1 0 0 0,0 1 0 0 0,1 0 0 0 0,-1 0 22 0 0,15-1-124 0 0,-12-2 49 0 0,-2 1-25 0 0,-1 0 1 0 0,-1 1-38 0 0,1-1-43 0 0,0 1-52 0 0,0 0-77 0 0,1 1-59 0 0,-1-1-54 0 0,1 1-44 0 0,3-1-447 0 0,1-1-81 0 0,4-2-801 0 0,7-5-1019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4:16.3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9072 0 0,'0'0'200'0'0,"0"0"33"0"0,0 0 15 0 0,0 0 29 0 0,3 3 97 0 0,3 5-112 0 0,9 20 503 0 0,-10-20-568 0 0,-5-7-195 0 0,0 0 24 0 0,1 0-1 0 0,-1 1 1 0 0,1-1-1 0 0,-1 0 1 0 0,0 1-1 0 0,1-1 1 0 0,-1 1-1 0 0,0-1 1 0 0,0 0-1 0 0,0 2-25 0 0,2 15 177 0 0,9 11-7 0 0,-6 0 23 0 0,5-8 107 0 0,-4 10 48 0 0,-4-16-238 0 0,3 9 511 0 0,6 18-621 0 0,0-15 208 0 0,-9-22-169 0 0,1 0 1 0 0,-1 0-1 0 0,0 1 1 0 0,-1-1 0 0 0,1 1-1 0 0,-1-1 1 0 0,0 1-1 0 0,0-1 1 0 0,-1 1 0 0 0,0 3-40 0 0,1-1 87 0 0,0 1 1 0 0,0-1 0 0 0,1 0 0 0 0,2 8-88 0 0,-2-9 106 0 0,-1 1 1 0 0,1-1-1 0 0,-1 0 1 0 0,0 7-107 0 0,0-3 151 0 0,0-3-38 0 0,1-1-17 0 0,2 1 0 0 0,2 8 67 0 0,-4 3 47 0 0,-2-16-177 0 0,0 0 0 0 0,0 0 0 0 0,1 0 0 0 0,0 0-1 0 0,-1 0 1 0 0,1 0 0 0 0,1 2-33 0 0,6 13 196 0 0,-4-1 25 0 0,-4 13-10 0 0,-1-14-100 0 0,1-9-80 0 0,2-3 50 0 0,1-1 45 0 0,0 0 35 0 0,1 0 115 0 0,-1 6 196 0 0,-2-9-462 0 0,-1 0 0 0 0,0 1 0 0 0,0-1 0 0 0,0 0 0 0 0,0 0 0 0 0,0 0 1 0 0,0 0-1 0 0,0 0 0 0 0,0 0 0 0 0,0 0 0 0 0,0 0 0 0 0,0 0 0 0 0,0 0 0 0 0,0 1 0 0 0,0-1 0 0 0,0 0 0 0 0,0 0 0 0 0,0 0 0 0 0,0 0 0 0 0,0 0 0 0 0,0 0 0 0 0,-1 0 0 0 0,1 0 1 0 0,0 0-1 0 0,0 0 0 0 0,0 0 0 0 0,0 0 0 0 0,0 1 0 0 0,0-1 0 0 0,0 0 0 0 0,0 0 0 0 0,0 0 0 0 0,0 0 0 0 0,0 0 0 0 0,0 0 0 0 0,0 0 0 0 0,0 0 0 0 0,-1 0 0 0 0,1 0 0 0 0,0 0 1 0 0,0 0-1 0 0,0 0 0 0 0,0 0 0 0 0,0 0 0 0 0,0 0 0 0 0,0 0 0 0 0,0 0 0 0 0,0 0 0 0 0,0 0 0 0 0,-1 0 0 0 0,1 0 0 0 0,0 0 0 0 0,0 0 0 0 0,0 0 0 0 0,0 0 0 0 0,0 0 0 0 0,0 0-10 0 0,-7 0 315 0 0,3 0-195 0 0,2 0-120 0 0,2 0-62 0 0,0 0-35 0 0,0 0-320 0 0,0 0-51 0 0,0 0 16 0 0,0 0 111 0 0,0 0 49 0 0,0 0 157 0 0,0 0-51 0 0,0 0-78 0 0,0 0 83 0 0,0 0-37 0 0,0 0-41 0 0,0 0-40 0 0,0 0-400 0 0,0 0 98 0 0,0 0-53 0 0,0 0-769 0 0,0 0-603 0 0,0 0-1150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1:06.0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10912 0 0,'0'0'248'0'0,"0"0"34"0"0,0 0 20 0 0,0 0-38 0 0,0 0-163 0 0,0 0 20 0 0,0 0 98 0 0,0 0 245 0 0,0 0 443 0 0,0 0 42 0 0,0 0-385 0 0,0 0-217 0 0,0 0-42 0 0,0 2 102 0 0,0 9 222 0 0,0-9-19 0 0,0-2-7 0 0,0 0-22 0 0,0 0-6 0 0,0 0-6 0 0,0 0-29 0 0,0 0-117 0 0,0 0-51 0 0,0 0-11 0 0,0 0-39 0 0,0 0-226 0 0,0 0-35 0 0,0 3 19 0 0,0-2-70 0 0,0 1 0 0 0,0-1 1 0 0,1 1-1 0 0,-1-1 0 0 0,0 1 0 0 0,1-1 1 0 0,-1 0-1 0 0,1 1 0 0 0,0-1 0 0 0,-1 0 1 0 0,1 0-1 0 0,0 1-10 0 0,3 3 14 0 0,-1-2-36 0 0,0 0-48 0 0,-3-3 45 0 0,0 0-21 0 0,0 0-25 0 0,0 0-40 0 0,0 0-20 0 0,0 0-40 0 0,0 0-48 0 0,0 0-52 0 0,0 0-57 0 0,0 0-54 0 0,0 0-50 0 0,0 0-43 0 0,0 0-313 0 0,0 1-73 0 0,0 0-58 0 0,0 0-42 0 0,0 0-365 0 0,0 2-36 0 0,0 6-2858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4:16.9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284 16 7920 0 0,'0'0'174'0'0,"0"0"29"0"0,-3 0 13 0 0,-10 0-31 0 0,-2-2-147 0 0,6-3-48 0 0,-3-2 15 0 0,1 6 66 0 0,-17 1 618 0 0,-1 0 48 0 0,10 0-207 0 0,-2 0 40 0 0,10 2-347 0 0,1 4-73 0 0,2-1-53 0 0,-5 0 87 0 0,7 5-6 0 0,-5-3-21 0 0,10-7-149 0 0,0 1 0 0 0,0-1 0 0 0,0 1 0 0 0,0-1 0 0 0,0 1 0 0 0,0-1 0 0 0,0 1 0 0 0,0 0 0 0 0,0-1 0 0 0,1 1 0 0 0,-1 0 0 0 0,0 0 0 0 0,0 0 0 0 0,1 0 0 0 0,-1 0 0 0 0,0 0-8 0 0,-4 12 99 0 0,1-11-64 0 0,-3 4 26 0 0,2 15 19 0 0,-8-11-52 0 0,11-8-24 0 0,1 0 1 0 0,-1 1 0 0 0,1-1-1 0 0,0 0 1 0 0,-1 0 0 0 0,1 1-1 0 0,0-1 1 0 0,0 0 0 0 0,1 1-1 0 0,-1-1 1 0 0,1 1 0 0 0,-1 0-1 0 0,1 1-4 0 0,-2 39 59 0 0,2-31-54 0 0,0 33 55 0 0,0-44-57 0 0,0 1 0 0 0,0 0 0 0 0,0-1 1 0 0,1 1-1 0 0,-1 0 0 0 0,0-1 0 0 0,1 1 1 0 0,-1 0-1 0 0,1-1 0 0 0,-1 1 0 0 0,1-1 1 0 0,0 1-1 0 0,0-1 0 0 0,0 1 0 0 0,0 0-3 0 0,4 6 24 0 0,4 12 24 0 0,4 7 44 0 0,-1-11 24 0 0,-9-14-88 0 0,-1 1 0 0 0,0 0 0 0 0,0 0 0 0 0,0 0 0 0 0,-1 0 1 0 0,2 2-29 0 0,-3-4 11 0 0,0 0 0 0 0,1 1 0 0 0,0-1 0 0 0,-1 0 0 0 0,1 1 0 0 0,0-1 1 0 0,0 0-1 0 0,-1 1 0 0 0,1-1 0 0 0,0 0 0 0 0,0 0 0 0 0,0 0 0 0 0,1 0 1 0 0,-1 0-1 0 0,0 0 0 0 0,0 0 0 0 0,0-1 0 0 0,1 1 0 0 0,-1 0 0 0 0,0-1 0 0 0,1 1 1 0 0,-1-1-1 0 0,1 1 0 0 0,-1-1 0 0 0,1 1 0 0 0,-1-1 0 0 0,1 0 0 0 0,-1 0 1 0 0,1 0-12 0 0,-1 0 13 0 0,1 0 0 0 0,0 0 1 0 0,-1 1-1 0 0,1-1 0 0 0,0 0 1 0 0,-1 1-1 0 0,1-1 0 0 0,0 1 1 0 0,-1 0-1 0 0,1 0 0 0 0,-1-1 1 0 0,0 1-1 0 0,1 0 0 0 0,-1 0 1 0 0,1 0-1 0 0,-1 0 0 0 0,0 0 1 0 0,1 1-14 0 0,1 1 100 0 0,1-2-45 0 0,5-2-18 0 0,-7 1-5 0 0,5 0 15 0 0,-5 0-31 0 0,1 1 0 0 0,-1-1 0 0 0,0 0 0 0 0,0-1 0 0 0,0 1 0 0 0,0 0 1 0 0,0-1-1 0 0,1 1 0 0 0,-1-1 0 0 0,1 0-16 0 0,60-30 376 0 0,-52 19-308 0 0,3-14-43 0 0,-10 19-18 0 0,0-4 27 0 0,-3 10-32 0 0,-1 0 0 0 0,0 0 0 0 0,1 0 0 0 0,-1 0 0 0 0,1-1 0 0 0,-1 1 0 0 0,1 0 0 0 0,0 0 0 0 0,-1 0 0 0 0,1 1 0 0 0,0-1 0 0 0,0 0 0 0 0,0 0 0 0 0,-1 0 0 0 0,1 0 0 0 0,0 1 0 0 0,0-1 0 0 0,1 0-2 0 0,8-3 31 0 0,-9 3-29 0 0,0 1 0 0 0,0 0 1 0 0,1-1-1 0 0,-1 1 0 0 0,0-1 1 0 0,0 1-1 0 0,0-1 0 0 0,0 1 1 0 0,0-1-1 0 0,0 0 0 0 0,0 1 0 0 0,-1-1 1 0 0,1 0-1 0 0,0 0 0 0 0,0 0 1 0 0,-1 0-1 0 0,1 0 0 0 0,0 0 1 0 0,-1 0-1 0 0,1 0 0 0 0,-1 0 1 0 0,1 0-1 0 0,-1 0 0 0 0,1 0 0 0 0,-1 0 1 0 0,0 0-1 0 0,1 0 0 0 0,-1 0 1 0 0,0-1-1 0 0,0 1 0 0 0,0 0 1 0 0,0 0-1 0 0,0-1-2 0 0,0 0 1 0 0,0 0-1 0 0,0 0 1 0 0,1 0 0 0 0,-1 0-1 0 0,1 1 1 0 0,-1-1 0 0 0,1 0-1 0 0,0 0 1 0 0,0 1 0 0 0,0-1-1 0 0,0 0 1 0 0,0 1 0 0 0,0-1-1 0 0,0 1 1 0 0,0-1 0 0 0,1 1-1 0 0,0-2 0 0 0,0 2 0 0 0,-1 0 0 0 0,1-1 0 0 0,-1 1 0 0 0,0-1 0 0 0,0 1 0 0 0,0-1 0 0 0,0 1 0 0 0,0-1 0 0 0,0 0 0 0 0,0 1 0 0 0,0-1 0 0 0,-1 0 0 0 0,1 0 0 0 0,-1 0 0 0 0,1 0 0 0 0,-1 0 0 0 0,0-1 0 0 0,0-29 50 0 0,0-2 52 0 0,0 8-86 0 0,0 10-32 0 0,0 11-60 0 0,0-6 1 0 0,0 9 8 0 0,0 4 9 0 0,0 0 56 0 0,1 0 0 0 0,-1 0 0 0 0,1-1 0 0 0,-1 1 1 0 0,1 0-1 0 0,-1 0 0 0 0,1-1 0 0 0,0 1 1 0 0,0-1-1 0 0,0 1 0 0 0,0-1 0 0 0,0 1 0 0 0,0-1 1 0 0,0 1-1 0 0,1 0 2 0 0,2 3-64 0 0,-3 2 52 0 0,0-1 4 0 0,3 2-13 0 0,-3-7 19 0 0,0 1-1 0 0,0-1 1 0 0,0 1 0 0 0,0-1-1 0 0,0 1 1 0 0,-1-1 0 0 0,1 1-1 0 0,-1-1 1 0 0,1 1 0 0 0,-1 0 0 0 0,0-1-1 0 0,1 1 1 0 0,-1 0 0 0 0,0-1 2 0 0,0 7-1 0 0,-1-6 0 0 0,1 0 0 0 0,0 0 0 0 0,0 0 0 0 0,0 0 0 0 0,0 1 0 0 0,1-1 0 0 0,-1 0 0 0 0,1 0 0 0 0,-1 0 0 0 0,1 1 1 0 0,9 19-45 0 0,-6 1 37 0 0,-5-22 8 0 0,1 1 0 0 0,1 0 0 0 0,-1 0 0 0 0,0-1 0 0 0,0 1 0 0 0,1 0 0 0 0,-1-1 0 0 0,1 1 0 0 0,-1-1 0 0 0,1 1 0 0 0,0-1 0 0 0,-1 1 0 0 0,1-1 0 0 0,0 1 0 0 0,1 0 0 0 0,3 6 0 0 0,0 8 0 0 0,8-1 0 0 0,0 1 10 0 0,-8-3 33 0 0,2-8-33 0 0,-6-5-10 0 0,-1 0 0 0 0,0 1-1 0 0,1-1 1 0 0,-1 0-1 0 0,1 0 1 0 0,-1 1-1 0 0,0-1 1 0 0,1 0-1 0 0,-1 0 1 0 0,0 1-1 0 0,0-1 1 0 0,1 0-1 0 0,-1 1 1 0 0,0-1-1 0 0,0 0 1 0 0,1 1-1 0 0,-1-1 1 0 0,0 1 0 0 0,0-1-1 0 0,0 0 1 0 0,0 1-1 0 0,1-1 1 0 0,-1 1-1 0 0,0-1 1 0 0,0 0-1 0 0,0 1 1 0 0,0-1-1 0 0,0 1 1 0 0,0-1-1 0 0,0 1 1 0 0,0-1 0 0 0,2 5-59 0 0,-2-5 59 0 0,4 4-41 0 0,-1-1-72 0 0,-1 0-80 0 0,-1-1 52 0 0,0 0-35 0 0,0-1-60 0 0,-1 1-43 0 0,1 0-39 0 0,-1-1-34 0 0,1 1-144 0 0,-1 0-41 0 0,2 1-629 0 0,2-1-614 0 0,5-2-1022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4:17.5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6448 0 0,'0'3'141'0'0,"1"4"-37"0"0,7 7 249 0 0,-6-10-303 0 0,0 0-58 0 0,1 12 48 0 0,-1 0-48 0 0,9 10-12 0 0,-9-17 51 0 0,-2 0 48 0 0,1 4 193 0 0,1-4-59 0 0,-1-6-144 0 0,0-1-1 0 0,0 1 1 0 0,1-1-1 0 0,-1 0 1 0 0,0 1 0 0 0,1-1-1 0 0,1 1-68 0 0,1 4 172 0 0,1 0 37 0 0,0 6 163 0 0,1 8 108 0 0,-1-2-136 0 0,3 1-62 0 0,-2-6-88 0 0,-1-1 31 0 0,6 17 359 0 0,-5-14-302 0 0,-5-13-235 0 0,2 8 253 0 0,0-1-57 0 0,0 0-9 0 0,0 5 42 0 0,2 5 91 0 0,-1-7-49 0 0,2-1 19 0 0,3-3-51 0 0,-3-2-109 0 0,-1-1-35 0 0,0 5 74 0 0,1 2 19 0 0,-1 0-10 0 0,0-2-26 0 0,-4-10-183 0 0,-1 0 1 0 0,1 0-1 0 0,0-1 1 0 0,-1 1-1 0 0,1 0 1 0 0,0 0-1 0 0,0 0 1 0 0,0-1-1 0 0,0 1 1 0 0,0 0-1 0 0,0-1 1 0 0,0 1-1 0 0,0-1 1 0 0,0 1-1 0 0,0-1 1 0 0,0 1-17 0 0,10 5 223 0 0,-5 5 9 0 0,7-6-11 0 0,0 5-44 0 0,-13-9-173 0 0,0-1 0 0 0,0 0-1 0 0,0 0 1 0 0,1 0 0 0 0,-1 0-1 0 0,0 0 1 0 0,0 1 0 0 0,0-1 0 0 0,0 0-1 0 0,1 0 1 0 0,-1 0 0 0 0,0 0 0 0 0,0 0-1 0 0,0 0 1 0 0,1 0 0 0 0,-1 0-1 0 0,0 0 1 0 0,0 0 0 0 0,0 0 0 0 0,1 0-1 0 0,-1 0 1 0 0,0 0 0 0 0,0 0-1 0 0,0 0 1 0 0,1 0 0 0 0,-1 0 0 0 0,0 0-1 0 0,0 0 1 0 0,1 0 0 0 0,-1 0 0 0 0,0 0-1 0 0,0 0 1 0 0,0 0 0 0 0,0 0-1 0 0,1 0 1 0 0,-1 0 0 0 0,0-1 0 0 0,0 1-1 0 0,0 0 1 0 0,0 0 0 0 0,1 0-1 0 0,-1 0 1 0 0,0-1-4 0 0,4-1 34 0 0,15-6 85 0 0,0 5 24 0 0,-17 3-132 0 0,-1 0-1 0 0,1 0 1 0 0,0 0-1 0 0,-1-1 0 0 0,1 1 1 0 0,-1-1-1 0 0,1 1 1 0 0,0-1-1 0 0,-1 1 1 0 0,1-1-1 0 0,-1 0 1 0 0,0 0-1 0 0,1 0 1 0 0,-1 0-11 0 0,7-4 38 0 0,3 0 17 0 0,-9 4-44 0 0,0 0 1 0 0,1 0-1 0 0,-1 0 0 0 0,0 0 1 0 0,0-1-1 0 0,0 1 1 0 0,0-1-1 0 0,0 1 1 0 0,0-1-12 0 0,1-2 7 0 0,14-12 150 0 0,12-17-157 0 0,-11 5 60 0 0,-3-4-58 0 0,-3 7-2 0 0,-8 18 0 0 0,0 1 0 0 0,0-2 0 0 0,-1 1 0 0 0,1-3 0 0 0,-1-1 0 0 0,10-23 0 0 0,-8 26 0 0 0,-4 7 0 0 0,0-1 0 0 0,0 1 0 0 0,-1-1 0 0 0,1 1 0 0 0,0-1 0 0 0,0 1 0 0 0,-1-1 0 0 0,1 0 0 0 0,-1 1 0 0 0,0-1 0 0 0,1 0 0 0 0,-1 1 0 0 0,0-1 0 0 0,0 0 0 0 0,0 0 0 0 0,0-1 0 0 0,0 1 0 0 0,0-1 0 0 0,0 1 0 0 0,0 0 0 0 0,0-1 0 0 0,1 1 0 0 0,-1 0 0 0 0,1-1 0 0 0,0 1 0 0 0,0 0 0 0 0,-1 0 0 0 0,1-1 0 0 0,1 1 0 0 0,-1 0 0 0 0,0 0 0 0 0,0 0 0 0 0,1 0 0 0 0,-1 0 0 0 0,2 0 0 0 0,13-11 0 0 0,-3 10-16 0 0,-11 3-64 0 0,1 3-14 0 0,8 12 17 0 0,4 14 64 0 0,-15-29 13 0 0,2 5 1 0 0,0-1-1 0 0,0 0 0 0 0,-1 0 0 0 0,1 1 0 0 0,-1-1 0 0 0,0 2 0 0 0,0-1-9 0 0,0-1 0 0 0,0 0 0 0 0,0 1 0 0 0,1-1 0 0 0,0 0 0 0 0,0 2 9 0 0,9 12-21 0 0,-6 8-22 0 0,6-5 32 0 0,-6 6 11 0 0,11 9 0 0 0,-15-30 0 0 0,1 0 0 0 0,0 0 0 0 0,0 0 0 0 0,1 0 0 0 0,-1 0 0 0 0,1-1 0 0 0,1 1 0 0 0,-1-1 0 0 0,4 4 1 0 0,2 2-1 0 0,-3 2 37 0 0,-4-10-13 0 0,0 1-1 0 0,0-1 1 0 0,0 0-1 0 0,0 0 1 0 0,1 0-1 0 0,0 1-23 0 0,10 12 125 0 0,-12-15-113 0 0,-1 0-1 0 0,0 0 0 0 0,1 0 0 0 0,-1 0 0 0 0,1 0 0 0 0,-1-1 1 0 0,1 1-1 0 0,-1 0 0 0 0,1 0 0 0 0,0 0 0 0 0,-1-1 0 0 0,1 1 1 0 0,0 0-1 0 0,0-1 0 0 0,0 1 0 0 0,-1-1 0 0 0,1 1 1 0 0,0-1-1 0 0,0 1-11 0 0,14 0 214 0 0,-9-1-125 0 0,32 0 591 0 0,-25 0-423 0 0,0 0 37 0 0,-13 0-277 0 0,1 0-1 0 0,-1 0 1 0 0,0 0-1 0 0,1 0 1 0 0,-1 0-1 0 0,1 0 1 0 0,-1 0-1 0 0,1 0 1 0 0,-1 0-1 0 0,1 0 1 0 0,-1 0-1 0 0,1 0 1 0 0,-1 0-1 0 0,1 0 1 0 0,-1-1 0 0 0,1 1-1 0 0,-1 0 1 0 0,1 0-1 0 0,-1-1 1 0 0,1 1-1 0 0,-1 0 1 0 0,0 0-1 0 0,1-1 1 0 0,-1 1-1 0 0,0 0 1 0 0,1-1-1 0 0,-1 1 1 0 0,0-1-1 0 0,1 1 1 0 0,-1-1-1 0 0,0 1 1 0 0,1-1-17 0 0,3-5 260 0 0,6 0 99 0 0,-7 1-248 0 0,0 0-38 0 0,8-2 28 0 0,-10 7-95 0 0,0 0 1 0 0,0-1-1 0 0,0 1 0 0 0,0-1 0 0 0,0 1 0 0 0,0-1 0 0 0,0 0 1 0 0,0 1-1 0 0,0-1 0 0 0,0 0 0 0 0,-1 0 0 0 0,1 0 0 0 0,0 1 1 0 0,0-1-1 0 0,-1 0 0 0 0,1-1-6 0 0,0 1 11 0 0,-1-1 0 0 0,1 0 0 0 0,-1 0 0 0 0,1 0 0 0 0,-1 0 0 0 0,0 0 1 0 0,0 0-1 0 0,0 0 0 0 0,0 0 0 0 0,0 1 0 0 0,0-2-11 0 0,-1 1 9 0 0,1 0-1 0 0,0 0 1 0 0,0 0 0 0 0,0 0-1 0 0,0 0 1 0 0,1 0 0 0 0,-1 0-1 0 0,0 1 1 0 0,1-1 0 0 0,-1 0-1 0 0,1-1-8 0 0,4-5 29 0 0,6-18 60 0 0,-7 18-81 0 0,-3 7-7 0 0,0-1 0 0 0,0 1-1 0 0,0-1 1 0 0,-1 0 0 0 0,1 1 0 0 0,0-1-1 0 0,-1 0 1 0 0,1 0 0 0 0,-1 0 0 0 0,1 1-1 0 0,-1-1 1 0 0,0 0 0 0 0,0 0 0 0 0,0 0-1 0 0,0 0 1 0 0,0 0 0 0 0,0 1 0 0 0,-1-1-1 0 0,1-2 0 0 0,-10-19 52 0 0,8 17-50 0 0,1-1-1 0 0,1 0 1 0 0,-1 1 0 0 0,1-1-1 0 0,0-2-1 0 0,1-1 0 0 0,-1 6 0 0 0,1 1 0 0 0,-1-1 0 0 0,0 0 0 0 0,0 1 0 0 0,-1-1 0 0 0,1 0 0 0 0,-1 1 0 0 0,0-1 0 0 0,0-1 0 0 0,-2-5-3 0 0,-3-10-33 0 0,3 13-17 0 0,-1-1-33 0 0,-5-13-124 0 0,-2-12-19 0 0,5 11 34 0 0,4 17 24 0 0,0 1 47 0 0,-5-12-173 0 0,6 12 201 0 0,-1 1-17 0 0,1 0-35 0 0,-1 0-60 0 0,0-1-61 0 0,0 1-72 0 0,1 0-83 0 0,-1 1 73 0 0,1 0-49 0 0,0 0-53 0 0,0 0-57 0 0,0-1-60 0 0,0 1-64 0 0,-1 0-67 0 0,1 0-72 0 0,-1-5-1457 0 0,2-2-1256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4:18.2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364 111 8496 0 0,'0'-3'190'0'0,"0"3"-180"0"0,0-1-1 0 0,0 1 0 0 0,0-1 0 0 0,0 1 0 0 0,0 0 1 0 0,0-1-1 0 0,0 1 0 0 0,0-1 0 0 0,0 1 0 0 0,-1-1 1 0 0,1 1-1 0 0,0 0 0 0 0,0-1 0 0 0,0 1 0 0 0,0 0 1 0 0,-1-1-1 0 0,1 1 0 0 0,0-1 0 0 0,0 1 0 0 0,-1 0 1 0 0,1 0-1 0 0,0-1 0 0 0,-1 1 0 0 0,1 0 0 0 0,0-1 1 0 0,-1 1-1 0 0,1 0 0 0 0,0 0 0 0 0,-1 0 0 0 0,1-1 1 0 0,-1 1-10 0 0,-5-5 160 0 0,5 5-146 0 0,1-1 1 0 0,-1 0-1 0 0,1 0 1 0 0,0 0-1 0 0,-1 1 1 0 0,1-1-1 0 0,0 0 1 0 0,0 0-1 0 0,0 0 0 0 0,0 0 1 0 0,0 1-1 0 0,0-1 1 0 0,0 0-1 0 0,0-1-14 0 0,0-4 35 0 0,0-10-23 0 0,0 9 59 0 0,0 5 52 0 0,-3 2 142 0 0,-5-4 204 0 0,-3-10 191 0 0,9 11-544 0 0,0 1 1 0 0,0-1-1 0 0,0 0 0 0 0,0 1 1 0 0,-1-1-1 0 0,1 1 0 0 0,-1-1 1 0 0,0 1-117 0 0,2 1 54 0 0,-1 0 1 0 0,1 0 0 0 0,-1 1-1 0 0,0-1 1 0 0,1 0 0 0 0,-1 1-1 0 0,0-1 1 0 0,1 1 0 0 0,-1 0-1 0 0,0 0 1 0 0,0-1 0 0 0,-1 1-55 0 0,-18 0 405 0 0,-2 0-45 0 0,-2 0-41 0 0,0 0-33 0 0,10 5-112 0 0,3 3-53 0 0,7-4-10 0 0,-2-3-77 0 0,1 0-8 0 0,0 2-2 0 0,-1 0 7 0 0,-12 6 62 0 0,4-1-2 0 0,5-3-35 0 0,0-1-20 0 0,10-3-36 0 0,-1-1 0 0 0,0 0 0 0 0,1 1 0 0 0,-1-1 0 0 0,1 1 0 0 0,-1-1 0 0 0,1 1 0 0 0,-1-1 0 0 0,1 1 0 0 0,-1-1 0 0 0,1 1 0 0 0,-1-1 0 0 0,1 1 0 0 0,0 0 0 0 0,-1-1 0 0 0,1 1 0 0 0,0 0 0 0 0,-1 1 5 0 0,-2 12-20 0 0,3-9-36 0 0,0 0 26 0 0,-3 3 28 0 0,0-3-3 0 0,-2 6 0 0 0,7-7 0 0 0,-1 1 0 0 0,1-1 0 0 0,0 1 0 0 0,0-1 0 0 0,3 3 0 0 0,5-2 0 0 0,6 24 0 0 0,-11-19 0 0 0,-4-7 0 0 0,0-1 0 0 0,0 0 0 0 0,0 0 0 0 0,0 0 0 0 0,1 1 0 0 0,-1-1 0 0 0,1 0 0 0 0,-1-1 0 0 0,1 1 0 0 0,1 1 0 0 0,-1 0 0 0 0,1 0 0 0 0,-1 1 0 0 0,0-1 0 0 0,0 0 0 0 0,0 2 0 0 0,0-1-2 0 0,0-1 1 0 0,0 0-1 0 0,0 1 0 0 0,0-1 0 0 0,0 0 0 0 0,2 1 2 0 0,1 0-11 0 0,0 1 1 0 0,0-1-1 0 0,0-1 1 0 0,1 1 0 0 0,-1-1 10 0 0,1 1-1 0 0,0-1 1 0 0,-1 1 0 0 0,0 0 0 0 0,0 0 0 0 0,0 1 0 0 0,7 6 0 0 0,1 0 0 0 0,1 0 0 0 0,7 3 0 0 0,-14-9 0 0 0,0 1 0 0 0,-1-1 0 0 0,0 1 0 0 0,0 0 0 0 0,4 6 0 0 0,-4-6 0 0 0,-1 1 0 0 0,1-1 0 0 0,1-1 0 0 0,-1 1 0 0 0,7 3 0 0 0,5 5 4 0 0,0 0 0 0 0,0 0 0 0 0,4 7-4 0 0,-9-8 48 0 0,-8-9-31 0 0,0 0 0 0 0,-1 1 0 0 0,1 0 0 0 0,-1-1 0 0 0,0 2 0 0 0,0 1-17 0 0,12 24 262 0 0,-14-25-249 0 0,0 2 64 0 0,-2 1 73 0 0,-1 5 125 0 0,1-3-62 0 0,-2 1-2 0 0,-9 5 167 0 0,-3-2-7 0 0,5-7-171 0 0,0 0-57 0 0,6-6 49 0 0,1 0-72 0 0,-1-1-46 0 0,-1-1-43 0 0,0 0-9 0 0,2 0 33 0 0,-17 11 155 0 0,-7-6-2 0 0,14 1-80 0 0,10-5-111 0 0,1 0 0 0 0,-1 0 0 0 0,1 0 0 0 0,-1-1 0 0 0,1 1 0 0 0,-1 0 0 0 0,0-1 0 0 0,1 0 0 0 0,-1 1 0 0 0,0-1 0 0 0,1 0 0 0 0,-1 0 0 0 0,0 0 0 0 0,0 0-17 0 0,-1 0 22 0 0,0 0 0 0 0,0 1 1 0 0,0-1-1 0 0,0 1 0 0 0,0 0 1 0 0,0-1-1 0 0,-2 2-22 0 0,-13 6 134 0 0,4-4-15 0 0,-8-4-32 0 0,10-1-46 0 0,-14 1 56 0 0,15-3-1 0 0,-12-5-19 0 0,17 6-70 0 0,0 1 1 0 0,0 0-1 0 0,0 1 1 0 0,-4-1-8 0 0,2 1 21 0 0,5 1-17 0 0,0-1 0 0 0,1 0 0 0 0,-1 0 0 0 0,0-1 0 0 0,0 1 0 0 0,0-1 0 0 0,1 1 0 0 0,-3-1-4 0 0,-21-13 0 0 0,5 2 1 0 0,17 10-4 0 0,-1 0 0 0 0,1-1 1 0 0,0 1-1 0 0,0-1 0 0 0,1 0 0 0 0,-2-1 3 0 0,-8-9-78 0 0,9 7-31 0 0,3-1 38 0 0,1 4 26 0 0,0 0-38 0 0,-3-1-65 0 0,0 0-32 0 0,-4-3-259 0 0,-7-9-573 0 0,12 0-46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3-14T19:01:18.532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24774 1038 1142 0,'8'3'32'1,"-8"-3"8"-1,3 0-32 0,-3 0-8 3,0 0 0-3,4 4 0 11,0 3 9-11,-4-7 1 5,0 0 0-5,4 7 0 8,4 7 19-8,-4-4 4 7,-4 1 1-6,0 3 0 6,4-4 21-7,0 8 4 8,0-4 1-8,-4 0 0 10,-4 3 0-9,4 4 1 4,4-3 0-5,-4-1 0 9,4 0-13-9,-4 4-4 5,4 0 0-4,0 4 0 9,0-1-5-10,-4 1-2 9,0 3 0-9,4 0 0 12,-1 3-7-11,1-7-2-1,-4 8 0 0,0-4 0 10,0 3-3-9,0-3-1 5,0 0 0-5,0 4 0 8,0-4-4-7,0-1 0 7,0 5-1-8,0-4 0 0,0 0-3 0,0 0 0 5,0 0 0-1,0 3 0-4,0 4 2-1,0 0 0 10,0-4 0-5,0 4 0-5,4 4 1 0,-4-4 0 10,-4-1 0-6,4 1 0-3,4-3-6-1,-4-1-1 8,0 1 0-6,0-1 0 5,0-3-2-3,0 0-1-3,0 3 0-1,0-3 0 7,-4 0 3-5,8-3 1 7,-4 3 0-5,0-4 0-3,4 4-1-1,0 0-1 6,-4-4 0-4,4 4 0 5,0-3-1-6,0-1 0 2,-4 1 0-1,4 3 0 6,0-4-2-8,-4 4 0 5,4-4 0-4,0 1 0 9,-4-4 7-9,4 0 1 2,0 3 0-3,-4-3 0 12,-4 0-8-9,8 0-8-3,-1 0 11 0,-3-3-11 10,0-1 9-10,0 0-9 5,0 1 0-4,0-1 9 6,4 1-9-5,-4 3 0 5,-4-7 0-7,8 3 8 7,-4 1-8-7,0-1 10 8,-4 1-10-6,8 3 10 3,-4 0-10-4,0-4 0 5,0 0 0-6,0 1 8 8,0-1-8-8,0 1 0 6,0-1 9-4,0 4-9 5,0-3 0-7,0-1 0 5,0-3 0-3,0 4 0 5,4-1 0-6,-4-3 8 4,0 3-8-4,4-3 0 8,0-3 0-8,-4 3 9 3,0 0-9-3,4-4 0 10,0 4 9-11,-4-3-9 4,4-1 0-3,-4 1 9 9,0-1-9-9,4 1 0 2,-4 3 9-2,0-4-9 6,0 1 0-5,0-1 0 2,0 1 0-3,0-1 0 7,4 0 0-7,0 1 9 5,-4-1-9-5,4 1 0 6,-4 3 8-6,4-4-8 7,-4-3 0-8,4 4 0 6,-1 3 0-5,-3-4 0 6,0 1 0-7,0-1 0 7,4-3 0-6,-4 0 8 5,0 7-8-5,0-3 0 7,-4-4 9-8,4-7-9 5,4 7 0-3,-4 3 9 5,0-3-9-6,4 4 0 4,-4-1 0-4,0-10 0 7,0 0 0-8,0 7 8 6,4 3-8-4,-4-3 0 6,4 0 0-8,-4-7 0 6,0 0 0-6,4 7 0 11,4 0 0-11,-8-7 0 4,0 0 0-4,0 0 0 9,0 0 0-9,4 11 0 6,-4-11 8-6,4 7-8 8,0 0 0-8,-4-7 0 8,0 0 0-8,4 7 0 7,4 3 0-7,-8-10 0 8,0 0 0-8,4 7 0 8,-1 0 0-8,-3-7 0 6,8 7 0-4,-4 0 0 4,-4-7 0-5,8 4 0 5,0 3 0-6,-8-7 0 8,0 0 0-7,8 0 0 4,4 0 8-1,-12 0-8 1,7 0 0-4,5 0 0 4,-4 0 0-4,4 3 0 7,4-3 0-6,-5-3 0 2,-3 3 0-3,4 0 0 8,0 0 0-8,4-4 0 3,-5 1 0-3,9 3 8 10,0-4-8-10,-5 1 0 2,1 3 0-3,4-4 0 9,-1 4 0-8,1-3 0 3,0 3 0-3,-1 3 0 7,-3-6 12-7,8 3 0 5,-1-4 0-5,1 4 0 6,-5 0-12-6,5-3-17 7,0 3 4-8,-1-4 1 6,1 1 20-3,3 3 5 6,-7-7 1-8,4 7 0 3,-1 0-14-3,5-4 0 4,-1 1 0-5,-3-1 0 7,3 4 0-5,1-3-16 3,-1 3 3-1,1-4 1 0,3 4 12-2,-3 4 0 2,3-1 0-2,-3 1-9 6,-1-4 9-7,5 0 0 4,-1 0 8-4,-3 0-8 10,-1 0 0-11,4 0 0 4,-3-4 0-4,3 1 8 10,1-1-8-9,-1 4 0 2,-3-3 8-2,3-1-8 8,1 4 15-9,-1-3-2 4,5-1 0-2,-5 1 0 6,8 6-13-8,-3-3-8 6,-1 0 8-4,-4 4-13 5,5-4 13-7,-5 3 0 8,1 1 0-8,-1-4 0 6,-3 0 0-4,3 0 0 6,0 0 0-6,1 0 0 2,-5 0 9-4,5 0-9 7,-5 0 0-7,9 0 9 7,-1-4-9-6,-7 8 0 6,3-8 9-7,-3 4-9 8,7 0 0-8,-4 0 9 6,1 0-9-5,-1 0 0 7,-3 0 13-8,3 0-4 6,1 4-1-5,-5-4 0 8,1 0-8-9,3 0 0 5,-3 3 0-4,7-3-11 9,-4 0 11-10,1 0 0 4,3 4 0-3,1-8 8 8,-1 8-8-9,-4-4 0 5,1 0 8-4,-1 3-8 7,9 1 0-8,-5 3 9 6,0-4-9-5,1 1 0 7,-9-1 8-8,5 1-8 9,-1-1 0-9,-3-3 0 5,-9 4 0-3,9-4 0 6,3 0 8-7,1 0-8 3,-1 0 0-3,1-4 10 6,-1 4-10-5,0 0 8 3,1-3-8-4,-1-1 0 5,-3 1 0-3,3-1 0 2,5 4 0-3,-5-3 0 3,-3 3 0-4,3 0 0 6,-3 0 0-5,-1 3 8 3,1-3-8-4,-5 4 0 8,-3-4 0-9,7 0 0 5,-3 0 8-4,3 0-8 9,1 0 0-9,-1 0 0 2,-3-4 0-2,3 1 0 7,-3 3 0-6,0 0 0 2,3 0 0-3,5 0 0 8,-5 0 0-9,1 3 0 5,-1-6 0-4,5 3 0 7,-5 3 0-8,1 1 0 7,-1-4 8-5,-7 3-8 5,3-3 0-7,5 0 0 9,-5 0 0-9,-3 0 0 5,0 0 0-4,3 4 0 5,1-1 0-6,-1-3 0 8,1 0 0-8,4-3 0 6,3-4 0-4,0 3 0 5,1 4 0-7,-5-3 0 6,-7 3 8-5,8 0-8 7,3 0 0-7,-4-4 0 5,1 1 0-6,-1 3 0 9,1 0 0-8,0 0 0 3,-1-4 0-3,-3 4 0 9,-1-3 0-9,1-1 0 3,-1 1 8-4,5-1-8 9,-5 1 0-9,9-4-17 5,-9 7 4-3,1-4 1 5,0 1 20-7,3-1 4 6,1-3 0-3,-1 4 1 3,1 3-13-6,-9 0 0 8,5-4 0-7,-1 4 0 5,-3 0 0-5,4 4 0 8,-1-4 0-9,-7-4 0 4,11 4 0-3,-3 0 0 6,0 0 0-7,-1 0 0 8,1 0 0-7,3-3-13 5,-3-1 1-5,3 1 0 6,1-1 12-6,-1 4 16 5,-3-3-3-6,0-1-1 9,-1 4-12-8,1 0 0 4,7-3 0-5,-3 3 0 10,-1 0 0-9,1 0 0 3,-5 3 0-3,-3-3 0 10,4 0 0-11,-5 0 0 3,5 0 0-2,-5 4 0 7,5-4 0-6,-4 3-16 2,-1 1 3-3,5-4 1 6,-8 0 12-6,3 3 16 5,1-3-3-5,-4 0-1 7,-5 4-12-8,13-4 0 6,-8 3 0-5,-1-3 0 6,-3 0 19-5,0 4-3 5,4-4 0-5,-4 0 0 2,-1 3-24-2,1-3-6 3,0 0-1-3,0 0 0 5,3 4 15-7,1-1 0 5,-4-6 0-3,4 3 0 6,-5-4 10-8,5 4 5 5,-4 0 1-3,0 0 0 5,-8 0-25-6,7 0-5 4,1 0-1-4,-12 0 0 8,8 0 23-9,-8 0 5 5,0 0 1-4,0 0 0 10,0 0-14-11,0 0 0 3,0 0-12-3,0 0 12 10,0 0 0-10,0 0 0 5,0-7 10-4,0 7-2 7,-4-7 1-8,4 7 1 7,-4-7 0-7,-8-3 0 8,12 0-10-7,-3 3-9 6,3 7 9-5,-8-11-13 3,4-3 13-4,0 4 0 8,0-4 0-8,-4 0 0 4,0 3 0-5,4-3 0 6,-4 0 0-4,0 0 10 5,1 0-10-6,-5-3 0 7,8-1 0-6,-8 1 0 4,0-1 0-5,4 1 0 5,1 0 0-5,-5-4 0 6,0 0 0-6,8 0 0 6,-8-4 0-6,1 1 0 6,7-4 0-6,-4 3 0 5,0-2 0-4,0-1 0 5,-4-4 0-5,12 4 0-2,-4 0 0 0,-4-3 0 9,1-1 0-9,-1-2 0 5,4 6 0-4,-4-4 0 7,0 4 0-8,0 0 0 7,4-3 0-7,-4 3 0 8,4-4 0-8,-3 5 0 7,-1-5 0-6,0 1 0 6,8-1 0-6,-4 4 0 7,-4-7 0-7,4 0 0 4,0 1 0-5,-4-5 0 7,8 1 0-7,-4-1 0 8,-3 1 0-7,7-1 0 4,-4 5 0-4,-4-5 0 7,0 8 0-8,0-4 0 7,4 0 0-7,-4 0 0 8,-7 4 0-7,15-4 0 5,-12 7 0-6,8-4 0 8,-4 1 0-6,4 3 0 2,-8 3 0-3,12-2 12 9,-4-1-12-9,-4 0-11 2,5-4 3-2,-9 4 0 8,12 4 8-9,0-4 11 5,-8 0-3-4,4 0 0 7,-4 0-8-7,4 0-12 4,0 4 2-4,4-4 1 7,-12 0 9-7,12 0 0 5,0 0 0-5,0 4 0 6,0-4 0-6,-3 0 0 8,3 0 0-9,0 0 0 6,0 3 0-6,0 1 9 7,-8-4-1-7,8 7-8 7,4 0 0-6,-8-3 0 4,-4 3 0-3,8 0 0 6,4 0 0-8,-4 0 0 5,0 0 0-4,-12 3 0 8,12-3 0-9,0 4 0 5,0-4-15-3,0 4 5 6,0-1 10-7,0 1 0 3,-4-1 0-4,0 4 0 11,4-3 0-10,0-1 0 2,-8 1 0-2,12 3 8 10,0-4-8-10,-4 4 0 2,-4-10-8-2,4 3 8 6,0 4 0-6,0-1 0 5,-4 1 0-5,0 3 8 6,-4-4-8-6,8 1 0 6,0-1-8-7,0-6 8 6,0 10 0-5,0-4 0 8,0 1 0-9,-3 0 0 6,-5 3 0-5,8-4 0 5,0 4 0-5,0 0-12 6,0 4 12-6,0-1 0 4,0-3 0-4,-4 4 0 8,0-1 0-9,0-3 0 6,4 11 0-6,0-11-8 8,-4 3 8-7,4 4 0 5,0 4 0-6,0-8 0 10,0 11 0-10,-4-7 0 5,-4 0 12-5,8 7-4 12,0 0-8-12,8-7-12 4,-8-3 4-2,0 10 0 9,0-7 8-9,0 0 0-2,0 7 0 1,-8-7 0 8,8 0 0-9,0 7 0 7,0 0 0-6,0-7 0 5,-4 7 0-4,4 0 0 12,0 0 0-12,0 0-8-2,0 0 8 0,-4-10 0 4,0 3 0-3,4 7 0 7,0 0 0-8,-4 0 12 7,-3 0 0-7,7 0-1 8,0 0-19-6,-4 0-4 1,-8-7-1-3,12 7 0 9,0 0 13-8,-4 7 0 5,-4-7 0-4,0 0 0 6,0 0 0-7,4 0 0 2,-3 0 0-3,3 0 0 10,-8 0 0-10,0 0 0 6,4 3 0-4,-4 1 0 5,-3-1 0-6,7-3 0 6,0 7 0-6,-8-7 0 4,12 0 0-2,-7 4 0 2,-5-4 0-4,4 3 0 6,0-3 0-5,-4 4 0 4,1-4 0-4,3 3 0 3,-4-3 0-3,-3 4 0 6,3-1 0-7,-4-3 0 5,5 0 0-3,-5 0 0-1,-4 4 0-1,-3-1 0 6,3-3 0-7,1 3 0 7,-5-3 0-5,5 0 0 4,-1 4 0-5,-4-1 0 7,-3 1 0-7,0-1 0 5,3 1 0-4,1-4 0 2,-1 3 0-4,1 1 0 8,-5-4 0-8,1 3 0 7,-1 1 0-5,1-1 0 12,-1-3 0-13,1 4 0-1,-8 3 0 1,3-7 0 11,1 0 0-11,3 3 0-1,-7-3-8 0,4 4 8 7,-5 6 0-7,5-10 0 10,4 0 0-6,-1 4 0-4,1-1 0 1,-5 1 0 5,5 3 0-4,-1-4 0 9,1-3 0-7,0 0 0-4,-5 4 0 0,1-4 0 6,3 3 0-4,-3 4 0 11,0-7 0-12,-5 0 0 0,5 4 0-1,-4-4 0 7,3 3 0-6,1 1 0 11,0-4 0-10,3 0 0-2,1 0 0 0,-5 0 0 7,5 0 0-6,-4 3 0 5,3-6 0-5,-3 6 0 4,-1-3 0-4,-3 7 0 4,0-3 0-4,-1-1 0 8,5-3 0-9,-4 4 0 4,7-1 0-2,-3-3 0 9,4 0 0-11,-1 0 0 4,1 0 0-4,-1 0 0 10,5 0 0-10,-5 0 0 4,5 0 0-3,-5 0 0 6,5-3 0-3,-5 3 0-1,1-4 0-2,0 4 0 7,-5 0 0-6,5 0 0 4,-1-3 0-6,1 3 0 8,-8 0 0-8,3 3 0 8,1-3 0-7,3 0 0 4,-3 0 0-5,4 0 0 6,-5 4 0-5,1-1 0 6,3-6 0-6,1 6 0 6,-1-3 0-7,1 0 0 7,-4-3 0-6,3 6 0 6,-3-3 0-7,-1 4 0 8,1-4 10-7,8 0 5 4,-1 0 1-5,-3 0 0 10,-1 0-26-10,1 0-5 5,-1 0-1-4,5 0 0 11,-5 0 16-12,1 0 0 4,0 0 0-3,3 0 0 6,-3 0 0-7,-1 0 0 6,1 0 0-6,-5 0 0 7,5 0 0-2,-1 0 0-2,1-4 0-1,-4 4 0 4,-5 0 10-5,13 4 5 7,-1-4 1-7,1 0 0 4,3 0-27-4,-3 0-5 8,-1 0 0-8,5 0-1 4,-5-4 17-4,5 4 0 4,-1 4 0-4,0-1 0 6,5-3 0-6,-9 0 0 5,1 4 0-6,3-4 0 7,1 0 0-5,-1 0 0 3,-4 3 0-5,-3-3 0 9,7-3 0-8,-3 3 0 4,3 0 0-4,-3 0 0 7,3 3 0-7,1-3 0 4,-5 0 0-3,9 0 0 8,-9 0 0-10,4-3 0 3,1 3 0-2,-1-4 0 7,1 1 0-6,3 3 0 3,0 3 0-5,1-3 0 8,-1-3 0-7,-3 3 0 5,3 0 0-6,-4 0 0 8,5 3 0-8,-1 1 0 8,-4-4 0-7,-3 0 0 5,3 0 0-6,1 0 0 10,-1 0 0-10,1 0 0 5,-1-4 0-4,0 1 0 5,1 3 0-5,-1-4 0 6,1 4 0-6,3 4 0 5,4-4 0-5,-3 0 0 6,-1 0 0-6,0 0 0 5,5 3 0-6,-1-3 0 8,-4-3 0-7,5 3 0 5,-1-4 0-5,4 1 0 7,-4 3 0-6,5-4 0 2,-5 1 0-3,4 3 0 10,0 0 0-10,-3 0 0 2,3 0 0-2,0-4 0 6,0 4 0-7,4-3 0 6,-4 6 0-6,5-3 0 9,-1-3 0-9,-4 3 0 7,0 0 0-6,0 0 0 5,5 0 0-5,-1 3-8 8,-4-3 8-9,0 4 0 5,0-4 0-4,1 3 0 9,-1-6 0-10,0 6 0 4,0-3 0-3,0 4 0 5,1-4 0-4,-1 3 0 4,4 1 0-5,0-4 0 4,-4 3 0-4,12-3 0 8,0 0 0-9,-8 4 0 5,-3-1 0-4,11-3 0 8,0 0 0-9,0 0 0 6,-8 0 0-6,-4 0 0 9,8 4 0-9,4-4-8 5,0 0 8-4,-8 0 0 10,4 3 0-11,4-3 0 4,0 0 0-3,0 0 0 6,0 0 0-7,0 0-8 7,-4-3 8-7,4 3 0 8,4 0 0-7,-4 0 0 4,-4 0 0-4,4 0 0 8,4 0-14-9,-4 0 4 7,0 0 1-7,0 0 0 7,0 7 9-7,0-7 0 9,0 0 0-9,0 0 0 6,0 0 0-6,0 0 0 6,0 0 0-5,-4 7 0 7,0 3 0-8,4-10 0 7,0 0 0-7,0 11 0 8,4-4 0-7,-4 0 9 5,0 7 0-6,0-14 0 10,0 0-9-10,0 6-12 4,0 5 2-2,4-1 1 8,0-3 9-10,-4 4 0 4,4-4 0-3,-8 3 8 10,4 1-8-10,4-1 0 1,-4-10 0-2,0 7 0 10,4 0 0-10,-4-7 0 6,0 11 0-5,4-1 0 5,-4 1 0-2,4-4 0 0,0 3 0-3,0 1 0 5,-4-11 0-6,0 0 0 9,-4 10 0-9,4-10 0 6,4 11 0-6,-4-1 8 10,0 1-8-9,0-11 8 3,0 0-8-4,4 7 0 6,0 3 0-4,-4-10 0 5,0 10 0-6,4 1 0 5,-1-4-11-6,1 3 11 22,4-6-60-20,0 3-5-2,0 3-2 0,4 1-799 6,3-4-160-5</inkml:trace>
  <inkml:trace contextRef="#ctx0" brushRef="#br0" timeOffset="4521">26872 1342 748 0,'0'0'16'2,"-11"0"4"-2,3-7 1 0,-4 0 0 0,-4 0-21 0,4 0 0 1,-3 3 0-1,3-6 0 9,-8 3 61-9,4-4 8 5,5 4 2-4,-5 0 0 8,0 0-13-9,1 0-2 7,-9 1-1-7,8 2 0 8,1 1-9-8,-5-1-2 10,-4 4 0-10,5 0 0 7,-1 0-12-6,0 0-4 5,-3 0 0-5,3 4 0 6,0-1 1-7,-3 1 0 6,-1-1 0-6,-3 4 0 10,3 3-5-10,5-3 0 9,-5 4-1-9,4-4 0 14,-3 0 12-11,-1 3 2-3,1-3 1 0,-1 7 0 14,4 4-28-8,-3-4-10-6,-5-4 0 0,1 8 9 2,3 3 8 0,-3-4 2-1,-1 4 0 0,-3 0 0 13,3-4 3-13,1 4 1 0,-1 0 0-1,1 4 0 11,3-1-7-9,-3-3 0-2,3 4-1 0,4-8 0 15,1 8-1-12,-1-4 0-1,4 3 0-2,-3-3 0 11,3 3 5-9,0 1 1-2,-3-4 0 0,-1 10 0 7,0-6-1-3,5 3 0-3,-5-1 0-1,4 5 0 8,4-1-6-7,1 1-1 7,-1-1 0-6,0 4 0 7,0-7-2-6,4 3-1-3,1 1 0 0,3-4 0 8,-4 3 0-6,4-3 0 1,0 0 0-2,0-3 0 9,4-1 0-6,0 0 0-4,0 1 0 0,0-4 0 12,0 7-9-9,0-4 12 1,0 1-12-3,4 3 12 8,0 3-3-7,0-3 0-2,0 7 0 1,0-4 0 7,0 1-9-7,-1-1 8 3,1-6-8-2,4 3 8 5,-4 0-8-6,0-11 12 8,0 4-12-7,0 0 12 4,4-4-4-4,0 4-8 5,0 0 12-4,-1 0-4-3,1 0-8 1,4 7 12 6,0-3-12-5,4 2 12 4,-1-2-12-3,1-1 8-1,0 1-8-2,3-4 8 9,1 3-8-8,0-3 12 5,3 0-12-5,-7 4 12 7,4-11-12-5,7 0 0-1,-3 3 0-2,3 0 0 10,5-3 0-10,-5 0 0 6,5 0 8-5,-1 0-8 7,1-3 11-8,-1-1-3 3,-4 1-8-2,5 3 12 10,-1-4-12-10,1-3 9 1,3 0-9-2,1 0 8 10,-1 0-8-9,0 0 0 3,5-3 0-4,-5 3 0 9,0-7 0-8,5 3 0 6,-1 1 8-6,4-4-8 5,-4 0 0-6,1-4 0 8,-1 1 9-7,4-1-9 5,-3-3 0-6,-1 4 9 10,0-4-9-10,0-4 0 5,-3 1 10-4,3-4-10 4,0 0 8-4,5 0-8 7,-1 0 8-8,0 0-8 6,-4 0 8-5,1 0-8 7,-1 0 8-8,4-4-8 6,-3 1 8-5,-1-4-8 7,0 4 8-8,-3-4-8 6,-1 3 8-5,-4-3-8 8,5 0 8-9,-9 0-8 5,9 0 0-4,-1-3 8 10,0 6-8-9,-7-2 10 3,-1 2-10-4,5-3 10 8,-1 4-10-5,-3-4 12-4,-9 3-12 0,5 1 12 8,-8-1-12-8,3 1 10 9,1-4-10-8,-8 3 10 6,0-3-10-5,-1 1 8 5,1-5-8-3,0 4 8-4,0-3-8 0,-4-1 10 9,-5-3-10-7,5 4 10 4,-4-1-10-1,-4 1 8-4,0 0-8-1,0-1 8 8,0 4-8-6,-4 0 10 4,0-3-10-4,0-1 10 3,-3 1-10-3,-1 3 0 4,0 0 0-4,-4 0 8 8,-4-3-8-8,5 3 0-2,-5-4 9 0,0-3-9 11,0 0 0-8,5 0 0-3,-5-3 0 0,0 3 0 10,1 0 0-7,-1 0 0-2,-4-3 0 0,4 3 8 7,5 3-8-7,-5-6 0 8,-4 6 0-8,5 1 0 8,-1-4 0-5,-4 7 0-3,4 0 10-1,1 0-10 6,-1 4 0-4,0-4 0 7,-3 3 0-6,-1 1-10-2,-4-1 10-1,9-3 0 8,-1 7 0-6,-4-6 8 8,5 2-8-8,-1 1 9-1,-4-4-9-1,5 3 10 9,-1-3-10-5,0 0 8-3,0 4-8-1,1-1 8 9,3-3-8-7,-4 7 0 11,-4 0 9-8,9 4-9-4,-5-7 9 0,0 3-9-1,1 3 12 0,-5 4-12 9,0-7 10-5,4 4-10-4,-3-1 8 1,-5 1-8 8,1 3 0-5,3-4 8-2,0 4-8-2,1-3 0 10,-1 3 18-9,-3 0-2 9,7 3 0-7,-4 1 0-3,0-4-16 0,-3 3 0 9,3-3 0-7,1 7 0-1,-1-7 0 0,-4 4 0 8,5 3 0-7,-5-4 0 3,1 1 0-4,3-1 0 5,0 1 0-5,-3-1 0 5,3 4-13-5,0 0 3 3,1 0 1-2,-1 0 0 5,4 0-12-6,-3 0-3 5,7 0 0-5,12 0 0 18,0 0-84-19,-16 4-16 2,0-1-4 0,16-3-630 5,0 0-126-5</inkml:trace>
  <inkml:trace contextRef="#ctx0" brushRef="#br0" timeOffset="6096">29207 1181 787 0,'0'0'22'1,"0"0"6"-1,0 0-28 0,-4 0 0 4,-4 0 0-4,0-7 0 8,-4 4 94-8,4-1 14 6,1 1 2-6,-5-1 1 10,4 1-44-10,-8-1-9 5,0-3-2-5,1 4 0 9,3-1 1-9,-4 1 0 6,-7-1 0-5,-1 1 0 8,0-1-22-9,1 4-5 5,-5 0-1-5,9 0 0 12,-13 0 5-12,1 0 1 4,7 0 0-4,-3 0 0 10,-1 0-7-10,1 0-2 6,-1 0 0-6,-3 4 0 7,-1-4-2-6,1 3 0 5,-1-3 0-5,-3 0 0 6,0 0-2-6,-1 0-1 7,1 0 0-7,-4 4 0 4,-1-1-7-5,5 1-2 10,-8 3 0-9,4-4 0 3,3 1-2-4,1 3-1 7,-5 0 0-6,9 3 0 6,-4-6-1-6,-1 10 0 4,5-11 0-5,-5 8 0 8,5-4 3-7,-4 3 0 5,-1-3 0-5,1 4 0 7,0-1 4-8,-1 4 1 6,5-4 0-5,-1 1 0 9,-3 6-16-8,4-10 0 3,-1 4 0 0,5 3 0 1,-5-4 0-6,9 4 9 8,-5-3 1-5,4 3 0-2,1 0-10 0,-1 3 0 7,5 1 0-6,-1-1 8 4,0 0-8-5,-3 4 0 7,-1-3 0-3,5 3 0-4,-1-4 0-1,4 4 8 10,-3 0-8-9,-5 4 0-1,-4-4 0 0,13 3 0 10,-1-3 8-9,0 3-8 4,-3 1 8-5,3-1 0 4,0 4 0-3,8-3 0 9,-3-1-8-10,3 4 8 5,0 0-8-5,-4 0 8 9,4 0 0-8,4-4 0 4,-4 1 0-4,4 3 0 7,-3 0-8-7,3 3 12 4,4 4-12-4,4-4 12 8,0-3-12-9,-4 4 8 5,3-4-8-4,1 3 8 10,-4 1 12-10,4-1 1 2,0-3 1-3,4 3 0 10,-4-3-22-6,-4 4-13 0,4-1 1-3,4 1 1 6,0-4 11-7,-4 0 0 9,-4-1 10-8,7 5-10 13,5-1 9-14,0 1-9 0,-4-1 8 0,0 1-8 3,4-4 10-3,3-1-10 9,1 1 12-8,0 0-12 3,-5-3 11-3,9-1-11 4,4-3 10-4,-5 4-10 8,1-4 9-8,0 3-9 4,-1-7 8-4,5 1-8 7,-1 3 8-7,1 0-8 4,0-4 8-4,-1 4-8 7,1 0 8-7,3-3-8 4,1 3 0-4,-1-7 8 8,5 3-8-8,-5-3 8 3,1 0-8-4,-1 0 8 12,5 0-8-11,3 0 0 1,0-4 9-2,-3 1-9 8,-1 3 11-7,5-4-3 5,-1 1 0-5,4-4 0 7,1 0 0-8,-1 0 0 7,0-4 0-6,8 1 0 8,1-4 1-7,-5 3 0 6,4-3 0-6,0 0 0 10,4 0-9-9,-4 0 12-3,5 0-12 0,-9 0 12 3,0 0-12-1,4-3 8 4,-4-1-8-6,5 4 8 11,3-3-8-7,-4 3 0-4,-4-4 0 0,4 4 8 9,0 0-8-7,-3-3 0 3,-1 3 0-5,0-4 0 12,-4 4 0-9,1-3 10-3,-9-1-10 0,8-3 10 14,-3 4-10-11,-1-4 0-3,0-4 0 0,1 1 0 10,3 3 0-8,-4-4 0-2,1-3 0 0,-5 0 0 10,1 4 10-5,-1-1-10-5,1-2 12 0,-1-1-12 8,0 0 9-6,-3-4-9 7,0 1 0-6,-1-1 9-3,-3 1-1 0,3-4 0 11,-3 0 0-7,-1 0 0-4,1 0 0 0,-1 0-8 9,1-3 12-8,-4-1-4 7,-1 1-8-5,1 3 8-2,-4-7-8-1,3 0 8 9,-3 0-8-7,-4-4 8 8,4 5-8-8,-5-5 8-2,1 1-8 0,0-1 0 7,0 1-12-5,-4-1 12 7,-4 1 0-6,-1 0 12-2,1-1 0-1,8 1 0 10,-4-1-12-10,0 1 0 7,-8-1 0-6,8 1 0 6,-4 0 0-4,-4-1 0-2,0 4 0-1,-4-7 0 8,4 4 0-5,0-4 0 1,-4 3 0-2,0 1 0 6,0-4 20-8,0 4 0 8,0-4-1-8,-4 0 0 8,0 0-19-6,1 0 0 9,-1 0 0-9,-4 4 0-2,0-1-8 0,-4-3-6 10,8 4-1-6,-3 3 0-4,3-3 15 0,-4 3 0 8,0-4 0-5,0 4 0 8,1 4 0-9,-5-4 0-2,0 3 0 0,1 1 0 10,-9-1 0-7,8 1 0-3,-3 3 0 0,3-3 0 9,-4-1 10-7,-3 4 2 1,-1-3 0-2,4 3 0 9,-3-4-12-7,-1 4-17-2,1 1 4 1,-1-5 1 5,4 4 20-6,1 0 5 5,-5 0 1-5,-3 4 0 8,3-1-14-5,1 4 0-3,3 0 0-1,4 0 0 8,-3 4-14-8,-1 6 1 9,4-10 0-7,0 11 0 6,1 3 13-5,-1-11-9-2,0 8 9 1,4-1-8 16,-3 1-16-18,3 3-4 0,-4-3 0 0,4 6 0 13,-3-3-99-9,3 3-20-4,-4-3-4 0,0 4-932 7</inkml:trace>
  <inkml:trace contextRef="#ctx0" brushRef="#br0" timeOffset="9717">26228 2096 756 0,'0'0'16'0,"0"0"4"0,0 0 1 0,0 0 0 0,0 0-21 1,0 0 0 0,0 0 0-1,0 0 0 9,0 0 108-9,0 0 18 5,0 0 3-5,0 0 1 10,0 0-42-10,0 0-8 5,0 0-1-5,0 0-1 10,0 0-7-10,0 0-2 5,0 0 0-5,0 0 0 11,0 0-3-10,0 0-1 2,0 0 0-3,-4 7 0 15,-4 0-27-15,8-7-6 0,0 0 0 0,0 11-1 11,0-11-23-11,0 10-8 5,0 0 0-5,0-10 0 9,4 14 11-9,0 0-11 8,-4 4 12-7,0-8-12 5,4 4 10-6,0 0-10 9,-4-3 8-9,4 6-8 8,0-3 10-8,0 4-10 8,-4-1 12-8,0 1-12 5,0 3 27-4,3-4-2 3,1 0 0-4,0 1 0 10,0-1-25-9,0 1 0 3,-4-1 0-3,4 1 0 8,0-1 8-8,-4-3 5 3,0 4 2-3,0-1 0 9,4-6 5-9,-4 3 0 3,0 0 1-4,0-1 0 11,0-13-1-10,0 11 0 2,0-1 0-3,0-3 0 12,-4 4-3-12,4-11-1 2,0 0 0-1,0 10 0 9,-4-6 0-7,4-4 0 3,0 0 0-4,0 0 0 5,0 0-4-7,0 0 0 7,0 0-1-7,0 0 0 7,0 0-11-7,0 0 8 7,0 0-8-5,0 0 8 5,0 0-8-7,0 0 0 3,0 0 0 1,0 0 0 2,0 0 0-5,0 0-20 5,0 0 3-6,-4 7 1 28,-4-7-135-26,8 0-26-2,0 0-6 0</inkml:trace>
  <inkml:trace contextRef="#ctx0" brushRef="#br0" timeOffset="10557">27426 2334 656 0,'0'0'18'0,"0"0"6"0,0 0-24 0,0 0 0 3,0-11 0-2,4 4 0 7,-4 0 79-8,4 0 11 7,-4 0 2-7,0 0 1 8,4 0-21-8,0-3-4 8,-4 3 0-8,4 0-1 7,4 0-15-7,-4 0-4 6,0 0 0-6,4 0 0 9,-4-4-8-8,3 4-1 3,1 0-1-4,0-3 0 11,4 3-4-11,-8 0-1 4,4 3 0-4,0 1 0 10,-1-1-6-10,-3 1-2 5,4-4 0-5,0 3 0 10,0 1 1-10,0-1 0 5,-8 4 0-5,8-3 0 11,-8 3-26-10,0 0 0 2,11 0 0-3,-3-4 0 15,-8 4 8-15,0 0-8 0,0 0 8 0,0 0-8 11,12 7 0-11,-12-7 8 5,8 7-8-5,-4 4 0 12,4-1 0-12,-4 1 0 9,-4-1 0-9,4 4 0 5,-4 0 0-4,4 0 0 4,-8 0 8-4,4-3-8 7,0 3 0-8,0 0 0 4,-4 0 0-4,0-4 0 16,-4 1 0-16,4 3 0 5,4-4 0 1,-4 4 8-5,4-4-8-1,-4 1 0 4,-4-1 0-1,8 1 0 7,-8-1 0-8,4 1 0-1,1-1 0-1,-5 1 8 12,4-1-8-9,-4 1 0-3,0-1 0 0,0 1 0 12,4-4 0-9,-4 3 8-3,4-3-8 1,-3 4 0 10,-5-1 0-8,4 1 0-3,4-4 0 0,-4 0 0 8,0-4 0-6,4 7 0 6,0-3 0-7,1-3 0 2,-5-1 0-2,4 4 8 8,0-3-8-7,0 3 0 1,4-4 11 1,-4 1-3 2,-4-1-8-5,8 1 12 10,0-4-3-9,-4 7-1-2,-4-4 0 0,4 1 0 8,4-4 0-8,-4 7-8 8,1 0 12-7,-1-4-4 6,0 4 9-3,4-7 2-3,0 0 0-1,0 0 0 9,-4 4-19-9,4-4-16 5,0 0 4-5,0 0 0 12,0 0 12-9,0 0 0-3,0 0 12 0,0 0-12 15,0 0 15-14,0 0-4-1,0 0-1 0,0 0 0 9,0 0 2-4,0 0 1-4,0 0 0-1,0 0 0 8,0 0-1-8,0 0-1 7,12-4 0-7,-1 4 0 9,-11 0-3-9,12-3 0 10,0-1 0-9,0 1 0 9,-12 3-8-9,0 0 0 0,11-4 9-1,1 1-9 7,-12 3 8-2,12 3-8-4,-12-3 8-1,16 0-8 9,-4 0 0-9,-12 0 9 6,0 0-9-4,0 0 0 4,0 0 20-6,15 0-2 4,-3 0-1-3,-12 0 0 10,12-3-17-11,-12 3-14 4,16-4 2-3,-5 1 1 8,1 3 19-8,0-4 3 2,-4 4 1-3,-8 0 0 21,12-3-61-21,-5-1-12 0,5 1-3 0,-12 3-566 10,12 0-114-10</inkml:trace>
  <inkml:trace contextRef="#ctx0" brushRef="#br0" timeOffset="11499">28503 1932 878 0,'-4'0'19'0,"4"0"4"0,0 0 1 0,-4-4 1 1,4 4-25-1,0-7 0 6,0 0 0-6,0 7 0 9,4-3 71-9,0-4 9 4,-4 0 1-3,8 0 1 9,0 0-9-10,0 0-1 5,0-3-1-5,3 3 0 10,1 0-18-10,0-4-3 5,0 4-1-5,4 0 0 11,-5 0-6-11,5 0-2 4,0-3 0-4,0 6 0 12,-5 1-8-12,1 3-1 4,4 0-1-4,0 0 0 12,-1 0-14-12,-3 3-2 2,4 1-1-2,-4 3 0 11,-5-4-2-11,1 8 0 4,4-1 0-4,-8 1 0 10,0-1 0-10,-4 1-1 6,4 3 0-5,-4 0 0 7,0 3-11-8,0 0 12 11,0 1-12-11,-4 3 12 5,-4 0-12-5,4-4 8 6,0 1-8-6,-4-1 8 8,0 1-8-7,1-1 8 3,-1-3-8-4,-4 4 8 10,4-1-8-9,0 0 0 3,-4-3 0-4,1-3 0 9,7-1 8-8,-8 1-8 4,4-4 8-4,4 0-8 9,-4 0 0-8,8-7 0 4,0 0 8-6,-4 3-8 10,0 4 0-10,4-7 0 3,0 0 0-2,0 0 0 11,0 0 0-11,0 0 0 1,0 0 0 0,8-3 8 5,0-1-8-4,4 1 0 0,-4-1 0-3,0 4 0 8,3-7 0-6,1 4 0 7,0 3 0-8,0-4 0 3,0 4 0-2,3-3 0 7,5 3 0-8,0 0 0 0,-1 0 0-1,1 3 0 9,-4 1 0-8,-16-4 8 4,19 7-8-5,-3 0 8 5,4 0-8-5,-5 0 8 10,-3 3-8-10,0-3 0 5,-4 4 0-5,4-1 0 10,-5 1 8-10,-3 3 0 4,0-4 0-3,0 4 0 9,-4 0-8-10,0 0 12 5,0 0-12-4,0 0 12 9,-4 3-4-10,0-3-8 4,0 0 12-3,-3 0-4 10,-5 0 3-10,8 0 0 1,-4 0 0-2,-4-3 0 11,4 3 7-9,-3 0 2 1,-1-7 0-3,0 3 0 9,-4 1-20-9,5-4 8 6,-1 0-8-6,-4 0 0 10,0 0 16-7,1-4-4 5,-1 1-1-8,4 2 0 6,-4-2-1-1,1-1 0-4,-1-3 0-1,0 0 0 7,0 0-10-3,5 0 12-3,-5-3-12-1,0-1 12 9,-3 1-12-8,3 0 0 3,4-1 0-4,0 4 8 10,4-3-8-9,1-4 0 3,-5 3 0-4,12 4 8 10,0 0-8-10,-8-7 0 5,0 4 0-4,8 3 0 9,0 0 0-10,-8-7-14 4,0 0 3-4,4 3 1 20,4 4-13-19,0 0-2-1,0 0-1 0,-7-3-662 11,3-1-132-9</inkml:trace>
  <inkml:trace contextRef="#ctx0" brushRef="#br0" timeOffset="13118">30696 3367 1051 0,'0'0'23'1,"0"0"5"-1,0 0 0 0,0 0 2 2,0 0-30-1,0 0 0 3,0 0 0-4,0 0 0 11,0 0 67-11,0 0 7 7,0 0 2-7,0 0 0 7,0 0-35-7,0 0-6 10,0 0-2-10,0 0 0 5,0 0-2-5,0 0-1 6,0 0 0-6,0 0 0 10,0 0 7-10,-4 7 2 6,0 0 0-6,4-7 0 9,-4 7 2-9,0 0 1 4,-7-3 0-4,7 3 0 11,-4 0 0-11,4 0 0 4,-8 0 0-4,4 0 0 12,0 0-19-12,1-1-4 3,-9 1-1-3,4 0 0 13,-4 0-2-13,1 0 0 5,-9-3 0-5,-3 3 0 11,7 0 5-11,0 0 1 2,-7-4 0-2,7 4 0 9,-4 0-7-9,1 0-2 7,7-3 0-6,-7-4 0 6,7 7-5-6,-4-4-8 8,5-3 11-9,-1 0-11 7,4 0 22-5,-4 0-2 8,8 4-1-6,1-4 0-4,-1-4-8 0,8 4-2 9,-4 0 0-8,-8-3 0 2,12-1-9 4,0 4 0-7,-4-7 0 0,0 4 8 11,4-8-8-11,0 11 0 7,0-7 0-6,0 0 0 6,4 0 0-2,-4-3 0-5,4 3 0 0,-4 0 0 10,8 0 0-4,-4 0 0-6,0 0 0 0,4-3 0 10,-1 3 0-9,1-4 0 0,-8 1 0 1,16-4 0 6,-8 3 0-4,4-3 0 1,-1 0 0-5,1 0 0 10,-4 4 0-5,8-4 0-5,-4-4 0 0,-1 1 0 7,1 3 0-4,4 0 0 4,-4-4 0-3,3 5 0-3,-3 2 0-1,0-3 0 8,-4 4 0-6,0-1 0 7,7 1 0-7,-7 3 0-2,-4-4 0 1,8 4 0 7,-8 0 0-4,4 4 0-4,-4-4 0 1,-4 7 0 9,8-7 0-10,-8 7 0 4,0 0 0-4,0 0 0 11,4-4 0-10,-4 4 0 2,0 0 0-3,0 0 0 12,0 0 0-12,0 0 0 3,0 0 0-1,0 0 0 7,0 0 0-5,0 0 0-4,0 0 0 1,0 0 0 10,0 0 0-11,0 0 0 4,0 0 0-2,7 4 0 5,-7-4 0-4,4 7 0 5,0 3 0-7,0-3 0 10,-4-7 0-9,4 11 0-2,-4-1 0 0,4 1 0 6,-4-1 0-4,0 1 0 3,0 3 0-4,0 3 0 7,8 0 0-2,-8 4 0-6,4 0 0 0,-4 4 0 9,0-1 0-9,4-3 0 7,0 4 0-5,-4-1 0 5,4 1 0-3,-4-1 8-4,4 0-8 0,-4 1 0 9,0-1 8-8,3-3-8 2,-3 0 0-3,4-3 8 11,-4-1 0-9,4 1-8 2,-4-4 12-3,0 3-4 9,0 0 9-8,0 1 2-1,0-4 0 0,0 0 0 7,0-4-10-6,0 1-1 2,0 3-8-3,0 0 12 5,-4-4-12-4,4-3 8 5,0-7-8-6,0 11 0 5,0-1 10-6,0-10-10 9,0 0 10-9,0 0-10 6,0 0 9-5,0 0-9 5,0 0 8-6,0 0-8 8,0 0 8-8,0 0-8 8,0 0 8-8,0 0-8 7,0 0 8-6,0 0-8 3,0 0 0-4,0 0 8 9,0 0-8-8,0 0 0 5,0 0-10-6,0 0 10 22,0 0-51-21,0 0-4-1,0-7-1 1,0 7-669 8,0 0-135-7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1:07.5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10880 0 0,'0'0'248'0'0,"0"0"34"0"0,0 0 20 0 0,0 0-38 0 0,0 0-154 0 0,0 0-38 0 0,0 0 82 0 0,0 0 166 0 0,3-2 298 0 0,7-9 29 0 0,-7 8-31 0 0,-3 3-417 0 0,0 0 58 0 0,0 0 131 0 0,0 0-17 0 0,0 0-15 0 0,0 0-50 0 0,0 0-18 0 0,0 0-7 0 0,0 0-17 0 0,0 0-68 0 0,0 0-32 0 0,0 0-4 0 0,0 0-14 0 0,0 0-56 0 0,0 0-3 0 0,0 3-28 0 0,0 8-62 0 0,0-9-32 0 0,0-2-53 0 0,0 0-34 0 0,0 0-121 0 0,0 0-200 0 0,0 0 251 0 0,1 1-31 0 0,-1 0-67 0 0,1-1 98 0 0,0 1-37 0 0,-1 0-30 0 0,1 0-36 0 0,2 1-388 0 0,-1 0-106 0 0,0 0-82 0 0,0 0-211 0 0,0 0-948 0 0,-1-1-1146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1:14.8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6832 0 0,'0'0'200'0'0,"0"2"-8"0"0,0-1-190 0 0,0-1 0 0 0,0 1 0 0 0,0-1 0 0 0,0 1 0 0 0,0 0 0 0 0,0-1 0 0 0,0 1 0 0 0,1-1 0 0 0,-1 1 1 0 0,0-1-1 0 0,0 1 0 0 0,1-1 0 0 0,-1 1 0 0 0,0-1 0 0 0,1 1 0 0 0,-1-1 0 0 0,0 1 0 0 0,1-1 0 0 0,-1 1 0 0 0,1-1 0 0 0,-1 0 1 0 0,0 1-1 0 0,1-1 0 0 0,0 1-2 0 0,0-1-1 0 0,-1 0 1 0 0,1 1-1 0 0,-1-1 1 0 0,1 1 0 0 0,-1-1-1 0 0,1 1 1 0 0,0-1 0 0 0,-1 1-1 0 0,0 0 1 0 0,1-1-1 0 0,-1 1 1 0 0,1-1 0 0 0,-1 1-1 0 0,0 0 1 0 0,1 0-1 0 0,-1-1 1 0 0,0 1 0 0 0,0 0-1 0 0,0-1 1 0 0,0 1-1 0 0,1 0 1 0 0,-1 0 0 0 0,0-1-1 0 0,0 1 1 0 0,0 0 0 0 0,-1 8 62 0 0,1-1 102 0 0,-1 2 96 0 0,2 14 443 0 0,0-17-521 0 0,1 1-41 0 0,1 0 19 0 0,3 7 135 0 0,1 5 71 0 0,-3-7-149 0 0,0-3-76 0 0,-2 0-50 0 0,5 21 234 0 0,-5-20-192 0 0,0-1 1 0 0,1 1 0 0 0,2 2-134 0 0,10 33 632 0 0,-5-1 61 0 0,-1-7-78 0 0,2-6-77 0 0,-7-14-216 0 0,-4-13-222 0 0,1 0-1 0 0,0-1 0 0 0,1 1 1 0 0,-1 0-1 0 0,1-1 1 0 0,0 1-1 0 0,0-1 1 0 0,1 1-100 0 0,3 5 250 0 0,-2-1-47 0 0,1 7 94 0 0,-2-3-126 0 0,8 8 162 0 0,-6 5-11 0 0,2-13-121 0 0,-7-12-181 0 0,1 1 0 0 0,0-1-1 0 0,0 1 1 0 0,-1-1 0 0 0,1 0-1 0 0,0 1 1 0 0,-1 0 0 0 0,0-1-1 0 0,1 1 1 0 0,-1-1 0 0 0,0 1-1 0 0,0-1 1 0 0,0 1-20 0 0,0 0 12 0 0,0 0 0 0 0,1-1 1 0 0,-1 1-1 0 0,0 0 0 0 0,1 0 0 0 0,-1-1 1 0 0,1 1-1 0 0,0 0 0 0 0,-1-1 1 0 0,1 1-1 0 0,0 0 0 0 0,0-1 0 0 0,0 1-12 0 0,0-1 11 0 0,0 1 0 0 0,0-1-1 0 0,0 1 1 0 0,0-1 0 0 0,-1 1 0 0 0,1 0-1 0 0,-1 0 1 0 0,1-1 0 0 0,-1 1-1 0 0,1 0 1 0 0,-1 0 0 0 0,0-1-1 0 0,0 1-10 0 0,0 4 39 0 0,0 3-16 0 0,0-2 14 0 0,0 4 42 0 0,0 6 65 0 0,0-16-339 0 0,0-1 63 0 0,0 0 55 0 0,0 1 47 0 0,0-1 71 0 0,0 1 85 0 0,0 1 478 0 0,0-2-510 0 0,0 1-37 0 0,0-1-49 0 0,0 1-62 0 0,0-1-74 0 0,0 1-86 0 0,0-1-58 0 0,0 1-87 0 0,0 0-93 0 0,0-1-104 0 0,0 1-111 0 0,0 0-119 0 0,0-1 345 0 0,0 1-33 0 0,0-1-33 0 0,0 0-36 0 0,0 0-1476 0 0,0 0-1146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1:16.7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364 79 7920 0 0,'0'0'174'0'0,"0"0"29"0"0,0 0 13 0 0,0 0-67 0 0,0 0-2 0 0,0 0 62 0 0,0 0 186 0 0,0-3 340 0 0,0-23 775 0 0,-3 21-854 0 0,-8-6-42 0 0,9 9-6 0 0,-1-1-27 0 0,-7-7-112 0 0,8 8-232 0 0,0 1-64 0 0,0 0-52 0 0,0 1-44 0 0,0 0-25 0 0,-3 1 5 0 0,4-1 1 0 0,1 0 3 0 0,-7 0 276 0 0,2-2-97 0 0,2 0-48 0 0,-1-2-16 0 0,1 0-15 0 0,0 2 5 0 0,-2 1 41 0 0,-2 0 89 0 0,-10 1-55 0 0,-2 0-40 0 0,-1 0-39 0 0,0 0-40 0 0,18 0-117 0 0,0 0-1 0 0,0 1 1 0 0,1-1-1 0 0,-1 0 1 0 0,0 1-1 0 0,0-1 1 0 0,1 1-1 0 0,-1 0 1 0 0,0-1-1 0 0,1 1 1 0 0,-1 0-1 0 0,1 0 1 0 0,-1 0-5 0 0,1 0 0 0 0,-1 0 0 0 0,1 0 0 0 0,-1 0 0 0 0,0 0 0 0 0,1-1 1 0 0,-1 1-1 0 0,0-1 0 0 0,1 1 0 0 0,-1-1 0 0 0,0 0 0 0 0,0 1 0 0 0,0-1 0 0 0,0 0 0 0 0,-5 0 0 0 0,5-1 0 0 0,0 1 0 0 0,0 0 0 0 0,0 0 0 0 0,0 0 0 0 0,-1 1 0 0 0,1-1 0 0 0,0 0 0 0 0,0 1 0 0 0,0 0 0 0 0,-1 0 0 0 0,-44 25 0 0 0,33-21 0 0 0,14-4 0 0 0,0 0 0 0 0,-1-1 0 0 0,1 1 0 0 0,0 0 0 0 0,-1 0 0 0 0,1 0 0 0 0,0 0 0 0 0,0-1 0 0 0,0 1 0 0 0,0 0 0 0 0,0 0 0 0 0,0 0 0 0 0,0 0 0 0 0,0 0 0 0 0,0 0 0 0 0,0-1 0 0 0,0 1 0 0 0,0-1 0 0 0,0 1 0 0 0,0-1 0 0 0,0 1 0 0 0,0-1 0 0 0,0 1 0 0 0,0-1 0 0 0,0 1 0 0 0,0-1 0 0 0,0 1 0 0 0,-1-1 0 0 0,1 1 0 0 0,0-1 0 0 0,0 1 0 0 0,0-1 0 0 0,-1 1 0 0 0,1-1 0 0 0,0 0 0 0 0,-1 1 0 0 0,1-1 0 0 0,0 1 0 0 0,-1-1 0 0 0,1 0 0 0 0,-1 1 0 0 0,1-1 0 0 0,0 0 0 0 0,-1 1 0 0 0,-6 6 0 0 0,6-4 0 0 0,0 0 0 0 0,1 0 0 0 0,-1-1 0 0 0,1 1 0 0 0,0 0 0 0 0,0 0 0 0 0,0 1 0 0 0,0-4 0 0 0,0 2 0 0 0,0 0 0 0 0,0 0 0 0 0,0 0 0 0 0,-1 0 0 0 0,1 0 0 0 0,-1-1 0 0 0,1 1 0 0 0,-1 0 0 0 0,0 0 0 0 0,1 0 0 0 0,-1-1 0 0 0,0 1 0 0 0,-1 1 0 0 0,1-1 0 0 0,0-1 0 0 0,0 0 0 0 0,0 1 0 0 0,1-1 0 0 0,-1 1 0 0 0,0-1 0 0 0,1 1 0 0 0,-1 0 0 0 0,1-1 0 0 0,0 1 0 0 0,0-1 0 0 0,-1 1 0 0 0,1 1 0 0 0,-1 6 0 0 0,2 1 0 0 0,12 18 0 0 0,-6-14 2 0 0,-3-6-13 0 0,0 0 0 0 0,0 0 1 0 0,1 0-1 0 0,0-1 0 0 0,0 1 0 0 0,1-1 0 0 0,4 4 11 0 0,-7-8-8 0 0,-1 0 1 0 0,0-1 0 0 0,0 1-1 0 0,-1 0 1 0 0,1 0-1 0 0,0 1 8 0 0,-1-2-2 0 0,-1 0-1 0 0,1 0 1 0 0,0 0-1 0 0,0 0 1 0 0,1-1-1 0 0,-1 1 1 0 0,0 0-1 0 0,0-1 1 0 0,1 1-1 0 0,-1-1 1 0 0,1 1-1 0 0,-1-1 0 0 0,2 1 3 0 0,7 3-73 0 0,-7-4 55 0 0,-1 0-1 0 0,0 0 1 0 0,0 0 0 0 0,1 0-1 0 0,-1 1 1 0 0,0-1-1 0 0,0 1 1 0 0,0-1 0 0 0,-1 1 18 0 0,12 11-95 0 0,8 9-23 0 0,-7-12 105 0 0,49 22-81 0 0,-50-27 35 0 0,-12-1 48 0 0,1-1 7 0 0,13 6-49 0 0,1 1 42 0 0,0-1 11 0 0,-15-6 0 0 0,1 1 0 0 0,-2-4 0 0 0,1 1 0 0 0,0-1 0 0 0,0 0 0 0 0,0 1 0 0 0,-1-1 0 0 0,1 0 0 0 0,0 0 0 0 0,0 0 0 0 0,0 1 0 0 0,0-1 0 0 0,-1 0 0 0 0,1 0 0 0 0,0 0 0 0 0,1-1 0 0 0,-1 1 1 0 0,0 0 0 0 0,-1 0 0 0 0,1 0 0 0 0,0 0-1 0 0,0 0 1 0 0,0 0 0 0 0,0 1 0 0 0,-1-1-1 0 0,1 0 1 0 0,0 0 0 0 0,0 1 0 0 0,0-1-1 0 0,0 0 1 0 0,0 1-1 0 0,-1 0 4 0 0,1-1-1 0 0,-1 1 1 0 0,0-1 0 0 0,1 1-1 0 0,-1 0 1 0 0,0-1 0 0 0,0 1-1 0 0,0 0 1 0 0,0-1 0 0 0,1 1-1 0 0,-1 0 1 0 0,0 0 0 0 0,0-1-1 0 0,0 1 1 0 0,0 0-4 0 0,0 9 129 0 0,0 3 31 0 0,-1-8-128 0 0,-1-2-47 0 0,-9 2 63 0 0,7 2-36 0 0,4-6-11 0 0,-1-1-1 0 0,1 0 0 0 0,0 1 1 0 0,0-1-1 0 0,0 1 1 0 0,-1-1-1 0 0,1 0 0 0 0,0 1 1 0 0,-1-1-1 0 0,1 0 1 0 0,0 0-1 0 0,-1 1 0 0 0,1-1 1 0 0,0 0-1 0 0,-1 0 0 0 0,1 1 1 0 0,0-1-1 0 0,-1 0 1 0 0,1 0-1 0 0,-1 0 0 0 0,1 0 1 0 0,0 0-1 0 0,-1 1 1 0 0,1-1-1 0 0,-1 0 0 0 0,1 0 1 0 0,0 0-1 0 0,-1 0 1 0 0,1 0-1 0 0,-1 0 0 0 0,1 0 0 0 0,-6 2 48 0 0,5-1-45 0 0,0 1-1 0 0,-1-1 0 0 0,0 0 0 0 0,1 0 0 0 0,-1 0 0 0 0,0 0 0 0 0,1-1 0 0 0,-1 1 0 0 0,0 0 0 0 0,0-1 0 0 0,1 1 0 0 0,-1-1 0 0 0,-1 1-2 0 0,-30 0 55 0 0,30-1-53 0 0,1 0 1 0 0,0 1-1 0 0,1-1 1 0 0,-1 0-1 0 0,0 0 1 0 0,0 1-1 0 0,1-1 1 0 0,-1 1-1 0 0,0 0 1 0 0,1-1-1 0 0,-1 1 1 0 0,0 0-1 0 0,1 0 0 0 0,-1 0-2 0 0,1 0 3 0 0,-1 0-1 0 0,1 0 1 0 0,-1 0-1 0 0,0 0 1 0 0,1-1-1 0 0,-1 1 1 0 0,0 0-1 0 0,1-1 1 0 0,-1 0-1 0 0,0 1 1 0 0,0-1-1 0 0,1 0 0 0 0,-1 0-2 0 0,-30 0 16 0 0,-23 0 54 0 0,17 0-76 0 0,2 0-82 0 0,-6 0-112 0 0,39 0 56 0 0,3 0-16 0 0,-1-1 15 0 0,0 1 44 0 0,-1-1 11 0 0,-1 2 50 0 0,-1-1 3 0 0,2-2-31 0 0,0-1-58 0 0,2 0-56 0 0,0 1-77 0 0,0 1 82 0 0,0 0-39 0 0,0 1 216 0 0,0-1-256 0 0,0 1-38 0 0,0-1-397 0 0,0 1 97 0 0,0-1-53 0 0,0 1-760 0 0,0 0-596 0 0,0 0-1135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1:15.3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332 127 9416 0 0,'0'0'208'0'0,"-3"0"33"0"0,3 0-232 0 0,0 0 0 0 0,0 0 0 0 0,-1 0-1 0 0,1 0 1 0 0,0 0 0 0 0,0 1 0 0 0,-1-1 0 0 0,1 0-1 0 0,0 0 1 0 0,0 0 0 0 0,-1 0 0 0 0,1 0 0 0 0,0 0 0 0 0,-1-1-1 0 0,1 1 1 0 0,0 0 0 0 0,0 0 0 0 0,-1 0 0 0 0,1 0 0 0 0,0 0-1 0 0,0 0 1 0 0,-1 0 0 0 0,1 0 0 0 0,0-1 0 0 0,0 1-1 0 0,-1 0 1 0 0,1 0 0 0 0,0 0 0 0 0,0-1 0 0 0,0 1 0 0 0,0 0-1 0 0,-1 0 1 0 0,1-1-9 0 0,-6-6 189 0 0,-8-1-142 0 0,-5-1-2 0 0,9 4 69 0 0,1 4 199 0 0,-3 2-121 0 0,2-1-72 0 0,-1 0 51 0 0,-28 0 526 0 0,22 0-445 0 0,17 0-243 0 0,-1 0 0 0 0,1 0 1 0 0,-1 0-1 0 0,1 0 1 0 0,-1 0-1 0 0,1 0 1 0 0,-1 0-1 0 0,1 0 1 0 0,-1 0-1 0 0,1 0 0 0 0,-1 0 1 0 0,1 0-1 0 0,-1 0 1 0 0,1 1-1 0 0,-1-1 1 0 0,1 0-1 0 0,0 0 0 0 0,-1 0 1 0 0,1 1-1 0 0,-1-1 1 0 0,1 0-1 0 0,0 1 1 0 0,-1-1-1 0 0,1 0 1 0 0,-1 1-1 0 0,1-1 0 0 0,0 0 1 0 0,0 1-1 0 0,-1-1 1 0 0,1 1-1 0 0,0-1 1 0 0,-1 1-10 0 0,-3 6 146 0 0,-4-2 28 0 0,-9 3 22 0 0,13-6-134 0 0,-6 3 78 0 0,7-4-109 0 0,1 0-1 0 0,0 0 1 0 0,0 0 0 0 0,-1 1-1 0 0,1-1 1 0 0,0 1-1 0 0,0-1 1 0 0,0 1 0 0 0,0 0-31 0 0,-11 11 204 0 0,-9 7-69 0 0,17-16-112 0 0,1 1-1 0 0,0-1 0 0 0,0 1 0 0 0,1 0 0 0 0,-2 2-22 0 0,0 3 48 0 0,4-7-39 0 0,0-1-1 0 0,0 0 0 0 0,0 0 1 0 0,0 0-1 0 0,-1 1 0 0 0,1-1 0 0 0,-1-1 1 0 0,0 1-1 0 0,1 0-8 0 0,-9 12 22 0 0,5 2 45 0 0,3 0 47 0 0,2 2 53 0 0,1-3 11 0 0,-1-13-158 0 0,0-1-1 0 0,0 0 1 0 0,0 0-1 0 0,0 1 1 0 0,1-1 0 0 0,-1 0-1 0 0,0 0 1 0 0,1 1 0 0 0,-1-1-1 0 0,1 0 1 0 0,-1 0-1 0 0,1 0 1 0 0,-1 0 0 0 0,1 1-20 0 0,1-1 30 0 0,-1 0 1 0 0,0 0 0 0 0,0 0 0 0 0,1 1 0 0 0,-1-1 0 0 0,1-1-1 0 0,-1 1 1 0 0,1 0 0 0 0,-1 0 0 0 0,1 0 0 0 0,0-1-1 0 0,-1 1 1 0 0,1-1 0 0 0,0 0 0 0 0,0 1-31 0 0,33 1 426 0 0,-12-3-215 0 0,-11 0-134 0 0,-2 1-33 0 0,5-3 35 0 0,1-10-7 0 0,1 0-7 0 0,-7 8-22 0 0,-8 4-35 0 0,1 0 0 0 0,-1 0 0 0 0,0 0 1 0 0,0 0-1 0 0,0-1 0 0 0,0 1 0 0 0,0-1 1 0 0,0 0-1 0 0,0 0-8 0 0,2-1 9 0 0,0 0 0 0 0,0 0 0 0 0,0 1 0 0 0,0-1 0 0 0,2 0-9 0 0,-3 1 7 0 0,0 1-1 0 0,0-1 0 0 0,0 1 1 0 0,-1-1-1 0 0,1 0 0 0 0,-1 0 1 0 0,1 0-1 0 0,-1 0 0 0 0,0-1 1 0 0,0 1-1 0 0,0-1 0 0 0,0 1 1 0 0,1-2-7 0 0,28-59 128 0 0,-28 47-117 0 0,-4 16-11 0 0,1-1 0 0 0,0 0 0 0 0,0 0 0 0 0,0 0 0 0 0,0 0 0 0 0,1 1 0 0 0,-1-1 0 0 0,0 0 0 0 0,0 0 0 0 0,0 0 0 0 0,1 0 0 0 0,-1 1 0 0 0,0-1 0 0 0,1 0-1 0 0,-1 0 1 0 0,11-4 0 0 0,-11 4-1 0 0,1 1 0 0 0,-1-1 0 0 0,0 0 0 0 0,1 1-1 0 0,-1-1 1 0 0,0 0 0 0 0,0 1 0 0 0,0-1-1 0 0,0 0 1 0 0,1 1 0 0 0,-1-1 0 0 0,0 0-1 0 0,0 1 1 0 0,0-1 0 0 0,0 0 1 0 0,0-1-87 0 0,0 2 10 0 0,0 2 22 0 0,0-2 55 0 0,-1 1-1 0 0,1 0-1 0 0,0-1 1 0 0,0 1-1 0 0,1 0 1 0 0,-1-1 0 0 0,0 1-1 0 0,0 0 1 0 0,0-1-1 0 0,0 1 1 0 0,1 0 0 0 0,-1-1-1 0 0,0 1 1 0 0,0 0-1 0 0,1-1 1 0 0,-1 1 1 0 0,11 4-54 0 0,-10-2 47 0 0,-1-1-1 0 0,1 1 0 0 0,0 0 1 0 0,-1 0-1 0 0,0 0 0 0 0,1-1 0 0 0,-1 1 1 0 0,0 0-1 0 0,0 0 0 0 0,-1 0 1 0 0,1 1 7 0 0,-1 6-33 0 0,1 1 24 0 0,0-8 9 0 0,0 1 0 0 0,0-1-1 0 0,0 1 1 0 0,0-1 0 0 0,1 1 0 0 0,-1-1 0 0 0,2 4 0 0 0,8 3-1 0 0,-4 14 1 0 0,-3-17 1 0 0,0 0-1 0 0,0 0 0 0 0,5 6 0 0 0,1 3-1 0 0,-4 0 1 0 0,8 0 0 0 0,19 15 0 0 0,-19-15 11 0 0,-4-1 66 0 0,-6-13-62 0 0,1-1 0 0 0,-2 2-48 0 0,1 1 86 0 0,-2-2-19 0 0,0 0-40 0 0,0-1-30 0 0,0-1-36 0 0,0 1-22 0 0,1-1-36 0 0,0 0-41 0 0,0 0-46 0 0,-2 0-23 0 0,1 0-40 0 0,-1 0-38 0 0,1 0-35 0 0,-1 0-231 0 0,0 0-57 0 0,0 0-760 0 0,0 0-605 0 0,0 0-1144 0 0</inkml:trace>
  <inkml:trace contextRef="#ctx0" brushRef="#br0" timeOffset="631.04">695 32 10080 0 0,'0'0'230'0'0,"0"3"30"0"0,0-1-235 0 0,0-1-1 0 0,1 1 1 0 0,-1 0 0 0 0,1-1-1 0 0,-1 1 1 0 0,1 0-1 0 0,0-1 1 0 0,0 1-1 0 0,-1-1 1 0 0,1 1-1 0 0,0-1 1 0 0,0 1-1 0 0,1-1 1 0 0,-1 0-1 0 0,0 1 1 0 0,0-1 0 0 0,1 0-25 0 0,6 7 100 0 0,-2 2-60 0 0,-1 3-40 0 0,6-8 0 0 0,-8 1 14 0 0,-1 1 52 0 0,10 14 358 0 0,2 3 66 0 0,-8-9-5 0 0,0 0-47 0 0,0 0-41 0 0,1-1-38 0 0,7 13 264 0 0,0-1-96 0 0,12 22 308 0 0,-24-32-636 0 0,-2-15-186 0 0,0-1-1 0 0,0 1 1 0 0,0 0-1 0 0,0 0 1 0 0,0 0 0 0 0,1 0-1 0 0,-1 0 1 0 0,0-1 0 0 0,0 1-1 0 0,0 0 1 0 0,1 0-1 0 0,-1 0 1 0 0,0-1 0 0 0,1 1-1 0 0,-1 0-12 0 0,11 4 178 0 0,-6 2-57 0 0,-5-6-114 0 0,0-1 0 0 0,0 0 0 0 0,0 1 0 0 0,1-1 0 0 0,-1 1-1 0 0,0-1 1 0 0,0 0 0 0 0,1 1 0 0 0,-1-1 0 0 0,0 0 0 0 0,0 0 0 0 0,1 1-1 0 0,-1-1 1 0 0,0 0 0 0 0,1 0 0 0 0,-1 1 0 0 0,1-1 0 0 0,-1 0 0 0 0,0 0 0 0 0,1 0-1 0 0,-1 0 1 0 0,1 0 0 0 0,-1 1 0 0 0,0-1 0 0 0,1 0 0 0 0,-1 0 0 0 0,1 0 0 0 0,-1 0-1 0 0,1 0 1 0 0,-1 0 0 0 0,1 0-7 0 0,1 0 153 0 0,-2 2-1 0 0,0-1-144 0 0,0-1-1 0 0,0 1 0 0 0,0-1 1 0 0,0 1-1 0 0,0-1 0 0 0,0 1 0 0 0,0-1 1 0 0,1 0-1 0 0,-1 1 0 0 0,0-1 1 0 0,0 1-1 0 0,0-1 0 0 0,0 1 0 0 0,1-1 1 0 0,-1 1-1 0 0,0-1 0 0 0,0 0 0 0 0,1 1 1 0 0,-1-1-1 0 0,0 0 0 0 0,1 1 1 0 0,-1-1-1 0 0,1 0 0 0 0,-1 1 0 0 0,0-1 1 0 0,1 0-1 0 0,-1 0 0 0 0,1 1 1 0 0,-1-1-1 0 0,1 0-7 0 0,15 1 253 0 0,-11-1-187 0 0,-2 0 132 0 0,-1 0-11 0 0,11-3-64 0 0,1-7-17 0 0,-9 6 5 0 0,1 4-65 0 0,-1-1-13 0 0,0-10 48 0 0,5 6-8 0 0,-4-5-1 0 0,4 4-12 0 0,6-23-48 0 0,-11-2-12 0 0,0 23 0 0 0,-4 6 0 0 0,0 1 0 0 0,0 0 0 0 0,0-1 0 0 0,-1 1 0 0 0,1-1 0 0 0,0 1 0 0 0,-1-1 0 0 0,1 0 0 0 0,-1 1 0 0 0,1-1 0 0 0,-1 1 0 0 0,0-1 0 0 0,0 0 0 0 0,0 0 0 0 0,0-1 4 0 0,1 0 1 0 0,-1-1-1 0 0,1 1 0 0 0,-1 0 0 0 0,1 0 0 0 0,0 0 0 0 0,0-1 0 0 0,1 1 0 0 0,0-2-4 0 0,2-5 17 0 0,7-14-6 0 0,-10 23-10 0 0,0-1 0 0 0,0 0 0 0 0,0 0 0 0 0,0 0 0 0 0,-1-1 0 0 0,1 1 0 0 0,0 0 0 0 0,-1 0 0 0 0,0 0 0 0 0,1-2-1 0 0,1-1 43 0 0,9-8-33 0 0,-6 0-10 0 0,6 8 0 0 0,-11 4 0 0 0,0 0-1 0 0,1 1 0 0 0,-1-1 0 0 0,0 0 0 0 0,1 1 1 0 0,-1-1-1 0 0,0 1 0 0 0,0-1 0 0 0,0 0 0 0 0,0 0 1 0 0,0 1-1 0 0,0-1 0 0 0,0 0 0 0 0,0 1 0 0 0,0-1 1 0 0,0 1 0 0 0,0 0 0 0 0,0 0-1 0 0,0 0 0 0 0,0 0 0 0 0,0 0 0 0 0,0 0 0 0 0,0-1 1 0 0,0 1-1 0 0,0 0 0 0 0,0 0 0 0 0,0 0 0 0 0,0 0 0 0 0,0 0 0 0 0,0 0 1 0 0,0 0-1 0 0,0 0 0 0 0,0 0 0 0 0,0 0 0 0 0,0-1 0 0 0,0 1 1 0 0,0 0-1 0 0,0 0 0 0 0,0 0 0 0 0,0 0 0 0 0,0 0 0 0 0,0 0 1 0 0,1 0-1 0 0,-1 0 0 0 0,0 0 0 0 0,0 0 0 0 0,0 0 0 0 0,0 0 0 0 0,0 0 1 0 0,0-1-1 0 0,0 1 0 0 0,0 0 0 0 0,0 0 0 0 0,0 0 0 0 0,0 0 1 0 0,0 0-1 0 0,1 0 0 0 0,-1 0 0 0 0,0 0 0 0 0,0 0 0 0 0,0 0 1 0 0,0 0-1 0 0,0 0 0 0 0,0 0 0 0 0,0 0 0 0 0,0 0 0 0 0,0 0 1 0 0,0 0-1 0 0,1 0 0 0 0,-1 0 0 0 0,0 0 0 0 0,0 0 0 0 0,0 0 0 0 0,0 0 1 0 0,11 0-22 0 0,-6 3-21 0 0,8 10 18 0 0,10 13-92 0 0,-11-7 78 0 0,-12-17 39 0 0,1 0 1 0 0,0-1-1 0 0,0 1 0 0 0,0 0 0 0 0,0 0 1 0 0,1-1-1 0 0,-1 1 0 0 0,0-1 0 0 0,2 2 0 0 0,0 0-5 0 0,-1 0 0 0 0,1 0 0 0 0,-1 0-1 0 0,0 1 1 0 0,0-1 0 0 0,0 2 5 0 0,0-2-5 0 0,-1 1-1 0 0,1-1 1 0 0,1 0-1 0 0,-1 1 1 0 0,0-1-1 0 0,2 1 6 0 0,3 3 0 0 0,-3-4 0 0 0,-1 0 0 0 0,0 0 0 0 0,0 1 0 0 0,0-1 0 0 0,0 1 0 0 0,0 0 0 0 0,1 7-4 0 0,-3-10 1 0 0,-1 0 0 0 0,0 0 0 0 0,1 1 0 0 0,-1-1 0 0 0,1 0 0 0 0,-1 0-1 0 0,1 0 1 0 0,0 0 0 0 0,-1 0 0 0 0,1 0 0 0 0,0 0 0 0 0,0-1 0 0 0,0 1 0 0 0,0 0 0 0 0,-1 0 0 0 0,1-1 0 0 0,0 1-1 0 0,1 0 4 0 0,3 1-6 0 0,-4-1 6 0 0,-1-1-1 0 0,1 0 1 0 0,0 0 0 0 0,-1 1 0 0 0,1-1-1 0 0,-1 0 1 0 0,1 1 0 0 0,0-1 0 0 0,-1 1 0 0 0,1-1-1 0 0,-1 1 1 0 0,1-1 0 0 0,-1 1 0 0 0,1-1 0 0 0,-1 1-1 0 0,0-1 1 0 0,1 1 0 0 0,-1 0 0 0 0,0-1 0 0 0,1 1-1 0 0,-1 0 1 0 0,0 0 0 0 0,3 3-1 0 0,23 28 1 0 0,-24-27-1 0 0,-2-4 3 0 0,1-1 0 0 0,-1 1 0 0 0,0 0 1 0 0,1-1-1 0 0,-1 1 0 0 0,0-1 0 0 0,1 1 0 0 0,-1-1 0 0 0,0 1 1 0 0,1 0-1 0 0,-1-1 0 0 0,1 1 0 0 0,-1-1 0 0 0,1 0 1 0 0,0 1-1 0 0,-1-1 0 0 0,1 1 0 0 0,-1-1 0 0 0,1 0 0 0 0,0 0 1 0 0,-1 1-1 0 0,1-1-2 0 0,4 2 13 0 0,4 3-1 0 0,-8-4-10 0 0,1 0 1 0 0,-1 0 0 0 0,0 0 0 0 0,1 0-1 0 0,0 0 1 0 0,-1-1 0 0 0,1 1 0 0 0,-1-1-1 0 0,1 1 1 0 0,0-1 0 0 0,1 1-3 0 0,2 1 144 0 0,6 9 17 0 0,-8-9-8 0 0,-1-4 22 0 0,-1 1-137 0 0,8-6 106 0 0,-4 4-50 0 0,-2 2-4 0 0,1 0 37 0 0,1 1 48 0 0,0 0 54 0 0,0-1-98 0 0,5-3 230 0 0,-4 0-185 0 0,-2 2-113 0 0,0-1-66 0 0,-2 3 47 0 0,1 0-20 0 0,2 0 6 0 0,-2-1 25 0 0,-1 0 29 0 0,1-2 47 0 0,10-7-21 0 0,-4 7-59 0 0,-9 3-50 0 0,1 0 1 0 0,-1 0 0 0 0,0 0-1 0 0,0 0 1 0 0,1 0 0 0 0,-1 0-1 0 0,0 0 1 0 0,0 0 0 0 0,1-1 0 0 0,-1 1-1 0 0,0 0 1 0 0,0 0 0 0 0,1 0-1 0 0,-1 0 1 0 0,0 0 0 0 0,0-1 0 0 0,0 1-1 0 0,1 0 1 0 0,-1 0 0 0 0,0 0-1 0 0,0-1 1 0 0,0 1 0 0 0,0 0-1 0 0,0 0 1 0 0,1 0 0 0 0,-1-1-2 0 0,13-24 123 0 0,-12 22-111 0 0,4-10 64 0 0,2 9-56 0 0,-7 4-18 0 0,1-1 1 0 0,-1 1-1 0 0,1 0 1 0 0,-1 0-1 0 0,1-1 0 0 0,-1 1 1 0 0,0 0-1 0 0,1-1 1 0 0,-1 1-1 0 0,0 0 0 0 0,1-1 1 0 0,-1 1-1 0 0,0-1 0 0 0,0 1 1 0 0,1 0-1 0 0,-1-1 1 0 0,0 1-1 0 0,0-1 0 0 0,1 1 1 0 0,-1-1-1 0 0,0 1 0 0 0,0-1 1 0 0,0 1-1 0 0,0-1 1 0 0,0 1-1 0 0,0-1 0 0 0,0 1 1 0 0,0-1-1 0 0,0 1 1 0 0,0-1-1 0 0,0 1 0 0 0,0-1-2 0 0,0-6 12 0 0,0-32-7 0 0,0 3 48 0 0,0-17 28 0 0,0 33-88 0 0,0-2-18 0 0,0 12-55 0 0,2 5-100 0 0,9-10-72 0 0,4-15-206 0 0,-15 30 455 0 0,3-6-163 0 0,-3-1-135 0 0,0 7 291 0 0,0 0 1 0 0,0 0-1 0 0,0 0 0 0 0,0 0 1 0 0,0 0-1 0 0,0 0 0 0 0,0-1 0 0 0,0 1 1 0 0,0 0-1 0 0,0 0 0 0 0,0 0 1 0 0,0 0-1 0 0,0 0 0 0 0,0 0 0 0 0,0 0 1 0 0,0 0-1 0 0,0 0 0 0 0,0 0 1 0 0,0-1-1 0 0,0 1 0 0 0,0 0 1 0 0,0 0-1 0 0,0 0 0 0 0,0 0 0 0 0,0 0 1 0 0,0 0-1 0 0,0 0 0 0 0,0 0 1 0 0,0 0-1 0 0,1 0 0 0 0,-1 0 0 0 0,0 0 1 0 0,0 0-1 0 0,0 0 0 0 0,0-1 1 0 0,0 1-1 0 0,0 0 0 0 0,0 0 0 0 0,0 0 1 0 0,0 0-1 0 0,0 0 0 0 0,0 0 1 0 0,0 0-1 0 0,1 0 0 0 0,-1 0 1 0 0,0 0-1 0 0,0 0 0 0 0,0 0 0 0 0,0 0 1 0 0,0 0-1 0 0,0 0 0 0 0,0 0 1 0 0,0 0-1 0 0,0 0 0 0 0,0 0 0 0 0,1 0 1 0 0,-1 0 9 0 0,2 0-36 0 0,0 0-72 0 0,0-1-74 0 0,-1 1-77 0 0,0-1-78 0 0,0 0-79 0 0,0 0-83 0 0,0-1-83 0 0,0 1-136 0 0,0-1-100 0 0,0 0-104 0 0,0 0-104 0 0,4 0-1292 0 0,4 2-1306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1:13.7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396 206 5264 0 0,'0'0'116'0'0,"0"0"17"0"0,0 0 12 0 0,0 0 50 0 0,0 0-34 0 0,0 0 34 0 0,0-3 237 0 0,0-7 15 0 0,0 9-439 0 0,1 1-1 0 0,-1 0 1 0 0,0 0 0 0 0,0 0-1 0 0,0 0 1 0 0,0 0 0 0 0,0 0 0 0 0,0 0-1 0 0,0 0 1 0 0,0 0 0 0 0,0 0-1 0 0,0-1 1 0 0,0 1 0 0 0,0 0 0 0 0,0 0-1 0 0,0 0 1 0 0,0 0 0 0 0,0 0-1 0 0,0 0 1 0 0,0 0 0 0 0,-1 0 0 0 0,1 0-1 0 0,0 0 1 0 0,0 0 0 0 0,0-1-1 0 0,0 1 1 0 0,0 0 0 0 0,0 0 0 0 0,0 0-1 0 0,0 0 1 0 0,0 0 0 0 0,0 0 0 0 0,0 0-1 0 0,0 0 1 0 0,0 0 0 0 0,0 0-1 0 0,0 0 1 0 0,-1 0 0 0 0,1 0 0 0 0,0 0-1 0 0,0 0 1 0 0,0 0 0 0 0,0 0-1 0 0,0 0 1 0 0,0 0 0 0 0,0 0 0 0 0,0 0-1 0 0,0 0 1 0 0,0 0 0 0 0,-1 0-1 0 0,1 0 1 0 0,0 0 0 0 0,0 0 0 0 0,0 0-1 0 0,0 0 1 0 0,0 0 0 0 0,0 0-8 0 0,-12-3 380 0 0,-2-7 40 0 0,12 8-228 0 0,0 1-44 0 0,-1 0 41 0 0,0 1-108 0 0,-3 1-14 0 0,4-1-24 0 0,1 0 35 0 0,-13 0 378 0 0,0 0-34 0 0,-13 0 327 0 0,0 0-126 0 0,-1 0-119 0 0,17 0-260 0 0,2 0-68 0 0,-16 0 174 0 0,11 2-112 0 0,1 4 9 0 0,1 0-28 0 0,1-4-21 0 0,4-1-73 0 0,1 0-33 0 0,-4 4 17 0 0,9-4-104 0 0,-1 0 1 0 0,0 0-1 0 0,1 0 1 0 0,-1 0-1 0 0,0 0 1 0 0,0-1-1 0 0,0 1 1 0 0,0 0-1 0 0,1-1 0 0 0,-1 0 1 0 0,0 0-1 0 0,0 1 1 0 0,-2-1-6 0 0,0 0 7 0 0,3-1-4 0 0,0 1-1 0 0,0 0 0 0 0,0 0 1 0 0,0 0-1 0 0,0 0 0 0 0,0 0 1 0 0,0 0-1 0 0,0 0 0 0 0,0 1 1 0 0,0-1-1 0 0,0 0 0 0 0,0 0 0 0 0,0 1 1 0 0,0-1-1 0 0,0 1 0 0 0,0-1 1 0 0,0 1-1 0 0,1-1 0 0 0,-1 1 1 0 0,0-1-1 0 0,0 1 0 0 0,0 0 1 0 0,1-1-1 0 0,-1 1 0 0 0,0 0 1 0 0,1 0-1 0 0,-1-1 0 0 0,1 1 1 0 0,-1 0-1 0 0,1 0 0 0 0,-1 0 1 0 0,1 0-1 0 0,0 0-2 0 0,-27 31 165 0 0,20-14-91 0 0,4-4-38 0 0,2-10-27 0 0,0 0-1 0 0,0 1 1 0 0,-1-1-1 0 0,1 0 1 0 0,-1 1 0 0 0,-1 0-9 0 0,-2 3 31 0 0,4-7-27 0 0,0 1 0 0 0,0-1 1 0 0,1 1-1 0 0,-1-1 0 0 0,0 1 1 0 0,0-1-1 0 0,1 1 0 0 0,-1-1 1 0 0,1 1-1 0 0,0 0 0 0 0,-1-1 1 0 0,1 1-1 0 0,0 0 0 0 0,0 0 1 0 0,0 0-5 0 0,-1 7 22 0 0,1-6-12 0 0,0 0 0 0 0,-1 0 0 0 0,1 0 0 0 0,0 0 0 0 0,1 0 0 0 0,-1 0 0 0 0,0 0 1 0 0,1 0-1 0 0,0 0 0 0 0,-1-1 0 0 0,2 2-10 0 0,8 14 27 0 0,-5 9 47 0 0,-3-24-59 0 0,-1 1 0 0 0,0-1 0 0 0,1 0 0 0 0,0 0 1 0 0,0 1-1 0 0,0-1 0 0 0,0-1 0 0 0,0 1 0 0 0,1 0 0 0 0,1 1-15 0 0,13 8 63 0 0,-1-3 26 0 0,0 1-25 0 0,-5-2-4 0 0,-2-3 17 0 0,6-2 60 0 0,6-3-15 0 0,-12-1-63 0 0,7 1 60 0 0,25-1 204 0 0,-35 1-268 0 0,0-1 0 0 0,1 0-1 0 0,-1 0 1 0 0,0-1 0 0 0,0 0-1 0 0,0 0 1 0 0,0 0-1 0 0,1-2-54 0 0,9-4 125 0 0,29-13 188 0 0,-28 14-136 0 0,-15 4-153 0 0,1 1 0 0 0,-1 0 0 0 0,1-1 0 0 0,-1 1 0 0 0,0-1 0 0 0,0 0 0 0 0,0 1 0 0 0,0-1 0 0 0,1-3-24 0 0,7-10 147 0 0,-3 5-54 0 0,3-6 62 0 0,4 0 67 0 0,-12 15-189 0 0,0 0-1 0 0,-1 0 0 0 0,1 0 0 0 0,-1-1 0 0 0,1 1 0 0 0,-1-1 0 0 0,0 1 0 0 0,0-1 0 0 0,0 1 0 0 0,0-1 0 0 0,-1 1 1 0 0,1-1-1 0 0,-1 0 0 0 0,1-1-32 0 0,0-7 146 0 0,-1-1 1 0 0,0 1 0 0 0,-1-2-147 0 0,0-15 302 0 0,1 14-173 0 0,0-25 202 0 0,-3 19-176 0 0,1 15-108 0 0,0 0-1 0 0,0 1 1 0 0,0-1 0 0 0,-1 1-1 0 0,-1-2-46 0 0,-7-13 106 0 0,11 17-104 0 0,-1 1 0 0 0,0-1 0 0 0,1 0 0 0 0,-1 0 0 0 0,0 1 0 0 0,0-1 0 0 0,0 0 0 0 0,0 1 1 0 0,0-1-1 0 0,-1 1 0 0 0,1-1 0 0 0,0 1 0 0 0,-1 0 0 0 0,1-1 0 0 0,-2 1-2 0 0,-8-11-1 0 0,4-6 2 0 0,6 16-3 0 0,1 0 0 0 0,-1 0-1 0 0,0-1 1 0 0,0 1-1 0 0,0 0 1 0 0,0 0-1 0 0,0 0 1 0 0,0 0 0 0 0,0 0-1 0 0,-1 0 1 0 0,1 0-1 0 0,-1 1 3 0 0,-1-2-43 0 0,1 1 0 0 0,-1 0-1 0 0,0 0 1 0 0,0 0 0 0 0,-1 1-1 0 0,-2-2 44 0 0,-6-3-139 0 0,-1 1-59 0 0,2-1-77 0 0,1-1-101 0 0,7 3 141 0 0,0-1-34 0 0,0-8-676 0 0,3 11 565 0 0,0 2 44 0 0,-1 0-34 0 0,0 0-112 0 0,-1 0-131 0 0,0 0-117 0 0,0 0 118 0 0,0 0-43 0 0,-1 0-749 0 0,1 0-576 0 0,1 0-1100 0 0</inkml:trace>
  <inkml:trace contextRef="#ctx0" brushRef="#br0" timeOffset="434.45">712 127 9728 0 0,'0'0'222'0'0,"0"0"30"0"0,0 0 18 0 0,1 0-117 0 0,1 2-80 0 0,8 9 55 0 0,7 6 198 0 0,-15-10-120 0 0,-2-2-38 0 0,0 0-22 0 0,2 10 303 0 0,3-7-177 0 0,3-2-35 0 0,-1-2-39 0 0,-3-1-42 0 0,-1 2-13 0 0,-1 2 19 0 0,1 3 37 0 0,7 0 217 0 0,-5 12 5 0 0,6-12 23 0 0,-10-8-396 0 0,-1 0-1 0 0,1 0 1 0 0,-1 0 0 0 0,1 0 0 0 0,-1 1-1 0 0,0-1 1 0 0,0 0 0 0 0,0 1-48 0 0,0 8 231 0 0,0 0 67 0 0,1 0 19 0 0,6 2 21 0 0,-1-1-26 0 0,-5-1-40 0 0,0-8-189 0 0,-1-1 0 0 0,0 0 0 0 0,1 1 0 0 0,0-1 0 0 0,-1 0 0 0 0,1 0 0 0 0,0 0 0 0 0,0 0 0 0 0,0 0 0 0 0,1 1-83 0 0,1 2 161 0 0,-1 0-33 0 0,0 0-44 0 0,-2 0-56 0 0,0-2 181 0 0,1-1-63 0 0,-1 1-64 0 0,0-1-43 0 0,-1 1-38 0 0,1 0 33 0 0,0 0 47 0 0,0-3-8 0 0,0 0 1 0 0,0 0 4 0 0,0 0 2 0 0,0 0 0 0 0,0 0 11 0 0,0 0 45 0 0,0-3 21 0 0,0 1-122 0 0,1 0 0 0 0,-1 1-1 0 0,1-1 1 0 0,-1 0 0 0 0,1 0-1 0 0,-1 1 1 0 0,1-1-1 0 0,0 0 1 0 0,0 1 0 0 0,0-1-1 0 0,1 0-34 0 0,0-2 32 0 0,0 0-47 0 0,-1 2 26 0 0,0-1 0 0 0,0 1 1 0 0,-1 0-1 0 0,1-1 0 0 0,-1 1 0 0 0,0-1 1 0 0,0 1-1 0 0,1-1 0 0 0,-2 1 0 0 0,1 0 1 0 0,0-1-1 0 0,0 0-11 0 0,-1 0 9 0 0,1-1-1 0 0,0 1 1 0 0,0-1 0 0 0,0 1 0 0 0,0-1 0 0 0,0 1-1 0 0,1 0 1 0 0,1-4-9 0 0,-2 5 4 0 0,3-6 8 0 0,0 0 0 0 0,-1 0 0 0 0,0 1 0 0 0,-1-2 0 0 0,1-7-12 0 0,2-4 45 0 0,10-4-36 0 0,-3 5-10 0 0,1-6 7 0 0,-8 19-35 0 0,1 1-1 0 0,-1-1 1 0 0,1 1 0 0 0,4-4 29 0 0,23-16-157 0 0,-12 11 90 0 0,-17 12 62 0 0,1 0-7 0 0,-1 0-1 0 0,1 0 0 0 0,0 0 1 0 0,0 0-1 0 0,-1 1 0 0 0,1-1 1 0 0,0 1-1 0 0,1 0 13 0 0,8-2-31 0 0,-1-4-8 0 0,-10 6 33 0 0,-1 1 0 0 0,1-1 1 0 0,-1 0-1 0 0,1 0 1 0 0,-1 1-1 0 0,1-1 1 0 0,-1 1-1 0 0,1-1 1 0 0,0 1-1 0 0,-1 0 1 0 0,1 0-1 0 0,0-1 1 0 0,-1 1-1 0 0,1 0 6 0 0,15 0-3 0 0,-9-1-9 0 0,-1 0 1 0 0,0 1 0 0 0,0 0-1 0 0,1 1 1 0 0,-1 0 0 0 0,0 0-1 0 0,4 1 12 0 0,-5 0 0 0 0,0 0 0 0 0,0-1 0 0 0,0 2 0 0 0,0-1 0 0 0,-1 1 0 0 0,1 0 0 0 0,0 0 0 0 0,-1 0 0 0 0,4 4 0 0 0,-3-1 0 0 0,-4-4 0 0 0,1 1 0 0 0,0 0 0 0 0,0 0 0 0 0,-1 0 0 0 0,0 0 0 0 0,0 0 0 0 0,0 0 0 0 0,0 1 0 0 0,0-1 0 0 0,0 1 0 0 0,-1-1 0 0 0,1 4 0 0 0,24 67 0 0 0,-20-38 0 0 0,-2-25 0 0 0,-3-8 0 0 0,1 0 0 0 0,-1 0 0 0 0,0 0 0 0 0,0 0 0 0 0,0 0 0 0 0,-1 0 0 0 0,1 1 0 0 0,-1-1 0 0 0,1 0 0 0 0,-1 3 0 0 0,0 86 0 0 0,0-76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1:08.7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0 111 8696 0 0,'0'0'197'0'0,"0"0"24"0"0,0 0 18 0 0,0 0 28 0 0,0 0 85 0 0,0 0 37 0 0,0 0 10 0 0,0 0-9 0 0,0 2-39 0 0,3 11-42 0 0,7 1 41 0 0,-8-13-192 0 0,-1 1-35 0 0,0 2 32 0 0,-1 0-79 0 0,-1 1-40 0 0,1-3 54 0 0,0-1-72 0 0,0 0 0 0 0,0-1-1 0 0,0 1 1 0 0,0 0-1 0 0,0-1 1 0 0,0 1 0 0 0,0 0-1 0 0,0-1 1 0 0,1 1-1 0 0,-1 0 1 0 0,0-1 0 0 0,0 1-1 0 0,1-1 1 0 0,-1 1 0 0 0,0 0-1 0 0,1-1 1 0 0,-1 1-1 0 0,0-1 1 0 0,1 1 0 0 0,-1-1-1 0 0,1 1 1 0 0,-1-1 0 0 0,1 1-1 0 0,0-1 1 0 0,-1 0-1 0 0,1 1-17 0 0,-1-1 18 0 0,1 1-1 0 0,0-1 0 0 0,-1 0 0 0 0,1 1 0 0 0,-1-1 1 0 0,1 1-1 0 0,-1-1 0 0 0,0 1 0 0 0,1-1 0 0 0,-1 1 1 0 0,1 0-1 0 0,-1-1 0 0 0,0 1 0 0 0,1-1 0 0 0,-1 1 1 0 0,0 0-1 0 0,0-1 0 0 0,0 1 0 0 0,1 0 0 0 0,-1-1 1 0 0,0 1-1 0 0,0 0 0 0 0,0-1 0 0 0,0 1 0 0 0,0 0 1 0 0,0 0-18 0 0,0 10 207 0 0,1 0-52 0 0,1-2 3 0 0,0 1 1 0 0,0-1-1 0 0,4 8-158 0 0,-1-3 169 0 0,0-3-83 0 0,1 7 47 0 0,-4 1 26 0 0,-1-12-96 0 0,0 0 1 0 0,0 1 0 0 0,0-1-1 0 0,3 7-63 0 0,-2-6 57 0 0,0 0-1 0 0,0 0 0 0 0,-1 0 1 0 0,0 9-57 0 0,-1-11 31 0 0,1 1 0 0 0,0 0 0 0 0,0 0 0 0 0,1-1 1 0 0,-1 1-1 0 0,2-1-31 0 0,1 11 61 0 0,1 14 63 0 0,6 1 17 0 0,-5-6-14 0 0,1 4 23 0 0,1-5 23 0 0,-4-14-117 0 0,3 7 35 0 0,-5 1 22 0 0,-2-15-88 0 0,1 0 0 0 0,-1 0 0 0 0,1 0 0 0 0,0-1-1 0 0,0 1 1 0 0,0 0 0 0 0,1 0 0 0 0,-1 0 0 0 0,1-1-1 0 0,1 3-24 0 0,1 4 63 0 0,-4 13-5 0 0,-1-6 37 0 0,1 41 63 0 0,0-55-92 0 0,0-1 1 0 0,0 9-40 0 0,0-8-9 0 0,0-3-64 0 0,0 0-77 0 0,0 0-134 0 0,0 0 125 0 0,0 0-55 0 0,0 0-79 0 0,0 0 83 0 0,0 0-37 0 0,0 0-42 0 0,0 0-39 0 0,0 0-406 0 0,0 0 100 0 0,0 0-54 0 0,0 0-776 0 0,0 0-609 0 0,0 0-1158 0 0</inkml:trace>
  <inkml:trace contextRef="#ctx0" brushRef="#br0" timeOffset="477.97">32 111 7856 0 0,'0'0'174'0'0,"0"-3"29"0"0,0-7 13 0 0,0 10-213 0 0,0 0 1 0 0,0-1-1 0 0,0 1 0 0 0,0 0 0 0 0,0 0 1 0 0,-1 0-1 0 0,1 0 0 0 0,0 0 0 0 0,0 0 1 0 0,0 0-1 0 0,0 0 0 0 0,0 0 0 0 0,0 0 1 0 0,0-1-1 0 0,0 1 0 0 0,1 0 0 0 0,-1 0 1 0 0,0 0-1 0 0,0 0 0 0 0,0 0 0 0 0,0 0 1 0 0,0 0-1 0 0,0 0 0 0 0,0 0 0 0 0,0 0 1 0 0,0 0-1 0 0,0-1 0 0 0,0 1 0 0 0,0 0 1 0 0,0 0-1 0 0,0 0 0 0 0,0 0 0 0 0,0 0 1 0 0,0 0-1 0 0,0 0 0 0 0,1 0 0 0 0,-1 0 1 0 0,0 0-1 0 0,0 0 0 0 0,0 0 0 0 0,0 0 1 0 0,0 0-1 0 0,0 0 0 0 0,0 0 0 0 0,0 0 1 0 0,0 0-1 0 0,0 0 0 0 0,1 0 0 0 0,-1 0 1 0 0,0 0-1 0 0,0 0 0 0 0,0 0 0 0 0,0 0 1 0 0,0 0-1 0 0,0 0 0 0 0,0 0 0 0 0,0 0-3 0 0,1 0 3 0 0,0 0-1 0 0,-1 0 1 0 0,1 0-1 0 0,0 0 1 0 0,-1 0-1 0 0,1 0 1 0 0,0 0-1 0 0,-1-1 1 0 0,1 1-1 0 0,0 0 1 0 0,-1 0-1 0 0,1-1 1 0 0,0 1-1 0 0,-1 0 1 0 0,1-1-3 0 0,4-5 53 0 0,-2 1 96 0 0,5 3 105 0 0,-6 2 235 0 0,1 0 14 0 0,6 0-177 0 0,3 0 100 0 0,1 0 97 0 0,0 0 92 0 0,6 2-367 0 0,-17-2-230 0 0,0 1 0 0 0,0-1-1 0 0,0 1 1 0 0,-1 0 0 0 0,1-1 0 0 0,0 1 0 0 0,0 0-1 0 0,-1 0 1 0 0,1 0 0 0 0,-1 0 0 0 0,1 0 0 0 0,0 1-18 0 0,4 2 133 0 0,1-3-99 0 0,-1 0-20 0 0,14 11 17 0 0,4 2 29 0 0,-8-8 1 0 0,4 5 115 0 0,-3-1 21 0 0,-4-5-103 0 0,-1-3-5 0 0,-8-1-45 0 0,0 0-1 0 0,-1 0 0 0 0,1 0 1 0 0,0 0-1 0 0,0 1 1 0 0,-1 0-1 0 0,1 0 0 0 0,-1 0 1 0 0,2 1-44 0 0,21 12 77 0 0,2-2-54 0 0,-13-7-25 0 0,-1 1 1 0 0,0 1 0 0 0,13 9 1 0 0,-12-5-1 0 0,-6-5-3 0 0,0 0 0 0 0,1-1 0 0 0,0 1 1 0 0,0-2 3 0 0,-2 0-19 0 0,1 0 1 0 0,-1 0-1 0 0,0 0 1 0 0,0 1 0 0 0,-1 1-1 0 0,0-1 1 0 0,0 1-1 0 0,1 2 19 0 0,3 2-4 0 0,3 1 4 0 0,0 0 0 0 0,1-2 0 0 0,0 1 0 0 0,-12-9 2 0 0,0 1 1 0 0,0-1 0 0 0,0 1 0 0 0,0 0 0 0 0,-1 0-1 0 0,1 0 1 0 0,-1 0 0 0 0,0 0 0 0 0,0 1 0 0 0,0-1 0 0 0,0 1-1 0 0,-1-1 1 0 0,1 2-3 0 0,-1-1 6 0 0,1 0-1 0 0,0 0 0 0 0,0-1 1 0 0,1 1-1 0 0,-1 0 1 0 0,1-1-1 0 0,2 3-5 0 0,21 15 43 0 0,-10-2-26 0 0,5 15 88 0 0,-8-13-34 0 0,-10-17-51 0 0,-1 0 0 0 0,1 1 1 0 0,-1 0-1 0 0,0-1 0 0 0,0 1 0 0 0,0 2-20 0 0,-1-2 7 0 0,1 0-1 0 0,0-1 1 0 0,0 1 0 0 0,0 0 0 0 0,1-1 0 0 0,1 2-7 0 0,-2-3-1 0 0,0 1 0 0 0,-1-1 1 0 0,1 1-1 0 0,-1 0 1 0 0,1-1-1 0 0,-1 1 1 0 0,0 0-1 0 0,0 0 1 0 0,0 2 0 0 0,0 20 10 0 0,-1-7 35 0 0,0-8-3 0 0,1-3-4 0 0,-1 14 48 0 0,-3-8 18 0 0,-8 5 22 0 0,6 4 28 0 0,-8-12 7 0 0,4 2-66 0 0,7-10-69 0 0,0 0 0 0 0,0 0 1 0 0,0 0-1 0 0,0 0 0 0 0,0-1 1 0 0,-1 1-1 0 0,1-1 1 0 0,-1 1-1 0 0,-2 1-26 0 0,-15 9 110 0 0,-36 21 328 0 0,40-26-346 0 0,2-2-60 0 0,-9 2 65 0 0,19-6-84 0 0,0 0 1 0 0,0-1 0 0 0,0 0 0 0 0,0 0-1 0 0,0 0 1 0 0,0 0 0 0 0,-1-1 0 0 0,-2 1-14 0 0,-37-1 20 0 0,20 0 32 0 0,6 0-34 0 0,6 1 10 0 0,0-1-1 0 0,0 0 1 0 0,0-1 0 0 0,-11-2-28 0 0,9-3 10 0 0,13 5-10 0 0,0 0 0 0 0,-1 0 0 0 0,1 1 0 0 0,-1-1 0 0 0,1 0 0 0 0,-1 1 0 0 0,1-1 0 0 0,-1 1 0 0 0,1 0 0 0 0,-1 0 0 0 0,1-1 0 0 0,-1 1 1 0 0,0 0-1 0 0,-1 0 0 0 0,0 0 0 0 0,-1-1 0 0 0,1 1 0 0 0,0-1 1 0 0,0 0-1 0 0,0 0 0 0 0,-1 0 0 0 0,1 0 1 0 0,-2-2-1 0 0,-5-1 8 0 0,2 2 10 0 0,-7-4-20 0 0,14 5-3 0 0,0 1-1 0 0,1-1 1 0 0,-1 0 0 0 0,0 1 0 0 0,0-1 0 0 0,1 0-1 0 0,-1 1 1 0 0,0-1 0 0 0,1 0 0 0 0,-1 0 0 0 0,1 0 0 0 0,-1 0 5 0 0,-4-13-118 0 0,2 13 62 0 0,1 0-37 0 0,0 0-6 0 0,1 1-41 0 0,-1-1-48 0 0,1 0-57 0 0,0 0-105 0 0,1-1-73 0 0,-1 1-64 0 0,0-1-54 0 0,0-1-392 0 0,0-1-74 0 0,-3-2-938 0 0,-5-4-1106 0 0</inkml:trace>
  <inkml:trace contextRef="#ctx0" brushRef="#br0" timeOffset="952.74">1231 489 6880 0 0,'0'0'157'0'0,"-3"-2"23"0"0,-7-9 11 0 0,1 7-70 0 0,2 5-59 0 0,4 0-53 0 0,-5-1 10 0 0,1 0 35 0 0,-5 0 144 0 0,4 0 42 0 0,2 0 49 0 0,-8 0 764 0 0,7 0-663 0 0,4 0-229 0 0,-2 0-36 0 0,0 0-42 0 0,-1 0-49 0 0,4 0-28 0 0,1 0 0 0 0,0 0-1 0 0,-1 0 1 0 0,1 0-1 0 0,0 1 1 0 0,-1-1 0 0 0,1 1-1 0 0,0-1 1 0 0,0 1 0 0 0,0-1-1 0 0,-1 1 1 0 0,1 0-1 0 0,0-1 1 0 0,0 1 0 0 0,0 0-1 0 0,0 0 1 0 0,0 0 0 0 0,0 0-1 0 0,0 0 1 0 0,1 0-1 0 0,-1 0 1 0 0,0 0 0 0 0,0 0-6 0 0,-4 13 68 0 0,1-12-39 0 0,-2 3 26 0 0,0 17 33 0 0,-4-12 0 0 0,6 14-15 0 0,3-17-69 0 0,1 0 0 0 0,0 0 1 0 0,1-1-1 0 0,-1 1 0 0 0,1 0 0 0 0,2 4-4 0 0,-1-4 15 0 0,20 53 60 0 0,-18-52-63 0 0,-1-1-1 0 0,1 1 1 0 0,1-1-1 0 0,-1 0 1 0 0,1-1-1 0 0,0 1 1 0 0,1 0-12 0 0,0-1 15 0 0,-1 0-1 0 0,-1 0 1 0 0,1 0 0 0 0,0 3-15 0 0,16 19 67 0 0,-1-10 14 0 0,1-5 8 0 0,-17-11-61 0 0,0 1 1 0 0,0-1-1 0 0,0 0 0 0 0,1 0 0 0 0,-1 0 1 0 0,1-1-1 0 0,0 0 0 0 0,-1 0 0 0 0,1 0 1 0 0,4 0-29 0 0,-6-1 33 0 0,-1 1 0 0 0,1-1 0 0 0,0 0 0 0 0,0 1 0 0 0,0 0 0 0 0,0 0 0 0 0,-1 0 1 0 0,1 0-1 0 0,0 0 0 0 0,1 1-33 0 0,-3-1 19 0 0,0 0 1 0 0,1-1 0 0 0,-1 1 0 0 0,1 0-1 0 0,-1-1 1 0 0,1 1 0 0 0,-1-1-1 0 0,1 0 1 0 0,-1 1 0 0 0,1-1-1 0 0,-1 0 1 0 0,1 0 0 0 0,-1 0-1 0 0,1 0 1 0 0,0 0 0 0 0,-1 0 0 0 0,1-1-1 0 0,-1 1 1 0 0,2-1-20 0 0,10-5 203 0 0,-4 1-13 0 0,3 3 61 0 0,3-1 147 0 0,1-10 82 0 0,0 0-3 0 0,-9 9-259 0 0,-3 1-52 0 0,-1-2-20 0 0,-1-3 10 0 0,1-3 2 0 0,10-16 377 0 0,-4 8-161 0 0,-4 7-182 0 0,-4 1-92 0 0,-3 1-72 0 0,-4-3 62 0 0,5 12-77 0 0,0 0 0 0 0,0-1 0 0 0,0 1 0 0 0,1-1 0 0 0,-1 0 0 0 0,1 1-1 0 0,-1-1 1 0 0,1 1 0 0 0,-1-1 0 0 0,1 0 0 0 0,0 0 0 0 0,0 1 0 0 0,0-1-1 0 0,0 0-12 0 0,0-4 28 0 0,0 1-5 0 0,0 1 1 0 0,0-1-1 0 0,-1 0 1 0 0,1 1-1 0 0,-1-1 0 0 0,0 0-23 0 0,0 2 4 0 0,0 1 0 0 0,0 0-1 0 0,0 0 1 0 0,0 1-1 0 0,0-1 1 0 0,0 0 0 0 0,0 0-1 0 0,-1 0 1 0 0,1 1-1 0 0,-1-1-3 0 0,-11-11 42 0 0,6 7-38 0 0,1 0 1 0 0,-1-1 0 0 0,2 0-1 0 0,-4-4-4 0 0,4 4 0 0 0,4 5 0 0 0,0 0 0 0 0,0 0 0 0 0,-1 0 0 0 0,1 0 0 0 0,-1 0 0 0 0,0 1 0 0 0,1-1 0 0 0,-1 0 0 0 0,0 1 0 0 0,0 0 0 0 0,0-1 0 0 0,0 1 0 0 0,0 0 0 0 0,-2-1 0 0 0,-3-2-48 0 0,-10-13 26 0 0,9 9-14 0 0,1-1-69 0 0,-1 1-106 0 0,4 5 54 0 0,0 0-40 0 0,0 0-44 0 0,0 0-51 0 0,2 2-28 0 0,0 1-58 0 0,0-1-52 0 0,0 1-46 0 0,-2-1-577 0 0,0-1-102 0 0,-2-2-811 0 0,-4-5-1114 0 0</inkml:trace>
  <inkml:trace contextRef="#ctx0" brushRef="#br0" timeOffset="1901.54">1609 458 6072 0 0,'13'0'133'0'0,"-10"0"23"0"0,-3 0 12 0 0,3 3-23 0 0,7 10-115 0 0,-4 0-30 0 0,0-9 46 0 0,-1 0 104 0 0,-3 6 110 0 0,1 5 197 0 0,7-1 86 0 0,-9-12-337 0 0,0-1-38 0 0,1 2 69 0 0,-2 0-85 0 0,0 1-77 0 0,0-1-16 0 0,1 0 60 0 0,25 28 889 0 0,-22-23-751 0 0,-1-1-68 0 0,0 1-30 0 0,0 4 8 0 0,0-2 13 0 0,2 3 120 0 0,-2-3-100 0 0,5 14 188 0 0,-4-12-99 0 0,1-2-66 0 0,0-1-53 0 0,0-1-38 0 0,7 16 188 0 0,-6-10-45 0 0,-1-1-46 0 0,1-2-41 0 0,0-1-36 0 0,3 8 36 0 0,-5-6-40 0 0,-4 22 119 0 0,-1-14-56 0 0,1-19-226 0 0,-1 1 48 0 0,1 0 39 0 0,0 0 34 0 0,-2 1 222 0 0,-2 5 589 0 0,3-6-666 0 0,-1 0-127 0 0,1-1-80 0 0,0 1-97 0 0,0-1-115 0 0,-2 2 376 0 0,3-7-46 0 0,0 2-73 0 0,0 0-51 0 0,0-2-17 0 0,0 2 19 0 0,-3-3 90 0 0,2 4-113 0 0,0-1 0 0 0,0 1-1 0 0,0-1 1 0 0,0 1 0 0 0,0-1-1 0 0,0 0 1 0 0,0 1-1 0 0,0-1 1 0 0,1 0 0 0 0,-1 0-1 0 0,1 1 1 0 0,-1-1 0 0 0,1-1-17 0 0,-2-17 127 0 0,2 6-75 0 0,0 12-48 0 0,0-25 48 0 0,0-35-21 0 0,0 22 62 0 0,0 38-83 0 0,0-1 0 0 0,0 1 0 0 0,0-1-1 0 0,0 1 1 0 0,0 0 0 0 0,1-1-1 0 0,-1 1 1 0 0,1 0 0 0 0,0-1-1 0 0,0 1 1 0 0,0 0 0 0 0,0 0-1 0 0,0-1 1 0 0,0 1 0 0 0,0 0-1 0 0,1 0 1 0 0,-1 1 0 0 0,1-1-1 0 0,0-1-9 0 0,9-13 66 0 0,-6 1-44 0 0,-5 12-22 0 0,1 1 0 0 0,-1-1 0 0 0,1 1 0 0 0,0-1 0 0 0,0 1 0 0 0,0 0 0 0 0,0 0 0 0 0,1-1 0 0 0,-1 1 0 0 0,0 0 0 0 0,1 0 0 0 0,0 0 0 0 0,-1 0 0 0 0,6-5 43 0 0,1-1-49 0 0,3-3-51 0 0,-1 0-40 0 0,-6 6-2 0 0,1 1 1 0 0,-1 0-1 0 0,1 0 0 0 0,5-2 99 0 0,1 0-137 0 0,5-2 81 0 0,-12 6 57 0 0,-1 1-5 0 0,0 0 0 0 0,-1 1 0 0 0,1-1-1 0 0,0 1 1 0 0,0-1 0 0 0,0 1 0 0 0,-1 0 0 0 0,1 0-1 0 0,0 1 1 0 0,0-1 0 0 0,0 0 0 0 0,-1 1-1 0 0,1 0 1 0 0,0 0 0 0 0,0 0 0 0 0,-1 0-1 0 0,1 0 1 0 0,-1 0 0 0 0,1 0 0 0 0,1 2 4 0 0,0-1 2 0 0,9 4-45 0 0,-10-3 35 0 0,2 4 5 0 0,8-3 1 0 0,-11-4-3 0 0,0 1 0 0 0,1 0-1 0 0,-1-1 1 0 0,0 1 0 0 0,0 0-1 0 0,1 0 1 0 0,-1 0-1 0 0,0 0 1 0 0,0 1 0 0 0,0-1-1 0 0,0 0 1 0 0,1 3 5 0 0,5 3-11 0 0,-5-4 1 0 0,1 0 1 0 0,-1 0 0 0 0,0 1 0 0 0,0-1-1 0 0,-1 1 1 0 0,1 0 9 0 0,2 6-10 0 0,-4-7 8 0 0,0-1 1 0 0,0 0-1 0 0,0 1 1 0 0,1-1-1 0 0,-1 0 1 0 0,0 0-1 0 0,1 0 1 0 0,0 0-1 0 0,0 0 2 0 0,2 3-16 0 0,1 1-1 0 0,-1-1 0 0 0,1 1 1 0 0,1 5 16 0 0,1 0-1 0 0,5 11-16 0 0,-9-18 9 0 0,-1 0 0 0 0,0 0 1 0 0,1 0-1 0 0,0 0 0 0 0,0 0 0 0 0,1 0 8 0 0,-2-1 0 0 0,1 0 0 0 0,-1 0 0 0 0,0 1 0 0 0,0-1 0 0 0,0 0 0 0 0,1 2 0 0 0,-2-2 0 0 0,1 1 0 0 0,0-1 0 0 0,0 1 0 0 0,0-1 0 0 0,1 0 0 0 0,0 1 0 0 0,5 5 47 0 0,-1 3-115 0 0,-6-4 38 0 0,0-1 49 0 0,-1 0 34 0 0,-1 1 43 0 0,1 3 83 0 0,0 3 85 0 0,0-11-16 0 0,0-3-30 0 0,0 2-134 0 0,0-1-84 0 0,0-1 0 0 0,0 1-1 0 0,0-1 1 0 0,0 1 0 0 0,0-1 0 0 0,0 1 0 0 0,0-1 0 0 0,0 1 0 0 0,0-1 0 0 0,0 1-1 0 0,0-1 1 0 0,-1 0 0 0 0,1 1 0 0 0,0-1 0 0 0,0 1 0 0 0,-1-1 0 0 0,1 1 0 0 0,0-1-1 0 0,0 0 1 0 0,-1 1 0 0 0,1-1 0 0 0,0 1 0 0 0,-1-1 0 0 0,1 0 0 0 0,-1 0-1 0 0,1 1 1 0 0,-1-1 0 0 0,1 0 0 0 0,0 0 0 0 0,-1 1 0 0 0,1-1 0 0 0,-1 0 0 0 0,1 0-1 0 0,-1 0 1 0 0,1 0 0 0 0,-1 0 0 0 0,1 0 0 0 0,-1 0 0 0 0,1 0 0 0 0,-1 0 0 0 0,1 0-1 0 0,-1 0 1 0 0,-4-2-64 0 0,0-4 25 0 0,2 1 36 0 0,-1-9 72 0 0,3-20 180 0 0,1 32-238 0 0,0-74 6 0 0,-1 73-17 0 0,2-1 0 0 0,-1 1 0 0 0,0 0 0 0 0,1 0 0 0 0,0 0 0 0 0,-1-1 0 0 0,1 1 0 0 0,0 0 0 0 0,1 0 0 0 0,0-2 0 0 0,3-5 0 0 0,10-27 0 0 0,-11 25 0 0 0,-4 9 0 0 0,1 1 0 0 0,-1-1 0 0 0,1 0 0 0 0,0 1 0 0 0,0-1 0 0 0,0 1 0 0 0,0-1 0 0 0,1 1 0 0 0,-1 0 0 0 0,1-1 0 0 0,-1 1 0 0 0,1 0 0 0 0,0 0 0 0 0,0 0 0 0 0,0 0 0 0 0,0 0 0 0 0,0 0 0 0 0,0 1 0 0 0,3-2 0 0 0,0 1 0 0 0,-5 1 0 0 0,1 1 0 0 0,0 0 0 0 0,-1 0 0 0 0,1-1 0 0 0,-1 1 0 0 0,1 0 0 0 0,0-1 0 0 0,-1 1 0 0 0,1-1 0 0 0,-1 1 0 0 0,1-1 0 0 0,-1 1 0 0 0,1-1 0 0 0,-1 1 0 0 0,0-1 0 0 0,1 1 0 0 0,-1-1 0 0 0,0 0 0 0 0,1 1 0 0 0,-1-1 0 0 0,0 0 0 0 0,1 0 0 0 0,1-3 0 0 0,-1 2 0 0 0,0 1 0 0 0,0 0 0 0 0,-1 0 0 0 0,1 0 0 0 0,0 0 0 0 0,1 0 0 0 0,-1 0 0 0 0,0 0 0 0 0,0 0 0 0 0,0 0 0 0 0,0 1 0 0 0,1-1 0 0 0,-1 1 0 0 0,0-1 0 0 0,1 0 0 0 0,-1 1 0 0 0,0 0 0 0 0,1-1 0 0 0,-1 1 0 0 0,1 0 0 0 0,-1 0 0 0 0,2 0 0 0 0,-2 0 0 0 0,1 0 0 0 0,-1 0 0 0 0,1-1 0 0 0,-1 1 0 0 0,1 0 0 0 0,-1-1 0 0 0,0 1 0 0 0,1 0 0 0 0,-1-1 0 0 0,0 0 0 0 0,1 1 0 0 0,-1-1 0 0 0,0 0 0 0 0,0 0 0 0 0,0 1 0 0 0,0-1 0 0 0,1 0 0 0 0,-1 0 0 0 0,0 0 0 0 0,-1-1 0 0 0,1 1 0 0 0,1-1 0 0 0,-2 1 0 0 0,0 0 0 0 0,1 0 0 0 0,-1 0 0 0 0,0 1 0 0 0,1-1 0 0 0,-1 0 0 0 0,1 0 0 0 0,-1 0 0 0 0,1 1 0 0 0,0-1 0 0 0,-1 0 0 0 0,1 0 0 0 0,0 1 0 0 0,-1-1 0 0 0,1 1 0 0 0,0-1 0 0 0,0 0 0 0 0,-1 1 0 0 0,1 0 0 0 0,0-1 0 0 0,0 1 0 0 0,0-1 0 0 0,0 1 0 0 0,0 0 0 0 0,0 0 0 0 0,0 0 0 0 0,-1-1 0 0 0,1 1 0 0 0,0 0 0 0 0,0 0 0 0 0,0 0 0 0 0,0 0 0 0 0,0 0 0 0 0,0 1 0 0 0,0-1 0 0 0,0 0 0 0 0,6 0 0 0 0,9 0-1 0 0,-14-1 1 0 0,0 1 1 0 0,1 0-1 0 0,-1 0 1 0 0,0 0-1 0 0,0 1 0 0 0,0-1 1 0 0,1 0-1 0 0,-1 1 0 0 0,-1-1-1 0 0,0 1 0 0 0,0 0-1 0 0,0-1 1 0 0,0 1 0 0 0,0 0 0 0 0,0-1 0 0 0,0 1 0 0 0,0 0-1 0 0,-1 0 1 0 0,1 0 0 0 0,0 0 0 0 0,-1 0 0 0 0,1 0-1 0 0,0 0 1 0 0,-1 0 0 0 0,1 1 1 0 0,0 0-10 0 0,0-1 0 0 0,1 1 0 0 0,-1-1 0 0 0,1 1 0 0 0,-1-1 1 0 0,1 1-1 0 0,0-1 0 0 0,-1 0 0 0 0,1 0 0 0 0,0 0 0 0 0,0 0 0 0 0,0 0 0 0 0,0 0 10 0 0,10 5-32 0 0,-2 2 34 0 0,1 2-5 0 0,-5-4 4 0 0,-1-1-1 0 0,0 0 1 0 0,0 1-1 0 0,0 1 0 0 0,-3-3-12 0 0,1 0 1 0 0,-1 0-1 0 0,0 0 0 0 0,0 0 0 0 0,0 2 12 0 0,1 4-10 0 0,3 10-10 0 0,0-5-28 0 0,-1-7 36 0 0,-4-7 12 0 0,0 1 0 0 0,0-1 0 0 0,0 1 0 0 0,0-1 0 0 0,-1 1 0 0 0,1-1-1 0 0,0 1 1 0 0,-1-1 0 0 0,1 1 0 0 0,-1 0 0 0 0,0-1 0 0 0,0 1 0 0 0,1 0-1 0 0,-1 0 1 0 0,0-1 4 0 0,0 1-1 0 0,0-1 0 0 0,0 1 1 0 0,0 0-1 0 0,1-1 0 0 0,-1 1 0 0 0,1-1 1 0 0,-1 1-1 0 0,1-1 0 0 0,0 1 1 0 0,-1-1-1 0 0,1 1 0 0 0,1 0-3 0 0,4 9 70 0 0,-4 5 65 0 0,-2-12-110 0 0,0-2-14 0 0,0 0 0 0 0,0-1 0 0 0,0 1 0 0 0,0 0 0 0 0,0 0-1 0 0,0 0 1 0 0,0 0 0 0 0,1-1 0 0 0,-1 1 0 0 0,1 0-1 0 0,0 1-10 0 0,0-3 5 0 0,-1 1 0 0 0,1-1 0 0 0,-1 0-1 0 0,1 0 1 0 0,0 1 0 0 0,-1-1-1 0 0,1 0 1 0 0,0 0 0 0 0,-1 0 0 0 0,1 0-1 0 0,0 0 1 0 0,-1 1 0 0 0,1-1-1 0 0,0-1 1 0 0,0 1-5 0 0,-1 0 0 0 0,0 0 1 0 0,0 0 0 0 0,0 0 1 0 0,0 0-1 0 0,0 0 0 0 0,0 0 0 0 0,0 0 0 0 0,0 0 0 0 0,0 0 0 0 0,0 0 1 0 0,0 0-1 0 0,0 0 0 0 0,1 0 0 0 0,-1 0 0 0 0,0 0 0 0 0,0 0 0 0 0,0 0 1 0 0,0 0-1 0 0,0 0 0 0 0,0 0 0 0 0,0 0 0 0 0,0 0 0 0 0,0 0 0 0 0,0 0 1 0 0,1 1-1 0 0,-1-1 0 0 0,0 0 0 0 0,0 0 0 0 0,0 0 0 0 0,0 0 1 0 0,0 0-1 0 0,0 0 0 0 0,0 0 0 0 0,0 0 0 0 0,0 0 0 0 0,0 0 0 0 0,0 0 1 0 0,0 0-1 0 0,0 0 0 0 0,0 0 0 0 0,0 1 0 0 0,0-1 0 0 0,0 0 0 0 0,0 0 1 0 0,0 0-1 0 0,0 0 0 0 0,0 0 0 0 0,0 0 0 0 0,0 0 0 0 0,0 0 0 0 0,0 0 1 0 0,0 0-1 0 0,0 1 0 0 0,0-1 0 0 0,0 0 0 0 0,0 0 0 0 0,0 0 0 0 0,0 0-1 0 0,0 11 64 0 0,1-1-146 0 0,1-5-53 0 0,-1-4 116 0 0,-1-1 0 0 0,1 0 1 0 0,-1 1-1 0 0,1-1 0 0 0,-1 0 1 0 0,1 0-1 0 0,-1 1 0 0 0,1-1 1 0 0,-1 0-1 0 0,1 0 1 0 0,-1 0-1 0 0,1 0 0 0 0,-1 0 1 0 0,1 0-1 0 0,0 0 0 0 0,-1 0 1 0 0,1 0-1 0 0,-1 0 19 0 0,2 0-87 0 0,-2 0-4 0 0,1 0-23 0 0,-1 0-46 0 0,0 0-17 0 0,0 0-48 0 0,0 0-53 0 0,0 0-60 0 0,0 0-66 0 0,0 0-60 0 0,0 0-54 0 0,0 0-47 0 0,0 0-166 0 0,0 0-46 0 0,0 0-200 0 0,0 0-539 0 0</inkml:trace>
  <inkml:trace contextRef="#ctx0" brushRef="#br0" timeOffset="2161.51">2840 505 11496 0 0,'0'0'333'0'0,"0"0"0"0"0,0 1-248 0 0,0 1-50 0 0,0 1-23 0 0,0 12-8 0 0,3-7 50 0 0,3-3 113 0 0,-5-5-151 0 0,-1 0 0 0 0,0 0-1 0 0,1 0 1 0 0,-1 1-1 0 0,1-1 1 0 0,-1 0-1 0 0,0 1 1 0 0,1-1 0 0 0,-1 0-1 0 0,0 1 1 0 0,1-1-1 0 0,-1 1 1 0 0,0-1 0 0 0,1 0-1 0 0,-1 1 1 0 0,0-1-1 0 0,0 1 1 0 0,0-1 0 0 0,1 1-1 0 0,-1-1 1 0 0,0 1-1 0 0,0-1 1 0 0,0 1 0 0 0,0-1-1 0 0,0 1 1 0 0,0-1-1 0 0,0 1 1 0 0,0-1 0 0 0,0 1-1 0 0,0-1 1 0 0,0 1-1 0 0,0 0-15 0 0,2 10 293 0 0,2-1-51 0 0,3 3 34 0 0,-4 6 51 0 0,-3-12-190 0 0,0 0 41 0 0,-1 4 151 0 0,4 3 99 0 0,2-4-102 0 0,-4-8-281 0 0,0-1-1 0 0,0 1 0 0 0,0-1 0 0 0,0 1 1 0 0,-1 0-1 0 0,1-1 0 0 0,0 1 1 0 0,-1 0-1 0 0,0-1 0 0 0,1 1 1 0 0,-1 0-1 0 0,0 0 0 0 0,0 0-44 0 0,2 10 223 0 0,3-3-46 0 0,1 4 12 0 0,0 13 91 0 0,-3-19-122 0 0,0 0 0 0 0,0 0 0 0 0,5 6-158 0 0,1 3 222 0 0,-4-5-66 0 0,-1-2-66 0 0,3 0-12 0 0,-5-6 5 0 0,1-1-10 0 0,7 12-13 0 0,-4-1-48 0 0,4-8-12 0 0,-7 1-11 0 0,-3-2-31 0 0,0-4 42 0 0,0 3-87 0 0,0-3-101 0 0,-1 1 12 0 0,1 0 37 0 0,0 2-38 0 0,0 1-150 0 0,0-3 194 0 0,1 0-41 0 0,-1 1-122 0 0,0-2-113 0 0,0 1 12 0 0,0 0-58 0 0,0-1-52 0 0,0 0-46 0 0,0 1-162 0 0,0-1-45 0 0,0 0-195 0 0,0 0-527 0 0</inkml:trace>
  <inkml:trace contextRef="#ctx0" brushRef="#br0" timeOffset="2622.72">3266 521 9416 0 0,'2'3'208'0'0,"9"7"33"0"0,-8-7 16 0 0,-3-2-106 0 0,0 3-78 0 0,1 8-15 0 0,11 19-77 0 0,-7-21 81 0 0,0-1 79 0 0,-2-3 9 0 0,0 0 56 0 0,-1-1 21 0 0,-1 1-39 0 0,0 3 38 0 0,-1-1-48 0 0,1 8 195 0 0,5-2 19 0 0,-5-13-340 0 0,0 0 0 0 0,0 1 0 0 0,-1-1 0 0 0,1 1 0 0 0,0-1 0 0 0,-1 1 0 0 0,1-1 0 0 0,-1 1 0 0 0,0-1 0 0 0,1 1 0 0 0,-1-1 0 0 0,0 1 0 0 0,0 0-52 0 0,2 9 313 0 0,4 1 33 0 0,0 1-2 0 0,-4-2-33 0 0,-2 18 635 0 0,2-24-466 0 0,1-3-375 0 0,-1 1 36 0 0,9 8 412 0 0,-6-6-353 0 0,-1-2-71 0 0,-3-1-105 0 0,0-2-34 0 0,0 2 187 0 0,0 0-48 0 0,1 2 17 0 0,-4 4-34 0 0,2-8-71 0 0,0 3 169 0 0,0-3-33 0 0,0 0-8 0 0,0 0-3 0 0,0 0-13 0 0,0 0-8 0 0,0 0-1 0 0,-1-13 129 0 0,1-5-72 0 0,1-1-84 0 0,2 6-96 0 0,2 5 3 0 0,-4 6-21 0 0,0 1 0 0 0,0 0 0 0 0,0-1 0 0 0,-1 1 0 0 0,1-1 1 0 0,0 1-1 0 0,-1-1 0 0 0,1 0 0 0 0,-1 1 0 0 0,0-1 0 0 0,1 0 1 0 0,-1 1-1 0 0,0-1 0 0 0,0 0 0 0 0,0-1-3 0 0,0 0 4 0 0,0 0-1 0 0,0 0 1 0 0,1 0-1 0 0,-1 0 1 0 0,1 0-1 0 0,0 0 1 0 0,-1 0 0 0 0,1 0-1 0 0,1 0 1 0 0,-1 1-1 0 0,0-1 1 0 0,1 0-1 0 0,-1 0 1 0 0,1 1-1 0 0,1-2-3 0 0,0-1 6 0 0,-1-1 0 0 0,1 1 0 0 0,-1-1 0 0 0,0 1 0 0 0,-1-1 0 0 0,2-5-6 0 0,-2 5 6 0 0,0 0 0 0 0,1 0 0 0 0,0 0 0 0 0,0 0 0 0 0,0 1 0 0 0,3-5-6 0 0,0 4 1 0 0,0 0-1 0 0,0 0 0 0 0,0 1 1 0 0,6-5-1 0 0,-7 7-8 0 0,0-1 0 0 0,0 1 0 0 0,0-1 0 0 0,-1 0 1 0 0,0 0-1 0 0,0 0 0 0 0,2-3 8 0 0,-5 6-3 0 0,1 0 1 0 0,0 0-1 0 0,-1-1 0 0 0,1 1 0 0 0,0 0 0 0 0,0 0 1 0 0,0 0-1 0 0,0 0 0 0 0,0 1 0 0 0,0-1 1 0 0,0 0-1 0 0,0 0 0 0 0,0 1 0 0 0,0-1 0 0 0,0 0 1 0 0,0 1-1 0 0,0-1 0 0 0,1 1 0 0 0,-1-1 0 0 0,0 1 1 0 0,0 0-1 0 0,1 0 3 0 0,1-1-4 0 0,-1 1 1 0 0,0-1-1 0 0,0 0 1 0 0,0 0-1 0 0,0 0 0 0 0,0 0 1 0 0,0 0-1 0 0,0 0 1 0 0,0 0-1 0 0,-1-1 1 0 0,1 1-1 0 0,1-2 4 0 0,-1 2-8 0 0,1-1 0 0 0,-1 0 1 0 0,1 0-1 0 0,-1 1 0 0 0,1-1 0 0 0,0 1 0 0 0,0 0 1 0 0,-1 0-1 0 0,1 0 0 0 0,0 0 0 0 0,0 1 0 0 0,0-1 1 0 0,0 1-1 0 0,0 0 0 0 0,1 0 8 0 0,0-1-6 0 0,0 1 0 0 0,-1 1 0 0 0,1-1-1 0 0,0 0 1 0 0,0 1 0 0 0,-1 0 0 0 0,2 0 6 0 0,12 9-48 0 0,5 13 27 0 0,-11-11 11 0 0,13 10-45 0 0,13 3 50 0 0,-36-24 5 0 0,0 0 0 0 0,0-1 0 0 0,0 1 0 0 0,0 0 0 0 0,0 0 0 0 0,0 0 0 0 0,0 0 0 0 0,0 0 0 0 0,0 0 0 0 0,0 0 0 0 0,0 0 0 0 0,-1 0 0 0 0,1 0 0 0 0,0 0 0 0 0,-1 1 0 0 0,1-1 0 0 0,-1 0 0 0 0,0 0 0 0 0,1 1 0 0 0,-1-1 0 0 0,0 0 0 0 0,1 1 0 0 0,-1-1 0 0 0,0 0 0 0 0,0 1 0 0 0,0-1 0 0 0,0 0 0 0 0,-1 1 0 0 0,1-1 0 0 0,0 2 0 0 0,0-1 0 0 0,0 0 0 0 0,0 0 0 0 0,0 0 0 0 0,0 1 0 0 0,0-1 0 0 0,1 0 0 0 0,-1 0 0 0 0,1 0 0 0 0,-1 0 0 0 0,1 0 0 0 0,1 1 0 0 0,9 11 0 0 0,-10-13 0 0 0,1 1 0 0 0,0 0 0 0 0,-1 0 0 0 0,1-1 0 0 0,-1 1 0 0 0,1 0 0 0 0,-1 1 0 0 0,0-1 0 0 0,1 2 0 0 0,-1 12 0 0 0,-1-13 0 0 0,0-1 0 0 0,0 1 0 0 0,0-1 0 0 0,0 0 0 0 0,0 1 0 0 0,1-1 0 0 0,-1 0 0 0 0,1 1 0 0 0,-1-1 0 0 0,2 2 0 0 0,11 13-17 0 0,-11-16 13 0 0,-1 0-1 0 0,0 0 1 0 0,0 0 0 0 0,1 1-1 0 0,-1-1 1 0 0,0 1 0 0 0,0-1 0 0 0,0 1-1 0 0,-1-1 1 0 0,1 1 0 0 0,0-1 0 0 0,0 1-1 0 0,-1 0 1 0 0,1-1 0 0 0,-1 1 0 0 0,0 0-1 0 0,1 0 1 0 0,-1-1 0 0 0,0 2 4 0 0,3 12-43 0 0,10 1 22 0 0,0 0-22 0 0,-12-14 92 0 0,0 0-36 0 0,-1-1-36 0 0,1 1-37 0 0,0 0-139 0 0,0 0-123 0 0,0 0-126 0 0,0-2 175 0 0,-1 1-33 0 0,1-1-33 0 0,0 1-34 0 0,0-1-35 0 0,0 0-35 0 0,1 1-35 0 0,-1-1-36 0 0,1 0-37 0 0,0 0-36 0 0,5 0-1714 0 0,2 0-1306 0 0</inkml:trace>
  <inkml:trace contextRef="#ctx0" brushRef="#br0" timeOffset="3093.95">4402 474 7688 0 0,'26'-13'166'0'0,"-21"10"29"0"0,-5 3 14 0 0,-2 0-25 0 0,-11-3-146 0 0,4-3-16 0 0,4 2 58 0 0,5 4-80 0 0,-8-8 475 0 0,6 7-305 0 0,0 0 0 0 0,0-1 1 0 0,0 1-1 0 0,0 0 0 0 0,-1 0 1 0 0,1 1-1 0 0,-2-2-170 0 0,-7 0 654 0 0,3 2-285 0 0,4 0-227 0 0,1 0-35 0 0,-1 0-43 0 0,1 0-35 0 0,3 0-15 0 0,-1 0 1 0 0,1 0-1 0 0,0 0 0 0 0,-1 0 0 0 0,1 0 0 0 0,0 0 0 0 0,-1 0 1 0 0,1 0-1 0 0,0 0 0 0 0,-1 0 0 0 0,1 0 0 0 0,0 0 0 0 0,-1 0 0 0 0,1 1 1 0 0,0-1-1 0 0,0 0 0 0 0,-1 0 0 0 0,1 0 0 0 0,0 0 0 0 0,-1 1 1 0 0,1-1-1 0 0,0 0 0 0 0,0 0 0 0 0,-1 0 0 0 0,1 1 0 0 0,0-1-14 0 0,-14 10 376 0 0,-1-7-62 0 0,15-3-302 0 0,-1 0 1 0 0,1 0-1 0 0,-1 0 1 0 0,1 0 0 0 0,-1 0-1 0 0,1 0 1 0 0,-1 0 0 0 0,1 0-1 0 0,-1 0 1 0 0,1 0-1 0 0,-1 0 1 0 0,1 0 0 0 0,-1 0-1 0 0,1 0 1 0 0,-1 1 0 0 0,1-1-1 0 0,-1 0 1 0 0,1 0-1 0 0,-1 0 1 0 0,1 1 0 0 0,0-1-1 0 0,-1 0 1 0 0,1 1-1 0 0,0-1 1 0 0,-1 0 0 0 0,1 1-1 0 0,0-1 1 0 0,-1 1 0 0 0,1-1-1 0 0,0 0 1 0 0,0 1-1 0 0,-1 0-12 0 0,-3 5 189 0 0,-7 0 99 0 0,8-2-158 0 0,0 1-34 0 0,-1 7 20 0 0,3-10-100 0 0,0 1 0 0 0,0-1 0 0 0,0 0 0 0 0,0 1 0 0 0,0-1 0 0 0,-1 0 0 0 0,1 0 0 0 0,-1 1-16 0 0,-4 1 43 0 0,5-4-40 0 0,1 0-1 0 0,-1 1 0 0 0,1-1 1 0 0,-1 0-1 0 0,1 1 0 0 0,0-1 1 0 0,-1 0-1 0 0,1 1 1 0 0,0-1-1 0 0,-1 0 0 0 0,1 1 1 0 0,0-1-1 0 0,-1 0 0 0 0,1 1 1 0 0,0-1-1 0 0,0 1 0 0 0,-1-1 1 0 0,1 1-1 0 0,0-1 1 0 0,0 1-1 0 0,0-1 0 0 0,0 1 1 0 0,0-1-1 0 0,0 1 0 0 0,0-1 1 0 0,-1 1-1 0 0,2-1 0 0 0,-1 1 1 0 0,0-1-1 0 0,0 1 1 0 0,0-1-1 0 0,0 1-2 0 0,0 1 0 0 0,0 0 1 0 0,-1 0 0 0 0,1 0-1 0 0,-1-1 1 0 0,1 1-1 0 0,-1 0 1 0 0,1 0 0 0 0,-1 0-1 0 0,0-1 1 0 0,0 1-1 0 0,0 0 1 0 0,0-1 0 0 0,0 1-1 0 0,-1-1 1 0 0,1 1-1 0 0,0-1 1 0 0,-2 2-1 0 0,2-2 1 0 0,-1 0 0 0 0,1 1 0 0 0,0-1 0 0 0,0 0 1 0 0,-1 1-1 0 0,1 0 0 0 0,0-1 0 0 0,0 1 0 0 0,1 0 0 0 0,-1-1 0 0 0,0 1 1 0 0,0 0-1 0 0,1 0 0 0 0,-1 0 0 0 0,1 0 0 0 0,0 0 0 0 0,-1 1-1 0 0,2 13 99 0 0,0-11-69 0 0,-1-1 0 0 0,1 0 0 0 0,-1 1 0 0 0,-1-1 0 0 0,1 0 0 0 0,0 1 1 0 0,-1-1-1 0 0,0 0 0 0 0,-1 4-30 0 0,-3-1 45 0 0,5-6-38 0 0,-1-1-1 0 0,0 1 1 0 0,1 0 0 0 0,-1 0 0 0 0,0-1-1 0 0,1 1 1 0 0,-1 0 0 0 0,1 0 0 0 0,0 0 0 0 0,-1 0-1 0 0,1 0 1 0 0,0-1 0 0 0,-1 1 0 0 0,1 0-1 0 0,0 0 1 0 0,0 0 0 0 0,0 0 0 0 0,0 0-1 0 0,0 0 1 0 0,0 0 0 0 0,0 0 0 0 0,0 0-1 0 0,0 0 1 0 0,0 0 0 0 0,1 0 0 0 0,-1 0 0 0 0,0 0-7 0 0,7 10 186 0 0,1-3-43 0 0,-6-7-119 0 0,-1 0 0 0 0,1 1 1 0 0,0-1-1 0 0,0 0 0 0 0,0 0 0 0 0,0 0 1 0 0,0-1-1 0 0,1 1-24 0 0,3 1 55 0 0,1-1 0 0 0,-1-1 0 0 0,0 1 0 0 0,1-1 0 0 0,5 0-55 0 0,3-1 126 0 0,-13 1-113 0 0,0 0 0 0 0,-1 0 0 0 0,1 0 0 0 0,0-1 0 0 0,-1 1 0 0 0,1-1 0 0 0,-1 1 0 0 0,1-1 0 0 0,0 1 0 0 0,-1-1 0 0 0,0 0 0 0 0,1 0 0 0 0,-1 0 0 0 0,1 0-13 0 0,6-4 62 0 0,2 0 24 0 0,-7 4-70 0 0,-1 0 1 0 0,0 0-1 0 0,0 0 1 0 0,0 0-1 0 0,1-1 1 0 0,-1 1-1 0 0,0-1 1 0 0,-1 1-1 0 0,1-1-16 0 0,6-6 18 0 0,-5 5-18 0 0,0-1 1 0 0,0 1 0 0 0,1 0-1 0 0,-1 0 1 0 0,1 1 0 0 0,0-1-1 0 0,1 0 0 0 0,-4 3 0 0 0,-1 0 0 0 0,1 0 1 0 0,0-1-1 0 0,-1 1 0 0 0,1 0 0 0 0,-1-1 0 0 0,1 1 1 0 0,-1 0-1 0 0,1-1 0 0 0,0 1 0 0 0,-1-1 0 0 0,0 1 1 0 0,1-1-1 0 0,-1 1 0 0 0,1-1 0 0 0,-1 1 0 0 0,1-1 0 0 0,-1 0 1 0 0,0 1-1 0 0,0-1 0 0 0,1 0 0 0 0,-1 0 0 0 0,2-4 6 0 0,1 1 2 0 0,0 1 0 0 0,0-1 0 0 0,0 0-1 0 0,0 1 1 0 0,0-1 0 0 0,1 1 0 0 0,2-1-8 0 0,16-18-2 0 0,-20 20 2 0 0,-1 1 0 0 0,0-1 0 0 0,0 0 0 0 0,0 1 0 0 0,0-1 0 0 0,-1 0 0 0 0,1 1 0 0 0,0-1 0 0 0,-1 0 0 0 0,1 0 0 0 0,-1 0 0 0 0,0 1 0 0 0,1-1 1 0 0,-1-1-1 0 0,2-13 0 0 0,9 0 0 0 0,-6 3 0 0 0,-4 13-1 0 0,-1-1 1 0 0,0 1-1 0 0,0 0 1 0 0,1 0-1 0 0,-1 0 1 0 0,0 0-1 0 0,1-1 1 0 0,-1 1 0 0 0,0 0-1 0 0,1 0 1 0 0,-1 0-1 0 0,0 0 1 0 0,1 0-1 0 0,-1 0 1 0 0,0 0 0 0 0,1 0-1 0 0,-1 0 1 0 0,0 0-1 0 0,1 0 1 0 0,-1 0-1 0 0,0 0 1 0 0,1 0 0 0 0,-1 0-1 0 0,0 0 1 0 0,1 1-1 0 0,-1-1 1 0 0,0 0-1 0 0,1 0 1 0 0,-1 0 0 0 0,0 0-1 0 0,1 1 1 0 0,-1 0-5 0 0,1-1 0 0 0,-1 1 0 0 0,0 0 0 0 0,1 0 0 0 0,-1 0 0 0 0,0-1 1 0 0,0 1-1 0 0,0 0 0 0 0,1 0 0 0 0,-1 0 0 0 0,0 0 0 0 0,0 0 0 0 0,0-1 0 0 0,-1 2 5 0 0,1 21-105 0 0,0-10 54 0 0,0 14 18 0 0,0-11 13 0 0,-1 14-35 0 0,5-13 58 0 0,22 31-3 0 0,-20-17 0 0 0,20 16 0 0 0,-21-33 0 0 0,-2-13-19 0 0,-1 0-50 0 0,0 0-14 0 0,-1-1-43 0 0,1 1-49 0 0,-1 0-59 0 0,0 0-103 0 0,-1 1-74 0 0,1-1-65 0 0,0 1-56 0 0,0 2-387 0 0,0-1-76 0 0,3 3-931 0 0,5 4-1100 0 0</inkml:trace>
  <inkml:trace contextRef="#ctx0" brushRef="#br0" timeOffset="3638.91">5064 63 7072 0 0,'0'0'202'0'0,"0"1"-48"0"0,0 1-14 0 0,0 2 40 0 0,0 3 145 0 0,0-5 267 0 0,0-2 16 0 0,0 3-15 0 0,0 6-225 0 0,0 21 891 0 0,0-16-795 0 0,0-8-304 0 0,0 0-37 0 0,0-1-46 0 0,0 1-52 0 0,2 5 165 0 0,5 2 36 0 0,-2-5-88 0 0,1 5 141 0 0,-1-1-57 0 0,-1 2-9 0 0,-1 7 57 0 0,-3-11-98 0 0,2-1-40 0 0,0-1-12 0 0,3 2 19 0 0,-1 1 18 0 0,-1-1 50 0 0,0 0-38 0 0,1 3 27 0 0,-2-1-45 0 0,3 8 74 0 0,-1-7-45 0 0,0-3-84 0 0,3 4-10 0 0,-2 25 20 0 0,5-4-12 0 0,-4-4-19 0 0,-2-14-62 0 0,-2-11-2 0 0,0 1 1 0 0,0-1-1 0 0,-1 1 0 0 0,0 0 1 0 0,-1-1-1 0 0,1 1-11 0 0,-1-1 11 0 0,1 0-1 0 0,0 0 1 0 0,0 0 0 0 0,0 0-1 0 0,1-1 1 0 0,0 1-11 0 0,0-1 25 0 0,-1 0 1 0 0,1 0-1 0 0,-1 1 0 0 0,0-1 1 0 0,0 5-26 0 0,2 22 179 0 0,4-9-73 0 0,-4-15-85 0 0,-2-6-6 0 0,0 1 0 0 0,-1 0-1 0 0,1-1 1 0 0,-1 1-1 0 0,1 0 1 0 0,-1 0-1 0 0,0-1 1 0 0,0 1-1 0 0,0 0 1 0 0,0 2-15 0 0,-1 7 60 0 0,0 7 36 0 0,1-17-18 0 0,0 1-11 0 0,0 8-42 0 0,0-9-13 0 0,0-2-79 0 0,0 0-46 0 0,-2 0-66 0 0,0 0 49 0 0,-4 0-283 0 0,5 0 196 0 0,0 0 67 0 0,0 0-36 0 0,0 0-72 0 0,1 0-38 0 0,-1 0-396 0 0,0 1 98 0 0,1-1-52 0 0,-2 2-758 0 0,-2 2-594 0 0,-5 5-1130 0 0</inkml:trace>
  <inkml:trace contextRef="#ctx0" brushRef="#br0" timeOffset="4056.75">4875 474 7200 0 0,'0'0'165'0'0,"0"0"22"0"0,0 0 6 0 0,0 0-62 0 0,0 0-9 0 0,0 0 47 0 0,0 0 146 0 0,0 0 269 0 0,0 0 22 0 0,0 0-14 0 0,0 0-68 0 0,3 0-32 0 0,3 0-293 0 0,2 0 74 0 0,23 0 852 0 0,-23 0-868 0 0,-2 0-71 0 0,-1-1-36 0 0,0 0-43 0 0,-1 0-52 0 0,17-9 378 0 0,8 4-94 0 0,3-4-41 0 0,-1 4-8 0 0,-14 2-148 0 0,-11 2-88 0 0,0 0 0 0 0,1 1 1 0 0,0-1-1 0 0,-1 1 0 0 0,1 1 1 0 0,3-1-55 0 0,2 1 67 0 0,-1-1 1 0 0,1-1-1 0 0,9-2-67 0 0,-7 1 60 0 0,0 1 0 0 0,0 0 0 0 0,0 1 0 0 0,0 1-60 0 0,2-1 14 0 0,-1-1-1 0 0,15-3-13 0 0,-15 2-1 0 0,0 0 1 0 0,15 1 0 0 0,-11 2-6 0 0,5 0-95 0 0,-13-1 4 0 0,1-1-34 0 0,-5 0 6 0 0,2 0 32 0 0,1-1 28 0 0,-4 1-10 0 0,0 1-28 0 0,-1 0-55 0 0,0 0-26 0 0,0 0-58 0 0,0 1-67 0 0,0 0-76 0 0,-2 0 40 0 0,0 0-51 0 0,1 0-43 0 0,-1 0-39 0 0,1 0-139 0 0,-1 0-39 0 0,2 0-167 0 0,2 0-453 0 0</inkml:trace>
  <inkml:trace contextRef="#ctx0" brushRef="#br0" timeOffset="4313.14">5759 363 9328 0 0,'0'0'208'0'0,"0"3"33"0"0,0-2-226 0 0,0 0 0 0 0,0 0 0 0 0,0 0 0 0 0,-1 0 0 0 0,1 0 0 0 0,0-1 0 0 0,0 1 0 0 0,0 0 0 0 0,-1 0 0 0 0,1 0 0 0 0,0 0 0 0 0,-1 0 0 0 0,1 0 0 0 0,-1-1 0 0 0,1 1 0 0 0,-1 0 0 0 0,0 0-15 0 0,-6 12 184 0 0,5-1-126 0 0,1 7-36 0 0,1-6 44 0 0,2-1 108 0 0,1-2 43 0 0,3 10 363 0 0,-4-14-408 0 0,1 9 457 0 0,-1 1-98 0 0,-3 0-104 0 0,0-1-111 0 0,1-6-164 0 0,0-1-59 0 0,2 8 250 0 0,4-6-71 0 0,-1-2-83 0 0,1 5 168 0 0,0-2-71 0 0,-3-4-114 0 0,-2-5-117 0 0,0 0 0 0 0,-1 0 0 0 0,1 0 0 0 0,-1 0 0 0 0,0 0 0 0 0,1-1 0 0 0,-1 1 0 0 0,0 0 0 0 0,0 0 0 0 0,-1 0 1 0 0,1 1-56 0 0,0 9 261 0 0,3 0-70 0 0,2-4-83 0 0,-4-7-85 0 0,0 1 0 0 0,-1-1 0 0 0,1 0 0 0 0,0 1 0 0 0,0-1 0 0 0,-1 1 0 0 0,1 0 0 0 0,-1-1 0 0 0,1 1 0 0 0,-1-1 0 0 0,0 1 0 0 0,1 0 0 0 0,-1-1-1 0 0,0 1-22 0 0,0-1-128 0 0,0-1 43 0 0,0 1 38 0 0,0 0 33 0 0,0-1 54 0 0,0 1 58 0 0,0 2 357 0 0,0-2-335 0 0,0 0-107 0 0,0-1-43 0 0,0 1-52 0 0,0-1-59 0 0,0 1-42 0 0,0-1-59 0 0,0 1-67 0 0,0-1-71 0 0,0 0-77 0 0,0 1-83 0 0,0-1-90 0 0,0 0-94 0 0,0 0 355 0 0,0-1-43 0 0,0-1-37 0 0,0 1-34 0 0,0-2-781 0 0,0-3-796 0 0</inkml:trace>
  <inkml:trace contextRef="#ctx0" brushRef="#br0" timeOffset="4572.71">5695 48 12296 0 0,'0'-13'273'0'0,"0"10"40"0"0,0 0 23 0 0,0 1-270 0 0,0 0 27 0 0,0-1-27 0 0,0-4 38 0 0,0-5 65 0 0,0 10-46 0 0,0 1 147 0 0,0 1 254 0 0,0 0 20 0 0,0 0-229 0 0,0 0-150 0 0,1 0-42 0 0,1 0-69 0 0,22 0-107 0 0,-17 0 7 0 0,-1 0-54 0 0,-1 0-76 0 0,-1 0-47 0 0,0 0-84 0 0,0 0-101 0 0,0 0-113 0 0,-3 0 175 0 0,-1 0-51 0 0,1 0-45 0 0,-1 0-40 0 0,0 0-140 0 0,0 0-40 0 0,1 0-169 0 0,-1 0-459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1:18.6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10536 0 0,'0'1'189'0'0,"0"0"-62"0"0,0 0-54 0 0,0 0-46 0 0,0 1-71 0 0,0 4-333 0 0,0-5 326 0 0,0 0 35 0 0,0 1 66 0 0,0 0 100 0 0,0-1-31 0 0,0 0 35 0 0,0 0 36 0 0,0-1 40 0 0,0 2 173 0 0,0-1 95 0 0,0 0 105 0 0,0 1 112 0 0,0-1 121 0 0,0 0-370 0 0,0-1 34 0 0,0 1 35 0 0,0 0 35 0 0,0-1 37 0 0,0 1 37 0 0,2-1-179 0 0,-2 0-621 0 0,0 0 54 0 0,0 0 49 0 0,1 0 42 0 0,-1 0 73 0 0,1 0 75 0 0,2 0 482 0 0,-2 0-519 0 0,0 1-32 0 0,0-1-43 0 0,-1 0-56 0 0,1 0-65 0 0,0 0-76 0 0,0 0-54 0 0,-1 0-77 0 0,1-1-84 0 0,-1 1-91 0 0,1 0-98 0 0,-1 0-107 0 0,0 0-113 0 0,1 0-122 0 0,-1 0-1461 0 0,0 0-1352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1:20.3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8232 0 0,'0'0'182'0'0,"0"0"29"0"0,0 3 14 0 0,0 9-101 0 0,0-2-46 0 0,2 4-23 0 0,4 1-77 0 0,-1-6 102 0 0,-1 6 265 0 0,-5 7 52 0 0,1-17-240 0 0,2 6 356 0 0,1-6-384 0 0,5 14 248 0 0,-6-10-195 0 0,-2 3 59 0 0,0-5-141 0 0,-1 2 43 0 0,1 3 64 0 0,-1 1 36 0 0,1-8-104 0 0,0 0-1 0 0,1 0 1 0 0,-1 0-1 0 0,1 0 1 0 0,0 0-1 0 0,1 2-138 0 0,2 4 151 0 0,1-1-19 0 0,-3-2-12 0 0,0 0 16 0 0,-2 0 47 0 0,2 4 76 0 0,3-3-69 0 0,1 4-10 0 0,-3 0-57 0 0,-3 11 137 0 0,0 0-7 0 0,3-11-142 0 0,3 3 57 0 0,3 5 64 0 0,-4-11-153 0 0,2 9 55 0 0,-6-4 26 0 0,1 1-42 0 0,4 0-44 0 0,1 0-13 0 0,-6 0 33 0 0,1-5-21 0 0,4 0-21 0 0,0 3-4 0 0,-4 0 20 0 0,1-1-40 0 0,7 0 36 0 0,-7-11 2 0 0,-3 1-12 0 0,0 4-55 0 0,0-3-40 0 0,0-2-71 0 0,0-2-53 0 0,0 0-236 0 0,0 0 299 0 0,0 0 5 0 0,0 0-17 0 0,0 0-40 0 0,0 0-13 0 0,0 0-40 0 0,0 0-48 0 0,0 0-52 0 0,0 0-56 0 0,0 0-53 0 0,0 0-47 0 0,0 0-40 0 0,0 0-147 0 0,0 0-41 0 0,0 0-176 0 0,0 0-478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0:01.2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0 332 7200 0 0,'0'0'165'0'0,"3"0"22"0"0,5 1-85 0 0,15-1 123 0 0,-9-3-160 0 0,-11 1-65 0 0,1 0 0 0 0,-1 0 0 0 0,1 1 0 0 0,0-1 0 0 0,0 1 0 0 0,0 0 0 0 0,-1 0 0 0 0,1 1 0 0 0,0-1 0 0 0,3 1 0 0 0,8-2 53 0 0,-5-3 110 0 0,-5 2-14 0 0,2 0 40 0 0,10 1 174 0 0,-10 3-216 0 0,0-2 34 0 0,0 0 49 0 0,0-2 64 0 0,6-8 207 0 0,-3 2-230 0 0,1 3-60 0 0,2 3-51 0 0,6-3 101 0 0,-6-3-50 0 0,3-4 86 0 0,11 0 80 0 0,-7 4-123 0 0,9-6 72 0 0,-23 4-212 0 0,-5 9-106 0 0,-1 1-1 0 0,1 0 1 0 0,-1 0-1 0 0,1 0 1 0 0,-1 0-1 0 0,1 0 1 0 0,-1 0-1 0 0,1 1 0 0 0,0-1 1 0 0,0 0-1 0 0,-1 0 1 0 0,1 0-1 0 0,0 1 1 0 0,0-1-1 0 0,0 0 1 0 0,0 0-8 0 0,15-4 108 0 0,-15 4-101 0 0,0 1 1 0 0,1-1-1 0 0,-1 0 1 0 0,0 0-1 0 0,0 0 1 0 0,0 0-1 0 0,0 0 1 0 0,0 0 0 0 0,-1 0-1 0 0,1 0 1 0 0,0 0-1 0 0,0-1-7 0 0,2-14 84 0 0,-3-1 18 0 0,0 8-41 0 0,0 1 19 0 0,0 7-76 0 0,0-1 1 0 0,0 1-1 0 0,-1 0 1 0 0,1-1-1 0 0,0 1 0 0 0,-1 0 1 0 0,1 0-1 0 0,-1-1 1 0 0,1 1-1 0 0,-1 0 0 0 0,1 0 1 0 0,-1 0-1 0 0,0 0 1 0 0,0-1-1 0 0,0 1 0 0 0,1 0 1 0 0,-1 1-1 0 0,0-1 1 0 0,0 0-1 0 0,0 0 0 0 0,-1 0 1 0 0,1 0-1 0 0,0 1-4 0 0,-6-3 33 0 0,7 3-32 0 0,-1-1 1 0 0,1 1-1 0 0,-1 0 1 0 0,1 0-1 0 0,-1 0 0 0 0,1-1 1 0 0,-1 1-1 0 0,1 0 0 0 0,-1 0 1 0 0,1-1-1 0 0,0 1 1 0 0,-1 0-1 0 0,1-1 0 0 0,0 1 1 0 0,-1-1-1 0 0,1 1 1 0 0,0 0-1 0 0,-1-1 0 0 0,1 1 1 0 0,0-1-1 0 0,0 1 0 0 0,-1-1 1 0 0,1 1-1 0 0,0-1 1 0 0,0 1-1 0 0,0-1 0 0 0,0 1 1 0 0,0-1-1 0 0,0 1 1 0 0,0-1-1 0 0,0 1 0 0 0,0-1 1 0 0,0 1-1 0 0,0-1 0 0 0,0 1 1 0 0,0-1-1 0 0,0 1 1 0 0,0-1-2 0 0,-2-14 58 0 0,1 14-56 0 0,1 0 1 0 0,-1 0-1 0 0,1 0 1 0 0,-1 0-1 0 0,0 0 1 0 0,0 0-1 0 0,1 1 1 0 0,-1-1 0 0 0,0 0-1 0 0,0 0 1 0 0,0 0-1 0 0,0 1 1 0 0,0-1-1 0 0,0 0 1 0 0,-1 0-3 0 0,-11-4 64 0 0,9-1-46 0 0,4 5-18 0 0,0 1 0 0 0,-1-1 0 0 0,1 1 0 0 0,0-1-1 0 0,-1 1 1 0 0,1 0 0 0 0,0-1 0 0 0,-1 1 0 0 0,1-1 0 0 0,0 1 0 0 0,-1 0 0 0 0,1 0 0 0 0,-1-1 0 0 0,1 1 0 0 0,0 0 0 0 0,-1 0 0 0 0,1-1 0 0 0,-1 1-1 0 0,1 0 1 0 0,-1 0 0 0 0,1 0 0 0 0,-1 0 0 0 0,1 0 0 0 0,-1-1 0 0 0,1 1 0 0 0,-1 0 0 0 0,1 0 0 0 0,-1 0 0 0 0,1 1 0 0 0,-1-1 0 0 0,1 0 0 0 0,-1 0 0 0 0,0 0 1 0 0,1 0 0 0 0,-1 0 0 0 0,0 0 1 0 0,1 0-1 0 0,-1 0 0 0 0,0 0 0 0 0,0 0 0 0 0,1 0 1 0 0,-1-1-1 0 0,0 1 0 0 0,1 0 0 0 0,-1 0 1 0 0,1-1-1 0 0,-1 1 0 0 0,0 0 0 0 0,1-1 1 0 0,-1 1-1 0 0,1-1 0 0 0,-1 1 0 0 0,1-1 0 0 0,-1 1 1 0 0,1-1-1 0 0,-1 1 0 0 0,1-1 0 0 0,0 1 1 0 0,-1-1-2 0 0,1 0 1 0 0,-1 1 0 0 0,1-1 0 0 0,0 1 1 0 0,-1-1-1 0 0,1 1 0 0 0,-1-1 0 0 0,1 1 0 0 0,-1-1 1 0 0,1 1-1 0 0,-1 0 0 0 0,0-1 0 0 0,1 1 1 0 0,-1 0-1 0 0,1-1 0 0 0,-1 1 0 0 0,0 0 0 0 0,1 0 1 0 0,-1-1-1 0 0,0 1 0 0 0,1 0 0 0 0,-1 0 1 0 0,0 0-1 0 0,1 0 0 0 0,-1 0 0 0 0,0 0 1 0 0,0 0-2 0 0,-5 0 0 0 0,4 0 1 0 0,1 0 0 0 0,-1-1 0 0 0,0 1-1 0 0,1 0 1 0 0,-1 1 0 0 0,0-1 0 0 0,1 0 0 0 0,-1 0 0 0 0,1 1 0 0 0,-1-1-1 0 0,0 1 1 0 0,-1 0-1 0 0,-2 9 43 0 0,3-8-41 0 0,0-1-1 0 0,0 1 1 0 0,0-1-1 0 0,-1 0 1 0 0,1 0 0 0 0,0 0-1 0 0,-1 0 1 0 0,0 0-2 0 0,1 0-2 0 0,-1-1 0 0 0,1 1-1 0 0,-1 0 1 0 0,1 1 0 0 0,0-1 0 0 0,0 0 0 0 0,0 1 0 0 0,-1-1 2 0 0,-4 10-55 0 0,0 3 35 0 0,5-10 22 0 0,-8 20-4 0 0,-1 0-50 0 0,6-11 17 0 0,-1 0 0 0 0,-2 15 35 0 0,1-6-15 0 0,6-19 9 0 0,0 1 0 0 0,0-1 0 0 0,1 1 0 0 0,-1 0 1 0 0,1-1-1 0 0,0 1 0 0 0,0-1 0 0 0,0 1 0 0 0,1 1 6 0 0,-1 8 0 0 0,0 16 0 0 0,-1-10 0 0 0,0 0 0 0 0,2 1 0 0 0,1-1 0 0 0,0 1 0 0 0,-1-16 0 0 0,1 0 0 0 0,-1-1 0 0 0,1 1 0 0 0,0 0 0 0 0,0-1 0 0 0,1 1 0 0 0,-1 0 0 0 0,9 13 0 0 0,-7-10 0 0 0,-3-4 0 0 0,0 0 0 0 0,0 0 0 0 0,1-1 0 0 0,-1 1 0 0 0,1 0 0 0 0,0-1 0 0 0,-1 1 0 0 0,1-1 0 0 0,0 0 0 0 0,1 0 0 0 0,-1 0 0 0 0,0 0 0 0 0,1 0 0 0 0,-1 0 0 0 0,2 0 0 0 0,30 16 60 0 0,-31-15-53 0 0,1-1 1 0 0,0 0-1 0 0,0-1 1 0 0,1 1 0 0 0,-1-1-1 0 0,0 0 1 0 0,0 0 0 0 0,1 0-1 0 0,2 0-7 0 0,43 0 121 0 0,-37-1-80 0 0,0 1 4 0 0,8-1 25 0 0,-2-3 5 0 0,-13 1-58 0 0,0 0 0 0 0,-1 0 1 0 0,1 0-1 0 0,3-2-17 0 0,20-13 7 0 0,-26 14-114 0 0,0 2 36 0 0,4-3 17 0 0,-1 2 83 0 0,11-2 212 0 0,-10 3-181 0 0,-1 1-79 0 0,0-1-89 0 0,0-1-113 0 0,-3 2 60 0 0,0-1-39 0 0,0 0-40 0 0,1 0-45 0 0,-1-1-48 0 0,0 1-51 0 0,1-1-54 0 0,-1 1-57 0 0,1-2-60 0 0,-1 1-64 0 0,8-4-1082 0 0,7-4-962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1:21.0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276 505 8520 0 0,'0'0'190'0'0,"0"0"28"0"0,0 0 11 0 0,-2 0-21 0 0,-8 0-205 0 0,2 0 48 0 0,-1 0 115 0 0,-1 0 340 0 0,7 0-396 0 0,1 0-54 0 0,-4-2 391 0 0,-4-9 6 0 0,8 10-220 0 0,1 0-54 0 0,-1 0-45 0 0,0 1-39 0 0,-2-1 21 0 0,-1 2-56 0 0,4 0-12 0 0,-1-1 43 0 0,-19 0 588 0 0,14 0-417 0 0,1 2 52 0 0,-8 9-52 0 0,-1-9-44 0 0,15-2-210 0 0,-1 0 0 0 0,1 0 1 0 0,-1 0-1 0 0,1 0 1 0 0,-1 0-1 0 0,1 0 0 0 0,-1 0 1 0 0,1 0-1 0 0,-1 0 0 0 0,1 0 1 0 0,-1 0-1 0 0,1 0 1 0 0,-1 1-1 0 0,1-1 0 0 0,0 0 1 0 0,-1 0-1 0 0,1 0 1 0 0,-1 1-1 0 0,1-1 0 0 0,-1 0 1 0 0,1 0-1 0 0,0 1 0 0 0,-1-1 1 0 0,1 0-1 0 0,-1 1 1 0 0,1-1-1 0 0,0 1 0 0 0,0-1 1 0 0,-1 0-1 0 0,1 1 1 0 0,0-1-1 0 0,-1 1-8 0 0,-3 6 80 0 0,-9-2 18 0 0,7-1-68 0 0,0 0 0 0 0,1 1 1 0 0,-1 0-1 0 0,1 0 0 0 0,-2 3-30 0 0,-3 6 27 0 0,-11 33 53 0 0,13-29-22 0 0,7-15-53 0 0,0 0 1 0 0,0 0-1 0 0,0 0 0 0 0,1 0 1 0 0,-1 0-1 0 0,1 0 1 0 0,0 3-6 0 0,0-5 5 0 0,0 1 0 0 0,0 0 0 0 0,0-1 1 0 0,0 1-1 0 0,-1 0 0 0 0,1-1 1 0 0,-1 1-1 0 0,1 0 0 0 0,-1-1 1 0 0,1 1-1 0 0,-1-1 0 0 0,0 1 0 0 0,0-1 1 0 0,0 1-1 0 0,0 0-5 0 0,-4 6 1 0 0,3-6-1 0 0,1 0 0 0 0,0 1 0 0 0,0-1 0 0 0,-1 1 0 0 0,2-1 0 0 0,-1 1 0 0 0,0-1 0 0 0,0 1 0 0 0,1 0 0 0 0,-1-1 0 0 0,1 1 0 0 0,0 0 0 0 0,0 0 0 0 0,0-1 0 0 0,0 1 0 0 0,1 0 0 0 0,-1-1 0 0 0,1 1 0 0 0,-1 0 0 0 0,1-1 0 0 0,0 1 0 0 0,1 0 0 0 0,-1 2 0 0 0,0 1 0 0 0,0-1 0 0 0,-1 0 0 0 0,1 0 0 0 0,-1 0 0 0 0,0 1 0 0 0,-1 3 0 0 0,1-5 0 0 0,-1 0 0 0 0,1 0 0 0 0,0 0 0 0 0,1 0 0 0 0,-1 0 0 0 0,1 0 0 0 0,0 1 0 0 0,15 29 0 0 0,-3-18 0 0 0,5 0 10 0 0,4-7 24 0 0,1 0 0 0 0,-15-4-3 0 0,-6-4-21 0 0,0 0 0 0 0,0 0 0 0 0,0 0 0 0 0,0 0 0 0 0,0 0 0 0 0,0 0 0 0 0,0-1 0 0 0,0 1 1 0 0,1 0-11 0 0,-1-1 3 0 0,0 0 1 0 0,0 0-1 0 0,1 0 1 0 0,-1-1-1 0 0,0 1 1 0 0,0 0-1 0 0,0-1 1 0 0,0 1 0 0 0,0-1-4 0 0,8-2 28 0 0,24-10 24 0 0,-18 3-52 0 0,-9 6 0 0 0,0 1 1 0 0,-1-1 0 0 0,0-1-1 0 0,1 0 0 0 0,5-3-25 0 0,6-3-98 0 0,1-13-59 0 0,-2 12 61 0 0,0 0-31 0 0,-7 0-41 0 0,-3 2 16 0 0,-2 2-18 0 0,1-1-50 0 0,1-1-62 0 0,0-1-73 0 0,9-18-362 0 0</inkml:trace>
  <inkml:trace contextRef="#ctx0" brushRef="#br0" timeOffset="281.13">150 1 6968 0 0,'0'0'157'0'0,"0"0"23"0"0,0 0 11 0 0,0 0 15 0 0,0 0 61 0 0,0 0 21 0 0,0 2 7 0 0,0 4-144 0 0,0 2 47 0 0,-1 22 613 0 0,2-21-604 0 0,2-1-85 0 0,1 0 32 0 0,1 2 89 0 0,2 6 71 0 0,0 0-95 0 0,10 10 190 0 0,-6-8-185 0 0,-2-2-87 0 0,-5-7-26 0 0,-1-1 0 0 0,0 1 0 0 0,2 9-111 0 0,-2-7 120 0 0,0-1-1 0 0,0 0 1 0 0,5 10-120 0 0,3 3 113 0 0,2 9-2 0 0,10 23 72 0 0,-12-28-69 0 0,-5-3 254 0 0,3 19-368 0 0,-6-29 71 0 0,4 20 164 0 0,7 34 238 0 0,-9-47-301 0 0,1 1 35 0 0,-3 0 12 0 0,-3 37 457 0 0,0-44-519 0 0,-1-1-33 0 0,1 4 33 0 0,0 12 181 0 0,0-1 8 0 0,0-10-145 0 0,0-4-74 0 0,0-2-53 0 0,0-11-92 0 0,0-2-98 0 0,0 0-98 0 0,0 0 54 0 0,0 0-42 0 0,0 0-45 0 0,0 0-42 0 0,0 0-38 0 0,0 0-36 0 0,0 0-238 0 0,0 0-58 0 0,0 0-780 0 0,0 0-615 0 0,0 0-1164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1:29.1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1 6648 0 0,'0'0'149'0'0,"0"0"23"0"0,-3 0 12 0 0,-10 0-25 0 0,4 0-108 0 0,5 0 30 0 0,2 0 81 0 0,1 0 189 0 0,1 2 320 0 0,0 9 29 0 0,0-8-6 0 0,0-3-38 0 0,0 0-14 0 0,-1 0-342 0 0,-1 0-64 0 0,1 0-59 0 0,0 0-48 0 0,0 0-31 0 0,0 0-39 0 0,-3 0 70 0 0,2 0 13 0 0,0 0 450 0 0,2 2-16 0 0,0 4-329 0 0,2-1-33 0 0,3 4 140 0 0,-4-7-297 0 0,0-1 0 0 0,0 1 0 0 0,0 0 0 0 0,0 0 0 0 0,0-1 0 0 0,-1 1 0 0 0,1 0 0 0 0,-1 0 0 0 0,1 0 0 0 0,-1 0 0 0 0,0 0 0 0 0,0 1-57 0 0,0 4 156 0 0,0-5-106 0 0,0 0 0 0 0,0 1 0 0 0,0-1-1 0 0,0 0 1 0 0,0 0 0 0 0,0 0 0 0 0,1 0 0 0 0,-1 0 0 0 0,1 0 0 0 0,0 2-50 0 0,10 14 304 0 0,-6 8-70 0 0,1-10-95 0 0,-5-13-108 0 0,0 0 1 0 0,0 1-1 0 0,0-1 0 0 0,0 0 1 0 0,0 1-1 0 0,-1-1 0 0 0,1 1 0 0 0,-1 1-31 0 0,3 18 221 0 0,10 5-12 0 0,-10-23-166 0 0,-1 0 1 0 0,0-1 0 0 0,0 1 0 0 0,0 1-1 0 0,0-1-43 0 0,3 27 232 0 0,6 2-22 0 0,-6 8-96 0 0,5-8-39 0 0,-4-2-10 0 0,4-1 5 0 0,-4-2 20 0 0,-1-14-25 0 0,-3-12-51 0 0,-1 1 1 0 0,0-1-1 0 0,0 1 0 0 0,0-1 0 0 0,-1 1 0 0 0,1-1 0 0 0,-1 1 0 0 0,1-1 0 0 0,-1 1-14 0 0,0 3 32 0 0,1 1-1 0 0,0-1 1 0 0,0 0-1 0 0,1 0 0 0 0,0 0 1 0 0,2 6-32 0 0,-2-8 21 0 0,7 18 134 0 0,-8-19-130 0 0,1 0-1 0 0,-1 0 0 0 0,1 0 1 0 0,-1 0-1 0 0,0 0 1 0 0,-1 0-1 0 0,1 0 0 0 0,-1 4-24 0 0,0-5-147 0 0,0 0 50 0 0,0-1 44 0 0,0 1 39 0 0,0 1 64 0 0,0 0 69 0 0,0 7 422 0 0,0-6-398 0 0,0-3-126 0 0,0 1-52 0 0,0-1-59 0 0,0 0-70 0 0,0 1-49 0 0,0-1-71 0 0,0 0-76 0 0,0 1-85 0 0,0 0-89 0 0,0-1-98 0 0,0 1-105 0 0,0 0-110 0 0,0-3 434 0 0,0 0-49 0 0,0 0-45 0 0,0 0-37 0 0,0 0-153 0 0,0 0-37 0 0,0 0-184 0 0,0 0-500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1:29.7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285 1 8720 0 0,'0'0'197'0'0,"0"0"24"0"0,0 0 19 0 0,0 0 23 0 0,-3 0 41 0 0,-7 0 16 0 0,7 0 7 0 0,0 0 7 0 0,-57 0 1140 0 0,58 0-1433 0 0,0 0 1 0 0,0 0 0 0 0,0 1 0 0 0,0-1 0 0 0,0 1-1 0 0,0-1 1 0 0,0 1 0 0 0,0 0 0 0 0,1 0 0 0 0,-1-1 0 0 0,0 2-1 0 0,1-1 1 0 0,-1 0 0 0 0,0 0 0 0 0,1 0 0 0 0,-1 1-1 0 0,1-1-41 0 0,-10 11 275 0 0,0-1-89 0 0,-1-1-103 0 0,-14 3 101 0 0,9-6-21 0 0,6 5-47 0 0,1-2-38 0 0,-2-2 13 0 0,8-6-74 0 0,1 0 0 0 0,0 0 0 0 0,0 0 0 0 0,0 1 0 0 0,0 0 0 0 0,0-1 0 0 0,0 1-1 0 0,1 0 1 0 0,-1 0 0 0 0,1 1 0 0 0,0-1 0 0 0,0 0 0 0 0,-1 2-17 0 0,2-2 9 0 0,-1 0 0 0 0,1 0 1 0 0,0 1-1 0 0,0-1 0 0 0,0 0 0 0 0,1 0 0 0 0,-1 1 1 0 0,1-1-1 0 0,-1 1-9 0 0,2-2 5 0 0,-2 0 0 0 0,1 0 0 0 0,0 0 0 0 0,0 0 0 0 0,-1 0 0 0 0,1 0 0 0 0,-1 0 0 0 0,1 0 0 0 0,-1-1 0 0 0,0 1 0 0 0,0 0 0 0 0,0 0 0 0 0,-1 1-5 0 0,1-2 7 0 0,0 0 1 0 0,0 1-1 0 0,1-1 0 0 0,-1 1 1 0 0,0-1-1 0 0,1 1 0 0 0,-1-1 0 0 0,1 1 1 0 0,-1 0-1 0 0,1-1 0 0 0,0 1 1 0 0,0-1-1 0 0,0 2-7 0 0,0 32 11 0 0,0-35-11 0 0,0 3 0 0 0,0 1 0 0 0,0 0 0 0 0,0 0 0 0 0,1 0 0 0 0,0 3 0 0 0,8 15 19 0 0,-8-20-9 0 0,1 0 0 0 0,-1 1 0 0 0,0-1-1 0 0,1 0 1 0 0,-1 0 0 0 0,1 0 0 0 0,-1 0 0 0 0,1 0 0 0 0,0 0 0 0 0,0 0 0 0 0,1 0-10 0 0,20 10 62 0 0,-14-8-60 0 0,-5-3-1 0 0,0 0 0 0 0,-1 0 0 0 0,1 0 1 0 0,0-1-1 0 0,0 1 0 0 0,0-1 0 0 0,0 0 1 0 0,1 0-1 0 0,-1-1 0 0 0,1 1-1 0 0,16-1 89 0 0,-13 1-55 0 0,-5 1-22 0 0,0-1 1 0 0,0 0-1 0 0,0 0 1 0 0,0 0-1 0 0,0 0 0 0 0,0 0 1 0 0,0-1-1 0 0,0 1 1 0 0,0-1-1 0 0,0 0 1 0 0,0 0-13 0 0,16-10 66 0 0,7 6-52 0 0,-21 3-14 0 0,1 0 0 0 0,-1-1 0 0 0,0 1 0 0 0,0-1 0 0 0,1-1 0 0 0,-1-9 20 0 0,1 4 2 0 0,0 3 43 0 0,3-3 73 0 0,6-5 95 0 0,-9 5-146 0 0,4-12-60 0 0,-4 10-27 0 0,-6 10 0 0 0,1-1 0 0 0,0 0 0 0 0,-1 1 0 0 0,1-1 0 0 0,-1 0 0 0 0,1 1 0 0 0,-1-1 0 0 0,0 0 0 0 0,0 0 0 0 0,0 0 0 0 0,0 0 0 0 0,-1-2 19 0 0,1 0 1 0 0,-1 0-1 0 0,-1 0 0 0 0,1 0 0 0 0,0 0 1 0 0,-2-2-20 0 0,-3-8 58 0 0,5 9-43 0 0,0 1-1 0 0,1-1 1 0 0,-1 1-1 0 0,1-1 1 0 0,0 1 0 0 0,0-3-15 0 0,0-4 42 0 0,0 9-36 0 0,0 1 1 0 0,0-1 0 0 0,0 0-1 0 0,0 1 1 0 0,-1-1 0 0 0,1 1-1 0 0,-1-1 1 0 0,1 1 0 0 0,-1-1 0 0 0,0 1-1 0 0,1-1 1 0 0,-1 1 0 0 0,-1-2-7 0 0,-5-10 68 0 0,6-1 38 0 0,1 7-76 0 0,0-6 106 0 0,0 9-44 0 0,0 7-87 0 0,0 5-42 0 0,2 10-16 0 0,11 11 42 0 0,-3-6 11 0 0,-6-14 0 0 0,0 0 0 0 0,1 1 0 0 0,4 5 0 0 0,-2-4 0 0 0,-3-5 0 0 0,0 1 0 0 0,0-2 0 0 0,0 1 0 0 0,5 4 0 0 0,10 12 24 0 0,-5 0 38 0 0,0-1 4 0 0,0 2 17 0 0,0 0 34 0 0,9 15 129 0 0,-16-27-141 0 0,1 0-1 0 0,0 0 1 0 0,1-1-1 0 0,0 0-104 0 0,-6-7 152 0 0,-2 0-57 0 0,2 0-47 0 0,-1-1-32 0 0,2 1-36 0 0,-1-1 15 0 0,-1 0-86 0 0,-2-2-6 0 0,0 3 11 0 0,0 8 18 0 0,0-9 1 0 0,0-2-66 0 0,0 0-114 0 0,0 0-276 0 0,0 0-496 0 0,0 0-47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1:30.3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48 9152 0 0,'0'0'208'0'0,"0"0"33"0"0,0 0 14 0 0,3 0-42 0 0,5 3-230 0 0,-1 5 47 0 0,-1 4 63 0 0,0 0 79 0 0,-2-4-21 0 0,0-1 39 0 0,-1-1 43 0 0,1-2 46 0 0,-1-1-60 0 0,-1 0-37 0 0,1 2 82 0 0,0-1-85 0 0,-2-2-123 0 0,0 1-16 0 0,1 3 20 0 0,1-3 76 0 0,13 8 322 0 0,-14-9-417 0 0,-1-1-1 0 0,1 1 1 0 0,-1 0-1 0 0,0 0 0 0 0,0 0 1 0 0,0 0-1 0 0,0 0 1 0 0,0 1-1 0 0,0 0-40 0 0,2 7 181 0 0,-2 1 88 0 0,0 0-14 0 0,1-1-58 0 0,12 16 258 0 0,-5-10-124 0 0,-5-7-104 0 0,0 0 60 0 0,-1 2-109 0 0,3 8 117 0 0,-3-12-159 0 0,1 1 35 0 0,6 11 135 0 0,-5 7-9 0 0,11 11 155 0 0,-14-32-428 0 0,3 11 65 0 0,-3-11-54 0 0,0-1 0 0 0,0 1 0 0 0,0-1 0 0 0,0 0 1 0 0,1 0-1 0 0,-1 0 0 0 0,1 0 0 0 0,1 1-35 0 0,2 1 52 0 0,-3-2-3 0 0,1-1-1 0 0,-1 0 1 0 0,1 0 0 0 0,-1 0 0 0 0,1 0 0 0 0,2 1-49 0 0,6-1 88 0 0,-12-3-85 0 0,0 0-1 0 0,0 0 0 0 0,0 0 1 0 0,0 0-1 0 0,0 0 1 0 0,0 0-1 0 0,1-1 1 0 0,-1 1-1 0 0,0 0 0 0 0,0 0 1 0 0,0 0-1 0 0,0 0 1 0 0,0 0-1 0 0,0 0 1 0 0,0 1-1 0 0,0-1 0 0 0,0 0 1 0 0,0 0-1 0 0,1 0 1 0 0,-1 0-1 0 0,0 0 1 0 0,0 0-1 0 0,0 0 1 0 0,0 0-1 0 0,0 0 0 0 0,0 0 1 0 0,0 0-1 0 0,0 0 1 0 0,0 0-1 0 0,0 0 1 0 0,0 0-1 0 0,0 0 0 0 0,0 0 1 0 0,0 0-1 0 0,1 0 1 0 0,-1 1-1 0 0,0-1 1 0 0,0 0-1 0 0,0 0 0 0 0,0 0 1 0 0,0 0-1 0 0,0 0 1 0 0,0 0-1 0 0,0 0 1 0 0,0 0-1 0 0,0 0 0 0 0,0 0 1 0 0,0 1-1 0 0,0-1 1 0 0,0 0-1 0 0,0 0 1 0 0,0 0-1 0 0,0 0 1 0 0,0 0-1 0 0,0 0 0 0 0,0 0 1 0 0,0 0-3 0 0,0 6 61 0 0,1-3 118 0 0,2-4 27 0 0,0-1-96 0 0,1-1-52 0 0,0 0-90 0 0,-1 3 73 0 0,0 0-38 0 0,1 0 6 0 0,-1-1 47 0 0,0-1 45 0 0,0 0 65 0 0,7-8-80 0 0,-4 6-10 0 0,-1 3-45 0 0,0 0-8 0 0,-4 0-12 0 0,-1 0 0 0 0,1-1 0 0 0,-1 1-1 0 0,1-1 1 0 0,-1 1 0 0 0,0-1-1 0 0,0 1 1 0 0,0-1 0 0 0,1 1 0 0 0,-1-1-1 0 0,-1 1 1 0 0,1-1 0 0 0,0-1-11 0 0,0-6 71 0 0,0 6-47 0 0,0-1 0 0 0,0 1 0 0 0,1 0 0 0 0,-1 0 0 0 0,1 0 0 0 0,0 0 0 0 0,1-2-24 0 0,6-13 149 0 0,-5 6-35 0 0,-3 0-79 0 0,-1 0-71 0 0,4-2-63 0 0,0 7 75 0 0,-1 0-21 0 0,0 0 0 0 0,0 0 0 0 0,0 0 0 0 0,-1 0 45 0 0,0-14-12 0 0,-1 12 42 0 0,-1-8 39 0 0,5-2 41 0 0,2 8-49 0 0,1-1-84 0 0,6-12-144 0 0,-8 11 25 0 0,2 8 46 0 0,-6 5 92 0 0,-1 0 0 0 0,0 0 0 0 0,1-1 0 0 0,-1 1 0 0 0,0 0 0 0 0,1 0 0 0 0,-1-1 0 0 0,0 1 0 0 0,1 0 0 0 0,-1-1 0 0 0,0 1 0 0 0,1 0 0 0 0,-1 0-1 0 0,0-1 1 0 0,0 1 0 0 0,1-1 0 0 0,-1 1 0 0 0,0 0 0 0 0,0-1 0 0 0,0 1 0 0 0,0-1 0 0 0,0 1 0 0 0,1 0 0 0 0,-1-1 0 0 0,0 1 0 0 0,0-1 0 0 0,0 1 0 0 0,0 0 0 0 0,0-1 0 0 0,0 1 0 0 0,0-1 4 0 0,0-2-67 0 0,0 3 3 0 0,0 0 0 0 0,2 0 34 0 0,2 0-6 0 0,5 3 28 0 0,7 10-46 0 0,-8-5 24 0 0,-5-5 22 0 0,0 0 1 0 0,1 0 0 0 0,-1 0-1 0 0,0 1 1 0 0,-1 0 0 0 0,1 0 7 0 0,2 6-30 0 0,-4-8 26 0 0,0 1 0 0 0,0-1 0 0 0,0 0 1 0 0,0 0-1 0 0,1 0 0 0 0,-1 0 0 0 0,1 0 1 0 0,-1 0-1 0 0,1 0 4 0 0,1 2-9 0 0,0 0 0 0 0,0 0 0 0 0,-1 0 0 0 0,1 0 0 0 0,-1 0 0 0 0,0 0 0 0 0,-1 0 0 0 0,1 2 9 0 0,9 17-35 0 0,-1-10 32 0 0,1 0 1 0 0,1 0-1 0 0,-1-1 1 0 0,10 7 2 0 0,9 8 10 0 0,-17-11 33 0 0,-11-11-39 0 0,-2-5 0 0 0,1 1-1 0 0,-1 0 0 0 0,0-1 1 0 0,0 1-1 0 0,1 0 0 0 0,-1-1 1 0 0,1 1-1 0 0,-1-1 1 0 0,0 1-1 0 0,1-1 0 0 0,-1 1 1 0 0,1-1-1 0 0,-1 1 0 0 0,1-1 1 0 0,-1 1-1 0 0,1-1 0 0 0,0 0 1 0 0,-1 1-1 0 0,1-1 0 0 0,0 0 1 0 0,-1 0-1 0 0,1 1-3 0 0,4 1 27 0 0,-4-1-20 0 0,0 0-1 0 0,0-1 1 0 0,0 1-1 0 0,0 0 0 0 0,0 0 1 0 0,0 0-1 0 0,0 0 1 0 0,0 0-1 0 0,0 0 1 0 0,-1 0-1 0 0,1 0 1 0 0,0 0-1 0 0,-1 0 1 0 0,1 0-1 0 0,-1 1-6 0 0,1-2 6 0 0,-1 1 0 0 0,0 0 0 0 0,0 0 0 0 0,1-1 0 0 0,-1 1 0 0 0,1 0 0 0 0,-1-1 0 0 0,0 1 0 0 0,1 0 0 0 0,0-1 0 0 0,-1 1-1 0 0,1-1 1 0 0,-1 1 0 0 0,1-1 0 0 0,0 1 0 0 0,-1-1 0 0 0,1 1 0 0 0,0-1 0 0 0,-1 0 0 0 0,1 1 0 0 0,0-1 0 0 0,0 0 0 0 0,-1 1 0 0 0,1-1 0 0 0,0 0 0 0 0,0 0 0 0 0,-1 0-1 0 0,1 0 1 0 0,1 0-6 0 0,8 0 103 0 0,0 0 40 0 0,1 0 72 0 0,7 0 160 0 0,9 0 260 0 0,-9 0-294 0 0,-17 0-328 0 0,-1 0 0 0 0,1 0 0 0 0,-1 1 0 0 0,1-1 0 0 0,-1 0 0 0 0,1 0 0 0 0,-1 0 0 0 0,1 0 0 0 0,-1 0 0 0 0,1-1 0 0 0,-1 1 0 0 0,1 0 0 0 0,-1 0 0 0 0,1 0 0 0 0,-1 0 0 0 0,1 0 0 0 0,-1-1 0 0 0,1 1 0 0 0,-1 0 0 0 0,0 0 0 0 0,1-1 0 0 0,-1 1 0 0 0,1 0 0 0 0,-1-1 0 0 0,0 1 0 0 0,1-1 0 0 0,-1 1 0 0 0,0 0 0 0 0,0-1 0 0 0,1 1 0 0 0,-1-1 0 0 0,0 1-13 0 0,5-7 183 0 0,5 2 90 0 0,-4-8-1 0 0,-4 8-205 0 0,13-10 266 0 0,-9 9-225 0 0,-3 3-81 0 0,-1-1 71 0 0,0 1-44 0 0,-3-6-22 0 0,0 6-9 0 0,1 2-19 0 0,1-1 0 0 0,-1 0 1 0 0,0 1-1 0 0,0-1 0 0 0,1 1 0 0 0,-1-1 1 0 0,1 0-1 0 0,-1 1 0 0 0,1-1 1 0 0,0 1-1 0 0,-1-1 0 0 0,1 1 0 0 0,1-1-4 0 0,-1 0 9 0 0,0 0 1 0 0,0 1-1 0 0,0-1 0 0 0,0 0 0 0 0,-1 0 0 0 0,1 1 0 0 0,0-1 0 0 0,-1 0 0 0 0,0 0 0 0 0,1 0 0 0 0,-1 0 0 0 0,0 0 0 0 0,0-2-9 0 0,0 0 10 0 0,1 2-8 0 0,-1 0-1 0 0,0-1 1 0 0,0 1 0 0 0,0 0 0 0 0,-1-1-1 0 0,1 1 1 0 0,-1 0 0 0 0,1-1-1 0 0,-1-1-1 0 0,-4-4 23 0 0,4 7-21 0 0,0 0 1 0 0,0-1 0 0 0,0 1 0 0 0,0-1-1 0 0,1 1 1 0 0,-1-1 0 0 0,0 1-1 0 0,1-1 1 0 0,0 0 0 0 0,-1 1-1 0 0,1-1 1 0 0,0 0 0 0 0,0 1-1 0 0,-1-1-2 0 0,1-42-41 0 0,0-23-103 0 0,2 51 20 0 0,4 1 65 0 0,-2 8 7 0 0,-1-2-63 0 0,-2 2-14 0 0,-1-2-56 0 0,3-4-192 0 0,3 3 62 0 0,-2 2 88 0 0,1-3-153 0 0,-3 5 90 0 0,1 1-39 0 0,6-2-417 0 0,-4 4 234 0 0,0 1 92 0 0,3-2-307 0 0,-6 3 454 0 0,1 0-38 0 0,-1-1 14 0 0,0 0-42 0 0,0 1-51 0 0,0-2-57 0 0,0 2 5 0 0,0-1-50 0 0,-1 1-43 0 0,1-1-38 0 0,0 0-158 0 0,-1 0-37 0 0,5-3-1669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1:26.0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270 568 5584 0 0,'0'-2'165'0'0,"-1"-6"-66"0"0,-4 5-36 0 0,-2-2-38 0 0,2-6-25 0 0,0 9 12 0 0,-1-1 76 0 0,4-2 126 0 0,-1 0 85 0 0,-10-1 372 0 0,0-4 29 0 0,11 8-373 0 0,1 1-77 0 0,-1 1-67 0 0,0-1-54 0 0,0 1-34 0 0,0 0-47 0 0,-3 1-2 0 0,4-1 6 0 0,-1 0 60 0 0,-35 0 1112 0 0,11 0-485 0 0,13 3-378 0 0,3 2-75 0 0,2 0-82 0 0,1-1 3 0 0,-7 3 131 0 0,12-6-294 0 0,0 0 0 0 0,0 0 0 0 0,0 1 0 0 0,0-1 0 0 0,0 1 0 0 0,1-1 1 0 0,-1 1-1 0 0,0 0 0 0 0,1 0 0 0 0,-1 0 0 0 0,1-1 0 0 0,0 1 0 0 0,-1 1-44 0 0,-3 8 228 0 0,0-1 10 0 0,-3 1-73 0 0,0-1-86 0 0,2 1-42 0 0,-7 23-35 0 0,11-28 3 0 0,1-3-5 0 0,0 1 0 0 0,0-1 0 0 0,1 1 0 0 0,-1-1 0 0 0,1 1 0 0 0,0 0 0 0 0,0-1 0 0 0,0 1 0 0 0,1 1 0 0 0,-1 5 0 0 0,0-4 0 0 0,1 1 0 0 0,-1-1 0 0 0,1 1 0 0 0,1-1 0 0 0,-1 0 0 0 0,1 1 0 0 0,2 3 0 0 0,-2-2 0 0 0,2 4 0 0 0,1-1 0 0 0,0 0 0 0 0,2 3 0 0 0,-7-12 0 0 0,11 14 17 0 0,-8-13-1 0 0,0 0 0 0 0,0 0 1 0 0,0-1-1 0 0,0 1 1 0 0,1-1-1 0 0,-1 1 0 0 0,1-1 1 0 0,0 0-1 0 0,0-1 1 0 0,0 1-1 0 0,1 0-16 0 0,15 1 43 0 0,-18-3-39 0 0,-1 0 0 0 0,1 0 1 0 0,0 0-1 0 0,-1 1 1 0 0,1-1-1 0 0,0 0 1 0 0,-1 1-1 0 0,1-1 1 0 0,0 1-1 0 0,-1 0 1 0 0,1-1-1 0 0,-1 1 0 0 0,1 0 1 0 0,-1 0-5 0 0,12 5 18 0 0,-6-4-2 0 0,-1-1 1 0 0,1-1 0 0 0,0 1 0 0 0,0-1-1 0 0,5-1-16 0 0,0 1 13 0 0,-11 0-3 0 0,1 0 0 0 0,0 0 0 0 0,-1 0 0 0 0,1 0 1 0 0,0-1-1 0 0,-1 1 0 0 0,1-1 0 0 0,0 1 0 0 0,-1-1 1 0 0,1 1-1 0 0,-1-1 0 0 0,1 0 0 0 0,-1 0 1 0 0,1 0-11 0 0,10-5 98 0 0,1 3-18 0 0,-10 2-62 0 0,-1 1 1 0 0,0-1 0 0 0,1 1 0 0 0,-1-1-1 0 0,0 0 1 0 0,0 0 0 0 0,0 0 0 0 0,1 0 0 0 0,-1 0-1 0 0,0 0 1 0 0,0-1 0 0 0,-1 1 0 0 0,1-1 0 0 0,0 0-19 0 0,22-21 289 0 0,31-32 534 0 0,-53 53-797 0 0,-1 0 1 0 0,1 0-1 0 0,-1 0 1 0 0,1 0 0 0 0,-1-1-1 0 0,0 1 1 0 0,0 0 0 0 0,0-1-1 0 0,0 1 1 0 0,0 0 0 0 0,0-1-1 0 0,-1 1 1 0 0,1-1-1 0 0,-1 1-26 0 0,0-39 319 0 0,0 21-167 0 0,0 18-141 0 0,-1-1-1 0 0,1 1 0 0 0,-1-1 0 0 0,0 1 0 0 0,1 0 0 0 0,-1 0 0 0 0,0-1 0 0 0,0 1 0 0 0,0 0 0 0 0,-1 0 1 0 0,1 0-1 0 0,-1 0 0 0 0,1 0 0 0 0,-2-1-10 0 0,-28-27 58 0 0,15 15-62 0 0,10 10 3 0 0,1 1-1 0 0,-1-1 0 0 0,0 1 0 0 0,-5-2 2 0 0,0-2-35 0 0,5 5-93 0 0,0-1 53 0 0,-1 1 31 0 0,-8-2 5 0 0,7 2-73 0 0,4 2 4 0 0,0-1-46 0 0,0 0-55 0 0,0 0-62 0 0,-1-1-72 0 0,0 0-79 0 0,2 1 58 0 0,1 1-52 0 0,-1-1-48 0 0,0 1-41 0 0,0-1-149 0 0,-1 0-41 0 0,0 0-180 0 0,-3-2-484 0 0,7 4 1247 0 0</inkml:trace>
  <inkml:trace contextRef="#ctx0" brushRef="#br0" timeOffset="517.79">886 190 8464 0 0,'0'0'190'0'0,"0"0"28"0"0,-3 0 10 0 0,2 0-215 0 0,1 0 1 0 0,-1 0-1 0 0,0 0 1 0 0,1 0-1 0 0,-1 0 1 0 0,0 0-1 0 0,1 0 1 0 0,-1 0-1 0 0,0 0 1 0 0,1 1-1 0 0,-1-1 1 0 0,0 0-1 0 0,1 1 1 0 0,-1-1-1 0 0,1 0-13 0 0,-6 11 42 0 0,1-9-33 0 0,0 1 56 0 0,3 1 56 0 0,1 3 137 0 0,1-7-258 0 0,0 0 8 0 0,0 0 1 0 0,0 0-1 0 0,0 0 1 0 0,0 0-1 0 0,0 0 0 0 0,0 0 1 0 0,0 0-1 0 0,0 0 0 0 0,0 0 1 0 0,0 0-1 0 0,0 1 1 0 0,0-1-1 0 0,0 0 0 0 0,0 0 1 0 0,0 0-1 0 0,0 0 0 0 0,0 0 1 0 0,0 0-1 0 0,0 0 1 0 0,0 0-1 0 0,0 0 0 0 0,0 0 1 0 0,0 0-1 0 0,0 1 0 0 0,0-1 1 0 0,0 0-1 0 0,0 0 1 0 0,0 0-1 0 0,0 0 0 0 0,0 0 1 0 0,0 0-1 0 0,0 0 0 0 0,-1 0 1 0 0,1 0-1 0 0,0 0 0 0 0,0 0 1 0 0,0 0-1 0 0,0 0 1 0 0,0 0-1 0 0,0 0 0 0 0,0 0 1 0 0,0 0-1 0 0,0 0 0 0 0,0 0 1 0 0,0 0-1 0 0,-1 0 1 0 0,1 0-1 0 0,0 0 0 0 0,0 0 1 0 0,0 0-1 0 0,0 0 0 0 0,0 0 1 0 0,0 0-1 0 0,0 0 1 0 0,0 0-1 0 0,0 0 0 0 0,-1 0-8 0 0,-9 0 494 0 0,10 0-486 0 0,0 0 1 0 0,0 0-1 0 0,0 0 1 0 0,0 0-1 0 0,-1 0 0 0 0,1 0 1 0 0,0 0-1 0 0,0 0 1 0 0,0 0-1 0 0,0 0 1 0 0,0 0-1 0 0,0 0 1 0 0,0 0-1 0 0,0 0 1 0 0,0 0-1 0 0,0 0 1 0 0,-1 0-1 0 0,1 0 1 0 0,0 0-1 0 0,0 0 0 0 0,0 0 1 0 0,0 0-1 0 0,0 0 1 0 0,0 0-1 0 0,0 0 1 0 0,0 0-1 0 0,0 0 1 0 0,0 0-1 0 0,0 1 1 0 0,0-1-1 0 0,0 0 1 0 0,-1 0-1 0 0,1 0 1 0 0,0 0-1 0 0,0 0 1 0 0,0 0-1 0 0,0 0 0 0 0,0 0 1 0 0,0 0-1 0 0,0 0 1 0 0,0 0-1 0 0,0 0 1 0 0,0 1-1 0 0,0-1 1 0 0,0 0-1 0 0,0 0 1 0 0,0 0-1 0 0,0 0 1 0 0,0 0-1 0 0,0 0 1 0 0,0 0-1 0 0,0 0 0 0 0,0 0 1 0 0,0 0-1 0 0,0 1 1 0 0,0-1-1 0 0,0 0-8 0 0,-1 18 559 0 0,0 12 186 0 0,1-26-605 0 0,1 1 0 0 0,-1 0 0 0 0,1-1 0 0 0,0 1 0 0 0,1 3-140 0 0,0-3 65 0 0,0 2 45 0 0,0-1-1 0 0,0 2 1 0 0,0-1-1 0 0,-1 0 0 0 0,0 0 1 0 0,0 6-110 0 0,1 9 272 0 0,7 10 231 0 0,-1-7-182 0 0,5 11 88 0 0,-1-3-72 0 0,-9-7-211 0 0,-2-20-99 0 0,-1 0 0 0 0,1 1 1 0 0,0-1-1 0 0,1 0 0 0 0,1 5-27 0 0,3 12 62 0 0,-1 17 33 0 0,5-16 21 0 0,-4 4 10 0 0,-1-12-62 0 0,1 1 22 0 0,-4 0 17 0 0,-3-8-63 0 0,1 13 41 0 0,3-8 9 0 0,2-6-40 0 0,-4-6-40 0 0,0-1 0 0 0,0 0 0 0 0,0 1 0 0 0,0-1 0 0 0,-1 1 0 0 0,1-1 1 0 0,0 1-1 0 0,-1 0 0 0 0,1-1 0 0 0,-1 1 0 0 0,0-1 0 0 0,0 1 0 0 0,0 0 0 0 0,1 0-10 0 0,-1 42 119 0 0,-3-38-66 0 0,-8 4-29 0 0,9-7 29 0 0,2-3-24 0 0,0 0-38 0 0,0 0-37 0 0,0 0-73 0 0,0 0-130 0 0,0 0 120 0 0,0 0-55 0 0,0 0-79 0 0,0 0 83 0 0,0 0-37 0 0,0 0-42 0 0,0 0-39 0 0,0 0-401 0 0,0 0 98 0 0,0 0-53 0 0,0 0-769 0 0,0 0-603 0 0,0 0-1150 0 0</inkml:trace>
  <inkml:trace contextRef="#ctx0" brushRef="#br0" timeOffset="804.38">554 552 9168 0 0,'0'0'266'0'0,"0"0"1"0"0,1 0-199 0 0,1-2-40 0 0,4-3 2 0 0,13-2-68 0 0,-12 6 47 0 0,1 1 42 0 0,1 0 60 0 0,-1 0 79 0 0,-5 0-103 0 0,9-2 268 0 0,-3-3-51 0 0,5-1 32 0 0,15 0 176 0 0,-13 2-254 0 0,-10 2-131 0 0,1 0 1 0 0,0 0 0 0 0,-1 1-1 0 0,1 0 1 0 0,0 0 0 0 0,0 1-128 0 0,9-1 251 0 0,-2-1-39 0 0,13-4 124 0 0,-8 2-125 0 0,-3 1-3 0 0,-1 0-35 0 0,5 0 37 0 0,-1 0-38 0 0,14-2 113 0 0,-10 1-55 0 0,17-7 159 0 0,15 6-113 0 0,-22 0-133 0 0,-19 2-47 0 0,1 1 0 0 0,0 0 0 0 0,5 1-96 0 0,21-2 156 0 0,0-2-104 0 0,-20 1-58 0 0,1 2-1 0 0,8 0 7 0 0,-18 2-20 0 0,-5 0-27 0 0,-1 0-29 0 0,0 0-45 0 0,-1 0-22 0 0,0 0-46 0 0,-1 0-52 0 0,1 0-57 0 0,0 0-64 0 0,0 0-57 0 0,-1 0-52 0 0,1 0-45 0 0,1 0-154 0 0,-1 0-44 0 0,2 0-187 0 0,4 0-498 0 0</inkml:trace>
  <inkml:trace contextRef="#ctx0" brushRef="#br0" timeOffset="1511.3">1517 694 9376 0 0,'0'0'273'0'0,"2"-2"-5"0"0,4-3-200 0 0,1-1-40 0 0,9 4-17 0 0,-9 2 19 0 0,0 0 45 0 0,-1 0 49 0 0,0-1 51 0 0,0-1 55 0 0,-2 0-65 0 0,1-1 34 0 0,9-5 521 0 0,1 0 0 0 0,-10 5-521 0 0,-1 1-35 0 0,2-1 60 0 0,0 2-46 0 0,2 1 21 0 0,0 0-55 0 0,9-1 147 0 0,-4-6 17 0 0,-4 2-29 0 0,3 3 35 0 0,0 0-75 0 0,-3-2-73 0 0,4-3 3 0 0,4 6-11 0 0,-3 1-24 0 0,0-4 36 0 0,-1-7-118 0 0,-9 6-7 0 0,-4 0-35 0 0,1 0-11 0 0,1 3 1 0 0,1 1 0 0 0,-1-1 0 0 0,0 1 0 0 0,0 0 0 0 0,1 0 0 0 0,-1 0 0 0 0,1 0 0 0 0,-1 0 0 0 0,1 0 0 0 0,-1 1 0 0 0,1-1 0 0 0,-1 0 0 0 0,0-1 0 0 0,1 1 0 0 0,-1 0 0 0 0,0-1 0 0 0,0 1 0 0 0,4-10 0 0 0,4 6 0 0 0,-5-6 0 0 0,6 6 0 0 0,-11 4 0 0 0,1 1 0 0 0,-1-1 0 0 0,0 0 0 0 0,1 0 0 0 0,-1 0 0 0 0,0 1 0 0 0,0-1 0 0 0,1 0 0 0 0,-1 0 0 0 0,0 0 0 0 0,0 0 0 0 0,0 0 0 0 0,0 1 0 0 0,0-2 0 0 0,0 1 0 0 0,0 0 0 0 0,0 0 0 0 0,0 0 0 0 0,0 1 0 0 0,0-1 0 0 0,0 0 0 0 0,-1 0 0 0 0,1 0 0 0 0,0 0 0 0 0,0 1 0 0 0,-1-1 0 0 0,1 0 0 0 0,0 0 0 0 0,-1 0 0 0 0,-10-4 0 0 0,6-6 16 0 0,-5 6 60 0 0,5-2-23 0 0,5 7-50 0 0,0-1 0 0 0,-1 1-1 0 0,1-1 1 0 0,0 1 0 0 0,0 0 0 0 0,-1-1 0 0 0,1 1-1 0 0,0 0 1 0 0,0-1 0 0 0,-1 1 0 0 0,1 0 0 0 0,0-1-1 0 0,-1 1 1 0 0,1 0 0 0 0,0 0 0 0 0,-1 0-1 0 0,1-1 1 0 0,0 1 0 0 0,-1 0 0 0 0,1 0 0 0 0,-1 0-1 0 0,1 0 1 0 0,-1 0 0 0 0,1 0 0 0 0,0-1 0 0 0,-1 1-1 0 0,1 0 1 0 0,-1 0 0 0 0,1 0 0 0 0,0 0 0 0 0,-1 1-3 0 0,-7-4 53 0 0,-18-8-42 0 0,-3 9-26 0 0,9 1-74 0 0,16 0 63 0 0,0 1 1 0 0,0 0-1 0 0,0-1 0 0 0,0 2 1 0 0,0-1-1 0 0,0 0 0 0 0,0 1 1 0 0,0 0-1 0 0,0 0 1 0 0,-2 0 25 0 0,-10 10-16 0 0,0-8 16 0 0,15-3 0 0 0,0-1 0 0 0,0 2 1 0 0,-1-1-1 0 0,1 0 1 0 0,0 0-1 0 0,-1 0 1 0 0,1 1-1 0 0,0-1 1 0 0,0 0-1 0 0,-1 1 1 0 0,1-1-1 0 0,0 1 1 0 0,0-1-1 0 0,0 1 1 0 0,0 0-1 0 0,0 0 1 0 0,0-1-1 0 0,0 1 1 0 0,0 0-1 0 0,0 0 1 0 0,0 0-1 0 0,0 0 1 0 0,0 0-1 0 0,1 0 1 0 0,-1 1-1 0 0,0 4 14 0 0,-1-2 3 0 0,-14 5 12 0 0,7 0-29 0 0,7-7-11 0 0,1 0 1 0 0,1 0-1 0 0,-1 0 1 0 0,0 0-1 0 0,0 0 1 0 0,1 0-1 0 0,-1 0 1 0 0,1 3 10 0 0,-1 5-53 0 0,1 1-1 0 0,0-1 1 0 0,1 2 53 0 0,-1 7 12 0 0,0-3-12 0 0,-1 14 8 0 0,5-13 44 0 0,20 25-4 0 0,-21-39-45 0 0,0 1 0 0 0,0 0 0 0 0,0-1 0 0 0,0 1 0 0 0,0-1 0 0 0,1 0 0 0 0,-1 0 0 0 0,1 0 1 0 0,3 1-4 0 0,4 1 5 0 0,-9-4 4 0 0,0 0 1 0 0,1 0-1 0 0,-1 0 1 0 0,0 1-1 0 0,0-1 1 0 0,0 0-1 0 0,0 1 1 0 0,0 0-1 0 0,0 0-9 0 0,0-1 8 0 0,0 1 0 0 0,0 0 0 0 0,1-1 0 0 0,-1 1 0 0 0,0-1 0 0 0,1 0 0 0 0,-1 0 1 0 0,1 0-1 0 0,-1 0 0 0 0,1 0 0 0 0,0 0 0 0 0,-1-1 0 0 0,1 1 0 0 0,1-1-8 0 0,8 1 8 0 0,0-1-1 0 0,-1 0 1 0 0,1-1-8 0 0,16 0-2 0 0,18-1 2 0 0,-42 2-1 0 0,1-1 0 0 0,-1 0-1 0 0,0 0 1 0 0,1 0-1 0 0,-1 0 1 0 0,0-1-1 0 0,0 0 1 0 0,0 1 0 0 0,1-2 1 0 0,1-1 12 0 0,-1 1-40 0 0,6-3-121 0 0,-2 1-73 0 0,10-9-374 0 0,-3-2 87 0 0</inkml:trace>
  <inkml:trace contextRef="#ctx0" brushRef="#br0" timeOffset="1921.81">2132 363 5008 0 0,'3'0'144'0'0,"1"0"-92"0"0,-4 0-49 0 0,0 0-1 0 0,1-1 1 0 0,-1 1 0 0 0,0 0-1 0 0,0 0 1 0 0,0 0-1 0 0,1 0 1 0 0,-1 0-1 0 0,0 0 1 0 0,0 0 0 0 0,1 0-1 0 0,-1 0 1 0 0,0 1-1 0 0,0-1 1 0 0,0 0 0 0 0,1 0-1 0 0,-1 0 1 0 0,0 0-1 0 0,0 0 1 0 0,1 0-1 0 0,-1 0 1 0 0,0 0 0 0 0,0 1-1 0 0,0-1 1 0 0,0 0-1 0 0,1 0 1 0 0,-1 0 0 0 0,0 0-1 0 0,0 1 1 0 0,0-1-1 0 0,0 0 1 0 0,0 0 0 0 0,0 0-1 0 0,1 1 1 0 0,-1-1-3 0 0,15 29 33 0 0,-11-20 20 0 0,0 0 93 0 0,-1-1 72 0 0,-1 0 53 0 0,8 19 747 0 0,-5-17-724 0 0,1 0-69 0 0,-1-3-20 0 0,6 10 304 0 0,-4-4-114 0 0,-1-1 2 0 0,-1 2 86 0 0,9 11 65 0 0,-7-15-273 0 0,-1 0 77 0 0,18 39 1918 0 0,-18-37-1759 0 0,0-1-50 0 0,-1 1-67 0 0,1-1-83 0 0,-5-9-194 0 0,-1 2-54 0 0,0 0 16 0 0,0-1 69 0 0,2-1 81 0 0,-1 0-68 0 0,0-1 36 0 0,10 10 197 0 0,-9-9-40 0 0,-2-2-9 0 0,0 0-3 0 0,0 0-12 0 0,0 0-2 0 0,0 0 0 0 0,-2 0-21 0 0,-9 0-90 0 0,11 0-213 0 0,0 0-1 0 0,0 0 0 0 0,0 0 0 0 0,0 0 0 0 0,0 0 0 0 0,0 0 0 0 0,0 0 1 0 0,-1 0-1 0 0,1 0 0 0 0,0 0 0 0 0,0 0 0 0 0,0 0 0 0 0,0 0 0 0 0,0 0 0 0 0,0 0 1 0 0,0 0-1 0 0,0 0 0 0 0,0 0 0 0 0,0 0 0 0 0,-1 0 0 0 0,1 0 0 0 0,0 0 1 0 0,0 0-1 0 0,0 0 0 0 0,0 0 0 0 0,0 0 0 0 0,0 0 0 0 0,0 0 0 0 0,0 0 0 0 0,0 0 1 0 0,0 0-1 0 0,0 0 0 0 0,0 0 0 0 0,0 0 0 0 0,0-1 0 0 0,-1 1 0 0 0,1 0 1 0 0,0 0-1 0 0,0 0 0 0 0,0 0 0 0 0,0 0 0 0 0,0 0 0 0 0,0 0 0 0 0,0 0 0 0 0,0 0 1 0 0,0 0-1 0 0,0 0 0 0 0,0-1 0 0 0,0 1 0 0 0,0 0 0 0 0,0 0 0 0 0,0 0 1 0 0,0 0-1 0 0,0 0 0 0 0,0 0 0 0 0,0 0 0 0 0,1 0-3 0 0,-2-2 37 0 0,1 0-1 0 0,0 0 1 0 0,-1 0 0 0 0,1 1-1 0 0,-1-1 1 0 0,0 0 0 0 0,1 1-1 0 0,-1-1 1 0 0,0 1 0 0 0,0-1-1 0 0,-1-1-36 0 0,-1-1 34 0 0,1 1-50 0 0,2 1 25 0 0,-1 0 0 0 0,0 0 0 0 0,1 0 0 0 0,0 0 0 0 0,-1 0 0 0 0,1 0 0 0 0,0 0 0 0 0,0 0 0 0 0,0 0 0 0 0,0 0 0 0 0,0 0-9 0 0,1-8 33 0 0,-2-13 10 0 0,3-37-19 0 0,-2 53-25 0 0,1 0 1 0 0,0 0 0 0 0,1 1-1 0 0,0-1 1 0 0,0 0 0 0 0,0 1-1 0 0,3-4 1 0 0,2-6 3 0 0,-1-2-39 0 0,-3 10 6 0 0,0-1 1 0 0,0 1-1 0 0,1 0 0 0 0,1-1 30 0 0,14-14-97 0 0,-9 14-7 0 0,0 1 0 0 0,1 0 0 0 0,8-5 104 0 0,-12 8-31 0 0,7-3-50 0 0,0 1 43 0 0,21-7 29 0 0,-31 13 6 0 0,1 0 0 0 0,-1 0 0 0 0,0 0 0 0 0,0 1 0 0 0,0-1 0 0 0,0 1 0 0 0,1 0 0 0 0,-1 0 0 0 0,4 1 3 0 0,-5 0-9 0 0,-1-1 1 0 0,1 1 0 0 0,0 0-1 0 0,0 0 1 0 0,-1 0 0 0 0,1 0-1 0 0,-1 0 1 0 0,1 0 0 0 0,-1 1-1 0 0,1-1 1 0 0,-1 1 0 0 0,0 0-1 0 0,1 0 9 0 0,0 1-15 0 0,0-1 0 0 0,0 1-1 0 0,0-1 1 0 0,1 0-1 0 0,-1 0 1 0 0,2 0 15 0 0,-2 0-6 0 0,1 0 0 0 0,-1 0 0 0 0,0 0 0 0 0,0 0 0 0 0,0 1 0 0 0,1 0 6 0 0,23 27-8 0 0,-24-26 1 0 0,0-1-1 0 0,0 1 1 0 0,-1 0-1 0 0,0 0 1 0 0,0 1-1 0 0,1 1 8 0 0,3 12-10 0 0,-5-14 10 0 0,0 0 0 0 0,0 0 0 0 0,1 0 0 0 0,-1-1-1 0 0,1 1 1 0 0,2 3 0 0 0,-1-4 0 0 0,-1 1 0 0 0,0-1 0 0 0,0 1 0 0 0,-1 0 0 0 0,1 0 0 0 0,-1 0 0 0 0,0 0 0 0 0,0 0 0 0 0,3 9 0 0 0,1 3 6 0 0,-3-13 5 0 0,-1 0 1 0 0,0 0-1 0 0,0 1 0 0 0,0-1 1 0 0,0 1-1 0 0,-1-1 0 0 0,1 0 0 0 0,-1 2-11 0 0,2 13 79 0 0,4-1-19 0 0,-1-2-29 0 0,0 14-17 0 0,1-13-14 0 0,-5-13 0 0 0,1 0 0 0 0,-1 1 0 0 0,0-1 0 0 0,0 0 0 0 0,-1 1 0 0 0,1-1 0 0 0,-1 1 0 0 0,0 1 0 0 0,0 16 20 0 0,0 21 152 0 0,0-40-133 0 0,0-2-98 0 0,0 0-9 0 0,0 0-1 0 0,0 0-68 0 0,0 0-121 0 0,0 0 1 0 0,0 0-34 0 0,0 0-774 0 0,1 0 625 0 0,-1 0 251 0 0,0 0-37 0 0,0 0 4 0 0,1 0-37 0 0,-1 0-41 0 0,1 0-48 0 0,0 0-50 0 0,0 0-47 0 0,0 0-41 0 0,0 0-38 0 0,1 0-144 0 0,0 0-37 0 0,3 0-1535 0 0</inkml:trace>
  <inkml:trace contextRef="#ctx0" brushRef="#br0" timeOffset="2204.07">3094 0 10120 0 0,'0'0'298'0'0,"0"0"-4"0"0,3 3-137 0 0,1 1-58 0 0,3 5 101 0 0,-2 4 178 0 0,1-8-119 0 0,-5-5-243 0 0,-1 0 1 0 0,1 0 0 0 0,-1 1 0 0 0,0-1 0 0 0,1 0-1 0 0,-1 0 1 0 0,1 1 0 0 0,-1-1 0 0 0,0 0 0 0 0,1 1-1 0 0,-1-1 1 0 0,0 1 0 0 0,1-1 0 0 0,-1 1 0 0 0,0-1-1 0 0,0 0 1 0 0,1 1 0 0 0,-1-1 0 0 0,0 1 0 0 0,0-1-1 0 0,0 1 1 0 0,0-1 0 0 0,0 1 0 0 0,0-1 0 0 0,0 1-1 0 0,0-1 1 0 0,0 1 0 0 0,0-1 0 0 0,0 1 0 0 0,0-1-1 0 0,0 1 1 0 0,0 0-17 0 0,1 9 226 0 0,1-1-58 0 0,1 0-21 0 0,5 1 21 0 0,1 5 60 0 0,-3-3 13 0 0,12 51 568 0 0,-11-41-611 0 0,-1 1 65 0 0,-4-11-61 0 0,1 0-1 0 0,0-1 1 0 0,1 1 0 0 0,3 4-202 0 0,-4-9 149 0 0,0 0 0 0 0,-1 0 0 0 0,2 7-149 0 0,5 13 400 0 0,1-7-37 0 0,-7-16-299 0 0,-1 0-1 0 0,0 1 1 0 0,0 0-1 0 0,-1-1 0 0 0,1 1 1 0 0,-1 0-1 0 0,0-1 0 0 0,0 2-63 0 0,3 12 153 0 0,6 16 90 0 0,-8-23-199 0 0,3 12 93 0 0,10 35 249 0 0,-9-41-304 0 0,0-2-42 0 0,-3-10-22 0 0,-1 0 0 0 0,1 0-1 0 0,-2 1 1 0 0,1-1-1 0 0,0 1 1 0 0,-1-1 0 0 0,0 1-1 0 0,0-1 1 0 0,-1 1-1 0 0,0 3-17 0 0,0-5 6 0 0,0-1-1 0 0,0 1 0 0 0,1-1 0 0 0,-1 0 0 0 0,1 1 0 0 0,-1-1 0 0 0,2 3-5 0 0,-1-4 7 0 0,0 0 0 0 0,0 0-1 0 0,0 0 1 0 0,0 0 0 0 0,1-1-1 0 0,-1 1 1 0 0,0 0 0 0 0,2 0-7 0 0,-1 0 4 0 0,-1 0 0 0 0,1 0 1 0 0,-1 0-1 0 0,1 0 0 0 0,-1 0 1 0 0,0 0-1 0 0,0 1 0 0 0,0-1 0 0 0,0 0 1 0 0,0 0-1 0 0,0 1 0 0 0,-1-1 1 0 0,1 1-1 0 0,-1-1 0 0 0,1 1 0 0 0,-1-1 1 0 0,0 1-1 0 0,0-1 0 0 0,0 0 1 0 0,-1 1-1 0 0,1 0-4 0 0,0 10 15 0 0,0-13-13 0 0,0 1-1 0 0,-1-1 1 0 0,1 1-1 0 0,0-1 1 0 0,0 1 0 0 0,0-1-1 0 0,0 1 1 0 0,0-1-1 0 0,0 1 1 0 0,0-1 0 0 0,1 1-1 0 0,-1-1 1 0 0,0 0-1 0 0,0 1 1 0 0,0-1 0 0 0,0 1-1 0 0,1-1 1 0 0,-1 1-1 0 0,0-1 1 0 0,0 1-1 0 0,1-1 1 0 0,-1 0 0 0 0,0 1-1 0 0,1-1 1 0 0,-1 0-1 0 0,0 1 1 0 0,1-1 0 0 0,-1 0-1 0 0,1 1 1 0 0,-1-1-1 0 0,1 0 1 0 0,-1 1-2 0 0,7 3 13 0 0,-5 0-37 0 0,-2-3-24 0 0,0 0-35 0 0,0 1-18 0 0,1-1-36 0 0,-1 0-41 0 0,0-1-46 0 0,0 1-48 0 0,0 0-48 0 0,0-1-42 0 0,0 1-39 0 0,0-1-264 0 0,0 0-65 0 0,0 0-50 0 0,0 0-36 0 0,0 0-1469 0 0,0 0-1307 0 0</inkml:trace>
  <inkml:trace contextRef="#ctx0" brushRef="#br0" timeOffset="2474.05">3031 521 11792 0 0,'0'0'342'0'0,"0"0"-118"0"0,0 0-102 0 0,0 0-35 0 0,0-3-52 0 0,0 3-34 0 0,0-1-1 0 0,0 1 1 0 0,0 0-1 0 0,0-1 1 0 0,0 1-1 0 0,0-1 1 0 0,0 1-1 0 0,0 0 0 0 0,0-1 1 0 0,0 1-1 0 0,1-1 1 0 0,-1 1-1 0 0,0-1 1 0 0,0 1-1 0 0,0 0 1 0 0,1-1-1 0 0,-1 1 1 0 0,0 0-1 0 0,0-1 1 0 0,1 1-1 0 0,-1 0 0 0 0,0-1 1 0 0,0 1-1 0 0,1 0 1 0 0,-1 0-1 0 0,0-1 1 0 0,1 1-1 0 0,-1 0 1 0 0,1 0-1 0 0,-1 0 1 0 0,1-1-1 0 0,5-3 44 0 0,-3-2 53 0 0,0 1 39 0 0,7 0 171 0 0,-8 1-189 0 0,4-3 83 0 0,18 2 85 0 0,-9-2-159 0 0,7-2-22 0 0,7 1-32 0 0,3-1 27 0 0,-1-3 67 0 0,-26 10-120 0 0,0-1 0 0 0,1 1 0 0 0,-1 0-1 0 0,1 0 1 0 0,-1 1 0 0 0,1 0 0 0 0,0 0 0 0 0,0 0 0 0 0,4 0-47 0 0,-1 1 94 0 0,-1-1-31 0 0,2-2-18 0 0,-2 0-38 0 0,7-3-23 0 0,-7 5-19 0 0,-1 0 0 0 0,1 0 0 0 0,0 1 0 0 0,0 0 0 0 0,1 0 35 0 0,6 1-57 0 0,17-1-56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1:21.9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1 208 9072 0 0,'0'0'200'0'0,"2"-3"33"0"0,9-7 15 0 0,-3 6-88 0 0,0 5-77 0 0,-6-1-71 0 0,18 0 16 0 0,0 0 58 0 0,0 0 61 0 0,-3 0 62 0 0,-4-2 151 0 0,1-4 63 0 0,-2 0-40 0 0,-1 4-70 0 0,10 2 25 0 0,28 0 359 0 0,-31 0-390 0 0,1 0 109 0 0,-10 0-165 0 0,1 0 36 0 0,5-2-121 0 0,-1-9 15 0 0,-12 9-27 0 0,3 2-53 0 0,1 0-53 0 0,-1 0 33 0 0,-2-3-28 0 0,7-10-42 0 0,-7 0-1 0 0,-1 8 49 0 0,5-6 3 0 0,-7 10-60 0 0,0 0 0 0 0,0 1 0 0 0,0-1 0 0 0,0 0 0 0 0,0 0 0 0 0,0 1 0 0 0,0-1 0 0 0,0 0 0 0 0,-1 1 0 0 0,1-1 0 0 0,0 0 0 0 0,-1 0 0 0 0,1 1 0 0 0,0-1 0 0 0,-1 0 0 0 0,1 1 0 0 0,0-1 0 0 0,-1 1 0 0 0,1-1 0 0 0,-1 1 0 0 0,0-1 1 0 0,0 0-3 0 0,-1-4 64 0 0,2 5-64 0 0,0-1 1 0 0,0 1 0 0 0,0-1 0 0 0,0 0 0 0 0,0 1 0 0 0,0-1 0 0 0,0 0 0 0 0,-1 0 0 0 0,1 1 0 0 0,0-1 0 0 0,0 1 0 0 0,0-1 0 0 0,-1 0 0 0 0,1 1 0 0 0,0-1 1 0 0,-1 0-2 0 0,-9-4 0 0 0,5-1 0 0 0,5 5 0 0 0,0 1 0 0 0,0-1 0 0 0,-1 1 0 0 0,1-1 0 0 0,0 1 0 0 0,-1 0 0 0 0,1-1 0 0 0,0 1 0 0 0,-1 0 0 0 0,1-1 0 0 0,0 1 0 0 0,-1 0 0 0 0,1-1 0 0 0,-1 1 0 0 0,1 0 0 0 0,0 0 0 0 0,-1-1 0 0 0,1 1 0 0 0,-1 0 0 0 0,1 0 0 0 0,-1 0 0 0 0,1 0 0 0 0,-1 0 0 0 0,1 0 0 0 0,-1 0 0 0 0,1 0 0 0 0,-1 0 0 0 0,1 0 0 0 0,-1 0 0 0 0,1 0 0 0 0,-1 0 0 0 0,0 0 0 0 0,1 0 0 0 0,-1 0 0 0 0,0 0 0 0 0,1 0 0 0 0,-1 0 0 0 0,0 0 0 0 0,1 0 0 0 0,-1 0 0 0 0,0 0 0 0 0,1-1 0 0 0,-1 1 0 0 0,0 0 0 0 0,1 0 0 0 0,-1-1 0 0 0,0 1 0 0 0,1 0 0 0 0,-1-1 0 0 0,1 1 0 0 0,-1-1 0 0 0,1 1 0 0 0,-1 0 0 0 0,1-1 0 0 0,-1 1 0 0 0,1-1 0 0 0,-1 0 0 0 0,1 1 0 0 0,0-1 0 0 0,-1 1 0 0 0,1-1 0 0 0,-1 0 0 0 0,1 1 0 0 0,0-1 0 0 0,-1 1 0 0 0,1-1 0 0 0,-1 1 0 0 0,1-1 0 0 0,-1 1 0 0 0,0 0 0 0 0,1-1 0 0 0,-1 1 0 0 0,1 0 0 0 0,-1-1 0 0 0,0 1 0 0 0,1 0 0 0 0,-1 0 0 0 0,0 0 0 0 0,1-1 0 0 0,-1 1 0 0 0,0 0 0 0 0,1 0 0 0 0,-1 0 0 0 0,0 0 0 0 0,1 0 0 0 0,-1 0 0 0 0,-57 0-31 0 0,21 0-90 0 0,35 0 114 0 0,1 0 0 0 0,-1 1 0 0 0,0-1 0 0 0,1 0 0 0 0,-1 1 0 0 0,1-1 0 0 0,-1 1 0 0 0,0-1 0 0 0,1 1 0 0 0,-1 0 0 0 0,1 0 0 0 0,0-1 0 0 0,-1 1 0 0 0,1 1 7 0 0,-7 2-30 0 0,-13 5-26 0 0,-5 4 42 0 0,23-12 16 0 0,1 0 0 0 0,-1 1-1 0 0,1 0 1 0 0,0 0 0 0 0,-1 0 0 0 0,1 0 0 0 0,0 0 0 0 0,0 0 0 0 0,0 0 0 0 0,0 1-1 0 0,1-1 1 0 0,-1 1 0 0 0,0-1-2 0 0,-2 9 61 0 0,3-9-41 0 0,0 0 1 0 0,-1 1 0 0 0,1-1-1 0 0,0 0 1 0 0,0 0 0 0 0,-1 0-1 0 0,0 0 1 0 0,1 0 0 0 0,-1 0-21 0 0,-11 14 180 0 0,3 2-49 0 0,4 4-19 0 0,3 17 16 0 0,3-38-121 0 0,0 1 1 0 0,1 0 0 0 0,-1-1 0 0 0,0 1 0 0 0,1 0-1 0 0,-1-1 1 0 0,1 1 0 0 0,-1-1 0 0 0,1 1 0 0 0,0-1-1 0 0,0 1 1 0 0,0-1 0 0 0,-1 1 0 0 0,2-1-8 0 0,2 7 35 0 0,15 26 109 0 0,-6-10-71 0 0,-13-24-69 0 0,0 1-1 0 0,1-1 1 0 0,-1 1 0 0 0,0-1 0 0 0,0 1-1 0 0,1-1 1 0 0,-1 1 0 0 0,0-1 0 0 0,1 0-1 0 0,-1 1 1 0 0,0-1 0 0 0,1 1 0 0 0,-1-1-1 0 0,0 0 1 0 0,1 0 0 0 0,-1 1 0 0 0,1-1-1 0 0,-1 0 1 0 0,1 0 0 0 0,-1 1 0 0 0,1-1-4 0 0,5 3 26 0 0,1 1 1 0 0,-1-1 0 0 0,0 1-1 0 0,-1 1 1 0 0,1-1 0 0 0,0 2-27 0 0,-3-3 14 0 0,-1-1 1 0 0,1 1 0 0 0,0 0 0 0 0,0-1 0 0 0,0 0 0 0 0,0 0 0 0 0,1 0 0 0 0,-1 0 0 0 0,1 0 0 0 0,-1-1 0 0 0,1 1 0 0 0,-1-1 0 0 0,1 0 0 0 0,3 0-15 0 0,22 1 158 0 0,49-2 4 0 0,-3 0-68 0 0,-73 0-94 0 0,-1 0 0 0 0,1 0 0 0 0,0 0 0 0 0,-1 0 0 0 0,1 0 0 0 0,-1 0 0 0 0,1-1 0 0 0,0 1 0 0 0,-1-1 0 0 0,1 1 0 0 0,-1-1 0 0 0,1 0 0 0 0,-1 0 0 0 0,0 0 0 0 0,1 1 0 0 0,-1-1 0 0 0,1-1 0 0 0,7-4 0 0 0,18-14-121 0 0,-18 12 9 0 0,1 0-103 0 0,-2 2-70 0 0,-5 2 99 0 0,1 1-33 0 0,0-1-36 0 0,0 1-39 0 0,-1-1-41 0 0,1 0-45 0 0,-2 3 14 0 0,-1-1-53 0 0,1 1-45 0 0,-1-1-41 0 0,1 0-146 0 0,0 0-40 0 0,0 0-177 0 0,2-1-477 0 0</inkml:trace>
  <inkml:trace contextRef="#ctx0" brushRef="#br0" timeOffset="587.19">726 192 10104 0 0,'3'3'230'0'0,"4"3"-71"0"0,17 18 346 0 0,-17-16-388 0 0,-3-1-72 0 0,1 3-45 0 0,-4-8 0 0 0,0 1 0 0 0,0-1 0 0 0,0 0 0 0 0,1 0 0 0 0,-1 0 0 0 0,0 0 0 0 0,1 0 0 0 0,0 0 0 0 0,0 0 0 0 0,4 5 67 0 0,0 2 111 0 0,-2-1 46 0 0,6 10 374 0 0,-7-13-415 0 0,-1 1 93 0 0,0-1-81 0 0,0 0-36 0 0,0 2-3 0 0,1 1 36 0 0,-1-2 26 0 0,1 1 63 0 0,-1-3-97 0 0,1 1 35 0 0,7 16 299 0 0,-9-18-326 0 0,0-1-32 0 0,1 2 73 0 0,-2-1-75 0 0,0 0-73 0 0,0 0-37 0 0,1 0 69 0 0,10 10 235 0 0,-9-10-57 0 0,-2-3-9 0 0,0 0-3 0 0,0 0 3 0 0,0 0 2 0 0,0 0 0 0 0,0 0-12 0 0,0 0-50 0 0,0 0-24 0 0,0 0-2 0 0,0 0-17 0 0,-2-3-72 0 0,-9-7-30 0 0,8 4 6 0 0,2-1-57 0 0,0 1-14 0 0,-9-12-4 0 0,4-8 0 0 0,0 13 19 0 0,5 12-29 0 0,0-1 0 0 0,0 1 0 0 0,1-1 0 0 0,-1 1 0 0 0,0-1 1 0 0,1 0-1 0 0,-1 1 0 0 0,1-1 0 0 0,0 1 0 0 0,-1-1 0 0 0,1 0 0 0 0,0 0 0 0 0,0 1 0 0 0,0-1-2 0 0,2-44 0 0 0,-1 42 0 0 0,-1-1 0 0 0,1 1 0 0 0,0-1 0 0 0,0 1 0 0 0,1 0 0 0 0,-1 0 0 0 0,1 0 0 0 0,0 0 0 0 0,1-2 0 0 0,-1 4 0 0 0,0-2-2 0 0,1 0 0 0 0,-1 0 0 0 0,0 0 0 0 0,0 0 1 0 0,0 0-1 0 0,-1 0 0 0 0,1-2 2 0 0,-1 3-7 0 0,0 0 1 0 0,1 0-1 0 0,-1 1 0 0 0,0-1 1 0 0,1 0-1 0 0,0 1 0 0 0,-1-1 1 0 0,1 1 6 0 0,12-6-30 0 0,-8-3-29 0 0,-6 10 57 0 0,1 0 0 0 0,-1 0-1 0 0,1 0 1 0 0,-1 0 0 0 0,1 0-1 0 0,-1 0 1 0 0,1 0 0 0 0,0 0 0 0 0,0 0-1 0 0,-1 0 1 0 0,1 0 0 0 0,0 1-1 0 0,0-1 1 0 0,0 0 0 0 0,0 1-1 0 0,0-1 3 0 0,15-7-65 0 0,0 0 37 0 0,-3 3-25 0 0,-11 1 42 0 0,4-3-2 0 0,-4 6 7 0 0,1 1 0 0 0,0-1-1 0 0,0 1 1 0 0,0 0 0 0 0,-1-1 0 0 0,1 1 0 0 0,1 1 6 0 0,25 1-18 0 0,-27-2 14 0 0,0 1 0 0 0,0 0-1 0 0,0 0 1 0 0,0 0 0 0 0,-1 0 0 0 0,1 0 0 0 0,0 0 0 0 0,-1 0-1 0 0,1 1 1 0 0,-1-1 0 0 0,1 1 4 0 0,14 17-11 0 0,0 4 11 0 0,0-12 0 0 0,-15-9 0 0 0,1 1 0 0 0,0-1 0 0 0,0 1 0 0 0,-1-1 0 0 0,0 1 0 0 0,1 0 0 0 0,-1 0 0 0 0,0 0 0 0 0,-1-2 0 0 0,0 0 0 0 0,0-1 0 0 0,0 1 0 0 0,1 0 0 0 0,-1 0 0 0 0,0 0 0 0 0,1 0 0 0 0,-1 0 0 0 0,1 0 0 0 0,-1 0 0 0 0,1-1 0 0 0,-1 1 0 0 0,1 0 0 0 0,-1 0 0 0 0,1-1 0 0 0,0 1 0 0 0,-1 0 0 0 0,1-1 0 0 0,0 1 0 0 0,5 4 0 0 0,0 8 0 0 0,7 3 0 0 0,0-1 0 0 0,-12-13 0 0 0,-1 0 0 0 0,1-1 0 0 0,-1 1 0 0 0,0 0 0 0 0,1-1 0 0 0,-1 1 0 0 0,0 0 0 0 0,0-1 0 0 0,0 1 0 0 0,0 0 0 0 0,0 2 3 0 0,0 0-1 0 0,0-1 0 0 0,0 1 0 0 0,1 0 0 0 0,0 3-2 0 0,3 2 30 0 0,-4-9-27 0 0,1 1 0 0 0,-1 0-1 0 0,1 0 1 0 0,-1 0 0 0 0,0 0 0 0 0,1 0 0 0 0,-1 0 0 0 0,0 0-1 0 0,0 0 1 0 0,1 0 0 0 0,-1 0 0 0 0,0 0 0 0 0,0 0 0 0 0,0 1-1 0 0,-1-1-2 0 0,-2 4 68 0 0,-3-1 53 0 0,6 0-12 0 0,0 6-73 0 0,0-8-11 0 0,0-1-125 0 0,0 0 98 0 0,-1 6 291 0 0,1-6-284 0 0,0 1-60 0 0,0-1-100 0 0,0 0 33 0 0,0-1-34 0 0,0 1-37 0 0,0-1-39 0 0,1 1-44 0 0,-1-1-46 0 0,0 0-123 0 0,0 0-67 0 0,0 0-57 0 0,0 0-51 0 0,0 0-182 0 0,0 0-49 0 0,0 0-220 0 0,0 0-589 0 0</inkml:trace>
  <inkml:trace contextRef="#ctx0" brushRef="#br0" timeOffset="2629.21">1089 161 6448 0 0,'-13'0'141'0'0,"11"0"23"0"0,2 0 13 0 0,2 0-19 0 0,9 0-60 0 0,-9 0 11 0 0,-2 0 124 0 0,0 0 207 0 0,0 0 9 0 0,3-3-30 0 0,1-1-296 0 0,2-2 22 0 0,-3 3 55 0 0,-3 3-10 0 0,0 0-10 0 0,0 0-24 0 0,0 0-10 0 0,0 0-2 0 0,0-3-24 0 0,0 3-69 0 0,0-1-53 0 0,-1-3-72 0 0,1 2 76 0 0,0 1 34 0 0,0 0 31 0 0,0 0 42 0 0,1-1 48 0 0,-1 1 58 0 0,1 1-58 0 0,2-1-73 0 0,7 2-16 0 0,-8-1-18 0 0,11 0 168 0 0,-10 0 20 0 0,-3 0 2 0 0,2-2-3 0 0,4-4-95 0 0,5-5 115 0 0,-2 4-40 0 0,1 3 18 0 0,2 3 70 0 0,-12 1-293 0 0,0 0 0 0 0,1 0 0 0 0,-1 0 1 0 0,1 0-1 0 0,-1 0 0 0 0,1 0 0 0 0,-1 0 0 0 0,0 0 0 0 0,1-1 1 0 0,-1 1-1 0 0,1 0 0 0 0,-1 0 0 0 0,0 0 0 0 0,1 0 0 0 0,-1 0 0 0 0,1-1 1 0 0,-1 1-1 0 0,0 0 0 0 0,1 0 0 0 0,-1-1 0 0 0,0 1 0 0 0,1 0 1 0 0,-1-1-1 0 0,0 1 0 0 0,0 0 0 0 0,1-1 0 0 0,-1 1 0 0 0,0 0 1 0 0,0-1-1 0 0,0 1 0 0 0,1-1-12 0 0,3-6 206 0 0,7 1 65 0 0,3-1-89 0 0,-10 5-117 0 0,15-6 190 0 0,6 0-14 0 0,-8 3-101 0 0,-2-1 14 0 0,-11 5-116 0 0,-1-1-1 0 0,0 1 1 0 0,0 0-1 0 0,1 0 0 0 0,-1 1 1 0 0,1-1-1 0 0,-1 1 1 0 0,2-1-38 0 0,10-1 176 0 0,-6-2-34 0 0,4-3-20 0 0,-9 6-103 0 0,1 1 0 0 0,-1-1 0 0 0,0 1 0 0 0,1 0 0 0 0,1 0-19 0 0,-3 0 4 0 0,1 0 1 0 0,-1 0 0 0 0,0 0 0 0 0,0 0-1 0 0,0-1 1 0 0,0 0 0 0 0,2 0-5 0 0,6-9 64 0 0,-5 8-62 0 0,-1 1 1 0 0,1 1-1 0 0,0-1 1 0 0,0 1-1 0 0,0 0 1 0 0,2 1-3 0 0,7-1 1 0 0,0 3-1 0 0,1 7 0 0 0,0-1 0 0 0,-14-5 0 0 0,-2 1 0 0 0,5 4 0 0 0,-4-8 0 0 0,0 0 0 0 0,0 1 0 0 0,0-1 0 0 0,0 1 0 0 0,-1-1 0 0 0,1 1 0 0 0,0-1 0 0 0,-1 1 0 0 0,1 0 0 0 0,-1-1 0 0 0,0 1 0 0 0,0-1 0 0 0,1 1 0 0 0,-1 0 0 0 0,0 0 0 0 0,0-1 0 0 0,0 1 0 0 0,0-1 0 0 0,1 1 0 0 0,-1 0 0 0 0,0-1 0 0 0,1 1 0 0 0,-1-1 0 0 0,1 0 0 0 0,0 1 0 0 0,0-1 0 0 0,-1 1 0 0 0,1-1 0 0 0,6 12 0 0 0,-6 4 0 0 0,-1-15 0 0 0,0 1 0 0 0,0-1 0 0 0,0 1 0 0 0,0-1 0 0 0,0 0 0 0 0,1 1 0 0 0,-1-1 0 0 0,1 0 0 0 0,-1 1 0 0 0,2 1 0 0 0,0-1 0 0 0,0 1 0 0 0,-1-1 0 0 0,1 1 0 0 0,-1 0 0 0 0,1-1 0 0 0,-1 1 0 0 0,-1 0 0 0 0,1 0 0 0 0,0-1 0 0 0,-1 1 0 0 0,0 3 0 0 0,-1 6 0 0 0,1-10 6 0 0,0 1 0 0 0,0 0 0 0 0,0-1 0 0 0,0 1-1 0 0,0-1 1 0 0,1 1 0 0 0,-1 0 0 0 0,1-1 0 0 0,1 2-6 0 0,8 24 27 0 0,-9-27-25 0 0,5 22 65 0 0,3-3 38 0 0,-8-16-77 0 0,1 0 0 0 0,-2-1 0 0 0,1 1 0 0 0,0 0 0 0 0,-1 0 1 0 0,0 0-1 0 0,0-1 0 0 0,-1 1 0 0 0,0 3-28 0 0,1 2 55 0 0,0 21 230 0 0,0-28-125 0 0,0-3 67 0 0,0 0 28 0 0,0 0 7 0 0,0 0-16 0 0,0 0-80 0 0,0 0-35 0 0,0 0-10 0 0,0 0-6 0 0,0 0-23 0 0,0 0-102 0 0,0 0-35 0 0,0 0-35 0 0,0 0-20 0 0,0 0-36 0 0,0 0-42 0 0,0 0-45 0 0,0 0-50 0 0,0 0-47 0 0,0 0-43 0 0,0 0-38 0 0,0 0-265 0 0,0 0-64 0 0,0 0-49 0 0,0 0-37 0 0,0 0-1460 0 0,0 0-1294 0 0</inkml:trace>
  <inkml:trace contextRef="#ctx0" brushRef="#br0" timeOffset="3403.66">1878 98 7224 0 0,'-13'-14'209'0'0,"10"12"70"0"0,3 2 145 0 0,0 0 65 0 0,0 2 14 0 0,0 5-172 0 0,0 7 149 0 0,0-4-220 0 0,1-2-117 0 0,1-2-93 0 0,3 3 77 0 0,-1 0 36 0 0,6 8 229 0 0,3 14 318 0 0,-12-27-642 0 0,0 0 1 0 0,1 0 0 0 0,0 0-1 0 0,0 0 1 0 0,0-1 0 0 0,1 1-69 0 0,5 5 181 0 0,2 0 42 0 0,-7-8-174 0 0,-1 1 1 0 0,1 0 0 0 0,-1-1-1 0 0,0 1 1 0 0,1 1 0 0 0,-1-1-1 0 0,0 0 1 0 0,0 1-50 0 0,0 1 73 0 0,0-1-1 0 0,-1 1 0 0 0,1-1 1 0 0,-1 1-1 0 0,0 0 1 0 0,1 3-73 0 0,-2-5 37 0 0,1 1 0 0 0,0-1 0 0 0,0 1 0 0 0,0-1 0 0 0,1 0 0 0 0,-1 0 1 0 0,0 0-1 0 0,1 1 0 0 0,-1-1 0 0 0,3 1-37 0 0,20 17 310 0 0,-21-17-268 0 0,1-1 1 0 0,-1 1-1 0 0,1 0 1 0 0,-1 0-1 0 0,0 1 0 0 0,0-1 1 0 0,0 1-1 0 0,0-1 0 0 0,0 2-42 0 0,7 24 314 0 0,11-8-17 0 0,-20-19-276 0 0,0 0 0 0 0,0-1 0 0 0,0 1-1 0 0,-1 0 1 0 0,1 0 0 0 0,-1 1 0 0 0,1-1 0 0 0,-1 1-21 0 0,2 7 70 0 0,0-5-24 0 0,0 0 0 0 0,0 0 0 0 0,0 0 0 0 0,1-1 0 0 0,0 1-1 0 0,0-1 1 0 0,1 2-46 0 0,-1-2 33 0 0,0-1 0 0 0,-1 0 0 0 0,0 1 0 0 0,0 0 0 0 0,0-1 0 0 0,0 1 0 0 0,0 0 0 0 0,-1 0 0 0 0,0 0 0 0 0,0 0 0 0 0,0 0 0 0 0,0 0 0 0 0,0 2-33 0 0,-1-4 10 0 0,0 0 0 0 0,0-1 0 0 0,0 1 0 0 0,1-1 1 0 0,-1 1-1 0 0,1-1 0 0 0,-1 1 0 0 0,1-1 1 0 0,-1 1-1 0 0,1-1 0 0 0,0 1 0 0 0,0-1 1 0 0,0 0-11 0 0,5 13 63 0 0,-1 12 17 0 0,-2-19-52 0 0,0 0 0 0 0,1 0 1 0 0,3 6-29 0 0,3 3 32 0 0,-8 0 32 0 0,-2-1 2 0 0,0-6-46 0 0,0-5-61 0 0,0-1-72 0 0,0-3-147 0 0,0 0-241 0 0,0-3-13 0 0,0-10-4 0 0</inkml:trace>
  <inkml:trace contextRef="#ctx0" brushRef="#br0" timeOffset="3737.48">1862 113 7080 0 0,'0'-2'157'0'0,"0"2"-130"0"0,-1-8 42 0 0,2 4 21 0 0,2 0 97 0 0,10-9-16 0 0,3-3-136 0 0,-8 9-15 0 0,0 3 41 0 0,0 2 44 0 0,0 0 45 0 0,5-1 192 0 0,8-8 398 0 0,5 6 27 0 0,-5-6-27 0 0,8 6-145 0 0,-13 0-327 0 0,-9 3-139 0 0,-1 1-1 0 0,1-1 1 0 0,0 1 0 0 0,-1 0-1 0 0,1 0 1 0 0,0 1-129 0 0,11 0 296 0 0,0-1-40 0 0,10 0 64 0 0,-18 0-190 0 0,1 1-1 0 0,-1 1 1 0 0,0 0-1 0 0,0 1 1 0 0,1 0-130 0 0,21 8 288 0 0,-18-6-210 0 0,17 4 48 0 0,-24-6-106 0 0,-1 0-1 0 0,0 1 1 0 0,0-1 0 0 0,0 1 0 0 0,0 1 0 0 0,-1-1 0 0 0,1 1 0 0 0,-1 0-1 0 0,0 1 1 0 0,5 4-20 0 0,63 64 14 0 0,-52-54-14 0 0,-18-16 0 0 0,0-1 0 0 0,0 1 0 0 0,-1 0 0 0 0,1 0 0 0 0,-1 0 0 0 0,0 0 0 0 0,1 0 0 0 0,-1 0 0 0 0,-1 0 0 0 0,1 1 0 0 0,0-1 0 0 0,-1 1 0 0 0,0-1 0 0 0,1 4 0 0 0,0-2 1 0 0,0-1 0 0 0,0 1 0 0 0,1 0 0 0 0,0-1 0 0 0,0 0 1 0 0,0 1-1 0 0,0-1 0 0 0,0 0 0 0 0,2 0-1 0 0,-4-3 3 0 0,1 1 1 0 0,-1-1-1 0 0,0 0 0 0 0,0 0 0 0 0,0 1 0 0 0,0-1 1 0 0,0 0-1 0 0,0 1 0 0 0,0-1 0 0 0,0 1 0 0 0,0-1 1 0 0,-1 1-1 0 0,1 0 0 0 0,-1-1 0 0 0,1 1 0 0 0,-1 0 1 0 0,0-1-1 0 0,1 1 0 0 0,-1 0 0 0 0,0 0-3 0 0,0 1 7 0 0,1-1 0 0 0,-1 1 0 0 0,1-1 0 0 0,0 1 0 0 0,0-1 0 0 0,0 1 0 0 0,0-1 0 0 0,1 1-7 0 0,7 17 35 0 0,-9-19-34 0 0,0 0 1 0 0,0 0 0 0 0,0-1-1 0 0,0 1 1 0 0,0 0-1 0 0,1 0 1 0 0,-1-1 0 0 0,-1 1-1 0 0,1 0 1 0 0,0-1 0 0 0,0 1-1 0 0,0 0 1 0 0,0 0 0 0 0,0-1-1 0 0,-1 1 1 0 0,1 0-1 0 0,0-1 1 0 0,-1 1 0 0 0,1 0-1 0 0,0-1 1 0 0,-1 1 0 0 0,1-1-1 0 0,-1 1-1 0 0,-28 15 71 0 0,18-11-16 0 0,10-5-48 0 0,0 0 0 0 0,0 1-1 0 0,0-1 1 0 0,-1 1-1 0 0,1-1 1 0 0,0 1-1 0 0,0-1 1 0 0,0 1-1 0 0,0 0 1 0 0,1 0-1 0 0,-1-1 1 0 0,0 1 0 0 0,0 0-1 0 0,0 0 1 0 0,0 0-1 0 0,1 0 1 0 0,-1 0-1 0 0,0 1-6 0 0,-5 4 16 0 0,-2-1 35 0 0,-16 0 124 0 0,8-4 32 0 0,0-1 0 0 0,-5-1-207 0 0,2 0 103 0 0,-23 1-19 0 0,21 0-77 0 0,17 0-8 0 0,1 0 1 0 0,0 0-1 0 0,0 0 1 0 0,-1-1-1 0 0,1 0 1 0 0,0 0-1 0 0,0 0 1 0 0,0 0-1 0 0,0 0 1 0 0,-2-1 0 0 0,-6-3-17 0 0,-7-1-73 0 0,0 0 7 0 0,7 2 38 0 0,-11-5-96 0 0,20 7 124 0 0,0 1-1 0 0,0 0 0 0 0,0 0 0 0 0,0 0 0 0 0,-1 1 1 0 0,1-1-1 0 0,0 0 0 0 0,0 1 0 0 0,-1 0 0 0 0,1-1 1 0 0,-2 1 17 0 0,-3-1-5 0 0,1-1-48 0 0,-8-6-155 0 0,13 8 176 0 0,-1-1-1 0 0,1 0 1 0 0,0 0-1 0 0,0 0 1 0 0,0 0-1 0 0,0 0 1 0 0,0 0-1 0 0,0 0 1 0 0,1 0-1 0 0,-1 0 1 0 0,0 0-1 0 0,0 0 1 0 0,1 0-1 0 0,-1-1 1 0 0,1 1-1 0 0,-1-1 33 0 0,3 0-136 0 0,0 2-36 0 0,0-1-63 0 0,0 1-114 0 0,-2 0 349 0 0,1 0-481 0 0,0 0-119 0 0,-1 0 85 0 0,0 0-44 0 0,0 0-654 0 0,0 0-512 0 0,0 0-976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1:31.0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332 144 9856 0 0,'0'0'289'0'0,"0"0"-8"0"0,0 0-210 0 0,0-3-43 0 0,0-19 0 0 0,0 18 33 0 0,0 2 67 0 0,0 1 150 0 0,0-1 258 0 0,0 1-500 0 0,0 0 1 0 0,0 1 0 0 0,0-1 0 0 0,0 1-1 0 0,0-1 1 0 0,0 0 0 0 0,-1 1 0 0 0,1-1 0 0 0,0 0-1 0 0,-1 1 1 0 0,1-1 0 0 0,0 1 0 0 0,-1-1-1 0 0,1 1 1 0 0,0-1 0 0 0,-1 1 0 0 0,1-1-1 0 0,-1 1 1 0 0,1-1 0 0 0,-1 1 0 0 0,1-1 0 0 0,-1 1-1 0 0,0 0-36 0 0,1-1 35 0 0,-1 1-1 0 0,1 0 0 0 0,-1-1 0 0 0,1 1 1 0 0,-1-1-1 0 0,1 1 0 0 0,-1-1 0 0 0,1 1 0 0 0,-1-1 1 0 0,1 1-1 0 0,0-1 0 0 0,-1 1 0 0 0,1-1 1 0 0,0 0-1 0 0,0 1 0 0 0,-1-1 0 0 0,1 1 1 0 0,0-1-1 0 0,0 0 0 0 0,0 1 0 0 0,0-1 1 0 0,0 0-1 0 0,-1 0-34 0 0,-1-4 491 0 0,-2 2-386 0 0,0-2 46 0 0,-4-4 200 0 0,-7-6 294 0 0,-1 5 5 0 0,5 8-288 0 0,6-1 36 0 0,-6-8-106 0 0,8 9-114 0 0,1 1-65 0 0,-1 0-42 0 0,-1 1-37 0 0,0 0-8 0 0,2-1 29 0 0,-6-4 55 0 0,6 4-95 0 0,1 0 1 0 0,0 0-1 0 0,-1 1 0 0 0,1-1 0 0 0,-1 0 0 0 0,1 0 1 0 0,-1 1-1 0 0,0-1 0 0 0,1 1 0 0 0,-1 0 1 0 0,1-1-1 0 0,-1 1 0 0 0,0 0 0 0 0,0 0-15 0 0,-7-1 41 0 0,0 2-22 0 0,-2 3 9 0 0,-7 5 33 0 0,-14-4-45 0 0,27-3-16 0 0,2 1 0 0 0,-20 21 0 0 0,10-8 0 0 0,7-3 0 0 0,-4-8 0 0 0,9-4 0 0 0,1 0 0 0 0,0 0 0 0 0,-1 0 0 0 0,1-1 0 0 0,0 1 0 0 0,0 0 0 0 0,-1 0 0 0 0,1 0 0 0 0,0 0 0 0 0,0-1 0 0 0,0 1 0 0 0,0 0 0 0 0,0 0 0 0 0,0 1 0 0 0,0 29 0 0 0,0-16 0 0 0,1 19 0 0 0,0-31 0 0 0,-1-1 0 0 0,1 0 0 0 0,-1 0 0 0 0,1 1 0 0 0,0-1 0 0 0,0 0 0 0 0,0 0 0 0 0,0 0 0 0 0,1 0 0 0 0,-1 0 0 0 0,0 0 0 0 0,1 0 0 0 0,0 0 0 0 0,11 14 0 0 0,-10-11 0 0 0,-3-5 0 0 0,0 1 0 0 0,0 0 0 0 0,1-1 0 0 0,-1 1 0 0 0,0 0 0 0 0,1-1 0 0 0,-1 1 0 0 0,0-1 0 0 0,1 1 0 0 0,-1-1 0 0 0,1 1 0 0 0,-1-1 0 0 0,1 1 0 0 0,-1-1 0 0 0,1 1 0 0 0,0-1 0 0 0,-1 0 0 0 0,1 1 0 0 0,-1-1 0 0 0,1 0 0 0 0,0 1 0 0 0,0-1 0 0 0,4 2 0 0 0,26 25 0 0 0,-11-19 0 0 0,-15-6 0 0 0,0 0 0 0 0,0 1 0 0 0,0-1 0 0 0,0 1 0 0 0,-1 0 0 0 0,1 0 0 0 0,-1 0 0 0 0,1 2 0 0 0,-2-3 0 0 0,0 1 0 0 0,0-1 0 0 0,1 0 0 0 0,-1 0 0 0 0,0 0 0 0 0,2 0 0 0 0,-2 0 0 0 0,1 0 0 0 0,-1 0 0 0 0,0 0 0 0 0,1 0 0 0 0,-1 1 0 0 0,1 0 0 0 0,-2 0 0 0 0,1-1 0 0 0,0 0 0 0 0,0 0 0 0 0,0-1 0 0 0,0 1 0 0 0,1 0 0 0 0,-2-1 0 0 0,0-1 0 0 0,0 1 0 0 0,-1 0 0 0 0,1 0 0 0 0,0 0 0 0 0,0 1 0 0 0,-1-1 0 0 0,1 0 0 0 0,-1 1 0 0 0,1-1 0 0 0,-1 1 0 0 0,0-1 0 0 0,1 2 0 0 0,3 7 0 0 0,-4-7 0 0 0,0-1 0 0 0,0 0 0 0 0,0 0 0 0 0,1 0 0 0 0,-1 1 0 0 0,1-1 0 0 0,-1 0 0 0 0,1-1 0 0 0,0 1 0 0 0,11 14 0 0 0,-8-3 0 0 0,2-8 0 0 0,-7-5 1 0 0,1 0-1 0 0,-1 0 1 0 0,0 1-1 0 0,1-1 0 0 0,-1 0 1 0 0,1 1-1 0 0,-1-1 0 0 0,0 0 1 0 0,1 1-1 0 0,-1-1 1 0 0,0 0-1 0 0,1 1 0 0 0,-1-1 1 0 0,0 1-1 0 0,0-1 0 0 0,1 0 1 0 0,-1 1-1 0 0,0-1 1 0 0,0 1-1 0 0,0-1 0 0 0,0 1 1 0 0,1-1-1 0 0,-1 1 0 0 0,0-1 1 0 0,0 1-1 0 0,0-1 1 0 0,0 1-1 0 0,0-1 0 0 0,0 1 1 0 0,0-1-1 0 0,-1 1 0 0 0,1 0 0 0 0,0 10 51 0 0,1-7-26 0 0,-1-1 0 0 0,0 1-1 0 0,0-1 1 0 0,-1 1 0 0 0,1-1-1 0 0,-1 0 1 0 0,0 1 0 0 0,0 1-25 0 0,-5 5 107 0 0,-3 1 37 0 0,3-4-59 0 0,-3 2 47 0 0,-7 6 114 0 0,15-13-216 0 0,-1-1 0 0 0,0 1 0 0 0,0-1 1 0 0,0 0-1 0 0,0 0 0 0 0,0 0 1 0 0,0 0-1 0 0,0 0 0 0 0,0 0 1 0 0,0-1-1 0 0,0 1 0 0 0,0-1 0 0 0,-3 1-30 0 0,5-1 9 0 0,-1 0 0 0 0,1 0-1 0 0,-1 0 1 0 0,1 0-1 0 0,-1 0 1 0 0,1 0-1 0 0,-1 0 1 0 0,1 0-1 0 0,-1 0 1 0 0,1 0 0 0 0,-1 0-1 0 0,1 0 1 0 0,-1 0-1 0 0,1 0 1 0 0,0 1-1 0 0,-1-1 1 0 0,1 0 0 0 0,-1 0-1 0 0,1 0 1 0 0,-1 1-1 0 0,1-1 1 0 0,0 0-1 0 0,-1 1 1 0 0,1-1-1 0 0,-1 0 1 0 0,1 1 0 0 0,0-1-1 0 0,0 1 1 0 0,-1-1-1 0 0,1 0 1 0 0,0 1-1 0 0,-1 0-8 0 0,-3 5 125 0 0,-6 1 48 0 0,-12 2 23 0 0,12-7-126 0 0,-2 0 71 0 0,-33-3 424 0 0,31 1-431 0 0,1 0-60 0 0,8 0-53 0 0,-21 0 116 0 0,-1 0 64 0 0,22-3-138 0 0,-8-7-38 0 0,-1 4 44 0 0,14 6-66 0 0,0-1 0 0 0,-1 1 0 0 0,1-1 0 0 0,0 0 0 0 0,0 1-1 0 0,-1-1 1 0 0,1 0 0 0 0,0 1 0 0 0,0-1 0 0 0,0 0 0 0 0,0 1-1 0 0,0-1 1 0 0,0 0 0 0 0,0 0 0 0 0,0 1-3 0 0,0 0-1 0 0,0 0 0 0 0,0 0 0 0 0,0-1 0 0 0,0 1 0 0 0,0 0 0 0 0,0 0 0 0 0,0 0 0 0 0,0 0 0 0 0,0 0-1 0 0,0 0 1 0 0,0 0 0 0 0,0 0 0 0 0,0 0 0 0 0,0 0 0 0 0,0-1 0 0 0,0 1 0 0 0,0 0 0 0 0,0 0 0 0 0,0 0 0 0 0,0 0 0 0 0,0 0 0 0 0,0 0 0 0 0,0 0 0 0 0,0 0 0 0 0,0 0 0 0 0,0 0 0 0 0,-1 0 0 0 0,1 0-1 0 0,0-1 1 0 0,0 1 0 0 0,0 0 0 0 0,0 0 0 0 0,0 0 0 0 0,0 0 0 0 0,0 0 0 0 0,0 0 0 0 0,0 0 0 0 0,0 0 0 0 0,0 0 0 0 0,0 0 0 0 0,-1 0 0 0 0,1 0 0 0 0,0 0 0 0 0,0 0 0 0 0,0 0 0 0 0,0 0 0 0 0,0 0-1 0 0,0 0 1 0 0,0 0 0 0 0,0 0 0 0 0,0 0 0 0 0,0 0 0 0 0,-1 0 0 0 0,1 0 0 0 0,0 0 0 0 0,0 0 0 0 0,0 0 1 0 0,-10 0-75 0 0,7 0 22 0 0,3 0-12 0 0,0 0-40 0 0,0 0-106 0 0,0 0-195 0 0,0 0-11 0 0,3-2-40 0 0,7-12-147 0 0,-8 11 414 0 0,-1 0 59 0 0,2-3-159 0 0,-2 5 141 0 0,1 0-62 0 0,-1 0-29 0 0,1 1-70 0 0,-1 0-84 0 0,2 0-95 0 0,-2 0 71 0 0,-1 0-58 0 0,1 0-51 0 0,-1 0-45 0 0,0 0-164 0 0,0 0-44 0 0,0 0-200 0 0,1 0-536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1:32.6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9968 0 0,'0'0'292'0'0,"0"0"0"0"0,0 0-164 0 0,0 0-38 0 0,0 0 110 0 0,0 0 219 0 0,0 0 397 0 0,0 0 43 0 0,0 0-21 0 0,0 0-104 0 0,0 0-44 0 0,0 0-8 0 0,0 0-25 0 0,0 0-95 0 0,0 0-39 0 0,0 0-10 0 0,0 0-34 0 0,0 0-142 0 0,0 0-66 0 0,0 0-14 0 0,0 0-23 0 0,0 0-97 0 0,0 0-45 0 0,0 0-11 0 0,0 0-2 0 0,0 0-7 0 0,0 0-33 0 0,0 0-98 0 0,0 0-72 0 0,0 0-102 0 0,0 0-254 0 0,0 0-454 0 0,0 0-46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1:33.6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381 81 7800 0 0,'0'0'174'0'0,"0"0"29"0"0,0 0 13 0 0,-1-1-71 0 0,-1-1-11 0 0,-3-3 98 0 0,0-1 52 0 0,3 5-48 0 0,1 0-45 0 0,0 0-39 0 0,-1 1-36 0 0,1-1-16 0 0,0 2-34 0 0,-2 0 11 0 0,0 0 4 0 0,2-1-13 0 0,0 0 36 0 0,0-1 15 0 0,0 1 36 0 0,-1-1 40 0 0,1-1 46 0 0,-10-8 374 0 0,10 8-385 0 0,-1 1-39 0 0,0 0 86 0 0,0 0-166 0 0,1 1-34 0 0,0 0-18 0 0,-1 0-16 0 0,-1 1 26 0 0,3-2-11 0 0,-2 0 35 0 0,-3-9 509 0 0,-5 5 13 0 0,5-2-210 0 0,5 7-378 0 0,0-1-1 0 0,0 1 0 0 0,-1-1 1 0 0,1 1-1 0 0,0-1 0 0 0,-1 1 0 0 0,1 0 1 0 0,0-1-1 0 0,-1 1 0 0 0,1 0 1 0 0,0-1-1 0 0,-1 1 0 0 0,1 0 0 0 0,-1-1 1 0 0,1 1-1 0 0,0 0 0 0 0,-1 0 1 0 0,1 0-1 0 0,-1-1 0 0 0,1 1 0 0 0,-1 0 1 0 0,1 0-1 0 0,-1 0 0 0 0,1 0 1 0 0,-1 0-1 0 0,1 0 0 0 0,-1 0 0 0 0,1 0 1 0 0,-1 0-1 0 0,1 0 0 0 0,-1 0 1 0 0,0 0-27 0 0,-5 0 245 0 0,-5-4 383 0 0,7 2-437 0 0,2 0-65 0 0,0 1-39 0 0,0-1-50 0 0,0 0-58 0 0,1 1 167 0 0,-1 0-34 0 0,-1 0 31 0 0,-1 0-73 0 0,-1 2-41 0 0,2 0 48 0 0,-4-1 27 0 0,-9 0 234 0 0,12 1-267 0 0,-1 0-55 0 0,-9 7 104 0 0,4-3-48 0 0,3-1-33 0 0,1 0-37 0 0,-4 2-3 0 0,5-4 1 0 0,4-2 0 0 0,1 0 0 0 0,-1 1 0 0 0,1-1 0 0 0,-1 0 0 0 0,0 1 0 0 0,1-1 0 0 0,-1 0 0 0 0,1 1 0 0 0,-1-1 0 0 0,1 1 0 0 0,-1-1 0 0 0,1 1 0 0 0,-1-1 0 0 0,1 1 0 0 0,-1-1 0 0 0,1 1 0 0 0,0 0 0 0 0,-1-1 0 0 0,1 1 0 0 0,0-1 0 0 0,-1 1 0 0 0,1 0 0 0 0,-2 4 0 0 0,1-4 0 0 0,0 0 0 0 0,1 0 0 0 0,-1 0 0 0 0,0 0 0 0 0,1-1 0 0 0,-1 1 0 0 0,0 0 0 0 0,0 0 0 0 0,0-1 0 0 0,0 1 0 0 0,0-1 0 0 0,0 1 0 0 0,0 0 0 0 0,0-1 0 0 0,0 0 0 0 0,-1 1 0 0 0,-9 5 0 0 0,6 8 0 0 0,-21 17 0 0 0,21-21 0 0 0,4-7 0 0 0,0-1 0 0 0,0 0 0 0 0,0 1 0 0 0,-1-1 0 0 0,1 0 0 0 0,0 0 0 0 0,-1 0 0 0 0,0 0 0 0 0,0 0 0 0 0,-1 3 0 0 0,-1 0 0 0 0,1 0 0 0 0,-1 1 0 0 0,2-1 0 0 0,-1 1 0 0 0,0 0 0 0 0,1 0 0 0 0,-1 5 0 0 0,2-6 0 0 0,-5 32 0 0 0,-1-18 0 0 0,3-7 0 0 0,-1 0 0 0 0,2 1 0 0 0,-1-1 0 0 0,2 1 0 0 0,-2 11 0 0 0,4 3 0 0 0,-1-19 0 0 0,1 0 0 0 0,0-1 0 0 0,0 1 0 0 0,1-1 0 0 0,0 1 0 0 0,1 1 0 0 0,8 22 0 0 0,-4-2 0 0 0,-1-13 0 0 0,-3-13 0 0 0,-1 0 0 0 0,0 0 0 0 0,0 1 0 0 0,0-1 0 0 0,0 1 0 0 0,-1-1 0 0 0,1 0 0 0 0,-1 2 0 0 0,1 0 0 0 0,-1 1 0 0 0,1-1 0 0 0,1-1 0 0 0,-1 1 0 0 0,1 0 0 0 0,0 0 0 0 0,0 0 0 0 0,0-1 0 0 0,1 0 0 0 0,0 1 0 0 0,0-1 0 0 0,0 0 0 0 0,0 0 0 0 0,0 0 0 0 0,1 0 0 0 0,0 0 0 0 0,0 0 0 0 0,-1 1 0 0 0,1 0 0 0 0,-1 0 0 0 0,0 0 0 0 0,1 5 0 0 0,-2-5 0 0 0,0 0 0 0 0,0 0 0 0 0,0-1 0 0 0,0 1 0 0 0,1 1 0 0 0,-2-5 0 0 0,1 1 0 0 0,-1-1 0 0 0,0 1 0 0 0,1-1 0 0 0,-1 0 0 0 0,0 0 0 0 0,1 1 0 0 0,0-1 0 0 0,-1 0 0 0 0,1 0 0 0 0,0 0 0 0 0,-1-1 0 0 0,1 1 0 0 0,1 0 0 0 0,10 3 0 0 0,-9-3 0 0 0,0 0 0 0 0,0 0 0 0 0,0 1 0 0 0,0-1 0 0 0,-1 1 0 0 0,1 0 0 0 0,0 0 0 0 0,-1 1 0 0 0,7 3 0 0 0,-5-2 0 0 0,0 0 0 0 0,1-1 0 0 0,-1 1 0 0 0,1-1 0 0 0,5 2 0 0 0,15 0 0 0 0,-11 0 0 0 0,-11-3 0 0 0,-1-1 0 0 0,0 0 0 0 0,1 0 0 0 0,-1 0 0 0 0,1 0 0 0 0,-1-1 0 0 0,1 1 0 0 0,-1-1 0 0 0,1 0 0 0 0,25 0-35 0 0,-3 0-75 0 0,0 0-82 0 0,4 0-88 0 0,1 0-55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1:40.8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63 7368 0 0,'0'0'165'0'0,"0"0"22"0"0,0 0 10 0 0,-3 0-16 0 0,-5 0-143 0 0,12 0-22 0 0,0 2 41 0 0,-1 7 207 0 0,-3 3 75 0 0,-1-10-290 0 0,1-1 0 0 0,0 0 1 0 0,0 0-1 0 0,0 1 0 0 0,0-1 1 0 0,0 0-1 0 0,0 1 0 0 0,0-1 1 0 0,0 0-1 0 0,1 0 0 0 0,-1 1 1 0 0,0-1-1 0 0,1 0 0 0 0,-1 0 1 0 0,1 1-50 0 0,13 6 472 0 0,-13-6-444 0 0,0-1 1 0 0,0 1-1 0 0,0-1 1 0 0,0 1-1 0 0,0 0 1 0 0,0-1-1 0 0,-1 1 1 0 0,1 0 0 0 0,0 0-1 0 0,-1-1 1 0 0,1 2-29 0 0,2 7 155 0 0,2 1 78 0 0,10 14 292 0 0,-3-5-143 0 0,-5-7-158 0 0,-2-2-73 0 0,-2-1-47 0 0,2 19 272 0 0,6-8-11 0 0,-6 1-114 0 0,-3-15-159 0 0,0 0 0 0 0,0 1 0 0 0,1-1 0 0 0,1 3-92 0 0,1-2 84 0 0,4 13 137 0 0,-8-12-104 0 0,0 3 42 0 0,1 34 209 0 0,-1-40-316 0 0,0 0 1 0 0,0 0-1 0 0,1 0 1 0 0,0 0-1 0 0,0 0 1 0 0,3 4-53 0 0,-3-5 38 0 0,1 0 0 0 0,-1 0 0 0 0,0 0 1 0 0,-1 1-1 0 0,1-1 0 0 0,-1 1 0 0 0,0-1 1 0 0,0 1-1 0 0,-1 0 0 0 0,1 3-38 0 0,-1-5 30 0 0,0 1 0 0 0,1-1 0 0 0,-1 1-1 0 0,1-1 1 0 0,1 0 0 0 0,-1 0 0 0 0,0 1 0 0 0,1-1-1 0 0,0 0 1 0 0,0 0 0 0 0,0 0 0 0 0,2 1-30 0 0,12 18 116 0 0,-2-9-52 0 0,-11-11-49 0 0,0-1 0 0 0,0 1 0 0 0,-1 0 1 0 0,1-1-1 0 0,-1 1 0 0 0,1 0 0 0 0,-1 0 0 0 0,0 1 0 0 0,0-1 1 0 0,1 4-16 0 0,0 5 45 0 0,-2-8-29 0 0,0 0 0 0 0,1 0 1 0 0,-1 0-1 0 0,1 0 0 0 0,0 0 1 0 0,-1-1-1 0 0,2 1 1 0 0,-1 0-17 0 0,6 11 12 0 0,-6-10 3 0 0,-1 0 0 0 0,1 0 0 0 0,-1 0 0 0 0,0 0 0 0 0,-1 0 0 0 0,1 0 0 0 0,-1 5-15 0 0,0-8 8 0 0,0 0-1 0 0,0-1 1 0 0,1 1 0 0 0,-1 0-1 0 0,0-1 1 0 0,1 1 0 0 0,-1 0-1 0 0,1-1 1 0 0,0 1 0 0 0,-1-1 0 0 0,1 1-1 0 0,0-1 1 0 0,0 1 0 0 0,0-1-1 0 0,0 0 1 0 0,0 0 0 0 0,0 1 0 0 0,1-1-8 0 0,1 2 72 0 0,-6 0 0 0 0,-11 7 18 0 0,2-7 30 0 0,9-3 29 0 0,3 0 3 0 0,-2-7 14 0 0,0 2-68 0 0,0-1-39 0 0,-2-2-13 0 0,1 2 9 0 0,2 4-19 0 0,0-1 0 0 0,1 0 0 0 0,-1 0-1 0 0,1 1 1 0 0,-1-1 0 0 0,1 0-1 0 0,0 0 1 0 0,1-2-36 0 0,-1-6 79 0 0,0 5-76 0 0,0-18 118 0 0,0 6-40 0 0,0-25 3 0 0,0 40-79 0 0,0 0 0 0 0,-1-1 0 0 0,1 1 1 0 0,-1 0-1 0 0,0 0 0 0 0,0-1 0 0 0,-1 1 0 0 0,1 0 1 0 0,0 0-1 0 0,-1 0 0 0 0,0 0 0 0 0,0 1 1 0 0,0-2-6 0 0,-8-12 12 0 0,4-7 26 0 0,4 12-23 0 0,-2-8-4 0 0,1 10 0 0 0,1-1 0 0 0,1 0 0 0 0,-1 0 1 0 0,1 1-1 0 0,1-3-11 0 0,0 4 8 0 0,0-1 0 0 0,-1 1 0 0 0,0 0 0 0 0,-1 0 0 0 0,0-1 0 0 0,0 1 0 0 0,0 0 0 0 0,-4-5-8 0 0,-3-22 2 0 0,6 14-58 0 0,1 0 1 0 0,1 0 0 0 0,1-2 55 0 0,-3-5-53 0 0,-3 5 34 0 0,4 16 19 0 0,1-1-1 0 0,-1 1 1 0 0,1 0 0 0 0,0 0-1 0 0,1-3 1 0 0,0-29-7 0 0,0-17-91 0 0,0 55 91 0 0,0-1-1 0 0,0 1 0 0 0,0-1 1 0 0,0 1-1 0 0,1-1 1 0 0,-1 1-1 0 0,1 0 0 0 0,-1-1 1 0 0,1 1-1 0 0,-1 0 1 0 0,1-1-1 0 0,0 1 8 0 0,10-12-48 0 0,2-3 36 0 0,-8 3 0 0 0,5 7-36 0 0,-7 3 39 0 0,2-4 6 0 0,2 5 3 0 0,1 1-1 0 0,19-12-82 0 0,-15 10 35 0 0,-3 2 31 0 0,18-11 14 0 0,-27 12 3 0 0,1 0-1 0 0,0-1 1 0 0,-1 1-1 0 0,1 0 1 0 0,0 0-1 0 0,0 0 0 0 0,-1-1 1 0 0,1 1-1 0 0,0 0 1 0 0,-1 0-1 0 0,1 0 1 0 0,0 0-1 0 0,0 0 0 0 0,-1 1 1 0 0,1-1-1 0 0,0 0 1 0 0,-1 0-1 0 0,1 0 1 0 0,0 0-1 0 0,0 1 0 0 0,-1-1 1 0 0,5 3-13 0 0,12 5-35 0 0,-2-6 17 0 0,-13-2 28 0 0,1 0 0 0 0,-1 0 0 0 0,1 0 0 0 0,0 1 0 0 0,-1-1 0 0 0,1 1 0 0 0,-1 0 0 0 0,1 0 0 0 0,-1 0 0 0 0,1 0 0 0 0,-1 0 0 0 0,0 0 0 0 0,0 1 0 0 0,1-1 0 0 0,-1 1 0 0 0,1 1 3 0 0,4 4 1 0 0,-5-4-7 0 0,0-1 0 0 0,0 0 0 0 0,0 1 0 0 0,1-1 0 0 0,-1 0 0 0 0,1-1 0 0 0,-1 1 0 0 0,1 0 0 0 0,-1-1-1 0 0,3 1 7 0 0,4 0-8 0 0,8 4 4 0 0,4 18 4 0 0,-4-12-2 0 0,-15-11-3 0 0,1 0 0 0 0,-1 1 1 0 0,0-1-1 0 0,0 1 1 0 0,0 0-1 0 0,0-1 0 0 0,0 1 1 0 0,0 0-1 0 0,0 0 1 0 0,0 0-1 0 0,0 2 5 0 0,16 30-11 0 0,-16-30 6 0 0,0-1 0 0 0,0 1 0 0 0,0 0-1 0 0,-1-1 1 0 0,1 1 0 0 0,-1 0 0 0 0,0 0-1 0 0,-1 0 1 0 0,1 3 5 0 0,1 20-40 0 0,-2-8 41 0 0,0-14 5 0 0,0-3-6 0 0,0-1 0 0 0,0 1 0 0 0,0 0 0 0 0,-1-1 0 0 0,1 1 0 0 0,0 0 0 0 0,-1-1 0 0 0,1 1 0 0 0,-1-1 0 0 0,0 1 0 0 0,0-1 0 0 0,1 1 0 0 0,-1-1 0 0 0,0 1 0 0 0,0-1 0 0 0,0 0 0 0 0,-1 0 0 0 0,1 1 0 0 0,-3 1 0 0 0,0 0 0 0 0,0 0 0 0 0,0 0 0 0 0,-1-1 0 0 0,0 1 0 0 0,1-1 0 0 0,0 1 0 0 0,-1 0 0 0 0,1-1 0 0 0,0 1 0 0 0,0 1 0 0 0,3-2 2 0 0,-1-1 0 0 0,1 0 0 0 0,-1 1-1 0 0,1-1 1 0 0,-1 0 0 0 0,1 0-1 0 0,-1 0 1 0 0,0 0 0 0 0,-1 1-2 0 0,-17 4 55 0 0,13-5-41 0 0,-5 3 25 0 0,-1-1-1 0 0,0-1 0 0 0,-10 1-38 0 0,23-3 3 0 0,-1 0-1 0 0,1 0 1 0 0,0-1-1 0 0,-1 1 1 0 0,1 0-1 0 0,0 0 1 0 0,-1 0-1 0 0,1 0 1 0 0,0 1-1 0 0,-1-1 1 0 0,1 0-1 0 0,0 0 0 0 0,-1 0 1 0 0,1 0-1 0 0,0 0 1 0 0,0 0-1 0 0,-1 0 1 0 0,1 1-1 0 0,0-1 1 0 0,-1 0-1 0 0,1 0 1 0 0,0 0-1 0 0,0 1 1 0 0,-1-1-1 0 0,1 0 0 0 0,0 0-2 0 0,-1 2 5 0 0,-1-1 0 0 0,1 0-1 0 0,0 0 1 0 0,-1 0-1 0 0,1 0 1 0 0,-1 0 0 0 0,0 0-1 0 0,1-1 1 0 0,-1 1 0 0 0,0 0-1 0 0,1-1 1 0 0,-1 1-1 0 0,0-1-4 0 0,-28 2 4 0 0,21-3-4 0 0,-6 1 0 0 0,-4 0 0 0 0,4 0-12 0 0,7 0-32 0 0,4 0-46 0 0,2 0-101 0 0,0 0-152 0 0,0 0 324 0 0,0 0-51 0 0,0 0-46 0 0,0-1-44 0 0,0 1-43 0 0,0-1-40 0 0,1 0-37 0 0,-1 0-35 0 0,-1-1-411 0 0,-1 0-113 0 0,2 0-94 0 0,-1-1-74 0 0,1 1-986 0 0,2 2-1126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0:03.7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284 17 6768 0 0,'0'-13'149'0'0,"0"10"23"0"0,0 3 12 0 0,0 0-60 0 0,0 0-13 0 0,0 0 37 0 0,0 0 125 0 0,0 0 230 0 0,0 0 10 0 0,0 0-29 0 0,0 0-145 0 0,0 0-69 0 0,0 0-12 0 0,0 0 4 0 0,0 0 29 0 0,0 3 12 0 0,0 2-119 0 0,0 20 446 0 0,0-13-391 0 0,0-2-85 0 0,0-2-81 0 0,2 3 74 0 0,4 2-11 0 0,-5-12-121 0 0,0 1 0 0 0,0-1 0 0 0,0 1 0 0 0,0-1 0 0 0,-1 1 0 0 0,1 0 0 0 0,-1 0 0 0 0,1-1 0 0 0,-1 1 0 0 0,1 0 0 0 0,-1 0 0 0 0,0-1 0 0 0,0 1-15 0 0,2 14 105 0 0,4-1-31 0 0,0 2 0 0 0,-4 1 35 0 0,-3 4-16 0 0,0-11-39 0 0,1 1-1 0 0,0-1 0 0 0,1 1 0 0 0,0-1 1 0 0,1 2-54 0 0,3 3 59 0 0,-3-9-29 0 0,0-1 0 0 0,-1 1 0 0 0,1-1 0 0 0,-1 1 1 0 0,-1 0-1 0 0,1 3-30 0 0,-1 4 84 0 0,2 1 0 0 0,3 13-84 0 0,2 12 106 0 0,-6-16-62 0 0,-1 49 116 0 0,0-1 49 0 0,0-26-27 0 0,0-1 45 0 0,2-26-99 0 0,5-1-28 0 0,-2-7-40 0 0,-4 3 53 0 0,-8 1 12 0 0,6-14-113 0 0,0 0-1 0 0,0 1 0 0 0,1-1 0 0 0,-1 1 0 0 0,0-1 0 0 0,1 0 1 0 0,-1 1-1 0 0,1-1 0 0 0,-1 1 0 0 0,1-1 0 0 0,0 1 0 0 0,0 0 1 0 0,-1 0-12 0 0,1 29 181 0 0,0 32-20 0 0,0-49-95 0 0,0-12-38 0 0,0-2-38 0 0,0 0-56 0 0,0 0-44 0 0,0 0-166 0 0,0 0 141 0 0,0 0-44 0 0,-1 0-69 0 0,0 0 80 0 0,1 0-35 0 0,-1 0-37 0 0,0 0-35 0 0,-1 0-369 0 0,0 0 92 0 0,0-1-49 0 0,-1 0-703 0 0,1-4-552 0 0,2-4-1049 0 0</inkml:trace>
  <inkml:trace contextRef="#ctx0" brushRef="#br0" timeOffset="515.19">0 458 5784 0 0,'0'0'132'0'0,"0"0"17"0"0,0 0 10 0 0,0 0-51 0 0,0 0 2 0 0,0 0 50 0 0,0 0 144 0 0,3 0 263 0 0,7 0 17 0 0,-7 0-9 0 0,-3 0-66 0 0,3-2-28 0 0,11-8 25 0 0,1 7-78 0 0,-4 1-122 0 0,-1-3-69 0 0,3-2 16 0 0,-1 4-72 0 0,4-2 80 0 0,3-5 50 0 0,-9 5-193 0 0,0 1-1 0 0,0 0 1 0 0,0 1 0 0 0,1-1 0 0 0,-1 2-1 0 0,3-1-117 0 0,5-1 157 0 0,14-1 91 0 0,-1-6-102 0 0,1 6-46 0 0,-29 4-90 0 0,10-2 34 0 0,0 0-1 0 0,0 0 0 0 0,0 2 0 0 0,8-1-43 0 0,1 2 68 0 0,-10 1-10 0 0,0-2 0 0 0,0 1 1 0 0,9-3-59 0 0,2-2 81 0 0,-17 3-55 0 0,0 0-1 0 0,1 1 1 0 0,-1 0-1 0 0,0 0 1 0 0,1 0-1 0 0,0 1-25 0 0,12 0 20 0 0,3 0-32 0 0,42 0-118 0 0,-42-2 77 0 0,-8-4 40 0 0,-12 5 13 0 0,0 0 0 0 0,0 0 0 0 0,0 0 1 0 0,1 0-1 0 0,-1 0 0 0 0,0 1 0 0 0,1-1 0 0 0,-1 1 0 0 0,0 0 0 0 0,1-1 0 0 0,-1 1 1 0 0,1 0-1 0 0,14 0 1 0 0,-1 0-54 0 0,-1 0-49 0 0,-5 0-48 0 0,-10 0 137 0 0,1 0 0 0 0,-1 0 0 0 0,0 0 0 0 0,1 0 0 0 0,-1 0 0 0 0,0 0 0 0 0,1 0 0 0 0,-1 0 0 0 0,0 0 0 0 0,1 0 0 0 0,-1 0 0 0 0,0 0 0 0 0,1 1 0 0 0,-1-1 0 0 0,0 0 0 0 0,0 0 0 0 0,1 0 0 0 0,-1 0 0 0 0,0 0 0 0 0,1 1 0 0 0,-1-1 0 0 0,0 0 0 0 0,0 0 0 0 0,0 0 0 0 0,1 1 0 0 0,-1-1 13 0 0,10 11-350 0 0,-8-10 151 0 0,0 0 54 0 0,0 0 44 0 0,0-1 36 0 0,6-1-79 0 0,-8 1 92 0 0,3 0-306 0 0,-3 0-2 0 0,0 0 33 0 0,0 0 139 0 0,0 3 57 0 0,0 38-61 0 0,0-22 158 0 0,0-17 31 0 0,0 0 0 0 0,0-1 1 0 0,-1 1-1 0 0,1-1 1 0 0,0 1-1 0 0,-1 0 1 0 0,1-1-1 0 0,-1 1 0 0 0,0-1 1 0 0,1 1-1 0 0,-1-1 1 0 0,0 1-1 0 0,-1 0 3 0 0,1 0-3 0 0,0-1 0 0 0,0 1 0 0 0,0 0 0 0 0,1-1 0 0 0,-1 1 0 0 0,0 0 0 0 0,1 0 0 0 0,-1 0 0 0 0,1 0 0 0 0,0 0 1 0 0,-1 0-1 0 0,1 0 0 0 0,0 1 3 0 0,-1 14 0 0 0,0-10 0 0 0,1 1 0 0 0,0-1 0 0 0,0 0 0 0 0,0 0 0 0 0,1 1 0 0 0,0-1 0 0 0,2 4 0 0 0,5 17 17 0 0,-6-19 0 0 0,-1 0 1 0 0,0 1-1 0 0,0-1 0 0 0,-1 5-17 0 0,-1-4 35 0 0,1 6 40 0 0,3 5 57 0 0,2-10-79 0 0,2 7 36 0 0,-5-2 39 0 0,-2-14-104 0 0,0 0 0 0 0,0-1 0 0 0,0 1 0 0 0,1 0 0 0 0,-1 0 0 0 0,1-1 0 0 0,-1 1 0 0 0,1 0 0 0 0,0-1 0 0 0,0 1 1 0 0,-1 0-1 0 0,1-1 0 0 0,1 1-24 0 0,4 10 183 0 0,-5-1-21 0 0,-1 1 15 0 0,-1-9-132 0 0,1 1-1 0 0,0-1 1 0 0,0 0 0 0 0,0 0-1 0 0,0 0 1 0 0,1 1 0 0 0,-1-1-1 0 0,1 0 1 0 0,0 0 0 0 0,0 1-45 0 0,10 11 192 0 0,-9 1-32 0 0,-2-11-171 0 0,0 6 79 0 0,0-8-82 0 0,0 0-41 0 0,0 0-51 0 0,0-1-66 0 0,0 0-77 0 0,0-1-158 0 0,0 0-115 0 0,0 0 68 0 0,0-1-43 0 0,0 0-590 0 0,0 0-465 0 0,0 0-886 0 0</inkml:trace>
  <inkml:trace contextRef="#ctx0" brushRef="#br0" timeOffset="779.25">726 96 9760 0 0,'0'0'222'0'0,"0"0"30"0"0,0 0 18 0 0,1 0-117 0 0,1 0-80 0 0,4-2-11 0 0,0-3-95 0 0,-3 0 28 0 0,1 3 63 0 0,1 0 50 0 0,2 2 70 0 0,19 0 437 0 0,-12 0-366 0 0,0 0-52 0 0,6 0-35 0 0,-11 0-131 0 0,0 0-38 0 0,-7 0 8 0 0,0 0 1 0 0,0 0-1 0 0,-1 0 0 0 0,1 1 1 0 0,0-1-1 0 0,0 1 0 0 0,-1-1 1 0 0,1 1-1 0 0,0 0 0 0 0,-1 0 1 0 0,1 0-1 0 0,-1 0 0 0 0,1 0-1 0 0,-1 0-1 0 0,1 0 0 0 0,-1 0-1 0 0,1-1 1 0 0,0 1 0 0 0,-1 0-1 0 0,1-1 1 0 0,0 1 0 0 0,-1-1-1 0 0,1 1 1 0 0,0-1 0 0 0,0 0-1 0 0,0 0 1 0 0,0 1 1 0 0,13-1-73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1:42.9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0 160 9760 0 0,'0'0'222'0'0,"0"0"30"0"0,0 0 18 0 0,0 0 31 0 0,0 0 124 0 0,0 0 58 0 0,3 0 12 0 0,-3 0-470 0 0,1 0 0 0 0,-1 0 0 0 0,1 0 0 0 0,-1 0 0 0 0,1 0 1 0 0,-1 0-1 0 0,1 0 0 0 0,-1 0 0 0 0,1 1 0 0 0,-1-1 0 0 0,1 0 0 0 0,-1 0 1 0 0,1 1-1 0 0,-1-1 0 0 0,1 0 0 0 0,-1 1 0 0 0,1-1 0 0 0,-1 1-25 0 0,6 7 397 0 0,-1 1-105 0 0,4-1-57 0 0,-4-6-120 0 0,-5-2-86 0 0,1 0 0 0 0,0 1-1 0 0,-1-1 1 0 0,1 0 0 0 0,-1 1-1 0 0,1-1 1 0 0,0 0 0 0 0,-1 1-1 0 0,1-1 1 0 0,-1 1 0 0 0,1-1-1 0 0,-1 1 1 0 0,1-1 0 0 0,-1 1-1 0 0,0-1 1 0 0,1 1 0 0 0,-1 0-1 0 0,1-1 1 0 0,-1 1 0 0 0,0-1-1 0 0,0 1 1 0 0,1 0-29 0 0,1 4 114 0 0,24 27 698 0 0,-21-22-542 0 0,0 1 14 0 0,4-1-66 0 0,-4-5-151 0 0,1 1 32 0 0,21 21 421 0 0,-21-18-375 0 0,3 10 5 0 0,-2-6-72 0 0,-6-11-65 0 0,0-1 0 0 0,-1 1-1 0 0,1 0 1 0 0,-1 0 0 0 0,0-1-1 0 0,1 1 1 0 0,-1 0 0 0 0,0 0-1 0 0,0 1-12 0 0,2 6 66 0 0,-2-9-65 0 0,0 1 0 0 0,1-1 1 0 0,-1 0-1 0 0,1 1 0 0 0,-1-1 1 0 0,0 0-1 0 0,1 0 0 0 0,-1 1 1 0 0,1-1-1 0 0,-1 0 0 0 0,1 0 0 0 0,-1 0 1 0 0,1 0-1 0 0,-1 1 0 0 0,1-1 1 0 0,-1 0-1 0 0,1 0 0 0 0,-1 0 1 0 0,1 0-1 0 0,-1 0 0 0 0,1 0-1 0 0,-1 0 1 0 0,0 0 1 0 0,0-1-1 0 0,0 1 0 0 0,0 0 0 0 0,0 0 1 0 0,1 0-1 0 0,-1 0 0 0 0,0 0 1 0 0,0 0-1 0 0,0 0 0 0 0,0 0 0 0 0,0 0 1 0 0,0 0-1 0 0,0 0 0 0 0,0 0 0 0 0,0 0 1 0 0,1 0-1 0 0,-1 0 0 0 0,0 0 0 0 0,0 1 1 0 0,0-1-1 0 0,0 0 0 0 0,0 0 0 0 0,0 0 1 0 0,0 0-1 0 0,0 0 0 0 0,0 0 1 0 0,0 0-1 0 0,0 0 0 0 0,0 0 0 0 0,0 0 1 0 0,1 0-1 0 0,-1 0 0 0 0,0 0 0 0 0,0 0 1 0 0,0 0-1 0 0,0 1 0 0 0,0-1 0 0 0,0 0 1 0 0,0 0-1 0 0,0 0 0 0 0,0 0 0 0 0,0 0 1 0 0,0 0-1 0 0,0 0 0 0 0,0 0 1 0 0,0 0-1 0 0,0 0 0 0 0,0 0 0 0 0,0 1 1 0 0,0-1-1 0 0,0 0 0 0 0,0 0 0 0 0,0 0 1 0 0,0 0-1 0 0,0 0 0 0 0,0 0-1 0 0,0 11 79 0 0,0-9-13 0 0,0-2-2 0 0,0 0 0 0 0,0 0 4 0 0,0 0 16 0 0,0 0 4 0 0,0 0 0 0 0,0 0-1 0 0,0-2-6 0 0,0-13 19 0 0,1-14 103 0 0,-5 10-138 0 0,0 9-44 0 0,3 8-12 0 0,-1-1 1 0 0,1 0-1 0 0,0 0 1 0 0,0 0-1 0 0,0 0 1 0 0,1 0-1 0 0,-1 0 1 0 0,0 0-1 0 0,1 0 0 0 0,0 0 1 0 0,0 0-1 0 0,0 0 1 0 0,0 0-1 0 0,1 0 1 0 0,-1 0-1 0 0,1 0 1 0 0,0 0-10 0 0,3-8 10 0 0,3-7 13 0 0,-5-1 45 0 0,-3 7-35 0 0,1 4-24 0 0,0 0 0 0 0,0 0 0 0 0,1 0 0 0 0,1-8-9 0 0,1 7 0 0 0,-1 0 0 0 0,2 1 0 0 0,-1-1 0 0 0,1 1 0 0 0,0 0 0 0 0,5-7 0 0 0,1-6 0 0 0,-1-3 0 0 0,-9 23 0 0 0,1 0 0 0 0,0 0 0 0 0,-1 1 0 0 0,1-1 0 0 0,0 0 0 0 0,0 0 0 0 0,-1 0 0 0 0,1 1 0 0 0,0-1 0 0 0,0 0 0 0 0,0 1 0 0 0,0-1 0 0 0,0 1 0 0 0,0-1 0 0 0,0 1 0 0 0,1-1 0 0 0,9-5 0 0 0,-6-5 0 0 0,24-4 0 0 0,-26 14-1 0 0,0 0 0 0 0,0 0 0 0 0,0 1 0 0 0,0-1 0 0 0,0 1 0 0 0,-1 0 0 0 0,1 0 0 0 0,0 0 0 0 0,0 0 0 0 0,0 1 0 0 0,0-1 0 0 0,0 1 0 0 0,0-1 0 0 0,1 2 1 0 0,2 9-55 0 0,-5-10 54 0 0,-1 0 0 0 0,0 0 0 0 0,1 0 0 0 0,-1 0-1 0 0,1 0 1 0 0,0 0 0 0 0,-1 0 0 0 0,1 0 0 0 0,0 0-1 0 0,0-1 1 0 0,-1 1 0 0 0,1 0 0 0 0,0 0 0 0 0,0-1 0 0 0,0 1-1 0 0,0 0 2 0 0,10 4-3 0 0,-9-4-2 0 0,0 0-1 0 0,0 0 0 0 0,1 0 1 0 0,-1 0-1 0 0,0 1 1 0 0,0-1-1 0 0,0 1 1 0 0,0-1-1 0 0,0 1 6 0 0,25 28-5 0 0,-19-20-9 0 0,-1-1 0 0 0,1 1-1 0 0,-2 1 1 0 0,1 0 0 0 0,-2-1-1 0 0,3 7 15 0 0,-4-7 0 0 0,1 0 0 0 0,0 0 0 0 0,0-1 0 0 0,1 0-1 0 0,4 5 1 0 0,-5-7 3 0 0,0 0-1 0 0,0 1 0 0 0,-1 0 1 0 0,0 0-1 0 0,1 3-2 0 0,2 7 79 0 0,0 0 0 0 0,5 9-79 0 0,-9-22 35 0 0,0 0 0 0 0,0 0-1 0 0,0 0 1 0 0,0-1 0 0 0,3 3-35 0 0,-3-4 73 0 0,-3-3 19 0 0,0 0 86 0 0,0 0 40 0 0,0 0 6 0 0,0 0-22 0 0,0 0-96 0 0,0 0-32 0 0,0 0 16 0 0,0 0 6 0 0,0 0 0 0 0,0-12 70 0 0,-1 1-107 0 0,1 9-53 0 0,0-1-1 0 0,0 1 0 0 0,0 0 0 0 0,0-1 0 0 0,1 1 0 0 0,-1 0 0 0 0,1 0 0 0 0,-1-1 0 0 0,2-1-5 0 0,3-4 29 0 0,-4 7-26 0 0,0 0 0 0 0,-1-1 0 0 0,1 1 0 0 0,0-1 1 0 0,0 1-1 0 0,-1-1 0 0 0,1 1 0 0 0,-1-1 0 0 0,1 0 1 0 0,-1 1-1 0 0,0-1 0 0 0,1 1 0 0 0,-1-1 0 0 0,0 0-3 0 0,0-5 0 0 0,1 0 0 0 0,0 1 0 0 0,0-1 0 0 0,0 0 0 0 0,1 1 0 0 0,1-2 0 0 0,1-7 0 0 0,-1 2 0 0 0,-3 10 0 0 0,0 1 0 0 0,1 0 0 0 0,-1-1 0 0 0,1 1 0 0 0,0 0 0 0 0,-1 0 0 0 0,1-1 0 0 0,0 1 0 0 0,1 0 0 0 0,-1 0 0 0 0,0 0 0 0 0,0 0 0 0 0,1 0 0 0 0,-1 1 0 0 0,1-2 0 0 0,6-4 0 0 0,-5 4 0 0 0,1 0 0 0 0,-1 0 0 0 0,0-1 0 0 0,0 1 0 0 0,0-1 0 0 0,-1 0 0 0 0,1-1 0 0 0,-3 4 0 0 0,0 1 0 0 0,0-1 0 0 0,1 0 0 0 0,-1 1 0 0 0,0-1 0 0 0,1 1 0 0 0,-1-1 0 0 0,1 0 0 0 0,-1 1 0 0 0,0-1 0 0 0,1 1 0 0 0,-1-1 0 0 0,1 1 0 0 0,0 0 0 0 0,-1-1 0 0 0,1 1 0 0 0,-1-1 0 0 0,1 1 0 0 0,-1 0 0 0 0,1 0 0 0 0,0-1 0 0 0,0 1 0 0 0,4-2 0 0 0,42-25-10 0 0,-31 25-33 0 0,-14 2 40 0 0,-1 0-1 0 0,1 0 1 0 0,-1 0 0 0 0,1 1-1 0 0,0-1 1 0 0,-1 0 0 0 0,1 1-1 0 0,-1 0 1 0 0,1-1 0 0 0,0 1-1 0 0,-1 0 1 0 0,0 0-1 0 0,1 0 1 0 0,-1 0 3 0 0,7 4-24 0 0,-1-2 14 0 0,-4-2 4 0 0,0 0 0 0 0,0 1-1 0 0,-1-1 1 0 0,1 1-1 0 0,0-1 1 0 0,-1 1 0 0 0,1 0-1 0 0,-1 0 1 0 0,0 0 0 0 0,0 0-1 0 0,0 0 1 0 0,0 1 0 0 0,0-1-1 0 0,0 1 1 0 0,0 0 6 0 0,0 2-15 0 0,-1-4 12 0 0,-1-1 1 0 0,0 1 0 0 0,0-1-1 0 0,1 1 1 0 0,-1 0-1 0 0,0-1 1 0 0,1 1 0 0 0,-1-1-1 0 0,1 1 1 0 0,-1-1-1 0 0,1 1 1 0 0,-1-1-1 0 0,1 1 1 0 0,-1-1 0 0 0,1 1-1 0 0,-1-1 1 0 0,1 0-1 0 0,0 1 1 0 0,-1-1-1 0 0,1 0 1 0 0,0 1 0 0 0,0-1 2 0 0,3 2 1 0 0,-2-1-3 0 0,-1 0 0 0 0,0-1 0 0 0,0 1 0 0 0,0 0 0 0 0,0 0 0 0 0,-1 0 0 0 0,1 0 0 0 0,0 0 0 0 0,0 0-1 0 0,0 0 1 0 0,-1 0 0 0 0,1 0 0 0 0,0 0 0 0 0,-1 0 0 0 0,1 0 0 0 0,-1 1 0 0 0,0-1 0 0 0,1 0 0 0 0,-1 0-1 0 0,0 0 1 0 0,0 1 0 0 0,0-1 0 0 0,1 0 0 0 0,-2 1 0 0 0,1-1 0 0 0,0 0 0 0 0,0 0 0 0 0,0 2 2 0 0,-1-1-2 0 0,1 1 1 0 0,0-1 0 0 0,1 1-1 0 0,-1-1 1 0 0,0 1 0 0 0,1-1-1 0 0,-1 1 1 0 0,1-1 0 0 0,0 1-1 0 0,0 0 2 0 0,4 5 0 0 0,-4-7 0 0 0,0 1 0 0 0,0-1 0 0 0,-1 0 0 0 0,1 1 0 0 0,0 0 0 0 0,0-1 0 0 0,-1 1 0 0 0,1-1 0 0 0,-1 1 0 0 0,0-1 0 0 0,1 1 0 0 0,-1 0 0 0 0,0-1 0 0 0,0 1 0 0 0,0 0-3 0 0,0 0 0 0 0,0 0 0 0 0,1 0 0 0 0,-1-1 0 0 0,1 1 0 0 0,-1 0 0 0 0,1-1 0 0 0,-1 1 0 0 0,1 0 0 0 0,0-1 0 0 0,0 1-1 0 0,0-1 1 0 0,0 1 3 0 0,0 0-3 0 0,0-1 0 0 0,0 1 0 0 0,0-1 0 0 0,-1 1 0 0 0,1-1 0 0 0,0 1 0 0 0,-1 0 0 0 0,1 0 0 0 0,-1-1 0 0 0,0 1 0 0 0,1 0-1 0 0,-1 0 1 0 0,0 0 3 0 0,0 2 48 0 0,0 1-41 0 0,0 5-95 0 0,0-1-73 0 0,0 7-317 0 0,0-14 325 0 0,0-1 63 0 0,0-1-34 0 0,1 1-12 0 0,-1-1-33 0 0,1 1-39 0 0,-1 0-45 0 0,2 0-129 0 0,-1 0-68 0 0,0 0-62 0 0,1 1-53 0 0,-1-1-45 0 0,1 1-39 0 0,0 0-732 0 0,0 0-962 0 0,-1-1-1327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1:47.2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334 64 8840 0 0,'0'0'197'0'0,"0"0"24"0"0,0 0 19 0 0,0 0 48 0 0,0 0 148 0 0,0 0 63 0 0,0 0 12 0 0,0 0-34 0 0,0 0-145 0 0,-3 0-63 0 0,-8 0-11 0 0,11 0-253 0 0,0 0-1 0 0,0 0 1 0 0,0 0 0 0 0,0 0 0 0 0,0 0 0 0 0,0 0 0 0 0,0 0 0 0 0,0 0 0 0 0,0 0 0 0 0,0 0 0 0 0,-1 0 0 0 0,1 0 0 0 0,0 0 0 0 0,0 0 0 0 0,0 0 0 0 0,0 0 0 0 0,0 0-1 0 0,0 0 1 0 0,0 0 0 0 0,0 0 0 0 0,0 0 0 0 0,0 0 0 0 0,0 0 0 0 0,-1 0 0 0 0,1 0 0 0 0,0 0 0 0 0,0 0 0 0 0,0-1 0 0 0,0 1 0 0 0,0 0 0 0 0,0 0 0 0 0,0 0-1 0 0,0 0 1 0 0,0 0 0 0 0,0 0 0 0 0,0 0 0 0 0,0 0 0 0 0,0 0 0 0 0,0 0 0 0 0,0 0 0 0 0,0 0 0 0 0,0-1 0 0 0,0 1 0 0 0,0 0 0 0 0,0 0 0 0 0,0 0 0 0 0,0 0 0 0 0,0 0-1 0 0,0 0 1 0 0,0 0 0 0 0,0 0 0 0 0,0 0 0 0 0,0 0 0 0 0,0-1 0 0 0,0 1 0 0 0,0 0 0 0 0,0 0-5 0 0,0-1 24 0 0,0 1-1 0 0,0-1 1 0 0,-1 1 0 0 0,1-1 0 0 0,0 0-1 0 0,0 1 1 0 0,0-1 0 0 0,-1 1-1 0 0,1-1 1 0 0,0 1 0 0 0,-1-1 0 0 0,1 1-1 0 0,0-1 1 0 0,-1 1 0 0 0,1-1-1 0 0,-1 1 1 0 0,1-1 0 0 0,-1 1 0 0 0,1-1-1 0 0,-1 1 1 0 0,1 0 0 0 0,-1-1 0 0 0,1 1-1 0 0,-1 0 1 0 0,1 0 0 0 0,-1-1-1 0 0,0 1 1 0 0,1 0 0 0 0,-1 0 0 0 0,1 0-1 0 0,-1 0 1 0 0,0 0 0 0 0,1 0-1 0 0,-1 0-23 0 0,-31-1 878 0 0,16 2-397 0 0,2 1-303 0 0,4 4-43 0 0,9-5-119 0 0,-1 0 0 0 0,1 0-1 0 0,-1 0 1 0 0,0-1 0 0 0,1 1 0 0 0,-1 0 0 0 0,0-1 0 0 0,0 1-1 0 0,1-1 1 0 0,-1 0 0 0 0,0 1 0 0 0,0-1 0 0 0,0 0-16 0 0,1 0 9 0 0,-1 0 0 0 0,0 0 1 0 0,0 1-1 0 0,0-1 0 0 0,1 0 0 0 0,-1 1 1 0 0,0-1-1 0 0,1 1 0 0 0,-1 0 0 0 0,0 0 1 0 0,1 0-1 0 0,-1 0 0 0 0,1 0 0 0 0,-1 0 1 0 0,1 0-1 0 0,0 0 0 0 0,-1 0 0 0 0,1 1 1 0 0,-1 0-10 0 0,-16 13 61 0 0,0-2-18 0 0,0 0-1 0 0,-3 4-42 0 0,14-11 30 0 0,1 0 0 0 0,0 1 0 0 0,0 0 1 0 0,-4 6-31 0 0,4-4 24 0 0,2-4-3 0 0,0 0-1 0 0,1 1 1 0 0,-1 0 0 0 0,1 0 0 0 0,-2 4-21 0 0,0 19 53 0 0,-1-9-47 0 0,-6 13-116 0 0,4-10 26 0 0,7-20 76 0 0,0 1-1 0 0,0-1 1 0 0,1 0 0 0 0,-1 0-1 0 0,1 0 1 0 0,0 1 0 0 0,-1-1-1 0 0,2 0 1 0 0,-1 0 0 0 0,0 2 8 0 0,1 0 0 0 0,1-1 1 0 0,-1 1 0 0 0,1 0 0 0 0,0-1 0 0 0,0 0 0 0 0,1 1 0 0 0,-1-1 0 0 0,2 1-1 0 0,7 15-5 0 0,-8-15 5 0 0,-3-5 0 0 0,0 1 0 0 0,0 0 0 0 0,1-1 0 0 0,-1 1 0 0 0,0-1 0 0 0,1 1 0 0 0,-1 0 0 0 0,0-1 0 0 0,1 1 0 0 0,-1-1 0 0 0,1 1 0 0 0,-1-1 0 0 0,1 1 0 0 0,-1-1 0 0 0,1 0 0 0 0,0 1 0 0 0,-1-1 0 0 0,1 0 0 0 0,-1 1 0 0 0,1-1 0 0 0,0 0 0 0 0,0 1 0 0 0,4 1 0 0 0,15 11 13 0 0,4 0 27 0 0,0-4-6 0 0,-20-7-28 0 0,0-1 1 0 0,0 1-1 0 0,0-1 1 0 0,0 0-1 0 0,0 0 0 0 0,0 0 1 0 0,0-1-1 0 0,3 1-6 0 0,8-1 33 0 0,-11 0-29 0 0,0 0 1 0 0,0 0-1 0 0,0 0 1 0 0,0 0-1 0 0,0-1 1 0 0,0 0-1 0 0,1 0-4 0 0,16-9 43 0 0,5 4-22 0 0,-10-1 15 0 0,5-1-34 0 0,-15 5-23 0 0,0 0-1 0 0,0 0 1 0 0,-1-1 0 0 0,1 0 0 0 0,-1 0 0 0 0,0 0 0 0 0,0 0 0 0 0,1-2 21 0 0,15-15-42 0 0,-16 16 45 0 0,-3 3-3 0 0,-1 0 0 0 0,1 0 0 0 0,-1 1 0 0 0,0-2 0 0 0,1 1 0 0 0,-1 0 0 0 0,0 0 0 0 0,0 0 0 0 0,0 0 0 0 0,-1-1 0 0 0,1 1 0 0 0,0-3 0 0 0,3-7 0 0 0,6 1 10 0 0,-8 2 8 0 0,-1-1 1 0 0,0 0-1 0 0,-1 0 0 0 0,0 0 1 0 0,0 0-1 0 0,-1 0 0 0 0,-2-7-18 0 0,-7-4 43 0 0,6 8-33 0 0,4 10-6 0 0,0 1 1 0 0,-1 0 0 0 0,0-1 0 0 0,1 1 0 0 0,-1 0 0 0 0,0 0-1 0 0,0 0 1 0 0,0 0 0 0 0,0 0 0 0 0,-1 0 0 0 0,1 0 0 0 0,0 0-1 0 0,-1 0 1 0 0,0 0-5 0 0,-2-3 3 0 0,-1 0 0 0 0,1 0 1 0 0,0 0-1 0 0,1-1 0 0 0,-1 0-3 0 0,1 1-3 0 0,-1-1-1 0 0,1 1 1 0 0,-1 0-1 0 0,-1 0 1 0 0,1 0 3 0 0,-1 0-19 0 0,0-1-1 0 0,1 0 1 0 0,0 0 0 0 0,-3-4 19 0 0,0-2-16 0 0,-5-9-87 0 0,10 17 78 0 0,0-1 0 0 0,-1 1 0 0 0,1 0 0 0 0,-1 0 0 0 0,0 1 1 0 0,-1-2 24 0 0,2 3 127 0 0,0 0-97 0 0,-1 0-84 0 0,1-1-69 0 0,-1 1-37 0 0,1-1-34 0 0,-9-8-867 0 0,9 9 842 0 0,0 0 45 0 0,-1 0-800 0 0,3 2-8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1:47.7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81 10568 0 0,'0'0'233'0'0,"0"0"39"0"0,0 0 17 0 0,0 0-27 0 0,0 0-100 0 0,1 0-40 0 0,1 2 127 0 0,7 10 170 0 0,-6-5-157 0 0,-2 1 52 0 0,2-3 186 0 0,7 9-22 0 0,-7 1-80 0 0,-1-4-100 0 0,4 2 39 0 0,0-1-14 0 0,-4-1-52 0 0,-1 0-19 0 0,5 1 33 0 0,1 1 14 0 0,-5 1-38 0 0,-3-5-140 0 0,0 12 116 0 0,5-6 22 0 0,4 3 14 0 0,-7-14-220 0 0,0-1 1 0 0,0 1-1 0 0,0-1 0 0 0,-1 1 0 0 0,1 0 0 0 0,-1 2-53 0 0,0 11 172 0 0,2-6-62 0 0,4 2 9 0 0,-5-12-103 0 0,0 1 1 0 0,0-1-1 0 0,0 1 1 0 0,0 0-1 0 0,-1-1 1 0 0,1 1-1 0 0,0 0 1 0 0,-1-1-1 0 0,0 1 1 0 0,1 0-1 0 0,-1 0 1 0 0,0-1-1 0 0,0 1-16 0 0,0 0 155 0 0,0 2-75 0 0,0 3-55 0 0,0 13-58 0 0,0-16 70 0 0,0 0 42 0 0,0-2 55 0 0,0-1 67 0 0,0-1 79 0 0,0-2 91 0 0,0-2 104 0 0,0-2 114 0 0,0 4-577 0 0,0 0 0 0 0,0 1 1 0 0,-1-1-1 0 0,1 0 0 0 0,0 0 0 0 0,-1 1 0 0 0,0-1 0 0 0,1 0 0 0 0,-1 1 0 0 0,0-1 0 0 0,0 0 0 0 0,0 1 0 0 0,0-1-12 0 0,-5-10 111 0 0,4 1 15 0 0,2-8 67 0 0,0-4-21 0 0,0 20-147 0 0,2-12 112 0 0,3 6-81 0 0,1-4-49 0 0,-5 9-7 0 0,0 0 0 0 0,0 0 0 0 0,-1-1 0 0 0,0 1 0 0 0,0-4 0 0 0,3-23 0 0 0,7-1-12 0 0,-7 20-5 0 0,2-5-44 0 0,6-4-51 0 0,4-6-24 0 0,-12 20 102 0 0,0 0 0 0 0,1 1 0 0 0,0-1 1 0 0,0 1-1 0 0,1 0 0 0 0,4-4 34 0 0,6-6-35 0 0,15-13-52 0 0,-27 26 68 0 0,1 0 0 0 0,1 0 0 0 0,-1 0 0 0 0,0 1-1 0 0,1 0 1 0 0,-1 0 0 0 0,4-1 19 0 0,-1 1 4 0 0,-1-1-21 0 0,0 1 0 0 0,1 1 0 0 0,-1-1 0 0 0,0 1 0 0 0,1 0 0 0 0,-1 0 0 0 0,6 1 17 0 0,-1-1 6 0 0,-5 1-17 0 0,0-1 0 0 0,-1 1 1 0 0,1 0-1 0 0,0 1 0 0 0,-1-1 1 0 0,1 1-1 0 0,-1 0 0 0 0,2 1 11 0 0,3 2-1 0 0,9 3-14 0 0,-1-5-29 0 0,-15-2 43 0 0,-1 0 0 0 0,1 0 0 0 0,0 0 0 0 0,-1 1 0 0 0,1-1-1 0 0,0 1 1 0 0,-1 0 0 0 0,1 0 0 0 0,-1 0 0 0 0,1 0 0 0 0,0 0 1 0 0,2 3 0 0 0,0-1 0 0 0,0 1 0 0 0,-1 0 0 0 0,1 0 0 0 0,0 1 0 0 0,6 8 0 0 0,0 0 0 0 0,-1 0 0 0 0,5 9 0 0 0,-12-18-8 0 0,0 0 0 0 0,1 0-1 0 0,0 0 1 0 0,3 2 8 0 0,-5-4-7 0 0,1 0 0 0 0,-1 0 0 0 0,0 1 0 0 0,0-1 1 0 0,1 0-1 0 0,-2 1 0 0 0,1 0 0 0 0,0-1 0 0 0,0 1 0 0 0,-1 0 0 0 0,1 0 7 0 0,3 24-53 0 0,0-12 40 0 0,-3-12 13 0 0,-1 0 0 0 0,0 1 0 0 0,0-1 0 0 0,0 1 0 0 0,0-1 0 0 0,-1 1 0 0 0,1-1-1 0 0,-1 1 1 0 0,0 0 0 0 0,0 2-5 0 0,1-1-1 0 0,0 1 0 0 0,0 0 0 0 0,1 0 1 0 0,-1 0-1 0 0,1 0 6 0 0,0-1-6 0 0,0 0 0 0 0,-1 0 0 0 0,0 0 0 0 0,0 0 0 0 0,0 5 6 0 0,-1 16 7 0 0,0-2 32 0 0,0-1 34 0 0,0 1 32 0 0,0-23-101 0 0,0 0 0 0 0,0 0 0 0 0,0 0 0 0 0,0-1-1 0 0,0 1 1 0 0,0 0 0 0 0,0 0 0 0 0,-1 0 0 0 0,1 0-1 0 0,0-1 1 0 0,0 1 0 0 0,-1 0 0 0 0,1 0 0 0 0,-1 0-4 0 0,1 0 0 0 0,-1-1-1 0 0,0 0 1 0 0,1 1 0 0 0,-1-1 0 0 0,0 0 0 0 0,1 0-1 0 0,-1 1 1 0 0,0-1 0 0 0,1 0 0 0 0,-1 0 0 0 0,0 0 0 0 0,1 0-1 0 0,-1 0 1 0 0,0 0 0 0 0,1 0 0 0 0,0 0-1 0 0,-1 0-1 0 0,1 0 1 0 0,0 0 0 0 0,0 0-1 0 0,0 0 1 0 0,0 0 0 0 0,0 0 0 0 0,0 0-1 0 0,0 0 1 0 0,0 0 0 0 0,0 0-1 0 0,0 0 1 0 0,-1 0 0 0 0,1 0-1 0 0,0 0 1 0 0,0 0 0 0 0,0 0-1 0 0,0 0 1 0 0,0 0 0 0 0,0 0 0 0 0,0 0-1 0 0,0 0 1 0 0,0 0 0 0 0,0 0-1 0 0,0 0 1 0 0,-1 0 0 0 0,1 0-1 0 0,0 0 1 0 0,0 0 0 0 0,0 0-1 0 0,0 0 1 0 0,0 0 0 0 0,0 1-1 0 0,0-1 1 0 0,0 0 0 0 0,0 0 0 0 0,0 0-1 0 0,0 0 1 0 0,0 0 0 0 0,0 0-1 0 0,0 0 1 0 0,0 0 0 0 0,0 0-1 0 0,0 0 1 0 0,0 1 0 0 0,0-1-1 0 0,0 0 1 0 0,0 0 0 0 0,0 0 0 0 0,0 0-1 0 0,0 0 1 0 0,0 0 0 0 0,0 0-1 0 0,0 0 1 0 0,0 0 0 0 0,0 0-1 0 0,0 1 2 0 0,0-1-233 0 0,0 0 72 0 0,0 1 65 0 0,0-1 57 0 0,0 1 79 0 0,0-1 99 0 0,0 2 545 0 0,0-2-579 0 0,0 1-44 0 0,0-1-58 0 0,0 1-72 0 0,0 0-88 0 0,0-1-100 0 0,0 1-70 0 0,0-1-101 0 0,0 1-110 0 0,0 0-122 0 0,0-1 281 0 0,0 0-33 0 0,0 1-36 0 0,0-1-36 0 0,0 0-37 0 0,0 1-40 0 0,0-1-40 0 0,0 1-41 0 0,0-1-594 0 0,0 0-35 0 0,0 0-2664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1:45.7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0 11024 0 0,'0'0'248'0'0,"0"0"34"0"0,0 0 22 0 0,0 0-29 0 0,0 1-207 0 0,3 1-40 0 0,-1 1-37 0 0,1 0 68 0 0,1 0 45 0 0,6 8 366 0 0,-6-6-295 0 0,-2-3-102 0 0,-1 0-34 0 0,3 7 314 0 0,1 1-54 0 0,-1 0-50 0 0,1 0-47 0 0,-1 0-42 0 0,-1 0-38 0 0,3 7 23 0 0,-1 3 82 0 0,-6 6-13 0 0,0-23-180 0 0,1 1 0 0 0,0-1 0 0 0,0 1 0 0 0,0-1 0 0 0,0 0 0 0 0,1 1 0 0 0,-1-1 1 0 0,2 3-35 0 0,3 9 167 0 0,-3-12-130 0 0,-1 1-1 0 0,0-1 1 0 0,0 1-1 0 0,0-1 1 0 0,0 0-1 0 0,-1 1 1 0 0,1 0-1 0 0,-1-1 1 0 0,0 1-37 0 0,0 20 179 0 0,0 34 157 0 0,0-27-140 0 0,-1-3-41 0 0,2 40 246 0 0,1-43-269 0 0,3-2 7 0 0,-2-12-61 0 0,-1-1-1 0 0,0 1 0 0 0,-1 0 0 0 0,0 2-77 0 0,-1 0-189 0 0,0 0 95 0 0,0-1 82 0 0,0 1 69 0 0,0-2 54 0 0,0 1 40 0 0,0 42 739 0 0,0-38-685 0 0,0 1-96 0 0,0-7-104 0 0,0 0-53 0 0,0 0-63 0 0,0 1-69 0 0,0 0-98 0 0,0 1-98 0 0,0 0-107 0 0,0 0-117 0 0,0 1-125 0 0,0-7 312 0 0,0 1-35 0 0,0 0-36 0 0,0-1-37 0 0,0 1-38 0 0,0 0-41 0 0,0-7-1603 0 0,0 0-1248 0 0</inkml:trace>
  <inkml:trace contextRef="#ctx0" brushRef="#br0" timeOffset="617.93">1 426 8432 0 0,'0'0'190'0'0,"0"0"28"0"0,0 0 10 0 0,2 0-26 0 0,2 0-217 0 0,-1 0 48 0 0,0 0 45 0 0,1 0 40 0 0,2 0 154 0 0,1 0 72 0 0,14 0 984 0 0,-11 0-813 0 0,-5 0-298 0 0,-1 0-42 0 0,1 0-51 0 0,0 0-61 0 0,8-2 402 0 0,-3-4-98 0 0,-2 1-105 0 0,2 1 83 0 0,-2 0-73 0 0,3 1-21 0 0,3-2 29 0 0,4 0 10 0 0,3-5 144 0 0,8 4-20 0 0,2-4-71 0 0,-2 5-30 0 0,-8-6-8 0 0,8 6-22 0 0,-25 4-258 0 0,26-6 139 0 0,-22 5-111 0 0,1 1 0 0 0,0 0 0 0 0,7 0-53 0 0,-8 0 44 0 0,0 1-1 0 0,1-1 1 0 0,-1-1 0 0 0,-1 0-1 0 0,5-1-43 0 0,9-2 62 0 0,3 3-53 0 0,134 2 109 0 0,-133 4-98 0 0,-9 0-66 0 0,-7-1-24 0 0,0-1-44 0 0,0 0-52 0 0,0-1-61 0 0,-2-1-72 0 0,0 0 74 0 0,-2 0 54 0 0,6 1-164 0 0,-5-1 78 0 0,-3 1 51 0 0,0 0-55 0 0,0 0-10 0 0,-1 0-56 0 0,1 0-65 0 0,0 0-73 0 0,-1 0-80 0 0,1 0-88 0 0,1 1-97 0 0,-1 0-105 0 0,4 0-1079 0 0,2-2-1070 0 0</inkml:trace>
  <inkml:trace contextRef="#ctx0" brushRef="#br0" timeOffset="858.95">916 474 9760 0 0,'0'8'40'0'0,"0"0"69"0"0,0 27 544 0 0,-1-29-549 0 0,-1 0-40 0 0,-3 2-15 0 0,4-7-49 0 0,0 1 0 0 0,0-1-1 0 0,1 0 1 0 0,-1 1 0 0 0,0-1 0 0 0,0 1-1 0 0,1 0 1 0 0,-1-1 0 0 0,1 1 0 0 0,0-1-1 0 0,-1 1 1 0 0,1 0 0 0 0,0-1 0 0 0,0 1 0 0 0,0 8 40 0 0,0 1 77 0 0,0-1 67 0 0,0 0 59 0 0,0 7 276 0 0,0 1 104 0 0,0 38 1656 0 0,0-44-1833 0 0,0 0-45 0 0,0 0-52 0 0,0 0-75 0 0,0-1-90 0 0,0 1-103 0 0,0-10 70 0 0,0-2-36 0 0,0 0-10 0 0,0 0-7 0 0,0 0-62 0 0,0 0-42 0 0,0 0-48 0 0,0 0-37 0 0,0 0-134 0 0,0 0 162 0 0,0 0-11 0 0,0 0-23 0 0,0 0-44 0 0,0 0-18 0 0,0 0-44 0 0,0 0-51 0 0,0 0-58 0 0,0 0-60 0 0,0 0-58 0 0,0 0-51 0 0,0 0-44 0 0,0 0-154 0 0,0 0-45 0 0,0 0-186 0 0,0 0-503 0 0</inkml:trace>
  <inkml:trace contextRef="#ctx0" brushRef="#br0" timeOffset="1021.5">805 158 11488 0 0,'0'0'264'0'0,"0"0"34"0"0,0 0 20 0 0,-2 0-41 0 0,-9 0-129 0 0,9 0-55 0 0,1 0 93 0 0,1 0 168 0 0,0 0 20 0 0,0 0-32 0 0,0 0-139 0 0,0 0-62 0 0,3 0-11 0 0,13 0-103 0 0,5 0 133 0 0,-17 0-161 0 0,0 0-57 0 0,0 0-69 0 0,1 0-86 0 0,2 0-102 0 0,-6 0 99 0 0,1 0-35 0 0,1 0-348 0 0,0 1 78 0 0,0-1-50 0 0,3 2-676 0 0,5 2-538 0 0,7 5-1018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1:43.4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1 553 8840 0 0,'0'0'197'0'0,"0"0"24"0"0,0 0 19 0 0,2 0-29 0 0,15 0-192 0 0,-4 0 42 0 0,10 0 167 0 0,-12 0-34 0 0,-1 0 33 0 0,3 0 80 0 0,11 0 196 0 0,-19 0-435 0 0,1 0 42 0 0,7 0 214 0 0,1 0 89 0 0,22 0 661 0 0,-24 0-779 0 0,-1 0-46 0 0,-8 0-205 0 0,-1 0 1 0 0,1 0-1 0 0,-1 0 0 0 0,1-1 1 0 0,-1 1-1 0 0,1-1 1 0 0,0 0-45 0 0,3-6 169 0 0,-4 4-72 0 0,9-4 150 0 0,3 0-65 0 0,-10 5-123 0 0,12-1 63 0 0,-16 4-117 0 0,1-1 1 0 0,0 0-1 0 0,0 0 0 0 0,0 0 0 0 0,0 0 0 0 0,0-1 1 0 0,-1 1-1 0 0,1 0 0 0 0,0 0 0 0 0,0 0 0 0 0,0-1 1 0 0,-1 1-1 0 0,1 0 0 0 0,0-1 0 0 0,0 1-5 0 0,4-11 66 0 0,6 6-13 0 0,-6-6-42 0 0,5 6 1 0 0,-9 5-8 0 0,-1-1 0 0 0,1 0 0 0 0,-1 1 0 0 0,0-1 0 0 0,0 0 0 0 0,1 1 0 0 0,-1-1 0 0 0,0 0 0 0 0,0 1 0 0 0,0-1 0 0 0,0 0 0 0 0,0 1 0 0 0,0-1 0 0 0,0 0 0 0 0,0 1-4 0 0,0 0 0 0 0,1-13 87 0 0,-1 10-70 0 0,0 0-1 0 0,1 0 0 0 0,-1 0 0 0 0,0 1 1 0 0,-1-1-1 0 0,1 0 0 0 0,0 0 0 0 0,-1 0 1 0 0,0 0-1 0 0,1 1 0 0 0,-2-2-16 0 0,-8-1 76 0 0,5-8-10 0 0,-3 2-13 0 0,-11-4 185 0 0,-3 2 11 0 0,10 7-176 0 0,11 6-64 0 0,0-1 0 0 0,0 1 0 0 0,0-1-1 0 0,0 1 1 0 0,0-1 0 0 0,0 1 0 0 0,0 0 0 0 0,0 0 0 0 0,0-1 0 0 0,0 1 0 0 0,0 0 0 0 0,-1 0-1 0 0,1 0 1 0 0,0 0 0 0 0,0 1 0 0 0,0-1-9 0 0,-28 1 140 0 0,27-1-132 0 0,-23 1 56 0 0,24 0-61 0 0,-1-1-1 0 0,1 0 0 0 0,0 1 1 0 0,0-1-1 0 0,0 1 1 0 0,0-1-1 0 0,0 1 0 0 0,1-1 1 0 0,-1 1-1 0 0,0 0 1 0 0,0 0-1 0 0,0-1 0 0 0,0 1 1 0 0,1 0-1 0 0,-1 0 1 0 0,0 0-1 0 0,1 0 0 0 0,-1 0 1 0 0,0 0-3 0 0,-1 4 6 0 0,2-4-6 0 0,-1 0 0 0 0,1-1 0 0 0,0 1 1 0 0,-1-1-1 0 0,1 1 0 0 0,0 0 0 0 0,-1-1 0 0 0,1 1 0 0 0,0-1 1 0 0,-1 1-1 0 0,1-1 0 0 0,-1 1 0 0 0,1-1 0 0 0,-1 1 1 0 0,0-1-1 0 0,1 0 0 0 0,-1 1 0 0 0,1-1 0 0 0,-1 0 1 0 0,0 1-1 0 0,1-1 0 0 0,-1 0 0 0 0,-4 3 0 0 0,2-1 0 0 0,0 1 0 0 0,0 0 0 0 0,1 0 0 0 0,0 0 0 0 0,-1 0 0 0 0,1 1 0 0 0,0-1 0 0 0,0 0 0 0 0,1 1 0 0 0,-2 3 0 0 0,0-1 0 0 0,-10 29 0 0 0,10-25 0 0 0,-13 37 0 0 0,15-43 6 0 0,0-1-1 0 0,1 1 0 0 0,-1 0 0 0 0,1-1 1 0 0,-1 1-1 0 0,1 0 0 0 0,0-1 0 0 0,0 1 1 0 0,1 1-6 0 0,0 5 19 0 0,-2 0-7 0 0,1-8-12 0 0,0 0 0 0 0,0 0 0 0 0,0 0 0 0 0,0 0 0 0 0,0 0 1 0 0,0 0-1 0 0,1 0 0 0 0,-1 0 0 0 0,1 0 0 0 0,-1 0 0 0 0,1 0 0 0 0,10 16 0 0 0,-6 9 0 0 0,-4-25 0 0 0,0-1 0 0 0,0 1 0 0 0,0 0 0 0 0,0 0 0 0 0,0-1 0 0 0,0 1 0 0 0,1 0 0 0 0,-1-1 0 0 0,1 1 0 0 0,-1-1 0 0 0,7 6 0 0 0,-5-4 0 0 0,1 1 0 0 0,-1-1 0 0 0,0 0 0 0 0,0 1 0 0 0,-1-1 0 0 0,1 2 0 0 0,-3-5 0 0 0,1 1 0 0 0,-1 0 0 0 0,1 0 0 0 0,-1 0 0 0 0,0 0 0 0 0,1 0 0 0 0,0-1 0 0 0,-1 1 0 0 0,1 0 0 0 0,-1 0 0 0 0,1-1 0 0 0,0 1 0 0 0,-1 0 0 0 0,1-1 0 0 0,0 1 0 0 0,0-1 0 0 0,0 1 0 0 0,-1-1 0 0 0,1 0 0 0 0,0 1 0 0 0,0-1 0 0 0,0 0 0 0 0,0 1 0 0 0,0-1 0 0 0,0 0 0 0 0,0 0 0 0 0,0 0 0 0 0,11 3 0 0 0,1 3 0 0 0,-12-5 0 0 0,1 0 0 0 0,-1 0 0 0 0,0 0 0 0 0,1-1 0 0 0,-1 1 0 0 0,1-1 0 0 0,-1 1 0 0 0,1-1 0 0 0,0 1 0 0 0,-1-1 0 0 0,1 0 0 0 0,-1 0 0 0 0,1 0 0 0 0,58 0 0 0 0,-45-1-15 0 0,-13 1 18 0 0,1-1 1 0 0,-1 1-1 0 0,0-1 0 0 0,0 0 1 0 0,0 0-1 0 0,1 0 0 0 0,1-1-3 0 0,1-1-16 0 0,2 1-35 0 0,2 0-48 0 0,4 1-64 0 0,-6 1 38 0 0,8-4 9 0 0,-10 3 38 0 0,-1-1-61 0 0,0 1-1 0 0,0-1-45 0 0,0 1-52 0 0,0-1-59 0 0,-1 1-27 0 0,1 1-58 0 0,-1-1-50 0 0,0 1-44 0 0,4-2-540 0 0,-1 1-92 0 0,3-3-804 0 0,1-5-1080 0 0</inkml:trace>
  <inkml:trace contextRef="#ctx0" brushRef="#br0" timeOffset="402.31">632 364 7112 0 0,'0'2'157'0'0,"3"10"10"0"0,7 2 39 0 0,-6-5-78 0 0,-5-2-60 0 0,1-4-58 0 0,0-2-10 0 0,0 1 0 0 0,0 0 0 0 0,0-1 0 0 0,1 1 0 0 0,-1-1 0 0 0,0 1 0 0 0,1-1 0 0 0,-1 1 0 0 0,1-1 0 0 0,0 1 0 0 0,0-1 0 0 0,-1 0 0 0 0,1 1 0 0 0,6 11 0 0 0,-6-5 20 0 0,-1 1 44 0 0,0 4 103 0 0,4 2 95 0 0,1-7-7 0 0,1 2 128 0 0,-4 6 106 0 0,0 0-137 0 0,1-5-85 0 0,1-3-9 0 0,0 2 42 0 0,-3-8-198 0 0,0 0-1 0 0,0 1 1 0 0,-1-1-1 0 0,0 1 1 0 0,1-1-1 0 0,-1 0 1 0 0,0 1 0 0 0,0-1-1 0 0,0 1 1 0 0,0-1-1 0 0,-1 1 1 0 0,1-1-102 0 0,0 1 100 0 0,-1-1 0 0 0,1 1 1 0 0,0-1-1 0 0,0 0 0 0 0,0 1 1 0 0,0-1-1 0 0,0 1 0 0 0,1-1 1 0 0,-1 1-1 0 0,1-1 0 0 0,0 0 1 0 0,0 1-101 0 0,9 10 600 0 0,-8-11-262 0 0,-1 0-91 0 0,0 0-76 0 0,-1 0-60 0 0,0 0-38 0 0,-1 3-1 0 0,1-5 2 0 0,0 1 8 0 0,0 1 351 0 0,0-2-60 0 0,0 0-11 0 0,0 0-9 0 0,0 0-27 0 0,0 0-7 0 0,0 0-6 0 0,0 0-17 0 0,0 0-68 0 0,-3-2-32 0 0,-7-9-4 0 0,7 8-43 0 0,2-1-72 0 0,1 0-45 0 0,1-1-31 0 0,-1 3 34 0 0,0-23 105 0 0,0 2-57 0 0,0 0-46 0 0,0-1-35 0 0,2 8 42 0 0,5-2-29 0 0,-3 7-14 0 0,-3 8-1 0 0,0 1 0 0 0,-1-1 0 0 0,1 1 0 0 0,0 0 0 0 0,0-1 0 0 0,0 1 0 0 0,0 0 0 0 0,1-1 0 0 0,-1 1 0 0 0,0 0 0 0 0,1 0 0 0 0,0 0 0 0 0,-1 0 0 0 0,2 0 0 0 0,0-2 0 0 0,0 1 0 0 0,0-1 0 0 0,-1 0 0 0 0,1-1 0 0 0,0-1 0 0 0,-2 3 0 0 0,1 0 0 0 0,0 1 0 0 0,-1-1 0 0 0,1 0 0 0 0,0 0 0 0 0,0 1 0 0 0,0 0 0 0 0,0-1 0 0 0,1 1 0 0 0,-1 0 0 0 0,1 0 0 0 0,-1 0 0 0 0,2 0 0 0 0,0 0-4 0 0,-3 1 10 0 0,7-3-18 0 0,10-5-42 0 0,-17 9 52 0 0,0-1 0 0 0,0 1-1 0 0,0 0 1 0 0,0 0-1 0 0,0 0 1 0 0,0-1-1 0 0,0 1 1 0 0,0 0 0 0 0,0 0-1 0 0,0 0 1 0 0,0 1-1 0 0,0-1 1 0 0,0 0-1 0 0,0 0 1 0 0,0 0 0 0 0,-1 1-1 0 0,1-1 1 0 0,0 1-1 0 0,0-1 1 0 0,0 1-1 0 0,0-1 1 0 0,0 1-1 0 0,-1-1 1 0 0,1 1 0 0 0,0-1-1 0 0,-1 1 1 0 0,1 0 2 0 0,6 3-9 0 0,4 1-22 0 0,-10-5 29 0 0,0 1 0 0 0,0-1 0 0 0,0 1 0 0 0,0-1 1 0 0,1 1-1 0 0,-1-1 0 0 0,0 1 0 0 0,0-1 0 0 0,0 1 0 0 0,-1 0 1 0 0,1 0-1 0 0,0-1 0 0 0,0 1 0 0 0,0 0 0 0 0,0 0 0 0 0,-1 0 1 0 0,1 0-1 0 0,0 1 2 0 0,4 8-30 0 0,-4-7 26 0 0,0-1 0 0 0,0 0 0 0 0,0 0 1 0 0,0 0-1 0 0,1 1 0 0 0,-1-1 0 0 0,1 0 1 0 0,-1-1-1 0 0,1 1 4 0 0,11 10-34 0 0,-10-10 27 0 0,1 1-1 0 0,-1 0 1 0 0,0 1 0 0 0,0-1 0 0 0,0 0-1 0 0,0 1 1 0 0,0 0 0 0 0,-1 0-1 0 0,0 0 1 0 0,1 0 7 0 0,0 9-9 0 0,-2-10 5 0 0,-1-1 0 0 0,0 0 0 0 0,1 1 0 0 0,0-1 0 0 0,0 0 0 0 0,0 0 0 0 0,0 0 0 0 0,0 0 1 0 0,0 0-1 0 0,0 0 0 0 0,1 0 0 0 0,-1 0 0 0 0,1 0 0 0 0,-1 0 4 0 0,1 0-1 0 0,0 0 0 0 0,-1 0 0 0 0,1 0 1 0 0,-1 0-1 0 0,0 0 0 0 0,1 1 0 0 0,-1-1 0 0 0,0 0 0 0 0,0 1 0 0 0,-1-1 0 0 0,1 0 0 0 0,0 1 1 0 0,-1 0 0 0 0,1-1 0 0 0,-1 1 0 0 0,1-1 0 0 0,0 1 0 0 0,0-1 0 0 0,-1 0 0 0 0,2 1 0 0 0,-1-1 0 0 0,0 0 0 0 0,0 0 0 0 0,1 0 0 0 0,-1 0 0 0 0,1 0 0 0 0,0 0 0 0 0,1 2 0 0 0,1 0 0 0 0,-1 1 0 0 0,0-1 0 0 0,0 1 0 0 0,-1 0 0 0 0,1 0 0 0 0,-1 0 0 0 0,0 1 0 0 0,7 14 0 0 0,-4-11-65 0 0,-2-3 52 0 0,3 2 129 0 0,-5-7-65 0 0,-1 1-86 0 0,-1 0-63 0 0,1 2-82 0 0,-1 2-99 0 0,1 4-119 0 0,0-10 123 0 0,0 0-44 0 0,0 0-40 0 0,0 0-38 0 0,1 0-257 0 0,-1 0-61 0 0,1 1-47 0 0,0 0-34 0 0,3 4-1506 0 0,5 3-1097 0 0</inkml:trace>
  <inkml:trace contextRef="#ctx0" brushRef="#br0" timeOffset="764.13">1294 1 10328 0 0,'0'0'300'0'0,"0"0"0"0"0,0 0-111 0 0,0 0-47 0 0,0 0 149 0 0,0 0 272 0 0,0 0 21 0 0,3 0-28 0 0,4 0-323 0 0,-1 3-55 0 0,-5-3-154 0 0,0 1 1 0 0,0-1 0 0 0,0 1 0 0 0,0 0-1 0 0,0 0 1 0 0,0-1 0 0 0,0 1-1 0 0,0 0 1 0 0,0 0 0 0 0,-1 0-1 0 0,1 0 1 0 0,0 0 0 0 0,-1 0-1 0 0,1 0 1 0 0,-1 0 0 0 0,1 0-1 0 0,-1 0 1 0 0,0 1-25 0 0,2 9 252 0 0,1 3 33 0 0,8 1 19 0 0,-9-14-270 0 0,-1 1 1 0 0,1-1 0 0 0,-1 1-1 0 0,1 0 1 0 0,-1 0 0 0 0,0 0-1 0 0,1 0 1 0 0,-1 0 0 0 0,0 0 0 0 0,0 1-35 0 0,4 23 296 0 0,6-5-12 0 0,-6 11-50 0 0,0-9-121 0 0,2 3 36 0 0,7 35 209 0 0,-8-18-218 0 0,8 18 70 0 0,-2-12-73 0 0,-4-14-14 0 0,-5-25-64 0 0,-1 1 0 0 0,0-1 0 0 0,0 1-1 0 0,-1 7-58 0 0,1 0 98 0 0,4-2-38 0 0,0 0-21 0 0,-4 2 20 0 0,-2-14-46 0 0,1 0 0 0 0,-1 0 0 0 0,1 0 0 0 0,0 0 0 0 0,0 0 0 0 0,0-1 0 0 0,0 1 0 0 0,1 0 0 0 0,0 0 0 0 0,1 2-13 0 0,-2-4-233 0 0,0-1 100 0 0,-1 1 84 0 0,1 0 70 0 0,-1 0 54 0 0,0 0 41 0 0,1 5 382 0 0,-1-3-313 0 0,0-1-68 0 0,0-2-97 0 0,0 1-34 0 0,0 0-52 0 0,0 0-61 0 0,-1-1-70 0 0,1 1-79 0 0,0 0-35 0 0,0-1-71 0 0,0 1-78 0 0,0-1-81 0 0,0 1-89 0 0,0-1-93 0 0,0 1-98 0 0,0-1-105 0 0,0-1-1266 0 0,0 0-1248 0 0</inkml:trace>
  <inkml:trace contextRef="#ctx0" brushRef="#br0" timeOffset="1032.33">1168 348 9960 0 0,'0'-3'222'0'0,"0"3"-209"0"0,0-1-1 0 0,0 1 1 0 0,0-1-1 0 0,0 1 1 0 0,0-1-1 0 0,0 1 1 0 0,0-1-1 0 0,0 1 1 0 0,0-1-1 0 0,0 1 1 0 0,0-1-1 0 0,0 1 1 0 0,-1-1-1 0 0,1 1 0 0 0,0-1 1 0 0,0 1-1 0 0,-1 0 1 0 0,1-1-1 0 0,0 1 1 0 0,-1-1-1 0 0,1 1 1 0 0,0 0-1 0 0,-1-1 1 0 0,1 1-1 0 0,0 0 1 0 0,-1 0-1 0 0,1-1 1 0 0,-1 1-1 0 0,1 0 1 0 0,-1 0-1 0 0,1-1 1 0 0,-1 1-1 0 0,1 0 1 0 0,-1 0-1 0 0,1 0 0 0 0,-1 0 1 0 0,1 0-1 0 0,-1 0 1 0 0,1 0-1 0 0,-1 0 1 0 0,1 0-1 0 0,-1 0-12 0 0,-4-3 248 0 0,-6-7-89 0 0,9 8-40 0 0,2 1 125 0 0,2-1 225 0 0,9-9 19 0 0,-9 8-19 0 0,2 3-272 0 0,-1 0-37 0 0,2-1 65 0 0,0-2-78 0 0,2-1-51 0 0,-2 1-24 0 0,-2 1 17 0 0,10-4 169 0 0,-1 1-85 0 0,-1 1-67 0 0,16 1 85 0 0,-16 2-112 0 0,-1 0 1 0 0,0 0 0 0 0,1-1 0 0 0,-1 0 0 0 0,1-1-80 0 0,23-6 217 0 0,12-1 22 0 0,2 0 29 0 0,-18 4-147 0 0,17 1-8 0 0,-22 0-71 0 0,-10 2-4 0 0,1 1-1 0 0,-1 0 1 0 0,9 1-38 0 0,23-3 56 0 0,-6-2-40 0 0,-24 3-16 0 0,28-6-2 0 0,5 1 2 0 0,-13 6-41 0 0,-17 3-37 0 0,9-1-88 0 0,3-3-69 0 0,-13-2 117 0 0,14-2-104 0 0,-20 6 107 0 0,1 0-34 0 0,-5 1 51 0 0,1 0-33 0 0,12 0-216 0 0,5 0-184 0 0,13 0-396 0 0,-9 0 191 0 0</inkml:trace>
  <inkml:trace contextRef="#ctx0" brushRef="#br0" timeOffset="1631.28">2415 332 8264 0 0,'0'0'182'0'0,"0"0"29"0"0,0 0 14 0 0,-3-3-27 0 0,-10-7-158 0 0,6 7-32 0 0,3 2 20 0 0,2 0 33 0 0,-1-5 148 0 0,0 1 81 0 0,-1 2 36 0 0,-2-1-36 0 0,-8-3 212 0 0,9 5-304 0 0,-1-1 110 0 0,0 0-49 0 0,-6-3 147 0 0,5 2-169 0 0,1 2-10 0 0,-2 3-21 0 0,1 0-5 0 0,2-2 23 0 0,0 0 47 0 0,-1-2 100 0 0,1 1-332 0 0,-3-1 48 0 0,-2 0 63 0 0,-8 0 126 0 0,0 1-3 0 0,7 2-128 0 0,3 1-64 0 0,2 1-50 0 0,0 4 69 0 0,4-2-42 0 0,-11 1 96 0 0,-3 9-40 0 0,0-1-76 0 0,9-10-38 0 0,5-2 0 0 0,-1 0 0 0 0,0 1 0 0 0,0-1 0 0 0,1 1 0 0 0,-1-1 0 0 0,1 1 0 0 0,-1 0 0 0 0,1 0 0 0 0,0 0 0 0 0,-1 0 0 0 0,1 0 0 0 0,0 1 0 0 0,1-1 0 0 0,-1 1 0 0 0,0 0 0 0 0,-3 7 0 0 0,4-7 0 0 0,0-1 0 0 0,0 0 0 0 0,0 0 0 0 0,-1 1 0 0 0,1-1 0 0 0,-1 0 0 0 0,1 0 0 0 0,-1 0 0 0 0,0 0 0 0 0,0 0-6 0 0,-1 1 0 0 0,1 1-1 0 0,0-1 1 0 0,0 0 0 0 0,0 1 0 0 0,-1 0 6 0 0,2 0-6 0 0,-1-1 0 0 0,0 0 0 0 0,0 1 1 0 0,0-1-1 0 0,-1 0 0 0 0,0 1 6 0 0,1-2 0 0 0,0 0 0 0 0,0 1 0 0 0,1-1 0 0 0,-1 0 0 0 0,1 1 0 0 0,0-1 0 0 0,0 1 0 0 0,0 0 0 0 0,0-1 0 0 0,0 1 0 0 0,0 0 0 0 0,1 0 0 0 0,-1-1 0 0 0,1 1 0 0 0,0 0 0 0 0,0 0 0 0 0,0 0 0 0 0,0 0 0 0 0,1 1 0 0 0,-1 5 0 0 0,3 7 0 0 0,12 13 0 0 0,-4-24 0 0 0,-7 1 0 0 0,-3-5 0 0 0,-1-1 0 0 0,0 1 0 0 0,0-1 0 0 0,0 1 0 0 0,1-1 0 0 0,-1 0 0 0 0,0 1 0 0 0,1-1 0 0 0,-1 1 0 0 0,1-1 0 0 0,-1 0 0 0 0,0 0 0 0 0,1 1 0 0 0,-1-1 0 0 0,1 0 0 0 0,-1 0 0 0 0,0 1 0 0 0,1-1 0 0 0,-1 0 0 0 0,1 0 0 0 0,-1 0 0 0 0,1 0 0 0 0,-1 0 0 0 0,1 1 0 0 0,-1-1 0 0 0,1 0 0 0 0,-1 0 0 0 0,1 0 0 0 0,-1-1 0 0 0,1 1 0 0 0,-1 0 0 0 0,1 0 0 0 0,1 0 2 0 0,-1 0 0 0 0,1 0 0 0 0,0 1 0 0 0,-1-1 0 0 0,1 0 0 0 0,-1 1 0 0 0,1-1 0 0 0,-1 1 0 0 0,1 0 0 0 0,-1-1 0 0 0,1 1 0 0 0,-1 0 0 0 0,0 0-2 0 0,12 5 27 0 0,13-2-7 0 0,-24-4-15 0 0,0 0 0 0 0,0 0 0 0 0,-1 0-1 0 0,1-1 1 0 0,0 1 0 0 0,0-1 0 0 0,0 1 0 0 0,0-1 0 0 0,0 0-5 0 0,6-4 9 0 0,-7 4-9 0 0,1 0 0 0 0,-1 0 0 0 0,1 1 0 0 0,-1-1 0 0 0,1 0 1 0 0,-1 1-1 0 0,1-1 0 0 0,0 0 0 0 0,-1 1 0 0 0,1 0 0 0 0,-1-1 0 0 0,1 1 0 0 0,0 0 0 0 0,0 0 1 0 0,0 0-1 0 0,4 0 0 0 0,0-1 0 0 0,-1 0 0 0 0,1 0 0 0 0,-1-1 0 0 0,4-1 0 0 0,-4 1-2 0 0,1 1 0 0 0,-1-1-1 0 0,1 1 1 0 0,0 0 0 0 0,3 0 2 0 0,16-3-47 0 0,6-10 40 0 0,-8 3 8 0 0,-16 9-1 0 0,-1 0 0 0 0,1-1 0 0 0,-1 0 0 0 0,1-1 0 0 0,2-1 0 0 0,-7 3 0 0 0,1 0 0 0 0,0 0 0 0 0,-1-1 0 0 0,1 1 0 0 0,-1-1 0 0 0,0 1 0 0 0,0-1 0 0 0,0 0 0 0 0,0 0 0 0 0,1-3 0 0 0,-2 5 0 0 0,-1 0 0 0 0,1 1 0 0 0,0-1 0 0 0,0 0 0 0 0,-1 0 0 0 0,1 0 0 0 0,0 0 0 0 0,0 1 0 0 0,0-1 0 0 0,0 0 0 0 0,0 1 0 0 0,0-1 0 0 0,0 1 0 0 0,0-1 0 0 0,0 1 0 0 0,0-1 0 0 0,11-5 0 0 0,3-23-54 0 0,-14 26 52 0 0,0 1 0 0 0,0-1 0 0 0,0 0-1 0 0,-1 1 1 0 0,1-1 0 0 0,-1 0 0 0 0,0 0 0 0 0,0 0 0 0 0,0 1-1 0 0,0-2 3 0 0,-1-11 19 0 0,0 5 34 0 0,1 0 47 0 0,0-16 100 0 0,0 23-102 0 0,0 3-22 0 0,-3 0-10 0 0,-7 0-2 0 0,10 0-64 0 0,0 0 1 0 0,0 0 0 0 0,-1 0 0 0 0,1 0 0 0 0,0 0 0 0 0,0 0 0 0 0,0 0 0 0 0,0 0 0 0 0,0 0 0 0 0,0 0 0 0 0,0 0 0 0 0,0 0 0 0 0,0 0 0 0 0,0 0 0 0 0,-1 0-1 0 0,1 0 1 0 0,0 0 0 0 0,0 0 0 0 0,0 0 0 0 0,0 0 0 0 0,0 0 0 0 0,0 0 0 0 0,0 0 0 0 0,0 0 0 0 0,0 1 0 0 0,0-1 0 0 0,0 0 0 0 0,-1 0 0 0 0,1 0 0 0 0,0 0 0 0 0,0 0-1 0 0,0 0 1 0 0,0 0 0 0 0,0 0 0 0 0,0 0 0 0 0,0 0 0 0 0,0 0 0 0 0,0 0 0 0 0,0 0 0 0 0,0 1 0 0 0,0-1 0 0 0,0 0 0 0 0,0 0 0 0 0,0 0 0 0 0,0 0 0 0 0,0 0-1 0 0,0 0 1 0 0,0 0 0 0 0,0 0 0 0 0,0 0 0 0 0,0 0 0 0 0,0 1 0 0 0,0-1 0 0 0,0 0 0 0 0,0 0 0 0 0,0 0 0 0 0,0 0-1 0 0,0 19 173 0 0,0 2-112 0 0,0-1-76 0 0,0 36-161 0 0,0-33 152 0 0,0-19 23 0 0,1-1 1 0 0,-1 0 0 0 0,1 1 0 0 0,-1-1-1 0 0,1 0 1 0 0,0 0 0 0 0,0 0 0 0 0,0 0-1 0 0,2 2 1 0 0,1 6-8 0 0,5 13-41 0 0,-7-21 48 0 0,-1 1 1 0 0,1 0-1 0 0,-1 0 1 0 0,0 1-1 0 0,0-1 1 0 0,0 0-1 0 0,-1 0 1 0 0,1 3 0 0 0,-1-1 4 0 0,-1-3-5 0 0,1-1 0 0 0,0 1 0 0 0,0-1 0 0 0,1 1 1 0 0,-1-1-1 0 0,0 1 0 0 0,1-1 0 0 0,-1 1 0 0 0,1-1 0 0 0,1 2 1 0 0,12 14 65 0 0,-10-15-57 0 0,-4-3-8 0 0,1 1 0 0 0,0-1 1 0 0,-1 1-1 0 0,1-1 0 0 0,-1 1 0 0 0,1-1 0 0 0,-1 1 0 0 0,0 0 1 0 0,1-1-1 0 0,-1 1 0 0 0,1-1 0 0 0,-1 1 0 0 0,0 0 1 0 0,0-1-1 0 0,1 1 0 0 0,1 29 15 0 0,-2-28-90 0 0,0-2-50 0 0,0 0-196 0 0,0 0-30 0 0,0 0-7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1:41.5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8088 0 0,'0'0'182'0'0,"0"0"29"0"0,0 0 12 0 0,0 3-37 0 0,0 71 1853 0 0,3-69-1552 0 0,-3-5-461 0 0,10 14 471 0 0,-7 3-68 0 0,-3-13-360 0 0,0-1 0 0 0,0 0 0 0 0,1 0 0 0 0,-1 0 0 0 0,1 0 0 0 0,0 0 0 0 0,1 2-69 0 0,6 13 361 0 0,-6-11-186 0 0,0 1-40 0 0,-2 1-10 0 0,-1 3 19 0 0,0-3-15 0 0,2 0 34 0 0,0-1-39 0 0,1 0-17 0 0,2 2 3 0 0,2 5 39 0 0,-5-10-76 0 0,-1 1 0 0 0,1-1 0 0 0,-1 1-1 0 0,0 3-72 0 0,0-3 72 0 0,0 0 0 0 0,1-1 0 0 0,-1 1 0 0 0,2 3-72 0 0,2 7 144 0 0,-1-9-81 0 0,-2-1 1 0 0,1 1-1 0 0,-1 0 1 0 0,0-1-1 0 0,0 1 1 0 0,-1 0-64 0 0,4 25 232 0 0,-1-21-123 0 0,0 0 0 0 0,-1 1 1 0 0,0-1-1 0 0,0 7-109 0 0,-2-12 50 0 0,1-1-1 0 0,0 1 0 0 0,0 0 1 0 0,0 0-1 0 0,1 0 1 0 0,0 0-50 0 0,0-1 50 0 0,-1 0 1 0 0,1 0-1 0 0,-1 0 1 0 0,0 0-1 0 0,0 5-50 0 0,0 8 152 0 0,6 1-48 0 0,-2-9-49 0 0,3 14 114 0 0,-2-9-70 0 0,-2 9 8 0 0,-4-20-302 0 0,0-1 65 0 0,0 0 58 0 0,0 0 51 0 0,0 1 53 0 0,1 0 50 0 0,-1 0 65 0 0,0 2 128 0 0,0 0 23 0 0,0-1-147 0 0,1-2-80 0 0,-1 1-68 0 0,0-1-64 0 0,0 0-68 0 0,0 0-78 0 0,0 0-88 0 0,0-1-24 0 0,-1 1-74 0 0,1-1-79 0 0,0 1-85 0 0,0 0-90 0 0,0-1-95 0 0,-1 1-102 0 0,1 0-107 0 0,0-3-1161 0 0,0 0-1197 0 0</inkml:trace>
  <inkml:trace contextRef="#ctx0" brushRef="#br0" timeOffset="510.03">364 521 7688 0 0,'0'0'166'0'0,"0"0"29"0"0,2 0 14 0 0,2 1-88 0 0,-4-1-87 0 0,5-4 16 0 0,15-6-33 0 0,-12 7 41 0 0,1 2 99 0 0,3 0 126 0 0,6 2 236 0 0,-2 0-12 0 0,-8-1-31 0 0,1 1-41 0 0,3 0 78 0 0,1-1-101 0 0,-2-1-114 0 0,-5-1-197 0 0,-1 1-32 0 0,2-4 54 0 0,6-2 92 0 0,1 5-21 0 0,10 2 117 0 0,-14 0-150 0 0,0 0 64 0 0,-9 0-204 0 0,0 0 0 0 0,-1 1 0 0 0,1-2 0 0 0,0 1 0 0 0,0 0-1 0 0,-1 0 1 0 0,1 0 0 0 0,0 0 0 0 0,-1 0 0 0 0,1 0 0 0 0,-1-1 0 0 0,1 1 0 0 0,0 0 0 0 0,-1-1 0 0 0,1 1 0 0 0,-1 0 0 0 0,1-1-1 0 0,0 1 1 0 0,-1-1 0 0 0,1 1 0 0 0,-1-1 0 0 0,1 1 0 0 0,-1-1 0 0 0,0 1 0 0 0,1-1 0 0 0,-1 0-21 0 0,5-4 217 0 0,6 3-91 0 0,-2 3-56 0 0,1-2-1 0 0,0-4-2 0 0,8-4 49 0 0,-7 8-66 0 0,0 0-28 0 0,-10 0-17 0 0,0 0 0 0 0,0 0 0 0 0,1 0 0 0 0,-1 0 0 0 0,0 0-1 0 0,0 0 1 0 0,0-1 0 0 0,-1 1 0 0 0,1 0 0 0 0,0-1 0 0 0,0 1 0 0 0,-1-1-5 0 0,14-14 21 0 0,-1 0 22 0 0,-11 1-22 0 0,-2-1 22 0 0,-2 0-32 0 0,-9 3-1 0 0,11 13-8 0 0,-1-1 0 0 0,1 1 0 0 0,0-1 0 0 0,-1 1 0 0 0,1-1 0 0 0,0 1 0 0 0,-1-1 0 0 0,1 1 0 0 0,0-1 0 0 0,-1 0 0 0 0,1 1 0 0 0,0-1 1 0 0,0 1-1 0 0,0-1 0 0 0,0 0 0 0 0,0 1 0 0 0,0-1 0 0 0,0 1 0 0 0,0-1 0 0 0,0 0 0 0 0,0 0-2 0 0,-1-4 11 0 0,-1 2-7 0 0,0 0 1 0 0,0 0 0 0 0,0 1 0 0 0,0-1 0 0 0,-1 1 0 0 0,1 0 0 0 0,-1 0 0 0 0,0 0-1 0 0,0 0 1 0 0,1 0 0 0 0,-1 0 0 0 0,0 1 0 0 0,0 0 0 0 0,-2-1-5 0 0,0-1 6 0 0,-26-23 48 0 0,-1 10-44 0 0,16 12 75 0 0,-13 5 172 0 0,8 0-65 0 0,2 1-80 0 0,0 5-63 0 0,12-4-48 0 0,0 1 0 0 0,0 0 0 0 0,0 1 0 0 0,1 0 0 0 0,0 0 0 0 0,0 0 0 0 0,-2 2-1 0 0,6-4 0 0 0,-1 0 0 0 0,1 0 0 0 0,0 0 0 0 0,0 1 0 0 0,0-1 0 0 0,0 2 0 0 0,0-2 0 0 0,0 1 0 0 0,0-1 0 0 0,0 0 0 0 0,0 0 0 0 0,-1 1 0 0 0,0-1 0 0 0,1-1 3 0 0,1 0 0 0 0,-1 0 0 0 0,1 0 0 0 0,0 0 0 0 0,-1 0 0 0 0,1 0 0 0 0,0 0 0 0 0,0 0 0 0 0,0 0 0 0 0,1 1 0 0 0,-1-1 0 0 0,0 0 0 0 0,1 0 0 0 0,0 1-3 0 0,-4 10 35 0 0,-2 0 4 0 0,5-12-35 0 0,0 1-1 0 0,1-1 0 0 0,-1 1 0 0 0,0-1 0 0 0,1 1 0 0 0,-1-1 0 0 0,1 1 0 0 0,-1 0 0 0 0,1-1 0 0 0,0 1 0 0 0,-1 0 0 0 0,1-1 0 0 0,0 1 1 0 0,0 0-4 0 0,0 49 86 0 0,0-26-19 0 0,0-22-60 0 0,1 1 0 0 0,-1-1 0 0 0,1 0 0 0 0,-1 1 0 0 0,1-1 0 0 0,0 0 0 0 0,0 0 0 0 0,1 0 0 0 0,0 2-7 0 0,2 6 34 0 0,0 1 57 0 0,1-1 1 0 0,0 0-1 0 0,2 3-91 0 0,-7-12 11 0 0,10 12 61 0 0,12 7-30 0 0,-9-9-6 0 0,-7-7-25 0 0,-1 0 0 0 0,1-1 1 0 0,0 0-1 0 0,5 3-11 0 0,0 0 19 0 0,-2-2-8 0 0,-1 0 0 0 0,1-1 1 0 0,8 3-12 0 0,6 3 36 0 0,-2-1-27 0 0,-9-5-39 0 0,2 2-66 0 0,-12-5-34 0 0,1 0 39 0 0,1 1 8 0 0,0 0 94 0 0,7 2 182 0 0,-7-3-173 0 0,-1-1-66 0 0,0 1-65 0 0,0-1-80 0 0,0 0-94 0 0,-1 0 15 0 0,1 0-62 0 0,-1 1-67 0 0,1-1-72 0 0,0 0-79 0 0,0 0-83 0 0,1 0-89 0 0,-1 0-94 0 0,3 0-1174 0 0,4 0-1128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1:39.2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256 2 6536 0 0,'0'0'141'0'0,"-3"0"23"0"0,-2-1-106 0 0,-4 1 163 0 0,-2 4-140 0 0,-9 6-74 0 0,12-8 0 0 0,0-2 95 0 0,1 1 92 0 0,-1 1 100 0 0,-5 8 358 0 0,11-8-380 0 0,1-1-51 0 0,0 0-45 0 0,-1-1-39 0 0,1 1-17 0 0,-1-1-40 0 0,1 0-23 0 0,-2 0-20 0 0,0 0 29 0 0,0 1 77 0 0,-3 3 62 0 0,-1 2 56 0 0,4-3 22 0 0,1-2-103 0 0,-1 0-66 0 0,-1-1-61 0 0,0 0-12 0 0,2 0 48 0 0,-27 16 548 0 0,24-9-468 0 0,5-7-158 0 0,0 1-1 0 0,0-1 1 0 0,0 1-1 0 0,-1-1 1 0 0,1 0-1 0 0,0 1 1 0 0,-1-1-1 0 0,1 1 1 0 0,0-1 0 0 0,-1 0-1 0 0,1 1 1 0 0,-1-1-1 0 0,1 0 1 0 0,0 0-1 0 0,-1 1 1 0 0,1-1-1 0 0,-1 0 1 0 0,1 0 0 0 0,-1 0-1 0 0,1 0 1 0 0,-1 1-1 0 0,1-1 1 0 0,-1 0-1 0 0,1 0 1 0 0,-1 0-1 0 0,1 0 1 0 0,-1 0-1 0 0,1 0 1 0 0,-1 0 0 0 0,1 0-1 0 0,-1 0 1 0 0,0-1-11 0 0,1 1 13 0 0,-1 0 1 0 0,0 0 0 0 0,1 0 0 0 0,-1 1 0 0 0,0-1-1 0 0,0 0 1 0 0,1 0 0 0 0,-1 0 0 0 0,0 0-1 0 0,1 1 1 0 0,-1-1 0 0 0,0 0 0 0 0,1 1-1 0 0,-1-1 1 0 0,0 1 0 0 0,1-1 0 0 0,-1 1-14 0 0,-5 8 195 0 0,6-8-180 0 0,-1 0 0 0 0,0 0 0 0 0,1 1 0 0 0,-1-1 0 0 0,0 0 0 0 0,1 0 1 0 0,-1 0-1 0 0,0 0 0 0 0,0 0 0 0 0,0 0 0 0 0,0-1 0 0 0,0 1 0 0 0,0 0 0 0 0,0 0 1 0 0,0-1-16 0 0,-6 3 83 0 0,7-3-75 0 0,-1 1 1 0 0,1-1-1 0 0,-1 0 1 0 0,1 0-1 0 0,0 0 1 0 0,-1 0-1 0 0,1 1 1 0 0,-1-1-1 0 0,1 0 1 0 0,0 0-1 0 0,-1 1 1 0 0,1-1-1 0 0,-1 0 1 0 0,1 0-1 0 0,0 1 1 0 0,-1-1-1 0 0,1 1 1 0 0,0-1-1 0 0,0 0 1 0 0,-1 1-1 0 0,1-1 1 0 0,0 1-1 0 0,0-1 1 0 0,0 0-1 0 0,-1 1 1 0 0,1-1-1 0 0,0 1 1 0 0,0-1-1 0 0,0 1 1 0 0,0-1-1 0 0,0 1 1 0 0,0-1-1 0 0,0 1 1 0 0,0-1-1 0 0,0 1 1 0 0,0-1-9 0 0,-2 5 145 0 0,-1-2-117 0 0,1 1 0 0 0,1-1 0 0 0,-1 0-1 0 0,0 1 1 0 0,1-1 0 0 0,0 1 0 0 0,0-1 0 0 0,0 1-1 0 0,0 0 1 0 0,1-1 0 0 0,-1 1 0 0 0,1 0-1 0 0,0 2-27 0 0,1 7 28 0 0,3-1-47 0 0,1-4 19 0 0,-4-7 0 0 0,0 0 0 0 0,0 1 0 0 0,0-1 0 0 0,-1 1 0 0 0,1-1 0 0 0,0 1 0 0 0,-1-1 0 0 0,1 1 0 0 0,-1 0 0 0 0,0-1 0 0 0,1 1 0 0 0,-1 0 0 0 0,0-1 0 0 0,0 1 0 0 0,0 5 0 0 0,1 0 0 0 0,0 0 0 0 0,0 0 0 0 0,1 0 0 0 0,0-1 0 0 0,0 1 0 0 0,0 0 0 0 0,0-1 0 0 0,-1-3 0 0 0,0-1 0 0 0,0 1 0 0 0,-1-1 0 0 0,1 0 0 0 0,0 1 0 0 0,0-1 0 0 0,0 0 0 0 0,1 1 0 0 0,-1-1 0 0 0,1 0 0 0 0,-1 0 0 0 0,1 0 0 0 0,-1 0 0 0 0,2 0 0 0 0,-1 1 0 0 0,1 1 0 0 0,0-1 0 0 0,-1 1 0 0 0,0 0 0 0 0,0 0 0 0 0,0 0 0 0 0,-1 0 0 0 0,1 0 0 0 0,-1-1 0 0 0,0 0 0 0 0,0 0 0 0 0,1 0 0 0 0,-1 0 0 0 0,1 0 0 0 0,0-1 0 0 0,0 2 0 0 0,9 2 0 0 0,-6-4 0 0 0,-1 0 0 0 0,0 1 0 0 0,0 1 0 0 0,0-1 0 0 0,0 0 0 0 0,0 1 0 0 0,-1 0 0 0 0,1 1 0 0 0,0-1 0 0 0,-1 0 0 0 0,1 0 0 0 0,-1 0 0 0 0,1-1 0 0 0,0 0 0 0 0,0 0 0 0 0,2 1 0 0 0,26 12 53 0 0,-30-15-48 0 0,1 0-1 0 0,0 0 1 0 0,0-1 0 0 0,0 1-1 0 0,0-1 1 0 0,0 0 0 0 0,0 0-1 0 0,0 0 1 0 0,0 0 0 0 0,0 0 0 0 0,1-1-5 0 0,4 1 23 0 0,3 0 9 0 0,-9 0-28 0 0,0 1 1 0 0,0-1-1 0 0,0 0 0 0 0,0-1 1 0 0,0 1-1 0 0,0 0 0 0 0,0 0 1 0 0,-1-1-1 0 0,1 1 0 0 0,0-1 1 0 0,1 0-5 0 0,5-3 31 0 0,2-1 56 0 0,6-2 68 0 0,8-6 35 0 0,-4 0 27 0 0,-6 5-35 0 0,-4-4-31 0 0,-2 3-52 0 0,8-1 125 0 0,-5-6-65 0 0,9-10 122 0 0,-9 12-141 0 0,-4-6 7 0 0,-1 2-24 0 0,2 4-13 0 0,0-5 3 0 0,-5 9-20 0 0,-1 0 1 0 0,0-1-1 0 0,-1 1 0 0 0,0 0 0 0 0,-1 0 0 0 0,0-5-93 0 0,-4-11 154 0 0,3 24-142 0 0,0 0 0 0 0,0-1 0 0 0,0 1 0 0 0,-1 0 0 0 0,1 0 0 0 0,-1 1 1 0 0,1-1-1 0 0,-1 0 0 0 0,-1-1-12 0 0,-8-10 56 0 0,9 9-45 0 0,0 1 0 0 0,0 0 0 0 0,-1 0 0 0 0,1 0 0 0 0,-1 0-1 0 0,1 1 1 0 0,-1-1 0 0 0,0 0 0 0 0,0 1 0 0 0,0 0 0 0 0,-1-1-11 0 0,-39-19 72 0 0,20 12-18 0 0,5-1-44 0 0,-8 6-10 0 0,13-1 1 0 0,11 5-3 0 0,1 0 1 0 0,-1 0-1 0 0,1 1 0 0 0,0-1 1 0 0,-1 0-1 0 0,1 1 0 0 0,-1-1 1 0 0,1 1-1 0 0,-1 0 0 0 0,0-1 1 0 0,1 1-1 0 0,-1 0 0 0 0,1 0 2 0 0,-38 0-277 0 0,17 0 34 0 0,20 0 121 0 0,1 0-112 0 0,1 0-207 0 0,0 0 332 0 0,0 0 7 0 0,0 0-15 0 0,0 0-41 0 0,0 0-12 0 0,0 0-41 0 0,0 0-47 0 0,0 0-52 0 0,0 0-56 0 0,0 0-54 0 0,0 0-45 0 0,0 0-42 0 0,0 0-147 0 0,0 0-40 0 0,0 0-178 0 0,0 0-480 0 0</inkml:trace>
  <inkml:trace contextRef="#ctx0" brushRef="#br0" timeOffset="840.9">729 128 7080 0 0,'0'0'157'0'0,"0"0"23"0"0,0 0 13 0 0,0 2-22 0 0,1 3-166 0 0,1-2 52 0 0,0 0 44 0 0,1-1 36 0 0,1 2 142 0 0,0 6 211 0 0,-4-8 68 0 0,2 1-2 0 0,9 10-18 0 0,-6 0-8 0 0,6-8-2 0 0,-6 6-27 0 0,6-6-112 0 0,-6 8-49 0 0,5 1-10 0 0,-7-12-100 0 0,-2 1-85 0 0,0 0-55 0 0,-1 1-52 0 0,0 0-11 0 0,1-2 40 0 0,3 5 50 0 0,4 2 134 0 0,5 7 206 0 0,-10-9-344 0 0,-2 1-42 0 0,-2-4-5 0 0,1 0 1 0 0,1 0-1 0 0,-1-1 0 0 0,1 1 0 0 0,-1 0 1 0 0,1 0-1 0 0,0 0-66 0 0,9 10 222 0 0,-8-11-54 0 0,2 3-12 0 0,0-2-81 0 0,3 6 16 0 0,-6-4-22 0 0,-1 2 48 0 0,0 2-23 0 0,0-7-4 0 0,0-3-4 0 0,0 0-4 0 0,0 0-3 0 0,0 0 1 0 0,0 0 6 0 0,0 0 22 0 0,0 0 10 0 0,0 0 2 0 0,0 0-5 0 0,0 0-23 0 0,0 0-11 0 0,0 0-1 0 0,0-3-13 0 0,0-87 220 0 0,0 30-196 0 0,0 42-92 0 0,3-4 49 0 0,-2 19-46 0 0,0 1 0 0 0,0-1 0 0 0,0 1 0 0 0,1 0 0 0 0,-1 0 0 0 0,1-1-1 0 0,0 0-1 0 0,1 0 0 0 0,-1 0 0 0 0,0 0 0 0 0,0 0 0 0 0,-1 0 0 0 0,1 0 0 0 0,-1-1-1 0 0,1 0 1 0 0,3-23 0 0 0,-2 20 1 0 0,0 0 0 0 0,1 0 0 0 0,-1 0-1 0 0,1 0 1 0 0,1 1 0 0 0,2-4-1 0 0,-4 6-2 0 0,-1 1 0 0 0,1 0 0 0 0,0 0 0 0 0,1 1 0 0 0,-1-1 0 0 0,0 0 0 0 0,3 0 2 0 0,-4 2-4 0 0,-1 0-1 0 0,1 0 1 0 0,0 0 0 0 0,0 1-1 0 0,-1-1 1 0 0,1 1-1 0 0,0-1 1 0 0,0 1 0 0 0,0 0-1 0 0,0 0 5 0 0,-1 0-1 0 0,0 0 1 0 0,0 0-1 0 0,0 0 0 0 0,0 0 0 0 0,0 0 1 0 0,-1 0-1 0 0,1 0 0 0 0,0-1 0 0 0,0 1 1 0 0,0 0-1 0 0,0 0 0 0 0,-1-1 0 0 0,1 1 0 0 0,1-1 1 0 0,-2 1 0 0 0,1-1 0 0 0,-1 0 0 0 0,1 1 0 0 0,-1-1 0 0 0,1 1 0 0 0,0-1-1 0 0,-1 1 1 0 0,1-1 0 0 0,0 1 0 0 0,-1 0 0 0 0,1-1 0 0 0,0 1-1 0 0,0 0 1 0 0,-1 0 0 0 0,1-1 0 0 0,0 1 0 0 0,0 0 0 0 0,0 0-1 0 0,-1 0 1 0 0,1 0 0 0 0,0 0 0 0 0,0 0 0 0 0,0 0 0 0 0,-1 0 0 0 0,1 0-1 0 0,0 1 1 0 0,0-1 0 0 0,0 0 0 0 0,-1 0 0 0 0,1 1 0 0 0,0-1-1 0 0,-1 0 1 0 0,1 1 0 0 0,0-1 0 0 0,-1 1 0 0 0,1-1 0 0 0,0 1 0 0 0,3 1-7 0 0,14 1-38 0 0,-16-3 43 0 0,-1 0-1 0 0,1 0 0 0 0,-1 0 0 0 0,0 0 0 0 0,1 0 0 0 0,-1 0 1 0 0,1 1-1 0 0,-1-1 0 0 0,0 1 0 0 0,1-1 3 0 0,33 29-79 0 0,-17-15 38 0 0,0 0 0 0 0,0 1-1 0 0,4 5 42 0 0,-16-14 0 0 0,-4-3 0 0 0,1-1 0 0 0,0 1 0 0 0,0 0 0 0 0,-1 0 0 0 0,0 0 0 0 0,0 1 0 0 0,0-1 0 0 0,0 0 0 0 0,0 1 0 0 0,0-1 0 0 0,-1 1 0 0 0,1 2 0 0 0,-1-2 0 0 0,0-1 0 0 0,0 0 0 0 0,1 0 0 0 0,-1 0 0 0 0,1 0 0 0 0,0 0 0 0 0,0 0 0 0 0,0 0 0 0 0,0 0 0 0 0,0-1 0 0 0,1 1 0 0 0,-1-1 0 0 0,1 0 0 0 0,0 1 0 0 0,20 11 0 0 0,-18-4 0 0 0,-2-3 0 0 0,11 11 0 0 0,-12-4 11 0 0,-2-12-118 0 0,0 1 48 0 0,0 0 43 0 0,0 0 40 0 0,0 0 48 0 0,0 0 40 0 0,0 1 64 0 0,0 0 141 0 0,0 0 146 0 0,0-4-199 0 0,0-1-137 0 0,0-1-42 0 0,0-1-51 0 0,0-2-61 0 0,0 3 32 0 0,0 0-1 0 0,1 1 1 0 0,-1-1-1 0 0,0 0 0 0 0,1 0 1 0 0,-1 1-1 0 0,1-1 1 0 0,0 0-1 0 0,-1 1 0 0 0,1-1 1 0 0,0 1-1 0 0,0-1 1 0 0,0 0-5 0 0,0 1 1 0 0,0-1 0 0 0,0 1 0 0 0,0-1 0 0 0,0 1 0 0 0,-1-1 0 0 0,1 0 1 0 0,-1 1-1 0 0,1-1 0 0 0,-1 0 0 0 0,1 0 0 0 0,-1 0 0 0 0,0 1 0 0 0,0-1-1 0 0,0 0 5 0 0,0 0-1 0 0,0 1 0 0 0,1-1 0 0 0,-1 0 1 0 0,0 1-1 0 0,1-1 0 0 0,-1 1 0 0 0,1-1 1 0 0,0 1-1 0 0,0-1 0 0 0,-1 1 0 0 0,1-1 1 0 0,0 1-1 0 0,0-1-4 0 0,4-6 0 0 0,0-2 0 0 0,-4 7 0 0 0,0 1 0 0 0,0 0 0 0 0,0 0 0 0 0,1 0 0 0 0,-1-1 0 0 0,0 1 0 0 0,1 0 0 0 0,0 1 0 0 0,0-1 0 0 0,-1 0 0 0 0,1 0 0 0 0,-1 0 0 0 0,1 0 0 0 0,-1 0 0 0 0,0 0 0 0 0,0 0 0 0 0,0 0 0 0 0,0-1 0 0 0,0 1 0 0 0,0 0 0 0 0,-1-1 0 0 0,1-1 0 0 0,3-8 0 0 0,9 1 0 0 0,-5 2 0 0 0,-7 7 0 0 0,1 0 0 0 0,0 0 0 0 0,-1 0 0 0 0,1 0 0 0 0,0 1 0 0 0,0-1 0 0 0,0 1 0 0 0,0-1 0 0 0,0 1 0 0 0,1 0 0 0 0,0-1 0 0 0,28-14 0 0 0,-15 3 0 0 0,-8 6 4 0 0,-7 6-7 0 0,0 0 0 0 0,0 0 0 0 0,0 1 0 0 0,1-1 0 0 0,-1 0 0 0 0,1 0 0 0 0,-1 1 1 0 0,0-1-1 0 0,1 0 0 0 0,-1 1 0 0 0,1 0 0 0 0,-1-1 0 0 0,1 1 0 0 0,-1 0 0 0 0,1 0 0 0 0,0 0 0 0 0,-1 0 1 0 0,1 0-1 0 0,-1 0 0 0 0,1 0 0 0 0,-1 0 0 0 0,1 1 0 0 0,-1-1 0 0 0,1 1 0 0 0,-1-1 0 0 0,1 1 3 0 0,6 4 0 0 0,-6-4-4 0 0,-1 0-1 0 0,1 0 1 0 0,-1 0 0 0 0,0-1 0 0 0,1 1-1 0 0,0 0 1 0 0,-1-1 0 0 0,1 1 0 0 0,-1-1-1 0 0,1 0 1 0 0,0 1 0 0 0,-1-1 0 0 0,1 0-1 0 0,0 0 5 0 0,-1 0 0 0 0,-1 0 0 0 0,1 0-1 0 0,0 0 1 0 0,0 0-1 0 0,0 1 1 0 0,-1-1 0 0 0,1 0-1 0 0,0 0 1 0 0,0 1-1 0 0,-1-1 1 0 0,1 0-1 0 0,0 1 1 0 0,0-1 0 0 0,-1 1-1 0 0,1-1 1 0 0,-1 1-1 0 0,1-1 1 0 0,0 1 0 0 0,-1-1-1 0 0,1 1 1 0 0,-1-1-1 0 0,1 1 1 0 0,-1 0 0 0 0,1-1-1 0 0,-1 1 1 0 0,0 0-1 0 0,1 0 1 0 0,-1-1-1 0 0,0 2 2 0 0,1-1-2 0 0,-1 0 0 0 0,1 0 0 0 0,0 0 0 0 0,-1 0 0 0 0,1 1 1 0 0,0-1-1 0 0,-1 0 0 0 0,1 0 0 0 0,0-1 0 0 0,0 1 1 0 0,0 0-1 0 0,0 0 0 0 0,0 0 0 0 0,0-1 0 0 0,0 1 1 0 0,6 2-27 0 0,7 5-2 0 0,-12-7 29 0 0,0 0-1 0 0,0 0 1 0 0,0 0 0 0 0,0 1 0 0 0,0-1-1 0 0,0 1 1 0 0,-1 0 0 0 0,1 0 0 0 0,-1-1-1 0 0,1 1 1 0 0,-1 0 0 0 0,0 0-1 0 0,1 1 1 0 0,3 8 0 0 0,-4-9 0 0 0,0 0 0 0 0,0 1 0 0 0,0-1 0 0 0,1 0 0 0 0,-1 0 0 0 0,0 0 0 0 0,1 0 0 0 0,0 0 0 0 0,0 0 0 0 0,11 14 0 0 0,-8-3-10 0 0,1-9-19 0 0,-5-4 28 0 0,-1 1 1 0 0,1-1-1 0 0,-1 0 0 0 0,1 0 0 0 0,-1 1 1 0 0,0-1-1 0 0,1 0 0 0 0,-1 1 0 0 0,1-1 0 0 0,-1 0 1 0 0,0 1-1 0 0,1-1 0 0 0,-1 1 0 0 0,0-1 1 0 0,0 0-1 0 0,1 1 0 0 0,-1-1 0 0 0,0 1 0 0 0,0-1 1 0 0,0 1-1 0 0,0-1 0 0 0,0 1 0 0 0,1-1 1 0 0,-1 1-1 0 0,0-1 0 0 0,0 1 0 0 0,0-1 1 0 0,0 1-1 0 0,0-1 0 0 0,-1 1 0 0 0,1-1 0 0 0,0 1 1 0 0,0 0 0 0 0,0 0 0 0 0,0 1 0 0 0,0-1 0 0 0,0 0 0 0 0,0 0 0 0 0,0 0 0 0 0,1 0 0 0 0,-1 0 0 0 0,0 0 0 0 0,1 1 0 0 0,-1-1 0 0 0,1 0 0 0 0,-1 0 0 0 0,1 0 0 0 0,-1 0 0 0 0,1 0 0 0 0,0 0 0 0 0,6 11 0 0 0,-6-7 0 0 0,0 0 0 0 0,-1 0 0 0 0,1-1 0 0 0,-1 1 0 0 0,0 2 0 0 0,0 25-13 0 0,0-29 20 0 0,0 0-45 0 0,0 3-126 0 0,1 6-367 0 0,-1-9 417 0 0,2-1 62 0 0,0 0-101 0 0,1-2-6 0 0,-2 1 18 0 0,1-1-42 0 0,-1 1-50 0 0,0 0-59 0 0,0 0-65 0 0,0 0-59 0 0,-1 1-55 0 0,1-1-46 0 0,-1 1-40 0 0,1-1-34 0 0,0 2-665 0 0,4-1-871 0 0,3-2-1202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1:48.9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7848 0 0,'0'0'232'0'0,"3"2"62"0"0,1 3-128 0 0,0 2 38 0 0,-1 0 46 0 0,-1 1 53 0 0,0-3 200 0 0,8 9 24 0 0,-7 1-96 0 0,-2-3-144 0 0,2-3-81 0 0,1 1-29 0 0,5 2 38 0 0,-3-3-36 0 0,0 2 81 0 0,-2 0-14 0 0,-3-2-124 0 0,-2-1-33 0 0,3 11 90 0 0,24 44 399 0 0,-22-45-417 0 0,-3-10-80 0 0,1-1 1 0 0,0 1-1 0 0,1-1 0 0 0,0 0 1 0 0,0 2-82 0 0,1 0 128 0 0,0 0 0 0 0,0 0 0 0 0,0 6-128 0 0,6 30 430 0 0,-2-6-12 0 0,3-8-74 0 0,-6-2-15 0 0,6-8-62 0 0,-6 6-31 0 0,1-15-92 0 0,-5-11-123 0 0,0 1 1 0 0,0-1 0 0 0,0 1 0 0 0,-1 0-1 0 0,1-1 1 0 0,-1 1 0 0 0,1-1-1 0 0,-1 1 1 0 0,1 0 0 0 0,-1-1-1 0 0,0 1 1 0 0,0 0 0 0 0,0-1-1 0 0,0 1-21 0 0,0 1 22 0 0,0 0-1 0 0,0 0 0 0 0,0 0 1 0 0,1 0-1 0 0,-1-1 0 0 0,1 1 1 0 0,0 1-22 0 0,9 7 121 0 0,-9-9-105 0 0,0 0 1 0 0,-1 1-1 0 0,1-1 0 0 0,-1 1 0 0 0,0-1 0 0 0,0 1 0 0 0,0 1-16 0 0,0 1 123 0 0,0-3 45 0 0,0 9 21 0 0,0-8 3 0 0,0-3-132 0 0,0 0-49 0 0,0 0-34 0 0,0 0-41 0 0,0 0-46 0 0,0 0-41 0 0,0 0-137 0 0,0 0-48 0 0,0 0-147 0 0,0 0-284 0 0,0 0-553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1:49.5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381 65 8840 0 0,'0'0'197'0'0,"0"0"24"0"0,0 0 19 0 0,-3-3-29 0 0,-2-2-200 0 0,-17-16 70 0 0,16 18 16 0 0,1 3 85 0 0,1 0-48 0 0,-1-2 357 0 0,-8-9 12 0 0,0 6-35 0 0,8-2-248 0 0,5 7-210 0 0,0-1 1 0 0,-1 1 0 0 0,1 0-1 0 0,0-1 1 0 0,0 1 0 0 0,-1-1 0 0 0,1 1-1 0 0,0 0 1 0 0,-1-1 0 0 0,1 1-1 0 0,-1 0 1 0 0,1-1 0 0 0,0 1 0 0 0,-1 0-1 0 0,1 0 1 0 0,-1-1 0 0 0,1 1-1 0 0,-1 0 1 0 0,1 0 0 0 0,-1 0 0 0 0,1 0-1 0 0,0-1 1 0 0,-1 1 0 0 0,1 0-1 0 0,-1 0 1 0 0,1 0 0 0 0,-1 0-1 0 0,1 0 1 0 0,-1 0 0 0 0,1 0 0 0 0,-1 1-1 0 0,0-1-10 0 0,-11-1 181 0 0,9 1-126 0 0,0-1 0 0 0,0 1 0 0 0,0 0 0 0 0,-1 0 0 0 0,1 1 0 0 0,0-1 0 0 0,0 1 0 0 0,0-1 0 0 0,-1 1 0 0 0,1 0-55 0 0,-5 4 130 0 0,-2 1 53 0 0,-4-3 47 0 0,5-2-48 0 0,-1 3-53 0 0,-2 2-26 0 0,-4 4-11 0 0,5-3-8 0 0,-9 5 114 0 0,3-1-98 0 0,6-2-50 0 0,-1 1 1 0 0,-5 8-51 0 0,10-12 35 0 0,5-3-27 0 0,-1 0 0 0 0,1 0 0 0 0,0 1 0 0 0,0-1 1 0 0,0 0-1 0 0,-1 2-8 0 0,2-2 5 0 0,-1 1 0 0 0,0-1 0 0 0,0 0 0 0 0,0 1 0 0 0,-1-1 1 0 0,0 1-6 0 0,1-3 0 0 0,0 1 0 0 0,1 0 0 0 0,0 0 0 0 0,-1 0 0 0 0,1 0 0 0 0,0 0 0 0 0,0 0 0 0 0,0 0 0 0 0,0 1 0 0 0,0-1 0 0 0,0 0 0 0 0,1 1 0 0 0,-1-1 0 0 0,1 0 0 0 0,0 1 0 0 0,0-1 0 0 0,0 0 0 0 0,0 1 0 0 0,0 0 0 0 0,0-1 0 0 0,0 0 0 0 0,0 0 0 0 0,-1 0 0 0 0,1 0 0 0 0,0 0 1 0 0,-1 0-1 0 0,1 0 0 0 0,-1-1 0 0 0,0 1 0 0 0,0 0 0 0 0,1 0 1 0 0,-1-1-1 0 0,-1 3 0 0 0,1-3 4 0 0,0 0 0 0 0,0 1 0 0 0,0-1-1 0 0,0 1 1 0 0,1-1 0 0 0,-1 1 0 0 0,1-1 0 0 0,-1 1 0 0 0,1-1 0 0 0,0 1 0 0 0,-1 0 0 0 0,1-1 0 0 0,0 2-4 0 0,0 9 16 0 0,-1-9 0 0 0,1 0-1 0 0,0 1 1 0 0,0-1-1 0 0,0 0 0 0 0,0 0 1 0 0,1 0-1 0 0,-1 1 1 0 0,1-1-1 0 0,0 0 1 0 0,0 0-16 0 0,4 6 36 0 0,-4-8-25 0 0,0 1 0 0 0,0-1 0 0 0,0 1 0 0 0,-1-1-1 0 0,1 1 1 0 0,0-1 0 0 0,-1 1 0 0 0,1 0 0 0 0,-1-1 0 0 0,0 1 0 0 0,1 1-11 0 0,2 3 134 0 0,23 20 184 0 0,-23-24-204 0 0,-1 0-42 0 0,1-2-26 0 0,1 1-25 0 0,2-1 30 0 0,2 5 18 0 0,-6-4-54 0 0,-1 0 1 0 0,0 0 0 0 0,1 0-1 0 0,-1 0 1 0 0,1-1-1 0 0,-1 1 1 0 0,1-1 0 0 0,0 1-1 0 0,-1-1 1 0 0,1 1 0 0 0,0-1-1 0 0,-1 0 1 0 0,1 0 0 0 0,0 0-16 0 0,5 1 65 0 0,-5-1-47 0 0,0 0-1 0 0,0 0 0 0 0,1 0 0 0 0,-1 0 0 0 0,0 0 0 0 0,0-1 0 0 0,0 1 1 0 0,0-1-1 0 0,0 1 0 0 0,1-1-17 0 0,60-31 296 0 0,-62 32-294 0 0,0-1 0 0 0,0 0 0 0 0,0 1 0 0 0,0-1-1 0 0,0 0 1 0 0,0 0 0 0 0,-1 0 0 0 0,1 0 0 0 0,0 1 0 0 0,-1-1 0 0 0,1 0 0 0 0,0 0 0 0 0,-1 0 0 0 0,0 0 0 0 0,1-1 0 0 0,-1 1-2 0 0,7-10 70 0 0,6 3-11 0 0,-3-5-53 0 0,-1-1 0 0 0,0 0 0 0 0,-1-1 0 0 0,1-3-6 0 0,-9 17 6 0 0,1-1 0 0 0,0 0 0 0 0,-1 0 0 0 0,0 0 0 0 0,1 0 1 0 0,-1 0-1 0 0,0 0 0 0 0,0 1 0 0 0,0-1 0 0 0,0 0 0 0 0,-1-1-6 0 0,1 1 7 0 0,0 0 1 0 0,0 0-1 0 0,0 0 0 0 0,0 0 0 0 0,0 0 0 0 0,0 0 1 0 0,1 0-1 0 0,-1 1 0 0 0,0-1 0 0 0,1 0 0 0 0,0-1-7 0 0,4-5 15 0 0,-4 7-11 0 0,0-1 0 0 0,0 1-1 0 0,0-1 1 0 0,-1 1 0 0 0,1-1 0 0 0,0 1 0 0 0,-1-1 0 0 0,1 1 0 0 0,-1-1 0 0 0,0 0 0 0 0,1 1 0 0 0,-1-1 0 0 0,0 0 0 0 0,0 1-4 0 0,3-18 10 0 0,7-7 1 0 0,-9 24-6 0 0,0 0-1 0 0,-1 1 1 0 0,1-1-1 0 0,-1 0 1 0 0,0 0 0 0 0,1 1-1 0 0,-1-1 1 0 0,0 0-1 0 0,0 0 1 0 0,0 1-1 0 0,0-2-4 0 0,-1-23-14 0 0,1 24-66 0 0,0 2 9 0 0,3 2 7 0 0,10 12 11 0 0,0 1 42 0 0,-8 1 11 0 0,8 0 0 0 0,2 4 38 0 0,-4 3 92 0 0,-3-3 22 0 0,-4-12-85 0 0,3 7 24 0 0,0-5-3 0 0,-1-2 29 0 0,2 1 56 0 0,-4-4-117 0 0,-1-1-1 0 0,0 1 0 0 0,0 1 0 0 0,0-1 0 0 0,-1 0 0 0 0,1 2-55 0 0,7 14 114 0 0,1-5-47 0 0,-8-14-3 0 0,-1 1 0 0 0,9 10-10 0 0,-9-5-51 0 0,-2-3-41 0 0,0-3-36 0 0,0-1-87 0 0,0-1-151 0 0,1 0 163 0 0,-1 0-51 0 0,1 0-79 0 0,-1 0 89 0 0,1 0-40 0 0,0 0-41 0 0,0 0-41 0 0,0 0-37 0 0,0 0-32 0 0,1 0-246 0 0,0 0-56 0 0,1 0-799 0 0,-1 0-628 0 0,-2 0-1194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1:50.2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9648 0 0,'0'0'216'0'0,"3"0"32"0"0,-3 0-240 0 0,1 0 1 0 0,-1 0-1 0 0,0-1 1 0 0,1 1-1 0 0,-1 0 1 0 0,1 0-1 0 0,-1 1 0 0 0,1-1 1 0 0,-1 0-1 0 0,0 0 1 0 0,1 0-1 0 0,-1 0 1 0 0,1 0-1 0 0,-1 0 1 0 0,1 1-1 0 0,-1-1 1 0 0,0 0-1 0 0,1 0 1 0 0,-1 0-1 0 0,0 1 1 0 0,1-1-1 0 0,-1 0 1 0 0,0 1-1 0 0,1-1 0 0 0,-1 0 1 0 0,0 1-1 0 0,0-1 1 0 0,1 0-1 0 0,-1 1 1 0 0,0-1-1 0 0,0 0 1 0 0,0 1-1 0 0,1-1 1 0 0,-1 1-1 0 0,0-1 1 0 0,0 1-1 0 0,0-1 1 0 0,0 0-1 0 0,0 1 1 0 0,0-1-1 0 0,0 1 0 0 0,0-1 1 0 0,0 1-1 0 0,0-1 1 0 0,0 1-1 0 0,0-1 1 0 0,0 1-9 0 0,0 7 99 0 0,3 2-60 0 0,1-2-22 0 0,2 4 63 0 0,1 1 51 0 0,19 46 707 0 0,-22-47-453 0 0,1-2-73 0 0,0-1-61 0 0,0-1-48 0 0,0 2 7 0 0,2 4 56 0 0,-4-4-29 0 0,0-2-58 0 0,0 2 20 0 0,7 10 149 0 0,-4-9-109 0 0,-1-2-35 0 0,-2 2 6 0 0,-2 5 62 0 0,3 2 144 0 0,-3-16-359 0 0,0 0 1 0 0,0 0 0 0 0,0 0-1 0 0,1-1 1 0 0,-1 1 0 0 0,1 0 0 0 0,-1-1-1 0 0,2 1-57 0 0,9 14 403 0 0,-3 1-41 0 0,-3-3-89 0 0,11 14 303 0 0,-1-11-154 0 0,-14-14-237 0 0,1 0-9 0 0,0-1-127 0 0,3 3 6 0 0,-4-3 8 0 0,0 2 42 0 0,-1-4 10 0 0,2 0-54 0 0,7 0-17 0 0,-8 0-13 0 0,-2 0-25 0 0,1 0 0 0 0,0 0 0 0 0,0 0 0 0 0,-1 0 0 0 0,1 0 0 0 0,0-1 0 0 0,0 1 0 0 0,-1 0 0 0 0,1 0-1 0 0,0 0 1 0 0,-1-1 0 0 0,1 1 0 0 0,0 0 0 0 0,-1-1 0 0 0,1 1 0 0 0,0-1 0 0 0,-1 1 0 0 0,1-1 0 0 0,-1 1 0 0 0,1-1 0 0 0,-1 1 0 0 0,1-1 0 0 0,-1 1 0 0 0,1-1 0 0 0,-1 0-6 0 0,0 1 4 0 0,1-1 1 0 0,-1 1 0 0 0,0-1-1 0 0,1 1 1 0 0,-1-1 0 0 0,1 1-1 0 0,-1-1 1 0 0,0 1 0 0 0,1 0 0 0 0,-1-1-1 0 0,1 1 1 0 0,-1 0 0 0 0,1-1-1 0 0,-1 1 1 0 0,1 0 0 0 0,0 0-1 0 0,-1 0 1 0 0,1-1 0 0 0,-1 1 0 0 0,1 0-1 0 0,-1 0 1 0 0,1 0 0 0 0,0 0-1 0 0,0 0-4 0 0,4-3 67 0 0,-2 0-60 0 0,15-16 70 0 0,-13 12-73 0 0,0-4 27 0 0,-5 10-30 0 0,0 0 0 0 0,1 0 1 0 0,-1 0-1 0 0,1 0 0 0 0,-1 0 0 0 0,1 0 1 0 0,-1 0-1 0 0,1 0 0 0 0,0 0 0 0 0,0 0 1 0 0,-1 0-1 0 0,1 0 0 0 0,0 0 0 0 0,0 1 1 0 0,0-1-1 0 0,0 0 0 0 0,0 0 0 0 0,1 0-1 0 0,-1 1 2 0 0,-1 0-1 0 0,1-1 1 0 0,0 1-1 0 0,0 0 1 0 0,0-1-1 0 0,0 1 1 0 0,-1-1-1 0 0,1 1 1 0 0,0-1-1 0 0,0 0 1 0 0,-1 1-1 0 0,1-1 1 0 0,0 0-1 0 0,-1 0 1 0 0,1 1-1 0 0,-1-1 1 0 0,1 0-1 0 0,-1 0 1 0 0,1 0-1 0 0,-1 0 1 0 0,0 1-1 0 0,0-1 1 0 0,1 0-1 0 0,-1 0 1 0 0,0 0-1 0 0,0 0 1 0 0,0 0-2 0 0,3-11 19 0 0,-1 6-14 0 0,0 1-1 0 0,1 0 1 0 0,0 0 0 0 0,-1 0-1 0 0,2-1-4 0 0,0 4 15 0 0,2-4 13 0 0,-3-4-19 0 0,-2 9-9 0 0,-1 0 0 0 0,0 0 0 0 0,0 0 0 0 0,0 0 0 0 0,1 1 0 0 0,-1-1 0 0 0,0 0 0 0 0,1 0 0 0 0,-1 0 0 0 0,1 0 1 0 0,-1 1-1 0 0,1-1 0 0 0,0 0 0 0 0,-1 0 0 0 0,1 1 0 0 0,0-1 0 0 0,-1 0 0 0 0,1 1 0 0 0,0-1 0 0 0,0 1 0 0 0,-1-1 0 0 0,1 1 0 0 0,0 0 0 0 0,0-1 0 0 0,0 1 0 0 0,0 0 0 0 0,0-1 0 0 0,0 0 0 0 0,0 0 0 0 0,0 1 0 0 0,0-1 0 0 0,0 0 0 0 0,0 0 0 0 0,0 0 0 0 0,-1 0 0 0 0,1 0 0 0 0,0 0 0 0 0,0 0 0 0 0,-1 0 0 0 0,1 0 0 0 0,-1 0 0 0 0,1-1 1 0 0,5-7-17 0 0,-5 8 13 0 0,-1 1 0 0 0,1-1 0 0 0,-1 1 0 0 0,1 0 0 0 0,0-1 0 0 0,-1 1 0 0 0,1 0 0 0 0,0-1 0 0 0,-1 1 0 0 0,1 0 0 0 0,0 0 0 0 0,0 0 0 0 0,-1 0 0 0 0,1 0 0 0 0,0 0 0 0 0,0 0 0 0 0,-1 0 3 0 0,5 0-7 0 0,-2 0-36 0 0,3 1-84 0 0,4 6-245 0 0,-6-4 297 0 0,0 2 43 0 0,-2-3 37 0 0,0-1-14 0 0,-1 0 0 0 0,0 1 0 0 0,0-1 0 0 0,0 0 0 0 0,0 1 0 0 0,0-1 0 0 0,0 0 0 0 0,0 1 0 0 0,-1-1 0 0 0,1 1 0 0 0,0 0 0 0 0,-1-1 0 0 0,0 1 0 0 0,1-1 0 0 0,-1 1 0 0 0,0 0-1 0 0,1-1 1 0 0,-1 2 9 0 0,-1-3-2 0 0,1 1-1 0 0,0-1 1 0 0,0 1 0 0 0,0-1-1 0 0,0 1 1 0 0,0 0-1 0 0,0-1 1 0 0,0 1-1 0 0,0-1 1 0 0,1 1-1 0 0,-1-1 1 0 0,0 1-1 0 0,0-1 1 0 0,0 0-1 0 0,0 1 1 0 0,1-1-1 0 0,-1 1 1 0 0,0-1-1 0 0,0 1 1 0 0,1-1-1 0 0,-1 1 1 0 0,0-1 0 0 0,1 0-1 0 0,-1 1 1 0 0,1-1-1 0 0,-1 0 1 0 0,0 1-1 0 0,1-1 1 0 0,-1 0 2 0 0,8 8-9 0 0,-3 13-3 0 0,2-13-27 0 0,-6-8 38 0 0,-1 0 0 0 0,1 1 1 0 0,-1-1-1 0 0,0 0 0 0 0,1 1 1 0 0,-1-1-1 0 0,1 0 0 0 0,-1 1 1 0 0,0-1-1 0 0,0 1 0 0 0,1-1 0 0 0,-1 0 1 0 0,0 1-1 0 0,0-1 0 0 0,1 1 1 0 0,-1-1-1 0 0,0 1 0 0 0,0-1 0 0 0,0 1 1 0 0,0-1-1 0 0,0 1 0 0 0,0-1 1 0 0,0 1-1 0 0,0-1 0 0 0,0 1 1 0 0,0-1-1 0 0,0 1 0 0 0,0-1 0 0 0,0 1 1 0 0,0 1 0 0 0,0-1 0 0 0,1 1 0 0 0,-1 0 0 0 0,0-1 0 0 0,1 1 0 0 0,-1 0 0 0 0,1-1 0 0 0,-1 1 0 0 0,1-1 0 0 0,0 1 0 0 0,-1-1 0 0 0,1 1 0 0 0,0-1 0 0 0,0 1 0 0 0,4 6 0 0 0,1 5 0 0 0,4-8 0 0 0,-5 6 0 0 0,8-6 0 0 0,3 8 0 0 0,0 0 12 0 0,-13-12-3 0 0,0 0-1 0 0,-1 0 1 0 0,1-1-1 0 0,0 1 1 0 0,0-1-1 0 0,0 0 1 0 0,0 0 0 0 0,0 0-1 0 0,0 0 1 0 0,-1 0-1 0 0,1-1-8 0 0,5 1 75 0 0,0 0 56 0 0,-4 0-87 0 0,-2 0-23 0 0,1 0 0 0 0,-1 0 0 0 0,0 0 0 0 0,1 0 0 0 0,-1 0 0 0 0,0-1 0 0 0,1 1 1 0 0,-1-1-1 0 0,2 0-21 0 0,4-4 73 0 0,2-1 43 0 0,3 4 37 0 0,-4 1-54 0 0,1-4 18 0 0,-3-1 3 0 0,-2 3-15 0 0,1 0 40 0 0,-5 2-133 0 0,1 0 11 0 0,0 0 1 0 0,0 0 0 0 0,0 0-1 0 0,0 0 1 0 0,0-1 0 0 0,0 1-1 0 0,-1-1 1 0 0,1 0-24 0 0,4-5 99 0 0,-1-2 47 0 0,-1 3-63 0 0,-1 1-1 0 0,1 1 1 0 0,0-1-1 0 0,0 0 0 0 0,1 1 1 0 0,-1 0-1 0 0,5-3-82 0 0,-4 3 83 0 0,0 1-1 0 0,-1-2 1 0 0,1 1-1 0 0,-1-1 1 0 0,0 1-1 0 0,0-1 1 0 0,2-4-83 0 0,0-4 114 0 0,-1 0-43 0 0,-3 9-54 0 0,-1 0-1 0 0,0 0 1 0 0,0 0 0 0 0,0 0-1 0 0,0 0 1 0 0,-1-1-1 0 0,0-1-16 0 0,2-8 54 0 0,5 1-29 0 0,-6 12-24 0 0,-1-1 0 0 0,1 1 0 0 0,0-1 0 0 0,0 1 0 0 0,-1-1 0 0 0,1 1 0 0 0,-1-1 0 0 0,1 1 0 0 0,-1-1 0 0 0,1 0 0 0 0,-1 1 0 0 0,0-1 0 0 0,0-1-1 0 0,1-9 39 0 0,-1-5-18 0 0,-14-17-21 0 0,11 19 0 0 0,4 14 0 0 0,-1 0 0 0 0,0 0 0 0 0,0 0 0 0 0,0 0 0 0 0,0 1 0 0 0,-1-1 0 0 0,1 0 0 0 0,0 0 0 0 0,0 0 0 0 0,0 0 0 0 0,-1 1 0 0 0,1-1 0 0 0,0 0 0 0 0,-1 0 0 0 0,1 0 0 0 0,-11-4 0 0 0,6-6-10 0 0,-2 7-27 0 0,7 4 33 0 0,-1-1 0 0 0,1 1 0 0 0,-1 0 0 0 0,1 0 0 0 0,0 0 1 0 0,-1-1-1 0 0,1 1 0 0 0,0 0 0 0 0,-1-1 0 0 0,1 1 0 0 0,0 0 0 0 0,0 0 0 0 0,-1-1 0 0 0,1 1 0 0 0,0-1 0 0 0,0 1 0 0 0,-1 0 0 0 0,1-1 0 0 0,0 1 0 0 0,0 0 0 0 0,0-1 0 0 0,0 1 1 0 0,0-1-1 0 0,0 1 0 0 0,0-1 0 0 0,0 1 0 0 0,-1 0 0 0 0,2-1 0 0 0,-1 1 0 0 0,0-1 0 0 0,0 1 4 0 0,0-3-111 0 0,0 3-1 0 0,-1 0 36 0 0,-1-3-4 0 0,-3-2-70 0 0,0 0-40 0 0,3 3-48 0 0,1 0 60 0 0,0-1-30 0 0,1-2-38 0 0,0 3 113 0 0,1 1-55 0 0,-1 0-77 0 0,0 1 23 0 0,0-1-80 0 0,0 1-46 0 0,0-1-42 0 0,0 1-39 0 0,0 0-287 0 0,0 0-64 0 0,0 0-50 0 0,0 0-36 0 0,0 0-1584 0 0,0 0-1396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0:01.6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1 442 8352 0 0,'0'3'190'0'0,"0"15"-60"0"0,0 27 294 0 0,0-31-337 0 0,0 1-54 0 0,0-14-35 0 0,0 1 1 0 0,0-1-1 0 0,0 1 1 0 0,1 0-1 0 0,-1-1 1 0 0,0 1-1 0 0,1-1 1 0 0,0 1-1 0 0,-1-1 1 0 0,1 0-1 0 0,0 1 1 0 0,-1-1-1 0 0,1 1 2 0 0,3 4 34 0 0,-1 1 46 0 0,-2-1-14 0 0,0 1 58 0 0,0 2 85 0 0,-2 6 180 0 0,2 9 271 0 0,0-18-488 0 0,0 0-45 0 0,6 8 285 0 0,-7-13-363 0 0,1 0-1 0 0,0 1 0 0 0,0-1 0 0 0,-1 1 0 0 0,1-1 0 0 0,-1 1 1 0 0,1-1-1 0 0,-1 1 0 0 0,1-1 0 0 0,-1 1 0 0 0,0-1 0 0 0,0 1 1 0 0,0 0-49 0 0,0 9 279 0 0,-1-7-203 0 0,1-1 0 0 0,0 0 0 0 0,0 0 0 0 0,0 0 0 0 0,0 1 0 0 0,1-1 0 0 0,-1 0 0 0 0,1 0 1 0 0,0 0-1 0 0,0 1-76 0 0,4 4 177 0 0,0 2 81 0 0,-2 3 68 0 0,-3 26 602 0 0,0-17-345 0 0,0-19-223 0 0,0-3-10 0 0,0 0-39 0 0,0 0-21 0 0,0 0-2 0 0,0 0-16 0 0,0 0-66 0 0,0 0-29 0 0,0 0-8 0 0,-3-3-7 0 0,2 2-148 0 0,0 0 1 0 0,0-1-1 0 0,0 1 1 0 0,0 0-1 0 0,0-1 1 0 0,0 1-1 0 0,0 0 1 0 0,0-1-1 0 0,1 1 1 0 0,-1-1-1 0 0,0 0 1 0 0,1 1 0 0 0,-1-1-1 0 0,1 1 1 0 0,0-1-1 0 0,-1 0 1 0 0,1 1-1 0 0,0-2-14 0 0,0 1 14 0 0,0 0 0 0 0,0 1 0 0 0,-1-1 0 0 0,1 0 0 0 0,0 0 0 0 0,-1 1 0 0 0,1-1 0 0 0,-1 0 0 0 0,0 1 0 0 0,0-1 0 0 0,0 1 0 0 0,0-1 0 0 0,0 0-14 0 0,0 1 9 0 0,0-1-1 0 0,0 1 1 0 0,1-1 0 0 0,-1 1-1 0 0,0-1 1 0 0,1 0 0 0 0,-1 1-1 0 0,1-1 1 0 0,-1 0 0 0 0,1 0-1 0 0,0 0 1 0 0,0 1 0 0 0,-1-1-9 0 0,1-43 84 0 0,0 42-79 0 0,1-1 1 0 0,-1 1 0 0 0,0 0-1 0 0,1 0 1 0 0,0-1 0 0 0,-1 1-1 0 0,1 0 1 0 0,1 0 0 0 0,0-3-6 0 0,4-9 23 0 0,-4-16-11 0 0,-2 27-9 0 0,0-1-1 0 0,0 1 1 0 0,1 0-1 0 0,-1 0 0 0 0,2-4-2 0 0,0 2 12 0 0,1 0 1 0 0,0 0-1 0 0,1 0 0 0 0,-1 1 0 0 0,4-5-12 0 0,0 1-1 0 0,6-12-12 0 0,-8 13-3 0 0,0 0-1 0 0,1 1 1 0 0,0-1-1 0 0,0 1 0 0 0,0 1 17 0 0,-4 4-8 0 0,0 0-1 0 0,0 1 0 0 0,0-1 0 0 0,0 1 0 0 0,0-1 1 0 0,1 1-1 0 0,-1 0 0 0 0,0 0 0 0 0,1 0 0 0 0,-1 0 1 0 0,0 1-1 0 0,1-1 0 0 0,0 1 9 0 0,-1-1-8 0 0,1 1 0 0 0,-1-1 1 0 0,1 0-1 0 0,-1 0 0 0 0,0 0 0 0 0,1 0 0 0 0,-1 0 1 0 0,0 0-1 0 0,0-1 0 0 0,0 1 0 0 0,0-1 0 0 0,0 1 0 0 0,0-1 8 0 0,-1 1-6 0 0,0-1-1 0 0,1 1 1 0 0,-1 0-1 0 0,0 0 0 0 0,1-1 1 0 0,-1 1-1 0 0,0 0 0 0 0,1 0 1 0 0,-1 1-1 0 0,1-1 1 0 0,0 0-1 0 0,-1 0 0 0 0,1 1 1 0 0,-1-1-1 0 0,1 1 1 0 0,0 0-1 0 0,0-1 0 0 0,-1 1 1 0 0,1 0-1 0 0,0 0 0 0 0,0 0 1 0 0,-1 0-1 0 0,1 0 1 0 0,0 0-1 0 0,0 1 0 0 0,-1-1 1 0 0,1 1-1 0 0,0-1 0 0 0,0 1 7 0 0,16 9-64 0 0,-6-7 38 0 0,-11-3 25 0 0,-1 0-1 0 0,1 0 1 0 0,0 1 0 0 0,0-1-1 0 0,0 0 1 0 0,0 0-1 0 0,0 1 1 0 0,0-1 0 0 0,0 0-1 0 0,0 1 1 0 0,-1-1-1 0 0,1 1 1 0 0,0 0 0 0 0,0-1-1 0 0,-1 1 1 0 0,1-1-1 0 0,0 1 1 0 0,-1 0 0 0 0,1 0-1 0 0,-1-1 1 0 0,1 1-1 0 0,-1 0 1 0 0,1 0 0 0 0,-1 0-1 0 0,1 0 1 0 0,-1-1-1 0 0,0 2 2 0 0,29 32 54 0 0,-20-21-28 0 0,1 2-33 0 0,11 17-76 0 0,18 29-139 0 0,-34-53 217 0 0,0 0-1 0 0,-1 1 0 0 0,1 3 6 0 0,8 14 1 0 0,16 24-1 0 0,-27-42-28 0 0,0 2 45 0 0,-3 23 171 0 0,0-21-101 0 0,4 4-27 0 0,4-1-47 0 0,-7-14-13 0 0,0-1 0 0 0,0 0 0 0 0,0 0 0 0 0,0 0 0 0 0,0 0 0 0 0,0 0 0 0 0,0 0 0 0 0,0 0 0 0 0,0 0 0 0 0,-1 0 0 0 0,1 0 0 0 0,0 0 0 0 0,0 1 0 0 0,0-1 0 0 0,0 0 0 0 0,0 0 0 0 0,0 0 0 0 0,0 0 0 0 0,0 0 0 0 0,0 0 0 0 0,0 0 0 0 0,0 0 0 0 0,0 0 0 0 0,0 0 0 0 0,0 0 0 0 0,0 0 0 0 0,0 0 0 0 0,0 0 0 0 0,0 0 0 0 0,0 1 0 0 0,-1-1-1 0 0,1 0 1 0 0,0 0 0 0 0,0 0 0 0 0,0 0 0 0 0,0 0 0 0 0,0 0 0 0 0,0 0 0 0 0,0 0 0 0 0,0 0 0 0 0,0 0 0 0 0,0 0 0 0 0,0 0 0 0 0,-1 0 0 0 0,1 0 0 0 0,0 0 0 0 0,0 0 0 0 0,0 0 0 0 0,0 0 0 0 0,0 0 0 0 0,0-1 0 0 0,0 1 0 0 0,-4 1 0 0 0,4 0-1 0 0,-1-1 0 0 0,1 1 1 0 0,0 0-1 0 0,-1-1 0 0 0,1 1 0 0 0,0 0 0 0 0,0-1 0 0 0,0 1 0 0 0,0 0 0 0 0,-1-1 0 0 0,1 1 0 0 0,0 0 0 0 0,0-1 0 0 0,0 1 0 0 0,0 0 1 0 0,0-1 0 0 0,0 2-70 0 0,0-2 2 0 0,0 0 4 0 0</inkml:trace>
  <inkml:trace contextRef="#ctx0" brushRef="#br0" timeOffset="525.11">916 95 7920 0 0,'0'0'174'0'0,"0"0"29"0"0,0 0 13 0 0,0 0-73 0 0,0 0-18 0 0,0 0 38 0 0,0 0 133 0 0,0 0 242 0 0,0 0 20 0 0,0 0-28 0 0,0 0-123 0 0,0 0-58 0 0,2 3-11 0 0,0-2-301 0 0,-1 0-1 0 0,0 0 1 0 0,0 0 0 0 0,0 1 0 0 0,0-1 0 0 0,-1 1 0 0 0,1-1 0 0 0,0 1 0 0 0,0-1 0 0 0,-1 1-1 0 0,1 1-36 0 0,1 26 403 0 0,-1-24-343 0 0,0 0 1 0 0,-1 0 0 0 0,2 1 0 0 0,-1-1 0 0 0,1 3-61 0 0,5 16 202 0 0,-5-9-127 0 0,0 3 26 0 0,4-1-23 0 0,-1-2-22 0 0,-2-1-1 0 0,-2-1 1 0 0,0 0-1 0 0,0 1 1 0 0,-1-1 0 0 0,-2 9-56 0 0,1 18 106 0 0,1-22-69 0 0,-1 16 44 0 0,5-7 2 0 0,0-8-32 0 0,-1-10-4 0 0,-1 1 0 0 0,-1 0 0 0 0,1 1 0 0 0,-1 6-47 0 0,-1 78 312 0 0,0-89-288 0 0,1 0 1 0 0,0 0 0 0 0,0 0 0 0 0,0-1 0 0 0,1 1 0 0 0,0 0-25 0 0,0-1 24 0 0,-1 0 0 0 0,1 0 1 0 0,-1 0-1 0 0,0 0 0 0 0,0 5-24 0 0,-1 59 287 0 0,0-48-117 0 0,0 2 95 0 0,0-20-347 0 0,0-2 63 0 0,0 0 53 0 0,0 0 192 0 0,0 0-160 0 0,0 1-67 0 0,0 0-86 0 0,0 1-84 0 0,0 2-110 0 0,0-3 94 0 0,0 2-35 0 0,0-1-36 0 0,0 1-40 0 0,0-4-51 0 0,0 0-53 0 0,0 0-48 0 0,0 0-42 0 0,0 0-146 0 0,0 0-41 0 0,0 0-176 0 0,0 0-472 0 0</inkml:trace>
  <inkml:trace contextRef="#ctx0" brushRef="#br0" timeOffset="1026.97">600 458 7344 0 0,'0'0'165'0'0,"0"0"22"0"0,0 0 9 0 0,0 0-59 0 0,0 0-10 0 0,0 0 44 0 0,0 0 144 0 0,3 0 269 0 0,0 0-375 0 0,4-4 183 0 0,-5 1-154 0 0,-2 1-91 0 0,1 0 35 0 0,-1 0 40 0 0,0-1 46 0 0,3 3 158 0 0,4 0-144 0 0,16 1 271 0 0,-9-5-270 0 0,-6-1-153 0 0,2 0 47 0 0,4 2 40 0 0,-3 2-45 0 0,0-5 12 0 0,3-1-1 0 0,0 5-20 0 0,-6 3-84 0 0,14 0 88 0 0,-8-5-3 0 0,-1-2-99 0 0,-10 4-60 0 0,0 1 1 0 0,0 0-1 0 0,1 0 1 0 0,-1 1-1 0 0,0-1 0 0 0,0 0 1 0 0,1 1-1 0 0,2 0-5 0 0,15 0 54 0 0,-14-1-43 0 0,0 0 0 0 0,0 0 0 0 0,0 0 0 0 0,0-1 0 0 0,2-1-11 0 0,8-2 32 0 0,12 0-1 0 0,-8-5 33 0 0,5 4-38 0 0,-10 1 5 0 0,-13 3-28 0 0,0 1 0 0 0,0 0-1 0 0,1 0 1 0 0,-1 0 0 0 0,0 0 0 0 0,1 1 0 0 0,-1 0 0 0 0,2-1-3 0 0,-1 1 0 0 0,-1 0 0 0 0,0 0 0 0 0,0-1 0 0 0,1 1 0 0 0,-1-1 1 0 0,0 0-1 0 0,0 0 0 0 0,0 0 0 0 0,3-1 0 0 0,9-4 12 0 0,-10 5-3 0 0,-1 1 0 0 0,1-1 0 0 0,-1 1-1 0 0,0 0 1 0 0,1 0 0 0 0,4 1-9 0 0,-5-1 8 0 0,1 1-1 0 0,-1-1 0 0 0,1 0 1 0 0,0-1-1 0 0,-1 1 1 0 0,1-1-1 0 0,-1 0 0 0 0,1 0 1 0 0,0 0-8 0 0,5-4 11 0 0,-7 4-11 0 0,0 0 0 0 0,0-1 0 0 0,0 1 0 0 0,0 0 0 0 0,0 1 0 0 0,1-1 0 0 0,-1 0 0 0 0,0 1 0 0 0,0 0 0 0 0,3 0 0 0 0,28 0 9 0 0,-7 0-64 0 0,-26 0 24 0 0,1 0-1 0 0,0 0 1 0 0,0 0 0 0 0,-1 1-1 0 0,1-1 1 0 0,0 1 0 0 0,0-1-1 0 0,-1 1 1 0 0,1 0 0 0 0,0 0-1 0 0,-1 0 1 0 0,1 0-1 0 0,-1 0 32 0 0,9 4-248 0 0,4-2-76 0 0,-8-3 178 0 0,0 0-45 0 0,7 0-297 0 0,-1 0-37 0 0,11 0-795 0 0,-20 0 528 0 0</inkml:trace>
  <inkml:trace contextRef="#ctx0" brushRef="#br0" timeOffset="1291.9">1563 505 6880 0 0,'2'3'157'0'0,"6"7"-29"0"0,-7-7-83 0 0,0 0-1 0 0,0 0 1 0 0,0 1 0 0 0,-1-1 0 0 0,1 0-1 0 0,-1 0 1 0 0,0 1 0 0 0,0-1 0 0 0,0 2-45 0 0,0-3 3 0 0,1 0 0 0 0,-1 0 0 0 0,0 0 0 0 0,0-1 0 0 0,1 1 0 0 0,-1 0 0 0 0,1-1 0 0 0,0 1 0 0 0,-1 0 1 0 0,1-1-1 0 0,0 1 0 0 0,0-1 0 0 0,0 1-3 0 0,0 0-1 0 0,0-1 1 0 0,0 1-1 0 0,0-1 0 0 0,0 1 1 0 0,-1 0-1 0 0,1-1 0 0 0,-1 1 1 0 0,1 0-1 0 0,-1-1 1 0 0,1 1-1 0 0,-1 0 0 0 0,0 0 1 0 0,0 0 0 0 0,0 2 19 0 0,0 1 36 0 0,0 4 152 0 0,1 0 107 0 0,-1 0 82 0 0,0 2 138 0 0,1 14 792 0 0,-1-16-899 0 0,0-2-117 0 0,-1 1-56 0 0,1-1-70 0 0,-1 0-82 0 0,-2-4 276 0 0,2-2-344 0 0,0 0-15 0 0,0 0 1 0 0,0 0-1 0 0,0 0 1 0 0,0 0 0 0 0,1 0-1 0 0,-1 0 1 0 0,0 1 0 0 0,0-1-1 0 0,1 0 1 0 0,-1 1-1 0 0,1-1 1 0 0,-1 2-20 0 0,0 3 90 0 0,0 1 45 0 0,1-4-142 0 0,0-1 36 0 0,0 17 242 0 0,0-12-272 0 0,0-3-53 0 0,0-1-49 0 0,0-1-56 0 0,0 0-65 0 0,0 0-180 0 0,0-2-118 0 0,0 1 67 0 0,0-1-44 0 0,0 0-595 0 0,0 0-471 0 0,0 0-896 0 0</inkml:trace>
  <inkml:trace contextRef="#ctx0" brushRef="#br0" timeOffset="1468.36">1452 63 10032 0 0,'0'0'297'0'0,"-3"-2"-9"0"0,-1-2-226 0 0,-5-3-24 0 0,-7-2 136 0 0,16 5-52 0 0,1 1-30 0 0,-1 1 325 0 0,0 2 21 0 0,2-3-21 0 0,9-7-94 0 0,-9 7-41 0 0,-2 3-8 0 0,0 0-37 0 0,1 0-176 0 0,1-3-34 0 0,-1 2-77 0 0,1-1 45 0 0,5-2 115 0 0,-4 2-94 0 0,-1 1-41 0 0,0 0-37 0 0,1 0-53 0 0,0 1-63 0 0,0-1-72 0 0,0 1-83 0 0,-2 0 36 0 0,1 0-49 0 0,0 0-43 0 0,-1 0-38 0 0,1 0-127 0 0,0 0-39 0 0,4 0-1314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2:27.3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490 284 6016 0 0,'0'0'133'0'0,"0"0"23"0"0,3-2 11 0 0,7-11-27 0 0,2-10 169 0 0,-6 9 144 0 0,-5 11-260 0 0,-1-2 36 0 0,3 0 399 0 0,-2 4-543 0 0,1-2 72 0 0,4-4 102 0 0,-5 3-124 0 0,0 1 24 0 0,0-1 59 0 0,-1-1 72 0 0,1 0 87 0 0,-1 3-239 0 0,0-1 35 0 0,0-14 637 0 0,0 9-500 0 0,0 4-174 0 0,-1 0-36 0 0,0 2-44 0 0,0 0-53 0 0,0 2 19 0 0,1-1 0 0 0,-1 1 0 0 0,1 0 0 0 0,-1-1 0 0 0,0 1 0 0 0,1 0 0 0 0,-1 0 0 0 0,0 0 0 0 0,1-1 0 0 0,-1 1 0 0 0,0 0 0 0 0,1 0 0 0 0,-1 0 0 0 0,0 0 0 0 0,1 0-22 0 0,-1 0 5 0 0,1 0 1 0 0,0 0-1 0 0,0 0 1 0 0,0 0-1 0 0,0 0 1 0 0,0 0-1 0 0,0 1 1 0 0,0-1-1 0 0,0 0 1 0 0,0 0-1 0 0,0 0 1 0 0,-1 0-1 0 0,1 0 1 0 0,0 0-1 0 0,0-1 1 0 0,0 1-1 0 0,0 0 1 0 0,0 0-1 0 0,0 0 1 0 0,0 0-1 0 0,0 0 1 0 0,0 0-1 0 0,0 0 1 0 0,0 0-1 0 0,-1 0 1 0 0,1 0-1 0 0,0 0 1 0 0,0 0-1 0 0,0 0 1 0 0,0 0-1 0 0,0 0 1 0 0,0 0-1 0 0,0 0 1 0 0,0 0-1 0 0,0 0 1 0 0,0-1-1 0 0,0 1 1 0 0,0 0-1 0 0,0 0 1 0 0,0 0-1 0 0,0 0 0 0 0,0 0 1 0 0,0 0-1 0 0,0 0 1 0 0,0 0-1 0 0,0 0 1 0 0,0 0-1 0 0,0-1 1 0 0,0 1-1 0 0,0 0 1 0 0,0 0-1 0 0,0 0 1 0 0,0 0-1 0 0,0 0 1 0 0,0 0-1 0 0,0 0 1 0 0,0 0-6 0 0,0-4 93 0 0,0 2-58 0 0,0 1 0 0 0,1-1 0 0 0,-1 0 0 0 0,-1 0 0 0 0,1 0 0 0 0,0 0 0 0 0,0 1 0 0 0,-1-1-1 0 0,1 0 1 0 0,-1 0 0 0 0,0-1-35 0 0,-9-2 218 0 0,3-6-10 0 0,7 10-192 0 0,0 0 0 0 0,-1 0-1 0 0,1 0 1 0 0,-1 0-1 0 0,0 0 1 0 0,1 0-1 0 0,-1 0 1 0 0,1 0-1 0 0,-1 0 1 0 0,0 0-1 0 0,0 0 1 0 0,0 1-1 0 0,0-1 1 0 0,1 0-1 0 0,-1 1 1 0 0,-1-1-16 0 0,-3-2 66 0 0,5 3-50 0 0,-1 0 1 0 0,0 0-1 0 0,1-1 1 0 0,-1 1-1 0 0,1 0 1 0 0,-1-1-1 0 0,0 1 1 0 0,1 0-1 0 0,-1-1 0 0 0,1 1 1 0 0,-1-1-1 0 0,1 1 1 0 0,-1-1-1 0 0,1 1 1 0 0,0-1-1 0 0,-1 0 1 0 0,1 1-1 0 0,-1-1 1 0 0,1 1-1 0 0,0-1 1 0 0,0 0-1 0 0,-1 0-16 0 0,-1-4 67 0 0,1 4-52 0 0,1 0 0 0 0,-1 0 0 0 0,0 1 0 0 0,1-1 0 0 0,-1 0 0 0 0,0 0 1 0 0,0 0-1 0 0,0 0 0 0 0,0 1 0 0 0,0-1 0 0 0,0 0 0 0 0,0 1 0 0 0,0-1 0 0 0,0 1 1 0 0,0-1-1 0 0,0 1 0 0 0,0-1 0 0 0,0 1 0 0 0,0 0 0 0 0,-1 0-15 0 0,-15-2 160 0 0,-1-1-38 0 0,12-4-22 0 0,4 3-40 0 0,-3 1 12 0 0,0 0 0 0 0,0 1 0 0 0,-1-1 1 0 0,1 1-1 0 0,-1 0-72 0 0,-6 0 68 0 0,-9 2 158 0 0,-6 0 42 0 0,18-1-220 0 0,-1-2-35 0 0,1 0-13 0 0,6 1 0 0 0,1 1 0 0 0,-1 0 0 0 0,0-1 0 0 0,0 2 0 0 0,0-1 0 0 0,0 0 0 0 0,0 0 0 0 0,0 1 0 0 0,0 0 0 0 0,0-1 0 0 0,0 1 0 0 0,0 0 0 0 0,0 1 0 0 0,0-1 0 0 0,0 1 0 0 0,-1-1 0 0 0,1 1 0 0 0,-7 2 0 0 0,-24 10 0 0 0,26-9-1 0 0,-19 7-72 0 0,1 0 59 0 0,24-11 14 0 0,1 1 0 0 0,-1 0 0 0 0,0-1 0 0 0,0 1 0 0 0,1 0 0 0 0,-1 0 0 0 0,1 0 0 0 0,-1 0 0 0 0,1 0 0 0 0,-1 0 0 0 0,1 0 0 0 0,0 0 0 0 0,-1 1 0 0 0,1-1 0 0 0,0 0 0 0 0,0 1 0 0 0,-1 1 0 0 0,-5 6 0 0 0,-9 1 0 0 0,8 0 0 0 0,7-8 0 0 0,-1 0 0 0 0,1-1 0 0 0,-1 1 0 0 0,0 0 0 0 0,0 0 0 0 0,0-1 0 0 0,0 1 0 0 0,0-1 0 0 0,0 1 0 0 0,0-1 0 0 0,-1 0 0 0 0,1 1 0 0 0,0-1 0 0 0,1 0 0 0 0,-1 1 0 0 0,1-1 0 0 0,-1 1 0 0 0,1-1 0 0 0,0 1 0 0 0,0 0 0 0 0,0-1 0 0 0,0 1 0 0 0,0 0 0 0 0,0 0 0 0 0,0 1 0 0 0,-1 0 0 0 0,1 0 0 0 0,-1 0 0 0 0,0 0 0 0 0,0 0 0 0 0,0 0 0 0 0,-1 0 0 0 0,1-1 0 0 0,1 0 0 0 0,-1 0 0 0 0,1 0 0 0 0,-1 0 0 0 0,1 0 0 0 0,0 1 0 0 0,0-1 0 0 0,0 0 0 0 0,0 1 0 0 0,0-1 0 0 0,1 1 0 0 0,-1-1 0 0 0,1 1 0 0 0,-1-1 0 0 0,1 39-32 0 0,0-21 0 0 0,0-19 29 0 0,0 1 0 0 0,1 0 1 0 0,-1-1-1 0 0,0 1 0 0 0,1 0 1 0 0,-1-1-1 0 0,1 1 1 0 0,-1-1-1 0 0,1 1 0 0 0,0-1 1 0 0,0 1-1 0 0,-1-1 1 0 0,1 1-1 0 0,1-1 3 0 0,2 7-23 0 0,4 8-7 0 0,-4-8 12 0 0,-1 0 0 0 0,2-1-1 0 0,-1 1 1 0 0,1-1 0 0 0,0-1 0 0 0,0 1 0 0 0,1-1 0 0 0,2 3 18 0 0,11 10-34 0 0,5 6 15 0 0,25 20 19 0 0,-34-35-3 0 0,0 0 0 0 0,1-1 1 0 0,0-1-1 0 0,14 5 3 0 0,11 5-46 0 0,-29-13 44 0 0,0 1-1 0 0,-1 1 1 0 0,10 7 2 0 0,-12-7 0 0 0,1 0 0 0 0,-1-1 0 0 0,1 0 0 0 0,0 0 0 0 0,1-2 0 0 0,9 5 0 0 0,39 13 0 0 0,35 19 0 0 0,-42-10 0 0 0,-42-25 0 0 0,-1-1 1 0 0,-1 1 0 0 0,1 0 0 0 0,-1 1 0 0 0,5 5-1 0 0,9 10 49 0 0,-20-21-49 0 0,-1 0 1 0 0,0 0-1 0 0,0 0 1 0 0,0 0 0 0 0,1 1-1 0 0,-1-1 1 0 0,0 1-1 0 0,-1-1 1 0 0,1 1-1 0 0,0-1 1 0 0,0 1-1 0 0,-1-1 1 0 0,1 1-1 0 0,0 0 1 0 0,-1-1-1 0 0,0 1 1 0 0,1 0-1 0 0,-1-1 1 0 0,0 1 0 0 0,0 0-1 0 0,0 0 1 0 0,0-1 1 0 0,0 1 0 0 0,1-1 0 0 0,-1 1 0 0 0,0 0 0 0 0,1-1 0 0 0,-1 1 0 0 0,1-1 0 0 0,-1 1 0 0 0,1-1-1 0 0,0 0 1 0 0,0 1 0 0 0,0-1-2 0 0,5 12 29 0 0,-2 15 8 0 0,-3-25-22 0 0,-1 0 0 0 0,0 0 0 0 0,0 1-1 0 0,-1-1 1 0 0,1 0 0 0 0,-1 0 0 0 0,1 0 0 0 0,-1 0 0 0 0,-1 2-15 0 0,-11 18 109 0 0,0 1 30 0 0,10-19-113 0 0,3-4-20 0 0,0-1 1 0 0,0 1-1 0 0,-1 0 1 0 0,1-1-1 0 0,0 1 1 0 0,-1-1-1 0 0,1 1 1 0 0,0 0-1 0 0,-1-1 1 0 0,1 1-1 0 0,-1-1 1 0 0,1 1-1 0 0,-1-1 1 0 0,1 1-1 0 0,-1-1 1 0 0,1 0-1 0 0,-1 1 1 0 0,0-1-1 0 0,1 0 1 0 0,-1 1-1 0 0,0-1 1 0 0,0 0-7 0 0,-4 3 29 0 0,-8 8 82 0 0,12-10-92 0 0,-1 1 0 0 0,0 0 0 0 0,0-1 0 0 0,0 1 0 0 0,0-1 0 0 0,0 1 0 0 0,0-1 0 0 0,0 0 0 0 0,-2 1-19 0 0,-22 3 151 0 0,-11 11 95 0 0,29-13-211 0 0,-1-1-1 0 0,0 1 1 0 0,0-1 0 0 0,-6 0-35 0 0,-14-1 102 0 0,-45-1 75 0 0,38 0-77 0 0,28-1-82 0 0,0 0-1 0 0,0 0 0 0 0,0-1 0 0 0,0 0 0 0 0,-8-3-17 0 0,14 4 6 0 0,-1 0 1 0 0,0 0 0 0 0,-1 0 0 0 0,1 1-1 0 0,0-1 1 0 0,-1 1 0 0 0,1 0-1 0 0,0 0 1 0 0,-1 0-7 0 0,-13-1 42 0 0,1-5-23 0 0,13 4-12 0 0,0 1-1 0 0,-1 0 0 0 0,1 0 1 0 0,0 0-1 0 0,-1 1 0 0 0,1-1 1 0 0,-1 1-1 0 0,-1-1-6 0 0,4 1 3 0 0,-1 0 0 0 0,0 0 0 0 0,0 0 1 0 0,0 0-1 0 0,0-1 0 0 0,1 1 0 0 0,-1-1 0 0 0,0 1 0 0 0,1-1 1 0 0,-1 0-1 0 0,0 0 0 0 0,1 1 0 0 0,-1-1 0 0 0,1 0 1 0 0,-1-1-1 0 0,1 1 0 0 0,-1 0 0 0 0,1 0 0 0 0,0-1 1 0 0,-1 0-4 0 0,-14-10-2 0 0,1 9-63 0 0,7 2 15 0 0,3-1-37 0 0,2-2-38 0 0,3-2-37 0 0,-3 0-187 0 0,1 4 291 0 0,0 0-15 0 0,1 1-23 0 0,0-1-42 0 0,0 0-15 0 0,0 1-41 0 0,0-1-47 0 0,0 0-51 0 0,0 1 4 0 0,1-1-41 0 0,-1 1-47 0 0,1-1-49 0 0,0 1-53 0 0,-1-1-54 0 0,1 1-60 0 0,0-1-60 0 0,0 0-1334 0 0,0 2-1124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2:27.9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32 175 5072 0 0,'0'0'144'0'0,"3"0"1"0"0,9 0 43 0 0,-2 0 55 0 0,25 0 1138 0 0,-26 0-1045 0 0,-4 0-212 0 0,0 0-37 0 0,6-2 272 0 0,2-4 56 0 0,-1 0-9 0 0,0 4-62 0 0,13 2 231 0 0,13 0 167 0 0,-27-2-564 0 0,-1-3-49 0 0,3-1 3 0 0,6 3 10 0 0,-5 3-17 0 0,-3 0-4 0 0,1-1-22 0 0,0-6 3 0 0,-10 6-89 0 0,-1 0 0 0 0,1 0 0 0 0,-1 1 0 0 0,1-1 0 0 0,0 0 0 0 0,-1 1 1 0 0,1-1-1 0 0,0 1 0 0 0,0-1 0 0 0,-1 1 0 0 0,1 0 0 0 0,0 0 1 0 0,0-1-14 0 0,5 2 51 0 0,-5-1-36 0 0,0 0-1 0 0,0 0 1 0 0,1 0 0 0 0,-1 0 0 0 0,0 0-1 0 0,0-1 1 0 0,0 1 0 0 0,0 0 0 0 0,0-1-1 0 0,1 0-14 0 0,5-4 40 0 0,-6 4-31 0 0,-1 0-1 0 0,1 0 1 0 0,-1 0 0 0 0,1 1-1 0 0,-1-1 1 0 0,1 0 0 0 0,-1 1-1 0 0,1-1 1 0 0,-1 1 0 0 0,1-1 0 0 0,0 1-1 0 0,-1 0 1 0 0,1 0 0 0 0,0 0-9 0 0,0 0 9 0 0,-1 0 0 0 0,1-1 1 0 0,0 1-1 0 0,-1 0 0 0 0,1-1 0 0 0,-1 1 1 0 0,1-1-1 0 0,0 1 0 0 0,-1-1 1 0 0,1 0-1 0 0,-1 0 0 0 0,0 1 1 0 0,1-1-1 0 0,-1-1-9 0 0,7-2 47 0 0,6-2 56 0 0,-10 0-34 0 0,1 0 15 0 0,4 5 39 0 0,-6-1-54 0 0,7-9-41 0 0,-7 8 36 0 0,-3 1 7 0 0,0-5-20 0 0,0 6-45 0 0,1 1 0 0 0,-1-1-1 0 0,0 0 1 0 0,0 0-1 0 0,0 0 1 0 0,0 1 0 0 0,0-1-1 0 0,0 0 1 0 0,0 0-1 0 0,0 0 1 0 0,-1 0 0 0 0,1 1-1 0 0,0-1 1 0 0,0 0-1 0 0,-1 0 1 0 0,1 1 0 0 0,0-1-1 0 0,-1 0 1 0 0,1 0 0 0 0,-1 1-1 0 0,1-1 1 0 0,-1 0-1 0 0,1 1 1 0 0,-1-1 0 0 0,1 1-6 0 0,-14-3 105 0 0,14 3-103 0 0,-1 0 0 0 0,1 0 0 0 0,-1 0 0 0 0,0 0 0 0 0,1 0 0 0 0,-1-1 0 0 0,1 1 0 0 0,-1 0 0 0 0,1 0 1 0 0,-1 0-1 0 0,1-1 0 0 0,-1 1 0 0 0,1 0 0 0 0,-1-1 0 0 0,1 1 0 0 0,-1 0 0 0 0,1-1 0 0 0,-1 1 0 0 0,1-1 0 0 0,0 1 0 0 0,-1 0 0 0 0,1-1 0 0 0,0 1 0 0 0,-1-1-2 0 0,1 0 3 0 0,-1 0 0 0 0,1 1-1 0 0,-1-1 1 0 0,1 1-1 0 0,-1-1 1 0 0,1 1-1 0 0,-1-1 1 0 0,1 1-1 0 0,-1-1 1 0 0,0 1 0 0 0,1-1-1 0 0,-1 1 1 0 0,0 0-1 0 0,1-1 1 0 0,-1 1-1 0 0,0 0 1 0 0,1 0-1 0 0,-1-1 1 0 0,0 1-1 0 0,0 0 1 0 0,1 0 0 0 0,-1 0-1 0 0,0 0 1 0 0,0 0-1 0 0,0 0-2 0 0,-9 0 44 0 0,7 1-35 0 0,1-1-1 0 0,-1 0 1 0 0,0 1 0 0 0,0-2 0 0 0,0 1-1 0 0,1 0 1 0 0,-1 0 0 0 0,0-1 0 0 0,0 0-1 0 0,0 1 1 0 0,0-2-9 0 0,1-1 11 0 0,-4-4 8 0 0,5 6-15 0 0,0 1 0 0 0,0-1 0 0 0,0 1 0 0 0,0 0 0 0 0,0-1 0 0 0,0 1 0 0 0,0 0 0 0 0,-1 0 1 0 0,1 0-1 0 0,0 0 0 0 0,0 0 0 0 0,0 0 0 0 0,0 0 0 0 0,-1 0-4 0 0,-13 0 93 0 0,-106 0 165 0 0,120 0-251 0 0,-1 0 0 0 0,0 1 0 0 0,1-1 0 0 0,-1 0 0 0 0,1 0 0 0 0,-1 1 1 0 0,0-1-1 0 0,1 1 0 0 0,-1 0 0 0 0,1-1 0 0 0,0 1 0 0 0,-1 0 0 0 0,0 1-7 0 0,0-1 8 0 0,0 0 0 0 0,1 0-1 0 0,-1 0 1 0 0,0-1-1 0 0,0 1 1 0 0,1 0 0 0 0,-1-1-1 0 0,0 1 1 0 0,0-1 0 0 0,0 1-1 0 0,0-1 1 0 0,0 0 0 0 0,-2 0-8 0 0,1 0 8 0 0,0 0-1 0 0,0 1 1 0 0,0-1 0 0 0,0 1 0 0 0,0-1 0 0 0,0 1 0 0 0,-2 1-8 0 0,-13 6-10 0 0,13-5-10 0 0,4-3 14 0 0,0 0-1 0 0,1 0 1 0 0,-1 1 0 0 0,1-1-1 0 0,-1 0 1 0 0,0 1 0 0 0,1-1 0 0 0,-1 0-1 0 0,1 1 1 0 0,-1-1 0 0 0,1 1-1 0 0,-1-1 1 0 0,1 1 0 0 0,-1-1 0 0 0,1 1-1 0 0,0 0 1 0 0,-1-1 0 0 0,1 1-1 0 0,0-1 1 0 0,-1 1 0 0 0,1 0 0 0 0,0 0 6 0 0,-3 4-22 0 0,-6 5-35 0 0,-5-2 34 0 0,11-7 23 0 0,0 1 0 0 0,0-1-1 0 0,0 1 1 0 0,0 0 0 0 0,0 0 0 0 0,0 1 0 0 0,-29 29 0 0 0,31-31 0 0 0,-1 0 0 0 0,1 0 0 0 0,0 0 0 0 0,0 1 0 0 0,0-1 0 0 0,0 0 0 0 0,0 1 0 0 0,0-1 0 0 0,0 1 0 0 0,0-1 0 0 0,0 1 0 0 0,1-1 0 0 0,-1 1 0 0 0,1 0 0 0 0,-1-1 0 0 0,1 1 0 0 0,0 0 0 0 0,-1 0 0 0 0,1-1 0 0 0,0 1 0 0 0,0-1 0 0 0,0 0 0 0 0,0-1 0 0 0,0 1 0 0 0,0 0 0 0 0,0-1 0 0 0,0 1 0 0 0,0 0 0 0 0,0-1 0 0 0,0 1 0 0 0,-1 0 0 0 0,1-1 0 0 0,0 1 0 0 0,0 0 0 0 0,-1-1 0 0 0,1 1 0 0 0,0-1 0 0 0,-1 1 0 0 0,1-1 0 0 0,-1 1 0 0 0,1-1 0 0 0,-1 1 0 0 0,1-1 0 0 0,-1 1 0 0 0,1-1 0 0 0,-1 1 0 0 0,0-1 0 0 0,1 0 0 0 0,-1 1 0 0 0,1-1 0 0 0,-1 1 0 0 0,1-1 0 0 0,-1 1 0 0 0,1-1 0 0 0,-1 1 0 0 0,1-1 0 0 0,-1 1 0 0 0,1-1 0 0 0,0 1 0 0 0,-1-1 0 0 0,1 1 0 0 0,0 0 0 0 0,-1-1 0 0 0,1 1 0 0 0,0 0 0 0 0,0-1 0 0 0,0 1 0 0 0,0 0 0 0 0,-1-1 0 0 0,1 1 0 0 0,0 0 0 0 0,0-1 0 0 0,0 1 0 0 0,1 0 0 0 0,-1 6 0 0 0,0-5 0 0 0,0 0 0 0 0,0 0 0 0 0,0 1 0 0 0,0-1 0 0 0,0 0 0 0 0,-1 0 0 0 0,1 0 0 0 0,0 0 0 0 0,-1 0 0 0 0,0 1 0 0 0,-4 5-1 0 0,-1 2-24 0 0,4 7-43 0 0,2-15 59 0 0,0 1-1 0 0,0 0 0 0 0,0 0 1 0 0,0 0-1 0 0,1 0 0 0 0,-1 0 1 0 0,1-1-1 0 0,0 1 0 0 0,0 0 1 0 0,0 0-1 0 0,0-1 0 0 0,0 1 0 0 0,0-1 1 0 0,1 1-1 0 0,0 0 10 0 0,15 29-17 0 0,-8-9 13 0 0,0-1 22 0 0,11 3 85 0 0,15 8-3 0 0,-11-10-35 0 0,-19-19-54 0 0,0 1 0 0 0,0-1 0 0 0,0 0-1 0 0,1-1 1 0 0,-1 1-11 0 0,1-1 22 0 0,-1 0 1 0 0,1 1-1 0 0,-1 0 0 0 0,0 1 1 0 0,0-1-23 0 0,-1 1 24 0 0,1-1 0 0 0,-1 0 0 0 0,1 0 0 0 0,0-1 0 0 0,1 1-24 0 0,-4-3 10 0 0,1 1-1 0 0,-1-1 0 0 0,1 0 0 0 0,-1-1 1 0 0,1 1-1 0 0,-1 0 0 0 0,1-1 0 0 0,0 1 1 0 0,-1-1-1 0 0,1 0 0 0 0,1 0-9 0 0,14 2 94 0 0,0 5-11 0 0,-7-3-34 0 0,10 6 96 0 0,-5-3-30 0 0,-1-6-7 0 0,5-3-25 0 0,-11-1 23 0 0,0-1 0 0 0,0 0 0 0 0,8-5-106 0 0,-4 3 77 0 0,-11 5-64 0 0,0 0 0 0 0,-1 1 0 0 0,1-1-1 0 0,0 1 1 0 0,0 0 0 0 0,0-1 0 0 0,0 1 0 0 0,0 0 0 0 0,0 0-1 0 0,0 1 1 0 0,2-1-13 0 0,-3 0 10 0 0,1 0 0 0 0,0 0 0 0 0,0 0 0 0 0,0 0 0 0 0,-1 0 0 0 0,1 0 0 0 0,0 0 0 0 0,0-1 0 0 0,0 1 0 0 0,-1-1 0 0 0,2 0-10 0 0,17-11 32 0 0,5-2 17 0 0,-21 12-41 0 0,0 1 0 0 0,1-1-1 0 0,-1 0 1 0 0,0 0 0 0 0,2-2-8 0 0,2-3-28 0 0,-3 3-27 0 0,0 0-40 0 0,-1-1-47 0 0,1 0-56 0 0,2-2-141 0 0,0-1-117 0 0,6-5-48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2:29.7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7312 0 0,'0'0'165'0'0,"0"0"22"0"0,0 0 9 0 0,2 3-20 0 0,6 4-113 0 0,-5-4-9 0 0,-2-1 158 0 0,0 0-47 0 0,0-1-39 0 0,-1 1-34 0 0,1 2 31 0 0,-2 1-37 0 0,0-3-30 0 0,1-1 37 0 0,0 6 162 0 0,0-5-169 0 0,0 0-1 0 0,0 0 0 0 0,0 0 1 0 0,0 1-1 0 0,0-1 0 0 0,0 0 0 0 0,1 0 1 0 0,-1 0-1 0 0,1 0 0 0 0,0 1-85 0 0,4 6 273 0 0,3 6 212 0 0,0 0-10 0 0,-3-6-218 0 0,-2-2-27 0 0,-2 0-57 0 0,-1 6 57 0 0,1 4 3 0 0,6-3-2 0 0,0-2-51 0 0,-5-10-137 0 0,0 1 0 0 0,0 0-1 0 0,-1 0 1 0 0,1 0-1 0 0,-1 0 1 0 0,0 0 0 0 0,1 1-43 0 0,-1 3 98 0 0,0 1 1 0 0,0-1 0 0 0,0 1 0 0 0,-1-1-99 0 0,-1 33 313 0 0,0-7-103 0 0,4-3-48 0 0,3-7-9 0 0,-4-17-91 0 0,-1 1 0 0 0,1-1 0 0 0,-1 0 0 0 0,0 0 1 0 0,-1 5-63 0 0,0-4 62 0 0,1-1 0 0 0,0 0 0 0 0,0 0 0 0 0,0 1 1 0 0,2 3-63 0 0,3 14 153 0 0,-3 15 76 0 0,-1-19-47 0 0,4-2-38 0 0,-1-3-43 0 0,-3 5 32 0 0,-2-7-23 0 0,3 4 55 0 0,1-8-96 0 0,-2 1 1 0 0,1-1 0 0 0,-2 1 0 0 0,1 2-70 0 0,0 14 200 0 0,0-12-79 0 0,3-4-54 0 0,-4-9-60 0 0,0 1 0 0 0,0-1 0 0 0,0 1 0 0 0,0 0 0 0 0,0-1 0 0 0,-1 1 0 0 0,1 0-1 0 0,-1 0 1 0 0,1-1 0 0 0,-1 1 0 0 0,0 0 0 0 0,0 0 0 0 0,0 0-7 0 0,0 21 55 0 0,0 4 50 0 0,3-14-95 0 0,1-8-46 0 0,-2-1-95 0 0,1-2-97 0 0,-2-1 60 0 0,-1 0-42 0 0,1 0-44 0 0,0-1-44 0 0,-1 1-38 0 0,0-1-35 0 0,1 0-244 0 0,-1 0-57 0 0,0 0-796 0 0,0 0-627 0 0,0 0-1190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2:34.7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18 254 5960 0 0,'6'-1'55'0'0,"-4"1"-36"0"0,0 0 0 0 0,-1 0-1 0 0,1 0 1 0 0,0 0 0 0 0,-1 0 0 0 0,1 0 0 0 0,0 0 0 0 0,-1 1 0 0 0,1-1-1 0 0,-1 1 1 0 0,1-1 0 0 0,1 1-19 0 0,0 4 87 0 0,2 3 34 0 0,-5-8-118 0 0,0 0 0 0 0,1 0-1 0 0,-1 0 1 0 0,0 0 0 0 0,0 0 0 0 0,0 0 0 0 0,1 0-1 0 0,-1 0 1 0 0,0 0 0 0 0,0 0 0 0 0,1 0-1 0 0,-1 0 1 0 0,0 0 0 0 0,0 0 0 0 0,1 0 0 0 0,-1 0-1 0 0,0 0 1 0 0,0 0 0 0 0,0 0 0 0 0,1 0 0 0 0,-1 0-1 0 0,0 0 1 0 0,0 0 0 0 0,1 0 0 0 0,-1 0-1 0 0,0-1 1 0 0,0 1 0 0 0,0 0 0 0 0,1 0 0 0 0,-1 0-1 0 0,0 0 1 0 0,0 0 0 0 0,0-1 0 0 0,0 1-1 0 0,1 0-2 0 0,3-7 34 0 0,-4 7-34 0 0,0-1 0 0 0,1 1-1 0 0,-1-1 1 0 0,0 1 0 0 0,1 0 0 0 0,-1-1 0 0 0,0 1 0 0 0,1-1 0 0 0,-1 1 0 0 0,0 0-1 0 0,1-1 1 0 0,-1 1 0 0 0,0 0 0 0 0,1 0 0 0 0,-1-1 0 0 0,1 1 0 0 0,-1 0 0 0 0,1 0-1 0 0,-1 0 1 0 0,1-1 0 0 0,-1 1 0 0 0,1 0 0 0 0,-1 0 0 0 0,1 0 0 0 0,-1 0 0 0 0,1 0-1 0 0,-1 0 1 0 0,1 0 0 0 0,-1 0 0 0 0,1 0 0 0 0,-1 0 0 0 0,1 1 0 0 0,8-1 32 0 0,1 0 56 0 0,3 0 97 0 0,18 0 312 0 0,-20-2-194 0 0,2-4 39 0 0,-1-1-7 0 0,-1 6-47 0 0,-1 1-38 0 0,14 0 324 0 0,-13 0-289 0 0,-1 0 37 0 0,1 0 95 0 0,4-5-62 0 0,-4-3-104 0 0,-7 5-77 0 0,-1 2-81 0 0,1 1-51 0 0,1 1-29 0 0,-2-1 37 0 0,-2 0-41 0 0,-1 0 0 0 0,1 0 1 0 0,0 0-1 0 0,-1 0 0 0 0,1 0 1 0 0,0 0-1 0 0,-1 0 0 0 0,1 0 1 0 0,0-1-1 0 0,-1 1 0 0 0,1 0 0 0 0,0 0 1 0 0,-1-1-1 0 0,1 1 0 0 0,-1 0 1 0 0,1-1-1 0 0,0 1 0 0 0,-1-1 1 0 0,1 1-1 0 0,-1 0 0 0 0,1-1 1 0 0,-1 1-1 0 0,0-1 0 0 0,1 0 1 0 0,-1 1-1 0 0,1-1-9 0 0,-1 1 11 0 0,0-1 1 0 0,1 0 0 0 0,-1 1-1 0 0,1-1 1 0 0,-1 1 0 0 0,1-1-1 0 0,-1 1 1 0 0,1-1-1 0 0,-1 1 1 0 0,1 0 0 0 0,-1-1-1 0 0,1 1 1 0 0,0 0-1 0 0,-1-1 1 0 0,1 1 0 0 0,-1 0-1 0 0,1 0 1 0 0,0 0-1 0 0,-1-1 1 0 0,1 1 0 0 0,0 0-1 0 0,0 0 1 0 0,-1 0-1 0 0,1 0 1 0 0,0 0 0 0 0,-1 0-12 0 0,9-1 148 0 0,3-4 197 0 0,-8 3-225 0 0,-1-1-55 0 0,1 1-63 0 0,9-3 187 0 0,-9-2-76 0 0,0 2-11 0 0,1 4 4 0 0,3 1 68 0 0,-7 0-170 0 0,-1 0 1 0 0,1 0 0 0 0,-1 0-1 0 0,1-1 1 0 0,0 1 0 0 0,-1 0-1 0 0,1 0 1 0 0,-1 0 0 0 0,1 0-1 0 0,-1-1 1 0 0,1 1 0 0 0,-1 0-1 0 0,1-1 1 0 0,-1 1 0 0 0,1 0-1 0 0,-1-1 1 0 0,1 1 0 0 0,-1 0-1 0 0,0-1 1 0 0,1 1 0 0 0,-1-1-1 0 0,0 1 1 0 0,1-1 0 0 0,-1 1-1 0 0,0-1 1 0 0,0 1-1 0 0,1-1 1 0 0,-1 1 0 0 0,0-1-1 0 0,0 1 1 0 0,0-1 0 0 0,0 1-1 0 0,0-1 1 0 0,1 0 0 0 0,-1 1-1 0 0,0-1 1 0 0,0 1 0 0 0,-1-1-1 0 0,1 0-4 0 0,0 0 4 0 0,0 1 0 0 0,0-1-1 0 0,0 1 1 0 0,0-1 0 0 0,0 1-1 0 0,0-1 1 0 0,0 0-1 0 0,0 1 1 0 0,0-1 0 0 0,1 1-1 0 0,-1-1 1 0 0,0 1-1 0 0,0-1 1 0 0,0 1 0 0 0,1-1-1 0 0,-1 1 1 0 0,0-1-1 0 0,1 1 1 0 0,-1-1 0 0 0,0 1-1 0 0,1-1 1 0 0,-1 1-1 0 0,1-1 1 0 0,-1 1 0 0 0,0 0-1 0 0,1-1 1 0 0,-1 1 0 0 0,1 0-1 0 0,-1 0 1 0 0,1-1-1 0 0,-1 1 1 0 0,1 0 0 0 0,0 0-1 0 0,-1 0 1 0 0,1-1-1 0 0,-1 1 1 0 0,1 0 0 0 0,-1 0-1 0 0,1 0-3 0 0,0 0 1 0 0,-1 0 0 0 0,0 0 0 0 0,0 0 0 0 0,0 0 0 0 0,0 0 0 0 0,0 0 0 0 0,0 0 0 0 0,0 0 0 0 0,0 0 0 0 0,0 0 0 0 0,0 0 0 0 0,1 0 0 0 0,-1 0 0 0 0,0 0 0 0 0,0 0 0 0 0,0 0 0 0 0,0 0 0 0 0,0 0-1 0 0,0 0 1 0 0,0 0 0 0 0,0 0 0 0 0,0 0 0 0 0,0 0 0 0 0,0 0 0 0 0,1 0 0 0 0,-1 0 0 0 0,0 0 0 0 0,0 0 0 0 0,0 0 0 0 0,0 0 0 0 0,0 0 0 0 0,0 0 0 0 0,0 0 0 0 0,0-1 0 0 0,0 1 0 0 0,0 0 0 0 0,0 0 0 0 0,0 0 0 0 0,0 0 0 0 0,0 0 0 0 0,0 0 0 0 0,0 0-1 0 0,0 0 1 0 0,0 0 0 0 0,0 0 0 0 0,0 0 0 0 0,0-1 0 0 0,0 1 0 0 0,0 0 0 0 0,0 0 0 0 0,0 0 0 0 0,0 0 0 0 0,0 0 0 0 0,0 0 0 0 0,0 0 0 0 0,0 0 0 0 0,0 0-1 0 0,0-1 3 0 0,0 0-1 0 0,0 1 1 0 0,0-1 0 0 0,0 0-1 0 0,1 1 1 0 0,-1-1 0 0 0,0 0-1 0 0,0 1 1 0 0,1-1 0 0 0,-1 1-1 0 0,0-1 1 0 0,1 0 0 0 0,-1 1-1 0 0,0-1 1 0 0,1 1 0 0 0,-1-1-1 0 0,1 1 1 0 0,-1-1 0 0 0,1 1-1 0 0,-1 0 1 0 0,1-1 0 0 0,-1 1-1 0 0,1-1-2 0 0,0 1 5 0 0,-1 0 0 0 0,1-1 0 0 0,-1 1 0 0 0,1 0 0 0 0,-1-1 0 0 0,1 1 0 0 0,-1-1 0 0 0,1 1 0 0 0,-1-1 0 0 0,0 1 0 0 0,1-1-1 0 0,-1 0 1 0 0,0 1 0 0 0,1-1 0 0 0,-1 1 0 0 0,0-1 0 0 0,0 0 0 0 0,0 1 0 0 0,1-1 0 0 0,-1 0 0 0 0,0 1 0 0 0,0-1 0 0 0,0 0-5 0 0,-3-4 84 0 0,-7-6 4 0 0,7 9 0 0 0,3-1-15 0 0,0 1-62 0 0,0 1 0 0 0,-1-1 0 0 0,1 0 0 0 0,-1 0-1 0 0,1 1 1 0 0,-1-1 0 0 0,0 0 0 0 0,0 1 0 0 0,0-1 0 0 0,0 1 0 0 0,-1-2-11 0 0,-2-5 7 0 0,2 3 11 0 0,1 5-15 0 0,1-1 0 0 0,0 0 1 0 0,0 1-1 0 0,-1-1 0 0 0,1 1 0 0 0,0-1 0 0 0,-1 0 0 0 0,1 1 0 0 0,-1-1 0 0 0,1 1 0 0 0,-1-1 0 0 0,1 1 1 0 0,-1-1-1 0 0,1 1 0 0 0,-1-1 0 0 0,1 1 0 0 0,-1 0 0 0 0,0-1 0 0 0,1 1 0 0 0,-1 0 0 0 0,0 0 0 0 0,0-1-3 0 0,-3-1 4 0 0,2 1-1 0 0,1 1 0 0 0,0-1 0 0 0,0 0 0 0 0,0 0 0 0 0,0 0-1 0 0,0 0 1 0 0,1 0 0 0 0,-1 0 0 0 0,0 0 0 0 0,0 0 0 0 0,1 0 0 0 0,-1 0-1 0 0,0 0 1 0 0,1 0 0 0 0,-1 0-3 0 0,1 0 2 0 0,0 0 1 0 0,0 0-1 0 0,-1 1 0 0 0,1-1 0 0 0,0 0 0 0 0,-1 0 1 0 0,1 1-1 0 0,-1-1 0 0 0,1 1 0 0 0,-1-1 0 0 0,1 0 1 0 0,-1 1-1 0 0,0-1 0 0 0,1 1 0 0 0,-1-1 0 0 0,1 1 1 0 0,-1-1-1 0 0,0 1 0 0 0,0 0 0 0 0,1-1 0 0 0,-1 1 1 0 0,0 0-1 0 0,0 0 0 0 0,1-1 0 0 0,-1 1 0 0 0,0 0 0 0 0,0 0 1 0 0,0 0-1 0 0,0 0-2 0 0,0 0 1 0 0,1 0 1 0 0,-1 0-1 0 0,1 0 0 0 0,-1 0 0 0 0,1 0 1 0 0,-1 0-1 0 0,1 0 0 0 0,-1 0 1 0 0,1 0-1 0 0,-1 0 0 0 0,1 0 1 0 0,-1 0-1 0 0,1 0 0 0 0,-1-1 1 0 0,1 1-1 0 0,0 0 0 0 0,-1 0 1 0 0,1-1-1 0 0,-1 1 0 0 0,1 0 1 0 0,-1-1-1 0 0,1 1 0 0 0,0 0 1 0 0,-1-1-1 0 0,1 1 0 0 0,0 0 1 0 0,-1-1-1 0 0,1 1 0 0 0,0-1-1 0 0,-8-6 53 0 0,7 6-52 0 0,0 1 1 0 0,0-1 0 0 0,0 1 0 0 0,0 0 0 0 0,0-1-1 0 0,0 1 1 0 0,0 0 0 0 0,-1 0 0 0 0,1 0 0 0 0,0 0-1 0 0,0 0 1 0 0,0 0 0 0 0,0 0 0 0 0,-1 0-2 0 0,-13 0 71 0 0,-58 0-55 0 0,71 0-16 0 0,0 0 0 0 0,1 1 0 0 0,-1-1 0 0 0,0 0 0 0 0,1 1 0 0 0,-1-1 0 0 0,1 1 0 0 0,-1-1 0 0 0,1 1 0 0 0,-1 0 0 0 0,1-1 0 0 0,-1 1 0 0 0,1 0 0 0 0,-1 0 0 0 0,-6 4 0 0 0,7-4 0 0 0,-10 5 3 0 0,-1-1 1 0 0,1-1-1 0 0,-4 1-3 0 0,-11 9 59 0 0,13-2 4 0 0,5 2-37 0 0,7-11-26 0 0,-1 0 0 0 0,1 0 1 0 0,-1-1-1 0 0,1 1 0 0 0,-1-1 1 0 0,-2 3-1 0 0,-28 26 0 0 0,25-23 0 0 0,3-5 0 0 0,1 0 0 0 0,0 0 0 0 0,0 1 0 0 0,0-1 0 0 0,0 1 0 0 0,0 0 0 0 0,-13 28 18 0 0,1-1 108 0 0,11-14-11 0 0,4 13 180 0 0,1-14-97 0 0,-1-8-100 0 0,-1 0-40 0 0,0 7-26 0 0,1-12-32 0 0,0 0 1 0 0,0 0 0 0 0,0 0 0 0 0,1 0-1 0 0,-1 0 1 0 0,1 0 0 0 0,-1 0-1 0 0,1 0 1 0 0,1 2-1 0 0,11 19 49 0 0,0 0-44 0 0,-11-19-5 0 0,-1-5 0 0 0,-1 1 0 0 0,0-1 0 0 0,0 1 0 0 0,1 0 0 0 0,-1-1 0 0 0,0 1 0 0 0,1 0 0 0 0,-1-1 0 0 0,1 1 0 0 0,-1-1 0 0 0,1 1 0 0 0,-1-1 0 0 0,1 1 0 0 0,-1-1 0 0 0,1 0 0 0 0,-1 1 0 0 0,1-1 0 0 0,0 0 0 0 0,-1 1 0 0 0,1-1 0 0 0,0 0 0 0 0,0 1 0 0 0,3 1 0 0 0,12 11 16 0 0,0 0 52 0 0,0-4 9 0 0,0-1-34 0 0,15 7-45 0 0,-16-11-45 0 0,6-5 28 0 0,-12 0 19 0 0,-7 1-1 0 0,1 0 1 0 0,0 0 0 0 0,-1 1 0 0 0,1-1 0 0 0,0 0 0 0 0,-1 1 0 0 0,1 0 0 0 0,-1-1 0 0 0,1 1 0 0 0,-1 0-1 0 0,0 0 1 0 0,2 1 0 0 0,-2 0 2 0 0,1-1-1 0 0,-1 0 0 0 0,1 0 0 0 0,-1 0 0 0 0,1-1 1 0 0,-1 1-1 0 0,1-1 0 0 0,-1 1 0 0 0,1-1 0 0 0,0 0 1 0 0,-1 0-1 0 0,2 0-1 0 0,5 0-28 0 0,19 0 49 0 0,-19 0-58 0 0,0 0-48 0 0,1 0-88 0 0,-1 0-104 0 0,-5 0 92 0 0,0 0-35 0 0,0 0-36 0 0,0 0-41 0 0,-2 0-56 0 0,0 0-54 0 0,0 0-48 0 0,0 0-42 0 0,0 0-147 0 0,0 0-42 0 0,1 0-177 0 0,0 0-476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2:35.3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406 159 5792 0 0,'0'0'166'0'0,"-3"-3"-6"0"0,3 3-160 0 0,-6-7 59 0 0,2 1 44 0 0,2-1 164 0 0,1-1 94 0 0,1 7-301 0 0,0 0-1 0 0,0 0 0 0 0,0 0 0 0 0,0 0 0 0 0,0 0 0 0 0,0 1 1 0 0,0-1-1 0 0,0 0 0 0 0,0 0 0 0 0,-1 0 0 0 0,1 0 0 0 0,0 1 0 0 0,-1-1 1 0 0,1 0-1 0 0,-1 0-59 0 0,-9-4 893 0 0,7 1-438 0 0,-1-3-108 0 0,0 0-84 0 0,1 0-61 0 0,1 3-58 0 0,-3-7 181 0 0,2 3-76 0 0,2 7-225 0 0,1 0-1 0 0,-1 0 1 0 0,1 0 0 0 0,-1 1 0 0 0,0-1 0 0 0,1 0 0 0 0,-1 1-1 0 0,0-1 1 0 0,1 0 0 0 0,-1 1 0 0 0,0-1 0 0 0,0 1 0 0 0,0-1-24 0 0,-12-4 422 0 0,7-6-4 0 0,-2 6-92 0 0,-8-3 57 0 0,11 5-260 0 0,-2 0 98 0 0,-1-1-49 0 0,-4-2 75 0 0,8 4-187 0 0,-8-2 116 0 0,-22 4 366 0 0,25 1-451 0 0,1-1-56 0 0,6 0-35 0 0,1 0 0 0 0,-1 0 0 0 0,0 1 0 0 0,1-1 0 0 0,-1 0 0 0 0,1 1 0 0 0,-1-1 0 0 0,1 1 0 0 0,-1 0 0 0 0,1-1 0 0 0,-1 1 0 0 0,1 0 0 0 0,0 0 0 0 0,-12 5 0 0 0,-16-1 0 0 0,25-3 0 0 0,0-1 0 0 0,0 1 0 0 0,0-1 0 0 0,0 1 0 0 0,0 0 0 0 0,-1 2 0 0 0,-14 11 0 0 0,1 2 0 0 0,11-11 0 0 0,1-1 0 0 0,0 1 0 0 0,1 0 0 0 0,-1 1 0 0 0,1-1 0 0 0,-2 5 0 0 0,-9 20 0 0 0,13-15 0 0 0,3-13 0 0 0,0 0 0 0 0,0 0 0 0 0,-1 0 0 0 0,0 1 0 0 0,1-1 0 0 0,-1 0 0 0 0,-1 0 0 0 0,1 0 0 0 0,-3 14 0 0 0,4-16 0 0 0,0 0 0 0 0,0 0 0 0 0,1 0 0 0 0,-1 0 0 0 0,0 0 0 0 0,1 0 0 0 0,-1 0 0 0 0,0 0 0 0 0,1 0 0 0 0,0 0 0 0 0,-1 0 0 0 0,1 1 0 0 0,2 2 0 0 0,-1 1 0 0 0,1 0 0 0 0,0 0 0 0 0,0 0 0 0 0,0-1 0 0 0,0 1 0 0 0,1-1 0 0 0,0 0 0 0 0,3 3 0 0 0,-5-6 0 0 0,-1 1 0 0 0,1 0 0 0 0,0 0 0 0 0,0 0 0 0 0,-1 0 0 0 0,1 0 0 0 0,-1 1 0 0 0,1 0 0 0 0,3 7 0 0 0,-4-7 0 0 0,0-1 0 0 0,0 0 0 0 0,0 1 0 0 0,0-1 0 0 0,1 0 0 0 0,-1 0 0 0 0,1 0 0 0 0,0 0 0 0 0,-1 0 0 0 0,34 42 0 0 0,9-10 0 0 0,-39-29 0 0 0,0-1 0 0 0,0 0 0 0 0,1 0 0 0 0,-1 0 0 0 0,1-1 0 0 0,0 0 0 0 0,-1 1 0 0 0,0 0 0 0 0,1 0 0 0 0,-1 0 0 0 0,-1 1 0 0 0,-2-3 0 0 0,0-1 0 0 0,0 1 0 0 0,0-1 0 0 0,1 1 0 0 0,-1-1 0 0 0,0 0 0 0 0,0 0 0 0 0,1 0 0 0 0,-1 0 0 0 0,1 0 0 0 0,-1 0 0 0 0,0-1 0 0 0,1 1 0 0 0,0-1 0 0 0,-1 1 0 0 0,1-1 0 0 0,-1 1 0 0 0,0 0 0 0 0,1 0 0 0 0,-1 0 0 0 0,0 0 0 0 0,0 1 0 0 0,1-1 0 0 0,-1 0 0 0 0,0 1 0 0 0,0 0 0 0 0,0-1 0 0 0,3 4 0 0 0,0 0 0 0 0,1-1 0 0 0,0 0 0 0 0,5 3 0 0 0,0 0 0 0 0,10 5 0 0 0,-16-10 0 0 0,-1 1 0 0 0,0-1 0 0 0,0 1 0 0 0,0-1 0 0 0,0 1 0 0 0,0 1 0 0 0,4 4-2 0 0,-5-4 4 0 0,0-1 0 0 0,0 0 0 0 0,0 0 0 0 0,1 0 0 0 0,0 0 0 0 0,0-1-2 0 0,1 1 12 0 0,-5-3-8 0 0,1 0 0 0 0,0 1 0 0 0,-1-1 0 0 0,1 0 0 0 0,0 0 0 0 0,-1 1 0 0 0,1-1 0 0 0,-1 1 0 0 0,1-1 0 0 0,-1 1 1 0 0,1-1-1 0 0,-1 1 0 0 0,1-1 0 0 0,-1 1 0 0 0,1-1 0 0 0,-1 1 0 0 0,0-1 0 0 0,1 1 0 0 0,-1 0 0 0 0,0-1 0 0 0,0 1 1 0 0,1 0-5 0 0,1 4 17 0 0,-1-4-12 0 0,0 0 0 0 0,-1 0 1 0 0,1 0-1 0 0,0 0 0 0 0,0 0 1 0 0,0 0-1 0 0,0 0 0 0 0,0 0 0 0 0,0-1 1 0 0,0 1-1 0 0,0 0 0 0 0,0-1 0 0 0,0 1 1 0 0,0-1-1 0 0,1 1-5 0 0,7 5 75 0 0,-9-5-68 0 0,1-1-1 0 0,-1 1 1 0 0,1-1-1 0 0,-1 1 1 0 0,0 0-1 0 0,1-1 0 0 0,-1 1 1 0 0,0 0-1 0 0,0 0 1 0 0,1-1-1 0 0,-1 1 1 0 0,0 0-1 0 0,0-1 1 0 0,0 1-1 0 0,0 0 0 0 0,0 0 1 0 0,0-1-7 0 0,-1 9 80 0 0,-6 6 176 0 0,5-12-206 0 0,-1-1-35 0 0,1 1 154 0 0,0 0-60 0 0,1 0-37 0 0,1 1-30 0 0,0-1-6 0 0,0 0 23 0 0,-5 3 58 0 0,0-3-5 0 0,1 1 1 0 0,-1-1 0 0 0,0 0-1 0 0,-1 0 1 0 0,-2 0-113 0 0,1 1 93 0 0,-25 1 356 0 0,19 2-296 0 0,-5 2-77 0 0,14-7-77 0 0,0 0 1 0 0,-1 0-1 0 0,1-1 1 0 0,0 1-1 0 0,-1-1 1 0 0,0 0-1 0 0,1 0 1 0 0,-1-1-1 0 0,0 1 1 0 0,-20-1 25 0 0,7 0 59 0 0,-25 0 174 0 0,14 0-177 0 0,26 0-79 0 0,0 0 0 0 0,0 0-1 0 0,0 0 1 0 0,0-1-1 0 0,1 1 1 0 0,-1-1-1 0 0,-1 0-1 0 0,-4-6 36 0 0,8 6-36 0 0,0 1 0 0 0,-1 0 0 0 0,1-1 0 0 0,0 1 0 0 0,-1-1 0 0 0,1 1 0 0 0,0 0 0 0 0,-1-1 0 0 0,1 1-1 0 0,-1 0 1 0 0,1-1 0 0 0,-1 1 0 0 0,1 0 0 0 0,-1 0 0 0 0,1-1 0 0 0,0 1 0 0 0,-1 0 0 0 0,1 0 0 0 0,-1 0 0 0 0,1 0 0 0 0,-1 0 0 0 0,1 0 0 0 0,-1 0 0 0 0,0 0 0 0 0,1 0 0 0 0,-1 0 0 0 0,1 0 0 0 0,-1 0 0 0 0,1 0 0 0 0,-7 0-34 0 0,6 0 16 0 0,-1 1 0 0 0,0-1-1 0 0,1 0 1 0 0,-1 0 0 0 0,0 0-1 0 0,1 0 1 0 0,-1-1 0 0 0,1 1-1 0 0,-1 0 1 0 0,0-1 0 0 0,1 1-1 0 0,-2-2 19 0 0,-2-4-104 0 0,0 0-37 0 0,-4 5-3 0 0,8 1 24 0 0,0 0 71 0 0,-1 0 48 0 0,0 0 59 0 0,0 0-73 0 0,1 0-44 0 0,0 0-53 0 0,0 0-83 0 0,0 0-93 0 0,-1 0-109 0 0,2 0 153 0 0,-1 0-34 0 0,1 0-344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2:33.4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316 1 6648 0 0,'0'0'149'0'0,"0"0"23"0"0,0 0 12 0 0,0 0 47 0 0,0 0-89 0 0,0 0 116 0 0,0 0 216 0 0,0 0 20 0 0,0 0-12 0 0,3 2-54 0 0,7 13 7 0 0,-7-3-60 0 0,0-7 2 0 0,-2-4-344 0 0,0 0 0 0 0,0 1 0 0 0,0-1-1 0 0,0 1 1 0 0,0-1 0 0 0,0 1 0 0 0,-1-1 0 0 0,1 1 0 0 0,0-1 0 0 0,-1 1-1 0 0,1 0-32 0 0,2 25 398 0 0,-1-16-228 0 0,2-1-32 0 0,3 3 8 0 0,-6-9-101 0 0,0 0-1 0 0,-1 0 0 0 0,0 1 0 0 0,1-1 1 0 0,-1 4-45 0 0,2 23 212 0 0,4-15-106 0 0,0 1 34 0 0,-5 0 20 0 0,-1-2-62 0 0,0-1-8 0 0,0-1 1 0 0,1 1 0 0 0,1 4-91 0 0,4 6 121 0 0,-4-18-70 0 0,-1 0 1 0 0,1 0-1 0 0,-1 0 0 0 0,-1 1 0 0 0,1 4-51 0 0,-1 4 96 0 0,-1-7-35 0 0,1-1-1 0 0,0 1 1 0 0,1 0-1 0 0,0 0 1 0 0,1 1-61 0 0,2 7 100 0 0,-2-9-61 0 0,0-1 0 0 0,0 1 0 0 0,-1-1 0 0 0,0 1 0 0 0,-1 0 0 0 0,1 0-39 0 0,-1 16 60 0 0,0 1 34 0 0,0-1 35 0 0,0 0 33 0 0,0 0 35 0 0,0 0 33 0 0,0 0 34 0 0,0 2 34 0 0,0-23-294 0 0,0 1 1 0 0,0 0-1 0 0,0 0 1 0 0,0-1-1 0 0,1 1 1 0 0,0 0-1 0 0,-1-1 1 0 0,1 1-1 0 0,0 0 1 0 0,0-1-1 0 0,0 1 1 0 0,1 0-5 0 0,3 8-33 0 0,-2 8-54 0 0,-3-6 26 0 0,0 0 35 0 0,0 22 37 0 0,0-33 43 0 0,0-2 10 0 0,0 0-31 0 0,0 3-128 0 0,0 8-53 0 0,0-10 61 0 0,0 0-63 0 0,0-1-78 0 0,0 0 68 0 0,0 0-35 0 0,0 0-38 0 0,0 0-38 0 0,0 0-366 0 0,0 0 87 0 0,0 0-51 0 0,0 0-707 0 0,0 0-558 0 0,0 0-1062 0 0</inkml:trace>
  <inkml:trace contextRef="#ctx0" brushRef="#br0" timeOffset="380.7">1 379 7280 0 0,'0'0'165'0'0,"0"0"22"0"0,0 0 9 0 0,2 0-20 0 0,6 0-140 0 0,15 0-38 0 0,-17 0 28 0 0,-1 0 35 0 0,-2 0 78 0 0,0-2 158 0 0,4-5 41 0 0,0 4-78 0 0,-1 0-10 0 0,0 3 38 0 0,-1-3 287 0 0,-3 2-508 0 0,-1-1 0 0 0,1 1 0 0 0,-1 0 0 0 0,1 0 1 0 0,0 0-1 0 0,0 0 0 0 0,0 1 0 0 0,-1-1 0 0 0,1 0 0 0 0,0 1 1 0 0,0-1-1 0 0,0 1 0 0 0,0 0-67 0 0,11-2 345 0 0,-4 2-144 0 0,0 0-57 0 0,-7 0-123 0 0,13-1 406 0 0,-2-1-117 0 0,-1 0-89 0 0,0-1-64 0 0,18-4 160 0 0,-15 6-133 0 0,0 1-15 0 0,10 1 50 0 0,-4-5-61 0 0,-6-1-40 0 0,-12 3-94 0 0,0 1 0 0 0,1 0 0 0 0,-1 0 0 0 0,1 0 0 0 0,-1 0 0 0 0,1 1 0 0 0,-1 0 0 0 0,1-1 0 0 0,0 1-24 0 0,11 1 77 0 0,-7-1-45 0 0,-1 0 0 0 0,1 0 0 0 0,0-1 0 0 0,0 0 0 0 0,1 0-32 0 0,5-3 34 0 0,-4 1-19 0 0,0 1 1 0 0,-1 0-1 0 0,5 1-15 0 0,10 0 67 0 0,-12 1-55 0 0,-4 0-11 0 0,1 0 0 0 0,-1 0 0 0 0,0-1 0 0 0,8-1-1 0 0,0-3-2 0 0,11-2 0 0 0,-7 6-41 0 0,-17 1-92 0 0,1 0 35 0 0,3 0-10 0 0,0 0 87 0 0,11 0 109 0 0,-10 0-102 0 0,-3 0-46 0 0,0 0-58 0 0,0 0-70 0 0,0 0-84 0 0,-2 0 20 0 0,1 0-55 0 0,-1 0-60 0 0,1 0-64 0 0,-1 0-70 0 0,1 0-74 0 0,-1 0-79 0 0,1 0-84 0 0,2 0-926 0 0,3 0-940 0 0</inkml:trace>
  <inkml:trace contextRef="#ctx0" brushRef="#br0" timeOffset="598.68">916 285 7368 0 0,'0'0'165'0'0,"0"2"22"0"0,-1 0-155 0 0,1 0 0 0 0,0 0 0 0 0,-1-1 1 0 0,1 1-1 0 0,-1 0 0 0 0,0 0 0 0 0,1-1 1 0 0,-1 1-1 0 0,0-1 0 0 0,0 1 0 0 0,-1 1-32 0 0,-3 4 62 0 0,5-5-55 0 0,-1 0 0 0 0,0 1 1 0 0,0-1-1 0 0,1 0 1 0 0,0 0-1 0 0,-1 0 0 0 0,1 1 1 0 0,0 0-8 0 0,1 22 182 0 0,0-5 65 0 0,-1-14-145 0 0,0 1 37 0 0,0 6 155 0 0,0 19 455 0 0,0-24-568 0 0,0 0-49 0 0,0 2 119 0 0,1-2-70 0 0,2-1-31 0 0,1 2 0 0 0,0-1-4 0 0,-2 0 0 0 0,-1 0 29 0 0,0 2 69 0 0,-1-3-121 0 0,0 2 34 0 0,0 23 448 0 0,0-19-373 0 0,0 0-37 0 0,0-1 64 0 0,0-1-72 0 0,0 13 180 0 0,0-14-201 0 0,1-1-47 0 0,2-2-24 0 0,1 2-4 0 0,0-1-9 0 0,-2-1 1 0 0,-1 0 17 0 0,-1 2 39 0 0,0-1 6 0 0,0 0-35 0 0,0 5 19 0 0,0 18 95 0 0,0-21-120 0 0,0 1 41 0 0,-3 1-20 0 0,-7 3 21 0 0,8-13-77 0 0,2-2-60 0 0,0 0-48 0 0,0 0-84 0 0,0 0-147 0 0,0 0 138 0 0,0 0-44 0 0,0 0-68 0 0,0 0 78 0 0,0 0-34 0 0,0 0-37 0 0,0 0-35 0 0,0 0-364 0 0,0 0 90 0 0,0 0-47 0 0,0 0-697 0 0,0 0-544 0 0,0 0-1038 0 0</inkml:trace>
  <inkml:trace contextRef="#ctx0" brushRef="#br0" timeOffset="777.59">900 32 9072 0 0,'-13'0'200'0'0,"10"0"33"0"0,3 0 15 0 0,0-2-36 0 0,0-9-144 0 0,0 9 55 0 0,0 2 7 0 0,3 0-8 0 0,3-1-64 0 0,22 2 165 0 0,-18 1-160 0 0,-2 3-28 0 0,-6-4-32 0 0,-1 0-1 0 0,1 0 1 0 0,-1 0 0 0 0,1-1-1 0 0,-1 1 1 0 0,1 0-1 0 0,-1-1 1 0 0,1 1 0 0 0,-1-1-1 0 0,1 1 1 0 0,0-1-1 0 0,-1 0 1 0 0,1 0 0 0 0,0 0-3 0 0,2 1 18 0 0,6 1 117 0 0,-6 0-108 0 0,-1 0-55 0 0,-1 0-70 0 0,0-1-18 0 0,0 0-47 0 0,0 0-55 0 0,0 0-59 0 0,0 0 40 0 0,0 0-39 0 0,1 0-375 0 0,1-1-264 0 0,1 0-606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2:32.0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205 79 7080 0 0,'0'0'157'0'0,"0"0"23"0"0,0 0 13 0 0,1 0-57 0 0,1 0-5 0 0,2 0 52 0 0,3 0 162 0 0,-5 0 300 0 0,1-3 25 0 0,7-7-21 0 0,-7 7-94 0 0,-3 3-41 0 0,0 0-8 0 0,0 0-17 0 0,0 0-62 0 0,0 0-31 0 0,0 0-4 0 0,0 0-27 0 0,0 6-160 0 0,2-1-55 0 0,0 2-6 0 0,2-1-65 0 0,2 7 27 0 0,-4-2 38 0 0,-2-10-133 0 0,0 1 1 0 0,0-1-1 0 0,0 1 1 0 0,1 0-1 0 0,-1-1 0 0 0,1 1 1 0 0,-1-1-1 0 0,1 1 1 0 0,-1-1-1 0 0,1 1 1 0 0,0-1-1 0 0,0 0 0 0 0,-1 1-11 0 0,7 11 57 0 0,-6 4-4 0 0,-1-13-39 0 0,0-1-1 0 0,0 0 0 0 0,1 0 1 0 0,-1 1-1 0 0,1-1 0 0 0,-1 0 1 0 0,1 1-1 0 0,0-1-13 0 0,1 2 14 0 0,0 2 8 0 0,1 0 0 0 0,-1 0 0 0 0,-1 0 0 0 0,0 0 0 0 0,0 0 0 0 0,0 7-22 0 0,0-5 22 0 0,-1 1 0 0 0,2-1 0 0 0,-1 1 1 0 0,1-1-1 0 0,1 1-22 0 0,3 19 61 0 0,-5-5 8 0 0,-1-9-20 0 0,-1-5-9 0 0,1-1-1 0 0,1 0 0 0 0,0 0 1 0 0,1 5-40 0 0,2 4 45 0 0,3 15 45 0 0,-5-8-1 0 0,-3 11 50 0 0,0-22-68 0 0,0 0 1 0 0,1 0 0 0 0,1 0-1 0 0,0 0 1 0 0,3 6-72 0 0,0-3 71 0 0,-2-11-35 0 0,0 1 0 0 0,0-1 0 0 0,-1 1 0 0 0,0 0 0 0 0,-1-1-1 0 0,1 1-35 0 0,-1 91 352 0 0,-1-90-328 0 0,1-5-19 0 0,-1 0 0 0 0,1 0-1 0 0,0 0 1 0 0,0 0 0 0 0,0 0 0 0 0,1 0 0 0 0,-1 0 0 0 0,1 0 0 0 0,-1 0 0 0 0,1 0 0 0 0,0 0-5 0 0,5 5 28 0 0,-1 2-3 0 0,-3 20 55 0 0,-2-25-70 0 0,0 2 0 0 0,0 12 43 0 0,0-18-164 0 0,0-1 34 0 0,1 1 13 0 0,-1 1 107 0 0,0-1 165 0 0,0 1 41 0 0,0-1-208 0 0,0 0-38 0 0,0-1-36 0 0,0 1-39 0 0,0 0-45 0 0,0-1-51 0 0,0 1-14 0 0,0-1-44 0 0,0 1-45 0 0,0-1-49 0 0,0 1-53 0 0,0 0-56 0 0,0-1-59 0 0,-1 1-63 0 0,1-1 180 0 0,0 0-50 0 0,0 0-45 0 0,0 0-39 0 0,0 0-146 0 0,0 0-38 0 0,0 0-175 0 0,0 0-474 0 0</inkml:trace>
  <inkml:trace contextRef="#ctx0" brushRef="#br0" timeOffset="450.37">0 458 6504 0 0,'0'0'190'0'0,"0"0"-48"0"0,0 0-2 0 0,0 0 54 0 0,0 0 169 0 0,0 0 314 0 0,0 0 25 0 0,0 0-29 0 0,0 0-128 0 0,0 0-53 0 0,0 0-10 0 0,0 0-13 0 0,0 0-46 0 0,0 0-27 0 0,6 0-4 0 0,0 0-265 0 0,6 1 54 0 0,2 0 49 0 0,0-2 47 0 0,-3-3 44 0 0,7-4 22 0 0,-14 7-288 0 0,-1 0 0 0 0,0 0 0 0 0,0 0 0 0 0,1 1 0 0 0,-1-1 0 0 0,1 1 0 0 0,2 0-55 0 0,5 1 133 0 0,11-1 105 0 0,-8-4 23 0 0,8-5 83 0 0,3 5-108 0 0,-12 5-159 0 0,-9-1-56 0 0,-1 1 0 0 0,1-1 0 0 0,-1 0 0 0 0,1-1 0 0 0,0 1 0 0 0,-1 0 0 0 0,1-1 0 0 0,-1 0 0 0 0,2 0-21 0 0,0-1 17 0 0,2-1 10 0 0,0 1 0 0 0,0 0-1 0 0,0 1 1 0 0,1-1 0 0 0,-1 1 0 0 0,6 0-27 0 0,-8 1 3 0 0,0 0 0 0 0,0-1 1 0 0,0 0-1 0 0,0 0 1 0 0,0-1-1 0 0,3 0-3 0 0,-3 0 8 0 0,1 0 1 0 0,0 1-1 0 0,-1 0 0 0 0,1 0 0 0 0,0 0 0 0 0,3 1-8 0 0,4-1 2 0 0,0-1 1 0 0,0 0 0 0 0,0 0-1 0 0,8-4-2 0 0,-17 5 1 0 0,3 0 0 0 0,-1 0 0 0 0,1 1 0 0 0,0 0 0 0 0,5 0-1 0 0,9 0-12 0 0,-2-3-48 0 0,-3-1-88 0 0,2-1-79 0 0,11 1-172 0 0,-26 4 384 0 0,1 0-33 0 0,0 0-34 0 0,0 0-36 0 0,0 0-35 0 0,0 0-36 0 0,0 0-38 0 0,0 0-37 0 0,0 0-38 0 0,0 0-40 0 0,0 0-39 0 0,0 0-41 0 0,-1 0-41 0 0,1 0-41 0 0,-1 0-43 0 0,0 0-44 0 0,5 0-1240 0 0,3 0-1032 0 0</inkml:trace>
  <inkml:trace contextRef="#ctx0" brushRef="#br0" timeOffset="693.13">900 442 7248 0 0,'-14'13'209'0'0,"12"-10"-47"0"0,1 1-84 0 0,1 0-59 0 0,0 1-47 0 0,1-3 44 0 0,-1 10 140 0 0,0 0 35 0 0,0 12 282 0 0,0-4-1 0 0,0 0 51 0 0,0 44 1313 0 0,0-36-1099 0 0,0 0-89 0 0,0-13-379 0 0,0-1-46 0 0,1-7 1 0 0,0 0-60 0 0,2-2-46 0 0,0 0-36 0 0,-2-4-65 0 0,0 1 1 0 0,0-1-1 0 0,-1 1 0 0 0,1 0 1 0 0,0-1-1 0 0,-1 1 0 0 0,1 0 0 0 0,-1-1 1 0 0,1 1-1 0 0,-1 0 0 0 0,0 0 1 0 0,1 0-1 0 0,-1-1-17 0 0,0 11 16 0 0,0 18 322 0 0,0-24-299 0 0,0 1-42 0 0,0-2-45 0 0,0 1-53 0 0,0-1-61 0 0,0 1-72 0 0,0-6 22 0 0,0 1-36 0 0,0 0-343 0 0,0-1 77 0 0,0 0-48 0 0,0 0-668 0 0,0 0-530 0 0,0 0-1005 0 0</inkml:trace>
  <inkml:trace contextRef="#ctx0" brushRef="#br0" timeOffset="860.24">773 79 10680 0 0,'0'0'241'0'0,"-2"-3"38"0"0,-9-7 11 0 0,9 7-28 0 0,2 3-197 0 0,0-2-37 0 0,0-9 15 0 0,0 6 100 0 0,0 2-57 0 0,0-5 62 0 0,0 8-144 0 0,0 0 0 0 0,0 0 0 0 0,-1 0 0 0 0,1 0-1 0 0,0 0 1 0 0,0 0 0 0 0,0 0 0 0 0,0 0 0 0 0,0 0 0 0 0,0-1 0 0 0,0 1 0 0 0,0 0 0 0 0,0 0 0 0 0,0 0 0 0 0,0 0-1 0 0,0 0 1 0 0,0 0 0 0 0,0 0 0 0 0,1 0 0 0 0,-1 0 0 0 0,0 0 0 0 0,0 0 0 0 0,0-1 0 0 0,0 1 0 0 0,0 0 0 0 0,0 0-1 0 0,0 0 1 0 0,0 0 0 0 0,0 0 0 0 0,0 0 0 0 0,0 0 0 0 0,0 0 0 0 0,0 0 0 0 0,0 0 0 0 0,0 0 0 0 0,0 0-1 0 0,1 0 1 0 0,-1 0 0 0 0,0 0 0 0 0,0 0 0 0 0,0 0 0 0 0,0 0 0 0 0,0 0 0 0 0,0 0 0 0 0,0 0 0 0 0,0 0 0 0 0,0 0-1 0 0,0 0 1 0 0,1 0 0 0 0,-1 0 0 0 0,0 0 0 0 0,0 0 0 0 0,0 0 0 0 0,0 0 0 0 0,0 0 0 0 0,0 0 0 0 0,0 0-4 0 0,1 0 8 0 0,-1 0 0 0 0,1 0 0 0 0,-1 0 1 0 0,0 0-1 0 0,1 0 0 0 0,-1 0 1 0 0,1 0-1 0 0,-1 0 0 0 0,0 0 1 0 0,1 0-1 0 0,-1-1 0 0 0,1 1 0 0 0,-1 0 1 0 0,0 0-1 0 0,1 0 0 0 0,-1-1 1 0 0,1 1-1 0 0,-1 0 0 0 0,0 0 0 0 0,1-1 1 0 0,-1 1-1 0 0,0 0 0 0 0,0 0 1 0 0,1-1-1 0 0,-1 1 0 0 0,0 0 1 0 0,0-1-1 0 0,1 1 0 0 0,-1-1 0 0 0,0 1 1 0 0,0-1-9 0 0,5-5 93 0 0,8 0 27 0 0,0-4-6 0 0,-10 7-32 0 0,-3 3-116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2:31.0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0 269 7248 0 0,'0'0'209'0'0,"3"0"-5"0"0,0 1-175 0 0,-1-1-28 0 0,0 0 0 0 0,0 0 1 0 0,0 0-1 0 0,-1 0 0 0 0,1 0 0 0 0,0 0 1 0 0,0-1-1 0 0,0 1 0 0 0,-1-1 0 0 0,1 1 1 0 0,1-1-2 0 0,2-6 0 0 0,0 2 9 0 0,3 4 62 0 0,-6 1-20 0 0,0 0 1 0 0,0-1 0 0 0,-1 1-1 0 0,1 0 1 0 0,-1-1 0 0 0,1 1-1 0 0,0-1 1 0 0,-1 1-1 0 0,1-1 1 0 0,-1 0 0 0 0,1 1-1 0 0,-1-1 1 0 0,1 0 0 0 0,-1 0-1 0 0,0 0 1 0 0,0 0-1 0 0,1-1 1 0 0,-1 1-52 0 0,1-1 262 0 0,0 1-60 0 0,0 0-52 0 0,-1 1-43 0 0,1 0-24 0 0,0 0-37 0 0,3 0 18 0 0,-3 1-12 0 0,-1-1 49 0 0,12-3 334 0 0,-3-2-93 0 0,-2 0-99 0 0,0 1 28 0 0,-1 0-35 0 0,2 0 21 0 0,-1 0-49 0 0,7 1 93 0 0,-14 3-273 0 0,1 1 0 0 0,-1-2-1 0 0,1 1 1 0 0,-1 0-1 0 0,1 0 1 0 0,-1 0-1 0 0,1-1 1 0 0,-1 1-1 0 0,1-1 1 0 0,-1 1-28 0 0,30-16 460 0 0,2 0 59 0 0,-32 16-499 0 0,0-1 1 0 0,0 0 0 0 0,0 0-1 0 0,0 0 1 0 0,0 0 0 0 0,0 0-1 0 0,0 0 1 0 0,0 0 0 0 0,0 0-1 0 0,0 0 1 0 0,0 0 0 0 0,0-1-21 0 0,3-4 106 0 0,-1 1-36 0 0,1 3-24 0 0,3 0-23 0 0,4-1-10 0 0,-4-5 16 0 0,-6 8-28 0 0,-1-1 0 0 0,0 1 0 0 0,1 0-1 0 0,-1-1 1 0 0,0 1 0 0 0,1-1 0 0 0,-1 1 0 0 0,0 0 0 0 0,1-1-1 0 0,-1 1 1 0 0,1 0 0 0 0,-1 0 0 0 0,1-1 0 0 0,-1 1 0 0 0,0 0 0 0 0,1 0-1 0 0,-1 0 1 0 0,1-1 0 0 0,-1 1 0 0 0,1 0 0 0 0,-1 0 0 0 0,1 0 0 0 0,0 0-1 0 0,-1 0 1 0 0,1 0 0 0 0,-1 0 0 0 0,1 0 0 0 0,-1 0 0 0 0,1 0-1 0 0,0 0 0 0 0,1 0 0 0 0,0 0 0 0 0,-1 0 0 0 0,1 0 0 0 0,0-1 0 0 0,-1 1 0 0 0,1-1 0 0 0,-1 0 0 0 0,1 1 0 0 0,-1-1 0 0 0,1 0 0 0 0,-1 0 0 0 0,1 0 0 0 0,-1 0 0 0 0,7-4 0 0 0,5 0 0 0 0,-7-5-14 0 0,18-4-54 0 0,-19 12 70 0 0,8-3-2 0 0,-8-6 18 0 0,2 6 41 0 0,-7 5-55 0 0,1 0-1 0 0,-1 0 1 0 0,0 0 0 0 0,1-1 0 0 0,-1 1 0 0 0,0 0 0 0 0,1 0 0 0 0,-1-1 0 0 0,0 1 0 0 0,1 0 0 0 0,-1-1 0 0 0,0 1 0 0 0,0 0 0 0 0,1-1-1 0 0,-1 1 1 0 0,0 0 0 0 0,0-1 0 0 0,1 1 0 0 0,-1-1 0 0 0,0 1 0 0 0,0 0 0 0 0,0-1 0 0 0,0 1 0 0 0,0-1 0 0 0,0 1 0 0 0,0 0 0 0 0,0-1-1 0 0,0 1 1 0 0,0-1 0 0 0,0 1 0 0 0,0-1-4 0 0,-2-4 68 0 0,-9-8-54 0 0,1-9-17 0 0,6 17 7 0 0,0 3 5 0 0,-12-1 34 0 0,-16 3-32 0 0,23-1-15 0 0,0 2 12 0 0,-2 3-29 0 0,-7 5-36 0 0,7-4 43 0 0,10-5 15 0 0,0 1-1 0 0,0-1 1 0 0,-1 1-1 0 0,1-1 1 0 0,0 1 0 0 0,0-1-1 0 0,0 1 1 0 0,0-1-1 0 0,0 1 1 0 0,0 0-1 0 0,1 0 1 0 0,-1-1-1 0 0,0 1 1 0 0,0 0 0 0 0,0 0-1 0 0,1 0 1 0 0,-1 0-1 0 0,0 1 0 0 0,-4 8 30 0 0,4-7-26 0 0,0-1 0 0 0,0 0 0 0 0,0 0-1 0 0,0 0 1 0 0,-1 1 0 0 0,1-1 0 0 0,-1 0-1 0 0,0-1 1 0 0,1 1-4 0 0,-1-1 3 0 0,1 1 1 0 0,0-1-1 0 0,-1 0 0 0 0,1 0 0 0 0,0 1 0 0 0,0-1 1 0 0,0 0-1 0 0,0 1 0 0 0,0-1 0 0 0,1 1 0 0 0,-1 0 1 0 0,0-1-1 0 0,1 1 0 0 0,-1-1 0 0 0,1 1 0 0 0,-1 0 1 0 0,1-1-1 0 0,0 1 0 0 0,0 0 0 0 0,0 0-3 0 0,0 0 4 0 0,0-1 0 0 0,-1 1 0 0 0,1 0-1 0 0,0-1 1 0 0,-1 1 0 0 0,1-1 0 0 0,-1 1-1 0 0,1 0 1 0 0,-1-1 0 0 0,0 1 0 0 0,1-1 0 0 0,-1 1-1 0 0,0-1 1 0 0,0 0-4 0 0,-4 7 1 0 0,-11 24-1 0 0,12-19 10 0 0,5 10 47 0 0,-1-12-36 0 0,0-9-16 0 0,0 0 1 0 0,1-1 0 0 0,-1 1 0 0 0,0 0 0 0 0,1-1 0 0 0,-1 1 0 0 0,1-1 0 0 0,-1 1 0 0 0,1 0 0 0 0,0-1 0 0 0,0 1-1 0 0,-1-1 1 0 0,1 0 0 0 0,1 1-6 0 0,2 6 22 0 0,17 39 330 0 0,-18-44-326 0 0,0 0 0 0 0,0 0 1 0 0,0-1-1 0 0,0 0 1 0 0,0 1-1 0 0,0-1 1 0 0,1 0-1 0 0,-1 0 1 0 0,1-1-1 0 0,2 2-26 0 0,1 0 40 0 0,-5-2-27 0 0,1 0 0 0 0,-1 0 0 0 0,0-1 0 0 0,1 1 1 0 0,-1-1-1 0 0,0 0 0 0 0,1 1 0 0 0,-1-1 1 0 0,1 0-1 0 0,1-1-13 0 0,13 2 44 0 0,-2 5-29 0 0,-11-4-15 0 0,-1-1 0 0 0,0 0 0 0 0,0 0 0 0 0,1 0 0 0 0,-1-1 0 0 0,1 1 0 0 0,-1-1 1 0 0,2 1-1 0 0,22-1-26 0 0,0 0 98 0 0,48 0 354 0 0,-56-2-343 0 0,-9-1-77 0 0,-1-1-56 0 0,0-1-67 0 0,6 1-130 0 0,-2 4 80 0 0,4-1-29 0 0,-12-1 94 0 0,-1 0 0 0 0,1 0 0 0 0,-1-1 1 0 0,0 1-1 0 0,2-2 102 0 0,13-7-462 0 0,-16 10 366 0 0,6-2-219 0 0,-2 0 33 0 0,-1 0-21 0 0,4-6-108 0 0,5-6-307 0 0</inkml:trace>
  <inkml:trace contextRef="#ctx0" brushRef="#br0" timeOffset="433.62">821 1 6992 0 0,'-1'7'74'0'0,"2"11"319"0"0,0-14-344 0 0,0-1-36 0 0,4 5 84 0 0,1 2-21 0 0,-4 3-50 0 0,-2-10-28 0 0,1-1 1 0 0,-1 0-1 0 0,0 1 0 0 0,1-1 1 0 0,-1 0-1 0 0,1 0 0 0 0,0 1 1 0 0,0-1-1 0 0,0 0 1 0 0,0 0-1 0 0,1 1 2 0 0,3 7 28 0 0,0 2 44 0 0,-1-1 70 0 0,1-1 24 0 0,-3-2 9 0 0,-1 0 32 0 0,0 0 71 0 0,-1 0 8 0 0,2 0-71 0 0,0 0-26 0 0,3 2 19 0 0,-1 1 28 0 0,1 2 174 0 0,-1-3-78 0 0,-1-2-96 0 0,0 0-33 0 0,0 16 320 0 0,-3-9-46 0 0,-1-12-369 0 0,1 0 1 0 0,0 0-1 0 0,0 0 0 0 0,0 0 0 0 0,0 0 1 0 0,1 0-1 0 0,-1 0 0 0 0,1 0 0 0 0,-1-1 1 0 0,2 4-109 0 0,3 2 234 0 0,1 2 96 0 0,-4 3 71 0 0,-2 32 858 0 0,0-42-874 0 0,0-3-94 0 0,0 0-41 0 0,0 0-9 0 0,0 0 6 0 0,0 0 28 0 0,0 0 11 0 0,0 0 2 0 0,0 0-26 0 0,0 0-113 0 0,0-3-49 0 0,0-13 7 0 0,-1-9-32 0 0,1 20-62 0 0,0 0-1 0 0,1 0 0 0 0,-1 0 1 0 0,1 0-1 0 0,1-3-12 0 0,4-7 18 0 0,-5 12-11 0 0,0-1 1 0 0,0 1 0 0 0,0 0 0 0 0,0-1 0 0 0,0 1-1 0 0,-1 0 1 0 0,1-1 0 0 0,-1-1-8 0 0,0-14 10 0 0,1-31-12 0 0,0 46-6 0 0,-1 0 1 0 0,1 0-1 0 0,0 0 1 0 0,0 0-1 0 0,1 0 1 0 0,-1 1-1 0 0,1-1 1 0 0,0 0-1 0 0,2-2 8 0 0,43-63-89 0 0,-42 61 75 0 0,-4 6 9 0 0,0 1 1 0 0,0-1-1 0 0,0 1 0 0 0,0-1 0 0 0,0 1 0 0 0,0 0 1 0 0,0-1-1 0 0,0 1 0 0 0,2-1 5 0 0,14-6-61 0 0,-12 6 47 0 0,0 0 0 0 0,0-1 0 0 0,-1 1 0 0 0,1-1-1 0 0,-1 0 1 0 0,0 0 0 0 0,0 0 0 0 0,0-1-1 0 0,1 0 15 0 0,-4 2-7 0 0,1 1-1 0 0,-1 0 1 0 0,1 0-1 0 0,-1-1 1 0 0,1 1-1 0 0,-1 0 1 0 0,1 0-1 0 0,0 1 1 0 0,-1-1-1 0 0,1 0 1 0 0,0 1-1 0 0,0-1 0 0 0,0 0 1 0 0,1 1 7 0 0,14 0-106 0 0,1 0-32 0 0,2-5-57 0 0,-16 4 175 0 0,16-4-88 0 0,-18 6 103 0 0,0-1 0 0 0,-1 0-1 0 0,1 0 1 0 0,0 1 0 0 0,0-1 0 0 0,0 1 0 0 0,0-1 0 0 0,0 1 0 0 0,-1 0-1 0 0,2 0 6 0 0,13 2-46 0 0,0 0 32 0 0,2 7 14 0 0,8-5 0 0 0,-11 1-44 0 0,-1 2 46 0 0,13 12 105 0 0,21 27 288 0 0,-23-20-231 0 0,-22-24-164 0 0,-1 0 0 0 0,1 1 0 0 0,-1-1 0 0 0,0 0 0 0 0,0 1 0 0 0,1 1 0 0 0,-2-2 0 0 0,1 1 0 0 0,0-1 0 0 0,0 0 0 0 0,0 0 0 0 0,1 0 0 0 0,0 1 0 0 0,13 14 0 0 0,-3 6 11 0 0,-10-16 34 0 0,-2-2-35 0 0,0 1-12 0 0,0-6 2 0 0,-1 0 2 0 0,1-1-1 0 0,-1 1 1 0 0,1 0 0 0 0,-1 0-1 0 0,1 0 1 0 0,-1 0 0 0 0,1-1-1 0 0,-1 1 1 0 0,0 0 0 0 0,0 0-1 0 0,1 0 1 0 0,-1 0 0 0 0,0 0-1 0 0,0 0 1 0 0,0 0 0 0 0,0 0-1 0 0,0 0 1 0 0,0 0 0 0 0,0 0-1 0 0,0 0 1 0 0,-1 0 0 0 0,1 0-1 0 0,0 0 1 0 0,0 0 0 0 0,-1-1-1 0 0,1 1 1 0 0,-1 0 0 0 0,1 0-1 0 0,-1 0 1 0 0,1 0 0 0 0,-1 0-2 0 0,0 0 2 0 0,1 0-2 0 0,-1-1 0 0 0,1 0 1 0 0,0 1-1 0 0,0-1 0 0 0,0 1 1 0 0,0-1-1 0 0,-1 1 0 0 0,1-1 0 0 0,0 1 1 0 0,0-1-1 0 0,0 1 0 0 0,0-1 1 0 0,0 1-1 0 0,0-1 0 0 0,0 0 0 0 0,0 1 1 0 0,0-1-1 0 0,0 1 0 0 0,0-1 1 0 0,1 1-1 0 0,-1-1 0 0 0,0 1 1 0 0,0-1-1 0 0,0 1 0 0 0,0-1 0 0 0,1 0 1 0 0,-1 1-1 0 0,0-1 0 0 0,1 1 1 0 0,-1-1-1 0 0,0 0 0 0 0,1 1 0 0 0,-1-1 1 0 0,0 0-1 0 0,1 0 0 0 0,-1 1 1 0 0,0-1-1 0 0,1 0 0 0 0,-1 0 0 0 0,1 1 0 0 0,0-1 0 0 0,-1 1 0 0 0,1-1 0 0 0,0 1 0 0 0,-1-1 0 0 0,1 1 0 0 0,-1 0 0 0 0,1-1 0 0 0,-1 1 0 0 0,0 0 0 0 0,1-1 0 0 0,-1 1 0 0 0,1 0 0 0 0,-1-1 0 0 0,0 1 0 0 0,0 0 0 0 0,1 0 0 0 0,-1-1 0 0 0,0 1 0 0 0,0 0-1 0 0,0 0 1 0 0,0 0 0 0 0,-1 6-26 0 0,1-6 31 0 0,0-1 0 0 0,-1 1-1 0 0,1 0 1 0 0,0-1 0 0 0,-1 1 0 0 0,1-1-1 0 0,0 1 1 0 0,-1-1 0 0 0,1 1-1 0 0,-1-1 1 0 0,1 1 0 0 0,-1-1 0 0 0,1 0-1 0 0,-1 1 1 0 0,1-1 0 0 0,-1 1-5 0 0,-2 1-9 0 0,1 1-59 0 0,0 1-86 0 0,1 2-113 0 0,1-6-21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2:30.2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507 505 5672 0 0,'-31'0'296'0'0,"-1"0"-240"0"0,13-3-27 0 0,7-2 60 0 0,-1 0 63 0 0,-6 2 66 0 0,8 3 203 0 0,0 0-39 0 0,-11 0 276 0 0,9 0-319 0 0,0 0-34 0 0,-7 0 102 0 0,0 0-39 0 0,9-1-71 0 0,-2-6 58 0 0,1 1 23 0 0,0 4-40 0 0,1 2 36 0 0,-3-1-5 0 0,5 2-165 0 0,2 0-76 0 0,1 1-51 0 0,-25 14 211 0 0,-2 0-68 0 0,2-1-88 0 0,26-11-118 0 0,0 0 1 0 0,0 0 0 0 0,0 0-1 0 0,0 1 1 0 0,1-1 0 0 0,0 1-1 0 0,0 0 1 0 0,-3 5-15 0 0,-5 15 155 0 0,-8 26-155 0 0,19-45 15 0 0,0-1-1 0 0,0 1 1 0 0,0-1 0 0 0,1 1 0 0 0,0 0 0 0 0,0-1 0 0 0,0 1 0 0 0,1 1-15 0 0,0 4 6 0 0,-2 5 40 0 0,1 6-4 0 0,3-10 17 0 0,0-6-34 0 0,0 0 11 0 0,0 0-1 0 0,0 1 1 0 0,1-2 0 0 0,0 1 0 0 0,0 0 0 0 0,1 0-36 0 0,8 9 85 0 0,-5-2 11 0 0,-6-10-77 0 0,1 0 0 0 0,-1 0 0 0 0,1-1 0 0 0,0 1 0 0 0,0-1 0 0 0,0 1 0 0 0,0-1 0 0 0,2 1-19 0 0,10 5 99 0 0,-12-7-76 0 0,0 0 1 0 0,1 0 0 0 0,-1-1 0 0 0,0 1 0 0 0,0-1-1 0 0,0 0 1 0 0,1 0 0 0 0,-1 0 0 0 0,0 0-1 0 0,1-1-23 0 0,8 1 75 0 0,-7-1-60 0 0,0 1 1 0 0,0-1-1 0 0,1-1 1 0 0,-1 1 0 0 0,0-1-1 0 0,0 0 1 0 0,0 0 0 0 0,0 0-1 0 0,-1-1 1 0 0,1 1 0 0 0,0-2-16 0 0,13-6 20 0 0,-11 7-20 0 0,-1 0 0 0 0,1-1 0 0 0,-1 0 0 0 0,-1 0 0 0 0,1 0 0 0 0,5-5 0 0 0,2-3-56 0 0,-1 4-88 0 0,-5 4-8 0 0,0 0-1 0 0,-1-1 1 0 0,0 0-1 0 0,6-5 153 0 0,-6 5-197 0 0,-5 3 92 0 0,1 0-33 0 0,0 0-9 0 0,-1 1-33 0 0,1-1-39 0 0,0 1-43 0 0,-1-1-46 0 0,1 0-44 0 0,-1 1-38 0 0,1-1-34 0 0,0 0-122 0 0,0 0-34 0 0,3-3-1274 0 0</inkml:trace>
  <inkml:trace contextRef="#ctx0" brushRef="#br0" timeOffset="303.7">318 0 5488 0 0,'0'0'158'0'0,"1"0"-38"0"0,1 0-5 0 0,-1 0-84 0 0,1 0 46 0 0,-1 1 43 0 0,1-1 37 0 0,1 1 176 0 0,0 0 67 0 0,8 4 1080 0 0,-6-3-911 0 0,-3-1-325 0 0,1 1-44 0 0,-1-1-53 0 0,1 0-59 0 0,-2 0-68 0 0,1 0-40 0 0,0 0-44 0 0,-1-1-47 0 0,8 8 408 0 0,-1 7 205 0 0,0-2-103 0 0,-1-6-191 0 0,0-4-31 0 0,-6-3-153 0 0,-1 0-1 0 0,1 1 1 0 0,-1-1 0 0 0,1 0-1 0 0,0 1 1 0 0,-1-1 0 0 0,1 1-1 0 0,-1-1 1 0 0,1 1 0 0 0,-1-1-1 0 0,1 1 1 0 0,-1-1-1 0 0,1 1 1 0 0,-1-1 0 0 0,0 1-1 0 0,1 0 1 0 0,-1-1 0 0 0,0 1-1 0 0,1 0 1 0 0,-1-1 0 0 0,0 1-1 0 0,0 0 1 0 0,0-1 0 0 0,1 1-1 0 0,-1 0 1 0 0,0-1 0 0 0,0 2-24 0 0,0 0 28 0 0,11 17 217 0 0,-1-3-49 0 0,-4-4-33 0 0,-3 1-33 0 0,2 2 55 0 0,5 4 46 0 0,-8-15-186 0 0,1 0 0 0 0,-1 1 1 0 0,-1-1-1 0 0,1 0 0 0 0,-1 1 1 0 0,1-1-1 0 0,-1 1 0 0 0,0-1 1 0 0,-1 1-1 0 0,1-1 0 0 0,-1 1 1 0 0,0 3-46 0 0,0-2 72 0 0,1 0 1 0 0,0 1 0 0 0,0-1 0 0 0,0 0 0 0 0,2 5-73 0 0,3 12 166 0 0,-4 9-11 0 0,-2-24-101 0 0,0-1 1 0 0,0 1 0 0 0,1-1 0 0 0,1 8-55 0 0,2-4 59 0 0,0 9 50 0 0,-9 9 57 0 0,4-23-99 0 0,-1 0 1 0 0,1 0-1 0 0,0 0 1 0 0,1 4-68 0 0,-1 16 233 0 0,0 16 144 0 0,5-15-157 0 0,4 2-84 0 0,-12-16-81 0 0,0-5-26 0 0,3-2-10 0 0,0 0-1 0 0,0 0 1 0 0,0 0-1 0 0,1 0 0 0 0,0 0 1 0 0,0 2-19 0 0,1 14 89 0 0,-1-9 6 0 0,1 0 43 0 0,-1-11-120 0 0,0 0-1 0 0,0-1 1 0 0,0 1-1 0 0,1 0 1 0 0,-1 0-1 0 0,1-1 0 0 0,-1 1 1 0 0,1 0-1 0 0,0-1 1 0 0,0 1-1 0 0,-1 0 1 0 0,1-1-1 0 0,1 1-17 0 0,3 8 61 0 0,-3 3-45 0 0,-2-5-9 0 0,0 15-18 0 0,0-4 87 0 0,0-19-76 0 0,0 1 4 0 0,1 0 0 0 0,-2-1 0 0 0,1 1 0 0 0,0 0 0 0 0,0-1 0 0 0,0 1 0 0 0,0 0 0 0 0,0-1 0 0 0,0 1 0 0 0,-1 0 0 0 0,1-1 0 0 0,0 1 0 0 0,0 0 0 0 0,-1-1 0 0 0,1 1-4 0 0,-4 1-26 0 0,1-2-100 0 0,1 0-99 0 0,1 0 60 0 0,0 0-40 0 0,1 0-46 0 0,-1 0-41 0 0,1 0-38 0 0,-1 0-35 0 0,1 0-238 0 0,0 0-57 0 0,0 0-781 0 0,0 0-611 0 0,0 0-1162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2:28.4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111 32 6536 0 0,'0'0'141'0'0,"2"-3"23"0"0,9-7 13 0 0,-9 7 39 0 0,-1 0-73 0 0,0 0-55 0 0,-3-4 149 0 0,2 7-175 0 0,0-2 544 0 0,0 2 24 0 0,0 0-25 0 0,0 0-112 0 0,0 0-49 0 0,0 0-10 0 0,0 0-29 0 0,0 0-112 0 0,3 2-49 0 0,8 9-10 0 0,-9-9-16 0 0,1 1-56 0 0,7 10-30 0 0,-4 0-4 0 0,4-8-7 0 0,4 20 24 0 0,-12-21-123 0 0,2 11 39 0 0,-5 2-14 0 0,0-15-41 0 0,1-1 0 0 0,-1 1-1 0 0,1 0 1 0 0,0 0 0 0 0,0-1 0 0 0,0 1 0 0 0,0 0 0 0 0,0 0 0 0 0,0 0-1 0 0,0-1 1 0 0,0 1 0 0 0,1 0 0 0 0,-1 0 0 0 0,1-1 0 0 0,0 1 0 0 0,-1 0 0 0 0,1 0-6 0 0,1 1 13 0 0,0 0 0 0 0,-1 1 0 0 0,1-1 0 0 0,-1 1 0 0 0,0 0 0 0 0,0-1 0 0 0,0 1 0 0 0,0 0 0 0 0,0 3-13 0 0,-1 19 84 0 0,1-21-51 0 0,-1 1 0 0 0,1-1 1 0 0,0 0-1 0 0,1 0 0 0 0,1 4-33 0 0,-1-3 33 0 0,-1 0 1 0 0,1-1-1 0 0,-1 1 1 0 0,0 0-1 0 0,0 0 1 0 0,-1 0-34 0 0,0 17 93 0 0,0 53 348 0 0,0-51-313 0 0,2-7-14 0 0,4-2-34 0 0,0 0-2 0 0,-4 2 36 0 0,-2 88 334 0 0,1-88-358 0 0,6-2-28 0 0,-1 0-4 0 0,-4 2 28 0 0,-3-6-44 0 0,0 12 59 0 0,1-20-66 0 0,0 0 0 0 0,1 0 1 0 0,0 0-1 0 0,-1 0 1 0 0,2 3-36 0 0,1 3 50 0 0,4 10 41 0 0,-1-5 24 0 0,-1-7-54 0 0,-4-7-48 0 0,0 1 1 0 0,0-1-1 0 0,0 0 0 0 0,-1 1 1 0 0,1-1-1 0 0,0 1 0 0 0,-1 0 1 0 0,1-1-1 0 0,-1 1 0 0 0,0-1 1 0 0,1 1-1 0 0,-1 0 0 0 0,0-1 0 0 0,0 1-13 0 0,0 0 14 0 0,0 0-1 0 0,1-1 0 0 0,-1 1 1 0 0,0 0-1 0 0,1-1 0 0 0,-1 1 1 0 0,1 0-1 0 0,-1-1 0 0 0,1 1 1 0 0,0-1-1 0 0,-1 1 0 0 0,1-1 1 0 0,0 0-1 0 0,0 1 0 0 0,0-1 1 0 0,0 0-1 0 0,0 1 0 0 0,1-1-13 0 0,2 5 137 0 0,-3 1-91 0 0,0-1-13 0 0,-1-5-24 0 0,1 0-1 0 0,0 0 0 0 0,0 0 1 0 0,0 0-1 0 0,0 0 0 0 0,0 0 1 0 0,0 0-1 0 0,0 0 0 0 0,0 0 0 0 0,0 0 1 0 0,0-1-1 0 0,1 1 0 0 0,-1 0 1 0 0,1 0-9 0 0,-2-1 6 0 0,1 0 0 0 0,0 0 0 0 0,0 1 1 0 0,-1-1-1 0 0,1 0 0 0 0,0 1 0 0 0,-1-1 0 0 0,1 0 1 0 0,-1 1-1 0 0,1-1 0 0 0,-1 1 0 0 0,1-1 0 0 0,-1 1 1 0 0,1-1-1 0 0,-1 1 0 0 0,1 0 0 0 0,-1-1 1 0 0,1 1-1 0 0,-1 0 0 0 0,0-1 0 0 0,0 1 0 0 0,1 0 1 0 0,-1-1-1 0 0,0 1 0 0 0,0 0 0 0 0,0 0 0 0 0,1 0-6 0 0,-2-1 2 0 0,1 0-1 0 0,0 0 0 0 0,0 0 1 0 0,0 0-1 0 0,0 0 0 0 0,0 0 1 0 0,0 0-1 0 0,0 0 0 0 0,0 0 1 0 0,0 0-1 0 0,0 1 0 0 0,0-1 1 0 0,0 0-1 0 0,0 0 0 0 0,0 0 0 0 0,0 0 1 0 0,0 0-1 0 0,0 0 0 0 0,0 0 1 0 0,0 0-1 0 0,0 0 0 0 0,1 0 1 0 0,-1 1-1 0 0,0-1 0 0 0,0 0 1 0 0,0 0-1 0 0,0 0 0 0 0,0 0 0 0 0,0 0 1 0 0,0 0-1 0 0,0 0 0 0 0,0 0 1 0 0,0 0-1 0 0,0 0 0 0 0,0 0 1 0 0,0 0-1 0 0,0 0 0 0 0,1 0 1 0 0,-1 0-1 0 0,0 0 0 0 0,0 0 1 0 0,0 0-1 0 0,0 0 0 0 0,0 0 0 0 0,0 0 1 0 0,0 0-1 0 0,0 0 0 0 0,0 0 1 0 0,0 0-1 0 0,1 0 0 0 0,-1 0 1 0 0,0 0-1 0 0,0 0 0 0 0,0 0 1 0 0,0 0-1 0 0,0 0 0 0 0,0 0-1 0 0,6 0 39 0 0,6 0 7 0 0,-1 0 17 0 0,5 0 52 0 0,-4 1-49 0 0,-9-1-52 0 0,0 0 1 0 0,0 1-1 0 0,0-1 0 0 0,1 0 0 0 0,-1-1 0 0 0,0 1 0 0 0,0-1 0 0 0,0 1 1 0 0,1-1-1 0 0,-1 0-14 0 0,6-4 11 0 0,3-2 24 0 0,-4 5 20 0 0,0 0 4 0 0,-3-1-56 0 0,0 1 1 0 0,1 0-1 0 0,-1 1 0 0 0,1-1 1 0 0,3 0-4 0 0,13 1 53 0 0,-20 1-48 0 0,-1 0 0 0 0,1-1 0 0 0,0 1 0 0 0,-1 0 0 0 0,1-1 0 0 0,-1 1 0 0 0,1-1 0 0 0,0 1 0 0 0,-1-1 0 0 0,1 0 0 0 0,-1 0 0 0 0,1 1 0 0 0,-1-1 0 0 0,0 0 0 0 0,1 0 0 0 0,-1 0 0 0 0,0-1 0 0 0,1 1-5 0 0,4-3 62 0 0,3 5-49 0 0,-8-1-6 0 0,1 0 23 0 0,0-3-204 0 0,1 0 79 0 0,6-4 2 0 0,-4 6-10 0 0,-2 0-23 0 0,0 1-66 0 0,0-1-84 0 0,0 1-97 0 0,0 0-113 0 0,-1 0 195 0 0,-1 0-34 0 0,0 0-36 0 0,1 0-39 0 0,-1 0-39 0 0,0 0-42 0 0,1 0-158 0 0,-1 0-67 0 0,1 0-1409 0 0,-2 0-1199 0 0</inkml:trace>
  <inkml:trace contextRef="#ctx0" brushRef="#br0" timeOffset="350.64">0 426 8568 0 0,'0'0'249'0'0,"0"0"-1"0"0,0 0-100 0 0,0 0-48 0 0,0 0 100 0 0,0 0 185 0 0,3-2 21 0 0,7-9 12 0 0,-8 10-241 0 0,-1 0-34 0 0,2 0 56 0 0,-1 0-75 0 0,1 3-67 0 0,0-1 4 0 0,-1-1 69 0 0,0-1 78 0 0,0 0-60 0 0,-1-1 35 0 0,5-2 54 0 0,-1 0 0 0 0,1 0 0 0 0,0 1 0 0 0,2-1-237 0 0,0 0 176 0 0,-2 1-33 0 0,-6 3-140 0 0,32-5 725 0 0,-25 0-602 0 0,-5 4-105 0 0,-1 0 0 0 0,1 0 0 0 0,-1 0 0 0 0,1 0 0 0 0,-1 0 0 0 0,1 1 0 0 0,-1-1 0 0 0,1 1 0 0 0,0-1 0 0 0,-1 1-1 0 0,1 0 1 0 0,0 0 0 0 0,-1-1 0 0 0,1 1 0 0 0,1 0-21 0 0,61 0 420 0 0,-42 0-326 0 0,-3 0-56 0 0,3-2 43 0 0,-10-4-38 0 0,-10 5-40 0 0,1 0 0 0 0,-1 0 0 0 0,1 0 0 0 0,-1 0 0 0 0,1 0 1 0 0,-1 1-1 0 0,1-1 0 0 0,-1 1 0 0 0,1 0 0 0 0,0 0 0 0 0,-1-1 1 0 0,2 2-4 0 0,10-1-72 0 0,0 0 56 0 0,54 0 193 0 0,-45 0-213 0 0,-11 0-33 0 0,-1 0-43 0 0,0 0-51 0 0,1 0-57 0 0,-1 0-65 0 0,0 0-73 0 0,-8 0 22 0 0,0 0-53 0 0,1 0-49 0 0,-1 0-42 0 0,0 0-144 0 0,1 0-40 0 0,1 0-174 0 0,2 0-463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0:00.4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348 489 6592 0 0,'0'0'149'0'0,"0"0"23"0"0,-2 3 11 0 0,-11 7-30 0 0,-3-7-122 0 0,10-3-33 0 0,0 0 36 0 0,-6 0 123 0 0,-4 0 205 0 0,-11 0 356 0 0,15 0-449 0 0,6 0-105 0 0,1 1-45 0 0,-7 5 106 0 0,5-1-47 0 0,1-3 17 0 0,0-1 40 0 0,-2 0 87 0 0,0 0-129 0 0,-4 6 15 0 0,3-2-83 0 0,-1 0 39 0 0,-1 0 6 0 0,1 3-40 0 0,-6 5 21 0 0,11-10-121 0 0,5-3-22 0 0,-1 0 0 0 0,0 0 1 0 0,1 1-1 0 0,-1-1 0 0 0,0 0 1 0 0,1 1-1 0 0,-1-1 0 0 0,1 1 1 0 0,-1-1-1 0 0,1 1 0 0 0,-1-1 1 0 0,1 1-1 0 0,-1-1 0 0 0,1 1 1 0 0,-1-1-1 0 0,1 1 0 0 0,0 0 1 0 0,-1 0-9 0 0,-5 8 55 0 0,-3 3-7 0 0,-2 4 14 0 0,2 1 34 0 0,-2-4-19 0 0,9-11-66 0 0,0 0 0 0 0,1-1 0 0 0,-1 1 1 0 0,1 0-1 0 0,-1 0 0 0 0,1 0 0 0 0,0 0 0 0 0,-1 0 1 0 0,1 2-12 0 0,-5 17 50 0 0,5-17-45 0 0,0 1 1 0 0,0 0-1 0 0,0-1 0 0 0,-1 1 1 0 0,0-1-1 0 0,0 0 1 0 0,-1 2-6 0 0,1-3 0 0 0,0-1 0 0 0,1 1 0 0 0,-1 0 0 0 0,0-1 0 0 0,1 1 0 0 0,0 0 0 0 0,0 0 0 0 0,0 0 0 0 0,0 0 0 0 0,0 0 0 0 0,1 0 0 0 0,-1 1 0 0 0,1-1 0 0 0,0 0 0 0 0,0 0 0 0 0,0 0 0 0 0,0 3 0 0 0,0 7 0 0 0,0 47 0 0 0,0-59 0 0 0,0 1 0 0 0,0-1 0 0 0,0 0 0 0 0,1 0 0 0 0,-1 0 0 0 0,0 1 0 0 0,0-1 0 0 0,1 0 0 0 0,-1 0 0 0 0,1 0 0 0 0,-1 0 0 0 0,1 1 0 0 0,-1-1 0 0 0,2 0 0 0 0,21 28 0 0 0,-15-17-2 0 0,-7-10 2 0 0,0 0 1 0 0,0-1 0 0 0,0 1 0 0 0,0-1 0 0 0,0 0 0 0 0,1 1 0 0 0,-1-1 0 0 0,0 0 0 0 0,1 0 0 0 0,-1 1 0 0 0,1-1 0 0 0,-1 0 0 0 0,1-1 0 0 0,-1 1 0 0 0,1 0 0 0 0,0 0 0 0 0,-1-1 0 0 0,1 1 0 0 0,1 0-1 0 0,7 2 25 0 0,10 3 39 0 0,-5 0 23 0 0,-9-3-57 0 0,12 5 60 0 0,-16-7-86 0 0,-1-1 1 0 0,1 0 0 0 0,-1 1-1 0 0,1-1 1 0 0,-1 0 0 0 0,1 0-1 0 0,-1 0 1 0 0,1-1 0 0 0,-1 1-1 0 0,0 0 1 0 0,1 0 0 0 0,1-1-5 0 0,18-10 16 0 0,5 6-16 0 0,-5-5 10 0 0,-8 6 11 0 0,6-1 7 0 0,-6-5-38 0 0,-6 4-40 0 0,9-6 25 0 0,-11 9-37 0 0,0 0-61 0 0,-2 1 8 0 0,0 0-36 0 0,0 0-41 0 0,-1 1-45 0 0,1-1-38 0 0,-1 0-44 0 0,0 1-40 0 0,0-1-34 0 0,0 0-117 0 0,0 0-34 0 0,4-3-1206 0 0</inkml:trace>
  <inkml:trace contextRef="#ctx0" brushRef="#br0" timeOffset="317.5">427 0 5904 0 0,'0'0'169'0'0,"-2"0"2"0"0,-9 0-89 0 0,9 0-6 0 0,2 0 83 0 0,0 0 129 0 0,0 3 7 0 0,0 23 330 0 0,0-23-290 0 0,0-1 1 0 0,0 9-76 0 0,0 1-47 0 0,0 26 306 0 0,0-37-497 0 0,0 1 0 0 0,0 0 0 0 0,0-1 0 0 0,0 1 0 0 0,1-1 0 0 0,-1 1 0 0 0,1-1 0 0 0,-1 1 0 0 0,1-1 0 0 0,0 1 0 0 0,0-1 0 0 0,-1 0-1 0 0,1 1-21 0 0,6 11 148 0 0,-5 0-38 0 0,-1 11 136 0 0,-1 1-17 0 0,2-11-133 0 0,1-3-36 0 0,2 10 42 0 0,-10 6 14 0 0,4-20-87 0 0,-1-1-1 0 0,1 0 1 0 0,0 1 0 0 0,1-1 0 0 0,-1 0-29 0 0,1 36 153 0 0,0 0 33 0 0,0 158 835 0 0,-2-169-882 0 0,-11 46 249 0 0,10-64-323 0 0,-3 12 78 0 0,4-19-88 0 0,0 0-1 0 0,1 0 1 0 0,0 1-1 0 0,0-1 1 0 0,1 2-55 0 0,0 80 753 0 0,0-51-457 0 0,0 5-21 0 0,0 1-79 0 0,0-43-193 0 0,0 1 0 0 0,0-1 0 0 0,0 1 0 0 0,0-1 0 0 0,0 1 0 0 0,0-1 0 0 0,0 1 0 0 0,0-1 0 0 0,0 1 0 0 0,-1-1 0 0 0,1 1 0 0 0,0-1 0 0 0,0 1 0 0 0,0-1 0 0 0,-1 1 0 0 0,1-1 0 0 0,0 0 0 0 0,0 1 0 0 0,-1-1 0 0 0,1 1 1 0 0,0-1-1 0 0,-1 0 0 0 0,1 1 0 0 0,-1-1 0 0 0,1 0 0 0 0,0 0 0 0 0,-1 1 0 0 0,1-1 0 0 0,-1 0 0 0 0,1 0 0 0 0,-1 1 0 0 0,1-1 0 0 0,-1 0 0 0 0,1 0 0 0 0,-1 0 0 0 0,1 0 0 0 0,0 0 0 0 0,-1 0 0 0 0,1 0 0 0 0,-1 0 0 0 0,1 0 1 0 0,-1 0-4 0 0,-2 0 68 0 0,3 0 16 0 0,0 0 4 0 0,0 0 0 0 0,0 0-36 0 0,3 0-139 0 0,-1 0 53 0 0,-1 0-17 0 0,1 0-25 0 0,-1-1-41 0 0,0 1-20 0 0,0 0-41 0 0,0-1-48 0 0,0 0-54 0 0,0 1-57 0 0,-1-1-55 0 0,1-1-47 0 0,-1 1-43 0 0,0 0-142 0 0,1-1-42 0 0,-1 0-173 0 0,0-2-464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2:37.7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1 253 9280 0 0,'0'0'268'0'0,"0"0"4"0"0,0 0-203 0 0,2 0-41 0 0,2 0-20 0 0,-4 0-8 0 0,25-14 13 0 0,-23 14-8 0 0,0-1 0 0 0,-1 1 0 0 0,1-1 0 0 0,0 1-1 0 0,0-1 1 0 0,0 1 0 0 0,0 0 0 0 0,0 0 0 0 0,0 0-1 0 0,-1 0 1 0 0,2 1-5 0 0,-1-1 5 0 0,0 0 0 0 0,0 0 0 0 0,0 0 0 0 0,0 0 0 0 0,0 0 0 0 0,0 0-1 0 0,0 0 1 0 0,0-1 0 0 0,0 1 0 0 0,0-1 0 0 0,0 0-5 0 0,3-1-5 0 0,-1 0 1 0 0,0 0-1 0 0,1 0 0 0 0,-1 1 0 0 0,3-1 5 0 0,30 0-117 0 0,-32 2 107 0 0,1-1 1 0 0,-1 0 0 0 0,0 0-1 0 0,0 0 1 0 0,4-2 9 0 0,-3 1-3 0 0,0 0 0 0 0,-1 0 0 0 0,1 1 0 0 0,0 0 1 0 0,0 1-1 0 0,0-1 3 0 0,13 2-2 0 0,-8-1 6 0 0,-1 0 1 0 0,0 0-1 0 0,1-1 1 0 0,7-1-5 0 0,-1-3 34 0 0,-11 3-16 0 0,1 0 0 0 0,-1 1 1 0 0,1-1-1 0 0,0 1 0 0 0,0 1 1 0 0,-1-1-19 0 0,10 2 27 0 0,-7-1-18 0 0,0 0 0 0 0,0 0 1 0 0,0-1-1 0 0,5-1-9 0 0,5-2 0 0 0,-10 1 0 0 0,1 1 0 0 0,0 0 0 0 0,1 1 0 0 0,6 0 0 0 0,34 1 68 0 0,-9 0 67 0 0,57 0 251 0 0,-69 0-300 0 0,1 0-36 0 0,240 0 601 0 0,-248 1-542 0 0,1 1 0 0 0,6 3-109 0 0,-7-2 115 0 0,0 0 0 0 0,6-2-115 0 0,40 1 246 0 0,-28-1-9 0 0,-1-1 0 0 0,31-5-237 0 0,-53 2 63 0 0,28-3 80 0 0,16 2 24 0 0,107 4 410 0 0,-99 0-373 0 0,-30 0-126 0 0,-1 0-33 0 0,2 0-41 0 0,0 0-48 0 0,9-2-76 0 0,14-4 120 0 0,-4 0-15 0 0,0 4 78 0 0,7 3 34 0 0,1 0 155 0 0,36-6-252 0 0,-62 1 18 0 0,11-1-68 0 0,23 1 50 0 0,2 5-27 0 0,36-1-50 0 0,-40-4 83 0 0,-45 1 15 0 0,26-1 34 0 0,34 9 21 0 0,-35-9-34 0 0,-21 0-24 0 0,42 1-5 0 0,31 4-13 0 0,-26 1-1 0 0,51-7 1 0 0,-90 0 0 0 0,11 0 0 0 0,31 2 0 0 0,431 3 18 0 0,11 0 98 0 0,-359-8 26 0 0,15 0 38 0 0,-86 7-94 0 0,170 4 108 0 0,-202 2-154 0 0,-5 0 18 0 0,0-3 1 0 0,15-3-59 0 0,-9-3 34 0 0,125-5 15 0 0,-73 10 17 0 0,49-1 35 0 0,-49-4 6 0 0,23-6 35 0 0,3 4 2 0 0,3-4-24 0 0,7 5-96 0 0,-71 0-24 0 0,127-4 0 0 0,25 2 0 0 0,5-1 0 0 0,-1-1 2 0 0,-158 4 10 0 0,78 0 68 0 0,-75 1-19 0 0,141-5 129 0 0,533 9 543 0 0,-429 0-457 0 0,37 0-49 0 0,-183 0-158 0 0,0 0-38 0 0,-47 3 12 0 0,70 8 168 0 0,-134-7-132 0 0,72 10 78 0 0,-16-1-49 0 0,-75-10-90 0 0,140 12-12 0 0,-134-7-6 0 0,120 13 0 0 0,-66-16 0 0 0,-1 6 0 0 0,-2-6 0 0 0,-8 6 0 0 0,5-6 0 0 0,-48 0 0 0 0,-7 0 0 0 0,22-2 0 0 0,-13 0 0 0 0,4 2 0 0 0,-3 0 0 0 0,5-2 0 0 0,-11-3 23 0 0,-20 0-54 0 0,-6 0-59 0 0,0 0-82 0 0,-5 0-52 0 0,1 0-88 0 0,0 0-102 0 0,0 0-115 0 0,-13 0 202 0 0,-1 0 1 0 0,1-1-1 0 0,2-1 327 0 0,-8 1-198 0 0,1-1 0 0 0,-1 0 0 0 0,1 0 0 0 0,-1 0 0 0 0,2-2 198 0 0,-7 4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2:40.9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 11256 0 0,'0'0'256'0'0,"0"0"34"0"0,0 0 21 0 0,0 0-35 0 0,0 0-119 0 0,0 0-49 0 0,0 0 112 0 0,-3 0 204 0 0,2 0-298 0 0,-3 0-85 0 0,3 0 3 0 0,0 0 44 0 0,-1 0 38 0 0,1 0 55 0 0,-2 0 65 0 0,1 0 76 0 0,1 0-318 0 0,0 0 1 0 0,1 0-1 0 0,-1 0 1 0 0,0 0 0 0 0,0 0-1 0 0,1 0 1 0 0,-1 0 0 0 0,0 0-1 0 0,1 0 1 0 0,-1 1-1 0 0,1-1 1 0 0,-1 0 0 0 0,0 1-1 0 0,1-1 1 0 0,-1 0-5 0 0,-1 4 0 0 0,2-1-90 0 0,-1 0-87 0 0,1-1 43 0 0,0-1-36 0 0,0 1-38 0 0,0 0-37 0 0,0 1-341 0 0,0-1 74 0 0,0 0-51 0 0,0 1-671 0 0,0-1-536 0 0,0-2-1018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2:48.9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8496 0 0,'0'0'190'0'0,"0"0"28"0"0,0 0 10 0 0,3 0-26 0 0,-2 0-199 0 0,-1 0 0 0 0,1 0 0 0 0,0 0-1 0 0,-1 0 1 0 0,1 0 0 0 0,0 0 0 0 0,-1 0-1 0 0,1 0 1 0 0,0 0 0 0 0,-1 1 0 0 0,1-1-1 0 0,0 0 1 0 0,-1 1 0 0 0,1-1 0 0 0,-1 0-3 0 0,7 11-22 0 0,-2-1 47 0 0,2-4 69 0 0,0-3 86 0 0,-1 0 175 0 0,-6-3-319 0 0,1 1 0 0 0,-1 0 0 0 0,0-1-1 0 0,1 1 1 0 0,-1-1 0 0 0,0 1 0 0 0,0 0 0 0 0,0-1 0 0 0,1 1 0 0 0,-1 0 0 0 0,0 0 0 0 0,0-1 0 0 0,0 1 0 0 0,0 0 0 0 0,0-1-1 0 0,0 1 1 0 0,0 0-36 0 0,1 9 410 0 0,2-2-62 0 0,1-2-49 0 0,1-1-36 0 0,-4-4-37 0 0,0 1-43 0 0,0-1-37 0 0,0 0-33 0 0,-1 1-15 0 0,0-1-33 0 0,0 3 12 0 0,0 0-19 0 0,1-2 68 0 0,4 6 125 0 0,1 2 101 0 0,-4 4 85 0 0,-2-2-40 0 0,-1-9-284 0 0,1 0-1 0 0,0 0 1 0 0,0 0-1 0 0,0 1 0 0 0,0-1 1 0 0,1 0-1 0 0,-1 0 1 0 0,1 0-1 0 0,0 1 1 0 0,0-1-113 0 0,3 6 279 0 0,2 1-62 0 0,-1 0-54 0 0,1 1-40 0 0,15 28 190 0 0,-16-7-161 0 0,11-3-14 0 0,-6-24-26 0 0,-4 8 14 0 0,4 0 2 0 0,-6-10-10 0 0,0-2-64 0 0,4-2-17 0 0,-8 1-22 0 0,0 0-13 0 0,0 0 0 0 0,0 0 0 0 0,0 0-1 0 0,0 0 1 0 0,0 0 0 0 0,1 0-1 0 0,-1 0 1 0 0,0 0 0 0 0,0-1-1 0 0,0 1 1 0 0,0 0 0 0 0,0 0-1 0 0,0 1 1 0 0,0-1 0 0 0,0 0-1 0 0,0 0 1 0 0,0 0 0 0 0,1 0-1 0 0,-1 0 1 0 0,0 0 0 0 0,0 0 0 0 0,0 0-1 0 0,0 0 1 0 0,0 0 0 0 0,0 0-1 0 0,0 0 1 0 0,0 0 0 0 0,0 0-1 0 0,0 0 1 0 0,0 0 0 0 0,0 0-1 0 0,0 0 1 0 0,1 0 0 0 0,-1 0-1 0 0,0 0 1 0 0,0 1 0 0 0,0-1-1 0 0,0 0 1 0 0,0 0 0 0 0,0 0-1 0 0,0 0 1 0 0,0 0 0 0 0,0 0 0 0 0,0 0-1 0 0,0 0 1 0 0,0 0 0 0 0,0 0-1 0 0,0 1 1 0 0,0-1 0 0 0,0 0-1 0 0,0 0 1 0 0,0 0 0 0 0,0 0-1 0 0,0 0 1 0 0,0 0 0 0 0,0 0-1 0 0,0 0-1 0 0,0 1 5 0 0,-1-1-1 0 0,1 1 0 0 0,0-1 0 0 0,0 1 0 0 0,0-1 0 0 0,0 0 0 0 0,0 1 0 0 0,0-1 0 0 0,1 1 1 0 0,-1-1-1 0 0,0 1 0 0 0,0-1 0 0 0,0 1 0 0 0,0-1 0 0 0,0 0 0 0 0,1 1 0 0 0,-1-1 0 0 0,0 1 0 0 0,0-1 1 0 0,1 0-1 0 0,-1 1 0 0 0,0-1 0 0 0,1 0 0 0 0,-1 1 0 0 0,0-1 0 0 0,1 0 0 0 0,-1 0 0 0 0,0 1 1 0 0,1-1-1 0 0,-1 0 0 0 0,1 0 0 0 0,-1 0-4 0 0,4 1 84 0 0,1 0 60 0 0,-2-4-64 0 0,11-7 11 0 0,1 7 4 0 0,-14 3-88 0 0,0 0 0 0 0,-1 0 0 0 0,1 0 1 0 0,0-1-1 0 0,0 1 0 0 0,-1 0 0 0 0,1 0 1 0 0,0 0-1 0 0,0-1 0 0 0,-1 1 0 0 0,1 0 1 0 0,0-1-1 0 0,0 1 0 0 0,-1-1 0 0 0,1 1 0 0 0,0-1 1 0 0,-1 1-1 0 0,1-1 0 0 0,-1 1 0 0 0,1-1 1 0 0,-1 0-1 0 0,1 1 0 0 0,-1-1 0 0 0,1 0 1 0 0,-1 1-1 0 0,0-1 0 0 0,1 0 0 0 0,-1 0 0 0 0,0 0-7 0 0,1 0 8 0 0,-1 0-1 0 0,1 0 0 0 0,0 0 0 0 0,-1-1 0 0 0,1 1 0 0 0,0 0 0 0 0,0 0 0 0 0,-1 0 0 0 0,1 0 0 0 0,0 1 0 0 0,0-1 1 0 0,0 0-1 0 0,0 0 0 0 0,0 1 0 0 0,0-1-7 0 0,3-1 1 0 0,-1-1 1 0 0,1 1-1 0 0,-1-1 1 0 0,0 1-1 0 0,0-1 1 0 0,-1 0-1 0 0,1 0 1 0 0,-1 0-1 0 0,1-1 1 0 0,-1 1-1 0 0,0-1 1 0 0,0 1-1 0 0,1-5-1 0 0,0 3 0 0 0,0-1 0 0 0,0 1 0 0 0,1 0 0 0 0,0 0-1 0 0,4-5 1 0 0,-6 7 0 0 0,1 0 0 0 0,-1 0 0 0 0,0 0 0 0 0,0 0 0 0 0,0-1 0 0 0,0 0 0 0 0,0 0 0 0 0,0 1 0 0 0,0-1 0 0 0,0 1 0 0 0,0 0 0 0 0,1 0 0 0 0,0-1 0 0 0,5-3 0 0 0,-5 4 0 0 0,1-1 0 0 0,-1 1 0 0 0,0 0 0 0 0,0-1 0 0 0,-1 1 0 0 0,1-2 0 0 0,2-8 0 0 0,6 8 0 0 0,-7-2 0 0 0,-4 7 0 0 0,1 0 0 0 0,-1-1 0 0 0,0 1 0 0 0,0-1 0 0 0,1 1 0 0 0,-1-1 0 0 0,0 1 0 0 0,1 0 0 0 0,-1-1 0 0 0,0 1 0 0 0,1 0 0 0 0,-1-1 0 0 0,1 1 0 0 0,-1 0 0 0 0,1 0 0 0 0,-1-1 0 0 0,0 1 0 0 0,1 0 0 0 0,-1 0 0 0 0,1 0 0 0 0,-1 0 0 0 0,1 0 0 0 0,-1-1 0 0 0,1 1 0 0 0,-1 0 0 0 0,1 0 0 0 0,-1 0 0 0 0,1 0 0 0 0,-1 0 0 0 0,1 1 0 0 0,-1-1 0 0 0,1 0 0 0 0,10 0-2 0 0,-3 0-45 0 0,7 0-50 0 0,-1 2 70 0 0,1 12-26 0 0,17 17 39 0 0,-20-15-8 0 0,1 11-99 0 0,-4-7 51 0 0,-6-14 63 0 0,0 0 5 0 0,0 0-1 0 0,0 1 1 0 0,1-2 0 0 0,0 1-1 0 0,0 0 1 0 0,1 0 2 0 0,-3-4-8 0 0,0 1 1 0 0,0 0-1 0 0,0 0 0 0 0,0 0 1 0 0,0 0-1 0 0,0 1 8 0 0,-2-2-1 0 0,1 0 1 0 0,0 0-1 0 0,0-1 1 0 0,0 1-1 0 0,0 0 1 0 0,0 0-1 0 0,1-1 0 0 0,-1 1 1 0 0,0-1-1 0 0,1 1 1 0 0,-1-1-1 0 0,1 1 0 0 0,1-1 1 0 0,12 5 0 0 0,1 7 0 0 0,-9-6 0 0 0,-4-3 0 0 0,1-1 0 0 0,-1 0 0 0 0,0 0 0 0 0,1 0 0 0 0,0 0 0 0 0,0 0 0 0 0,27 12 11 0 0,-28-14-1 0 0,0 0 0 0 0,0 0-1 0 0,0 0 1 0 0,0-1 0 0 0,0 1-1 0 0,0-1 1 0 0,0 0 0 0 0,0 0 0 0 0,2 0-10 0 0,10-1 124 0 0,-6 0 24 0 0,-2 1 73 0 0,-4-3-45 0 0,14-8 37 0 0,-8 7-118 0 0,0-1 36 0 0,3-6 132 0 0,1 0-101 0 0,-8 9-119 0 0,-4 2-32 0 0,0 0 0 0 0,-1-1-1 0 0,1 1 1 0 0,0 0 0 0 0,-1-1-1 0 0,1 1 1 0 0,-1 0-1 0 0,1-1 1 0 0,-1 1 0 0 0,1-1-1 0 0,-1 1 1 0 0,1-1 0 0 0,-1 1-1 0 0,1-1 1 0 0,-1 1 0 0 0,1-1-1 0 0,-1 0 1 0 0,0 1 0 0 0,1-1-1 0 0,-1 1 1 0 0,0-1-1 0 0,0 0-10 0 0,3-4 43 0 0,7-8 112 0 0,-7 9-44 0 0,-2 1-50 0 0,-2-6-21 0 0,1 6-7 0 0,0 2-20 0 0,0-1 0 0 0,0 0 0 0 0,1 0 0 0 0,-1 0 0 0 0,1 1 0 0 0,-1-1 0 0 0,1 0 0 0 0,-1 1-1 0 0,1-1 1 0 0,0 0 0 0 0,0 1 0 0 0,0-1 0 0 0,0 1-13 0 0,0-1 10 0 0,0 1 0 0 0,0-1-1 0 0,0 1 1 0 0,-1-1 0 0 0,1 0 0 0 0,0 1-1 0 0,-1-1 1 0 0,1 0 0 0 0,-1 0 0 0 0,0 1 0 0 0,1-1-1 0 0,-1 0 1 0 0,0 0-10 0 0,0-45 176 0 0,0 15-159 0 0,1 27-17 0 0,-2 3 0 0 0,-12-22 0 0 0,10 20 0 0 0,3-2 0 0 0,0-16 0 0 0,0 22 0 0 0,0-1 0 0 0,0 1 0 0 0,0-1 0 0 0,1 0 0 0 0,-1 1 0 0 0,0-1 0 0 0,0 1 0 0 0,0-1 0 0 0,0 1 0 0 0,-1-1 0 0 0,1 1 0 0 0,0-1 0 0 0,0 1 1 0 0,0-1-1 0 0,0 1 0 0 0,0-1 0 0 0,-1 1 0 0 0,1-1 0 0 0,0 1 0 0 0,0-1 0 0 0,-1 1 0 0 0,1 0 0 0 0,0-1 0 0 0,-1 1 0 0 0,1-1 0 0 0,-1 1 0 0 0,1 0 0 0 0,0-1 0 0 0,-1 1 0 0 0,1 0 0 0 0,-1 0 0 0 0,1-1 0 0 0,-10 0-75 0 0,10-1-40 0 0,0-9 0 0 0,0 9 3 0 0,0 2-18 0 0,0 0-81 0 0,0 0-40 0 0,0 0-5 0 0,0 0-8 0 0,0 0-34 0 0,0 0-20 0 0,0 0-2 0 0,0 0 98 0 0,0 0-18 0 0,0 0-121 0 0,0 0 28 0 0,0 0-35 0 0,0-3-954 0 0,0-8-57 0 0,0 9-11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2:47.9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428 112 3664 0 0,'0'0'103'0'0,"0"-2"3"0"0,0 1-104 0 0,0 0-1 0 0,0 1 1 0 0,0-1-1 0 0,0 0 1 0 0,0 1-1 0 0,0-1 1 0 0,0 0-1 0 0,0 1 1 0 0,-1-1-1 0 0,1 0 1 0 0,0 1-1 0 0,0-1 1 0 0,-1 0-1 0 0,1 1 1 0 0,0-1-2 0 0,-7-4 61 0 0,3 3-38 0 0,3 0-66 0 0,0-1-49 0 0,0-1-66 0 0,1 3-24 0 0,0 0-53 0 0,0 1-96 0 0,0 0-224 0 0</inkml:trace>
  <inkml:trace contextRef="#ctx0" brushRef="#br0" timeOffset="365.14">318 18 7512 0 0,'-4'0'11'0'0,"-1"0"69"0"0,-1 0 55 0 0,-9 0 246 0 0,7 0-207 0 0,3-1-126 0 0,0-1-93 0 0,-3-3 45 0 0,7 4 0 0 0,0 0 0 0 0,-1 0 0 0 0,1 0 0 0 0,-1 1 0 0 0,1-1 0 0 0,-1 0 0 0 0,1 1 0 0 0,-1-1 0 0 0,0 1 0 0 0,1 0 0 0 0,-1-1 0 0 0,0 1 0 0 0,1 0 0 0 0,-1 0 0 0 0,-2 0-10 0 0,0 0 42 0 0,-5 0 132 0 0,1 0 89 0 0,-10 0 449 0 0,14 0-520 0 0,0 0-42 0 0,0 0-53 0 0,1 0-109 0 0,-3 0 356 0 0,0 0-58 0 0,0-1-53 0 0,0 1-43 0 0,-4-1 57 0 0,-15 2 191 0 0,16 3-172 0 0,1 0-142 0 0,6-3-95 0 0,1 0 1 0 0,-1 0-1 0 0,1 0 0 0 0,0 0 1 0 0,-1 0-1 0 0,0-1 0 0 0,1 1 0 0 0,-1-1 1 0 0,1 1-1 0 0,-1-1 0 0 0,0 0 1 0 0,1 0-1 0 0,-1 1 0 0 0,0-1-19 0 0,-5 0 53 0 0,6-1-37 0 0,0 1 1 0 0,0 0 0 0 0,0 0 0 0 0,-1 0-1 0 0,1 0 1 0 0,0 0 0 0 0,0 0-1 0 0,0 1 1 0 0,-1-1 0 0 0,1 0-1 0 0,0 1 1 0 0,0-1 0 0 0,0 1 0 0 0,0-1-1 0 0,-1 1-16 0 0,-6 11 128 0 0,7-10-121 0 0,1-1 1 0 0,-1 0-1 0 0,0 0 1 0 0,0 0-1 0 0,0 0 0 0 0,0-1 1 0 0,1 1-1 0 0,-1 0 1 0 0,0 0-1 0 0,-1 0 0 0 0,1-1 1 0 0,0 1-1 0 0,0 0 1 0 0,0-1-1 0 0,0 1-7 0 0,0-1 6 0 0,0 0 0 0 0,0 0 0 0 0,1 1 1 0 0,-1-1-1 0 0,0 0 0 0 0,1 1 0 0 0,-1-1 0 0 0,0 1 1 0 0,1-1-1 0 0,-1 1 0 0 0,0-1 0 0 0,1 1 0 0 0,-1 0 1 0 0,1-1-1 0 0,-1 1 0 0 0,1-1 0 0 0,-1 1 0 0 0,1 0 1 0 0,0 0-1 0 0,-1-1 0 0 0,1 1 0 0 0,0 0 0 0 0,0 0 1 0 0,-1-1-1 0 0,1 1 0 0 0,0 0 0 0 0,0 0 0 0 0,0 0 1 0 0,0 0-7 0 0,0 1 11 0 0,0 0 0 0 0,0-1 0 0 0,-1 1 0 0 0,1 0 0 0 0,-1 0 0 0 0,1-1 0 0 0,-1 1 0 0 0,1 0 0 0 0,-1-1 0 0 0,0 1 0 0 0,0 0 1 0 0,0-1-1 0 0,0 1-11 0 0,0-1 11 0 0,0 1 0 0 0,0-1 0 0 0,0 1 0 0 0,1-1 0 0 0,-1 1 0 0 0,0 0 0 0 0,1 0 0 0 0,-1-1 0 0 0,1 1 0 0 0,0 0 0 0 0,-1 0 1 0 0,1-1-1 0 0,0 1-11 0 0,0 10 77 0 0,-1-9-47 0 0,1 0-1 0 0,0 1 1 0 0,0-1 0 0 0,0 0 0 0 0,0 0 0 0 0,1 1 0 0 0,-1-1 0 0 0,1 0 0 0 0,0 0 0 0 0,0 1-30 0 0,2 2 53 0 0,11 21 128 0 0,-2-16-127 0 0,-7-8-54 0 0,-5-3 0 0 0,1 0 0 0 0,0 0 0 0 0,-1 1 0 0 0,1-1 0 0 0,0 0 0 0 0,-1 1 0 0 0,1-1 0 0 0,-1 1 0 0 0,1-1 0 0 0,-1 0 0 0 0,1 1 0 0 0,-1-1 0 0 0,1 1 0 0 0,-1 0 0 0 0,1-1 0 0 0,-1 1 0 0 0,0-1 0 0 0,1 1 0 0 0,-1 0 0 0 0,0-1 0 0 0,0 1 0 0 0,1 0 0 0 0,1 4 0 0 0,11 11 47 0 0,-6-11 4 0 0,0 0 0 0 0,0-1 1 0 0,0 1-1 0 0,0-2 1 0 0,1 1-52 0 0,-3-2 24 0 0,26 4 224 0 0,-18 0-164 0 0,-9-5-65 0 0,-1 0 1 0 0,0 0-1 0 0,0 0 0 0 0,1 0 1 0 0,-1 0-1 0 0,1-1 0 0 0,-1 0-19 0 0,20 1 142 0 0,-21-1-128 0 0,0 0 0 0 0,-1-1 0 0 0,1 1 0 0 0,0 0 0 0 0,-1-1 0 0 0,1 1 1 0 0,-1-1-1 0 0,1 1 0 0 0,0-1 0 0 0,-1 0 0 0 0,1 1 0 0 0,-1-1 0 0 0,0 0 0 0 0,1 0-14 0 0,6-4 66 0 0,7-2 84 0 0,0 1-56 0 0,-5 2-51 0 0,-1 0 0 0 0,1-1-1 0 0,-1 0 1 0 0,1-1-43 0 0,9-10 139 0 0,-8 3-39 0 0,-6 0-10 0 0,5 8-6 0 0,-4-3-36 0 0,2-9-23 0 0,-6 13-14 0 0,1-12 63 0 0,0 0-15 0 0,7 3-38 0 0,-7 8 22 0 0,-3-6-47 0 0,0 15-65 0 0,0 21 65 0 0,-1-13 9 0 0,1-9 3 0 0,-1 0-1 0 0,1 0 0 0 0,0 1 1 0 0,0-1-1 0 0,1 0 0 0 0,-1 0 0 0 0,1 1 1 0 0,-1-1-1 0 0,1 0 0 0 0,0 0-7 0 0,4 5 29 0 0,-4-6-26 0 0,0-1 0 0 0,0 1 0 0 0,0-1 1 0 0,0 1-1 0 0,-1-1 0 0 0,1 1 0 0 0,-1-1 0 0 0,1 1 1 0 0,-1-1-1 0 0,1 1 0 0 0,-1 0 0 0 0,0-1 0 0 0,0 1 1 0 0,0 0-4 0 0,0-1-1 0 0,0-1 1 0 0,0 1 0 0 0,0 0 0 0 0,0-1 0 0 0,0 1 0 0 0,1 0-1 0 0,-1-1 1 0 0,0 1 0 0 0,0 0 0 0 0,0-1 0 0 0,1 1 0 0 0,-1 0-1 0 0,0-1 1 0 0,0 1 0 0 0,1-1 0 0 0,-1 1 0 0 0,1 0 0 0 0,-1-1-1 0 0,0 1 1 0 0,1-1 0 0 0,-1 1 0 0 0,1-1 0 0 0,-1 1 0 0 0,1-1-1 0 0,0 0 1 0 0,-1 1 0 0 0,1-1-2 0 0,0 0-1 0 0,-1 1 0 0 0,1-1 1 0 0,-1 1-1 0 0,1-1 0 0 0,-1 1 1 0 0,1-1-1 0 0,-1 1 0 0 0,0-1 1 0 0,1 1-1 0 0,-1-1 0 0 0,1 1 1 0 0,-1 0-1 0 0,0-1 0 0 0,0 1 1 0 0,1 0-1 0 0,-1-1 0 0 0,0 1 1 0 0,0 0-1 0 0,0-1 0 0 0,0 1 1 0 0,0 0-1 0 0,0-1 0 0 0,0 1 1 0 0,0 0-1 0 0,0 0 3 0 0,2 9-10 0 0,3-7 34 0 0,1 2 18 0 0,0 8 13 0 0,-4-8-45 0 0,0-2-15 0 0,4 3 26 0 0,10 9 48 0 0,-14-13-64 0 0,-1 0 0 0 0,1-1 1 0 0,0 1-1 0 0,0-1 1 0 0,0 1-1 0 0,0-1 1 0 0,0 0-1 0 0,0 0 0 0 0,0 0 1 0 0,0 0-1 0 0,0 0 1 0 0,1 0-1 0 0,-1 0 1 0 0,1-1-6 0 0,18 1-41 0 0,-7-2-29 0 0,-13 1 224 0 0,1 0-71 0 0,-1 0-68 0 0,1 0-67 0 0,0 0-64 0 0,0 0-62 0 0,0 0-60 0 0,0 0-57 0 0,0 0-56 0 0,0 0-53 0 0,1 0-51 0 0,-1 0-49 0 0,0 0-47 0 0,0 0-44 0 0,0 0-42 0 0,0 0-40 0 0,5 0-1252 0 0,2 0-1094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2:46.5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34 7200 0 0,'13'0'165'0'0,"-10"0"22"0"0,-3 0 6 0 0,0 2-28 0 0,1 3-163 0 0,0-2 66 0 0,4 1 130 0 0,1-1 77 0 0,4 4 260 0 0,-4 0-231 0 0,-1 3 201 0 0,-1 0-61 0 0,1 2 7 0 0,0-1-71 0 0,2-1-64 0 0,1 0-56 0 0,5 8 190 0 0,-3 10 98 0 0,-4-8-178 0 0,-1-7-74 0 0,3 5 99 0 0,-6-15-330 0 0,-2 0 0 0 0,1 0-1 0 0,0 0 1 0 0,0 0-1 0 0,-1 0 1 0 0,0 0 0 0 0,0 3-65 0 0,1 4 222 0 0,0-2-63 0 0,1 0-28 0 0,3 1 2 0 0,-1-1-3 0 0,-2-1 0 0 0,-1 0 25 0 0,-1 2 57 0 0,1-2-21 0 0,1-1-49 0 0,3 4 34 0 0,-4-8-160 0 0,0-1 1 0 0,0 1 0 0 0,0-1-1 0 0,0 1 1 0 0,-1 0-1 0 0,1-1 1 0 0,-1 1 0 0 0,1 0-1 0 0,-1 0 1 0 0,0-1 0 0 0,1 1-1 0 0,-1 0 1 0 0,0 0-17 0 0,0 0 14 0 0,0 0-1 0 0,1 0 1 0 0,-1-1 0 0 0,0 1 0 0 0,1 0 0 0 0,0 0-1 0 0,-1 0 1 0 0,1 0 0 0 0,0-1 0 0 0,0 1 0 0 0,0 0-1 0 0,0-1 1 0 0,0 1 0 0 0,0-1 0 0 0,1 1 0 0 0,-1-1-1 0 0,2 1-13 0 0,9 15 153 0 0,-9-2-1 0 0,-3-2 7 0 0,0-13-156 0 0,0 0 0 0 0,0 0 0 0 0,0 0 0 0 0,0 0 0 0 0,0 1 0 0 0,0-1 0 0 0,0 0 0 0 0,0 0 0 0 0,0 0-1 0 0,0 0 1 0 0,0 0 0 0 0,0 0 0 0 0,0 0 0 0 0,0 0 0 0 0,0 0 0 0 0,0 0 0 0 0,0 1 0 0 0,0-1 0 0 0,0 0-1 0 0,0 0 1 0 0,0 0 0 0 0,0 0 0 0 0,1 0 0 0 0,-1 0 0 0 0,0 0 0 0 0,0 0 0 0 0,0 0 0 0 0,0 0 0 0 0,0 0-1 0 0,0 0 1 0 0,0 1 0 0 0,0-1 0 0 0,0 0 0 0 0,0 0 0 0 0,0 0 0 0 0,0 0 0 0 0,0 0 0 0 0,0 0 0 0 0,1 0 0 0 0,-1 0-1 0 0,0 0 1 0 0,0 0 0 0 0,0 0 0 0 0,0 0 0 0 0,0 0 0 0 0,0 0 0 0 0,0 0 0 0 0,0 0 0 0 0,0 0 0 0 0,0 0-1 0 0,1 0 1 0 0,-1 0 0 0 0,0 0 0 0 0,0 0 0 0 0,0 0 0 0 0,0 0 0 0 0,0 0-3 0 0,26 0 380 0 0,-23 0-182 0 0,-3 0 10 0 0,0 0 34 0 0,0 0 12 0 0,1 1-39 0 0,2-1-93 0 0,0-1-66 0 0,4-1-8 0 0,-5 1 13 0 0,5-2 26 0 0,23-14 278 0 0,-22 8-239 0 0,-4-1-2 0 0,-3 7-97 0 0,0 1-1 0 0,0 0 0 0 0,1 0 0 0 0,-1 0 1 0 0,0-1-1 0 0,1 1 0 0 0,-1 0 0 0 0,1 1 0 0 0,0-1-26 0 0,9-13 134 0 0,-11 14-119 0 0,1-1 1 0 0,-1 0 0 0 0,1 0-1 0 0,-1 1 1 0 0,0-1 0 0 0,1 0-1 0 0,-1 0 1 0 0,0 0 0 0 0,0-1-16 0 0,1-14 115 0 0,2 2-6 0 0,10-9-78 0 0,-9 17-32 0 0,0 0 1 0 0,0 0 0 0 0,-1-1-1 0 0,1-2 1 0 0,-2 5 0 0 0,0 0 0 0 0,0 0 0 0 0,1 1 0 0 0,0-1 0 0 0,-1 1 0 0 0,2 0 0 0 0,-1 0 0 0 0,0 0 0 0 0,2-1 0 0 0,-2 2 0 0 0,0-1 0 0 0,0 0 0 0 0,0 0 0 0 0,-1 0 0 0 0,0 0 0 0 0,1-2 0 0 0,9-15 0 0 0,-1-1 0 0 0,-10 17 0 0 0,1 1 0 0 0,0-1 0 0 0,0 1 0 0 0,0 0 0 0 0,1 0 0 0 0,-1 0 0 0 0,1 0 0 0 0,1 0 0 0 0,3-4-2 0 0,5-4-78 0 0,0 3-94 0 0,-1 4 1 0 0,-9 4 134 0 0,0 0 1 0 0,1 0-1 0 0,-1 0 1 0 0,0-1-1 0 0,0 1 1 0 0,0-1-1 0 0,0 1 1 0 0,0-1-1 0 0,0 0 39 0 0,7-7-188 0 0,-5 5-25 0 0,-2 3-282 0 0,0 0 109 0 0,-1 0 94 0 0,1 0 78 0 0,0 1 39 0 0,0 0 66 0 0,3 1-87 0 0,-4-1 68 0 0,1 1-89 0 0,2-1-63 0 0,-1 0-116 0 0,1 0-120 0 0,0 0-123 0 0,0 0-130 0 0,-2 0 336 0 0,0 0-35 0 0,0 0-34 0 0,0 0-34 0 0,0 0-37 0 0,0 0-35 0 0,4 0-1290 0 0,4 0-1046 0 0</inkml:trace>
  <inkml:trace contextRef="#ctx0" brushRef="#br0" timeOffset="423.41">868 191 5120 0 0,'0'10'77'0'0,"0"-7"-15"0"0,0 0 48 0 0,3-3 33 0 0,14 0-71 0 0,-10 1-4 0 0,-5 1-64 0 0,-2-2-2 0 0,1 1 1 0 0,-1 0 0 0 0,0-1-1 0 0,0 1 1 0 0,1-1 0 0 0,-1 1-1 0 0,0 0 1 0 0,0-1 0 0 0,0 1-1 0 0,0 0 1 0 0,0-1 0 0 0,1 1-1 0 0,-1 0 1 0 0,-1 0 0 0 0,1-1-3 0 0,0 0 0 0 0,0 0 3 0 0,0 0 1 0 0,0 0-1 0 0,0 1 1 0 0,0-1 0 0 0,0 0-1 0 0,0 0 1 0 0,0 0-1 0 0,0 0 1 0 0,0 0-1 0 0,0 0 1 0 0,0 0-1 0 0,0 0 1 0 0,0 0 0 0 0,0 0-1 0 0,0 1 1 0 0,0-1-1 0 0,0 0 1 0 0,0 0-1 0 0,0 0 1 0 0,0 0-1 0 0,0 0 1 0 0,0 0 0 0 0,0 0-1 0 0,1 0 1 0 0,-1 0-1 0 0,0 0 1 0 0,0 0-1 0 0,0 1 1 0 0,0-1-1 0 0,0 0 1 0 0,0 0 0 0 0,0 0-1 0 0,0 0 1 0 0,0 0-1 0 0,0 0 1 0 0,0 0-1 0 0,0 0 1 0 0,0 0-1 0 0,1 0 1 0 0,-1 0 0 0 0,0 0-1 0 0,0 0 1 0 0,0 0-1 0 0,0 0 1 0 0,0 0-1 0 0,0 0 1 0 0,0 0-1 0 0,0 0 1 0 0,0 0 0 0 0,0 0-1 0 0,1 0 1 0 0,-1 0-1 0 0,0 0 1 0 0,0 0-1 0 0,0 0 1 0 0,0 0-1 0 0,0 0-3 0 0,6 0 50 0 0,0 0 69 0 0,1 0 62 0 0,0 0 50 0 0,6 0 309 0 0,25 0 1254 0 0,-31 0-1444 0 0,1 0-40 0 0,3-3 101 0 0,-6-2-50 0 0,-5 4-335 0 0,1 1 0 0 0,-1-1 0 0 0,0 1 0 0 0,1-1 0 0 0,-1 1 0 0 0,1-1 0 0 0,-1 1 0 0 0,1-1-1 0 0,-1 1 1 0 0,1 0 0 0 0,0-1 0 0 0,-1 1 0 0 0,1 0 0 0 0,-1-1 0 0 0,1 1 0 0 0,0 0 0 0 0,-1 0 0 0 0,1-1 0 0 0,0 1 0 0 0,-1 0 0 0 0,1 0 0 0 0,0 0 0 0 0,-1 0 0 0 0,1 0 0 0 0,0 0 0 0 0,0 0-26 0 0,6-1 200 0 0,-1 0-36 0 0,4-5 84 0 0,-2 1-96 0 0,3 0 59 0 0,-10 5-190 0 0,0 0 0 0 0,1-1 0 0 0,-1 1 0 0 0,0-1 0 0 0,0 1 0 0 0,0-1 0 0 0,0 1 0 0 0,0-1-1 0 0,0 0 1 0 0,0 1 0 0 0,0-1 0 0 0,-1 0 0 0 0,1 0 0 0 0,0 0 0 0 0,0 0 0 0 0,-1 0 0 0 0,1 0 0 0 0,0 0-21 0 0,2-4 77 0 0,-3 4-58 0 0,0 0 1 0 0,0 1 0 0 0,1-1-1 0 0,-1 0 1 0 0,0 1 0 0 0,1-1 0 0 0,-1 1-1 0 0,0-1 1 0 0,1 1 0 0 0,-1-1-1 0 0,1 1 1 0 0,-1-1 0 0 0,1 1-1 0 0,-1-1 1 0 0,1 1 0 0 0,-1-1-1 0 0,1 1 1 0 0,0 0 0 0 0,-1-1-1 0 0,1 1 1 0 0,0 0 0 0 0,0 0-20 0 0,4-3 82 0 0,-3 2-43 0 0,8-4 139 0 0,-1-1 36 0 0,-8 6-191 0 0,0-1 1 0 0,0 1-1 0 0,-1-1 0 0 0,1 1 0 0 0,-1-1 0 0 0,1 0 0 0 0,0 1 0 0 0,-1-1 0 0 0,1 0 0 0 0,-1 1 0 0 0,1-1 0 0 0,-1 0 0 0 0,0 1 0 0 0,1-1 1 0 0,-1 0-1 0 0,0 0 0 0 0,1 0 0 0 0,-1 1 0 0 0,0-1 0 0 0,0 0-23 0 0,3-4 205 0 0,-1 2-166 0 0,1 1-1 0 0,0-1-1 0 0,-1 0 1 0 0,1 1 0 0 0,-1-1-1 0 0,0 0 1 0 0,0 0 0 0 0,0 0 0 0 0,1-4-38 0 0,0-5 202 0 0,-2 4-49 0 0,0-1 45 0 0,-1 3-106 0 0,-1-10 302 0 0,0 12-313 0 0,0 1-72 0 0,-10-2 149 0 0,6-6-4 0 0,-5 6-28 0 0,6-2-102 0 0,4 7-24 0 0,0 0 0 0 0,0 0 0 0 0,0-1 0 0 0,0 1 0 0 0,0 0 0 0 0,0 0 0 0 0,0 0 0 0 0,0-1 0 0 0,0 1 0 0 0,0 0 0 0 0,0 0 0 0 0,0 0 0 0 0,0 0 0 0 0,0-1 0 0 0,0 1 0 0 0,0 0 0 0 0,-1 0 0 0 0,1 0 0 0 0,0 0 0 0 0,0 0 0 0 0,0-1 0 0 0,0 1 1 0 0,0 0-1 0 0,-1 0 0 0 0,1 0 0 0 0,0 0 0 0 0,0 0 0 0 0,0 0 0 0 0,0 0 0 0 0,-1 0 0 0 0,1 0 0 0 0,0 0 0 0 0,0-1 0 0 0,0 1 0 0 0,0 0 0 0 0,-1 0 0 0 0,-25-1 17 0 0,8 0 82 0 0,-11 1 21 0 0,12 4-131 0 0,-26 17-73 0 0,23-11 88 0 0,-11 16-4 0 0,30-25 1 0 0,0-1 1 0 0,0 1 0 0 0,0-1 0 0 0,0 1 0 0 0,0-1-1 0 0,0 1 1 0 0,1-1 0 0 0,-1 1 0 0 0,0 0 0 0 0,0-1 0 0 0,1 1-1 0 0,-1 0 1 0 0,0 0 0 0 0,1-1 0 0 0,-1 1 0 0 0,1 0 0 0 0,-1 0-1 0 0,1 0 1 0 0,-1 0 0 0 0,1 0 0 0 0,0 0 0 0 0,-1 0 0 0 0,1 0-1 0 0,0 0-1 0 0,0 0 5 0 0,0 0-1 0 0,-1 0 0 0 0,1 0 0 0 0,0 0 0 0 0,-1 0 0 0 0,1 0 0 0 0,-1 0 0 0 0,1-1 0 0 0,-1 1 0 0 0,1 0 0 0 0,-1 0 0 0 0,0 0 0 0 0,1-1 0 0 0,-1 1 0 0 0,0 0 0 0 0,0-1 0 0 0,1 1 1 0 0,-1 0-1 0 0,0-1 0 0 0,0 1 0 0 0,0-1 0 0 0,0 0 0 0 0,0 1 0 0 0,0-1-4 0 0,-1 1 6 0 0,0 1 1 0 0,0-1-1 0 0,0 1 1 0 0,0-1-1 0 0,0 1 1 0 0,0-1-1 0 0,0 1 1 0 0,0 0-1 0 0,1 0 1 0 0,-1 0-1 0 0,1 0 1 0 0,0 0-1 0 0,-1 1-6 0 0,-11 31 144 0 0,1-1-17 0 0,7-25-89 0 0,4-6-28 0 0,0-1 0 0 0,1 1 0 0 0,-1-1-1 0 0,0 0 1 0 0,0 1 0 0 0,1 0 0 0 0,-1-1 0 0 0,1 1-1 0 0,-1-1 1 0 0,1 1 0 0 0,0 0 0 0 0,-1-1 0 0 0,1 1 0 0 0,0 0-10 0 0,0 5 44 0 0,0-5-30 0 0,-1 0 1 0 0,1 0 0 0 0,0 1 0 0 0,1-1 0 0 0,-1 0-1 0 0,0 0 1 0 0,1 0 0 0 0,-1 0 0 0 0,1 0-1 0 0,0 1-14 0 0,4 5 47 0 0,-4-6-36 0 0,0-1 0 0 0,-1 1 0 0 0,1-1 0 0 0,0 1 0 0 0,0-1 0 0 0,-1 1 0 0 0,1-1 0 0 0,-1 1 0 0 0,1-1 1 0 0,-1 1-1 0 0,0 0 0 0 0,1-1 0 0 0,-1 1 0 0 0,0 0-11 0 0,0-1 7 0 0,0 0 0 0 0,0-1 0 0 0,0 1 1 0 0,0 0-1 0 0,0 0 0 0 0,1 0 0 0 0,-1-1 0 0 0,0 1 1 0 0,0 0-1 0 0,1 0 0 0 0,-1-1 0 0 0,0 1 0 0 0,1 0 0 0 0,-1-1 1 0 0,1 1-1 0 0,-1 0 0 0 0,1-1 0 0 0,-1 1 0 0 0,1-1 1 0 0,0 1-1 0 0,-1-1 0 0 0,1 1 0 0 0,0-1 0 0 0,-1 1 1 0 0,1-1-1 0 0,0 0 0 0 0,-1 1 0 0 0,1-1 0 0 0,0 0-7 0 0,1 1 9 0 0,-1-1-1 0 0,0 1 0 0 0,0 0 1 0 0,0-1-1 0 0,0 1 0 0 0,0 0 1 0 0,0 0-1 0 0,0-1 0 0 0,0 1 1 0 0,0 0-1 0 0,0 0 0 0 0,0 0 0 0 0,-1 0 1 0 0,1 0-1 0 0,0 1-8 0 0,3 8 75 0 0,-3-8-68 0 0,-1-1 1 0 0,0 0-1 0 0,1 0 1 0 0,-1 0-1 0 0,1 0 1 0 0,-1 0-1 0 0,1 0 1 0 0,0 0-1 0 0,-1 0 1 0 0,1 0-1 0 0,0 0 1 0 0,0 0-1 0 0,0 0 0 0 0,0-1 1 0 0,0 1-1 0 0,-1 0 1 0 0,1-1-1 0 0,1 1-7 0 0,9 4 71 0 0,-9-4-58 0 0,0 0 0 0 0,0 0 1 0 0,1 0-1 0 0,-1 1 1 0 0,0-1-1 0 0,0 1 0 0 0,0-1 1 0 0,0 1-1 0 0,0 0-13 0 0,2 1 7 0 0,0 1 0 0 0,0-1 0 0 0,1 0 0 0 0,0 0 0 0 0,-1-1 0 0 0,1 1 0 0 0,0-1 0 0 0,2 0-7 0 0,13 7 25 0 0,-12-4-25 0 0,-7-4 0 0 0,0 0 0 0 0,1 0 0 0 0,-1 0 0 0 0,1-1 0 0 0,-1 1 0 0 0,1 0 0 0 0,0-1 0 0 0,-1 1 0 0 0,1-1 0 0 0,0 1 0 0 0,-1-1 0 0 0,1 0 0 0 0,0 0 0 0 0,-1 0 0 0 0,2 0 0 0 0,7 0-56 0 0,16 0 128 0 0,-17 0-103 0 0,0 0-74 0 0,-4 0 6 0 0,0 0-37 0 0,0 0-40 0 0,0 0-45 0 0,0 0-50 0 0,0 0-55 0 0,1 0-59 0 0,-1 0-64 0 0,-3 0 59 0 0,1 0-57 0 0,-1 0-51 0 0,1 0-44 0 0,1 0-157 0 0,-1 0-45 0 0,2 0-191 0 0,2 0-514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2:40.5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332 64 6056 0 0,'0'0'176'0'0,"0"-3"-4"0"0,0 2-115 0 0,0 0-41 0 0,0-3-98 0 0,0 3 158 0 0,0-1 24 0 0,0 1 54 0 0,0 0 61 0 0,0-1 73 0 0,-3 2 582 0 0,-7 0 33 0 0,7 0-371 0 0,3 0-217 0 0,0-6 64 0 0,-2 2-44 0 0,0 1-41 0 0,-1 1-35 0 0,-5 1 175 0 0,0 1-79 0 0,2 0-141 0 0,1-3 138 0 0,-6-7-6 0 0,9 7-6 0 0,2 3-18 0 0,-3 0-8 0 0,0 0-224 0 0,-1-1 52 0 0,-6-3 443 0 0,7 1-396 0 0,1 2-133 0 0,0 0-36 0 0,1-1-44 0 0,0 1-50 0 0,-2-1 174 0 0,3 2-18 0 0,0 0-8 0 0,0 2-2 0 0,0 3-89 0 0,-2-2 39 0 0,-4 1 99 0 0,-10-3 186 0 0,11-1-267 0 0,3 0 79 0 0,2 0 1 0 0,-3 0 2 0 0,-8 0 13 0 0,9 0 8 0 0,2 0 1 0 0,0 0-7 0 0,0 0-28 0 0,0 0-12 0 0,0 0-1 0 0,0 0-5 0 0,0 0-18 0 0,0 0 13 0 0,0 0 8 0 0,0 0 1 0 0,0 0-7 0 0,0 0 7 0 0,0 0 47 0 0,0 0-2 0 0,0 0-4 0 0,-3 0-22 0 0,-7 0-104 0 0,4 3-68 0 0,-7 7 3 0 0,8-7 51 0 0,5-3 1 0 0,-1 0 1 0 0,0 1 0 0 0,1-1 0 0 0,-1 0 0 0 0,1 1 0 0 0,-1-1 0 0 0,0 0 0 0 0,1 1-1 0 0,-1-1 1 0 0,1 1 0 0 0,-1-1 0 0 0,1 1 0 0 0,-1-1 0 0 0,1 1 0 0 0,-1-1 0 0 0,1 1-1 0 0,0-1 1 0 0,-1 1 0 0 0,1 0 0 0 0,0-1 0 0 0,0 1 0 0 0,-1 0 2 0 0,-1 4-13 0 0,-11 11 2 0 0,-3 2 11 0 0,0 11 0 0 0,4-7 0 0 0,7-15 0 0 0,1 0 0 0 0,0 1 0 0 0,1-1 0 0 0,-3 8 0 0 0,-7 9 0 0 0,9-17 0 0 0,0 0 0 0 0,1 0 0 0 0,0 0 0 0 0,-2 4 0 0 0,2-1 0 0 0,-9 25 0 0 0,10-32-1 0 0,0 0 1 0 0,0 1-1 0 0,1-1 0 0 0,-1 1 0 0 0,1 0 0 0 0,0 0 0 0 0,0-1 0 0 0,1 1 0 0 0,-1 0 0 0 0,1 0 0 0 0,-1 3 1 0 0,1 35-51 0 0,0 58 48 0 0,1-93 3 0 0,-1-1 0 0 0,1 1 0 0 0,1 0 0 0 0,-1-1 0 0 0,1 1 0 0 0,0 0 0 0 0,3 9 0 0 0,-1 2 0 0 0,-3-11 0 0 0,1 1 0 0 0,0-1 0 0 0,1 1 0 0 0,-1-1 0 0 0,2 1 0 0 0,0 1-8 0 0,0 1 0 0 0,-1-1 0 0 0,0 1 0 0 0,-1 0 8 0 0,0-1-8 0 0,1 1 0 0 0,0-1 0 0 0,1 1 0 0 0,0-1 8 0 0,1 0 0 0 0,0 0 0 0 0,1-1 0 0 0,0 1 0 0 0,0-1 0 0 0,1-1 0 0 0,2 3 0 0 0,17 21 0 0 0,-23-28 0 0 0,-1 1 0 0 0,1-1 0 0 0,0 0 0 0 0,0 0 0 0 0,0 0 0 0 0,0 0 0 0 0,0 0 0 0 0,1-1 0 0 0,-1 1 0 0 0,1-1 0 0 0,2 1 0 0 0,9 5 1 0 0,-6-3 1 0 0,0-1 1 0 0,0 0 0 0 0,0 0-1 0 0,3 0-2 0 0,20 1 55 0 0,-16 0-20 0 0,-9-3-17 0 0,-1 0 0 0 0,1-1 0 0 0,-1 0 0 0 0,1 0 0 0 0,0 0-1 0 0,0-1-17 0 0,19 1 65 0 0,-16 0-9 0 0,1-1 0 0 0,0 0 0 0 0,0-1 0 0 0,0 0-1 0 0,3-1-55 0 0,18-9 144 0 0,-20 8-92 0 0,-8 3-32 0 0,0-1-1 0 0,-1 0 1 0 0,1 0 0 0 0,0-1 0 0 0,-1 1 0 0 0,1-1-1 0 0,-1 0 1 0 0,1 0 0 0 0,1-1-20 0 0,2-1 28 0 0,0 1 0 0 0,0 0 0 0 0,0 0-1 0 0,2 0-27 0 0,-2 1 24 0 0,0-1 0 0 0,0 0 0 0 0,0 0-1 0 0,2-2-23 0 0,-3 1 8 0 0,-1-1 0 0 0,1 0 0 0 0,-1-1 0 0 0,5-5-8 0 0,-7 7 5 0 0,1 0 0 0 0,0 0 0 0 0,-1 1 0 0 0,1-1 0 0 0,0 1 0 0 0,1 0 0 0 0,1-1-5 0 0,26-12-249 0 0,-28 14 190 0 0,-1 2-24 0 0,-1-1-28 0 0,-1 0-55 0 0,1 1-68 0 0,-1-1-80 0 0,0 0-41 0 0,0-1-68 0 0,-1 1-59 0 0,1-1-51 0 0,-1 1-46 0 0,1 0-37 0 0,0-2-697 0 0,4 1-918 0 0,3 2-1267 0 0</inkml:trace>
  <inkml:trace contextRef="#ctx0" brushRef="#br0" timeOffset="1047.14">821 379 5072 0 0,'0'0'144'0'0,"0"-2"55"0"0,0-9 102 0 0,0 8 40 0 0,0 3 10 0 0,0 0 6 0 0,0 0 22 0 0,0 0 6 0 0,0 0 6 0 0,0 0-9 0 0,0-2-39 0 0,0 1-328 0 0,0 1 1 0 0,0-1-1 0 0,0 1 0 0 0,0-1 1 0 0,0 1-1 0 0,0-1 0 0 0,0 1 0 0 0,0-1 1 0 0,0 1-1 0 0,-1-1 0 0 0,1 1 1 0 0,0-1-1 0 0,0 1 0 0 0,0 0 1 0 0,-1-1-1 0 0,1 1 0 0 0,0-1 0 0 0,0 1 1 0 0,-1 0-1 0 0,1-1 0 0 0,0 1 1 0 0,-1-1-1 0 0,1 1 0 0 0,0 0 1 0 0,-1 0-1 0 0,1-1 0 0 0,-1 1 1 0 0,1 0-1 0 0,-1 0 0 0 0,1-1 0 0 0,0 1 1 0 0,-1 0-1 0 0,1 0 0 0 0,-1 0 1 0 0,1 0-1 0 0,-1 0 0 0 0,1 0 1 0 0,-1-1-1 0 0,1 1 0 0 0,-1 1 0 0 0,1-1 1 0 0,-1 0-16 0 0,-2 0 293 0 0,3 0-112 0 0,-3 0-47 0 0,-11 4 9 0 0,2 5-46 0 0,10-7-19 0 0,-1 1-12 0 0,0 0-45 0 0,-2 2 5 0 0,-3 3 44 0 0,-2 5-47 0 0,-4 17 54 0 0,13-25-68 0 0,0-1-1 0 0,0 1 1 0 0,0 0-1 0 0,0-1 1 0 0,1 1-1 0 0,-1 0 1 0 0,1 0-1 0 0,0-1 1 0 0,1 1-9 0 0,-1 13 44 0 0,0 21 26 0 0,0-18-52 0 0,0-19-14 0 0,0 0 0 0 0,0-1-1 0 0,0 1 1 0 0,1 0 0 0 0,-1-1-1 0 0,0 1 1 0 0,1 0 0 0 0,-1-1-1 0 0,1 1 1 0 0,0-1 0 0 0,-1 1-1 0 0,1-1 1 0 0,0 1 0 0 0,0-1-4 0 0,5 12 12 0 0,0 13 31 0 0,0-10-24 0 0,15 18 153 0 0,-19-31-162 0 0,1 3 8 0 0,10 9 45 0 0,5-2 16 0 0,-7-5-51 0 0,-4-2 3 0 0,-1-1 1 0 0,1-1 0 0 0,0 1-1 0 0,1-1 1 0 0,-1-1 0 0 0,3 1-32 0 0,-1-2 16 0 0,3 0 37 0 0,26-3 208 0 0,-24 1-150 0 0,14 1 139 0 0,4-1 11 0 0,-13-4-8 0 0,2-6 135 0 0,-8 7-198 0 0,3-2 82 0 0,0-5 34 0 0,-3-1-133 0 0,7-3 2 0 0,9-6 40 0 0,-27 18-183 0 0,0 0-1 0 0,0 0 0 0 0,0 0 1 0 0,0-1-1 0 0,-1 1 0 0 0,1 0 1 0 0,-1-2-32 0 0,8-13 348 0 0,-2 3-71 0 0,-4 4 0 0 0,-1-2-66 0 0,-3-1-69 0 0,1 1-69 0 0,-1 3-67 0 0,1 2-39 0 0,0 6 31 0 0,0 1 1 0 0,0-1-1 0 0,0 1 1 0 0,0-1-1 0 0,0 1 0 0 0,0-1 1 0 0,0 1-1 0 0,0-1 1 0 0,0 1-1 0 0,0-1 1 0 0,0 1-1 0 0,0-1 0 0 0,0 1 1 0 0,0-1-1 0 0,-1 1 1 0 0,1-1-1 0 0,0 1 1 0 0,0 0-1 0 0,-1-1 0 0 0,1 1 1 0 0,0-1-1 0 0,-1 1 1 0 0,1 0-1 0 0,0-1 0 0 0,-1 1 1 0 0,1 0-1 0 0,0-1 1 0 0,-1 1-1 0 0,1 0 1 0 0,-1-1-1 0 0,1 1 0 0 0,-1 0 2 0 0,-5-5-2 0 0,0-8 2 0 0,5 11 2 0 0,0-1 1 0 0,-1 1 0 0 0,0 0 0 0 0,1-1 0 0 0,-1 1 0 0 0,0 0 0 0 0,-1 0-3 0 0,-26-19 78 0 0,23 17-69 0 0,-1 0 1 0 0,1 0-1 0 0,0-1 1 0 0,-2-2-10 0 0,6 5 0 0 0,0 0 0 0 0,-1 0 0 0 0,1 1 0 0 0,0-1 0 0 0,-1 1 0 0 0,1-1 0 0 0,-1 1 0 0 0,0 0 0 0 0,1 0 0 0 0,-1 0 0 0 0,0 0 0 0 0,0 0 0 0 0,-2 0 0 0 0,1 0 0 0 0,0-1 0 0 0,0 1 0 0 0,0-1 0 0 0,0 0 0 0 0,-4-2 0 0 0,-14-7-9 0 0,17 10 2 0 0,1-1 0 0 0,0 0 0 0 0,-1 0 0 0 0,1 0 0 0 0,0-1 0 0 0,0 1 0 0 0,1-1 1 0 0,-2-1 6 0 0,-2-1-70 0 0,0 0 45 0 0,4 4 32 0 0,0 0 1 0 0,0 0-1 0 0,0 0 1 0 0,0 0-1 0 0,0 0 1 0 0,-3 0-8 0 0,-11 0-4 0 0,6 1-61 0 0,1 1-50 0 0,1-1-69 0 0,2 1 4 0 0,0-1-48 0 0,0 0-53 0 0,0 0-56 0 0,-6 0-267 0 0</inkml:trace>
  <inkml:trace contextRef="#ctx0" brushRef="#br0" timeOffset="1716.31">1420 474 8032 0 0,'0'0'182'0'0,"0"0"29"0"0,0 0 12 0 0,0 2-37 0 0,2 7-146 0 0,5 3-36 0 0,-2-4-10 0 0,-3-3 2 0 0,3 3-11 0 0,1-5 61 0 0,-1 0 7 0 0,0 0 33 0 0,-1 1 47 0 0,0 2 73 0 0,1 4 155 0 0,2 4 101 0 0,-1-6-221 0 0,2 1 49 0 0,0 5 194 0 0,1 1-29 0 0,-2-6-223 0 0,-1-3-36 0 0,3 10 193 0 0,-6-10-200 0 0,1 1 53 0 0,1 0 74 0 0,2 1 98 0 0,4 2 18 0 0,-10-8-205 0 0,1 0-64 0 0,-2 0-51 0 0,1 0-43 0 0,-1 0-28 0 0,-1 3-15 0 0,0-4 16 0 0,1-1 10 0 0,0 5 183 0 0,0-2-100 0 0,0 0-67 0 0,0 0-13 0 0,0-1 8 0 0,0 1 203 0 0,0-3-22 0 0,0 0-10 0 0,0 0-2 0 0,0 0 11 0 0,0 0 52 0 0,0 0 22 0 0,0 0 3 0 0,0-1-139 0 0,0-1-95 0 0,1-22-29 0 0,-1 23-58 0 0,1 0 1 0 0,-1 0 0 0 0,0 1 0 0 0,0-1 0 0 0,0 0 0 0 0,0 0 0 0 0,0 0-1 0 0,0 0 1 0 0,0 1 0 0 0,0-1 0 0 0,0 0 0 0 0,-1 0 0 0 0,1 0 0 0 0,0 0-1 0 0,0 1 1 0 0,-1-1 0 0 0,1 0 0 0 0,-1 0 0 0 0,1 1 0 0 0,0-1-1 0 0,-1 0 1 0 0,-6-4 0 0 0,7 5 0 0 0,-1 0 0 0 0,1 0 0 0 0,-1-1 0 0 0,1 1 0 0 0,0 0 0 0 0,-1 0 0 0 0,1-1 0 0 0,-1 1 0 0 0,1 0 0 0 0,0-1 0 0 0,-1 1 0 0 0,1-1 0 0 0,0 1 0 0 0,0 0 0 0 0,-1-1 0 0 0,1 1 0 0 0,0-1 0 0 0,0 1 0 0 0,0-1 0 0 0,-1 1 0 0 0,1-1 0 0 0,0 1 0 0 0,0-1 0 0 0,0 1 0 0 0,0-1 0 0 0,0 1 0 0 0,0-1 0 0 0,0 1 0 0 0,0-1 0 0 0,0 1 0 0 0,0-1 0 0 0,1 0 0 0 0,-2-10 0 0 0,1 7 0 0 0,-1 1 0 0 0,1 0 0 0 0,0 0 0 0 0,0 0 0 0 0,1-1 0 0 0,-1 1 0 0 0,1 0 0 0 0,-1 0 0 0 0,1 0 0 0 0,0-1 0 0 0,4-4 0 0 0,-4 7 0 0 0,0-1 0 0 0,0 1 0 0 0,0-1 0 0 0,0 1 0 0 0,-1-1 0 0 0,1 1 0 0 0,-1-1 0 0 0,1 1 0 0 0,-1-1 0 0 0,1 0 0 0 0,-1 1 0 0 0,0-1 0 0 0,0 0 0 0 0,0 1 0 0 0,0-1 0 0 0,1 0 0 0 0,-1 1 0 0 0,0-1 0 0 0,0 0 0 0 0,1 1 0 0 0,-1-1 0 0 0,1 0 0 0 0,-1 1 0 0 0,1-1 0 0 0,0 1 0 0 0,0-1 0 0 0,0 1 0 0 0,-1 0 0 0 0,2-1 0 0 0,3-6 0 0 0,-3 3 0 0 0,-2 4 0 0 0,0 1 0 0 0,1-1 0 0 0,-1 0 0 0 0,0 1 0 0 0,1-1 0 0 0,-1 1 0 0 0,0-1 0 0 0,1 0 0 0 0,-1 1 0 0 0,1-1 0 0 0,-1 1 0 0 0,1-1 0 0 0,-1 1 0 0 0,1 0 0 0 0,-1-1 0 0 0,1 1 0 0 0,-1-1 0 0 0,1 1 0 0 0,0 0 0 0 0,-1 0 0 0 0,1-1 0 0 0,0 1 0 0 0,4-2 0 0 0,8-9 14 0 0,-6 7 50 0 0,2 5-66 0 0,-7-1 6 0 0,15 0-19 0 0,22 0-195 0 0,-28 0 190 0 0,-1 0 61 0 0,-5 3 45 0 0,14 9 39 0 0,-3-3-59 0 0,-6-1-67 0 0,-3-1 1 0 0,-3-4 0 0 0,-1 0 0 0 0,0 1 0 0 0,0-1 0 0 0,0 1 0 0 0,0-1 0 0 0,0 2 0 0 0,1 5 0 0 0,-3-8 0 0 0,0 1 0 0 0,0-1 0 0 0,1 0 0 0 0,-1 0 0 0 0,0 0 0 0 0,1 0 0 0 0,-1 0 0 0 0,1 0 0 0 0,0 0 0 0 0,5 5 0 0 0,-4-5 0 0 0,-1 0 0 0 0,0 0 0 0 0,0 0 0 0 0,0 0 0 0 0,0 1 0 0 0,0-1 0 0 0,0 1 0 0 0,-1-1 0 0 0,1 1 0 0 0,0 1 0 0 0,3 20 0 0 0,2-18 0 0 0,-3-4 0 0 0,11 27 0 0 0,-8-16-13 0 0,-1-2-36 0 0,-3-4 5 0 0,3 6-74 0 0,4-7-2 0 0,-10-6 115 0 0,1 1-1 0 0,-1-1 0 0 0,0 1 0 0 0,1 0 1 0 0,-1-1-1 0 0,0 1 0 0 0,0 0 0 0 0,0-1 0 0 0,1 1 1 0 0,-1 0-1 0 0,0-1 0 0 0,0 1 0 0 0,0 0 1 0 0,0-1-1 0 0,0 1 6 0 0,0-1 0 0 0,2 5 44 0 0,9 6 22 0 0,-9-8-2 0 0,-2-3 0 0 0,0 0 6 0 0,0 0 20 0 0,0-3 6 0 0,0-19 61 0 0,0-2-64 0 0,0-5-41 0 0,0-14-38 0 0,0 24-10 0 0,0 17-4 0 0,0 1 0 0 0,1-1 0 0 0,-1 0 0 0 0,0 0 0 0 0,1 0 0 0 0,-1 1 0 0 0,1-1 0 0 0,-1 0 0 0 0,1 0 0 0 0,0 1 0 0 0,-1-1 0 0 0,1 1 0 0 0,0-1 0 0 0,0 1 0 0 0,0-1 0 0 0,1 1 0 0 0,-1-1 0 0 0,0 1 0 0 0,0 0 0 0 0,2-1 0 0 0,9-14 0 0 0,-3-7 0 0 0,-8 22 0 0 0,-1-1 0 0 0,0 1 0 0 0,1-1 0 0 0,0 1 0 0 0,-1-1 0 0 0,1 1 0 0 0,0 0 0 0 0,0-1 0 0 0,-1 1 0 0 0,1 0 0 0 0,0 0 0 0 0,0 0 0 0 0,0 0 0 0 0,1 0 0 0 0,-1 0 0 0 0,0 0 0 0 0,0 0 0 0 0,0 0 0 0 0,1 0 0 0 0,-1 1 0 0 0,1-1 0 0 0,-1 1 0 0 0,0-1 0 0 0,2 0 0 0 0,28-25 0 0 0,1 10 0 0 0,-29 15 0 0 0,0 0 0 0 0,0 1 0 0 0,0-1 0 0 0,0 1 0 0 0,1-1 0 0 0,-1 1 0 0 0,0 0 0 0 0,0 0 0 0 0,0 1 0 0 0,1-1 0 0 0,8 1 0 0 0,-10-1 0 0 0,-1 0 0 0 0,1 0 0 0 0,0 0 0 0 0,-1 1 0 0 0,1-1 0 0 0,0 1-1 0 0,-1-1 1 0 0,1 1 0 0 0,-1-1 0 0 0,1 1 0 0 0,-1 0 0 0 0,1 0-1 0 0,-1 0 1 0 0,0 0 0 0 0,8 4-12 0 0,3-1-39 0 0,-3 1 6 0 0,17 20-50 0 0,-20-20 79 0 0,-2-1 30 0 0,-1-1 0 0 0,1 1 0 0 0,-1 0 0 0 0,0 0-1 0 0,3 4-13 0 0,10 23-16 0 0,-14-15-55 0 0,-2-16 67 0 0,0 1 0 0 0,0 0 0 0 0,0 0-1 0 0,0 0 1 0 0,0 0 0 0 0,0 0 0 0 0,0-1 0 0 0,0 1 0 0 0,1 0 0 0 0,-1 0 0 0 0,0 0-1 0 0,0-1 1 0 0,1 1 0 0 0,-1 0 0 0 0,1 0 4 0 0,5 3-10 0 0,-5-3 10 0 0,-1-1 0 0 0,1 0 0 0 0,-1 0 0 0 0,1 1 0 0 0,-1-1 0 0 0,0 0 0 0 0,1 1 0 0 0,-1-1 0 0 0,0 0 0 0 0,1 1 0 0 0,-1-1 0 0 0,0 0 0 0 0,1 1 0 0 0,-1-1 0 0 0,0 1 0 0 0,0-1 0 0 0,1 1 0 0 0,-1-1 0 0 0,0 1 0 0 0,0-1 0 0 0,0 1 0 0 0,0-1 0 0 0,0 1 0 0 0,0-1 0 0 0,0 1 0 0 0,0-1-1 0 0,0 1 1 0 0,0-1 0 0 0,0 1 0 0 0,0-1 0 0 0,0 0 0 0 0,0 1 0 0 0,-1 9 0 0 0,2-1 0 0 0,12 20 0 0 0,-12-28-195 0 0,-1-1 77 0 0,0 1 66 0 0,1 0 54 0 0,-1 0 119 0 0,0 0 215 0 0,1 0-217 0 0,-1 0-55 0 0,0 0-91 0 0,0-1-32 0 0,0 1-35 0 0,0-1-39 0 0,0 1-45 0 0,0 0-47 0 0,0-1-53 0 0,0 1-55 0 0,0 0-61 0 0,0-1 78 0 0,0 1-34 0 0,0-1-34 0 0,0 1-37 0 0,0 0-37 0 0,0 0-40 0 0,0-1-40 0 0,0 1-42 0 0,0 3-1607 0 0,0 5-1244 0 0</inkml:trace>
  <inkml:trace contextRef="#ctx0" brushRef="#br0" timeOffset="2593.04">2556 474 8496 0 0,'0'0'190'0'0,"0"0"28"0"0,0 2 10 0 0,4 13-47 0 0,-3-13-176 0 0,0-1 0 0 0,-1 0 0 0 0,1 0 1 0 0,0-1-1 0 0,0 1 0 0 0,0 0 0 0 0,0 0 1 0 0,0 0-1 0 0,0 0 0 0 0,0-1 0 0 0,0 1 1 0 0,0 0-6 0 0,4 1 0 0 0,-4-2 0 0 0,-1 1 0 0 0,1-1 0 0 0,0 0 0 0 0,-1 0 0 0 0,1 1 0 0 0,-1-1 0 0 0,1 1 0 0 0,0-1 0 0 0,-1 0 0 0 0,1 1 0 0 0,-1-1 0 0 0,1 1 0 0 0,-1-1 0 0 0,0 1 0 0 0,1 0 0 0 0,-1-1 0 0 0,1 1 0 0 0,-1-1 0 0 0,0 1 0 0 0,0 0 0 0 0,1-1 0 0 0,-1 1 0 0 0,2 4 0 0 0,2 0 23 0 0,-1-1 43 0 0,6 0 161 0 0,-8-3-201 0 0,-1-1 0 0 0,1 0 0 0 0,0 0 1 0 0,0 1-1 0 0,-1-1 0 0 0,1 1 0 0 0,0-1 0 0 0,-1 1 0 0 0,1-1 0 0 0,-1 1 1 0 0,1-1-1 0 0,0 1 0 0 0,-1-1 0 0 0,1 1 0 0 0,-1 0 0 0 0,1-1 1 0 0,-1 1-1 0 0,0 0 0 0 0,1-1 0 0 0,-1 1 0 0 0,0 0 0 0 0,1 0 0 0 0,-1-1 1 0 0,0 1-1 0 0,0 0 0 0 0,0 0 0 0 0,0 0 0 0 0,0-1 0 0 0,0 2-26 0 0,3 11 484 0 0,3-3-102 0 0,-1-2-146 0 0,0 3 17 0 0,-1-2-103 0 0,2 0 20 0 0,-3-5 26 0 0,-2-1-87 0 0,-1 0-62 0 0,-1 3-9 0 0,1-3 32 0 0,0 4 51 0 0,-1-5-77 0 0,1 0 0 0 0,0 0-1 0 0,0 0 1 0 0,0 1 0 0 0,1-1 0 0 0,-1 0-1 0 0,0 0 1 0 0,1 0 0 0 0,0 0 0 0 0,0 1-44 0 0,0 0 112 0 0,2 0-68 0 0,3 6 4 0 0,-4-6 6 0 0,-1 0 43 0 0,0 0 29 0 0,-1 0 48 0 0,0-1 57 0 0,-1 1 67 0 0,3-1-154 0 0,9 9 0 0 0,-9-8 0 0 0,-2-3 12 0 0,0 0 49 0 0,0 0 19 0 0,0 0 7 0 0,0 0-18 0 0,0 0-78 0 0,-2-3-37 0 0,-9-8-8 0 0,8 5-5 0 0,3-4-88 0 0,1 8 9 0 0,-1 0-6 0 0,-1 0 0 0 0,1 1 0 0 0,0-1 0 0 0,0 0 0 0 0,-1 0 0 0 0,1 1 0 0 0,-1-1 0 0 0,0 0 0 0 0,1 1 0 0 0,-1-1 0 0 0,0 0 0 0 0,0 1 0 0 0,0-1 0 0 0,0 1 0 0 0,0-1 0 0 0,0 1 0 0 0,0-1 0 0 0,0 1 0 0 0,1-1 0 0 0,-1 0 0 0 0,1 0 0 0 0,-1 1 0 0 0,1-1 0 0 0,-1 0 0 0 0,1 0 0 0 0,0 1 0 0 0,0-1 0 0 0,-1-11 0 0 0,1 9 0 0 0,0 0 0 0 0,0 0 0 0 0,0 0 0 0 0,0 0 0 0 0,1 0 0 0 0,-1 0 0 0 0,1 1 0 0 0,1-3 0 0 0,2-5 0 0 0,-3 8 0 0 0,1 0 0 0 0,-1 0 0 0 0,0 0 0 0 0,0 0 0 0 0,0-1 0 0 0,0 1 0 0 0,-1 0 0 0 0,0 0 0 0 0,1-3 0 0 0,-1 2-1 0 0,1 0 0 0 0,-1 0 1 0 0,1-1-1 0 0,0 1 1 0 0,1 0-1 0 0,-1 1 1 0 0,1-1-1 0 0,-1 0 1 0 0,1 0-1 0 0,0 1 1 0 0,1-1-1 0 0,-1 1 1 0 0,1-1-1 0 0,2-2 1 0 0,-3 4-11 0 0,1-1 0 0 0,-1 1 0 0 0,1 0 0 0 0,-1 0 0 0 0,1 0 0 0 0,0 1 1 0 0,0-1 10 0 0,8-3-49 0 0,-10 5 45 0 0,0-1 0 0 0,0 1 0 0 0,0 0 0 0 0,1-1 0 0 0,-1 1 0 0 0,0-1-1 0 0,0 0 1 0 0,0 1 0 0 0,0-1 0 0 0,0 0 0 0 0,-1 1 0 0 0,1-1 0 0 0,0 0 0 0 0,0 0 0 0 0,0 0 0 0 0,-1 0 0 0 0,1 0 0 0 0,0-1 4 0 0,-1 1 1 0 0,1 1 0 0 0,-1-1 0 0 0,0 0 1 0 0,1 0-1 0 0,-1 0 0 0 0,1 0 0 0 0,-1 1 0 0 0,1-1 0 0 0,-1 0 0 0 0,1 0 0 0 0,0 1 0 0 0,-1-1 0 0 0,1 1 0 0 0,0-1 0 0 0,0 0 1 0 0,0 1-1 0 0,-1 0 0 0 0,1-1 0 0 0,0 1 0 0 0,0-1 0 0 0,0 1 0 0 0,0 0 0 0 0,0 0 0 0 0,0-1 0 0 0,-1 1 0 0 0,1 0-1 0 0,10-3 32 0 0,-1-8 23 0 0,-7 11-56 0 0,0-1 1 0 0,-1 0 0 0 0,1 1-1 0 0,0-1 1 0 0,-1 1 0 0 0,1 0-1 0 0,0 0 1 0 0,-1 0-1 0 0,1 0 1 0 0,0 0 0 0 0,-1 1-1 0 0,1-1 1 0 0,0 1 0 0 0,1 0 0 0 0,40 21-240 0 0,-24-12 208 0 0,-7-1 24 0 0,5 10 37 0 0,8 17 31 0 0,-20-26-61 0 0,-4-8 0 0 0,0 1 1 0 0,0 0 0 0 0,1-1 0 0 0,0 1 0 0 0,-1-1 0 0 0,1 0 0 0 0,0 0 0 0 0,0 0-1 0 0,3 2 1 0 0,7 5-13 0 0,-3 7-46 0 0,11 2 45 0 0,-13 0 18 0 0,-8-16 0 0 0,1 1 0 0 0,-1-1 0 0 0,1 0 0 0 0,0 0 0 0 0,0 0 0 0 0,0 0 0 0 0,0 0 1 0 0,0 0-1 0 0,1 0 0 0 0,-1 0 0 0 0,1 0 0 0 0,-1 0-4 0 0,9 6 15 0 0,5 6 25 0 0,-5 0 84 0 0,0 7-52 0 0,-6-11-4 0 0,-5-3-61 0 0,1-2 6 0 0,0 15 97 0 0,0-12-43 0 0,0-5 37 0 0,0-3 6 0 0,0 0 2 0 0,0 0-2 0 0,0 0-12 0 0,0 0-2 0 0,0 0 0 0 0,0 0-4 0 0,0 0-17 0 0,0 0-10 0 0,0-3-1 0 0,-1-25 121 0 0,0-9 29 0 0,1 13-127 0 0,1 6-84 0 0,2 4-89 0 0,4 1 26 0 0,-6 12 52 0 0,-1 0 1 0 0,1-1-1 0 0,0 1 1 0 0,0-1 0 0 0,-1 1-1 0 0,1-1 1 0 0,-1 1-1 0 0,1-1 1 0 0,-1 1-1 0 0,0-1 1 0 0,0 1-1 0 0,0-1 1 0 0,0 0 7 0 0,1 0-1 0 0,-1 0 0 0 0,1-1 1 0 0,-1 1-1 0 0,1 0 0 0 0,0-1 0 0 0,0 1 1 0 0,0 0-1 0 0,0 0 0 0 0,0 0 1 0 0,1 0-1 0 0,-1 0 0 0 0,0 0 0 0 0,1 0 1 0 0,0 0-1 0 0,-1 0 0 0 0,1 1 0 0 0,0-1 1 0 0,0 1-1 0 0,0-1 1 0 0,1 0 0 0 0,0-1 0 0 0,-1 1 0 0 0,1-1 0 0 0,-1 0 0 0 0,0 0 0 0 0,0 0 0 0 0,1-1 0 0 0,0-1 2 0 0,-3 5-4 0 0,0-1-1 0 0,0 0 1 0 0,1 1 0 0 0,-1-1-1 0 0,0 0 1 0 0,1 1-1 0 0,-1-1 1 0 0,0 1-1 0 0,1-1 1 0 0,-1 1 0 0 0,1-1-1 0 0,-1 1 1 0 0,1-1-1 0 0,-1 1 1 0 0,1-1 0 0 0,-1 1-1 0 0,1 0 1 0 0,0-1-1 0 0,-1 1 1 0 0,1 0-1 0 0,0 0 1 0 0,0-1 2 0 0,4-1-15 0 0,8-5-11 0 0,24-10-45 0 0,-34 15 72 0 0,1 2-1 0 0,-1-1 1 0 0,1 0-1 0 0,-1 1 1 0 0,1-1-1 0 0,1 1 0 0 0,-3 0 0 0 0,-1 0 0 0 0,1 0 0 0 0,0 0 0 0 0,-1 0 0 0 0,1 1 0 0 0,0-1 0 0 0,-1 1 0 0 0,1-1 0 0 0,-1 1 0 0 0,1-1 0 0 0,-1 1 0 0 0,1 0 0 0 0,-1 0 0 0 0,1 0 0 0 0,11 5 0 0 0,3-5-2 0 0,-13-1-3 0 0,-1 0 0 0 0,1 0 0 0 0,-1 0 0 0 0,0 0 0 0 0,1 0 0 0 0,-1 1-1 0 0,0-1 1 0 0,1 1 0 0 0,-1 0 0 0 0,2 0 5 0 0,16 10-32 0 0,-12-6-22 0 0,0 1-1 0 0,0 0 0 0 0,0 0 0 0 0,3 5 55 0 0,8 6-103 0 0,-4-3 49 0 0,-1 0 49 0 0,-7-5 40 0 0,-1 0 39 0 0,-4-5-47 0 0,-1-3-13 0 0,2 7 31 0 0,7 11 44 0 0,5 12-75 0 0,-13-28-58 0 0,-1 1 38 0 0,0 10 92 0 0,-1-8-79 0 0,0 0-73 0 0,-1 0-111 0 0,1-3-83 0 0,0-1 85 0 0,0-1-35 0 0,0 0-44 0 0,0-1-44 0 0,0 1-38 0 0,0-1-35 0 0,1 1-243 0 0,-1-1-58 0 0,2 2-795 0 0,2 2-624 0 0,5 5-1184 0 0</inkml:trace>
  <inkml:trace contextRef="#ctx0" brushRef="#br0" timeOffset="2943.26">3755 442 7632 0 0,'0'0'166'0'0,"0"0"29"0"0,0 3 14 0 0,0 26 13 0 0,0-22-220 0 0,0 8 0 0 0,3-6 66 0 0,-1-5 16 0 0,0-1 0 0 0,-1 1 0 0 0,1 0 0 0 0,-1 0 0 0 0,0-1 0 0 0,1 1 0 0 0,-2 0 0 0 0,1 0 0 0 0,0 0 0 0 0,-1 3-84 0 0,1 2 220 0 0,0-3-34 0 0,6 11 271 0 0,-1-6-152 0 0,-3-1-51 0 0,4 9 97 0 0,8 14 331 0 0,-12-28-542 0 0,0-1 1 0 0,0 1-1 0 0,0 0 1 0 0,1-1-1 0 0,1 2-140 0 0,13 7 385 0 0,-15-10-301 0 0,1-1-1 0 0,-1 0 0 0 0,0 1 1 0 0,0-1-1 0 0,0 1 1 0 0,0 0-1 0 0,0 1-83 0 0,8 8 245 0 0,3-1-36 0 0,7-2-3 0 0,-10-5-81 0 0,2 1 76 0 0,0 2-9 0 0,5-2 42 0 0,-10-4-110 0 0,4 0 48 0 0,2-1 67 0 0,-4 0-102 0 0,10 1 135 0 0,-11-3-138 0 0,0 0 35 0 0,-4 0-118 0 0,11-3 162 0 0,-11 3-126 0 0,-1 1 0 0 0,1-1-1 0 0,-1-1 1 0 0,0 1 0 0 0,0 0 0 0 0,0-1 0 0 0,0 0-1 0 0,1-1-86 0 0,-1 1 91 0 0,0 0 0 0 0,0 0 0 0 0,0 0 0 0 0,0 1 0 0 0,2-2-92 0 0,14-8 284 0 0,-19 11-258 0 0,1-1 0 0 0,0 1 0 0 0,-1-1 0 0 0,1 1-1 0 0,-1-1 1 0 0,1 0 0 0 0,-1 1 0 0 0,0-1-1 0 0,1-1-24 0 0,2-8 137 0 0,0 3-38 0 0,6-5-3 0 0,-4 8-51 0 0,-5 5-41 0 0,-1-1 0 0 0,1 1-1 0 0,-1-1 1 0 0,1 1 0 0 0,0-1 0 0 0,-1 1 0 0 0,0-1-1 0 0,1 0 1 0 0,-1 1 0 0 0,1-1 0 0 0,-1 0 0 0 0,0 1-1 0 0,1-1 1 0 0,-1 0 0 0 0,0 1 0 0 0,1-1-4 0 0,0-11 71 0 0,0-8 66 0 0,-2 3-63 0 0,1 15-69 0 0,0 0 1 0 0,-1 0-1 0 0,1 0 0 0 0,-1 0 0 0 0,1 0 0 0 0,-1 1 0 0 0,0-1 1 0 0,0 0-1 0 0,1 0 0 0 0,-1 1 0 0 0,-1-1 0 0 0,1 0 1 0 0,0 1-1 0 0,0-1 0 0 0,-1 1 0 0 0,0-1-5 0 0,1 0 0 0 0,-1 1 0 0 0,1 0 0 0 0,0 0 0 0 0,0 0 0 0 0,0-1 0 0 0,0 1 0 0 0,0-1 0 0 0,0 1 0 0 0,0 0 0 0 0,0-1 0 0 0,0 0 0 0 0,1 1 0 0 0,-1-1 0 0 0,1 1 0 0 0,-1-1 0 0 0,1 0 0 0 0,0 0 0 0 0,-1 1 0 0 0,1-1 0 0 0,0 0 0 0 0,0 0-7 0 0,0 0 0 0 0,0 0 0 0 0,-1 0-1 0 0,1 1 1 0 0,-1-1 0 0 0,1 0 0 0 0,-1 0 0 0 0,0 0-1 0 0,0 1 1 0 0,0-1 0 0 0,0 0 0 0 0,0 1 0 0 0,0-1 0 0 0,0 1-1 0 0,0-1 1 0 0,-1 0 7 0 0,-8-7-140 0 0,4 3-29 0 0,5 4-45 0 0,0 0 53 0 0,0-1-24 0 0,1-3-143 0 0,0 4 165 0 0,1 2-67 0 0,-1-1 19 0 0,0 1-67 0 0,0-1-41 0 0,0 1-37 0 0,0-1-32 0 0,0 1-250 0 0,0-1-55 0 0,0-1-811 0 0,0-2-635 0 0,0-5-1208 0 0</inkml:trace>
  <inkml:trace contextRef="#ctx0" brushRef="#br0" timeOffset="3394.96">4686 16 7080 0 0,'0'0'157'0'0,"0"0"23"0"0,0 0 13 0 0,0 3 50 0 0,0 7 358 0 0,0 1-98 0 0,-1-2-186 0 0,1 0-44 0 0,0 1-40 0 0,0-1-35 0 0,1 8 109 0 0,2-3-88 0 0,3-1 24 0 0,-1-4 0 0 0,-3 6 64 0 0,-2-11-243 0 0,0 7 122 0 0,0-1 1 0 0,0 0-1 0 0,2 0 1 0 0,-1 1-1 0 0,1-1-186 0 0,-1-7 62 0 0,0 1 0 0 0,1-1-1 0 0,-1 0 1 0 0,1 0 0 0 0,-1 1 0 0 0,2 0-62 0 0,3 6 222 0 0,-2-1-46 0 0,1 5 19 0 0,-1-1-56 0 0,-2-6-43 0 0,0 0 1 0 0,0 0 0 0 0,4 7-97 0 0,-2-4 129 0 0,0 0 0 0 0,0 0 0 0 0,1 9-129 0 0,2 14 209 0 0,-2-10-103 0 0,0-4 30 0 0,0-5-40 0 0,-3-8-56 0 0,-1 0 0 0 0,1 0 0 0 0,-1 1 0 0 0,0-1 0 0 0,0 0 0 0 0,-1 1 0 0 0,1 0-40 0 0,-1 1 57 0 0,1-1 1 0 0,0 0-1 0 0,0 0 1 0 0,1 0 0 0 0,0 0-1 0 0,2 6-57 0 0,-2-8 35 0 0,1 12 123 0 0,-3-4-57 0 0,2 4 18 0 0,4-4-9 0 0,-5-11-94 0 0,0-1 0 0 0,0 1 0 0 0,0-1 0 0 0,-1 0 0 0 0,1 1 0 0 0,-1-1 0 0 0,1 1 0 0 0,-1-1 0 0 0,0 1 0 0 0,1 0 0 0 0,-1-1 0 0 0,0 1 0 0 0,0-1-16 0 0,0 19 192 0 0,0 0-51 0 0,0-1-52 0 0,0-1-55 0 0,0-16 40 0 0,0 1-15 0 0,0 7-73 0 0,0-7-103 0 0,-2-3-393 0 0,1 0 63 0 0,0 0 54 0 0,-1 0 44 0 0,1 0-57 0 0,-3 0-610 0 0,3 0 549 0 0,-1 0-13 0 0,0 0-85 0 0,-4 0-1410 0 0,-3 0-1123 0 0</inkml:trace>
  <inkml:trace contextRef="#ctx0" brushRef="#br0" timeOffset="3659.42">4449 442 8144 0 0,'0'0'234'0'0,"0"0"6"0"0,0 0-72 0 0,1 0-33 0 0,1 0 141 0 0,6 0 53 0 0,1 0-85 0 0,16 0 282 0 0,-24 0-503 0 0,-1 1 1 0 0,1-1 0 0 0,0 0 0 0 0,-1 0 0 0 0,1 0-1 0 0,-1 0 1 0 0,1 0 0 0 0,0 0 0 0 0,-1 0 0 0 0,1 0-1 0 0,-1 0 1 0 0,1 0 0 0 0,0-1 0 0 0,-1 1 0 0 0,1 0-1 0 0,-1 0 1 0 0,1-1 0 0 0,-1 1 0 0 0,1 0-1 0 0,-1-1 1 0 0,1 1 0 0 0,-1 0 0 0 0,1-1 0 0 0,-1 1-1 0 0,1-1 1 0 0,-1 1 0 0 0,0 0 0 0 0,1-1 0 0 0,-1 0-24 0 0,8-6 438 0 0,18 2 122 0 0,40-11 541 0 0,-29 3-685 0 0,-18 6-194 0 0,1 1 37 0 0,-4 2-46 0 0,-1 1-35 0 0,4-1 20 0 0,7-4 40 0 0,9-3 45 0 0,-27 10-210 0 0,0-1-1 0 0,0 1 1 0 0,0 1-1 0 0,4 0-72 0 0,-4-1 76 0 0,0 1 0 0 0,-1-1-1 0 0,1 0 1 0 0,-1-1 0 0 0,5-1-76 0 0,11-3 115 0 0,4 4-95 0 0,-11 1-19 0 0,-1-1 0 0 0,15-3-1 0 0,-15 2-20 0 0,0 1 0 0 0,15-1 20 0 0,-20 3-173 0 0,0 0 88 0 0,-1 0 58 0 0,13 0 24 0 0,-9 0-74 0 0,-6 0-39 0 0,1 0-71 0 0,-2 0-37 0 0,0 0-72 0 0,0 0-82 0 0,0 0-92 0 0,1 0-101 0 0,-1 0-112 0 0,0 0-122 0 0,-2 0 355 0 0,-1 0-35 0 0,10 0-1332 0 0,5 0-1026 0 0</inkml:trace>
  <inkml:trace contextRef="#ctx0" brushRef="#br0" timeOffset="4090.31">5680 395 6176 0 0,'0'0'177'0'0,"0"0"-40"0"0,0 0-7 0 0,0 0 44 0 0,0 0 146 0 0,0 0 271 0 0,0 0 17 0 0,0 0-31 0 0,0 0-391 0 0,-3 0 51 0 0,-7 0 119 0 0,7 0-17 0 0,1 0-3 0 0,-2 0-219 0 0,2 0-67 0 0,1 1 0 0 0,-1-1 1 0 0,0 0-1 0 0,0 0 1 0 0,0-1-1 0 0,0 1 1 0 0,1 0-1 0 0,-1-1 1 0 0,0 1-1 0 0,0-1 1 0 0,-1 0-51 0 0,1-2 115 0 0,0 0-9 0 0,1 0-7 0 0,-2 1 5 0 0,-1 1 114 0 0,0 0-57 0 0,-1 1 44 0 0,2 0-89 0 0,1 0-65 0 0,0 0-1 0 0,0 0 1 0 0,1 0-1 0 0,-1 0 1 0 0,0 0-1 0 0,0 0 1 0 0,0 0-1 0 0,0 1 1 0 0,1-1-1 0 0,-1 1 1 0 0,-1 0-51 0 0,-2 9 317 0 0,-8-4-77 0 0,4 0-123 0 0,-5 8 120 0 0,-1 1-31 0 0,5-8-155 0 0,5-5-51 0 0,5-2 0 0 0,-1 1 0 0 0,0-1 0 0 0,1 0 0 0 0,-1 0 0 0 0,0 1 0 0 0,1-1 0 0 0,-1 0 0 0 0,1 1 0 0 0,-1-1 0 0 0,1 1 0 0 0,-1-1 0 0 0,1 1 0 0 0,-1-1 0 0 0,1 1 0 0 0,-1-1 0 0 0,1 1 0 0 0,0 0 0 0 0,-1-1 0 0 0,1 1 0 0 0,0-1 0 0 0,0 1 0 0 0,-1 0 0 0 0,-1 4 0 0 0,-24 27 16 0 0,7 2 128 0 0,17-31-138 0 0,0 0 0 0 0,1 0 0 0 0,-1 0 0 0 0,0 0 0 0 0,1 1 0 0 0,0-1 0 0 0,0 0 0 0 0,0 1 0 0 0,0 2-6 0 0,-1 44 35 0 0,2-27 4 0 0,3-8-39 0 0,-2-13 0 0 0,-1-1 0 0 0,1 0 0 0 0,0 0 0 0 0,0 0 0 0 0,0 0 0 0 0,0 0 0 0 0,0 0 0 0 0,0 0 0 0 0,0 0 0 0 0,0 0 0 0 0,0-1 0 0 0,1 2 0 0 0,11 3 0 0 0,-8 1 4 0 0,-5-5-1 0 0,0-1-1 0 0,0 1 1 0 0,1-1 0 0 0,-1 1 0 0 0,0-1-1 0 0,1 0 1 0 0,-1 1 0 0 0,0-1 0 0 0,1 0-1 0 0,-1 1 1 0 0,0-1 0 0 0,1 0 0 0 0,-1 1-1 0 0,1-1 1 0 0,-1 0 0 0 0,0 0 0 0 0,1 1-1 0 0,-1-1 1 0 0,1 0 0 0 0,-1 0-1 0 0,1 0 1 0 0,-1 0 0 0 0,1 0 0 0 0,-1 0-1 0 0,1 0 1 0 0,-1 0 0 0 0,1 0 0 0 0,-1 0-1 0 0,1 0 1 0 0,-1 0 0 0 0,1 0 0 0 0,0 0-3 0 0,0 0 14 0 0,1 0 0 0 0,0 0 0 0 0,0-1 0 0 0,-1 1 0 0 0,1-1 0 0 0,0 1 0 0 0,-1-1 0 0 0,1 1 0 0 0,0-1 1 0 0,-1 0-1 0 0,1 0 0 0 0,-1 0 0 0 0,1 0 0 0 0,-1 0-14 0 0,6-3 23 0 0,-5 3-14 0 0,0 1 0 0 0,0-1 0 0 0,0 1 0 0 0,-1-1 0 0 0,1 1 0 0 0,0 0 0 0 0,0 0 0 0 0,0 0 1 0 0,0 0-1 0 0,0 0 0 0 0,1 0-9 0 0,-1 0 4 0 0,0 1 1 0 0,0-1 0 0 0,0 0 0 0 0,-1 0-1 0 0,1 0 1 0 0,0-1 0 0 0,0 1-1 0 0,0 0 1 0 0,0-1 0 0 0,0 1 0 0 0,1-1-5 0 0,1-2 18 0 0,0 0 0 0 0,0 0 0 0 0,0-1 0 0 0,0 1 0 0 0,-1-1 1 0 0,1 0-1 0 0,0-1-18 0 0,-1 1 2 0 0,1 0 1 0 0,-1 0-1 0 0,1 0 0 0 0,0 1 1 0 0,0 0-1 0 0,0 0 1 0 0,2-1-3 0 0,1 0 1 0 0,-5 3 3 0 0,1 0 1 0 0,0 0-1 0 0,0-1 0 0 0,-1 1 0 0 0,1-1 0 0 0,-1 0 0 0 0,1 1 0 0 0,-1-1 1 0 0,0 0-1 0 0,1-1 0 0 0,-1 1 0 0 0,0 0 0 0 0,0-1 0 0 0,-1 1 1 0 0,1-1-5 0 0,3-8 3 0 0,-4 9 4 0 0,0 0-1 0 0,0-1 0 0 0,0 1 0 0 0,1 0 1 0 0,-1 0-1 0 0,1 0 0 0 0,-1 0 0 0 0,1 0 1 0 0,0 0-7 0 0,1-2 1 0 0,1 0 0 0 0,-1-1 1 0 0,0 1-1 0 0,0-1 1 0 0,-1 0-1 0 0,0 0 1 0 0,1 0-1 0 0,-1-1-1 0 0,7-14 1 0 0,-7 16-2 0 0,12-21 55 0 0,-4 20-33 0 0,-4-3 22 0 0,-6 8-42 0 0,1 1-1 0 0,0-1 1 0 0,0 0 0 0 0,-1 1-1 0 0,1-1 1 0 0,0 1 0 0 0,-1 0-1 0 0,1-1 1 0 0,0 1 0 0 0,-1-1-1 0 0,1 1 1 0 0,-1 0 0 0 0,1 0-1 0 0,-1-1 1 0 0,0 1 0 0 0,1 0-1 0 0,12 34 0 0 0,-10-25 0 0 0,-1 8-1 0 0,-2-16 2 0 0,0-1 1 0 0,0 0-1 0 0,0 1 1 0 0,0-1 0 0 0,1 1-1 0 0,-1-1 1 0 0,0 0-1 0 0,1 1 1 0 0,-1-1-1 0 0,1 1-1 0 0,20 38 173 0 0,-8-16-89 0 0,-5-9-75 0 0,-3 17-9 0 0,11-3 0 0 0,-12-27 0 0 0,3 3 10 0 0,-6 2 3 0 0,1 0 3 0 0,10 8 9 0 0,-6-1-37 0 0,-3-9-37 0 0,0-2-79 0 0,-1 0-85 0 0,-1-2 61 0 0,0 0-37 0 0,0-1-39 0 0,0 1-37 0 0,-1 0-363 0 0,1-1 84 0 0,-1 0-51 0 0,0 0-704 0 0,0 0-554 0 0,0 0-1056 0 0</inkml:trace>
  <inkml:trace contextRef="#ctx0" brushRef="#br0" timeOffset="4658.49">6311 32 8696 0 0,'0'0'197'0'0,"0"0"24"0"0,0 0 18 0 0,0-3-34 0 0,0-7-95 0 0,0 8 0 0 0,0 1 125 0 0,3 4 201 0 0,7 7 11 0 0,-7-7-26 0 0,-1 0-112 0 0,1 1-220 0 0,0 0-1 0 0,0 0 1 0 0,-1 0 0 0 0,0 1-1 0 0,0-1 1 0 0,1 5-89 0 0,2 3 133 0 0,-2-1-51 0 0,-2-10-77 0 0,3 19 209 0 0,-5 5-22 0 0,1-21-163 0 0,-1-1 0 0 0,1 1 0 0 0,0-1 0 0 0,0 0 0 0 0,1 1 0 0 0,-1-1 0 0 0,1 1 0 0 0,0 1-29 0 0,5 11 140 0 0,-5-13-110 0 0,0 0-1 0 0,0 1 1 0 0,0-1 0 0 0,0 0 0 0 0,0 1-1 0 0,-1-1 1 0 0,1 1 0 0 0,-1 0 0 0 0,0-1-30 0 0,-1 32 206 0 0,0-21-85 0 0,1-1 0 0 0,1 12-121 0 0,3-1 141 0 0,0-8-64 0 0,-2-9-44 0 0,0-1 0 0 0,0 1-1 0 0,-1 0 1 0 0,0-1 0 0 0,0 1-1 0 0,-1 0-32 0 0,0 53 238 0 0,2-42-156 0 0,4-1-20 0 0,-1-2-18 0 0,-3-4 6 0 0,-1 0 1 0 0,0 1 0 0 0,-1-1 0 0 0,-1 6-51 0 0,1-2 26 0 0,0-10-180 0 0,0 0 53 0 0,0 1 45 0 0,0-1 42 0 0,0 4 65 0 0,0-1 72 0 0,0 20 446 0 0,0-16-413 0 0,0-6-134 0 0,0 0-52 0 0,0 0-61 0 0,0 0-71 0 0,0-1-51 0 0,0 0-72 0 0,0 1-79 0 0,0-1-85 0 0,0 0-93 0 0,0 1-101 0 0,0-1-106 0 0,0 0-114 0 0,0-5-1003 0 0,0 0-1062 0 0</inkml:trace>
  <inkml:trace contextRef="#ctx0" brushRef="#br0" timeOffset="5291.35">6074 411 6016 0 0,'0'0'133'0'0,"0"0"23"0"0,0 0 11 0 0,6 0-27 0 0,-3 0-247 0 0,2 0 58 0 0,0 0 53 0 0,1 0 46 0 0,4 1 93 0 0,0-1 67 0 0,9 0 251 0 0,12 0 398 0 0,-20-1-522 0 0,-1 0-52 0 0,-2-1-89 0 0,5-4 212 0 0,-4 1 8 0 0,6 3 96 0 0,-4 1-235 0 0,16-6 496 0 0,-18 4-545 0 0,0 0-38 0 0,0 2-56 0 0,-1 0-71 0 0,3 1 64 0 0,-3-1-35 0 0,8-6 58 0 0,-1 1-20 0 0,4 4 51 0 0,5 3-71 0 0,19 0 16 0 0,-34-1-102 0 0,-1-1-1 0 0,0 1 1 0 0,8-3-24 0 0,-2-1 7 0 0,15-3-41 0 0,9 5-80 0 0,-30 2 109 0 0,1 0-33 0 0,9 0-124 0 0,5 0-149 0 0,11 0-287 0 0,-23 0 361 0 0,-3-1-12 0 0,-3 0-61 0 0,-2 1 109 0 0,-1-1-35 0 0,0 0-38 0 0,0 0-35 0 0,2-1-399 0 0,1-2-264 0 0,0-1-623 0 0,-5 5 1584 0 0</inkml:trace>
  <inkml:trace contextRef="#ctx0" brushRef="#br0" timeOffset="5538.88">6911 348 6360 0 0,'0'9'185'0'0,"0"0"-41"0"0,0 9 43 0 0,0-6-116 0 0,0 36 123 0 0,0-36-86 0 0,0 1 58 0 0,0 0 81 0 0,0 0 98 0 0,0 0 117 0 0,0-6-182 0 0,0-1 37 0 0,1 5 122 0 0,5 2 78 0 0,1-1 20 0 0,-6-6-317 0 0,-1 0 33 0 0,0 3 147 0 0,0 0-75 0 0,0 3-10 0 0,0 5 77 0 0,0-16-372 0 0,0-1 0 0 0,0 1 0 0 0,0 0 0 0 0,0-1 0 0 0,0 1 0 0 0,0 0 0 0 0,1-1 0 0 0,-1 1 0 0 0,0 0 0 0 0,0-1 0 0 0,0 1 0 0 0,1 0 0 0 0,-1-1 0 0 0,0 1 0 0 0,1-1 0 0 0,-1 1 1 0 0,0-1-1 0 0,1 1 0 0 0,-1 0 0 0 0,1-1 0 0 0,-1 1 0 0 0,1-1 0 0 0,-1 0 0 0 0,1 1 0 0 0,-1-1 0 0 0,1 1-20 0 0,0-1 17 0 0,-1 0 0 0 0,1 1 0 0 0,-1-1 0 0 0,1 1 0 0 0,0-1 0 0 0,-1 1 1 0 0,0-1-1 0 0,1 1 0 0 0,-1-1 0 0 0,1 1 0 0 0,-1-1 0 0 0,0 1 0 0 0,1 0 0 0 0,-1-1 0 0 0,0 1 0 0 0,0-1 0 0 0,1 1 0 0 0,-1 0 0 0 0,0-1 0 0 0,0 1 1 0 0,0 0-1 0 0,0 0 0 0 0,0-1 0 0 0,0 1 0 0 0,0 0 0 0 0,0-1-17 0 0,0 4 85 0 0,0-1-84 0 0,0 0 85 0 0,0 0 3 0 0,0 1 42 0 0,0 1 49 0 0,0 2 57 0 0,0-4-306 0 0,0-3-55 0 0,0 0 85 0 0,0 0-14 0 0,0 0-22 0 0,0 0-38 0 0,0 0-16 0 0,0 0-38 0 0,0 0-44 0 0,0 0-49 0 0,0 0-52 0 0,0 0-49 0 0,0 0-44 0 0,0 0-37 0 0,0 0-132 0 0,0 0-37 0 0,0 0-1354 0 0</inkml:trace>
  <inkml:trace contextRef="#ctx0" brushRef="#br0" timeOffset="5690.01">6895 221 8952 0 0,'0'0'200'0'0,"0"0"33"0"0,-3 0 15 0 0,-7-3-58 0 0,10 3-188 0 0,-1 0-1 0 0,1 0 1 0 0,0-1-1 0 0,0 1 0 0 0,0 0 1 0 0,-1 0-1 0 0,1 0 1 0 0,0 0-1 0 0,0-1 0 0 0,0 1 1 0 0,0 0-1 0 0,0 0 1 0 0,-1-1-1 0 0,1 1 0 0 0,0 0 1 0 0,0 0-1 0 0,0 0 1 0 0,0-1-1 0 0,0 1 0 0 0,0 0 1 0 0,0 0-1 0 0,0-1 1 0 0,0 1-1 0 0,0 0 0 0 0,0 0 1 0 0,0-1-1 0 0,0 1 1 0 0,0 0-1 0 0,0 0 0 0 0,0-1 1 0 0,0 1-1 0 0,0 0 1 0 0,0 0-1 0 0,1-1 0 0 0,-1 1 1 0 0,0 0-1 0 0,0 0 1 0 0,0 0-1 0 0,0-1 0 0 0,0 1 1 0 0,1 0-1 0 0,-1 0 0 0 0,0 0 1 0 0,0 0-1 0 0,0-1 1 0 0,1 1-2 0 0,9-5 41 0 0,-9 4-28 0 0,-1 1 0 0 0,1-1 0 0 0,-1 0 0 0 0,0 1 0 0 0,1-1 0 0 0,-1 0 0 0 0,0 1 0 0 0,1-1 0 0 0,-1 0 0 0 0,0 0 0 0 0,0 1 0 0 0,0-1 0 0 0,1 0 0 0 0,-1 0 0 0 0,0 0 0 0 0,0 1 0 0 0,0-1 0 0 0,0 0 1 0 0,-1 0-1 0 0,1 0-13 0 0,2-8 224 0 0,-2 9-213 0 0,1-1 0 0 0,-1 1-1 0 0,1-1 1 0 0,-1 1 0 0 0,1 0 0 0 0,-1-1 0 0 0,1 1 0 0 0,0 0 0 0 0,-1 0 0 0 0,1-1 0 0 0,-1 1-1 0 0,1 0 1 0 0,0 0 0 0 0,-1 0 0 0 0,1 0 0 0 0,0 0 0 0 0,-1 0 0 0 0,1 0 0 0 0,0 0 0 0 0,0 0-11 0 0,9-2 177 0 0,-5-4-56 0 0,-4 6-115 0 0,-1-1 0 0 0,0 0-1 0 0,1 1 1 0 0,-1-1 0 0 0,1 1-1 0 0,-1-1 1 0 0,1 1 0 0 0,-1 0-1 0 0,1-1 1 0 0,-1 1 0 0 0,1-1 0 0 0,0 1-1 0 0,-1 0 1 0 0,1-1 0 0 0,0 1-1 0 0,-1 0 1 0 0,1 0 0 0 0,-1 0-1 0 0,1-1 1 0 0,0 1 0 0 0,0 0 0 0 0,-1 0-1 0 0,1 0 1 0 0,0 0 0 0 0,-1 0-1 0 0,1 0-5 0 0,3 0 60 0 0,0 0-116 0 0,0 0-118 0 0,0 0-124 0 0,0 0-128 0 0,-2 0 164 0 0,0 0-35 0 0,0 0-33 0 0,0 0-36 0 0,0 0-35 0 0,0 0-37 0 0,4 0-912 0 0,3 0-774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2:51.7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32 6880 0 0,'0'0'157'0'0,"0"0"23"0"0,0 0 11 0 0,2-3-31 0 0,21-19-104 0 0,-19 18 4 0 0,-2 2 76 0 0,-2 1 158 0 0,0 1 265 0 0,0 0 17 0 0,0 0-16 0 0,0 0-93 0 0,0 0-41 0 0,0 0-8 0 0,0 0-18 0 0,0 0-67 0 0,0 0-28 0 0,0 0-7 0 0,0 0-25 0 0,0 0-96 0 0,0 0-45 0 0,0 0-10 0 0,3 3-6 0 0,7 8-18 0 0,-7-8-21 0 0,-2 0-34 0 0,-1 6-11 0 0,-1-6-6 0 0,1 44 194 0 0,0 0-48 0 0,0 1-42 0 0,0-1-34 0 0,0 38 15 0 0,0 114 69 0 0,0-194-173 0 0,1 1 0 0 0,0-1 1 0 0,0 0-1 0 0,0 0 0 0 0,0 0 0 0 0,1 2-7 0 0,0-2 20 0 0,0 1 0 0 0,-1-1 0 0 0,1 1 0 0 0,-1 0 0 0 0,-1-1 0 0 0,1 3-20 0 0,-1 8-6 0 0,0 0 48 0 0,0-1 40 0 0,0 1 35 0 0,0 18 237 0 0,0 44 620 0 0,0-50-707 0 0,0-26-194 0 0,0-2-1 0 0,0 0 0 0 0,0 0 0 0 0,0 0-45 0 0,0 0-59 0 0,0 0-99 0 0,0 0-73 0 0,-3 0-290 0 0,-10 0-31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2:53.0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95 10536 0 0,'0'0'233'0'0,"0"0"39"0"0,0 0 17 0 0,0 0-27 0 0,0 0-197 0 0,0-2-37 0 0,0-1 66 0 0,0 0 0 0 0,0 0 0 0 0,0 0 0 0 0,1 0 0 0 0,-1 1 0 0 0,1-1 0 0 0,0-2-94 0 0,6-1 722 0 0,-7 5-687 0 0,1 1 0 0 0,-1 0 0 0 0,0 0-1 0 0,1 0 1 0 0,-1-1 0 0 0,1 1 0 0 0,-1 0 0 0 0,0-1 0 0 0,1 1 0 0 0,-1 0 0 0 0,0-1 0 0 0,1 1 0 0 0,-1-1 0 0 0,0 1-1 0 0,0 0 1 0 0,1-1 0 0 0,-1 1 0 0 0,0-1 0 0 0,0 1 0 0 0,0-1 0 0 0,0 1 0 0 0,0-1 0 0 0,1 1 0 0 0,-1-1 0 0 0,0 1 0 0 0,0-1-1 0 0,0 1 1 0 0,0 0 0 0 0,0-1 0 0 0,-1 1 0 0 0,1-1 0 0 0,0 1 0 0 0,0-1-35 0 0,1-6 426 0 0,4-6 746 0 0,-3 10-847 0 0,-1 1-201 0 0,1 1-43 0 0,-1-1-52 0 0,0 1-60 0 0,1-1 355 0 0,-1 0-88 0 0,0 0-72 0 0,-1 0-59 0 0,0 0-36 0 0,-1-3-7 0 0,1 4 5 0 0,0 1 8 0 0,0-2 82 0 0,0 1 31 0 0,0 1 77 0 0,0 0-10 0 0,0 0-34 0 0,0 0-113 0 0,0 1-91 0 0,0 1-100 0 0,0-1-22 0 0,0 0 53 0 0,0 1 33 0 0,0 0-29 0 0,0-2-24 0 0,0 2-44 0 0,0-1-70 0 0,0 1-75 0 0,0 0-90 0 0,0 1-101 0 0,0 10-587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2:59.8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79 214 6776 0 0,'34'0'356'0'0,"-20"0"-288"0"0,-14 1-69 0 0,1-1 1 0 0,-1 0-1 0 0,1 0 1 0 0,-1 0-1 0 0,1 0 1 0 0,-1 0 0 0 0,1 0-1 0 0,-1 0 1 0 0,1 0-1 0 0,-1 0 1 0 0,1 0-1 0 0,-1 0 1 0 0,1-1-1 0 0,-1 1 1 0 0,1 0-1 0 0,-1 0 1 0 0,0 0-1 0 0,1-1 1 0 0,-1 1 0 0 0,1 0-1 0 0,-1 0 1 0 0,1-1-1 0 0,-1 1 1 0 0,0 0-1 0 0,1-1 1 0 0,-1 1-1 0 0,0-1 1 0 0,1 1-1 0 0,-1 0 1 0 0,0-1-1 0 0,0 1 1 0 0,1-1 0 0 0,0-2 41 0 0,2-1 39 0 0,3 1 216 0 0,13-7 451 0 0,-15 8-540 0 0,5-3 240 0 0,-1 1-66 0 0,0 0-52 0 0,-1 1-40 0 0,-2 0-113 0 0,-5 3-136 0 0,1 0-1 0 0,0 0 1 0 0,-1-1 0 0 0,1 1 0 0 0,-1 0-1 0 0,1-1 1 0 0,0 1 0 0 0,-1 0 0 0 0,1-1-1 0 0,-1 1 1 0 0,1-1 0 0 0,-1 1 0 0 0,1-1-1 0 0,-1 1 1 0 0,0-1 0 0 0,1 0 0 0 0,-1 1-1 0 0,0-1 1 0 0,1 1 0 0 0,-1-1 0 0 0,0 0-1 0 0,1 0-39 0 0,1-4 156 0 0,0 2-34 0 0,1-1 63 0 0,8-8 596 0 0,-6 8-494 0 0,-3 2-181 0 0,0 1-37 0 0,0-1-45 0 0,0 1-53 0 0,5-2 192 0 0,-7 3-149 0 0,1 0 1 0 0,-1 0 0 0 0,1 0-1 0 0,-1 0 1 0 0,1-1 0 0 0,-1 1-1 0 0,1 0 1 0 0,-1 0-1 0 0,1-1 1 0 0,-1 1 0 0 0,0 0-1 0 0,1-1 1 0 0,-1 1 0 0 0,0 0-1 0 0,1-1 1 0 0,-1 1-1 0 0,0-1 1 0 0,1 1 0 0 0,-1 0-1 0 0,0-1 1 0 0,0 1 0 0 0,1-1-1 0 0,-1 1 1 0 0,0-1-1 0 0,0 1 1 0 0,0-1 0 0 0,0 1-1 0 0,0-1 1 0 0,0 1 0 0 0,0-1-1 0 0,0 1 1 0 0,0-1-1 0 0,0 1 1 0 0,0-1 0 0 0,0 1-1 0 0,0-1 1 0 0,0 1 0 0 0,0-1-15 0 0,1-8 209 0 0,5 3-19 0 0,1-1-32 0 0,-6-5-11 0 0,-1-9 56 0 0,0 16-174 0 0,0 2 35 0 0,-2 0 4 0 0,-9-7 16 0 0,7 4 17 0 0,4 1-59 0 0,-1 0-9 0 0,0 5-28 0 0,1-1 0 0 0,-1 1 0 0 0,0 0 1 0 0,0-1-1 0 0,0 1 0 0 0,1 0 0 0 0,-1 0 0 0 0,0-1 1 0 0,0 1-1 0 0,0 0 0 0 0,0 0 0 0 0,0 0 1 0 0,1 0-1 0 0,-2 0-5 0 0,-11 0 35 0 0,10 0 61 0 0,1-2 4 0 0,1 1-96 0 0,1 1 0 0 0,-1-1 0 0 0,1 1 0 0 0,-1-1 0 0 0,1 1 0 0 0,-1-1 0 0 0,1 1 0 0 0,-1 0 0 0 0,1-1 1 0 0,-1 1-1 0 0,1 0 0 0 0,-1 0 0 0 0,0-1 0 0 0,1 1 0 0 0,-1 0 0 0 0,0 0 0 0 0,1 0 0 0 0,-1-1 0 0 0,1 1 0 0 0,-1 0 1 0 0,0 0-1 0 0,1 0 0 0 0,-1 0 0 0 0,0 0 0 0 0,1 1 0 0 0,-1-1 0 0 0,0 0 0 0 0,1 0 0 0 0,-1 0 0 0 0,0 0 1 0 0,1 1-1 0 0,-1-1 0 0 0,1 0 0 0 0,-1 1 0 0 0,1-1 0 0 0,-1 1-4 0 0,-1 0 5 0 0,0-1-1 0 0,0 1 0 0 0,0 0 1 0 0,0 0-1 0 0,0-1 1 0 0,0 1-1 0 0,0-1 1 0 0,0 0-1 0 0,-1 0 1 0 0,1 0-5 0 0,1 0 0 0 0,1 0 0 0 0,-1 0 0 0 0,1 0 0 0 0,-1 0 0 0 0,1 0 0 0 0,-1 0 0 0 0,1 0 0 0 0,-1 0 0 0 0,1 0 0 0 0,-1 0 0 0 0,1 0 0 0 0,-1 0 0 0 0,1 0 0 0 0,-1 1 0 0 0,1-1 0 0 0,0 0 0 0 0,-1 0 0 0 0,1 0 0 0 0,-1 1 0 0 0,1-1 0 0 0,-1 0 0 0 0,1 1 0 0 0,0-1 0 0 0,-1 0 0 0 0,1 1 0 0 0,0-1 0 0 0,-1 0 0 0 0,1 1 0 0 0,0-1 0 0 0,-1 1 0 0 0,1-1 0 0 0,0 1 0 0 0,-5 6 0 0 0,-8-2 0 0 0,-3 8 0 0 0,4-3-9 0 0,-2-2 34 0 0,-5 4 73 0 0,17-11-79 0 0,0 1-1 0 0,1-1 1 0 0,-1 1-1 0 0,1-1 1 0 0,-1 1-1 0 0,1 0 1 0 0,0 0-1 0 0,0-1 1 0 0,-1 2-19 0 0,-3 8 107 0 0,0-1 5 0 0,-3 1-39 0 0,6-9-71 0 0,0-1 0 0 0,1 1-1 0 0,0 0 1 0 0,-1 0 0 0 0,1 0 0 0 0,0 0 0 0 0,0 0 0 0 0,0 1 0 0 0,0-1-1 0 0,0 0 1 0 0,1 0 0 0 0,-1 1 0 0 0,1-1 0 0 0,-1 1-2 0 0,-2 10 1 0 0,-13 23-1 0 0,12-25 0 0 0,3-8 0 0 0,-1 0 0 0 0,1 0 0 0 0,0 0 0 0 0,0 0 0 0 0,0 0 0 0 0,1 0 0 0 0,-1 0 0 0 0,1 1 0 0 0,-1-1 0 0 0,1 3 0 0 0,0 0 0 0 0,-1-1 0 0 0,0 1 0 0 0,0 0 0 0 0,-1 0 0 0 0,-1 3 0 0 0,1-4 0 0 0,1 0 0 0 0,-1 1 0 0 0,1-1 0 0 0,0 0 0 0 0,1 4 0 0 0,-1-6 3 0 0,1 0 0 0 0,1 0 0 0 0,-1-1 0 0 0,0 1 0 0 0,1 0 0 0 0,-1-1 0 0 0,1 1 0 0 0,0 0 0 0 0,0-1 0 0 0,0 1 0 0 0,0-1 0 0 0,1 1-3 0 0,-1-1 4 0 0,0 1 0 0 0,0-1 0 0 0,0 0 0 0 0,0 0 0 0 0,-1 1 0 0 0,1-1 0 0 0,-1 0 0 0 0,1 1 0 0 0,-1-1 0 0 0,0 1 0 0 0,0-1 0 0 0,0 1-4 0 0,0-1 3 0 0,1 0 1 0 0,-1-1 0 0 0,0 1 0 0 0,1 0 0 0 0,-1 0-1 0 0,1-1 1 0 0,-1 1 0 0 0,1 0 0 0 0,0-1 0 0 0,0 1 0 0 0,-1-1-1 0 0,1 1 1 0 0,0-1 0 0 0,1 1 0 0 0,-1-1 0 0 0,0 0 0 0 0,0 1-1 0 0,1-1 1 0 0,-1 0-4 0 0,12 15 41 0 0,-10-11-37 0 0,-3-4 0 0 0,0 0-1 0 0,0-1 1 0 0,1 1 0 0 0,-1 0-1 0 0,0-1 1 0 0,1 1-1 0 0,-1-1 1 0 0,0 1 0 0 0,1-1-1 0 0,-1 1 1 0 0,1-1-1 0 0,-1 1 1 0 0,1-1 0 0 0,-1 1-1 0 0,1-1 1 0 0,0 1-1 0 0,-1-1 1 0 0,1 0 0 0 0,-1 1-1 0 0,1-1 1 0 0,0 0-1 0 0,0 0-3 0 0,4 3 29 0 0,-2-1-13 0 0,1 0 1 0 0,0-1-1 0 0,-1 1 1 0 0,1-1-1 0 0,0 0 1 0 0,0 0-1 0 0,0 0 0 0 0,0 0 1 0 0,0-1-1 0 0,0 1 1 0 0,0-1-17 0 0,13 0 67 0 0,23 1 21 0 0,-2 0 9 0 0,-12-1-60 0 0,-7-1-42 0 0,0-3-46 0 0,-15 3 94 0 0,0 0-38 0 0,0 0-41 0 0,0 0-44 0 0,2-1-104 0 0,-1 1-95 0 0,1-1-102 0 0,-1 1-110 0 0,1 0-117 0 0,0 0-127 0 0,-3 1 319 0 0,0-1-35 0 0,1 1-36 0 0,-1 0-35 0 0,9 0-1491 0 0,7 0-1139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3:00.4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8176 0 0,'0'0'182'0'0,"0"0"29"0"0,0 0 13 0 0,0 0 16 0 0,0 0 41 0 0,0 0 21 0 0,0 0 2 0 0,0 3 24 0 0,0-1-308 0 0,-1 1 107 0 0,1 1 79 0 0,0 0 57 0 0,0 11 733 0 0,1-9-641 0 0,-1-3-219 0 0,1 0-42 0 0,-1 0-50 0 0,1-1-57 0 0,4 6 174 0 0,1 2 59 0 0,-4 3 51 0 0,-2 0-55 0 0,1-3-62 0 0,-1-6-106 0 0,1-1 1 0 0,-1 1-1 0 0,1-1 1 0 0,0 0 0 0 0,0 1-1 0 0,0-1 1 0 0,0 0-49 0 0,6 10 210 0 0,-3-3-26 0 0,-1-1-57 0 0,4 16 103 0 0,-6-21-191 0 0,2 27 190 0 0,-3-26-177 0 0,0 1-1 0 0,0 0 1 0 0,1-1 0 0 0,1 5-52 0 0,3 9 123 0 0,1-3 5 0 0,-2 1 15 0 0,-1-7-94 0 0,5 26 101 0 0,-6-8-15 0 0,-1-23-96 0 0,-1 1 1 0 0,1-1 0 0 0,0 1-1 0 0,1-1 1 0 0,-1 0 0 0 0,1 2-40 0 0,5 16 139 0 0,-6-6-79 0 0,-1-13-41 0 0,1 0 0 0 0,-1 0 0 0 0,0-1 0 0 0,1 1 1 0 0,0 0-1 0 0,0 0 0 0 0,0-1 0 0 0,1 1 0 0 0,-1 0 0 0 0,1-1 1 0 0,1 3-20 0 0,1 9 86 0 0,-4 6-31 0 0,-1-12-39 0 0,1 61 145 0 0,0-48-122 0 0,0-22-37 0 0,0 1 0 0 0,0-1 0 0 0,0 0 0 0 0,0 0 0 0 0,0 1 0 0 0,0-1 0 0 0,0 0 0 0 0,0 1 0 0 0,0-1 0 0 0,0 0 0 0 0,0 1 0 0 0,0-1 0 0 0,0 0 1 0 0,0 1-1 0 0,0-1 0 0 0,1 0 0 0 0,-1 1 0 0 0,0-1 0 0 0,0 0 0 0 0,0 0 0 0 0,0 1 0 0 0,1-1 0 0 0,-1 0 0 0 0,0 0 0 0 0,0 1 0 0 0,1-1-2 0 0,2 3-25 0 0,0 0-100 0 0,-1-1-98 0 0,-1-1 59 0 0,0 0-40 0 0,0 0-45 0 0,-1 0-41 0 0,1-1-38 0 0,-1 0-34 0 0,1 1-237 0 0,-1-1-57 0 0,0 0-776 0 0,0 0-610 0 0,0 0-1157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19:58.0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523 285 7688 0 0,'0'0'166'0'0,"0"0"29"0"0,0 0 14 0 0,0-1-64 0 0,0-1-8 0 0,-1-3 52 0 0,0 1 35 0 0,0 4-189 0 0,1 0 0 0 0,-1-1 0 0 0,1 1 0 0 0,0 0 0 0 0,-1-1-1 0 0,1 1 1 0 0,-1 0 0 0 0,1-1 0 0 0,-1 1 0 0 0,1 0 0 0 0,0 0 0 0 0,-1-1 0 0 0,1 1 0 0 0,-1 0 0 0 0,1 0 0 0 0,-1 0 0 0 0,0 0 0 0 0,1 0 0 0 0,-1 0 0 0 0,1 0 0 0 0,-1 0 0 0 0,0 0-35 0 0,-1 0 670 0 0,2 0-25 0 0,0 0-110 0 0,0 0-45 0 0,0-3-8 0 0,0-10-25 0 0,0 0-86 0 0,-3 8-41 0 0,-6-7-49 0 0,5-3 66 0 0,1 10-96 0 0,-7-8-26 0 0,5 0-7 0 0,-6 8-1 0 0,6-6 7 0 0,-8 6 7 0 0,4-1-70 0 0,-5-9 151 0 0,6 7-166 0 0,1 1-42 0 0,2 4-68 0 0,0 0-35 0 0,-15-7 177 0 0,1 2-42 0 0,-21-11 101 0 0,22 11-167 0 0,15 7-65 0 0,-1 0 1 0 0,1 0-1 0 0,-1 0 1 0 0,0 1-1 0 0,0-1 1 0 0,-1 1-6 0 0,-13 0 39 0 0,2-1-11 0 0,-14 0 21 0 0,13 5-52 0 0,-109 59 3 0 0,121-60 0 0 0,2-1 2 0 0,-21 22-16 0 0,11-8-34 0 0,-2 16 26 0 0,12-28 13 0 0,3 2-10 0 0,0 15-7 0 0,-1-9 21 0 0,1-9-1 0 0,0 0 1 0 0,0 1-1 0 0,0-1 0 0 0,0 0 0 0 0,0 0 0 0 0,0 1 0 0 0,1-1 0 0 0,0 0 0 0 0,-1 0 0 0 0,2 1 6 0 0,2 3 0 0 0,-3-5 0 0 0,0-1 0 0 0,0 1 0 0 0,0-1 0 0 0,0 1 0 0 0,0-1 0 0 0,-1 1 0 0 0,1-1 0 0 0,-1 1 0 0 0,1 0 0 0 0,-1-1 0 0 0,0 1 0 0 0,1 0 0 0 0,-1-1 0 0 0,0 1 0 0 0,0 1 0 0 0,0-1-2 0 0,0 1 0 0 0,0 0-1 0 0,0-1 1 0 0,1 1 0 0 0,-1 0-1 0 0,1-1 1 0 0,0 1 0 0 0,0-1-1 0 0,0 1 1 0 0,0-1 0 0 0,0 2 2 0 0,3 1-8 0 0,-1 0 0 0 0,1-1 1 0 0,0 1-1 0 0,0 0 0 0 0,1-1 8 0 0,32 33-28 0 0,7 7-66 0 0,-14-14 72 0 0,-21-23 11 0 0,0 1 1 0 0,1-2-1 0 0,0 1 0 0 0,0-1 0 0 0,0-1 0 0 0,1 0 0 0 0,2 1 11 0 0,15 7 4 0 0,-19-9-4 0 0,1-1 0 0 0,0 1 0 0 0,-1-2 0 0 0,1 1 0 0 0,0-1 0 0 0,-1 1 0 0 0,1 0 0 0 0,-1 0 0 0 0,0 1 0 0 0,2 2 0 0 0,0-1 0 0 0,0-1-1 0 0,0 0 1 0 0,3 0 0 0 0,27 5-38 0 0,-27-6 17 0 0,0 0 18 0 0,-1 2 0 0 0,1-1 0 0 0,-1 2 0 0 0,9 4 3 0 0,-15-6 0 0 0,0-2 0 0 0,0 1 0 0 0,1-1 0 0 0,-1 0 0 0 0,1-1 0 0 0,2 1 0 0 0,-2-1 0 0 0,0 1 0 0 0,-1-1 0 0 0,1 1 0 0 0,0 1 0 0 0,-1 0 0 0 0,4 1 0 0 0,0 2 0 0 0,16 8 0 0 0,1-2 0 0 0,19 6 0 0 0,-23-4 0 0 0,-4-2 0 0 0,-9-7 0 0 0,-9-4 0 0 0,0 0 0 0 0,1 0 0 0 0,-1 0 1 0 0,0 1-1 0 0,0-1 0 0 0,0 1 0 0 0,0-1 0 0 0,0 1 0 0 0,0 0 0 0 0,10 9-1 0 0,12 13 1 0 0,-23-23 0 0 0,0 1 0 0 0,1 0 0 0 0,-1-1 0 0 0,0 1 0 0 0,0 0 0 0 0,-1 0 0 0 0,1-1 0 0 0,0 1 0 0 0,-1 0 0 0 0,1 0 0 0 0,-1 0 0 0 0,1 0 0 0 0,-1 0 0 0 0,0 1 0 0 0,0-2 1 0 0,0 1 0 0 0,1 0-1 0 0,-1-1 1 0 0,0 1-1 0 0,1 0 1 0 0,-1-1 0 0 0,1 1-1 0 0,-1 0 1 0 0,1-1-1 0 0,0 1 1 0 0,-1-1 0 0 0,1 0-1 0 0,0 1 1 0 0,0-1-1 0 0,0 1 1 0 0,0-1 0 0 0,1 0-1 0 0,-1 1 0 0 0,3 4 49 0 0,-5 3-39 0 0,1-8-5 0 0,-3 4 38 0 0,-13 20-20 0 0,6-6 30 0 0,10-19-52 0 0,-2 5 5 0 0,1-4-4 0 0,1 0 1 0 0,0-1 0 0 0,0 1-1 0 0,-1 0 1 0 0,1-1 0 0 0,0 1-1 0 0,-1-1 1 0 0,1 1 0 0 0,-1-1-1 0 0,1 1 1 0 0,-1-1 0 0 0,1 1-1 0 0,-1-1 1 0 0,1 1 0 0 0,-1-1-1 0 0,1 1 1 0 0,-1-1 0 0 0,1 0-1 0 0,-1 1 1 0 0,0-1 0 0 0,1 0-1 0 0,-1 0-2 0 0,-4 3 16 0 0,-11 10 16 0 0,0 0 40 0 0,-3-4-8 0 0,15-7-53 0 0,-1 0-1 0 0,1-1 1 0 0,0 0 0 0 0,-1 0-1 0 0,1 0 1 0 0,-1 0 0 0 0,1-1-1 0 0,-2 1-10 0 0,2-1 7 0 0,1 0 0 0 0,0 0 0 0 0,0 0-1 0 0,-1 1 1 0 0,1 0 0 0 0,0 0-1 0 0,0 0 1 0 0,0 0 0 0 0,-3 1-7 0 0,-9 4 29 0 0,-17-1-1 0 0,16 0 0 0 0,9-3-22 0 0,1-1 1 0 0,-1 1-1 0 0,0-1 1 0 0,1 0-1 0 0,-1 0 0 0 0,0-1-6 0 0,-11 0 2 0 0,5 0 18 0 0,0 0-1 0 0,0 1 0 0 0,-6 1-19 0 0,-6 3 14 0 0,20-3-7 0 0,-1 0 0 0 0,0-1-1 0 0,0 0 1 0 0,0 0 0 0 0,0 0-1 0 0,0-1 1 0 0,0 0-1 0 0,0 0 1 0 0,0-1 0 0 0,0 1-1 0 0,-2-2-6 0 0,-8-2 23 0 0,10 2-16 0 0,-1 0 0 0 0,0 0-1 0 0,1 1 1 0 0,-1 0 0 0 0,0 0 0 0 0,0 1-7 0 0,0 0 11 0 0,0-1-1 0 0,0 0 0 0 0,-1 0 1 0 0,1-1-1 0 0,0 0 1 0 0,-5-2-11 0 0,7 2 4 0 0,-14-5 50 0 0,4-2-40 0 0,12 7-16 0 0,-23-14 2 0 0,-8-13-13 0 0,27 26-11 0 0,6 3 20 0 0,1 0 0 0 0,-1-1 1 0 0,1 1-1 0 0,-1 0 0 0 0,1 0 1 0 0,-1 0-1 0 0,1-1 0 0 0,-1 1 1 0 0,1 0-1 0 0,0-1 1 0 0,-1 1-1 0 0,1 0 0 0 0,-1-1 1 0 0,1 1-1 0 0,0 0 0 0 0,-1-1 1 0 0,1 1-1 0 0,0-1 0 0 0,0 1 1 0 0,-1-1-1 0 0,1 1 1 0 0,0 0-1 0 0,0-1 0 0 0,0 1 1 0 0,0-1-1 0 0,-1 1 0 0 0,1-1 1 0 0,0 1-1 0 0,0-1 1 0 0,0 1-1 0 0,0-1 0 0 0,0 0 1 0 0,0 1-1 0 0,0-1 0 0 0,0 1 1 0 0,1-1-1 0 0,-1 1 0 0 0,0-1 4 0 0,0 1-4 0 0,0-1-1 0 0,0 1 0 0 0,0-1 0 0 0,0 1 0 0 0,0-1 0 0 0,0 0 0 0 0,0 1 0 0 0,0-1 0 0 0,0 1 0 0 0,0-1 0 0 0,0 1 1 0 0,0-1-1 0 0,-1 1 0 0 0,1-1 0 0 0,0 0 0 0 0,0 1 0 0 0,-1-1 0 0 0,1 1 0 0 0,0-1 0 0 0,-1 1 0 0 0,1 0 1 0 0,0-1-1 0 0,-1 1 0 0 0,1-1 0 0 0,-1 1 0 0 0,1 0 0 0 0,-1-1 0 0 0,1 1 0 0 0,0 0 5 0 0,-7-1-154 0 0,5 1-53 0 0,1 0-223 0 0,1 0-400 0 0,0 0 478 0 0,0 0 193 0 0,0 0-37 0 0,0 0 0 0 0,0 0-37 0 0,0 0-42 0 0,0 0-46 0 0,0 0-51 0 0,0 0-46 0 0,0 0-42 0 0,0 0-35 0 0,0 0-141 0 0,0 0-35 0 0,0 0-1469 0 0</inkml:trace>
  <inkml:trace contextRef="#ctx0" brushRef="#br0" timeOffset="651.29">996 789 7112 0 0,'0'-2'157'0'0,"0"-9"23"0"0,0 9 13 0 0,0-1-22 0 0,0-3-121 0 0,0 2 17 0 0,0 1 68 0 0,2 3 153 0 0,1 0-163 0 0,4 0 136 0 0,9-3 345 0 0,-9 0-305 0 0,0-2 40 0 0,1-2 98 0 0,6-4-43 0 0,1 8-58 0 0,-7 3-158 0 0,0-2-48 0 0,-1 0-21 0 0,4-2 2 0 0,-1-1 12 0 0,3 1 65 0 0,-4-1-33 0 0,6-2 75 0 0,14 2 44 0 0,-12 1-155 0 0,-10 1-62 0 0,-1 2 1 0 0,1-1 0 0 0,0 1 0 0 0,0 0 0 0 0,3 0-60 0 0,7-1 159 0 0,0-4-30 0 0,-1 1-41 0 0,13 0 61 0 0,-14-1-57 0 0,-12 5-71 0 0,1-1-1 0 0,-1 1 1 0 0,0 0 0 0 0,1 0 0 0 0,-1 1 0 0 0,0-1 0 0 0,1 1 0 0 0,1-1-21 0 0,22-1 161 0 0,1-6-67 0 0,-20 5-77 0 0,-1 1 3 0 0,-4 1-7 0 0,21-11 71 0 0,23-9-57 0 0,-33 10 53 0 0,-12 8 13 0 0,-2-14 150 0 0,0 10-164 0 0,0 2-38 0 0,0 3 63 0 0,0 2-7 0 0,-2-3-26 0 0,-9-7-2 0 0,3 2 37 0 0,4 3-75 0 0,0 2-7 0 0,2 0 42 0 0,-1 3-2 0 0,3 0-63 0 0,0 0 0 0 0,-1 1 1 0 0,1-1-1 0 0,0 0 1 0 0,0 0-1 0 0,-1 0 1 0 0,1 0-1 0 0,0 0 1 0 0,-1 0-1 0 0,1 0 1 0 0,0 0-1 0 0,0 0 1 0 0,-1 0-1 0 0,1 0 1 0 0,0 0-1 0 0,0 0 1 0 0,-1 0-1 0 0,1 0 1 0 0,0-1-1 0 0,-1 1 1 0 0,1 0-1 0 0,0 0 1 0 0,0 0-1 0 0,0 0 1 0 0,-1 0-1 0 0,1-1 0 0 0,0 1 1 0 0,0 0-1 0 0,0 0 1 0 0,-1 0-1 0 0,1-1 1 0 0,0 1-1 0 0,0 0-1 0 0,-1-2 1 0 0,0 1 0 0 0,0 0 0 0 0,0 0 0 0 0,0-1 0 0 0,0 1 0 0 0,0 0 0 0 0,-1 0 0 0 0,1 0 0 0 0,0 0 0 0 0,-1 1 0 0 0,1-1 0 0 0,0 0 1 0 0,-1 0-1 0 0,1 1 0 0 0,-2-1-1 0 0,-2-2 1 0 0,-2 0 3 0 0,-12-7 55 0 0,11 5-28 0 0,-5-1-2 0 0,-1 4 28 0 0,8 2-44 0 0,-6 0-17 0 0,-14 0 72 0 0,19 0-33 0 0,4-1-29 0 0,1 1-1 0 0,0 0 1 0 0,0 0-1 0 0,0 0 1 0 0,0 1-1 0 0,0-1 1 0 0,-1 0 0 0 0,1 1-1 0 0,0 0 1 0 0,-1 0-6 0 0,-5 3 26 0 0,7-3-23 0 0,-1 0 0 0 0,1 0 0 0 0,-1 0 0 0 0,1 0-1 0 0,-1 0 1 0 0,1-1 0 0 0,-1 1 0 0 0,1-1 0 0 0,-1 1 0 0 0,0-1 0 0 0,1 0 0 0 0,-1 1 0 0 0,1-1 0 0 0,-1 0-3 0 0,0 0 0 0 0,0 0 0 0 0,0 0 0 0 0,1 1 0 0 0,-1-1 0 0 0,0 0 0 0 0,0 1 0 0 0,1 0 0 0 0,-1-1 0 0 0,0 1 0 0 0,1 0 0 0 0,-1 0 0 0 0,1 0 0 0 0,-1 0 0 0 0,1 0 0 0 0,0 0 0 0 0,-1 0 0 0 0,1 1 0 0 0,0-1 0 0 0,0 1 0 0 0,-16 11 0 0 0,7-9 0 0 0,8-3 0 0 0,-1 0 0 0 0,1 0 0 0 0,0 1 0 0 0,0-1 0 0 0,0 0 0 0 0,0 1 0 0 0,0-1 0 0 0,0 1 0 0 0,0 0 0 0 0,-1 1 0 0 0,0-1 0 0 0,0 0 0 0 0,-1 1 0 0 0,1-1 0 0 0,-1 0 0 0 0,0 0 0 0 0,0 0 0 0 0,1-1 0 0 0,0 1 0 0 0,-1 1 0 0 0,1-1 0 0 0,0 0 0 0 0,-1 2 0 0 0,-3 3 0 0 0,3-4 0 0 0,1 0 0 0 0,0 0 0 0 0,0 1 0 0 0,0-1 0 0 0,0 1 0 0 0,0 0 0 0 0,-1 7-1 0 0,3-9 0 0 0,0 0-1 0 0,0 0 1 0 0,-1 1-1 0 0,1-1 0 0 0,0 0 1 0 0,-1 0-1 0 0,1 0 0 0 0,-1 0 1 0 0,0 0 1 0 0,1-1-5 0 0,-1 0 1 0 0,1 0-1 0 0,0 0 1 0 0,0 1 0 0 0,0-1-1 0 0,0 0 1 0 0,0 1-1 0 0,0-1 1 0 0,0 1-1 0 0,0-1 1 0 0,0 1-1 0 0,1-1 1 0 0,-1 1-1 0 0,1 0 1 0 0,-1-1-1 0 0,1 1 1 0 0,0 0-1 0 0,-1 0 1 0 0,1-1 0 0 0,0 1 4 0 0,0 0-6 0 0,0-1 0 0 0,0 1 0 0 0,0 0 0 0 0,-1-1 1 0 0,1 1-1 0 0,0-1 0 0 0,-1 1 0 0 0,0-1 1 0 0,1 1-1 0 0,-1-1 0 0 0,0 1 0 0 0,0-1 0 0 0,1 0 6 0 0,-7 12-4 0 0,2 14 4 0 0,-21 25 0 0 0,24-39 15 0 0,0-1 1 0 0,1 1 0 0 0,1 0 0 0 0,0-1-1 0 0,1 3-15 0 0,3 13-6 0 0,-4-27 6 0 0,1 1 0 0 0,0 0 0 0 0,0 0 0 0 0,0 0 0 0 0,1-1 0 0 0,-1 1 0 0 0,0-1 0 0 0,1 1 0 0 0,-1-1 0 0 0,1 1 0 0 0,22 23-25 0 0,-3-4-87 0 0,16 14 112 0 0,-16-19 25 0 0,2-3 71 0 0,-13-7-74 0 0,23 9 15 0 0,-28-13-36 0 0,0 0-1 0 0,1 0 1 0 0,0-1-1 0 0,-1 0 1 0 0,1 0-1 0 0,0 0 1 0 0,0 0 0 0 0,1-1-1 0 0,2 0 1 0 0,0 1 1 0 0,0 1 0 0 0,-1-1 0 0 0,8 3-2 0 0,-10-2 8 0 0,0 0-1 0 0,0-1 1 0 0,0 0 0 0 0,1 0 0 0 0,-1 0 0 0 0,0-1-1 0 0,1 0 1 0 0,-1 0 0 0 0,0-1 0 0 0,7-1-8 0 0,18-8 53 0 0,-13 5-39 0 0,-10 4 6 0 0,-1-1 0 0 0,1 0 0 0 0,-1-1 0 0 0,0 1 0 0 0,1-2-20 0 0,119-59 292 0 0,-117 57-257 0 0,1 0-1 0 0,-1-1 1 0 0,6-6-35 0 0,6-3 29 0 0,3 1-76 0 0,-17 11-101 0 0,0 0 0 0 0,-1-1 0 0 0,0 0 0 0 0,1-1 148 0 0,5-5-302 0 0,-3 1 17 0 0,0 0-85 0 0,-2 2 39 0 0,8-8-395 0 0</inkml:trace>
  <inkml:trace contextRef="#ctx0" brushRef="#br0" timeOffset="1034.96">2163 1 8840 0 0,'0'0'197'0'0,"0"0"24"0"0,0 0 19 0 0,0 0 48 0 0,3 2 148 0 0,7 9 63 0 0,-7-9 12 0 0,-3-1-289 0 0,-1 0-51 0 0,1 0-43 0 0,0 1-38 0 0,1 0 0 0 0,1 5-45 0 0,-1-5 51 0 0,9 11 212 0 0,-7-10-90 0 0,-2 0-80 0 0,0 0-49 0 0,-1 1-46 0 0,0 0-11 0 0,0-2 35 0 0,9 16 177 0 0,-8-15-207 0 0,0 0 0 0 0,0 0 0 0 0,-1 0 0 0 0,1 0 0 0 0,-1 0 0 0 0,0 0 0 0 0,1 2-37 0 0,0 14 213 0 0,6-1-46 0 0,-2-7-74 0 0,0 4 47 0 0,-2-4-53 0 0,2 13 17 0 0,-2-11-36 0 0,-1 21 121 0 0,-2-29-141 0 0,0 1-1 0 0,0-1 1 0 0,1 1 0 0 0,1 4-48 0 0,8 24 170 0 0,-4 8-8 0 0,-1-19-60 0 0,-3-17-67 0 0,0 0 1 0 0,-1 1 0 0 0,0-1 0 0 0,0 0 0 0 0,0 1 0 0 0,-1 0-36 0 0,-1 19 90 0 0,0-10-8 0 0,1-1 0 0 0,0 1 0 0 0,1-1 1 0 0,2 8-83 0 0,3-5 62 0 0,0 3 14 0 0,-4 3 74 0 0,-3-12-82 0 0,1-4-9 0 0,0 0 0 0 0,0 0 0 0 0,1 0-1 0 0,1 8-58 0 0,3 1 78 0 0,-3-10-44 0 0,0-1 0 0 0,-1 1 0 0 0,1 0 0 0 0,-2 0 1 0 0,1 3-35 0 0,3 22 161 0 0,3-9-77 0 0,-5-15-72 0 0,-1-4-1 0 0,0 0 1 0 0,0 0 0 0 0,-1 0-1 0 0,1 0 1 0 0,-1 0-1 0 0,0 1 1 0 0,-1-1 0 0 0,1 0-1 0 0,-1 0-11 0 0,1-1 13 0 0,-1 0 0 0 0,1 0 0 0 0,0 0 0 0 0,0 0 0 0 0,0 1 0 0 0,0-1 0 0 0,1 0 0 0 0,-1 0 0 0 0,1 0 0 0 0,-1 0 0 0 0,1 0 0 0 0,1 0-13 0 0,8 11 26 0 0,-7-11 44 0 0,-2-1-40 0 0,-2 5-19 0 0,1-4 39 0 0,0 0 88 0 0,-3-3-79 0 0,0 0-87 0 0,0 0-101 0 0,1 0-100 0 0,1 0 62 0 0,0 0-43 0 0,0 0-44 0 0,0 0-44 0 0,1 0-38 0 0,0 0-36 0 0,-1-1-244 0 0,1 1-60 0 0,0-1-47 0 0,0 0-34 0 0,0-3-1366 0 0,0-5-1220 0 0</inkml:trace>
  <inkml:trace contextRef="#ctx0" brushRef="#br0" timeOffset="1295.34">1927 505 10424 0 0,'0'0'233'0'0,"0"0"39"0"0,0-2 15 0 0,-1 0-216 0 0,1-2 18 0 0,6 0-20 0 0,4-2 43 0 0,-2 1-101 0 0,5-1-8 0 0,1 4 74 0 0,-9 2-47 0 0,1-1 47 0 0,0-1 40 0 0,1 1 33 0 0,5-3 180 0 0,16-7 529 0 0,-15 5-509 0 0,-7 4-225 0 0,0 0-46 0 0,1 0 85 0 0,0 1-33 0 0,1 0 15 0 0,0 1-41 0 0,12-1 117 0 0,16-11 223 0 0,-10 3-115 0 0,-8 5-141 0 0,-3 1-68 0 0,0 2-43 0 0,-9 1-23 0 0,-1-1 1 0 0,1 0 0 0 0,-1 0 0 0 0,1 0 0 0 0,-1-1 0 0 0,2 0-56 0 0,12-3 122 0 0,-9 3-101 0 0,0 1-35 0 0,2 1-44 0 0,0 0 43 0 0,43 0 134 0 0,-39 0-152 0 0,1 0-98 0 0,-6 0-44 0 0,1 0-83 0 0,0 0-96 0 0,-1 0-111 0 0,-8 0 113 0 0,0 0-56 0 0,1 0-51 0 0,-1 0-43 0 0,0 0-149 0 0,1 0-44 0 0,1 0-181 0 0,2 0-483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3:01.0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238 108 6992 0 0,'0'0'157'0'0,"-3"-3"23"0"0,-7-7 12 0 0,7 4-27 0 0,2-13-184 0 0,-4 10 87 0 0,-2 7 64 0 0,-1 3 42 0 0,0 0 9 0 0,8-1-179 0 0,0 0 1 0 0,0 0-1 0 0,0 0 1 0 0,0 0-1 0 0,0 0 1 0 0,0 0-1 0 0,0 0 1 0 0,0 0-1 0 0,0 0 1 0 0,-1 0-1 0 0,1 0 1 0 0,0 0-1 0 0,0 0 1 0 0,0 0-1 0 0,0 0 1 0 0,0 0-1 0 0,0 0 1 0 0,0 0-1 0 0,0 0 1 0 0,0 0-1 0 0,0 0 1 0 0,0 0-1 0 0,-1-1 1 0 0,1 1-1 0 0,0 0 1 0 0,0 0-1 0 0,0 0 1 0 0,0 0-1 0 0,0 0 0 0 0,0 0 1 0 0,0 0-1 0 0,0 0 1 0 0,0 0-1 0 0,0 0 1 0 0,0 0-1 0 0,0 0 1 0 0,0 0-1 0 0,0 0 1 0 0,0-1-1 0 0,0 1 1 0 0,0 0-1 0 0,0 0 1 0 0,0 0-1 0 0,0 0 1 0 0,0 0-1 0 0,0 0 1 0 0,0 0-1 0 0,0 0 1 0 0,0 0-1 0 0,0 0 1 0 0,0-1-1 0 0,0 1 1 0 0,0 0-1 0 0,0 0 1 0 0,0 0-1 0 0,0 0 1 0 0,0 0-5 0 0,0-1 15 0 0,0 1 1 0 0,0-1-1 0 0,0 1 1 0 0,0-1 0 0 0,0 0-1 0 0,-1 1 1 0 0,1-1-1 0 0,0 1 1 0 0,0-1-1 0 0,0 1 1 0 0,0-1 0 0 0,-1 0-1 0 0,1 1 1 0 0,0-1-1 0 0,-1 1 1 0 0,1-1-1 0 0,0 1-15 0 0,-1 0 18 0 0,1-1-1 0 0,-1 1 1 0 0,1 0-1 0 0,-1-1 1 0 0,1 1 0 0 0,-1 0-1 0 0,1 0 1 0 0,-1-1-1 0 0,0 1 1 0 0,1 0-1 0 0,-1 0 1 0 0,1 0-1 0 0,-1 0 1 0 0,1 0-1 0 0,-1 0 1 0 0,0 0-1 0 0,1 0-17 0 0,-6-3 318 0 0,-4-7 2 0 0,10 9-315 0 0,0 1 0 0 0,0 0 1 0 0,0 0-1 0 0,0 0 0 0 0,0 0 1 0 0,-1 0-1 0 0,1 0 1 0 0,0 0-1 0 0,0 0 0 0 0,0-1 1 0 0,0 1-1 0 0,0 0 0 0 0,0 0 1 0 0,0 0-1 0 0,0 0 0 0 0,0 0 1 0 0,0 0-1 0 0,-1 0 0 0 0,1 0 1 0 0,0 0-1 0 0,0 0 1 0 0,0 0-1 0 0,0 0 0 0 0,0 0 1 0 0,0 0-1 0 0,0 0 0 0 0,-1 0 1 0 0,1 0-1 0 0,0 0 0 0 0,0 0 1 0 0,0 0-1 0 0,0 0 0 0 0,0 0 1 0 0,0 0-1 0 0,-1 0 1 0 0,1 0-1 0 0,0 0 0 0 0,0 0 1 0 0,0 0-1 0 0,0 0 0 0 0,0 0 1 0 0,0 0-1 0 0,0 0 0 0 0,-1 0 1 0 0,1 0-1 0 0,0 0 0 0 0,0 0 1 0 0,0 1-1 0 0,0-1 1 0 0,0 0-1 0 0,0 0 0 0 0,0 0 1 0 0,0 0-1 0 0,0 0 0 0 0,0 0 1 0 0,0 0-1 0 0,0 1-5 0 0,-11 9 245 0 0,8-7-90 0 0,1-2-53 0 0,-1 0-33 0 0,0-2-32 0 0,0 1-13 0 0,1 1 31 0 0,-2 6 86 0 0,4-7-132 0 0,-1 1 1 0 0,1-1-1 0 0,0 1 0 0 0,0-1 1 0 0,-1 1-1 0 0,1-1 1 0 0,0 0-1 0 0,-1 1 0 0 0,1-1 1 0 0,0 0-1 0 0,-1 1 0 0 0,1-1 1 0 0,-1 0-1 0 0,1 0 1 0 0,0 1-1 0 0,-1-1 0 0 0,1 0 1 0 0,-1 0-1 0 0,1 0 0 0 0,-1 1 1 0 0,1-1-1 0 0,-1 0 1 0 0,1 0-1 0 0,-1 0 0 0 0,1 0 1 0 0,-1 0-1 0 0,1 0 0 0 0,-1 0 1 0 0,1 0-1 0 0,-1 0 1 0 0,1 0-1 0 0,-1 0-9 0 0,0 0 18 0 0,0 0 0 0 0,0 0 0 0 0,0 0 0 0 0,0 0 0 0 0,0 1 0 0 0,0-1 0 0 0,0 0 0 0 0,0 1 0 0 0,0-1 0 0 0,1 1 0 0 0,-1-1 0 0 0,0 1 0 0 0,0-1 0 0 0,0 1 0 0 0,1-1 0 0 0,-1 1 0 0 0,0 0 0 0 0,1 0 0 0 0,-1-1 0 0 0,0 1 0 0 0,1 0 0 0 0,-1 0 0 0 0,1 0 0 0 0,-1 0 0 0 0,1-1 0 0 0,0 1 0 0 0,-1 1-18 0 0,-3 5 103 0 0,-3 1-36 0 0,0-1-29 0 0,3-4-38 0 0,1 1 0 0 0,0-1 0 0 0,0 0 0 0 0,0 1 1 0 0,0 0-1 0 0,0 0 0 0 0,-1 6 0 0 0,3-8 0 0 0,0 1 0 0 0,0-1 0 0 0,-1 0 0 0 0,1 0 0 0 0,0 0 0 0 0,-1 0 0 0 0,1 0 0 0 0,-1 0 0 0 0,0 0 0 0 0,1-1 0 0 0,-1 0 0 0 0,1 1 0 0 0,0-1 0 0 0,0 0 0 0 0,0 0 0 0 0,0 1 0 0 0,0-1 0 0 0,0 1 0 0 0,0-1 0 0 0,0 1 0 0 0,0-1 0 0 0,1 1 0 0 0,-1 0 0 0 0,1-1 0 0 0,-1 1 0 0 0,1 0 0 0 0,0-1 0 0 0,-1 1 0 0 0,1 0 0 0 0,0 0 0 0 0,0-1 0 0 0,0 1 0 0 0,0 0 0 0 0,0-1 0 0 0,-1 1 0 0 0,1-1 0 0 0,-1 1 0 0 0,1-1 0 0 0,-1 1 0 0 0,1-1 0 0 0,-1 1 0 0 0,0-1 0 0 0,0 0 0 0 0,0 1 0 0 0,-5 11 0 0 0,5-6 11 0 0,0 0 0 0 0,0 0 1 0 0,1 0-1 0 0,0 0 1 0 0,0 3-12 0 0,0 5 35 0 0,2-3 14 0 0,5 0-21 0 0,-2-4-13 0 0,-1 3 31 0 0,-3-10-43 0 0,-1 0 0 0 0,0 0-1 0 0,1 0 1 0 0,-1 0 0 0 0,1 1 0 0 0,-1-1-1 0 0,1 0 1 0 0,0 0 0 0 0,-1 0 0 0 0,1-1-1 0 0,0 1 1 0 0,0 0 0 0 0,-1 0 0 0 0,1 0-1 0 0,0 0 1 0 0,0-1 0 0 0,0 1 0 0 0,1 0-3 0 0,9 4 51 0 0,-10-5-45 0 0,0 0 0 0 0,0 1 0 0 0,0-1 0 0 0,1 0 0 0 0,-1 1 0 0 0,0 0 0 0 0,0-1 0 0 0,0 1 0 0 0,0 0 0 0 0,-1-1 0 0 0,1 1 0 0 0,0 0 0 0 0,0 0 0 0 0,0 0 0 0 0,0 0 1 0 0,-1 0-1 0 0,1 0 0 0 0,0 0-6 0 0,1 4 21 0 0,-1-4-16 0 0,-1 0 1 0 0,0-1-1 0 0,0 1 0 0 0,1-1 1 0 0,-1 1-1 0 0,0 0 0 0 0,1-1 1 0 0,-1 1-1 0 0,1-1 0 0 0,-1 1 1 0 0,1-1-1 0 0,-1 1 0 0 0,1-1 1 0 0,-1 1-1 0 0,1-1 0 0 0,-1 0 1 0 0,1 1-1 0 0,-1-1 0 0 0,1 0 1 0 0,0 1-1 0 0,-1-1 0 0 0,1 0-5 0 0,4 3 22 0 0,3 2 16 0 0,-6-4-28 0 0,-1 0 0 0 0,1-1 0 0 0,-1 1 0 0 0,0 0-1 0 0,1 0 1 0 0,0-1 0 0 0,-1 1 0 0 0,1-1 0 0 0,-1 1-1 0 0,1-1 1 0 0,0 0 0 0 0,-1 1 0 0 0,1-1 0 0 0,0 0-10 0 0,14 1 105 0 0,14-1 76 0 0,-21-1-83 0 0,-1-2 34 0 0,0-2-17 0 0,2 0 54 0 0,4 2 47 0 0,-4 0-17 0 0,-3-4-84 0 0,3-14-13 0 0,-3 5-30 0 0,-2 8-42 0 0,-4 6-27 0 0,0 1 0 0 0,-1 0 0 0 0,1-1 1 0 0,0 1-1 0 0,0-1 0 0 0,-1 0 0 0 0,1 1 0 0 0,-1-1 0 0 0,1 1 1 0 0,-1-1-1 0 0,0 0 0 0 0,1 1 0 0 0,-1-1 0 0 0,0 0-3 0 0,-1-10 35 0 0,1 9-27 0 0,0 0 0 0 0,-1 0 0 0 0,1 0 1 0 0,1-1-1 0 0,-1 1 0 0 0,0 0 1 0 0,1 0-1 0 0,0 0 0 0 0,-1-1 1 0 0,1 1-9 0 0,4-4 27 0 0,-4 6-23 0 0,-1 1 0 0 0,1-1-1 0 0,0 0 1 0 0,-1 1 0 0 0,1-1 0 0 0,-1 0-1 0 0,1 0 1 0 0,-1 0 0 0 0,1 0-1 0 0,-1 0 1 0 0,0 1 0 0 0,1-1 0 0 0,-1 0-1 0 0,0 0 1 0 0,0 0 0 0 0,0 0-1 0 0,1 0 1 0 0,-1 0 0 0 0,0 0 0 0 0,0 0-1 0 0,-1 0 1 0 0,1 0 0 0 0,0 0-1 0 0,0 0 1 0 0,0 0 0 0 0,-1 0 0 0 0,1 0-4 0 0,-5-7 29 0 0,4 7-23 0 0,0 0 0 0 0,0-1 0 0 0,0 1 0 0 0,1-1-1 0 0,-1 1 1 0 0,0-1 0 0 0,1 1 0 0 0,-1-1 0 0 0,1 0 0 0 0,-1 1 0 0 0,1-1-1 0 0,0 0 1 0 0,0 1 0 0 0,0-1 0 0 0,0-1-6 0 0,0-105 11 0 0,0 107-13 0 0,0 0 0 0 0,0 0 1 0 0,0 0-1 0 0,0 0 1 0 0,0-1-1 0 0,0 1 1 0 0,0 0-1 0 0,1 0 1 0 0,-1 0-1 0 0,0 0 1 0 0,1 0-1 0 0,-1 0 1 0 0,1 0-1 0 0,0 0 0 0 0,-1 0 1 0 0,1 0-1 0 0,0-1 2 0 0,5-10-34 0 0,-4 7 31 0 0,-2 1 1 0 0,1-1 0 0 0,-1 0 0 0 0,1 0 0 0 0,-1-2 2 0 0,1-4 6 0 0,-1 9-50 0 0,1 2-52 0 0,10 13 86 0 0,-6 0 10 0 0,-1-10 0 0 0,3 2 0 0 0,-2 16 0 0 0,5-10 0 0 0,-4 12 0 0 0,9 14 0 0 0,-12-27 0 0 0,10 25 0 0 0,-2-17 0 0 0,-8-5 0 0 0,1 3 23 0 0,7 0 38 0 0,-7-12-38 0 0,-1 0 1 0 0,0 1-1 0 0,0-1 1 0 0,0 1 0 0 0,-1 0-1 0 0,1 0 1 0 0,-1 0-1 0 0,0 1-23 0 0,7 14 104 0 0,7 9 60 0 0,-5-24-63 0 0,4 24 122 0 0,-9-16-130 0 0,-6-12-91 0 0,1-1 0 0 0,-1 0 0 0 0,1 1 0 0 0,0-1 0 0 0,-1 0 0 0 0,1 0 0 0 0,0 1 0 0 0,-1-1-1 0 0,1 0 1 0 0,0 0 0 0 0,-1 0 0 0 0,1 0 0 0 0,0 0 0 0 0,-1 0 0 0 0,1 0-2 0 0,8 0 50 0 0,-5 0-75 0 0,-1 0-1 0 0,-1 0-93 0 0,-1 0-55 0 0,1 0-257 0 0,2 0 225 0 0,-3 0 95 0 0,1 0-36 0 0,-1 0-10 0 0,0 0-37 0 0,0 0-42 0 0,0 0-46 0 0,-1 0-52 0 0,1 0-46 0 0,-1 0-42 0 0,1 0-37 0 0,-1 0-133 0 0,0 0-35 0 0,0 0-1383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3:01.8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32 6296 0 0,'0'0'184'0'0,"0"0"-49"0"0,0 0-17 0 0,0 0 75 0 0,0 2 34 0 0,0-1-198 0 0,0 0 1 0 0,0-1-1 0 0,0 1 0 0 0,0-1 1 0 0,0 1-1 0 0,1-1 1 0 0,-1 1-1 0 0,0 0 0 0 0,0-1 1 0 0,0 1-1 0 0,1-1 0 0 0,-1 1 1 0 0,0-1-1 0 0,1 1 0 0 0,-1-1 1 0 0,0 1-1 0 0,1-1 0 0 0,-1 0 1 0 0,1 1-1 0 0,-1-1 0 0 0,0 1 1 0 0,1-1-1 0 0,-1 0 0 0 0,1 1-29 0 0,0-1 33 0 0,0 1 0 0 0,-1-1 1 0 0,1 1-1 0 0,-1-1 0 0 0,1 1 0 0 0,-1-1 0 0 0,1 1 0 0 0,-1-1 0 0 0,1 1 0 0 0,-1-1 0 0 0,1 1 0 0 0,-1 0 0 0 0,0-1 0 0 0,1 1 0 0 0,-1 0 0 0 0,0-1 0 0 0,0 1 0 0 0,1 0 0 0 0,-1 0 0 0 0,0-1 1 0 0,0 1-1 0 0,0 0 0 0 0,0 0 0 0 0,0-1 0 0 0,0 1-33 0 0,0 5 203 0 0,0 0 77 0 0,3 10 846 0 0,0-10-707 0 0,-2-3-255 0 0,1 0-47 0 0,0 0-56 0 0,0-1-66 0 0,0 0 222 0 0,-1-1-51 0 0,-1 1-44 0 0,1 0-36 0 0,-1 2 13 0 0,-1 1-61 0 0,1-4 0 0 0,0 0 41 0 0,-1 6 98 0 0,1-4-119 0 0,0-1 0 0 0,0 0 0 0 0,0 0-1 0 0,0 0 1 0 0,0 0 0 0 0,1 1 0 0 0,-1-1-1 0 0,1 0 1 0 0,-1 0 0 0 0,1 1-58 0 0,4 5 151 0 0,2 4 92 0 0,-6 2-48 0 0,-1-5-96 0 0,-1 12 111 0 0,5-6 4 0 0,4 3-67 0 0,-7-15-129 0 0,0 0-1 0 0,0 0 1 0 0,0 0-1 0 0,-1 0 0 0 0,1 0 1 0 0,-1 0-1 0 0,0 3-17 0 0,0-5 11 0 0,0 1 0 0 0,0 0 0 0 0,0-1 0 0 0,1 1-1 0 0,-1 0 1 0 0,0-1 0 0 0,1 1 0 0 0,-1 0 0 0 0,1-1 0 0 0,0 1 0 0 0,-1-1-1 0 0,1 1 1 0 0,0-1 0 0 0,0 1 0 0 0,1 0-11 0 0,2 6 60 0 0,28 55 719 0 0,-29-57-671 0 0,-1-1 60 0 0,2 4 229 0 0,-2-6-257 0 0,1 0-42 0 0,1 0-89 0 0,1-1 62 0 0,0-1 79 0 0,1-1 80 0 0,1 0 83 0 0,-1-1-17 0 0,2 1 51 0 0,-5 0-292 0 0,0 0 0 0 0,0 0-1 0 0,0-1 1 0 0,0 0 0 0 0,0 1-1 0 0,-1-1 1 0 0,2-1-55 0 0,14-6 303 0 0,-14 7-225 0 0,-1 1-42 0 0,-1 0 18 0 0,1 0 41 0 0,1-2 43 0 0,1 0 71 0 0,16-11 62 0 0,-13 0-140 0 0,5 7-61 0 0,-7 3-52 0 0,-1-1-1 0 0,0 0 0 0 0,0 0 0 0 0,-1-1 0 0 0,1 1 0 0 0,-1-1 1 0 0,0 0-1 0 0,3-5-17 0 0,-5 5 6 0 0,-1 4-3 0 0,-1 0-1 0 0,0 1 1 0 0,0-1 0 0 0,1 1 0 0 0,-1-1-1 0 0,0 0 1 0 0,1 1 0 0 0,-1-1-1 0 0,1 1 1 0 0,-1-1 0 0 0,1 1-1 0 0,-1-1 1 0 0,1 1 0 0 0,-1-1-1 0 0,1 1 1 0 0,-1 0 0 0 0,1-1-1 0 0,0 1 1 0 0,-1 0 0 0 0,1-1-1 0 0,0 1 1 0 0,0 0-3 0 0,3-3 16 0 0,2-1-14 0 0,0-3 37 0 0,8-20 178 0 0,-11 21-151 0 0,3-6 54 0 0,4-8 25 0 0,-9 14-126 0 0,0-1-29 0 0,2 2-107 0 0,8-8 3 0 0,-8-3 26 0 0,-3-13 58 0 0,0 26-30 0 0,2 1 0 0 0,9-9 34 0 0,-9 8-44 0 0,-2 3 2 0 0,0 0 4 0 0,2 12 0 0 0,-1-10 63 0 0,-1 0 0 0 0,1-1 0 0 0,0 1 0 0 0,0-1 0 0 0,0 1 0 0 0,0-1 0 0 0,0 1 0 0 0,0-1 0 0 0,1 1 0 0 0,-1-1 1 0 0,3 5-47 0 0,-3 1 36 0 0,0-1-2 0 0,4 2-21 0 0,-4-7 26 0 0,0 1 1 0 0,-1-1-1 0 0,1 0 1 0 0,0 1-1 0 0,0-1 0 0 0,-1 1 1 0 0,1 0-1 0 0,-1-1 1 0 0,1 1-1 0 0,-1-1 1 0 0,0 1-1 0 0,1 0 1 0 0,-1-1-1 0 0,0 1 8 0 0,0 0-4 0 0,0 0 1 0 0,0 0-1 0 0,1-1 1 0 0,-1 1-1 0 0,1 0 1 0 0,-1-1-1 0 0,1 1 0 0 0,-1 0 1 0 0,1-1-1 0 0,0 1 1 0 0,0 0-1 0 0,0-1 0 0 0,0 0 1 0 0,0 1-1 0 0,0-1 1 0 0,1 1-1 0 0,-1-1 0 0 0,0 0 1 0 0,1 0 3 0 0,11 16-15 0 0,-8-7 15 0 0,-5-8 0 0 0,2 1 0 0 0,-1-1 0 0 0,0 0 0 0 0,0 0 0 0 0,1 0 0 0 0,-1 0 0 0 0,1 0 0 0 0,-1 0 0 0 0,1 0 0 0 0,11 11 0 0 0,-9-8 0 0 0,0 0 0 0 0,1 0 0 0 0,-1-1 0 0 0,1 0 0 0 0,0 0 0 0 0,3 1 0 0 0,-6-4 0 0 0,0 0 0 0 0,1 1 0 0 0,-1-1 0 0 0,0 1 0 0 0,0-1 0 0 0,0 1 0 0 0,0 0 0 0 0,0 0 0 0 0,0 0 0 0 0,0 0 0 0 0,0 0 0 0 0,0 0 0 0 0,0 0 0 0 0,-1 0 0 0 0,2 0 0 0 0,-1-1 0 0 0,0 1 0 0 0,0 0 0 0 0,0-1 0 0 0,1 0 0 0 0,0 1 0 0 0,28 24 0 0 0,-27-24 0 0 0,1 0 0 0 0,-1-1 0 0 0,0 1 0 0 0,1-1 0 0 0,-1 0 0 0 0,2 0 0 0 0,-2 0 0 0 0,1 0 0 0 0,-1 1 0 0 0,1-1 0 0 0,-1 1 0 0 0,0-1 0 0 0,2 2 0 0 0,1 2 0 0 0,-5-4 0 0 0,-1 0 0 0 0,1 0 0 0 0,-1 0 0 0 0,1-1 0 0 0,-1 1 0 0 0,1 0 0 0 0,-1-1 0 0 0,1 1 0 0 0,0-1 0 0 0,-1 1 0 0 0,1-1 0 0 0,0 0 0 0 0,-1 0 0 0 0,1 0 0 0 0,1 0 0 0 0,105 0 0 0 0,-97 0 4 0 0,-7 1 6 0 0,1-1-1 0 0,-1 0 0 0 0,1-1 1 0 0,-1 1-1 0 0,1-1 0 0 0,1 0-9 0 0,15-10 26 0 0,-7 7 2 0 0,-12 4-24 0 0,1 0 1 0 0,-1-1 0 0 0,0 0 0 0 0,1 1-1 0 0,-1-1 1 0 0,0 0 0 0 0,0 0 0 0 0,0 0-1 0 0,0-1 1 0 0,0 1 0 0 0,2-2-5 0 0,4-2 53 0 0,13-6-24 0 0,-15 9 51 0 0,-6-1 15 0 0,0 2-84 0 0,0-1 0 0 0,0 1 1 0 0,1-1-1 0 0,-1 1 0 0 0,1-1 0 0 0,0 1 0 0 0,-1-1 0 0 0,1 1 1 0 0,0 0-1 0 0,1-2-11 0 0,-2 3 6 0 0,1-1 1 0 0,0 0 0 0 0,0 0 0 0 0,-1 0-1 0 0,1-1 1 0 0,-1 1 0 0 0,1 0-1 0 0,-1 0 1 0 0,1 0 0 0 0,-1 0-1 0 0,0-1 1 0 0,1 1 0 0 0,-1 0-1 0 0,0 0 1 0 0,0 0 0 0 0,0-1-1 0 0,0 1 1 0 0,0 0 0 0 0,0 0-1 0 0,0-1 1 0 0,-1 1 0 0 0,1 0-1 0 0,0-1-6 0 0,-5-6 42 0 0,4 7-34 0 0,0 0 0 0 0,0-1 0 0 0,0 1 0 0 0,0-1 0 0 0,1 1 0 0 0,-1-1-1 0 0,0 1 1 0 0,1-1 0 0 0,0 0 0 0 0,-1 1 0 0 0,1-1 0 0 0,0 1 0 0 0,0-1-1 0 0,0 0-7 0 0,0-10 43 0 0,0 9-36 0 0,0 1 0 0 0,1-1-1 0 0,-1 1 1 0 0,0-1-1 0 0,-1 1 1 0 0,1-1 0 0 0,0 1-1 0 0,-1 0 1 0 0,1-1-1 0 0,-1 1 1 0 0,0-1-1 0 0,1 1 1 0 0,-1 0 0 0 0,0 0-1 0 0,-1-1 1 0 0,1 1-1 0 0,0 0 1 0 0,-1 0 0 0 0,1 0-1 0 0,-1 0 1 0 0,0 0-7 0 0,-1-2 8 0 0,0 0 0 0 0,0 1 1 0 0,1-1-1 0 0,-1 0 0 0 0,1-1 0 0 0,0 1 1 0 0,1 0-1 0 0,-1-2-8 0 0,-9-17 19 0 0,-5-3 30 0 0,11 17-48 0 0,1 0 1 0 0,0-1-1 0 0,-1-4-1 0 0,-8-15 0 0 0,0 0 0 0 0,10 18 0 0 0,1 8 0 0 0,-25-20 0 0 0,27 23 0 0 0,-1-1-1 0 0,1 1 0 0 0,0-1 0 0 0,0 0 0 0 0,-1 1 0 0 0,1-1 0 0 0,0 0 0 0 0,0 1 0 0 0,0-1 1 0 0,0 0-1 0 0,-1 1 0 0 0,1-1 0 0 0,0 0 0 0 0,0 1 0 0 0,1-1 1 0 0,-1 1 0 0 0,0-3-65 0 0,0 3-13 0 0,0 0-14 0 0,0 0-4 0 0,0 0 0 0 0,0 0-10 0 0,0 0-45 0 0,0 0-17 0 0,0 0-7 0 0,0 0-15 0 0,0 0-64 0 0,0 0-30 0 0,0 0-4 0 0,0 0 106 0 0,0 0 30 0 0,0 0-39 0 0,0 0-149 0 0,0 0-277 0 0,0 0-20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2:53.7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128 126 6536 0 0,'0'0'141'0'0,"0"0"23"0"0,0 0 13 0 0,0 0 41 0 0,0 0 119 0 0,0 0 51 0 0,0 0 11 0 0,0 0 1 0 0,0 0 0 0 0,0 3 0 0 0,0 0-280 0 0,0 0 39 0 0,0 21 772 0 0,-1-16-715 0 0,0-4-154 0 0,0-1-38 0 0,-4 5 144 0 0,4-7-132 0 0,0 0 0 0 0,0 1 0 0 0,1-1-1 0 0,-1 1 1 0 0,0-1 0 0 0,1 1 0 0 0,-1-1 0 0 0,0 1 0 0 0,1 0 0 0 0,0-1 0 0 0,-1 1 0 0 0,1 0-1 0 0,0-1 1 0 0,0 1-36 0 0,0 14 142 0 0,1 0-46 0 0,0-2-34 0 0,-1 0 1 0 0,0 0-1 0 0,-1 0 0 0 0,-3 11-62 0 0,0-6 51 0 0,2-10-11 0 0,-1 1 0 0 0,2 0 0 0 0,-1-1 0 0 0,2 1 0 0 0,-1 2-40 0 0,2 24 104 0 0,-1 27 52 0 0,-3-23-82 0 0,-8 8 0 0 0,6-1-2 0 0,0-22-36 0 0,2-9-19 0 0,1 0 0 0 0,0 0 1 0 0,1 3-18 0 0,-1 9 53 0 0,-4 3-28 0 0,-1-1 11 0 0,6-6 35 0 0,1-9-5 0 0,1-7-18 0 0,-1 0-1 0 0,-1 0 1 0 0,1-1-1 0 0,-1 1 1 0 0,-1 1-48 0 0,-2 8 84 0 0,1-10-39 0 0,2 0-1 0 0,-1-1 1 0 0,1 1-1 0 0,0 0 1 0 0,0 3-45 0 0,-1 17 29 0 0,-6 1-33 0 0,5-20 7 0 0,1-1-3 0 0,1-4 0 0 0,-12 21 0 0 0,11-8 14 0 0,1-8 38 0 0,1-5-59 0 0,0-4-45 0 0,0-2-34 0 0,0 0 24 0 0,0 1 0 0 0,0-1 0 0 0,0 1 0 0 0,1-1 0 0 0,-1 0-1 0 0,1 1 1 0 0,0-3 62 0 0,4-2-125 0 0,1 1-45 0 0,3-4-134 0 0,-3-1-93 0 0,0-15-359 0 0,-5 24 679 0 0,-1 0-1 0 0,1 0 1 0 0,0 0-1 0 0,1 1 1 0 0,-1-1 0 0 0,0 0-1 0 0,0 1 1 0 0,1-1-1 0 0,-1 1 1 0 0,1-1 77 0 0</inkml:trace>
  <inkml:trace contextRef="#ctx0" brushRef="#br0" timeOffset="330.52">207 142 6536 0 0,'0'0'141'0'0,"0"0"23"0"0,0 0 13 0 0,0 0 50 0 0,0 0-89 0 0,0 0 111 0 0,0 0 208 0 0,0 0 14 0 0,0 0-7 0 0,0 0-34 0 0,2 3-12 0 0,-1-2-414 0 0,1 0 39 0 0,2 3 159 0 0,10 10 481 0 0,-11-9-523 0 0,0-1-70 0 0,2 9 254 0 0,5-8-6 0 0,-4 8-10 0 0,-3-7-219 0 0,1-1 1 0 0,0 0-1 0 0,0 0 1 0 0,0 0 0 0 0,1-1-1 0 0,0 1 1 0 0,3 2-110 0 0,13 11 311 0 0,-3 4-65 0 0,3 14 99 0 0,-1 2 0 0 0,5 15-345 0 0,4 6 346 0 0,-9-15-130 0 0,0 0-52 0 0,3 10-19 0 0,8 23 10 0 0,-19-49-83 0 0,2 0 0 0 0,4 6-72 0 0,-1-6 115 0 0,1 1 82 0 0,-14-21-136 0 0,0-1 0 0 0,0 1 0 0 0,-1 1 1 0 0,0 1-62 0 0,4 8 64 0 0,0-2-69 0 0,0 2 6 0 0,-5-13-13 0 0,0 0-1 0 0,-1 0 0 0 0,0 0 0 0 0,0 0 0 0 0,0 1 0 0 0,-1-1 1 0 0,0 4 12 0 0,3 5 12 0 0,3-4 35 0 0,-1-2 4 0 0,-3-3-13 0 0,1 2 8 0 0,7 12 62 0 0,-7-6-80 0 0,-3-11-47 0 0,0-1-90 0 0,0-1-94 0 0,0 0 51 0 0,0 0-38 0 0,0 0-43 0 0,0 0-40 0 0,0 0-36 0 0,0 0-34 0 0,0 0-226 0 0,0 0-55 0 0,0 0-741 0 0,0 0-590 0 0,0 0-1119 0 0</inkml:trace>
  <inkml:trace contextRef="#ctx0" brushRef="#br0" timeOffset="580.21">128 742 7672 0 0,'0'0'224'0'0,"0"-3"16"0"0,0-8-59 0 0,0 9-28 0 0,2 2-7 0 0,6 0-71 0 0,-1-1 37 0 0,-5 1-65 0 0,0 0 1 0 0,0-1-1 0 0,0 1 1 0 0,0-1-1 0 0,0 0 1 0 0,-1 1-1 0 0,1-1 1 0 0,0 0-1 0 0,0 0 1 0 0,0 0-48 0 0,7-7 179 0 0,5-4 148 0 0,-13 12-291 0 0,1-1 0 0 0,-1 1-1 0 0,0-1 1 0 0,1 1 0 0 0,-1-1 0 0 0,1 1-1 0 0,-1 0 1 0 0,1-1 0 0 0,-1 1-1 0 0,1 0 1 0 0,0 0-36 0 0,13-1 184 0 0,0-5-69 0 0,2-1-30 0 0,1 5 50 0 0,7-1-10 0 0,1-5-50 0 0,0 1-51 0 0,5-3 40 0 0,1 4-59 0 0,-1-7-58 0 0</inkml:trace>
  <inkml:trace contextRef="#ctx0" brushRef="#br0" timeOffset="1099.52">1406 552 6240 0 0,'0'-2'182'0'0,"0"1"-170"0"0,0 0 0 0 0,0 1-1 0 0,0-1 1 0 0,0 0-1 0 0,0 1 1 0 0,-1-1-1 0 0,1 0 1 0 0,0 1-1 0 0,0-1 1 0 0,0 0 0 0 0,-1 1-1 0 0,1-1 1 0 0,0 0-1 0 0,-1 1 1 0 0,1-1-12 0 0,-10-4 36 0 0,5-2 21 0 0,1 2 106 0 0,-3 4 114 0 0,7 1-267 0 0,0 0-1 0 0,0 0 0 0 0,-1 0 1 0 0,1 0-1 0 0,0 0 1 0 0,0 0-1 0 0,0 0 1 0 0,0 0-1 0 0,0 0 0 0 0,0 0 1 0 0,0 0-1 0 0,0 0 1 0 0,0 0-1 0 0,0 0 1 0 0,-1 0-1 0 0,1 0 0 0 0,0 0 1 0 0,0 0-1 0 0,0 0 1 0 0,0 0-1 0 0,0 0 0 0 0,0 0 1 0 0,0 0-1 0 0,0 0 1 0 0,0 0-1 0 0,0 0 1 0 0,0-1-1 0 0,-1 1 0 0 0,1 0 1 0 0,0 0-1 0 0,0 0 1 0 0,0 0-1 0 0,0 0 1 0 0,0 0-1 0 0,0 0 0 0 0,0 0 1 0 0,0 0-1 0 0,0 0 1 0 0,0 0-1 0 0,0 0 1 0 0,0-1-1 0 0,0 1 0 0 0,0 0 1 0 0,0 0-1 0 0,0 0 1 0 0,0 0-1 0 0,0 0 1 0 0,0 0-1 0 0,0 0 0 0 0,0 0 1 0 0,0 0-1 0 0,0 0 1 0 0,0-1-1 0 0,0 1 1 0 0,0 0-1 0 0,0 0 0 0 0,0 0-9 0 0,0-1 37 0 0,0 1-1 0 0,0-1 0 0 0,0 0 0 0 0,0 1 0 0 0,0-1 0 0 0,-1 1 0 0 0,1-1 0 0 0,0 0 0 0 0,0 1 1 0 0,-1-1-1 0 0,1 1 0 0 0,0-1 0 0 0,-1 0 0 0 0,1 1 0 0 0,-1-1 0 0 0,1 1 0 0 0,0-1 0 0 0,-1 1 1 0 0,1 0-1 0 0,-1-1 0 0 0,1 1 0 0 0,-1-1 0 0 0,0 1-36 0 0,-4-5 364 0 0,2-3-88 0 0,1 3 51 0 0,-2 1-216 0 0,-4-4 179 0 0,6 6-175 0 0,0 0-1 0 0,-1 0 1 0 0,1 0 0 0 0,0 0-1 0 0,-1 0 1 0 0,0 1 0 0 0,-2-2-115 0 0,-3 2 205 0 0,2-2 194 0 0,-2-3-154 0 0,-7 0 59 0 0,-3 5 53 0 0,1 1-16 0 0,10 0-158 0 0,1 0-137 0 0,-2 0 74 0 0,-23 0 480 0 0,17 0-400 0 0,6 0-141 0 0,1 0-62 0 0,5 0 6 0 0,1 0 0 0 0,-1 0 0 0 0,0 0 0 0 0,1 1 0 0 0,-1-1 0 0 0,0 1 1 0 0,1-1-1 0 0,-1 1 0 0 0,1 0 0 0 0,-1-1 0 0 0,1 1 0 0 0,-1 0 1 0 0,1 0-1 0 0,0 0-3 0 0,-8 4 21 0 0,-38 16-10 0 0,31-8-11 0 0,-15 19 0 0 0,18-17 0 0 0,10-11 0 0 0,3 2 0 0 0,0 16 0 0 0,0-20-3 0 0,0-1 0 0 0,0 1 1 0 0,1 0-1 0 0,-1-1 0 0 0,0 1 1 0 0,1 0-1 0 0,-1-1 0 0 0,1 1 0 0 0,0-1 1 0 0,0 1-1 0 0,-1-1 0 0 0,1 1 1 0 0,0-1-1 0 0,0 1 3 0 0,4 6-22 0 0,-2-3 14 0 0,-3-5 8 0 0,0 1-1 0 0,0 0 1 0 0,1-1 0 0 0,-1 1 0 0 0,0-1-1 0 0,1 1 1 0 0,-1 0 0 0 0,0-1 0 0 0,1 1 0 0 0,-1-1-1 0 0,1 1 1 0 0,-1-1 0 0 0,1 1 0 0 0,-1-1 0 0 0,1 0-1 0 0,0 1 1 0 0,-1-1 0 0 0,1 0 0 0 0,-1 1-1 0 0,1-1 1 0 0,0 0 0 0 0,0 1 0 0 0,4 1 1 0 0,-2 0-7 0 0,0 0 1 0 0,0 1 0 0 0,0-1 0 0 0,0 1 0 0 0,0 0 0 0 0,2 2 5 0 0,-3-1-6 0 0,1-1 1 0 0,0 0-1 0 0,0 0 1 0 0,1-1-1 0 0,-1 1 1 0 0,3 1 5 0 0,28 14 0 0 0,-27-14 6 0 0,0 0 0 0 0,0-1 1 0 0,0-1-1 0 0,2 1-6 0 0,-2 0 17 0 0,1-1-1 0 0,-1 1 1 0 0,0 1 0 0 0,1 0-17 0 0,16 13 66 0 0,-18-12-64 0 0,1 0-1 0 0,0 0 0 0 0,1-1 1 0 0,-1 0-1 0 0,1-1 0 0 0,0 1 1 0 0,1-1-2 0 0,-1 0-2 0 0,0 0 1 0 0,0 0-1 0 0,0 1 1 0 0,0 0-1 0 0,-1 0 1 0 0,1 1 1 0 0,-5-3-13 0 0,0 1 1 0 0,0-1-1 0 0,0 1 1 0 0,-1 0-1 0 0,1 0 1 0 0,1 2 12 0 0,3 7-31 0 0,-3-6 8 0 0,0 0 1 0 0,0 0-1 0 0,0 0 0 0 0,5 3 23 0 0,3 7 6 0 0,2 10 110 0 0,-11-21-96 0 0,-2-1-2 0 0,-1-1 1 0 0,1 1 0 0 0,0-1 0 0 0,-1 1 0 0 0,0-1 0 0 0,0 1 0 0 0,0 0 0 0 0,0-1 0 0 0,0 2-19 0 0,-1 3 54 0 0,-1-3 26 0 0,-5 4-24 0 0,0 3 61 0 0,-6 9 159 0 0,11-18-120 0 0,1 0-61 0 0,0 1-34 0 0,3 2-1 0 0,-2-6-29 0 0,0 0-27 0 0,0 0 0 0 0,0 1 0 0 0,0-1 0 0 0,0 0 0 0 0,0 0 0 0 0,0 0 0 0 0,0 0 0 0 0,0 0 0 0 0,0 1 0 0 0,-1-1 0 0 0,1 0 0 0 0,0 0 1 0 0,0 0-1 0 0,0 0 0 0 0,0 0 0 0 0,0 0 0 0 0,0 0 0 0 0,0 1 0 0 0,0-1 0 0 0,0 0 0 0 0,0 0 0 0 0,0 0 0 0 0,-1 0 0 0 0,1 0 0 0 0,0 0 0 0 0,0 0 1 0 0,0 0-1 0 0,0 0 0 0 0,0 0 0 0 0,0 0 0 0 0,-1 1 0 0 0,1-1 0 0 0,0 0 0 0 0,0 0 0 0 0,0 0 0 0 0,0 0 0 0 0,0 0 0 0 0,0 0 0 0 0,-1 0 1 0 0,1 0-1 0 0,0 0 0 0 0,0 0 0 0 0,0 0 0 0 0,0 0 0 0 0,0-1 0 0 0,-1 1 0 0 0,1 0 0 0 0,0 0 0 0 0,0 0 0 0 0,0 0 0 0 0,0 0 0 0 0,0 0 0 0 0,0 0 1 0 0,-1 0-5 0 0,-1 0 32 0 0,-1 0 0 0 0,1 0 0 0 0,-1 0 0 0 0,1 0 0 0 0,-1 1 0 0 0,1-1 0 0 0,-2 1-32 0 0,-6 10 224 0 0,-13-8-33 0 0,2-3-104 0 0,7 0-77 0 0,12 0-8 0 0,0-1 0 0 0,1 1 1 0 0,-1 0-1 0 0,0-1 1 0 0,0 1-1 0 0,1-1 1 0 0,-1 1-1 0 0,0-1 1 0 0,1 0-1 0 0,-1 1 1 0 0,0-1-1 0 0,1 0 1 0 0,-1 0-3 0 0,1 0 2 0 0,-1 0 0 0 0,1 0 1 0 0,-1 0-1 0 0,1 0 1 0 0,-1 1-1 0 0,0-1 1 0 0,0 0-1 0 0,1 1 1 0 0,-1 0-1 0 0,0-1 1 0 0,0 1-1 0 0,1 0 1 0 0,-1 0-3 0 0,-5 0 0 0 0,4 0 0 0 0,1 0 0 0 0,0 0 0 0 0,0 0 0 0 0,0 0 0 0 0,0 0 0 0 0,-1 0 0 0 0,1-1 0 0 0,0 1 0 0 0,0-1 0 0 0,-1 0 0 0 0,-3-3-4 0 0,-6-2-62 0 0,0 3-56 0 0,5 2-4 0 0,2-3-69 0 0,1 0 9 0 0,0-3-55 0 0,-9-9-299 0 0</inkml:trace>
  <inkml:trace contextRef="#ctx0" brushRef="#br0" timeOffset="1715.71">1895 505 7800 0 0,'0'0'174'0'0,"-3"0"29"0"0,-10 0 13 0 0,-3-3-31 0 0,12 1-154 0 0,-21-11-24 0 0,21 6 42 0 0,0 2 111 0 0,-6 3 121 0 0,5 2-137 0 0,1-1 61 0 0,-7-4 613 0 0,7 3-535 0 0,0-1-136 0 0,2 2-128 0 0,0 0-44 0 0,-6-1 248 0 0,-2 1-37 0 0,8 0-144 0 0,0 1 1 0 0,0 0 0 0 0,0 0 0 0 0,-1 0-1 0 0,1 0 1 0 0,0 1 0 0 0,0-1-1 0 0,0 1 1 0 0,0-1 0 0 0,0 1 0 0 0,-1 0-43 0 0,-2 6 160 0 0,2-2-37 0 0,-2-4-39 0 0,-3-1 35 0 0,-3 0-21 0 0,11 0-97 0 0,0 0 0 0 0,0 0 1 0 0,0 0-1 0 0,0 0 1 0 0,0 0-1 0 0,-1 0 0 0 0,1 0 1 0 0,0 0-1 0 0,0 0 1 0 0,0 0-1 0 0,0 0 0 0 0,0 0 1 0 0,0 0-1 0 0,0 0 1 0 0,0 0-1 0 0,0 0 0 0 0,0 0 1 0 0,-1 0-1 0 0,1 0 1 0 0,0 0-1 0 0,0 0 1 0 0,0 0-1 0 0,0 0 0 0 0,0 0 1 0 0,0 1-1 0 0,0-1 1 0 0,0 0-1 0 0,0 0 0 0 0,0 0 1 0 0,0 0-1 0 0,0 0 1 0 0,0 0-1 0 0,0 0 0 0 0,-1 0 1 0 0,1 0-1 0 0,0 0 1 0 0,0 0-1 0 0,0 0 0 0 0,0 0 1 0 0,0 1-1 0 0,0-1 1 0 0,0 0-1 0 0,0 0 0 0 0,0 0 1 0 0,0 0-1 0 0,0 0 1 0 0,0 0-1 0 0,0 0 0 0 0,0 0 1 0 0,0 0-1 0 0,0 0 1 0 0,0 1-1 0 0,0-1 0 0 0,0 0 1 0 0,0 0-1 0 0,0 0 1 0 0,0 0-2 0 0,0 1 1 0 0,1-1 0 0 0,-2 1 0 0 0,1 0 0 0 0,0-1 0 0 0,0 1 0 0 0,0 0 0 0 0,0-1 0 0 0,0 1 0 0 0,0 0 0 0 0,-1-1 0 0 0,1 1 0 0 0,0 0 0 0 0,0-1 1 0 0,-1 1-1 0 0,1 0-1 0 0,-11 4 0 0 0,6 5 0 0 0,-6-4 0 0 0,11-6 0 0 0,0 1 0 0 0,-1-1 0 0 0,1 1 0 0 0,-1 0 0 0 0,1-1 0 0 0,0 1 0 0 0,-1 0 0 0 0,1-1 0 0 0,0 1 0 0 0,0 0 0 0 0,-1-1 0 0 0,1 1 0 0 0,0 0 0 0 0,0 0 0 0 0,0-1 0 0 0,0 1 0 0 0,0 0 0 0 0,0 0 0 0 0,0-1 0 0 0,0 1 0 0 0,0 0 0 0 0,1 0 0 0 0,-1 0 0 0 0,1 26 0 0 0,0 12-13 0 0,5-25-13 0 0,0-4 11 0 0,-4-5 8 0 0,-1-4 7 0 0,-1 0 0 0 0,0-1 0 0 0,0 1 0 0 0,1 0-1 0 0,-1-1 1 0 0,0 1 0 0 0,1-1 0 0 0,-1 1 0 0 0,1-1-1 0 0,-1 1 1 0 0,1-1 0 0 0,-1 1 0 0 0,1-1 0 0 0,-1 1-1 0 0,1-1 1 0 0,-1 1 0 0 0,1-1 0 0 0,0 0 0 0 0,-1 1 0 0 0,1-1-1 0 0,-1 0 1 0 0,1 0 0 0 0,4 3 1 0 0,27 23-55 0 0,-21-21 43 0 0,-10-5 11 0 0,0 0 0 0 0,0 1 0 0 0,0-1 0 0 0,0 1 0 0 0,1-1 0 0 0,-1 1 0 0 0,0-1 0 0 0,0 1 0 0 0,0 0 0 0 0,-1-1 0 0 0,1 1 0 0 0,0 0 0 0 0,0 0 0 0 0,0 0 0 0 0,0 0 1 0 0,-1 0-1 0 0,1 0 0 0 0,0 0 0 0 0,4 10 0 0 0,-4-9 0 0 0,0 0 0 0 0,0 1 0 0 0,0-1 0 0 0,0 0 0 0 0,1 0 0 0 0,-1 0 0 0 0,1 0 0 0 0,-1 0 0 0 0,1 0 0 0 0,93 93 0 0 0,-92-93 0 0 0,0 1 0 0 0,0-1 0 0 0,0 0 0 0 0,1 0 0 0 0,-1 0 0 0 0,2 1 0 0 0,-2-2 0 0 0,1 1 0 0 0,-1 0 0 0 0,0 0 0 0 0,0 0 0 0 0,0 1 0 0 0,1 0 0 0 0,4 5 0 0 0,-5-5 0 0 0,1 0 0 0 0,-1 0 0 0 0,0 0 0 0 0,0 1 0 0 0,-1 0 0 0 0,1 0 0 0 0,2 9 12 0 0,2-9 23 0 0,-7-3-33 0 0,1-1 1 0 0,-1 0-1 0 0,1 0 0 0 0,-1 1 1 0 0,1-1-1 0 0,-1 0 1 0 0,0 1-1 0 0,1-1 1 0 0,-1 0-1 0 0,0 1 1 0 0,1-1-1 0 0,-1 0 1 0 0,0 1-1 0 0,1-1 0 0 0,-1 1 1 0 0,0-1-1 0 0,0 1 1 0 0,0-1-1 0 0,1 1 1 0 0,-1-1-1 0 0,0 0 1 0 0,0 1-1 0 0,0-1 0 0 0,0 1 1 0 0,0-1-1 0 0,0 1 1 0 0,0-1-1 0 0,0 1 1 0 0,0-1-1 0 0,0 1 1 0 0,0-1-1 0 0,0 1-2 0 0,0 6 6 0 0,1 11 59 0 0,-1-18-60 0 0,0 1-1 0 0,1-1 1 0 0,-1 1 0 0 0,0-1-1 0 0,0 0 1 0 0,1 1-1 0 0,-1-1 1 0 0,0 1 0 0 0,1-1-1 0 0,-1 0 1 0 0,0 1-1 0 0,1-1 1 0 0,-1 0 0 0 0,0 0-1 0 0,1 1 1 0 0,-1-1-1 0 0,1 0 1 0 0,-1 0 0 0 0,0 0-1 0 0,1 1 1 0 0,-1-1-1 0 0,1 0 1 0 0,-1 0 0 0 0,1 0-1 0 0,-1 0 1 0 0,1 0-1 0 0,-1 0 1 0 0,1 0 0 0 0,-1 0-1 0 0,1 0-4 0 0,1 0 89 0 0,-2 0 88 0 0,-2 3 160 0 0,-9 10 14 0 0,8-6-198 0 0,-1 0 84 0 0,-7-6-57 0 0,2 1-49 0 0,-2 3 159 0 0,7-3-192 0 0,0 1-46 0 0,0-1-53 0 0,2-2 22 0 0,0 1 1 0 0,0 0-1 0 0,0 0 1 0 0,0-1-1 0 0,-1 0 1 0 0,1 1-1 0 0,0-1 1 0 0,-2 0-22 0 0,-20-1 136 0 0,4 0-40 0 0,16 1-91 0 0,0 0 0 0 0,0 0 1 0 0,0 0-1 0 0,0-1 0 0 0,-3 0-5 0 0,-6-6 27 0 0,12 6-25 0 0,-1 0 0 0 0,1 1 0 0 0,0-1 0 0 0,-1 0 0 0 0,1 1 0 0 0,-1-1 0 0 0,1 1 0 0 0,-1-1 0 0 0,0 1 0 0 0,1 0 0 0 0,-1 0 1 0 0,1 0-1 0 0,-1-1-2 0 0,-14-1 0 0 0,1-11 0 0 0,6 4-41 0 0,-4-4-120 0 0,6 6-21 0 0,5 5-333 0 0,1 0 73 0 0,0 1 60 0 0,1-1 50 0 0,0-1-179 0 0,0-2-234 0 0,1 4 399 0 0,-1-1-87 0 0,0 1-87 0 0,0-5-1228 0 0,0-3-990 0 0</inkml:trace>
  <inkml:trace contextRef="#ctx0" brushRef="#br0" timeOffset="2128.61">2400 521 8088 0 0,'0'0'182'0'0,"0"-3"29"0"0,0 2-196 0 0,0 1 0 0 0,0-1 0 0 0,0 0-1 0 0,0 1 1 0 0,-1-1 0 0 0,1 0 0 0 0,0 1 0 0 0,0-1 0 0 0,0 0 0 0 0,0 1-1 0 0,-1-1 1 0 0,1 0 0 0 0,0 1 0 0 0,-1-1 0 0 0,1 1-15 0 0,-1-1 13 0 0,0 1 0 0 0,1-1 1 0 0,-1 1-1 0 0,0 0 0 0 0,0 0 1 0 0,0-1-1 0 0,1 1 0 0 0,-1 0 1 0 0,0 0-1 0 0,0 0 0 0 0,0 0 1 0 0,0 0-1 0 0,0 0 0 0 0,0 0-13 0 0,0 0 6 0 0,0 0-1 0 0,1 0 0 0 0,-1 0 0 0 0,0 0 0 0 0,1 0 0 0 0,-1 0 1 0 0,0 0-1 0 0,1 0 0 0 0,-1 0 0 0 0,1 0 0 0 0,-1 1 0 0 0,0-1 1 0 0,1 0-1 0 0,-1 0 0 0 0,0 1 0 0 0,1-1 0 0 0,-1 0 0 0 0,1 1 1 0 0,-1-1-1 0 0,1 1 0 0 0,-1-1 0 0 0,1 1-5 0 0,-2 7 181 0 0,2-8-176 0 0,0 0-1 0 0,0 0 1 0 0,0 0-1 0 0,0 0 1 0 0,0 1 0 0 0,0-1-1 0 0,0 0 1 0 0,0 0 0 0 0,0 0-1 0 0,0 0 1 0 0,0 0-1 0 0,0 0 1 0 0,0 0 0 0 0,0 0-1 0 0,0 0 1 0 0,0 0-1 0 0,0 1 1 0 0,0-1 0 0 0,0 0-1 0 0,0 0 1 0 0,0 0-1 0 0,0 0 1 0 0,0 0 0 0 0,0 0-1 0 0,0 0 1 0 0,0 0-1 0 0,0 0 1 0 0,0 0 0 0 0,0 0-1 0 0,0 0 1 0 0,0 1 0 0 0,-1-1-1 0 0,1 0 1 0 0,0 0-1 0 0,0 0 1 0 0,0 0 0 0 0,0 0-1 0 0,0 0 1 0 0,0 0-1 0 0,0 0 1 0 0,0 0 0 0 0,0 0-1 0 0,0 0 1 0 0,0 0-1 0 0,-1 0 1 0 0,1 0 0 0 0,0 0-1 0 0,0 0 1 0 0,0 0-1 0 0,0 0 1 0 0,0 0 0 0 0,0 0-1 0 0,0 0 1 0 0,0 0 0 0 0,0 0-1 0 0,0 0 1 0 0,-1 0-5 0 0,1 0 17 0 0,-1 0 0 0 0,0 0 0 0 0,1 0 0 0 0,-1 0 0 0 0,0 0 0 0 0,1 0 0 0 0,-1 1 0 0 0,1-1 0 0 0,-1 0 0 0 0,0 1 0 0 0,1-1 0 0 0,-1 0 0 0 0,1 1 0 0 0,-1-1 0 0 0,1 0 0 0 0,-1 1 0 0 0,1-1 0 0 0,-1 1 0 0 0,1-1 0 0 0,-1 1 0 0 0,1-1 0 0 0,0 1 0 0 0,-1 0-17 0 0,-4 4 153 0 0,-3-3-71 0 0,3 1-6 0 0,4-2-68 0 0,0 0-1 0 0,-1 1 1 0 0,1-1-1 0 0,0 0 0 0 0,1 1 1 0 0,-1-1-1 0 0,0 1 1 0 0,0-1-1 0 0,1 1 1 0 0,-1-1-1 0 0,0 2-7 0 0,-1 26 48 0 0,2 45-48 0 0,0-6 0 0 0,0-63 0 0 0,0 0 0 0 0,0 0 0 0 0,1-1 0 0 0,0 1 0 0 0,0 0 0 0 0,0-1 0 0 0,1 1 0 0 0,-1-1 0 0 0,1 0 0 0 0,0 1 0 0 0,2 2 0 0 0,28 46 0 0 0,-19-27 0 0 0,-12-24 0 0 0,-1-1 0 0 0,0 0 0 0 0,0-1 0 0 0,0 1 0 0 0,0 0 0 0 0,0 0 0 0 0,1-1 0 0 0,-1 1 0 0 0,0 0 0 0 0,0-1 0 0 0,1 1 0 0 0,-1 0 0 0 0,0-1 0 0 0,1 1 0 0 0,-1-1 0 0 0,0 1 0 0 0,1-1 0 0 0,-1 1 0 0 0,1-1 0 0 0,-1 1 0 0 0,1-1 0 0 0,0 1 0 0 0,-1-1 0 0 0,1 1 0 0 0,-1-1 0 0 0,1 0 0 0 0,0 1 0 0 0,0-1 0 0 0,6 3 0 0 0,24 24 0 0 0,1-12 10 0 0,-31-14 0 0 0,1 0 0 0 0,0-1 0 0 0,-1 1-1 0 0,1-1 1 0 0,0 1 0 0 0,0-1 0 0 0,0 0 0 0 0,-1 1-1 0 0,1-1 1 0 0,0 0-10 0 0,2-1 47 0 0,0 1 0 0 0,0-1 1 0 0,0 0-1 0 0,0 0 0 0 0,0-1 0 0 0,-1 1 0 0 0,1-1 0 0 0,0 1 0 0 0,1-2-47 0 0,-1 1 36 0 0,-2 1-4 0 0,0 0 1 0 0,1 0 0 0 0,-1 1 0 0 0,0-1 0 0 0,1 1-1 0 0,-1 0 1 0 0,0-1 0 0 0,1 1 0 0 0,-1 0 0 0 0,3 1-33 0 0,11-2 230 0 0,-11-2-138 0 0,-1 1 1 0 0,-1 0-1 0 0,1-1 0 0 0,0 0 0 0 0,-1 0 0 0 0,1 0 0 0 0,-1 0 0 0 0,0 0 0 0 0,0-1 1 0 0,0 0-93 0 0,8-8 316 0 0,1 1-64 0 0,-7 6-98 0 0,1-1 1 0 0,-1 1-1 0 0,0-1 1 0 0,0-1-155 0 0,-3 3 97 0 0,0 0 0 0 0,1 0 0 0 0,-1 0 0 0 0,-1 0 1 0 0,1-2-98 0 0,3-4 97 0 0,2-9 35 0 0,-5 1 13 0 0,-2 9-87 0 0,1-12 57 0 0,-5 6 38 0 0,-7-3 103 0 0,8 5-118 0 0,-1-3 64 0 0,-7 0 54 0 0,3 8-112 0 0,2-1-53 0 0,-4-7-28 0 0,2 4-75 0 0,-4-9-89 0 0,-6-7-89 0 0,-2 11 100 0 0,-3 3 32 0 0,5 4-26 0 0,2 2-55 0 0,0 0-95 0 0,3 2-54 0 0,1 0-100 0 0,0 2-119 0 0,7 2 204 0 0,0 0-36 0 0,2 1 10 0 0,1 1-47 0 0,0-1-42 0 0,0 1-36 0 0,0 0-131 0 0,0 0-36 0 0,-4-1-1369 0 0</inkml:trace>
  <inkml:trace contextRef="#ctx0" brushRef="#br0" timeOffset="2764.21">3315 489 6704 0 0,'0'0'149'0'0,"0"0"23"0"0,0 0 12 0 0,-3-2-25 0 0,0-1-103 0 0,0 1-39 0 0,-8-4-87 0 0,6 3 46 0 0,0 0 34 0 0,-3-1 94 0 0,2-1 93 0 0,3 2-51 0 0,0 0 36 0 0,0 1-62 0 0,1-1 40 0 0,-2-1 161 0 0,-10-9 744 0 0,7 9-665 0 0,0 2-138 0 0,3 1-179 0 0,0 1-38 0 0,-9 0 351 0 0,-25 0 922 0 0,22 0-831 0 0,10 0-315 0 0,-1 0-37 0 0,1 0-45 0 0,0 0-50 0 0,1 3 208 0 0,2 0-194 0 0,2-3-23 0 0,0 1 5 0 0,-3 3 34 0 0,-4 4 41 0 0,-4 5 68 0 0,-1 2-238 0 0,7-1 45 0 0,0-10 14 0 0,1 0 0 0 0,3 9 0 0 0,2-8 0 0 0,-1 1 0 0 0,0 0 0 0 0,0-1 0 0 0,-1 1 0 0 0,1 0 0 0 0,-1-1 0 0 0,0 0 0 0 0,-1 1 0 0 0,1-1 0 0 0,-1 0 0 0 0,1-1 0 0 0,0 0 0 0 0,0 0 0 0 0,0 1 0 0 0,1-1 0 0 0,-1 0 0 0 0,1 1 0 0 0,0-1 0 0 0,1 1 0 0 0,-1 0 0 0 0,1-1 0 0 0,0 1 0 0 0,0-1 0 0 0,1 5 0 0 0,-1 64 0 0 0,0-71 0 0 0,0 0 0 0 0,0-1 0 0 0,0 1 0 0 0,0 0 0 0 0,0 0 0 0 0,1-1 0 0 0,-1 1 0 0 0,1-1 0 0 0,-1 1 0 0 0,1 0 0 0 0,0-1 0 0 0,0 1 0 0 0,0-1 1 0 0,0 1-1 0 0,5 10 19 0 0,-1 15 79 0 0,-3-21-51 0 0,1 0-1 0 0,0 0 1 0 0,0 0 0 0 0,0-1-1 0 0,1 3-46 0 0,7 4 63 0 0,-10-10-55 0 0,1-1-1 0 0,-1 0 1 0 0,0 1 0 0 0,1-1-1 0 0,-1 0 1 0 0,0 1-1 0 0,0-1 1 0 0,0 1 0 0 0,-1 0-1 0 0,1-1 1 0 0,0 1 0 0 0,0 0-1 0 0,-1 0 1 0 0,1-1-1 0 0,-1 1 1 0 0,0 0 0 0 0,1 0-8 0 0,1 4 64 0 0,4-1-35 0 0,-5-3-20 0 0,1 0 0 0 0,-1 0 0 0 0,1 0 0 0 0,0-1 0 0 0,-1 1 0 0 0,1-1 0 0 0,0 1 0 0 0,0-1 0 0 0,0 0 1 0 0,0 1-1 0 0,1-1 0 0 0,-1 0 0 0 0,0 0 0 0 0,0-1 0 0 0,1 1 0 0 0,-1 0 0 0 0,0-1 0 0 0,2 1-9 0 0,-3-1 2 0 0,0 0 1 0 0,-1 0 0 0 0,1 0-1 0 0,0 0 1 0 0,0 0 0 0 0,0 1 0 0 0,-1-1-1 0 0,1 0 1 0 0,0 0 0 0 0,-1 1-1 0 0,1-1 1 0 0,0 1 0 0 0,-1-1-1 0 0,1 1 1 0 0,0-1 0 0 0,-1 1 0 0 0,1-1-1 0 0,-1 1 1 0 0,1-1 0 0 0,-1 1-1 0 0,1 0 1 0 0,-1-1-3 0 0,1 1 1 0 0,-1-1-1 0 0,0 1 0 0 0,0-1 1 0 0,1 0-1 0 0,-1 1 1 0 0,0-1-1 0 0,1 0 0 0 0,-1 1 1 0 0,0-1-1 0 0,1 0 1 0 0,-1 1-1 0 0,0-1 1 0 0,1 0-1 0 0,-1 0 0 0 0,1 1 1 0 0,-1-1-1 0 0,1 0 1 0 0,-1 0-1 0 0,0 0 1 0 0,1 0-1 0 0,-1 1 0 0 0,1-1 1 0 0,-1 0-1 0 0,1 0 1 0 0,-1 0-1 0 0,1 0 1 0 0,-1 0-1 0 0,1 0 0 0 0,-1 0 1 0 0,1-1-1 0 0,-1 1 1 0 0,1 0-1 0 0,-1 0 0 0 0,0 0 1 0 0,1 0-1 0 0,-1-1 1 0 0,1 1-1 0 0,-1 0 1 0 0,1 0-1 0 0,7-6 26 0 0,1 1-5 0 0,24 3 68 0 0,-30 2-78 0 0,0 0 0 0 0,0-1 0 0 0,0 1 1 0 0,0 0-1 0 0,0-1 0 0 0,0 0 1 0 0,3 0-12 0 0,-4 0-1 0 0,0 0-1 0 0,0 0 1 0 0,0 0 0 0 0,-1-1 0 0 0,1 1 0 0 0,0 0 0 0 0,0-1 0 0 0,0 0 1 0 0,5-4-76 0 0,9-4-8 0 0,-10 6-1 0 0,-1 2-34 0 0,0-1-59 0 0,1 0-74 0 0,-1-1-87 0 0,-2 3 118 0 0,-1-1-33 0 0,4-1-342 0 0,-2 1 83 0 0,0 0-46 0 0,4-1-655 0 0,0 1-516 0 0,2 1-980 0 0</inkml:trace>
  <inkml:trace contextRef="#ctx0" brushRef="#br0" timeOffset="3003.6">3614 442 6240 0 0,'-13'13'182'0'0,"11"-10"-56"0"0,1 0-57 0 0,2 7-5 0 0,-1-10-36 0 0,-1 5 342 0 0,1 0-107 0 0,0 1-55 0 0,1 6 156 0 0,1-9-142 0 0,5 2 121 0 0,-7-5-321 0 0,1 0 0 0 0,-1 0 0 0 0,1 1-1 0 0,-1-1 1 0 0,0 0 0 0 0,1 1 0 0 0,-1-1-1 0 0,0 0 1 0 0,1 1 0 0 0,-1-1 0 0 0,0 0-1 0 0,1 1 1 0 0,-1-1 0 0 0,0 1 0 0 0,1-1-1 0 0,-1 0 1 0 0,0 1 0 0 0,0-1 0 0 0,0 1 0 0 0,0-1-1 0 0,1 1 1 0 0,-1-1 0 0 0,0 1 0 0 0,0-1-1 0 0,0 1 1 0 0,0-1 0 0 0,0 1 0 0 0,0-1-1 0 0,0 1 1 0 0,0-1 0 0 0,0 1 0 0 0,-1 0-22 0 0,4 12 432 0 0,3-3-86 0 0,-1-2-100 0 0,2 9 311 0 0,4 6 217 0 0,-1 0 13 0 0,-2-7-209 0 0,3 3-109 0 0,-6 7-28 0 0,9 2 230 0 0,-3-10-302 0 0,-8-9-240 0 0,-2-1-50 0 0,2-3 83 0 0,7 6-18 0 0,-7-6-62 0 0,-6 8-7 0 0,-3-4-47 0 0,2-5-47 0 0,2-1-73 0 0,4 0-56 0 0,8 7-221 0 0,-7-7-28 0 0</inkml:trace>
  <inkml:trace contextRef="#ctx0" brushRef="#br0" timeOffset="3574.29">4356 473 6656 0 0,'-24'0'346'0'0,"12"0"-231"0"0,3 0-54 0 0,7 0 113 0 0,-1-2 198 0 0,1 0-355 0 0,0 0 37 0 0,-3-1 150 0 0,-1 1 174 0 0,-4-1 355 0 0,-1 2 42 0 0,3 1-321 0 0,1 0-157 0 0,-1 0-108 0 0,6 0-160 0 0,-3-1 96 0 0,0 1 42 0 0,-12 0 349 0 0,10 0-326 0 0,0 1-47 0 0,1 1-109 0 0,-2 3 17 0 0,6-4-38 0 0,1 0 0 0 0,-1 0 0 0 0,1 0 0 0 0,-1 0 0 0 0,1-1 0 0 0,-1 1 0 0 0,1 0-1 0 0,-1-1 1 0 0,0 1 0 0 0,1-1 0 0 0,-3 0-13 0 0,-1 3 88 0 0,4-2-79 0 0,0 0 0 0 0,-1 1 0 0 0,1-1 0 0 0,0 0 0 0 0,-1 0 0 0 0,1 0 0 0 0,-1-1 0 0 0,1 1 0 0 0,-1 0 0 0 0,1 0 0 0 0,-1-1 0 0 0,1 1 0 0 0,-1-1 0 0 0,0 0 0 0 0,1 1 0 0 0,-1-1 0 0 0,0 0 0 0 0,0 0-9 0 0,1 0 6 0 0,0 0 0 0 0,0 0 0 0 0,0 1 0 0 0,0-1 1 0 0,0 0-1 0 0,0 1 0 0 0,0-1 0 0 0,0 0 0 0 0,1 1 1 0 0,-1-1-1 0 0,0 1 0 0 0,0-1 0 0 0,0 1 0 0 0,0-1 1 0 0,1 1-1 0 0,-1 0 0 0 0,0-1 0 0 0,1 1 0 0 0,-1 0 1 0 0,0 0-1 0 0,1 0 0 0 0,-1-1 0 0 0,1 1 1 0 0,-1 0-1 0 0,1 0 0 0 0,0 0 0 0 0,-1 0-6 0 0,-10 15 73 0 0,9-13-54 0 0,-1 0 0 0 0,1 0 1 0 0,0 0-1 0 0,0 1 1 0 0,0-1-1 0 0,-1 2-19 0 0,2-2 9 0 0,-1 1 0 0 0,0-1 0 0 0,0 0 0 0 0,0 0 0 0 0,-1 0 0 0 0,0 1-9 0 0,2-3 3 0 0,-1 0 1 0 0,1 0-1 0 0,0 1 0 0 0,0-1 0 0 0,0 0 0 0 0,-1 1 1 0 0,1-1-1 0 0,1 1 0 0 0,-1-1 0 0 0,0 1 0 0 0,0-1 1 0 0,1 1-1 0 0,-1-1 0 0 0,1 1 0 0 0,-1 0 0 0 0,1-1 1 0 0,-1 1-1 0 0,1 0 0 0 0,0 0 0 0 0,0 0-3 0 0,0 0 5 0 0,0 1 0 0 0,0-1 0 0 0,0 1 0 0 0,-1-1 0 0 0,1 1 0 0 0,-1-1 0 0 0,0 1-1 0 0,0-1 1 0 0,0 1 0 0 0,0-1 0 0 0,-1 2-5 0 0,1-2 0 0 0,0 1 0 0 0,0-1 0 0 0,0 0 0 0 0,0 1 0 0 0,0-1 0 0 0,1 1 0 0 0,-1-1 0 0 0,1 1 0 0 0,0-1 0 0 0,-1 1 0 0 0,1 2 0 0 0,0 10 0 0 0,3 1 0 0 0,0-9-7 0 0,-1-3-1 0 0,-1-1 0 0 0,1 1 0 0 0,0-1 0 0 0,0 1 0 0 0,0-1-1 0 0,0 0 1 0 0,0 0 0 0 0,1 0 0 0 0,0 0 0 0 0,2 2 8 0 0,8 0 0 0 0,-8 6 0 0 0,24 5-54 0 0,-21-14 50 0 0,1 0 35 0 0,21-3 151 0 0,-14 0-104 0 0,-9 1-66 0 0,-4 1-4 0 0,-1-1 0 0 0,0 0 0 0 0,0 0 1 0 0,0 0-1 0 0,0-1 0 0 0,1 1 1 0 0,-1 0-1 0 0,0-1 0 0 0,0 1 1 0 0,1-1-9 0 0,44-26 125 0 0,-42 25-109 0 0,-4 2-14 0 0,-1-1 1 0 0,1 1 0 0 0,0 0-1 0 0,-1 0 1 0 0,1-1 0 0 0,0 1-1 0 0,-1-1 1 0 0,1 1 0 0 0,-1 0-1 0 0,1-1 1 0 0,-1 1 0 0 0,1-1-1 0 0,-1 1 1 0 0,1-1 0 0 0,-1 0-1 0 0,0 1 1 0 0,1-1 0 0 0,-1 1-1 0 0,0-1 1 0 0,1 0 0 0 0,-1 1-1 0 0,0-1-2 0 0,3-4 6 0 0,23-27 71 0 0,-10 1-13 0 0,-15 27-42 0 0,0-1-1 0 0,0 1 0 0 0,0 0 1 0 0,-1-1-1 0 0,0 1 1 0 0,0 0-1 0 0,0-1 0 0 0,0 1 1 0 0,-1-4-22 0 0,0-8 77 0 0,1 1 11 0 0,0-17 228 0 0,0 25-261 0 0,0 3-50 0 0,0-4 103 0 0,1 2-47 0 0,-1 0-35 0 0,0 5-25 0 0,0 1 0 0 0,0-1 0 0 0,0 0 0 0 0,0 0 0 0 0,0 0 0 0 0,0 0 0 0 0,0 1 0 0 0,0-1 0 0 0,0 0 0 0 0,-1 0 0 0 0,1 0 0 0 0,0 1 0 0 0,0-1 0 0 0,-1 0 0 0 0,1 0 0 0 0,-1 1 0 0 0,1-1-1 0 0,-11-5 48 0 0,11 6-47 0 0,-1-1 1 0 0,1 1-1 0 0,0-1 1 0 0,0 0-1 0 0,-1 1 1 0 0,1-1-1 0 0,0 0 1 0 0,0 1-1 0 0,0-1 1 0 0,0 0-1 0 0,-1 1 1 0 0,1-1-1 0 0,0 0 1 0 0,0 1-1 0 0,1-1-1 0 0,-1 1 0 0 0,0-3 30 0 0,0 6-73 0 0,-1-3 42 0 0,1 1 1 0 0,0-1 0 0 0,0 0-1 0 0,0 1 1 0 0,0-1-1 0 0,0 1 1 0 0,0-1-1 0 0,1 1 1 0 0,-1-1 0 0 0,0 0-1 0 0,0 1 1 0 0,0-1-1 0 0,0 1 1 0 0,0-1-1 0 0,1 0 1 0 0,-1 1 0 0 0,0-1-1 0 0,0 0 1 0 0,1 1-1 0 0,-1-1 1 0 0,0 0-1 0 0,0 1 1 0 0,1-1-1 0 0,-1 0 1 0 0,0 1 0 0 0,1-1-1 0 0,-1 0 1 0 0,0 0-1 0 0,1 0 1 0 0,-1 1-1 0 0,1-1 1 0 0,6 5 1 0 0,8 23-1 0 0,-9 4 0 0 0,3-16 0 0 0,-5-9 0 0 0,0-1 0 0 0,-1 1 0 0 0,3 7 0 0 0,-1 12 0 0 0,2-12-4 0 0,-6-13 0 0 0,-1 0 1 0 0,1 1-1 0 0,0-1 0 0 0,0 0 0 0 0,-1 1 0 0 0,1-1 0 0 0,-1 1 0 0 0,0 0 1 0 0,1-1-1 0 0,-1 1 0 0 0,0-1 0 0 0,0 1 0 0 0,0-1 4 0 0,1 1 0 0 0,-1 0-1 0 0,0 0 0 0 0,0 0 0 0 0,1 0 1 0 0,-1 0-1 0 0,1 0 0 0 0,0-1 1 0 0,0 1-1 0 0,-1 0 0 0 0,1 0 1 0 0,0-1-1 0 0,1 1 0 0 0,-1-1 1 0 0,0 1-1 0 0,0-1 0 0 0,1 1 1 0 0,0 0 0 0 0,0-1 0 0 0,-1 1 0 0 0,0-1 0 0 0,1 0 0 0 0,-1 1 0 0 0,0 0 0 0 0,0-1 0 0 0,0 1 0 0 0,0-1 0 0 0,0 1 0 0 0,0 0 0 0 0,-1 0 0 0 0,1 0 0 0 0,-1-1 0 0 0,1 1 0 0 0,-1 0 1 0 0,1 0-1 0 0,-1 2 0 0 0,0-4 0 0 0,0 1 0 0 0,0-1 0 0 0,0 1 0 0 0,-1-1 0 0 0,1 1 0 0 0,0-1 0 0 0,0 1 0 0 0,1-1 0 0 0,-1 1 0 0 0,0-1 0 0 0,0 1 0 0 0,0-1 0 0 0,0 0 0 0 0,0 1 0 0 0,0-1 0 0 0,1 1 0 0 0,-1-1 0 0 0,0 1 0 0 0,0-1 0 0 0,1 1 0 0 0,-1-1 0 0 0,0 0 0 0 0,1 1 0 0 0,-1-1 0 0 0,0 0 0 0 0,1 1 0 0 0,-1-1 0 0 0,0 0 0 0 0,1 1 0 0 0,-1-1 0 0 0,1 0 0 0 0,0 1 0 0 0,5 3 0 0 0,-1 7 0 0 0,-2-9-52 0 0,1 0 94 0 0,-1-1 23 0 0,-1 1-85 0 0,-1 0-44 0 0,-1 1-53 0 0,0 1-65 0 0,1 1-76 0 0,-1-5 49 0 0,0 1-36 0 0,0 2-343 0 0,0-2 76 0 0,0 1-50 0 0,0 1-670 0 0,0-1-532 0 0,0-1-1010 0 0</inkml:trace>
  <inkml:trace contextRef="#ctx0" brushRef="#br0" timeOffset="4175.57">5018 32 8752 0 0,'0'0'197'0'0,"0"0"24"0"0,0-3 19 0 0,-2-10-29 0 0,-9 0-103 0 0,9 11-2 0 0,2 1 120 0 0,0 1 194 0 0,0 0 11 0 0,0 0-30 0 0,0 0-129 0 0,0 3-59 0 0,-1 9-13 0 0,0 13 46 0 0,1-22-228 0 0,0-1 1 0 0,0 1-1 0 0,1-1 0 0 0,-1 1 1 0 0,1-1-1 0 0,-1 0 0 0 0,1 1 0 0 0,0 0-18 0 0,4 5 40 0 0,2 5 27 0 0,-6 0 22 0 0,-1-1 12 0 0,0-5-6 0 0,0 0 0 0 0,0 0 0 0 0,0 0 0 0 0,1-1 0 0 0,1 6-95 0 0,9 9 334 0 0,-6 11-32 0 0,23 81 81 0 0,-13-52-153 0 0,0 1 87 0 0,-14-30-192 0 0,-1-24-70 0 0,0-1-1 0 0,1 1 1 0 0,0-1 0 0 0,1 8-55 0 0,3 0 86 0 0,2 3 33 0 0,-6-1 28 0 0,-1 12 17 0 0,0 0-43 0 0,0-28-111 0 0,0 1 1 0 0,0 0 0 0 0,0 0-1 0 0,1 0 1 0 0,-1-1-1 0 0,0 1 1 0 0,1 0 0 0 0,0 0-1 0 0,-1-1 1 0 0,1 1-1 0 0,0 0 1 0 0,0-1 0 0 0,0 1-1 0 0,0 0-10 0 0,0-1 9 0 0,0 1 0 0 0,0-1 0 0 0,0 1 0 0 0,-1 0 0 0 0,1-1 0 0 0,0 1 0 0 0,-1 0 0 0 0,1 0 0 0 0,-1-1 0 0 0,0 1 0 0 0,1 0 0 0 0,-1 0 0 0 0,0 0 1 0 0,0 0-10 0 0,0 7 12 0 0,0 2-1 0 0,0 14 68 0 0,0-20-51 0 0,0 2 6 0 0,0 10 55 0 0,0-15-4 0 0,0-2-49 0 0,0 0-133 0 0,0 0-11 0 0,0 0 31 0 0,0 0-29 0 0,0 0-71 0 0,0 0-184 0 0,0-2-330 0 0,0-11-26 0 0</inkml:trace>
  <inkml:trace contextRef="#ctx0" brushRef="#br0" timeOffset="4934.06">4703 379 6824 0 0,'0'0'149'0'0,"0"0"23"0"0,0 0 13 0 0,3 0-21 0 0,7 0-61 0 0,-8 0 10 0 0,-1 0 129 0 0,1 0 215 0 0,18 0 200 0 0,-13 0-402 0 0,-5 0 57 0 0,1 0-59 0 0,7 0-11 0 0,-10 0-238 0 0,1 0 0 0 0,-1 0 0 0 0,0 0 1 0 0,0 0-1 0 0,0 0 0 0 0,0 0 0 0 0,0 0 1 0 0,0 0-1 0 0,0 0 0 0 0,0 0 1 0 0,0 0-1 0 0,0 0 0 0 0,1 0 0 0 0,-1 0 1 0 0,0 0-1 0 0,0 0 0 0 0,0 0 0 0 0,0 0 1 0 0,0 0-1 0 0,0 0 0 0 0,0 0 0 0 0,0 0 1 0 0,0 0-1 0 0,0 0 0 0 0,0 0 0 0 0,1 0 1 0 0,-1-1-1 0 0,0 1 0 0 0,0 0 0 0 0,0 0 1 0 0,0 0-1 0 0,0 0 0 0 0,0 0 0 0 0,0 0 1 0 0,0 0-1 0 0,0 0 0 0 0,0 0 0 0 0,0 0 1 0 0,0 0-1 0 0,0 0 0 0 0,0-1 0 0 0,0 1 1 0 0,0 0-1 0 0,0 0 0 0 0,0 0 0 0 0,0 0 1 0 0,0 0-1 0 0,0 0 0 0 0,0 0 1 0 0,0 0-1 0 0,0 0 0 0 0,0 0 0 0 0,0-1 1 0 0,0 1-1 0 0,0 0 0 0 0,0 0 0 0 0,0 0-4 0 0,2-8 119 0 0,3 4 65 0 0,10 3 247 0 0,-4 1-222 0 0,-6-1-141 0 0,-1-1-35 0 0,4-5 179 0 0,-8 7-201 0 0,0-1-1 0 0,1 1 1 0 0,-1-1-1 0 0,0 1 0 0 0,1 0 1 0 0,-1-1-1 0 0,0 1 1 0 0,1-1-1 0 0,-1 1 0 0 0,1 0 1 0 0,-1 0-1 0 0,1-1 0 0 0,-1 1 1 0 0,0 0-1 0 0,1 0 1 0 0,-1-1-1 0 0,1 1 0 0 0,-1 0 1 0 0,1 0-1 0 0,-1 0 1 0 0,1 0-1 0 0,-1 0 0 0 0,1 0 1 0 0,-1 0-1 0 0,1 0 0 0 0,-1 0 1 0 0,1 0-1 0 0,0 0 1 0 0,-1 0-11 0 0,7 0 117 0 0,-5 1-78 0 0,1-1-1 0 0,-1 0 1 0 0,0 0 0 0 0,0 0-1 0 0,0-1 1 0 0,0 1 0 0 0,0 0-1 0 0,1-1 1 0 0,-1 1 0 0 0,1-1-39 0 0,5-5 113 0 0,-2 2-42 0 0,0 2 18 0 0,1 1 40 0 0,3 0 69 0 0,4 1-68 0 0,-7 0-46 0 0,3 0 60 0 0,-7 0-121 0 0,-1 0 0 0 0,1 0 0 0 0,-1 0 0 0 0,1 0 0 0 0,-1-1 1 0 0,1 1-1 0 0,0-1-23 0 0,5-7 132 0 0,-8 8-126 0 0,0 0 0 0 0,1-1 0 0 0,-1 1 0 0 0,0-1 1 0 0,1 1-1 0 0,-1 0 0 0 0,0-1 0 0 0,1 1 0 0 0,-1 0 1 0 0,1-1-1 0 0,-1 1 0 0 0,1 0 0 0 0,-1 0 0 0 0,0-1 1 0 0,1 1-1 0 0,-1 0 0 0 0,1 0 0 0 0,-1 0 0 0 0,1 0 1 0 0,-1-1-1 0 0,1 1 0 0 0,-1 0 0 0 0,1 0 1 0 0,-1 0-1 0 0,1 0 0 0 0,-1 0 0 0 0,1 0 0 0 0,-1 0 1 0 0,1 1-7 0 0,12-1 93 0 0,12 0 16 0 0,-10 0 1 0 0,-13 0-99 0 0,1 0 0 0 0,-1 0 1 0 0,1 0-1 0 0,-1 0 1 0 0,1 1-1 0 0,-1-1 1 0 0,2 1-12 0 0,6 10 16 0 0,-8-11-15 0 0,-1 1 1 0 0,0-1-1 0 0,0 0 1 0 0,1 0-1 0 0,-1 1 1 0 0,0-1 0 0 0,1 0-1 0 0,-1 0 1 0 0,0 0-1 0 0,1-1 1 0 0,-1 1-1 0 0,0 0 1 0 0,1 0-1 0 0,-1-1 1 0 0,0 1 0 0 0,1-1-1 0 0,-1 1 1 0 0,0-1-1 0 0,0 1 1 0 0,0-1-1 0 0,2-1-1 0 0,-1 1 5 0 0,0 0 0 0 0,1 0 0 0 0,-1 0-1 0 0,1 0 1 0 0,-1 0 0 0 0,1 0-1 0 0,0 1 1 0 0,-1-1 0 0 0,1 1 0 0 0,0 0-5 0 0,62 0 285 0 0,25 0 38 0 0,-68-3-239 0 0,-10-2-48 0 0,-9 3-32 0 0,-1 1 0 0 0,1 0 0 0 0,-1 0 0 0 0,0 0 0 0 0,1 1 0 0 0,0-1 0 0 0,-1 1 0 0 0,1-1 0 0 0,-1 1 0 0 0,1 0 0 0 0,0 0 0 0 0,1 0-4 0 0,13 0 70 0 0,0 0-34 0 0,42 0-11 0 0,-34 0 16 0 0,1 0 69 0 0,1 0 104 0 0,-26 0-198 0 0,1 0 1 0 0,-1 0-1 0 0,1 0 1 0 0,-1 1-1 0 0,1-1 1 0 0,-1 0-1 0 0,1 1 1 0 0,-1-1-1 0 0,1 1 1 0 0,-1 0-1 0 0,1-1 1 0 0,0 2-17 0 0,3 1 24 0 0,-2 1-45 0 0,-1-3-156 0 0,-1 0 33 0 0,2 1-60 0 0,1-2 53 0 0,1-1 32 0 0,-4 1 37 0 0,-1 0 10 0 0,2 0-185 0 0,-1 0 130 0 0,-1 0-37 0 0,1 0-6 0 0,-1 0-36 0 0,1 0-42 0 0,-1 0-46 0 0,1 0-50 0 0,0 0-47 0 0,0 0-41 0 0,1 0-36 0 0,-1 0-134 0 0,1 0-36 0 0,4 0-1401 0 0</inkml:trace>
  <inkml:trace contextRef="#ctx0" brushRef="#br0" timeOffset="5202.5">5650 552 7920 0 0,'0'3'174'0'0,"-1"1"-99"0"0,1-2-37 0 0,0 1 0 0 0,0-1 1 0 0,0 0-1 0 0,0 1 0 0 0,0-1 0 0 0,1 0 1 0 0,-1 1-1 0 0,1-1 0 0 0,0 2-38 0 0,12 23 120 0 0,-12-19-46 0 0,1-1-45 0 0,5-1-29 0 0,-4-4 0 0 0,1 2 24 0 0,-2 1 43 0 0,3 7 157 0 0,-4-10-157 0 0,0 1-1 0 0,-1-1 1 0 0,2 1 0 0 0,-1-1 0 0 0,0 0-1 0 0,0 0 1 0 0,1 0 0 0 0,-1 1-67 0 0,0-3 30 0 0,0 1 0 0 0,-1-1-1 0 0,1 0 1 0 0,0 0 0 0 0,-1 1 0 0 0,1-1-1 0 0,-1 0 1 0 0,1 0 0 0 0,0 0 0 0 0,0 0 0 0 0,-1 1-1 0 0,1-1 1 0 0,0 0 0 0 0,-1 0 0 0 0,1-1-30 0 0,-1 1 7 0 0,0 0 1 0 0,0 0 0 0 0,0 0 0 0 0,0 0-1 0 0,0 0 1 0 0,1 0 0 0 0,-1 0 0 0 0,0 0-1 0 0,0 0 1 0 0,0 0 0 0 0,0 0 0 0 0,0 0-1 0 0,0 0 1 0 0,0 0 0 0 0,0 0 0 0 0,0 0-1 0 0,0 0 1 0 0,1 0 0 0 0,-1 0 0 0 0,0 0-1 0 0,0 0 1 0 0,0 0 0 0 0,0 1 0 0 0,0-1-1 0 0,0 0 1 0 0,0 0 0 0 0,0 0-1 0 0,0 0 1 0 0,0 0 0 0 0,0 0 0 0 0,0 0-1 0 0,0 0 1 0 0,1 0 0 0 0,-1 0 0 0 0,0 0-1 0 0,0 0 1 0 0,0 0 0 0 0,0 0 0 0 0,0 1-1 0 0,0-1 1 0 0,0 0 0 0 0,0 0 0 0 0,0 0-1 0 0,0 0 1 0 0,0 0 0 0 0,0 0 0 0 0,0 0-1 0 0,0 0 1 0 0,0 0 0 0 0,0 0 0 0 0,0 1-1 0 0,0-1 1 0 0,0 0 0 0 0,0 0 0 0 0,0 0-1 0 0,0 0 1 0 0,0 0-8 0 0,3 12 387 0 0,7 2 41 0 0,-9-12-203 0 0,1 0-60 0 0,-2 0-51 0 0,1 0-41 0 0,-1 0-26 0 0,-1 3-7 0 0,0-4 3 0 0,1-1 7 0 0,0 2 41 0 0,0-1-3 0 0,0-1 13 0 0,0 0-18 0 0,0 0-39 0 0,0 0-139 0 0,0 0-13 0 0,0 0 11 0 0</inkml:trace>
  <inkml:trace contextRef="#ctx0" brushRef="#br0" timeOffset="5359.56">5634 158 8032 0 0,'0'0'182'0'0,"0"0"29"0"0,0 0 12 0 0,0-3-37 0 0,0-7-111 0 0,0 7 112 0 0,2 3 37 0 0,0 0-146 0 0,0 0-59 0 0,1 0-66 0 0,0 0-70 0 0,0 0-74 0 0,1 0-75 0 0,-1 0-78 0 0,0 1-79 0 0,0 0-83 0 0,0 0-84 0 0,4 3-564 0 0,2 5-665 0 0</inkml:trace>
  <inkml:trace contextRef="#ctx0" brushRef="#br0" timeOffset="5656.48">6028 268 7848 0 0,'0'0'232'0'0,"0"3"-14"0"0,1 3-178 0 0,-1-6-40 0 0,0 0 1 0 0,0 1 0 0 0,0-1 0 0 0,1 1 0 0 0,-1-1-1 0 0,0 0 1 0 0,0 1 0 0 0,0-1 0 0 0,1 0-1 0 0,-1 1 1 0 0,0-1 0 0 0,1 0 0 0 0,-1 0-1 0 0,0 1 1 0 0,1-1 0 0 0,-1 0 0 0 0,0 0-1 0 0,1 1 1 0 0,-1-1 0 0 0,0 0 0 0 0,1 0-1 0 0,-1 0 1 0 0,1 0 0 0 0,-1 0 0 0 0,0 1-1 0 0,5-1 44 0 0,-2 0 49 0 0,0 3 102 0 0,1 1-57 0 0,0-1-24 0 0,-1 1 1 0 0,1 0 0 0 0,-1 0-1 0 0,1 0 1 0 0,0 2-115 0 0,-2-1 95 0 0,2 2 190 0 0,3-3 40 0 0,-2-2-196 0 0,-3-1-70 0 0,-1 0-1 0 0,1 1 1 0 0,-1-1-1 0 0,1 1 1 0 0,-1-1-1 0 0,0 1 1 0 0,0-1-1 0 0,0 1 1 0 0,0 0-1 0 0,0-1 1 0 0,0 1-1 0 0,0 0 0 0 0,0 1-58 0 0,5 12 353 0 0,-2-1-88 0 0,-2-8-163 0 0,3 6 230 0 0,-1-3-52 0 0,3 7 138 0 0,-2 10 102 0 0,6-5-43 0 0,-6 0-234 0 0,-3-13-174 0 0,0-1 0 0 0,0 0 1 0 0,1 1-1 0 0,1 1-69 0 0,6 14 155 0 0,9 33 382 0 0,-16-44-432 0 0,1 6 111 0 0,7 2 62 0 0,0 3-45 0 0,0 1-53 0 0,-1-10-121 0 0,-3-7-93 0 0,1 2 57 0 0,7 7 131 0 0,0-1 104 0 0,-13-13-212 0 0,0 0 0 0 0,0-1 1 0 0,0 0-1 0 0,0 1 0 0 0,0-1 0 0 0,0 0 0 0 0,0 0 0 0 0,0 0 1 0 0,1 0-1 0 0,-1 0 0 0 0,0-1 0 0 0,1 1 0 0 0,-1-1 0 0 0,2 1-46 0 0,-3-1 20 0 0,-1 0-1 0 0,1 0 0 0 0,0 0 0 0 0,-1 0 0 0 0,1 0 0 0 0,0 0 0 0 0,-1 0 0 0 0,1 0 0 0 0,0 1 0 0 0,-1-1 0 0 0,1 0 0 0 0,0 0 0 0 0,-1 1 0 0 0,1-1 0 0 0,-1 0 0 0 0,1 1 0 0 0,0-1 1 0 0,-1 0-1 0 0,1 1 0 0 0,-1-1 0 0 0,1 1 0 0 0,-1-1 0 0 0,0 1 0 0 0,1 0 0 0 0,-1-1 0 0 0,1 1-19 0 0,-1-1 21 0 0,0 1-1 0 0,1 0 1 0 0,-1-1 0 0 0,1 1-1 0 0,-1-1 1 0 0,1 1-1 0 0,-1-1 1 0 0,1 0 0 0 0,-1 1-1 0 0,1-1 1 0 0,-1 1 0 0 0,1-1-1 0 0,0 0 1 0 0,-1 1-1 0 0,1-1 1 0 0,0 0 0 0 0,-1 0-1 0 0,1 0 1 0 0,0 1 0 0 0,-1-1-1 0 0,1 0 1 0 0,0 0 0 0 0,-1 0-1 0 0,1 0 1 0 0,0 0-1 0 0,-1 0-20 0 0,1 0 15 0 0,-1 0-1 0 0,1 0 1 0 0,-1 0-1 0 0,1 0 0 0 0,-1 0 1 0 0,1 0-1 0 0,-1 0 0 0 0,1 0 1 0 0,-1 0-1 0 0,1 0 1 0 0,-1 0-1 0 0,1 0 0 0 0,-1 0 1 0 0,1-1-1 0 0,-1 1 0 0 0,1 0 1 0 0,-1 0-1 0 0,1 0 1 0 0,-1-1-1 0 0,0 1 0 0 0,1 0 1 0 0,-1-1-1 0 0,1 1 0 0 0,-1 0 1 0 0,0-1-1 0 0,1 1 1 0 0,-1 0-1 0 0,0-1 0 0 0,1 1 1 0 0,-1-1-1 0 0,0 1 0 0 0,0-1-14 0 0,5-5 195 0 0,6-1 79 0 0,-10 7-256 0 0,0-1 1 0 0,0 1-1 0 0,0-1 1 0 0,0 1-1 0 0,0-1 1 0 0,0 1-1 0 0,0-1 1 0 0,0 0-1 0 0,0 1 1 0 0,0-1-1 0 0,-1 0 1 0 0,1 0-1 0 0,0 0 0 0 0,0 0 1 0 0,-1 0-1 0 0,1 0-18 0 0,0-1 61 0 0,-1-2-23 0 0,0 0 7 0 0,1 1 27 0 0,0 1 35 0 0,1-1 56 0 0,3-1-86 0 0,-1 0-15 0 0,-1 1 0 0 0,1-1 0 0 0,-1 0 0 0 0,1 0-1 0 0,0-2-61 0 0,0-5 125 0 0,1 3-40 0 0,4-5-9 0 0,-8 12-70 0 0,1 0-1 0 0,-1 0 1 0 0,0 0 0 0 0,0-1 0 0 0,0 1 0 0 0,0 0 0 0 0,0-1 0 0 0,0 1-1 0 0,-1-1 1 0 0,1 1 0 0 0,0-1 0 0 0,-1 1 0 0 0,1-1 0 0 0,-1 1 0 0 0,0-1-1 0 0,1 0 1 0 0,-1 1 0 0 0,0-1 0 0 0,0 0 0 0 0,0 1 0 0 0,0-2-6 0 0,0-1 13 0 0,0 0 0 0 0,0 0 0 0 0,1 0 0 0 0,-1 0 0 0 0,1 1 0 0 0,0-1 0 0 0,1-1-13 0 0,11-20 12 0 0,0 5 0 0 0,-9 10 20 0 0,10-14-4 0 0,-3 1-27 0 0,-10 19-3 0 0,1-1 1 0 0,0 1 0 0 0,0 0-1 0 0,0 0 1 0 0,1 0-1 0 0,-1 0 1 0 0,1 0 0 0 0,1-1 1 0 0,5-6-36 0 0,-3-1-65 0 0,-4 8 60 0 0,0 1 0 0 0,0-1 0 0 0,0 1 0 0 0,0 0 0 0 0,1 0 0 0 0,0-1 41 0 0,3-2-62 0 0,-1 2-41 0 0,-1-1-35 0 0,10-12-655 0 0,-8 4-27 0 0,-5 11 722 0 0,1 1-72 0 0,0 0-73 0 0,-1 0-75 0 0,1 1-50 0 0,-1-1-69 0 0,0 0-70 0 0,0 0-74 0 0,0 0-73 0 0,-1-1-75 0 0,1 0-78 0 0,-1-1-79 0 0,0 1-1251 0 0,0 2-1194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3:03.8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47 6192 0 0,'0'0'133'0'0,"-2"0"23"0"0,-11 0 13 0 0,-3-2-18 0 0,-12-13-74 0 0,19 9 122 0 0,-1 0 169 0 0,-3 3 185 0 0,-5 4 201 0 0,9 0-330 0 0,-1-1 64 0 0,4-1-111 0 0,-2-2 52 0 0,2-2-234 0 0,-5-1 118 0 0,10 5-293 0 0,0 1 0 0 0,1 0 1 0 0,-1 0-1 0 0,0 0 0 0 0,0 0 0 0 0,1 0 1 0 0,-1 0-1 0 0,0 0 0 0 0,1 0 0 0 0,-1 0 1 0 0,0 0-1 0 0,0 0 0 0 0,1 0 0 0 0,-1 0 1 0 0,0 0-1 0 0,1 1 0 0 0,-1-1 0 0 0,0 0-20 0 0,-7 5 164 0 0,6-4-134 0 0,1 0 0 0 0,0 0 0 0 0,-1 0 0 0 0,1 0 0 0 0,-1-1 0 0 0,1 1 0 0 0,-1 0 0 0 0,0-1 0 0 0,1 1 0 0 0,-1-1 0 0 0,1 0 0 0 0,-1 0 0 0 0,0 1 0 0 0,0-1-30 0 0,-3-2 230 0 0,5 2-138 0 0,-6 4 44 0 0,-14 7-80 0 0,7-6-56 0 0,12-4 0 0 0,1 0 0 0 0,-1-1 0 0 0,1 1 0 0 0,0 0 0 0 0,0 0 0 0 0,-1 0 0 0 0,1-1 0 0 0,0 1 0 0 0,0 0 0 0 0,0 0 0 0 0,0 0 0 0 0,0 0 0 0 0,0 0 0 0 0,0 0 0 0 0,0 31 0 0 0,3-16 0 0 0,23 15 0 0 0,-25-29-5 0 0,0 1 1 0 0,1-1 0 0 0,-1 0 0 0 0,0 0-1 0 0,1 0 1 0 0,0 0 0 0 0,-1 0 0 0 0,1 0-1 0 0,0-1 1 0 0,0 1 0 0 0,1 0 4 0 0,6 6-45 0 0,1 7-19 0 0,32 17 52 0 0,-37-28 12 0 0,-1 0 0 0 0,1 0 0 0 0,0-1 0 0 0,0 1 0 0 0,2 0 0 0 0,-1-1 0 0 0,0 1 0 0 0,-1 0 0 0 0,1 1 0 0 0,-1-1 0 0 0,2 3 0 0 0,51 40 0 0 0,-37-20 0 0 0,5-6 0 0 0,-17-11 0 0 0,-1 0 0 0 0,0 1 0 0 0,5 11 0 0 0,-1-2 0 0 0,-7-12 0 0 0,0-2 0 0 0,-1 0 0 0 0,0 1 0 0 0,-1 0 0 0 0,1 0 0 0 0,-1 0 0 0 0,-1 0 0 0 0,3 7 0 0 0,-3-8-9 0 0,1 5 21 0 0,1 2 41 0 0,-1 1 50 0 0,-2 2 58 0 0,-1-8-72 0 0,0-3-8 0 0,0 0 0 0 0,0 1 0 0 0,-1-1 1 0 0,1 0-1 0 0,-1 0 0 0 0,-1 3-81 0 0,-2 1 162 0 0,-1-2 38 0 0,-3 0 48 0 0,-3-1 58 0 0,-1 0 15 0 0,2 0-36 0 0,1-2-47 0 0,-3-1 140 0 0,-1-1-86 0 0,0-3-87 0 0,0 0-84 0 0,3 1-87 0 0,-25 0 128 0 0,-11 0-72 0 0,44 0-86 0 0,0 0 0 0 0,1-1 0 0 0,-1 1 0 0 0,0 0 0 0 0,1-1-1 0 0,-1 1 1 0 0,0-1 0 0 0,1 1 0 0 0,-1-1 0 0 0,1 0 0 0 0,-1 0 0 0 0,1 1 0 0 0,0-1 0 0 0,-1-1-4 0 0,-6-2 9 0 0,-55-28 236 0 0,56 30-220 0 0,1-1-34 0 0,3-3-62 0 0,0 1-43 0 0,-10 0-158 0 0,13 5 108 0 0,0 0 52 0 0,-1-1 19 0 0,0 1 110 0 0,0-1 70 0 0,-2-1 199 0 0,2 2-226 0 0,0-1-35 0 0,0 0-58 0 0,0 1-89 0 0,0-1-62 0 0,0 0-88 0 0,0 0-100 0 0,0 0-113 0 0,1 1-125 0 0,0-1 254 0 0,-1 1-35 0 0,1-1-38 0 0,0 1-38 0 0,0-1-41 0 0,0 1-42 0 0,0 0-1364 0 0,0 0-1081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3:04.9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 12304 0 0,'0'-2'-16'0'0,"0"0"63"0"0,1 1 57 0 0,-1-1 51 0 0,0 1 90 0 0,0 0 55 0 0,1 0 228 0 0,-1 0 66 0 0,2 1 648 0 0,-1 1-485 0 0,1 0-240 0 0,-1-1-313 0 0,-1 1-44 0 0,1 0-51 0 0,0-1-57 0 0,0 1-62 0 0,0 0-70 0 0,0 0-75 0 0,0-1-80 0 0,0 1-89 0 0,0-1-92 0 0,15 3-500 0 0,0-3-10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3:06.2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8696 0 0,'0'0'197'0'0,"0"0"24"0"0,0 3 18 0 0,0 15-67 0 0,0-3-92 0 0,0-4-63 0 0,0 7-45 0 0,0-7 87 0 0,0-9-31 0 0,0 0 0 0 0,1-1 0 0 0,-1 1 0 0 0,0 0 0 0 0,0-1-1 0 0,1 1 1 0 0,-1 0 0 0 0,1-1 0 0 0,-1 1 0 0 0,1-1 0 0 0,0 1 0 0 0,-1-1 0 0 0,1 1 0 0 0,0-1-28 0 0,6 12 205 0 0,-2 13 130 0 0,-1-15-160 0 0,5 5 173 0 0,0-1 11 0 0,-5-4-161 0 0,1 15 178 0 0,1-10-113 0 0,-4-13-199 0 0,-1 0 1 0 0,0 1-1 0 0,0-1 0 0 0,0 0 0 0 0,-1 1 1 0 0,1-1-1 0 0,-1 1 0 0 0,1 1-64 0 0,1 9 309 0 0,3-4-57 0 0,1 2 2 0 0,-1 15 128 0 0,1-15-200 0 0,-5-10-159 0 0,0-1 0 0 0,0 1 0 0 0,0-1 0 0 0,-1 1 0 0 0,1-1 0 0 0,-1 1 0 0 0,1-1 0 0 0,-1 1 0 0 0,1 0 0 0 0,-1-1 0 0 0,0 1 0 0 0,0 0 0 0 0,0-1 0 0 0,0 1-23 0 0,0 2 41 0 0,1 0 1 0 0,-1 0-1 0 0,1 0 0 0 0,0 0 0 0 0,0 0 0 0 0,0 0 1 0 0,1 0-1 0 0,-1-1 0 0 0,1 1 0 0 0,1 2-41 0 0,-2-4 17 0 0,0-1 0 0 0,-1 1 0 0 0,0 0-1 0 0,1 0 1 0 0,-1-1 0 0 0,0 1 0 0 0,0 0-1 0 0,0 0 1 0 0,0 0-17 0 0,1 5 38 0 0,1 0-37 0 0,0-3-47 0 0,1 0 96 0 0,1 0 60 0 0,-2 1-107 0 0,-2-1-64 0 0,1 2-67 0 0,0 2-83 0 0,-1 1-100 0 0,0-8 90 0 0,0 0-38 0 0,0-1-358 0 0,0 1 81 0 0,0-1-51 0 0,0 0-698 0 0,0 0-555 0 0,0 0-1053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3:06.4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48 10944 0 0,'0'0'248'0'0,"0"-2"34"0"0,0-9 20 0 0,0 8-38 0 0,0 3-199 0 0,0-2-37 0 0,0-9 19 0 0,0 9 138 0 0,0-1 59 0 0,0-7 11 0 0,0 7-116 0 0,0 3-86 0 0,0 0-55 0 0,0 0-74 0 0,3 0-121 0 0,10 0-24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3:12.6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 8520 0 0,'0'0'190'0'0,"0"0"28"0"0,0 0 11 0 0,-3 0-21 0 0,1-1-180 0 0,-2 2-22 0 0,0 4 16 0 0,-2 6 39 0 0,4-8 31 0 0,-1 2-14 0 0,-1 1 59 0 0,3-3-48 0 0,0 0 39 0 0,0 0 15 0 0,1 0 38 0 0,-1 1 45 0 0,1 0 50 0 0,0 15 397 0 0,0 1-73 0 0,0 0-69 0 0,0 1-63 0 0,0-1-60 0 0,0 1-55 0 0,0 0-49 0 0,0 0-46 0 0,0-1-42 0 0,0-1-35 0 0,1-11-78 0 0,-1-1 0 0 0,1 0 1 0 0,1 1-1 0 0,-1-1 0 0 0,2 2-103 0 0,-1-1 103 0 0,0 0-1 0 0,-1 0 1 0 0,1 0-1 0 0,-2 0 1 0 0,1 4-103 0 0,-2 24 191 0 0,1 38 143 0 0,4-32-170 0 0,2-18-44 0 0,-5-18-68 0 0,1 0 0 0 0,-1 0-1 0 0,0 1 1 0 0,0-1 0 0 0,0 5-52 0 0,-1 36 303 0 0,0 31 76 0 0,0-43-191 0 0,0-20-102 0 0,-1 23 90 0 0,4-17-110 0 0,4-8-13 0 0,-6-12-45 0 0,0 1 0 0 0,-1-1 0 0 0,1 1 0 0 0,0-1 0 0 0,-1 1 0 0 0,1-1 0 0 0,-1 1 0 0 0,1-1 1 0 0,-1 1-1 0 0,0-1 0 0 0,0 1 0 0 0,1-1 0 0 0,-1 1-8 0 0,0 21 73 0 0,0 15-49 0 0,0-36-235 0 0,0-2-254 0 0,0-2-463 0 0,0 1 863 0 0,0 0-1 0 0,0 0 1 0 0,0 1 0 0 0,0-1-1 0 0,0 0 1 0 0,0 1 0 0 0,0-1 0 0 0,0 0-1 0 0,0 1 1 0 0,1-1 0 0 0,-1 0-1 0 0,0 1 1 0 0,1-1 0 0 0,-1 1-1 0 0,0-1 66 0 0,1 1-71 0 0,0-1 1 0 0,0 1-1 0 0,-1 0 0 0 0,1-1 0 0 0,0 1 1 0 0,0 0-1 0 0,0 0 0 0 0,-1-1 0 0 0,1 1 1 0 0,0 0-1 0 0,0 0 0 0 0,0 0 0 0 0,0 0 1 0 0,0 0 70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3:13.2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364 49 7224 0 0,'0'0'165'0'0,"0"-2"22"0"0,0 1-161 0 0,1-6 56 0 0,-2 3 3 0 0,-1 0 87 0 0,-4-2-177 0 0,0 1 52 0 0,1 1 46 0 0,1 0 42 0 0,-4-2 237 0 0,1 3 104 0 0,6 2-306 0 0,-1 1-1 0 0,1-1 0 0 0,-1 1 1 0 0,0 0-1 0 0,1-1 1 0 0,-1 1-1 0 0,1 0 1 0 0,-1 0-1 0 0,-1 0-169 0 0,-4 1 574 0 0,3-1-365 0 0,0 1-36 0 0,0-1-42 0 0,-1 0-46 0 0,1 0 49 0 0,-20 0 505 0 0,1 2-100 0 0,12 0-324 0 0,0 0-44 0 0,2 2-53 0 0,-1 2-58 0 0,-7 3 252 0 0,-1 0-89 0 0,-3 1-39 0 0,18-9-157 0 0,-1 1-1 0 0,1 0 1 0 0,0 0-1 0 0,0 0 1 0 0,1 0-1 0 0,-1 0 1 0 0,0 1-1 0 0,1-1 1 0 0,-1 1-1 0 0,1 0 1 0 0,0-1-1 0 0,0 1 1 0 0,-1 3-27 0 0,-3 6 102 0 0,3-1-50 0 0,-7 10-9 0 0,-7 3-9 0 0,-4 9 35 0 0,9-5-65 0 0,-14 45-4 0 0,25-69 0 0 0,0 0 0 0 0,0 0 0 0 0,1 0 0 0 0,-1 0 0 0 0,1 0 0 0 0,0 0 0 0 0,0 0 0 0 0,1 2 0 0 0,-1 6 0 0 0,0-11 0 0 0,0 0 0 0 0,0 0 0 0 0,0 0 0 0 0,0-1 0 0 0,0 1 0 0 0,0 0 0 0 0,1 0 0 0 0,-1 0 0 0 0,0 0 0 0 0,0 0 0 0 0,0-1 0 0 0,1 1 0 0 0,-1 0 0 0 0,1 0 0 0 0,10 5 13 0 0,-11-6-9 0 0,0 1 1 0 0,1-1-1 0 0,-1 1 0 0 0,0 0 1 0 0,0-1-1 0 0,1 1 0 0 0,-1 0 1 0 0,0-1-1 0 0,0 1 0 0 0,0 0 1 0 0,0-1-1 0 0,0 1 0 0 0,0 0 1 0 0,0-1-1 0 0,0 1-4 0 0,0-1 0 0 0,3 5 75 0 0,-2-3-68 0 0,0-1 0 0 0,1 0 1 0 0,-1 0-1 0 0,1 0 0 0 0,-1 0 1 0 0,1 0-1 0 0,0 0 0 0 0,-1 0 1 0 0,1-1-1 0 0,0 1 0 0 0,-1 0 1 0 0,1-1-1 0 0,0 1 0 0 0,0-1 0 0 0,0 0 1 0 0,0 0-1 0 0,-1 0 0 0 0,1 0 1 0 0,0 0-1 0 0,0 0 0 0 0,0 0 1 0 0,0 0-1 0 0,-1-1 0 0 0,1 1 1 0 0,0-1-8 0 0,6-3 30 0 0,19-8 34 0 0,-25 11-56 0 0,1 0-1 0 0,0 0 0 0 0,0-1 1 0 0,-1 1-1 0 0,1-1 0 0 0,-1 1 1 0 0,1-1-1 0 0,-1 0-7 0 0,9-14 28 0 0,12-2 36 0 0,-4-6-8 0 0,-6 14-45 0 0,-8-14-11 0 0,6 3 13 0 0,-6-5 40 0 0,1 12-36 0 0,-5 13-12 0 0,0 0 0 0 0,0-1 0 0 0,0 1 0 0 0,-1-1-1 0 0,1 1 1 0 0,-1-1 0 0 0,1 1 0 0 0,-1-1 0 0 0,1 1 0 0 0,-1-1-1 0 0,0 1 1 0 0,0-1 0 0 0,0 0-5 0 0,0-29 75 0 0,0-16 166 0 0,0 31-87 0 0,0 91-126 0 0,0-49 22 0 0,0-1 37 0 0,2-9-8 0 0,5 2-21 0 0,-3-7-25 0 0,4 10 54 0 0,0 5 2 0 0,-7-23-70 0 0,0-1-1 0 0,-1 1 0 0 0,1-1 0 0 0,-1 1 0 0 0,0 0 0 0 0,0 0 1 0 0,0-1-1 0 0,0 3-18 0 0,0-2 16 0 0,-1 0-1 0 0,1-1 1 0 0,0 1 0 0 0,1 0 0 0 0,-1-1 0 0 0,0 1 0 0 0,1 0-1 0 0,0 2-15 0 0,0-3 2 0 0,0 1 0 0 0,1 0 0 0 0,-1 0 0 0 0,1-1 0 0 0,-1 1 0 0 0,1-1 0 0 0,0 1 0 0 0,0-1-2 0 0,11 6 0 0 0,-8 5 0 0 0,-3-8 4 0 0,1-1-11 0 0,4 3 24 0 0,10 9 33 0 0,-1-3 4 0 0,-10-10-46 0 0,1 1-34 0 0,-5 5-51 0 0,-2-9 75 0 0,0 0-1 0 0,0 0 1 0 0,0 0-1 0 0,0 0 1 0 0,0 0-1 0 0,0 0 0 0 0,0 0 1 0 0,0 0-1 0 0,0 1 1 0 0,0-1-1 0 0,0 0 1 0 0,0 0-1 0 0,0 0 1 0 0,0 0-1 0 0,0 0 1 0 0,0 0-1 0 0,0 0 1 0 0,0 0-1 0 0,0 0 1 0 0,0 0-1 0 0,0 1 1 0 0,0-1-1 0 0,0 0 1 0 0,1 0-1 0 0,-1 0 0 0 0,0 0 1 0 0,0 0-1 0 0,0 0 1 0 0,0 0-1 0 0,0 0 1 0 0,0 0-1 0 0,0 0 1 0 0,0 0-1 0 0,0 0 1 0 0,0 0-1 0 0,0 0 1 0 0,0 0-1 0 0,0 0 1 0 0,1 1-1 0 0,-1-1 1 0 0,0 0-1 0 0,0 0 1 0 0,0 0-1 0 0,0 0 1 0 0,0 0-1 0 0,0 0 0 0 0,0 0 1 0 0,0 0-1 0 0,0 0 1 0 0,0 0-1 0 0,1 0 1 0 0,-1 0-1 0 0,0 0 1 0 0,0 0-1 0 0,0-1 1 0 0,0 1-1 0 0,0 0 3 0 0,3 0-67 0 0,-1 0-35 0 0,0 0-4 0 0,-1 0-43 0 0,0 0-51 0 0,1 0-58 0 0,-2 0 3 0 0,1 0-39 0 0,-1 0-37 0 0,1 0-33 0 0,-1 0-236 0 0,0 0-54 0 0,0 0-772 0 0,0 0-609 0 0,0 0-1154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3:10.0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3 284 7376 0 0,'0'0'216'0'0,"0"3"-11"0"0,-1 9-157 0 0,0 6-61 0 0,1-6 59 0 0,1-2 74 0 0,2-2 111 0 0,2 0-35 0 0,1 2 86 0 0,-4 4 75 0 0,-1-5-102 0 0,2-1-55 0 0,4 4 18 0 0,0 0-66 0 0,4 7 85 0 0,-6-7-32 0 0,-1-2-34 0 0,6 7 101 0 0,3 7 92 0 0,-8-8-49 0 0,-1-4-94 0 0,-3-8-160 0 0,0-1 0 0 0,1 0 0 0 0,-1 0 0 0 0,1 0 0 0 0,-1 0 0 0 0,2 1-61 0 0,3 3 152 0 0,2 1 54 0 0,0 1 18 0 0,-1 0-41 0 0,-4-5-99 0 0,-1 0-1 0 0,1 0 1 0 0,-1 1 0 0 0,0-1 0 0 0,0 2-84 0 0,3 7 284 0 0,0-4-54 0 0,1 0-10 0 0,6 4 46 0 0,-6-7-174 0 0,7 10 166 0 0,-10-11-191 0 0,-3-5-51 0 0,0 1 1 0 0,0 0-1 0 0,1-1 0 0 0,-1 1 1 0 0,0-1-1 0 0,1 1 0 0 0,-1 0 1 0 0,0-1-1 0 0,1 1 0 0 0,-1-1 1 0 0,1 1-1 0 0,-1-1 0 0 0,1 1 1 0 0,-1-1-1 0 0,1 0 0 0 0,0 1 1 0 0,-1-1-1 0 0,1 0 0 0 0,-1 1 1 0 0,1-1-1 0 0,0 0 0 0 0,0 1-16 0 0,4 1 61 0 0,3 3 41 0 0,-6-4-78 0 0,-1 0-1 0 0,0 0 1 0 0,1 0 0 0 0,-1 0 0 0 0,1-1-1 0 0,0 1 1 0 0,-1-1 0 0 0,1 1-1 0 0,0-1 1 0 0,-1 1 0 0 0,3-1-24 0 0,-2 0 168 0 0,-2 0-10 0 0,3 0-39 0 0,17-1-4 0 0,-15 1-94 0 0,-1-1 0 0 0,0 0 1 0 0,1 0-1 0 0,-1 0 0 0 0,0 0 1 0 0,0-1-1 0 0,0 0 0 0 0,2-1-21 0 0,10 1 68 0 0,-15 2-64 0 0,0 0 0 0 0,-1 0-1 0 0,1 0 1 0 0,0 0-1 0 0,0 0 1 0 0,0 0 0 0 0,0-1-1 0 0,0 1 1 0 0,-1 0 0 0 0,1 0-1 0 0,0-1 1 0 0,0 1 0 0 0,0 0-1 0 0,-1-1 1 0 0,1 1-4 0 0,6-11 26 0 0,-7 10-21 0 0,0 0-1 0 0,1-1 1 0 0,-1 1 0 0 0,1 0 0 0 0,0 0-1 0 0,-1 0 1 0 0,1 1 0 0 0,-1-1-1 0 0,1 0 1 0 0,0 0 0 0 0,0 0-1 0 0,0 0 1 0 0,0 1 0 0 0,-1-1-1 0 0,1 0 1 0 0,1 0-5 0 0,9-3 46 0 0,-10 4-43 0 0,0-1-1 0 0,0 1 0 0 0,0-1 0 0 0,0 1 0 0 0,0-1 0 0 0,0 1 0 0 0,0-1 0 0 0,0 0 0 0 0,0 1 0 0 0,0-1 0 0 0,0 0 1 0 0,0 0-1 0 0,0 1 0 0 0,-1-1 0 0 0,1 0 0 0 0,0 0 0 0 0,0 0 0 0 0,0-1-2 0 0,6-12 55 0 0,-1 2-35 0 0,-4 6-21 0 0,4-25 0 0 0,-2 23 1 0 0,-3 7 0 0 0,0-1 0 0 0,0 1 0 0 0,0-1 0 0 0,0 1 0 0 0,0-1 0 0 0,-1 1 0 0 0,1-1 0 0 0,-1 1 0 0 0,1-1 0 0 0,-1 0 0 0 0,0 1 0 0 0,1-1 0 0 0,-1 0 0 0 0,0 0 1 0 0,0-45-29 0 0,0 0-62 0 0,0 43 89 0 0,-1 1-1 0 0,1 0 1 0 0,-1-1-1 0 0,1 1 1 0 0,-1 0 0 0 0,0 0-1 0 0,0 0 1 0 0,-1 0-1 0 0,1-1 1 0 0,-1 1-1 0 0,1 1 2 0 0,-1-2-7 0 0,0 1-12 0 0,-1-3-18 0 0,3 1 35 0 0,2-3-15 0 0,-2-5-31 0 0,0 11-18 0 0,0 2-7 0 0,0 0-8 0 0,12 2 17 0 0,-12-1 64 0 0,0-1-1 0 0,1 0 1 0 0,-1 1 0 0 0,0-1-1 0 0,1 1 1 0 0,-1-1 0 0 0,0 1 0 0 0,0-1-1 0 0,0 1 1 0 0,1-1 0 0 0,-1 1 0 0 0,0-1-1 0 0,0 1 1 0 0,0 0 0 0 0,0-1-1 0 0,0 1 1 0 0,0-1 0 0 0,0 1 0 0 0,0-1-1 0 0,0 1 1 0 0,0-1 0 0 0,0 2 0 0 0,0 0 0 0 0,0-1 0 0 0,0 1 1 0 0,0 0-1 0 0,1-1 0 0 0,-1 1 0 0 0,1 0 0 0 0,-1-1 0 0 0,1 1 1 0 0,-1-1-1 0 0,9 15 0 0 0,-4-9 0 0 0,-2 0 0 0 0,1 0 0 0 0,2 6 0 0 0,-3 0 0 0 0,-3-10 0 0 0,1-1 0 0 0,-1 0 0 0 0,1 1 0 0 0,0-1 0 0 0,-1 0 0 0 0,1 0 0 0 0,0 0 0 0 0,0 0 0 0 0,1 1 0 0 0,-1-2 0 0 0,0 1 0 0 0,1 0 0 0 0,-1 0 0 0 0,1 0 0 0 0,0 0 0 0 0,-1 0 0 0 0,1-1 0 0 0,-1 1 0 0 0,0 0 0 0 0,1 0 0 0 0,-1 0 0 0 0,0 1 0 0 0,0-1 1 0 0,0 0-1 0 0,-1 0 0 0 0,1 1 0 0 0,-1-1 0 0 0,1 0 0 0 0,-1 1 0 0 0,3 10 11 0 0,10 12 43 0 0,1 2-48 0 0,-11-14-7 0 0,-3-10 0 0 0,1-1 1 0 0,-1 0-1 0 0,1 1 0 0 0,0-1 0 0 0,-1 0 0 0 0,1 0 0 0 0,0 0 1 0 0,1 0-1 0 0,-1 0 0 0 0,0 0 0 0 0,0 0 0 0 0,1 0 0 0 0,-1 0 1 0 0,1 0 0 0 0,7 7-60 0 0,1 1 76 0 0,1 1 64 0 0,15 15 184 0 0,-19-19-202 0 0,9 6 1 0 0,-11-10-59 0 0,-4-3-1 0 0,-1 0 0 0 0,1 0-1 0 0,0 1 1 0 0,-1-1 0 0 0,1 0 0 0 0,-1 1 0 0 0,1-1 0 0 0,0 1-1 0 0,-1-1 1 0 0,1 0 0 0 0,-1 1 0 0 0,1-1 0 0 0,-1 1 0 0 0,0-1 0 0 0,1 1-1 0 0,-1 0 1 0 0,1-1 0 0 0,-1 1 0 0 0,0-1 0 0 0,1 1 0 0 0,-1 0 0 0 0,0 0-3 0 0,2 4 17 0 0,9 8 11 0 0,-5-9 28 0 0,-1-4-42 0 0,0 1-7 0 0,-5 0-5 0 0,1-1 0 0 0,-1 1 0 0 0,0 0 0 0 0,0-1 0 0 0,1 1 0 0 0,-1-1 0 0 0,0 1 1 0 0,0 0-1 0 0,0-1 0 0 0,0 1 0 0 0,0 0 0 0 0,0 0 0 0 0,0-1 0 0 0,0 1 0 0 0,0 0-2 0 0,0-1-1 0 0,0 0 0 0 0,0 0 0 0 0,0 0 0 0 0,0 0 0 0 0,0 0 0 0 0,0 0 0 0 0,0 0 0 0 0,0 0 0 0 0,0 0 0 0 0,0 1 0 0 0,0-1-1 0 0,0 0 1 0 0,0 0 0 0 0,0 0 0 0 0,0 0 0 0 0,0 0 0 0 0,0 0 0 0 0,0 0 0 0 0,0 0 0 0 0,0 0 0 0 0,0 0 0 0 0,0 0 0 0 0,0 1 0 0 0,0-1 0 0 0,1 0 0 0 0,-1 0 0 0 0,0 0 0 0 0,0 0 0 0 0,0 0 0 0 0,0 0 0 0 0,0 0 0 0 0,0 0 0 0 0,0 0 0 0 0,0 0 0 0 0,0 0 0 0 0,0 0 0 0 0,0 0 0 0 0,0 0 0 0 0,0 0 0 0 0,1 0 0 0 0,-1 0 0 0 0,0 0 0 0 0,0 0 0 0 0,0 0 0 0 0,0 0-1 0 0,0 0 1 0 0,0 0 0 0 0,0 0 0 0 0,0 0 0 0 0,0 0 0 0 0,0 0 0 0 0,1 0 0 0 0,-1 0 0 0 0,0 0 0 0 0,0 0 0 0 0,0 0 0 0 0,0 0 1 0 0,11 0-121 0 0,-10 0 80 0 0,-1 0-18 0 0,1 0-26 0 0,-1 0-45 0 0,0 0-20 0 0,0 0-45 0 0,0 0-52 0 0,0 0-57 0 0,0 0-62 0 0,0 0-58 0 0,0 0-51 0 0,0 0-45 0 0,0 0-155 0 0,0 0-44 0 0,0 0-186 0 0,0 0-501 0 0</inkml:trace>
  <inkml:trace contextRef="#ctx0" brushRef="#br0" timeOffset="491.44">1344 32 7632 0 0,'0'0'166'0'0,"-3"-3"29"0"0,-8-7 14 0 0,9 4-25 0 0,2 0-123 0 0,0 2 36 0 0,0 2 98 0 0,0 1 227 0 0,0 1 387 0 0,0 0 30 0 0,0 0-350 0 0,0 0-219 0 0,0 0-74 0 0,0 0 0 0 0,0 0 38 0 0,0 0-36 0 0,0 0 11 0 0,0 0 74 0 0,2 3 33 0 0,0-2-280 0 0,-1 1 0 0 0,0-1 0 0 0,0 1 0 0 0,0-1 1 0 0,0 1-1 0 0,0-1 0 0 0,0 1 0 0 0,-1 0 1 0 0,1 0-1 0 0,0 1-36 0 0,2 20 270 0 0,-2-10-72 0 0,5 0 16 0 0,1 0-5 0 0,-6 1-22 0 0,0-10-137 0 0,-1 1 1 0 0,0-1 0 0 0,1 1 0 0 0,0-1 0 0 0,1 4-51 0 0,9 20 178 0 0,-8-21-132 0 0,-1 0-1 0 0,1 0 1 0 0,-1 0 0 0 0,0 1-1 0 0,-1-1 1 0 0,0 0 0 0 0,1 8-46 0 0,-2-7 51 0 0,1 0 0 0 0,1 0 1 0 0,-1 0-1 0 0,1 0 1 0 0,1 0-1 0 0,-1 0 0 0 0,2 2-51 0 0,0 0 75 0 0,0 0 0 0 0,-1 0 0 0 0,0 5-75 0 0,0 3 83 0 0,-2-8-13 0 0,1 1 0 0 0,0-1 1 0 0,1 0-1 0 0,0 0 0 0 0,1 2-70 0 0,5 16 182 0 0,-2 0-1 0 0,3 20-181 0 0,-7-31 50 0 0,0 17 71 0 0,-3-29-96 0 0,0 1 0 0 0,0-1 1 0 0,1 1-1 0 0,0 4-25 0 0,0-6 12 0 0,6 21 54 0 0,1-7 18 0 0,-2-5-33 0 0,-5-10-46 0 0,1 0 1 0 0,-1 1-1 0 0,0-1 1 0 0,-1 1-1 0 0,1-1 1 0 0,0 1-1 0 0,-1-1 0 0 0,0 1-5 0 0,0 15 53 0 0,3-3-26 0 0,7 2 39 0 0,-7 6 14 0 0,-3-10 5 0 0,0-5-80 0 0,0-3-75 0 0,0-1-70 0 0,-3 0-197 0 0,3-5 337 0 0,-2 2-88 0 0,1 0-2 0 0,-1-1-21 0 0,1 0-44 0 0,0 0-15 0 0,0 0-45 0 0,0-1-51 0 0,0 0-57 0 0,0 0-62 0 0,1 0-57 0 0,-1-1-51 0 0,1 0-44 0 0,0 0-158 0 0,-1-1-44 0 0,1 0-190 0 0,0-1-511 0 0</inkml:trace>
  <inkml:trace contextRef="#ctx0" brushRef="#br0" timeOffset="1159.97">965 363 6968 0 0,'0'0'157'0'0,"0"0"23"0"0,3 0 11 0 0,1 0-47 0 0,20 0-96 0 0,-10-2-19 0 0,-4-4 61 0 0,0 1 65 0 0,4 2 68 0 0,-3 2 155 0 0,1-6 58 0 0,1 1 11 0 0,-2 5-48 0 0,-2 0-102 0 0,-2 0-74 0 0,1-2-24 0 0,2-1 20 0 0,1-1 30 0 0,1 2 96 0 0,-1-1-52 0 0,0 1-45 0 0,-1 0-37 0 0,9-2 98 0 0,23-6 287 0 0,-34 9-480 0 0,-3 1-4 0 0,1 0 1 0 0,-1 0-1 0 0,1 1 0 0 0,4 0-112 0 0,24-2 409 0 0,-16-3-262 0 0,15-2 92 0 0,-8 5-35 0 0,8 2 70 0 0,-2 0-70 0 0,-1 0-61 0 0,0 0-50 0 0,25 0-17 0 0,97 0-48 0 0,-150 0-29 0 0,0 1 1 0 0,0-1 0 0 0,-1 0 0 0 0,1 1 0 0 0,0-1 0 0 0,0 1-1 0 0,-1-1 1 0 0,1 1 0 0 0,0 0 0 0 0,-1-1 0 0 0,1 1 0 0 0,-1 0 0 0 0,1 0 0 0 0,-1 0-5 0 0,1 0 0 0 0,-1 0 0 0 0,1 0 0 0 0,0 0 0 0 0,-1-1 0 0 0,1 1 0 0 0,0 0 0 0 0,-1-1 0 0 0,1 0 0 0 0,0 1 0 0 0,0-1 0 0 0,0 0 0 0 0,0 0 5 0 0,-1 0 138 0 0,1 0-86 0 0,0 0-73 0 0,1 0-62 0 0,-1 0-46 0 0,0 0-35 0 0,9 0-741 0 0,-8 0 700 0 0,-1 0 93 0 0,1 0-392 0 0,-3 0-68 0 0,0 0-32 0 0,3 0-4 0 0,7 0 16 0 0,-10 0 582 0 0,0 0 1 0 0,0 0 0 0 0,1 0 0 0 0,-1 0 0 0 0,0 0 0 0 0,0 0-1 0 0,0 0 1 0 0,0 0 0 0 0,0 0 0 0 0,0 0 0 0 0,0 0-1 0 0,0 0 1 0 0,0 0 0 0 0,0 0 0 0 0,1 0 0 0 0,-1 0-1 0 0,0 0 1 0 0,0 0 0 0 0,0 0 0 0 0,0 0 0 0 0,0 0-1 0 0,0 0 1 0 0,0 0 0 0 0,0 0 0 0 0,0 0 0 0 0,0 0-1 0 0,0 0 1 0 0,1 0 0 0 0,-1 1 0 0 0,0-1 0 0 0,0 0-1 0 0,0 0 1 0 0,0 0 0 0 0,0 0 0 0 0,0 0 0 0 0,0 0 0 0 0,0 0-1 0 0,0 0 1 0 0,0 0 0 0 0,0 0 0 0 0,0 0 0 0 0,0 1-1 0 0,0-1 1 0 0,0 0 0 0 0,0 0 0 0 0,0 0 0 0 0,0 0-1 0 0,0 0 1 0 0,0 0 0 0 0,0 0 0 0 0,0 0 0 0 0,0 0-1 0 0,0 0 1 0 0,0 1 0 0 0,0-1 0 0 0,0 0 0 0 0,0 0 9 0 0,0 2-159 0 0,0 1 61 0 0,2 2-73 0 0,1-4 9 0 0,-1 0 27 0 0,0-1-49 0 0,2 1-156 0 0,-1-1 123 0 0,-1 0-35 0 0,-1 0 242 0 0,-1 0 0 0 0,1 0 0 0 0,-1 0 0 0 0,1 0 0 0 0,-1 0 0 0 0,1 0 0 0 0,-1 0 0 0 0,1 0 0 0 0,-1 0 0 0 0,1 0 0 0 0,-1 1 0 0 0,1-1 0 0 0,-1 0 0 0 0,0 0-1 0 0,1 0 1 0 0,-1 1 0 0 0,1-1 0 0 0,-1 0 0 0 0,1 0 0 0 0,-1 1 0 0 0,0-1 0 0 0,1 1 0 0 0,-1-1 0 0 0,0 0 0 0 0,1 1 0 0 0,-1-1 0 0 0,0 1 0 0 0,0-1 0 0 0,1 0 0 0 0,-1 1-1 0 0,0-1 1 0 0,0 1 0 0 0,0-1 0 0 0,0 1 0 0 0,0-1 0 0 0,0 1 0 0 0,1-1 0 0 0,-1 1 0 0 0,0-1 0 0 0,0 1 0 0 0,0-1 0 0 0,-1 1 10 0 0,4 4-167 0 0,5 6 144 0 0,10 23 203 0 0,-18-34-180 0 0,3 8 49 0 0,-3 0 37 0 0,0 0 41 0 0,3 0 45 0 0,7 10 206 0 0,-5 8 20 0 0,6-5 30 0 0,-8-8-179 0 0,1 3 139 0 0,1-8-153 0 0,1 0 34 0 0,4 5 158 0 0,-4 6 56 0 0,0-1-28 0 0,4-5-80 0 0,1 3 60 0 0,-7 0-90 0 0,-1-3-98 0 0,11 13 479 0 0,-12-23-631 0 0,0 0 0 0 0,-1 0-1 0 0,1 0 1 0 0,-1 0 0 0 0,1 0-1 0 0,-1 0 1 0 0,0 0 0 0 0,0 0-1 0 0,0 0 1 0 0,-1 1 0 0 0,1 2-95 0 0,0 1 147 0 0,0-4-35 0 0,3 0 35 0 0,-4-3-142 0 0,1 0 1 0 0,-1 0-1 0 0,0 0 1 0 0,1 1-1 0 0,-1-1 1 0 0,1 0-1 0 0,-1 0 1 0 0,0 0-1 0 0,0 1 1 0 0,1-1-1 0 0,-1 0 1 0 0,0 0-1 0 0,1 1 1 0 0,-1-1-1 0 0,0 0 1 0 0,0 0-1 0 0,1 1 0 0 0,-1-1 1 0 0,0 0-1 0 0,0 1 1 0 0,0-1-1 0 0,0 0 1 0 0,1 1-1 0 0,-1-1-5 0 0,2 11 79 0 0,-1 9 35 0 0,-1-20-313 0 0,0 0 63 0 0,0 1 57 0 0,0-1 49 0 0,0 1 73 0 0,0-1 86 0 0,0 2 491 0 0,0-2-524 0 0,0 1-37 0 0,0-1-51 0 0,0 1-63 0 0,0 0-76 0 0,0-1-88 0 0,0 1-61 0 0,0-1-88 0 0,0 1-96 0 0,0 0-107 0 0,0-1-113 0 0,0 1-123 0 0,0-1 355 0 0,0 1-34 0 0,0-1-35 0 0,0 1-36 0 0,0-1-1341 0 0,0 0-1074 0 0</inkml:trace>
  <inkml:trace contextRef="#ctx0" brushRef="#br0" timeOffset="1413.09">1770 95 8352 0 0,'-1'0'9'0'0,"0"0"1"0"0,1 0-1 0 0,-1 0 1 0 0,1 0 0 0 0,-1 0-1 0 0,0 0 1 0 0,1 0-1 0 0,-1 0 1 0 0,1 0-1 0 0,-1 0 1 0 0,0-1 0 0 0,1 1-1 0 0,-1 0 1 0 0,1 0-1 0 0,-1-1 1 0 0,1 1-1 0 0,-1 0 1 0 0,1-1 0 0 0,-1 1-1 0 0,1 0 1 0 0,-1-1-1 0 0,1 1 1 0 0,-1-1-1 0 0,1 1 1 0 0,0-1 0 0 0,-1 0-10 0 0,0-16 282 0 0,1 9-180 0 0,-3-7 90 0 0,1 9-99 0 0,-1 2-37 0 0,0-2-34 0 0,0 2-72 0 0,0 0-144 0 0,3 3 157 0 0,0 1 65 0 0,0-1 43 0 0,0 1 133 0 0,0-1-49 0 0,1 0 39 0 0,-1 0 44 0 0,0-1 46 0 0,0 1 51 0 0,0-2 54 0 0,0-1-286 0 0,0-2-5 0 0,0 3 14 0 0,2 3-486 0 0,0 0 45 0 0,1 0-153 0 0,1 0-560 0 0,-3 0 670 0 0,0 0-59 0 0,1 0-947 0 0,-1 0-788 0 0</inkml:trace>
  <inkml:trace contextRef="#ctx0" brushRef="#br0" timeOffset="1718.56">2322 190 9504 0 0,'0'0'216'0'0,"0"0"32"0"0,0 0 9 0 0,0 0-109 0 0,2 0-77 0 0,5 1-26 0 0,-3 4-38 0 0,1 2-15 0 0,6-2 8 0 0,-8 0 24 0 0,0 1 50 0 0,1 3 128 0 0,4-3 116 0 0,1 0 84 0 0,0 0-51 0 0,-1 3 18 0 0,5 7 117 0 0,14 16 334 0 0,-3-4 96 0 0,17 25-916 0 0,-33-42 99 0 0,6 7 48 0 0,-5-5-3 0 0,1-1 0 0 0,5 5-144 0 0,-11-12 60 0 0,1 0 0 0 0,-1 1 1 0 0,0-1-1 0 0,1 2-60 0 0,10 12 143 0 0,11 2 49 0 0,-11 0-41 0 0,4 3 82 0 0,-4-8-59 0 0,-3-3-114 0 0,7 6-22 0 0,-18-18-33 0 0,1 1-1 0 0,0-1 1 0 0,-1 1 0 0 0,1-1 0 0 0,0 0 0 0 0,0 0 0 0 0,0 0-1 0 0,0 0 1 0 0,1 0 0 0 0,-1 0 0 0 0,0 0 0 0 0,0-1 0 0 0,0 1 0 0 0,1-1-5 0 0,0 0 96 0 0,0 3 3 0 0,7 7-3 0 0,-7-7 2 0 0,-3-3 4 0 0,0 0 2 0 0,0 0 0 0 0,0 0 12 0 0,0 0 51 0 0,0 0 22 0 0,1-1-39 0 0,-1-1-65 0 0,0 0-38 0 0,-1-2-26 0 0,1-2 42 0 0,0 3 58 0 0,0 1-112 0 0,-1 1 1 0 0,1-1-1 0 0,0 1 0 0 0,-1-1 0 0 0,1 1 1 0 0,-1-1-1 0 0,1 1 0 0 0,-1 0 0 0 0,0-1 1 0 0,1 1-1 0 0,-1 0 0 0 0,0 0 0 0 0,0-1 1 0 0,0 1-1 0 0,0 0 0 0 0,0 0 0 0 0,0 0 0 0 0,-1 0-9 0 0,0-1 12 0 0,1 0 0 0 0,-1 1-1 0 0,0-1 1 0 0,1 0-1 0 0,-1-1 1 0 0,1 1 0 0 0,0 0-1 0 0,0 0 1 0 0,-1-3-12 0 0,0-12 49 0 0,2 14-37 0 0,0-1 0 0 0,0 1 0 0 0,0 0 1 0 0,0-1-1 0 0,-1 1 0 0 0,0 0 0 0 0,1 0 0 0 0,-2-1-12 0 0,-8-22 66 0 0,-5-12 4 0 0,12 10-51 0 0,2 20-4 0 0,1 0 0 0 0,-1 0 0 0 0,-2-7-15 0 0,0 3 16 0 0,0-1-1 0 0,1 0 0 0 0,0 0 1 0 0,1-7-16 0 0,0-6 10 0 0,0 15-10 0 0,1 0 0 0 0,0 0 0 0 0,1 0 0 0 0,0 1 0 0 0,1-5 0 0 0,3-2 0 0 0,-3 10-3 0 0,0 1 0 0 0,0-1 0 0 0,-1 0 1 0 0,0 0-1 0 0,0-3 3 0 0,-1 9-7 0 0,0-1 0 0 0,0 0 1 0 0,0 0-1 0 0,0 0 0 0 0,1 0 0 0 0,-1 1 1 0 0,1-1-1 0 0,-1 0 0 0 0,1 0 1 0 0,0 1-1 0 0,-1-1 0 0 0,1 0 0 0 0,0 1 1 0 0,0-1-1 0 0,0 1 0 0 0,0-1 1 0 0,1 1-1 0 0,-1 0 0 0 0,0-1 0 0 0,1 1 1 0 0,-1 0 6 0 0,14-16-114 0 0,-10 8 23 0 0,6-6-159 0 0,2 7-190 0 0,-11 5 284 0 0,-1 1-3 0 0,-1 1 18 0 0,1-1-40 0 0,-1 1-50 0 0,1 0-57 0 0,1 0-109 0 0,-1 0-74 0 0,1 0-62 0 0,0 1-56 0 0,1-1-416 0 0,0-1-76 0 0,4-2-996 0 0,2-5-1170 0 0,-9 9 3246 0 0</inkml:trace>
  <inkml:trace contextRef="#ctx0" brushRef="#br0" timeOffset="2102.88">3111 410 8232 0 0,'0'0'182'0'0,"0"0"29"0"0,2 0 14 0 0,11 0-27 0 0,13 0-118 0 0,-23 0-35 0 0,-1 0 93 0 0,1-2 159 0 0,4-3-13 0 0,8-3 274 0 0,-1 0-5 0 0,-7 2-276 0 0,-5 4 18 0 0,1 1-110 0 0,0 0-70 0 0,1 1-66 0 0,0 0-13 0 0,-2-1 52 0 0,1-1-1 0 0,1 0 0 0 0,-1-1 0 0 0,0 0 0 0 0,0 1 0 0 0,0-1-1 0 0,2-3-86 0 0,-3 3 78 0 0,1 0-1 0 0,0 0 0 0 0,0 0 0 0 0,0 1 0 0 0,0-1 0 0 0,3-1-77 0 0,5 0 202 0 0,-10 3-182 0 0,0 1 0 0 0,1-1 1 0 0,-1 1-1 0 0,0 0 0 0 0,0-1 1 0 0,0 0-1 0 0,0 1 0 0 0,0-1 1 0 0,0 0-1 0 0,0 1 0 0 0,0-1 1 0 0,0 0-1 0 0,-1 0 0 0 0,1 0 1 0 0,0 0-1 0 0,0 0 0 0 0,-1 0 1 0 0,1 0-21 0 0,4-10 192 0 0,-1 2-56 0 0,-4 8-124 0 0,1 1-1 0 0,-1-1 1 0 0,1 0 0 0 0,-1 0-1 0 0,1 1 1 0 0,0-1-1 0 0,-1 0 1 0 0,1 1-1 0 0,0-1 1 0 0,0 1-1 0 0,-1-1 1 0 0,1 1-1 0 0,1-1-11 0 0,11-4 192 0 0,-8-6-6 0 0,6 6-33 0 0,-6-8-110 0 0,3-3 12 0 0,-2 8-57 0 0,-6 7 6 0 0,-1-2 44 0 0,1-4 67 0 0,-2-1-122 0 0,-2 0 64 0 0,-3-2 70 0 0,-5-2 116 0 0,8 8-153 0 0,-1 2 128 0 0,4 2-206 0 0,0 0 0 0 0,1 0 0 0 0,-1 0 0 0 0,0 0 0 0 0,1 0 0 0 0,-1 0 0 0 0,0-1 0 0 0,1 1 0 0 0,-1 0 0 0 0,0 0 0 0 0,1-1 0 0 0,-1 1 0 0 0,0 0 0 0 0,1 0 0 0 0,-1-1-12 0 0,-2-4 33 0 0,-2-2-8 0 0,5 7-24 0 0,0 0 0 0 0,0-1 0 0 0,-1 1-1 0 0,1 0 1 0 0,0 0 0 0 0,0 0 0 0 0,-1 0 0 0 0,1 0 0 0 0,0 0 0 0 0,0 0 0 0 0,-1 0-1 0 0,1 0 1 0 0,0 0 0 0 0,0 0 0 0 0,0 0 0 0 0,-1 0 0 0 0,1 0 0 0 0,0 0 0 0 0,0 0 0 0 0,-1 0-1 0 0,1 0 1 0 0,0 0 0 0 0,0 0 0 0 0,-1 1 0 0 0,1-1 0 0 0,0 0 0 0 0,0 0 0 0 0,0 0 0 0 0,0 0-1 0 0,-1 0 1 0 0,1 1 0 0 0,0-1 0 0 0,0 0 0 0 0,0 0 0 0 0,-1 1-1 0 0,-4 9 11 0 0,-8-5-11 0 0,6 0 0 0 0,0 0 0 0 0,1 0 0 0 0,0 1 0 0 0,0 0 0 0 0,0 0 0 0 0,-2 3 0 0 0,-9 10 0 0 0,15-17 0 0 0,1-1 0 0 0,-1 1 0 0 0,1 0 0 0 0,0 0 0 0 0,0 0 0 0 0,0 0 0 0 0,0 0 0 0 0,0 0 0 0 0,0 1 0 0 0,0-1 0 0 0,1 0 0 0 0,-1 0 0 0 0,-6 17 0 0 0,-14 2 20 0 0,20-20-13 0 0,0 1 1 0 0,0 0 0 0 0,0 0-1 0 0,1 0 1 0 0,-1 0 0 0 0,1 0-1 0 0,-1 0 1 0 0,1 2-8 0 0,-2 6 35 0 0,0-5-17 0 0,1 0 1 0 0,-1 0 0 0 0,-1 0 0 0 0,1-1 0 0 0,-1 1-19 0 0,-10 23 91 0 0,10-4 20 0 0,3 30 108 0 0,0-35-113 0 0,0 0 35 0 0,4 4-55 0 0,-3-19-79 0 0,1-1 1 0 0,0 1-1 0 0,0 0 1 0 0,0 0-1 0 0,0-1 1 0 0,1 0-1 0 0,0 1 1 0 0,-1-1-1 0 0,4 3-7 0 0,2-1 64 0 0,3 2-51 0 0,-8-4-7 0 0,1-1 1 0 0,-1 1-1 0 0,1-1 0 0 0,-1 0 0 0 0,1 0 0 0 0,0-1 0 0 0,0 1 0 0 0,0-1 0 0 0,0 1 0 0 0,0-1 0 0 0,2 0-6 0 0,86-1 114 0 0,-52 0-107 0 0,4 0-92 0 0,-21 0-9 0 0,-1 0-42 0 0,-16 0 80 0 0,-1 0-14 0 0,-1-1-25 0 0,0 1-44 0 0,0 0-20 0 0,-1-1-45 0 0,1 1-51 0 0,0-1-59 0 0,0 0-61 0 0,0 0-58 0 0,0 0-51 0 0,1 0-45 0 0,0-1-156 0 0,0 1-45 0 0,2-2-190 0 0,3 0-507 0 0,-10 3 1401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0:06.6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106 332 6992 0 0,'-27'0'157'0'0,"22"0"23"0"0,3 0 12 0 0,-5 0-91 0 0,-12 0 17 0 0,-3 0-22 0 0,21 0-181 0 0,-1 0 37 0 0,-2 0 50 0 0,-2 0 137 0 0,2 0 36 0 0,1 0 37 0 0,-1 0 396 0 0,7 0-397 0 0,0 0-154 0 0,2 0-40 0 0,20-3 146 0 0,5-6-43 0 0,-24 7-103 0 0,-1 1 23 0 0,0 0 1 0 0,0 0-1 0 0,1 0 1 0 0,-1 1-1 0 0,1 0 1 0 0,-1 0-1 0 0,0 0 1 0 0,3 1-42 0 0,7 0 79 0 0,11-1 60 0 0,-15 1-65 0 0,0-1 0 0 0,0 0 0 0 0,-1 0 0 0 0,1-2 0 0 0,4 0-73 0 0,-11 1 18 0 0,26-6 126 0 0,-22 5-86 0 0,1 1 0 0 0,0 0 0 0 0,7 0-58 0 0,52 1 303 0 0,86 0 281 0 0,-131 0-493 0 0,179 0 262 0 0,-131 0-277 0 0,-2 0-51 0 0,325 0-11 0 0,-254-8 58 0 0,4 0-17 0 0,-62 9-44 0 0,136-4 10 0 0,-163-2 25 0 0,111-4 135 0 0,83-3 106 0 0,-165 6-156 0 0,-32 2-52 0 0,146-5 224 0 0,84-4 92 0 0,-201 7-302 0 0,-18 2-22 0 0,129-5 122 0 0,8 2-131 0 0,8-1-10 0 0,-140 8-28 0 0,145-3 6 0 0,-131-2-30 0 0,123-3 10 0 0,-84 7 28 0 0,184 4-22 0 0,-242 1-16 0 0,171 6 10 0 0,-33-10 32 0 0,0 0 53 0 0,0 0 46 0 0,0 0 42 0 0,39 0 81 0 0,1 0 42 0 0,47 0 100 0 0,145 0 248 0 0,-189-8-387 0 0,1 0-14 0 0,-83 8-191 0 0,1 0 50 0 0,367 0 400 0 0,-303 0-324 0 0,5 0-83 0 0,-116 0-99 0 0,0 0-41 0 0,99-8-112 0 0,-110 2 106 0 0,-2 4 53 0 0,10 3 70 0 0,151-5 118 0 0,-159-6-126 0 0,1 8-8 0 0,16-1 12 0 0,-64-2-38 0 0,5-1 3 0 0,8 3-43 0 0,74 3 54 0 0,-43 0 16 0 0,-33 0 54 0 0,-35-1 93 0 0,28-6-217 0 0,-30 3 208 0 0,27 1-208 0 0,-44 2 60 0 0,1 0 0 0 0,-1-1 0 0 0,12-3-60 0 0,-3 0 56 0 0,68-10 162 0 0,-83 13-191 0 0,-1 2-1 0 0,1-1 1 0 0,0 1 0 0 0,5 1-27 0 0,-9-1 14 0 0,1 0 0 0 0,0 0 1 0 0,-1 0-1 0 0,1 0 0 0 0,0-1 0 0 0,-1 0 0 0 0,2-1-14 0 0,7-4 41 0 0,-13 5-37 0 0,0 0 0 0 0,1 0-1 0 0,-1 1 1 0 0,0-1-1 0 0,1 0 1 0 0,-1 1-1 0 0,1-1 1 0 0,-1 1-1 0 0,1 0 1 0 0,-1 0-1 0 0,1-1-3 0 0,3-1 64 0 0,6-9-32 0 0,-8 9 48 0 0,-6-1 16 0 0,0 0-69 0 0,-1-1-11 0 0,0 0-36 0 0,2 2-201 0 0,-1 1 74 0 0,0 0 43 0 0,-1 1 31 0 0,0 0 8 0 0,2-1-24 0 0,-1-1-9 0 0,1 1 3 0 0,0-1-17 0 0,0 1-41 0 0,0-1-45 0 0,-1 0-57 0 0,1 1-67 0 0,0-1-77 0 0,-1 0-36 0 0,1 1-65 0 0,-1-1-57 0 0,0 1-49 0 0,0-1-178 0 0,-1 0-49 0 0,-1 0-215 0 0,-1-2-576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3:08.4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16 552 10712 0 0,'0'3'241'0'0,"0"0"-164"0"0,0 0 38 0 0,-1 14 379 0 0,1-10-318 0 0,2 1-71 0 0,-2-4-105 0 0,2-1-43 0 0,12 30 154 0 0,-13-24 34 0 0,-1-5-14 0 0,-1 0 52 0 0,1-1-7 0 0,-1 0 39 0 0,1 1 42 0 0,0 1 48 0 0,1 2-37 0 0,1-1-60 0 0,2 0-20 0 0,2 2 13 0 0,-5-7-57 0 0,0 1-34 0 0,1 2 31 0 0,-2 0-71 0 0,-1 1-37 0 0,1-3 50 0 0,0 3 32 0 0,1 0 67 0 0,6 10 512 0 0,-4-10-478 0 0,-1 0-83 0 0,-1-3-110 0 0,0 1-34 0 0,-1-1-41 0 0,0 1-44 0 0,0-1 98 0 0,0-2-83 0 0,0 0-49 0 0,0 0-194 0 0,0 0-25 0 0</inkml:trace>
  <inkml:trace contextRef="#ctx0" brushRef="#br0" timeOffset="701.51">268 0 9184 0 0,'0'0'208'0'0,"0"0"33"0"0,0 0 14 0 0,3 0-42 0 0,1 0-180 0 0,5 3-23 0 0,0 3-1 0 0,-5-2 26 0 0,-2-2 36 0 0,-1-1 79 0 0,-1-1 121 0 0,0 0 1 0 0,0 0-8 0 0,3 3-35 0 0,10 7-18 0 0,-6-7-120 0 0,-7-3-82 0 0,1 0 0 0 0,-1 1 0 0 0,1-1 0 0 0,-1 0 0 0 0,1 0 0 0 0,-1 0 0 0 0,1 1 0 0 0,-1-1 0 0 0,0 0 0 0 0,1 1 0 0 0,-1-1 0 0 0,1 0 0 0 0,-1 1 0 0 0,0-1 0 0 0,1 0 0 0 0,-1 1 0 0 0,0-1 0 0 0,0 1 0 0 0,1-1-1 0 0,-1 1 1 0 0,0-1 0 0 0,0 0 0 0 0,1 1 0 0 0,-1-1 0 0 0,0 1 0 0 0,0-1 0 0 0,0 1 0 0 0,0-1 0 0 0,0 1 0 0 0,0-1 0 0 0,0 1 0 0 0,0 0 0 0 0,0-1 0 0 0,0 1 0 0 0,0-1 0 0 0,0 1 0 0 0,0-1 0 0 0,0 1-9 0 0,0 6 145 0 0,0-1-54 0 0,5 9 70 0 0,0-7-34 0 0,-2-1 37 0 0,2 2 84 0 0,2 2-77 0 0,-3-6-94 0 0,-1 0 0 0 0,0 0 1 0 0,0 0-1 0 0,0 1 0 0 0,0 2-77 0 0,3 21 217 0 0,4 2-7 0 0,0-2-21 0 0,-7-22-141 0 0,1 0 1 0 0,1 0-1 0 0,-1-1 0 0 0,2 1-48 0 0,2 6 85 0 0,-1-1-1 0 0,0 1 1 0 0,-1 0 0 0 0,0 1-1 0 0,1 7-84 0 0,2 1 93 0 0,-8-19-81 0 0,13 32 174 0 0,19 40 350 0 0,-20-49-388 0 0,2 2-60 0 0,3 0-103 0 0,-17-26 12 0 0,1 0 0 0 0,0 1 0 0 0,0-1-1 0 0,-1 1 1 0 0,0 0-1 0 0,1-1 1 0 0,-1 1 0 0 0,0 0-1 0 0,0 0 1 0 0,-1 0-1 0 0,1 0 1 0 0,-1 0 0 0 0,1 0-1 0 0,-1 0 1 0 0,0 0 0 0 0,0 0 3 0 0,0 0 3 0 0,0 0 0 0 0,0 0-1 0 0,0 0 1 0 0,1-1 0 0 0,-1 1 0 0 0,1 0 0 0 0,0 0 0 0 0,0 1-3 0 0,11 16 87 0 0,-1 5 13 0 0,-9-20-67 0 0,0-1-1 0 0,0 1 1 0 0,0-1 0 0 0,0 0 0 0 0,1 0-1 0 0,2 3-32 0 0,-2 0 109 0 0,-3 2-80 0 0,-1-6-5 0 0,1 2 261 0 0,0-2-59 0 0,0-2-53 0 0,0-1-46 0 0,0-2-39 0 0,0-1-35 0 0,0-7-19 0 0,0-18-90 0 0,0 20 87 0 0,0 2 69 0 0,0 5-99 0 0,0-1-1 0 0,1 1 1 0 0,-1-1 0 0 0,0 0 0 0 0,1 1 0 0 0,-1-1 0 0 0,1 1 0 0 0,-1-1-1 0 0,1 1 1 0 0,0 0 0 0 0,-1-1 0 0 0,1 1 0 0 0,0-1-1 0 0,5-11-1 0 0,-4 8 1 0 0,-2-1 0 0 0,1 1 0 0 0,-1-1 0 0 0,0 0 0 0 0,0-3 0 0 0,0 4 0 0 0,0-1 0 0 0,0 1 0 0 0,0-1 0 0 0,1 1 0 0 0,1-4 0 0 0,0 3 0 0 0,1 0 0 0 0,0 0 0 0 0,1 0 0 0 0,-1 1 0 0 0,4-5 0 0 0,0 1 0 0 0,5-12 0 0 0,-10 17 0 0 0,0 0 0 0 0,1-1 0 0 0,-1 1 0 0 0,1 1 0 0 0,0-1 0 0 0,1-1 0 0 0,9-8 0 0 0,-9 8-2 0 0,0 0 0 0 0,1 1 0 0 0,-1 0 0 0 0,1-1 0 0 0,0 1 0 0 0,3 0 2 0 0,7 1-48 0 0,-11 3 34 0 0,-1 0-1 0 0,1 0 0 0 0,-1 1 0 0 0,1-1 0 0 0,-1 1 0 0 0,1 0 0 0 0,0 0 15 0 0,0 1-6 0 0,-1 0 1 0 0,0-1 0 0 0,0 2-1 0 0,0-1 1 0 0,0 0 0 0 0,0 1-1 0 0,0-1 1 0 0,-1 1 0 0 0,1 0 5 0 0,1 2-4 0 0,-1-3-1 0 0,-1 1 0 0 0,1 1-1 0 0,-1-1 1 0 0,0 0-1 0 0,0 1 1 0 0,0 0 5 0 0,0 0-5 0 0,0-1 0 0 0,0 1-1 0 0,0-1 1 0 0,0 0 0 0 0,1 0-1 0 0,0 1 6 0 0,-1-2 0 0 0,0 0 0 0 0,-1 1 0 0 0,1-1 0 0 0,-1 1 0 0 0,1 0 0 0 0,-1-1 0 0 0,0 1 0 0 0,0 0 0 0 0,0 0 0 0 0,0 0 0 0 0,-1-1 0 0 0,1 1 0 0 0,-1 0 0 0 0,0 0 0 0 0,0 0 0 0 0,0 0 0 0 0,0 0 0 0 0,0 2 0 0 0,0 1 0 0 0,0-4 0 0 0,0 0 0 0 0,0 0 0 0 0,1 0 0 0 0,-1 0 0 0 0,1 0 0 0 0,-1 0 0 0 0,1 0 0 0 0,0 0 0 0 0,0 0 0 0 0,0-1 0 0 0,0 1 0 0 0,1 0 0 0 0,-2-1 0 0 0,1 0 0 0 0,-1 0 0 0 0,1 0 0 0 0,0-1 0 0 0,-1 1 0 0 0,0 0 0 0 0,1 0 0 0 0,-1 0 0 0 0,1 0 0 0 0,-1 0 0 0 0,0 0 0 0 0,0 0 0 0 0,0 0 0 0 0,1 0 0 0 0,-1 0 0 0 0,0 0 0 0 0,0 0 0 0 0,0 0 0 0 0,0 0 0 0 0,-1 0 0 0 0,1 0 0 0 0,0 0 0 0 0,0 0 0 0 0,-1 0 0 0 0,1 0 0 0 0,-5 7 1 0 0,-1 2 24 0 0,4 4 40 0 0,2-12-54 0 0,-1-1-1 0 0,1 1 1 0 0,0 0-1 0 0,-1 0 1 0 0,1-1-1 0 0,-1 1 1 0 0,1 0-1 0 0,-1-1 1 0 0,0 1-1 0 0,0 0 1 0 0,1-1-1 0 0,-1 1 1 0 0,0-1-1 0 0,-1 0 1 0 0,1 1-1 0 0,0-1 1 0 0,0 0-1 0 0,-1 0 1 0 0,1 1-11 0 0,-12 14 149 0 0,8-5-46 0 0,4-9-81 0 0,0 0-1 0 0,0 0 0 0 0,0 1 0 0 0,-1-1 1 0 0,1 0-1 0 0,0 0 0 0 0,-1 0 1 0 0,0 0-1 0 0,0 0-21 0 0,-3 3 38 0 0,2-2-17 0 0,0 0-1 0 0,1 0 1 0 0,-1-1 0 0 0,0 1 0 0 0,0-1 0 0 0,-1 0 0 0 0,1 0 0 0 0,0 0 0 0 0,-1 0 0 0 0,1-1 0 0 0,-1 1 0 0 0,-3 0-21 0 0,-12 5 54 0 0,7-2-29 0 0,0-1 1 0 0,0 0 0 0 0,-1-1-1 0 0,1-1 1 0 0,-13 2-26 0 0,22-4 8 0 0,0 0 0 0 0,-1 0-1 0 0,1 1 1 0 0,0-1 0 0 0,0 1 0 0 0,0 0 0 0 0,-1 0 0 0 0,0 1-8 0 0,2-1-1 0 0,0 0 0 0 0,0-1 0 0 0,0 1 0 0 0,-1-1 0 0 0,1 1 0 0 0,0-1 0 0 0,0 0-1 0 0,-1 0 2 0 0,1 0-3 0 0,0 0-1 0 0,0 0 0 0 0,0-1 0 0 0,0 1 0 0 0,-1-1 0 0 0,1 1 0 0 0,0-1 0 0 0,0 0 4 0 0,-1 0-5 0 0,0 0-1 0 0,0 0 0 0 0,-1 0 0 0 0,1 0 0 0 0,0 1 1 0 0,0-1-1 0 0,-1 1 0 0 0,-1 0 6 0 0,-6-1-4 0 0,-3-1-127 0 0,0-1-130 0 0,6 1 82 0 0,1 0-34 0 0,0 0-33 0 0,0-1-33 0 0,0 1-35 0 0,0-1-33 0 0,0 0-35 0 0,2 0-35 0 0,-1 0-35 0 0,1 0-35 0 0,3 2 97 0 0,0-1-48 0 0,0 1-43 0 0,0-1-37 0 0,0 0-146 0 0,0 0-37 0 0,-4-4-1529 0 0</inkml:trace>
  <inkml:trace contextRef="#ctx0" brushRef="#br0" timeOffset="969.41">0 79 8696 0 0,'0'0'197'0'0,"0"0"24"0"0,0 0 18 0 0,0 3-34 0 0,0 0-194 0 0,0 0-74 0 0,0-1-59 0 0,0 0-84 0 0,0 0-94 0 0,0-2-86 0 0,1 2-319 0 0,1 0-104 0 0,0 0 193 0 0,2 1-318 0 0,3 5-510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3:07.0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347 253 7632 0 0,'0'0'166'0'0,"-3"0"29"0"0,-1 0-125 0 0,4 0-59 0 0,-2 1 20 0 0,-3 2 43 0 0,-2 1 11 0 0,-4 2 37 0 0,7-4-97 0 0,-2-1-17 0 0,-15-2 61 0 0,19 1-29 0 0,0 0 0 0 0,0 0 0 0 0,0-1 1 0 0,1 1-1 0 0,-1 0 0 0 0,0-1 0 0 0,0 1 0 0 0,1-1 1 0 0,-1 0-1 0 0,1 0 0 0 0,-1 0 0 0 0,0 0 0 0 0,1 0-40 0 0,-12-5 342 0 0,2 4-53 0 0,0 1 5 0 0,-1-5 18 0 0,-1-1-25 0 0,2 6-37 0 0,1 1 0 0 0,-14 0 219 0 0,13-3-200 0 0,7-4-93 0 0,4 7-165 0 0,-1 0 0 0 0,1-1 0 0 0,0 1 0 0 0,0-1 0 0 0,-1 1 0 0 0,1-1 0 0 0,0 1 1 0 0,-1 0-1 0 0,1-1 0 0 0,0 1 0 0 0,-1 0 0 0 0,1-1 0 0 0,-1 1 0 0 0,1 0 0 0 0,-1 0 1 0 0,1-1-1 0 0,0 1 0 0 0,-1 0 0 0 0,1 0 0 0 0,-1 0 0 0 0,1 0 0 0 0,-1 0 0 0 0,1-1 1 0 0,-1 1-1 0 0,1 0 0 0 0,-1 0 0 0 0,1 0 0 0 0,-1 0 0 0 0,1 0 0 0 0,-1 1 1 0 0,1-1-1 0 0,-1 0-11 0 0,-17-1 277 0 0,6 0-137 0 0,-1 1-36 0 0,2 1-36 0 0,2 2-39 0 0,-7 11-15 0 0,-8 9-14 0 0,21-20 0 0 0,1 2 0 0 0,1-4 0 0 0,1 0 0 0 0,-1 0 0 0 0,1 0 0 0 0,0 0 1 0 0,-1 0-1 0 0,1 0 0 0 0,0 0 0 0 0,-1 1 1 0 0,1-1-1 0 0,0 0 0 0 0,0 0 0 0 0,0 0 0 0 0,0 0 1 0 0,0 0-1 0 0,1 1 0 0 0,-2 13-2 0 0,-11 15-14 0 0,12-29 9 0 0,0 0 0 0 0,-1 0 0 0 0,1 0 0 0 0,0 0 0 0 0,0 0 0 0 0,0 0 0 0 0,0 0 1 0 0,0 0-1 0 0,0 0 0 0 0,0 0 0 0 0,0 0 0 0 0,0 0 0 0 0,0 0 0 0 0,0 0 0 0 0,1 0 0 0 0,-1 0 0 0 0,0-1 0 0 0,1 1 0 0 0,-1 0 0 0 0,1 0 0 0 0,-1 0 0 0 0,1 0 1 0 0,-1-1-1 0 0,1 1 0 0 0,-1 0 0 0 0,1 0 0 0 0,0 0 7 0 0,4 5-14 0 0,0 5-36 0 0,5 7-78 0 0,-4-10 10 0 0,-5-5 98 0 0,0 0 4 0 0,1 0-1 0 0,0 0 0 0 0,-1 0 0 0 0,1 0 1 0 0,0 0-1 0 0,0 0 0 0 0,1 0 0 0 0,-1 0 1 0 0,0-1-1 0 0,1 1 0 0 0,0-1 1 0 0,0 0 16 0 0,10 3-32 0 0,-5 9-16 0 0,34 17-18 0 0,-33-21 65 0 0,1-1-1 0 0,0 0 0 0 0,0 0 0 0 0,1-1 0 0 0,0 0 1 0 0,7 2 1 0 0,-8-4 0 0 0,0 1 0 0 0,0 0 0 0 0,-1 0 0 0 0,6 6 0 0 0,10 8-11 0 0,-7-9-16 0 0,-12-9 21 0 0,-1 1-1 0 0,1 0 0 0 0,-1 0 1 0 0,2 3 6 0 0,-4-4 0 0 0,0 0 0 0 0,0-1 1 0 0,0 1-1 0 0,0 0 1 0 0,1-1-1 0 0,-1 0 1 0 0,1 0-1 0 0,-1 0 0 0 0,1 0 1 0 0,0-1-1 0 0,0 0 1 0 0,0 1-1 0 0,1-1 0 0 0,11 4 15 0 0,6 7 71 0 0,1 6 34 0 0,21 25 200 0 0,-28-27-154 0 0,-14-13-61 0 0,0 0-37 0 0,-2 4 2 0 0,1-1-3 0 0,10 7 195 0 0,-11-13-257 0 0,0 0 0 0 0,0 0 0 0 0,0 0 1 0 0,0 0-1 0 0,0 0 0 0 0,0 0 1 0 0,0 0-1 0 0,0 0 0 0 0,1 1 0 0 0,-1-1 1 0 0,0 0-1 0 0,0 0 0 0 0,0 0 1 0 0,0 0-1 0 0,0 0 0 0 0,0 0 0 0 0,0 0 1 0 0,0 0-1 0 0,0 0 0 0 0,0 1 1 0 0,0-1-1 0 0,0 0 0 0 0,0 0 0 0 0,0 0 1 0 0,0 0-1 0 0,0 0 0 0 0,0 0 1 0 0,0 1-1 0 0,0-1 0 0 0,0 0 0 0 0,0 0 1 0 0,0 0-1 0 0,0 0 0 0 0,0 0 1 0 0,0 0-1 0 0,0 0 0 0 0,0 1 0 0 0,0-1 1 0 0,0 0-1 0 0,0 0 0 0 0,0 0 1 0 0,0 0-1 0 0,0 0 0 0 0,0 0 0 0 0,0 0 1 0 0,0 0-1 0 0,0 1 0 0 0,0-1 1 0 0,-1 0-1 0 0,1 0 0 0 0,0 0 0 0 0,0 0 1 0 0,0 0-1 0 0,0 0 0 0 0,0 0 1 0 0,0 0-1 0 0,0 0-5 0 0,-11 11 311 0 0,8-9-78 0 0,1-1-89 0 0,-1 0-57 0 0,0-3-45 0 0,1 1 15 0 0,-1 1 57 0 0,1 1 62 0 0,-1 2 100 0 0,2-2-224 0 0,-1 0 0 0 0,1 1 1 0 0,-1-1-1 0 0,0 0 0 0 0,1 0 0 0 0,-1 0 0 0 0,0-1 1 0 0,1 1-1 0 0,-1 0 0 0 0,0-1 0 0 0,0 1 1 0 0,0-1-1 0 0,-1 1-52 0 0,-12 0 269 0 0,6-1-191 0 0,1 0-53 0 0,4 0-31 0 0,-10 0 55 0 0,7 1-35 0 0,-1-1 0 0 0,1 0 0 0 0,0-1 0 0 0,0 0 0 0 0,-3 0-14 0 0,-11-10 11 0 0,-5 6-11 0 0,5-6 0 0 0,8 8-2 0 0,-3-1-26 0 0,0-7-52 0 0,11 6 41 0 0,-1 0 0 0 0,0 1 0 0 0,0 0 0 0 0,-4-3 39 0 0,-2 0-76 0 0,-9-5-278 0 0,12 7 132 0 0,5 3 65 0 0,-1-1-44 0 0,0-1-150 0 0,-1-1-116 0 0,3 2-40 0 0,0 0-118 0 0,1 0 91 0 0,0 2-45 0 0,-1-2-673 0 0,1 1-527 0 0,2 1-1003 0 0</inkml:trace>
  <inkml:trace contextRef="#ctx0" brushRef="#br0" timeOffset="446.08">773 1 7800 0 0,'0'0'174'0'0,"0"0"29"0"0,0 0 13 0 0,0 0 9 0 0,0 3 14 0 0,0 0-149 0 0,0 16 482 0 0,1-16-504 0 0,0 1-53 0 0,4 4 110 0 0,1 2 55 0 0,-4 3 49 0 0,-2-1-19 0 0,-1-9-145 0 0,1 0-1 0 0,0 0 1 0 0,0 1 0 0 0,0-1-1 0 0,0 0 1 0 0,1 0 0 0 0,-1 1 0 0 0,1-1-1 0 0,0 0 1 0 0,0 0-65 0 0,7 15 297 0 0,-7-15-248 0 0,0 0 0 0 0,0 0 0 0 0,0 0-1 0 0,-1 1 1 0 0,1-1 0 0 0,-1 0 0 0 0,0 2-49 0 0,1 5 147 0 0,0-3-38 0 0,1 1-17 0 0,2 2-5 0 0,1 5 28 0 0,1 17 109 0 0,-2-16-115 0 0,-2-10-56 0 0,0 1 1 0 0,0-1-1 0 0,-1 1 1 0 0,0-1-1 0 0,-1 1 1 0 0,1 3-54 0 0,1 27 154 0 0,6 9 285 0 0,2 2-439 0 0,-1-10 175 0 0,-3-5-4 0 0,11 36 173 0 0,-4-24-47 0 0,-11-40-269 0 0,1 2 21 0 0,-1 0-1 0 0,0 0 1 0 0,-1 0-1 0 0,1 0 1 0 0,-1 0 0 0 0,0 6-49 0 0,-1 48 302 0 0,0-59-285 0 0,0 0-1 0 0,0 0 0 0 0,0 0 1 0 0,0 0-1 0 0,1-1 0 0 0,-1 1 1 0 0,1 0-1 0 0,-1 0 0 0 0,1 0 1 0 0,0 0-1 0 0,0-1 1 0 0,0 1-1 0 0,1 1-16 0 0,-1-1 15 0 0,0-1 0 0 0,0 0-1 0 0,-1 1 1 0 0,1-1 0 0 0,0 1 0 0 0,-1-1 0 0 0,1 1-1 0 0,-1-1 1 0 0,1 1 0 0 0,-1 0 0 0 0,0-1 0 0 0,0 1 0 0 0,0 1-15 0 0,1-1 21 0 0,-1 1 0 0 0,1 0 0 0 0,0-1 1 0 0,0 1-1 0 0,0-1 0 0 0,0 0 1 0 0,0 1-1 0 0,1 0-21 0 0,6 17 115 0 0,-8-19-110 0 0,1 0 1 0 0,-1 0-1 0 0,0-1 1 0 0,0 1-1 0 0,0 0 0 0 0,0-1 1 0 0,0 1-1 0 0,0 0 1 0 0,0 0-1 0 0,0-1 1 0 0,0 1-1 0 0,0 0 1 0 0,-1 0-1 0 0,1-1 1 0 0,0 1-1 0 0,0 0 0 0 0,-1-1 1 0 0,1 1-1 0 0,0 0 1 0 0,-1-1-1 0 0,1 1 1 0 0,-1-1-1 0 0,0 1-5 0 0,1 0 1 0 0,-1-1-1 0 0,1 0 0 0 0,-1 1 1 0 0,0-1-1 0 0,1 0 0 0 0,-1 0 1 0 0,0 1-1 0 0,1-1 0 0 0,-1 0 1 0 0,0 0-1 0 0,1 0 0 0 0,-1 0 1 0 0,0 0-1 0 0,1 0 1 0 0,-1 0-1 0 0,-2 0-86 0 0,3 0-112 0 0,0 0-26 0 0,0 0 113 0 0,0 0-51 0 0,0 0-72 0 0,0 0 72 0 0,0 0-33 0 0,0 0-39 0 0,0 0-34 0 0,0 0-362 0 0,0 0 87 0 0,0 0-48 0 0,0 0-695 0 0,0 0-547 0 0,0 0-1038 0 0</inkml:trace>
  <inkml:trace contextRef="#ctx0" brushRef="#br0" timeOffset="870.71">662 427 4744 0 0,'0'-1'78'0'0,"0"0"-65"0"0,0-6-111 0 0,0 6 119 0 0,0 1 29 0 0,0 0 33 0 0,0 1 42 0 0,0 1 46 0 0,0 1 53 0 0,0 1 61 0 0,0-4 439 0 0,0 0 32 0 0,3-3-23 0 0,4-2-379 0 0,17-9 573 0 0,-17 10-673 0 0,-1 1-40 0 0,-6 3-208 0 0,12-3 410 0 0,0 3-43 0 0,-10 1-313 0 0,0-1 1 0 0,0 0-1 0 0,0 0 1 0 0,0 0-1 0 0,0 0 1 0 0,0 0-1 0 0,-1-1 1 0 0,1 1-1 0 0,0-1 1 0 0,0 1-1 0 0,1-1-60 0 0,15-9 474 0 0,-8 5-69 0 0,0-1 0 0 0,1 2 1 0 0,6-3-406 0 0,1-4 303 0 0,-4 3-82 0 0,1 1 47 0 0,5 2-53 0 0,-15 4-170 0 0,0 0-1 0 0,-1 0 0 0 0,1-1 1 0 0,-1 0-1 0 0,1 1 1 0 0,-1-1-1 0 0,2-1-44 0 0,16-9 242 0 0,-1 6-82 0 0,-3 1-75 0 0,0-4-46 0 0,-15 7-34 0 0,1-1 0 0 0,0 2 0 0 0,0-1 0 0 0,0 0 0 0 0,0 1 0 0 0,0-1 1 0 0,0 1-1 0 0,0 0 0 0 0,1 0 0 0 0,-1 1 0 0 0,0 0 0 0 0,0-1 1 0 0,1 1-1 0 0,-1 1 0 0 0,1-1-5 0 0,7 0-1 0 0,-8 0 1 0 0,-1 0 0 0 0,0 0 0 0 0,1-1 0 0 0,-1 1 0 0 0,0-1 0 0 0,0 0 0 0 0,0 0 0 0 0,0 0 0 0 0,3-1 0 0 0,9-4 0 0 0,-11 5-139 0 0,0 0 49 0 0,0 1 42 0 0,0-1 37 0 0,5 0 85 0 0,14 1 273 0 0,-15 0-295 0 0,-2 0-81 0 0,1 0-79 0 0,-1 0-99 0 0,1 1-118 0 0,-4-1 55 0 0,1 0-57 0 0,0 0-63 0 0,0 0-65 0 0,-1 0-72 0 0,1 0-75 0 0,-1 0-81 0 0,1 0-83 0 0,2 0-948 0 0,4 0-972 0 0</inkml:trace>
  <inkml:trace contextRef="#ctx0" brushRef="#br0" timeOffset="1186.94">1372 364 6160 0 0,'0'0'133'0'0,"0"0"23"0"0,0 2 13 0 0,3 12-18 0 0,9 13-116 0 0,-11-19-33 0 0,1-1-8 0 0,5-2 23 0 0,-3-2 35 0 0,12 26 753 0 0,-13-22-563 0 0,0 0-62 0 0,0 2-22 0 0,0 2 15 0 0,1-1 12 0 0,1 27 707 0 0,-2-27-717 0 0,0 2-13 0 0,0-4-15 0 0,0-1 22 0 0,1 1 56 0 0,4 10 180 0 0,-7-15-339 0 0,0 0 0 0 0,0 0-1 0 0,-1 0 1 0 0,1 0 0 0 0,-1 0 0 0 0,1 0 0 0 0,-1 2-66 0 0,0 6 222 0 0,1-3-59 0 0,2 0-26 0 0,1 0 0 0 0,0 1-14 0 0,-2-3-10 0 0,-1 1 18 0 0,0 2 47 0 0,-1 0-14 0 0,1-2-41 0 0,2 1-16 0 0,1 2 10 0 0,1 1 16 0 0,-1-1 71 0 0,1 1-31 0 0,0-2-22 0 0,-3-2 19 0 0,0 0 50 0 0,-2 1 102 0 0,0-4-154 0 0,1-1-93 0 0,0-1-61 0 0,2 3-50 0 0,-1-2 89 0 0,1 0 93 0 0,-2-2-26 0 0,0 1 38 0 0,0-1 43 0 0,0 1 48 0 0,0-1 52 0 0,0 1 58 0 0,-2-1-152 0 0,-2-1-88 0 0,1 0-65 0 0,-5-1-6 0 0,7 1 11 0 0,-5 0 111 0 0,1 0-73 0 0,2 0-45 0 0,0 0-31 0 0,-1 0 39 0 0,-2-2 132 0 0,0-3-105 0 0,2 2-27 0 0,-1 0 0 0 0,1 0 0 0 0,1 0 0 0 0,-1-1 0 0 0,-1-1-60 0 0,0-4 68 0 0,3-1-35 0 0,1-2 28 0 0,1 9-52 0 0,-1 0 1 0 0,0 0-1 0 0,0-1 1 0 0,0 1-1 0 0,0 0 0 0 0,-1 0 1 0 0,1 0-1 0 0,-1-1 1 0 0,0 1-1 0 0,0 0-9 0 0,-4-5 12 0 0,4 6-7 0 0,0 1 0 0 0,0 0 0 0 0,1-1 0 0 0,-1 1-1 0 0,0-1 1 0 0,0 0 0 0 0,1 1 0 0 0,-1-1 0 0 0,1 1 0 0 0,0-1 0 0 0,-1 0-1 0 0,1 1 1 0 0,0-1 0 0 0,0 0-5 0 0,0-52 15 0 0,0 29 37 0 0,0 23-51 0 0,0 1 0 0 0,0-1-1 0 0,1 0 1 0 0,-1 0 0 0 0,1 1 0 0 0,-1-1 0 0 0,1 0 0 0 0,-1 1 0 0 0,1-1 0 0 0,0 0 0 0 0,0 1-1 0 0,0-1 1 0 0,0 1-1 0 0,0-1 0 0 0,0 1 0 0 0,0-1 0 0 0,0 0 0 0 0,-1 1 0 0 0,1-1 0 0 0,0 0 0 0 0,-1 1 0 0 0,1-1 0 0 0,-1 0 0 0 0,0 0 0 0 0,1 1 0 0 0,-1-1-1 0 0,0 0 1 0 0,0 0 0 0 0,0 1 0 0 0,0-1 0 0 0,0 0 0 0 0,1 1 0 0 0,-1-1 0 0 0,0 0 0 0 0,1 1 0 0 0,0-1 0 0 0,-1 1 0 0 0,1-1 0 0 0,0 1 0 0 0,0-1 0 0 0,-1 1 0 0 0,1 0 0 0 0,0-1 0 0 0,1 1 0 0 0,4-7 0 0 0,9-19 0 0 0,-12 24-5 0 0,-1-1 0 0 0,0 0 0 0 0,0 0 0 0 0,-1-1 0 0 0,1 1 0 0 0,0-4 5 0 0,-1 5-3 0 0,0 0-1 0 0,-1 1 1 0 0,1-1-1 0 0,1 0 1 0 0,-1 1-1 0 0,0-1 1 0 0,1 1-1 0 0,-1-1 1 0 0,1 1-1 0 0,0 0 1 0 0,-1-1-1 0 0,2 1 4 0 0,16-17 3 0 0,25-25-107 0 0,-27 31 55 0 0,-5 6-39 0 0,-2 2-61 0 0,1-2-104 0 0,-8 5 113 0 0,0 0 67 0 0,8-4 34 0 0,-6 4-20 0 0,-2 1-25 0 0,0 0-54 0 0,1 0-83 0 0,0 1-91 0 0,0-1-107 0 0,1 1-122 0 0,-4 0 157 0 0,1 0-54 0 0,-1 0-49 0 0,1 0-42 0 0,0 0-154 0 0,0 0-41 0 0,0 0-186 0 0,1 0-500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3:05.5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8808 0 0,'0'0'197'0'0,"0"0"24"0"0,-3 3 19 0 0,-7 10-29 0 0,8-7-178 0 0,1 4-23 0 0,1 19 6 0 0,3-24 48 0 0,0-2-51 0 0,-1 0 0 0 0,1 1 0 0 0,-1-1 0 0 0,0 1 0 0 0,0 0 1 0 0,0-1-1 0 0,1 5-13 0 0,7 17 101 0 0,-4-7 9 0 0,1-1 43 0 0,2 5 33 0 0,-2 9 4 0 0,-5-19-95 0 0,1 2 36 0 0,8 17 164 0 0,-6 1 8 0 0,5 2 9 0 0,-6-14-157 0 0,1 7 93 0 0,5 5 61 0 0,-4-14-156 0 0,8 43 409 0 0,-9-36-356 0 0,-1-8-97 0 0,0 5 75 0 0,3 11 47 0 0,-4-17-90 0 0,-1 0 0 0 0,-1 0 0 0 0,0 7-141 0 0,0-13 74 0 0,0-1 1 0 0,0 0 0 0 0,1 1 0 0 0,0-1-1 0 0,0 0 1 0 0,1 0 0 0 0,1 1-75 0 0,7 24 235 0 0,-10-28-194 0 0,1 0 0 0 0,-1 0 0 0 0,-1 1 0 0 0,1 4-41 0 0,-1 11 97 0 0,0 33 189 0 0,0-22-171 0 0,0-17-34 0 0,1-11-67 0 0,0-1 1 0 0,-1 0-1 0 0,0 1 0 0 0,0-1 1 0 0,-1 1-1 0 0,1-1 0 0 0,-1 0 1 0 0,0 1-1 0 0,-1 2-14 0 0,-9 7 27 0 0,8-8 37 0 0,3 3-60 0 0,1-6 7 0 0,-1 2-14 0 0,0 8 77 0 0,0-9-85 0 0,0 0-60 0 0,0-1-85 0 0,0-5 138 0 0,0 1 0 0 0,-1-1 0 0 0,1 1 0 0 0,0-1 0 0 0,-1 1 0 0 0,1-1 0 0 0,-1 1 0 0 0,0-1 0 0 0,1 1 0 0 0,-1 0 1 0 0,0-1-1 0 0,0 1 0 0 0,0 0 18 0 0,-4-5-135 0 0,3 3-35 0 0,1-2-160 0 0,1-19-297 0 0,0 6-19 0 0</inkml:trace>
  <inkml:trace contextRef="#ctx0" brushRef="#br0" timeOffset="354.07">111 126 7632 0 0,'0'0'166'0'0,"0"0"29"0"0,0 0 14 0 0,-3 0-25 0 0,-4 0-120 0 0,4-2-12 0 0,1-2 76 0 0,1-3 146 0 0,1 7-274 0 0,0-2 514 0 0,0 2 20 0 0,0 0-36 0 0,0 0-344 0 0,0 0 34 0 0,2 0-6 0 0,0 0-68 0 0,0 0-27 0 0,1 0-49 0 0,-1 0 9 0 0,0 0 62 0 0,1 0 88 0 0,-3 0 11 0 0,2 0-16 0 0,7-1-60 0 0,-5 1-83 0 0,1 0-1 0 0,-1 0 1 0 0,0 0-1 0 0,1 0 1 0 0,-1 1-1 0 0,0-1 1 0 0,0 1-1 0 0,1 0-48 0 0,5 2 59 0 0,9 4 42 0 0,-4-1 29 0 0,4 5-10 0 0,-6-8-100 0 0,-9-2-13 0 0,0 0 1 0 0,0 0-1 0 0,-1 1 0 0 0,1 0 0 0 0,0-1 0 0 0,0 1 0 0 0,-1 0 0 0 0,1 1-7 0 0,22 15 11 0 0,-5 9-11 0 0,40 23 0 0 0,-47-35 12 0 0,-1 0 1 0 0,-1 2-13 0 0,1-1 33 0 0,0 0-1 0 0,1-1-32 0 0,13 12 50 0 0,-8-10-8 0 0,-1 2 0 0 0,10 13-42 0 0,26 44 28 0 0,-43-57-1 0 0,0 0 1 0 0,-2 0-1 0 0,3 8-27 0 0,4 13 106 0 0,-13-34-82 0 0,-1-3-8 0 0,0 0-1 0 0,-1 0 0 0 0,1 1 1 0 0,-1-1-1 0 0,0 0 0 0 0,0 0 1 0 0,0 1-1 0 0,0-1 0 0 0,-1 1 1 0 0,1-1-1 0 0,-1 0 0 0 0,0 1 1 0 0,0 2-16 0 0,0 13 74 0 0,0 3 35 0 0,0 45 340 0 0,-3-45-280 0 0,-5 10 140 0 0,0-7-107 0 0,1-7-57 0 0,2-8-3 0 0,-1 0 0 0 0,0-1 0 0 0,-6 8-142 0 0,1-5 107 0 0,-6 0 26 0 0,3-2-10 0 0,0 5 39 0 0,8-4-76 0 0,5-9-61 0 0,-1 1 1 0 0,1 0 0 0 0,-1 0-1 0 0,0-1 1 0 0,1 1-1 0 0,-1-1 1 0 0,-1 1 0 0 0,1-1-1 0 0,0 0 1 0 0,0 0-1 0 0,-3 2-25 0 0,-8 1 121 0 0,2-1-46 0 0,-10 5 41 0 0,-10 10 114 0 0,12-9-132 0 0,1-6-15 0 0,0-5-38 0 0,9 1-26 0 0,-1 0-7 0 0,8 0-12 0 0,0 1 0 0 0,0-1 0 0 0,0 0 0 0 0,0-1 0 0 0,0 1 1 0 0,0 0-1 0 0,0 0 0 0 0,0-1 0 0 0,0 1 0 0 0,0-1 0 0 0,0 0 0 0 0,-2-1-4 0 0,-13-6 9 0 0,9 2-67 0 0,5 0-90 0 0,1-1-9 0 0,-1 3-8 0 0,-7-7-19 0 0,6 7 44 0 0,2 2 31 0 0,0 0-35 0 0,1 0-42 0 0,-1 0-46 0 0,1 0-52 0 0,0 0-60 0 0,0 0-25 0 0,0 1-54 0 0,1-1-48 0 0,0 0-43 0 0,-1 0-151 0 0,1 1-41 0 0,0-2-183 0 0,0 0-491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3:14.0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7920 0 0,'0'0'174'0'0,"0"0"29"0"0,0 0 13 0 0,3 3-31 0 0,7 8-83 0 0,-8-10 62 0 0,-1 1-36 0 0,0 1 40 0 0,-1 1-74 0 0,-1 1-31 0 0,1-2 49 0 0,0-2-88 0 0,0-1 0 0 0,0 1 0 0 0,0 0-1 0 0,0-1 1 0 0,0 1 0 0 0,0 0 0 0 0,0-1 0 0 0,0 1 0 0 0,0 0 0 0 0,1-1-1 0 0,-1 1 1 0 0,0 0 0 0 0,0-1 0 0 0,1 1 0 0 0,-1 0 0 0 0,0-1 0 0 0,1 1-1 0 0,-1-1 1 0 0,1 1 0 0 0,-1-1 0 0 0,1 1 0 0 0,-1-1 0 0 0,1 1 0 0 0,-1-1-1 0 0,1 0 1 0 0,0 1-24 0 0,-1-1 22 0 0,1 0 0 0 0,-1 1-1 0 0,1-1 1 0 0,-1 1-1 0 0,1-1 1 0 0,-1 1 0 0 0,1-1-1 0 0,-1 1 1 0 0,1-1 0 0 0,-1 1-1 0 0,0-1 1 0 0,1 1 0 0 0,-1 0-1 0 0,0-1 1 0 0,1 1-1 0 0,-1 0 1 0 0,0-1 0 0 0,0 1-1 0 0,0 0 1 0 0,0-1 0 0 0,1 1-1 0 0,-1 0 1 0 0,0-1-1 0 0,0 1 1 0 0,0 0 0 0 0,0 0-22 0 0,-1 14 329 0 0,1-5-124 0 0,0 0-37 0 0,1-6-118 0 0,-1-1 0 0 0,0 1 0 0 0,1 0 0 0 0,0-1 0 0 0,0 1 0 0 0,0-1 0 0 0,1 1 0 0 0,-1-1 0 0 0,1 0 0 0 0,-1 0 0 0 0,1 1 0 0 0,1 0-50 0 0,-1-2 23 0 0,0 1 12 0 0,-1 0 1 0 0,1-1-1 0 0,0 1 1 0 0,-1 1-1 0 0,0-1 1 0 0,1 1-36 0 0,0 7 110 0 0,-1 1 50 0 0,0-5-92 0 0,0 0 0 0 0,0 0 0 0 0,1 0 0 0 0,-1 0 0 0 0,2-1 0 0 0,-1 1 1 0 0,1-1-1 0 0,1 3-68 0 0,7 18 255 0 0,-7-10-20 0 0,-5 3-28 0 0,1-7-99 0 0,-1-1-8 0 0,1 9 65 0 0,3-4 12 0 0,0-7-95 0 0,4 9 65 0 0,-1-4 33 0 0,2 3-17 0 0,-7-15-139 0 0,0 0 1 0 0,0 0-1 0 0,0 0 1 0 0,-1 1-1 0 0,1-1 1 0 0,-1 0 0 0 0,0 2-25 0 0,3 12 144 0 0,7-3 27 0 0,-10-13-161 0 0,3 1 129 0 0,-2 1-50 0 0,0 0-32 0 0,-1 1-26 0 0,0 0-6 0 0,1-2 21 0 0,1 2-57 0 0,2 0 51 0 0,1-1 60 0 0,3 0 112 0 0,6-1 150 0 0,-9-2-282 0 0,-1 0-40 0 0,-2 0 102 0 0,1 0 22 0 0,4-1-54 0 0,7-7 238 0 0,-10 5-289 0 0,0-1-56 0 0,12-9 138 0 0,-11 10-106 0 0,-5 3-26 0 0,1 0-1 0 0,0 0 1 0 0,-1 0-1 0 0,1-1 1 0 0,-1 1-1 0 0,1-1 1 0 0,0 1 0 0 0,-1 0-1 0 0,1-1 1 0 0,-1 1-1 0 0,1-1 1 0 0,-1 1-1 0 0,1-1 1 0 0,-1 1-1 0 0,0-1 1 0 0,1 1-1 0 0,-1-1 1 0 0,0 0-1 0 0,1 1 1 0 0,-1-1 0 0 0,0 0-1 0 0,1 0-8 0 0,1-4 34 0 0,7-12 72 0 0,-3 7-99 0 0,-1-1 1 0 0,0 1-1 0 0,2-7-7 0 0,-4 10 0 0 0,0-1 0 0 0,1 1 0 0 0,1 1 0 0 0,0-2 0 0 0,0 1 0 0 0,-1 0 0 0 0,1 0 0 0 0,-1-1 0 0 0,0-1 0 0 0,1-9 0 0 0,-4 15 0 0 0,0-1 0 0 0,1 0 0 0 0,-1 0 0 0 0,1 0 0 0 0,0 1 0 0 0,2-4 0 0 0,-2 3 0 0 0,1 0 0 0 0,-1 0 0 0 0,0 0 0 0 0,-1 0 0 0 0,1 0 0 0 0,0-5 0 0 0,-1 7 0 0 0,-1-1 0 0 0,1 0 0 0 0,0 0 0 0 0,0 1 0 0 0,1-1 0 0 0,-1 1 0 0 0,0-1 0 0 0,1 1 0 0 0,0-1 0 0 0,-1 1 0 0 0,1 0 0 0 0,1-1 0 0 0,10-13 0 0 0,-11 11 2 0 0,-2 5-5 0 0,1-1-1 0 0,-1 0 1 0 0,0 1 0 0 0,0-1 0 0 0,1 1 0 0 0,-1-1-1 0 0,1 0 1 0 0,-1 1 0 0 0,0-1 0 0 0,1 1 0 0 0,-1-1-1 0 0,1 1 1 0 0,-1-1 0 0 0,1 1 0 0 0,-1 0 0 0 0,1-1 0 0 0,0 1-1 0 0,-1-1 1 0 0,1 1 0 0 0,0 0 0 0 0,-1 0 0 0 0,1-1 3 0 0,4-1-28 0 0,8-9-68 0 0,-10 9-5 0 0,-3 2-22 0 0,9 0-58 0 0,-2 1 50 0 0,-1 0 41 0 0,-2 0 34 0 0,1 4 14 0 0,2 5 22 0 0,2 6-44 0 0,1 5 21 0 0,-1 3 5 0 0,1-6-42 0 0,-7-5 44 0 0,-2-11 34 0 0,-1 1-1 0 0,1-1 1 0 0,-1 0-1 0 0,1 0 1 0 0,0 1-1 0 0,0-1 1 0 0,0 0-1 0 0,0 0 1 0 0,0 0-1 0 0,0 0 1 0 0,1 0-1 0 0,-1 0 1 0 0,1 0-1 0 0,0 0 3 0 0,1 1 0 0 0,1 1 0 0 0,-1 0 0 0 0,0 1 0 0 0,0-1 0 0 0,0 0 0 0 0,0 1 0 0 0,-1 0 0 0 0,0-1 0 0 0,1 2 0 0 0,-2-3 0 0 0,-1 0 0 0 0,1-1 0 0 0,0 1 0 0 0,-1-1 0 0 0,1 1 0 0 0,0-1 0 0 0,1 0 0 0 0,-1 0 0 0 0,0 0 0 0 0,1 1 0 0 0,-1-1 0 0 0,1 0 0 0 0,0-1 0 0 0,0 2 0 0 0,0-2 0 0 0,-1 1 0 0 0,1 0 0 0 0,-1 0 0 0 0,0 0 0 0 0,0 0 0 0 0,1 0 0 0 0,-1 0 0 0 0,0 0 0 0 0,-1 1 0 0 0,1-1 0 0 0,0 0 0 0 0,-1 0 0 0 0,1 1 0 0 0,-1-1 0 0 0,3 11 0 0 0,10 8 0 0 0,3 3 0 0 0,-3-16 0 0 0,-6 3 0 0 0,-7-10 0 0 0,1 0 0 0 0,-1 0 0 0 0,1 0 0 0 0,-1 0 0 0 0,1 0 0 0 0,-1 0 0 0 0,1 0 0 0 0,0 0 0 0 0,-1 0 0 0 0,1 0 0 0 0,0 0 0 0 0,0-1 0 0 0,0 1 0 0 0,0 0 0 0 0,-1-1 0 0 0,2 1 0 0 0,29 15 19 0 0,-18-11 69 0 0,-8 2-28 0 0,-5-7-56 0 0,0 1 1 0 0,1-1 0 0 0,-1 1 0 0 0,0-1 0 0 0,0 0-1 0 0,1 1 1 0 0,-1-1 0 0 0,0 1 0 0 0,1-1 0 0 0,-1 0 0 0 0,1 0-1 0 0,-1 1 1 0 0,0-1 0 0 0,1 0 0 0 0,-1 1 0 0 0,1-1-1 0 0,-1 0 1 0 0,1 0 0 0 0,-1 0 0 0 0,1 0 0 0 0,-1 1-1 0 0,1-1 1 0 0,-1 0 0 0 0,1 0 0 0 0,-1 0 0 0 0,1 0-1 0 0,-1 0 1 0 0,1 0 0 0 0,-1 0 0 0 0,1 0 0 0 0,-1 0 0 0 0,1-1-6 0 0,5 2 56 0 0,-4-1-37 0 0,0 0-1 0 0,-1 0 1 0 0,1 0-1 0 0,0 0 1 0 0,-1 0-1 0 0,1 0 0 0 0,0 0 1 0 0,-1-1-1 0 0,1 1 1 0 0,-1-1-1 0 0,1 1 0 0 0,1-1-17 0 0,1-6 89 0 0,-4 7-84 0 0,1-1 1 0 0,-1 1-1 0 0,0-1 1 0 0,0 1-1 0 0,1 0 1 0 0,-1-1-1 0 0,0 1 1 0 0,1-1-1 0 0,-1 1 1 0 0,0 0-1 0 0,1-1 1 0 0,-1 1-1 0 0,1 0 1 0 0,-1 0-1 0 0,1-1 1 0 0,-1 1-1 0 0,0 0 1 0 0,1 0-1 0 0,-1 0 1 0 0,1-1-1 0 0,-1 1 1 0 0,1 0-1 0 0,-1 0 1 0 0,1 0-1 0 0,-1 0 1 0 0,1 0-1 0 0,-1 0 0 0 0,1 0 1 0 0,-1 0-1 0 0,1 0 1 0 0,-1 0-1 0 0,1 1-5 0 0,1-2 22 0 0,0 1-1 0 0,1 0 0 0 0,-1-1 1 0 0,0 1-1 0 0,0-1 0 0 0,0 0 1 0 0,0 0-1 0 0,0 1 0 0 0,-1-1 1 0 0,1 0-1 0 0,0-1 0 0 0,0 1 1 0 0,-1 0-1 0 0,2-1-21 0 0,20-22 275 0 0,-15 16-209 0 0,-6 5 28 0 0,-1 0-34 0 0,0-4-3 0 0,0 1-14 0 0,9-7 70 0 0,-7 10-22 0 0,-2 0-40 0 0,-1-7-14 0 0,-1 8-7 0 0,-1-9 37 0 0,-4-2-29 0 0,5 12-33 0 0,0-1-1 0 0,0 1 1 0 0,1-1-1 0 0,-1 0 1 0 0,0 1-1 0 0,0-1 1 0 0,1 0 0 0 0,-1 1-1 0 0,1-1 1 0 0,0 0-1 0 0,0 0 1 0 0,-1 1-1 0 0,1-1-4 0 0,1-13 25 0 0,-2-15 26 0 0,-1 14-51 0 0,-9-5 0 0 0,6-5 0 0 0,-1 10-10 0 0,2 4-36 0 0,1-8-66 0 0,1 2-41 0 0,-4 2 60 0 0,2 8 38 0 0,2 0-10 0 0,0 0-18 0 0,2-2-36 0 0,-1-2-60 0 0,-1 2-65 0 0,-3-1-69 0 0,0-1-72 0 0,2-3-254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3:14.8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506 192 6880 0 0,'0'0'157'0'0,"0"0"23"0"0,0 0 11 0 0,0 0-61 0 0,0 0 0 0 0,0 0 57 0 0,2-2 171 0 0,-1 1-229 0 0,1-1-17 0 0,-1 1-42 0 0,4-6 94 0 0,-3 3 1 0 0,-1 1 88 0 0,0 1-74 0 0,-1 0 39 0 0,0 0 45 0 0,0-1 50 0 0,1 1 53 0 0,-1-1 58 0 0,0-7 145 0 0,0 7-7 0 0,0 0-16 0 0,0 2-474 0 0,0 0 0 0 0,0 0 0 0 0,-1 0-1 0 0,1 0 1 0 0,0 0 0 0 0,0 0 0 0 0,-1-1-1 0 0,1 1 1 0 0,0 0 0 0 0,-1 0 0 0 0,1 0 0 0 0,-1-1-72 0 0,-5-5 484 0 0,-3-2 49 0 0,-1-4-146 0 0,7 6-230 0 0,2 6-143 0 0,1 1 1 0 0,0-1-1 0 0,0 1 1 0 0,0-1-1 0 0,0 1 1 0 0,-1-1-1 0 0,1 1 1 0 0,0 0-1 0 0,0-1 1 0 0,-1 1-1 0 0,1-1 1 0 0,0 1-1 0 0,-1 0 1 0 0,1-1-1 0 0,-1 1 1 0 0,1 0-1 0 0,0-1 1 0 0,-1 1-1 0 0,1 0 1 0 0,-1 0-1 0 0,1-1 1 0 0,-1 1-1 0 0,1 0 1 0 0,-1 0-1 0 0,1 0 1 0 0,-1 0-1 0 0,1-1 1 0 0,-1 1-1 0 0,1 0 1 0 0,-1 0-1 0 0,1 0 1 0 0,-1 0-1 0 0,1 0 1 0 0,-1 0-1 0 0,1 1 1 0 0,-1-1-1 0 0,1 0 1 0 0,-1 0-15 0 0,-6-1 156 0 0,1-1-33 0 0,-4-3 46 0 0,2 0-80 0 0,-31-14 280 0 0,11 7-164 0 0,6 3-80 0 0,3 2-58 0 0,2 3 43 0 0,0 5-3 0 0,0 0 58 0 0,0-5 47 0 0,11 2-177 0 0,-4-1 70 0 0,-16-3 200 0 0,17 4-245 0 0,-1 2-39 0 0,-6-1-21 0 0,12 1-2 0 0,-1-1 0 0 0,1 1 0 0 0,-1 0 0 0 0,1 0 0 0 0,0 0 0 0 0,-1 1 0 0 0,1 0 0 0 0,0 0 0 0 0,-4 1 2 0 0,0 3-38 0 0,7-4 27 0 0,-1 0 1 0 0,1-1-1 0 0,-1 1 0 0 0,1 0 0 0 0,-1 0 1 0 0,1-1-1 0 0,-1 1 0 0 0,1-1 0 0 0,-1 1 1 0 0,0-1-1 0 0,1 0 0 0 0,-1 1 1 0 0,0-1-1 0 0,0 0 11 0 0,1 0-13 0 0,-13 0-35 0 0,2 2 68 0 0,11-2-14 0 0,0 0-1 0 0,0 1 1 0 0,0-1-1 0 0,0 1 1 0 0,0-1-1 0 0,0 1 1 0 0,0-1-1 0 0,0 1 1 0 0,0 0-1 0 0,0-1 1 0 0,0 1-1 0 0,1 0 1 0 0,-1 0-1 0 0,0-1 1 0 0,0 1-1 0 0,1 0 1 0 0,-1 0-1 0 0,1 0 1 0 0,-1 1-6 0 0,-2 3 24 0 0,3-5-18 0 0,0 1 0 0 0,0 0 0 0 0,-1-1 0 0 0,1 1 0 0 0,0-1 0 0 0,-1 1 1 0 0,1 0-1 0 0,-1-1 0 0 0,1 1 0 0 0,0-1 0 0 0,-1 1 0 0 0,1-1 0 0 0,-1 1 0 0 0,0-1 0 0 0,1 0 0 0 0,-1 1 0 0 0,1-1 0 0 0,-1 1 0 0 0,1-1 0 0 0,-1 0 1 0 0,0 0-1 0 0,0 1-6 0 0,-4 1 16 0 0,4-1-14 0 0,0-1-1 0 0,0 1 0 0 0,0 0 1 0 0,0 0-1 0 0,0 0 0 0 0,0 0 1 0 0,0 0-1 0 0,0 0 0 0 0,0 0 1 0 0,0 0-1 0 0,0 0 0 0 0,0 1-1 0 0,-4 11 0 0 0,-2-8-5 0 0,3-2-38 0 0,2 8-34 0 0,2 2-38 0 0,0-13 113 0 0,0 0 1 0 0,0 0-1 0 0,0 0 0 0 0,0 0 0 0 0,0 0 0 0 0,0 0 0 0 0,0 1 0 0 0,0-1 0 0 0,0 0 0 0 0,0 0 0 0 0,0 0 0 0 0,0 0 0 0 0,0 0 0 0 0,0 0 0 0 0,0 0 0 0 0,0 0 0 0 0,0 0 0 0 0,0 0 0 0 0,0 1 0 0 0,0-1 0 0 0,0 0 0 0 0,0 0 0 0 0,0 0 0 0 0,0 0 0 0 0,0 0 0 0 0,0 0 0 0 0,-1 0 0 0 0,1 0 0 0 0,0 0 1 0 0,0 0-1 0 0,0 0 0 0 0,0 0 0 0 0,0 0 0 0 0,0 0 0 0 0,0 1 0 0 0,0-1 0 0 0,0 0 0 0 0,0 0 0 0 0,0 0 0 0 0,0 0 0 0 0,-1 0 0 0 0,1 0 0 0 0,0 0 0 0 0,0 0 0 0 0,0 0 0 0 0,0 0 0 0 0,0 0 0 0 0,0 0 0 0 0,0 0 0 0 0,0 0 0 0 0,0 0 0 0 0,0 0 0 0 0,-1 0 0 0 0,1 0 0 0 0,0 0 0 0 0,0 0 0 0 0,0 0 2 0 0,0-1-4 0 0,-1 1 0 0 0,0 0 0 0 0,1 0-1 0 0,-1 0 1 0 0,1 1 0 0 0,-1-1-1 0 0,1 0 1 0 0,-1 0 0 0 0,0 0-1 0 0,1 0 1 0 0,-1 0 0 0 0,1 1 0 0 0,-1-1-1 0 0,1 0 1 0 0,-1 1 0 0 0,1-1-1 0 0,-1 0 1 0 0,1 1 0 0 0,-1-1-1 0 0,1 0 1 0 0,-1 1 4 0 0,1 0-2 0 0,0-1 1 0 0,-1 1-1 0 0,1 0 1 0 0,0-1-1 0 0,0 1 0 0 0,0-1 1 0 0,0 1-1 0 0,0 0 0 0 0,-1-1 1 0 0,1 1-1 0 0,0 0 0 0 0,0-1 1 0 0,0 1-1 0 0,1 0 0 0 0,-1-1 1 0 0,0 1 1 0 0,1 4 2 0 0,1-1 0 0 0,-1 1 0 0 0,1-1 0 0 0,0 1 0 0 0,1 0-2 0 0,-1-1-6 0 0,3 9-6 0 0,6-8-36 0 0,-6 8 26 0 0,8 3-21 0 0,6 0 32 0 0,-8-9 11 0 0,-5-3 0 0 0,0 0 0 0 0,0 0 0 0 0,0 0 0 0 0,3 5 0 0 0,7 4 0 0 0,-13-12 0 0 0,-1 0 0 0 0,0 0 0 0 0,1 1 0 0 0,-1-1 0 0 0,0 1 0 0 0,0 0 0 0 0,0 0 0 0 0,0-1 0 0 0,0 1 0 0 0,0 1 0 0 0,-1-1 0 0 0,1 0 0 0 0,0 0 0 0 0,0 0 0 0 0,0 0 0 0 0,0-1 0 0 0,0 1 0 0 0,1-1 0 0 0,-1 1 0 0 0,0-1 0 0 0,1 0 0 0 0,6 4 0 0 0,0 0 0 0 0,-1 1 0 0 0,5 4 0 0 0,14 9 0 0 0,-13-9 0 0 0,0 0 0 0 0,-1 0 0 0 0,7 8 0 0 0,-17-15 0 0 0,1 1 0 0 0,0-1 0 0 0,1 0 0 0 0,-1 0 0 0 0,0 0 0 0 0,1-1 0 0 0,0 1 0 0 0,-1-1 0 0 0,2 0 0 0 0,-3-1 0 0 0,0 0 0 0 0,0 0 0 0 0,0 0 0 0 0,0 0 0 0 0,0 0 0 0 0,-1 1 0 0 0,1-1 0 0 0,-1 1 0 0 0,1-1 0 0 0,-1 1 0 0 0,1 0 0 0 0,-1 0 0 0 0,0 0 0 0 0,0 1 0 0 0,0-1 0 0 0,0 0 0 0 0,0 1 0 0 0,1 2 0 0 0,28 58 0 0 0,-30-62 0 0 0,-1 0 0 0 0,0 0 0 0 0,0 0 0 0 0,1 0 0 0 0,-1 0 0 0 0,0 0 0 0 0,0 0 0 0 0,0 1 0 0 0,0-1 0 0 0,0 0 0 0 0,0 0 0 0 0,-1 0 0 0 0,1 0 0 0 0,0 0 0 0 0,-1 0 0 0 0,1 0 0 0 0,0 0 0 0 0,-1 0 0 0 0,1 0 0 0 0,-1 0 0 0 0,0 0 0 0 0,1 0 0 0 0,-1 0 0 0 0,0 0 0 0 0,0 0 0 0 0,0 1 0 0 0,0 0 0 0 0,0-1 0 0 0,1 1 0 0 0,-1-1 0 0 0,0 1 0 0 0,1 0 0 0 0,-1 0 0 0 0,1-1 0 0 0,0 1 0 0 0,-1 1 0 0 0,1-2 1 0 0,0-1 0 0 0,0 1 0 0 0,1-1 0 0 0,-1 1-1 0 0,0-1 1 0 0,0 1 0 0 0,0-1 0 0 0,0 1 0 0 0,0-1 0 0 0,-1 0-1 0 0,1 1 1 0 0,0-1 0 0 0,0 1 0 0 0,0-1 0 0 0,0 1-1 0 0,0-1 1 0 0,-1 1 0 0 0,1-1 0 0 0,0 1 0 0 0,0-1-1 0 0,-1 0 1 0 0,1 1 0 0 0,0-1 0 0 0,-1 1 0 0 0,1-1-1 0 0,-1 0 1 0 0,1 1 0 0 0,0-1 0 0 0,-1 0 0 0 0,1 0-1 0 0,-1 1 1 0 0,1-1-1 0 0,-7 4 50 0 0,2 7 78 0 0,-20 3 141 0 0,21-12-222 0 0,-6 3 60 0 0,-12 6 82 0 0,-9-6 83 0 0,23 0-207 0 0,6-4-54 0 0,1 0-1 0 0,-1 0 1 0 0,1-1 0 0 0,0 1-1 0 0,-1 0 1 0 0,0-1-1 0 0,1 1 1 0 0,-1-1 0 0 0,1 1-1 0 0,-1-1 1 0 0,0 1 0 0 0,1-1-1 0 0,-1 0 1 0 0,0 0-11 0 0,-18 0 86 0 0,-26 0 46 0 0,17 0 4 0 0,28 0-127 0 0,-1 0 0 0 0,0 0-1 0 0,1-1 1 0 0,-1 1-1 0 0,1 0 1 0 0,-1-1-1 0 0,0 1 1 0 0,1-1-1 0 0,-1 0 1 0 0,1 0-1 0 0,-1 1 1 0 0,1-1 0 0 0,0 0-1 0 0,-1 0-8 0 0,-6-4 27 0 0,-24-11 53 0 0,17 13-53 0 0,-1 1 26 0 0,0-11-40 0 0,0-1-13 0 0,9 11-5 0 0,7 3 4 0 0,-1 0 0 0 0,1 0 0 0 0,-1 0 0 0 0,1 0-1 0 0,-1 0 1 0 0,1-1 0 0 0,0 1 0 0 0,-1 0 0 0 0,1 0 0 0 0,0-1-1 0 0,-1 1 1 0 0,1 0 0 0 0,-1-1 0 0 0,1 1 0 0 0,0 0 0 0 0,0-1 0 0 0,-1 1-1 0 0,1 0 1 0 0,0-1 0 0 0,0 1 1 0 0,-2-10-116 0 0,0 10 2 0 0,1 0-56 0 0,1 0 36 0 0,-2 0-41 0 0,1 0 107 0 0,0 0 86 0 0,0 0 87 0 0,-2-2 365 0 0,2 2-337 0 0,0-1-112 0 0,1 0-45 0 0,0 1-55 0 0,-1-1-62 0 0,1 0-74 0 0,0 0-80 0 0,-1 0-91 0 0,1-1-99 0 0,0 2 101 0 0,0-1-50 0 0,0 0-54 0 0,0 0-56 0 0,0-1-59 0 0,0 1-61 0 0,0 0-65 0 0,0 0-67 0 0,0-4-1391 0 0,0-4-1236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3:30.6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649 237 6056 0 0,'0'0'176'0'0,"-3"0"-4"0"0,1 0-90 0 0,0 0-57 0 0,-3-2-100 0 0,4 1 91 0 0,0-1 42 0 0,0 1 48 0 0,1-1 76 0 0,-1 0 84 0 0,1-1 98 0 0,0 1 112 0 0,-3-1 30 0 0,-7-8-22 0 0,7 8-155 0 0,2 1-112 0 0,0 0-70 0 0,2-1-67 0 0,-1 0-25 0 0,-1 1 63 0 0,-6-3 205 0 0,6 5-306 0 0,1 0-1 0 0,0-1 1 0 0,-1 1 0 0 0,1 0 0 0 0,0 0 0 0 0,-1 0-1 0 0,1-1 1 0 0,0 1 0 0 0,-1 0 0 0 0,1-1 0 0 0,0 1-1 0 0,-1 0 1 0 0,1-1 0 0 0,0 1 0 0 0,0 0 0 0 0,0-1-1 0 0,-1 1 1 0 0,1 0 0 0 0,0-1 0 0 0,0 1 0 0 0,0-1-1 0 0,0 1 1 0 0,0 0 0 0 0,-1-1 0 0 0,1 1 0 0 0,0-1-1 0 0,0 1 1 0 0,0-1 0 0 0,0 1 0 0 0,0 0 0 0 0,1-1-17 0 0,-1-2 356 0 0,1 2-113 0 0,-1-1-91 0 0,0 1-57 0 0,-1-2-49 0 0,0 0-6 0 0,1 1 35 0 0,0 0 44 0 0,1 1 68 0 0,-4-2 54 0 0,-8-8-7 0 0,9 9-48 0 0,1-1-64 0 0,0 0-39 0 0,1-1-29 0 0,0 0-7 0 0,-1 2 25 0 0,-1-1-3 0 0,-1-1 44 0 0,-13-12 586 0 0,12 12-570 0 0,0 2-110 0 0,-9-3 216 0 0,8-6-41 0 0,-8 6-8 0 0,-19-21 224 0 0,1 10 68 0 0,21 11-344 0 0,1 1-34 0 0,-4-3-41 0 0,10 6-58 0 0,0 0 0 0 0,0 1 0 0 0,1-1 1 0 0,-1 1-1 0 0,0-1 0 0 0,0 1 0 0 0,0 0 0 0 0,0 0 1 0 0,0 0-1 0 0,0 0 0 0 0,-1 1-1 0 0,-5 0 10 0 0,-1-1 16 0 0,8 0-22 0 0,0 0 0 0 0,0 0 1 0 0,0 0-1 0 0,0 0 0 0 0,0 0 0 0 0,0 0 1 0 0,0-1-1 0 0,0 1 0 0 0,0-1 1 0 0,0 1-1 0 0,0-1-4 0 0,-6-4 26 0 0,7 4-22 0 0,-1 0 0 0 0,1 0 0 0 0,-1 0 0 0 0,1 1-1 0 0,-1-1 1 0 0,1 0 0 0 0,-1 1 0 0 0,1-1 0 0 0,-1 1 0 0 0,0-1-1 0 0,1 1 1 0 0,-1 0 0 0 0,0 0 0 0 0,1 0-4 0 0,-24 2 64 0 0,-5 7-72 0 0,24-7 3 0 0,3-1-5 0 0,1-1 1 0 0,-1 1 0 0 0,0-1-1 0 0,1 0 1 0 0,-1 1 0 0 0,0-1-1 0 0,0 0 1 0 0,-1-1 9 0 0,2 1-1 0 0,0 0 1 0 0,0 0-1 0 0,1 0 1 0 0,-1 0-1 0 0,0 0 1 0 0,0 0-1 0 0,0 0 1 0 0,0 1-1 0 0,0-1 1 0 0,1 1 0 0 0,-3 0 0 0 0,-4 4 0 0 0,7-4 0 0 0,-1 0 0 0 0,1 0 0 0 0,-1 0 0 0 0,1-1 0 0 0,-1 1 0 0 0,1 0 0 0 0,-1-1 0 0 0,1 1 0 0 0,-1-1 0 0 0,0 1 0 0 0,1-1 0 0 0,-1 0 0 0 0,1 0 0 0 0,-1 0 0 0 0,-1 0 0 0 0,0 0 0 0 0,1 1 0 0 0,-1-1 0 0 0,1 0 0 0 0,-1 1 0 0 0,1 0 0 0 0,-1-1 0 0 0,1 1 0 0 0,-1 0 0 0 0,1 0 0 0 0,0 1 0 0 0,-1-1 0 0 0,1 0 0 0 0,0 1 0 0 0,0-1 0 0 0,-1 2 0 0 0,-8 10 0 0 0,-10-7 0 0 0,15 0-3 0 0,4-2-6 0 0,-23 10-53 0 0,21-12 64 0 0,-8 2-2 0 0,12-4 0 0 0,-1 0 0 0 0,1 0 0 0 0,-1 0 0 0 0,1 0 0 0 0,-1 0 0 0 0,1 1 0 0 0,0-1 0 0 0,-1 0 0 0 0,1 0 0 0 0,-1 1 0 0 0,1-1 0 0 0,0 0 0 0 0,-1 0 0 0 0,1 1 0 0 0,-1-1 0 0 0,1 0 0 0 0,0 1 0 0 0,-1-1 0 0 0,1 1 0 0 0,-14 24 0 0 0,1-1-6 0 0,0-1-55 0 0,10-19 51 0 0,3 2 6 0 0,0 16-49 0 0,-1-6 37 0 0,0 4 60 0 0,1-17-32 0 0,0-1 0 0 0,0 1 1 0 0,1 0-1 0 0,-1-1 0 0 0,0 1 1 0 0,1 0-1 0 0,0-1 1 0 0,-1 1-1 0 0,2 0-12 0 0,7 15-23 0 0,13 27-218 0 0,-18-39 229 0 0,-1-1 0 0 0,1 0 0 0 0,1 0 0 0 0,-1 0 0 0 0,0-1 0 0 0,1 1 1 0 0,4 2 11 0 0,-2-1-12 0 0,0 0 0 0 0,-1 0 1 0 0,0 0-1 0 0,0 1 1 0 0,0 2 11 0 0,-2-4 0 0 0,0 0 0 0 0,0 1 0 0 0,1-2 0 0 0,-1 1 0 0 0,1 0 0 0 0,0-1 0 0 0,1 0 0 0 0,2 2 0 0 0,29 26-11 0 0,-26-25-7 0 0,-5-4 11 0 0,0 1 0 0 0,0 0 0 0 0,-1 0 0 0 0,1 1 0 0 0,1 2 7 0 0,1 0-2 0 0,-1 0 0 0 0,1 0 0 0 0,1-1 0 0 0,-1 0 1 0 0,1-1-1 0 0,3 2 2 0 0,18 11-43 0 0,-24-13 43 0 0,0-1 0 0 0,0 0 0 0 0,1-1 0 0 0,0 1 0 0 0,0-1 0 0 0,3 0 0 0 0,19 4 53 0 0,-22-6-29 0 0,0 0 0 0 0,-1 1 0 0 0,1 0-1 0 0,3 2-23 0 0,21 14 146 0 0,-10-9-60 0 0,3-3-50 0 0,-18-4-35 0 0,0-1 0 0 0,-1 1 0 0 0,1-1 0 0 0,0 2 0 0 0,-1-1 0 0 0,5 3-1 0 0,3 4 0 0 0,7 4 5 0 0,1 0 0 0 0,7 2-5 0 0,-13-5 40 0 0,0 5-33 0 0,-3 3-54 0 0,-11-16 34 0 0,0-1 1 0 0,0 1-1 0 0,-1-1 0 0 0,1 1 0 0 0,-1 0 0 0 0,0-1 0 0 0,1 1 0 0 0,-1 0 0 0 0,0 1 13 0 0,0-1-14 0 0,1 0 0 0 0,-1 0-1 0 0,0-1 1 0 0,1 1 0 0 0,-1 0 0 0 0,1 0-1 0 0,0 0 1 0 0,-1 0 0 0 0,1 0 0 0 0,0-1-1 0 0,0 1 1 0 0,1 1 14 0 0,3 6-20 0 0,-3 1 67 0 0,-5-4 60 0 0,2-5-94 0 0,0 0-1 0 0,0 0 1 0 0,0 0 0 0 0,0 1 0 0 0,0-1 0 0 0,0 1 0 0 0,0-1-1 0 0,0 0 1 0 0,1 1 0 0 0,-1 0 0 0 0,0-1 0 0 0,1 1-1 0 0,-1-1 1 0 0,1 1 0 0 0,0 0 0 0 0,-1-1 0 0 0,1 1 0 0 0,0 0-13 0 0,0 0 6 0 0,0-1 0 0 0,0 0 0 0 0,-1 0 0 0 0,1 0 0 0 0,0 0 0 0 0,-1 0 0 0 0,1 0 0 0 0,0 0 0 0 0,-1 0 0 0 0,0-1 0 0 0,1 1 0 0 0,-1 0 0 0 0,1 0 0 0 0,-1 0 0 0 0,0 0 0 0 0,0-1 0 0 0,1 1 0 0 0,-1 0 0 0 0,0-1 0 0 0,0 1 0 0 0,0 0 0 0 0,0-1 0 0 0,0 1 0 0 0,0-1 0 0 0,0 0 0 0 0,0 1-6 0 0,-11 6 52 0 0,4-1 1 0 0,-4-1-44 0 0,6-4-8 0 0,1 1-1 0 0,0 1 0 0 0,0-1 0 0 0,0 1 0 0 0,0 0 0 0 0,0 0 0 0 0,0 0 1 0 0,1 1-1 0 0,2-3 0 0 0,0 1 0 0 0,0-1 0 0 0,0 1 0 0 0,0-1 0 0 0,0 0 0 0 0,0 0 0 0 0,0 0 0 0 0,0 0 0 0 0,0 0 0 0 0,-1 0 0 0 0,1-1 0 0 0,0 1 0 0 0,-1-1 0 0 0,1 1 0 0 0,-11 2 0 0 0,-8 8 12 0 0,-8-6 36 0 0,14-1-37 0 0,-20 3-8 0 0,3-5 55 0 0,24-1-55 0 0,0 0 1 0 0,0 0 0 0 0,0 1 0 0 0,0 0 0 0 0,-7 3-4 0 0,13-4 3 0 0,-2 0 3 0 0,1 0 0 0 0,-1 0 0 0 0,0-1 0 0 0,1 1 0 0 0,-1-1-1 0 0,0 0 1 0 0,1 0 0 0 0,-1 0 0 0 0,-1-1-6 0 0,-5 1 1 0 0,-69 0-1 0 0,45 0-24 0 0,32 0 3 0 0,0-1 0 0 0,0 1 1 0 0,0 0-1 0 0,0-1 1 0 0,0 1-1 0 0,1-1 1 0 0,-1 0-1 0 0,0 1 1 0 0,0-1-1 0 0,0 0 1 0 0,1 0-1 0 0,-2-1 21 0 0,-6-3-149 0 0,-2 3-47 0 0,9 1 36 0 0,2-1 21 0 0,0 2 39 0 0,0-2 59 0 0,-1-1 0 0 0,1 1-7 0 0,0 1-42 0 0,0 0-29 0 0,0 0-48 0 0,0-1-57 0 0,1 1-66 0 0,-1 1-339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3:32.7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5640 0 0,'13'0'124'0'0,"-10"0"17"0"0,-3 0 12 0 0,0 0-43 0 0,0 0-2 0 0,0 0 44 0 0,0 2 133 0 0,0-1-259 0 0,0-1-1 0 0,0 1 1 0 0,-1-1-1 0 0,2 1 1 0 0,-1-1-1 0 0,0 1 1 0 0,0-1-1 0 0,0 1 1 0 0,0-1-1 0 0,0 1 1 0 0,0-1-1 0 0,0 1 1 0 0,1-1-1 0 0,-1 0 1 0 0,0 1 0 0 0,0-1-1 0 0,1 1 1 0 0,-1-1-1 0 0,0 0 1 0 0,1 1-1 0 0,-1-1 1 0 0,0 1-1 0 0,1-1 1 0 0,-1 0-1 0 0,0 0 1 0 0,1 1-1 0 0,-1-1 1 0 0,1 0-1 0 0,-1 0 1 0 0,1 1-1 0 0,-1-1 1 0 0,0 0-1 0 0,1 0 1 0 0,-1 0-1 0 0,1 0 1 0 0,-1 0-1 0 0,1 0 1 0 0,-1 0 0 0 0,1 0-1 0 0,-1 0 1 0 0,1 0-1 0 0,0 0-25 0 0,-1 0 9 0 0,0 0 1 0 0,0 0-1 0 0,0 0 1 0 0,0 0-1 0 0,0 0 0 0 0,0 0 1 0 0,0 0-1 0 0,1 0 1 0 0,-1 0-1 0 0,0 0 0 0 0,0 0 1 0 0,0 0-1 0 0,0 0 0 0 0,0 0 1 0 0,0 0-1 0 0,0 0 1 0 0,0 0-1 0 0,0 0 0 0 0,0 0 1 0 0,1 0-1 0 0,-1 0 0 0 0,0 0 1 0 0,0 0-1 0 0,0 0 1 0 0,0 0-1 0 0,0 1 0 0 0,0-1 1 0 0,0 0-1 0 0,0 0 0 0 0,0 0 1 0 0,0 0-1 0 0,0 0 1 0 0,0 0-1 0 0,0 0 0 0 0,0 0 1 0 0,0 0-1 0 0,1 0 1 0 0,-1 0-1 0 0,0 0 0 0 0,0 0 1 0 0,0 1-1 0 0,0-1 0 0 0,0 0 1 0 0,0 0-1 0 0,0 0 1 0 0,0 0-1 0 0,0 0 0 0 0,0 0 1 0 0,0 0-1 0 0,0 0 0 0 0,0 0 1 0 0,0 0-1 0 0,0 1 1 0 0,0-1-1 0 0,0 0 0 0 0,0 0 1 0 0,-1 0-10 0 0,1 9 326 0 0,0 0-35 0 0,-1 11 214 0 0,2 0-114 0 0,4-2-87 0 0,6-2-61 0 0,0 0-17 0 0,-7 0-52 0 0,0-3-50 0 0,9 10 141 0 0,-5 0-95 0 0,-1 5 71 0 0,-3-12 25 0 0,0 0 0 0 0,4 9-266 0 0,-4-15 80 0 0,3 6 145 0 0,-1 1 0 0 0,3 15-225 0 0,-5-8 195 0 0,-2 3 64 0 0,-2-15-123 0 0,1 0 1 0 0,0 0 0 0 0,2 7-137 0 0,8 16 230 0 0,-3-9-103 0 0,-1 7-24 0 0,-4-13-55 0 0,3 4 20 0 0,-4-18-40 0 0,0 1 0 0 0,-1-1 1 0 0,0 0-1 0 0,0 0 1 0 0,-1 2-29 0 0,2 10 157 0 0,4-2-40 0 0,0 0 12 0 0,-4 2 52 0 0,-3-8-97 0 0,0 16 113 0 0,1-23-165 0 0,0-1 0 0 0,0 1 0 0 0,1 0-1 0 0,-1-1 1 0 0,1 1 0 0 0,-1-1 0 0 0,1 1 0 0 0,1 1-32 0 0,2 4 76 0 0,-3-7-59 0 0,0 0 0 0 0,0 1 1 0 0,0-1-1 0 0,0 1 0 0 0,0-1 0 0 0,-1 1 0 0 0,1-1 0 0 0,-1 1 0 0 0,1 0 0 0 0,-1-1 0 0 0,0 1 0 0 0,1 0 0 0 0,-1-1 1 0 0,0 1-18 0 0,0 9 91 0 0,-1-7-66 0 0,1-1 1 0 0,0 1-1 0 0,0-1 0 0 0,1 1 0 0 0,-1-1 0 0 0,1 1 1 0 0,0 2-26 0 0,0-4-174 0 0,0 0 59 0 0,0-1 54 0 0,0 0 45 0 0,0-1 49 0 0,0 0 45 0 0,0 0 58 0 0,1 0 114 0 0,-1 0 94 0 0,0 0-271 0 0,-1 0-34 0 0,1 1-39 0 0,-1 0-35 0 0,0 0-39 0 0,0 1-45 0 0,1 0-99 0 0,-1 1-85 0 0,0 1-97 0 0,0 1-104 0 0,0 0-115 0 0,0 2-124 0 0,0-4 322 0 0,1 1-34 0 0,-1 0-36 0 0,0 1-37 0 0,0-5-1411 0 0,0 0-1103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3:34.0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1 254 5496 0 0,'0'0'124'0'0,"2"0"17"0"0,2-1-90 0 0,-4 1-43 0 0,8 5 68 0 0,9 4 73 0 0,-8-6-88 0 0,1-1 93 0 0,21-3 515 0 0,-25 0-535 0 0,-1 1-44 0 0,9-2 334 0 0,-1-4 59 0 0,-1 0-75 0 0,-1 4-88 0 0,0 1-9 0 0,1-6 40 0 0,1 1-14 0 0,-2 4-51 0 0,-1 1-63 0 0,0-3-51 0 0,1-2-20 0 0,5-4 11 0 0,-5 3-18 0 0,-2 2 19 0 0,-3 2-53 0 0,1 1-32 0 0,1-1-30 0 0,4-1 2 0 0,-2 0 61 0 0,22-23 151 0 0,-27 25-238 0 0,-4 2-21 0 0,-1-1 1 0 0,1 1-1 0 0,0 0 1 0 0,-1 0-1 0 0,1-1 1 0 0,-1 1-1 0 0,1-1 1 0 0,0 1 0 0 0,-1 0-1 0 0,1-1 1 0 0,-1 1-1 0 0,1-1 1 0 0,-1 1-1 0 0,0-1 1 0 0,1 0-1 0 0,-1 1 1 0 0,1-1-1 0 0,-1 1 1 0 0,0-1-1 0 0,0 0 1 0 0,1 1-1 0 0,-1-1-4 0 0,2-4 12 0 0,6-4 3 0 0,22-8 79 0 0,-23 14-96 0 0,0 0 1 0 0,-6 3 3 0 0,-1 0-1 0 0,1-1 1 0 0,-1 1-1 0 0,1 0 0 0 0,-1 0 1 0 0,0 0-1 0 0,1-1 1 0 0,-1 1-1 0 0,1 0 0 0 0,-1-1 1 0 0,1 1-1 0 0,-1 0 1 0 0,0-1-1 0 0,1 1 0 0 0,-1 0 1 0 0,0-1-1 0 0,1 1 1 0 0,-1-1-1 0 0,0 1 1 0 0,0 0-1 0 0,1-1 0 0 0,-1 1 1 0 0,0-1-1 0 0,0 1 1 0 0,0-1-1 0 0,0 1 0 0 0,0-1 1 0 0,0 1-1 0 0,1-1 1 0 0,-1 1-1 0 0,0-1 0 0 0,0 1 1 0 0,-1-1-1 0 0,1 1 1 0 0,0-1-1 0 0,0 0 1 0 0,0 1-1 0 0,0-1-1 0 0,0 1 1 0 0,0-1 1 0 0,0 0 0 0 0,0 0-1 0 0,0 0 1 0 0,0 0-1 0 0,0 1 1 0 0,0-1-1 0 0,0 0 1 0 0,1 0-1 0 0,-1 0 1 0 0,0 0-1 0 0,0 1 1 0 0,1-1-1 0 0,0-1-1 0 0,9-3 58 0 0,-10 5-55 0 0,1-1 0 0 0,-1 1 0 0 0,0-1 0 0 0,0 1 0 0 0,0-1 0 0 0,1 1 1 0 0,-1-1-1 0 0,0 1 0 0 0,0-1 0 0 0,0 1 0 0 0,0-1 0 0 0,0 1 0 0 0,0-1 0 0 0,0 1 1 0 0,0-1-1 0 0,0 1 0 0 0,0-1 0 0 0,0 1 0 0 0,0-1 0 0 0,-1 1 0 0 0,1-1 0 0 0,0 1 1 0 0,0-1-1 0 0,0 1 0 0 0,-1-1 0 0 0,1 1-3 0 0,-13-16 75 0 0,-3 0-5 0 0,0 0-1 0 0,9 8-40 0 0,4 6-22 0 0,-2-1 7 0 0,4 3-13 0 0,0-1 0 0 0,0 1-1 0 0,0-1 1 0 0,0 1 0 0 0,0 0 0 0 0,0-1 0 0 0,0 1-1 0 0,-1 0 1 0 0,1 0 0 0 0,0-1 0 0 0,0 1 0 0 0,0 0-1 0 0,0 0 1 0 0,0 0 0 0 0,0 1 0 0 0,-1-1-1 0 0,-27 1-2 0 0,-2-1 2 0 0,27 1-6 0 0,1 0-1 0 0,-1 0 1 0 0,1 0 0 0 0,0 0 0 0 0,0 1 0 0 0,0 0 0 0 0,-1-1 0 0 0,1 1 0 0 0,1 0 0 0 0,-1 1 0 0 0,0-1 0 0 0,0 0 0 0 0,1 1-1 0 0,0-1 1 0 0,-1 1 0 0 0,1 0 0 0 0,0 0 0 0 0,0 0 0 0 0,1 0 0 0 0,-1 0 0 0 0,0 0 0 0 0,1 1 0 0 0,0-1 0 0 0,0 1 0 0 0,0 1 6 0 0,1-3 2 0 0,-1 0 0 0 0,1-1 1 0 0,0 1-1 0 0,-1 0 1 0 0,1 0-1 0 0,-1-1 0 0 0,1 1 1 0 0,-1 0-1 0 0,0-1 1 0 0,0 1-1 0 0,0-1 1 0 0,0 1-1 0 0,0-1 0 0 0,0 1 1 0 0,0-1-1 0 0,0 0 1 0 0,0 1-1 0 0,-1-1-2 0 0,0 1 4 0 0,1-1 1 0 0,-1 1-1 0 0,1-1 1 0 0,0 1-1 0 0,-1-1 1 0 0,1 1-1 0 0,0 0 1 0 0,0 0-1 0 0,0-1 1 0 0,1 1-1 0 0,-1 0 1 0 0,0 0-1 0 0,1 0 1 0 0,-1 0-1 0 0,1 0 1 0 0,-1 0-1 0 0,1 0 1 0 0,0 2-5 0 0,1 5 9 0 0,-1 12 18 0 0,-4-4 29 0 0,3-12-59 0 0,-6 14 40 0 0,6-15-24 0 0,0 0 0 0 0,0-1 0 0 0,1 1 0 0 0,-1 0 0 0 0,1 0 0 0 0,0-1 0 0 0,0 1 0 0 0,0 0 0 0 0,0 0 0 0 0,0-1 0 0 0,1 1 0 0 0,0 1-13 0 0,5 7 41 0 0,-5-10-34 0 0,0-1-1 0 0,0 1 0 0 0,-1-1 1 0 0,1 1-1 0 0,0-1 1 0 0,-1 1-1 0 0,1-1 0 0 0,-1 1 1 0 0,1 0-1 0 0,-1-1 1 0 0,0 1-1 0 0,0 0 1 0 0,0-1-1 0 0,0 1-6 0 0,0 1 7 0 0,0-1 1 0 0,0 1-1 0 0,0-1 1 0 0,0 0-1 0 0,0 1 1 0 0,1-1 0 0 0,-1 1-1 0 0,1-1 1 0 0,0 0-1 0 0,0 0 1 0 0,-1 1-1 0 0,1-1 1 0 0,1 0-1 0 0,-1 0 1 0 0,0 0-1 0 0,0 0 1 0 0,1 0-1 0 0,0 0 1 0 0,0 0-8 0 0,0 1 18 0 0,1 0 1 0 0,-1 0 0 0 0,0 0-1 0 0,0 1 1 0 0,0-1 0 0 0,1 2-19 0 0,-2-2 29 0 0,1 1 1 0 0,0-1 0 0 0,0 0 0 0 0,1 1-1 0 0,-1-1 1 0 0,1 0-30 0 0,6 6 85 0 0,-8-7-68 0 0,0 0 1 0 0,1 0-1 0 0,-1-1 1 0 0,1 1-1 0 0,-1-1 0 0 0,1 1 1 0 0,0-1-1 0 0,0 0 1 0 0,-1 1-1 0 0,1-1 1 0 0,0 0-1 0 0,0 0 0 0 0,0 0 1 0 0,0-1-1 0 0,0 1 1 0 0,1 0-1 0 0,-1-1 1 0 0,0 0-1 0 0,0 1 0 0 0,0-1 1 0 0,1 0-18 0 0,1 0 3 0 0,0 1-1 0 0,0-1 1 0 0,0 1 0 0 0,0 0-1 0 0,0 0 1 0 0,0 0 0 0 0,0 0-1 0 0,-1 1 1 0 0,1 0 0 0 0,2 1-3 0 0,-3-2 0 0 0,0 0 0 0 0,-1 0 0 0 0,1-1 0 0 0,0 1 0 0 0,0-1 0 0 0,0 0 0 0 0,0 1 0 0 0,0-1 0 0 0,0-1 0 0 0,0 1 0 0 0,1 0 0 0 0,7-1 0 0 0,0 0-52 0 0,11-4 160 0 0,-12 1-142 0 0,-5 2-35 0 0,0 0-45 0 0,1 0-55 0 0,1-1-61 0 0,-4 3 31 0 0,-1-1-35 0 0,4-2-324 0 0,-2 1 71 0 0,1 0-48 0 0,4-3-635 0 0,4-1-507 0 0,6-4-959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3:38.0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32 303 4928 0 0,'0'0'141'0'0,"3"3"-6"0"0,10 7-107 0 0,0-5-28 0 0,-7 6 0 0 0,-1-8 10 0 0,0-1 60 0 0,-1 5 157 0 0,0-2 119 0 0,9-4 27 0 0,4 1-34 0 0,-7 1-83 0 0,-2 1-12 0 0,2 1 37 0 0,1-2 197 0 0,2-2-69 0 0,1-1-70 0 0,-2-1-69 0 0,-2 0-40 0 0,0 2 80 0 0,-1 1-51 0 0,-2 1-44 0 0,-1 0-34 0 0,3 1 28 0 0,-8-4-183 0 0,0 1 1 0 0,1-1-1 0 0,-1 0 1 0 0,0 1-1 0 0,1-1 1 0 0,-1 0-1 0 0,0 0 1 0 0,1 0 0 0 0,-1 0-1 0 0,0 0 1 0 0,1 0-1 0 0,-1 0 1 0 0,0 0-1 0 0,1-1 1 0 0,-1 1-1 0 0,0-1-26 0 0,13-5 333 0 0,-13 5-284 0 0,0 0 0 0 0,1 0 0 0 0,-1 1 0 0 0,1-1 0 0 0,-1 0-1 0 0,1 1 1 0 0,-1-1 0 0 0,1 1 0 0 0,-1 0 0 0 0,1 0 0 0 0,-1-1-1 0 0,1 1 1 0 0,0 0-49 0 0,12 0 278 0 0,-3 1-142 0 0,-1-1-32 0 0,15-3 92 0 0,-11-4-35 0 0,0-1 33 0 0,-11 6-129 0 0,0 0-1 0 0,-1 1 1 0 0,1-1-1 0 0,0 1 1 0 0,0-1-1 0 0,0 1 0 0 0,1 0 1 0 0,-1 0-1 0 0,0 1 1 0 0,2-1-65 0 0,0-2 254 0 0,9-8-71 0 0,-1 6-30 0 0,-8-5-7 0 0,1 5-55 0 0,-5 5-86 0 0,-1 0 0 0 0,1 0-1 0 0,-1-1 1 0 0,1 1-1 0 0,-1 0 1 0 0,0-1 0 0 0,1 1-1 0 0,-1 0 1 0 0,1-1 0 0 0,-1 1-1 0 0,0 0 1 0 0,0-1-1 0 0,1 1 1 0 0,-1-1 0 0 0,0 1-1 0 0,1 0 1 0 0,-1-1 0 0 0,0 1-1 0 0,0-1 1 0 0,0 1 0 0 0,0-1-1 0 0,0 1 1 0 0,0-1-1 0 0,1 1 1 0 0,-1-1 0 0 0,0 1-1 0 0,0-1 1 0 0,0 1 0 0 0,-1-1-1 0 0,1 1 1 0 0,0-1 0 0 0,0 0-5 0 0,0 1 5 0 0,0-1 1 0 0,0 0 0 0 0,0 0 0 0 0,0 1 0 0 0,0-1 0 0 0,0 0 0 0 0,1 0 0 0 0,-1 1 0 0 0,0-1 0 0 0,0 0 0 0 0,1 1 0 0 0,-1-1-1 0 0,0 0 1 0 0,1 1 0 0 0,-1-1 0 0 0,1 0 0 0 0,-1 1 0 0 0,0-1 0 0 0,1 1 0 0 0,0-1 0 0 0,-1 1 0 0 0,1-1 0 0 0,-1 1-1 0 0,1-1 1 0 0,0 1-6 0 0,-1 0 5 0 0,1-1 1 0 0,-1 1-1 0 0,1 0 0 0 0,-1-1 0 0 0,1 1 0 0 0,-1-1 0 0 0,0 1 0 0 0,1 0 0 0 0,-1-1 0 0 0,0 1 0 0 0,1-1 0 0 0,-1 1 0 0 0,0-1 0 0 0,1 1 0 0 0,-1-1 0 0 0,0 0 0 0 0,0 1 1 0 0,0-1-1 0 0,1 1 0 0 0,-1-1 0 0 0,0 1 0 0 0,0-1 0 0 0,0 0 0 0 0,0 0-5 0 0,0-1 75 0 0,0-1-3 0 0,0 0-47 0 0,0 1-15 0 0,0 0 1 0 0,0 0 0 0 0,0 0 0 0 0,0 1 0 0 0,0-1-1 0 0,0 0 1 0 0,0 0 0 0 0,-1 0 0 0 0,1 0 0 0 0,-1 1 0 0 0,0-2-11 0 0,-5-2 46 0 0,5 5-42 0 0,1 0-1 0 0,-1 0 0 0 0,1-1 0 0 0,0 1 0 0 0,-1 0 0 0 0,1 0 0 0 0,-1-1 0 0 0,1 1 0 0 0,0 0 0 0 0,-1-1 0 0 0,1 1 0 0 0,0-1 0 0 0,-1 1 0 0 0,1 0 0 0 0,0-1 0 0 0,0 1 0 0 0,-1-1 0 0 0,1 1 0 0 0,0-1 0 0 0,0 1 0 0 0,0-1 0 0 0,0 1 0 0 0,0-1 0 0 0,0 1 0 0 0,0-1 0 0 0,0 1 0 0 0,0-1 0 0 0,0 1 0 0 0,0-1 0 0 0,0 1 1 0 0,0-1-1 0 0,0 0-3 0 0,0 0 7 0 0,0-1 1 0 0,0 0 0 0 0,-1 1 0 0 0,1-1 0 0 0,0 0 0 0 0,-1 1 0 0 0,1-1-1 0 0,-1 1 1 0 0,0-1 0 0 0,1 1 0 0 0,-1-1 0 0 0,0 1 0 0 0,0-1-1 0 0,0 1-6 0 0,-4-7 37 0 0,-2-6 39 0 0,-15-25 193 0 0,13 26-217 0 0,-3 0-39 0 0,9 9-4 0 0,0 0 0 0 0,0 1 0 0 0,0-2-1 0 0,1 1 1 0 0,-2-2-10 0 0,-11-17 27 0 0,1 11 41 0 0,-27-8 65 0 0,19 9-30 0 0,18 10-85 0 0,0 0-1 0 0,0 0 1 0 0,0 0-1 0 0,0 1 1 0 0,0-1-1 0 0,0 1 1 0 0,0 0-1 0 0,0 0 1 0 0,0 0 0 0 0,-2 1-18 0 0,-14 0 3 0 0,14 0-25 0 0,-1 0 1 0 0,1 0-1 0 0,0 1 0 0 0,0-1 1 0 0,0 1-1 0 0,0 0 1 0 0,0 1-1 0 0,-2 1 22 0 0,-17 8-38 0 0,15-7 48 0 0,-22 22-25 0 0,27-25 6 0 0,1 0-8 0 0,1-1 0 0 0,0 1 0 0 0,-1 0 0 0 0,1 0-1 0 0,0 0 1 0 0,0 1 0 0 0,0-1 0 0 0,0 1 0 0 0,0 0 0 0 0,1-1 0 0 0,-1 1 0 0 0,1 0 0 0 0,-1 2 17 0 0,-4 6-9 0 0,3-5 9 0 0,0 0 0 0 0,0 0-1 0 0,0 0 1 0 0,-5 3 0 0 0,8-7-3 0 0,-1 0 1 0 0,1 0 0 0 0,-1 0-1 0 0,1 0 1 0 0,0 0 0 0 0,0 0-1 0 0,0 0 1 0 0,0 0 0 0 0,0 0-1 0 0,0 0 1 0 0,1 1 0 0 0,-1-1-1 0 0,1 0 1 0 0,-1 1 2 0 0,-2 10-21 0 0,-3 3 11 0 0,5-13 10 0 0,0 0 0 0 0,-1 0 0 0 0,1 1 0 0 0,1-1 0 0 0,-1 0 0 0 0,0 1 0 0 0,1-1 0 0 0,0 2 0 0 0,0 124 0 0 0,0-121 0 0 0,1 0 0 0 0,0 0 0 0 0,0 0 0 0 0,1 0 0 0 0,-1-1 0 0 0,2 1 0 0 0,2 6 0 0 0,-1-1 0 0 0,-1-6 1 0 0,1 1 0 0 0,0-1 0 0 0,0 0 1 0 0,1 0-2 0 0,12 19 38 0 0,-9-15 3 0 0,23 26 91 0 0,-27-31-119 0 0,-3-4-8 0 0,0 0 0 0 0,1 0 0 0 0,-1 0 0 0 0,1 0 0 0 0,0 0 0 0 0,-1 0 0 0 0,1 0 0 0 0,1 0-5 0 0,14 5 10 0 0,-15-7-10 0 0,1 1 0 0 0,-1 0 0 0 0,0-1 0 0 0,1 1 0 0 0,-1 0 0 0 0,0 1 0 0 0,0-1 0 0 0,0 0 0 0 0,0 1 0 0 0,0-1 0 0 0,0 1 0 0 0,0-1 1 0 0,0 1-1 0 0,-2-2 0 0 0,4 4 0 0 0,0 0 0 0 0,0 0 0 0 0,0-1 0 0 0,1 1 0 0 0,3 1 0 0 0,13 3 0 0 0,-17-7 0 0 0,0 0 0 0 0,0 1 0 0 0,-1 0 0 0 0,1-1 0 0 0,0 1 0 0 0,2 2 0 0 0,-2-1-1 0 0,1-1 1 0 0,-1 0 0 0 0,1 0 0 0 0,0-1 0 0 0,-1 1 0 0 0,1-1 0 0 0,0 0 0 0 0,0 0 0 0 0,0-1 0 0 0,0 1 0 0 0,56-1 58 0 0,-35 0 13 0 0,-22 0-16 0 0,0 0-40 0 0,0 0-40 0 0,0 0-41 0 0,0 0-44 0 0,0 0-42 0 0,0 0-44 0 0,0 0-46 0 0,0 0-45 0 0,0 0-47 0 0,0 0-47 0 0,-1 0-48 0 0,1 0-50 0 0,-1 0-50 0 0,1 0-51 0 0,-1 0-51 0 0,5 0-1321 0 0,2 0-1117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3:38.5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412 224 6536 0 0,'0'-3'141'0'0,"0"-23"200"0"0,-3 21-183 0 0,0 1-129 0 0,-4-5-36 0 0,1-2 36 0 0,-4-10 65 0 0,5 11 265 0 0,-2-5 353 0 0,1 8-436 0 0,-7-8 520 0 0,10 10-578 0 0,-1-2 319 0 0,-3 3-88 0 0,2 1-308 0 0,-3-4 132 0 0,0-7 222 0 0,1 0-16 0 0,-1 7-233 0 0,-12-2 265 0 0,0 0-75 0 0,1 2-103 0 0,10 3-214 0 0,0 2-36 0 0,-6-2 49 0 0,0 3-36 0 0,-14 2 10 0 0,7 0-72 0 0,-4 1-44 0 0,24-1 5 0 0,0 0-1 0 0,0-1 0 0 0,0 1 0 0 0,0 0 0 0 0,0 0 0 0 0,1 1 1 0 0,-1-1-1 0 0,0 0 0 0 0,1 0 0 0 0,-1 1 0 0 0,1 0 6 0 0,-2 0-3 0 0,0 0 0 0 0,0 0 0 0 0,1 0 0 0 0,-1 0 0 0 0,-1-1 0 0 0,0 1 3 0 0,2-1 0 0 0,0 0 1 0 0,1 0-1 0 0,-1 0 0 0 0,0 0 0 0 0,0 0 1 0 0,1 0-1 0 0,-1 0 0 0 0,0 1 1 0 0,1-1-1 0 0,-1 1 0 0 0,1-1 0 0 0,0 1 1 0 0,-1 0-1 0 0,-3 9 1 0 0,4-9-2 0 0,0 0-1 0 0,0 0 1 0 0,0 1 0 0 0,0-1-1 0 0,-1 0 1 0 0,1 0 0 0 0,-1 0-1 0 0,0 0 1 0 0,0 0 1 0 0,1-1-5 0 0,-1 1 0 0 0,1 0 0 0 0,-1 0 0 0 0,1 0 0 0 0,0 0-1 0 0,0 0 1 0 0,-1 0 0 0 0,2 0 0 0 0,-1 0 0 0 0,0 0 0 0 0,0 1 0 0 0,1-1 0 0 0,-1 0 0 0 0,1 0 0 0 0,-1 1 0 0 0,1-1 0 0 0,0 0-1 0 0,0 1 1 0 0,0-1 0 0 0,0 0 0 0 0,1 1 5 0 0,-1-1-3 0 0,0-1-1 0 0,-1 1 0 0 0,1-1 0 0 0,0 1 1 0 0,-1 0-1 0 0,1-1 0 0 0,-1 1 1 0 0,1-1-1 0 0,-1 1 0 0 0,1-1 1 0 0,-1 0-1 0 0,0 1 0 0 0,0-1 4 0 0,-5 12-42 0 0,2 13 12 0 0,4-25 22 0 0,0 1 1 0 0,0 0 0 0 0,0 0-1 0 0,0 0 1 0 0,1 0 0 0 0,-1 0-1 0 0,1 0 1 0 0,0 0 0 0 0,0 0 7 0 0,1 1-7 0 0,-1 1 0 0 0,1 0 0 0 0,0-1 0 0 0,-1 1 0 0 0,0 0 0 0 0,0 0 0 0 0,0 0 0 0 0,0 0 0 0 0,-1 0 0 0 0,1 3 7 0 0,-1-5-3 0 0,0 1-1 0 0,0-1 1 0 0,0 1-1 0 0,0-1 1 0 0,1 1 0 0 0,-1-1-1 0 0,1 1 1 0 0,0-1-1 0 0,0 1 1 0 0,-1-1-1 0 0,2 0 1 0 0,-1 0 0 0 0,0 1-1 0 0,0-1 1 0 0,1 0-1 0 0,-1 0 1 0 0,1 0 3 0 0,0 1 0 0 0,0 0-1 0 0,0 0 1 0 0,0 0 0 0 0,0 0 0 0 0,0 0-1 0 0,-1 0 1 0 0,1 2 0 0 0,3 15 48 0 0,-4-15-35 0 0,0 0 0 0 0,0-1 0 0 0,0 1-1 0 0,1-1 1 0 0,0 1 0 0 0,0-1 0 0 0,1 2-13 0 0,15 20 57 0 0,-14-21-56 0 0,1 0 0 0 0,-1 1 0 0 0,1-2 0 0 0,0 1 0 0 0,1 0 0 0 0,-1-1 0 0 0,4 2-1 0 0,-7-4 0 0 0,1 0 0 0 0,0 0 0 0 0,-1 0 0 0 0,0 1 0 0 0,1-1 0 0 0,-1 1 0 0 0,0 0 0 0 0,0 0 0 0 0,1 2 0 0 0,9 12 0 0 0,-8-14 0 0 0,-1 0 0 0 0,1 0 0 0 0,-1-1 0 0 0,1 0 0 0 0,0 0 0 0 0,0 0 0 0 0,3 1 0 0 0,-3-1 0 0 0,-1-1 0 0 0,1 1 0 0 0,-1 0 0 0 0,1 0 0 0 0,-1 0 0 0 0,0 0 0 0 0,0 0 0 0 0,0 1 0 0 0,0 0 0 0 0,0-1 0 0 0,-1 1 0 0 0,1 0 0 0 0,0 1 0 0 0,0 1 0 0 0,-2-2 0 0 0,1-1 0 0 0,-1 0 0 0 0,1 0 0 0 0,-1 0 0 0 0,1 0 0 0 0,0 0 0 0 0,-1-1 0 0 0,2 2 0 0 0,14 3 0 0 0,-16-6 0 0 0,1 0 0 0 0,0 1 0 0 0,-1-1 0 0 0,1 1 0 0 0,-1-1 0 0 0,1 1 0 0 0,-1-1 0 0 0,1 1 0 0 0,-1 0 0 0 0,1 0 0 0 0,-1 0 0 0 0,0 0 0 0 0,1 0 0 0 0,-1 0 0 0 0,0 0 0 0 0,0 1 0 0 0,0-1 0 0 0,0 0 0 0 0,1 1 0 0 0,0 2 0 0 0,0-1 1 0 0,0 1 0 0 0,1-1 0 0 0,-1 0-1 0 0,1 0 1 0 0,0 0 0 0 0,0 0 0 0 0,0 0-1 0 0,0-1 1 0 0,0 1 0 0 0,1-1 0 0 0,-1 0-1 0 0,1 0 1 0 0,0 0-1 0 0,1 0 13 0 0,-1 0 0 0 0,1 0-1 0 0,-1 0 1 0 0,0 0 0 0 0,1 1 0 0 0,0 1-13 0 0,-1-1 29 0 0,0 0 0 0 0,0 1 1 0 0,0 0-1 0 0,-1 0 1 0 0,1 1-30 0 0,13 22 242 0 0,-10-13-77 0 0,0 0 32 0 0,2 4 118 0 0,-8-16-284 0 0,-1-1 1 0 0,1 1 0 0 0,-1-1-1 0 0,0 1 1 0 0,1-1-1 0 0,-1 1 1 0 0,0-1-1 0 0,0 1 1 0 0,0-1-1 0 0,0 1 1 0 0,0-1 0 0 0,0 1-1 0 0,0-1 1 0 0,-1 1-1 0 0,1-1 1 0 0,-1 1-1 0 0,1-1 1 0 0,-1 1-32 0 0,-9 4 295 0 0,5 1-86 0 0,-1 7 34 0 0,0 0 5 0 0,1-7-29 0 0,-5-1 80 0 0,-4 1-68 0 0,10-5-143 0 0,-7 3 109 0 0,-2 1 17 0 0,0 0-5 0 0,2-2-23 0 0,2 1-56 0 0,0-1-33 0 0,-1-1-15 0 0,-6-1-3 0 0,14-2-68 0 0,0 0-1 0 0,0 0 0 0 0,1 0 1 0 0,-1 0-1 0 0,0 0 0 0 0,1 1 1 0 0,-1-1-1 0 0,1 1 0 0 0,-1-1 0 0 0,0 1 1 0 0,1 0-1 0 0,-1 0 0 0 0,1-1 1 0 0,-1 2-11 0 0,-10 4 59 0 0,9-5-47 0 0,0-1 0 0 0,0 1 0 0 0,0 0 0 0 0,0-1 0 0 0,0 0 0 0 0,0 0 0 0 0,0 1 0 0 0,1-2 0 0 0,-1 1-1 0 0,0 0 1 0 0,0-1 0 0 0,0 1 0 0 0,0-1 0 0 0,-1 0-12 0 0,-4-4 32 0 0,7 4-25 0 0,-1 0 0 0 0,1 0 0 0 0,-1 0 0 0 0,1 0 0 0 0,-1 1 0 0 0,1-1 0 0 0,-1 1 0 0 0,1-1 0 0 0,-1 1 0 0 0,0-1 0 0 0,1 1 0 0 0,-1 0-1 0 0,0 0 1 0 0,0 0-7 0 0,-16-3 39 0 0,-2-6-89 0 0,16 7 32 0 0,-6 0-98 0 0,5 2 113 0 0,2-1-40 0 0,0 1-34 0 0,0-1-50 0 0,0 0-24 0 0,1 1-49 0 0,-1-1-54 0 0,1 0-62 0 0,0 0 1 0 0,0 0-51 0 0,-1 0-54 0 0,1 0-59 0 0,0 0-62 0 0,0 0-65 0 0,-1 0-70 0 0,1 0-72 0 0,-4-1-1530 0 0,-4 1-1296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0:04.9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112 428 8840 0 0,'3'0'197'0'0,"6"0"-18"0"0,0 0-35 0 0,10 0 60 0 0,46 0 192 0 0,-52 0-260 0 0,1 0 54 0 0,0 0 74 0 0,0 0 88 0 0,0 0 105 0 0,-1 0 121 0 0,0-2-216 0 0,1-5 23 0 0,-2 1-37 0 0,-1 5-36 0 0,-4 0-109 0 0,-1-1-37 0 0,4-4 80 0 0,-2 2-99 0 0,5-3 95 0 0,-2 2-56 0 0,-3 1-56 0 0,-6 3-73 0 0,2 1-18 0 0,0 0 5 0 0,-1-1 24 0 0,-1 0 33 0 0,1-1 52 0 0,-1-1-134 0 0,2 0 52 0 0,11-13 280 0 0,-10 11-268 0 0,-2 3 25 0 0,0 0-31 0 0,0 0-36 0 0,3-6-12 0 0,-5 6-6 0 0,4-3 54 0 0,6-5-5 0 0,-8 7 13 0 0,-6 0-15 0 0,2 2-65 0 0,-1 0 0 0 0,1-1 1 0 0,0 1-1 0 0,0-1 1 0 0,0 0-1 0 0,0 1 0 0 0,0-1 1 0 0,1 0-1 0 0,-1 0 1 0 0,0 1-1 0 0,1-1 0 0 0,-1 0 1 0 0,1 0-1 0 0,0 0 1 0 0,0 0-6 0 0,-1-15 73 0 0,1 15-66 0 0,0 0 1 0 0,-1 1-1 0 0,1-1 0 0 0,0 0 0 0 0,-1 1 0 0 0,1-1 1 0 0,-1 1-1 0 0,1-1 0 0 0,-1 1 0 0 0,0-1 0 0 0,0 1 1 0 0,1-1-1 0 0,-1 1 0 0 0,0-1-7 0 0,-4-6 22 0 0,0-2-7 0 0,4 7-5 0 0,0 1-1 0 0,0 0 1 0 0,0 0-1 0 0,-1 0 1 0 0,1-1-1 0 0,-1 1 1 0 0,1 1 0 0 0,-1-1-1 0 0,0 0-9 0 0,0-1 11 0 0,0 0-1 0 0,0 0 0 0 0,0 1 1 0 0,0-1-1 0 0,1 0 1 0 0,-1-2-11 0 0,1 3 1 0 0,0 0 1 0 0,0 1-1 0 0,0-1 0 0 0,0 0 1 0 0,0 0-1 0 0,0 1 1 0 0,0-1-1 0 0,-1 0 1 0 0,1 1-1 0 0,-1-1 1 0 0,1 1-1 0 0,-1 0 0 0 0,0-1-1 0 0,-18-8 55 0 0,-21-14-39 0 0,15 7 33 0 0,2 5-45 0 0,20 11-4 0 0,0 0 0 0 0,0 0 0 0 0,-1 0 0 0 0,1 0 0 0 0,-1 1 0 0 0,1 0 0 0 0,0 0 0 0 0,-1 0 0 0 0,-3 1 0 0 0,-8 0 0 0 0,9-1 0 0 0,5 0 0 0 0,0 0 0 0 0,0 0 0 0 0,-1 0 0 0 0,1 0 0 0 0,0 0 0 0 0,0 0 0 0 0,0 1 0 0 0,0-1 0 0 0,0 1 0 0 0,-1 0 0 0 0,-5 3 0 0 0,-19 8 0 0 0,22-11 0 0 0,-1 1 0 0 0,0 0 0 0 0,0 0 0 0 0,0 1 0 0 0,0-1 0 0 0,1 1 0 0 0,-1 1 0 0 0,1-1 0 0 0,-4 4 0 0 0,-38 40 0 0 0,45-45-3 0 0,0 0-1 0 0,1 0 0 0 0,-1 0 1 0 0,1 0-1 0 0,-1 0 0 0 0,1 0 1 0 0,0 1-1 0 0,0-1 0 0 0,0 0 0 0 0,1 1 1 0 0,-1-1-1 0 0,0 1 0 0 0,1-1 4 0 0,-1 1-3 0 0,1-1-1 0 0,-1 1 0 0 0,0-1 1 0 0,0 1-1 0 0,0-1 0 0 0,0 0 1 0 0,0 1-1 0 0,0-1 0 0 0,0 0 1 0 0,-1 0-1 0 0,1 0 0 0 0,-1 0 0 0 0,0 0 4 0 0,0 0 3 0 0,1-1 0 0 0,-1 1 0 0 0,1 0 0 0 0,0 0 0 0 0,-1 0 0 0 0,1 0 0 0 0,0 0 0 0 0,0 0 0 0 0,0 1 0 0 0,1-1 0 0 0,-1 0 0 0 0,0 0 0 0 0,1 1 0 0 0,0-1 0 0 0,-1 1-3 0 0,-1 10 22 0 0,-2 2-12 0 0,1-6-10 0 0,1 0 1 0 0,0 0 0 0 0,1 1-1 0 0,0-1 1 0 0,1 1-1 0 0,-1 1 0 0 0,1 11 2 0 0,-1 13-14 0 0,5 0-38 0 0,1-18 40 0 0,-3-11 7 0 0,0 1 0 0 0,-1 0 1 0 0,1 0-1 0 0,-2 0 0 0 0,1 2 3 0 0,1 9-46 0 0,4-1 37 0 0,-2-9 30 0 0,1 0 1 0 0,0 0 0 0 0,1 0 0 0 0,3 4-22 0 0,-3-5 15 0 0,-1 1 0 0 0,1-1-1 0 0,1 5-14 0 0,-5-6 0 0 0,1 0 0 0 0,0-1 0 0 0,1 0-1 0 0,-1 0 1 0 0,1 0 0 0 0,0 0-1 0 0,0 0 1 0 0,1-1 0 0 0,0 1 0 0 0,8 7-10 0 0,-10-9 3 0 0,1 0-1 0 0,0 0 1 0 0,0-1-1 0 0,0 1 0 0 0,0-1 1 0 0,0 0-1 0 0,1 0 1 0 0,1 0 7 0 0,16 8 14 0 0,-1 1 36 0 0,-12-7-32 0 0,1 0 0 0 0,0-2 0 0 0,7 2-18 0 0,-2 0 29 0 0,-8-3-19 0 0,1 1 1 0 0,0-1-1 0 0,0-1 0 0 0,0 0-10 0 0,34-1 74 0 0,-13 1 4 0 0,-21-1-53 0 0,0 0 0 0 0,-1 0-1 0 0,1 0 1 0 0,0-1-1 0 0,0 0-24 0 0,0 0 15 0 0,0 0 0 0 0,-1 0-1 0 0,1 1 1 0 0,0 0-1 0 0,1 1-14 0 0,-1 0-76 0 0,0-1 50 0 0,14-3 68 0 0,-13 2-82 0 0,-4 0-19 0 0,0 1-36 0 0,1-1-42 0 0,-1 0-50 0 0,2 0-58 0 0,-1-1-65 0 0,-3 3 55 0 0,-1-1-39 0 0,1-1-38 0 0,0 1-32 0 0,1-1-237 0 0,0 0-55 0 0,4-3-774 0 0,0-1-609 0 0,2-4-1160 0 0</inkml:trace>
  <inkml:trace contextRef="#ctx0" brushRef="#br0" timeOffset="608.65">1358 175 6568 0 0,'0'-6'66'0'0,"-2"0"80"0"0,-5-7 523 0 0,5 11-557 0 0,0 0-35 0 0,1 1 199 0 0,-1 0-47 0 0,1 0-44 0 0,0 0-37 0 0,-1 1-15 0 0,1 0-39 0 0,0 0-22 0 0,-1 0-16 0 0,-1 0 33 0 0,2 0-17 0 0,0-1 41 0 0,-4-10 616 0 0,2 9-455 0 0,-2-1-39 0 0,-2 0 9 0 0,-3-2 70 0 0,6 3-137 0 0,-6-3 225 0 0,-1 0 19 0 0,1-4-70 0 0,7 7-236 0 0,0 0 0 0 0,0-1 1 0 0,0 1-1 0 0,0 1 1 0 0,0-1-1 0 0,0 0 1 0 0,-2 0-116 0 0,-7-3 312 0 0,0 0-45 0 0,1 0-106 0 0,-13-9 448 0 0,8 7-275 0 0,4 2-127 0 0,1 2-87 0 0,-1-2 135 0 0,2 0-46 0 0,-3-1 13 0 0,-2 3-117 0 0,11 3-104 0 0,1 0 1 0 0,-1-1-1 0 0,1 0 1 0 0,-1 0-1 0 0,1 0 1 0 0,0 0-1 0 0,-1 0 1 0 0,0-1-2 0 0,2 0-1 0 0,0 1 1 0 0,0 0 0 0 0,0 0 0 0 0,0 1 0 0 0,0-1 0 0 0,0 0 0 0 0,-1 1 0 0 0,1-1 0 0 0,0 1 0 0 0,0 0 0 0 0,-1 0 0 0 0,1 0 0 0 0,0 0 0 0 0,0 0 0 0 0,-1 0 0 0 0,1 0 0 0 0,0 1 0 0 0,0-1 0 0 0,-1 1 0 0 0,0 0 0 0 0,-5 4 0 0 0,7-4 0 0 0,-1 0 0 0 0,1 0 0 0 0,0 0 0 0 0,-1-1 0 0 0,1 1 0 0 0,-1 0 0 0 0,0-1 0 0 0,1 1 0 0 0,-1-1 0 0 0,1 1 0 0 0,-1-1 0 0 0,0 0 0 0 0,1 0 0 0 0,-1 0 0 0 0,0 0 0 0 0,0 0 0 0 0,1 1 0 0 0,-1-1 0 0 0,0 0 0 0 0,1 1 0 0 0,-1-1 0 0 0,1 1 0 0 0,-1-1 0 0 0,0 1 0 0 0,1 0 0 0 0,-1 0 0 0 0,1 0 0 0 0,0-1 0 0 0,-1 2 0 0 0,-6 2 0 0 0,-9 5-14 0 0,-26 13 57 0 0,40-19-39 0 0,0-1-1 0 0,-1 0 0 0 0,1 1 1 0 0,1 0-1 0 0,-1 0 1 0 0,0 0-1 0 0,1 0 1 0 0,-1 0-1 0 0,1 1 1 0 0,-2 2-4 0 0,-8 19 0 0 0,-8 26 0 0 0,19-46-15 0 0,0-1 1 0 0,0 0 0 0 0,1 1 0 0 0,-1-1-1 0 0,1 0 1 0 0,0 1 0 0 0,0-1 0 0 0,0 0 0 0 0,1 1-1 0 0,-1-1 1 0 0,1 0 0 0 0,0 1 0 0 0,1-1-1 0 0,-1 0 1 0 0,1 0 0 0 0,-1 0 0 0 0,2 2 14 0 0,5 15-12 0 0,3 6 102 0 0,-2-9 3 0 0,2-9-54 0 0,-2-2-26 0 0,1 9-72 0 0,3-7 0 0 0,-10-8 40 0 0,0 1 1 0 0,0 0-1 0 0,0 0 1 0 0,0 0-1 0 0,0 1 0 0 0,-1-1 1 0 0,1 1-1 0 0,-1-1 1 0 0,2 4 18 0 0,17 20-101 0 0,-12-18 95 0 0,1 0-1 0 0,0 0 1 0 0,6 2 6 0 0,2 1 0 0 0,0-2 0 0 0,7 3 0 0 0,-7-4 0 0 0,0 2 0 0 0,6 3 0 0 0,3 5-4 0 0,12 4 4 0 0,6 0-51 0 0,-43-21 46 0 0,20 12-28 0 0,-15-8 22 0 0,0-1 0 0 0,1 0 0 0 0,-1-1 1 0 0,8 3 10 0 0,-13-6 3 0 0,0 1 0 0 0,-1-1 0 0 0,1 1 0 0 0,0 0 0 0 0,0 0 1 0 0,-1 0-1 0 0,1 0 0 0 0,0 0 0 0 0,-1 0 0 0 0,1 1 0 0 0,-1-1 1 0 0,0 0-1 0 0,1 1 0 0 0,-1-1 0 0 0,0 1 0 0 0,0-1 0 0 0,0 1 1 0 0,0 0-1 0 0,0-1 0 0 0,0 1 0 0 0,0 2-3 0 0,4 2 16 0 0,2 1 57 0 0,6 8 174 0 0,-9-4-109 0 0,-6-3-78 0 0,-3 0 25 0 0,-1 2 35 0 0,3 1 44 0 0,1-6 42 0 0,-6 4-57 0 0,-14 13 149 0 0,7-11-62 0 0,6-6-63 0 0,-16 9 211 0 0,4-5-174 0 0,10-5-103 0 0,-2 1 36 0 0,-5 6 21 0 0,-8-6-4 0 0,10 0-54 0 0,13-3-88 0 0,0-1 0 0 0,-1 0 1 0 0,1 0-1 0 0,0 0 0 0 0,-1 0 0 0 0,1-1 0 0 0,-1 1 1 0 0,0-1-1 0 0,1 0-18 0 0,-3 0 25 0 0,1 1-1 0 0,-1 0 1 0 0,1 0 0 0 0,-1 0 0 0 0,1 0-1 0 0,-2 2-24 0 0,2-1 21 0 0,0-1 0 0 0,-1 1 0 0 0,1-1 0 0 0,-1 0 0 0 0,1-1 0 0 0,-2 1-21 0 0,-6-1 14 0 0,10 1-13 0 0,-1-1 1 0 0,0 0-1 0 0,1 0 1 0 0,-1 0-1 0 0,1 0 1 0 0,-1-1-1 0 0,0 0 1 0 0,1 1-1 0 0,-2-2-1 0 0,-1 0 10 0 0,-1 0-4 0 0,1-1 0 0 0,-1 2 0 0 0,0-1 1 0 0,0 1-1 0 0,0 0 0 0 0,0 0 0 0 0,0 1-6 0 0,5 0 0 0 0,-1 0 0 0 0,0 0 0 0 0,1-1 0 0 0,-1 1 0 0 0,1-1 0 0 0,-1 1 0 0 0,1-1 0 0 0,-1 0 0 0 0,1 0 0 0 0,0 0 0 0 0,-1 0 0 0 0,1-1 0 0 0,0 1 0 0 0,0 0 0 0 0,0-1 0 0 0,-2-1 0 0 0,-3-7-25 0 0,3 6-105 0 0,-6 2-108 0 0,4 2 42 0 0,-5-4-65 0 0,8 3 129 0 0,0-2-72 0 0,1 2 0 0 0,1-1-60 0 0,-1 0-69 0 0,1 0-80 0 0,1 0-2 0 0,-1 0-62 0 0,1 1-54 0 0,-1-1-47 0 0,1 0-169 0 0,0 0-47 0 0,0 0-204 0 0,0-1-549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3:36.6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189 1 7976 0 0,'3'0'174'0'0,"8"0"29"0"0,-9 0 14 0 0,1 0-26 0 0,23 0-94 0 0,-24 0-2 0 0,-1 0 106 0 0,-1 0 166 0 0,2 3 8 0 0,1-1-259 0 0,1 2 46 0 0,20 20 771 0 0,-17-17-731 0 0,-3-2-111 0 0,-1-3 157 0 0,-2 1-96 0 0,0 0-62 0 0,-1 1-65 0 0,0 0-14 0 0,1-2 49 0 0,11 18 137 0 0,2 5-28 0 0,23 75 1271 0 0,-28-71-1323 0 0,8 47-25 0 0,-14-50-69 0 0,-3-2 55 0 0,-1-15-22 0 0,1-1 0 0 0,1 1 0 0 0,-1 0 0 0 0,2 6-56 0 0,19 71 312 0 0,-15-67-257 0 0,-5-16-44 0 0,0 1 1 0 0,-1-1 0 0 0,1 1-1 0 0,-1 0 1 0 0,1-1-1 0 0,-1 1 1 0 0,0-1-1 0 0,0 1 1 0 0,-1 1-12 0 0,0 8 27 0 0,1 2 6 0 0,0 9 82 0 0,3-3 87 0 0,3-5 15 0 0,-5-13-165 0 0,0 0 0 0 0,0 1 1 0 0,0-1-1 0 0,0 0 0 0 0,0 1 0 0 0,-1-1 1 0 0,1 1-1 0 0,-1 1-52 0 0,0 25 303 0 0,0-12-137 0 0,0-4-78 0 0,0 1-67 0 0,0-2-70 0 0,0 3-70 0 0,0 1-84 0 0,0 4-95 0 0,0-21 179 0 0,0 0 11 0 0,0 0-13 0 0,0 0-40 0 0,-1 0-9 0 0,1 0-40 0 0,-1 0-45 0 0,0 0-50 0 0,1 0-55 0 0,-1 0-51 0 0,-1 0-45 0 0,1 0-39 0 0,0 0-143 0 0,-1 0-39 0 0,0 0-174 0 0,-2 0-466 0 0</inkml:trace>
  <inkml:trace contextRef="#ctx0" brushRef="#br0" timeOffset="400.01">0 427 7344 0 0,'0'0'165'0'0,"0"0"22"0"0,3 0 9 0 0,-3 0-185 0 0,1 0 1 0 0,0 0 0 0 0,0 0 0 0 0,-1 0-1 0 0,1 0 1 0 0,0 0 0 0 0,-1-1 0 0 0,1 1-1 0 0,0 0 1 0 0,-1 0 0 0 0,1 0 0 0 0,-1-1-1 0 0,1 1 1 0 0,0 0 0 0 0,-1-1-12 0 0,6-9 36 0 0,2 6-1 0 0,5 5 74 0 0,-1-1 65 0 0,-1-3 72 0 0,-9 2-247 0 0,1-1 80 0 0,0-1 153 0 0,2-1 93 0 0,3-4 315 0 0,-5 5-393 0 0,1 0-28 0 0,0 1-86 0 0,3-1 129 0 0,-1 0-37 0 0,6-2 134 0 0,-1 1-109 0 0,16 1 232 0 0,-21 3-343 0 0,-1-1 1 0 0,1 0 0 0 0,-1 0-1 0 0,6-1-139 0 0,10-4 326 0 0,-9 2-179 0 0,1 0-36 0 0,3 0 33 0 0,-10 2-76 0 0,1 0 0 0 0,-1 0 0 0 0,1 1 0 0 0,0 0 0 0 0,-1 1 0 0 0,5-1-68 0 0,14 2 106 0 0,-11 0-55 0 0,-1-1 0 0 0,0 0 0 0 0,0-1 0 0 0,1 0 1 0 0,1-1-52 0 0,2-3 44 0 0,-11 3-36 0 0,0 0 1 0 0,1 1 0 0 0,0-1-1 0 0,-1 1 1 0 0,1 1 0 0 0,3-1-9 0 0,21 1-21 0 0,3 0-33 0 0,72 0-185 0 0,-95 0 130 0 0,-7 0 29 0 0,0 0-37 0 0,-1 0-15 0 0,0-1-37 0 0,0 0-44 0 0,1 1-47 0 0,-1-1-52 0 0,0 0-47 0 0,0 0-44 0 0,0 0-37 0 0,1-1-129 0 0,0 0-38 0 0,7-3-1341 0 0</inkml:trace>
  <inkml:trace contextRef="#ctx0" brushRef="#br0" timeOffset="600.15">1010 348 7616 0 0,'0'13'222'0'0,"0"-13"-218"0"0,0 0 0 0 0,0 0-1 0 0,0 0 1 0 0,0 1 0 0 0,0-1-1 0 0,0 0 1 0 0,0 0-1 0 0,0 0 1 0 0,0 0 0 0 0,0 0-1 0 0,0 0 1 0 0,0 0 0 0 0,0 0-1 0 0,0 0 1 0 0,0 0-1 0 0,0 1 1 0 0,0-1 0 0 0,0 0-1 0 0,0 0 1 0 0,0 0 0 0 0,0 0-1 0 0,0 0 1 0 0,0 0-1 0 0,0 0 1 0 0,0 0 0 0 0,0 0-1 0 0,0 0 1 0 0,0 0 0 0 0,-1 0-1 0 0,1 1 1 0 0,0-1-1 0 0,0 0 1 0 0,0 0 0 0 0,0 0-1 0 0,0 0 1 0 0,0 0 0 0 0,0 0-1 0 0,0 0 1 0 0,0 0-1 0 0,0 0 1 0 0,0 0 0 0 0,0 0-1 0 0,-1 0 1 0 0,1 0 0 0 0,0 0-1 0 0,0 0 1 0 0,0 0-1 0 0,0 0 1 0 0,0 0 0 0 0,0 0-1 0 0,0 0 1 0 0,0 0 0 0 0,0 0-1 0 0,0 0 1 0 0,-1 0-1 0 0,1 0 1 0 0,0 0-4 0 0,-6 2-66 0 0,2 4 84 0 0,2 3 69 0 0,0 2 53 0 0,1 4 78 0 0,2 19 356 0 0,0-19-286 0 0,-1-1-16 0 0,0-4-104 0 0,0 16 138 0 0,0-18-199 0 0,0 2 46 0 0,0-6-107 0 0,1-1 0 0 0,-1 1 0 0 0,1-1 0 0 0,-1 0 0 0 0,1 1-1 0 0,0-1 1 0 0,1 0 0 0 0,0 2-46 0 0,3 10 208 0 0,0 12 143 0 0,1-12-87 0 0,-1-2-46 0 0,-2 6 64 0 0,-3-9-91 0 0,1-1-54 0 0,2-2-28 0 0,1 2-9 0 0,2 6 62 0 0,-5-8-64 0 0,-1 2 41 0 0,1 1 16 0 0,1-2-44 0 0,6 12 80 0 0,-5-16-143 0 0,-1 1 49 0 0,-1-1-34 0 0,0-1-23 0 0,-1 0-22 0 0,1 3 17 0 0,4 2 12 0 0,-4-7-38 0 0,0 1 1 0 0,0-1-1 0 0,-1 1 0 0 0,1-1 1 0 0,0 1-1 0 0,-1-1 0 0 0,1 1 1 0 0,-1-1-1 0 0,1 1 0 0 0,-1 0 1 0 0,1-1-1 0 0,-1 1 0 0 0,0 0 1 0 0,0-1-10 0 0,0 31 32 0 0,0-26-35 0 0,0 3 126 0 0,0-5-96 0 0,0 0-70 0 0,0-2-29 0 0,0 0-44 0 0,0-1-50 0 0,0 0-59 0 0,0 0 21 0 0,0-1-34 0 0,0 1-328 0 0,0 0 73 0 0,-1-1-48 0 0,-1 2-642 0 0,-2 3-573 0 0,-5 3-860 0 0</inkml:trace>
  <inkml:trace contextRef="#ctx0" brushRef="#br0" timeOffset="774.03">931 111 9416 0 0,'0'0'208'0'0,"0"0"33"0"0,0 0 16 0 0,0 0-106 0 0,0-2-78 0 0,0-3-37 0 0,0-3-26 0 0,0-1-1 0 0,0 4 24 0 0,0 5-29 0 0,0 0 0 0 0,0 0 0 0 0,0 0-1 0 0,0 0 1 0 0,0 0 0 0 0,0 0 0 0 0,0 0-1 0 0,0 0 1 0 0,0 0 0 0 0,0 0 0 0 0,0-1-1 0 0,0 1 1 0 0,0 0 0 0 0,0 0-1 0 0,0 0 1 0 0,0 0 0 0 0,0 0 0 0 0,0 0-1 0 0,0 0 1 0 0,0 0 0 0 0,0 0 0 0 0,0 0-1 0 0,0-1 1 0 0,0 1 0 0 0,0 0 0 0 0,0 0-1 0 0,0 0 1 0 0,0 0 0 0 0,0 0 0 0 0,0 0-1 0 0,0 0 1 0 0,1 0 0 0 0,-1 0 0 0 0,0 0-1 0 0,0 0 1 0 0,0 0 0 0 0,0 0 0 0 0,0 0-1 0 0,0 0 1 0 0,0 0 0 0 0,0 0 0 0 0,0 0-1 0 0,0 0 1 0 0,0 0 0 0 0,1 0-1 0 0,-1 0 1 0 0,0 0 0 0 0,0 0 0 0 0,0 0-1 0 0,0 0 1 0 0,0 0 0 0 0,0 0 0 0 0,0 0-1 0 0,0 0 1 0 0,0 0 0 0 0,0 0 0 0 0,1 0-4 0 0,2 0 89 0 0,-1 0-51 0 0,0 0 1 0 0,-1 0-1 0 0,1 0 1 0 0,0 0-1 0 0,0 0 0 0 0,0 0 1 0 0,0 0-1 0 0,-1-1 1 0 0,1 1-1 0 0,0-1 1 0 0,1 0-39 0 0,1-5 149 0 0,0 1-105 0 0,0 3-67 0 0,2 2-34 0 0,26 0-370 0 0,-16 0 197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3:34.5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2 522 7688 0 0,'-1'7'74'0'0,"1"-5"-46"0"0,0 0 1 0 0,0 0 0 0 0,0 0 0 0 0,0 1-1 0 0,0-1 1 0 0,1 0 0 0 0,-1 0 0 0 0,1 0-1 0 0,-1 0 1 0 0,1 1-29 0 0,4 5 98 0 0,-4-6-77 0 0,0-1 0 0 0,0 0 0 0 0,0 1 0 0 0,0-1 1 0 0,-1 1-1 0 0,1-1 0 0 0,-1 1 0 0 0,1 0 0 0 0,-1-1 0 0 0,1 1 0 0 0,-1-1 0 0 0,0 1 0 0 0,0 0 0 0 0,0 0-21 0 0,2 10 37 0 0,5 4-28 0 0,3 6-17 0 0,-7-12 44 0 0,-1-2 30 0 0,1 0 34 0 0,0 1 36 0 0,2 0 38 0 0,5 10 372 0 0,-5 7 20 0 0,6-5 3 0 0,-6 5 6 0 0,1-10-174 0 0,-2-4-72 0 0,-1 8 93 0 0,-3-13-192 0 0,1 0-35 0 0,1 5 107 0 0,1 1-64 0 0,2 3-29 0 0,-3-8-127 0 0,-1-5-18 0 0,0 0 0 0 0,-1 0 0 0 0,1 0 0 0 0,-1 0 0 0 0,0 0 0 0 0,0 0 1 0 0,-1 2-65 0 0,1-4 27 0 0,0 0 0 0 0,0 1 1 0 0,0-1-1 0 0,0 0 1 0 0,0 0-1 0 0,0 1 1 0 0,0-1-1 0 0,0 0 1 0 0,0 1-1 0 0,1-1 0 0 0,-1 0 1 0 0,0 0-1 0 0,1 1 1 0 0,-1-1-1 0 0,1 0 1 0 0,0 0-28 0 0,5 4 166 0 0,-5-5-155 0 0,-1 0-1 0 0,1 0 1 0 0,-1 1-1 0 0,0-1 1 0 0,1 0-1 0 0,-1 0 1 0 0,1 1-1 0 0,-1-1 1 0 0,0 0 0 0 0,1 1-1 0 0,-1-1 1 0 0,0 1-1 0 0,1-1 1 0 0,-1 0-1 0 0,0 1 1 0 0,0-1-1 0 0,1 1 1 0 0,-1-1-1 0 0,0 1 1 0 0,0-1 0 0 0,0 1-1 0 0,0-1 1 0 0,0 1-1 0 0,0-1 1 0 0,0 1-1 0 0,0-1 1 0 0,0 1-1 0 0,0-1 1 0 0,0 1-1 0 0,0-1 1 0 0,0 1 0 0 0,0 0-11 0 0,0 3 13 0 0,-1 0 107 0 0,0-2 90 0 0,0-1 71 0 0,-1-1 272 0 0,-1-3 374 0 0,1-1-406 0 0,0 0-92 0 0,1 1-220 0 0,0 1-81 0 0,0-1-94 0 0,1 1-76 0 0,-1 0-85 0 0,1 0-95 0 0,-3-5 355 0 0,1 2-101 0 0,-6-14 65 0 0,5-2 13 0 0,3-36 31 0 0,0-73 5 0 0,0 124-144 0 0,1 0 0 0 0,0 0 1 0 0,-1 1-1 0 0,2-1 0 0 0,0-4-2 0 0,12-26-27 0 0,1-2-28 0 0,-9 25-14 0 0,1 0-1 0 0,0 0 1 0 0,9-10 69 0 0,-8 11-31 0 0,-5 9 16 0 0,0 1-1 0 0,0-1 0 0 0,0 0 1 0 0,1 1-1 0 0,-1 0 0 0 0,1-1 0 0 0,-1 1 1 0 0,1 1-1 0 0,0-1 0 0 0,0 0 1 0 0,0 1-1 0 0,0 0 0 0 0,3-1 16 0 0,1 0-20 0 0,-4 1-8 0 0,0 0-1 0 0,1 0 0 0 0,-1 0 0 0 0,1 0 0 0 0,3 1 29 0 0,21 1-100 0 0,-7 0 38 0 0,-18-1 55 0 0,-1 1 1 0 0,0-1-1 0 0,0 1 1 0 0,1-1-1 0 0,-1 1 1 0 0,0 0-1 0 0,0 0 1 0 0,0 1-1 0 0,2 0 7 0 0,6 2-21 0 0,7 4 20 0 0,-15-6 10 0 0,1 0 0 0 0,-1 0 0 0 0,0 1 0 0 0,0-1-1 0 0,0 1 1 0 0,0 0 0 0 0,1 1-9 0 0,2 2 4 0 0,10 8 50 0 0,1-3-34 0 0,-12-8-20 0 0,0 0 0 0 0,0 0 0 0 0,0 1 0 0 0,-1-1 0 0 0,0 1 0 0 0,0 0 0 0 0,0 1 0 0 0,0-1-1 0 0,2 3 1 0 0,1 5 0 0 0,-4-6 0 0 0,1 0 0 0 0,1 0 0 0 0,-1 0 0 0 0,4 3 0 0 0,-4-5 0 0 0,-1 0 0 0 0,1 0 0 0 0,-1 0 0 0 0,0 0 0 0 0,0 1 0 0 0,-1-1 0 0 0,1 1 0 0 0,-1 0 0 0 0,0 1 0 0 0,-1-3 0 0 0,0-1 0 0 0,-1 1 0 0 0,1-1 0 0 0,0 1 0 0 0,0-1 0 0 0,0 0 0 0 0,0 0 0 0 0,1 1 0 0 0,-1-1 0 0 0,0 0 0 0 0,1 0 0 0 0,0 0 0 0 0,-1 0 0 0 0,2 0 0 0 0,-2-1 0 0 0,0 0 0 0 0,1 0 0 0 0,-1 1 0 0 0,0-1 0 0 0,0 0 0 0 0,0 1 0 0 0,0-1 0 0 0,0 0 0 0 0,0 1 0 0 0,0-1 0 0 0,-1 1 0 0 0,1 0 0 0 0,-1-1 0 0 0,1 1 0 0 0,-1 0 0 0 0,1-1 0 0 0,-1 1 0 0 0,0 0 0 0 0,0-1 0 0 0,0 1 0 0 0,0 1 0 0 0,1-1 0 0 0,-1 0 0 0 0,0 1 0 0 0,1-1 0 0 0,-1 0 0 0 0,1 0 0 0 0,0 1 0 0 0,0-1 0 0 0,0 0 0 0 0,0 0 0 0 0,1 2 0 0 0,8 17 0 0 0,0 6 0 0 0,-7-22 3 0 0,-3 3-4 0 0,0 13 53 0 0,0-10-38 0 0,0 9 65 0 0,0-11-54 0 0,0-4-95 0 0,0-3-245 0 0,0 0 76 0 0,0 0 64 0 0,0-1 52 0 0,0 1-7 0 0,0 0 45 0 0,0-2 21 0 0,0 1-60 0 0,0 1-92 0 0,0-1 33 0 0,0 1-50 0 0,0 0-56 0 0,0 0-62 0 0,0 11-639 0 0</inkml:trace>
  <inkml:trace contextRef="#ctx0" brushRef="#br0" timeOffset="637.19">1074 1 5840 0 0,'0'0'132'0'0,"0"0"17"0"0,0 0 11 0 0,0 0-50 0 0,0 0-7 0 0,0 0 41 0 0,0 0 122 0 0,0 3 224 0 0,0 1 111 0 0,0 1-49 0 0,0 0-114 0 0,1-1-102 0 0,-1 1-85 0 0,0-1-82 0 0,1 0-50 0 0,0 2 0 0 0,4 7 58 0 0,-2-9-68 0 0,0-1 62 0 0,-2-1-13 0 0,0 0-36 0 0,0 1 33 0 0,0 1-77 0 0,-2 1-40 0 0,0-2 55 0 0,1 9 114 0 0,0-3-78 0 0,0 17 92 0 0,0-10-42 0 0,3 4 20 0 0,9 5-27 0 0,-10-20-142 0 0,1 0 0 0 0,-1 0 0 0 0,0 0 0 0 0,0 0-1 0 0,0 0 1 0 0,-1 1-30 0 0,1 26 121 0 0,-2-24-71 0 0,0-1 0 0 0,0 1 0 0 0,1-1 1 0 0,1 8-51 0 0,11 21 181 0 0,-10-28-108 0 0,1 1 1 0 0,-2 0 0 0 0,3 8-74 0 0,0 27 254 0 0,1-18-48 0 0,1-1-41 0 0,4 20 57 0 0,-9-34-177 0 0,-1 0-1 0 0,0-1 0 0 0,0 7-44 0 0,-1-2 44 0 0,-1-7-17 0 0,1 0 0 0 0,0-1 0 0 0,1 1 0 0 0,0 0 0 0 0,1 1-27 0 0,3 6 46 0 0,1 3 19 0 0,-4-1 15 0 0,-2-13-61 0 0,0 0 0 0 0,1 0 0 0 0,0 0 0 0 0,-1 0 0 0 0,2 0 0 0 0,-1-1 0 0 0,0 1 0 0 0,1 0 0 0 0,-1 0 0 0 0,3 2-19 0 0,-1 3 63 0 0,-2 13 4 0 0,-2-12-19 0 0,0 1 40 0 0,1-4-56 0 0,0 12 10 0 0,0 0 52 0 0,1-18-90 0 0,-1 1 1 0 0,0-1 0 0 0,0 1 0 0 0,1-1-1 0 0,-1 1 1 0 0,1-1 0 0 0,-1 0 0 0 0,1 1-1 0 0,-1-1 1 0 0,1 0 0 0 0,1 2-5 0 0,5 5 72 0 0,-5-5 88 0 0,-2-3 28 0 0,0 0 4 0 0,0 0-92 0 0,0 0-78 0 0,0 0-58 0 0,0 0-97 0 0,0 0-166 0 0,0 0 221 0 0,0 0-3 0 0,0 0-18 0 0,0 0-40 0 0,-1 0-15 0 0,1 0-40 0 0,-1 0-45 0 0,1 0-53 0 0,-1 0-55 0 0,0 0-51 0 0,0 0-47 0 0,-1 0-40 0 0,1 0-142 0 0,-1 0-39 0 0,0 0-172 0 0,-2 0-462 0 0</inkml:trace>
  <inkml:trace contextRef="#ctx0" brushRef="#br0" timeOffset="1106.33">727 459 7256 0 0,'0'0'165'0'0,"0"0"22"0"0,0 0 7 0 0,3 0-23 0 0,7 0-206 0 0,3 0 118 0 0,-6 0 6 0 0,1 0 35 0 0,-2 0 38 0 0,1-1 39 0 0,-2 0 43 0 0,-1 0 45 0 0,8-5 82 0 0,-1 2-56 0 0,11 1 194 0 0,-7 1-115 0 0,-6-3-92 0 0,4-1-5 0 0,8 0 70 0 0,-13 4-226 0 0,-1 0 1 0 0,0 0 0 0 0,1-1 0 0 0,1-1-142 0 0,7-2 248 0 0,-1 0 0 0 0,1 1 0 0 0,-1 1 0 0 0,2 0-248 0 0,-1 0 188 0 0,0 0 3 0 0,0 1-48 0 0,6 0 3 0 0,-1 0-55 0 0,28-5 96 0 0,-26 2-80 0 0,-16 4-67 0 0,-1 1 1 0 0,0 0-1 0 0,0 0 0 0 0,0 0 0 0 0,5 0-40 0 0,8 1 56 0 0,-7 1-26 0 0,1-2 1 0 0,0 1-1 0 0,7-3-30 0 0,3-2 15 0 0,-16 3 0 0 0,-1 0 0 0 0,0 1 0 0 0,0 0 0 0 0,0 0 1 0 0,5 0-16 0 0,50 1 76 0 0,-58 0-72 0 0,0 0 0 0 0,1 0 0 0 0,-1-1 0 0 0,0 1 0 0 0,0-1 0 0 0,1 0 1 0 0,-1 0-1 0 0,0 0 0 0 0,3-1-4 0 0,9-4-27 0 0,5 3-136 0 0,-13 3 69 0 0,1 0-35 0 0,7 1-165 0 0,14-1-128 0 0</inkml:trace>
  <inkml:trace contextRef="#ctx0" brushRef="#br0" timeOffset="1369.16">1800 443 7368 0 0,'1'9'109'0'0,"7"6"265"0"0,-6-11-317 0 0,0-1-48 0 0,1 4 97 0 0,-2 1-38 0 0,-1 1-26 0 0,-1 6-32 0 0,0 10-18 0 0,5-10 82 0 0,0-7 71 0 0,2 2 152 0 0,-3 6 110 0 0,-4-7-227 0 0,0 4 23 0 0,2-4-29 0 0,0-2 17 0 0,1 0 55 0 0,3 2 23 0 0,4 6 242 0 0,-1-1 4 0 0,-3-5-238 0 0,-2 9 321 0 0,-3 1-47 0 0,-1-11-244 0 0,4-3 149 0 0,7 9-28 0 0,-7 1-226 0 0,-3-14-194 0 0,0 0-1 0 0,0-1 1 0 0,0 1-1 0 0,0 0 1 0 0,0-1-1 0 0,0 1 1 0 0,0 0-1 0 0,0-1 0 0 0,1 1 1 0 0,-1 0-1 0 0,0-1 1 0 0,0 1-1 0 0,1 0 1 0 0,-1-1-1 0 0,0 1 1 0 0,1-1-1 0 0,-1 1 1 0 0,1-1-1 0 0,-1 1 1 0 0,1-1-1 0 0,-1 1 1 0 0,1-1-1 0 0,-1 1 0 0 0,1-1 1 0 0,-1 1-1 0 0,1-1-7 0 0,0 0 7 0 0,-1 1-1 0 0,1-1 0 0 0,-1 1 0 0 0,1-1 0 0 0,-1 1 0 0 0,1-1 0 0 0,-1 1 0 0 0,1-1 1 0 0,-1 1-1 0 0,0-1 0 0 0,1 1 0 0 0,-1-1 0 0 0,0 1 0 0 0,1 0 0 0 0,-1-1 0 0 0,0 1 0 0 0,0 0 1 0 0,1-1-1 0 0,-1 1 0 0 0,0 0 0 0 0,0-1 0 0 0,0 1 0 0 0,0 0 0 0 0,0-1 0 0 0,0 1 1 0 0,0 0-7 0 0,0 1-36 0 0,0 1 34 0 0,0 10 223 0 0,0-11-212 0 0,0 1-46 0 0,0-1-47 0 0,0 0-59 0 0,0 0-69 0 0,0 0-79 0 0,0-2 73 0 0,0 0-34 0 0,0 0-347 0 0,-1 0 80 0 0,1 0-48 0 0,-2 0-670 0 0,-2 0-529 0 0,-5 0-1005 0 0</inkml:trace>
  <inkml:trace contextRef="#ctx0" brushRef="#br0" timeOffset="1634.33">1721 48 8952 0 0,'0'0'200'0'0,"0"0"33"0"0,0-2 15 0 0,0-11-36 0 0,0-1-97 0 0,0 12 1 0 0,0 2 134 0 0,0 0 217 0 0,0-3 12 0 0,0-3-206 0 0,0 2-134 0 0,0 2-88 0 0,0 1-112 0 0,0 1-81 0 0,0 0-106 0 0,0 0-123 0 0,0 0-109 0 0,0 0 62 0 0,0 0-41 0 0,0 0-544 0 0,0 0-430 0 0,0 0-815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3:33.2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441 616 5384 0 0,'0'0'116'0'0,"0"0"17"0"0,0 0 12 0 0,-3 0-14 0 0,0 1-100 0 0,3-1-29 0 0,-26-14-8 0 0,20 12 24 0 0,0 1 38 0 0,-1 1 39 0 0,2 0 41 0 0,1 0 32 0 0,-2-3 345 0 0,0-1-302 0 0,-1 0 56 0 0,-4 1 107 0 0,-8 0 248 0 0,-1 3 1 0 0,7 0-247 0 0,1 0-107 0 0,2 1-56 0 0,-2-1-46 0 0,6 0-132 0 0,1 0-36 0 0,-10 0 193 0 0,-7-1 117 0 0,9 5-54 0 0,-5 6 63 0 0,5-6-166 0 0,11-4-121 0 0,-1 0 0 0 0,1 1 0 0 0,0 0 0 0 0,-1-1 0 0 0,1 1 0 0 0,0 0 0 0 0,0 0 0 0 0,0 0 0 0 0,0 0 0 0 0,0 1 0 0 0,0-1 0 0 0,0 0 0 0 0,0 1 0 0 0,0 0-31 0 0,-7 7 37 0 0,-1 1-49 0 0,-21 21-170 0 0,18-18 131 0 0,5-5 54 0 0,0 0 36 0 0,6-6-27 0 0,1 0 0 0 0,-1 0 0 0 0,0 1 0 0 0,0-1 0 0 0,1 1 0 0 0,0-1 0 0 0,-1 1 0 0 0,1-1 0 0 0,0 1 0 0 0,0 0 0 0 0,1 0 0 0 0,-1 0-12 0 0,0 1 19 0 0,-1 1 0 0 0,1-1 1 0 0,-1 0-1 0 0,0 0 0 0 0,0 0 1 0 0,-2 3-20 0 0,2-3 2 0 0,0-1 0 0 0,0 1 1 0 0,0-1-1 0 0,1 1 0 0 0,0 0 1 0 0,0-1-1 0 0,0 1 0 0 0,0 0 1 0 0,0 2-3 0 0,-1 16-7 0 0,2 2-34 0 0,0-14 10 0 0,-1-2 28 0 0,0 0 0 0 0,0 0 0 0 0,-1 0 0 0 0,0 0 1 0 0,-3 8 2 0 0,4-14 0 0 0,0 0 0 0 0,1 0 0 0 0,0 0 0 0 0,-1 0 0 0 0,1 0 0 0 0,0 0 0 0 0,0 0 0 0 0,0 0 0 0 0,1 0 0 0 0,-1 0 0 0 0,0 0 0 0 0,1 0 0 0 0,-1 0 0 0 0,1 0 0 0 0,0 0 0 0 0,0 0 0 0 0,-1 0 0 0 0,1-1 0 0 0,0 1 0 0 0,1 0 0 0 0,-1-1 0 0 0,0 1 0 0 0,1 0 0 0 0,0 1 0 0 0,12 19 0 0 0,-9-14 0 0 0,0-1 0 0 0,0 1 0 0 0,1-1 0 0 0,0 0 0 0 0,0 0 0 0 0,-2-4 4 0 0,0 0 0 0 0,0-1 0 0 0,0 1 0 0 0,0-1 0 0 0,0 0 1 0 0,0 0-1 0 0,0 0 0 0 0,2 0-4 0 0,17 9 51 0 0,-6 1 8 0 0,-14-9-50 0 0,0-1-1 0 0,-1 0 1 0 0,1 0 0 0 0,0 0 0 0 0,0-1 0 0 0,1 1 0 0 0,1 0-9 0 0,-2-1 15 0 0,1 0 0 0 0,-1-1 0 0 0,1 1 0 0 0,-1-1 1 0 0,1 0-1 0 0,0 0-15 0 0,6 1 31 0 0,10-1 29 0 0,-2-3 9 0 0,-10 0-47 0 0,6-1 61 0 0,-1-1 0 0 0,1-1 1 0 0,10-5-84 0 0,-20 8 23 0 0,0 1 0 0 0,0 0 1 0 0,0 0-1 0 0,0 1 0 0 0,4-2-23 0 0,11-5 60 0 0,-16 5-58 0 0,-1 1 1 0 0,1 0-1 0 0,-1-1 1 0 0,0 1-1 0 0,0-1 1 0 0,0 1-1 0 0,0-2-2 0 0,15-18-17 0 0,3 1-62 0 0,-8 7-22 0 0,-5 0-40 0 0,-2 0-72 0 0,1-15-263 0 0,4 8-10 0 0,-9 17 388 0 0,0 0 0 0 0,-1 0 1 0 0,1-1-1 0 0,-1 1 1 0 0,0-4 97 0 0</inkml:trace>
  <inkml:trace contextRef="#ctx0" brushRef="#br0" timeOffset="338.25">378 1 5296 0 0,'0'0'116'0'0,"0"0"17"0"0,0 0 12 0 0,0 0 18 0 0,0 2 26 0 0,0 24 225 0 0,0-23-176 0 0,0 0 130 0 0,0 12 110 0 0,0 2-38 0 0,0 1-36 0 0,0 0-35 0 0,0 18 274 0 0,0-1-118 0 0,0-30-461 0 0,1 0-1 0 0,-1 0 1 0 0,1 1 0 0 0,0-1 0 0 0,1 0-1 0 0,0 2-63 0 0,5 17 230 0 0,-5-4-107 0 0,-3 8 28 0 0,1 40 326 0 0,3-43-304 0 0,2-2 7 0 0,1 5 39 0 0,-4 2-50 0 0,0-1-51 0 0,5 12 13 0 0,-2-16-63 0 0,0 19 62 0 0,5-7 3 0 0,-4 8 22 0 0,4 4 25 0 0,9 28 182 0 0,-6-30-168 0 0,-11-15-69 0 0,-2-28-96 0 0,0 0 0 0 0,0 0 1 0 0,1 1-1 0 0,-1-1 1 0 0,2 4-30 0 0,4 7 136 0 0,-5-12-102 0 0,0 1 0 0 0,0-1 0 0 0,0 0 0 0 0,0 1 0 0 0,0-1-1 0 0,-1 1 1 0 0,1-1 0 0 0,-1 1 0 0 0,0 0-34 0 0,-1 8 94 0 0,1 9 86 0 0,4-7 9 0 0,1-6-107 0 0,-4-6-67 0 0,0-1-1 0 0,-1 0 1 0 0,1 1 0 0 0,0-1-1 0 0,0 1 1 0 0,-1-1-1 0 0,1 1 1 0 0,-1 0-1 0 0,1-1 1 0 0,-1 1 0 0 0,0 0-1 0 0,1-1 1 0 0,-1 1-1 0 0,0 0-14 0 0,0 4 22 0 0,0 2 46 0 0,0 16 290 0 0,0-17-228 0 0,0-5 46 0 0,-3-2-30 0 0,-7 0-106 0 0,7 0 16 0 0,3 0-63 0 0,0 0-97 0 0,0 0-94 0 0,0 0 49 0 0,0 0-39 0 0,0 0-43 0 0,0 0-39 0 0,0 0-37 0 0,0 0-33 0 0,0 0-224 0 0,0 0-55 0 0,0 0-736 0 0,0 0-585 0 0,0 0-1110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3:31.2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50 522 6056 0 0,'0'0'176'0'0,"2"0"-4"0"0,9-3-99 0 0,-2-2 81 0 0,2 0 123 0 0,3 2 121 0 0,6 3 187 0 0,-1 0-86 0 0,1 0-66 0 0,0 0-48 0 0,-9-2-175 0 0,0-4 21 0 0,3 0 2 0 0,0 4-27 0 0,-4 3-94 0 0,2 0 18 0 0,2-1 36 0 0,-1-1 35 0 0,-2-3 38 0 0,2-2-38 0 0,-9 5-154 0 0,-1 0-1 0 0,0 0 1 0 0,0 0-1 0 0,1 0 1 0 0,-1 1 0 0 0,1-1-1 0 0,-1 1-46 0 0,8-1 135 0 0,1 1 49 0 0,-5 1-85 0 0,-4-1-73 0 0,-1 0 0 0 0,0 0 1 0 0,0 0-1 0 0,0 0 0 0 0,0 0 0 0 0,1-1 1 0 0,-1 1-1 0 0,0-1 0 0 0,0 1 1 0 0,1-1-27 0 0,14-9 175 0 0,10-5 49 0 0,-11 11-121 0 0,-10 4-21 0 0,7-3-5 0 0,0-7-10 0 0,-10 4-1 0 0,-3-4 12 0 0,0 7 4 0 0,0 3 12 0 0,0-7 26 0 0,0-6 48 0 0,-3 4-96 0 0,-8 4 12 0 0,7-2-36 0 0,4 7-45 0 0,-1-1-1 0 0,1 1 1 0 0,0 0 0 0 0,0-1 0 0 0,0 1-1 0 0,-1 0 1 0 0,1-1 0 0 0,0 1-1 0 0,-1 0 1 0 0,1-1 0 0 0,0 1-1 0 0,-1 0 1 0 0,1-1 0 0 0,0 1-1 0 0,-1 0 1 0 0,1 0 0 0 0,0 0 0 0 0,-1-1-1 0 0,1 1 1 0 0,0 0 0 0 0,-1 0-1 0 0,1 0 1 0 0,-1 0 0 0 0,1 0-1 0 0,-1 0 1 0 0,1 0 0 0 0,0 0 0 0 0,-1 0-1 0 0,1 0 1 0 0,-1 0 0 0 0,1 0-3 0 0,-6-3 64 0 0,-7-7-12 0 0,-13-2-36 0 0,5 3 40 0 0,3-2-44 0 0,-9 6-2 0 0,1-9 38 0 0,3 2-33 0 0,7 9 29 0 0,14 3-40 0 0,0-1 0 0 0,0 1 0 0 0,0 0 0 0 0,1-1 0 0 0,-1 1 1 0 0,0-1-1 0 0,1 0 0 0 0,-1 0 0 0 0,1 1 0 0 0,-1-1 0 0 0,-1-1-4 0 0,3 1 2 0 0,-1 1 0 0 0,0-1 0 0 0,0 0 0 0 0,0 1 0 0 0,0-1-1 0 0,0 1 1 0 0,0-1 0 0 0,0 1 0 0 0,0-1 0 0 0,0 1 0 0 0,0 0 0 0 0,0 0 0 0 0,0-1 0 0 0,-1 1-1 0 0,1 0 1 0 0,0 0 0 0 0,0 0 0 0 0,0 0 0 0 0,0 0 0 0 0,0 1 0 0 0,0-1 0 0 0,0 0 0 0 0,0 0 0 0 0,-1 1-2 0 0,-6 4 0 0 0,7-4 0 0 0,-1 0 0 0 0,1 0 0 0 0,0-1 0 0 0,-1 1 0 0 0,0 0 0 0 0,1-1 0 0 0,-1 1 0 0 0,1-1 0 0 0,-1 1 0 0 0,1-1 0 0 0,-1 1 0 0 0,0-1 0 0 0,1 0 0 0 0,-1 0 0 0 0,-17 3-14 0 0,-7 10-39 0 0,5-1 39 0 0,17-10 14 0 0,1-1 0 0 0,-1 1 1 0 0,1 0-1 0 0,0 0 0 0 0,-1 1 0 0 0,1-1 0 0 0,0 1 0 0 0,0-1 0 0 0,1 1 0 0 0,-1 0 0 0 0,1 0 0 0 0,-1 0 0 0 0,1 1 0 0 0,-1 1 0 0 0,3-4 0 0 0,0-1 0 0 0,0 1 1 0 0,-1 0-1 0 0,1-1 0 0 0,0 1 0 0 0,-1-1 0 0 0,1 1 1 0 0,0 0-1 0 0,-1-1 0 0 0,1 1 0 0 0,-1-1 0 0 0,1 1 1 0 0,-1-1-1 0 0,1 0 0 0 0,-1 1 0 0 0,0-1 0 0 0,1 1 1 0 0,-1-1-1 0 0,1 0 0 0 0,-1 0 0 0 0,0 1 0 0 0,0-1 0 0 0,-4 2 6 0 0,-11 11 41 0 0,4 5-62 0 0,-3 20-59 0 0,14-33 72 0 0,-2 13-53 0 0,3-16 52 0 0,0-1 0 0 0,0 1 0 0 0,0-1 0 0 0,0 0-1 0 0,0 1 1 0 0,0-1 0 0 0,-1 1 0 0 0,1-1 0 0 0,-1 0 0 0 0,0 1 3 0 0,-3 6 0 0 0,3-7 0 0 0,0 1 0 0 0,0-1 0 0 0,0 1 0 0 0,0-1 0 0 0,0 1 0 0 0,1-1 0 0 0,-1 1 0 0 0,1 0 0 0 0,-1-1 0 0 0,1 1 0 0 0,0 0 0 0 0,-1-1 0 0 0,1 1 0 0 0,0 0 0 0 0,0 0 0 0 0,0 20 6 0 0,-1-7 9 0 0,0-1 0 0 0,2 1 0 0 0,0 0 0 0 0,2 10-15 0 0,7-4 14 0 0,-4 5-14 0 0,4-5 10 0 0,-6-8 11 0 0,-3-9-17 0 0,0 0 0 0 0,0 0 0 0 0,1 0 0 0 0,-1-1 0 0 0,1 1 0 0 0,0 0 0 0 0,0-1 1 0 0,1 1-5 0 0,4 8 0 0 0,-4-6 0 0 0,1-1 0 0 0,0 1 0 0 0,0 0 0 0 0,0-1 0 0 0,4 3 0 0 0,3 2 1 0 0,8 9 22 0 0,-4-1 50 0 0,-12-13-47 0 0,1 1 0 0 0,0-1-1 0 0,1 0 1 0 0,-1 0 0 0 0,1-1 0 0 0,0 1 0 0 0,1-1 0 0 0,2 2-26 0 0,17 13 121 0 0,-22-16-111 0 0,0 0 0 0 0,0 0 0 0 0,1-1 0 0 0,-1 1 0 0 0,1-1 0 0 0,0 0 0 0 0,-1 0 0 0 0,1 0 0 0 0,0-1 0 0 0,2 1-10 0 0,26 4 27 0 0,-1 4 59 0 0,-2-5 45 0 0,-14 1-35 0 0,-12-5-75 0 0,1 1 0 0 0,-1-1 1 0 0,0 0-1 0 0,1 0 0 0 0,-1-1 0 0 0,1 1 0 0 0,0-1 0 0 0,-1 0 1 0 0,1 1-22 0 0,18-1 115 0 0,-9 1 33 0 0,0-1 0 0 0,9-1-148 0 0,1-4 138 0 0,-21 4-125 0 0,0 0-1 0 0,0 0 1 0 0,-1 0 0 0 0,1 0-1 0 0,0 0 1 0 0,0 0 0 0 0,0-1-1 0 0,0 0-12 0 0,0 0 11 0 0,0 0 1 0 0,0 1-1 0 0,1-1 0 0 0,-1 1 0 0 0,0-1 1 0 0,0 1-1 0 0,1 0 0 0 0,-1 0 0 0 0,1 0 0 0 0,-1 0 1 0 0,1 1-1 0 0,-1-1 0 0 0,1 1-11 0 0,0-1 10 0 0,-1 1-1 0 0,0-1 1 0 0,1 0 0 0 0,-1 0-1 0 0,0 0 1 0 0,1 0-1 0 0,-1 0 1 0 0,0 0 0 0 0,0-1-1 0 0,0 1 1 0 0,0-1 0 0 0,1-1-10 0 0,16-14 70 0 0,-10 9-65 0 0,-1 0 0 0 0,0-1 0 0 0,0 1 0 0 0,4-7-5 0 0,-8 7 62 0 0,1 1-86 0 0,1-1-84 0 0,0 1-84 0 0,0-1-83 0 0,0 0-82 0 0,1 1-81 0 0,0-1-79 0 0,9-10-558 0 0,-1-11-11 0 0</inkml:trace>
  <inkml:trace contextRef="#ctx0" brushRef="#br0" timeOffset="479.83">1107 17 10336 0 0,'13'-13'233'0'0,"-11"10"39"0"0,-2 3 15 0 0,0 0-5 0 0,0 0-20 0 0,0 0-6 0 0,0 0 0 0 0,0 0-22 0 0,0 0-88 0 0,0 0-40 0 0,0 0-8 0 0,0 0 19 0 0,1 2 63 0 0,-1 0-74 0 0,0 2-46 0 0,0 1-23 0 0,-1-2 39 0 0,1-3-62 0 0,0 1 1 0 0,0 0-1 0 0,0 0 1 0 0,0-1-1 0 0,0 1 1 0 0,1 0 0 0 0,-1-1-1 0 0,0 1 1 0 0,0 0-1 0 0,0-1 1 0 0,0 1 0 0 0,1-1-1 0 0,-1 1 1 0 0,0 0-1 0 0,1-1 1 0 0,-1 1-1 0 0,1-1 1 0 0,-1 1 0 0 0,0-1-1 0 0,1 1 1 0 0,-1-1-1 0 0,1 1 1 0 0,-1-1-1 0 0,1 1 1 0 0,0-1 0 0 0,-1 1-15 0 0,6 4 149 0 0,-4 5-65 0 0,-2-9-81 0 0,0-1 0 0 0,0 1 1 0 0,0-1-1 0 0,0 1 1 0 0,0-1-1 0 0,0 1 0 0 0,0-1 1 0 0,0 1-1 0 0,0-1 1 0 0,0 1-1 0 0,0-1 0 0 0,0 1 1 0 0,0-1-1 0 0,0 1 1 0 0,1-1-1 0 0,-1 1 0 0 0,0-1 1 0 0,0 0-1 0 0,1 1 1 0 0,-1-1-1 0 0,0 1 0 0 0,0-1 1 0 0,1 0-1 0 0,-1 1 0 0 0,0-1 1 0 0,1 1-1 0 0,-1-1 1 0 0,1 0-1 0 0,-1 0 0 0 0,1 1 1 0 0,-1-1-1 0 0,1 0-3 0 0,5 5 48 0 0,10 24 112 0 0,-15-28-151 0 0,-1 0 0 0 0,1 1 0 0 0,-1-1 0 0 0,0 0 0 0 0,1 1 0 0 0,-1-1 0 0 0,0 1 0 0 0,0-1 0 0 0,0 0 0 0 0,0 2-9 0 0,2 15 86 0 0,25 71 130 0 0,-26-86-206 0 0,0 1 1 0 0,-1-1 0 0 0,1 0 0 0 0,-1 1 0 0 0,1-1 0 0 0,-1 0 0 0 0,0 1 0 0 0,-1-1-11 0 0,3 17 46 0 0,8 12 45 0 0,-4-1 5 0 0,4 1 0 0 0,-5-1 4 0 0,6 1 17 0 0,5 28 138 0 0,-13-46-166 0 0,-2 3 2 0 0,0 2 2 0 0,5-3-19 0 0,0 1 28 0 0,-5 0 25 0 0,0-11-89 0 0,-1-1 1 0 0,1 1 0 0 0,1-1-1 0 0,-1 1 1 0 0,2 2-39 0 0,-1-2 30 0 0,-1-1 0 0 0,1 1-1 0 0,-1 0 1 0 0,0 0 0 0 0,0 3-30 0 0,-1 1 47 0 0,-1-8-36 0 0,1 0 1 0 0,0 0 0 0 0,0 0 0 0 0,0 0-1 0 0,0 0 1 0 0,1 0 0 0 0,-1 0 0 0 0,1 0 0 0 0,-1 0-1 0 0,1 0 1 0 0,0 0-12 0 0,3 6 39 0 0,-3-7-31 0 0,0 1 0 0 0,0-1 0 0 0,0 1 0 0 0,0-1 1 0 0,0 1-1 0 0,-1-1 0 0 0,1 1 0 0 0,-1 0 0 0 0,1-1 1 0 0,-1 1-1 0 0,0-1 0 0 0,1 1 0 0 0,-1 0 0 0 0,0 0 1 0 0,0 0-10 0 0,0 7 29 0 0,0-4-26 0 0,0 2 35 0 0,0 3 33 0 0,0 7 49 0 0,0-9-57 0 0,0 5-23 0 0,0 8 52 0 0,0-19 0 0 0,0-2-22 0 0,0 0-43 0 0,0 0-48 0 0,0 0-50 0 0,0 0-105 0 0,0 0-187 0 0,0 0 195 0 0,0 0-37 0 0,0 0-70 0 0,0 0 91 0 0,0 0-36 0 0,0 0-40 0 0,0 0-36 0 0,0 0-398 0 0,0 0 101 0 0,0 0-51 0 0,0 0-755 0 0,0 0-590 0 0,0 0-1125 0 0</inkml:trace>
  <inkml:trace contextRef="#ctx0" brushRef="#br0" timeOffset="829.12">854 411 8288 0 0,'0'0'190'0'0,"0"0"28"0"0,0 0 7 0 0,3 0 46 0 0,0 0-134 0 0,7 0 167 0 0,-9 1-265 0 0,0-1 0 0 0,0 0 0 0 0,0-1 0 0 0,0 1 0 0 0,0 0-1 0 0,0 0 1 0 0,0 0 0 0 0,0 0 0 0 0,0-1 0 0 0,-1 1 0 0 0,1 0 0 0 0,0-1-1 0 0,0 1-38 0 0,1-3 172 0 0,0-1 0 0 0,0 1-6 0 0,0 1-7 0 0,0 1-23 0 0,1 1 40 0 0,0 0 47 0 0,2-1 56 0 0,2 1-78 0 0,-1-1-52 0 0,0-1-22 0 0,2-2 0 0 0,2 0 2 0 0,-3 1-6 0 0,2 2 28 0 0,1 1 62 0 0,0 0-79 0 0,10 1 110 0 0,-2-5 23 0 0,-13 2-213 0 0,1 0 35 0 0,1 0 0 0 0,0 0 0 0 0,1 0-1 0 0,-1 1 1 0 0,0 0 0 0 0,6 0-89 0 0,17 1 188 0 0,0 0-36 0 0,30 0 64 0 0,-6 0-92 0 0,72 0 88 0 0,-119-1-200 0 0,0 1 0 0 0,1-1 0 0 0,-1-1 0 0 0,0 1 0 0 0,0-1 0 0 0,5-3-12 0 0,-7 4 12 0 0,-3 0-11 0 0,0 1-1 0 0,0-1 1 0 0,0 1 0 0 0,0 0 0 0 0,0 0-1 0 0,0 0 1 0 0,0 0 0 0 0,0 0 0 0 0,0 0-1 0 0,-1 0 1 0 0,1 1 0 0 0,0-1 0 0 0,0 1-1 0 0,0 0 1 0 0,0-1 0 0 0,-1 1 0 0 0,1 0-1 0 0,0 0 1 0 0,0 0-1 0 0,10 4 1 0 0,-7-4-46 0 0,0 0 39 0 0,12 0 91 0 0,-9-1-80 0 0,-1 0-72 0 0,0 0-112 0 0,-4 0 42 0 0,0 0-39 0 0,0 0-43 0 0,0 0-48 0 0,-1 0-64 0 0,0 0-54 0 0,0 0-48 0 0,0 0-42 0 0,0 0-143 0 0,0 0-42 0 0,1 0-172 0 0,0 0-460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3:39.8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0 127 6800 0 0,'3'0'200'0'0,"7"2"-36"0"0,0 3-102 0 0,-9-3-62 0 0,1-1 1 0 0,0 0-1 0 0,-1-1 1 0 0,1 1-1 0 0,0 0 1 0 0,0 0-1 0 0,0-1 1 0 0,0 1-1 0 0,0-1 1 0 0,0 1-1 0 0,0-1 1 0 0,1 0-1 0 0,30 0 18 0 0,-6 0 64 0 0,-9 2-11 0 0,3 4-10 0 0,-19-4-54 0 0,1-1 0 0 0,0 0 0 0 0,-1-1 0 0 0,1 1 0 0 0,-1 0 0 0 0,1-1 1 0 0,0 1-1 0 0,-1-1 0 0 0,1 0 0 0 0,0 0 0 0 0,0 0 0 0 0,-1 0 0 0 0,1-1 0 0 0,0 1 0 0 0,0-1-7 0 0,13-3 60 0 0,-9 1-24 0 0,-1 2 1 0 0,1-1-1 0 0,-1 1 0 0 0,1 0 0 0 0,0 0 1 0 0,0 1-37 0 0,19 1 127 0 0,15-1 48 0 0,-11-4-120 0 0,-12 0-46 0 0,-8 1 6 0 0,0 1 1 0 0,0 1-1 0 0,0-1 1 0 0,8 1-16 0 0,0 1 11 0 0,-5 1 7 0 0,0-1 0 0 0,0-1 0 0 0,7-1-18 0 0,2-3 11 0 0,-11 2-11 0 0,-1 1 0 0 0,1 0 0 0 0,0 1 0 0 0,5 0 0 0 0,7 2 6 0 0,-6-1 12 0 0,0 0 0 0 0,0-1 0 0 0,4-1-18 0 0,-8 0 5 0 0,12-3 25 0 0,0 2 0 0 0,19 0-30 0 0,-17 3 10 0 0,-11 0-7 0 0,1 0 1 0 0,-1-1 0 0 0,6-1-4 0 0,2-2 18 0 0,-8 0-6 0 0,-1 2 0 0 0,1 0 0 0 0,7 1-12 0 0,20 1 19 0 0,-1 0 35 0 0,44 0 145 0 0,-15 0 43 0 0,1 0 49 0 0,163 0 778 0 0,-136 0-667 0 0,-48 0-235 0 0,0 0-34 0 0,-1 0-42 0 0,0 0-46 0 0,-8 2 75 0 0,-4 4-36 0 0,-24-4-52 0 0,1 0 1 0 0,0 0 0 0 0,0-2 0 0 0,0 0 0 0 0,10-1-33 0 0,9-3 47 0 0,0-1 31 0 0,1 2-1 0 0,1 2-77 0 0,84 1 142 0 0,-1 0-57 0 0,46 0-30 0 0,220 0 7 0 0,-340-2-12 0 0,18-4-50 0 0,-16 1 4 0 0,21 2-4 0 0,1 4-2 0 0,18 0 57 0 0,20-6-55 0 0,-61 1 9 0 0,10-1 3 0 0,16 1-12 0 0,118 4 45 0 0,94 0-32 0 0,159 0-17 0 0,-309 8 4 0 0,1 0 0 0 0,16-8 6 0 0,79 0 113 0 0,-86 8-135 0 0,9 0-37 0 0,187-8 54 0 0,456 0 70 0 0,-632-8-71 0 0,6 0 0 0 0,116 8 34 0 0,390 0 140 0 0,-491-8-54 0 0,6 0-14 0 0,595 8-92 0 0,-581-8-63 0 0,-15 1 24 0 0,-124 7 57 0 0,123-3 74 0 0,-126-1-75 0 0,126-5 2 0 0,-37 9-12 0 0,72 0 60 0 0,-57-8 147 0 0,3 0 66 0 0,-91 8-163 0 0,2 0-36 0 0,166 0 103 0 0,-188 2-90 0 0,8 4-108 0 0,-8-1 140 0 0,9-2-140 0 0,-10-3-30 0 0,0 0 60 0 0,141 0 250 0 0,-149 0-232 0 0,3 0-34 0 0,1 0-55 0 0,5 0-86 0 0,0 0-107 0 0,-30 0 70 0 0,1 0-35 0 0,-1 0-37 0 0,0 0-40 0 0,-27 0-47 0 0,0 0-50 0 0,1 0-45 0 0,-2 0-39 0 0,2 0-136 0 0,-1 0-38 0 0,0 0-165 0 0,1 0-438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3:44.2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11256 0 0,'0'0'256'0'0,"0"0"34"0"0,0 0 21 0 0,0 0-35 0 0,-1 0-161 0 0,0 0-39 0 0,-3 0 86 0 0,-3 0 177 0 0,5 0 318 0 0,2 0 30 0 0,0 0-280 0 0,0 0-163 0 0,0 0-38 0 0,0 0 56 0 0,0 0 127 0 0,0 0-18 0 0,0 0-29 0 0,0 0-106 0 0,0 0-48 0 0,0 0-11 0 0,0 0-18 0 0,0 0-112 0 0,0 0-38 0 0,0 0-101 0 0,0 0 15 0 0,0 0-78 0 0,0 0-89 0 0,0 0 69 0 0,0 0-39 0 0,0 0-44 0 0,0 0-42 0 0,0 0-38 0 0,0 0-34 0 0,0 0-242 0 0,0 0-57 0 0,0 0-792 0 0,0 0-627 0 0,0 0-1189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3:52.4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2 7568 0 0,'0'0'166'0'0,"0"0"29"0"0,0 0 14 0 0,-2 0-25 0 0,-2-1-155 0 0,4 1-29 0 0,-1 0 0 0 0,1 0 0 0 0,0 0 1 0 0,0 0-1 0 0,-1 0 0 0 0,1 0 0 0 0,0 0 0 0 0,0 0 0 0 0,0 0 0 0 0,-1 0 0 0 0,1 0 0 0 0,0 0 0 0 0,0 0 1 0 0,-1 0-1 0 0,1 0 0 0 0,0 0 0 0 0,0 0 0 0 0,0 0 0 0 0,-1 0 0 0 0,1 0 0 0 0,0 0 0 0 0,0 0 0 0 0,0 1 1 0 0,0-1-1 0 0,-1 0 0 0 0,1 0 0 0 0,0 0 0 0 0,0 0 0 0 0,0 0 0 0 0,0 1 0 0 0,-1-1 0 0 0,1 0 0 0 0,0 0 0 0 0,0 0 1 0 0,0 1-1 0 0,0-1 0 0 0,0 0 0 0 0,0 0 0 0 0,-2 13 19 0 0,1 3 29 0 0,1-1 267 0 0,0 4 57 0 0,0-8-159 0 0,1-3-72 0 0,1 0-44 0 0,4 4 159 0 0,-1-2-14 0 0,-3 4 34 0 0,1 11-1 0 0,9 14 281 0 0,-3-11-167 0 0,-4-9-167 0 0,0 23 162 0 0,6-8 0 0 0,-6-2 8 0 0,6-1 34 0 0,-6 1 20 0 0,5-1 2 0 0,-4 1-22 0 0,-2-16-247 0 0,-2-9-104 0 0,0-1 0 0 0,0 1 0 0 0,-1 0 0 0 0,0-1 1 0 0,0 1-1 0 0,-1 0-75 0 0,-1 5 118 0 0,1 9 97 0 0,4-4 2 0 0,0-7-142 0 0,3 9 19 0 0,-5-1 1 0 0,-3-9-60 0 0,1-6-22 0 0,-1 0 0 0 0,1 0 0 0 0,0 0 0 0 0,0 0 0 0 0,0 0 0 0 0,1 0 0 0 0,-1 0 0 0 0,1 0 0 0 0,-1-1 0 0 0,1 1 0 0 0,0 1-13 0 0,4 4 14 0 0,-4-7-10 0 0,0 1 1 0 0,0-1-1 0 0,0 1 0 0 0,0-1 1 0 0,-1 1-1 0 0,1-1 1 0 0,0 1-1 0 0,-1-1 0 0 0,0 1 1 0 0,1 0-1 0 0,-1-1 1 0 0,0 1-1 0 0,0 0 1 0 0,0-1-6 0 0,0 12 26 0 0,0 17 24 0 0,0-7 14 0 0,0-22-64 0 0,1-1 1 0 0,-2 1 0 0 0,1 0 0 0 0,0-1 0 0 0,0 1-1 0 0,0-1 1 0 0,0 1 0 0 0,0-1 0 0 0,0 1 0 0 0,-1 0-1 0 0,1-1 1 0 0,0 1 0 0 0,0-1 0 0 0,-1 1 0 0 0,1-1 0 0 0,0 1-1 0 0,-1-1 1 0 0,1 1-4 0 0,-1-1-1 0 0,1 0 0 0 0,-1 1 0 0 0,1-1 1 0 0,-1 0-1 0 0,1 0 0 0 0,-1 1 0 0 0,1-1 1 0 0,-1 0-1 0 0,1 0 0 0 0,-1 0 0 0 0,0 0 1 0 0,1 0-1 0 0,-1 0 0 0 0,1 0 0 0 0,-1 0 1 0 0,0 0 3 0 0,-1 0-129 0 0,2 0 45 0 0,0 0-69 0 0,0 0-82 0 0,0 0 69 0 0,0 0-36 0 0,0 0-42 0 0,0 0-38 0 0,0 0-384 0 0,0 0 90 0 0,0 0-52 0 0,0 0-742 0 0,0 0-587 0 0,0 0-1112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3:53.0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332 50 7344 0 0,'0'0'165'0'0,"-3"-3"22"0"0,2 2-164 0 0,0-1 0 0 0,-1 1 0 0 0,1 0 0 0 0,-1 0-1 0 0,0 0 1 0 0,1 0 0 0 0,-1 0 0 0 0,0 1 0 0 0,0-1 0 0 0,1 0 0 0 0,-1 1 0 0 0,0-1 0 0 0,0 1 0 0 0,0 0 0 0 0,0 0-23 0 0,-15-1 64 0 0,16 1-64 0 0,1 0 0 0 0,-1 0 0 0 0,1 0 0 0 0,-1 0 0 0 0,1 0 0 0 0,-1 0 0 0 0,1 0 0 0 0,-1 0 0 0 0,1 0 0 0 0,-1 0 0 0 0,1 0 0 0 0,-1-1 0 0 0,1 1 0 0 0,-1 0 0 0 0,1 0 0 0 0,-1 0 0 0 0,1-1 0 0 0,-1 1 0 0 0,1 0 0 0 0,0 0 0 0 0,-1-1 0 0 0,1 1 0 0 0,-1 0 0 0 0,1-1 0 0 0,0 1 0 0 0,-1-1 0 0 0,1 1 0 0 0,0-1 0 0 0,-1 1 0 0 0,-6-7 0 0 0,1 6 61 0 0,-2 0 96 0 0,5 2-74 0 0,0-1 0 0 0,0-1 0 0 0,0 1-1 0 0,0 0 1 0 0,0-1 0 0 0,0 1 0 0 0,0-1 0 0 0,-1-1-83 0 0,-4-3 225 0 0,-2 0 95 0 0,-4 2 51 0 0,2 3-106 0 0,9-1-203 0 0,0 1 1 0 0,0 0-1 0 0,-1 0 1 0 0,1 0 0 0 0,0 0-1 0 0,0 1 1 0 0,0-1-1 0 0,-1 1 1 0 0,1 0 0 0 0,0 0-63 0 0,-5 4 129 0 0,6-4-105 0 0,1 0 0 0 0,0 0 0 0 0,-1-1 0 0 0,1 1-1 0 0,-1 0 1 0 0,1-1 0 0 0,-1 1 0 0 0,0 0-1 0 0,1-1 1 0 0,-1 0 0 0 0,0 1 0 0 0,1-1 0 0 0,-1 0-1 0 0,0 0-23 0 0,0 0 27 0 0,-1 1-1 0 0,1-1 0 0 0,0 1 0 0 0,-1-1 0 0 0,1 1 1 0 0,0 0-1 0 0,0 0 0 0 0,0 0 0 0 0,0 0 1 0 0,-1 0-1 0 0,1 0 0 0 0,1 1 0 0 0,-1-1 0 0 0,0 1 1 0 0,0-1-1 0 0,0 1 0 0 0,1 0 0 0 0,-2 1-26 0 0,-11 18 198 0 0,2-1-66 0 0,1-7-74 0 0,10-11-54 0 0,-1 0-1 0 0,0-1 1 0 0,1 1 0 0 0,-1 0-1 0 0,1 0 1 0 0,-1 0-1 0 0,1 0 1 0 0,0 0-1 0 0,-1 2-3 0 0,-3 25 54 0 0,0-13-26 0 0,-1 5 41 0 0,4 8 42 0 0,2 47 86 0 0,0-74-194 0 0,0 0 0 0 0,0-1 0 0 0,0 1 1 0 0,1-1-1 0 0,-1 1 0 0 0,1 0 0 0 0,-1-1 0 0 0,1 1 0 0 0,-1-1 1 0 0,1 1-1 0 0,0-1 0 0 0,0 1 0 0 0,0-1 0 0 0,0 1-3 0 0,4 6 31 0 0,-2-2-5 0 0,-3-5-23 0 0,0-1 0 0 0,0 1 0 0 0,0-1 0 0 0,1 1-1 0 0,-1-1 1 0 0,0 0 0 0 0,0 1 0 0 0,0-1 0 0 0,1 1 0 0 0,-1-1-1 0 0,0 0 1 0 0,0 1 0 0 0,1-1 0 0 0,-1 1 0 0 0,0-1-1 0 0,1 0 1 0 0,-1 0 0 0 0,0 1 0 0 0,1-1 0 0 0,-1 0-1 0 0,1 0 1 0 0,-1 1 0 0 0,1-1 0 0 0,-1 0 0 0 0,0 0-1 0 0,1 0 1 0 0,-1 0 0 0 0,1 1 0 0 0,-1-1 0 0 0,1 0 0 0 0,-1 0-1 0 0,1 0 1 0 0,-1 0 0 0 0,1 0 0 0 0,-1 0 0 0 0,1-1-3 0 0,4 4 64 0 0,2 2-47 0 0,3-1 41 0 0,-7-2-27 0 0,1-1-1 0 0,-1 0 0 0 0,1 0 0 0 0,-1-1 1 0 0,1 1-1 0 0,-1-1 0 0 0,1 0 0 0 0,0 1 1 0 0,-1-2-1 0 0,1 1 0 0 0,0 0 0 0 0,-1-1 0 0 0,1 0 1 0 0,-1 1-1 0 0,3-2-30 0 0,0-1 37 0 0,0 0 15 0 0,0 0 1 0 0,0-1-1 0 0,0 1 1 0 0,0-1-1 0 0,0 0 1 0 0,0-1-53 0 0,-4 2 18 0 0,1 1 0 0 0,0 0-1 0 0,0 0 1 0 0,0 1 0 0 0,0-1 0 0 0,1 0-18 0 0,-2 1 9 0 0,0 1 1 0 0,0-1-1 0 0,-1 0 1 0 0,1 0-1 0 0,0 0 1 0 0,0-1-1 0 0,-1 1 1 0 0,1 0-1 0 0,-1-1 1 0 0,1 1 0 0 0,-1-1-1 0 0,0 1 1 0 0,1-2-10 0 0,3-7 44 0 0,-4 7-41 0 0,0 1 0 0 0,0 0 0 0 0,0 0 0 0 0,1 0 1 0 0,-1-1-1 0 0,0 1 0 0 0,1 0 0 0 0,0 1 0 0 0,0-1-3 0 0,0-1 0 0 0,1 0 0 0 0,-1 0 0 0 0,0-1 0 0 0,0 1 0 0 0,0 0 0 0 0,0-2 0 0 0,0 1 0 0 0,0 1 0 0 0,0 0 0 0 0,0-1 0 0 0,0 1 0 0 0,1 0 0 0 0,0-1 0 0 0,8-11 16 0 0,-10 11-3 0 0,0 0-1 0 0,0 0 0 0 0,0 0 0 0 0,0 0 0 0 0,-1 1 0 0 0,0-1 0 0 0,0 0 0 0 0,0-4-12 0 0,0 2-1 0 0,0 4 10 0 0,0 0 1 0 0,0 0 0 0 0,0 1 0 0 0,1-1 0 0 0,-1 0 0 0 0,0 0 0 0 0,1 0 0 0 0,-1 1 0 0 0,1-1 0 0 0,0 0 0 0 0,0 1 0 0 0,-1-1 0 0 0,1 1 0 0 0,1-1-10 0 0,-1 0 13 0 0,0 0 1 0 0,0 1-1 0 0,0-1 1 0 0,-1 1-1 0 0,1-1 1 0 0,0 0-1 0 0,-1 1 1 0 0,1-1-1 0 0,-1 0 1 0 0,0 0-1 0 0,1 0 1 0 0,-1 1-1 0 0,0-1 1 0 0,0-1-14 0 0,-1-4 39 0 0,1-2-6 0 0,5-1 21 0 0,4-8 54 0 0,-4 2-86 0 0,-5 15-22 0 0,1 0 0 0 0,-1 1 0 0 0,1-1 0 0 0,-1 0 0 0 0,0 1 0 0 0,1-1 0 0 0,-1 1 0 0 0,1-1 0 0 0,-1 1 0 0 0,1-1 0 0 0,0 1 0 0 0,-1-1 0 0 0,1 1 0 0 0,0-1 0 0 0,-1 1 0 0 0,1 0 0 0 0,0-1 0 0 0,-1 1 0 0 0,1 0 0 0 0,0 0 0 0 0,-1-1 0 0 0,1 1 0 0 0,0 0 0 0 0,0 1 0 0 0,-1-1 0 0 0,1 0 0 0 0,0 0 0 0 0,0 1 0 0 0,-1-1 0 0 0,1 0 0 0 0,0 1 0 0 0,-1-1 0 0 0,1 1 0 0 0,-1-1 0 0 0,1 1 0 0 0,0-1 0 0 0,-1 1 0 0 0,1-1 0 0 0,-1 1 0 0 0,1-1 0 0 0,-1 1 0 0 0,0 0 0 0 0,1-1 0 0 0,-1 1 0 0 0,0 0 0 0 0,1 1 0 0 0,0 1 0 0 0,0-1 0 0 0,-1 0 0 0 0,1 1 0 0 0,-1-1 0 0 0,0 1 0 0 0,0 0 0 0 0,0-1 0 0 0,0 1 0 0 0,0-1 0 0 0,-1 1 1 0 0,1-1-1 0 0,-1 14-16 0 0,5-1-36 0 0,7-2 38 0 0,-10-11 15 0 0,1-1 0 0 0,0 1 1 0 0,-1 0-1 0 0,1 0 0 0 0,-1 0 0 0 0,1 0 1 0 0,-1 0-1 0 0,0 0 0 0 0,1 2-1 0 0,3 22 43 0 0,8 1 13 0 0,1-1 32 0 0,-9 0-61 0 0,-3-20 7 0 0,0-1 1 0 0,0 1 0 0 0,1-1-1 0 0,2 5-34 0 0,12 11 166 0 0,-6-3-99 0 0,-6-7-46 0 0,6 2 59 0 0,-4-6 2 0 0,1 4-56 0 0,-6-5-43 0 0,-1-3-88 0 0,-1 0-91 0 0,0-2 49 0 0,0-1-38 0 0,0 0 185 0 0,0 1-226 0 0,0 0-39 0 0,0-1-370 0 0,0 1 83 0 0,0-1-53 0 0,0 0-716 0 0,0 0-561 0 0,0 0-1066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3:53.6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5960 0 0,'0'0'132'0'0,"3"0"17"0"0,-1-1-103 0 0,2 2-7 0 0,0 4 32 0 0,2 6 78 0 0,-2-3-117 0 0,-3-7-32 0 0,0 1 0 0 0,0-1 0 0 0,0 1-1 0 0,0-1 1 0 0,0 1 0 0 0,-1-1 0 0 0,1 1 0 0 0,-1-1 0 0 0,1 1-1 0 0,-1 0 1 0 0,0-1 0 0 0,0 1 0 0 0,1 0 0 0 0,-1 0 0 0 0,0 7 38 0 0,0-1 65 0 0,2 1 115 0 0,-1-7-159 0 0,0 0-1 0 0,-1 0 1 0 0,1 0 0 0 0,0 0 0 0 0,0 0-1 0 0,1-1 1 0 0,-1 1 0 0 0,0 0 0 0 0,1-1-1 0 0,0 2-58 0 0,7 8 269 0 0,-3 9 180 0 0,-5 15 310 0 0,-1-13-359 0 0,1-12-241 0 0,1 0-37 0 0,3 2 94 0 0,4 2-14 0 0,-7-12-166 0 0,0 0 0 0 0,-1 0 1 0 0,1 1-1 0 0,-1-1 0 0 0,0 1 0 0 0,0-1 1 0 0,1 2-37 0 0,0 6 129 0 0,-1 2 46 0 0,-1-9-130 0 0,0 0 0 0 0,0 0 0 0 0,0 1 0 0 0,1-1 0 0 0,-1 0 0 0 0,1 0 1 0 0,1 2-46 0 0,-2-3 34 0 0,1 0 0 0 0,1 0 0 0 0,-1 0 0 0 0,0 0 0 0 0,0 0 0 0 0,1 0 0 0 0,-1-1 0 0 0,2 2-34 0 0,-2-2 32 0 0,1 1 0 0 0,-1 0 0 0 0,0 0 0 0 0,1-1 0 0 0,-1 1 0 0 0,0 0 1 0 0,0 0-1 0 0,1 1-32 0 0,-2 0 40 0 0,1 0 0 0 0,0 0 1 0 0,0 1-1 0 0,-1-1 1 0 0,0 0-1 0 0,0 0 1 0 0,0 3-41 0 0,0-5 30 0 0,0 1-1 0 0,0 0 1 0 0,1 0 0 0 0,-1 0 0 0 0,0 0 0 0 0,1 0 0 0 0,-1 0 0 0 0,1-1 0 0 0,-1 1-1 0 0,1 0-29 0 0,0-1 18 0 0,0 0-1 0 0,-1 0 0 0 0,1 0 0 0 0,0 0 0 0 0,-1 0 0 0 0,1-1 0 0 0,0 1 0 0 0,0 0 0 0 0,0 0 1 0 0,0-1-1 0 0,0 1 0 0 0,-1-1 0 0 0,2 1-17 0 0,11 4 228 0 0,-7 6-17 0 0,7-6-3 0 0,0 6 17 0 0,-11-10-59 0 0,0 0-43 0 0,2 0 23 0 0,5-4-15 0 0,-8 3-73 0 0,0-1-10 0 0,1 0 0 0 0,4-2-1 0 0,-3 0 56 0 0,-1 0 59 0 0,0 0 109 0 0,-1 4-83 0 0,0 0-43 0 0,1-2 37 0 0,1 1-106 0 0,2-3-12 0 0,-4 3 42 0 0,4-11 285 0 0,2 7-147 0 0,-2 0-60 0 0,-3-6-78 0 0,-3 9-101 0 0,1 1-1 0 0,0-1 0 0 0,0 1 1 0 0,0-1-1 0 0,0 1 0 0 0,0-1 1 0 0,0 1-1 0 0,0-1 0 0 0,0 1 1 0 0,0-1-1 0 0,0 1 0 0 0,0 0 1 0 0,1-1-1 0 0,-1 1 0 0 0,0-1 1 0 0,0 1-1 0 0,0-1 0 0 0,1 1 1 0 0,-1-1-1 0 0,0 1 0 0 0,0 0 1 0 0,1-1-1 0 0,-1 1 0 0 0,0-1 0 0 0,1 1 1 0 0,-1 0-1 0 0,1-1 0 0 0,-1 1 1 0 0,0 0-1 0 0,1 0 0 0 0,-1-1 1 0 0,1 1-5 0 0,6-4 61 0 0,-2-4 2 0 0,3-9-31 0 0,-6 13-24 0 0,-1 1 1 0 0,0 0-1 0 0,0 0 1 0 0,0 0 0 0 0,-1 0 0 0 0,0 1 0 0 0,1-1 0 0 0,-1 0-1 0 0,0 0 1 0 0,-1 0 0 0 0,1-3-9 0 0,-1-9 56 0 0,0 6-31 0 0,1 6-20 0 0,0 0 1 0 0,-1 0-1 0 0,1 0 0 0 0,0 0 0 0 0,1 0 0 0 0,-1 0 1 0 0,0 0-1 0 0,1 0 0 0 0,0 0 0 0 0,0 1 1 0 0,0-2-7 0 0,1 0 22 0 0,0-1-1 0 0,0 1 1 0 0,0-1-1 0 0,-1 0 1 0 0,1 0-21 0 0,0-30 41 0 0,-2 28-40 0 0,-1 5 0 0 0,1-1 0 0 0,0 1 0 0 0,0 0 0 0 0,0 0 0 0 0,1 0 0 0 0,-1 0 0 0 0,0 0 0 0 0,1-1 0 0 0,-1 1 0 0 0,1-1-1 0 0,15-28 53 0 0,-15 30-53 0 0,0-1 0 0 0,-1 1 0 0 0,1 0 0 0 0,0 0 0 0 0,0 0 0 0 0,0 0 0 0 0,0 0 0 0 0,0 0 0 0 0,0 0 0 0 0,0 0 0 0 0,0 1 0 0 0,1-1 0 0 0,5-2 0 0 0,-7 2 0 0 0,1 1-1 0 0,-1 0 1 0 0,1 0 0 0 0,-1 0-1 0 0,1 0 1 0 0,-1 0 0 0 0,1-1-1 0 0,-1 1 1 0 0,0 0 0 0 0,1 0-1 0 0,-1-1 1 0 0,1 1 0 0 0,-1 0 0 0 0,0-1-1 0 0,1 1 1 0 0,-1 0 0 0 0,0-1-1 0 0,0 1 1 0 0,1 0 0 0 0,-1-1-1 0 0,0 1 1 0 0,0-1 0 0 0,1 1-1 0 0,-1-1 1 0 0,0 1 0 0 0,0 0-1 0 0,0-1 1 0 0,0 1 0 0 0,0-1-1 0 0,0 1 1 0 0,0-1 0 0 0,0 1-1 0 0,0-1 1 0 0,0 1 0 0 0,0-1-1 0 0,0 1 1 0 0,1-2-24 0 0,1 4 0 0 0,11 8 2 0 0,3-1-30 0 0,-15-6 51 0 0,0 1 0 0 0,10 3 1 0 0,-9-7 0 0 0,-1 0 0 0 0,0 1 0 0 0,0-1 0 0 0,0 1 0 0 0,0-1 0 0 0,0 1 0 0 0,0 0 0 0 0,0-1 0 0 0,-1 1 0 0 0,1 0 0 0 0,0 0 0 0 0,0-1 0 0 0,0 1 0 0 0,-1 0 0 0 0,1 0 0 0 0,0 1 0 0 0,5 11-3 0 0,16 27 3 0 0,0-15-77 0 0,-20-22 68 0 0,1 0-1 0 0,-1 1 1 0 0,0-1-1 0 0,0 0 1 0 0,0 0-1 0 0,0 2 10 0 0,0-1-6 0 0,0-1-1 0 0,0 0 1 0 0,0 1-1 0 0,0-1 1 0 0,1 0 0 0 0,0 1 6 0 0,0-1-1 0 0,-1 0 1 0 0,0 0 0 0 0,1 0 0 0 0,-1 0 0 0 0,0 1 0 0 0,0 0 0 0 0,0 0 0 0 0,-1-1 0 0 0,1 0 0 0 0,1 1 0 0 0,-1-1 0 0 0,0 0 0 0 0,2 1 0 0 0,3 3 0 0 0,-3-4 0 0 0,-1 1 0 0 0,0-1 0 0 0,0 0 0 0 0,0 1 0 0 0,0 0 0 0 0,0 0 1 0 0,1 6-2 0 0,-3-8 1 0 0,0 1 0 0 0,0-1 0 0 0,1 0 0 0 0,-1 0 0 0 0,0 0 1 0 0,1 0-1 0 0,0 0 0 0 0,-1 0 0 0 0,1 0 0 0 0,6 6 0 0 0,-5-5 2 0 0,0 0-1 0 0,1 0 1 0 0,-1 0 0 0 0,0 1-1 0 0,-1 0 1 0 0,1 0-2 0 0,2 7 31 0 0,-5-10-30 0 0,0 0 1 0 0,1 0-1 0 0,-1 0 0 0 0,1 0 0 0 0,-1 0 1 0 0,1 0-1 0 0,-1 0 0 0 0,1 0 0 0 0,0 0 1 0 0,-1 0-1 0 0,1 0 0 0 0,0 0 0 0 0,0 0 0 0 0,0 0 1 0 0,0-1-1 0 0,0 1 0 0 0,0 0 0 0 0,0 0-1 0 0,13 4 12 0 0,-9 5 36 0 0,2-5-25 0 0,-3-1 36 0 0,-2 3 45 0 0,-2-7-101 0 0,0 0-1 0 0,0 0 1 0 0,0 1 0 0 0,0-1 0 0 0,0 0 0 0 0,0 0 0 0 0,0 0-1 0 0,0 0 1 0 0,0 0 0 0 0,0 0 0 0 0,0 0 0 0 0,0 0 0 0 0,0 0-1 0 0,0 0 1 0 0,0 1 0 0 0,0-1 0 0 0,0 0 0 0 0,0 0 0 0 0,0 0-1 0 0,0 0 1 0 0,0 0 0 0 0,0 0 0 0 0,0 0 0 0 0,0 0 0 0 0,0 0-1 0 0,0 0 1 0 0,0 0 0 0 0,0 0 0 0 0,0 1 0 0 0,0-1 0 0 0,0 0-1 0 0,1 0 1 0 0,-1 0 0 0 0,0 0 0 0 0,0 0 0 0 0,0 0 0 0 0,0 0-1 0 0,0 0 1 0 0,0 0 0 0 0,0 0 0 0 0,0 0 0 0 0,0 0 0 0 0,0 0-1 0 0,0 0 1 0 0,1 0 0 0 0,-1 0 0 0 0,0 0 0 0 0,0 0-1 0 0,0 0 1 0 0,0 0 0 0 0,0 0 0 0 0,0 0 0 0 0,0 0 0 0 0,0 0-1 0 0,0 0 1 0 0,0 0 0 0 0,1 0-3 0 0,1 0 26 0 0,1 0 61 0 0,3 0 138 0 0,11 0 432 0 0,-11 0-480 0 0,-1-1-80 0 0,-4 0-95 0 0,1 0-40 0 0,3-9 238 0 0,5 4-9 0 0,-4-4-6 0 0,4 5-13 0 0,-5-3-73 0 0,4-9-7 0 0,-7 13-63 0 0,-1 1-10 0 0,0 1-1 0 0,0-1 0 0 0,-1 1 1 0 0,1-1-1 0 0,-1 0 0 0 0,0 1 1 0 0,1-1-1 0 0,-1 0 0 0 0,-1 0-18 0 0,0-17 79 0 0,1 4-52 0 0,0 0 24 0 0,0-14-17 0 0,0 13 8 0 0,0 14-41 0 0,0 1 0 0 0,0-1 0 0 0,0 1 0 0 0,0-1 0 0 0,1 1 0 0 0,-1 0 0 0 0,1-1-1 0 0,0 1 1 0 0,0 0 0 0 0,0 0 0 0 0,0-1 0 0 0,0 1-1 0 0,0-1 0 0 0,1 1 0 0 0,-1-1 0 0 0,0 1 0 0 0,0-1 0 0 0,-1 1 0 0 0,1-1 0 0 0,0 0 0 0 0,-1 0 0 0 0,0 1 0 0 0,0-1-1 0 0,0 0 1 0 0,0 0 0 0 0,0-6 0 0 0,-1 6 0 0 0,1 0 0 0 0,0 0 0 0 0,0 0 0 0 0,0 0 0 0 0,0 0 0 0 0,0 0 0 0 0,1 0 0 0 0,-1 0 0 0 0,1 1 0 0 0,0-1 0 0 0,0-1 0 0 0,12-16 0 0 0,0-2-15 0 0,-10 4-86 0 0,0 12-32 0 0,5-2 33 0 0,6-5-29 0 0,-5 4 6 0 0,-3 2-18 0 0,-1 0-46 0 0,-3 2 37 0 0,1-2-53 0 0,-1 6 81 0 0,0-1-106 0 0,0 2 61 0 0,0-1-45 0 0,0 0-27 0 0,1-1-48 0 0,-1 1 2 0 0,-1 0-40 0 0,1 0-37 0 0,-1 0-33 0 0,2-1-252 0 0,-1 0-55 0 0,3-3-821 0 0,-5 5 1522 0 0,5-5-1752 0 0,0 0-62 0 0,1-1-167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3:54.2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316 95 7256 0 0,'0'0'165'0'0,"0"0"22"0"0,0 0 7 0 0,0-3-23 0 0,0-3-117 0 0,0 2 28 0 0,0-6 735 0 0,0 5-314 0 0,0 0-127 0 0,0 2-54 0 0,0 0-102 0 0,0 1-53 0 0,0 0-60 0 0,0 0-67 0 0,0 0 172 0 0,-3-1 60 0 0,-7-7 140 0 0,7 7-138 0 0,0 2-94 0 0,1 0-57 0 0,-1 1-57 0 0,0 1-21 0 0,1-3 54 0 0,-3-5 174 0 0,5 7-257 0 0,0 0 1 0 0,0-1-1 0 0,0 1 1 0 0,-1 0-1 0 0,1-1 1 0 0,0 1-1 0 0,0-1 1 0 0,-1 1-1 0 0,1 0 1 0 0,0 0-1 0 0,-1-1 0 0 0,1 1 1 0 0,0 0-1 0 0,-1 0 1 0 0,1-1-1 0 0,0 1 1 0 0,-1 0-1 0 0,1 0 1 0 0,0 0-1 0 0,-1-1 1 0 0,1 1-1 0 0,-1 0 1 0 0,1 0-1 0 0,-1 0 1 0 0,1 0-1 0 0,0 0 1 0 0,-1 0-1 0 0,1 0 1 0 0,-1 0-1 0 0,1 0 1 0 0,-1 0-17 0 0,-4-3 392 0 0,-3-3-154 0 0,-7 1 56 0 0,-2 3 40 0 0,3 2-24 0 0,8 0-141 0 0,-21 3 78 0 0,26-3-233 0 0,-1 1 1 0 0,0 0-1 0 0,1-1 1 0 0,-1 1-1 0 0,1 0 1 0 0,-1 0-1 0 0,1 0 1 0 0,-1 0-1 0 0,1 0 1 0 0,0 0 0 0 0,-1 0-15 0 0,-2 2 79 0 0,1-2-41 0 0,-6-1-38 0 0,6-1 13 0 0,2 1-9 0 0,-1 0 0 0 0,0 0 0 0 0,1 1-1 0 0,-1-1 1 0 0,1 1 0 0 0,-1-1 0 0 0,0 1-1 0 0,1-1 1 0 0,-1 1 0 0 0,1 0 0 0 0,-1-1 0 0 0,1 1-1 0 0,-1 0 1 0 0,1 0-4 0 0,-7 4 1 0 0,-24 11 9 0 0,19-11 33 0 0,8 6-32 0 0,-8-6-11 0 0,-3 8 0 0 0,3 3 0 0 0,8-3 0 0 0,-6-8 0 0 0,11-4 0 0 0,-1 0 0 0 0,1 0 0 0 0,0-1 0 0 0,-1 1 0 0 0,1 0 0 0 0,0 0 0 0 0,0 0 0 0 0,-1 0 0 0 0,1-1 0 0 0,0 1 0 0 0,0 0 0 0 0,0 0 0 0 0,0 0 0 0 0,0 1 0 0 0,3 13 0 0 0,23 17-54 0 0,-23-27 49 0 0,-3-5 5 0 0,0 1 0 0 0,0 0 0 0 0,1-1 0 0 0,-1 1 0 0 0,0 0 0 0 0,1-1 0 0 0,-1 1 0 0 0,1-1 0 0 0,-1 1 0 0 0,0-1 0 0 0,1 1 0 0 0,-1-1 0 0 0,1 1 0 0 0,0-1 0 0 0,-1 1 0 0 0,1-1 0 0 0,-1 0 0 0 0,1 1 0 0 0,0-1 0 0 0,-1 0 0 0 0,1 1 0 0 0,0-1 0 0 0,4 2 5 0 0,-4-1-1 0 0,0 0 0 0 0,0-1 1 0 0,-1 1-1 0 0,1 0 0 0 0,0-1 0 0 0,0 1 0 0 0,0 0 0 0 0,-1 0 0 0 0,1 0 0 0 0,0 0 1 0 0,-1 0-1 0 0,1 0 0 0 0,-1 0 0 0 0,1 0 0 0 0,-1 0 0 0 0,1 0-4 0 0,5 11 101 0 0,7-5 18 0 0,-5 3-70 0 0,3 1-14 0 0,2-3-94 0 0,-8-4 15 0 0,0-1 1 0 0,0 1-1 0 0,0 0 1 0 0,-1 1-1 0 0,1-1 1 0 0,-1 1-1 0 0,3 4 44 0 0,11 12-88 0 0,-15-19 87 0 0,0 1 1 0 0,-1-1-1 0 0,1 0 1 0 0,0 0-1 0 0,0 0 1 0 0,1 0 0 0 0,6 3-20 0 0,-8-4 17 0 0,1 0-1 0 0,-1 0 0 0 0,0 0 0 0 0,0 0 1 0 0,0 1-1 0 0,0-1 0 0 0,0 1 0 0 0,0 0 1 0 0,0-1 3 0 0,6 7 0 0 0,-5-4 0 0 0,0-1 0 0 0,0 0 0 0 0,1 0 0 0 0,-1 0 0 0 0,1 0 0 0 0,0-1 0 0 0,7 3 0 0 0,-10-5 0 0 0,0 1 0 0 0,0-1 0 0 0,0 0 0 0 0,0 1 0 0 0,0-1 0 0 0,0 1 0 0 0,0 0 0 0 0,0-1 0 0 0,0 1 0 0 0,0 0 0 0 0,0 0 0 0 0,0-1 0 0 0,0 1 0 0 0,0 0 0 0 0,-1 0 0 0 0,1 0 0 0 0,0 0 0 0 0,0 1 0 0 0,4 8-2 0 0,-5-8 3 0 0,1 1 1 0 0,1-1-1 0 0,-1 0 0 0 0,0 0 1 0 0,1 0-1 0 0,-1 0 0 0 0,1 0 1 0 0,-1 0-1 0 0,1 0-1 0 0,0 0 6 0 0,-1-1-1 0 0,1 1 0 0 0,-1 0 1 0 0,0 0-1 0 0,0-1 0 0 0,0 1 1 0 0,0 0-1 0 0,0 0 0 0 0,0 0 1 0 0,0 0-1 0 0,-1 0 0 0 0,1 2-5 0 0,1 9 75 0 0,-2 3 41 0 0,0-8-37 0 0,0-1 77 0 0,0 0 0 0 0,0 0 0 0 0,-1 0 0 0 0,0-1 0 0 0,-1 6-156 0 0,1-10 44 0 0,0 0 0 0 0,1 0 0 0 0,-1-1 0 0 0,0 1-1 0 0,0 0 1 0 0,-1 0 0 0 0,1 0 0 0 0,-1 0-44 0 0,1 0 37 0 0,-1 0 0 0 0,0-1 1 0 0,0 1-1 0 0,1-1 0 0 0,-1 1 0 0 0,-1-1 1 0 0,1 0-1 0 0,-1 1-37 0 0,-7 2 205 0 0,8-3-185 0 0,1-1 0 0 0,0 0 1 0 0,0 1-1 0 0,0-1 0 0 0,0 1 1 0 0,0-1-1 0 0,0 1 0 0 0,0 0 1 0 0,0-1-1 0 0,0 1 0 0 0,0 0 0 0 0,0 0 1 0 0,0 0-1 0 0,1-1 0 0 0,-1 1 1 0 0,0 0-1 0 0,0 0 0 0 0,0 1-20 0 0,-3 8 183 0 0,-1 1 7 0 0,4-11-176 0 0,1 1 0 0 0,-1 0 1 0 0,0 0-1 0 0,0 0 1 0 0,1-1-1 0 0,-1 1 1 0 0,0 0-1 0 0,0-1 1 0 0,0 1-1 0 0,0 0 1 0 0,0-1-1 0 0,1 1 0 0 0,-1-1 1 0 0,0 0-1 0 0,0 1 1 0 0,0-1-1 0 0,0 0 1 0 0,-1 1-1 0 0,1-1 1 0 0,0 0-1 0 0,0 0 0 0 0,0 0 1 0 0,0 0-1 0 0,0 0 1 0 0,-1 0-15 0 0,1 0 16 0 0,-1 0 1 0 0,1 0-1 0 0,-1 0 1 0 0,0 1-1 0 0,1-1 1 0 0,-1 0-1 0 0,1 1 1 0 0,-1-1-1 0 0,1 1 1 0 0,-1 0-1 0 0,1 0 1 0 0,0-1-1 0 0,-1 1-16 0 0,-11 6 100 0 0,-11-2 48 0 0,14 6-17 0 0,2-9-68 0 0,-32-1 213 0 0,21-1-186 0 0,7-1-62 0 0,2 1-41 0 0,-6-2 34 0 0,3-9-111 0 0,7 7-26 0 0,1 4 41 0 0,2 0 7 0 0,1-1-20 0 0,0-2-80 0 0,1 0-49 0 0,-1-2-305 0 0,-9 0-676 0 0,11 4 1108 0 0,-1 0 0 0 0,1 1 0 0 0,0-1 1 0 0,-1 0-1 0 0,1 0 0 0 0,0 0 0 0 0,0 1 0 0 0,-1-1 1 0 0,1 0-1 0 0,0 0 0 0 0,0 0 0 0 0,0 0 0 0 0,0 0 1 0 0,0 0 89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1:01.8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0 7920 0 0,'0'0'174'0'0,"0"0"29"0"0,0 0 13 0 0,0 3-31 0 0,0 15-8 0 0,0-10 72 0 0,0-5 156 0 0,0 0 10 0 0,-1 9-13 0 0,1-8-262 0 0,-1 1 0 0 0,1 0 0 0 0,0 0 1 0 0,0-1-1 0 0,1 1 0 0 0,-1 0 0 0 0,1 0 0 0 0,0-1 1 0 0,1 2-141 0 0,3 2 197 0 0,-4-7-166 0 0,-1 1 0 0 0,1-1 1 0 0,0 1-1 0 0,0-1 0 0 0,0 1 0 0 0,-1-1 0 0 0,1 1 0 0 0,-1-1 0 0 0,1 1 0 0 0,-1 0 1 0 0,0-1-1 0 0,1 1 0 0 0,-1 0 0 0 0,0 0-31 0 0,2 9 142 0 0,3-1-33 0 0,1 3 7 0 0,-4-4-69 0 0,-1 1 67 0 0,0 3 90 0 0,-2 8 189 0 0,0 13 265 0 0,2-23-478 0 0,1-1-39 0 0,-1-7-79 0 0,4 16 233 0 0,-1-1-69 0 0,-2 0-52 0 0,-1 0-36 0 0,0-12-69 0 0,-1 1 1 0 0,1-1 0 0 0,0 0 0 0 0,0 1 0 0 0,1-1 0 0 0,0 1-70 0 0,3 16 189 0 0,-3-9-61 0 0,-1-1 0 0 0,0 1 0 0 0,-2 6-128 0 0,1 12 159 0 0,3-4-54 0 0,2-5-6 0 0,-3-12-46 0 0,0 0 0 0 0,0-1 0 0 0,-1 1 0 0 0,0 2-53 0 0,-1-7 29 0 0,1 0 0 0 0,-1-1 0 0 0,1 1 0 0 0,1 0 0 0 0,-1-1-1 0 0,2 4-28 0 0,-1-4 24 0 0,-1 0-1 0 0,1 0 0 0 0,-1 0 0 0 0,0 0 0 0 0,-1 0 0 0 0,1 3-23 0 0,-1 11 45 0 0,0 0 97 0 0,0 38 487 0 0,2-41-597 0 0,9-3-46 0 0,-9-10-68 0 0,-2-3-48 0 0,0 0 42 0 0,0 0-77 0 0,0 0-90 0 0,0 0 75 0 0,0 0-42 0 0,0 0-43 0 0,0 0-42 0 0,0 0-39 0 0,0 0-34 0 0,0 0-248 0 0,0 0-57 0 0,0 0-45 0 0,0 0-34 0 0,0 0-1368 0 0,0 0-1214 0 0</inkml:trace>
  <inkml:trace contextRef="#ctx0" brushRef="#br0" timeOffset="645.51">523 332 9616 0 0,'0'0'216'0'0,"0"0"32"0"0,0-3 12 0 0,1 1-152 0 0,-2-2 17 0 0,-15-6-82 0 0,7 4-28 0 0,5 2 42 0 0,1 1 207 0 0,2 0-87 0 0,0 1-50 0 0,2-1-45 0 0,-1 0-15 0 0,-2 1 41 0 0,1 1-38 0 0,-1 1 0 0 0,0-1 0 0 0,0 1 0 0 0,1-1 0 0 0,-1 1 0 0 0,0 0 0 0 0,0 0 0 0 0,0 0 0 0 0,1 0 0 0 0,-1 0 0 0 0,-1 0-70 0 0,-1 0 147 0 0,2 0 195 0 0,-1 0-44 0 0,-23 0 258 0 0,23 0-380 0 0,0 3-44 0 0,1-1-116 0 0,-16 16 229 0 0,12-9-186 0 0,-15 38 147 0 0,19-43-197 0 0,0 0 1 0 0,0 1-1 0 0,0-1 1 0 0,1 0-1 0 0,0 1 1 0 0,-1-1-1 0 0,2 1 1 0 0,-1-1-1 0 0,0 1 1 0 0,1-1-1 0 0,0 1 1 0 0,0-1 0 0 0,1 5-10 0 0,-1 28 72 0 0,0 0-64 0 0,0-36-8 0 0,0 1 0 0 0,0 0 0 0 0,0-1 0 0 0,0 1 0 0 0,1 0 0 0 0,-1-1 0 0 0,1 1 0 0 0,-1 0 0 0 0,1-1 0 0 0,-1 1 0 0 0,1-1 0 0 0,0 1 0 0 0,0-1 0 0 0,0 1 0 0 0,5 10 0 0 0,-2 1 0 0 0,-3-9 0 0 0,0 0 0 0 0,0 0 0 0 0,0 0 0 0 0,1 0 0 0 0,0 0 0 0 0,0-1 0 0 0,0 1 0 0 0,0 0 0 0 0,24 32 4 0 0,-4-12 58 0 0,-16-18-48 0 0,13 13 93 0 0,-13-15-104 0 0,18 8 73 0 0,-16-8-65 0 0,6 0 36 0 0,8-5-24 0 0,-13 0-10 0 0,1 2 22 0 0,-8-1-27 0 0,0 0 1 0 0,0 0 0 0 0,0 0 0 0 0,0 0 0 0 0,0 0 0 0 0,0 0 0 0 0,0-1 0 0 0,0 1 0 0 0,0-1 0 0 0,-1 1 0 0 0,2-1-9 0 0,5-4 11 0 0,4-2 24 0 0,-3 6 20 0 0,-4-2 4 0 0,8-10-34 0 0,0-3 34 0 0,-8-15-44 0 0,0 23-15 0 0,-4 6 0 0 0,0 1 0 0 0,0-1 0 0 0,0 1 0 0 0,0-1 0 0 0,-1 1 0 0 0,1-1 0 0 0,0 1 0 0 0,-1-1 0 0 0,1 1 0 0 0,-1-1 0 0 0,0 0 0 0 0,0 1 0 0 0,1-1 0 0 0,-1 0 0 0 0,0-5 0 0 0,0 5 0 0 0,0 0 0 0 0,0 0 0 0 0,0-1 0 0 0,0 1 0 0 0,0 0 0 0 0,0 0 0 0 0,-1 0 0 0 0,1 0 0 0 0,-1 0 0 0 0,0-1 0 0 0,-4-6 0 0 0,4 8 0 0 0,0 0 0 0 0,0-1 0 0 0,0 1 0 0 0,1-1 0 0 0,-1 1 0 0 0,0-1 0 0 0,1 1 0 0 0,-1-1 0 0 0,1 0 0 0 0,0 1 0 0 0,-1-1 0 0 0,1 1 0 0 0,0-1 0 0 0,0 0 0 0 0,0-8-1 0 0,0 6 3 0 0,0 0-1 0 0,0 0 1 0 0,0 1-1 0 0,-1-1 1 0 0,1 0-1 0 0,-1 0 1 0 0,0-1-2 0 0,-12-19 43 0 0,10 19-44 0 0,1 0 1 0 0,0 0 0 0 0,0-1-1 0 0,0 1 1 0 0,1-1-1 0 0,-1 1 1 0 0,1-1-1 0 0,1 0 1 0 0,-1 1-1 0 0,1-1 1 0 0,0 0 0 0 0,0-4 0 0 0,1 5-18 0 0,-2 3 1 0 0,-12-23-28 0 0,11 16 46 0 0,2 5-41 0 0,0 2 5 0 0,0 2-43 0 0,0 0 0 0 0,2 2 12 0 0,11 9 12 0 0,3-9 33 0 0,-15-2 19 0 0,-1 0 1 0 0,1 0-1 0 0,-1 0 1 0 0,1 0-1 0 0,-1 0 0 0 0,1 0 1 0 0,-1 0-1 0 0,1 0 1 0 0,-1 0-1 0 0,1 0 1 0 0,-1 0-1 0 0,0 0 0 0 0,1 0 1 0 0,-1 1-1 0 0,1-1 1 0 0,-1 0-1 0 0,1 0 1 0 0,-1 0-1 0 0,1 1 0 0 0,-1-1 1 0 0,0 0-1 0 0,1 1 1 0 0,-1-1-1 0 0,1 0 1 0 0,-1 1-1 0 0,0-1 0 0 0,1 0 1 0 0,-1 1-1 0 0,0-1 1 0 0,0 1-1 0 0,1-1 1 0 0,-1 1 0 0 0,4 6-1 0 0,10-2 2 0 0,1 8 0 0 0,-9-8 0 0 0,1 2 2 0 0,0-1-1 0 0,-1 1 1 0 0,1 0-1 0 0,-2 1 0 0 0,1 0 1 0 0,-1-1-1 0 0,0 2 1 0 0,2 3-2 0 0,-5-5 19 0 0,1-1 0 0 0,0 0 0 0 0,1 0 0 0 0,-1 0 0 0 0,1-1 0 0 0,4 4-19 0 0,-5-5 9 0 0,0 1 1 0 0,0-1 0 0 0,0 1-1 0 0,0 0 1 0 0,-1-1 0 0 0,1 3-10 0 0,0-1 34 0 0,-1 0 0 0 0,1 0 0 0 0,0 0 0 0 0,4 4-34 0 0,-5-7 7 0 0,0 0 0 0 0,0 0 0 0 0,-1 0 0 0 0,1 1 0 0 0,-1-1 0 0 0,1 0 0 0 0,-1 1 0 0 0,0-1 0 0 0,0 1-1 0 0,-1-1 1 0 0,1 1 0 0 0,-1-1 0 0 0,0 2-7 0 0,0-4 9 0 0,1 1 0 0 0,-1-1 1 0 0,0 1-1 0 0,0 0 0 0 0,1-1 0 0 0,-1 1 0 0 0,1-1 0 0 0,-1 1 0 0 0,1-1 1 0 0,0 0-1 0 0,-1 1 0 0 0,1-1 0 0 0,0 1-9 0 0,6 11 53 0 0,-5 9-3 0 0,-2-11 15 0 0,0 0 87 0 0,3-8-25 0 0,7 8 1 0 0,-7-6-22 0 0,-3 5-100 0 0,0-3-79 0 0,0-1 61 0 0,0-4-32 0 0,0 2-55 0 0,3-4-32 0 0,-3 0-41 0 0,0 0 64 0 0,0 0 55 0 0,0 0 45 0 0,1 0 92 0 0,2 1 286 0 0,-2-1-308 0 0,0 0-67 0 0,0 0-40 0 0,-1 0-37 0 0,1 0-43 0 0,0 0-48 0 0,-1 0-72 0 0,1 0-67 0 0,0 0-74 0 0,-1 0-80 0 0,1-1-87 0 0,-1 1-93 0 0,0 0-99 0 0,1 0-106 0 0,-1 0-1051 0 0,0 0-1082 0 0</inkml:trace>
  <inkml:trace contextRef="#ctx0" brushRef="#br0" timeOffset="1394.2">1091 300 9728 0 0,'0'0'222'0'0,"0"0"30"0"0,0 0 18 0 0,0 1-117 0 0,2 1-80 0 0,15 15 100 0 0,-11-11-37 0 0,-2-3-13 0 0,-3-1 73 0 0,0-1-45 0 0,0 3 42 0 0,-1 0-96 0 0,0 1-46 0 0,-1-4-10 0 0,1 0 36 0 0,0 0-62 0 0,0-1 1 0 0,0 1 0 0 0,0-1 0 0 0,0 1 0 0 0,0-1-1 0 0,0 1 1 0 0,0-1 0 0 0,0 1 0 0 0,0-1 0 0 0,0 1-1 0 0,0-1 1 0 0,0 1 0 0 0,0-1 0 0 0,0 1 0 0 0,1-1-1 0 0,-1 1 1 0 0,0-1 0 0 0,0 1 0 0 0,0-1 0 0 0,1 0 0 0 0,-1 1-1 0 0,0-1 1 0 0,1 1 0 0 0,-1-1 0 0 0,0 0 0 0 0,1 1-1 0 0,-1-1 1 0 0,1 0 0 0 0,-1 1 0 0 0,0-1 0 0 0,1 0-1 0 0,0 0-15 0 0,5 5 196 0 0,0 3 26 0 0,2 9 30 0 0,-6-13-171 0 0,4 8 131 0 0,-3-1-65 0 0,6 10 119 0 0,0-5-14 0 0,-2 3 40 0 0,0-1-4 0 0,2-2-44 0 0,-6-10-173 0 0,0 0 0 0 0,0 0-1 0 0,-1 0 1 0 0,0 0 0 0 0,0 0 0 0 0,0 6-71 0 0,0-3 80 0 0,1-1 1 0 0,0 1-1 0 0,0 0 1 0 0,1 0-81 0 0,14 21 245 0 0,1-1-3 0 0,-12-9-129 0 0,-6-19-105 0 0,5 23 142 0 0,3-2 38 0 0,-3-9-74 0 0,-3-3-47 0 0,6 12 37 0 0,3-2 38 0 0,-1-1 38 0 0,1-6 42 0 0,-10-11-213 0 0,1 2 45 0 0,13 12 250 0 0,-11-11-204 0 0,-1-3 101 0 0,0 0-104 0 0,4-4-12 0 0,-8 2-55 0 0,5 0 146 0 0,-2 0-78 0 0,0 0-50 0 0,-1 0-27 0 0,0 0 36 0 0,-1 0-53 0 0,-1 0-1 0 0,0 0 1 0 0,0 0-1 0 0,0 0 0 0 0,0 0 1 0 0,0 0-1 0 0,0 0 0 0 0,0 0 1 0 0,0 0-1 0 0,0 0 0 0 0,0 0 1 0 0,1 0-1 0 0,-1 0 1 0 0,0 0-1 0 0,0 0 0 0 0,0 0 1 0 0,0 0-1 0 0,0 0 0 0 0,0 0 1 0 0,0 0-1 0 0,0 0 1 0 0,0 0-1 0 0,0 0 0 0 0,0 0 1 0 0,1 0-1 0 0,-1 0 0 0 0,0 0 1 0 0,0 0-1 0 0,0 0 1 0 0,0 0-1 0 0,0 0 0 0 0,0 0 1 0 0,0 0-1 0 0,0 0 0 0 0,0-1 1 0 0,0 1-1 0 0,0 0 0 0 0,0 0 1 0 0,0 0-1 0 0,0 0 1 0 0,0 0-1 0 0,0 0 0 0 0,0 0 1 0 0,0 0-1 0 0,0 0 0 0 0,0 0 1 0 0,0 0-1 0 0,0-1 1 0 0,0 1-1 0 0,0 0 0 0 0,0 0 1 0 0,0 0-1 0 0,0 0 0 0 0,0 0 1 0 0,0 0-1 0 0,0 0 0 0 0,0 0-3 0 0,0-1 8 0 0,0 1 1 0 0,0-1-1 0 0,0 1 0 0 0,0 0 0 0 0,0-1 0 0 0,0 1 0 0 0,0-1 0 0 0,0 1 0 0 0,0-1 0 0 0,0 1 0 0 0,0 0 0 0 0,1-1 0 0 0,-1 1 0 0 0,0-1 0 0 0,0 1 0 0 0,0 0 1 0 0,1-1-1 0 0,-1 1 0 0 0,0 0 0 0 0,0-1 0 0 0,1 1 0 0 0,-1 0 0 0 0,0-1 0 0 0,1 1 0 0 0,-1 0 0 0 0,0 0 0 0 0,1-1 0 0 0,-1 1 0 0 0,0 0 0 0 0,1 0 0 0 0,-1 0-8 0 0,7-5 122 0 0,-1-6 6 0 0,4 6-28 0 0,4-20 58 0 0,-12 21-140 0 0,-2 3-14 0 0,1 0-1 0 0,-1-1 1 0 0,1 1-1 0 0,-1-1 1 0 0,0 1-1 0 0,0 0 0 0 0,1-1 1 0 0,-1 1-1 0 0,0-1 1 0 0,0 0-4 0 0,2-16 55 0 0,1 8-43 0 0,3-10 9 0 0,1 5 27 0 0,-5 11-46 0 0,0 0 0 0 0,0 0 0 0 0,0 0-1 0 0,-1-1 1 0 0,0 1 0 0 0,0-1 0 0 0,0 1 0 0 0,0-1 0 0 0,-1 1 0 0 0,1-1-1 0 0,-1 1 1 0 0,0-1 0 0 0,-1-3-2 0 0,2-1 11 0 0,0 1 0 0 0,0 0 0 0 0,1 0 0 0 0,0 1 0 0 0,2-4-11 0 0,3-15-2 0 0,-1 11 2 0 0,-5 12 0 0 0,1 0 0 0 0,-1 0 0 0 0,0 0 0 0 0,-1 0 0 0 0,1-1 0 0 0,0 1 0 0 0,-1 0 0 0 0,0 0 0 0 0,1-4 0 0 0,-1 4 0 0 0,0-1 0 0 0,0 1 0 0 0,1 0 0 0 0,0-1 0 0 0,0 1 0 0 0,0-1 0 0 0,0 1 0 0 0,1-1 0 0 0,4-12 0 0 0,-1-10 0 0 0,11-8 0 0 0,-3 18 0 0 0,0 0 0 0 0,-10 3-18 0 0,-3 10-69 0 0,2 3 10 0 0,11 0 11 0 0,3 3 13 0 0,-13-2 51 0 0,-1 1 0 0 0,1 0 0 0 0,-1-1-1 0 0,0 1 1 0 0,1 0 0 0 0,-1 0 0 0 0,0 1 0 0 0,0-1 0 0 0,0 0-1 0 0,-1 1 1 0 0,1-1 0 0 0,-1 1 0 0 0,1 0 2 0 0,10 23-53 0 0,-3-6-21 0 0,-5-12 67 0 0,11 21-2 0 0,8 26 9 0 0,-7-18 0 0 0,-11-11 0 0 0,1-10 0 0 0,-5-13 0 0 0,1 0 0 0 0,-1 1 0 0 0,0-1 0 0 0,0 0 0 0 0,-1 1 0 0 0,1-1 0 0 0,-1 1 0 0 0,0 1 0 0 0,0-4 0 0 0,0 1 0 0 0,0 0 0 0 0,1-1 0 0 0,-1 1 0 0 0,0 0 0 0 0,1-1 0 0 0,-1 1 0 0 0,1 0 0 0 0,-1-1 0 0 0,1 1 0 0 0,-1-1 0 0 0,1 1 0 0 0,0-1 0 0 0,0 1 0 0 0,1 0 0 0 0,3 6 0 0 0,10 23 0 0 0,-9 1 0 0 0,-4-27 0 0 0,0-2 0 0 0,23 20 0 0 0,-10-9 0 0 0,9-3 2 0 0,-22-10 4 0 0,1 2 2 0 0,1 0 68 0 0,0-2-40 0 0,4-2-6 0 0,-8 1-20 0 0,0 0-8 0 0,0 0-1 0 0,0 0 0 0 0,0 0 0 0 0,0 0 1 0 0,0 0-1 0 0,1 0 0 0 0,-1 0 1 0 0,0 0-1 0 0,0 0 0 0 0,0 0 0 0 0,0 0 1 0 0,0 0-1 0 0,0 0 0 0 0,0 0 0 0 0,0 0 1 0 0,0 0-1 0 0,0 0 0 0 0,1 0 0 0 0,-1 0 1 0 0,0 0-1 0 0,0 0 0 0 0,0 0 0 0 0,0 0 1 0 0,0 0-1 0 0,0 0 0 0 0,0 0 1 0 0,0 0-1 0 0,0 0 0 0 0,0 0 0 0 0,0 0 1 0 0,0-1-1 0 0,0 1 0 0 0,1 0 0 0 0,-1 0 1 0 0,0 0-1 0 0,0 0 0 0 0,0 0 0 0 0,0 0 1 0 0,0 0-1 0 0,0 0 0 0 0,0 0 0 0 0,0 0 1 0 0,0 0-1 0 0,0-1 0 0 0,0 1 1 0 0,0 0-1 0 0,0 0 0 0 0,0 0 0 0 0,0 0 1 0 0,0 0-1 0 0,0 0 0 0 0,0 0 0 0 0,0 0 1 0 0,0 0-1 0 0,0 0 0 0 0,0-1 0 0 0,0 1-1 0 0,1-6 20 0 0,5 1 75 0 0,11 3 97 0 0,-12 2-163 0 0,-5 0-27 0 0,0 0-1 0 0,0 0 1 0 0,0 0-1 0 0,0 0 1 0 0,0 0 0 0 0,0 0-1 0 0,0 0 1 0 0,0 0-1 0 0,0 0 1 0 0,0 0-1 0 0,1 0 1 0 0,-1 0-1 0 0,0 0 1 0 0,0 0-1 0 0,0 0 1 0 0,0 0-1 0 0,0 0 1 0 0,0 0-1 0 0,0 0 1 0 0,0 0-1 0 0,0 0 1 0 0,0 0-1 0 0,0 0 1 0 0,1 0-1 0 0,-1 0 1 0 0,0 0-1 0 0,0 0 1 0 0,0 0 0 0 0,0 0-1 0 0,0 0 1 0 0,0 0-1 0 0,0 0 1 0 0,0 0-1 0 0,0-1 1 0 0,0 1-1 0 0,0 0 1 0 0,0 0-1 0 0,0 0 1 0 0,0 0-1 0 0,0 0 1 0 0,0 0-1 0 0,0 0 1 0 0,0 0-1 0 0,0 0 1 0 0,0 0-1 0 0,0-1 1 0 0,0 1-1 0 0,0 0 1 0 0,0 0-1 0 0,0 0 1 0 0,0 0-1 0 0,0 0 1 0 0,0 0 0 0 0,0 0-1 0 0,0 0 1 0 0,0 0-1 0 0,0 0-1 0 0,0-1 5 0 0,0 0 1 0 0,0 1-1 0 0,0-1 0 0 0,1 0 0 0 0,-1 1 1 0 0,0-1-1 0 0,0 0 0 0 0,0 1 1 0 0,1-1-1 0 0,-1 1 0 0 0,0-1 0 0 0,1 0 1 0 0,-1 1-1 0 0,0-1 0 0 0,1 1 1 0 0,-1-1-1 0 0,1 1 0 0 0,-1-1 0 0 0,1 1 1 0 0,-1 0-1 0 0,1-1 0 0 0,-1 1 0 0 0,1-1-5 0 0,0 1 6 0 0,-1 0-1 0 0,1-1 0 0 0,-1 1 0 0 0,1-1 1 0 0,-1 1-1 0 0,1 0 0 0 0,-1-1 0 0 0,1 1 0 0 0,-1-1 1 0 0,0 1-1 0 0,1-1 0 0 0,-1 0 0 0 0,0 1 0 0 0,1-1 1 0 0,-1 1-1 0 0,0-1 0 0 0,0 0 0 0 0,1 1 1 0 0,-1-1-1 0 0,0 0 0 0 0,0 1 0 0 0,0-1 0 0 0,0 0-5 0 0,3-4 78 0 0,-2 4-70 0 0,0-1 1 0 0,0 1-1 0 0,0-1 1 0 0,0 1-1 0 0,0-1 0 0 0,0 1 1 0 0,0-1-1 0 0,0 0 1 0 0,-1 1-1 0 0,1-1 1 0 0,-1 0-1 0 0,1 0 1 0 0,-1-1-9 0 0,2-31 124 0 0,-2 29-110 0 0,0-10-3 0 0,0-29 84 0 0,-3 29-79 0 0,-3 0 30 0 0,5 11-41 0 0,0 1-1 0 0,0 0 0 0 0,0 0 0 0 0,0-1 1 0 0,0 1-1 0 0,1-1 0 0 0,-1 1 0 0 0,1-2-4 0 0,0-28 53 0 0,0 2-34 0 0,0-16-19 0 0,0 41 0 0 0,0 0 0 0 0,1-1 0 0 0,0 1 0 0 0,0-1 0 0 0,1 1 0 0 0,0 0 0 0 0,1-5 0 0 0,0 3 0 0 0,0-10 1 0 0,-4 17-3 0 0,1-1 1 0 0,0 1-1 0 0,1-1 0 0 0,-1 1 1 0 0,0 0-1 0 0,0-1 0 0 0,1 1 1 0 0,-1 0-1 0 0,1-1 0 0 0,-1 0 2 0 0,6-6-22 0 0,1-1-47 0 0,2 0-57 0 0,1 0-63 0 0,-2 2-16 0 0,0-1-50 0 0,-5 5-19 0 0,0 1 108 0 0,1 0 71 0 0,4-1-51 0 0,-5 2 72 0 0,0 1-35 0 0,1-1-85 0 0,0 1-88 0 0,0-1-111 0 0,-2 1 150 0 0,0 0-36 0 0,0 0-38 0 0,0 0-40 0 0,0 0-44 0 0,0 0-45 0 0,0 0-48 0 0,1 0-51 0 0,-1 0-54 0 0,0 0-56 0 0,1 0-340 0 0,3 0-1194 0 0,4 0-1227 0 0</inkml:trace>
  <inkml:trace contextRef="#ctx0" brushRef="#br0" timeOffset="2027.02">2700 190 8808 0 0,'0'0'197'0'0,"-3"0"24"0"0,-7 0 19 0 0,10 0-236 0 0,-1 0 0 0 0,1 0-1 0 0,0 0 1 0 0,0 0 0 0 0,0 0 0 0 0,0 0-1 0 0,0 0 1 0 0,0 0 0 0 0,0 0-1 0 0,0 0 1 0 0,0 0 0 0 0,0 0-1 0 0,-1 0 1 0 0,1 0 0 0 0,0 0 0 0 0,0 0-1 0 0,0 0 1 0 0,0 0 0 0 0,0 0-1 0 0,0 0 1 0 0,0 0 0 0 0,0 0-1 0 0,0 0 1 0 0,0 0 0 0 0,0 0-1 0 0,-1-1 1 0 0,1 1 0 0 0,0 0 0 0 0,0 0-1 0 0,0 0 1 0 0,0 0 0 0 0,0 0-1 0 0,0 0 1 0 0,0 0 0 0 0,0 0-1 0 0,0 0 1 0 0,0 0 0 0 0,0 0 0 0 0,0 0-1 0 0,0-1 1 0 0,0 1 0 0 0,0 0-1 0 0,0 0 1 0 0,0 0 0 0 0,0 0-1 0 0,0 0 1 0 0,0 0 0 0 0,0 0-1 0 0,0 0 1 0 0,0 0 0 0 0,0 0 0 0 0,0-1-1 0 0,0 1 1 0 0,0 0 0 0 0,0 0-1 0 0,0 0 1 0 0,0 0-4 0 0,0-4 33 0 0,0-5-23 0 0,-3-7-10 0 0,-3 7 25 0 0,2 5 67 0 0,4 4-92 0 0,-1-1 253 0 0,-1-1-45 0 0,2 1-39 0 0,-1-1-36 0 0,1 1-12 0 0,-1-1-35 0 0,1-2 47 0 0,0 1-19 0 0,0 1 57 0 0,-7-6 228 0 0,-2 4 53 0 0,3 1-102 0 0,1-1 40 0 0,0-6 259 0 0,-8 4-60 0 0,6 2-319 0 0,-2-4 245 0 0,0-1 6 0 0,1 5-256 0 0,2 1-135 0 0,-2 2-112 0 0,7 2-4 0 0,0-1-1 0 0,1 0 1 0 0,-1 0 0 0 0,0 0 0 0 0,0-1 0 0 0,1 1-1 0 0,-1 0 1 0 0,0 0 0 0 0,1 0 0 0 0,-1 0 0 0 0,0-1-1 0 0,1 1 1 0 0,-1 0 0 0 0,1-1 0 0 0,-1 1 0 0 0,0 0-1 0 0,1-1 1 0 0,-1 1 0 0 0,1-1 0 0 0,-1 1 0 0 0,1-1-1 0 0,-1 1 1 0 0,1-1 0 0 0,0 1 0 0 0,-1-1 0 0 0,1 1-14 0 0,-5-6 143 0 0,-6 4-55 0 0,3 1-33 0 0,-8 0 15 0 0,3 5 44 0 0,-8 7-90 0 0,3 1 38 0 0,17-11-60 0 0,1-1 1 0 0,-1 1-1 0 0,0-1 0 0 0,0 1 0 0 0,1-1 1 0 0,-1 1-1 0 0,0-1 0 0 0,0 1 0 0 0,0-1 0 0 0,0 0 1 0 0,0 1-1 0 0,1-1 0 0 0,-1 0 0 0 0,0 0 1 0 0,0 0-1 0 0,0 0 0 0 0,0 0 0 0 0,0 0 1 0 0,0 0-1 0 0,-1 0-2 0 0,-13 3 10 0 0,13-2-10 0 0,1-1 0 0 0,0 1 0 0 0,0 0 0 0 0,0 0 0 0 0,0 0 0 0 0,0 0 0 0 0,0 0 0 0 0,0 0 0 0 0,0 0 0 0 0,0 0 0 0 0,1 0 0 0 0,-2 1 0 0 0,-13 30 0 0 0,9-19 0 0 0,0-9 0 0 0,5-4 0 0 0,1 1 0 0 0,0-1 0 0 0,-1 0 0 0 0,1 0 0 0 0,-1 1 0 0 0,1-1 0 0 0,-1 0 0 0 0,1 1 0 0 0,0-1 0 0 0,-1 0 0 0 0,1 1 0 0 0,0-1 0 0 0,0 1 0 0 0,-1-1 0 0 0,1 0 0 0 0,0 1 0 0 0,0-1 0 0 0,-1 1 0 0 0,1-1 0 0 0,0 1 0 0 0,0-1 0 0 0,0 1 0 0 0,0-1 0 0 0,0 1 0 0 0,0-1 0 0 0,0 1 0 0 0,0-1 0 0 0,0 1 0 0 0,0-1 0 0 0,0 1 0 0 0,0-1 0 0 0,0 1 0 0 0,0 13 4 0 0,0-3-17 0 0,0 1-38 0 0,0 46 39 0 0,3-42 12 0 0,10-1 0 0 0,66 64 0 0 0,-75-76 0 0 0,-1 0 0 0 0,1 0 0 0 0,0-1 0 0 0,0 0 0 0 0,0 1 0 0 0,1-2 0 0 0,-1 1 0 0 0,2 0 0 0 0,16 9 0 0 0,15 20 0 0 0,-25-24 0 0 0,-1 0 0 0 0,1-1 0 0 0,11 3 0 0 0,-15-6 0 0 0,-1 0 0 0 0,0 1 0 0 0,0-1 0 0 0,3 3 0 0 0,14 7 0 0 0,-21-12 0 0 0,0-1 0 0 0,-1 1 0 0 0,1 0 0 0 0,-1 0 0 0 0,0 0 0 0 0,1 0 0 0 0,-1 0 0 0 0,0 0 0 0 0,0 1 0 0 0,0-1 0 0 0,0 1 0 0 0,0-1 0 0 0,0 1 0 0 0,0 0 0 0 0,1 0 0 0 0,0 1 0 0 0,-1-1 0 0 0,1 0 0 0 0,0-1 0 0 0,0 1 0 0 0,2 0 0 0 0,-4-1 0 0 0,1-1 0 0 0,-1 1 0 0 0,1-1 0 0 0,-1 1 0 0 0,0 0 0 0 0,1-1 0 0 0,-1 1 0 0 0,0 0 0 0 0,0 0 0 0 0,0 0 0 0 0,0 0 0 0 0,1 0 0 0 0,-2 0 0 0 0,1 0 0 0 0,0 1 0 0 0,0-1 0 0 0,0 0 0 0 0,0 0 0 0 0,-1 1 0 0 0,1-1 0 0 0,0 1 0 0 0,-1-1 0 0 0,0 0 0 0 0,1 1 0 0 0,-1-1 0 0 0,0 1 0 0 0,1-1 0 0 0,-1 1 0 0 0,0 0 0 0 0,-1 3 1 0 0,1-3-3 0 0,14 22 14 0 0,-14-24-10 0 0,0 1-1 0 0,1-1 1 0 0,-1 1-1 0 0,0-1 0 0 0,0 1 1 0 0,0-1-1 0 0,0 1 1 0 0,1-1-1 0 0,-1 0 1 0 0,0 1-1 0 0,0-1 1 0 0,0 1-1 0 0,0-1 1 0 0,0 1-1 0 0,0-1 1 0 0,0 1-1 0 0,0-1 0 0 0,0 1 1 0 0,-1-1-1 0 0,1 1 1 0 0,0-1-1 0 0,0 1 1 0 0,0-1-1 0 0,0 0 1 0 0,-1 1-1 0 0,1-1 1 0 0,0 1-1 0 0,0-1 1 0 0,-1 0-1 0 0,1 1 0 0 0,0-1 1 0 0,-1 0-1 0 0,1 1 1 0 0,0-1-1 0 0,-1 0 1 0 0,1 1-1 0 0,-1-1 1 0 0,1 0-1 0 0,-1 0-1 0 0,1 1 4 0 0,-1-1 0 0 0,1 1 1 0 0,-1-1-1 0 0,0 1 0 0 0,1-1 0 0 0,-1 1 0 0 0,1-1 0 0 0,-1 1 0 0 0,1 0 0 0 0,-1-1 1 0 0,1 1-1 0 0,0 0 0 0 0,-1 0 0 0 0,1-1 0 0 0,0 1 0 0 0,-1 0 0 0 0,1 0 1 0 0,0-1-1 0 0,0 1 0 0 0,0 0 0 0 0,0 0 0 0 0,0 0-4 0 0,0 5 31 0 0,0-5-25 0 0,0 0 1 0 0,0 0 0 0 0,0 0 0 0 0,1 0 0 0 0,-1 0 0 0 0,0 0 0 0 0,0 0 0 0 0,0 0 0 0 0,-1 0-1 0 0,1 0 1 0 0,0 0 0 0 0,0-1 0 0 0,0 1 0 0 0,-1 0 0 0 0,1 0 0 0 0,0 0 0 0 0,-1 0 0 0 0,1 0 0 0 0,-1-1-1 0 0,1 1 1 0 0,-1 0 0 0 0,0 0 0 0 0,1-1 0 0 0,-1 1 0 0 0,0 0 0 0 0,1-1 0 0 0,-1 1 0 0 0,0 0 0 0 0,0-1-1 0 0,1 1 1 0 0,-1-1 0 0 0,0 0 0 0 0,0 1 0 0 0,0-1 0 0 0,0 0 0 0 0,0 1-7 0 0,-1 0 14 0 0,1-1-1 0 0,0 1 1 0 0,0 0 0 0 0,-1 0-1 0 0,1 1 1 0 0,0-1 0 0 0,0 0-1 0 0,0 0 1 0 0,-1 1-14 0 0,-3 4 55 0 0,-1 0 47 0 0,0-2 6 0 0,-1 0 42 0 0,-7 1-39 0 0,-14 6 88 0 0,15-4-116 0 0,-24 10 150 0 0,33-16-218 0 0,1 0 1 0 0,-1 0-1 0 0,1 0 1 0 0,-1-1 0 0 0,1 1-1 0 0,-2-1-15 0 0,-27 3 154 0 0,8 5-65 0 0,17-6-71 0 0,3-1-6 0 0,0 0 0 0 0,0 0 0 0 0,0-1 0 0 0,0 1 0 0 0,0-1 0 0 0,0 0 0 0 0,0 0 0 0 0,-2-1-12 0 0,-6 1 63 0 0,-2-3-10 0 0,4-2-37 0 0,2 0-16 0 0,-8 2 0 0 0,10 3 0 0 0,-1 0-104 0 0,1 0-102 0 0,0-1-108 0 0,2-1-111 0 0,-1-8-730 0 0,4 9 1070 0 0,1 1 0 0 0,-1 0-1 0 0,0-1 1 0 0,0 1-1 0 0,0 0 1 0 0,1 0 0 0 0,-1-1-1 0 0,0 1 1 0 0,0 0-1 0 0,0 0 1 0 0,0 0-1 0 0,1 0 1 0 0,-1 0 0 0 0,-1 0 85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3:47.3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7976 0 0,'0'0'174'0'0,"0"0"29"0"0,0 0 14 0 0,0 0 51 0 0,0 0-112 0 0,0 0 122 0 0,0 0 226 0 0,0 0 9 0 0,0 3-18 0 0,1 8-161 0 0,1 1-77 0 0,2 4 15 0 0,1-1-94 0 0,-4-12-139 0 0,4 10 175 0 0,-1-4-52 0 0,3 6 42 0 0,-1 7-27 0 0,-5-15-108 0 0,1 0-1 0 0,0 1 1 0 0,1-1 0 0 0,1 3-69 0 0,7 10 144 0 0,-8-16-91 0 0,0 0 1 0 0,-1 0 0 0 0,0 1 0 0 0,0-1 0 0 0,0 1-1 0 0,0-1 1 0 0,-1 1 0 0 0,0 0 0 0 0,0 0 0 0 0,0 0 0 0 0,0 4-54 0 0,2 23 238 0 0,9 6 5 0 0,-5-19-116 0 0,0 2 42 0 0,-2 4 35 0 0,2 9 20 0 0,-3-17-109 0 0,-2 17 146 0 0,-2-28-201 0 0,0-1 0 0 0,0 1 1 0 0,1-1-1 0 0,1 5-60 0 0,2 7 114 0 0,-2-11-58 0 0,0 1 0 0 0,0-1 0 0 0,-1 1 0 0 0,0 0 0 0 0,0-1 0 0 0,-1 1-56 0 0,0 8 108 0 0,-1-7-46 0 0,1 0-1 0 0,0 0 1 0 0,1-1-1 0 0,0 1 1 0 0,1 1-62 0 0,3 6 94 0 0,1 3 34 0 0,-4-1 25 0 0,-2 7 0 0 0,0 73 302 0 0,0-94-422 0 0,0-3-58 0 0,0 0-60 0 0,0 0-123 0 0,0 0-213 0 0,0 0 231 0 0,0-1-28 0 0,0 0-64 0 0,0 1 95 0 0,0-1-35 0 0,0 0-38 0 0,0 0-36 0 0,0-1-391 0 0,0 0 100 0 0,0 1-49 0 0,0-2-743 0 0,0 1-579 0 0,0 1-1105 0 0</inkml:trace>
  <inkml:trace contextRef="#ctx0" brushRef="#br0" timeOffset="671.69">32 32 6336 0 0,'0'0'141'0'0,"0"0"23"0"0,0 0 11 0 0,0 0 35 0 0,0 0 148 0 0,0 0 67 0 0,0 0 14 0 0,0 0-14 0 0,3 0-62 0 0,-2 0-349 0 0,-1-1 1 0 0,1 1 0 0 0,-1 0-1 0 0,0 1 1 0 0,1-1 0 0 0,-1 0 0 0 0,1 0-1 0 0,-1 0 1 0 0,1 0 0 0 0,-1 0-1 0 0,1 0 1 0 0,-1 1 0 0 0,1-1-1 0 0,-1 0 1 0 0,0 0 0 0 0,1 0-1 0 0,-1 1 1 0 0,1-1 0 0 0,-1 0 0 0 0,0 1-1 0 0,1-1 1 0 0,-1 0 0 0 0,0 1-1 0 0,1-1 1 0 0,-1 1 0 0 0,0-1-1 0 0,0 0 1 0 0,0 1 0 0 0,1-1-1 0 0,-1 1-14 0 0,1 16 438 0 0,-1-13-324 0 0,0-3-108 0 0,0-1 0 0 0,0 0 0 0 0,0 0 0 0 0,0 0 0 0 0,0 0 0 0 0,0 0 0 0 0,0 0 1 0 0,0 0-1 0 0,0 0 0 0 0,0 0 0 0 0,0 0 0 0 0,0 1 0 0 0,0-1 0 0 0,0 0 0 0 0,0 0 0 0 0,0 0 0 0 0,0 0 1 0 0,0 0-1 0 0,0 0 0 0 0,0 0 0 0 0,0 0 0 0 0,0 0 0 0 0,0 0 0 0 0,0 0 0 0 0,0 1 0 0 0,0-1 1 0 0,0 0-1 0 0,1 0 0 0 0,-1 0 0 0 0,0 0 0 0 0,0 0 0 0 0,0 0 0 0 0,0 0 0 0 0,0 0 0 0 0,0 0 0 0 0,0 0 1 0 0,0 0-1 0 0,0 0 0 0 0,0 0 0 0 0,0 0 0 0 0,0 0 0 0 0,1 0 0 0 0,-1 0 0 0 0,0 0 0 0 0,0 0 1 0 0,0 0-1 0 0,0 0 0 0 0,0 0 0 0 0,0 0 0 0 0,0 0 0 0 0,0 0 0 0 0,0 0 0 0 0,0 0 0 0 0,1 0 0 0 0,-1 0 1 0 0,0 0-1 0 0,0 0-6 0 0,1 0 27 0 0,0 0 0 0 0,0 0 1 0 0,0 0-1 0 0,0 0 0 0 0,0 1 1 0 0,0-1-1 0 0,1 0 0 0 0,-1 1 0 0 0,0-1 1 0 0,0 0-1 0 0,0 1 0 0 0,0 0 1 0 0,-1-1-1 0 0,1 1 0 0 0,0-1 1 0 0,0 1-1 0 0,0 0 0 0 0,0 0 1 0 0,-1-1-1 0 0,1 1 0 0 0,0 1-27 0 0,8 12 343 0 0,-3-2-144 0 0,3-2-54 0 0,3 4 11 0 0,-6-8-61 0 0,0 1 1 0 0,1-1 0 0 0,0 0-1 0 0,5 3-95 0 0,-7-5 45 0 0,1 0-1 0 0,-1 0 0 0 0,0 1 0 0 0,0-1 1 0 0,0 1-1 0 0,0 1 0 0 0,1 2-44 0 0,12 18 196 0 0,-11-15-124 0 0,6 9 63 0 0,1-4-16 0 0,10 10 35 0 0,-14-5-2 0 0,5-5-56 0 0,-2-2-8 0 0,1 3 65 0 0,5 10 38 0 0,5-6 1 0 0,-16-2-45 0 0,-7-14-108 0 0,1-1 0 0 0,-1 0 0 0 0,1 0 0 0 0,0 0 0 0 0,3 3-39 0 0,42 67 434 0 0,-44-70-397 0 0,1 1 1 0 0,0-1 0 0 0,-1 0 0 0 0,2 0 0 0 0,-1-1 0 0 0,0 1 0 0 0,1-1 0 0 0,1 1-38 0 0,16 13 129 0 0,13 28 117 0 0,-12-22-107 0 0,2 2 82 0 0,-10-10-19 0 0,-11-14-89 0 0,5-2-58 0 0,-7 1 25 0 0,-2 0 0 0 0,0 0 2 0 0,0 0 11 0 0,1-6 10 0 0,0 0-38 0 0,0 5-54 0 0,-1-1 1 0 0,1 0-1 0 0,0 1 1 0 0,0-1-1 0 0,0 1 1 0 0,0-1 0 0 0,0 1-1 0 0,0-1 1 0 0,1 1-1 0 0,0-1-11 0 0,1-4 90 0 0,-3-4-67 0 0,-1 5-3 0 0,1 1-8 0 0,1 0 0 0 0,-1 0 0 0 0,1 0-1 0 0,0 0 1 0 0,0 1 0 0 0,0-1 0 0 0,1 0-1 0 0,-1 0 1 0 0,1 1 0 0 0,1-3-12 0 0,-2 3 4 0 0,0 0 0 0 0,0 0 1 0 0,0 0-1 0 0,-1 0 0 0 0,0 1 1 0 0,1-1-1 0 0,-1 0 0 0 0,0 0 0 0 0,0 0 1 0 0,-1 0-1 0 0,1-1-4 0 0,-1-8 17 0 0,1 6-9 0 0,1 1-1 0 0,0-1 1 0 0,0 0 0 0 0,0 1 0 0 0,1-1 0 0 0,0-1-8 0 0,0 2 4 0 0,0 0 1 0 0,-1 0 0 0 0,0-1-1 0 0,0 1 1 0 0,-1 0-1 0 0,1-2-4 0 0,-2-8 1 0 0,1 7 1 0 0,0 1 0 0 0,0-1 0 0 0,1 0 0 0 0,0 0 0 0 0,0-1-2 0 0,4-7 22 0 0,-3 9-16 0 0,0 1-1 0 0,-1-1 0 0 0,1 0 0 0 0,-1 1 0 0 0,-1-1 0 0 0,1 0-5 0 0,-1 0 0 0 0,1 0 0 0 0,0-1 0 0 0,0 1 0 0 0,1 0 0 0 0,0 0 0 0 0,2-5 0 0 0,-2 7 0 0 0,-1 1 0 0 0,0 1 0 0 0,-1 0 0 0 0,1 0 0 0 0,-1-1 0 0 0,1 1 0 0 0,-1-1 0 0 0,0 1 0 0 0,-1-1 0 0 0,3-15 0 0 0,24-58 0 0 0,-24 72 0 0 0,0 0 0 0 0,0 0 0 0 0,0 0 0 0 0,0 0 0 0 0,3-3 0 0 0,-4 7 0 0 0,-1 0 0 0 0,1 0 0 0 0,-1 0 0 0 0,0 0 0 0 0,1 1 0 0 0,-1-1 0 0 0,0 0 0 0 0,1 0 0 0 0,-1 0 0 0 0,0 0 0 0 0,0 0 0 0 0,0 0 0 0 0,0 0 0 0 0,0 0 0 0 0,0 0 0 0 0,0 1 0 0 0,0-2 0 0 0,-1 2 0 0 0,1-1 0 0 0,0 1 0 0 0,0-1 0 0 0,0 1 0 0 0,0-1 0 0 0,0 1 0 0 0,0-1 0 0 0,0 1 0 0 0,0-1 0 0 0,0 1 0 0 0,0 0 0 0 0,1-1 0 0 0,-1 1 0 0 0,0-1 0 0 0,0 1 0 0 0,0-1 0 0 0,0 1 0 0 0,1-1 0 0 0,-1 1 0 0 0,0-1 0 0 0,1 1 0 0 0,-1 0 0 0 0,0-1 0 0 0,1 1 0 0 0,-1 0 0 0 0,0-1 0 0 0,1 1 0 0 0,-1 0 0 0 0,1-1 0 0 0,-1 1 0 0 0,0 0 0 0 0,1-1 0 0 0,6-3-12 0 0,-7 3 9 0 0,1 1-1 0 0,-1-1 0 0 0,0 1 0 0 0,0-1 0 0 0,1 0 0 0 0,-1 1 0 0 0,0-1 0 0 0,0 0 0 0 0,0 1 0 0 0,0-1 0 0 0,0 0 1 0 0,0 1-1 0 0,0-1 0 0 0,0 0 0 0 0,0 1 4 0 0,0-1-1 0 0,0 1 0 0 0,0 0 0 0 0,0 0 0 0 0,0 0 0 0 0,0 0 0 0 0,0 0 0 0 0,0 0 0 0 0,0 0 0 0 0,0 0 0 0 0,0 0 0 0 0,0 0 0 0 0,0-1 0 0 0,0 1 0 0 0,0 0 0 0 0,0 0 0 0 0,0 0 1 0 0,0 0-1 0 0,0 0 0 0 0,0 0 0 0 0,0 0 0 0 0,0 0 0 0 0,0 0 0 0 0,0 0 0 0 0,0 0 0 0 0,1-1 0 0 0,-1 1 0 0 0,0 0 0 0 0,0 0 0 0 0,0 0 0 0 0,0 0 0 0 0,0 0 0 0 0,0 0 0 0 0,0 0 0 0 0,0 0 0 0 0,0 0 0 0 0,0 0 0 0 0,0 0 0 0 0,0 0 0 0 0,0 0 0 0 0,1 0 0 0 0,-1 0 1 0 0,0 0-1 0 0,0 0 0 0 0,0 0 0 0 0,0 0 0 0 0,0 0 0 0 0,0 0 0 0 0,0 0 0 0 0,0 0 0 0 0,0 0 0 0 0,0 0 0 0 0,1 0 0 0 0,-1 0 0 0 0,0 0 0 0 0,0 0 0 0 0,0 0 0 0 0,0 0 1 0 0,1 0-1 0 0,-1 0 0 0 0,0 0-1 0 0,1 0 1 0 0,-1 0 0 0 0,1 0 0 0 0,-1 0-1 0 0,1 0 1 0 0,-1 0 0 0 0,1 0 0 0 0,-1 0-1 0 0,1 0 1 0 0,-1 0 0 0 0,0 1 0 0 0,1-1-1 0 0,-1 0 1 0 0,1 0 0 0 0,-1 1 0 0 0,1-1 0 0 0,-1 0-1 0 0,0 0 1 0 0,1 1 0 0 0,-1-1 0 0 0,0 0-1 0 0,1 1 1 0 0,-1-1 0 0 0,0 1 0 0 0,0-1-1 0 0,1 0 1 0 0,-1 1 0 0 0,0-1 0 0 0,0 1-1 0 0,0-1 1 0 0,0 1 0 0 0,1-1 0 0 0,-1 0-1 0 0,0 1 2 0 0,3 6-19 0 0,10 8 8 0 0,-1-1 3 0 0,-12-12 4 0 0,1-1 0 0 0,-1 0 0 0 0,1 1 0 0 0,-1-1 0 0 0,1 1 0 0 0,-1-1 0 0 0,0 0-1 0 0,1 1 1 0 0,-1-1 0 0 0,0 1 0 0 0,0 0 4 0 0,0 0-1 0 0,0-1 1 0 0,0 1-1 0 0,0 0 0 0 0,1-1 0 0 0,-1 1 1 0 0,1 0-1 0 0,-1-1 0 0 0,1 1 0 0 0,-1-1 1 0 0,1 1-1 0 0,0-1 0 0 0,0 1 1 0 0,0-1-1 0 0,0 0 1 0 0,4 8-1 0 0,5 12 1 0 0,-1 2 0 0 0,3 13 0 0 0,-6-19 0 0 0,25 93 0 0 0,-29-105-1 0 0,0 2 10 0 0,1 0 0 0 0,-1 0 0 0 0,-1 0 1 0 0,0 0-1 0 0,0 1 0 0 0,0 5-9 0 0,0-9 4 0 0,-1 1 1 0 0,0 0-1 0 0,1-1 1 0 0,0 1-1 0 0,1 3-4 0 0,9 20 66 0 0,2 7 100 0 0,-7-6 22 0 0,4-8 4 0 0,-4 1-54 0 0,-1-3-63 0 0,3 1-42 0 0,2 5 60 0 0,7 23-93 0 0,-16-45 3 0 0,0 0 16 0 0,0 0-1 0 0,0 1 1 0 0,0-1 0 0 0,-1 0 0 0 0,0 1 0 0 0,0-1 0 0 0,0 0-1 0 0,0 1-18 0 0,2 13 83 0 0,4-3-3 0 0,-5-13-68 0 0,0 0 1 0 0,0 1-1 0 0,-1-1 0 0 0,1 1 0 0 0,0-1 0 0 0,-1 1 1 0 0,1-1-1 0 0,-1 1 0 0 0,0-1 0 0 0,0 1 0 0 0,1-1 1 0 0,-1 1-1 0 0,0 0-12 0 0,0 5 50 0 0,-1-5-34 0 0,1 0 0 0 0,0 0 0 0 0,0 0 0 0 0,0 0 0 0 0,1 1 0 0 0,-1-1 0 0 0,0 0 0 0 0,1 0 0 0 0,-1 0 0 0 0,1 1-16 0 0,4 6 53 0 0,-4-8-39 0 0,0 0 0 0 0,0 1 0 0 0,0-1 0 0 0,0 1-1 0 0,0 0 1 0 0,-1-1 0 0 0,1 1 0 0 0,-1-1 0 0 0,1 1 0 0 0,-1 0 0 0 0,1 1-14 0 0,-1 0 89 0 0,0-3-8 0 0,0 0-1 0 0,0 2-2 0 0,0 9-12 0 0,0-9-35 0 0,2-4-8 0 0,5-5-27 0 0,-1 3-46 0 0,-1 2-16 0 0,1-1-140 0 0,-1-5-196 0 0,-2 3 272 0 0,0-1-82 0 0,0 3-31 0 0,-1 1-74 0 0,-1 1 109 0 0,0 0-40 0 0,0 0-42 0 0,0 0-40 0 0,-1 1-37 0 0,0 0-33 0 0,1-1-255 0 0,-1 0-55 0 0,0 0-828 0 0,0-4-648 0 0,0-4-1233 0 0</inkml:trace>
  <inkml:trace contextRef="#ctx0" brushRef="#br0" timeOffset="1088.51">1484 458 6384 0 0,'0'0'184'0'0,"-3"0"-6"0"0,-1-1-175 0 0,0-1 66 0 0,1 0 56 0 0,1-1 47 0 0,-2-2 177 0 0,-5 2 269 0 0,6 3 84 0 0,3 0-40 0 0,0 0-447 0 0,-2 0 61 0 0,-10 3 117 0 0,-3 7 37 0 0,13-7-176 0 0,0-1-90 0 0,2 1-60 0 0,0 0-62 0 0,0 0-27 0 0,-1-1 58 0 0,-10 4 150 0 0,10-5-208 0 0,0-1 0 0 0,0 0-1 0 0,0 1 1 0 0,0-1 0 0 0,0 1 0 0 0,0 0 0 0 0,0-1-1 0 0,0 1 1 0 0,0 0 0 0 0,0-1 0 0 0,1 1-1 0 0,-1 0 1 0 0,0 0 0 0 0,0 0 0 0 0,1 0 0 0 0,-1 0-15 0 0,-2 11 162 0 0,3 0-33 0 0,1-10-110 0 0,-1-1-1 0 0,0 1 1 0 0,0 0-1 0 0,0 0 1 0 0,0 0-1 0 0,-1 0 1 0 0,1 0-1 0 0,0 0 0 0 0,-1 0 1 0 0,1 0-1 0 0,-1 0-18 0 0,-10 17 122 0 0,6 7-6 0 0,-1-10-46 0 0,5-13-55 0 0,-1 0-1 0 0,1 0 1 0 0,0 1 0 0 0,1-1-1 0 0,-1 1 1 0 0,0-1 0 0 0,1 0 0 0 0,0 2-15 0 0,0 31 169 0 0,0-8-66 0 0,0-27-94 0 0,0 1 1 0 0,0 0-1 0 0,0-1 0 0 0,0 1 1 0 0,0 0-1 0 0,1-1 1 0 0,-1 1-1 0 0,1 0 1 0 0,-1-1-1 0 0,1 1 1 0 0,0-1-1 0 0,0 1 1 0 0,0-1-1 0 0,0 1-9 0 0,5 10 60 0 0,-1 15 30 0 0,-3-22-70 0 0,0 1 0 0 0,1-1 0 0 0,-1 0 0 0 0,1 1 0 0 0,0-1 0 0 0,0-1 0 0 0,1 1 0 0 0,3 4-20 0 0,-4-7 11 0 0,-1 0 0 0 0,1 0 0 0 0,0 0-1 0 0,0 0 1 0 0,0-1 0 0 0,1 1-11 0 0,-2-1 5 0 0,0 0-1 0 0,0 0 0 0 0,0 0 1 0 0,0 0-1 0 0,-1 0 1 0 0,1 0-1 0 0,0 0 1 0 0,-1 1-1 0 0,1-1 1 0 0,-1 1-1 0 0,1-1 0 0 0,-1 1 1 0 0,1 0-5 0 0,-2-1 3 0 0,1 1 0 0 0,-1-1 0 0 0,1 0 0 0 0,-1 0 0 0 0,1 0 0 0 0,0 0 0 0 0,0 0 0 0 0,-1 0 0 0 0,1 0 0 0 0,0 0 0 0 0,0 0 0 0 0,1 0-3 0 0,16 1 45 0 0,-9-2-41 0 0,31 0 55 0 0,-20 0 1 0 0,-18 0-52 0 0,-1 0-1 0 0,1 0 1 0 0,0-1 0 0 0,-1 1 0 0 0,1 0-1 0 0,0-1 1 0 0,-1 1 0 0 0,1-1-1 0 0,-1 0 1 0 0,1 0 0 0 0,-1 1 0 0 0,1-1-1 0 0,-1 0 1 0 0,0 0-8 0 0,8-4 35 0 0,1 0 13 0 0,-8 4-36 0 0,1 0-1 0 0,-1 0 0 0 0,0 0 1 0 0,0-1-1 0 0,0 1 0 0 0,0 0 1 0 0,0-1-1 0 0,0 0 0 0 0,0 0-11 0 0,6-5 114 0 0,5-6 26 0 0,2-6-23 0 0,-13 16-101 0 0,-1 1 0 0 0,1-1 1 0 0,-1 0-1 0 0,0 1 0 0 0,0-1 1 0 0,1-3-17 0 0,-1-12 109 0 0,-1 17-98 0 0,1-1 1 0 0,-1 1-1 0 0,0-1 1 0 0,0 1-1 0 0,1-1 1 0 0,-1 1 0 0 0,1-1-1 0 0,-1 1 1 0 0,1-1-1 0 0,0 1 1 0 0,-1-1-1 0 0,1 1 1 0 0,0 0-12 0 0,6-13 74 0 0,-4-8 18 0 0,-4 11-17 0 0,-1 1 1 0 0,1-1-1 0 0,-2 1 1 0 0,-1-6-76 0 0,1 4 30 0 0,0-10 42 0 0,3 20-63 0 0,0-1-1 0 0,0 1 1 0 0,-1-1 0 0 0,1 1 0 0 0,0-1-1 0 0,-1 1 1 0 0,0 0 0 0 0,1-1 0 0 0,-1 1 0 0 0,0 0-1 0 0,0 0 1 0 0,-1 0 0 0 0,1-1 0 0 0,0 1-1 0 0,-1 0 1 0 0,1 1 0 0 0,-1-2-9 0 0,-4-3 15 0 0,1 0 1 0 0,1 0-1 0 0,-1 0 1 0 0,0-3-16 0 0,-16-19 48 0 0,1 10-51 0 0,11 12 1 0 0,4 2-1 0 0,-1 0-1 0 0,1 0 0 0 0,-1 1 0 0 0,0 0 1 0 0,-4-2 3 0 0,-3 3-39 0 0,12 2 31 0 0,-1 0-1 0 0,1-1 1 0 0,-1 1 0 0 0,1 0 0 0 0,-1 0-1 0 0,1-1 1 0 0,-1 1 0 0 0,1-1 0 0 0,-1 1-1 0 0,1-1 1 0 0,0 0 0 0 0,-1 0 0 0 0,1 1-1 0 0,0-1 1 0 0,-1 0 0 0 0,1 0 0 0 0,0 0-1 0 0,0-1 1 0 0,0 1 0 0 0,0 0 0 0 0,0-1 8 0 0,0 1-11 0 0,1 0 1 0 0,0 0-1 0 0,-1 0 1 0 0,1 0 0 0 0,-1 0-1 0 0,1 1 1 0 0,-1-1-1 0 0,0 0 1 0 0,1 0 0 0 0,-1 0-1 0 0,0 1 1 0 0,1-1-1 0 0,-1 0 1 0 0,0 1 0 0 0,0-1-1 0 0,0 0 1 0 0,0 1 0 0 0,1 0-1 0 0,-1-1 11 0 0,-6 0-126 0 0,-1 1-71 0 0,1 0 34 0 0,6 0 126 0 0,1 0 1 0 0,-1 0-1 0 0,0 0 1 0 0,0 0-1 0 0,0 0 1 0 0,0 0-1 0 0,1 0 1 0 0,-1 0-1 0 0,0 0 1 0 0,0-1-1 0 0,0 1 1 0 0,0 0-1 0 0,1-1 1 0 0,-2 1 36 0 0,2-1-38 0 0,-1 0 0 0 0,1 0 0 0 0,0 0 0 0 0,-1 1-1 0 0,1-1 1 0 0,0 0 0 0 0,0 0 0 0 0,0 0 0 0 0,-1 0 0 0 0,1 1 0 0 0,0-1 0 0 0,0 0 0 0 0,0 0 0 0 0,1-1 38 0 0</inkml:trace>
  <inkml:trace contextRef="#ctx0" brushRef="#br0" timeOffset="1668.35">1973 442 5584 0 0,'0'0'165'0'0,"0"2"-10"0"0,0 0-173 0 0,0 0 45 0 0,0 2 135 0 0,0-1-2 0 0,0 6 370 0 0,0-6-330 0 0,0-1-69 0 0,0 0-63 0 0,3 3 600 0 0,7 9 26 0 0,-7 1-152 0 0,-1-2-79 0 0,4-3-96 0 0,-1-2-105 0 0,0 3 106 0 0,-1-3-52 0 0,5 5 86 0 0,-7-12-342 0 0,-1 1-1 0 0,1 0 1 0 0,-1-1-1 0 0,0 1 1 0 0,0 0-1 0 0,0 0 0 0 0,0 0 1 0 0,1 1-60 0 0,2 14 376 0 0,-1-4-154 0 0,1 3 46 0 0,10 25 476 0 0,-9-30-571 0 0,1-2-64 0 0,2 6 145 0 0,-1 4 33 0 0,0 0-21 0 0,2-4-50 0 0,-2-4-89 0 0,6 9 109 0 0,-1-6-20 0 0,-8-10-120 0 0,-1 1 0 0 0,1 0 1 0 0,-1 0-1 0 0,0 1 0 0 0,0-1 1 0 0,-1 0-1 0 0,1 2-96 0 0,6 12 284 0 0,1-4-41 0 0,-8-13-113 0 0,-1 0-35 0 0,0 2 14 0 0,-2 3-14 0 0,1-6-62 0 0,0 1 199 0 0,0-2 11 0 0,0 0 45 0 0,0 0 21 0 0,0 0 3 0 0,0 0-9 0 0,-1-2-145 0 0,1 1-47 0 0,0-2-13 0 0,0 1-56 0 0,0-2-14 0 0,-2 0 40 0 0,-11-19 285 0 0,6 10-199 0 0,1 2-89 0 0,5 9-53 0 0,0-1 1 0 0,0 0-1 0 0,1 1 0 0 0,-1-1 0 0 0,1 0 0 0 0,-1 0 0 0 0,1 1 0 0 0,0-1 0 0 0,0 0 0 0 0,0 0 0 0 0,0 1 0 0 0,1-1 0 0 0,0-2-12 0 0,-1 2 5 0 0,1-1 0 0 0,-1 0-1 0 0,0 0 1 0 0,0 0 0 0 0,0 1 0 0 0,0-1-1 0 0,-1 0 1 0 0,1 0 0 0 0,-1 1-1 0 0,0-1-4 0 0,-3-5 1 0 0,3 8 0 0 0,0-1-1 0 0,0 0 1 0 0,0 0-1 0 0,0 1 1 0 0,0-1-1 0 0,1 0 1 0 0,-1 0-1 0 0,1 0 1 0 0,-1 0-1 0 0,1 0 1 0 0,0 0-1 0 0,0 0 1 0 0,0 0-1 0 0,0 0 1 0 0,0 0-1 0 0,0 0 1 0 0,0 0 0 0 0,1 0-1 0 0,-1-1 0 0 0,5-7 17 0 0,-4 7-14 0 0,1 0 1 0 0,-1 0 0 0 0,0 0-1 0 0,0 0 1 0 0,0 0 0 0 0,-1-1-1 0 0,1 1 1 0 0,-1 0 0 0 0,0 0-1 0 0,1-3-3 0 0,-1 3 0 0 0,0-1 0 0 0,0 1 0 0 0,1-1 0 0 0,0 1 0 0 0,0-1 0 0 0,0 1 0 0 0,0 0 0 0 0,1-2 0 0 0,4-10 0 0 0,-1-12 0 0 0,-1 19 0 0 0,0-1 0 0 0,1 1 0 0 0,-1 0 0 0 0,2 0 0 0 0,-1 1 0 0 0,1-1 0 0 0,1 1 0 0 0,-1 0 0 0 0,1 1 0 0 0,1-1 0 0 0,6-7 0 0 0,2 1 0 0 0,-3 8-36 0 0,-11 1-17 0 0,4-3-70 0 0,15 2-73 0 0,-10-6 4 0 0,5 9 43 0 0,-9 2 63 0 0,1 0-54 0 0,-3 0 6 0 0,1 0-39 0 0,1-1-91 0 0,3-3-45 0 0,-6 2 140 0 0,-2 0-1 0 0,2 1-50 0 0,-1-1-65 0 0,1 1-78 0 0,-2 0 77 0 0,1 0-38 0 0,2 1-428 0 0,0-1 111 0 0,-1 1-52 0 0,6 0-808 0 0,2 0-630 0 0,7 0-1198 0 0</inkml:trace>
  <inkml:trace contextRef="#ctx0" brushRef="#br0" timeOffset="2339.23">3109 505 5520 0 0,'0'0'158'0'0,"-3"0"-4"0"0,-2 0-120 0 0,-3 0 79 0 0,1 0 96 0 0,1 0 112 0 0,1-3 382 0 0,1 0-557 0 0,-1 0 78 0 0,-1 0 120 0 0,-4 1 253 0 0,-1 0-5 0 0,3 2-259 0 0,1 0-122 0 0,-1 0-82 0 0,6 0-111 0 0,-17 0 419 0 0,-6 0 313 0 0,19 3-319 0 0,5-2-392 0 0,0 0 1 0 0,0 0 0 0 0,-1 0-1 0 0,1 0 1 0 0,0 0 0 0 0,-1 0 0 0 0,1 0-1 0 0,-1 0 1 0 0,1 0 0 0 0,-1-1-1 0 0,1 1 1 0 0,-1-1 0 0 0,0 1-1 0 0,1-1 1 0 0,-1 0 0 0 0,1 1 0 0 0,-1-1-1 0 0,-1 0-39 0 0,2 0 21 0 0,0 0 0 0 0,-1 0 0 0 0,1 0 1 0 0,0 0-1 0 0,0 0 0 0 0,-1 1 0 0 0,1-1 0 0 0,0 1 0 0 0,0-1 0 0 0,0 0 0 0 0,-1 1 0 0 0,1 0 0 0 0,0-1 0 0 0,0 1 0 0 0,0 0 0 0 0,0 0 0 0 0,0-1 1 0 0,0 1-1 0 0,0 0 0 0 0,0 0 0 0 0,0 1-21 0 0,-8 13 242 0 0,5-5-139 0 0,-2-2-43 0 0,-3 2 0 0 0,4 0-45 0 0,0-2-4 0 0,-4 0 38 0 0,8-7-44 0 0,0-1-1 0 0,1 1 0 0 0,-1-1 1 0 0,0 1-1 0 0,1 0 1 0 0,-1 0-1 0 0,1-1 0 0 0,-1 1 1 0 0,1 0-1 0 0,-1 0 1 0 0,1 0-1 0 0,-1 0 0 0 0,1-1 1 0 0,0 1-1 0 0,-1 0 1 0 0,1 0-1 0 0,0 0 1 0 0,0 0-1 0 0,0 0-4 0 0,-2 5-2 0 0,-1 1 18 0 0,1-1 0 0 0,0 1 1 0 0,1 0-1 0 0,0 0 0 0 0,0 0 1 0 0,0 0-1 0 0,1 0-16 0 0,0 37 105 0 0,0 22-69 0 0,2-50 7 0 0,11 0-32 0 0,1-1-11 0 0,-6-2 14 0 0,-7-12-8 0 0,0-1 0 0 0,0 1 0 0 0,0-1 1 0 0,1 0-1 0 0,-1 1 0 0 0,0-1 0 0 0,0 0 0 0 0,0 0 1 0 0,0 1-1 0 0,1-1 0 0 0,-1 0 0 0 0,0 0 0 0 0,0 0 1 0 0,1-1-1 0 0,-1 1-6 0 0,6 0 21 0 0,7 0 41 0 0,21-1 53 0 0,-33 1-114 0 0,1-1 0 0 0,-1 1 0 0 0,0-1 0 0 0,0 0 0 0 0,0 0 0 0 0,0 0 1 0 0,1 0-1 0 0,-1 0 0 0 0,0 0 0 0 0,-1 0 0 0 0,1-1 0 0 0,0 1 1 0 0,1-2-2 0 0,6-4-3 0 0,5-1 42 0 0,-10 6-26 0 0,-1 0 1 0 0,1 0-1 0 0,-1 0 1 0 0,0 0-1 0 0,0-1 1 0 0,1 0-14 0 0,9-10 19 0 0,-8 9 5 0 0,0 0-1 0 0,-1-1 1 0 0,1 1-1 0 0,-1-1 0 0 0,0 0 1 0 0,1-3-24 0 0,-1-2 13 0 0,-3 8-7 0 0,0-1 0 0 0,1 1-1 0 0,-1 0 1 0 0,0 0-1 0 0,0 0 1 0 0,1 0 0 0 0,0 0-1 0 0,-1 0 1 0 0,1 0-6 0 0,0 0 3 0 0,-1 1 1 0 0,1-1 0 0 0,-1 0-1 0 0,1 0 1 0 0,-1 0-1 0 0,0 0 1 0 0,0 0-1 0 0,0 0 1 0 0,0 0-1 0 0,0-1 1 0 0,-1 1 0 0 0,1 0-1 0 0,0 0 1 0 0,-1-1-1 0 0,0 1 1 0 0,0 0-1 0 0,1-1 1 0 0,-1 1-1 0 0,-1 0 1 0 0,1-1 0 0 0,0 1-4 0 0,0 0-1 0 0,0 0 1 0 0,0 0 0 0 0,1 0 0 0 0,-1 1-1 0 0,0-1 1 0 0,1 0 0 0 0,0 1 0 0 0,-1-1-1 0 0,1 0 1 0 0,0 1 0 0 0,0-1-1 0 0,0 1 1 0 0,0-1 0 0 0,0 0 2 0 0,0 1-1 0 0,0-1 0 0 0,-1 1 0 0 0,1-1 1 0 0,0 0-1 0 0,0 1 0 0 0,-1-1 0 0 0,1 0 1 0 0,-1 1-1 0 0,0-1 0 0 0,0 0 1 0 0,1 0-1 0 0,-1 0-1 0 0,0-20 64 0 0,0-3 19 0 0,0 2-67 0 0,0 17-32 0 0,0 4-16 0 0,2 4 0 0 0,9 11 4 0 0,-6 3-20 0 0,8 0 22 0 0,-10-13 15 0 0,-1 0 0 0 0,1 0-1 0 0,-1 0 1 0 0,0 0 0 0 0,0 1-1 0 0,0 0 12 0 0,0 0-13 0 0,0-1 0 0 0,0 1 0 0 0,0-1 0 0 0,0 0 0 0 0,0 0 0 0 0,2 1 13 0 0,-2-2-2 0 0,0 0 1 0 0,-1 1-1 0 0,1-1 1 0 0,0 0-1 0 0,-1 1 1 0 0,1-1 0 0 0,-1 1-1 0 0,0 0 1 0 0,0-1-1 0 0,0 1 1 0 0,0 0 0 0 0,-1 0 0 0 0,2 2 2 0 0,-1-1-1 0 0,0 0 0 0 0,1 0 0 0 0,0 1 0 0 0,0-1 1 0 0,2 3-1 0 0,0 0-3 0 0,0 1 1 0 0,0 0 0 0 0,-1 1-1 0 0,0 1 3 0 0,11 24-44 0 0,-10-25 41 0 0,-1 0 0 0 0,1 1 1 0 0,-2-1-1 0 0,1 1 3 0 0,-1 0 0 0 0,1 0 0 0 0,0-1 0 0 0,0 0 1 0 0,1 1-1 0 0,0-3 0 0 0,-1 0 0 0 0,-1 1 0 0 0,0 0 0 0 0,0-1 0 0 0,0 1 0 0 0,-1 3 0 0 0,0-3 0 0 0,1-1 0 0 0,0 1 0 0 0,0-1 0 0 0,0 0 0 0 0,1 1 0 0 0,1 1 0 0 0,-2-4 0 0 0,1 1 0 0 0,-1-1 0 0 0,-1 0 0 0 0,1 1 0 0 0,-1-1 0 0 0,0 1 0 0 0,0 0 0 0 0,-1-1 0 0 0,1 1 0 0 0,-1 3 0 0 0,0 3 0 0 0,1-1 0 0 0,0 1 0 0 0,1 2 0 0 0,1-3 0 0 0,0 7 0 0 0,0 0 0 0 0,0 0 0 0 0,-1 7 0 0 0,-1 14 13 0 0,0-28-3 0 0,-1 1 0 0 0,0 0 0 0 0,-1-1 0 0 0,0 1 1 0 0,-2 6-11 0 0,0-3-11 0 0,-4 22 77 0 0,4-26-12 0 0,0 0 0 0 0,-1 0-1 0 0,0-1 1 0 0,-1 3-54 0 0,-8 16 110 0 0,-2 2 19 0 0,3-11 2 0 0,1-3 27 0 0,-4-1 61 0 0,8-9-161 0 0,-4 5 67 0 0,5-6-11 0 0,-1 0-1 0 0,1-1 1 0 0,-1 0-1 0 0,-6 4-113 0 0,-6-1 162 0 0,1-4-14 0 0,13-3-103 0 0,0 0 1 0 0,0 0-1 0 0,1 0 1 0 0,-1 1-1 0 0,0 0 1 0 0,1 0-1 0 0,-1 0 1 0 0,0 0-46 0 0,-6 6 149 0 0,-1-3-37 0 0,-2 0-15 0 0,-6 0 6 0 0,-1 1 10 0 0,3-2 12 0 0,-2-4-15 0 0,10-1-52 0 0,-10 1 98 0 0,15-1-111 0 0,0 1 0 0 0,0-1 0 0 0,0 0 0 0 0,0 0-1 0 0,0 0 1 0 0,1-1 0 0 0,-4 0-45 0 0,-11-7 176 0 0,14 6-187 0 0,-7-3-56 0 0,-1-1-44 0 0,10 5 73 0 0,0 1 0 0 0,0-1-1 0 0,1 0 1 0 0,-1-1-1 0 0,0 1 1 0 0,1 0 0 0 0,-1-1-1 0 0,1 1 1 0 0,0-1 0 0 0,0 0-1 0 0,-1-1 39 0 0,-1-11-334 0 0,5-6-22 0 0,0 12 183 0 0,-1 2-20 0 0,0 1-94 0 0,0 1-81 0 0,0 0-74 0 0,0 0-171 0 0,0 0-73 0 0,0-1-213 0 0,0-2-540 0 0,0-1-496 0 0,0-1-1090 0 0</inkml:trace>
  <inkml:trace contextRef="#ctx0" brushRef="#br0" timeOffset="3059.89">3961 615 6296 0 0,'0'0'184'0'0,"0"-2"-6"0"0,1-2-143 0 0,-1 3-35 0 0,0 0-1 0 0,0 0 1 0 0,1 1-1 0 0,-1-1 1 0 0,0 0 0 0 0,0 0-1 0 0,0 0 1 0 0,0 0 0 0 0,0 1-1 0 0,0-1 1 0 0,0 0 0 0 0,0 0-1 0 0,-1 0 1 0 0,1 1 0 0 0,-5-8 22 0 0,-7 0 60 0 0,6 4 74 0 0,-1-2 181 0 0,5 4-90 0 0,1 1-43 0 0,0 0-38 0 0,-1 1-34 0 0,1-1-13 0 0,0 1-34 0 0,0 0-20 0 0,-1 0-15 0 0,-1 1 31 0 0,2-2-17 0 0,0 0 38 0 0,-4-9 530 0 0,0 7-382 0 0,-1 1-36 0 0,1-9 178 0 0,-8 6-10 0 0,0-6-11 0 0,11 10-180 0 0,0-1-51 0 0,0 2-43 0 0,0-1-35 0 0,-6 3 70 0 0,8-2-83 0 0,-3 0 279 0 0,2 0-180 0 0,-1 0-33 0 0,0 0 33 0 0,0 0-82 0 0,-2 0-18 0 0,2 0 24 0 0,-3 2 187 0 0,-6 9-3 0 0,8-9-90 0 0,1 0-59 0 0,-1-2-37 0 0,1 0-40 0 0,-1 0-17 0 0,1 1 37 0 0,-3 6 65 0 0,5-7-108 0 0,0 1-1 0 0,-1-1 1 0 0,1 0 0 0 0,0 1 0 0 0,0-1-1 0 0,-1 0 1 0 0,1 1 0 0 0,0-1 0 0 0,0 0-1 0 0,-1 1 1 0 0,1-1 0 0 0,0 0-1 0 0,-1 1 1 0 0,1-1 0 0 0,0 0 0 0 0,-1 0-1 0 0,1 0 1 0 0,0 1 0 0 0,-1-1 0 0 0,1 0-1 0 0,-1 0 1 0 0,1 0 0 0 0,-1 0-1 0 0,1 0 1 0 0,0 0 0 0 0,-1 0 0 0 0,1 0-1 0 0,-1 0 1 0 0,1 0 0 0 0,0 0 0 0 0,-1 0-7 0 0,-4 3 148 0 0,-6 10-52 0 0,6 0-28 0 0,-6-8-4 0 0,6 9-11 0 0,-26 49 30 0 0,26-55-77 0 0,4-7-2 0 0,0 0-1 0 0,0 1 0 0 0,0-1 1 0 0,0 1-1 0 0,1-1 0 0 0,-1 1 1 0 0,0-1-1 0 0,1 1 0 0 0,-1 0 1 0 0,1-1-1 0 0,0 1 0 0 0,0 0 1 0 0,-1-1-1 0 0,1 1-3 0 0,0 52 218 0 0,0-32-49 0 0,3-16-116 0 0,23 21-21 0 0,-25-26-28 0 0,1 1 1 0 0,-1 0-1 0 0,1-1 0 0 0,0 1 0 0 0,-1-1 1 0 0,1 0-1 0 0,0 0 0 0 0,0 1 0 0 0,-1-1 1 0 0,2 0-5 0 0,12 1-15 0 0,5-2-53 0 0,-6 0 61 0 0,2 0 77 0 0,-15 0-67 0 0,-1 0 0 0 0,1 0 0 0 0,-1 0 0 0 0,1 0 0 0 0,-1 0 0 0 0,0 0 1 0 0,1 0-1 0 0,-1 0 0 0 0,1 0 0 0 0,-1 0 0 0 0,0 0 0 0 0,1 0 0 0 0,-1 0 1 0 0,0-1-1 0 0,1 1 0 0 0,-1 0 0 0 0,1 0 0 0 0,-1-1 0 0 0,0 1 0 0 0,1 0 1 0 0,-1 0-1 0 0,0-1 0 0 0,0 1 0 0 0,1 0 0 0 0,-1-1 0 0 0,0 1 1 0 0,0 0-1 0 0,1-1-3 0 0,7-7 60 0 0,13 3 4 0 0,-21 5-62 0 0,1-1 0 0 0,-1 1 0 0 0,1 0 1 0 0,-1-1-1 0 0,0 1 0 0 0,1 0 1 0 0,-1-1-1 0 0,1 1 0 0 0,-1-1 0 0 0,0 1 1 0 0,0-1-1 0 0,1 1 0 0 0,-1-1 1 0 0,0 1-1 0 0,0-1 0 0 0,1 1 0 0 0,-1-1 1 0 0,0 0-3 0 0,2-3 12 0 0,11-12-1 0 0,-12 14-11 0 0,1 1 0 0 0,-1 0 0 0 0,0 0 0 0 0,0-1 0 0 0,0 1 0 0 0,0 0 0 0 0,0-1 0 0 0,0 1 0 0 0,0-1 0 0 0,0 0 0 0 0,0 1 0 0 0,-1-1 0 0 0,1 0 0 0 0,-1 1 0 0 0,1-1 0 0 0,-1 0 0 0 0,0 0 0 0 0,1 1 0 0 0,-1-2 0 0 0,0 3 0 0 0,0-1 0 0 0,0 0 0 0 0,0 1 0 0 0,0-1 0 0 0,0 0 0 0 0,0 1 0 0 0,0-1 0 0 0,0 0 0 0 0,0 1 0 0 0,1-1 0 0 0,-1 0 0 0 0,0 1 0 0 0,0-1 0 0 0,1 1 0 0 0,-1-1 0 0 0,0 0 0 0 0,1 1 0 0 0,-1-1 0 0 0,1 1 0 0 0,-1-1 1 0 0,1 1-1 0 0,-1-1 0 0 0,1 1 0 0 0,-1 0 0 0 0,1-1 0 0 0,0 1 0 0 0,-1-1-1 0 0,1 1 1 0 0,-1 0-1 0 0,1-1 0 0 0,-1 1 1 0 0,1-1-1 0 0,-1 1 0 0 0,1-1 1 0 0,-1 1-1 0 0,1-1 1 0 0,-1 1-1 0 0,0-1 0 0 0,1 0 1 0 0,-1 1-1 0 0,0-1 1 0 0,1 1-1 0 0,-1-1 0 0 0,0 0 1 0 0,0 1-1 0 0,0-1 1 0 0,0 0-1 0 0,1 1 0 0 0,-1-1 1 0 0,0 0-1 0 0,0 0 0 0 0,0 1 1 0 0,-1-1 0 0 0,4-13-44 0 0,2 4 50 0 0,-4 9 3 0 0,0-1 0 0 0,0 1 0 0 0,0-1 0 0 0,0 0 0 0 0,-1 1 0 0 0,1-1 0 0 0,0 0 0 0 0,-1 1 0 0 0,0-1 1 0 0,1 0-1 0 0,-1 0 0 0 0,0 1 0 0 0,0-1-9 0 0,0-5 42 0 0,0 4-28 0 0,0 1-1 0 0,0 0 0 0 0,0 0 0 0 0,0 0 0 0 0,0 0 1 0 0,0-1-1 0 0,1 1 0 0 0,-1 0 0 0 0,1 0 1 0 0,0-1-14 0 0,4-5 13 0 0,-4 7-13 0 0,0-1 1 0 0,0 1-1 0 0,-1-1 0 0 0,1 1 0 0 0,0-1 0 0 0,0 1 0 0 0,-1-1 1 0 0,1 1-1 0 0,-1-1 0 0 0,0 0 0 0 0,1 1 0 0 0,-1-1 0 0 0,0 0 1 0 0,0 1-1 0 0,0 0-2 0 0,0 0 0 0 0,0 0 0 0 0,0 1 1 0 0,0-1-1 0 0,0 0 0 0 0,0 1 1 0 0,0-1-1 0 0,0 0 0 0 0,1 1 1 0 0,-1-1-1 0 0,0 0 0 0 0,0 1 1 0 0,1-1-1 0 0,-1 1 0 0 0,0-1 0 0 0,1 0 1 0 0,-1 1-1 0 0,1-1 0 0 0,-1 1 1 0 0,1-1-1 0 0,-1 1 0 0 0,1-1 1 0 0,-1 1-1 0 0,1 0 0 0 0,-1-1 1 0 0,1 1 1 0 0,-1-1-2 0 0,1 1 0 0 0,0 0 0 0 0,-1-1 1 0 0,1 1-1 0 0,-1-1 0 0 0,1 1 1 0 0,-1-1-1 0 0,1 1 0 0 0,-1-1 1 0 0,0 1-1 0 0,1-1 0 0 0,-1 0 1 0 0,0 1-1 0 0,1-1 0 0 0,-1 1 0 0 0,0-1 1 0 0,0 0-1 0 0,1 1 0 0 0,-1-1 1 0 0,0 0-1 0 0,0 1 0 0 0,0-1 1 0 0,0 0-1 0 0,0 0 0 0 0,0 1 1 0 0,0-1 1 0 0,0-12 10 0 0,0 13-9 0 0,0 0 0 0 0,0 0-1 0 0,0 0 1 0 0,0-1 0 0 0,0 1 0 0 0,0 0-1 0 0,0 0 1 0 0,0 0 0 0 0,0 0 0 0 0,0 0-1 0 0,0 0 1 0 0,0 0 0 0 0,0 0 0 0 0,0 0-1 0 0,0-1 1 0 0,0 1 0 0 0,0 0 0 0 0,0 0-1 0 0,0 0 1 0 0,0 0 0 0 0,0 0 0 0 0,0 0-1 0 0,0 0 1 0 0,0 0 0 0 0,0 0 0 0 0,0 0-1 0 0,0 0 1 0 0,0 0 0 0 0,0-1 0 0 0,0 1-1 0 0,0 0 1 0 0,0 0 0 0 0,0 0 0 0 0,0 0-1 0 0,1 0 1 0 0,-1 0 0 0 0,0 0 0 0 0,0 0-1 0 0,0 0 1 0 0,0 0 0 0 0,0 0 0 0 0,0 0-1 0 0,0 0 1 0 0,0 0 0 0 0,0 0 0 0 0,0 0-1 0 0,1 0 1 0 0,-1 0 0 0 0,0 0 0 0 0,0 0-1 0 0,0 0 1 0 0,0 0 0 0 0,0 0 0 0 0,0 0-1 0 0,0 0 1 0 0,0 0 0 0 0,0 0-1 0 0,1 0 0 0 0,-1 0 0 0 0,1 0 0 0 0,-1 0 0 0 0,1 0 0 0 0,-1 0 0 0 0,1 0 0 0 0,-1 0 0 0 0,1 0 0 0 0,-1 0 0 0 0,1 0 0 0 0,-1 0 0 0 0,1-1 0 0 0,-1 1 0 0 0,1 0 0 0 0,-1 0 0 0 0,1 0 0 0 0,-1-1 0 0 0,0 1 0 0 0,1 0 0 0 0,-1-1 0 0 0,0 1 0 0 0,1 0 0 0 0,-1-1 0 0 0,0 1 0 0 0,1-1 0 0 0,-1 1 0 0 0,0 0 0 0 0,0-1 0 0 0,1 1 0 0 0,-1-1 0 0 0,0 1 0 0 0,0-1 0 0 0,0 1 0 0 0,0-1 0 0 0,1 1 0 0 0,-1-1 0 0 0,0 1 0 0 0,0-1 0 0 0,0 1 0 0 0,0-1 0 0 0,0 1 0 0 0,0-1 0 0 0,2-4-53 0 0,9-6-11 0 0,-10 13 5 0 0,2 5 55 0 0,-2-3 3 0 0,10 9-13 0 0,4 6-47 0 0,-4 6 14 0 0,-1 5 35 0 0,-5-16 14 0 0,0 0-1 0 0,1-1 0 0 0,0 1 1 0 0,1 0-2 0 0,-4-11 0 0 0,-1 1 0 0 0,0-1 0 0 0,-1 1 0 0 0,1 0 0 0 0,0 0 0 0 0,-1 0 0 0 0,0 0 0 0 0,0 0 0 0 0,3 9 0 0 0,2 0 0 0 0,-5-12 0 0 0,0 1 0 0 0,0-1 0 0 0,-1 1 0 0 0,1-1 0 0 0,0 1 0 0 0,-1-1 0 0 0,0 1 0 0 0,1-1 0 0 0,-1 1 0 0 0,0-1 0 0 0,1 1 0 0 0,-1-1 0 0 0,0 1 0 0 0,0 0 0 0 0,0-1 0 0 0,0 1 0 0 0,0 0 0 0 0,1-1 0 0 0,-1 1 0 0 0,1 0 0 0 0,-1-1 0 0 0,1 1 0 0 0,0-1 0 0 0,-1 1 0 0 0,1-1 0 0 0,0 1 0 0 0,0-1 0 0 0,0 1 0 0 0,4 6 0 0 0,26 55 0 0 0,-28-50 10 0 0,-3-11 44 0 0,3 1-1 0 0,10 8-42 0 0,-13-11-13 0 0,1 0 1 0 0,-1 0 0 0 0,1 1 0 0 0,-1-1 0 0 0,0 0 0 0 0,1 0 0 0 0,-1 0 0 0 0,1 0 0 0 0,-1 1-1 0 0,1-1 1 0 0,-1 0 0 0 0,1 0 0 0 0,-1 0 0 0 0,1 0 0 0 0,-1 0 0 0 0,1 0 0 0 0,-1 0 0 0 0,1 0-1 0 0,-1-1 1 0 0,1 1 0 0 0,-1 0 1 0 0,5-6-144 0 0,-2 0-75 0 0,8 1-245 0 0,-11 4 429 0 0,1 0-1 0 0,-1 1 1 0 0,0-1 0 0 0,1 0 0 0 0,-1 0-1 0 0,0 0 1 0 0,0 0 0 0 0,0 1 0 0 0,1-1 0 0 0,-1 0-1 0 0,0 0 1 0 0,0 0 0 0 0,0 0 0 0 0,-1 0 35 0 0</inkml:trace>
  <inkml:trace contextRef="#ctx0" brushRef="#br0" timeOffset="3554.98">4545 584 7136 0 0,'0'0'165'0'0,"0"0"22"0"0,2 2 6 0 0,1 2-169 0 0,-1-1 1 0 0,0 0-1 0 0,0 1 1 0 0,0-1-1 0 0,0 1 0 0 0,0 3-24 0 0,9 22 53 0 0,-11-28-53 0 0,3 11 39 0 0,-1 1 65 0 0,-2 3 82 0 0,-1 5 154 0 0,0-4-31 0 0,1-3 163 0 0,-1-1-40 0 0,1 12 256 0 0,0-2-101 0 0,5-3-83 0 0,4-4-65 0 0,-9-16-422 0 0,1 0 1 0 0,-1 0 0 0 0,0 0-1 0 0,0 1 1 0 0,1-1-1 0 0,-1 0 1 0 0,0 0 0 0 0,0 1-1 0 0,0-1 1 0 0,0 0 0 0 0,1 1-1 0 0,-1-1 1 0 0,0 0 0 0 0,0 0-1 0 0,0 1 1 0 0,0-1 0 0 0,0 0-1 0 0,0 1 1 0 0,0-1-1 0 0,0 0 1 0 0,0 1 0 0 0,0-1-1 0 0,0 0 1 0 0,0 1 0 0 0,0-1-1 0 0,0 0-17 0 0,0 21 440 0 0,0-20-423 0 0,0-1 0 0 0,0 0-1 0 0,0 1 1 0 0,0-1 0 0 0,0 0-1 0 0,0 1 1 0 0,0-1 0 0 0,0 0-1 0 0,0 1 1 0 0,0-1 0 0 0,0 0-1 0 0,0 1 1 0 0,0-1 0 0 0,0 0-1 0 0,0 1 1 0 0,0-1 0 0 0,1 0-1 0 0,-1 0 1 0 0,0 1 0 0 0,0-1-1 0 0,0 0 1 0 0,0 0 0 0 0,1 1-1 0 0,-1-1 1 0 0,0 0 0 0 0,0 0-17 0 0,11 11 413 0 0,-8-9-80 0 0,-3-2-39 0 0,0 0-6 0 0,0 3-24 0 0,0 3-180 0 0,0-4 106 0 0,0-5 334 0 0,0-5-183 0 0,0 2-201 0 0,0 0-109 0 0,0 0-101 0 0,0 4 71 0 0,2-44 61 0 0,-2 42-60 0 0,1 0 0 0 0,0 0 0 0 0,0 0-1 0 0,0 0 1 0 0,0 0 0 0 0,1 0 0 0 0,0 0 0 0 0,-1 0 0 0 0,2-1-2 0 0,0 0 5 0 0,0 1 0 0 0,-1-1 1 0 0,0 1-1 0 0,0-1 0 0 0,0 0 1 0 0,0-2-6 0 0,0 3 5 0 0,-1-1 0 0 0,1 0 1 0 0,0 0-1 0 0,1 1 0 0 0,-1-1 1 0 0,2-1-6 0 0,3-5 0 0 0,-3 5 0 0 0,0 0 0 0 0,0 0 0 0 0,0 0 0 0 0,5-3 0 0 0,4-7-14 0 0,-3 0-39 0 0,7 3 39 0 0,6-5 15 0 0,-22 16-1 0 0,0 1 0 0 0,1-1 1 0 0,-1 1-1 0 0,1 0 1 0 0,-1 0-1 0 0,1 0 0 0 0,0 0 1 0 0,-1 0-1 0 0,1 0 1 0 0,0 0-1 0 0,1 0 0 0 0,13-1-13 0 0,0 2-32 0 0,10 2 35 0 0,-21 0 10 0 0,-1-1 0 0 0,0 0 0 0 0,-1 1 0 0 0,1 0 0 0 0,0 0 0 0 0,1 2 0 0 0,14 6 0 0 0,-3-2 0 0 0,15 21 0 0 0,-23-22 0 0 0,-5-4 0 0 0,1 0 0 0 0,-1 1 0 0 0,0-1 0 0 0,0 1 0 0 0,-1-1 0 0 0,1 1 0 0 0,18 44 0 0 0,-10-30 0 0 0,-10-9 0 0 0,1-1 0 0 0,10 20 64 0 0,-6 3 10 0 0,4-15-31 0 0,-7 0-32 0 0,-3 0-1 0 0,2-1 33 0 0,5-6-49 0 0,-3-4-52 0 0,-2-3-64 0 0,-1-2-143 0 0,-1 0-252 0 0,0 0-24 0 0</inkml:trace>
  <inkml:trace contextRef="#ctx0" brushRef="#br0" timeOffset="4086.47">5712 615 6968 0 0,'0'0'157'0'0,"0"0"23"0"0,0 0 11 0 0,-3-2-31 0 0,-7-11-128 0 0,5-1-32 0 0,-2 10-19 0 0,2-1 33 0 0,3-4 97 0 0,1 0 142 0 0,-4 4 288 0 0,-2 1-64 0 0,2-10 267 0 0,-6 1-27 0 0,10 12-437 0 0,-1 0-66 0 0,0 0-55 0 0,1 1-48 0 0,-1-1-27 0 0,0 1-40 0 0,-3 1 8 0 0,3-1-1 0 0,1 1 52 0 0,0-1-74 0 0,1 0 0 0 0,-1 0 0 0 0,0 0 0 0 0,1 0 0 0 0,-1 0 1 0 0,0 0-1 0 0,1-1 0 0 0,-1 1 0 0 0,0 0 0 0 0,1 0 0 0 0,-1 0 1 0 0,0-1-1 0 0,1 1 0 0 0,-1 0 0 0 0,1-1 0 0 0,-1 1 0 0 0,0 0 1 0 0,1-1-1 0 0,-1 1 0 0 0,1-1 0 0 0,-1 1 0 0 0,1-1 0 0 0,0 1 1 0 0,-1-1-1 0 0,1 0 0 0 0,-1 1-29 0 0,-4-6 331 0 0,-5 4-74 0 0,0 0-65 0 0,4-4 42 0 0,4 3-95 0 0,-3 0 34 0 0,-7 1 145 0 0,9 2-273 0 0,-15 1 240 0 0,13 1-261 0 0,0 5-5 0 0,5-7-19 0 0,0 0 1 0 0,0 1-1 0 0,0-1 1 0 0,-1 0-1 0 0,1 1 0 0 0,0-1 1 0 0,0 0-1 0 0,-1 1 0 0 0,1-1 1 0 0,0 0-1 0 0,-1 1 0 0 0,1-1 1 0 0,0 0-1 0 0,-1 0 0 0 0,1 1 1 0 0,0-1-1 0 0,-1 0 1 0 0,1 0-1 0 0,0 0 0 0 0,-1 1 1 0 0,1-1-1 0 0,-1 0 0 0 0,1 0 1 0 0,-1 0-1 0 0,1 0 0 0 0,0 0 1 0 0,-1 0-1 0 0,1 0 1 0 0,-1 0-1 0 0,1 0 0 0 0,-1 0 0 0 0,-4 2 43 0 0,-8 9-32 0 0,4-8-11 0 0,9-3 0 0 0,-1 0 0 0 0,1 0 0 0 0,0 0 0 0 0,0 0 0 0 0,-1 0 0 0 0,1 0 0 0 0,0 0 0 0 0,0 0 0 0 0,-1 0 0 0 0,1 0 0 0 0,0 0 0 0 0,0 1 0 0 0,-1-1 0 0 0,1 0 0 0 0,0 0 0 0 0,0 0 0 0 0,0 0 0 0 0,0 1 0 0 0,-1-1 0 0 0,1 0 0 0 0,0 0 0 0 0,0 0 0 0 0,0 1 0 0 0,0-1 0 0 0,-1 0 0 0 0,1 1 0 0 0,-13 23 0 0 0,12-21 0 0 0,-2 13 0 0 0,3 0 0 0 0,3 0 0 0 0,23 15 0 0 0,-23-26 0 0 0,-3-4 0 0 0,0-1 0 0 0,0 1 0 0 0,1 0 0 0 0,-1-1 0 0 0,0 1 0 0 0,1-1 0 0 0,-1 1 0 0 0,0 0 0 0 0,1-1 0 0 0,-1 1 0 0 0,1-1 0 0 0,-1 1 0 0 0,1-1 0 0 0,-1 0 0 0 0,1 1 0 0 0,0-1 0 0 0,-1 1 0 0 0,1-1 0 0 0,-1 0 0 0 0,1 0 0 0 0,0 1 0 0 0,0-1 0 0 0,4 2 0 0 0,26 25 0 0 0,-11-18 2 0 0,-15-8-10 0 0,0 2 0 0 0,0-1-1 0 0,0 0 1 0 0,0 1 0 0 0,-1 0-1 0 0,1 0 1 0 0,-1 0 0 0 0,1 2 8 0 0,-2-2 0 0 0,0-1 0 0 0,0 0 0 0 0,1 1 0 0 0,-1-1 0 0 0,0-1 0 0 0,2 2 0 0 0,-1-2 0 0 0,-1 1 0 0 0,0 0 0 0 0,1 0 0 0 0,-1 1 0 0 0,0-1 0 0 0,1 1 0 0 0,0 1 3 0 0,0-1 0 0 0,0-1 1 0 0,0 1-1 0 0,1-1 0 0 0,-1 1 1 0 0,1-1-1 0 0,1 0-3 0 0,-3-1 9 0 0,0 0 0 0 0,0 0 0 0 0,0 0 0 0 0,0 1 0 0 0,0-1 0 0 0,0 1 0 0 0,-1 0 0 0 0,1 0 0 0 0,0 0 0 0 0,-1 0 0 0 0,1 1 0 0 0,-1-1 0 0 0,2 3-9 0 0,12 26 172 0 0,-11-17-84 0 0,5-9-4 0 0,-9-4-79 0 0,-1-1 0 0 0,1 1 0 0 0,-1 0 1 0 0,0 0-1 0 0,1-1 0 0 0,-1 1 0 0 0,0 0 0 0 0,0 0 1 0 0,0 0-1 0 0,0 0 0 0 0,0 0 0 0 0,0-1 1 0 0,0 1-1 0 0,0 1-5 0 0,0 8 59 0 0,1 1 48 0 0,-2 3 102 0 0,1-13-195 0 0,-1 0-1 0 0,1-1 1 0 0,0 1 0 0 0,0 0 0 0 0,0-1-1 0 0,-1 1 1 0 0,1 0 0 0 0,0-1 0 0 0,-1 1-1 0 0,1-1 1 0 0,-1 1 0 0 0,1-1-1 0 0,0 1 1 0 0,-1-1 0 0 0,0 1-14 0 0,-6 1 102 0 0,2 1 51 0 0,-6 10-110 0 0,9-8-30 0 0,2-4-11 0 0,-1-1 1 0 0,1 1-1 0 0,0 0 0 0 0,-1-1 0 0 0,1 1 0 0 0,0-1 0 0 0,-1 1 1 0 0,1 0-1 0 0,-1-1 0 0 0,1 1 0 0 0,0-1 0 0 0,-1 1 1 0 0,1-1-1 0 0,-1 0 0 0 0,0 1 0 0 0,1-1 0 0 0,-1 1 0 0 0,1-1 1 0 0,-1 0-1 0 0,0 0 0 0 0,1 1 0 0 0,-1-1-2 0 0,-4 2-1 0 0,-3 3 1 0 0,6-4 0 0 0,1 0 0 0 0,0 0 0 0 0,-1 0 0 0 0,1 0 0 0 0,-1-1 0 0 0,1 1 0 0 0,-1 0 0 0 0,0-1 0 0 0,1 1 0 0 0,-1-1 0 0 0,0 0 0 0 0,1 0 0 0 0,-1 1 0 0 0,0-1 0 0 0,-5 0 0 0 0,5 0 0 0 0,0 0 0 0 0,0 0 0 0 0,-1 0 0 0 0,1 0 0 0 0,0 0 0 0 0,0 0 0 0 0,0-1 0 0 0,0 1 0 0 0,0-1 0 0 0,-1 0 0 0 0,-5-4-2 0 0,-2-1-20 0 0,-4 4-49 0 0,8 2-20 0 0,0 0 52 0 0,-7 0 11 0 0,9 0-7 0 0,1 0-36 0 0,0-1-24 0 0,0 1-42 0 0,0-1-48 0 0,0 0-58 0 0,1 0-8 0 0,-1 0-49 0 0,1 0-54 0 0,0-1-58 0 0,-1 0-63 0 0,1 1-67 0 0,-1-2-71 0 0,1 1-76 0 0,-4-4-1193 0 0,-4-4-1069 0 0</inkml:trace>
  <inkml:trace contextRef="#ctx0" brushRef="#br0" timeOffset="4357.14">5207 47 9256 0 0,'0'0'266'0'0,"0"0"1"0"0,0 0-199 0 0,-2 0-40 0 0,-5 0-1 0 0,3 0 37 0 0,2 0 66 0 0,1 0 154 0 0,1 0 271 0 0,0 0 21 0 0,0 0-28 0 0,0 3-145 0 0,0 10-131 0 0,0 16 454 0 0,0-19-549 0 0,0 0-51 0 0,0 3-66 0 0,0 1-110 0 0,0-6-23 0 0,0 0-36 0 0,0 1-39 0 0,0 1-41 0 0,0-9-17 0 0,0 1-34 0 0,0 1-330 0 0,0-1 75 0 0,0 1-47 0 0,0 1-640 0 0,0 3-501 0 0,0 2-951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3:45.7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63 158 7256 0 0,'0'0'165'0'0,"0"0"22"0"0,0 0 7 0 0,0 0-62 0 0,0 0-16 0 0,0 0 37 0 0,0 0 124 0 0,0 0 229 0 0,0 0 20 0 0,0 0-30 0 0,0 0-135 0 0,0 0-60 0 0,0 0-11 0 0,0 0-14 0 0,0 0-52 0 0,3 3-28 0 0,2 2-111 0 0,3 2 95 0 0,-7-5-126 0 0,1 0 1 0 0,0 0 0 0 0,-1 0-1 0 0,1 0 1 0 0,-1 0 0 0 0,1 0-1 0 0,-1 0 1 0 0,0 0 0 0 0,0 3-55 0 0,1 5 131 0 0,0 1 58 0 0,3-1-34 0 0,1 3 10 0 0,-1 13 78 0 0,2-10-50 0 0,2 5 94 0 0,17 68 449 0 0,-22-72-531 0 0,-4-4-73 0 0,2 7 25 0 0,8 12 85 0 0,6 28 238 0 0,-12-43-281 0 0,-5 4-47 0 0,1-11-82 0 0,-1 4 54 0 0,1-10-93 0 0,0 0 0 0 0,0 0-1 0 0,0 0 1 0 0,1 0-1 0 0,-1 0 1 0 0,1 0 0 0 0,0 1-31 0 0,5 10 114 0 0,-5-11-93 0 0,1-1 1 0 0,-1 0-1 0 0,0 1 0 0 0,0-1 1 0 0,-1 0-1 0 0,1 1 0 0 0,-1-1 1 0 0,0 2-22 0 0,1 21 124 0 0,-1-22-103 0 0,1 0-1 0 0,-1 0 1 0 0,1-1 0 0 0,0 1 0 0 0,0 0-1 0 0,1-1 1 0 0,-1 1 0 0 0,1-1-1 0 0,2 4-20 0 0,-3-3 25 0 0,0 0 0 0 0,0 1-1 0 0,-1-1 1 0 0,1 0 0 0 0,-1 1-1 0 0,0-1 1 0 0,0 0 0 0 0,0 1-1 0 0,-1 3-24 0 0,0 8 66 0 0,1-12-304 0 0,0 0 75 0 0,0-1 68 0 0,0 0 60 0 0,0 1 86 0 0,0-2 104 0 0,0 1 588 0 0,0-2-627 0 0,0-1-47 0 0,0 0-60 0 0,0 1-76 0 0,0-1-91 0 0,0 1-106 0 0,0 0-73 0 0,0 1-106 0 0,0 0-116 0 0,0-1 232 0 0,0 0-32 0 0,0 0-35 0 0,0 1-35 0 0,0-1-37 0 0,0 1-38 0 0,0 0-40 0 0,0 0-40 0 0,0 0-43 0 0,0 0-42 0 0,0-2-1221 0 0,0 0-1064 0 0</inkml:trace>
  <inkml:trace contextRef="#ctx0" brushRef="#br0" timeOffset="488.69">0 0 7424 0 0,'0'0'166'0'0,"0"0"29"0"0,0 0 12 0 0,0 0 3 0 0,0 0 12 0 0,0 3 2 0 0,3 8-39 0 0,2-2-35 0 0,0 0-33 0 0,-2-4-53 0 0,-3-4-47 0 0,0-1-1 0 0,1 1 1 0 0,-1 0 0 0 0,0-1-1 0 0,1 1 1 0 0,-1-1 0 0 0,0 1-1 0 0,1-1 1 0 0,-1 1 0 0 0,1 0 0 0 0,-1-1-1 0 0,1 1 1 0 0,-1-1 0 0 0,1 0-1 0 0,-1 1 1 0 0,1-1 0 0 0,-1 1-1 0 0,1-1 1 0 0,0 0 0 0 0,-1 0-1 0 0,1 1 1 0 0,0-1-17 0 0,4 2 69 0 0,26 25 448 0 0,-13-20-214 0 0,-1 0-40 0 0,19 4 175 0 0,-19-7-196 0 0,-1 1 0 0 0,1 1 1 0 0,4 4-243 0 0,-12-6 119 0 0,1 0 1 0 0,-1-1 0 0 0,6 2-120 0 0,30 5 301 0 0,-6-2-115 0 0,-5 2-40 0 0,11-4-10 0 0,2 4-32 0 0,-22-6-53 0 0,-12-3-18 0 0,-1 1 0 0 0,0 1 0 0 0,0 0 1 0 0,6 3-34 0 0,8 4 56 0 0,6 3-23 0 0,26 11 32 0 0,-37-16-56 0 0,-7-3 8 0 0,0 0 0 0 0,-1 1 0 0 0,0 1 0 0 0,0 0 0 0 0,6 5-17 0 0,-16-10-2 0 0,40 31 8 0 0,-17-12 54 0 0,15 17-60 0 0,-30-27 0 0 0,31 34 7 0 0,-36-38 8 0 0,-1 1 1 0 0,0-1-1 0 0,3 8-15 0 0,5 10 18 0 0,-6-13-1 0 0,0 0 0 0 0,-2 1-1 0 0,0-1 1 0 0,2 8-17 0 0,-1 12 58 0 0,-2-16-18 0 0,-2-9-18 0 0,0-1 0 0 0,0 1 0 0 0,-1-1 0 0 0,0 1 0 0 0,-1 0 0 0 0,1 0-22 0 0,-1 15 56 0 0,-1 32 129 0 0,1-49-158 0 0,-1-1-1 0 0,0 1 1 0 0,0-1-1 0 0,0 1 1 0 0,0-1-1 0 0,-1 0 1 0 0,0 0-1 0 0,0 1 1 0 0,-2 2-27 0 0,-8 13 139 0 0,-3 5 14 0 0,-5 9 92 0 0,6-16-56 0 0,-6 2-17 0 0,9-10-78 0 0,-5 4 82 0 0,-1-2-47 0 0,-3-1-20 0 0,-12 4 13 0 0,4-2 6 0 0,12-6-30 0 0,0-1 0 0 0,0-1-1 0 0,0 0 1 0 0,-17 1-98 0 0,0-4 98 0 0,24-2-46 0 0,0 0 0 0 0,-1 1 0 0 0,-8 2-52 0 0,5-1 35 0 0,-16 3 43 0 0,23-5-53 0 0,0 0 1 0 0,1-1-1 0 0,-1 0 0 0 0,-4-2-25 0 0,4 2 27 0 0,1-1 0 0 0,-1 1 0 0 0,0 1 0 0 0,-4-1-27 0 0,3 1 24 0 0,0-1 0 0 0,1 0 0 0 0,-1 0 0 0 0,0-1 0 0 0,1 0 0 0 0,-1 0-24 0 0,-9-2 39 0 0,-16-1 34 0 0,1-6-1 0 0,17 8-42 0 0,12 3-27 0 0,0 0 0 0 0,-1-1-1 0 0,1 1 1 0 0,0-1 0 0 0,0 0 0 0 0,-1 1 0 0 0,1-1 0 0 0,0 0-1 0 0,0-1 1 0 0,0 1 0 0 0,0 0 0 0 0,0 0 0 0 0,0-1 0 0 0,1 1-1 0 0,-2-1-2 0 0,-12-12 0 0 0,10 12-2 0 0,-3-3 6 0 0,5-1-29 0 0,0 1-5 0 0,-2-3-79 0 0,0-2-117 0 0,2-4-102 0 0,3 13 321 0 0,0-1-37 0 0,0 0-38 0 0,0 0-38 0 0,0 0-39 0 0,0 0-39 0 0,0 0-42 0 0,0 0-41 0 0,0 0-41 0 0,0 0-44 0 0,0 0-43 0 0,0 0-44 0 0,0 0-46 0 0,0 0-45 0 0,0 0-47 0 0,0 0-47 0 0,0-4-1340 0 0,0-4-1118 0 0</inkml:trace>
  <inkml:trace contextRef="#ctx0" brushRef="#br0" timeOffset="1032.81">1089 679 5384 0 0,'13'-13'116'0'0,"-10"10"1"0"0,1 2-52 0 0,5 2-11 0 0,-7-1-12 0 0,22 0 93 0 0,-12-1-101 0 0,-11 1-34 0 0,-1 0-1 0 0,0 0 1 0 0,1 0-1 0 0,-1 0 0 0 0,1 0 1 0 0,-1 0-1 0 0,0 0 1 0 0,1 0-1 0 0,-1-1 1 0 0,1 1-1 0 0,-1 0 1 0 0,0 0-1 0 0,1 0 1 0 0,-1-1-1 0 0,0 1 1 0 0,1 0-1 0 0,-1 0 1 0 0,0-1-1 0 0,0 1 1 0 0,1 0-1 0 0,-1-1 1 0 0,0 1-1 0 0,0 0 1 0 0,1-1 0 0 0,1-2 25 0 0,1-1 33 0 0,2 2 111 0 0,1 1 41 0 0,18 1 557 0 0,-14 0-363 0 0,0 0-54 0 0,12 0 547 0 0,-9 0-418 0 0,-4 0-228 0 0,0 0-112 0 0,-3 0-4 0 0,-1-1-37 0 0,6-5 83 0 0,-3 2-40 0 0,-2 1 16 0 0,2 2 37 0 0,1 1 74 0 0,-7 0-231 0 0,1 0 0 0 0,-1-1 0 0 0,1 1 0 0 0,-1 0 0 0 0,1-1 0 0 0,-1 1 0 0 0,2-1-37 0 0,4-7 215 0 0,-8 8-205 0 0,0-1-1 0 0,1 1 1 0 0,-1 0-1 0 0,0-1 1 0 0,0 1 0 0 0,1 0-1 0 0,-1-1 1 0 0,0 1-1 0 0,1 0 1 0 0,-1 0-1 0 0,0-1 1 0 0,1 1-1 0 0,-1 0 1 0 0,0 0-1 0 0,1 0 1 0 0,-1-1 0 0 0,1 1-1 0 0,-1 0 1 0 0,0 0-1 0 0,1 0 1 0 0,-1 0-1 0 0,1 0 1 0 0,-1 0-1 0 0,0 0 1 0 0,1 0 0 0 0,-1 0-1 0 0,1 0 1 0 0,-1 0-10 0 0,3 0 226 0 0,0 0-56 0 0,3 0-96 0 0,-1 0-9 0 0,0 0 1 0 0,0 0-1 0 0,0-1 1 0 0,0 1-1 0 0,0-1 1 0 0,1 0-66 0 0,-5 0 11 0 0,0 1 1 0 0,0-1 0 0 0,0 1 0 0 0,0-1 0 0 0,0 1 0 0 0,0-1-1 0 0,0 0 1 0 0,0 1 0 0 0,0-1 0 0 0,0 0 0 0 0,0 0-1 0 0,0 0-11 0 0,0 0 5 0 0,-1 0-1 0 0,1 0 0 0 0,-1 0 0 0 0,1 0 1 0 0,-1 0-1 0 0,1 0 0 0 0,-1-1 0 0 0,0 1 1 0 0,1 0-1 0 0,-1 0 0 0 0,0 0 0 0 0,0 0 0 0 0,0 0 1 0 0,0-1-5 0 0,0 2 1 0 0,0 0 0 0 0,0 0 1 0 0,0 0-1 0 0,0-1 0 0 0,0 1 1 0 0,0 0-1 0 0,0 0 0 0 0,0 0 1 0 0,0 0-1 0 0,0 0 1 0 0,0 0-1 0 0,0 0 0 0 0,0 0 1 0 0,0 0-1 0 0,0 0 0 0 0,0-1 1 0 0,0 1-1 0 0,0 0 0 0 0,0 0 1 0 0,0 0-1 0 0,0 0 0 0 0,0 0 1 0 0,0 0-1 0 0,0 0 1 0 0,0 0-1 0 0,0 0 0 0 0,0 0 1 0 0,0 0-1 0 0,0-1 0 0 0,0 1 1 0 0,0 0-1 0 0,1 0 0 0 0,-1 0 1 0 0,0 0-1 0 0,0 0 0 0 0,0 0 1 0 0,0 0-1 0 0,0 0 1 0 0,0 0-1 0 0,0 0 0 0 0,0 0 1 0 0,0 0-1 0 0,0 0 0 0 0,0 0 1 0 0,1 0-1 0 0,-1 0 0 0 0,0 0 1 0 0,0 0-1 0 0,0 0 0 0 0,0 0 1 0 0,0 0-1 0 0,0 0 1 0 0,0 0-1 0 0,0 0 0 0 0,0 0 1 0 0,0 0-1 0 0,1 0-1 0 0,-1 0 2 0 0,1 0 0 0 0,-1 0 0 0 0,0 0 0 0 0,1 0 0 0 0,-1 0-1 0 0,1 0 1 0 0,-1 0 0 0 0,1 0 0 0 0,-1 0 0 0 0,1 0 0 0 0,-1 0 0 0 0,1 0 0 0 0,-1-1 0 0 0,0 1 0 0 0,1 0 0 0 0,-1 0 0 0 0,1-1 0 0 0,-1 1-1 0 0,0 0 1 0 0,1 0 0 0 0,-1-1 0 0 0,0 1 0 0 0,1 0 0 0 0,-1-1 0 0 0,0 1 0 0 0,1-1 0 0 0,-1 1 0 0 0,0 0 0 0 0,0-1 0 0 0,1 1 0 0 0,-1-1-1 0 0,0 1 1 0 0,0-1 0 0 0,0 1 0 0 0,0 0 0 0 0,0-1-2 0 0,3-6 8 0 0,8-6 47 0 0,-8 7 10 0 0,-3-3-55 0 0,0 8-4 0 0,0-30 196 0 0,-3 26-134 0 0,-8-6-4 0 0,9 9 4 0 0,2 2 16 0 0,-3 0 4 0 0,0 0-58 0 0,1 0-26 0 0,-2 0 32 0 0,-5 0 32 0 0,-4 0 50 0 0,9 0-106 0 0,0 0-8 0 0,-7 0 37 0 0,1 0-2 0 0,-6 2-11 0 0,0 11 20 0 0,0 0-26 0 0,11-10-10 0 0,5-3-10 0 0,-1 0 0 0 0,0 1 0 0 0,1-1 0 0 0,-1 0 0 0 0,1 0 0 0 0,-1 1 0 0 0,0-1 0 0 0,1 1 0 0 0,-1-1 0 0 0,1 1 0 0 0,-1-1 0 0 0,1 1 0 0 0,-1-1 0 0 0,1 1-1 0 0,0-1 1 0 0,-1 1 0 0 0,1-1 0 0 0,-1 1 0 0 0,1 0 0 0 0,0-1 0 0 0,0 1 0 0 0,-1 0-2 0 0,-1 4-1 0 0,-5 8 11 0 0,4-8 2 0 0,0 1 0 0 0,0-1 0 0 0,0 1 0 0 0,1 0-1 0 0,0 0 1 0 0,0 0 0 0 0,1 0 0 0 0,-1 1 0 0 0,1 3-12 0 0,1-7 4 0 0,0 0 1 0 0,0-1-1 0 0,0 1 0 0 0,-1 0 1 0 0,1 0-1 0 0,-1-1 1 0 0,0 1-1 0 0,1 0 0 0 0,-1-1 1 0 0,0 1-1 0 0,-1-1 1 0 0,1 1-5 0 0,0-1 7 0 0,0 0 1 0 0,0 1-1 0 0,0-1 1 0 0,0 0 0 0 0,0 1-1 0 0,1-1 1 0 0,-1 0-1 0 0,1 1 1 0 0,-1-1 0 0 0,1 0-1 0 0,0 1 1 0 0,0 0-8 0 0,0 35 84 0 0,0-19 35 0 0,0-10-53 0 0,0-6-39 0 0,0 0-1 0 0,1 0 0 0 0,-1 0 1 0 0,1 0-1 0 0,0 0 1 0 0,-1 0-1 0 0,2 2-26 0 0,6 13 165 0 0,-3-3-24 0 0,-7 2-48 0 0,0 0-30 0 0,7-3 24 0 0,-2-9-53 0 0,0 0 0 0 0,1 0 0 0 0,0-1 0 0 0,-1 0 0 0 0,5 3-34 0 0,11 8 75 0 0,-8-10-61 0 0,-9-4-6 0 0,0 0 0 0 0,1 0 0 0 0,-1 0-1 0 0,0 0 1 0 0,0 1 0 0 0,0-1-1 0 0,0 1 1 0 0,0 0 0 0 0,0-1-8 0 0,-1 1 4 0 0,0-1-1 0 0,0 0 1 0 0,0 1 0 0 0,1-1 0 0 0,-1 0-1 0 0,0 0 1 0 0,1 0 0 0 0,-1 0-1 0 0,1 0 1 0 0,-1-1 0 0 0,1 1 0 0 0,0 0-1 0 0,-1-1 1 0 0,1 1 0 0 0,0-1 0 0 0,-1 1-1 0 0,1-1 1 0 0,0 0 0 0 0,-1 0 0 0 0,1 0-4 0 0,1 0 1 0 0,0 0 0 0 0,-1 0 0 0 0,1 1 1 0 0,-1-1-1 0 0,1 1 0 0 0,-1-1 0 0 0,1 1 1 0 0,-1 0-1 0 0,0 0 0 0 0,1 0 0 0 0,1 1-1 0 0,-2-1 4 0 0,1 1 0 0 0,-1-1 0 0 0,0-1-1 0 0,1 1 1 0 0,-1 0 0 0 0,1 0-1 0 0,-1-1 1 0 0,1 1 0 0 0,-1-1-1 0 0,1 0 1 0 0,2 0-4 0 0,1 0-95 0 0,-1 0 49 0 0,2 0 46 0 0,8 0 86 0 0,-11 0-119 0 0,0 0-65 0 0,1 0-60 0 0,0 0-83 0 0,0 0-98 0 0,2 0-111 0 0,-6 0 104 0 0,1 0-54 0 0,-1 0-48 0 0,1 0-42 0 0,0 0-145 0 0,0 0-42 0 0,0 0-175 0 0,1 0-472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3:55.9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10152 0 0,'0'0'298'0'0,"0"0"-4"0"0,0 0-108 0 0,0 0-38 0 0,0 0 158 0 0,0 0 287 0 0,0 0 23 0 0,0 0-8 0 0,0 0-61 0 0,0 0-31 0 0,0 0-4 0 0,0 0-20 0 0,0 0-84 0 0,0 0-38 0 0,0 0-8 0 0,0 0 1 0 0,0 0 17 0 0,0 0 4 0 0,0 0 0 0 0,0 0-21 0 0,0 0-88 0 0,0 0-34 0 0,0 0-8 0 0,0 0-18 0 0,0 0-75 0 0,0 0-39 0 0,0 0-5 0 0,0 0-4 0 0,0 0-17 0 0,0 0-39 0 0,0 0-115 0 0,0 0 5 0 0,0 0 8 0 0,0 0-36 0 0,0 0-16 0 0,0 0-36 0 0,0 0-42 0 0,0 0-46 0 0,0 0-49 0 0,0 0-49 0 0,0 0-43 0 0,0 0-38 0 0,0 0-277 0 0,0 0-64 0 0,0 0-51 0 0,0 0-37 0 0,0 0-1525 0 0,0 0-1351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3:59.3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142 17 6216 0 0,'0'0'133'0'0,"0"0"23"0"0,0 0 15 0 0,-2 0-15 0 0,1 0-154 0 0,0 0-1 0 0,1 0 1 0 0,-1 0 0 0 0,1-1 0 0 0,-1 1 0 0 0,1 0 0 0 0,-1 0 0 0 0,0 0-1 0 0,1 0 1 0 0,-1-1 0 0 0,1 1 0 0 0,-1 0 0 0 0,1 0 0 0 0,-1-1-1 0 0,1 1 1 0 0,-1 0 0 0 0,1-1 0 0 0,0 1 0 0 0,-1-1 0 0 0,1 1 0 0 0,-1-1-1 0 0,1 1 1 0 0,0-1 0 0 0,-1 0-2 0 0,-1-2 41 0 0,-1 1 42 0 0,-2 0 57 0 0,-1 1 74 0 0,1 1-52 0 0,1 0 72 0 0,-14 0 739 0 0,11 0-606 0 0,4 0-225 0 0,0 0-40 0 0,0 0-51 0 0,1 0-59 0 0,-1 0 349 0 0,3 0-11 0 0,-2 3-34 0 0,-3 1-212 0 0,-11 13 137 0 0,15-15-209 0 0,0-1 1 0 0,0 0 0 0 0,0 1 0 0 0,1-1-1 0 0,-1 1 1 0 0,0 0 0 0 0,1-1 0 0 0,-1 1-1 0 0,1 0 1 0 0,-1-1 0 0 0,1 1 0 0 0,0 0-1 0 0,0 0-12 0 0,0 0 23 0 0,0-1-1 0 0,-1 1 0 0 0,1 0 1 0 0,0-1-1 0 0,0 1 0 0 0,-1-1 1 0 0,1 1-1 0 0,-1-1 0 0 0,0 1 1 0 0,1-1-1 0 0,-1 0 0 0 0,0 1 1 0 0,0-1-23 0 0,-5 12 168 0 0,0 14 95 0 0,1-12-95 0 0,0-2-91 0 0,2 6-58 0 0,3 60-4 0 0,0-34 68 0 0,2-26-18 0 0,4-1-19 0 0,-1-3-15 0 0,-1 7 3 0 0,-5-19-32 0 0,2-1 0 0 0,-1 1 0 0 0,0-1-1 0 0,0 1 1 0 0,1-1 0 0 0,-1 0-1 0 0,1 1 1 0 0,0-1 0 0 0,0 0 0 0 0,0 1-1 0 0,0-1 1 0 0,0 0 0 0 0,0 0-1 0 0,1 0 1 0 0,-1 0 0 0 0,1 0 0 0 0,0 0-2 0 0,14 20 32 0 0,-15-20-25 0 0,0 0 0 0 0,1 0 0 0 0,-1 0 0 0 0,0 0 0 0 0,1 0 0 0 0,-1 0 0 0 0,1-1 1 0 0,0 1-1 0 0,0-1 0 0 0,-1 1 0 0 0,1-1 0 0 0,0 0 0 0 0,0 0 0 0 0,0 1 0 0 0,0-1 0 0 0,0-1 1 0 0,1 1-1 0 0,0 0-7 0 0,21 12 90 0 0,-7-3-11 0 0,5-1 42 0 0,-13-6-89 0 0,23 7 143 0 0,-29-9-154 0 0,-1-1 0 0 0,0 1-1 0 0,1-1 1 0 0,-1 0 0 0 0,1 0 0 0 0,-1 0 0 0 0,0 0-1 0 0,1-1 1 0 0,-1 1 0 0 0,0-1 0 0 0,1 1 0 0 0,-1-1 0 0 0,2-1-21 0 0,4-2 85 0 0,7-3 50 0 0,-5 1-9 0 0,-2 0 29 0 0,1-2 64 0 0,-5 4-134 0 0,0 0-8 0 0,-1 0 1 0 0,1 0-1 0 0,0 1 0 0 0,0 0 1 0 0,2-2-78 0 0,1 2 110 0 0,0-1 83 0 0,-5-10-15 0 0,-3 6-109 0 0,1-14 55 0 0,3 8 8 0 0,-2 13-125 0 0,0 0 2 0 0,-1 0-1 0 0,1 0 1 0 0,-1 0-1 0 0,1 1 1 0 0,-1-1-1 0 0,1 0 1 0 0,-1 0-1 0 0,0 0 1 0 0,1 0 0 0 0,-1 0-1 0 0,0 0 1 0 0,0 0-1 0 0,0 0 1 0 0,0 0-1 0 0,0 0 1 0 0,0 0-1 0 0,0 0 1 0 0,0 1-1 0 0,0-1 1 0 0,0 0 0 0 0,0 0-1 0 0,0 0 1 0 0,-1 0-1 0 0,1 0 1 0 0,0 0-1 0 0,-1 0 1 0 0,1 0-1 0 0,-1 0 1 0 0,1 1 0 0 0,-1-1-1 0 0,0-1-8 0 0,0 1 6 0 0,-3-13 66 0 0,4 0-36 0 0,-1-3-7 0 0,-1 12-14 0 0,0-1 0 0 0,0 1 0 0 0,-1 0 1 0 0,0 0-1 0 0,0 0 0 0 0,0 0 0 0 0,-1 0 0 0 0,-3-3-15 0 0,2 2 19 0 0,1 1 0 0 0,-1-1 0 0 0,1 0 0 0 0,-2-5-19 0 0,-1 0 11 0 0,5 8-6 0 0,-1-1 4 0 0,1 1 0 0 0,-1-1 0 0 0,1 0-1 0 0,1 0 1 0 0,-1 0 0 0 0,0-1 0 0 0,0-1-9 0 0,1 2 0 0 0,-1 1 0 0 0,0-1 0 0 0,-1 1 0 0 0,1-1 0 0 0,-1 1 0 0 0,1 0 0 0 0,-1 0 0 0 0,0 0 0 0 0,0 0 0 0 0,0 1 0 0 0,0-1 0 0 0,-1 1 0 0 0,1 0 0 0 0,-2-1 0 0 0,-8-9-9 0 0,5-2-78 0 0,7 11 56 0 0,0 0 0 0 0,-1 0 1 0 0,1 1-1 0 0,-1-1 0 0 0,0 1 1 0 0,-2-3 30 0 0,-8-5-115 0 0,-2 3-63 0 0,3 1-35 0 0,3 0-68 0 0,6 3-220 0 0,2 3-11 0 0</inkml:trace>
  <inkml:trace contextRef="#ctx0" brushRef="#br0" timeOffset="548.41">584 64 7344 0 0,'0'0'165'0'0,"-3"0"22"0"0,-7 0 9 0 0,10 0-193 0 0,0 0 0 0 0,0 0 0 0 0,0 0 0 0 0,-1 0 0 0 0,1 0 0 0 0,0 0 0 0 0,0 0 0 0 0,0 0 1 0 0,0 0-1 0 0,0 0 0 0 0,0 0 0 0 0,0 0 0 0 0,0 0 0 0 0,0 0 0 0 0,0 0 0 0 0,-1 0 0 0 0,1 0 0 0 0,0 0 0 0 0,0 0 1 0 0,0 0-1 0 0,0 0 0 0 0,0 0 0 0 0,0 0 0 0 0,0 0 0 0 0,0 0 0 0 0,0 0 0 0 0,0 0 0 0 0,0 0 0 0 0,0 0 0 0 0,-1 0 0 0 0,1 0 1 0 0,0 1-1 0 0,0-1 0 0 0,0 0 0 0 0,0 0 0 0 0,0 0 0 0 0,0 0 0 0 0,0 0 0 0 0,0 0 0 0 0,0 0 0 0 0,0 0 0 0 0,0 0 1 0 0,0 0-1 0 0,0 0 0 0 0,0 1 0 0 0,0-1 0 0 0,0 0 0 0 0,0 0 0 0 0,0 0 0 0 0,0 0 0 0 0,0 0 0 0 0,0 0 0 0 0,0 0 1 0 0,0 0-1 0 0,0 0 0 0 0,0 0 0 0 0,0 1-3 0 0,1 15 15 0 0,2-7 59 0 0,0-5 50 0 0,0-2 39 0 0,-2-2-147 0 0,-1 0 1 0 0,0 0-1 0 0,1 0 0 0 0,-1 1 1 0 0,0-1-1 0 0,1 0 0 0 0,-1 0 1 0 0,0 1-1 0 0,1-1 1 0 0,-1 0-1 0 0,0 0 0 0 0,0 1 1 0 0,1-1-1 0 0,-1 0 1 0 0,0 1-1 0 0,0-1 0 0 0,0 0 1 0 0,1 0-1 0 0,-1 1 1 0 0,0-1-1 0 0,0 1 0 0 0,0-1 1 0 0,0 0-1 0 0,0 1 1 0 0,0-1-1 0 0,0 0 0 0 0,0 1 1 0 0,0-1-1 0 0,0 1 0 0 0,0-1 1 0 0,0 0-1 0 0,0 1 1 0 0,0-1-1 0 0,0 1-16 0 0,3 4 479 0 0,2 1-253 0 0,1 7 207 0 0,4 3 107 0 0,-2-6-243 0 0,1 1 42 0 0,1 6 276 0 0,-5-6-319 0 0,2 0-68 0 0,1 0-41 0 0,0 1 53 0 0,4 3 98 0 0,7 7 217 0 0,-7-9-316 0 0,0 6-23 0 0,0-1-25 0 0,0-5 5 0 0,0 0 10 0 0,-8-8-131 0 0,1 0 0 0 0,-1 0 0 0 0,1-1 0 0 0,0 0 0 0 0,0 0 0 0 0,2 1-75 0 0,-2-3 51 0 0,-4-1-38 0 0,-1-1 0 0 0,1 0 0 0 0,0 0-1 0 0,-1 1 1 0 0,1-1 0 0 0,-1 0 0 0 0,1 1 0 0 0,0-1 0 0 0,-1 1-1 0 0,1-1 1 0 0,-1 1 0 0 0,1-1 0 0 0,-1 1 0 0 0,0-1-1 0 0,1 1 1 0 0,-1-1 0 0 0,1 1 0 0 0,-1-1 0 0 0,0 1 0 0 0,1 0-1 0 0,-1-1 1 0 0,0 1-13 0 0,2 4 53 0 0,9 8 153 0 0,-8-10 2 0 0,-3-3 0 0 0,0 0-2 0 0,0 0-5 0 0,0 0-1 0 0,0 0 0 0 0,0 0-6 0 0,0 0-28 0 0,-3 0-7 0 0,-1 0-106 0 0,-11 0 233 0 0,10-1-230 0 0,3-1-60 0 0,-4-8 78 0 0,-5 3-5 0 0,10 7-64 0 0,0 0 0 0 0,0-1-1 0 0,0 1 1 0 0,0-1 0 0 0,0 1 0 0 0,0-1 0 0 0,0 0 0 0 0,0 1 0 0 0,0-1 0 0 0,1 0 0 0 0,-1 0 0 0 0,0 1-1 0 0,0-1 1 0 0,1 0 0 0 0,-1 0 0 0 0,0 0-5 0 0,-4-10 57 0 0,4 9-44 0 0,0 0 0 0 0,0-1 0 0 0,0 1 0 0 0,0 0 0 0 0,-1 0 0 0 0,1 0 0 0 0,-1 0 0 0 0,1 0-1 0 0,-1 0-12 0 0,0 0 12 0 0,0 0 0 0 0,1 0 0 0 0,-1 0 0 0 0,0 0-1 0 0,1 0 1 0 0,0 0 0 0 0,0 0 0 0 0,-1-1-1 0 0,1 1 1 0 0,1 0 0 0 0,-1-1 0 0 0,0 1-1 0 0,0-1-11 0 0,0 0 9 0 0,-9-26 5 0 0,9 24-14 0 0,-1 0 0 0 0,2 0 0 0 0,-1 0 0 0 0,1 0 0 0 0,-1 0 0 0 0,2 0 0 0 0,-1 0 0 0 0,0 0 0 0 0,1 0 0 0 0,0 0 0 0 0,1-3 0 0 0,8-11 0 0 0,-4-4 0 0 0,0 17-2 0 0,-2 4-6 0 0,1-11-35 0 0,-1 7 42 0 0,0 1-1 0 0,0 0 1 0 0,0 0 0 0 0,1 1-1 0 0,-1-1 1 0 0,1 1 0 0 0,0 0-1 0 0,5-3 2 0 0,8 2 0 0 0,11-8 0 0 0,3-1-12 0 0,-30 14 10 0 0,6-2-12 0 0,0 0-1 0 0,0-1 1 0 0,0 0-1 0 0,5-2 15 0 0,-9 3 0 0 0,1 1 0 0 0,-1 0 0 0 0,0 1 0 0 0,1-1 0 0 0,-1 1 0 0 0,0 0 0 0 0,1 0 0 0 0,-1 0 0 0 0,4 1 0 0 0,8 0-30 0 0,-13-1-91 0 0,-1 0 37 0 0,3 0 8 0 0,-1 0 85 0 0,7 0 121 0 0,-8 0-117 0 0,0 0-38 0 0,1 0-52 0 0,-1 0-69 0 0,0 0-84 0 0,1 0-97 0 0,-2 0 24 0 0,0 0-62 0 0,1 0-70 0 0,-1 0-73 0 0,0 0-80 0 0,1 0-85 0 0,-1 0-90 0 0,0 0-96 0 0,5 0-1311 0 0,2 0-1233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3:56.9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237 16 8752 0 0,'0'0'197'0'0,"0"0"24"0"0,-2 0 19 0 0,1 0-226 0 0,0 0 0 0 0,0 0 1 0 0,1 0-1 0 0,-1 0 0 0 0,0 0 0 0 0,1 0 0 0 0,-1 0 0 0 0,0 0 0 0 0,1-1 0 0 0,-1 1 0 0 0,0 0 0 0 0,1 0 0 0 0,-1-1 0 0 0,1 1 0 0 0,-1 0-14 0 0,-2-8 74 0 0,3 5-11 0 0,0 3-63 0 0,0-2 154 0 0,0 1 176 0 0,0 1 293 0 0,0 0 17 0 0,-1 0-362 0 0,0 0-71 0 0,-1 0-62 0 0,1 0-51 0 0,0 0-17 0 0,-2 0-64 0 0,2 0 58 0 0,0 0 82 0 0,0 0-11 0 0,0 0 45 0 0,0 0 50 0 0,0 0 58 0 0,-2 3-103 0 0,-8 8-38 0 0,9-9-8 0 0,2 1 2 0 0,0-2-128 0 0,-1 1 0 0 0,1 0-1 0 0,0-1 1 0 0,-1 1 0 0 0,1-1 0 0 0,-1 1 0 0 0,1-1 0 0 0,-1 1 0 0 0,0-1 0 0 0,0 1 0 0 0,1-1 0 0 0,-1 0-20 0 0,-6 13 147 0 0,5-3-17 0 0,0 3 9 0 0,-3-5-50 0 0,4-7-75 0 0,0-1-1 0 0,0 1 0 0 0,0 0 0 0 0,0 0 0 0 0,0-1 0 0 0,0 1 1 0 0,1 0-1 0 0,-1 0 0 0 0,1 0 0 0 0,0 0 0 0 0,-1 0 0 0 0,1 0 1 0 0,0 1-14 0 0,0 8 50 0 0,-2 0 0 0 0,1-1 0 0 0,-1 1 1 0 0,-3 6-51 0 0,-3 18 93 0 0,5-23-71 0 0,-5 31 195 0 0,-10 26-217 0 0,14-58 14 0 0,1 1-1 0 0,0 1 1 0 0,1-1 0 0 0,0 0 0 0 0,1 1 0 0 0,0 8-14 0 0,1-8 24 0 0,-1-1 0 0 0,0 1 0 0 0,-1-1 0 0 0,0 0 0 0 0,-1 0 0 0 0,-4 9-24 0 0,3-5 30 0 0,0 0 1 0 0,-1 15-31 0 0,0-2 19 0 0,-6 5 55 0 0,6-2 0 0 0,1-16-34 0 0,1-9-18 0 0,2-1 0 0 0,-1 1 0 0 0,1-1 0 0 0,0 1 0 0 0,0 0 0 0 0,1 0-22 0 0,0 0 26 0 0,-1 0 1 0 0,0 1-1 0 0,0-1 1 0 0,-1 0-1 0 0,0 0 1 0 0,-2 5-27 0 0,2-7 15 0 0,1-1 11 0 0,0 0-1 0 0,0 1 0 0 0,0-1 1 0 0,1 0-1 0 0,0 4-25 0 0,1 16 85 0 0,-1-16-55 0 0,0 3 46 0 0,0-1-59 0 0,-2 6 49 0 0,-5-7-33 0 0,3-5-58 0 0,2-2-59 0 0,1-2-121 0 0,4 0-195 0 0,-1 0 390 0 0,-1 0-35 0 0,1 0-36 0 0,-1 0-36 0 0,0-1-37 0 0,0 1-39 0 0,0-1-37 0 0,0 0-41 0 0,0 0-39 0 0,0 0-41 0 0,-1 0-41 0 0,0 0-43 0 0,1-1-43 0 0,-1 0-43 0 0,0 0-44 0 0,0 0-46 0 0,0-5-1281 0 0,0-2-1066 0 0</inkml:trace>
  <inkml:trace contextRef="#ctx0" brushRef="#br0" timeOffset="341.94">221 0 6568 0 0,'0'0'190'0'0,"0"0"-48"0"0,0 0-6 0 0,0 0 51 0 0,0 0 162 0 0,0 0 297 0 0,0 0 24 0 0,0 0-279 0 0,0 0-164 0 0,0 0-45 0 0,0 0 31 0 0,0 0 83 0 0,3 0-21 0 0,0 0-180 0 0,10 0 98 0 0,-3 3-55 0 0,-4 10-4 0 0,20 19 135 0 0,-21-22-140 0 0,-4-8-97 0 0,0 1 0 0 0,0-1 1 0 0,0 0-1 0 0,0 0 0 0 0,1 0 0 0 0,-1 0 0 0 0,1 0 0 0 0,-1 0 1 0 0,1 0-33 0 0,6 5 103 0 0,-6-5-69 0 0,0 0 0 0 0,0 0 0 0 0,1 0 0 0 0,-1 1 1 0 0,0-1-1 0 0,-1 0 0 0 0,1 1 0 0 0,0 0 1 0 0,-1-1-1 0 0,1 2-34 0 0,2 9 101 0 0,0 3 40 0 0,7 3 36 0 0,9 16 232 0 0,-1 1 1 0 0,-2 1-1 0 0,9 29-409 0 0,-14-35 197 0 0,12 29 130 0 0,0 1-15 0 0,-12-35-157 0 0,-9-20-105 0 0,0 0 1 0 0,0 0-1 0 0,-1 1 1 0 0,0-1 0 0 0,1 5-51 0 0,0 4 69 0 0,2 12 62 0 0,16 10 69 0 0,-13-7-62 0 0,-8-25-114 0 0,1-1 1 0 0,0 1-1 0 0,0 0 1 0 0,0-1 0 0 0,1 1-1 0 0,0-1 1 0 0,0 0-1 0 0,1 4-24 0 0,10 15 140 0 0,-3 11 1 0 0,-4-12-62 0 0,0-5-14 0 0,0 1-22 0 0,-2-6-24 0 0,5 11 26 0 0,-7-20-30 0 0,-1 1 0 0 0,1 0 0 0 0,-1 0 0 0 0,0 0 0 0 0,0 0 0 0 0,-1 0 0 0 0,1 0 0 0 0,-1 0 0 0 0,1 4-15 0 0,-1-3 10 0 0,0-3-16 0 0,0 2 29 0 0,0 3 27 0 0,0 4 37 0 0,0-9-2 0 0,0-2-45 0 0,0 0-129 0 0,0 0-58 0 0,0-1-376 0 0,0 0 67 0 0,0 0 56 0 0,0-1 45 0 0,0 1-56 0 0,-1-3-608 0 0,0 2 551 0 0,0 2-13 0 0,1-1-88 0 0,-4-1-1411 0 0,-5 1-1124 0 0</inkml:trace>
  <inkml:trace contextRef="#ctx0" brushRef="#br0" timeOffset="606.12">127 600 7016 0 0,'0'0'201'0'0,"2"0"-4"0"0,1 0-262 0 0,1 0 60 0 0,3 0 103 0 0,2 1 104 0 0,1-2 139 0 0,2-2 275 0 0,20-13 570 0 0,-16 8-700 0 0,-1 1-81 0 0,4-4-3 0 0,-6 9-208 0 0,0-1-31 0 0,-2-3-50 0 0,-1 1-47 0 0,16 0 35 0 0,-5-5-18 0 0,-1 4-38 0 0,-15 6-40 0 0,0-1 0 0 0,-1-1 0 0 0,1 1 0 0 0,0-1 0 0 0,-1 0 0 0 0,0 0 0 0 0,2-1-5 0 0,1-1 24 0 0,6-3 104 0 0,-6 5-122 0 0,-1 1-93 0 0,-1 0-108 0 0,1-1-107 0 0,-3 2 100 0 0,0-1-38 0 0,0 0-24 0 0,0 0-41 0 0,4-1-412 0 0,0-2-287 0 0,5-1-662 0 0</inkml:trace>
  <inkml:trace contextRef="#ctx0" brushRef="#br0" timeOffset="1208.46">916 174 6968 0 0,'0'0'157'0'0,"0"0"23"0"0,0 0 11 0 0,-3 0-31 0 0,-4 0-110 0 0,3 0 26 0 0,2 0 78 0 0,2 0 178 0 0,0 0 297 0 0,0 0 19 0 0,0 0-33 0 0,0 0-373 0 0,0 0-38 0 0,0 0 164 0 0,0 0-14 0 0,0 0-32 0 0,0 0-123 0 0,10 2-34 0 0,-5 2-41 0 0,-5 11 57 0 0,-1 0-22 0 0,5-6-13 0 0,3-5-27 0 0,-3 0 14 0 0,-2 9-1 0 0,-2-10-107 0 0,0-1 1 0 0,0 1 0 0 0,1 0 0 0 0,-1 0 0 0 0,1 0-1 0 0,-1 0 1 0 0,1-1 0 0 0,1 2-26 0 0,9 17 186 0 0,-9-17-150 0 0,0 0 0 0 0,0 1 0 0 0,0-1 0 0 0,0 1 1 0 0,-1-1-1 0 0,0 1 0 0 0,0 2-36 0 0,4 13 135 0 0,6 1 1 0 0,-3 14-18 0 0,2 3-24 0 0,3-12-15 0 0,-10-20-48 0 0,0 1-1 0 0,0-1 1 0 0,-1 0-1 0 0,0 1 1 0 0,1 4-31 0 0,1 8 58 0 0,-3-8-8 0 0,1 0-1 0 0,1-1 0 0 0,0 1 1 0 0,3 6-50 0 0,6 28 106 0 0,-10-34-82 0 0,1 1 0 0 0,1-1-1 0 0,0 1 1 0 0,2 5-24 0 0,2 0 7 0 0,0 3 48 0 0,4 16 159 0 0,-11-33-183 0 0,5 15 175 0 0,1 1-38 0 0,-4-9-74 0 0,0-1 17 0 0,-2-2-38 0 0,-1 12 31 0 0,-1-11-55 0 0,1 2 36 0 0,0-9-75 0 0,0 1 0 0 0,0 0-1 0 0,1-1 1 0 0,-1 1 0 0 0,1 0 0 0 0,0-1 0 0 0,-1 1-1 0 0,1-1 1 0 0,0 1 0 0 0,0-1 0 0 0,1 2-10 0 0,3 6 26 0 0,-3 6-14 0 0,-2-14-12 0 0,0 0 1 0 0,0 0 0 0 0,0 0 0 0 0,0 0-1 0 0,0 0 1 0 0,0-1 0 0 0,1 1 0 0 0,-1 0-1 0 0,0 0 1 0 0,0 0 0 0 0,1 0 0 0 0,-1-1-1 0 0,0 1 1 0 0,1 1-1 0 0,0-2 4 0 0,-1 0 0 0 0,1 1 0 0 0,-1-1 0 0 0,1 0 0 0 0,0 0 0 0 0,-1 1 0 0 0,1-1-1 0 0,0 0 1 0 0,-1 0 0 0 0,1 0 0 0 0,0 0 0 0 0,-1 0 0 0 0,1 0 0 0 0,0 0 0 0 0,0 0-4 0 0,-1 0 0 0 0,2 0 85 0 0,-2 0-14 0 0,0 0-1 0 0,-1-5 7 0 0,1 4-47 0 0,1-7-7 0 0,-1-12 51 0 0,0 17-72 0 0,0 0 0 0 0,0 0 0 0 0,0 1-1 0 0,0-1 1 0 0,-1 0 0 0 0,1 0-1 0 0,-1-1-1 0 0,-10-6 11 0 0,7-12 29 0 0,5-26-25 0 0,-1 31-17 0 0,0-10 2 0 0,-1 19 0 0 0,1 1 0 0 0,0-1 0 0 0,0 1 0 0 0,1-1 0 0 0,0 1 0 0 0,1-2 0 0 0,4-7-1 0 0,0-1-21 0 0,-5 0-28 0 0,0 11 45 0 0,0 0-1 0 0,0 0 1 0 0,0 0 0 0 0,1 0-1 0 0,0 0 1 0 0,0 1-1 0 0,1-1 1 0 0,0 1-1 0 0,0-1 1 0 0,0 1 0 0 0,0 0-1 0 0,1 0 1 0 0,0 1-1 0 0,0-1 1 0 0,0 1-1 0 0,2-2 6 0 0,8-10-12 0 0,-12 11-1 0 0,-2 4 11 0 0,0 1-1 0 0,1-1 1 0 0,-1 0 0 0 0,0 1 0 0 0,1-1 0 0 0,-1 0 0 0 0,0 1-1 0 0,1-1 1 0 0,-1 1 0 0 0,1-1 0 0 0,-1 1 0 0 0,1-1 0 0 0,-1 1-1 0 0,1-1 1 0 0,-1 1 0 0 0,1 0 0 0 0,0-1 0 0 0,-1 1-1 0 0,1 0 1 0 0,-1-1 0 0 0,1 1 0 0 0,0 0 2 0 0,4-3 2 0 0,3-2-3 0 0,-7 4-3 0 0,1 1 0 0 0,-1-1 1 0 0,1 0-1 0 0,-1 0 0 0 0,1 0 0 0 0,-1 1 1 0 0,1-1-1 0 0,-1 1 0 0 0,1-1 0 0 0,0 1 0 0 0,-1 0 1 0 0,1-1-1 0 0,0 1 0 0 0,0 0 4 0 0,14-1-6 0 0,-12 1-2 0 0,0-1 1 0 0,1 1-1 0 0,-1 0 0 0 0,1 0 1 0 0,-1 1-1 0 0,0-1 1 0 0,1 1-1 0 0,-1 0 0 0 0,4 1 8 0 0,-3 1 3 0 0,17 8-15 0 0,-2 4-45 0 0,-16-12 49 0 0,0 1 1 0 0,0-1-1 0 0,1 0 0 0 0,-1 0 1 0 0,3 0 7 0 0,-4-2-3 0 0,0 1 0 0 0,-1-1 0 0 0,1 1 0 0 0,0 0 0 0 0,-1 0 0 0 0,0 0 0 0 0,1 0 0 0 0,-1 0 0 0 0,0 0 0 0 0,0 0 0 0 0,0 1 0 0 0,0-1 0 0 0,0 1 3 0 0,2 7 0 0 0,-3-7 0 0 0,0-1 0 0 0,0 0 0 0 0,1 1 0 0 0,-1-1 0 0 0,0 0 0 0 0,1 0 0 0 0,-1 0 0 0 0,1 0 0 0 0,0 0 0 0 0,10 9 0 0 0,12 13 0 0 0,-23-23 0 0 0,1 1 0 0 0,-1 0 0 0 0,0-1 0 0 0,0 1 0 0 0,0 0 0 0 0,-1 0 0 0 0,1-1 0 0 0,0 1 0 0 0,-1 0 0 0 0,1 0 0 0 0,-1 0 0 0 0,1 0 0 0 0,-1 0 0 0 0,0 1 0 0 0,0 44 0 0 0,0-40 0 0 0,1-5 0 0 0,-1 0 0 0 0,0 1 0 0 0,0-1 0 0 0,0 0 0 0 0,0 0 0 0 0,-1 0 0 0 0,1 0 0 0 0,-1 1 0 0 0,1-1 0 0 0,-1 1 0 0 0,-1 1-2 0 0,-12 21 64 0 0,1-20-37 0 0,9-3-17 0 0,1 0 1 0 0,0 0 0 0 0,0 1-1 0 0,1-1 1 0 0,-1 1-1 0 0,0 0 1 0 0,1 0 0 0 0,0 0-1 0 0,-2 3-8 0 0,1 1 19 0 0,2-7-17 0 0,1 1-1 0 0,0 0 1 0 0,-1-1-1 0 0,1 1 1 0 0,0-1 0 0 0,-1 1-1 0 0,1 0 1 0 0,-1-1 0 0 0,1 1-1 0 0,-1-1 1 0 0,1 1 0 0 0,-1-1-1 0 0,1 0 1 0 0,-1 1-1 0 0,0-1 1 0 0,1 1 0 0 0,-1-1-1 0 0,0 0 1 0 0,1 0 0 0 0,-1 1-1 0 0,0-1 1 0 0,1 0-1 0 0,-1 0 1 0 0,0 0 0 0 0,1 0-1 0 0,-1 0 1 0 0,0 0-2 0 0,-1 1 1 0 0,-8 2 15 0 0,-25 10 22 0 0,32-11-38 0 0,-1 0 0 0 0,0-1 0 0 0,1 1 0 0 0,-1-1 0 0 0,0 1 0 0 0,0-1 0 0 0,0-1 0 0 0,0 1 0 0 0,0 0 0 0 0,-3-1-1 0 0,5 0-1 0 0,0 0-1 0 0,0 0 0 0 0,1 1 0 0 0,-1-1 0 0 0,0 0 1 0 0,0 1-1 0 0,0-1 0 0 0,0 1 0 0 0,0 0 0 0 0,1 0 0 0 0,-1-1 1 0 0,0 1-1 0 0,-1 1 3 0 0,-6 4-57 0 0,-5-4-41 0 0,12-2 114 0 0,-1 0-52 0 0,1 1-49 0 0,-1-1-48 0 0,1 1-45 0 0,0-1-43 0 0,0 1-39 0 0,1 0-37 0 0,-3 1-400 0 0,1 0-118 0 0,1 1-99 0 0,-1-1-78 0 0,1 0-972 0 0,2-1-1116 0 0</inkml:trace>
  <inkml:trace contextRef="#ctx0" brushRef="#br0" timeOffset="1904.97">2115 284 7256 0 0,'0'0'165'0'0,"0"-2"22"0"0,0 1-181 0 0,0 1 0 0 0,0 0 0 0 0,0-1 0 0 0,0 1-1 0 0,0-1 1 0 0,0 1 0 0 0,0 0 0 0 0,0-1 0 0 0,0 1 0 0 0,0 0 0 0 0,0-1 0 0 0,0 1 0 0 0,0 0 0 0 0,0-1 0 0 0,-1 1 0 0 0,1-1 0 0 0,0 1 0 0 0,0 0 0 0 0,0-1 0 0 0,0 1 0 0 0,-1 0 0 0 0,1 0 0 0 0,0-1-1 0 0,0 1 1 0 0,-1 0 0 0 0,1-1 0 0 0,0 1 0 0 0,-1 0 0 0 0,1 0 0 0 0,0 0 0 0 0,0-1 0 0 0,-1 1 0 0 0,1 0 0 0 0,0 0 0 0 0,-1 0 0 0 0,1 0 0 0 0,-1 0 0 0 0,1-1 0 0 0,0 1 0 0 0,-1 0 0 0 0,1 0-1 0 0,-1 0-5 0 0,-9-3 107 0 0,-6-9-63 0 0,12 9-22 0 0,-2 0 45 0 0,-2-1 48 0 0,2 1 50 0 0,1 1 22 0 0,1 0-120 0 0,-1 1 101 0 0,-1 1 131 0 0,-3 0 264 0 0,0 0 4 0 0,4 0-247 0 0,0-1-122 0 0,1-1-87 0 0,1 0 19 0 0,-2-1-42 0 0,-2-1 11 0 0,5 3-22 0 0,-1 0 46 0 0,0 0 22 0 0,0 1 49 0 0,-1-1 56 0 0,0 1 63 0 0,-2 0-211 0 0,-6 0 51 0 0,9 0-124 0 0,0 0 0 0 0,0 1 1 0 0,0-1-1 0 0,0 0 1 0 0,0 1-1 0 0,0 0 1 0 0,1 0-1 0 0,-1-1 1 0 0,-1 2-30 0 0,-6 5 158 0 0,7-4 9 0 0,-1-2-75 0 0,0-1-48 0 0,-1-1-26 0 0,3 1 35 0 0,1 0-46 0 0,1 0 0 0 0,-1 0 1 0 0,1 0-1 0 0,-1 0 1 0 0,1 0-1 0 0,-1 0 0 0 0,1 0 1 0 0,-1 0-1 0 0,1 0 1 0 0,-1 0-1 0 0,1 0 0 0 0,-1 0 1 0 0,1 0-1 0 0,-1 0 0 0 0,1 0 1 0 0,-1 1-1 0 0,1-1 1 0 0,-1 0-1 0 0,1 0 0 0 0,0 1 1 0 0,-1-1-1 0 0,1 0 1 0 0,-1 1-1 0 0,1-1 0 0 0,0 0 1 0 0,-1 1-1 0 0,1-1 1 0 0,0 0-1 0 0,0 1 0 0 0,-1-1 1 0 0,1 1-1 0 0,0 0-7 0 0,-5 5 98 0 0,-8-1-20 0 0,-6 11 9 0 0,11-8-53 0 0,4-5-47 0 0,-12 6 13 0 0,14-5 0 0 0,1 1 0 0 0,0-4 1 0 0,1 0 0 0 0,-1 1 1 0 0,0-1-1 0 0,0 0 1 0 0,0 0-1 0 0,0 0 1 0 0,0 0-1 0 0,0 0 1 0 0,0 0-1 0 0,0-1 0 0 0,0 1 1 0 0,-1 0-2 0 0,-11 2 81 0 0,13-3-79 0 0,0 0-1 0 0,0 0 0 0 0,0 0 1 0 0,-1 0-1 0 0,1 0 0 0 0,0 0 1 0 0,0 0-1 0 0,0 0 0 0 0,0 0 1 0 0,0 0-1 0 0,0 0 0 0 0,0 0 1 0 0,0 0-1 0 0,0 0 0 0 0,0 0 1 0 0,-1 0-1 0 0,1 0 0 0 0,0 0 1 0 0,0 0-1 0 0,0 0 0 0 0,0 0 1 0 0,0 0-1 0 0,0 0 0 0 0,0 0 1 0 0,0 0-1 0 0,0 0 0 0 0,0 0 1 0 0,0 0-1 0 0,0 0 0 0 0,-1 0 1 0 0,1 0-1 0 0,0 0 0 0 0,0 1 1 0 0,0-1-1 0 0,0 0 0 0 0,0 0 1 0 0,0 0-1 0 0,0 0 0 0 0,0 0 1 0 0,0 0-1 0 0,0 0 0 0 0,0 0 1 0 0,0 0-1 0 0,0 0 0 0 0,0 0 1 0 0,0 1-1 0 0,0-1 0 0 0,0 0 1 0 0,0 0-1 0 0,0 0 0 0 0,0 0 1 0 0,0 0-1 0 0,0 0 0 0 0,0 0 1 0 0,0 0-1 0 0,0 0 0 0 0,0 1-1 0 0,0 3 50 0 0,0 20-34 0 0,0-22-21 0 0,0 0 1 0 0,1-1-1 0 0,-1 1 1 0 0,0-1-1 0 0,1 1 1 0 0,-1 0-1 0 0,1-1 1 0 0,-1 1 0 0 0,1-1-1 0 0,0 1 1 0 0,0 0 4 0 0,3 3-39 0 0,0 0 1 0 0,0-1-1 0 0,0 1 1 0 0,3 1 38 0 0,2 4-51 0 0,-2-1 43 0 0,-2 4 98 0 0,6-8 0 0 0,-6 5-22 0 0,5-3-67 0 0,12 2-72 0 0,-10-5 37 0 0,-8-3 23 0 0,0 0 0 0 0,0 0 0 0 0,0 1 0 0 0,0-1 0 0 0,0 1 0 0 0,-1 0 0 0 0,1 0 0 0 0,0 1 11 0 0,5 3-8 0 0,9 7 29 0 0,2-3 64 0 0,-11-8-52 0 0,8 3 24 0 0,4 19 11 0 0,0-8-61 0 0,3 2-60 0 0,-20-14 42 0 0,0-1 0 0 0,0 1 0 0 0,0-1 0 0 0,0 0 0 0 0,1 0 0 0 0,-1-1 0 0 0,1 1 0 0 0,0-1 0 0 0,1 0 11 0 0,-3-1-5 0 0,-1 0 4 0 0,1-1 0 0 0,-1 1 0 0 0,1 0 0 0 0,-1 0 0 0 0,0 0 0 0 0,1 0 0 0 0,-1 1 0 0 0,0-1 0 0 0,0 0 0 0 0,0 1 0 0 0,0 0 1 0 0,0-1-1 0 0,0 2 1 0 0,14 10 0 0 0,-11-11 2 0 0,2 2 30 0 0,-3 3 35 0 0,-2-2-32 0 0,9 8 101 0 0,-9-10 0 0 0,-2 0 1 0 0,1 8 84 0 0,-1-1-88 0 0,-1 3 3 0 0,1-12-129 0 0,0-1-1 0 0,0 1 1 0 0,0-1-1 0 0,-1 1 0 0 0,1-1 1 0 0,0 1-1 0 0,0-1 1 0 0,-1 0-1 0 0,1 1 1 0 0,0-1-1 0 0,0 1 0 0 0,-1-1 1 0 0,1 1-1 0 0,0-1 1 0 0,-1 0-1 0 0,1 1 1 0 0,-1-1-1 0 0,1 0 0 0 0,-1 1 1 0 0,1-1-1 0 0,0 0 1 0 0,-1 0-1 0 0,1 0 1 0 0,-1 1-1 0 0,1-1 1 0 0,-1 0-1 0 0,1 0 0 0 0,-1 0 1 0 0,1 0-1 0 0,-1 0 1 0 0,0 0-1 0 0,1 0 1 0 0,-1 0-7 0 0,1 0 2 0 0,0 0 0 0 0,0 0 0 0 0,0 0 1 0 0,0 0-1 0 0,0 0 0 0 0,0 0 0 0 0,0 0 1 0 0,0 0-1 0 0,-1 0 0 0 0,1 0 0 0 0,0 0 0 0 0,0 0 1 0 0,0 0-1 0 0,0 0 0 0 0,0 0 0 0 0,0 0 1 0 0,0 0-1 0 0,0 0 0 0 0,0 0 0 0 0,0 0 1 0 0,-1 0-1 0 0,1 0 0 0 0,0 0 0 0 0,0 0 1 0 0,0 0-1 0 0,0 0 0 0 0,0 1 0 0 0,0-1 1 0 0,0 0-1 0 0,0 0 0 0 0,0 0 0 0 0,0 0 1 0 0,0 0-1 0 0,0 0 0 0 0,0 0 0 0 0,0 0 1 0 0,0 0-1 0 0,0 0 0 0 0,-1 0 0 0 0,1 0 1 0 0,0 1-1 0 0,0-1 0 0 0,0 0 0 0 0,0 0 1 0 0,0 0-1 0 0,0 0 0 0 0,0 0 0 0 0,0 0 1 0 0,0 0-1 0 0,0 0 0 0 0,0 0 0 0 0,0 0 1 0 0,0 1-1 0 0,0-1 0 0 0,1 0 0 0 0,-1 0 1 0 0,0 0-3 0 0,0 1 8 0 0,0-1 0 0 0,-1 1-1 0 0,1-1 1 0 0,0 1 0 0 0,0-1 0 0 0,0 1 0 0 0,0 0 0 0 0,-1-1 0 0 0,1 1 0 0 0,0-1 0 0 0,0 1 0 0 0,-1-1 0 0 0,1 1 0 0 0,0-1 0 0 0,-1 1 0 0 0,1-1 0 0 0,-1 1 0 0 0,0-1-8 0 0,-10 8 96 0 0,-1 0-69 0 0,12-8-25 0 0,-1 1-1 0 0,1-1 1 0 0,0 0 0 0 0,0 0-1 0 0,-1 1 1 0 0,1-1 0 0 0,0 0-1 0 0,0 0 1 0 0,-1 0 0 0 0,1 0-1 0 0,0 1 1 0 0,-1-1 0 0 0,1 0-1 0 0,0 0 1 0 0,-1 0-1 0 0,1 0 1 0 0,0 0 0 0 0,-1 0-1 0 0,1 0 1 0 0,0 0 0 0 0,-1 0-1 0 0,1 0 1 0 0,0 0 0 0 0,0 0-1 0 0,-1 0 1 0 0,1 0-2 0 0,-34 0-13 0 0,-4 0 81 0 0,-74 0 333 0 0,100-2-479 0 0,10 1 53 0 0,1 1 0 0 0,-1-1 0 0 0,0 0 0 0 0,1 0 0 0 0,-1 0 0 0 0,1 0 0 0 0,-1 0 0 0 0,1 0 0 0 0,0-1 0 0 0,-1 1 25 0 0,-2-2-192 0 0,1 2 84 0 0,0 1 61 0 0,-3 1 5 0 0,3-1-30 0 0,-2 0-41 0 0,-3 0-68 0 0,4 0-15 0 0,0-1-45 0 0,1 1-95 0 0,2-1 67 0 0,-1 0-52 0 0,1 0-57 0 0,0 0-62 0 0,0-1-69 0 0,0 0-73 0 0,1 0-80 0 0,0 0-84 0 0,0 0-992 0 0,0 1-982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4:03.5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350 64 5072 0 0,'0'0'144'0'0,"0"-3"1"0"0,0-7-65 0 0,0 8 0 0 0,0 1 91 0 0,0-1 146 0 0,0-9 10 0 0,0 9 1 0 0,-3 2 0 0 0,-9-3-22 0 0,-2-8 44 0 0,11 9-104 0 0,0 0-81 0 0,1 2-48 0 0,-1 0-40 0 0,0 0-14 0 0,1-1 39 0 0,-2-5 194 0 0,3 5-277 0 0,1 1 0 0 0,0-1 1 0 0,0 1-1 0 0,-1-1 1 0 0,1 1-1 0 0,0 0 1 0 0,0-1-1 0 0,-1 1 1 0 0,1 0-1 0 0,-1-1 0 0 0,1 1 1 0 0,0 0-1 0 0,-1-1 1 0 0,1 1-1 0 0,-1 0 1 0 0,1 0-1 0 0,-1-1 1 0 0,1 1-1 0 0,0 0 0 0 0,-1 0 1 0 0,1 0-1 0 0,-1 0 1 0 0,1 0-1 0 0,-1 0 1 0 0,1 0-1 0 0,-1 0 1 0 0,1 0-1 0 0,-1 0 0 0 0,1 0 1 0 0,-1 0-1 0 0,1 0 1 0 0,-1 0-20 0 0,-4 0 104 0 0,-1 0 58 0 0,-21 0 800 0 0,22 1-800 0 0,0 1-48 0 0,-3 3 53 0 0,-2 0 11 0 0,-1-2-34 0 0,4-1-19 0 0,-14 12-11 0 0,13-1-21 0 0,-6-8-62 0 0,8 0-14 0 0,-1 0 0 0 0,0 0 1 0 0,1 0-1 0 0,0 1 0 0 0,1 0 1 0 0,-4 4-18 0 0,-8 8 30 0 0,4-5 7 0 0,-8 8-4 0 0,11-7 24 0 0,-9 20 182 0 0,10-13-141 0 0,0 3 52 0 0,6-20-129 0 0,1 1 0 0 0,0-1 0 0 0,0 1 0 0 0,1 0-1 0 0,-1 0 1 0 0,1 0 0 0 0,0 0 0 0 0,0 0 0 0 0,1 5-21 0 0,0-6 20 0 0,0 0 0 0 0,0-1 0 0 0,1 1 0 0 0,0 0 0 0 0,0 0 0 0 0,0 1-20 0 0,8 18 80 0 0,-6-14-7 0 0,1 0 0 0 0,1-1 1 0 0,3 6-74 0 0,11 14 116 0 0,-12-19-58 0 0,0 0 0 0 0,0 0 0 0 0,1-1 0 0 0,0 0 1 0 0,1 0-1 0 0,8 5-58 0 0,-7-6 39 0 0,24 15 121 0 0,-20-18-72 0 0,8-4-8 0 0,-10-1-31 0 0,0 2 10 0 0,9-1 58 0 0,-4-4 19 0 0,41-22 199 0 0,-32 15-91 0 0,-21 8-203 0 0,-1 1-1 0 0,0-1 1 0 0,0 0-1 0 0,0 0 1 0 0,0 0 0 0 0,-1-1-1 0 0,1 1 1 0 0,-1-1-1 0 0,0 0 1 0 0,1-1-41 0 0,7-13 215 0 0,-8 4-42 0 0,-3-8-20 0 0,-1 14-80 0 0,1-3 28 0 0,0-1 17 0 0,3 0-36 0 0,-1 8-64 0 0,0 0 0 0 0,0 0 1 0 0,-1 0-1 0 0,1-1 0 0 0,-1 1 0 0 0,0-1 1 0 0,0 1-1 0 0,0-1 0 0 0,-1 1 0 0 0,1-1 1 0 0,-1 1-1 0 0,0-1 0 0 0,-1-3-18 0 0,1 5 1 0 0,0 1 0 0 0,0-1-1 0 0,0 1 1 0 0,0 0 0 0 0,0-1-1 0 0,-1 1 1 0 0,1 0 0 0 0,-1-1-1 0 0,0 1 1 0 0,0 0 0 0 0,0-1 0 0 0,0 1-1 0 0,0 0 1 0 0,0 0 0 0 0,0 0-1 0 0,-1 0 1 0 0,1 0 0 0 0,-1 0-1 0 0,0 0 1 0 0,-10-16-3 0 0,3-2-58 0 0,-1-3-113 0 0,5 17 63 0 0,-6-5-22 0 0,7 6 33 0 0,0 1-76 0 0,1 0-110 0 0,2 2 90 0 0,0 0-38 0 0,0 0-77 0 0,0 0-55 0 0,1 0-48 0 0,-1 0-43 0 0,0-2-560 0 0,-1 0-99 0 0,-2-2-773 0 0,-5-3-1069 0 0</inkml:trace>
  <inkml:trace contextRef="#ctx0" brushRef="#br0" timeOffset="517.91">634 159 8696 0 0,'13'16'197'0'0,"-8"-3"24"0"0,2-9-66 0 0,-2 1 37 0 0,-4 4-95 0 0,1 7-52 0 0,5 2-42 0 0,-3-7-9 0 0,5 12 52 0 0,-2-3 114 0 0,-4 0 123 0 0,-1-7 87 0 0,4 0 59 0 0,0 0 1 0 0,-4 1-59 0 0,-2-11-366 0 0,0 2 39 0 0,0 4 143 0 0,0 1 105 0 0,0 2 120 0 0,0 14 657 0 0,0-18-733 0 0,0-5 223 0 0,0-3 8 0 0,0 0-26 0 0,0 0-112 0 0,0 0-49 0 0,0 0-11 0 0,0 0-25 0 0,0 0-101 0 0,0 0-47 0 0,0 0-11 0 0,0 0-10 0 0,-3 0-38 0 0,0 0-95 0 0,-15-1 243 0 0,13-1-252 0 0,-1-8 46 0 0,0 5-36 0 0,5 5-40 0 0,1 0 0 0 0,0 0-1 0 0,-1-1 1 0 0,1 1 0 0 0,-1 0-1 0 0,1-1 1 0 0,0 1 0 0 0,-1 0-1 0 0,1-1 1 0 0,0 1 0 0 0,-1 0-1 0 0,1-1 1 0 0,0 1 0 0 0,-1-1 0 0 0,1 1-1 0 0,0-1 1 0 0,0 1 0 0 0,0 0-1 0 0,-1-1 1 0 0,1 1 0 0 0,0-1-1 0 0,0 1 1 0 0,0-1 0 0 0,0 1 0 0 0,0-1-1 0 0,0 1 1 0 0,0-1 0 0 0,0 1-1 0 0,0-1 1 0 0,0 1 0 0 0,0-1-1 0 0,0 0-2 0 0,1-6 30 0 0,-1 5-27 0 0,0 0 1 0 0,0 0-1 0 0,0-1 1 0 0,0 1-1 0 0,0 0 0 0 0,-1 0 1 0 0,1 0-1 0 0,-1 0 1 0 0,1 0-1 0 0,-1-1-3 0 0,-4-5 1 0 0,4 6 3 0 0,0 1 0 0 0,0-1 1 0 0,0 1-1 0 0,0-1 0 0 0,1 1 0 0 0,-1-1 1 0 0,1 1-1 0 0,-1-1 0 0 0,1 1 0 0 0,-1-1 1 0 0,1 0-1 0 0,0 1 0 0 0,0-1 0 0 0,0 0-4 0 0,0-64 12 0 0,1 58-12 0 0,1-1 0 0 0,0 0 0 0 0,0 0 0 0 0,1 1 0 0 0,0 0 0 0 0,3-5 0 0 0,3-12 0 0 0,-7 20-7 0 0,0 1 0 0 0,0 0 0 0 0,0 0 0 0 0,0-1 0 0 0,1 1 0 0 0,0 1 0 0 0,-1-1 0 0 0,2 0 0 0 0,-1 1-1 0 0,0-1 1 0 0,4-2 7 0 0,1 0-25 0 0,0 0-1 0 0,1 1 0 0 0,0 0 0 0 0,4-2 26 0 0,0 2-11 0 0,-11 1 11 0 0,4-3-12 0 0,18 2-36 0 0,-11-1 37 0 0,-12 5 10 0 0,1 0 0 0 0,-1 0 0 0 0,0 0 0 0 0,1 1 0 0 0,-1-1 0 0 0,1 1 0 0 0,-1-1 0 0 0,1 1 0 0 0,-1-1 0 0 0,1 1 0 0 0,0 0 0 0 0,-1 0 0 0 0,1 0 1 0 0,23 0-58 0 0,13 0 56 0 0,-36 0 2 0 0,0 0 1 0 0,-1 0-1 0 0,1 1 0 0 0,0-1 0 0 0,-1 1 0 0 0,1-1 0 0 0,0 1 0 0 0,-1 0 0 0 0,1-1 0 0 0,0 1 0 0 0,-1 0 0 0 0,1 0 0 0 0,-1 0 0 0 0,1 0 0 0 0,-1 0 0 0 0,0 1 0 0 0,0-1 0 0 0,1 0 0 0 0,-1 1 0 0 0,15 11-11 0 0,8-4-38 0 0,-3 0 44 0 0,-14-3 5 0 0,0-1 0 0 0,0 1 0 0 0,-1 0 0 0 0,4 5 0 0 0,3 3 0 0 0,-8-9 0 0 0,-1 0 0 0 0,1 1 0 0 0,-1 0 0 0 0,2 5 0 0 0,2 0 0 0 0,4 10 0 0 0,-10-16 0 0 0,0-1 0 0 0,1 0 0 0 0,-1 0 0 0 0,1 0 0 0 0,0 0 0 0 0,1 0 0 0 0,-1-1 0 0 0,-1 1 0 0 0,1-1 0 0 0,-1 0 0 0 0,0 1 0 0 0,0 0 0 0 0,1 1 0 0 0,-2-2 0 0 0,1 0 0 0 0,0 0 0 0 0,0 0 0 0 0,0 0 0 0 0,1 0 0 0 0,0 1 0 0 0,-2-3 0 0 0,1 1 1 0 0,-1 0-1 0 0,1-1 0 0 0,-1 1 0 0 0,0 0 0 0 0,0 0 0 0 0,0 0 0 0 0,0 0 0 0 0,0 0 0 0 0,0 0 0 0 0,-1 1 0 0 0,1-1 0 0 0,-1 0 0 0 0,1 0 0 0 0,-1 0 0 0 0,0 3 0 0 0,0 13 38 0 0,0-9-3 0 0,0 31 167 0 0,0-4 82 0 0,0-33-176 0 0,0-1-17 0 0,0 9-10 0 0,0-9-1 0 0,0 1-2 0 0,0 7-31 0 0,0 6-17 0 0,0-16-29 0 0,0 0 0 0 0,1 0-1 0 0,-1 1 1 0 0,0-1 0 0 0,0 0 0 0 0,0 0-1 0 0,0 0 1 0 0,0 0 0 0 0,0 0 0 0 0,0 0-1 0 0,0 0 1 0 0,0 0 0 0 0,0 0 0 0 0,0 0-1 0 0,0 1 1 0 0,0-1 0 0 0,0 0 0 0 0,0 0-1 0 0,0 0 1 0 0,-1 0 0 0 0,1 0 0 0 0,0 0-1 0 0,0 0 1 0 0,0 0 0 0 0,0 0 0 0 0,0 0-1 0 0,0 0 1 0 0,0 1 0 0 0,0-1 0 0 0,0 0-1 0 0,0 0 1 0 0,0 0 0 0 0,0 0-1 0 0,0 0 1 0 0,0 0 0 0 0,0 0 0 0 0,-1 0-1 0 0,1 0 1 0 0,0 0 0 0 0,0 0 0 0 0,0 0-1 0 0,0 0 1 0 0,0 0 0 0 0,0 0 0 0 0,0 0-1 0 0,0 0 1 0 0,0 0 0 0 0,0 0 0 0 0,-1 0-1 0 0,1 0 1 0 0,0 0 0 0 0,0 0 0 0 0,0 0-1 0 0,0 0 1 0 0,0 0 0 0 0,0 0 0 0 0,0 0-1 0 0,-27 0-174 0 0,25 0-44 0 0,2 0 96 0 0,0 0 41 0 0,0 0-32 0 0,0 0-14 0 0,0 0-33 0 0,0 0-40 0 0,0 0-43 0 0,0 0-47 0 0,0 0-44 0 0,0 0-41 0 0,0 0-37 0 0,0 0-267 0 0,0 0-61 0 0,0 0-47 0 0,0 0-35 0 0,0 0-1472 0 0,0 0-1300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4:01.7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0 458 7024 0 0,'0'0'157'0'0,"0"0"23"0"0,0 0 12 0 0,0 3-27 0 0,0 8-91 0 0,0-9 127 0 0,0-2 46 0 0,0 3 1 0 0,2 7-50 0 0,6 4 36 0 0,-3-4-38 0 0,-4-2-24 0 0,-1-5 108 0 0,0 2 5 0 0,1 1-216 0 0,0 2 38 0 0,2 2 46 0 0,13 34 546 0 0,-10-34-560 0 0,-1-1-50 0 0,5 10 151 0 0,-1 8 5 0 0,-7-20-158 0 0,0 0 0 0 0,0 0 1 0 0,4 7-88 0 0,2 1 117 0 0,-3-6-30 0 0,-1 0-1 0 0,0 0 1 0 0,0 0 0 0 0,0 3-87 0 0,0 6 125 0 0,-2-10-60 0 0,0-1-1 0 0,0 1 1 0 0,0-1-1 0 0,1 0 1 0 0,1 1-65 0 0,0 1 72 0 0,-1 1 1 0 0,0-1 0 0 0,0 1 0 0 0,-1-1-73 0 0,1 1 51 0 0,-1 0 0 0 0,2-1-1 0 0,-1 1 1 0 0,1-1-51 0 0,2 5 52 0 0,16 45 253 0 0,-21-56-292 0 0,5 15 101 0 0,0 1-24 0 0,-2-8-38 0 0,-1 5 41 0 0,-2-3-63 0 0,0 5-15 0 0,4-7 21 0 0,4 4-27 0 0,3 8 24 0 0,-9-6 91 0 0,-3-16-17 0 0,0 0-65 0 0,0 1-75 0 0,0 0-120 0 0,0-1 119 0 0,0 0 59 0 0,0 1 88 0 0,0-1 85 0 0,0 0 112 0 0,0 0-106 0 0,0 0 35 0 0,0 0 38 0 0,0-1 41 0 0,0 0-238 0 0,-3 0-41 0 0,3 0-38 0 0,0 1 0 0 0,-1-1 0 0 0,1 0 1 0 0,-1 0-1 0 0,1 0 0 0 0,-1-1 0 0 0,1 1 1 0 0,0 0-1 0 0,-1 0 0 0 0,1 0 0 0 0,-1 0 1 0 0,1 0-1 0 0,0 0 0 0 0,-1 0 0 0 0,1-1 1 0 0,-1 1-1 0 0,1 0 0 0 0,0 0 0 0 0,-1-1 1 0 0,1 1-1 0 0,0 0 0 0 0,-1 0 1 0 0,1-1-1 0 0,0 1 0 0 0,0 0 0 0 0,-1-1 1 0 0,1 1-1 0 0,0-1 0 0 0,0 1 0 0 0,0 0 1 0 0,-1-1-2 0 0,-3-6 30 0 0,-8 1-5 0 0,11 5-21 0 0,0 1 1 0 0,0 0-1 0 0,0-1 0 0 0,0 1 1 0 0,0-1-1 0 0,0 0 0 0 0,0 1 1 0 0,0-1-1 0 0,1 0 0 0 0,-1 0 1 0 0,0 1-1 0 0,0-1 0 0 0,0 0 1 0 0,1 0-1 0 0,-1 0 1 0 0,0 0-5 0 0,-3-10 43 0 0,3 9-38 0 0,0 0-1 0 0,-1 0 1 0 0,1-1-1 0 0,0 1 1 0 0,0 0-1 0 0,-1 0 1 0 0,0 0-1 0 0,1 0 1 0 0,-1 0-5 0 0,-4-3 25 0 0,-7-10 19 0 0,10 12-41 0 0,1 0 0 0 0,0-1 0 0 0,0 1 0 0 0,0-1 0 0 0,1 1 0 0 0,-1-1 0 0 0,1-2-3 0 0,-3-2 13 0 0,0 0 0 0 0,-1-1 0 0 0,0 2 0 0 0,-1-3-13 0 0,-15-24 2 0 0,15 20-2 0 0,1 0 0 0 0,0 0 0 0 0,1 0-1 0 0,1-1 1 0 0,0-2 0 0 0,-5-21 1 0 0,7 34-1 0 0,-3-8 0 0 0,2-1 0 0 0,-1 0 0 0 0,1 0 0 0 0,1-8 0 0 0,1 2 0 0 0,0 12 0 0 0,1-1 0 0 0,-2 1 0 0 0,1 0 0 0 0,-1-1 0 0 0,-1-2 0 0 0,-3-7-1 0 0,3 11-12 0 0,1-1-1 0 0,-1 1 1 0 0,1-1 0 0 0,0 0 0 0 0,0 1 0 0 0,1-1 13 0 0,0-8-14 0 0,-1 8 1 0 0,1 1 1 0 0,0-1-1 0 0,1 1 0 0 0,-1 0 1 0 0,1-1-1 0 0,1 0 13 0 0,3-8-18 0 0,-3 12 10 0 0,-1-1 0 0 0,0 1 0 0 0,0 0 0 0 0,0-1 0 0 0,-1 1 1 0 0,1-1-1 0 0,-1 1 0 0 0,1-2 8 0 0,-2-5-12 0 0,1 8 7 0 0,0 0 0 0 0,0 0 0 0 0,0 0 0 0 0,0 0 0 0 0,0 0 0 0 0,0 0 0 0 0,1 0 0 0 0,-1 0 0 0 0,1 0 0 0 0,-1 0 0 0 0,1 0 5 0 0,12-22-16 0 0,1 0-38 0 0,-12 11 34 0 0,-2 13 19 0 0,-1-1-1 0 0,1 0 0 0 0,0 1 0 0 0,0-1 0 0 0,0 0 0 0 0,0 0 0 0 0,1 1 0 0 0,-1-1 0 0 0,0 0 0 0 0,0 1 0 0 0,0-1 0 0 0,0 0 0 0 0,1 1 0 0 0,-1-1 1 0 0,0 0-1 0 0,1 1 0 0 0,-1-1 0 0 0,0 1 0 0 0,1-1 0 0 0,-1 1 0 0 0,1-1 0 0 0,-1 1 0 0 0,1-1 0 0 0,-1 1 2 0 0,22-6-21 0 0,-12-4-22 0 0,13 7 31 0 0,-3 3 32 0 0,-5 0 28 0 0,-14 0-47 0 0,1 0 0 0 0,0 0 0 0 0,-1 1 0 0 0,1-1 0 0 0,-1 0 0 0 0,1 1 1 0 0,-1-1-1 0 0,1 1 0 0 0,-1 0 0 0 0,1-1 0 0 0,-1 1 0 0 0,0 0 0 0 0,1 0-1 0 0,11 5 0 0 0,0-2 0 0 0,-9-3 0 0 0,0 0 0 0 0,0 0 0 0 0,0 1 0 0 0,-1-1 0 0 0,1 1 0 0 0,0 0 0 0 0,-1 0 0 0 0,1 1 0 0 0,8 4 0 0 0,-6-4 0 0 0,0 1 0 0 0,0 0 0 0 0,0 1 0 0 0,3 3 0 0 0,33 24 0 0 0,-31-16 0 0 0,10 2 0 0 0,-13 1 0 0 0,-7-14 0 0 0,1-1 0 0 0,0 0 0 0 0,-1 0 0 0 0,1 0 0 0 0,3 3 0 0 0,-3-2 0 0 0,1-1 0 0 0,-1 1 0 0 0,0 0 0 0 0,0-1 0 0 0,0 1 0 0 0,0 2 0 0 0,-2-4 0 0 0,1-1 0 0 0,0 1 0 0 0,-1-1 0 0 0,0 1 0 0 0,0 0 0 0 0,1-1 0 0 0,-2 1 0 0 0,1 0 0 0 0,0-1 0 0 0,0 1 0 0 0,-1 0 0 0 0,0-1 0 0 0,1 1 0 0 0,-2 2 0 0 0,-9 13 0 0 0,6 6 0 0 0,-2-19 0 0 0,4-3 0 0 0,-13 27 0 0 0,12-22 0 0 0,3-4 0 0 0,0 0 0 0 0,0 0 0 0 0,0-1 0 0 0,-1 1 0 0 0,0 0 0 0 0,1-1 0 0 0,-1 1 0 0 0,0-1 0 0 0,0 0 0 0 0,0 0 0 0 0,-1 0 0 0 0,1 0 0 0 0,0 0 0 0 0,-1 0 0 0 0,0 0 0 0 0,-29 14-18 0 0,30-15 6 0 0,0-1 0 0 0,1 1 0 0 0,-1-1 0 0 0,0 0 1 0 0,0 1-1 0 0,0-1 0 0 0,0 0 0 0 0,0 0 0 0 0,0 0 0 0 0,0 0 0 0 0,-1 0 12 0 0,2-1-15 0 0,-1 1 0 0 0,0 0-1 0 0,0 0 1 0 0,0 0 0 0 0,0 0 0 0 0,0 0-1 0 0,0 1 1 0 0,0-1 0 0 0,0 1 0 0 0,1-1 0 0 0,-2 1 15 0 0,-10 10-199 0 0,12-11 190 0 0,1 0 0 0 0,0 0 0 0 0,0 1 0 0 0,-1-1 1 0 0,1 0-1 0 0,0 0 0 0 0,0 0 0 0 0,-1 1 0 0 0,1-1 0 0 0,0 0 0 0 0,0 0 0 0 0,-1 0 1 0 0,1 0-1 0 0,0 0 0 0 0,-1 0 0 0 0,1 0 0 0 0,0 1 0 0 0,-1-1 0 0 0,1 0 0 0 0,0 0 1 0 0,-1 0-1 0 0,1 0 0 0 0,0 0 0 0 0,-1-1 0 0 0,1 1 0 0 0,0 0 9 0 0,-8 0-115 0 0,3 0-48 0 0,0 0-71 0 0,3 0 74 0 0,1 0-34 0 0,-1 0-37 0 0,1 0-35 0 0,-1 0-356 0 0,1 0 86 0 0,1-1-47 0 0,-2 0-686 0 0,-1-2 127 0 0,-1-1-237 0 0,-2-2-741 0 0</inkml:trace>
  <inkml:trace contextRef="#ctx0" brushRef="#br0" timeOffset="502.91">915 1 6392 0 0,'0'0'141'0'0,"0"0"23"0"0,0 0 12 0 0,-2 3-24 0 0,-9 10-121 0 0,9-7-23 0 0,-1 1 80 0 0,0-4 37 0 0,-1-2 37 0 0,1 1 74 0 0,3-1-205 0 0,-1-1-1 0 0,1 1 1 0 0,0-1-1 0 0,-1 1 0 0 0,1-1 1 0 0,0 1-1 0 0,0-1 1 0 0,-1 1-1 0 0,1-1 1 0 0,0 1-1 0 0,0 0 0 0 0,0-1 1 0 0,0 1-1 0 0,0-1 1 0 0,0 1-1 0 0,0 0 0 0 0,0-1 1 0 0,0 1-1 0 0,0 0 1 0 0,0-1-31 0 0,0 4 221 0 0,-1 0-59 0 0,0 5 120 0 0,1-2-6 0 0,1-4-116 0 0,0 0 34 0 0,0 0 42 0 0,0 1 46 0 0,10 17 163 0 0,-8-10-11 0 0,-4-5-284 0 0,0 5 29 0 0,2-2-29 0 0,0 0 11 0 0,1 0 47 0 0,3 2-38 0 0,-1-1-17 0 0,-1-2-14 0 0,-2 1 19 0 0,-1 1 54 0 0,1-3-91 0 0,0 0 0 0 0,0 0 0 0 0,0-1 0 0 0,1 1 1 0 0,1 2-122 0 0,2 8 200 0 0,0 15 186 0 0,-1-16-196 0 0,-2-10-95 0 0,0 1 0 0 0,0-1-1 0 0,-1 1 1 0 0,0-1 0 0 0,0 1-1 0 0,-1 3-94 0 0,0-1 91 0 0,0-1 0 0 0,1 1 0 0 0,0-1 0 0 0,1 3-91 0 0,10 21 292 0 0,-10-27-222 0 0,1 1 0 0 0,-1 0 0 0 0,0 0 0 0 0,0 0 0 0 0,0 4-70 0 0,0 27 240 0 0,0-14-141 0 0,-1-19-88 0 0,0-1-1 0 0,0 0 1 0 0,0 0 0 0 0,1 0 0 0 0,0 0-1 0 0,-1 0 1 0 0,1 0 0 0 0,1 2-11 0 0,6 12-3 0 0,-5 3 38 0 0,-3 21 118 0 0,-2-33-102 0 0,1 0 0 0 0,0-1 0 0 0,1 1 0 0 0,0 0 0 0 0,0-1-1 0 0,2 5-50 0 0,10 15 187 0 0,-11-24-165 0 0,0-1 1 0 0,0 1-1 0 0,-1 0 0 0 0,1 0 1 0 0,-1 0-1 0 0,0 0 0 0 0,0 0 1 0 0,0 1-1 0 0,0-1 0 0 0,0 0 0 0 0,0 3-22 0 0,-2 13 121 0 0,-1-9-72 0 0,2-10-49 0 0,0 0 0 0 0,0 0 1 0 0,0 1-1 0 0,0-1 0 0 0,0 0 1 0 0,0 0-1 0 0,0 0 0 0 0,-1 1 1 0 0,1-1-1 0 0,0 0 0 0 0,0 0 1 0 0,0 0-1 0 0,0 0 0 0 0,-1 0 1 0 0,1 1-1 0 0,0-1 0 0 0,0 0 1 0 0,0 0-1 0 0,-1 0 0 0 0,1 0 1 0 0,0 0-1 0 0,0 0 0 0 0,0 0 1 0 0,-1 0-1 0 0,1 0 0 0 0,0 0 1 0 0,0 0-1 0 0,0 0 0 0 0,-1 0 1 0 0,1 0-1 0 0,0 0 0 0 0,0 0 1 0 0,-1 0-1 0 0,1 0 0 0 0,0 0 1 0 0,0 0-1 0 0,0 0 0 0 0,-1 0 0 0 0,-3 0 16 0 0,2 0 48 0 0,2 0 2 0 0,0 0-37 0 0,0 0-42 0 0,0 0-39 0 0,0 0-81 0 0,0 0-139 0 0,0 0 137 0 0,0 0-51 0 0,0 0-78 0 0,0 0 85 0 0,0 0-38 0 0,0 0-41 0 0,0 0-37 0 0,0 0-399 0 0,0 0 98 0 0,0 0-52 0 0,0 0-761 0 0,0 0-597 0 0,0 0-1137 0 0</inkml:trace>
  <inkml:trace contextRef="#ctx0" brushRef="#br0" timeOffset="1235.28">679 395 6392 0 0,'0'0'141'0'0,"0"0"23"0"0,0 0 12 0 0,0 0-57 0 0,0 0-10 0 0,0 0 39 0 0,0 0 124 0 0,0 0 233 0 0,2 0 21 0 0,8 1 7 0 0,0-1-80 0 0,1 1-49 0 0,1 0-57 0 0,2-2 17 0 0,8-3 135 0 0,-9-1-360 0 0,11-3 177 0 0,0-1-7 0 0,-11 4-179 0 0,0 1 58 0 0,-1 1-47 0 0,1-1-14 0 0,4 0 21 0 0,9-2 82 0 0,9-4 8 0 0,7 5-12 0 0,-6-6-2 0 0,-7 6-83 0 0,2 0-20 0 0,-1-3-37 0 0,-20 4-46 0 0,0 1 1 0 0,1 0-1 0 0,-1 1 0 0 0,8-1-38 0 0,2-1 45 0 0,14-6 35 0 0,-3 4-64 0 0,-16 3-16 0 0,-6 0 0 0 0,0 1 0 0 0,1 0 0 0 0,-1 1 0 0 0,0 0 0 0 0,1 0 0 0 0,1 1 0 0 0,81 0 0 0 0,-76 3 0 0 0,0 10 0 0 0,-12-8 0 0 0,0 1 0 0 0,0 0 0 0 0,0 0 0 0 0,-1 0 0 0 0,1 0 0 0 0,-1 1 0 0 0,-1-2 0 0 0,0 0 0 0 0,-2 0 0 0 0,1-1 0 0 0,-1 1 0 0 0,1 0 0 0 0,-1 0 0 0 0,-1-1 0 0 0,1 2 0 0 0,3 3 0 0 0,-1-5 0 0 0,0 0 1 0 0,0 0 0 0 0,-1 0 0 0 0,1 1 0 0 0,-1-1 0 0 0,0 1 0 0 0,0-1 0 0 0,0 1 0 0 0,-1-1 0 0 0,1 1 0 0 0,-1-1 0 0 0,0 1 0 0 0,-1 4-1 0 0,1 2 21 0 0,-1 2 38 0 0,1 47 340 0 0,4-37-266 0 0,1-7-38 0 0,1 1 47 0 0,-4 0 55 0 0,-2 14 144 0 0,0 26 345 0 0,0-33-416 0 0,0 4-22 0 0,0-27-239 0 0,0 1-1 0 0,0 0 0 0 0,0-1 0 0 0,1 1 1 0 0,-1 0-1 0 0,0-1 0 0 0,1 1 0 0 0,0-1 0 0 0,-1 1 1 0 0,1-1-1 0 0,0 1 0 0 0,0-1 0 0 0,0 1 1 0 0,0-1-1 0 0,0 0 0 0 0,0 1 0 0 0,0-1 0 0 0,1 1-8 0 0,0 0 71 0 0,-4 1-32 0 0,-9 7-114 0 0,9-7-48 0 0,2-3-6 0 0,0 0 28 0 0,0 0-30 0 0,-1 0-82 0 0,-1 0-215 0 0,-3 0 124 0 0,1-2-75 0 0,3 0 183 0 0,0 0-71 0 0,-1-1-98 0 0,1 0-64 0 0,0 1 169 0 0,0 0-33 0 0,0 1-62 0 0,0-1-44 0 0,0 0-39 0 0,0 1-35 0 0,-1-1-132 0 0,1 0-34 0 0,-5-4-1396 0 0</inkml:trace>
  <inkml:trace contextRef="#ctx0" brushRef="#br0" timeOffset="1498.16">1357 159 7400 0 0,'0'0'216'0'0,"0"-3"-11"0"0,0 0-137 0 0,0 1 0 0 0,0-1 0 0 0,0 0 0 0 0,1 0 0 0 0,-1 1 0 0 0,1-1 0 0 0,-1 0 0 0 0,1 0-68 0 0,0 2 28 0 0,-1 1 0 0 0,0 0 0 0 0,0-1 0 0 0,1 1 0 0 0,-1-1 0 0 0,0 1 0 0 0,0 0 0 0 0,1-1 0 0 0,-1 1 0 0 0,0 0 0 0 0,1-1 0 0 0,-1 1 0 0 0,1 0 0 0 0,-1 0 0 0 0,0 0 0 0 0,1-1 0 0 0,-1 1 0 0 0,1 0 0 0 0,-1 0-28 0 0,1 0 23 0 0,-1 0-1 0 0,0-1 0 0 0,1 1 0 0 0,-1 0 0 0 0,0 0 0 0 0,1 0 0 0 0,-1-1 0 0 0,0 1 0 0 0,0 0 0 0 0,1 0 0 0 0,-1-1 0 0 0,0 1 0 0 0,0 0 0 0 0,1-1 0 0 0,-1 1 1 0 0,0 0-1 0 0,0 0 0 0 0,0-1 0 0 0,1 1 0 0 0,-1-1 0 0 0,0 1 0 0 0,0 0 0 0 0,0-1 0 0 0,0 1 0 0 0,0 0 0 0 0,0-1 0 0 0,0 1 0 0 0,0 0 0 0 0,0-1 0 0 0,0 1 1 0 0,0-1-1 0 0,0 1 0 0 0,0 0 0 0 0,0-1-22 0 0,0-2 359 0 0,3 1-164 0 0,1-2-58 0 0,2-3-10 0 0,-3 5 11 0 0,-3 2-30 0 0,2 0-22 0 0,2 0-177 0 0,0 0 82 0 0,0 0 54 0 0,6 0 133 0 0,-4 0-126 0 0,-2 0-70 0 0,-1 0-44 0 0,1 0-53 0 0,-1 0-62 0 0,-1 0 7 0 0,1 0-40 0 0,-1 0-44 0 0,1 0-47 0 0,-1 0-51 0 0,0 0-53 0 0,1 0-59 0 0,-1 0-60 0 0,4 0-794 0 0,4 0-757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4:05.5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7368 0 0,'0'0'165'0'0,"0"0"22"0"0,0 0 10 0 0,0 0 43 0 0,0 0 95 0 0,3 0 38 0 0,-3 0-360 0 0,1 0 1 0 0,-1 0-1 0 0,0 0 0 0 0,1 0 1 0 0,-1 0-1 0 0,1 0 0 0 0,-1 0 1 0 0,0 0-1 0 0,1 0 0 0 0,-1 0 1 0 0,1 0-1 0 0,-1 0 0 0 0,0 0 1 0 0,1 0-1 0 0,-1 0 0 0 0,1 1 1 0 0,-1-1-1 0 0,0 0 0 0 0,1 0 1 0 0,-1 0-1 0 0,0 1 1 0 0,1-1-1 0 0,-1 0 0 0 0,0 1 1 0 0,1-1-1 0 0,-1 0 0 0 0,0 1 1 0 0,0-1-1 0 0,1 0 0 0 0,-1 1 1 0 0,0-1-1 0 0,0 0 0 0 0,0 1 1 0 0,0-1-1 0 0,0 1 0 0 0,1-1 1 0 0,-1 0-1 0 0,0 1 0 0 0,0-1 1 0 0,0 1-1 0 0,0-1 0 0 0,0 0 1 0 0,0 1-1 0 0,0-1 0 0 0,0 1 1 0 0,0-1-1 0 0,0 1 0 0 0,-1-1 1 0 0,1 1-14 0 0,0-1 24 0 0,0 1 1 0 0,0 0-1 0 0,0 0 1 0 0,0 0-1 0 0,0 0 1 0 0,0 0-1 0 0,0-1 0 0 0,0 1 1 0 0,0 0-1 0 0,1 0 1 0 0,-1 0-1 0 0,0-1 1 0 0,1 1-1 0 0,-1 0 1 0 0,0 0-1 0 0,1-1 1 0 0,-1 1-1 0 0,1 0 1 0 0,-1 0-25 0 0,4 1 131 0 0,3 4 90 0 0,-2 17 131 0 0,2-7-71 0 0,2 5 124 0 0,-5-10-283 0 0,0 1 54 0 0,8 21 295 0 0,-8-22-342 0 0,-2-2-37 0 0,4 23 256 0 0,4 2 4 0 0,-5 8 0 0 0,6-8-16 0 0,-6-2-68 0 0,-4-28-242 0 0,6 26 176 0 0,-5-22-122 0 0,-1 1 0 0 0,0 0 0 0 0,0 7-80 0 0,-1-12 31 0 0,0-1 1 0 0,0 1 0 0 0,0-1 0 0 0,1 1-1 0 0,-1-1 1 0 0,1 1 0 0 0,0-1 0 0 0,0 1-32 0 0,11 17 243 0 0,-10-17-198 0 0,1 0 0 0 0,-1 0 1 0 0,-1 0-1 0 0,1 1 0 0 0,-1-1 0 0 0,1 1 0 0 0,-1-1 1 0 0,0 1-1 0 0,-1-1 0 0 0,1 1 0 0 0,-1 0 1 0 0,0 2-46 0 0,4 22 234 0 0,10 8 30 0 0,-3-11-90 0 0,-8-8-10 0 0,-3 2-21 0 0,-1-10-76 0 0,3 3 40 0 0,5 1 3 0 0,-6-13-97 0 0,0 1 1 0 0,-1-1-1 0 0,1 1 1 0 0,0-1 0 0 0,0 1-1 0 0,-1-1 1 0 0,1 1-1 0 0,-1-1 1 0 0,0 1 0 0 0,1-1-1 0 0,-1 1 1 0 0,0 0-1 0 0,0 1-13 0 0,0-2 14 0 0,0 1 0 0 0,0-1 0 0 0,1 1 0 0 0,-1-1 0 0 0,0 1 0 0 0,1-1 0 0 0,-1 1 0 0 0,1-1 0 0 0,-1 0 0 0 0,1 1-14 0 0,4 6 58 0 0,-1-1-57 0 0,-1 6 72 0 0,-3-10 14 0 0,0 0-19 0 0,0 7-71 0 0,0-7-75 0 0,0-3-12 0 0,2 0-67 0 0,0 0 73 0 0,2 0 8 0 0,-2 0-23 0 0,-1 0-2 0 0,0 0-47 0 0,1 0-55 0 0,0 0-66 0 0,-2-3-307 0 0,0-10-6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4:07.4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412 95 7744 0 0,'0'0'174'0'0,"0"0"29"0"0,0 0 12 0 0,0-3-35 0 0,-1-4-128 0 0,-1 1 17 0 0,-2 0 70 0 0,-2-1 159 0 0,6 7-298 0 0,-2-1 217 0 0,1-1-37 0 0,-2 1 82 0 0,1 1-82 0 0,0 0-123 0 0,1 0-13 0 0,-2 0 28 0 0,1-1 74 0 0,-3-10 418 0 0,-6 6-118 0 0,6-5-50 0 0,-3 4-93 0 0,-9-2 53 0 0,13 6-236 0 0,2 1-20 0 0,-2 1-52 0 0,0 0 16 0 0,1-1 68 0 0,0 0 76 0 0,2 0-62 0 0,-1-1 35 0 0,-2-1-130 0 0,0 0 77 0 0,-4 0 174 0 0,0 1 84 0 0,-11 0 430 0 0,12 2-588 0 0,-1 0-49 0 0,6 0-141 0 0,-4 0 111 0 0,1 0-32 0 0,-7 0 33 0 0,4 0-97 0 0,0 0-35 0 0,-20 0-54 0 0,16 0 57 0 0,-4 3-21 0 0,-78 44 0 0 0,78-34 0 0 0,0 3 0 0 0,3 0 0 0 0,-3 16 0 0 0,16-32 0 0 0,-1 1 0 0 0,1 0 0 0 0,-1 0 0 0 0,1 0 0 0 0,-1 1 0 0 0,1-1 0 0 0,0 0 0 0 0,0 0 0 0 0,-1 0 0 0 0,1 0 0 0 0,0 0 0 0 0,0 0 0 0 0,0 0 0 0 0,0 0 0 0 0,0 0 0 0 0,1 1 0 0 0,0 27 0 0 0,-1-27 0 0 0,0-1 0 0 0,0 1 0 0 0,0 0 0 0 0,1-1 0 0 0,-1 1 0 0 0,0-1 0 0 0,1 1 0 0 0,0 0 0 0 0,-1-1 0 0 0,1 1 0 0 0,0-1 0 0 0,0 0 0 0 0,0 1 0 0 0,0-1 0 0 0,4 7 0 0 0,0 3-6 0 0,-5-9-3 0 0,1 0-1 0 0,1 1 0 0 0,-1-1 1 0 0,0 0-1 0 0,0 0 0 0 0,1 0 1 0 0,0 0-1 0 0,-1 0 1 0 0,1 0 9 0 0,5 6-38 0 0,6 4 5 0 0,-1-3 42 0 0,-2-4 36 0 0,-8-4-35 0 0,1 0 0 0 0,-1 0 1 0 0,0 0-1 0 0,0 0 0 0 0,0 1 1 0 0,0-1-1 0 0,0 1 0 0 0,0-1 1 0 0,0 1-11 0 0,10 10 46 0 0,-2 1-37 0 0,4 5-49 0 0,-2 0-42 0 0,-11-16 65 0 0,1 1 1 0 0,0-1-1 0 0,0 0 0 0 0,0 0 1 0 0,0 0-1 0 0,3 2 17 0 0,12 7-62 0 0,-6-5 35 0 0,10 7 11 0 0,-16-11 17 0 0,-1 0 1 0 0,0 0-1 0 0,0 1 1 0 0,0 0-1 0 0,0 0 1 0 0,-1 0-1 0 0,1 0 0 0 0,-1 1 1 0 0,0-1-1 0 0,0 1 1 0 0,1 1-2 0 0,0 2 15 0 0,9 8 48 0 0,2-6 19 0 0,-10-5-57 0 0,0 0 0 0 0,0 0 1 0 0,0 0-1 0 0,0 1 0 0 0,-1 0 1 0 0,2 1-26 0 0,6 7-4 0 0,5 3-71 0 0,-10-9 41 0 0,-4-3 21 0 0,-1 1 0 0 0,-1-3-45 0 0,-1 0 43 0 0,1 3 84 0 0,0 11 422 0 0,-2-12-421 0 0,1-2 103 0 0,0-2 3 0 0,0 3 0 0 0,0-2-159 0 0,0 0-1 0 0,0 0 0 0 0,-1 0 1 0 0,1 0-1 0 0,-1 0 0 0 0,1 0 1 0 0,-1 0-1 0 0,1 0 0 0 0,-1 0 0 0 0,0-1 1 0 0,1 1-1 0 0,-1 0 0 0 0,0 0 1 0 0,0-1-1 0 0,0 1 0 0 0,0 0 0 0 0,1-1 1 0 0,-1 1-1 0 0,0-1 0 0 0,0 1 1 0 0,0-1-1 0 0,0 1 0 0 0,0-1-16 0 0,-11 8 153 0 0,9-5-41 0 0,0-2-45 0 0,0 0-30 0 0,-1-1-33 0 0,-2 0 12 0 0,-10 11 12 0 0,15-10-20 0 0,-1-1-1 0 0,0 1 1 0 0,1-1-1 0 0,-1 0 1 0 0,0 1-1 0 0,1-1 1 0 0,-1 0-1 0 0,0 0 1 0 0,1 0-1 0 0,-1 0-7 0 0,-27 0 59 0 0,-3 0-49 0 0,-2 0 50 0 0,24 0-67 0 0,1 0 36 0 0,-48 0 151 0 0,52 0-173 0 0,3 0-4 0 0,-23-14-3 0 0,10 12 0 0 0,12 2 25 0 0,0 0-45 0 0,-1-1-128 0 0,0-1-95 0 0,-4-2-427 0 0,6 3 508 0 0,0-1 52 0 0,0 0 69 0 0,2 2 67 0 0,-1-1 36 0 0,-1-1-270 0 0,1 1-171 0 0,1 1-314 0 0,0 0-19 0 0,0 0-6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2:24:06.1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301 174 5672 0 0,'0'0'165'0'0,"-3"0"-10"0"0,-3 0-107 0 0,2 0 21 0 0,2 0 70 0 0,1 0 158 0 0,-1-3 263 0 0,-9-7 16 0 0,8 7-21 0 0,1 3-118 0 0,-10-3-80 0 0,-2-7 37 0 0,12 9-215 0 0,0-1-41 0 0,-1 1 38 0 0,-1 1-89 0 0,-1 1-44 0 0,3-1-7 0 0,1 0 33 0 0,-1 0-61 0 0,-1 0 60 0 0,-2 0 126 0 0,-9 1 384 0 0,10 0-450 0 0,1 0-58 0 0,-6 4 35 0 0,8-4-89 0 0,0 0-1 0 0,-1 0 0 0 0,1 0 0 0 0,-1-1 1 0 0,1 1-1 0 0,-1 0 0 0 0,1-1 0 0 0,-1 1 1 0 0,1-1-1 0 0,-1 0 0 0 0,0 1 0 0 0,1-1 1 0 0,-1 0-1 0 0,0 0-15 0 0,2 0 5 0 0,-1 0 0 0 0,1 0-1 0 0,-1 0 1 0 0,1 0 0 0 0,-1 0 0 0 0,1 0-1 0 0,-1 0 1 0 0,1 0 0 0 0,-1 0 0 0 0,1 0 0 0 0,-1 0-1 0 0,1 0 1 0 0,-1 0 0 0 0,1 0 0 0 0,-1 1-1 0 0,1-1 1 0 0,-1 0 0 0 0,1 0 0 0 0,-1 0-1 0 0,1 1 1 0 0,0-1 0 0 0,-1 0 0 0 0,1 1 0 0 0,-1-1-1 0 0,1 0 1 0 0,0 1 0 0 0,-1-1 0 0 0,1 1-1 0 0,0-1 1 0 0,0 0 0 0 0,-1 1 0 0 0,1 0-5 0 0,-4 5 55 0 0,-25 10-26 0 0,18-11 2 0 0,10-5-29 0 0,-1 0 0 0 0,1 1 0 0 0,0-1 0 0 0,0 1-1 0 0,0-1 1 0 0,0 1 0 0 0,0-1 0 0 0,0 1 0 0 0,0 0 0 0 0,0-1-1 0 0,0 1 1 0 0,0 0 0 0 0,1 0 0 0 0,-1 0 0 0 0,0 0 0 0 0,0 0-1 0 0,1 0 1 0 0,-1 0-2 0 0,-4 10 30 0 0,4-9-26 0 0,0 0 1 0 0,0 1-1 0 0,0-1 0 0 0,-1 0 0 0 0,1 0 1 0 0,-1 0-1 0 0,1 0 0 0 0,-1 0 0 0 0,0 0-4 0 0,-5 5 29 0 0,5-5-23 0 0,-1 0 1 0 0,1 0-1 0 0,0 0 0 0 0,0 0 0 0 0,0 1 0 0 0,0-1 0 0 0,0 1 1 0 0,1-1-1 0 0,-1 1 0 0 0,0 1-6 0 0,-3 22 81 0 0,-21 27 126 0 0,22-27-135 0 0,5 5 49 0 0,-1-12-23 0 0,4-4-27 0 0,9 2 112 0 0,-1-1-20 0 0,-12-15-149 0 0,1-1 0 0 0,-1 1-1 0 0,0 0 1 0 0,1 0 0 0 0,-1 0 0 0 0,1 0 0 0 0,-1 0 0 0 0,1-1 0 0 0,-1 1-1 0 0,1 0 1 0 0,-1 0 0 0 0,1-1 0 0 0,0 1 0 0 0,0-1 0 0 0,-1 1-1 0 0,1 0 1 0 0,0-1 0 0 0,0 1 0 0 0,0-1 0 0 0,-1 0 0 0 0,1 1 0 0 0,0-1-1 0 0,0 0 1 0 0,0 1 0 0 0,0-1 0 0 0,0 0 0 0 0,0 0 0 0 0,0 0-1 0 0,0 0 1 0 0,0 0 0 0 0,0 0 0 0 0,-1 0 0 0 0,1 0 0 0 0,0 0-1 0 0,0 0 1 0 0,1-1-14 0 0,4 1 65 0 0,0 0 26 0 0,20 0 358 0 0,-19 0-367 0 0,-4 0-72 0 0,8-2 206 0 0,31-25 134 0 0,-37 25-315 0 0,-4 2-26 0 0,-1 0-1 0 0,1-1 0 0 0,0 1 1 0 0,-1 0-1 0 0,1-1 0 0 0,-1 1 0 0 0,1 0 1 0 0,-1-1-1 0 0,1 1 0 0 0,0-1 0 0 0,-1 1 1 0 0,1-1-1 0 0,-1 1 0 0 0,0-1 0 0 0,1 1 1 0 0,-1-1-1 0 0,1 1 0 0 0,-1-1 1 0 0,0 0-1 0 0,0 1 0 0 0,1-1 0 0 0,-1 0-8 0 0,2-4 33 0 0,6-4 38 0 0,8 0 100 0 0,-13 8-133 0 0,0-1 1 0 0,0 0-1 0 0,0 1 0 0 0,0-1 0 0 0,0-1 1 0 0,0 1-39 0 0,5-6 88 0 0,6-6 78 0 0,-7 4-83 0 0,0-4-68 0 0,2-4-115 0 0,-6 3-5 0 0,-4-1 39 0 0,1 0 35 0 0,3 0 37 0 0,0 11-6 0 0,2-5 0 0 0,-10-6 21 0 0,9 4 52 0 0,-3 10-59 0 0,0 1-1 0 0,0-1 1 0 0,-1 1 0 0 0,1-1-1 0 0,-1 0 1 0 0,1 0-1 0 0,-1 1 1 0 0,1-1 0 0 0,-1 0-1 0 0,0-1-13 0 0,0-13 103 0 0,0 1-37 0 0,0-1-36 0 0,0 0-35 0 0,0 15 5 0 0,0 0 0 0 0,0 1 0 0 0,0-1 0 0 0,0 0 0 0 0,0 0 0 0 0,0 0 0 0 0,0 0 0 0 0,1 0 0 0 0,-1 1 0 0 0,0-1 0 0 0,0 0 0 0 0,1 0 0 0 0,-1 0 0 0 0,1 0 0 0 0,-1 1 0 0 0,0 0 0 0 0,1-1 0 0 0,-1 1 0 0 0,0 0 0 0 0,1 0 0 0 0,-1 0 0 0 0,0 0 0 0 0,1-1 0 0 0,-1 1 0 0 0,0 0 0 0 0,1 0 0 0 0,-1 0 0 0 0,0 0 0 0 0,1 0 0 0 0,-1 0 0 0 0,0 0 0 0 0,1 0 0 0 0,-1 0 0 0 0,0 0 0 0 0,1 0 0 0 0,-1 0 0 0 0,0 0 0 0 0,1 0 0 0 0,-1 1 0 0 0,0-1 0 0 0,1 0 0 0 0,-1 0 0 0 0,0 0 0 0 0,1 0 0 0 0,-1 1 0 0 0,0-1 0 0 0,1 1 0 0 0,0 0 0 0 0,-1 0 0 0 0,1 1 0 0 0,-1-1 0 0 0,0 0 0 0 0,1 0 0 0 0,-1 1 0 0 0,0-1 0 0 0,0 0 0 0 0,0 1 0 0 0,0-1 0 0 0,0 0 0 0 0,0 0 0 0 0,0 1 0 0 0,0-1 0 0 0,-1 0 0 0 0,1 1 0 0 0,0 0 0 0 0,0 1 0 0 0,0-1 0 0 0,0 0 0 0 0,0 0 0 0 0,0 0 0 0 0,1 0 0 0 0,-1 0 0 0 0,1 0 0 0 0,0 1 0 0 0,3 5-1 0 0,1 2-32 0 0,1 6-57 0 0,-3-6 45 0 0,4 10-27 0 0,-1-5-15 0 0,5 3 7 0 0,-6 8 81 0 0,-1-17 52 0 0,0 0 1 0 0,0-1 0 0 0,1 0-1 0 0,1 1-53 0 0,-2-2 65 0 0,0 0-1 0 0,0 0 1 0 0,3 8-65 0 0,-6-12 22 0 0,0 0 1 0 0,-1-1 1 0 0,1 1-1 0 0,0-1 1 0 0,0 0-1 0 0,0 1 1 0 0,0-1-1 0 0,0 0 0 0 0,1 0 1 0 0,-1 0-1 0 0,1 0 1 0 0,-1 0-1 0 0,1 0 1 0 0,0 0-24 0 0,12 14 156 0 0,-12-11-124 0 0,-2-4-26 0 0,0-1 0 0 0,1 1 0 0 0,-1 0-1 0 0,0-1 1 0 0,1 1 0 0 0,-1-1 0 0 0,0 1 0 0 0,1 0-1 0 0,-1-1 1 0 0,1 1 0 0 0,-1-1 0 0 0,1 1 0 0 0,-1-1-1 0 0,1 0 1 0 0,-1 1 0 0 0,1-1 0 0 0,0 1 0 0 0,-1-1-1 0 0,1 0 1 0 0,-1 1 0 0 0,1-1 0 0 0,0 0-6 0 0,4 2 19 0 0,-1 0 1 0 0,0 3 0 0 0,-1 3 14 0 0,4 6 38 0 0,-6-12-66 0 0,0-1 1 0 0,0 0-1 0 0,-1 0 1 0 0,1 0 0 0 0,0 0-1 0 0,0 0 1 0 0,0 0-1 0 0,0 0 1 0 0,0 0-1 0 0,0 0 1 0 0,1-1-1 0 0,0 2-6 0 0,11 3 67 0 0,-11 0-61 0 0,-2 0-41 0 0,0-2-58 0 0,0-3-42 0 0,3 3-197 0 0,1 0 174 0 0,-2 0-40 0 0,1-1-68 0 0,-2-1 87 0 0,-1 0-35 0 0,1 0-38 0 0,0-1-37 0 0,0 1-384 0 0,-1 0 96 0 0,0-1-50 0 0,0 0-732 0 0,0 0-574 0 0,0 0-1091 0 0</inkml:trace>
  <inkml:trace contextRef="#ctx0" brushRef="#br0" timeOffset="573.38">743 95 7400 0 0,'0'0'165'0'0,"0"0"22"0"0,2 3 10 0 0,7 8-36 0 0,-8-10-155 0 0,0 1 0 0 0,-1-1 0 0 0,1 1-1 0 0,-1-1 1 0 0,1 1 0 0 0,-1-1 0 0 0,0 1-1 0 0,0-1 1 0 0,0 1 0 0 0,1 1-6 0 0,-2-3 0 0 0,1 1 0 0 0,0-1 0 0 0,0 1 0 0 0,0-1 0 0 0,0 1 0 0 0,0-1 0 0 0,0 1 0 0 0,0-1 0 0 0,0 1 0 0 0,0-1 0 0 0,0 0 0 0 0,0 1 0 0 0,1-1 0 0 0,-1 1 0 0 0,0-1 0 0 0,0 1 0 0 0,0-1 0 0 0,1 1 0 0 0,-1-1 0 0 0,0 1 0 0 0,0-1 0 0 0,1 0 0 0 0,-1 1 0 0 0,0-1 0 0 0,1 0 0 0 0,-1 1 0 0 0,1-1 0 0 0,-1 0 0 0 0,0 1 0 0 0,1-1 0 0 0,-1 0 0 0 0,1 1 0 0 0,6 3 0 0 0,-4 1 32 0 0,2 4 67 0 0,-1 0 71 0 0,-1 0 75 0 0,3 17 346 0 0,4-5 17 0 0,-7-8-314 0 0,2 3 95 0 0,6 0 52 0 0,0 0-21 0 0,-7-1-88 0 0,-1-2-97 0 0,8 8 251 0 0,-8-8-257 0 0,2 3 96 0 0,5 3 83 0 0,-3-6-185 0 0,2 10 266 0 0,-4-8-196 0 0,-1-6-130 0 0,-1-2-61 0 0,0-1-40 0 0,3 3 78 0 0,1 3 116 0 0,3 6 162 0 0,-1-7-208 0 0,3 2-12 0 0,11 10 98 0 0,-9-15-131 0 0,0-4 43 0 0,-13-5-191 0 0,0 1 0 0 0,-1 0 0 0 0,1 0 0 0 0,0 0 0 0 0,-1 1 0 0 0,1-1 0 0 0,0 0 0 0 0,-1 0 0 0 0,1 0 0 0 0,0 0-1 0 0,-1 1 1 0 0,1-1 0 0 0,-1 0 0 0 0,1 1 0 0 0,0-1 0 0 0,-1 0 0 0 0,1 1 0 0 0,-1-1 0 0 0,1 1 0 0 0,-1-1 0 0 0,1 1-1 0 0,-1-1 1 0 0,1 1 0 0 0,-1-1 0 0 0,0 1 0 0 0,1-1-17 0 0,-1 1 18 0 0,1 0 1 0 0,-1-1-1 0 0,0 1 1 0 0,1-1-1 0 0,-1 1 1 0 0,1-1-1 0 0,-1 1 1 0 0,1-1-1 0 0,-1 0 1 0 0,1 1-1 0 0,0-1 1 0 0,-1 1-1 0 0,1-1 1 0 0,-1 0-1 0 0,1 0 1 0 0,0 1-1 0 0,-1-1 1 0 0,1 0-1 0 0,0 0 1 0 0,-1 0-1 0 0,1 0 1 0 0,0 0-1 0 0,-1 0 0 0 0,1 0 1 0 0,0 0-1 0 0,0 0-18 0 0,15 1 317 0 0,-1 0-135 0 0,-12-1-145 0 0,0 0 0 0 0,0 0 0 0 0,0 0 0 0 0,0 0 0 0 0,0-1 0 0 0,0 1 0 0 0,0-1 0 0 0,0 0 0 0 0,2 0-37 0 0,-1-2 59 0 0,-1 0 0 0 0,1 0 0 0 0,-1 0 0 0 0,1 0 0 0 0,1-3-59 0 0,10-9 155 0 0,-6 9-117 0 0,1 1 23 0 0,-9 4-50 0 0,1 1-1 0 0,-1-1 1 0 0,1 1-1 0 0,-1-1 0 0 0,0 0 1 0 0,0 0-1 0 0,1 0 1 0 0,-1 0-1 0 0,0 0 1 0 0,0 0-11 0 0,9-22 106 0 0,-7 13-74 0 0,10-25 83 0 0,-2 17-102 0 0,-6-9-13 0 0,1 15 0 0 0,-5 10 0 0 0,0 1 0 0 0,0-1 0 0 0,-1 1 0 0 0,1-1 0 0 0,0 1 0 0 0,-1-1 0 0 0,1 1 0 0 0,-1-1 0 0 0,0 0 0 0 0,1 1 0 0 0,-1-1 0 0 0,0 0 0 0 0,0 1 0 0 0,0-1 0 0 0,1-5 0 0 0,0 1 0 0 0,0 0 0 0 0,1 0 0 0 0,0 0 0 0 0,0 0 0 0 0,0 0 0 0 0,1 0 0 0 0,0 1 0 0 0,2-5 0 0 0,2-3 0 0 0,-3 1-6 0 0,-5 5-21 0 0,1-3-62 0 0,0-5-97 0 0,0 13 196 0 0,2 4 12 0 0,11 8-10 0 0,-6-7-11 0 0,-6-3-3 0 0,-1 0 1 0 0,1 1 0 0 0,-1-1-1 0 0,1 0 1 0 0,-1 0-1 0 0,1 0 1 0 0,-1 1-1 0 0,1-1 1 0 0,-1 0 0 0 0,0 1-1 0 0,1-1 1 0 0,-1 0-1 0 0,0 1 1 0 0,1-1 0 0 0,-1 0-1 0 0,0 1 1 0 0,1-1-1 0 0,-1 1 1 0 0,0-1 0 0 0,1 1-1 0 0,-1-1 1 0 0,0 0-1 0 0,0 1 1 0 0,0-1-1 0 0,0 1 1 0 0,1-1 0 0 0,-1 1-1 0 0,0-1 1 0 0,0 1-1 0 0,0-1 1 0 0,0 1 0 0 0,0 0-1 0 0,0-1 1 0 0,0 1-1 0 0,0-1 1 0 0,-1 1 0 0 0,1-1-1 0 0,0 1 2 0 0,0 0-3 0 0,0 1 0 0 0,0-1 0 0 0,1 1-1 0 0,-1 0 1 0 0,0-1 0 0 0,1 1 0 0 0,-1-1 0 0 0,1 1 0 0 0,0-1-1 0 0,-1 1 1 0 0,1-1 0 0 0,0 1 0 0 0,1 0 3 0 0,-1 0-3 0 0,0-1 1 0 0,0 1-1 0 0,-1 0 1 0 0,1 0-1 0 0,0-1 0 0 0,0 1 1 0 0,-1 0-1 0 0,1 0 1 0 0,-1 0-1 0 0,0 0 1 0 0,1 0-1 0 0,-1 0 0 0 0,0 2 3 0 0,4 20 6 0 0,11 16-70 0 0,-5-15 32 0 0,-2-3-16 0 0,4 4 43 0 0,-11-24 4 0 0,25 29 12 0 0,-21-20 19 0 0,-4-9-27 0 0,0 0-1 0 0,0 1 1 0 0,0-1-1 0 0,1 0 1 0 0,-1 0 0 0 0,0 0-1 0 0,1 0 1 0 0,0 0-1 0 0,0 0-2 0 0,13 11 0 0 0,-10-12 0 0 0,-1 0 0 0 0,0 0 0 0 0,0 0 0 0 0,1-1 0 0 0,-1 1 0 0 0,0-1 0 0 0,1 0 0 0 0,-1 0 0 0 0,4-1 0 0 0,8 0 0 0 0,-4 1-1 0 0,-8 0 9 0 0,0 0 0 0 0,0 0-1 0 0,0 0 1 0 0,1-1 0 0 0,1 0-8 0 0,7-4 57 0 0,1-7 35 0 0,-10 8-50 0 0,0 0-4 0 0,-1 0-1 0 0,1 1 1 0 0,0-1-1 0 0,0 1 0 0 0,2-1-37 0 0,4-1 82 0 0,-7 4-65 0 0,-1 0 0 0 0,0 0 0 0 0,1 0 0 0 0,-1 0 1 0 0,0-1-1 0 0,0 1 0 0 0,0-1 0 0 0,0 1 0 0 0,0-1-17 0 0,13-12 100 0 0,-13 14-92 0 0,-1 0 0 0 0,0-1 0 0 0,0 0 0 0 0,0 1 0 0 0,0-1 0 0 0,0 0 0 0 0,0 0 0 0 0,0 1 0 0 0,0-1-1 0 0,0 0 1 0 0,-1 0 0 0 0,1 0 0 0 0,0 0-8 0 0,0-11 53 0 0,-2 11-45 0 0,1-1-1 0 0,0 0 1 0 0,0 0 0 0 0,0 1 0 0 0,0-1-1 0 0,0 0 1 0 0,0 0 0 0 0,1 1 0 0 0,-1-1 0 0 0,0 0-1 0 0,1 1 1 0 0,-1-1 0 0 0,1 0 0 0 0,0 1-1 0 0,0-1-7 0 0,4-7 15 0 0,-4 8-11 0 0,0 0-1 0 0,0-1 1 0 0,-1 1 0 0 0,1-1 0 0 0,0 1 0 0 0,-1-1 0 0 0,1 1 0 0 0,0-1 0 0 0,-1 1 0 0 0,0-1 0 0 0,1 0 0 0 0,-1 1 0 0 0,0-1 0 0 0,0 0-4 0 0,1-14 5 0 0,0-9 55 0 0,-1 22-46 0 0,0 1 0 0 0,-1 0 0 0 0,1-1 0 0 0,0 1 0 0 0,-1 0 0 0 0,0 0 0 0 0,1-1 0 0 0,-2 0-14 0 0,-7-13 66 0 0,-2-4-6 0 0,5 6-71 0 0,1-12-59 0 0,-6 5 2 0 0,6-6-10 0 0,-1 12-15 0 0,5 12 68 0 0,0-1-1 0 0,0 1 0 0 0,0 0 0 0 0,0-1 0 0 0,0 1 1 0 0,1-1-1 0 0,-1 1 0 0 0,1-2 26 0 0,-2-14-157 0 0,-4 3 64 0 0,2 8 23 0 0,2 1-14 0 0,1 0-22 0 0,0-2-43 0 0,1 5-42 0 0,0 0 64 0 0,0-3 19 0 0,0-4 38 0 0,0 6 13 0 0,0 0-57 0 0,0 0-81 0 0,0 2 41 0 0,0 0-38 0 0,0 0-43 0 0,0 0-48 0 0,0 0-52 0 0,0 0-56 0 0,0 0-63 0 0,0-1-65 0 0,0-9-771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9936-C465-42E6-BCC6-60B89FFDD1C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69C-F27C-4835-AB0D-58080C5B4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4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9936-C465-42E6-BCC6-60B89FFDD1C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69C-F27C-4835-AB0D-58080C5B4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5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9936-C465-42E6-BCC6-60B89FFDD1C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69C-F27C-4835-AB0D-58080C5B4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7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9936-C465-42E6-BCC6-60B89FFDD1C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69C-F27C-4835-AB0D-58080C5B4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3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9936-C465-42E6-BCC6-60B89FFDD1C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69C-F27C-4835-AB0D-58080C5B4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7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9936-C465-42E6-BCC6-60B89FFDD1C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69C-F27C-4835-AB0D-58080C5B4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5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9936-C465-42E6-BCC6-60B89FFDD1C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69C-F27C-4835-AB0D-58080C5B4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4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9936-C465-42E6-BCC6-60B89FFDD1C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69C-F27C-4835-AB0D-58080C5B4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1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9936-C465-42E6-BCC6-60B89FFDD1C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69C-F27C-4835-AB0D-58080C5B4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8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9936-C465-42E6-BCC6-60B89FFDD1C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69C-F27C-4835-AB0D-58080C5B4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8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9936-C465-42E6-BCC6-60B89FFDD1C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69C-F27C-4835-AB0D-58080C5B4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99936-C465-42E6-BCC6-60B89FFDD1C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69C-F27C-4835-AB0D-58080C5B4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18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7.png"/><Relationship Id="rId42" Type="http://schemas.openxmlformats.org/officeDocument/2006/relationships/customXml" Target="../ink/ink20.xml"/><Relationship Id="rId47" Type="http://schemas.openxmlformats.org/officeDocument/2006/relationships/image" Target="../media/image30.png"/><Relationship Id="rId63" Type="http://schemas.openxmlformats.org/officeDocument/2006/relationships/image" Target="../media/image38.png"/><Relationship Id="rId68" Type="http://schemas.openxmlformats.org/officeDocument/2006/relationships/customXml" Target="../ink/ink33.xml"/><Relationship Id="rId16" Type="http://schemas.openxmlformats.org/officeDocument/2006/relationships/customXml" Target="../ink/ink7.xml"/><Relationship Id="rId11" Type="http://schemas.openxmlformats.org/officeDocument/2006/relationships/image" Target="../media/image12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5.png"/><Relationship Id="rId40" Type="http://schemas.openxmlformats.org/officeDocument/2006/relationships/customXml" Target="../ink/ink19.xml"/><Relationship Id="rId45" Type="http://schemas.openxmlformats.org/officeDocument/2006/relationships/image" Target="../media/image29.png"/><Relationship Id="rId53" Type="http://schemas.openxmlformats.org/officeDocument/2006/relationships/image" Target="../media/image33.png"/><Relationship Id="rId58" Type="http://schemas.openxmlformats.org/officeDocument/2006/relationships/customXml" Target="../ink/ink28.xml"/><Relationship Id="rId66" Type="http://schemas.openxmlformats.org/officeDocument/2006/relationships/customXml" Target="../ink/ink32.xml"/><Relationship Id="rId74" Type="http://schemas.openxmlformats.org/officeDocument/2006/relationships/customXml" Target="../ink/ink36.xml"/><Relationship Id="rId79" Type="http://schemas.openxmlformats.org/officeDocument/2006/relationships/image" Target="../media/image46.png"/><Relationship Id="rId5" Type="http://schemas.openxmlformats.org/officeDocument/2006/relationships/image" Target="../media/image3.png"/><Relationship Id="rId61" Type="http://schemas.openxmlformats.org/officeDocument/2006/relationships/image" Target="../media/image37.png"/><Relationship Id="rId19" Type="http://schemas.openxmlformats.org/officeDocument/2006/relationships/image" Target="../media/image16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0.png"/><Relationship Id="rId30" Type="http://schemas.openxmlformats.org/officeDocument/2006/relationships/customXml" Target="../ink/ink14.xml"/><Relationship Id="rId35" Type="http://schemas.openxmlformats.org/officeDocument/2006/relationships/image" Target="../media/image24.png"/><Relationship Id="rId43" Type="http://schemas.openxmlformats.org/officeDocument/2006/relationships/image" Target="../media/image28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41.png"/><Relationship Id="rId77" Type="http://schemas.openxmlformats.org/officeDocument/2006/relationships/image" Target="../media/image45.png"/><Relationship Id="rId8" Type="http://schemas.openxmlformats.org/officeDocument/2006/relationships/customXml" Target="../ink/ink3.xml"/><Relationship Id="rId51" Type="http://schemas.openxmlformats.org/officeDocument/2006/relationships/image" Target="../media/image32.png"/><Relationship Id="rId72" Type="http://schemas.openxmlformats.org/officeDocument/2006/relationships/customXml" Target="../ink/ink35.xml"/><Relationship Id="rId80" Type="http://schemas.openxmlformats.org/officeDocument/2006/relationships/customXml" Target="../ink/ink39.xml"/><Relationship Id="rId12" Type="http://schemas.openxmlformats.org/officeDocument/2006/relationships/customXml" Target="../ink/ink5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6.png"/><Relationship Id="rId67" Type="http://schemas.openxmlformats.org/officeDocument/2006/relationships/image" Target="../media/image40.png"/><Relationship Id="rId20" Type="http://schemas.openxmlformats.org/officeDocument/2006/relationships/customXml" Target="../ink/ink9.xml"/><Relationship Id="rId41" Type="http://schemas.openxmlformats.org/officeDocument/2006/relationships/image" Target="../media/image27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75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31.png"/><Relationship Id="rId57" Type="http://schemas.openxmlformats.org/officeDocument/2006/relationships/image" Target="../media/image35.png"/><Relationship Id="rId10" Type="http://schemas.openxmlformats.org/officeDocument/2006/relationships/customXml" Target="../ink/ink4.xml"/><Relationship Id="rId31" Type="http://schemas.openxmlformats.org/officeDocument/2006/relationships/image" Target="../media/image22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9.png"/><Relationship Id="rId73" Type="http://schemas.openxmlformats.org/officeDocument/2006/relationships/image" Target="../media/image43.png"/><Relationship Id="rId78" Type="http://schemas.openxmlformats.org/officeDocument/2006/relationships/customXml" Target="../ink/ink38.xml"/><Relationship Id="rId81" Type="http://schemas.openxmlformats.org/officeDocument/2006/relationships/image" Target="../media/image47.png"/><Relationship Id="rId9" Type="http://schemas.openxmlformats.org/officeDocument/2006/relationships/image" Target="../media/image11.png"/><Relationship Id="rId13" Type="http://schemas.openxmlformats.org/officeDocument/2006/relationships/image" Target="../media/image13.png"/><Relationship Id="rId18" Type="http://schemas.openxmlformats.org/officeDocument/2006/relationships/customXml" Target="../ink/ink8.xml"/><Relationship Id="rId39" Type="http://schemas.openxmlformats.org/officeDocument/2006/relationships/image" Target="../media/image26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34.png"/><Relationship Id="rId76" Type="http://schemas.openxmlformats.org/officeDocument/2006/relationships/customXml" Target="../ink/ink37.xml"/><Relationship Id="rId7" Type="http://schemas.openxmlformats.org/officeDocument/2006/relationships/image" Target="../media/image10.png"/><Relationship Id="rId71" Type="http://schemas.openxmlformats.org/officeDocument/2006/relationships/image" Target="../media/image42.png"/><Relationship Id="rId2" Type="http://schemas.openxmlformats.org/officeDocument/2006/relationships/customXml" Target="../ink/ink1.xml"/><Relationship Id="rId2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1.xml"/><Relationship Id="rId21" Type="http://schemas.openxmlformats.org/officeDocument/2006/relationships/image" Target="../media/image56.png"/><Relationship Id="rId42" Type="http://schemas.openxmlformats.org/officeDocument/2006/relationships/customXml" Target="../ink/ink59.xml"/><Relationship Id="rId47" Type="http://schemas.openxmlformats.org/officeDocument/2006/relationships/image" Target="../media/image69.png"/><Relationship Id="rId63" Type="http://schemas.openxmlformats.org/officeDocument/2006/relationships/image" Target="../media/image77.png"/><Relationship Id="rId68" Type="http://schemas.openxmlformats.org/officeDocument/2006/relationships/customXml" Target="../ink/ink72.xml"/><Relationship Id="rId7" Type="http://schemas.openxmlformats.org/officeDocument/2006/relationships/image" Target="../media/image49.png"/><Relationship Id="rId71" Type="http://schemas.openxmlformats.org/officeDocument/2006/relationships/image" Target="../media/image81.png"/><Relationship Id="rId2" Type="http://schemas.openxmlformats.org/officeDocument/2006/relationships/customXml" Target="../ink/ink40.xml"/><Relationship Id="rId16" Type="http://schemas.openxmlformats.org/officeDocument/2006/relationships/customXml" Target="../ink/ink46.xml"/><Relationship Id="rId29" Type="http://schemas.openxmlformats.org/officeDocument/2006/relationships/image" Target="../media/image60.png"/><Relationship Id="rId11" Type="http://schemas.openxmlformats.org/officeDocument/2006/relationships/image" Target="../media/image51.png"/><Relationship Id="rId24" Type="http://schemas.openxmlformats.org/officeDocument/2006/relationships/customXml" Target="../ink/ink50.xml"/><Relationship Id="rId32" Type="http://schemas.openxmlformats.org/officeDocument/2006/relationships/customXml" Target="../ink/ink54.xml"/><Relationship Id="rId37" Type="http://schemas.openxmlformats.org/officeDocument/2006/relationships/image" Target="../media/image64.png"/><Relationship Id="rId40" Type="http://schemas.openxmlformats.org/officeDocument/2006/relationships/customXml" Target="../ink/ink58.xml"/><Relationship Id="rId45" Type="http://schemas.openxmlformats.org/officeDocument/2006/relationships/image" Target="../media/image68.png"/><Relationship Id="rId53" Type="http://schemas.openxmlformats.org/officeDocument/2006/relationships/image" Target="../media/image72.png"/><Relationship Id="rId58" Type="http://schemas.openxmlformats.org/officeDocument/2006/relationships/customXml" Target="../ink/ink67.xml"/><Relationship Id="rId66" Type="http://schemas.openxmlformats.org/officeDocument/2006/relationships/customXml" Target="../ink/ink71.xml"/><Relationship Id="rId5" Type="http://schemas.openxmlformats.org/officeDocument/2006/relationships/image" Target="../media/image480.png"/><Relationship Id="rId61" Type="http://schemas.openxmlformats.org/officeDocument/2006/relationships/image" Target="../media/image76.png"/><Relationship Id="rId19" Type="http://schemas.openxmlformats.org/officeDocument/2006/relationships/image" Target="../media/image55.png"/><Relationship Id="rId14" Type="http://schemas.openxmlformats.org/officeDocument/2006/relationships/customXml" Target="../ink/ink45.xml"/><Relationship Id="rId22" Type="http://schemas.openxmlformats.org/officeDocument/2006/relationships/customXml" Target="../ink/ink49.xml"/><Relationship Id="rId27" Type="http://schemas.openxmlformats.org/officeDocument/2006/relationships/image" Target="../media/image59.png"/><Relationship Id="rId30" Type="http://schemas.openxmlformats.org/officeDocument/2006/relationships/customXml" Target="../ink/ink53.xml"/><Relationship Id="rId35" Type="http://schemas.openxmlformats.org/officeDocument/2006/relationships/image" Target="../media/image63.png"/><Relationship Id="rId43" Type="http://schemas.openxmlformats.org/officeDocument/2006/relationships/image" Target="../media/image67.png"/><Relationship Id="rId48" Type="http://schemas.openxmlformats.org/officeDocument/2006/relationships/customXml" Target="../ink/ink62.xml"/><Relationship Id="rId56" Type="http://schemas.openxmlformats.org/officeDocument/2006/relationships/customXml" Target="../ink/ink66.xml"/><Relationship Id="rId64" Type="http://schemas.openxmlformats.org/officeDocument/2006/relationships/customXml" Target="../ink/ink70.xml"/><Relationship Id="rId69" Type="http://schemas.openxmlformats.org/officeDocument/2006/relationships/image" Target="../media/image80.png"/><Relationship Id="rId8" Type="http://schemas.openxmlformats.org/officeDocument/2006/relationships/customXml" Target="../ink/ink42.xml"/><Relationship Id="rId51" Type="http://schemas.openxmlformats.org/officeDocument/2006/relationships/image" Target="../media/image71.png"/><Relationship Id="rId72" Type="http://schemas.openxmlformats.org/officeDocument/2006/relationships/customXml" Target="../ink/ink74.xml"/><Relationship Id="rId12" Type="http://schemas.openxmlformats.org/officeDocument/2006/relationships/customXml" Target="../ink/ink44.xml"/><Relationship Id="rId17" Type="http://schemas.openxmlformats.org/officeDocument/2006/relationships/image" Target="../media/image54.png"/><Relationship Id="rId25" Type="http://schemas.openxmlformats.org/officeDocument/2006/relationships/image" Target="../media/image58.png"/><Relationship Id="rId33" Type="http://schemas.openxmlformats.org/officeDocument/2006/relationships/image" Target="../media/image62.png"/><Relationship Id="rId38" Type="http://schemas.openxmlformats.org/officeDocument/2006/relationships/customXml" Target="../ink/ink57.xml"/><Relationship Id="rId46" Type="http://schemas.openxmlformats.org/officeDocument/2006/relationships/customXml" Target="../ink/ink61.xml"/><Relationship Id="rId59" Type="http://schemas.openxmlformats.org/officeDocument/2006/relationships/image" Target="../media/image75.png"/><Relationship Id="rId67" Type="http://schemas.openxmlformats.org/officeDocument/2006/relationships/image" Target="../media/image79.png"/><Relationship Id="rId20" Type="http://schemas.openxmlformats.org/officeDocument/2006/relationships/customXml" Target="../ink/ink48.xml"/><Relationship Id="rId41" Type="http://schemas.openxmlformats.org/officeDocument/2006/relationships/image" Target="../media/image66.png"/><Relationship Id="rId54" Type="http://schemas.openxmlformats.org/officeDocument/2006/relationships/customXml" Target="../ink/ink65.xml"/><Relationship Id="rId62" Type="http://schemas.openxmlformats.org/officeDocument/2006/relationships/customXml" Target="../ink/ink69.xml"/><Relationship Id="rId70" Type="http://schemas.openxmlformats.org/officeDocument/2006/relationships/customXml" Target="../ink/ink7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1.xml"/><Relationship Id="rId15" Type="http://schemas.openxmlformats.org/officeDocument/2006/relationships/image" Target="../media/image53.png"/><Relationship Id="rId23" Type="http://schemas.openxmlformats.org/officeDocument/2006/relationships/image" Target="../media/image57.png"/><Relationship Id="rId28" Type="http://schemas.openxmlformats.org/officeDocument/2006/relationships/customXml" Target="../ink/ink52.xml"/><Relationship Id="rId36" Type="http://schemas.openxmlformats.org/officeDocument/2006/relationships/customXml" Target="../ink/ink56.xml"/><Relationship Id="rId49" Type="http://schemas.openxmlformats.org/officeDocument/2006/relationships/image" Target="../media/image70.png"/><Relationship Id="rId57" Type="http://schemas.openxmlformats.org/officeDocument/2006/relationships/image" Target="../media/image74.png"/><Relationship Id="rId10" Type="http://schemas.openxmlformats.org/officeDocument/2006/relationships/customXml" Target="../ink/ink43.xml"/><Relationship Id="rId31" Type="http://schemas.openxmlformats.org/officeDocument/2006/relationships/image" Target="../media/image61.png"/><Relationship Id="rId44" Type="http://schemas.openxmlformats.org/officeDocument/2006/relationships/customXml" Target="../ink/ink60.xml"/><Relationship Id="rId52" Type="http://schemas.openxmlformats.org/officeDocument/2006/relationships/customXml" Target="../ink/ink64.xml"/><Relationship Id="rId60" Type="http://schemas.openxmlformats.org/officeDocument/2006/relationships/customXml" Target="../ink/ink68.xml"/><Relationship Id="rId65" Type="http://schemas.openxmlformats.org/officeDocument/2006/relationships/image" Target="../media/image78.png"/><Relationship Id="rId73" Type="http://schemas.openxmlformats.org/officeDocument/2006/relationships/image" Target="../media/image82.png"/><Relationship Id="rId9" Type="http://schemas.openxmlformats.org/officeDocument/2006/relationships/image" Target="../media/image50.png"/><Relationship Id="rId13" Type="http://schemas.openxmlformats.org/officeDocument/2006/relationships/image" Target="../media/image52.png"/><Relationship Id="rId18" Type="http://schemas.openxmlformats.org/officeDocument/2006/relationships/customXml" Target="../ink/ink47.xml"/><Relationship Id="rId39" Type="http://schemas.openxmlformats.org/officeDocument/2006/relationships/image" Target="../media/image65.png"/><Relationship Id="rId34" Type="http://schemas.openxmlformats.org/officeDocument/2006/relationships/customXml" Target="../ink/ink55.xml"/><Relationship Id="rId50" Type="http://schemas.openxmlformats.org/officeDocument/2006/relationships/customXml" Target="../ink/ink63.xml"/><Relationship Id="rId55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6.xml"/><Relationship Id="rId21" Type="http://schemas.openxmlformats.org/officeDocument/2006/relationships/image" Target="../media/image91.png"/><Relationship Id="rId42" Type="http://schemas.openxmlformats.org/officeDocument/2006/relationships/customXml" Target="../ink/ink94.xml"/><Relationship Id="rId47" Type="http://schemas.openxmlformats.org/officeDocument/2006/relationships/image" Target="../media/image103.png"/><Relationship Id="rId63" Type="http://schemas.openxmlformats.org/officeDocument/2006/relationships/image" Target="../media/image111.png"/><Relationship Id="rId68" Type="http://schemas.openxmlformats.org/officeDocument/2006/relationships/customXml" Target="../ink/ink107.xml"/><Relationship Id="rId16" Type="http://schemas.openxmlformats.org/officeDocument/2006/relationships/customXml" Target="../ink/ink81.xml"/><Relationship Id="rId11" Type="http://schemas.openxmlformats.org/officeDocument/2006/relationships/image" Target="../media/image86.png"/><Relationship Id="rId24" Type="http://schemas.openxmlformats.org/officeDocument/2006/relationships/customXml" Target="../ink/ink85.xml"/><Relationship Id="rId32" Type="http://schemas.openxmlformats.org/officeDocument/2006/relationships/customXml" Target="../ink/ink89.xml"/><Relationship Id="rId37" Type="http://schemas.openxmlformats.org/officeDocument/2006/relationships/image" Target="../media/image99.png"/><Relationship Id="rId40" Type="http://schemas.openxmlformats.org/officeDocument/2006/relationships/customXml" Target="../ink/ink93.xml"/><Relationship Id="rId45" Type="http://schemas.openxmlformats.org/officeDocument/2006/relationships/image" Target="../media/image102.png"/><Relationship Id="rId53" Type="http://schemas.openxmlformats.org/officeDocument/2006/relationships/image" Target="../media/image106.png"/><Relationship Id="rId58" Type="http://schemas.openxmlformats.org/officeDocument/2006/relationships/customXml" Target="../ink/ink102.xml"/><Relationship Id="rId66" Type="http://schemas.openxmlformats.org/officeDocument/2006/relationships/customXml" Target="../ink/ink106.xml"/><Relationship Id="rId74" Type="http://schemas.openxmlformats.org/officeDocument/2006/relationships/customXml" Target="../ink/ink110.xml"/><Relationship Id="rId79" Type="http://schemas.openxmlformats.org/officeDocument/2006/relationships/image" Target="../media/image119.png"/><Relationship Id="rId5" Type="http://schemas.openxmlformats.org/officeDocument/2006/relationships/image" Target="../media/image830.png"/><Relationship Id="rId61" Type="http://schemas.openxmlformats.org/officeDocument/2006/relationships/image" Target="../media/image110.png"/><Relationship Id="rId19" Type="http://schemas.openxmlformats.org/officeDocument/2006/relationships/image" Target="../media/image90.png"/><Relationship Id="rId14" Type="http://schemas.openxmlformats.org/officeDocument/2006/relationships/customXml" Target="../ink/ink80.xml"/><Relationship Id="rId22" Type="http://schemas.openxmlformats.org/officeDocument/2006/relationships/customXml" Target="../ink/ink84.xml"/><Relationship Id="rId27" Type="http://schemas.openxmlformats.org/officeDocument/2006/relationships/image" Target="../media/image94.png"/><Relationship Id="rId30" Type="http://schemas.openxmlformats.org/officeDocument/2006/relationships/customXml" Target="../ink/ink88.xml"/><Relationship Id="rId35" Type="http://schemas.openxmlformats.org/officeDocument/2006/relationships/image" Target="../media/image98.png"/><Relationship Id="rId43" Type="http://schemas.openxmlformats.org/officeDocument/2006/relationships/image" Target="../media/image101.png"/><Relationship Id="rId48" Type="http://schemas.openxmlformats.org/officeDocument/2006/relationships/customXml" Target="../ink/ink97.xml"/><Relationship Id="rId56" Type="http://schemas.openxmlformats.org/officeDocument/2006/relationships/customXml" Target="../ink/ink101.xml"/><Relationship Id="rId64" Type="http://schemas.openxmlformats.org/officeDocument/2006/relationships/customXml" Target="../ink/ink105.xml"/><Relationship Id="rId69" Type="http://schemas.openxmlformats.org/officeDocument/2006/relationships/image" Target="../media/image114.png"/><Relationship Id="rId77" Type="http://schemas.openxmlformats.org/officeDocument/2006/relationships/image" Target="../media/image118.png"/><Relationship Id="rId8" Type="http://schemas.openxmlformats.org/officeDocument/2006/relationships/customXml" Target="../ink/ink77.xml"/><Relationship Id="rId51" Type="http://schemas.openxmlformats.org/officeDocument/2006/relationships/image" Target="../media/image105.png"/><Relationship Id="rId72" Type="http://schemas.openxmlformats.org/officeDocument/2006/relationships/customXml" Target="../ink/ink109.xml"/><Relationship Id="rId80" Type="http://schemas.openxmlformats.org/officeDocument/2006/relationships/customXml" Target="../ink/ink113.xml"/><Relationship Id="rId12" Type="http://schemas.openxmlformats.org/officeDocument/2006/relationships/customXml" Target="../ink/ink79.xml"/><Relationship Id="rId17" Type="http://schemas.openxmlformats.org/officeDocument/2006/relationships/image" Target="../media/image89.png"/><Relationship Id="rId25" Type="http://schemas.openxmlformats.org/officeDocument/2006/relationships/image" Target="../media/image93.png"/><Relationship Id="rId33" Type="http://schemas.openxmlformats.org/officeDocument/2006/relationships/image" Target="../media/image97.png"/><Relationship Id="rId38" Type="http://schemas.openxmlformats.org/officeDocument/2006/relationships/customXml" Target="../ink/ink92.xml"/><Relationship Id="rId46" Type="http://schemas.openxmlformats.org/officeDocument/2006/relationships/customXml" Target="../ink/ink96.xml"/><Relationship Id="rId59" Type="http://schemas.openxmlformats.org/officeDocument/2006/relationships/image" Target="../media/image109.png"/><Relationship Id="rId67" Type="http://schemas.openxmlformats.org/officeDocument/2006/relationships/image" Target="../media/image113.png"/><Relationship Id="rId20" Type="http://schemas.openxmlformats.org/officeDocument/2006/relationships/customXml" Target="../ink/ink83.xml"/><Relationship Id="rId41" Type="http://schemas.openxmlformats.org/officeDocument/2006/relationships/image" Target="../media/image100.png"/><Relationship Id="rId54" Type="http://schemas.openxmlformats.org/officeDocument/2006/relationships/customXml" Target="../ink/ink100.xml"/><Relationship Id="rId62" Type="http://schemas.openxmlformats.org/officeDocument/2006/relationships/customXml" Target="../ink/ink104.xml"/><Relationship Id="rId70" Type="http://schemas.openxmlformats.org/officeDocument/2006/relationships/customXml" Target="../ink/ink108.xml"/><Relationship Id="rId75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6.xml"/><Relationship Id="rId15" Type="http://schemas.openxmlformats.org/officeDocument/2006/relationships/image" Target="../media/image88.png"/><Relationship Id="rId23" Type="http://schemas.openxmlformats.org/officeDocument/2006/relationships/image" Target="../media/image92.png"/><Relationship Id="rId28" Type="http://schemas.openxmlformats.org/officeDocument/2006/relationships/customXml" Target="../ink/ink87.xml"/><Relationship Id="rId36" Type="http://schemas.openxmlformats.org/officeDocument/2006/relationships/customXml" Target="../ink/ink91.xml"/><Relationship Id="rId49" Type="http://schemas.openxmlformats.org/officeDocument/2006/relationships/image" Target="../media/image104.png"/><Relationship Id="rId57" Type="http://schemas.openxmlformats.org/officeDocument/2006/relationships/image" Target="../media/image108.png"/><Relationship Id="rId10" Type="http://schemas.openxmlformats.org/officeDocument/2006/relationships/customXml" Target="../ink/ink78.xml"/><Relationship Id="rId31" Type="http://schemas.openxmlformats.org/officeDocument/2006/relationships/image" Target="../media/image96.png"/><Relationship Id="rId44" Type="http://schemas.openxmlformats.org/officeDocument/2006/relationships/customXml" Target="../ink/ink95.xml"/><Relationship Id="rId52" Type="http://schemas.openxmlformats.org/officeDocument/2006/relationships/customXml" Target="../ink/ink99.xml"/><Relationship Id="rId60" Type="http://schemas.openxmlformats.org/officeDocument/2006/relationships/customXml" Target="../ink/ink103.xml"/><Relationship Id="rId65" Type="http://schemas.openxmlformats.org/officeDocument/2006/relationships/image" Target="../media/image112.png"/><Relationship Id="rId73" Type="http://schemas.openxmlformats.org/officeDocument/2006/relationships/image" Target="../media/image116.png"/><Relationship Id="rId78" Type="http://schemas.openxmlformats.org/officeDocument/2006/relationships/customXml" Target="../ink/ink112.xml"/><Relationship Id="rId81" Type="http://schemas.openxmlformats.org/officeDocument/2006/relationships/image" Target="../media/image120.png"/><Relationship Id="rId9" Type="http://schemas.openxmlformats.org/officeDocument/2006/relationships/image" Target="../media/image85.png"/><Relationship Id="rId13" Type="http://schemas.openxmlformats.org/officeDocument/2006/relationships/image" Target="../media/image87.png"/><Relationship Id="rId18" Type="http://schemas.openxmlformats.org/officeDocument/2006/relationships/customXml" Target="../ink/ink82.xml"/><Relationship Id="rId39" Type="http://schemas.openxmlformats.org/officeDocument/2006/relationships/image" Target="../media/image35.png"/><Relationship Id="rId34" Type="http://schemas.openxmlformats.org/officeDocument/2006/relationships/customXml" Target="../ink/ink90.xml"/><Relationship Id="rId50" Type="http://schemas.openxmlformats.org/officeDocument/2006/relationships/customXml" Target="../ink/ink98.xml"/><Relationship Id="rId55" Type="http://schemas.openxmlformats.org/officeDocument/2006/relationships/image" Target="../media/image107.png"/><Relationship Id="rId76" Type="http://schemas.openxmlformats.org/officeDocument/2006/relationships/customXml" Target="../ink/ink111.xml"/><Relationship Id="rId7" Type="http://schemas.openxmlformats.org/officeDocument/2006/relationships/image" Target="../media/image84.png"/><Relationship Id="rId71" Type="http://schemas.openxmlformats.org/officeDocument/2006/relationships/image" Target="../media/image115.png"/><Relationship Id="rId2" Type="http://schemas.openxmlformats.org/officeDocument/2006/relationships/customXml" Target="../ink/ink75.xml"/><Relationship Id="rId29" Type="http://schemas.openxmlformats.org/officeDocument/2006/relationships/image" Target="../media/image9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2476974" y="2820470"/>
            <a:ext cx="70640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Set Identities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38D1B3D-94B1-4BE6-9D28-1E0CCB7AD058}"/>
                  </a:ext>
                </a:extLst>
              </p14:cNvPr>
              <p14:cNvContentPartPr/>
              <p14:nvPr/>
            </p14:nvContentPartPr>
            <p14:xfrm>
              <a:off x="1800250" y="249782"/>
              <a:ext cx="45720" cy="318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38D1B3D-94B1-4BE6-9D28-1E0CCB7AD0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2250" y="231782"/>
                <a:ext cx="8136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5586285-D685-4ABC-9CCD-DEEC9C0F4455}"/>
                  </a:ext>
                </a:extLst>
              </p14:cNvPr>
              <p14:cNvContentPartPr/>
              <p14:nvPr/>
            </p14:nvContentPartPr>
            <p14:xfrm>
              <a:off x="2283010" y="380102"/>
              <a:ext cx="210600" cy="177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5586285-D685-4ABC-9CCD-DEEC9C0F44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65010" y="362102"/>
                <a:ext cx="24624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0AC5068-013B-4C59-8D3A-C39630538C18}"/>
                  </a:ext>
                </a:extLst>
              </p14:cNvPr>
              <p14:cNvContentPartPr/>
              <p14:nvPr/>
            </p14:nvContentPartPr>
            <p14:xfrm>
              <a:off x="3328090" y="209822"/>
              <a:ext cx="329400" cy="324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0AC5068-013B-4C59-8D3A-C39630538C1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10110" y="192182"/>
                <a:ext cx="365001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F381D6E-3378-49E0-9139-D22B9C026CFD}"/>
                  </a:ext>
                </a:extLst>
              </p14:cNvPr>
              <p14:cNvContentPartPr/>
              <p14:nvPr/>
            </p14:nvContentPartPr>
            <p14:xfrm>
              <a:off x="2606650" y="227102"/>
              <a:ext cx="574920" cy="312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F381D6E-3378-49E0-9139-D22B9C026CF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88999" y="209123"/>
                <a:ext cx="610582" cy="348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881FDFE-EE48-47F5-B904-5547887293A4}"/>
                  </a:ext>
                </a:extLst>
              </p14:cNvPr>
              <p14:cNvContentPartPr/>
              <p14:nvPr/>
            </p14:nvContentPartPr>
            <p14:xfrm>
              <a:off x="2004370" y="204422"/>
              <a:ext cx="158040" cy="358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881FDFE-EE48-47F5-B904-5547887293A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86690" y="186422"/>
                <a:ext cx="193761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477A33-7D36-4ABA-A4F6-8DFE8D3ADE40}"/>
                  </a:ext>
                </a:extLst>
              </p14:cNvPr>
              <p14:cNvContentPartPr/>
              <p14:nvPr/>
            </p14:nvContentPartPr>
            <p14:xfrm>
              <a:off x="567250" y="266702"/>
              <a:ext cx="898200" cy="3812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477A33-7D36-4ABA-A4F6-8DFE8D3ADE4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9610" y="249045"/>
                <a:ext cx="933840" cy="416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E8A9CEA-2623-4ACF-8EE7-74A051C35B36}"/>
                  </a:ext>
                </a:extLst>
              </p14:cNvPr>
              <p14:cNvContentPartPr/>
              <p14:nvPr/>
            </p14:nvContentPartPr>
            <p14:xfrm>
              <a:off x="535570" y="709862"/>
              <a:ext cx="4030920" cy="119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E8A9CEA-2623-4ACF-8EE7-74A051C35B3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7570" y="691862"/>
                <a:ext cx="406656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EA688C0-010A-45BD-8B14-47993E7ABBB8}"/>
                  </a:ext>
                </a:extLst>
              </p14:cNvPr>
              <p14:cNvContentPartPr/>
              <p14:nvPr/>
            </p14:nvContentPartPr>
            <p14:xfrm>
              <a:off x="3804730" y="243662"/>
              <a:ext cx="488880" cy="3024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EA688C0-010A-45BD-8B14-47993E7ABBB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86743" y="226022"/>
                <a:ext cx="524494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EA93854-8951-464F-B6DA-5C0062AF3D63}"/>
                  </a:ext>
                </a:extLst>
              </p14:cNvPr>
              <p14:cNvContentPartPr/>
              <p14:nvPr/>
            </p14:nvContentPartPr>
            <p14:xfrm>
              <a:off x="2572090" y="1113062"/>
              <a:ext cx="1005840" cy="3074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EA93854-8951-464F-B6DA-5C0062AF3D6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54096" y="1095062"/>
                <a:ext cx="1041467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6F94EA34-5C18-44F2-B1AC-0C43E0790807}"/>
                  </a:ext>
                </a:extLst>
              </p14:cNvPr>
              <p14:cNvContentPartPr/>
              <p14:nvPr/>
            </p14:nvContentPartPr>
            <p14:xfrm>
              <a:off x="573370" y="1124222"/>
              <a:ext cx="1726920" cy="5796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6F94EA34-5C18-44F2-B1AC-0C43E079080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5730" y="1106582"/>
                <a:ext cx="1762560" cy="61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BE899FA6-7D7C-4EDF-AD69-A54001EB7CB3}"/>
                  </a:ext>
                </a:extLst>
              </p14:cNvPr>
              <p14:cNvContentPartPr/>
              <p14:nvPr/>
            </p14:nvContentPartPr>
            <p14:xfrm>
              <a:off x="266650" y="1334462"/>
              <a:ext cx="6120" cy="230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BE899FA6-7D7C-4EDF-AD69-A54001EB7CB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9010" y="1316822"/>
                <a:ext cx="417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8984319-F20B-49F6-B2E3-DBF0D229B97B}"/>
                  </a:ext>
                </a:extLst>
              </p14:cNvPr>
              <p14:cNvContentPartPr/>
              <p14:nvPr/>
            </p14:nvContentPartPr>
            <p14:xfrm>
              <a:off x="306610" y="2532902"/>
              <a:ext cx="11880" cy="118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8984319-F20B-49F6-B2E3-DBF0D229B97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8610" y="2514902"/>
                <a:ext cx="47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0F53BFC-F240-4A3E-9A18-DC38D7BD5F85}"/>
                  </a:ext>
                </a:extLst>
              </p14:cNvPr>
              <p14:cNvContentPartPr/>
              <p14:nvPr/>
            </p14:nvContentPartPr>
            <p14:xfrm>
              <a:off x="3748210" y="2226182"/>
              <a:ext cx="68400" cy="2559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0F53BFC-F240-4A3E-9A18-DC38D7BD5F8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30570" y="2208542"/>
                <a:ext cx="10404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F5E1E573-990C-4999-A1A9-20E680F88753}"/>
                  </a:ext>
                </a:extLst>
              </p14:cNvPr>
              <p14:cNvContentPartPr/>
              <p14:nvPr/>
            </p14:nvContentPartPr>
            <p14:xfrm>
              <a:off x="4713730" y="2260382"/>
              <a:ext cx="131040" cy="2048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F5E1E573-990C-4999-A1A9-20E680F8875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96090" y="2242382"/>
                <a:ext cx="1666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50786C19-EEC5-4AAB-AB76-73227C1E3E57}"/>
                  </a:ext>
                </a:extLst>
              </p14:cNvPr>
              <p14:cNvContentPartPr/>
              <p14:nvPr/>
            </p14:nvContentPartPr>
            <p14:xfrm>
              <a:off x="3975370" y="2322662"/>
              <a:ext cx="562680" cy="1594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50786C19-EEC5-4AAB-AB76-73227C1E3E5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57370" y="2305022"/>
                <a:ext cx="5983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E9F63656-1E2C-441A-A7C7-37FDE56D4BD8}"/>
                  </a:ext>
                </a:extLst>
              </p14:cNvPr>
              <p14:cNvContentPartPr/>
              <p14:nvPr/>
            </p14:nvContentPartPr>
            <p14:xfrm>
              <a:off x="2952610" y="2402222"/>
              <a:ext cx="466560" cy="1882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E9F63656-1E2C-441A-A7C7-37FDE56D4BD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34610" y="2384582"/>
                <a:ext cx="5022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FA372B6D-6ECD-4CFC-BF8D-B109FA90358D}"/>
                  </a:ext>
                </a:extLst>
              </p14:cNvPr>
              <p14:cNvContentPartPr/>
              <p14:nvPr/>
            </p14:nvContentPartPr>
            <p14:xfrm>
              <a:off x="664450" y="2305742"/>
              <a:ext cx="2090160" cy="3416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FA372B6D-6ECD-4CFC-BF8D-B109FA9035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6453" y="2287742"/>
                <a:ext cx="2125794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58F3C392-701A-4420-BD0D-C6D28B54589A}"/>
                  </a:ext>
                </a:extLst>
              </p14:cNvPr>
              <p14:cNvContentPartPr/>
              <p14:nvPr/>
            </p14:nvContentPartPr>
            <p14:xfrm>
              <a:off x="368890" y="3651782"/>
              <a:ext cx="6120" cy="118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58F3C392-701A-4420-BD0D-C6D28B54589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51250" y="3633782"/>
                <a:ext cx="41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390D9591-8C0E-4C72-8E57-560255DAC439}"/>
                  </a:ext>
                </a:extLst>
              </p14:cNvPr>
              <p14:cNvContentPartPr/>
              <p14:nvPr/>
            </p14:nvContentPartPr>
            <p14:xfrm>
              <a:off x="800530" y="3555302"/>
              <a:ext cx="51480" cy="2275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390D9591-8C0E-4C72-8E57-560255DAC43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2890" y="3537302"/>
                <a:ext cx="8712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5CB1521A-4652-46F5-BA3E-AA74885E9654}"/>
                  </a:ext>
                </a:extLst>
              </p14:cNvPr>
              <p14:cNvContentPartPr/>
              <p14:nvPr/>
            </p14:nvContentPartPr>
            <p14:xfrm>
              <a:off x="990970" y="3492662"/>
              <a:ext cx="139680" cy="3355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5CB1521A-4652-46F5-BA3E-AA74885E965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2970" y="3475022"/>
                <a:ext cx="17532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11834EE3-A362-4B08-B4C4-BFFE8FCB0B7A}"/>
                  </a:ext>
                </a:extLst>
              </p14:cNvPr>
              <p14:cNvContentPartPr/>
              <p14:nvPr/>
            </p14:nvContentPartPr>
            <p14:xfrm>
              <a:off x="4003810" y="3486902"/>
              <a:ext cx="63000" cy="2671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11834EE3-A362-4B08-B4C4-BFFE8FCB0B7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986170" y="3469262"/>
                <a:ext cx="9864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FBC1E50-26BF-46D3-918D-5DF61CB2BEF4}"/>
                  </a:ext>
                </a:extLst>
              </p14:cNvPr>
              <p14:cNvContentPartPr/>
              <p14:nvPr/>
            </p14:nvContentPartPr>
            <p14:xfrm>
              <a:off x="4230970" y="3572222"/>
              <a:ext cx="187920" cy="1594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FBC1E50-26BF-46D3-918D-5DF61CB2BEF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213330" y="3554582"/>
                <a:ext cx="2235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10B79801-94E0-4EE0-9F27-37227FF22E71}"/>
                  </a:ext>
                </a:extLst>
              </p14:cNvPr>
              <p14:cNvContentPartPr/>
              <p14:nvPr/>
            </p14:nvContentPartPr>
            <p14:xfrm>
              <a:off x="4526530" y="3543782"/>
              <a:ext cx="329760" cy="180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10B79801-94E0-4EE0-9F27-37227FF22E7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508530" y="3526142"/>
                <a:ext cx="365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3BD096FF-CCC2-47E4-9B46-64455921127D}"/>
                  </a:ext>
                </a:extLst>
              </p14:cNvPr>
              <p14:cNvContentPartPr/>
              <p14:nvPr/>
            </p14:nvContentPartPr>
            <p14:xfrm>
              <a:off x="2339170" y="3526862"/>
              <a:ext cx="1233720" cy="3182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3BD096FF-CCC2-47E4-9B46-64455921127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321525" y="3508862"/>
                <a:ext cx="126937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DAFEFDB6-D9FA-4377-959D-9A7BF8EF48B7}"/>
                  </a:ext>
                </a:extLst>
              </p14:cNvPr>
              <p14:cNvContentPartPr/>
              <p14:nvPr/>
            </p14:nvContentPartPr>
            <p14:xfrm>
              <a:off x="1283290" y="3662222"/>
              <a:ext cx="921240" cy="2509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DAFEFDB6-D9FA-4377-959D-9A7BF8EF48B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265650" y="3644248"/>
                <a:ext cx="956880" cy="2865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C1DFD38E-08FD-4933-9F80-A2B770FE7F89}"/>
                  </a:ext>
                </a:extLst>
              </p14:cNvPr>
              <p14:cNvContentPartPr/>
              <p14:nvPr/>
            </p14:nvContentPartPr>
            <p14:xfrm>
              <a:off x="5088490" y="3509222"/>
              <a:ext cx="119880" cy="2113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C1DFD38E-08FD-4933-9F80-A2B770FE7F8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070850" y="3491582"/>
                <a:ext cx="15552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52C77235-6A60-4483-9CD1-AE1A02FEB4E4}"/>
                  </a:ext>
                </a:extLst>
              </p14:cNvPr>
              <p14:cNvContentPartPr/>
              <p14:nvPr/>
            </p14:nvContentPartPr>
            <p14:xfrm>
              <a:off x="448450" y="5065862"/>
              <a:ext cx="360" cy="3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52C77235-6A60-4483-9CD1-AE1A02FEB4E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30810" y="504822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F17B24CB-18A1-49A2-98DE-06131FA1F5CE}"/>
                  </a:ext>
                </a:extLst>
              </p14:cNvPr>
              <p14:cNvContentPartPr/>
              <p14:nvPr/>
            </p14:nvContentPartPr>
            <p14:xfrm>
              <a:off x="811330" y="4838342"/>
              <a:ext cx="159840" cy="2736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F17B24CB-18A1-49A2-98DE-06131FA1F5C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93690" y="4820342"/>
                <a:ext cx="19548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2D081A1D-B54C-400D-9E4E-D432B7FAEDF5}"/>
                  </a:ext>
                </a:extLst>
              </p14:cNvPr>
              <p14:cNvContentPartPr/>
              <p14:nvPr/>
            </p14:nvContentPartPr>
            <p14:xfrm>
              <a:off x="1864690" y="4941302"/>
              <a:ext cx="197280" cy="3009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2D081A1D-B54C-400D-9E4E-D432B7FAEDF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846690" y="4923302"/>
                <a:ext cx="23292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0BB950BD-05D7-4220-A53E-0F432128A22E}"/>
                  </a:ext>
                </a:extLst>
              </p14:cNvPr>
              <p14:cNvContentPartPr/>
              <p14:nvPr/>
            </p14:nvContentPartPr>
            <p14:xfrm>
              <a:off x="2595490" y="4957502"/>
              <a:ext cx="318240" cy="1429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0BB950BD-05D7-4220-A53E-0F432128A22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577490" y="4939862"/>
                <a:ext cx="3538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8816F130-606C-4E3E-AC4B-5448E27DBC62}"/>
                  </a:ext>
                </a:extLst>
              </p14:cNvPr>
              <p14:cNvContentPartPr/>
              <p14:nvPr/>
            </p14:nvContentPartPr>
            <p14:xfrm>
              <a:off x="4571170" y="4889822"/>
              <a:ext cx="143640" cy="1767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8816F130-606C-4E3E-AC4B-5448E27DBC6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553170" y="4872182"/>
                <a:ext cx="17928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853FA61E-BCA0-44DC-91B3-20194702C8AD}"/>
                  </a:ext>
                </a:extLst>
              </p14:cNvPr>
              <p14:cNvContentPartPr/>
              <p14:nvPr/>
            </p14:nvContentPartPr>
            <p14:xfrm>
              <a:off x="4821730" y="4906382"/>
              <a:ext cx="221760" cy="16020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853FA61E-BCA0-44DC-91B3-20194702C8A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803730" y="4888382"/>
                <a:ext cx="25740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7F4F3355-FB99-4519-9D8C-1581E029ACF3}"/>
                  </a:ext>
                </a:extLst>
              </p14:cNvPr>
              <p14:cNvContentPartPr/>
              <p14:nvPr/>
            </p14:nvContentPartPr>
            <p14:xfrm>
              <a:off x="4054930" y="4770662"/>
              <a:ext cx="329760" cy="30708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7F4F3355-FB99-4519-9D8C-1581E029ACF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037309" y="4752662"/>
                <a:ext cx="365361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40E822CD-A7D0-4EAC-9567-FC76F1D18A13}"/>
                  </a:ext>
                </a:extLst>
              </p14:cNvPr>
              <p14:cNvContentPartPr/>
              <p14:nvPr/>
            </p14:nvContentPartPr>
            <p14:xfrm>
              <a:off x="3009850" y="4838702"/>
              <a:ext cx="903240" cy="2674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40E822CD-A7D0-4EAC-9567-FC76F1D18A1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992210" y="4821038"/>
                <a:ext cx="938880" cy="303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3BAB5B9B-5747-4BC2-A0D3-F66F70635F42}"/>
                  </a:ext>
                </a:extLst>
              </p14:cNvPr>
              <p14:cNvContentPartPr/>
              <p14:nvPr/>
            </p14:nvContentPartPr>
            <p14:xfrm>
              <a:off x="2169250" y="4872902"/>
              <a:ext cx="267480" cy="26748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3BAB5B9B-5747-4BC2-A0D3-F66F70635F4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151586" y="4854878"/>
                <a:ext cx="303168" cy="303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9270DCA6-4111-4AE1-BB8B-F7C6A73D14B4}"/>
                  </a:ext>
                </a:extLst>
              </p14:cNvPr>
              <p14:cNvContentPartPr/>
              <p14:nvPr/>
            </p14:nvContentPartPr>
            <p14:xfrm>
              <a:off x="1140370" y="4969022"/>
              <a:ext cx="609120" cy="17172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9270DCA6-4111-4AE1-BB8B-F7C6A73D14B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22720" y="4951382"/>
                <a:ext cx="644781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B9C623BC-41D0-4BF7-9B2D-7EACB51DAABB}"/>
                  </a:ext>
                </a:extLst>
              </p14:cNvPr>
              <p14:cNvContentPartPr/>
              <p14:nvPr/>
            </p14:nvContentPartPr>
            <p14:xfrm>
              <a:off x="5395210" y="4810262"/>
              <a:ext cx="74160" cy="23328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B9C623BC-41D0-4BF7-9B2D-7EACB51DAAB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377570" y="4792622"/>
                <a:ext cx="1098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AE98BEA2-D4F5-4898-B8DC-F94974BA6FF8}"/>
                  </a:ext>
                </a:extLst>
              </p14:cNvPr>
              <p14:cNvContentPartPr/>
              <p14:nvPr/>
            </p14:nvContentPartPr>
            <p14:xfrm>
              <a:off x="5667370" y="4912142"/>
              <a:ext cx="176760" cy="13752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AE98BEA2-D4F5-4898-B8DC-F94974BA6FF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649730" y="4894142"/>
                <a:ext cx="2124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0B71EE2F-82EC-4C63-BA7D-1C21F91DAB02}"/>
                  </a:ext>
                </a:extLst>
              </p14:cNvPr>
              <p14:cNvContentPartPr/>
              <p14:nvPr/>
            </p14:nvContentPartPr>
            <p14:xfrm>
              <a:off x="5974810" y="4912502"/>
              <a:ext cx="307440" cy="15444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0B71EE2F-82EC-4C63-BA7D-1C21F91DAB0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56810" y="4894502"/>
                <a:ext cx="343080" cy="19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203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9FD123A-7B01-4E2E-9243-37238C1862A0}"/>
                  </a:ext>
                </a:extLst>
              </p14:cNvPr>
              <p14:cNvContentPartPr/>
              <p14:nvPr/>
            </p14:nvContentPartPr>
            <p14:xfrm>
              <a:off x="584530" y="300902"/>
              <a:ext cx="268200" cy="36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9FD123A-7B01-4E2E-9243-37238C1862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890" y="282902"/>
                <a:ext cx="30384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A9EE4AC-A41C-49E3-9E28-06588D2923D0}"/>
                  </a:ext>
                </a:extLst>
              </p14:cNvPr>
              <p14:cNvContentPartPr/>
              <p14:nvPr/>
            </p14:nvContentPartPr>
            <p14:xfrm>
              <a:off x="953890" y="453902"/>
              <a:ext cx="216360" cy="199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A9EE4AC-A41C-49E3-9E28-06588D2923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6250" y="436262"/>
                <a:ext cx="2520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D32E51-8E63-47DD-B4C0-AA6ADDED6ECB}"/>
                  </a:ext>
                </a:extLst>
              </p14:cNvPr>
              <p14:cNvContentPartPr/>
              <p14:nvPr/>
            </p14:nvContentPartPr>
            <p14:xfrm>
              <a:off x="1874050" y="306662"/>
              <a:ext cx="63000" cy="295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D32E51-8E63-47DD-B4C0-AA6ADDED6EC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56410" y="288662"/>
                <a:ext cx="9864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1E1A166-5AF0-4E4A-96FE-1B78F6907D3C}"/>
                  </a:ext>
                </a:extLst>
              </p14:cNvPr>
              <p14:cNvContentPartPr/>
              <p14:nvPr/>
            </p14:nvContentPartPr>
            <p14:xfrm>
              <a:off x="3940810" y="380102"/>
              <a:ext cx="160200" cy="176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1E1A166-5AF0-4E4A-96FE-1B78F6907D3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22810" y="362462"/>
                <a:ext cx="19584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E9CF5AA-2D53-45A8-A9F3-32145A3936E0}"/>
                  </a:ext>
                </a:extLst>
              </p14:cNvPr>
              <p14:cNvContentPartPr/>
              <p14:nvPr/>
            </p14:nvContentPartPr>
            <p14:xfrm>
              <a:off x="4261210" y="306302"/>
              <a:ext cx="163080" cy="262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E9CF5AA-2D53-45A8-A9F3-32145A3936E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43570" y="288302"/>
                <a:ext cx="19872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2A9FB45-78B0-4094-A2AC-CAB9849B116B}"/>
                  </a:ext>
                </a:extLst>
              </p14:cNvPr>
              <p14:cNvContentPartPr/>
              <p14:nvPr/>
            </p14:nvContentPartPr>
            <p14:xfrm>
              <a:off x="3447250" y="289382"/>
              <a:ext cx="363960" cy="295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2A9FB45-78B0-4094-A2AC-CAB9849B116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29610" y="271742"/>
                <a:ext cx="39960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9048D55-26C7-4FAA-ABBA-3D308FD858E7}"/>
                  </a:ext>
                </a:extLst>
              </p14:cNvPr>
              <p14:cNvContentPartPr/>
              <p14:nvPr/>
            </p14:nvContentPartPr>
            <p14:xfrm>
              <a:off x="3021370" y="278222"/>
              <a:ext cx="324000" cy="335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9048D55-26C7-4FAA-ABBA-3D308FD858E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03370" y="260222"/>
                <a:ext cx="3596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21B5B07-6732-4A8A-B5A9-765F25570BE0}"/>
                  </a:ext>
                </a:extLst>
              </p14:cNvPr>
              <p14:cNvContentPartPr/>
              <p14:nvPr/>
            </p14:nvContentPartPr>
            <p14:xfrm>
              <a:off x="2391010" y="453902"/>
              <a:ext cx="534240" cy="142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21B5B07-6732-4A8A-B5A9-765F25570BE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73010" y="435902"/>
                <a:ext cx="5698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E233A76-52A7-495D-B2DC-6814932B59C1}"/>
                  </a:ext>
                </a:extLst>
              </p14:cNvPr>
              <p14:cNvContentPartPr/>
              <p14:nvPr/>
            </p14:nvContentPartPr>
            <p14:xfrm>
              <a:off x="2100490" y="306662"/>
              <a:ext cx="182880" cy="313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E233A76-52A7-495D-B2DC-6814932B59C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82850" y="288662"/>
                <a:ext cx="21852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33B5524-98FB-4E3A-ABDE-0385640F9669}"/>
                  </a:ext>
                </a:extLst>
              </p14:cNvPr>
              <p14:cNvContentPartPr/>
              <p14:nvPr/>
            </p14:nvContentPartPr>
            <p14:xfrm>
              <a:off x="1323250" y="346262"/>
              <a:ext cx="221760" cy="313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33B5524-98FB-4E3A-ABDE-0385640F966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05250" y="328622"/>
                <a:ext cx="25740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8FE4DBA-3F49-404F-98D2-0802AA77975A}"/>
                  </a:ext>
                </a:extLst>
              </p14:cNvPr>
              <p14:cNvContentPartPr/>
              <p14:nvPr/>
            </p14:nvContentPartPr>
            <p14:xfrm>
              <a:off x="476890" y="738302"/>
              <a:ext cx="4560840" cy="91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8FE4DBA-3F49-404F-98D2-0802AA77975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9250" y="720302"/>
                <a:ext cx="45964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206C770-DFE2-48F9-B358-1AB63177DCF2}"/>
                  </a:ext>
                </a:extLst>
              </p14:cNvPr>
              <p14:cNvContentPartPr/>
              <p14:nvPr/>
            </p14:nvContentPartPr>
            <p14:xfrm>
              <a:off x="351970" y="1181102"/>
              <a:ext cx="11880" cy="11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206C770-DFE2-48F9-B358-1AB63177DCF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3970" y="1163462"/>
                <a:ext cx="47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6F734D3-C6C4-49EA-894B-6F1F5323653C}"/>
                  </a:ext>
                </a:extLst>
              </p14:cNvPr>
              <p14:cNvContentPartPr/>
              <p14:nvPr/>
            </p14:nvContentPartPr>
            <p14:xfrm>
              <a:off x="4623010" y="1181102"/>
              <a:ext cx="318600" cy="143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6F734D3-C6C4-49EA-894B-6F1F5323653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05010" y="1163462"/>
                <a:ext cx="35424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F030517-3346-4130-8F8A-110EC251A476}"/>
                  </a:ext>
                </a:extLst>
              </p14:cNvPr>
              <p14:cNvContentPartPr/>
              <p14:nvPr/>
            </p14:nvContentPartPr>
            <p14:xfrm>
              <a:off x="4292890" y="1174982"/>
              <a:ext cx="210960" cy="1148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F030517-3346-4130-8F8A-110EC251A47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75250" y="1156982"/>
                <a:ext cx="2466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A3B17EF-8847-47E4-A2C4-86756011D81E}"/>
                  </a:ext>
                </a:extLst>
              </p14:cNvPr>
              <p14:cNvContentPartPr/>
              <p14:nvPr/>
            </p14:nvContentPartPr>
            <p14:xfrm>
              <a:off x="3254290" y="1146542"/>
              <a:ext cx="420480" cy="1602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A3B17EF-8847-47E4-A2C4-86756011D81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36305" y="1128902"/>
                <a:ext cx="45609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EEDEB55-1647-4C4E-A268-D49DF75B1E02}"/>
                  </a:ext>
                </a:extLst>
              </p14:cNvPr>
              <p14:cNvContentPartPr/>
              <p14:nvPr/>
            </p14:nvContentPartPr>
            <p14:xfrm>
              <a:off x="579130" y="1056182"/>
              <a:ext cx="2516400" cy="3132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EEDEB55-1647-4C4E-A268-D49DF75B1E0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1130" y="1038542"/>
                <a:ext cx="255204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8EDB72F-A4CA-4830-A268-7EE3F319406E}"/>
                  </a:ext>
                </a:extLst>
              </p14:cNvPr>
              <p14:cNvContentPartPr/>
              <p14:nvPr/>
            </p14:nvContentPartPr>
            <p14:xfrm>
              <a:off x="4077610" y="1010822"/>
              <a:ext cx="23040" cy="2844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8EDB72F-A4CA-4830-A268-7EE3F319406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59970" y="992822"/>
                <a:ext cx="586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5FF36B2-3801-4F5E-BB39-DC0075F0FDCE}"/>
                  </a:ext>
                </a:extLst>
              </p14:cNvPr>
              <p14:cNvContentPartPr/>
              <p14:nvPr/>
            </p14:nvContentPartPr>
            <p14:xfrm>
              <a:off x="408850" y="2328422"/>
              <a:ext cx="12240" cy="345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5FF36B2-3801-4F5E-BB39-DC0075F0FDC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90850" y="2310422"/>
                <a:ext cx="4788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E5263CA-891A-48F8-A78D-97AACE793B7A}"/>
                  </a:ext>
                </a:extLst>
              </p14:cNvPr>
              <p14:cNvContentPartPr/>
              <p14:nvPr/>
            </p14:nvContentPartPr>
            <p14:xfrm>
              <a:off x="3271210" y="2200262"/>
              <a:ext cx="131040" cy="1692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E5263CA-891A-48F8-A78D-97AACE793B7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53210" y="2182262"/>
                <a:ext cx="1666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E353F42-EC20-499B-AC03-E9A523452E41}"/>
                  </a:ext>
                </a:extLst>
              </p14:cNvPr>
              <p14:cNvContentPartPr/>
              <p14:nvPr/>
            </p14:nvContentPartPr>
            <p14:xfrm>
              <a:off x="3827770" y="2078582"/>
              <a:ext cx="46080" cy="239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E353F42-EC20-499B-AC03-E9A523452E4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809770" y="2060582"/>
                <a:ext cx="817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B242EB2-6353-458E-BBA1-25050B1A32A7}"/>
                  </a:ext>
                </a:extLst>
              </p14:cNvPr>
              <p14:cNvContentPartPr/>
              <p14:nvPr/>
            </p14:nvContentPartPr>
            <p14:xfrm>
              <a:off x="4009210" y="2153462"/>
              <a:ext cx="182520" cy="1418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B242EB2-6353-458E-BBA1-25050B1A32A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991570" y="2135462"/>
                <a:ext cx="21816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E10DB61-D24A-4B23-8D2F-EFA49D7E6339}"/>
                  </a:ext>
                </a:extLst>
              </p14:cNvPr>
              <p14:cNvContentPartPr/>
              <p14:nvPr/>
            </p14:nvContentPartPr>
            <p14:xfrm>
              <a:off x="4322050" y="2158142"/>
              <a:ext cx="352080" cy="1537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E10DB61-D24A-4B23-8D2F-EFA49D7E633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304050" y="2140142"/>
                <a:ext cx="3877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36467C0-5BD8-499F-9E30-F6B9AD3BE72D}"/>
                  </a:ext>
                </a:extLst>
              </p14:cNvPr>
              <p14:cNvContentPartPr/>
              <p14:nvPr/>
            </p14:nvContentPartPr>
            <p14:xfrm>
              <a:off x="754810" y="2084342"/>
              <a:ext cx="2386440" cy="3906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36467C0-5BD8-499F-9E30-F6B9AD3BE72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7167" y="2066342"/>
                <a:ext cx="2422085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06CECDF-107C-40DA-9CB0-FFC80B400AF0}"/>
                  </a:ext>
                </a:extLst>
              </p14:cNvPr>
              <p14:cNvContentPartPr/>
              <p14:nvPr/>
            </p14:nvContentPartPr>
            <p14:xfrm>
              <a:off x="4832890" y="2141222"/>
              <a:ext cx="136800" cy="2336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06CECDF-107C-40DA-9CB0-FFC80B400AF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815250" y="2123582"/>
                <a:ext cx="1724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DF73CC1-7F68-41E7-9439-D65EB4346604}"/>
                  </a:ext>
                </a:extLst>
              </p14:cNvPr>
              <p14:cNvContentPartPr/>
              <p14:nvPr/>
            </p14:nvContentPartPr>
            <p14:xfrm>
              <a:off x="454210" y="4062542"/>
              <a:ext cx="17280" cy="43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DF73CC1-7F68-41E7-9439-D65EB434660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36210" y="4044542"/>
                <a:ext cx="5292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4882367-E4AB-4109-9E10-968D94147494}"/>
                  </a:ext>
                </a:extLst>
              </p14:cNvPr>
              <p14:cNvContentPartPr/>
              <p14:nvPr/>
            </p14:nvContentPartPr>
            <p14:xfrm>
              <a:off x="1164130" y="3992342"/>
              <a:ext cx="45720" cy="1764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4882367-E4AB-4109-9E10-968D9414749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46130" y="3974702"/>
                <a:ext cx="813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376377A-547E-4B8D-BB5E-BDC513867C38}"/>
                  </a:ext>
                </a:extLst>
              </p14:cNvPr>
              <p14:cNvContentPartPr/>
              <p14:nvPr/>
            </p14:nvContentPartPr>
            <p14:xfrm>
              <a:off x="1147210" y="3918542"/>
              <a:ext cx="6120" cy="172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376377A-547E-4B8D-BB5E-BDC513867C3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29210" y="3900902"/>
                <a:ext cx="417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0807392-2CD3-4669-89A6-86CD38EA078B}"/>
                  </a:ext>
                </a:extLst>
              </p14:cNvPr>
              <p14:cNvContentPartPr/>
              <p14:nvPr/>
            </p14:nvContentPartPr>
            <p14:xfrm>
              <a:off x="4191370" y="3765182"/>
              <a:ext cx="23040" cy="324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0807392-2CD3-4669-89A6-86CD38EA078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173370" y="3747182"/>
                <a:ext cx="58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A4FE84E-7F79-47B5-AA53-92AB29CABB4F}"/>
                  </a:ext>
                </a:extLst>
              </p14:cNvPr>
              <p14:cNvContentPartPr/>
              <p14:nvPr/>
            </p14:nvContentPartPr>
            <p14:xfrm>
              <a:off x="4367050" y="3918182"/>
              <a:ext cx="131760" cy="1659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A4FE84E-7F79-47B5-AA53-92AB29CABB4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349050" y="3900182"/>
                <a:ext cx="1674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AC1C4D3-E908-45FD-A7F8-8E350EF6778B}"/>
                  </a:ext>
                </a:extLst>
              </p14:cNvPr>
              <p14:cNvContentPartPr/>
              <p14:nvPr/>
            </p14:nvContentPartPr>
            <p14:xfrm>
              <a:off x="2532130" y="3884702"/>
              <a:ext cx="1273320" cy="2937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AC1C4D3-E908-45FD-A7F8-8E350EF6778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514490" y="3866702"/>
                <a:ext cx="130896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82C6E16-2606-403A-84DB-F114E3624F4D}"/>
                  </a:ext>
                </a:extLst>
              </p14:cNvPr>
              <p14:cNvContentPartPr/>
              <p14:nvPr/>
            </p14:nvContentPartPr>
            <p14:xfrm>
              <a:off x="2084290" y="3884702"/>
              <a:ext cx="323640" cy="2937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82C6E16-2606-403A-84DB-F114E3624F4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066290" y="3866702"/>
                <a:ext cx="35928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022E643-3C71-426B-BB42-D50E365B041F}"/>
                  </a:ext>
                </a:extLst>
              </p14:cNvPr>
              <p14:cNvContentPartPr/>
              <p14:nvPr/>
            </p14:nvContentPartPr>
            <p14:xfrm>
              <a:off x="1340530" y="3890102"/>
              <a:ext cx="613440" cy="3070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022E643-3C71-426B-BB42-D50E365B041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322890" y="3872462"/>
                <a:ext cx="64908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490C1E0-1E1E-45D9-8B50-02CE45EDDDCE}"/>
                  </a:ext>
                </a:extLst>
              </p14:cNvPr>
              <p14:cNvContentPartPr/>
              <p14:nvPr/>
            </p14:nvContentPartPr>
            <p14:xfrm>
              <a:off x="812050" y="3833582"/>
              <a:ext cx="244440" cy="3927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490C1E0-1E1E-45D9-8B50-02CE45EDDDC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94076" y="3815582"/>
                <a:ext cx="280028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8E1F83FD-944F-450B-A2D8-065CBC17239C}"/>
                  </a:ext>
                </a:extLst>
              </p14:cNvPr>
              <p14:cNvContentPartPr/>
              <p14:nvPr/>
            </p14:nvContentPartPr>
            <p14:xfrm>
              <a:off x="4605730" y="3930062"/>
              <a:ext cx="301680" cy="2052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8E1F83FD-944F-450B-A2D8-065CBC17239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588090" y="3912062"/>
                <a:ext cx="33732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5B7043A-1D34-43AB-A450-61A065E24DAE}"/>
                  </a:ext>
                </a:extLst>
              </p14:cNvPr>
              <p14:cNvContentPartPr/>
              <p14:nvPr/>
            </p14:nvContentPartPr>
            <p14:xfrm>
              <a:off x="5139610" y="3912062"/>
              <a:ext cx="187920" cy="2340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5B7043A-1D34-43AB-A450-61A065E24DA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121610" y="3894422"/>
                <a:ext cx="223560" cy="26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793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7F7DB10-5CB6-4251-A8C1-A50EB9FF2B75}"/>
                  </a:ext>
                </a:extLst>
              </p14:cNvPr>
              <p14:cNvContentPartPr/>
              <p14:nvPr/>
            </p14:nvContentPartPr>
            <p14:xfrm>
              <a:off x="538810" y="238262"/>
              <a:ext cx="256680" cy="358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7F7DB10-5CB6-4251-A8C1-A50EB9FF2B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0810" y="220622"/>
                <a:ext cx="29232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152C1EE-EBDF-481C-BEAA-1BAC5B7309CE}"/>
                  </a:ext>
                </a:extLst>
              </p14:cNvPr>
              <p14:cNvContentPartPr/>
              <p14:nvPr/>
            </p14:nvContentPartPr>
            <p14:xfrm>
              <a:off x="1737610" y="244022"/>
              <a:ext cx="85680" cy="324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152C1EE-EBDF-481C-BEAA-1BAC5B7309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19970" y="226382"/>
                <a:ext cx="12132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63F6EE1-97F3-4DB6-A1B0-76280A91BA76}"/>
                  </a:ext>
                </a:extLst>
              </p14:cNvPr>
              <p14:cNvContentPartPr/>
              <p14:nvPr/>
            </p14:nvContentPartPr>
            <p14:xfrm>
              <a:off x="2299930" y="413942"/>
              <a:ext cx="182160" cy="154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63F6EE1-97F3-4DB6-A1B0-76280A91BA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82290" y="395942"/>
                <a:ext cx="21780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D5D79A0-063B-4913-8012-60E930232083}"/>
                  </a:ext>
                </a:extLst>
              </p14:cNvPr>
              <p14:cNvContentPartPr/>
              <p14:nvPr/>
            </p14:nvContentPartPr>
            <p14:xfrm>
              <a:off x="3924250" y="299822"/>
              <a:ext cx="176760" cy="239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D5D79A0-063B-4913-8012-60E93023208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06610" y="282182"/>
                <a:ext cx="21240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A069C6C-281E-4E17-93B6-6B30AC1909F6}"/>
                  </a:ext>
                </a:extLst>
              </p14:cNvPr>
              <p14:cNvContentPartPr/>
              <p14:nvPr/>
            </p14:nvContentPartPr>
            <p14:xfrm>
              <a:off x="4275970" y="260222"/>
              <a:ext cx="160200" cy="319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A069C6C-281E-4E17-93B6-6B30AC1909F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58330" y="242582"/>
                <a:ext cx="19584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9398EE7-B740-412C-BF3D-915FAAF6412D}"/>
                  </a:ext>
                </a:extLst>
              </p14:cNvPr>
              <p14:cNvContentPartPr/>
              <p14:nvPr/>
            </p14:nvContentPartPr>
            <p14:xfrm>
              <a:off x="3407650" y="209822"/>
              <a:ext cx="386640" cy="318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9398EE7-B740-412C-BF3D-915FAAF6412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89650" y="192182"/>
                <a:ext cx="42228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8847000-B98D-469C-8C16-BD484815C446}"/>
                  </a:ext>
                </a:extLst>
              </p14:cNvPr>
              <p14:cNvContentPartPr/>
              <p14:nvPr/>
            </p14:nvContentPartPr>
            <p14:xfrm>
              <a:off x="2606290" y="232502"/>
              <a:ext cx="682560" cy="3456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8847000-B98D-469C-8C16-BD484815C44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88641" y="214844"/>
                <a:ext cx="718219" cy="381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D6F0C76-AA5E-49EE-B1CE-6B966014B52A}"/>
                  </a:ext>
                </a:extLst>
              </p14:cNvPr>
              <p14:cNvContentPartPr/>
              <p14:nvPr/>
            </p14:nvContentPartPr>
            <p14:xfrm>
              <a:off x="1982410" y="192902"/>
              <a:ext cx="187200" cy="392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D6F0C76-AA5E-49EE-B1CE-6B966014B52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64445" y="175262"/>
                <a:ext cx="222772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30C20BF-AC3D-4312-8F71-75A3641511D0}"/>
                  </a:ext>
                </a:extLst>
              </p14:cNvPr>
              <p14:cNvContentPartPr/>
              <p14:nvPr/>
            </p14:nvContentPartPr>
            <p14:xfrm>
              <a:off x="913570" y="283622"/>
              <a:ext cx="563400" cy="342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30C20BF-AC3D-4312-8F71-75A3641511D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5570" y="265963"/>
                <a:ext cx="599040" cy="3776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32A7B84-D7EA-4E90-A242-C558AB9B14B7}"/>
                  </a:ext>
                </a:extLst>
              </p14:cNvPr>
              <p14:cNvContentPartPr/>
              <p14:nvPr/>
            </p14:nvContentPartPr>
            <p14:xfrm>
              <a:off x="482650" y="766382"/>
              <a:ext cx="4339440" cy="56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32A7B84-D7EA-4E90-A242-C558AB9B14B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4650" y="748742"/>
                <a:ext cx="437508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CC8CDCB-4E4F-425D-BA37-A66BFDF071E7}"/>
                  </a:ext>
                </a:extLst>
              </p14:cNvPr>
              <p14:cNvContentPartPr/>
              <p14:nvPr/>
            </p14:nvContentPartPr>
            <p14:xfrm>
              <a:off x="550690" y="1328702"/>
              <a:ext cx="612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CC8CDCB-4E4F-425D-BA37-A66BFDF071E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3050" y="131106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D979B41-CED5-4467-84CD-AA10976BD3A0}"/>
                  </a:ext>
                </a:extLst>
              </p14:cNvPr>
              <p14:cNvContentPartPr/>
              <p14:nvPr/>
            </p14:nvContentPartPr>
            <p14:xfrm>
              <a:off x="3907330" y="1106942"/>
              <a:ext cx="51480" cy="2847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D979B41-CED5-4467-84CD-AA10976BD3A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89330" y="1089302"/>
                <a:ext cx="8712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78461AF-C7DA-4A71-A2F4-99370BA9FC74}"/>
                  </a:ext>
                </a:extLst>
              </p14:cNvPr>
              <p14:cNvContentPartPr/>
              <p14:nvPr/>
            </p14:nvContentPartPr>
            <p14:xfrm>
              <a:off x="4128730" y="1243022"/>
              <a:ext cx="170640" cy="1314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78461AF-C7DA-4A71-A2F4-99370BA9FC7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11090" y="1225382"/>
                <a:ext cx="2062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70B2AF0-C674-4A1C-8915-BE635044934D}"/>
                  </a:ext>
                </a:extLst>
              </p14:cNvPr>
              <p14:cNvContentPartPr/>
              <p14:nvPr/>
            </p14:nvContentPartPr>
            <p14:xfrm>
              <a:off x="4424290" y="1214942"/>
              <a:ext cx="318240" cy="1656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70B2AF0-C674-4A1C-8915-BE635044934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06290" y="1196942"/>
                <a:ext cx="3538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086BCF3-C0E2-469F-AEE2-214B0ECBC337}"/>
                  </a:ext>
                </a:extLst>
              </p14:cNvPr>
              <p14:cNvContentPartPr/>
              <p14:nvPr/>
            </p14:nvContentPartPr>
            <p14:xfrm>
              <a:off x="4923970" y="1113062"/>
              <a:ext cx="114120" cy="233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086BCF3-C0E2-469F-AEE2-214B0ECBC33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905970" y="1095062"/>
                <a:ext cx="14976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5D79630-9BDE-4E70-BEC1-569EA1E74084}"/>
                  </a:ext>
                </a:extLst>
              </p14:cNvPr>
              <p14:cNvContentPartPr/>
              <p14:nvPr/>
            </p14:nvContentPartPr>
            <p14:xfrm>
              <a:off x="1584250" y="1096142"/>
              <a:ext cx="2079720" cy="5857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5D79630-9BDE-4E70-BEC1-569EA1E7408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66607" y="1078142"/>
                <a:ext cx="2115366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DF5D848-7B0B-4204-B110-3E20F2111303}"/>
                  </a:ext>
                </a:extLst>
              </p14:cNvPr>
              <p14:cNvContentPartPr/>
              <p14:nvPr/>
            </p14:nvContentPartPr>
            <p14:xfrm>
              <a:off x="812050" y="1084622"/>
              <a:ext cx="556920" cy="3733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DF5D848-7B0B-4204-B110-3E20F211130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4050" y="1066622"/>
                <a:ext cx="59256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4EC3C1A-3539-4A35-9DA0-1B380B1CE20D}"/>
                  </a:ext>
                </a:extLst>
              </p14:cNvPr>
              <p14:cNvContentPartPr/>
              <p14:nvPr/>
            </p14:nvContentPartPr>
            <p14:xfrm>
              <a:off x="601810" y="2953022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4EC3C1A-3539-4A35-9DA0-1B380B1CE20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4170" y="29353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204DEB4-A95A-4918-B93E-4D6F0E8EF64C}"/>
                  </a:ext>
                </a:extLst>
              </p14:cNvPr>
              <p14:cNvContentPartPr/>
              <p14:nvPr/>
            </p14:nvContentPartPr>
            <p14:xfrm>
              <a:off x="2033170" y="2953022"/>
              <a:ext cx="380520" cy="1771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204DEB4-A95A-4918-B93E-4D6F0E8EF64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015187" y="2935382"/>
                <a:ext cx="416126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6CCF559-B43E-426D-AB36-61996795B25D}"/>
                  </a:ext>
                </a:extLst>
              </p14:cNvPr>
              <p14:cNvContentPartPr/>
              <p14:nvPr/>
            </p14:nvContentPartPr>
            <p14:xfrm>
              <a:off x="1061890" y="2839622"/>
              <a:ext cx="789840" cy="3355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6CCF559-B43E-426D-AB36-61996795B25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43898" y="2821622"/>
                <a:ext cx="825464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10B7E79-7A14-41B9-8F4C-37489AD48206}"/>
                  </a:ext>
                </a:extLst>
              </p14:cNvPr>
              <p14:cNvContentPartPr/>
              <p14:nvPr/>
            </p14:nvContentPartPr>
            <p14:xfrm>
              <a:off x="3315850" y="2873462"/>
              <a:ext cx="415800" cy="182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10B7E79-7A14-41B9-8F4C-37489AD4820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298210" y="2855822"/>
                <a:ext cx="45144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C70B6F3-C61E-4AB7-8044-2A6294BE2A79}"/>
                  </a:ext>
                </a:extLst>
              </p14:cNvPr>
              <p14:cNvContentPartPr/>
              <p14:nvPr/>
            </p14:nvContentPartPr>
            <p14:xfrm>
              <a:off x="2589730" y="2799662"/>
              <a:ext cx="556920" cy="4208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C70B6F3-C61E-4AB7-8044-2A6294BE2A7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571730" y="2782022"/>
                <a:ext cx="59256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53AEAE7-FFF4-4D03-8D84-65D4131D4A86}"/>
                  </a:ext>
                </a:extLst>
              </p14:cNvPr>
              <p14:cNvContentPartPr/>
              <p14:nvPr/>
            </p14:nvContentPartPr>
            <p14:xfrm>
              <a:off x="4146010" y="2799662"/>
              <a:ext cx="85680" cy="2844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53AEAE7-FFF4-4D03-8D84-65D4131D4A8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28010" y="2782022"/>
                <a:ext cx="12132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D5CFCDD-3966-4890-A336-06FABAC3DF5F}"/>
                  </a:ext>
                </a:extLst>
              </p14:cNvPr>
              <p14:cNvContentPartPr/>
              <p14:nvPr/>
            </p14:nvContentPartPr>
            <p14:xfrm>
              <a:off x="5224570" y="2890742"/>
              <a:ext cx="148680" cy="2221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D5CFCDD-3966-4890-A336-06FABAC3DF5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206570" y="2872742"/>
                <a:ext cx="1843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316CC51-5EFE-4037-9F66-7187BB6EAA38}"/>
                  </a:ext>
                </a:extLst>
              </p14:cNvPr>
              <p14:cNvContentPartPr/>
              <p14:nvPr/>
            </p14:nvContentPartPr>
            <p14:xfrm>
              <a:off x="4395490" y="2890742"/>
              <a:ext cx="591840" cy="2055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316CC51-5EFE-4037-9F66-7187BB6EAA3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377490" y="2872742"/>
                <a:ext cx="6274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5513BF8-0193-40D0-B488-EF4CE2BF8D1A}"/>
                  </a:ext>
                </a:extLst>
              </p14:cNvPr>
              <p14:cNvContentPartPr/>
              <p14:nvPr/>
            </p14:nvContentPartPr>
            <p14:xfrm>
              <a:off x="681370" y="4725302"/>
              <a:ext cx="11880" cy="118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5513BF8-0193-40D0-B488-EF4CE2BF8D1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63370" y="4707302"/>
                <a:ext cx="47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03C3699-3952-4738-B15C-29324921D1B2}"/>
                  </a:ext>
                </a:extLst>
              </p14:cNvPr>
              <p14:cNvContentPartPr/>
              <p14:nvPr/>
            </p14:nvContentPartPr>
            <p14:xfrm>
              <a:off x="1044250" y="4498142"/>
              <a:ext cx="182880" cy="3186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03C3699-3952-4738-B15C-29324921D1B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26250" y="4480142"/>
                <a:ext cx="21852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8F8BC82-2ABC-451C-B611-CE3BC294CA6A}"/>
                  </a:ext>
                </a:extLst>
              </p14:cNvPr>
              <p14:cNvContentPartPr/>
              <p14:nvPr/>
            </p14:nvContentPartPr>
            <p14:xfrm>
              <a:off x="1390930" y="4605782"/>
              <a:ext cx="126000" cy="1944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8F8BC82-2ABC-451C-B611-CE3BC294CA6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373290" y="4588142"/>
                <a:ext cx="16164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AF4517A-52F3-469C-B859-E92203918C58}"/>
                  </a:ext>
                </a:extLst>
              </p14:cNvPr>
              <p14:cNvContentPartPr/>
              <p14:nvPr/>
            </p14:nvContentPartPr>
            <p14:xfrm>
              <a:off x="1709530" y="4616582"/>
              <a:ext cx="329760" cy="1771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AF4517A-52F3-469C-B859-E92203918C5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691530" y="4598942"/>
                <a:ext cx="36540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D5959ED-9C8A-4994-9436-3337B1715FBB}"/>
                  </a:ext>
                </a:extLst>
              </p14:cNvPr>
              <p14:cNvContentPartPr/>
              <p14:nvPr/>
            </p14:nvContentPartPr>
            <p14:xfrm>
              <a:off x="2203450" y="4656542"/>
              <a:ext cx="108360" cy="2491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D5959ED-9C8A-4994-9436-3337B1715FB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185810" y="4638902"/>
                <a:ext cx="14400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937FF23-518D-4FE1-A442-C4E7D880D89E}"/>
                  </a:ext>
                </a:extLst>
              </p14:cNvPr>
              <p14:cNvContentPartPr/>
              <p14:nvPr/>
            </p14:nvContentPartPr>
            <p14:xfrm>
              <a:off x="2976010" y="4605782"/>
              <a:ext cx="313200" cy="1314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937FF23-518D-4FE1-A442-C4E7D880D89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958010" y="4587782"/>
                <a:ext cx="3488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5EBA650-5E39-45E6-B4E2-D4511CEDDE3E}"/>
                  </a:ext>
                </a:extLst>
              </p14:cNvPr>
              <p14:cNvContentPartPr/>
              <p14:nvPr/>
            </p14:nvContentPartPr>
            <p14:xfrm>
              <a:off x="3998050" y="4452422"/>
              <a:ext cx="261720" cy="3070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5EBA650-5E39-45E6-B4E2-D4511CEDDE3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980410" y="4434782"/>
                <a:ext cx="29736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B9A1501-F4C8-4C5C-95BF-0267B74ED786}"/>
                  </a:ext>
                </a:extLst>
              </p14:cNvPr>
              <p14:cNvContentPartPr/>
              <p14:nvPr/>
            </p14:nvContentPartPr>
            <p14:xfrm>
              <a:off x="3424570" y="4560422"/>
              <a:ext cx="455040" cy="2048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B9A1501-F4C8-4C5C-95BF-0267B74ED78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406570" y="4542782"/>
                <a:ext cx="4906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F386375-9364-4A66-BA76-F7877D0871A6}"/>
                  </a:ext>
                </a:extLst>
              </p14:cNvPr>
              <p14:cNvContentPartPr/>
              <p14:nvPr/>
            </p14:nvContentPartPr>
            <p14:xfrm>
              <a:off x="2464810" y="4509302"/>
              <a:ext cx="352440" cy="2444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F386375-9364-4A66-BA76-F7877D0871A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446810" y="4491662"/>
                <a:ext cx="38808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459DEDD-CAE6-42C9-9DA2-1C185C106F30}"/>
                  </a:ext>
                </a:extLst>
              </p14:cNvPr>
              <p14:cNvContentPartPr/>
              <p14:nvPr/>
            </p14:nvContentPartPr>
            <p14:xfrm>
              <a:off x="4656850" y="4441262"/>
              <a:ext cx="63000" cy="2390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459DEDD-CAE6-42C9-9DA2-1C185C106F3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639210" y="4423262"/>
                <a:ext cx="9864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3A12739-82FE-4675-88A8-C5A456224263}"/>
                  </a:ext>
                </a:extLst>
              </p14:cNvPr>
              <p14:cNvContentPartPr/>
              <p14:nvPr/>
            </p14:nvContentPartPr>
            <p14:xfrm>
              <a:off x="4855930" y="4537742"/>
              <a:ext cx="176400" cy="1425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3A12739-82FE-4675-88A8-C5A45622426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837930" y="4520102"/>
                <a:ext cx="2120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3F257D-16BB-4C4B-840E-E6D6E453F814}"/>
                  </a:ext>
                </a:extLst>
              </p14:cNvPr>
              <p14:cNvContentPartPr/>
              <p14:nvPr/>
            </p14:nvContentPartPr>
            <p14:xfrm>
              <a:off x="5139610" y="4515062"/>
              <a:ext cx="323640" cy="1936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3F257D-16BB-4C4B-840E-E6D6E453F81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121970" y="4497062"/>
                <a:ext cx="3592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AB11BDF-117F-41B1-915D-58BD9852C122}"/>
                  </a:ext>
                </a:extLst>
              </p14:cNvPr>
              <p14:cNvContentPartPr/>
              <p14:nvPr/>
            </p14:nvContentPartPr>
            <p14:xfrm>
              <a:off x="5650810" y="4441262"/>
              <a:ext cx="176760" cy="2620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AB11BDF-117F-41B1-915D-58BD9852C12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633170" y="4423262"/>
                <a:ext cx="21240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F0EED77-E5AA-4ECB-83E8-3A5A502000D9}"/>
                  </a:ext>
                </a:extLst>
              </p14:cNvPr>
              <p14:cNvContentPartPr/>
              <p14:nvPr/>
            </p14:nvContentPartPr>
            <p14:xfrm>
              <a:off x="8884440" y="196560"/>
              <a:ext cx="2370240" cy="1248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F0EED77-E5AA-4ECB-83E8-3A5A502000D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875080" y="187200"/>
                <a:ext cx="2388960" cy="126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9343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602843" y="2376913"/>
            <a:ext cx="898631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Proving Set Identities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11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8</cp:revision>
  <dcterms:created xsi:type="dcterms:W3CDTF">2018-03-12T21:32:33Z</dcterms:created>
  <dcterms:modified xsi:type="dcterms:W3CDTF">2020-03-04T17:42:35Z</dcterms:modified>
</cp:coreProperties>
</file>