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4" r:id="rId3"/>
    <p:sldId id="269" r:id="rId4"/>
    <p:sldId id="270" r:id="rId5"/>
    <p:sldId id="271" r:id="rId6"/>
    <p:sldId id="272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4ED772-C677-4C0E-9132-029F7F9EFB99}" v="5" dt="2020-03-02T21:23:1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C44ED772-C677-4C0E-9132-029F7F9EFB99}"/>
    <pc:docChg chg="undo redo custSel addSld delSld modSld sldOrd">
      <pc:chgData name="Kimberly Brehm" userId="8c2b6ab9-3f19-41de-a892-34e3c36865ec" providerId="ADAL" clId="{C44ED772-C677-4C0E-9132-029F7F9EFB99}" dt="2020-03-02T21:23:11.816" v="89"/>
      <pc:docMkLst>
        <pc:docMk/>
      </pc:docMkLst>
      <pc:sldChg chg="del">
        <pc:chgData name="Kimberly Brehm" userId="8c2b6ab9-3f19-41de-a892-34e3c36865ec" providerId="ADAL" clId="{C44ED772-C677-4C0E-9132-029F7F9EFB99}" dt="2020-03-02T21:13:25.653" v="54" actId="47"/>
        <pc:sldMkLst>
          <pc:docMk/>
          <pc:sldMk cId="189272211" sldId="259"/>
        </pc:sldMkLst>
      </pc:sldChg>
      <pc:sldChg chg="del">
        <pc:chgData name="Kimberly Brehm" userId="8c2b6ab9-3f19-41de-a892-34e3c36865ec" providerId="ADAL" clId="{C44ED772-C677-4C0E-9132-029F7F9EFB99}" dt="2020-03-02T21:13:00.999" v="4" actId="47"/>
        <pc:sldMkLst>
          <pc:docMk/>
          <pc:sldMk cId="1490536245" sldId="263"/>
        </pc:sldMkLst>
      </pc:sldChg>
      <pc:sldChg chg="modSp">
        <pc:chgData name="Kimberly Brehm" userId="8c2b6ab9-3f19-41de-a892-34e3c36865ec" providerId="ADAL" clId="{C44ED772-C677-4C0E-9132-029F7F9EFB99}" dt="2020-03-02T21:15:32.529" v="60" actId="688"/>
        <pc:sldMkLst>
          <pc:docMk/>
          <pc:sldMk cId="166334467" sldId="264"/>
        </pc:sldMkLst>
        <pc:picChg chg="mod">
          <ac:chgData name="Kimberly Brehm" userId="8c2b6ab9-3f19-41de-a892-34e3c36865ec" providerId="ADAL" clId="{C44ED772-C677-4C0E-9132-029F7F9EFB99}" dt="2020-03-02T21:15:32.529" v="60" actId="688"/>
          <ac:picMkLst>
            <pc:docMk/>
            <pc:sldMk cId="166334467" sldId="264"/>
            <ac:picMk id="3" creationId="{930595DC-8067-4AAF-B314-D8E5FD5569A3}"/>
          </ac:picMkLst>
        </pc:picChg>
      </pc:sldChg>
      <pc:sldChg chg="addSp delSp modSp add">
        <pc:chgData name="Kimberly Brehm" userId="8c2b6ab9-3f19-41de-a892-34e3c36865ec" providerId="ADAL" clId="{C44ED772-C677-4C0E-9132-029F7F9EFB99}" dt="2020-03-02T21:22:06.914" v="62"/>
        <pc:sldMkLst>
          <pc:docMk/>
          <pc:sldMk cId="4186269951" sldId="274"/>
        </pc:sldMkLst>
        <pc:spChg chg="mod">
          <ac:chgData name="Kimberly Brehm" userId="8c2b6ab9-3f19-41de-a892-34e3c36865ec" providerId="ADAL" clId="{C44ED772-C677-4C0E-9132-029F7F9EFB99}" dt="2020-03-02T21:13:18.668" v="51" actId="20577"/>
          <ac:spMkLst>
            <pc:docMk/>
            <pc:sldMk cId="4186269951" sldId="274"/>
            <ac:spMk id="105" creationId="{D1DE2816-61E5-4F24-94C5-ADC024D6C6C2}"/>
          </ac:spMkLst>
        </pc:spChg>
        <pc:spChg chg="mod">
          <ac:chgData name="Kimberly Brehm" userId="8c2b6ab9-3f19-41de-a892-34e3c36865ec" providerId="ADAL" clId="{C44ED772-C677-4C0E-9132-029F7F9EFB99}" dt="2020-03-02T21:13:05.474" v="6" actId="20577"/>
          <ac:spMkLst>
            <pc:docMk/>
            <pc:sldMk cId="4186269951" sldId="274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C44ED772-C677-4C0E-9132-029F7F9EFB99}" dt="2020-03-02T21:22:06.914" v="62"/>
          <ac:picMkLst>
            <pc:docMk/>
            <pc:sldMk cId="4186269951" sldId="274"/>
            <ac:picMk id="2" creationId="{97F1ABF0-CCA8-4637-8112-80A8BC8545A5}"/>
          </ac:picMkLst>
        </pc:picChg>
        <pc:picChg chg="add del mod">
          <ac:chgData name="Kimberly Brehm" userId="8c2b6ab9-3f19-41de-a892-34e3c36865ec" providerId="ADAL" clId="{C44ED772-C677-4C0E-9132-029F7F9EFB99}" dt="2020-03-02T21:14:11.971" v="56"/>
          <ac:picMkLst>
            <pc:docMk/>
            <pc:sldMk cId="4186269951" sldId="274"/>
            <ac:picMk id="2" creationId="{B4A6A32E-D874-4406-AEF7-F60D1B2F59B3}"/>
          </ac:picMkLst>
        </pc:picChg>
        <pc:picChg chg="add del mod">
          <ac:chgData name="Kimberly Brehm" userId="8c2b6ab9-3f19-41de-a892-34e3c36865ec" providerId="ADAL" clId="{C44ED772-C677-4C0E-9132-029F7F9EFB99}" dt="2020-03-02T21:21:40.616" v="61"/>
          <ac:picMkLst>
            <pc:docMk/>
            <pc:sldMk cId="4186269951" sldId="274"/>
            <ac:picMk id="3" creationId="{5EF7E5D0-445A-4594-9DA6-03A5D2E8DE4E}"/>
          </ac:picMkLst>
        </pc:picChg>
        <pc:picChg chg="add mod">
          <ac:chgData name="Kimberly Brehm" userId="8c2b6ab9-3f19-41de-a892-34e3c36865ec" providerId="ADAL" clId="{C44ED772-C677-4C0E-9132-029F7F9EFB99}" dt="2020-03-02T21:22:06.914" v="62"/>
          <ac:picMkLst>
            <pc:docMk/>
            <pc:sldMk cId="4186269951" sldId="274"/>
            <ac:picMk id="4" creationId="{8969338B-E2C8-47DC-A493-82F9290E86A4}"/>
          </ac:picMkLst>
        </pc:picChg>
        <pc:picChg chg="del">
          <ac:chgData name="Kimberly Brehm" userId="8c2b6ab9-3f19-41de-a892-34e3c36865ec" providerId="ADAL" clId="{C44ED772-C677-4C0E-9132-029F7F9EFB99}" dt="2020-03-02T21:13:50.847" v="55"/>
          <ac:picMkLst>
            <pc:docMk/>
            <pc:sldMk cId="4186269951" sldId="274"/>
            <ac:picMk id="5" creationId="{0C692C33-1986-4052-B9A6-ACD6BC5AE47C}"/>
          </ac:picMkLst>
        </pc:picChg>
      </pc:sldChg>
      <pc:sldChg chg="addSp delSp modSp add ord">
        <pc:chgData name="Kimberly Brehm" userId="8c2b6ab9-3f19-41de-a892-34e3c36865ec" providerId="ADAL" clId="{C44ED772-C677-4C0E-9132-029F7F9EFB99}" dt="2020-03-02T21:23:11.816" v="89"/>
        <pc:sldMkLst>
          <pc:docMk/>
          <pc:sldMk cId="3505249617" sldId="275"/>
        </pc:sldMkLst>
        <pc:spChg chg="mod">
          <ac:chgData name="Kimberly Brehm" userId="8c2b6ab9-3f19-41de-a892-34e3c36865ec" providerId="ADAL" clId="{C44ED772-C677-4C0E-9132-029F7F9EFB99}" dt="2020-03-02T21:22:53.785" v="88" actId="1076"/>
          <ac:spMkLst>
            <pc:docMk/>
            <pc:sldMk cId="3505249617" sldId="275"/>
            <ac:spMk id="2" creationId="{E1F50E47-2DF8-46E4-A54E-B5A634162102}"/>
          </ac:spMkLst>
        </pc:spChg>
        <pc:picChg chg="add mod">
          <ac:chgData name="Kimberly Brehm" userId="8c2b6ab9-3f19-41de-a892-34e3c36865ec" providerId="ADAL" clId="{C44ED772-C677-4C0E-9132-029F7F9EFB99}" dt="2020-03-02T21:23:11.816" v="89"/>
          <ac:picMkLst>
            <pc:docMk/>
            <pc:sldMk cId="3505249617" sldId="275"/>
            <ac:picMk id="4" creationId="{36EABD17-A177-46F3-87E3-E12EFA8AC049}"/>
          </ac:picMkLst>
        </pc:picChg>
        <pc:picChg chg="del">
          <ac:chgData name="Kimberly Brehm" userId="8c2b6ab9-3f19-41de-a892-34e3c36865ec" providerId="ADAL" clId="{C44ED772-C677-4C0E-9132-029F7F9EFB99}" dt="2020-03-02T21:23:11.816" v="89"/>
          <ac:picMkLst>
            <pc:docMk/>
            <pc:sldMk cId="3505249617" sldId="275"/>
            <ac:picMk id="5" creationId="{E5FB2493-2F6A-466B-B538-9091467512F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7:51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7856 0 0,'0'0'174'0'0,"0"0"29"0"0,0 0 13 0 0,3 0-31 0 0,4 0-123 0 0,-4 0-12 0 0,-1 0 72 0 0,-1 0 138 0 0,-1 0 229 0 0,0 0 14 0 0,0 0 3 0 0,0 0 13 0 0,0 0 8 0 0,0 0 1 0 0,0 0-6 0 0,0 0-22 0 0,0 0-10 0 0,0 0-2 0 0,0 2-28 0 0,0 2-217 0 0,0-1-33 0 0,0 3 116 0 0,0 1-106 0 0,0-1-85 0 0,0 1-57 0 0,0 11-53 0 0,0-11 40 0 0,0-5-57 0 0,0 0 0 0 0,0 0 0 0 0,0-1 0 0 0,-1 1 0 0 0,1 0 0 0 0,0 0-1 0 0,-1 0 1 0 0,1-1 0 0 0,-1 1 0 0 0,0 0 0 0 0,0-1 0 0 0,0 1 0 0 0,1-1 0 0 0,-2 2-8 0 0,1-2 6 0 0,0 1 0 0 0,0-1 0 0 0,0 1 0 0 0,1-1 0 0 0,-1 1 0 0 0,0 0 0 0 0,1 0 0 0 0,-1-1 0 0 0,1 1 0 0 0,0 0 0 0 0,-1 0 0 0 0,1-1 0 0 0,0 1 0 0 0,0 1-6 0 0,1 3 2 0 0,0 0 0 0 0,0 0 1 0 0,0 0-1 0 0,1 0 0 0 0,1 3-2 0 0,-2-4 0 0 0,1 0 0 0 0,-1 0 0 0 0,0 0 0 0 0,0 1 0 0 0,0 2 0 0 0,-2 20 0 0 0,1-22 0 0 0,-1 0 0 0 0,1 0 0 0 0,0 0 0 0 0,1 0 0 0 0,0 0 0 0 0,0 1 0 0 0,1 1 0 0 0,8 13 0 0 0,-5 8 10 0 0,1-13 12 0 0,-5-13-17 0 0,1 0 1 0 0,-1 0-1 0 0,0 0 0 0 0,0 0 0 0 0,-1 0 1 0 0,1 1-1 0 0,-1-1 0 0 0,0 0 1 0 0,1 1-6 0 0,0 11 65 0 0,6 4-12 0 0,-2-9-21 0 0,5 12 94 0 0,-9-20-109 0 0,0 0 1 0 0,0 0 0 0 0,0 0 0 0 0,0 1 0 0 0,0-1-1 0 0,-1 0 1 0 0,1 0 0 0 0,-1 0 0 0 0,1 1 0 0 0,-1-1-1 0 0,0 2-17 0 0,0-2 13 0 0,0 0-1 0 0,0-1 1 0 0,1 1-1 0 0,-1 0 1 0 0,1-1-1 0 0,-1 1 1 0 0,1-1-1 0 0,-1 1 1 0 0,1-1-1 0 0,0 1 1 0 0,-1-1-1 0 0,1 1 0 0 0,0-1 1 0 0,0 1-13 0 0,4 6 57 0 0,1 5 63 0 0,0-9-41 0 0,-5-3-74 0 0,-1-1-1 0 0,0 0 1 0 0,1 0 0 0 0,-1 1 0 0 0,1-1 0 0 0,-1 0 0 0 0,0 1 0 0 0,1-1-1 0 0,-1 0 1 0 0,0 1 0 0 0,1-1 0 0 0,-1 0 0 0 0,0 1 0 0 0,1-1-1 0 0,-1 1 1 0 0,0-1 0 0 0,0 1 0 0 0,0-1 0 0 0,1 1 0 0 0,-1-1 0 0 0,0 0-1 0 0,0 1 1 0 0,0-1 0 0 0,0 1 0 0 0,0-1 0 0 0,0 1 0 0 0,0-1-1 0 0,0 1 1 0 0,0-1 0 0 0,0 1 0 0 0,0-1 0 0 0,0 1-5 0 0,0 13 85 0 0,0-12-12 0 0,0-2-1 0 0,0 3-12 0 0,-1 0-47 0 0,1 0-29 0 0,0-1 40 0 0,0 0 39 0 0,1 1 55 0 0,1-3-49 0 0,-2 0-69 0 0,1 0 2 0 0,0 0 0 0 0,-1 0-1 0 0,1 0 1 0 0,0 0 0 0 0,-1 0 0 0 0,1 0 0 0 0,0 0-1 0 0,-1 0 1 0 0,1 1 0 0 0,0-1 0 0 0,-1 0-1 0 0,1 0 1 0 0,0 1 0 0 0,-1-1 0 0 0,1 1-2 0 0,-1-1 4 0 0,1 1 0 0 0,-1-1 1 0 0,0 1-1 0 0,0 0 1 0 0,1-1-1 0 0,-1 1 0 0 0,0 0 1 0 0,0-1-1 0 0,0 1 0 0 0,0 0 1 0 0,0-1-1 0 0,1 1 0 0 0,-1 0 1 0 0,0-1-1 0 0,-1 1-4 0 0,1-1 0 0 0,0 3 48 0 0,0-3-101 0 0,0 0-21 0 0,0 0 19 0 0,0 0-16 0 0,0 0-47 0 0,0 0-120 0 0,0 0-218 0 0,0 0 343 0 0,0 0 7 0 0,0 0-17 0 0,0 0-42 0 0,0 0-13 0 0,0 0-43 0 0,0 0-50 0 0,0 0-55 0 0,0 0-59 0 0,0 0-56 0 0,0 0-49 0 0,0 0-43 0 0,0 0-154 0 0,0 0-44 0 0,0 0-186 0 0,0 0-505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3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127 238 6704 0 0,'2'0'149'0'0,"5"0"-48"0"0,8-7 62 0 0,-5 2-64 0 0,3-2 53 0 0,10-5-142 0 0,-7 3 64 0 0,-5 4 25 0 0,-1-1 53 0 0,0 1 63 0 0,-1 0 76 0 0,4 0 140 0 0,-8-5-14 0 0,8 4-62 0 0,-10 4-333 0 0,1-1 74 0 0,1-1 71 0 0,6-7 295 0 0,-7 8-329 0 0,-2 0-44 0 0,1 0 153 0 0,0 2-83 0 0,-1 0-51 0 0,1 2-47 0 0,0-1-20 0 0,-1-1 47 0 0,0-3 72 0 0,-1-10 395 0 0,-1 10-438 0 0,0 1-69 0 0,0 1-87 0 0,2-3 148 0 0,9-5-11 0 0,-11 10-97 0 0,0 0 1 0 0,0 0 0 0 0,0 0-1 0 0,0-1 1 0 0,1 1 0 0 0,-1 0-1 0 0,0 0 1 0 0,0 0 0 0 0,0 0-1 0 0,0 0 1 0 0,0 0 0 0 0,0 0 0 0 0,0 0-1 0 0,0 0 1 0 0,0 0 0 0 0,0 0-1 0 0,1-1 1 0 0,-1 1 0 0 0,0 0-1 0 0,0 0 1 0 0,0 0 0 0 0,0 0-1 0 0,0 0 1 0 0,0 0 0 0 0,0 0-1 0 0,0-1 1 0 0,0 1 0 0 0,0 0-1 0 0,0 0 1 0 0,0 0 0 0 0,0 0 0 0 0,0 0-1 0 0,0 0 1 0 0,0-1 0 0 0,0 1-1 0 0,0 0 1 0 0,0 0 0 0 0,0 0-1 0 0,0 0 1 0 0,0 0 0 0 0,-1 0-1 0 0,1 0 1 0 0,0-1 0 0 0,0 1-1 0 0,0 0 1 0 0,0 0 0 0 0,0 0-1 0 0,0 0 1 0 0,0 0 0 0 0,0 0 0 0 0,0 0-1 0 0,0 0 1 0 0,-1 0 0 0 0,1 0-1 0 0,0 0 1 0 0,0 0 0 0 0,0-1-2 0 0,-11-9 96 0 0,9 7 0 0 0,3 2-16 0 0,-1-2-34 0 0,-1-6-12 0 0,1 7-6 0 0,0 1-25 0 0,0 1 0 0 0,0-1 0 0 0,0 1 0 0 0,0-1 0 0 0,0 0 0 0 0,0 1 0 0 0,0-1 0 0 0,0 1 0 0 0,0-1 0 0 0,0 1 0 0 0,0-1 0 0 0,0 1 0 0 0,0-1 0 0 0,0 1 0 0 0,0-1 0 0 0,0 1 0 0 0,-1-1 0 0 0,1 1 0 0 0,0 0 0 0 0,0-1 1 0 0,-1 1-1 0 0,1-1 0 0 0,0 1 0 0 0,-1-1 0 0 0,1 1 0 0 0,0 0 0 0 0,-1-1 0 0 0,1 1 0 0 0,-1 0 0 0 0,1-1 0 0 0,-1 1 0 0 0,1 0 0 0 0,0 0 0 0 0,-1-1 0 0 0,1 1 0 0 0,-1 0 0 0 0,1 0 0 0 0,-1 0 0 0 0,1 0 0 0 0,-1 0 0 0 0,0 0 0 0 0,1 0 1 0 0,-1 0-1 0 0,1 0 0 0 0,-1 0 0 0 0,1 0-3 0 0,-6-3 64 0 0,1-2-7 0 0,-2-3 74 0 0,-2 0 69 0 0,-3 2 71 0 0,-2 4 75 0 0,10 2-315 0 0,2 0-30 0 0,-1 0 0 0 0,1 0 1 0 0,0 0-1 0 0,-1 0 0 0 0,1 0 1 0 0,0 1-1 0 0,-1-1 0 0 0,1 1 1 0 0,-2 0-2 0 0,-43 25 0 0 0,34-21 0 0 0,5 9 0 0 0,-8-3 1 0 0,-10 9-30 0 0,-11 17-293 0 0,16-16 219 0 0,10-10 93 0 0,1-1 35 0 0,7-7-12 0 0,1 0-1 0 0,-1 1 1 0 0,1-1 0 0 0,0 1-1 0 0,0-1 1 0 0,0 1-1 0 0,0 0 1 0 0,1 0-1 0 0,0 0 1 0 0,0 0 0 0 0,-1 2-13 0 0,-3 10 102 0 0,-1 1 63 0 0,1-9-84 0 0,-2 4 58 0 0,5-1-17 0 0,3 2 16 0 0,-1-2-37 0 0,0-8-66 0 0,1 0-1 0 0,-1 1 1 0 0,1-1 0 0 0,0 1 0 0 0,0-1-1 0 0,0 0 1 0 0,0 0-35 0 0,6 11 152 0 0,-5-10-95 0 0,-2-3-42 0 0,0 0 0 0 0,1-1-1 0 0,-1 1 1 0 0,0 0 0 0 0,1-1-1 0 0,-1 1 1 0 0,0-1-1 0 0,1 1 1 0 0,-1 0 0 0 0,1-1-1 0 0,-1 1 1 0 0,1-1 0 0 0,-1 0-1 0 0,1 1 1 0 0,-1-1-1 0 0,1 1 1 0 0,0-1 0 0 0,-1 0-1 0 0,1 1 1 0 0,-1-1 0 0 0,1 0-1 0 0,0 1-14 0 0,4 1 61 0 0,3 5 55 0 0,0 7 107 0 0,0 0-11 0 0,0-7-113 0 0,5-1-3 0 0,-1-2-54 0 0,10 4 2 0 0,31 13 73 0 0,-33-14-102 0 0,-17-6-20 0 0,0 0 6 0 0,1 0-1 0 0,-1 0 0 0 0,0-1 0 0 0,1 1 0 0 0,-1-1 0 0 0,0 0 0 0 0,1 0 0 0 0,-1 0 0 0 0,17 2 0 0 0,-3 2-11 0 0,-7-1-68 0 0,2 0-73 0 0,-1-1-83 0 0,2-1-94 0 0,13-1-405 0 0,9 0-440 0 0,-17 0 184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30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9096 0 0,'0'0'200'0'0,"0"0"33"0"0,0 0 16 0 0,0 3-31 0 0,-1 9-175 0 0,0 19-31 0 0,2-22 21 0 0,2-1 37 0 0,6 8 22 0 0,-5-9-37 0 0,0 0 0 0 0,0-1 1 0 0,1 8-56 0 0,1 13 101 0 0,4-6 10 0 0,-4 0-25 0 0,-4-14-47 0 0,0 1 0 0 0,0-1 0 0 0,0 0 0 0 0,3 3-39 0 0,15 36 304 0 0,-3-7-49 0 0,-4-16-120 0 0,13 14 101 0 0,-1 10-36 0 0,-3-5-52 0 0,-7-13-21 0 0,0 8 14 0 0,5 10 5 0 0,-13-34-103 0 0,-2 0-1 0 0,1 0 0 0 0,-2 1 1 0 0,3 9-43 0 0,-5-12 21 0 0,4 13 99 0 0,5-6 56 0 0,-9-15-135 0 0,0 1 1 0 0,-1 0-1 0 0,1-1 0 0 0,-1 1 1 0 0,1 0-1 0 0,-1 2-41 0 0,3 24 283 0 0,-2-16-93 0 0,5-1-21 0 0,-6-11-154 0 0,0-1 1 0 0,-1 0-1 0 0,1 1 1 0 0,0-1-1 0 0,-1 1 0 0 0,1-1 1 0 0,0 1-1 0 0,-1-1 1 0 0,0 1-1 0 0,1 0 1 0 0,-1-1-1 0 0,0 1 1 0 0,0 1-16 0 0,0 26 256 0 0,0-27-130 0 0,0-2-4 0 0,0 0-2 0 0,0 0 12 0 0,0 0 49 0 0,0 0 19 0 0,0-2 7 0 0,-1-16 34 0 0,0-6-47 0 0,1 19-157 0 0,0 0 1 0 0,0 0 0 0 0,1 0-1 0 0,0 0 1 0 0,0 0 0 0 0,1-2-38 0 0,8-22 31 0 0,-9 27-29 0 0,1-6 15 0 0,0 0 0 0 0,0 0 0 0 0,1 0 0 0 0,3-5-17 0 0,3-11 49 0 0,0 3-44 0 0,-3 14-6 0 0,-1 0 1 0 0,1 0 0 0 0,0 1 0 0 0,5-4 0 0 0,3-3-19 0 0,-9 9-20 0 0,1-1 0 0 0,-1 1 1 0 0,1 1-1 0 0,0-1 0 0 0,1 1 1 0 0,-1 0 38 0 0,0 0-20 0 0,-1 2 4 0 0,-1 0 1 0 0,1 0-1 0 0,0 0 1 0 0,0 1 0 0 0,0 0-1 0 0,0 0 1 0 0,-1 0-1 0 0,1 1 1 0 0,0-1 0 0 0,0 1-1 0 0,3 1 16 0 0,-1 1-30 0 0,0 0-1 0 0,0 1 1 0 0,6 3 30 0 0,2 2-59 0 0,-8-5 45 0 0,-4-3 6 0 0,0 0 0 0 0,0 0 0 0 0,0 1 0 0 0,-1-1 0 0 0,1 1 0 0 0,-1 0 0 0 0,1-1 0 0 0,-1 1 0 0 0,0 0 0 0 0,0 1 0 0 0,1-1 0 0 0,-2 0 0 0 0,1 1 0 0 0,0-1 0 0 0,0 2 8 0 0,8 15-129 0 0,-1-2 39 0 0,4 10-32 0 0,-13-26 121 0 0,1 1 0 0 0,-1 0 1 0 0,1-1-1 0 0,-1 1 0 0 0,1 0 0 0 0,-1-1 0 0 0,0 1 1 0 0,0 0-1 0 0,0 0 0 0 0,0-1 0 0 0,0 1 0 0 0,-1 0 1 0 0,1 0-1 0 0,0-1 0 0 0,-1 1 0 0 0,1 0 1 0 0,-1 0 0 0 0,-12 14 14 0 0,-14 9 46 0 0,18-20 17 0 0,-3-1-44 0 0,4 0-26 0 0,-18 8 46 0 0,16-8-46 0 0,-9 3-17 0 0,1-5-49 0 0,13-2 26 0 0,-1 1 1 0 0,1 0-1 0 0,0 0 0 0 0,0 0 0 0 0,-4 3 33 0 0,3-3-38 0 0,0 1 0 0 0,1 0-1 0 0,-1-1 1 0 0,0 0 0 0 0,0-1 0 0 0,0 1 38 0 0,1-1-163 0 0,1 0 50 0 0,0 0 41 0 0,0 0 35 0 0,-4 0 37 0 0,-10 0 101 0 0,13 0-122 0 0,-1 0-58 0 0,-1 0-120 0 0,4 0 47 0 0,0 0-40 0 0,-1 0-64 0 0,1 0-56 0 0,-1 0-61 0 0,1 0-68 0 0,-1 0-71 0 0,1 0-77 0 0,-1 0-82 0 0,1 0-88 0 0,-3 0-946 0 0,-4 0-963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31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1 207 6992 0 0,'0'0'157'0'0,"0"0"23"0"0,0 0 12 0 0,2 0-27 0 0,16 0-142 0 0,-5-1 89 0 0,0 1 169 0 0,-11 0-217 0 0,-1 0-1 0 0,1 0 1 0 0,-1 0-1 0 0,1 1 0 0 0,0-1 1 0 0,-1 1-1 0 0,1-1 1 0 0,-1 1-1 0 0,2 0-63 0 0,4 4 219 0 0,4 1 139 0 0,-11-5-335 0 0,1-1 0 0 0,0 0 0 0 0,-1 0-1 0 0,1 0 1 0 0,0 0 0 0 0,0 0 0 0 0,-1 1-1 0 0,1-1 1 0 0,0-1 0 0 0,-1 1 0 0 0,1 0-1 0 0,0 0 1 0 0,0 0 0 0 0,-1 0 0 0 0,1 0-1 0 0,0-1 1 0 0,-1 1 0 0 0,1 0-23 0 0,7-5 172 0 0,-6 4-142 0 0,-1 0 0 0 0,1 0-1 0 0,-1 0 1 0 0,0 0 0 0 0,1 1-1 0 0,0-1 1 0 0,-1 0 0 0 0,1 1-1 0 0,-1-1 1 0 0,1 1 0 0 0,0 0-1 0 0,-1 0 1 0 0,1-1 0 0 0,0 1-30 0 0,24 1 425 0 0,-17 0-249 0 0,0-1 0 0 0,0 0-1 0 0,0 0 1 0 0,-1-1 0 0 0,1 0 0 0 0,4-1-176 0 0,-1-4 318 0 0,-2 1 1 0 0,5 3 48 0 0,-6 2-211 0 0,12 1 109 0 0,-13-3-142 0 0,1 0 33 0 0,4-2-2 0 0,11-5 153 0 0,-12 4-171 0 0,0 1-41 0 0,-5 2-67 0 0,-1 0-36 0 0,41-14 90 0 0,-21 6-21 0 0,-4 0 51 0 0,-20 9-105 0 0,9-7 30 0 0,16-19 114 0 0,-20 20-129 0 0,-5 3 51 0 0,0 0-38 0 0,-4-4-9 0 0,2 8-15 0 0,-2-5 60 0 0,0 3-65 0 0,-17-17 152 0 0,11 14-118 0 0,-12-5-62 0 0,-11-6-140 0 0,19 10 122 0 0,9 5 33 0 0,0 0 0 0 0,0 0 0 0 0,0 1 0 0 0,0-1-1 0 0,0 1 1 0 0,0 0 0 0 0,0 0 0 0 0,0 0 0 0 0,0 0 0 0 0,0 0 0 0 0,0 1 7 0 0,-6-1-32 0 0,2 0 10 0 0,-6 0-14 0 0,-29 0-17 0 0,36 0 34 0 0,2 0 18 0 0,1 0 0 0 0,0 1 0 0 0,0-1 0 0 0,0 0 1 0 0,0 1-1 0 0,0 0 0 0 0,0 0 0 0 0,0 0 0 0 0,0 0 1 0 0,1 0-1 0 0,-1 0 0 0 0,0 1 0 0 0,1 0 0 0 0,-1-1 1 0 0,-1 2 0 0 0,-2 1-9 0 0,-1-1 0 0 0,0 0 0 0 0,1-1 0 0 0,-3 1 9 0 0,1 0-13 0 0,1 0-1 0 0,-1 0 0 0 0,1 0 0 0 0,-1 2 14 0 0,0 0-14 0 0,2 1 1 0 0,-1-1-1 0 0,0 2 0 0 0,-3 4 14 0 0,-2 2 2 0 0,10-11-2 0 0,0 0 0 0 0,1-1 0 0 0,0 1 0 0 0,-1 0 0 0 0,1 0 0 0 0,0 0 0 0 0,0 1 0 0 0,0-1 1 0 0,0 0-1 0 0,0 0 0 0 0,1 0 0 0 0,-1 1 0 0 0,1-1 0 0 0,-1 1 0 0 0,-2 10 9 0 0,-3 0 20 0 0,5-12-27 0 0,0 1 0 0 0,0-1 0 0 0,1 0-1 0 0,-1 1 1 0 0,0-1 0 0 0,1 1 0 0 0,-1-1 0 0 0,1 1 0 0 0,0-1 0 0 0,-1 1 0 0 0,1 0 0 0 0,0-1 0 0 0,0 1-2 0 0,0 13 0 0 0,0-8 0 0 0,-1 0 0 0 0,2 0 0 0 0,-1 0 0 0 0,1 0 0 0 0,1 3 0 0 0,4 4 0 0 0,-5-13 0 0 0,0 0 0 0 0,0 1 0 0 0,-1-1 0 0 0,1 1 0 0 0,0-1 0 0 0,-1 1 0 0 0,1-1 0 0 0,-1 1 0 0 0,0-1 0 0 0,1 1 0 0 0,-1-1 0 0 0,0 1 0 0 0,0 0 0 0 0,0-1 1 0 0,0 0 1 0 0,0 0 0 0 0,0 1 0 0 0,0-1-1 0 0,1 0 1 0 0,-1 1 0 0 0,0-1 0 0 0,1 0 0 0 0,-1 0-1 0 0,1 0 1 0 0,-1 1 0 0 0,1-1 0 0 0,0 0-1 0 0,-1 0 1 0 0,1 0 0 0 0,0 0 0 0 0,0 0-1 0 0,0 0 1 0 0,0 0 0 0 0,0 0 0 0 0,0 0-2 0 0,3 1 11 0 0,-1 0 1 0 0,1 0 0 0 0,0 0-1 0 0,0 0 1 0 0,3 0-12 0 0,15 8 59 0 0,4 11 36 0 0,-22-18-79 0 0,0 0 1 0 0,-1 1-1 0 0,2-1 1 0 0,-1-1-1 0 0,0 1 0 0 0,2 0-16 0 0,-4-2 14 0 0,1 0-1 0 0,0 0 1 0 0,-1-1-1 0 0,1 1 1 0 0,0 0-1 0 0,-1-1 1 0 0,1 0 0 0 0,2 0-14 0 0,6 0 57 0 0,-5 0-36 0 0,-1 0 0 0 0,1 0-1 0 0,0 1 1 0 0,-1-1 0 0 0,3 2-21 0 0,3 1 11 0 0,10 2 6 0 0,8-10 30 0 0,-24 3-39 0 0,1 1 1 0 0,0 0-1 0 0,0 0 0 0 0,5 0-8 0 0,19-3 34 0 0,-5-3-81 0 0,-20 5 24 0 0,1 0 51 0 0,-1 0-37 0 0,-1 0-36 0 0,1 0-39 0 0,-1 0-37 0 0,0-1-41 0 0,0 1-39 0 0,-1 0-42 0 0,1 0-44 0 0,0-1-44 0 0,-1 1-43 0 0,1 1-46 0 0,0-1-46 0 0,0 0-46 0 0,0 1-47 0 0,0-1-48 0 0,9 0-1192 0 0,6 2-1023 0 0,-19 0 2811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31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9912 0 0,'0'0'290'0'0,"0"0"-3"0"0,2 0-146 0 0,-1 0-121 0 0,1 0 0 0 0,-1 0 1 0 0,0 0-1 0 0,0 0 0 0 0,0 1 0 0 0,0-1 0 0 0,1 0 0 0 0,-1 1 0 0 0,0-1 0 0 0,0 1 0 0 0,0-1 0 0 0,0 1 0 0 0,0-1 0 0 0,0 1 0 0 0,0 0 0 0 0,0-1 1 0 0,0 1-1 0 0,0 0 0 0 0,-1 0 0 0 0,1 0 0 0 0,0 0 0 0 0,0 0 0 0 0,-1 0 0 0 0,1 0 0 0 0,0 1-20 0 0,2 13 284 0 0,-1-2-50 0 0,5 3 11 0 0,-1-5-77 0 0,-2-1-23 0 0,6 19 103 0 0,-8-20-188 0 0,0-2 18 0 0,0 0-1 0 0,0-1 0 0 0,0 1 0 0 0,1-1 0 0 0,2 5-77 0 0,4 12 112 0 0,-2 4 33 0 0,-4-10 23 0 0,2-1-1 0 0,3 9-167 0 0,-5-17 91 0 0,0 1 0 0 0,0 0 0 0 0,1 7-91 0 0,-1 21 282 0 0,0 0-21 0 0,-2-31-195 0 0,0 0-1 0 0,1 0 0 0 0,0 0 1 0 0,0-1-1 0 0,3 5-65 0 0,-3-5 55 0 0,1 0 1 0 0,-1 0-1 0 0,0 1 1 0 0,-1-1-1 0 0,1 0 1 0 0,-1 1-1 0 0,0 0 1 0 0,0-1-1 0 0,-1 1 1 0 0,0 3-56 0 0,1-2 67 0 0,-1 0 1 0 0,1-1-1 0 0,0 1 1 0 0,1 0-1 0 0,0-1 1 0 0,0 1-68 0 0,3 9 127 0 0,0 13 83 0 0,0-13-75 0 0,-3-13-105 0 0,-1 0 0 0 0,0 0 1 0 0,0 1-1 0 0,0-1 0 0 0,0 0 1 0 0,-1 1-1 0 0,1-1 1 0 0,-1 2-31 0 0,3 12 150 0 0,2-6-69 0 0,-4-10-73 0 0,0 0 0 0 0,0 1 0 0 0,0-1 0 0 0,-1 1 0 0 0,1-1 0 0 0,0 1 0 0 0,-1-1 0 0 0,1 1 0 0 0,-1 0 0 0 0,0-1 0 0 0,0 1 0 0 0,1-1 0 0 0,-1 2-8 0 0,0-1 9 0 0,0 0-1 0 0,0 0 1 0 0,1 0-1 0 0,-1 0 0 0 0,1 0 1 0 0,-1 0-1 0 0,1 0 1 0 0,0 0-1 0 0,0-1 0 0 0,0 1 1 0 0,0 0-1 0 0,0 0-8 0 0,0 0 8 0 0,0-1 1 0 0,0 0-1 0 0,0 1 0 0 0,-1-1 0 0 0,1 1 1 0 0,0-1-1 0 0,-1 1 0 0 0,0-1 1 0 0,1 1-1 0 0,-1 0 0 0 0,0-1 0 0 0,0 1-8 0 0,0 1 72 0 0,0-3 0 0 0,3 0-26 0 0,-1 0-114 0 0,-1 0 39 0 0,5 0 43 0 0,-3 0-38 0 0,1 0-98 0 0,-1 0-100 0 0,-1 0 59 0 0,0 0-41 0 0,0 0-45 0 0,0 0-50 0 0,0 0-54 0 0,1 0-59 0 0,10 0-734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31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80 9792 0 0,'0'0'222'0'0,"0"0"30"0"0,0 0 18 0 0,0 0-117 0 0,-2 0-80 0 0,-2 0-37 0 0,-3-3-26 0 0,2-4-26 0 0,1 2 30 0 0,-3 4 68 0 0,5 1 47 0 0,2-3 147 0 0,0 3-251 0 0,0-1-1 0 0,0 1 1 0 0,0-1 0 0 0,0 1-1 0 0,0 0 1 0 0,0-1-1 0 0,0 1 1 0 0,0-1 0 0 0,0 1-1 0 0,-1-1 1 0 0,1 1 0 0 0,0-1-1 0 0,0 1 1 0 0,0-1 0 0 0,-1 1-1 0 0,1-1 1 0 0,0 1-1 0 0,0 0 1 0 0,-1-1 0 0 0,1 1-1 0 0,0-1 1 0 0,-1 1 0 0 0,1 0-1 0 0,0-1 1 0 0,-1 1-1 0 0,1 0 1 0 0,-1 0 0 0 0,1-1-1 0 0,-1 1 1 0 0,1 0 0 0 0,-1 0-1 0 0,1 0 1 0 0,0 0 0 0 0,-1-1-1 0 0,1 1 1 0 0,-1 0-1 0 0,1 0 1 0 0,-1 0 0 0 0,1 0-1 0 0,-1 0 1 0 0,1 0 0 0 0,-1 0-25 0 0,1 0 8 0 0,0 0 1 0 0,-1 0 0 0 0,1 0 0 0 0,0 0-1 0 0,0 1 1 0 0,0-1 0 0 0,0 0 0 0 0,0 0-1 0 0,0 0 1 0 0,0 0 0 0 0,0 0 0 0 0,0 0-1 0 0,0 0 1 0 0,-1 0 0 0 0,1 0 0 0 0,0 0-1 0 0,0-1 1 0 0,0 1 0 0 0,0 0 0 0 0,0 0-1 0 0,0 0 1 0 0,0 0 0 0 0,0 0 0 0 0,0 0-1 0 0,0 0 1 0 0,0 0 0 0 0,0 0 0 0 0,-1 0-1 0 0,1 0 1 0 0,0 0 0 0 0,0 0 0 0 0,0 0-1 0 0,0 0 1 0 0,0 0 0 0 0,0 0 0 0 0,0-1-1 0 0,0 1 1 0 0,0 0 0 0 0,0 0 0 0 0,0 0-1 0 0,0 0 1 0 0,0 0 0 0 0,0 0 0 0 0,0 0-1 0 0,0 0 1 0 0,0 0 0 0 0,0 0 0 0 0,0 0-1 0 0,0-1 1 0 0,0 1 0 0 0,0 0 0 0 0,0 0-1 0 0,0 0 1 0 0,0 0 0 0 0,0 0-1 0 0,0 0 1 0 0,0 0-9 0 0,-2-8 259 0 0,-3 4-33 0 0,-12 2 182 0 0,12 3-303 0 0,3-1 192 0 0,-1 0-28 0 0,-7-1-53 0 0,-17 0 190 0 0,14 2-241 0 0,5 2-50 0 0,6 1-71 0 0,-4 3 26 0 0,-15-2 36 0 0,11 5-20 0 0,-11-4-68 0 0,10 7-8 0 0,2-5 9 0 0,7-7-16 0 0,0 1 0 0 0,0-1 0 0 0,0 1 0 0 0,0 0 0 0 0,1 0 1 0 0,-1 0-1 0 0,1 0 0 0 0,-1 0 0 0 0,1 0 0 0 0,0 0 1 0 0,-1 1-4 0 0,-24 29 0 0 0,10 0-67 0 0,15-28 60 0 0,0 0-1 0 0,0 0 1 0 0,0 1 0 0 0,1-1 0 0 0,-1 0 0 0 0,1 1-1 0 0,0-1 1 0 0,1 0 0 0 0,0 4 7 0 0,-1 9-20 0 0,1-14 19 0 0,-1 0 0 0 0,0 1 1 0 0,1-1-1 0 0,0 0 1 0 0,-1 0-1 0 0,1 1 1 0 0,1-1-1 0 0,-1 0 1 0 0,0 0-1 0 0,1 0 0 0 0,0 0 1 0 0,0 1-5 0 0,4 7-50 0 0,1-5 51 0 0,-2-2 3 0 0,0 0 1 0 0,0-1 0 0 0,1 1 0 0 0,-1-1 0 0 0,1 0 0 0 0,0-1 0 0 0,-1 1 0 0 0,1-1 0 0 0,5 1 0 0 0,-6-1 0 0 0,43 13 10 0 0,-43-13 7 0 0,0-1-1 0 0,0 0 1 0 0,0-1-1 0 0,1 1 1 0 0,-1-1-1 0 0,0 0 1 0 0,1 0-1 0 0,0-1-16 0 0,12 0 96 0 0,-17 1-88 0 0,1 0-1 0 0,-1 0 1 0 0,1-1-1 0 0,-1 1 1 0 0,1 0-1 0 0,0-1 1 0 0,-1 1 0 0 0,1-1-1 0 0,-1 1 1 0 0,0-1-1 0 0,1 0 1 0 0,-1 0-1 0 0,0 0-7 0 0,13-5 48 0 0,12 1 30 0 0,-20 3-35 0 0,-1 0 1 0 0,0-1-1 0 0,1 1 0 0 0,-1-1 0 0 0,0 0 0 0 0,0-1 0 0 0,0 1 1 0 0,3-4-44 0 0,-5 4 27 0 0,-1 0 1 0 0,0 0 0 0 0,1-1 0 0 0,-1 1 0 0 0,-1 0 0 0 0,2-2-28 0 0,-2 2 24 0 0,1-1 0 0 0,0 1 0 0 0,0 0 0 0 0,1-1 0 0 0,-1 1 0 0 0,2-1-24 0 0,-3 3 10 0 0,0 0-1 0 0,1 0 1 0 0,-1 0-1 0 0,0-1 0 0 0,0 1 1 0 0,0 0-1 0 0,0-1 0 0 0,0 1 1 0 0,0-1-1 0 0,0 1 0 0 0,-1-1 1 0 0,1 1-1 0 0,0-1 0 0 0,-1 0 1 0 0,1 0-1 0 0,-1 1 0 0 0,0-1 1 0 0,0 0-1 0 0,1 1 0 0 0,-1-1 1 0 0,0 0-1 0 0,0 0 0 0 0,-1 1 1 0 0,1-1-1 0 0,0 0 0 0 0,-1 0 1 0 0,1 1-1 0 0,-1-1 0 0 0,1 0-9 0 0,-5-8 68 0 0,-1 1-1 0 0,0 0 0 0 0,-6-8-67 0 0,-4-1-3 0 0,2 4-10 0 0,0 0-87 0 0,1 1-84 0 0,-1-1-79 0 0,0 0-72 0 0,0 0-69 0 0,0 0-63 0 0,1 1-58 0 0,2 4 122 0 0,6 6 162 0 0,-1 1-33 0 0,-4-3-228 0 0,-6-8-248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32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10368 0 0,'0'4'62'0'0,"0"1"44"0"0,0 19 580 0 0,0-16-547 0 0,0-2-100 0 0,2 8 9 0 0,4-4-36 0 0,-5-9-13 0 0,0 1 0 0 0,0-1 0 0 0,0 1 0 0 0,-1 0 0 0 0,1-1 0 0 0,0 1 0 0 0,-1 0 0 0 0,1-1 0 0 0,-1 1 0 0 0,0 0 0 0 0,1 0 1 0 0,-1 0-1 0 0,0 0 1 0 0,0 8 24 0 0,2-1 42 0 0,4 3 155 0 0,-5-10-173 0 0,0 1 1 0 0,0-1-1 0 0,0 0 0 0 0,0 1 0 0 0,0-1 0 0 0,-1 1 0 0 0,1-1 1 0 0,-1 1-1 0 0,0-1 0 0 0,1 1 0 0 0,-1 2-48 0 0,-1 11 475 0 0,0 9 119 0 0,1-23-529 0 0,0 1 0 0 0,0-1 0 0 0,1 0 0 0 0,-1 0 0 0 0,0 1 0 0 0,1-1 0 0 0,0 0 0 0 0,0 2-65 0 0,0-2 101 0 0,0-1-37 0 0,1 2-20 0 0,-1-1-41 0 0,2 2-25 0 0,-1-2 46 0 0,-1 1 55 0 0,0 0 81 0 0,-1 0 51 0 0,1 0 87 0 0,-1 1 101 0 0,0 0 114 0 0,0 6-121 0 0,0-7-33 0 0,0-3-8 0 0,0 0-6 0 0,0 0-9 0 0,0 0-33 0 0,0 0-14 0 0,0 0-1 0 0,0 0-14 0 0,0-3-62 0 0,-1-3-93 0 0,-6-9 237 0 0,4 11-306 0 0,1 1-54 0 0,-1-11 75 0 0,3-8-25 0 0,1 10 6 0 0,-1 11-48 0 0,0-1 0 0 0,0 0-1 0 0,0 1 1 0 0,0-1 0 0 0,1 0-1 0 0,-1 1 1 0 0,1-1-1 0 0,-1 1 1 0 0,1-1 0 0 0,0 1-1 0 0,0-1 1 0 0,-1 1-1 0 0,2-1-2 0 0,-1 0 1 0 0,0 0 1 0 0,0 1-1 0 0,0-1 1 0 0,0 0-1 0 0,-1 0 1 0 0,1 0-1 0 0,0 1 1 0 0,-1-1-1 0 0,1 0 1 0 0,-1 0-1 0 0,0 0 1 0 0,0 0-1 0 0,0-2-2 0 0,0-4 0 0 0,-1 5 0 0 0,1 0 0 0 0,0 0 0 0 0,0 0 0 0 0,0 0 0 0 0,0 0 0 0 0,0 0 0 0 0,1 0 0 0 0,-1 0 0 0 0,1 0 0 0 0,0 0 0 0 0,0 0 0 0 0,21-41-4 0 0,-12 24-52 0 0,-5 12 49 0 0,-2 5-10 0 0,-1 1 0 0 0,1-1 1 0 0,0 0-1 0 0,0 0 1 0 0,0 1-1 0 0,0 0 0 0 0,0 0 17 0 0,11-1-81 0 0,-9 6-15 0 0,8 7 36 0 0,0-5 33 0 0,-8 6-37 0 0,6-6 32 0 0,-6 8-32 0 0,21 19-12 0 0,-21-22 65 0 0,-4-8 11 0 0,0 1 0 0 0,0-1 0 0 0,1 0 0 0 0,-1 0 0 0 0,0 0 0 0 0,1 0 0 0 0,-1 0-1 0 0,1 0 1 0 0,0 0 0 0 0,10 14 3 0 0,1 11-45 0 0,-4-7 17 0 0,-4-12 25 0 0,-4-6 0 0 0,0-1 0 0 0,0 1 0 0 0,0-1 0 0 0,-1 1 0 0 0,1-1 0 0 0,0 1 0 0 0,-1-1 0 0 0,1 1 0 0 0,-1-1 0 0 0,1 1 0 0 0,-1 0 0 0 0,0-1 0 0 0,0 1 0 0 0,0 0 0 0 0,3 14 0 0 0,7-3-42 0 0,-7-10-157 0 0,-2 1 85 0 0,-1 0 49 0 0,-1 1 20 0 0,1-3-34 0 0,0 4-60 0 0,0-3-59 0 0,0 0-85 0 0,0-2 88 0 0,0-1-40 0 0,0 1-45 0 0,0 0-42 0 0,0-1-38 0 0,0 1-36 0 0,0-1-253 0 0,0 0-59 0 0,0 0-45 0 0,0 0-32 0 0,0 0-1407 0 0,0 0-1240 0 0</inkml:trace>
  <inkml:trace contextRef="#ctx0" brushRef="#br0" timeOffset="625.21">931 48 9616 0 0,'-3'0'281'0'0,"-10"-2"-6"0"0,5-4-206 0 0,0-2-41 0 0,-1 0 2 0 0,3 3 41 0 0,3 4-102 0 0,1 1 81 0 0,-1-1 69 0 0,0 1 59 0 0,0-1 43 0 0,0 1 35 0 0,-12 0 1095 0 0,11 0-995 0 0,0 0-80 0 0,2 1-176 0 0,1-1-33 0 0,0 0-37 0 0,0 0-43 0 0,-2 0 531 0 0,1 2-6 0 0,-5 5-215 0 0,0-3-129 0 0,0-1-30 0 0,1 0 7 0 0,6-2-135 0 0,0-1 0 0 0,-1 1 0 0 0,1-1 0 0 0,0 1 0 0 0,-1 0 0 0 0,1-1 0 0 0,0 1 0 0 0,0 0-1 0 0,0-1 1 0 0,0 1 0 0 0,-1 0 0 0 0,1-1 0 0 0,0 1 0 0 0,0 0 0 0 0,0 0 0 0 0,0-1 0 0 0,1 1-10 0 0,-4 14 152 0 0,-8-1 13 0 0,11-14-160 0 0,0 1 0 0 0,0-1 1 0 0,0 0-1 0 0,-1 0 0 0 0,1 1 0 0 0,0-1 0 0 0,0 0 0 0 0,0 0 0 0 0,-1 1 0 0 0,1-1 1 0 0,0 0-1 0 0,0 0 0 0 0,0 1 0 0 0,0-1 0 0 0,0 0 0 0 0,0 1 0 0 0,0-1 0 0 0,0 0 1 0 0,0 1-1 0 0,0-1 0 0 0,0 0 0 0 0,0 1 0 0 0,0-1 0 0 0,0 0 0 0 0,0 1 1 0 0,0-1-6 0 0,-1 4 27 0 0,1 0 1 0 0,-1 1-1 0 0,0-1 1 0 0,0 0-1 0 0,0 0 1 0 0,-1 0-1 0 0,1 0 1 0 0,-1-1 0 0 0,-1 3-28 0 0,-1 6 90 0 0,4 9-61 0 0,1-1 25 0 0,-1-7-39 0 0,0-9 4 0 0,1 0 0 0 0,-1-1 0 0 0,1 1 0 0 0,-1 0 0 0 0,1 0 0 0 0,0-1 0 0 0,2 4-19 0 0,3 2 7 0 0,-2-6 70 0 0,0-2-40 0 0,4-2-4 0 0,-8 1-22 0 0,0-1-10 0 0,0 1 1 0 0,0 0-1 0 0,0 0 0 0 0,0 0 1 0 0,0 0-1 0 0,1 0 0 0 0,-1 0 0 0 0,0 0 1 0 0,0 0-1 0 0,0 0 0 0 0,0 0 1 0 0,0 0-1 0 0,0 0 0 0 0,0 0 0 0 0,0 0 1 0 0,0 0-1 0 0,0 0 0 0 0,1 0 1 0 0,-1 0-1 0 0,0 0 0 0 0,0 0 0 0 0,0 1 1 0 0,0-1-1 0 0,0 0 0 0 0,0 0 1 0 0,0 0-1 0 0,0 0 0 0 0,0 0 0 0 0,0 0 1 0 0,0 0-1 0 0,0 0 0 0 0,0 0 1 0 0,1 0-1 0 0,-1 0 0 0 0,0 0 0 0 0,0 0 1 0 0,0 0-1 0 0,0 1 0 0 0,0-1 1 0 0,0 0-1 0 0,0 0 0 0 0,0 0 1 0 0,0 0-1 0 0,0 0 0 0 0,0 0 0 0 0,0 0 1 0 0,0 0-1 0 0,0 0 0 0 0,0 0 1 0 0,0 1-1 0 0,0-1 0 0 0,0 0 0 0 0,0 0 1 0 0,0 0-1 0 0,0 0 0 0 0,0 0 1 0 0,0 0-3 0 0,0 1 4 0 0,0-1 0 0 0,-1 1 0 0 0,1-1 0 0 0,0 0 0 0 0,0 1 0 0 0,1-1 0 0 0,-1 1 0 0 0,0-1-1 0 0,0 1 1 0 0,0-1 0 0 0,0 1 0 0 0,0-1 0 0 0,0 0 0 0 0,1 1 0 0 0,-1-1 0 0 0,0 1 0 0 0,0-1-1 0 0,1 0 1 0 0,-1 1 0 0 0,0-1 0 0 0,1 1 0 0 0,-1-1 0 0 0,0 0 0 0 0,1 0 0 0 0,-1 1 0 0 0,0-1-1 0 0,1 0 1 0 0,-1 0 0 0 0,1 1 0 0 0,-1-1-3 0 0,11 1 79 0 0,-2-1 49 0 0,-1 0 10 0 0,-6 0-112 0 0,0 0 0 0 0,0-1 0 0 0,0 1 0 0 0,0-1 0 0 0,-1 0 0 0 0,1 1-1 0 0,0-1 1 0 0,0 0 0 0 0,0 0 0 0 0,-1 0 0 0 0,1-1 0 0 0,-1 1-1 0 0,1 0 1 0 0,0-1-26 0 0,13-12 224 0 0,-7 5-106 0 0,0 1-38 0 0,0 0 49 0 0,0 0-34 0 0,3-3-1 0 0,-7 8-72 0 0,-1 0 1 0 0,0 0-1 0 0,-1 0 1 0 0,1-1-1 0 0,-1 1 0 0 0,1-1-22 0 0,-1 0 7 0 0,-1-2-2 0 0,-1-16-5 0 0,0-25 15 0 0,2 31 44 0 0,9 3-59 0 0,-9 10-72 0 0,-2 3-11 0 0,0 3 11 0 0,0-3 71 0 0,0 1-1 0 0,0-1 0 0 0,0 1 1 0 0,0-1-1 0 0,0 0 1 0 0,0 1-1 0 0,0-1 0 0 0,0 1 1 0 0,1-1-1 0 0,-1 0 1 0 0,0 1-1 0 0,0-1 0 0 0,0 1 1 0 0,0-1-1 0 0,0 0 1 0 0,1 1-1 0 0,-1-1 0 0 0,0 0 1 0 0,0 1-1 0 0,1-1 1 0 0,-1 0-1 0 0,0 1 1 0 0,1-1-1 0 0,-1 0 0 0 0,0 1 1 0 0,1-1-1 0 0,-1 0 1 0 0,0 0-1 0 0,1 0 0 0 0,-1 1 1 0 0,1-1 1 0 0,6 5-46 0 0,-2 5 30 0 0,5-5 16 0 0,6 24 0 0 0,-3 6-54 0 0,-10-25 23 0 0,-2-7 19 0 0,0 0-1 0 0,-1 1 1 0 0,1-1-1 0 0,-1 0 0 0 0,1 1 1 0 0,-1-1-1 0 0,0 0 1 0 0,0 1 12 0 0,1 13-47 0 0,10 4-2 0 0,-6 6 94 0 0,5-6 41 0 0,-1 14 18 0 0,1 3-34 0 0,21 62-54 0 0,-26-85-16 0 0,-1-1 0 0 0,0 1 0 0 0,0 13 0 0 0,-1-9 0 0 0,1 0 0 0 0,4 11 0 0 0,-4-14 0 0 0,0 0 0 0 0,1 15 0 0 0,0-2-16 0 0,0-6-29 0 0,-2-13 12 0 0,-1 1 0 0 0,0 0 0 0 0,-1 0 0 0 0,-1 2 33 0 0,1 16-91 0 0,0 12 5 0 0,-5-14 135 0 0,-7 4 58 0 0,7-12-36 0 0,3-14-42 0 0,0 1 1 0 0,0-1-1 0 0,-1 1 0 0 0,0-1 1 0 0,-2 4-30 0 0,1-5 33 0 0,1 0 0 0 0,-1-1 0 0 0,1 1 1 0 0,-1-1-1 0 0,-3 3-33 0 0,-16 21 203 0 0,19-23-180 0 0,1-1-1 0 0,-1 1 1 0 0,0-1-1 0 0,0 0 1 0 0,-1 0-1 0 0,1 0 1 0 0,-1 0-1 0 0,1 0 0 0 0,-1-1 1 0 0,0 1-1 0 0,-1-1-22 0 0,-14 10 87 0 0,15-9-52 0 0,-1 0-1 0 0,0 0 1 0 0,1 0 0 0 0,-1-1-1 0 0,-3 1-34 0 0,-21 3 128 0 0,13-2-64 0 0,9-2-40 0 0,1 0-1 0 0,-1 0 1 0 0,0-1 0 0 0,1 0-1 0 0,-1-1 1 0 0,0 1-24 0 0,-46-1 130 0 0,32 0-93 0 0,7 1-18 0 0,0 0-1 0 0,0-2 1 0 0,0 1 0 0 0,0-2 0 0 0,0 0-19 0 0,-17-8 27 0 0,12 6 8 0 0,15 3-19 0 0,-1 0 0 0 0,0 0 0 0 0,0-1 0 0 0,1 1 0 0 0,-1-1 0 0 0,1 0 1 0 0,-1 0-1 0 0,0-1-16 0 0,-9-7 68 0 0,11 7-51 0 0,-1 1 0 0 0,0 0 1 0 0,1-1-1 0 0,-1 1 0 0 0,0 0 1 0 0,0 1-1 0 0,0-1 0 0 0,-2 0-17 0 0,-7-1 42 0 0,-4-1-15 0 0,15 3-36 0 0,0 0 1 0 0,0 0-1 0 0,0 0 0 0 0,0 0 1 0 0,1 0-1 0 0,-1 0 1 0 0,0-1-1 0 0,0 0 9 0 0,-10-10-114 0 0,-12-12-87 0 0,16 12 49 0 0,5-1-71 0 0,0 8-40 0 0,-7-9-24 0 0,8 7 160 0 0,1-1-36 0 0,0 4-30 0 0,0 0 64 0 0,-6-3-129 0 0,5 5 153 0 0,0 0-42 0 0,1 0-59 0 0,0 0-74 0 0,1 0 44 0 0,0 0-45 0 0,1 0-50 0 0,0 0-54 0 0,0 0-11 0 0,0 0-56 0 0,0 1-51 0 0,0-1-43 0 0,1 0-158 0 0,-1 0-43 0 0,1 0-192 0 0,2-1-515 0 0,-4 3 1453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9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9728 0 0,'0'0'222'0'0,"0"0"30"0"0,0 0 18 0 0,0 2 4 0 0,0 2-166 0 0,0-1-55 0 0,0-1-1 0 0,0 0 1 0 0,0 1 0 0 0,0-1-1 0 0,0 0 1 0 0,1 1-1 0 0,-1-1 1 0 0,1 0 0 0 0,0 2-53 0 0,4 5 157 0 0,3 6 124 0 0,1 0-35 0 0,-5-6-152 0 0,-3-8-77 0 0,-1 0 0 0 0,1 1 0 0 0,-1-1 0 0 0,1 0 0 0 0,-1 1 0 0 0,0-1 0 0 0,0 1 0 0 0,0-1 0 0 0,0 0 0 0 0,0 2-17 0 0,3 15 156 0 0,0-8-108 0 0,2 3 68 0 0,9 25 336 0 0,-10-23-300 0 0,1 17 168 0 0,-4-29-284 0 0,6 27 219 0 0,-5-21-177 0 0,-1 0 0 0 0,0 0 0 0 0,0 7-78 0 0,0-6 76 0 0,-1 0-1 0 0,2 1 1 0 0,-1-1 0 0 0,2 0 0 0 0,1 5-76 0 0,4 19 180 0 0,-4-16-108 0 0,3 15 60 0 0,-5-8-12 0 0,-1-15-56 0 0,0 0 0 0 0,1 0 0 0 0,0 0 0 0 0,0-1 0 0 0,1 1 1 0 0,3 5-65 0 0,6 21 133 0 0,-7-7-43 0 0,6-8-6 0 0,-8-8-48 0 0,2 6-7 0 0,8-3 64 0 0,-10-13-65 0 0,-1-1-22 0 0,-1 0 0 0 0,1-1 0 0 0,-1 1 0 0 0,0 0 0 0 0,0 0 1 0 0,0 0-1 0 0,0 0 0 0 0,0 0 0 0 0,1 2-6 0 0,8 16 67 0 0,-7-6 13 0 0,-3-12 0 0 0,0-2-46 0 0,0 0-51 0 0,0 0-53 0 0,0 0-107 0 0,0 0-187 0 0,0 0 272 0 0,0 0 3 0 0,0 0-18 0 0,0 0-39 0 0,0 0-13 0 0,0 0-40 0 0,0 0-46 0 0,0 0-51 0 0,0 0-55 0 0,0 0-52 0 0,0 0-45 0 0,0 0-40 0 0,0 0-142 0 0,0 0-40 0 0,0 0-172 0 0,0 0-463 0 0</inkml:trace>
  <inkml:trace contextRef="#ctx0" brushRef="#br0" timeOffset="261.7">33 490 8840 0 0,'0'0'197'0'0,"0"0"24"0"0,0 0 19 0 0,3 0-29 0 0,91 0 754 0 0,-32 0-406 0 0,-9 0-182 0 0,-1 0-106 0 0,-8 0-144 0 0,0 0-105 0 0,-1 0-120 0 0,-21 0 0 0 0,0 0-35 0 0,-19 0-120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8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192 158 6824 0 0,'-27'13'149'0'0,"22"-10"23"0"0,5-3 13 0 0,-2 0-21 0 0,-3 0-135 0 0,-10 0-20 0 0,8 0 52 0 0,5 0 45 0 0,2 3 121 0 0,0-3-210 0 0,0 0 0 0 0,0 1-1 0 0,0-1 1 0 0,0 1 0 0 0,0-1-1 0 0,0 1 1 0 0,0-1 0 0 0,0 1-1 0 0,0-1 1 0 0,0 0 0 0 0,0 1-1 0 0,-1-1 1 0 0,1 1 0 0 0,0-1-1 0 0,0 0 1 0 0,0 1 0 0 0,-1-1-1 0 0,1 1 1 0 0,0-1 0 0 0,0 0-1 0 0,-1 1 1 0 0,1-1 0 0 0,0 0-1 0 0,0 1 1 0 0,-1-1-1 0 0,1 0 1 0 0,-1 0 0 0 0,1 1-1 0 0,0-1 1 0 0,-1 0 0 0 0,1 0-1 0 0,0 0 1 0 0,-1 1 0 0 0,1-1-1 0 0,-1 0 1 0 0,1 0 0 0 0,-1 0-1 0 0,1 0 1 0 0,0 0 0 0 0,-1 0-1 0 0,1 0 1 0 0,-1 0 0 0 0,1 0-1 0 0,-1 0 1 0 0,1 0 0 0 0,-1 0-1 0 0,1 0-16 0 0,-2 0 55 0 0,0 0 0 0 0,0 0 1 0 0,1 0-1 0 0,-1 0 0 0 0,0 1 0 0 0,0-1 0 0 0,1 1 0 0 0,-1-1 0 0 0,-1 1-55 0 0,-2 2 64 0 0,0 2 35 0 0,-22 21 545 0 0,22-20-516 0 0,0-1-39 0 0,0-1-30 0 0,1 1 1 0 0,0-1-1 0 0,0 1 1 0 0,1 0-1 0 0,-1 1-59 0 0,3-4 19 0 0,0 1 0 0 0,0-1 0 0 0,0 1 0 0 0,0-1 0 0 0,0 1 0 0 0,0-1 1 0 0,1 1-1 0 0,0 0 0 0 0,-1-1 0 0 0,1 1 0 0 0,0 1-19 0 0,-1 13 125 0 0,-5 0-48 0 0,0-1-35 0 0,4-3 0 0 0,1 1 0 0 0,0 0 0 0 0,0 0 0 0 0,3 12-42 0 0,-2 3 28 0 0,1-23-23 0 0,-1 0 0 0 0,1 0 0 0 0,0 0 0 0 0,0 0 0 0 0,0 0 0 0 0,1 0 0 0 0,0 0 0 0 0,0 0 0 0 0,1 0 0 0 0,2 3-5 0 0,0 1 14 0 0,2-1-1 0 0,-1 0 0 0 0,1 0 1 0 0,1-1-1 0 0,4 4-13 0 0,4 9 25 0 0,-14-18-17 0 0,0 0 0 0 0,0 0 0 0 0,0-1 0 0 0,0 1 0 0 0,0-1 0 0 0,0 0 0 0 0,2 1-8 0 0,-2-2 8 0 0,0 0 1 0 0,-1 0-1 0 0,1 0 0 0 0,0-1 0 0 0,0 1 0 0 0,1-1 0 0 0,-1 1 0 0 0,1-1-8 0 0,7 2 34 0 0,21 9 77 0 0,1-6 1 0 0,-3 3 2 0 0,-16-12-36 0 0,-5 0-29 0 0,21-1 86 0 0,2-6 1 0 0,-17 8-80 0 0,3-1 72 0 0,-15 3-100 0 0,0 0 1 0 0,0 0-1 0 0,-1 0 1 0 0,1 0-1 0 0,0 0 1 0 0,-1 0-1 0 0,1-1 1 0 0,1 0-29 0 0,8-10 194 0 0,0 1-45 0 0,14-11 104 0 0,-16 16-163 0 0,-7 4-61 0 0,1 1 1 0 0,-1-1-1 0 0,0 1 1 0 0,0-1-1 0 0,0 0 0 0 0,0 0 1 0 0,0-1-30 0 0,9-23 261 0 0,10 5-18 0 0,-13 1-54 0 0,-7 16-135 0 0,1 0 1 0 0,0 0-1 0 0,-1 0 0 0 0,1 0 1 0 0,3-4-55 0 0,-2 3 33 0 0,-1-1 0 0 0,0 0 0 0 0,1 0-1 0 0,-2 0 1 0 0,1 0 0 0 0,-1-1 0 0 0,0 1 0 0 0,0 0 0 0 0,-1-1 0 0 0,0 1 0 0 0,0 0-1 0 0,0-5-32 0 0,0 3 37 0 0,-1 5-26 0 0,1-1 1 0 0,-1 0-1 0 0,1 1 1 0 0,-1-1 0 0 0,0 1-1 0 0,0-1 1 0 0,0 1 0 0 0,-1 0-1 0 0,1-1 1 0 0,-1 1 0 0 0,0 0-1 0 0,0 0 1 0 0,0 0 0 0 0,0 0-1 0 0,-1 0 1 0 0,1 1-1 0 0,-2-2-11 0 0,-23-19 40 0 0,-3 3-99 0 0,17 12-13 0 0,1 1 20 0 0,0 0-1 0 0,-1 2 0 0 0,0-1 1 0 0,-2 1 52 0 0,-2-2-94 0 0,0 0 0 0 0,-6-4 94 0 0,17 8-38 0 0,1 0-1 0 0,0-1 1 0 0,-1 0-1 0 0,2 0 1 0 0,-3-2 38 0 0,1 0-95 0 0,-1 2 45 0 0,-15-4 24 0 0,13 5 9 0 0,1 0-36 0 0,3 0-15 0 0,0 0-32 0 0,-3-4-160 0 0,5 2 79 0 0,0 0-39 0 0,2 3-12 0 0,0 0-41 0 0,0-1-375 0 0,1 1 171 0 0,-1 0-38 0 0,0 0-598 0 0,-4-1-579 0 0,-4 3-960 0 0</inkml:trace>
  <inkml:trace contextRef="#ctx0" brushRef="#br0" timeOffset="658.33">602 142 8384 0 0,'5'1'61'0'0,"-1"-1"44"0"0,-3 1-39 0 0,1-1 1 0 0,-1 0 0 0 0,0 1 0 0 0,0-1-1 0 0,1 1 1 0 0,-1 0 0 0 0,0-1 0 0 0,0 1 0 0 0,1 0-1 0 0,0 1-66 0 0,1 1 126 0 0,1 1-106 0 0,-3-4-21 0 0,12 13 432 0 0,-12-11-250 0 0,0-1-33 0 0,0 2 61 0 0,0 0-74 0 0,-1 1-69 0 0,0 0-16 0 0,1-2 52 0 0,0-1-76 0 0,-1 0-1 0 0,1 0 1 0 0,0-1 0 0 0,-1 1 0 0 0,1 0 0 0 0,0 0 0 0 0,0 0 0 0 0,0-1 0 0 0,0 1-1 0 0,0 0 1 0 0,0-1 0 0 0,0 1 0 0 0,0-1 0 0 0,0 1 0 0 0,0-1 0 0 0,0 1-26 0 0,10 5 356 0 0,-4 5-11 0 0,2 10 40 0 0,-6-8-225 0 0,3 6 106 0 0,3-7-46 0 0,-2-6-87 0 0,-5-4-103 0 0,-1-1 1 0 0,1 0 0 0 0,-1 0-1 0 0,1 1 1 0 0,-1-1-1 0 0,0 1 1 0 0,1 0 0 0 0,-1-1-1 0 0,0 1 1 0 0,0 0 0 0 0,0-1-1 0 0,0 1 1 0 0,0 0 0 0 0,-1 0-1 0 0,1 0 1 0 0,0 1-31 0 0,-7 23 299 0 0,9-15-132 0 0,11 16 324 0 0,-7-15-281 0 0,-2 3-43 0 0,-7 2-56 0 0,0 0-21 0 0,6-3 34 0 0,-2-11 36 0 0,1 1-83 0 0,0 0-61 0 0,2 1-66 0 0,0 0 34 0 0,-2-1 97 0 0,0 0 78 0 0,-1-1 110 0 0,-1 1 58 0 0,0-1 107 0 0,0 1 123 0 0,-1-2-228 0 0,0 0 35 0 0,-2-4-245 0 0,1 1-115 0 0,0-1 1 0 0,0 1-1 0 0,1 0 0 0 0,-1 0 0 0 0,0 0 1 0 0,1-1-1 0 0,-1 1 0 0 0,1 0 0 0 0,0 0 1 0 0,-1-1-1 0 0,1 1 0 0 0,0 0 0 0 0,0-1 1 0 0,0 1-1 0 0,0-1 0 0 0,0 1 0 0 0,0 0 1 0 0,0-1-1 0 0,0 1 0 0 0,1 0 0 0 0,-1-1 1 0 0,0 1-1 0 0,1 0 0 0 0,-1 0 0 0 0,1-1 1 0 0,0 1-1 0 0,0-1-4 0 0,1-3 8 0 0,-2 3-5 0 0,0 1 0 0 0,1 0 0 0 0,-1 0 0 0 0,0 0 0 0 0,0 0 0 0 0,1-1 1 0 0,-1 1-1 0 0,0 0 0 0 0,0 0 0 0 0,-1 0 0 0 0,1 0 0 0 0,0-1 0 0 0,0 1 0 0 0,0 0 0 0 0,-1 0 1 0 0,1 0-1 0 0,-1 0 0 0 0,1 0 0 0 0,-1 0 0 0 0,1-1 0 0 0,-1 1 0 0 0,0 0 0 0 0,1 1 0 0 0,-1-1-3 0 0,0-1 9 0 0,0 1-1 0 0,0-1 1 0 0,0 1-1 0 0,0-1 1 0 0,1 0-1 0 0,-1 1 1 0 0,0-1 0 0 0,1 0-1 0 0,-1 1 1 0 0,1-1-1 0 0,0 0 1 0 0,0 0-1 0 0,0-1-8 0 0,0-4 23 0 0,1-1 1 0 0,0 1-1 0 0,0-1 0 0 0,3-5-23 0 0,-2 5 9 0 0,0 0 0 0 0,0 0 0 0 0,-1-1 0 0 0,0-7-9 0 0,0 7 8 0 0,1-1 0 0 0,-1 1 0 0 0,2-1 0 0 0,-1 1 0 0 0,1 0 0 0 0,0 0 0 0 0,1 1 0 0 0,0-1 0 0 0,1 1 0 0 0,2-4-8 0 0,6-12-8 0 0,-1 1 4 0 0,-1 5 27 0 0,2 0 0 0 0,-1 1-1 0 0,16-15-22 0 0,-1 10-25 0 0,-25 21 19 0 0,0 0 0 0 0,0-1 1 0 0,0 0-1 0 0,0 1 0 0 0,0-1 0 0 0,0 0 0 0 0,0 0 0 0 0,0 0 1 0 0,-1 0-1 0 0,1-1 0 0 0,-1 1 0 0 0,1 0 0 0 0,-1-2 6 0 0,0 2-5 0 0,0 0 0 0 0,1 0 1 0 0,-1 0-1 0 0,0 1 0 0 0,0-1 0 0 0,1 0 0 0 0,-1 1 1 0 0,1-1-1 0 0,0 1 0 0 0,-1-1 0 0 0,1 1 0 0 0,0 0 1 0 0,0 0-1 0 0,0-1 0 0 0,-1 1 0 0 0,1 1 0 0 0,1-1 1 0 0,0 0 4 0 0,4-1-16 0 0,0 1 1 0 0,-1 0 0 0 0,1 1 0 0 0,0-1-1 0 0,4 1 16 0 0,4 4-59 0 0,1 8 19 0 0,0 1-38 0 0,0-2 18 0 0,-3 6 49 0 0,5 5-1 0 0,-13-16-3 0 0,0-1 1 0 0,-1 1-1 0 0,0 0 0 0 0,3 5 15 0 0,0 0-1 0 0,-4-7 1 0 0,-1 1 0 0 0,1-1 0 0 0,-1 1-1 0 0,0 0 1 0 0,0-1 0 0 0,0 3 0 0 0,-1-2-10 0 0,1 0 0 0 0,0 0 1 0 0,0-1-1 0 0,0 1 0 0 0,1-1 0 0 0,0 2 10 0 0,1 0-1 0 0,0-1 0 0 0,0 0 0 0 0,-1 1 0 0 0,0 0 0 0 0,0 0 0 0 0,-1 0 0 0 0,0 0 0 0 0,0 0 0 0 0,0 0 0 0 0,-1 1-1 0 0,1 2 2 0 0,-2-6 0 0 0,0 1 0 0 0,0-1 0 0 0,1 0 0 0 0,-1 0 0 0 0,1 0 0 0 0,0 1 0 0 0,0-1 0 0 0,0 0 0 0 0,0 0 0 0 0,2 2 0 0 0,1 5 0 0 0,5 14 0 0 0,-7-20 0 0 0,-1 0 0 0 0,1 0 0 0 0,-1 0 0 0 0,0 0 0 0 0,0 0 0 0 0,0 0 0 0 0,-1 0 0 0 0,1 3 0 0 0,-1-5 0 0 0,0 0 0 0 0,0 0 0 0 0,-1-1 0 0 0,1 1 0 0 0,0 0 0 0 0,-1-1 0 0 0,1 1 0 0 0,-1-1 0 0 0,1 1 0 0 0,-1 0 0 0 0,1-1 0 0 0,-1 1 0 0 0,0-1 0 0 0,0 1 0 0 0,-1 0 0 0 0,-3 6 0 0 0,5-8 0 0 0,0 0 0 0 0,0 1 0 0 0,-1-1 0 0 0,1 0 0 0 0,0 1 0 0 0,0-1 0 0 0,0 0 0 0 0,0 1 0 0 0,-1-1 0 0 0,1 1 0 0 0,0-1 0 0 0,0 1 0 0 0,0-1 0 0 0,0 0 0 0 0,0 1 0 0 0,0-1 0 0 0,0 1 0 0 0,0-1 0 0 0,0 0 0 0 0,0 1 0 0 0,0-1 0 0 0,0 1 0 0 0,1-1 0 0 0,-1 0 0 0 0,0 1 0 0 0,0-1 0 0 0,0 1 0 0 0,0-1 0 0 0,1 0 0 0 0,-1 1 0 0 0,0-1 0 0 0,0 0 0 0 0,1 1 0 0 0,-1-1 0 0 0,0 0 0 0 0,1 0 0 0 0,-1 1 0 0 0,0-1 0 0 0,1 0 0 0 0,-1 0 0 0 0,0 1 0 0 0,1-1 0 0 0,-1 0 0 0 0,1 0 0 0 0,-1 0 0 0 0,1 0 0 0 0,-1 1 0 0 0,0-1 0 0 0,1 0 0 0 0,-1 0 0 0 0,1 0 0 0 0,-1 0 0 0 0,0 0 0 0 0,1 1 0 0 0,-1-1 0 0 0,0 0 0 0 0,1 0 0 0 0,-1 1 0 0 0,0-1 0 0 0,1 0 0 0 0,-1 1 0 0 0,0-1 0 0 0,1 0 0 0 0,-1 1 0 0 0,0-1 0 0 0,0 0 0 0 0,0 1 0 0 0,1-1 0 0 0,-1 0 0 0 0,0 1 0 0 0,0-1 0 0 0,0 1 0 0 0,0-1 0 0 0,0 0 0 0 0,0 1 0 0 0,0-1 0 0 0,0 1 0 0 0,0-1 0 0 0,0 1 0 0 0,0-1 0 0 0,0 0 0 0 0,0 1 0 0 0,0-1 0 0 0,0 1 0 0 0,0-1 0 0 0,0 0 0 0 0,-1 1 0 0 0,1-1 0 0 0,0 1 0 0 0,0-1 0 0 0,0 0 0 0 0,-1 1 0 0 0,1-1 0 0 0,-11 13 15 0 0,8-7 52 0 0,4 4-54 0 0,-1-10-6 0 0,0 3 34 0 0,0-3-93 0 0,0 0-32 0 0,0 0-53 0 0,0 0-105 0 0,0 0-259 0 0,0 0-469 0 0,0 0 567 0 0,0-1 228 0 0,0 1-36 0 0,0 0 1 0 0,0-1-34 0 0,0 1-42 0 0,0-1-45 0 0,0 0-50 0 0,0 0-45 0 0,0 0-41 0 0,0 0-36 0 0,0-1-140 0 0,0 1-35 0 0,0-5-1480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7.5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317 411 8664 0 0,'0'0'197'0'0,"0"0"24"0"0,0 0 18 0 0,-3 2-34 0 0,-10 9-163 0 0,-2-9-42 0 0,11-2 21 0 0,1 0 39 0 0,-3 0 162 0 0,1 0 41 0 0,0 0 54 0 0,-12 0 862 0 0,9 0-722 0 0,4 0-260 0 0,-1 0-34 0 0,1 0-40 0 0,-1 0-47 0 0,-4 2 209 0 0,-4 4 33 0 0,1 1-24 0 0,4-6-45 0 0,2 2 9 0 0,-12 9 27 0 0,2-3-76 0 0,6-1-112 0 0,0 1-42 0 0,-4 5-21 0 0,-10 10 17 0 0,23-22-50 0 0,-1 0-1 0 0,1-1 1 0 0,-1 1 0 0 0,1 0 0 0 0,0 0 0 0 0,0 0-1 0 0,0 0 1 0 0,0 1 0 0 0,0-1 0 0 0,0 0 0 0 0,0 0-1 0 0,1 1 1 0 0,-1-1 0 0 0,1 0 0 0 0,0 1-1 0 0,-3 10-1 0 0,-8 19 1 0 0,7-14 0 0 0,3-11 0 0 0,-1 1 0 0 0,0-1 0 0 0,-1 1 0 0 0,1-1 0 0 0,-2 1 0 0 0,1-3 0 0 0,1 0 0 0 0,0 0 0 0 0,0 1 0 0 0,0-1 0 0 0,1 1 0 0 0,0-1 0 0 0,0 1 0 0 0,0-1 0 0 0,1 1 0 0 0,-1 3 0 0 0,1 0-7 0 0,-1 0 1 0 0,-1 0-1 0 0,1 0 1 0 0,-3 6 6 0 0,2-10-4 0 0,0 0 0 0 0,1 1 0 0 0,0-1 0 0 0,0 1 1 0 0,0-1-1 0 0,1 1 0 0 0,0-1 0 0 0,0 1 0 0 0,0-1 0 0 0,1 1 0 0 0,0-1 1 0 0,0 3 3 0 0,5 7 0 0 0,-5-11 0 0 0,1-1 0 0 0,-1 0 0 0 0,0 0 0 0 0,-1 1 0 0 0,1-1 0 0 0,0 1 0 0 0,-1-1 0 0 0,0 2 0 0 0,0-3-2 0 0,0 0 1 0 0,0 0-1 0 0,1-1 1 0 0,-1 1-1 0 0,0 0 1 0 0,1 0-1 0 0,-1 0 1 0 0,1-1-1 0 0,-1 1 1 0 0,1 0-1 0 0,0-1 1 0 0,0 1-1 0 0,0 0 1 0 0,0-1-1 0 0,0 1 1 0 0,0-1-1 0 0,0 0 1 0 0,1 1 1 0 0,1 1-6 0 0,0 0 0 0 0,1-1 0 0 0,0 0 0 0 0,-1 0 1 0 0,1 0-1 0 0,2 1 6 0 0,2 1-2 0 0,0 1 2 0 0,-7-4 0 0 0,0 0 0 0 0,1-1 0 0 0,-1 1 0 0 0,1 0 0 0 0,-1 0 0 0 0,1-1 0 0 0,-1 1 0 0 0,1-1 0 0 0,0 1 0 0 0,-1-1 0 0 0,1 0 0 0 0,0 1 0 0 0,-1-1 0 0 0,1 0 0 0 0,3 0 0 0 0,-1 0 0 0 0,1 0 0 0 0,0 0 0 0 0,-1 0 0 0 0,1-1 0 0 0,-1 0 0 0 0,1 0 0 0 0,-1 0 0 0 0,1 0 0 0 0,-1-1 0 0 0,1 0 0 0 0,-1 0 0 0 0,0 0 0 0 0,20-7 16 0 0,-3-1 21 0 0,-12 4-32 0 0,6-3-4 0 0,-1-1 1 0 0,-1-1-1 0 0,1 0 1 0 0,5-7-2 0 0,10-8-54 0 0,23-14-126 0 0,-41 32 140 0 0,-4 3-13 0 0,1-1-1 0 0,-2 0 0 0 0,1 0 0 0 0,1-3 54 0 0,3-6-131 0 0,-3 4-57 0 0,-1 3 46 0 0,0 1 15 0 0,3-2-23 0 0,0 1-16 0 0,-3 1 11 0 0,0-1-20 0 0,1-3-56 0 0,7-18-282 0 0,1 0-104 0 0,-1 1-245 0 0,-11 16 419 0 0,-2 6 142 0 0,-1-1-53 0 0,1 0-65 0 0,0 1-76 0 0,-1-2-133 0 0,1 1-114 0 0,0-6-489 0 0,-1-5-683 0 0,-1 17 1859 0 0</inkml:trace>
  <inkml:trace contextRef="#ctx0" brushRef="#br0" timeOffset="278.85">427 127 6048 0 0,'0'-3'133'0'0,"0"1"-111"0"0,0 0-1 0 0,0 1 1 0 0,-1-1-1 0 0,1 0 1 0 0,-1 0-1 0 0,0 1 1 0 0,1-1-1 0 0,-1 0 1 0 0,0 1-1 0 0,0-1 1 0 0,0 1-1 0 0,0-1 1 0 0,-1 1-1 0 0,1 0 1 0 0,-1-1-22 0 0,-2-5 89 0 0,4 1-33 0 0,-1 0-33 0 0,-9-9-23 0 0,7 5 17 0 0,3 4 46 0 0,0 6-63 0 0,0-2-36 0 0,0 0 55 0 0,0 0 46 0 0,0 0 37 0 0,0-3 179 0 0,0-6 483 0 0,0 8-588 0 0,0 1-66 0 0,0-1 209 0 0,0 3-137 0 0,0 0-41 0 0,0 0 13 0 0,-3-2 46 0 0,-7-9-21 0 0,7 8 3 0 0,3 3 29 0 0,0 0 12 0 0,0 0 1 0 0,0 0 26 0 0,3 0 113 0 0,0 1-254 0 0,1 0 45 0 0,6 4 462 0 0,-6-3-399 0 0,0 1-95 0 0,-2-2-106 0 0,0 0-38 0 0,3 1 95 0 0,1 1 53 0 0,-1 5 14 0 0,-3-3-99 0 0,2 3 21 0 0,25 52 433 0 0,-20-36-369 0 0,-5-7-15 0 0,-4-4-41 0 0,1 4 11 0 0,5-2 0 0 0,-5-11-63 0 0,1-1 0 0 0,-1 0-1 0 0,0 1 1 0 0,0 0 0 0 0,-1-1 0 0 0,1 1 0 0 0,-1-1 0 0 0,1 1 0 0 0,-1 2-18 0 0,1 9 85 0 0,0 1 1 0 0,4 13-86 0 0,-2-13 78 0 0,0-1 1 0 0,-1 15-79 0 0,-2 389 1114 0 0,0-315-812 0 0,0-103-300 0 0,0 0 0 0 0,0 0 0 0 0,0 0 0 0 0,0-1 0 0 0,0 1 0 0 0,0 0 0 0 0,1 0 0 0 0,-1 0 0 0 0,0 0 0 0 0,0 0 1 0 0,1-1-1 0 0,-1 1 0 0 0,0 0 0 0 0,1 0-2 0 0,0 0 4 0 0,-1-1 1 0 0,1 0-1 0 0,-1 1 1 0 0,1-1-1 0 0,0 0 1 0 0,-1 0-1 0 0,1 1 0 0 0,0-1 1 0 0,-1 0-1 0 0,1 0 1 0 0,0 0-1 0 0,-1 0 1 0 0,1 0-1 0 0,0 0 1 0 0,0 0-5 0 0,-1 0 0 0 0,2 0 77 0 0,-2 0-53 0 0,0 0-60 0 0,0 0-67 0 0,3 0-139 0 0,-3 0 242 0 0,0 0-33 0 0,1 0 0 0 0,0 0 0 0 0,0 0 1 0 0,-1 0-1 0 0,1 0 0 0 0,0 0 1 0 0,-1 0-1 0 0,1-1 0 0 0,0 1 0 0 0,-1 0 1 0 0,1 0-1 0 0,-1-1 0 0 0,1 1 1 0 0,0 0-1 0 0,-1-1 33 0 0,1 1-37 0 0,-1-1 0 0 0,0 0 0 0 0,1 0 0 0 0,-1 0 0 0 0,0 1 0 0 0,1-1 0 0 0,-1 0 0 0 0,0 0 0 0 0,0 0 0 0 0,0 0 0 0 0,0 1 0 0 0,0-1 1 0 0,0 0-1 0 0,0-1 37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40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142 238 7016 0 0,'0'0'201'0'0,"3"0"-4"0"0,16-1-152 0 0,-8-1 44 0 0,-6-1 42 0 0,-1-1 39 0 0,-1 0-1 0 0,-1 3 130 0 0,0 0-68 0 0,-1 0-59 0 0,1 1-48 0 0,0-1-28 0 0,0 1-42 0 0,3 1 27 0 0,-4 0-18 0 0,1-1 55 0 0,3-1 133 0 0,0 0-65 0 0,1-1-25 0 0,0-2 6 0 0,2 0 9 0 0,-2 2-5 0 0,0 0 34 0 0,1 2 78 0 0,4-3-46 0 0,-1-2-69 0 0,-2 0-57 0 0,4 0 38 0 0,5-6 106 0 0,-14 9-117 0 0,0 0-52 0 0,0 2-33 0 0,1 0-32 0 0,-1-1-8 0 0,0 1 25 0 0,1-3-17 0 0,4-5 101 0 0,4-2 67 0 0,-5 4-112 0 0,0 3-22 0 0,-7 3-49 0 0,1 0-1 0 0,-1 0 1 0 0,1 0-1 0 0,-1 0 1 0 0,1 0 0 0 0,-1 0-1 0 0,0-1 1 0 0,1 1 0 0 0,-1 0-1 0 0,1 0 1 0 0,-1-1-1 0 0,0 1 1 0 0,1 0 0 0 0,-1-1-1 0 0,0 1 1 0 0,1 0 0 0 0,-1-1-1 0 0,0 1 1 0 0,1 0 0 0 0,-1-1-1 0 0,0 1 1 0 0,0-1-1 0 0,0 1 1 0 0,1-1 0 0 0,-1 1-1 0 0,0-1 1 0 0,0 1 0 0 0,0 0-1 0 0,0-1 1 0 0,0 1-1 0 0,0-1 1 0 0,0 1 0 0 0,0-1-1 0 0,0 1 1 0 0,0-1 0 0 0,0 1-6 0 0,3-6 128 0 0,7-4-7 0 0,-7 7-29 0 0,-3 3-17 0 0,-3-2-3 0 0,2 1-62 0 0,0 0-3 0 0,0 0 0 0 0,0-1 0 0 0,0 1 0 0 0,0 0 0 0 0,0 0 0 0 0,0 0 0 0 0,1-1 0 0 0,-1 1 1 0 0,0-2-8 0 0,-1-4 50 0 0,1-3 42 0 0,1 8-75 0 0,0 1-1 0 0,-1-1 1 0 0,1 0 0 0 0,-1 0 0 0 0,1 1 0 0 0,-1-1 0 0 0,0 0 0 0 0,0 1 0 0 0,0-1 0 0 0,0 1 0 0 0,-1-2-17 0 0,-2-5 22 0 0,-1-5 42 0 0,-6 8 0 0 0,6-6 1 0 0,-24-4 78 0 0,25 12-123 0 0,-2 2 4 0 0,-16 2 64 0 0,21-1-87 0 0,-1 0-1 0 0,0 0 1 0 0,1 1 0 0 0,-1-1 0 0 0,0 0 0 0 0,1 1 0 0 0,-1-1 0 0 0,1 1 0 0 0,-1 0 0 0 0,1-1 0 0 0,-1 1 0 0 0,1 0 0 0 0,-1 0 0 0 0,1 0-1 0 0,-7 4 9 0 0,-26 11 45 0 0,22-14-54 0 0,11-1 0 0 0,0-1 0 0 0,0 0 0 0 0,0 0 0 0 0,0 0 0 0 0,0 0 0 0 0,1 1 0 0 0,-1-1 0 0 0,0 1 0 0 0,0-1 0 0 0,0 0 0 0 0,0 1 0 0 0,1-1 0 0 0,-1 1 0 0 0,0 0 0 0 0,0-1 0 0 0,1 1 0 0 0,-1 0 0 0 0,0-1 0 0 0,1 1 0 0 0,-1 0 0 0 0,1 0 0 0 0,-1-1 0 0 0,1 1 0 0 0,-1 0 0 0 0,1 0 0 0 0,0 0 0 0 0,-1 0 0 0 0,0 1-1 0 0,-1 1 1 0 0,0-1 0 0 0,1 0 0 0 0,-1 0-1 0 0,0-1 1 0 0,0 1 0 0 0,0 0 0 0 0,-1-1-1 0 0,1 1 1 0 0,0-1 0 0 0,-2 1 0 0 0,-13 10 16 0 0,-17 33 64 0 0,5-11 113 0 0,-8 21 190 0 0,24-36-258 0 0,7-11-52 0 0,-1 4 88 0 0,4 2 52 0 0,2-3-46 0 0,-6 2 24 0 0,6-12-168 0 0,0 1 0 0 0,0-1 1 0 0,1 1-1 0 0,-1 0 0 0 0,0-1 0 0 0,1 1 1 0 0,-1 0-1 0 0,1-1 0 0 0,-1 1 0 0 0,1 0 0 0 0,0 0 1 0 0,0-1-1 0 0,-1 1-23 0 0,1 12 171 0 0,0-12-4 0 0,3 1-11 0 0,1 1-109 0 0,0 0-17 0 0,-1 0-1 0 0,1-1 1 0 0,0 1 0 0 0,0-1-1 0 0,2 1-29 0 0,7 1 81 0 0,-11-1-51 0 0,4 3 20 0 0,18-2 30 0 0,-12 1-30 0 0,-10-5-42 0 0,-1 0 0 0 0,1 0 0 0 0,-1 0 0 0 0,1-1 0 0 0,-1 1-1 0 0,1 0 1 0 0,-1-1 0 0 0,1 0 0 0 0,0 1 0 0 0,-1-1 0 0 0,1 0 0 0 0,0 0 0 0 0,0 0-1 0 0,0 0-7 0 0,13 1 50 0 0,16-1-36 0 0,-1-3-82 0 0,-21 0 26 0 0,-2 0-47 0 0,-3 2-9 0 0,-1 0-44 0 0,1-1-53 0 0,0 1-61 0 0,-1 0 1 0 0,1 1-41 0 0,-1-1-39 0 0,0 1-34 0 0,2-1-241 0 0,-1 1-57 0 0,6-2-789 0 0,2-2-624 0 0,7-5-1185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40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9880 0 0,'0'0'290'0'0,"0"0"-3"0"0,0 1-225 0 0,0 1-24 0 0,0 2-32 0 0,0 2 34 0 0,0 0 40 0 0,1 1 44 0 0,1-1 47 0 0,3 2 38 0 0,0 2 109 0 0,-2 6 89 0 0,-4-6-223 0 0,0 1 9 0 0,2-2-35 0 0,0-1 9 0 0,2 2 41 0 0,3 9 114 0 0,11 34 569 0 0,-13-36-670 0 0,-3-1-99 0 0,0-6 12 0 0,0-2-38 0 0,5 8 60 0 0,1 0-3 0 0,-6-8-60 0 0,-1 2 37 0 0,0-7-89 0 0,0 0 0 0 0,1 0 0 0 0,-1 1 0 0 0,1-1 0 0 0,0 0 0 0 0,-1 0 0 0 0,2 2-41 0 0,6 13 261 0 0,-4-8-45 0 0,-3 1-40 0 0,-2 13 74 0 0,0-4-119 0 0,1-6-120 0 0,0 1-12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4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8576 0 0,'0'0'197'0'0,"0"0"24"0"0,0 0 17 0 0,3 3-38 0 0,-2-2-203 0 0,0 1-1 0 0,0-1 1 0 0,0 0 0 0 0,0 1 0 0 0,0-1 0 0 0,0 1 0 0 0,0 0-1 0 0,-1-1 1 0 0,1 2 3 0 0,3 20 85 0 0,-3 1 113 0 0,-1 0 115 0 0,-1-6 65 0 0,1-10-187 0 0,0-1-34 0 0,0 4 68 0 0,3 10 157 0 0,7 0 78 0 0,-4 6-4 0 0,4-6 0 0 0,-5 5-28 0 0,1-11-209 0 0,-1-2-57 0 0,-2 9 29 0 0,-3-17-137 0 0,0 1 0 0 0,1-1 0 0 0,0 1 0 0 0,0-1 0 0 0,1 1 0 0 0,-1-1 0 0 0,1 0 0 0 0,0 0 0 0 0,1 0 0 0 0,-1 0 0 0 0,1 0-54 0 0,7 13 59 0 0,-4 9-32 0 0,0-14 19 0 0,-5-12-38 0 0,0 1 0 0 0,0-1 0 0 0,-1 0 0 0 0,1 1 0 0 0,0-1 0 0 0,-1 1 0 0 0,1-1 0 0 0,-1 1 0 0 0,0 0 0 0 0,1-1 0 0 0,-1 1 0 0 0,0-1 0 0 0,0 1-8 0 0,0-2 3 0 0,0 1 0 0 0,-1-1 0 0 0,1 1-1 0 0,0-1 1 0 0,0 1 0 0 0,0 0 0 0 0,0-1 0 0 0,0 1 0 0 0,0-1-1 0 0,0 1 1 0 0,0-1 0 0 0,1 1 0 0 0,-1-1 0 0 0,0 1-1 0 0,0-1 1 0 0,0 1 0 0 0,0-1 0 0 0,1 1 0 0 0,-1-1-1 0 0,0 0 1 0 0,0 1 0 0 0,1-1 0 0 0,-1 1 0 0 0,0-1 0 0 0,1 0-1 0 0,-1 1 1 0 0,1-1 0 0 0,-1 0 0 0 0,0 1 0 0 0,1-1-1 0 0,-1 0 1 0 0,1 1 0 0 0,-1-1 0 0 0,1 0 0 0 0,-1 0-1 0 0,1 0 1 0 0,-1 1 0 0 0,1-1 0 0 0,-1 0 0 0 0,1 0-1 0 0,-1 0 1 0 0,1 0 0 0 0,-1 0 0 0 0,1 0 0 0 0,-1 0 0 0 0,1 0-3 0 0,-1 0 0 0 0,0 0 1 0 0,0 0 0 0 0,0 0 0 0 0,0 0 0 0 0,1 0 0 0 0,-1 0 0 0 0,0 0 0 0 0,0 0 0 0 0,0 0 0 0 0,0 0 0 0 0,0 0 0 0 0,0 0 0 0 0,0 0 0 0 0,0 0 0 0 0,0 0 0 0 0,0 0-1 0 0,1 0 1 0 0,-1 0 0 0 0,0 0 0 0 0,0 0 0 0 0,0 0 0 0 0,0 0 0 0 0,0 0 0 0 0,0 0 0 0 0,0 0 0 0 0,0 0 0 0 0,0 0 0 0 0,0 0 0 0 0,0 0 0 0 0,0 0 0 0 0,0 0-1 0 0,1 0 1 0 0,-1 0 0 0 0,0 0 0 0 0,0 1 0 0 0,0-1 0 0 0,0 0 0 0 0,0 0 0 0 0,0 0 0 0 0,0 0 0 0 0,0 0 0 0 0,0 0 0 0 0,0 0 0 0 0,0 0 0 0 0,0 0 0 0 0,0 0 0 0 0,0 0-1 0 0,0 1 1 0 0,0-1 0 0 0,0 0 0 0 0,0 0 0 0 0,0 0 0 0 0,0 0 0 0 0,0 0 0 0 0,0 0 0 0 0,0 0 0 0 0,0 0-1 0 0,0 11-5 0 0,0-9-48 0 0,0-2-75 0 0,0 0-79 0 0,0 1 60 0 0,0-1-36 0 0,0 0-36 0 0,0 0-36 0 0,0 0-347 0 0,0 0 80 0 0,0 0-47 0 0,0 0-673 0 0,0 0-531 0 0,0 0-1007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41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9856 0 0,'0'0'289'0'0,"0"0"-8"0"0,0 0-210 0 0,0-2-43 0 0,0-9 17 0 0,0 11-42 0 0,0 0 1 0 0,0 0-1 0 0,0 0 0 0 0,0 0 0 0 0,0 0 0 0 0,0 0 0 0 0,0 0 0 0 0,0 0 0 0 0,0 0 0 0 0,0-1 1 0 0,0 1-1 0 0,0 0 0 0 0,0 0 0 0 0,0 0 0 0 0,0 0 0 0 0,0 0 0 0 0,0 0 0 0 0,0 0 0 0 0,0 0 1 0 0,0 0-1 0 0,0 0 0 0 0,0-1 0 0 0,0 1 0 0 0,1 0 0 0 0,-1 0 0 0 0,0 0 0 0 0,0 0 0 0 0,0 0 1 0 0,0 0-1 0 0,0 0 0 0 0,0 0 0 0 0,0 0 0 0 0,0 0 0 0 0,0 0 0 0 0,0 0 0 0 0,0 0 0 0 0,0 0 1 0 0,0 0-1 0 0,1 0 0 0 0,-1 0 0 0 0,0 0 0 0 0,0-1 0 0 0,0 1 0 0 0,0 0 0 0 0,0 0 0 0 0,0 0 1 0 0,0 0-1 0 0,0 0 0 0 0,0 0 0 0 0,0 0 0 0 0,1 0 0 0 0,-1 1 0 0 0,0-1 0 0 0,0 0 0 0 0,0 0 1 0 0,0 0-1 0 0,0 0-3 0 0,7-1 146 0 0,3-4 204 0 0,-6 2-227 0 0,0 1-55 0 0,0 0-77 0 0,12-1 92 0 0,-9 3-75 0 0,-5-1-9 0 0,0 1-1 0 0,0 0 1 0 0,1 0 0 0 0,-1 0-1 0 0,0 1 1 0 0,0-1 0 0 0,0 0-1 0 0,0 1 1 0 0,0-1 0 0 0,1 2 1 0 0,13 11-80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41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300 522 8032 0 0,'0'0'182'0'0,"0"-3"29"0"0,0 2-201 0 0,0 1-1 0 0,0 0 1 0 0,0-1-1 0 0,0 1 1 0 0,0-1-1 0 0,0 1 1 0 0,0-1 0 0 0,0 1-1 0 0,0-1 1 0 0,0 1-1 0 0,0-1 1 0 0,-1 1-1 0 0,1-1 1 0 0,0 1-1 0 0,0 0 1 0 0,0-1 0 0 0,-1 1-1 0 0,1-1 1 0 0,0 1-1 0 0,-1 0 1 0 0,1-1-1 0 0,0 1 1 0 0,-1 0-1 0 0,1-1 1 0 0,0 1 0 0 0,-1 0-1 0 0,1 0 1 0 0,0-1-1 0 0,-1 1 1 0 0,1 0-1 0 0,-1 0 1 0 0,1 0-1 0 0,-1-1 1 0 0,1 1 0 0 0,-1 0-1 0 0,1 0-9 0 0,-7-3 65 0 0,-9-10-27 0 0,1 0-38 0 0,8 10 9 0 0,3 2 21 0 0,2 0 36 0 0,-1-3 72 0 0,1 1 39 0 0,0 0 83 0 0,2 2-227 0 0,-1 1 1 0 0,1 0-1 0 0,-1-1 0 0 0,1 1 1 0 0,-1 0-1 0 0,1-1 1 0 0,-1 1-1 0 0,1 0 0 0 0,-1 0 1 0 0,0 0-1 0 0,1 0 1 0 0,-1-1-1 0 0,1 1 0 0 0,-1 0 1 0 0,0 0-1 0 0,1 0 1 0 0,-1 0-1 0 0,1 0 0 0 0,-1 0 1 0 0,0 0-34 0 0,0 1 41 0 0,1-1 1 0 0,-1 0 0 0 0,0 0 0 0 0,1 0 0 0 0,-1-1-1 0 0,0 1 1 0 0,1 0 0 0 0,-1 0 0 0 0,0 0-1 0 0,1 0 1 0 0,-1-1 0 0 0,0 1 0 0 0,1 0-1 0 0,-1-1 1 0 0,1 1 0 0 0,-1 0 0 0 0,1-1 0 0 0,-1 1-1 0 0,0-1 1 0 0,1 1 0 0 0,-1-1 0 0 0,1 1-1 0 0,0-1 1 0 0,-1 1 0 0 0,1-1 0 0 0,-1 1-42 0 0,-1-3 235 0 0,-1 0-34 0 0,-1 1-47 0 0,-2 2-54 0 0,-5-1 85 0 0,9 1-139 0 0,-1-1 1 0 0,0 1-1 0 0,0 0 1 0 0,0 0-1 0 0,0 0 0 0 0,1 1 1 0 0,-1-1-1 0 0,0 1 1 0 0,0-1-1 0 0,1 1 1 0 0,-2 0-47 0 0,-1 10 160 0 0,-9-6-28 0 0,11-3-96 0 0,-1 1 0 0 0,0-1 0 0 0,1 1 0 0 0,0 0 0 0 0,-3 2-36 0 0,-17 19 138 0 0,6-5-75 0 0,7-6-39 0 0,-1 11 68 0 0,1-1-23 0 0,8-20-55 0 0,-1 1 0 0 0,1 0 0 0 0,1-1 0 0 0,-1 1 0 0 0,1 0 0 0 0,-1 0 0 0 0,1 0-1 0 0,0 1-13 0 0,-3 7 35 0 0,-2 1 7 0 0,5-12-40 0 0,0 1 0 0 0,1-1 0 0 0,-1 1 0 0 0,0-1 0 0 0,1 1 0 0 0,-1 0 1 0 0,1-1-1 0 0,-1 1 0 0 0,1-1 0 0 0,0 1 0 0 0,-1 0 0 0 0,1-1 0 0 0,0 1 1 0 0,0 0-3 0 0,0 59 10 0 0,0-60-3 0 0,0 1-1 0 0,1 0 1 0 0,-1-1-1 0 0,0 1 1 0 0,1 0-1 0 0,-1-1 1 0 0,1 1-1 0 0,-1-1 1 0 0,1 1-1 0 0,0-1 1 0 0,-1 1-1 0 0,1-1 1 0 0,0 1 0 0 0,0-1-1 0 0,0 0 1 0 0,0 1-1 0 0,1-1 1 0 0,-1 1-7 0 0,3 3 73 0 0,-3 0-44 0 0,0 0-14 0 0,-1-4-13 0 0,1-1 0 0 0,0 1 0 0 0,0-1-1 0 0,-1 0 1 0 0,1 1 0 0 0,0-1 0 0 0,0 0 0 0 0,0 0 0 0 0,-1 0 0 0 0,1 0 0 0 0,0 0 0 0 0,0 1-1 0 0,0-1 1 0 0,0-1 0 0 0,0 1-2 0 0,17 3 49 0 0,-8 0-41 0 0,-6-1 2 0 0,-1 0 1 0 0,2-1-1 0 0,-1 1 0 0 0,0-1 0 0 0,0 0 1 0 0,1 0-11 0 0,-3-1 17 0 0,1 0 0 0 0,-1 0 0 0 0,0 0 0 0 0,1 0 1 0 0,-1-1-1 0 0,1 1 0 0 0,-1 0 0 0 0,1-1 0 0 0,-1 0-17 0 0,9-3 57 0 0,7-3 43 0 0,1 5 29 0 0,-13 2-107 0 0,0-1 0 0 0,0 0 0 0 0,0 0 0 0 0,0 0 0 0 0,0-1 0 0 0,5-1-22 0 0,21-12 30 0 0,-12 5-55 0 0,-1-2-46 0 0,0 0-53 0 0,-2 0-65 0 0,-3 3-24 0 0,-10 6 95 0 0,0 0 0 0 0,0 0 0 0 0,-1 0 0 0 0,1-1 0 0 0,-1 1 0 0 0,0-2 118 0 0,15-20-611 0 0,-11 14 354 0 0,0-1-433 0 0,0 0 82 0 0,-1-1 68 0 0,-2 1 55 0 0,1-4-43 0 0,-4 10 303 0 0,0 0 0 0 0,0 0 0 0 0,-1 0 1 0 0,1 0-1 0 0,-1 0 0 0 0,-1-3 225 0 0,-2-10-610 0 0,2 15 510 0 0,-3-11-305 0 0,1 0 43 0 0,0-2-29 0 0,1-8-137 0 0,1 13 248 0 0,0 0 51 0 0,0 1 45 0 0,-1 0 42 0 0,-1-1 20 0 0,-1-1 44 0 0,-2-5 26 0 0,0 1 56 0 0,-8-25 60 0 0,10 28-69 0 0,1-1-35 0 0,0-4 41 0 0,1 4 33 0 0,-1 1 47 0 0,-1-1 66 0 0,-2-1 83 0 0,-2 1 47 0 0,3 7-45 0 0,0-1 0 0 0,1 0-1 0 0,1 0 1 0 0,-1-4-232 0 0,1 2 248 0 0,0-4 39 0 0,0-3 48 0 0,0 6-50 0 0,-1 1 33 0 0,-1-1 104 0 0,0 4-103 0 0,-1-2 103 0 0,3 0 65 0 0,3 7-41 0 0,0 3-59 0 0,0 0-16 0 0,-2 0-37 0 0,-9 0-139 0 0,9 0-60 0 0,2 0-9 0 0,-3 3-24 0 0,2-2-102 0 0,0 0 1 0 0,-1 0 0 0 0,1 1 0 0 0,0-1-1 0 0,0 0 1 0 0,0 1 0 0 0,0-1 0 0 0,1 1 0 0 0,-1 0-1 0 0,0-1 1 0 0,1 1 0 0 0,-1 0 0 0 0,1-1-1 0 0,-1 1 1 0 0,1 0 0 0 0,0-1 0 0 0,0 1-1 0 0,0 0 1 0 0,0 0 0 0 0,0-1 0 0 0,0 1 0 0 0,0 0-1 0 0,1 0 1 0 0,-1-1 0 0 0,0 1 0 0 0,2 1-1 0 0,5 11 17 0 0,-1-1 66 0 0,7 18 188 0 0,-11-10-170 0 0,-1-15-67 0 0,-1 0 1 0 0,1 0 0 0 0,0 0 0 0 0,0-1 0 0 0,1 2-35 0 0,9 27 125 0 0,1 4-8 0 0,-7-14-33 0 0,-3-12-21 0 0,0-1-1 0 0,1 1 1 0 0,4 8-63 0 0,-3-10 77 0 0,-1 1 1 0 0,0 0 0 0 0,-1 0 0 0 0,0 1-78 0 0,6 22 214 0 0,1-10-35 0 0,-6-19-132 0 0,-1 0 0 0 0,0 0 0 0 0,0 1 0 0 0,0-1 1 0 0,0 0-1 0 0,-1 1 0 0 0,0 0 0 0 0,-1-1 0 0 0,1 1 1 0 0,-1 3-48 0 0,1-2 68 0 0,-1 1-1 0 0,1-1 1 0 0,1 0 0 0 0,-1 0 0 0 0,1 0 0 0 0,3 5-68 0 0,-4-7 41 0 0,4 8 109 0 0,0-4-56 0 0,-4-7-77 0 0,0 0-1 0 0,1 0 0 0 0,-2 1 0 0 0,1-1 0 0 0,0 0 0 0 0,0 0 1 0 0,-1 0-1 0 0,1 1 0 0 0,-1-1 0 0 0,0 0 0 0 0,1 2-16 0 0,-1-2 9 0 0,0 0-1 0 0,0-1 0 0 0,0 1 1 0 0,1-1-1 0 0,-1 1 0 0 0,0-1 1 0 0,1 1-1 0 0,0-1 0 0 0,-1 1 1 0 0,1-1-1 0 0,0 1 0 0 0,-1-1 1 0 0,1 0-9 0 0,6 13 39 0 0,-6 2-24 0 0,-1-13-10 0 0,0-1 1 0 0,0 1-1 0 0,0-1 0 0 0,0 0 0 0 0,0 1 0 0 0,1-1 0 0 0,-1 0 1 0 0,1 1-1 0 0,-1-1 0 0 0,2 2-5 0 0,9 12 21 0 0,-9-3 6 0 0,-2-10-94 0 0,0-3 6 0 0,0 0-71 0 0,0 0-81 0 0,0 0 61 0 0,0 0-35 0 0,0 0-39 0 0,0 0-37 0 0,0 0-359 0 0,0 0 82 0 0,0 0-49 0 0,0 0-696 0 0,0 0-551 0 0,0 0-1044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45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15808 0 0,'0'0'362'0'0,"0"0"47"0"0,0 0 27 0 0,0 0-184 0 0,3 0-122 0 0,0 0-60 0 0,-3 0-53 0 0,25-14 42 0 0,-9 12-59 0 0,-7 2-11 0 0,-5 2-30 0 0,1 5-129 0 0,-5-6 154 0 0,0-1 1 0 0,1 0 0 0 0,-1 1-1 0 0,0-1 1 0 0,0 0-1 0 0,1 1 1 0 0,-1-1 0 0 0,0 0-1 0 0,0 1 1 0 0,1-1-1 0 0,-1 0 1 0 0,0 1 0 0 0,1-1-1 0 0,-1 0 1 0 0,0 0-1 0 0,1 1 1 0 0,-1-1 0 0 0,1 0-1 0 0,-1 0 1 0 0,0 0-1 0 0,1 0 1 0 0,-1 0 0 0 0,1 1-1 0 0,-1-1 1 0 0,0 0-1 0 0,1 0 1 0 0,-1 0 0 0 0,1 0-1 0 0,-1 0 1 0 0,0 0-1 0 0,1 0 16 0 0,1 0-175 0 0,-1 0-36 0 0,-1 0-69 0 0,0 0 93 0 0,0 0-35 0 0,0 0-40 0 0,0 0-38 0 0,0 0-396 0 0,0 0 100 0 0,0 0-51 0 0,0 0-755 0 0,0 0-592 0 0,0 0-1125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44.2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1 11432 0 0,'0'0'256'0'0,"0"0"34"0"0,0 0 22 0 0,0 0-30 0 0,0 0-158 0 0,3 0 24 0 0,-2 0-136 0 0,-1 0 0 0 0,1 0 0 0 0,0 0 0 0 0,0 1 0 0 0,-1-1 0 0 0,1 0 0 0 0,0 0 0 0 0,-1 1 0 0 0,1-1 0 0 0,0 0 0 0 0,-1 1 0 0 0,1-1 0 0 0,-1 1 0 0 0,1-1 0 0 0,-1 1 0 0 0,1-1 0 0 0,-1 1 0 0 0,1-1 0 0 0,-1 1 0 0 0,1 0 1 0 0,-1-1-1 0 0,1 1 0 0 0,-1 0 0 0 0,0-1 0 0 0,0 1 0 0 0,1 0 0 0 0,-1 0-12 0 0,1 0 16 0 0,-1 0 1 0 0,1 0-1 0 0,-1 1 0 0 0,1-1 1 0 0,0 0-1 0 0,0 0 1 0 0,0 0-1 0 0,0 0 0 0 0,0 0 1 0 0,0 0-1 0 0,0 0 0 0 0,0 0 1 0 0,0 0-1 0 0,1 0-16 0 0,5 2 106 0 0,6 4 84 0 0,-10-5-152 0 0,0 0-1 0 0,0 0 1 0 0,-1 0 0 0 0,1 0 0 0 0,-1 0-1 0 0,0 1 1 0 0,0-1 0 0 0,1 1 0 0 0,-2-1 0 0 0,2 3-38 0 0,2 2 51 0 0,8 12 181 0 0,9 16 278 0 0,-14-20-326 0 0,5 7 110 0 0,-5-9-80 0 0,2 4 58 0 0,3 13 22 0 0,-4-8-87 0 0,1 0 38 0 0,-6-12-45 0 0,0 0 0 0 0,-1 1-1 0 0,3 10-199 0 0,0 1 212 0 0,2 1-68 0 0,0 2-35 0 0,2 14 99 0 0,6 24 118 0 0,-13-55-308 0 0,0 1 0 0 0,-1 0 0 0 0,0 0 0 0 0,0 5-18 0 0,-1 15 74 0 0,-1 79 89 0 0,0-106-159 0 0,0 0-1 0 0,0-1 1 0 0,0 1-1 0 0,0 0 1 0 0,-1-1-1 0 0,1 1 1 0 0,-1-1 0 0 0,1 1-1 0 0,-1 0 1 0 0,0-1-1 0 0,0 1 1 0 0,0-1-1 0 0,1 0 1 0 0,-1 1-1 0 0,-1-1 1 0 0,1 0 0 0 0,0 1-1 0 0,-1-1-3 0 0,-1 6 51 0 0,3 2-61 0 0,1-6 4 0 0,-1-3-240 0 0,0 1 75 0 0,0-1 67 0 0,0 1 59 0 0,0-1 57 0 0,0 1 61 0 0,0 0 72 0 0,0 0 145 0 0,0 0 57 0 0,0 0-168 0 0,0-1-94 0 0,0 1-81 0 0,0 0-79 0 0,0-1-85 0 0,0 1-96 0 0,0 0-110 0 0,0-1-31 0 0,0 1-93 0 0,0-1-98 0 0,0 1-108 0 0,0-1-113 0 0,0 1-121 0 0,0-1 417 0 0,0 1-33 0 0,0-1-34 0 0,0 0-35 0 0,0 0-1427 0 0,0 0-1149 0 0</inkml:trace>
  <inkml:trace contextRef="#ctx0" brushRef="#br0" timeOffset="548.71">0 316 7976 0 0,'0'0'174'0'0,"3"0"29"0"0,3 1-102 0 0,18-1 166 0 0,-16-1-210 0 0,-2-1-35 0 0,2-3-37 0 0,5-2 22 0 0,1 6 102 0 0,7-2 261 0 0,1-2 66 0 0,1 0 81 0 0,3 2 35 0 0,-11 3-215 0 0,9 0 150 0 0,0-3-51 0 0,-8-1-159 0 0,-9 2-143 0 0,-1 0 1 0 0,1 0-1 0 0,-1 1 1 0 0,1 0-1 0 0,0 0 1 0 0,0 1-135 0 0,8 0 259 0 0,9 1 120 0 0,0-5-35 0 0,-8 0-121 0 0,-9 2-115 0 0,-1 0 1 0 0,1 0-1 0 0,0 1 1 0 0,-1 0-1 0 0,1 1 1 0 0,0-1-109 0 0,17 1 275 0 0,-1 0-41 0 0,1 0-42 0 0,0 0-42 0 0,-1 0-42 0 0,1 0-42 0 0,0 0-43 0 0,-1 0-42 0 0,-7 2 23 0 0,-6 0-70 0 0,-2 0-89 0 0,-4-1 31 0 0,-1 1-38 0 0,2-1-79 0 0,-1 0-64 0 0,1 1-72 0 0,-1-1-80 0 0,1 0-86 0 0,-1-1-95 0 0,0 1-101 0 0,1-1-110 0 0,3 0-1052 0 0,2 0-1079 0 0</inkml:trace>
  <inkml:trace contextRef="#ctx0" brushRef="#br0" timeOffset="820.62">884 332 9856 0 0,'0'0'289'0'0,"0"0"-8"0"0,0 1-210 0 0,0 1-43 0 0,2 11-17 0 0,4-5 5 0 0,1 0 34 0 0,1 0 37 0 0,-3 0 38 0 0,0 2 81 0 0,-4-8-160 0 0,0 1 1 0 0,0-1 0 0 0,1 0-1 0 0,-1 0 1 0 0,0 0 0 0 0,1 0-1 0 0,-1 0 1 0 0,1 0 0 0 0,0 0-47 0 0,11 14 325 0 0,-9-9-146 0 0,0-1-49 0 0,0-1-21 0 0,2 1 3 0 0,1-1 3 0 0,-3 0-1 0 0,0 1 22 0 0,0 1 52 0 0,9 12 251 0 0,16 8 338 0 0,-11-10-233 0 0,-5-4-163 0 0,1 2-26 0 0,-12-12-275 0 0,1 0 0 0 0,0-1 0 0 0,0 1 0 0 0,0-1 0 0 0,0 0 0 0 0,1 0-80 0 0,6 3 261 0 0,0-1-50 0 0,1 1-23 0 0,0 0-59 0 0,0 2-50 0 0,-1 1-44 0 0,-7-5-201 0 0,0-1 65 0 0,0 0 56 0 0,0 0 49 0 0,1 0 51 0 0,0 0 41 0 0,10 1 282 0 0,-7-2-233 0 0,0-1-99 0 0,-2 0-95 0 0,0 0-83 0 0,-1 0-51 0 0,0 0-78 0 0,0 0-85 0 0,1 0-94 0 0,-3-1 121 0 0,1 1-41 0 0,-1 0-42 0 0,1 0-45 0 0,-1 0-46 0 0,1 0-49 0 0,-1 0-50 0 0,0 0-53 0 0,5 0-1354 0 0,2 0-1138 0 0</inkml:trace>
  <inkml:trace contextRef="#ctx0" brushRef="#br0" timeOffset="1123.36">1373 253 9328 0 0,'0'0'208'0'0,"0"0"33"0"0,0 0 15 0 0,0 3-7 0 0,0 7-90 0 0,0 40 386 0 0,-2-39-347 0 0,-4 1 54 0 0,0 2 44 0 0,4-1-36 0 0,-1 7 10 0 0,-2-8-36 0 0,0 4 82 0 0,-1 10 160 0 0,-4-5 4 0 0,5 8-24 0 0,-11 37 214 0 0,3-29-397 0 0,0 2 57 0 0,7-7-61 0 0,-4 2-11 0 0,6-15-141 0 0,3-8-21 0 0,-1 0 1 0 0,-1-1-1 0 0,0 1 0 0 0,-3 6-96 0 0,-1 1 96 0 0,-17 40 208 0 0,21-51-258 0 0,0 0 0 0 0,0 1 0 0 0,1-1 0 0 0,0 1 0 0 0,1-1 0 0 0,-1 4-46 0 0,1-3 43 0 0,0-1-1 0 0,-1 1 0 0 0,0 0 0 0 0,-1-1 0 0 0,1 0 0 0 0,-3 3-42 0 0,-26 85 498 0 0,26-85-433 0 0,0 1 45 0 0,-9 27 359 0 0,10-24-317 0 0,3-11-126 0 0,-4 9 169 0 0,0-2-67 0 0,4-8-102 0 0,0 0-1 0 0,0 0 1 0 0,0 0 0 0 0,0 0 0 0 0,0 1 0 0 0,0-1 0 0 0,1 0 0 0 0,-1 0-1 0 0,1 1 1 0 0,0-1 0 0 0,-1 2-26 0 0,2-3 6 0 0,-1-1 0 0 0,0 1 0 0 0,0-1 0 0 0,0 1 1 0 0,0-1-1 0 0,0 1 0 0 0,0-1 0 0 0,0 1 0 0 0,0-1 0 0 0,0 1 0 0 0,0-1 0 0 0,0 1 0 0 0,-1-1 0 0 0,1 1 0 0 0,0-1 1 0 0,0 0-1 0 0,0 1 0 0 0,-1-1 0 0 0,1 1 0 0 0,0-1 0 0 0,0 1 0 0 0,-1-1 0 0 0,1 0 0 0 0,0 1 0 0 0,-1-1 0 0 0,1 0 1 0 0,-1 1-1 0 0,1-1 0 0 0,0 0 0 0 0,-1 0 0 0 0,1 1 0 0 0,-1-1-6 0 0,-6 5 81 0 0,7-5-76 0 0,0 1 1 0 0,-1-1-1 0 0,1 1 0 0 0,0 0 0 0 0,-1-1 1 0 0,1 1-1 0 0,0 0 0 0 0,0-1 0 0 0,0 1 1 0 0,0 0-1 0 0,0-1 0 0 0,0 1 0 0 0,0 0 0 0 0,0-1 1 0 0,0 1-6 0 0,0-1 0 0 0,0 3 42 0 0,0-3-122 0 0,0 0-78 0 0,0 0-24 0 0,0 0 60 0 0,0 0 7 0 0,0 0-45 0 0,0 0-141 0 0,0-3-258 0 0,0 3 386 0 0,0-1 45 0 0,0 1 40 0 0,0-1 36 0 0,0 1 36 0 0,0-1 86 0 0,0 0 267 0 0,0 0-293 0 0,0 0-86 0 0,0 1-61 0 0,0-1-76 0 0,0 1-85 0 0,0-1-32 0 0,0 0-75 0 0,0 0-82 0 0,0 0-90 0 0,0 0-97 0 0,0 0-103 0 0,0 0-111 0 0,0-1-117 0 0,0-2-1154 0 0,0-5-1195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42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0 10536 0 0,'0'0'233'0'0,"0"0"39"0"0,0 0 17 0 0,0 0-27 0 0,0 0-116 0 0,0 0-51 0 0,3 0 96 0 0,0 1-98 0 0,1-1 41 0 0,6 5 416 0 0,-7-2-347 0 0,1 0-74 0 0,-3-1-106 0 0,0 0-35 0 0,4 11 354 0 0,9-5-12 0 0,-13-6-302 0 0,0-1 1 0 0,1 1 0 0 0,-1 0 0 0 0,0 0 0 0 0,0-1 0 0 0,0 1 0 0 0,0 0 0 0 0,0 0 0 0 0,0 0 0 0 0,0 1-29 0 0,1 8 145 0 0,-1 2 71 0 0,-1-10-176 0 0,0 0 0 0 0,0 0 0 0 0,1-1 0 0 0,-1 1 0 0 0,1 0 0 0 0,-1 0 0 0 0,1 0 0 0 0,1 1-40 0 0,9 16 270 0 0,-9-17-233 0 0,0 0 1 0 0,-1 0 0 0 0,1 0 0 0 0,-1 0 0 0 0,0 0-1 0 0,1 4-37 0 0,-1-1 65 0 0,0 0 1 0 0,0 1-1 0 0,-1-1 0 0 0,0 5-65 0 0,1 11 177 0 0,2 3 72 0 0,8 9 94 0 0,-6 11 0 0 0,6 2-27 0 0,-7-22-200 0 0,8 42 115 0 0,-11-57-174 0 0,0-1-1 0 0,0 0 1 0 0,-1 10-57 0 0,2 13 97 0 0,3-8-32 0 0,-3-14-36 0 0,0 1 1 0 0,0-1-1 0 0,-1 1 0 0 0,0 2-29 0 0,-1 5 42 0 0,-1-11-22 0 0,1-1 0 0 0,0 0 1 0 0,0 0-1 0 0,1 0 0 0 0,0 0 0 0 0,1 2-20 0 0,3 8 65 0 0,-3-13-48 0 0,-1 0-1 0 0,0 1 1 0 0,0-1-1 0 0,0 0 1 0 0,0 1-1 0 0,-1-1 1 0 0,0 1-1 0 0,1 1-16 0 0,-1 12 87 0 0,0-5-35 0 0,0 24 32 0 0,3-21-30 0 0,7-1-21 0 0,-7-11 5 0 0,-3-3-61 0 0,0 0-44 0 0,0 0-181 0 0,0 0-59 0 0,0 0 159 0 0,0 0-53 0 0,0 0-79 0 0,0 0 89 0 0,0 0-40 0 0,0 0-41 0 0,0 0-42 0 0,0 0-36 0 0,0 0-34 0 0,0 0-246 0 0,0 0-56 0 0,0 0-805 0 0,0 0-633 0 0,0 0-1204 0 0</inkml:trace>
  <inkml:trace contextRef="#ctx0" brushRef="#br0" timeOffset="654.93">0 442 9016 0 0,'13'0'265'0'0,"-10"0"-4"0"0,-3 0-194 0 0,3 0-39 0 0,8 0-14 0 0,19 0-11 0 0,-20-1 35 0 0,-1 0 40 0 0,-1-2 38 0 0,0 1 35 0 0,10-3 277 0 0,11 1 360 0 0,7 6 253 0 0,10-1 154 0 0,-23-3-642 0 0,1-1-37 0 0,-14 1-343 0 0,2-1 33 0 0,26-5 508 0 0,-14 2-303 0 0,-9 3-183 0 0,-4 1-81 0 0,0 0-50 0 0,37-8 491 0 0,-24 6-342 0 0,-2 0-35 0 0,-2 1-54 0 0,0-1-35 0 0,0 1-39 0 0,-1-1-42 0 0,-7 2-35 0 0,-1 0-1 0 0,1 1 0 0 0,0 1 1 0 0,-1 0-1 0 0,8 1-5 0 0,20 0 22 0 0,-22-1-49 0 0,12-1-61 0 0,1 5-53 0 0,-25-3 168 0 0,-1 0-39 0 0,0 0-43 0 0,0 1-44 0 0,1-1-116 0 0,1 1-96 0 0,-1-1-107 0 0,1 0-113 0 0,0 1-121 0 0,-3-2 278 0 0,0 0-34 0 0,0 1-34 0 0,0-1-35 0 0,0 0-37 0 0,0 0-36 0 0,10 0-1584 0 0,6 0-1212 0 0</inkml:trace>
  <inkml:trace contextRef="#ctx0" brushRef="#br0" timeOffset="921.47">1041 537 11376 0 0,'0'3'256'0'0,"0"-3"-247"0"0,1 0 0 0 0,-1 1 1 0 0,0-1-1 0 0,0 0 1 0 0,0 1-1 0 0,0-1 0 0 0,0 0 1 0 0,0 1-1 0 0,0-1 1 0 0,0 0-1 0 0,0 1 0 0 0,0-1 1 0 0,0 0-1 0 0,-1 1 1 0 0,1-1-1 0 0,0 0 0 0 0,0 1 1 0 0,0-1-1 0 0,0 0 0 0 0,0 1 1 0 0,-1-1-1 0 0,1 0 1 0 0,0 0-1 0 0,0 1 0 0 0,-1-1 1 0 0,1 0-1 0 0,0 0 1 0 0,0 1-1 0 0,-1-1 0 0 0,1 0 1 0 0,0 0-1 0 0,0 0 1 0 0,-1 1-1 0 0,1-1 0 0 0,0 0 1 0 0,-1 0-1 0 0,1 0-9 0 0,-1 0 14 0 0,1 0-1 0 0,0 0 1 0 0,-1 1-1 0 0,1-1 1 0 0,0 0-1 0 0,-1 0 0 0 0,1 0 1 0 0,-1 1-1 0 0,1-1 1 0 0,0 0-1 0 0,-1 0 1 0 0,1 1-1 0 0,0-1 1 0 0,0 0-1 0 0,-1 1 1 0 0,1-1-1 0 0,0 0 1 0 0,0 1-1 0 0,-1-1 1 0 0,1 0-1 0 0,0 1-13 0 0,-1 2 49 0 0,0 0 0 0 0,1 1 0 0 0,-1-1 0 0 0,1 0 0 0 0,-1 0 0 0 0,1 1 0 0 0,1 1-49 0 0,-1 11-18 0 0,0 0 115 0 0,0-4 37 0 0,0-1 41 0 0,0 10 264 0 0,2-15-162 0 0,7 8-39 0 0,-8-10-176 0 0,0-1 1 0 0,0 0-1 0 0,-1 1 0 0 0,1-1 1 0 0,-1 1-1 0 0,0-1 1 0 0,0 1-63 0 0,0-2 209 0 0,0 1-28 0 0,0-3-328 0 0,0 1 49 0 0,0-1 42 0 0,0 1 39 0 0,0-1 58 0 0,0 1 66 0 0,0 1 396 0 0,0-2-372 0 0,0 1-118 0 0,0-1-49 0 0,0 1-57 0 0,0 0-68 0 0,0-1-47 0 0,0 1-67 0 0,0-1-74 0 0,0 1-80 0 0,0 0-88 0 0,0 0-93 0 0,0-1-101 0 0,0 1-106 0 0,0-1-1036 0 0,0 0-1051 0 0</inkml:trace>
  <inkml:trace contextRef="#ctx0" brushRef="#br0" timeOffset="1189.86">962 190 8384 0 0,'-13'-13'242'0'0,"11"10"5"0"0,2 3-130 0 0,0 0 23 0 0,0 0 27 0 0,0 0 8 0 0,0 0-79 0 0,0 0-59 0 0,0 0-64 0 0,0 0-89 0 0,0 0-83 0 0,0 0 55 0 0,0 0-34 0 0,0 0-36 0 0,0 0-34 0 0,0 0-335 0 0,0 0-232 0 0,0 0-538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42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0 347 10080 0 0,'5'1'75'0'0,"1"-1"50"0"0,17 0 497 0 0,-15-1-484 0 0,-2-1-97 0 0,2-3 9 0 0,-7 4-51 0 0,0 0 1 0 0,1 0 0 0 0,-1 0 0 0 0,1 0 0 0 0,-1 1-1 0 0,1-1 1 0 0,-1 1 0 0 0,1-1 0 0 0,0 1 0 0 0,-1-1-1 0 0,1 1 1 0 0,0 0 0 0 0,-1 0 0 0 0,1 0 0 0 0,1 0 0 0 0,19-4-23 0 0,-12 0 39 0 0,5-2 81 0 0,-2 4 97 0 0,1-1 76 0 0,7-7 328 0 0,5 4 11 0 0,-10 0-148 0 0,-8 1-239 0 0,5 1-56 0 0,-3 1-89 0 0,9-4 43 0 0,-4 1 23 0 0,49-26 419 0 0,-49 19-451 0 0,1 0-86 0 0,-11 12-25 0 0,0-1 0 0 0,3-13 0 0 0,3-1 0 0 0,-8 0 0 0 0,-3 14-4 0 0,1-7 6 0 0,-5 2-54 0 0,-7-4 30 0 0,5 7-66 0 0,-3 5 57 0 0,6 0 10 0 0,-4-2-16 0 0,5 1 24 0 0,0 0 1 0 0,0 0 0 0 0,-1 0-1 0 0,1 0 1 0 0,0 0 0 0 0,0 1 0 0 0,0-1-1 0 0,0 1 1 0 0,0-1 0 0 0,-1 1 12 0 0,-13 12-67 0 0,-76 79 42 0 0,87-87 14 0 0,0 1 0 0 0,1-1 1 0 0,0 0-1 0 0,0 3 11 0 0,-11 11-17 0 0,0-6 17 0 0,12-11 0 0 0,1 0 0 0 0,-1 0 0 0 0,1 1 0 0 0,-1-1 0 0 0,1 1 0 0 0,0-1 0 0 0,0 1 0 0 0,0 0 0 0 0,0 0 0 0 0,1 0 0 0 0,-2 3 0 0 0,-18 47 0 0 0,18-46 0 0 0,-2 12 0 0 0,6-15 8 0 0,0 1 1 0 0,0-1 0 0 0,1 0-1 0 0,0 0 1 0 0,0 0 0 0 0,0 0 0 0 0,0 0-1 0 0,0 0 1 0 0,1-1 0 0 0,0 1 0 0 0,0-1-9 0 0,2 1 70 0 0,3-3-56 0 0,0-1 0 0 0,2 4 16 0 0,6 1 23 0 0,2 2 36 0 0,-12-4-65 0 0,-1-1-1 0 0,1 0 1 0 0,-1 0 0 0 0,1 0-1 0 0,3 0-23 0 0,11-1 22 0 0,0-4-32 0 0,-5-3-41 0 0,-12 5 37 0 0,1-1 1 0 0,-1 1-1 0 0,0 0 1 0 0,1 0-1 0 0,-1 1 1 0 0,0-1-1 0 0,1 1 1 0 0,1 0 13 0 0,7-2-75 0 0,-2-2-57 0 0,2-5-150 0 0,-1-2-63 0 0,-7 7 177 0 0,0 0 0 0 0,-1 0 0 0 0,2 0 1 0 0,2-2 167 0 0,22-9-512 0 0</inkml:trace>
  <inkml:trace contextRef="#ctx0" brushRef="#br0" timeOffset="381.7">631 0 7688 0 0,'7'8'24'0'0,"-3"0"72"0"0,-3-5-26 0 0,0 0 0 0 0,0 0 0 0 0,0 0 1 0 0,-1 0-1 0 0,1 0 0 0 0,-1 0 0 0 0,0 3-70 0 0,0 6 131 0 0,0-6-119 0 0,0 23 34 0 0,0 10-54 0 0,0-30 52 0 0,0 3 74 0 0,0 5 133 0 0,0 19 424 0 0,0 17 836 0 0,0-31-837 0 0,0 3 162 0 0,0-12-367 0 0,0-1 42 0 0,0-2-48 0 0,0 1 39 0 0,0-1 42 0 0,0 0 46 0 0,0 1 50 0 0,0-1 54 0 0,0 0 57 0 0,0 1 62 0 0,3-11-660 0 0,10-3-14 0 0,-12 2-133 0 0,0 0 1 0 0,1 0-1 0 0,-1 1 0 0 0,0-1 1 0 0,0 0-1 0 0,-1 0 0 0 0,1 0 0 0 0,0 0 1 0 0,0 0-1 0 0,0 0 0 0 0,-1 0 1 0 0,1 0-1 0 0,0 0 0 0 0,-1 0 0 0 0,1-1 1 0 0,-1 1-1 0 0,1 0 0 0 0,-1 0 1 0 0,0-1-1 0 0,1 1 0 0 0,-1 0 1 0 0,0-1-1 0 0,0 1 0 0 0,0 0 0 0 0,0-1-6 0 0,0 0 8 0 0,0 0-1 0 0,0 1 0 0 0,1-1 1 0 0,-1 0-1 0 0,0 0 0 0 0,1 1 1 0 0,0-1-1 0 0,-1 0 0 0 0,1 1 1 0 0,0-1-1 0 0,0 0 0 0 0,0 1 1 0 0,0-1-8 0 0,0 1 2 0 0,0-1 1 0 0,0 1-1 0 0,-1-1 1 0 0,1 1-1 0 0,0-1 1 0 0,-1 0-1 0 0,1 0 1 0 0,-1 1-1 0 0,1-1 1 0 0,-1 0-1 0 0,0 0 1 0 0,1 1-1 0 0,-1-1-2 0 0,0-2 0 0 0,0 1 0 0 0,0 0 0 0 0,1-1 0 0 0,0 1 0 0 0,0 0 0 0 0,0 0 0 0 0,0 0 0 0 0,0 0 0 0 0,1-2 0 0 0,3-6 0 0 0,7-35-15 0 0,-8 30-26 0 0,1-1-33 0 0,2 1-12 0 0,8-6 1 0 0,-8 13 38 0 0,10-14-118 0 0,4 2 31 0 0,-10 12 48 0 0,3-4-53 0 0,-13 12 132 0 0,3-3-46 0 0,0 0 0 0 0,0 0 0 0 0,1 0 0 0 0,-1 1 0 0 0,2-1 53 0 0,-3 3-22 0 0,-1-1 0 0 0,1 1 0 0 0,0 0 1 0 0,0 1-1 0 0,0-1 0 0 0,-1 0 0 0 0,1 1 1 0 0,0 0-1 0 0,0-1 0 0 0,0 1 0 0 0,1 0 22 0 0,6 0-72 0 0,20 2-28 0 0,-29-2 96 0 0,0 0-1 0 0,0 0 0 0 0,0 1 1 0 0,1-1-1 0 0,-1 1 0 0 0,0-1 1 0 0,0 1-1 0 0,0-1 0 0 0,0 1 1 0 0,0 0-1 0 0,0-1 0 0 0,0 1 1 0 0,0 0-1 0 0,0 0 0 0 0,-1 0 1 0 0,1 0-1 0 0,0 0 0 0 0,0 0 1 0 0,-1 0-1 0 0,1 0 5 0 0,4 10-47 0 0,1 2 22 0 0,4 11-40 0 0,1-6 38 0 0,-6 8-26 0 0,6-5 39 0 0,-6 6 14 0 0,1-15-2 0 0,-5-10-2 0 0,0-1 1 0 0,0 0-1 0 0,0 1 0 0 0,-1 0 1 0 0,1-1-1 0 0,-1 1 1 0 0,1-1-1 0 0,-1 1 0 0 0,1 0 1 0 0,-1-1-1 0 0,0 1 0 0 0,0 0 1 0 0,0-1-1 0 0,0 1 4 0 0,0 2-1 0 0,1 0 0 0 0,-1 0 0 0 0,1 0 0 0 0,0 0 0 0 0,0 0 0 0 0,0 0 0 0 0,1 0 0 0 0,-1-1 0 0 0,1 1-1 0 0,1 2 2 0 0,-2-4 0 0 0,0-1 0 0 0,-1 1 0 0 0,1 0 0 0 0,-1-1 0 0 0,1 1 0 0 0,-1 0 0 0 0,1 0 0 0 0,-1-1 0 0 0,0 1 0 0 0,0 0 0 0 0,0 0 0 0 0,0 0 0 0 0,0-1 0 0 0,-1 1 0 0 0,1 0 0 0 0,-1 0 0 0 0,1 0 0 0 0,-1-1 3 0 0,1 1 1 0 0,0 0-1 0 0,-1 0 0 0 0,1-1 0 0 0,0 1 0 0 0,0 0 0 0 0,0 0 0 0 0,0 0 1 0 0,0-1-1 0 0,0 1 0 0 0,1 0 0 0 0,-1 0 0 0 0,1-1 0 0 0,-1 1 1 0 0,1 0-1 0 0,0-1 0 0 0,0 1-3 0 0,3 6 9 0 0,-3-6-5 0 0,0-1 0 0 0,0 0 0 0 0,0 1 0 0 0,0-1 0 0 0,0 1 0 0 0,-1-1 0 0 0,1 1-1 0 0,-1 0 1 0 0,1-1 0 0 0,-1 1 0 0 0,0 0 0 0 0,0-1 0 0 0,1 1 0 0 0,-1 0-4 0 0,0 42-3 0 0,0-41-63 0 0,0-3-77 0 0,0 0-121 0 0,0 0-288 0 0,0 0-501 0 0,0 0-41 0 0,0 0-8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39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0 8264 0 0,'0'0'182'0'0,"0"0"29"0"0,0 0 14 0 0,-3 0-27 0 0,-7 0-104 0 0,8 0-5 0 0,1 0 100 0 0,1 0 159 0 0,0 0 4 0 0,0 0-10 0 0,0 0-38 0 0,0 0-14 0 0,0 0-2 0 0,0 0-19 0 0,3 3-78 0 0,2 2-119 0 0,-2-3-14 0 0,-1 1 0 0 0,1-1 0 0 0,-1 1 0 0 0,1 0 0 0 0,-1 0 0 0 0,0 0-1 0 0,1 3-57 0 0,1 9 128 0 0,-4-14-111 0 0,0 1 0 0 0,0-1 1 0 0,0 1-1 0 0,1-1 0 0 0,-1 1 1 0 0,1 0-1 0 0,-1-1 0 0 0,1 1 0 0 0,-1-1 1 0 0,1 0-1 0 0,0 1 0 0 0,0-1 0 0 0,0 1-17 0 0,5 11 111 0 0,-1 16 50 0 0,2-2-45 0 0,4 15 25 0 0,-3-4-39 0 0,-2-8-15 0 0,1 5-9 0 0,-4-21-53 0 0,-1-5 2 0 0,-2 0 0 0 0,1 0 0 0 0,-1-1-1 0 0,0 7-26 0 0,-1-8 24 0 0,1 0-1 0 0,0 0 0 0 0,1 1 1 0 0,-1-1-1 0 0,3 5-23 0 0,-3-9 11 0 0,4 10 43 0 0,-1 0-1 0 0,-1-1 1 0 0,0 1 0 0 0,0 9-54 0 0,-3-4 62 0 0,1-10-28 0 0,0-1 0 0 0,0 1 0 0 0,1-1 1 0 0,-1 0-1 0 0,2 4-34 0 0,3 5 46 0 0,-3-9-27 0 0,0-1-1 0 0,-1 1 1 0 0,1-1 0 0 0,-2 1 0 0 0,1 0 0 0 0,-1 0-19 0 0,0 32 80 0 0,0 0 46 0 0,0 1 54 0 0,0 0 64 0 0,1-40-241 0 0,-1 1 1 0 0,0-1-1 0 0,0 1 0 0 0,0-1 0 0 0,0 1 0 0 0,0-1 0 0 0,0 1 0 0 0,0-1 1 0 0,0 1-1 0 0,0-1 0 0 0,0 1 0 0 0,0-1 0 0 0,0 1 0 0 0,0-1 1 0 0,-1 1-1 0 0,1-1 0 0 0,0 1 0 0 0,0-1 0 0 0,-1 1 0 0 0,1-1 1 0 0,0 0-1 0 0,0 1 0 0 0,-1-1 0 0 0,1 1 0 0 0,0-1 0 0 0,-1 0 1 0 0,1 1-1 0 0,-1-1 0 0 0,1 0 0 0 0,0 1 0 0 0,-1-1 0 0 0,1 0 0 0 0,-1 0 1 0 0,1 1-1 0 0,-1-1 0 0 0,1 0 0 0 0,-1 0 0 0 0,1 0 0 0 0,-1 0 1 0 0,1 0-1 0 0,-1 0 0 0 0,1 0 0 0 0,-1 0 0 0 0,1 0 0 0 0,-1 0 1 0 0,0 0-4 0 0,1 0 1 0 0,0 0 0 0 0,0 0 0 0 0,0 0 0 0 0,0 0 0 0 0,0 0 0 0 0,0 0 0 0 0,0 0 0 0 0,0 0 0 0 0,-1 0 0 0 0,1 0 0 0 0,0 0 0 0 0,0 0 0 0 0,0 0 0 0 0,0 0 0 0 0,0 0 0 0 0,0 0 0 0 0,0 0 0 0 0,0 0 1 0 0,0 0-1 0 0,0 0 0 0 0,-1 0 0 0 0,1 0 0 0 0,0 0 0 0 0,0 0 0 0 0,0 0 0 0 0,0 0 0 0 0,0 1 0 0 0,0-1 0 0 0,0 0 0 0 0,0 0 0 0 0,0 0 0 0 0,0 0 0 0 0,0 0 0 0 0,0 0 0 0 0,0 0 0 0 0,0 0 0 0 0,0 0 1 0 0,0 0-1 0 0,0 0 0 0 0,-1 0 0 0 0,1 1 0 0 0,0-1 0 0 0,0 0 0 0 0,0 0 0 0 0,0 0 0 0 0,0 0 0 0 0,0 0 0 0 0,0 0 0 0 0,0 0 0 0 0,0 0 0 0 0,0 0 0 0 0,0 0 0 0 0,0 1 0 0 0,1-1 0 0 0,-1 0 0 0 0,0 0 1 0 0,0 0-2 0 0,0 10 24 0 0,0-9-24 0 0,0-1 0 0 0,0 0 0 0 0,0 0 1 0 0,0 0-1 0 0,0 0 0 0 0,0 0 1 0 0,0 0-1 0 0,0 0 0 0 0,0 0 1 0 0,0 0-1 0 0,0 0 0 0 0,0 0 0 0 0,0 1 1 0 0,0-1-1 0 0,0 0 0 0 0,0 0 1 0 0,0 0-1 0 0,0 0 0 0 0,0 0 1 0 0,0 0-1 0 0,0 0 0 0 0,0 0 1 0 0,0 0-1 0 0,0 0 0 0 0,0 1 0 0 0,-1-1 1 0 0,1 0-1 0 0,0 0 0 0 0,0 0 1 0 0,0 0-1 0 0,0 0 0 0 0,0 0 1 0 0,0 0-1 0 0,0 0 0 0 0,0 0 0 0 0,0 0 1 0 0,0 0-1 0 0,0 0 0 0 0,0 0 1 0 0,0 0-1 0 0,-1 0 0 0 0,1 0 1 0 0,0 0-1 0 0,0 0 0 0 0,0 0 1 0 0,0 0-1 0 0,0 0 0 0 0,0 0 0 0 0,0 0 1 0 0,0 0-1 0 0,0 0 0 0 0,-1 0 1 0 0,1 0-1 0 0,0 0 0 0 0,0 0 1 0 0,0 0-1 0 0,0 0 0 0 0,-1 0-112 0 0,0 0 86 0 0,0 0 65 0 0,-1 0 123 0 0,2 0-150 0 0,-1 0-51 0 0,0 0-64 0 0,-1 0-94 0 0,0 0-110 0 0,1 0 106 0 0,0 0-34 0 0,0 0-38 0 0,-1 0-39 0 0,1 0-21 0 0,0 0-49 0 0,0 0-46 0 0,0 0-39 0 0,-1 0-136 0 0,1 0-39 0 0,-2 0-167 0 0,0 0-444 0 0</inkml:trace>
  <inkml:trace contextRef="#ctx0" brushRef="#br0" timeOffset="610.37">0 379 7632 0 0,'0'0'166'0'0,"0"0"29"0"0,0 0 14 0 0,3 0-25 0 0,2 0-164 0 0,2 1 39 0 0,8-1 132 0 0,-12 1-125 0 0,1-1-1 0 0,-1 0 1 0 0,0 0 0 0 0,0-1 0 0 0,1 1-1 0 0,-1-1 1 0 0,0 1 0 0 0,0-1 0 0 0,2-1-66 0 0,2-3 130 0 0,-5 4-106 0 0,-1 0-1 0 0,1 1 1 0 0,-1-1 0 0 0,1 0-1 0 0,-1 0 1 0 0,1 1 0 0 0,-1-1-1 0 0,1 1 1 0 0,0-1 0 0 0,-1 1-1 0 0,1-1 1 0 0,0 1 0 0 0,-1 0-1 0 0,1 0 1 0 0,1 0-24 0 0,1 0 35 0 0,1 0 0 0 0,0-1 0 0 0,0 1 1 0 0,-1-1-1 0 0,1 0 0 0 0,-1 0 0 0 0,1-1 0 0 0,-1 0 0 0 0,1 1 1 0 0,-1-1-1 0 0,4-3-35 0 0,16-7 204 0 0,-2 5-73 0 0,-15 5-77 0 0,0 0-1 0 0,0 0 1 0 0,7-4-54 0 0,26-18 212 0 0,-17 9-104 0 0,-7 6-87 0 0,-1 2-12 0 0,-6 2 12 0 0,0 0-1 0 0,0 1 0 0 0,0 1 1 0 0,3-1-21 0 0,6-1 15 0 0,-11 4-4 0 0,1-1 0 0 0,-1 0-1 0 0,1-1 1 0 0,-1 1 0 0 0,1-2-11 0 0,40-22 13 0 0,-14 5-39 0 0,-21 14-17 0 0,11-2-154 0 0,-1 0-40 0 0,-10 2 122 0 0,8-4-145 0 0,-10 5 85 0 0,-4 1 12 0 0,0 0-19 0 0,0-2-54 0 0,3-3 1 0 0,-7 7 91 0 0,-3 3 43 0 0,0 0 5 0 0,0 0 37 0 0,0 0 146 0 0,0 0 19 0 0,0 0-3 0 0,0 0 21 0 0,0 0 11 0 0,0 0 1 0 0,0 0 6 0 0,3 0 29 0 0,-3 0-163 0 0,1 0-1 0 0,-1 0 1 0 0,0 0 0 0 0,1 0-1 0 0,-1 0 1 0 0,1 0 0 0 0,-1 0 0 0 0,0 0-1 0 0,1 0 1 0 0,-1 0 0 0 0,1 0-1 0 0,-1 0 1 0 0,1 1 0 0 0,-1-1-1 0 0,0 0 1 0 0,1 0 0 0 0,-1 0-1 0 0,0 1 1 0 0,1-1 0 0 0,-1 0 0 0 0,0 0-1 0 0,1 1 1 0 0,-1-1 0 0 0,0 0-1 0 0,0 1 1 0 0,1-1 0 0 0,-1 0-1 0 0,0 1 1 0 0,0-1 0 0 0,0 1-1 0 0,1-1-7 0 0,3 7 129 0 0,10-2 47 0 0,-1 6-34 0 0,-11-8-46 0 0,-1-1-36 0 0,0 6-3 0 0,0 0-12 0 0,2 2 7 0 0,3 10 48 0 0,1-5 53 0 0,0 2 13 0 0,1 11 26 0 0,-7-26-183 0 0,10 27 168 0 0,-8-24-126 0 0,0 1 0 0 0,0 0 0 0 0,-1 0 1 0 0,0 0-1 0 0,0 2-51 0 0,1 11 118 0 0,2 9 62 0 0,5 1 41 0 0,-2-14-91 0 0,-3-6-23 0 0,-1 0 1 0 0,0 0 0 0 0,0 0 0 0 0,0 3-108 0 0,0 6 175 0 0,-3-13-121 0 0,0 0 0 0 0,0 0 0 0 0,0-1 0 0 0,1 1 0 0 0,0 0 0 0 0,0-1 0 0 0,0 1 0 0 0,1-1-54 0 0,4 8 179 0 0,-2 0-37 0 0,0 2-9 0 0,1 6 24 0 0,0 1 16 0 0,0-2 38 0 0,0 0-48 0 0,-3-9-76 0 0,-1-3 24 0 0,-1-1 0 0 0,0 1 0 0 0,0 0 0 0 0,-1 0 0 0 0,0 0 0 0 0,0 0 0 0 0,-1 6-111 0 0,0 5 299 0 0,1-16-60 0 0,0-2 1 0 0,0 0-7 0 0,0 0-28 0 0,0 0-12 0 0,-3 0-35 0 0,1 0-75 0 0,-2 0-31 0 0,1 0 27 0 0,2 0 27 0 0,-2 0 63 0 0,3-2-48 0 0,0-19 97 0 0,-1-9-93 0 0,1 24-117 0 0,0 0 1 0 0,0 0-1 0 0,1 0 0 0 0,0 0 0 0 0,1-3-8 0 0,14-28 0 0 0,-15 32 0 0 0,2 1 0 0 0,-1-1 0 0 0,0 0 0 0 0,1 1 0 0 0,0 0 0 0 0,0-1 0 0 0,0 1 0 0 0,1 0 0 0 0,0 0 0 0 0,10-12 0 0 0,-12 11 0 0 0,-2 4 0 0 0,0 1 0 0 0,1-1-1 0 0,-1 0 1 0 0,0 1 0 0 0,1-1 0 0 0,-1 1 0 0 0,0-1-1 0 0,1 0 1 0 0,-1 1 0 0 0,1-1 0 0 0,-1 1 0 0 0,1-1-1 0 0,-1 1 1 0 0,1-1 0 0 0,-1 1 0 0 0,1 0 0 0 0,0-1-1 0 0,-1 1 1 0 0,1 0 0 0 0,-1-1 0 0 0,1 1 0 0 0,0 0 0 0 0,4-3-6 0 0,3-2-18 0 0,1-1 7 0 0,21 4-77 0 0,-18 4 40 0 0,0 5 20 0 0,-4-3 19 0 0,3 1-31 0 0,-10-5 43 0 0,0 1 1 0 0,0-1-1 0 0,0 1 1 0 0,0-1-1 0 0,1 1 0 0 0,-1-1 1 0 0,0 1-1 0 0,0-1 1 0 0,-1 1-1 0 0,1 0 0 0 0,0 0 1 0 0,0-1-1 0 0,0 1 1 0 0,0 0-1 0 0,-1 0 0 0 0,1 0 1 0 0,0 0-1 0 0,0 1 3 0 0,4 8-37 0 0,-4-7 32 0 0,0-1 1 0 0,0 0-1 0 0,0 0 1 0 0,0 0 0 0 0,1 1-1 0 0,-1-1 1 0 0,1 0-1 0 0,-1-1 1 0 0,1 1 4 0 0,1 2-7 0 0,0 0 0 0 0,0 0 1 0 0,-1 0-1 0 0,0 0 0 0 0,1 0 0 0 0,-1 0 1 0 0,-1 1-1 0 0,1 0 7 0 0,9 18 0 0 0,-6-15 0 0 0,-3-7-1 0 0,-1 0 1 0 0,0 1-1 0 0,0-1 0 0 0,-1 1 1 0 0,1-1-1 0 0,0 0 0 0 0,0 1 1 0 0,-1 0-1 0 0,1-1 1 0 0,-1 1-1 0 0,1-1 0 0 0,-1 1 1 0 0,0 0-1 0 0,0-1 0 0 0,1 1 1 0 0,-1 0 0 0 0,0 0-4 0 0,0-1 0 0 0,0 1 0 0 0,0 0 0 0 0,0-1 0 0 0,1 1 1 0 0,-1-1-1 0 0,1 1 0 0 0,-1 0 0 0 0,1-1 0 0 0,0 0 0 0 0,0 1 0 0 0,-1-1 1 0 0,2 2 3 0 0,4 8 27 0 0,-4 5 65 0 0,-2-13-78 0 0,0 0 1 0 0,0 0-1 0 0,1-1 0 0 0,-1 1 1 0 0,0 0-1 0 0,1 0 0 0 0,0 1-14 0 0,3 1 38 0 0,-1-2-47 0 0,1 0-90 0 0,-2 7-107 0 0,-2-7 73 0 0,0 4-4 0 0,-1-3 42 0 0,1 1-46 0 0,0-2 8 0 0,0 0-42 0 0,0-1-9 0 0,0 0-39 0 0,0 1-44 0 0,0-1-49 0 0,1 0 11 0 0,-1-1-39 0 0,0 1-44 0 0,1-1-45 0 0,-1 1-50 0 0,1-1-50 0 0,-1 0-55 0 0,1-1-56 0 0,3 2-1384 0 0,5-1-1144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37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6880 0 0,'0'0'157'0'0,"0"0"23"0"0,0 0 11 0 0,-3 0-31 0 0,-7 0-102 0 0,7 0 74 0 0,3 0 22 0 0,0 0-2 0 0,0 2-3 0 0,0 9-10 0 0,0-8-3 0 0,-3-1 0 0 0,-7 9 6 0 0,7-7 27 0 0,2 0-87 0 0,2 3-5 0 0,-1-6-51 0 0,0 19 353 0 0,0 0-88 0 0,0 4-30 0 0,0 6 21 0 0,1-19-118 0 0,0-3-45 0 0,1-1-18 0 0,2 1 7 0 0,0 1 7 0 0,-2-2 0 0 0,0 1 21 0 0,-2 3 49 0 0,2 10 81 0 0,3 1-84 0 0,-2-14-117 0 0,-1 0 1 0 0,-1 0 0 0 0,0 0-1 0 0,1 9-65 0 0,-2-11 39 0 0,1 0 0 0 0,-1 1 0 0 0,2-1 0 0 0,-1 0 0 0 0,2 5-39 0 0,3 12 97 0 0,-1 19 62 0 0,1-18-50 0 0,-4-18-64 0 0,-1 0 1 0 0,1 1-1 0 0,-1-1 0 0 0,0 0 0 0 0,-1 5-45 0 0,1-5 41 0 0,-1-1 0 0 0,1 1 1 0 0,0-1-1 0 0,0 0 1 0 0,1 1-1 0 0,0 1-41 0 0,0-2 40 0 0,0 0 0 0 0,-1 0 0 0 0,0 1 0 0 0,0-1 0 0 0,0 1 0 0 0,-1 1-40 0 0,0 14 133 0 0,0 0-33 0 0,0 50 133 0 0,0-41-107 0 0,0 2 65 0 0,0 1 96 0 0,0-33-283 0 0,0 1 1 0 0,0-1-1 0 0,0 1 0 0 0,0-1 0 0 0,0 1 1 0 0,0-1-1 0 0,0 1 0 0 0,0-1 0 0 0,0 1 0 0 0,0-1 1 0 0,0 1-1 0 0,-1-1 0 0 0,1 0 0 0 0,0 1 1 0 0,0-1-1 0 0,-1 1 0 0 0,1-1 0 0 0,0 1 0 0 0,0-1 1 0 0,-1 0-1 0 0,1 1 0 0 0,-1-1 0 0 0,1 0 1 0 0,0 1-1 0 0,-1-1 0 0 0,1 0 0 0 0,-1 1 0 0 0,1-1 1 0 0,0 0-1 0 0,-1 0 0 0 0,1 0 0 0 0,-1 0 1 0 0,1 1-1 0 0,-1-1 0 0 0,1 0 0 0 0,-1 0 0 0 0,1 0 1 0 0,-1 0-1 0 0,1 0 0 0 0,-1 0 0 0 0,1 0 1 0 0,-1 0-5 0 0,1 0 1 0 0,0 0 0 0 0,0 0 0 0 0,0 0 1 0 0,0 0-1 0 0,-1 0 0 0 0,1 0 1 0 0,0 0-1 0 0,0 0 0 0 0,0 0 0 0 0,0 0 1 0 0,0 0-1 0 0,0 0 0 0 0,0 0 1 0 0,0 0-1 0 0,0 0 0 0 0,0 0 0 0 0,-1 0 1 0 0,1 0-1 0 0,0 0 0 0 0,0 0 1 0 0,0 0-1 0 0,0 0 0 0 0,0 0 0 0 0,0 0 1 0 0,0 0-1 0 0,0 0 0 0 0,0 0 1 0 0,0 0-1 0 0,0 0 0 0 0,0 0 0 0 0,-1 0 1 0 0,1 0-1 0 0,0 0 0 0 0,0 1 1 0 0,0-1-1 0 0,0 0 0 0 0,0 0 0 0 0,0 0 1 0 0,0 0-1 0 0,0 0 0 0 0,0 0 1 0 0,0 0-1 0 0,0 0 0 0 0,0 0 0 0 0,0 0 1 0 0,0 1-1 0 0,0-1 0 0 0,0 0 1 0 0,0 0-1 0 0,0 0 0 0 0,0 0 0 0 0,0 0 1 0 0,0 0-1 0 0,0 0 0 0 0,0 0 1 0 0,0 0-1 0 0,0 0-1 0 0,0 11 25 0 0,0-11-24 0 0,0 0 0 0 0,0 0 0 0 0,0 0 0 0 0,0 0 0 0 0,0 0 0 0 0,0 1 0 0 0,0-1 0 0 0,1 0 0 0 0,-1 0 0 0 0,0 0 0 0 0,0 0-1 0 0,0 0 1 0 0,0 0 0 0 0,-1 0 0 0 0,1 0 0 0 0,0 0 0 0 0,0 0 0 0 0,0 1 0 0 0,0-1 0 0 0,0 0 0 0 0,0 0 0 0 0,0 0 0 0 0,0 0 0 0 0,0 0 0 0 0,0 0 0 0 0,0 0-1 0 0,0 0 1 0 0,0 0 0 0 0,0 0 0 0 0,0 0 0 0 0,0 0 0 0 0,0 0 0 0 0,0 1 0 0 0,0-1 0 0 0,0 0 0 0 0,-1 0 0 0 0,1 0 0 0 0,0 0 0 0 0,0 0 0 0 0,0 0 0 0 0,0 0 0 0 0,0 0-1 0 0,0 0 1 0 0,0 0 0 0 0,0 0 0 0 0,0 0 0 0 0,0 0 0 0 0,-1 0 0 0 0,1 0 0 0 0,0 0 0 0 0,0 0 0 0 0,0 0 0 0 0,0 0 0 0 0,0 0 0 0 0,0 0 0 0 0,0 0 0 0 0,0 0-1 0 0,-1 0 3 0 0,0 0 1 0 0,1 0-1 0 0,-1 0 1 0 0,0 0-1 0 0,1 0 1 0 0,-1 0-1 0 0,0 0 1 0 0,1 0 0 0 0,-1 0-1 0 0,0 1 1 0 0,1-1-1 0 0,-1 0 1 0 0,0 1-1 0 0,1-1 1 0 0,-1 0-4 0 0,-1 6 3 0 0,-1-1-46 0 0,-2-3-66 0 0,-1-2-49 0 0,4 0-214 0 0,2 0 192 0 0,0 0 78 0 0,0 0-35 0 0,0-1-11 0 0,0 1-36 0 0,0-1-41 0 0,0 1-47 0 0,0-1-49 0 0,0 0-47 0 0,0 0-40 0 0,0 0-37 0 0,0-1-129 0 0,0 0-35 0 0,0-3-1344 0 0</inkml:trace>
  <inkml:trace contextRef="#ctx0" brushRef="#br0" timeOffset="335.71">1 427 6072 0 0,'0'0'133'0'0,"0"0"23"0"0,0 0 12 0 0,2 0-23 0 0,-1 0-143 0 0,-1 0-1 0 0,1 0 0 0 0,-1 0 1 0 0,0 0-1 0 0,1 0 0 0 0,-1 0 1 0 0,1 0-1 0 0,-1 0 0 0 0,0 0 0 0 0,1-1 1 0 0,-1 1-1 0 0,1 0 0 0 0,-1 0 1 0 0,0 0-1 0 0,1 0 0 0 0,-1-1 1 0 0,0 1-1 0 0,1 0 0 0 0,-1 0 0 0 0,0-1 1 0 0,1 1-1 0 0,-1 0 0 0 0,0-1 1 0 0,0 1-1 0 0,1 0 0 0 0,-1-1 1 0 0,0 1-1 0 0,0-1-1 0 0,9-6-7 0 0,1 4 18 0 0,1 0 68 0 0,-6-1 89 0 0,0-2 128 0 0,10 5 75 0 0,-9 1-224 0 0,1 0 35 0 0,0-2 51 0 0,0 0 64 0 0,1-3-12 0 0,0 0 61 0 0,12-6 482 0 0,-13 8-583 0 0,0 0-37 0 0,20-2 432 0 0,-12-2-136 0 0,6-2 157 0 0,-2-2-280 0 0,-6 3-102 0 0,3 1 80 0 0,-2 4-98 0 0,1 1-62 0 0,1-3-43 0 0,-10 3-103 0 0,1 0 0 0 0,-1 1-1 0 0,1 0 1 0 0,-1 0 0 0 0,1 0 0 0 0,3 1-53 0 0,3-1 78 0 0,0-1 0 0 0,0 0 0 0 0,0 0 0 0 0,8-4-78 0 0,-17 5 13 0 0,28-3 17 0 0,18 5-32 0 0,-25 0 4 0 0,-4-1-5 0 0,-1 0-83 0 0,3 0-102 0 0,8 0-202 0 0,-13 0 1 0 0</inkml:trace>
  <inkml:trace contextRef="#ctx0" brushRef="#br0" timeOffset="826.03">726 269 5528 0 0,'0'0'124'0'0,"0"0"17"0"0,0 0 11 0 0,0 0-46 0 0,0 0-1 0 0,0 0 44 0 0,0 0 132 0 0,0 0 246 0 0,0 0 17 0 0,0 0-19 0 0,0 0-105 0 0,0 0-48 0 0,0 0-10 0 0,0 3-22 0 0,0 3-224 0 0,0 22 475 0 0,0-20-414 0 0,-2-3-12 0 0,-8 9-9 0 0,7 1-21 0 0,1-4-35 0 0,-4 2 3 0 0,5-12-89 0 0,0 1-1 0 0,0-1 0 0 0,0 1 0 0 0,0-1 1 0 0,1 1-1 0 0,-1 0 0 0 0,0-1 0 0 0,1 1 1 0 0,0 0-1 0 0,-1 0 0 0 0,1-1 0 0 0,0 1 1 0 0,0 0-14 0 0,0 0 13 0 0,0 0-1 0 0,-1 0 1 0 0,1-1 0 0 0,0 1 0 0 0,-1 0 0 0 0,1 0 0 0 0,-1-1 0 0 0,0 1 0 0 0,1 0 0 0 0,-1-1 0 0 0,0 1 0 0 0,0-1 0 0 0,0 1-13 0 0,0-1 11 0 0,0 1-1 0 0,0-1 1 0 0,0 1 0 0 0,0 0 0 0 0,1-1 0 0 0,-1 1 0 0 0,1 0 0 0 0,-1-1 0 0 0,1 1 0 0 0,-1 0 0 0 0,1 0 0 0 0,0 0 0 0 0,0 0-11 0 0,0 29 159 0 0,0 16 4 0 0,0-45-158 0 0,0 0 1 0 0,1 0-1 0 0,-1-1 1 0 0,0 1-1 0 0,1 0 1 0 0,-1 0 0 0 0,1-1-1 0 0,0 1 1 0 0,-1 0-1 0 0,1-1 1 0 0,0 1-1 0 0,0-1 1 0 0,0 1 0 0 0,0-1-1 0 0,0 0 1 0 0,1 1-1 0 0,-1-1 1 0 0,0 0-1 0 0,1 0-5 0 0,11 16 79 0 0,-8-7-31 0 0,-4-8-37 0 0,0 1-1 0 0,0-1 1 0 0,0 0 0 0 0,0 0-1 0 0,1 0 1 0 0,-1 0-1 0 0,1 0 1 0 0,-1 0 0 0 0,1 0-11 0 0,45 45 203 0 0,-23-23-116 0 0,0 0-49 0 0,-19-19-38 0 0,1-1 1 0 0,0 1-1 0 0,0-1 1 0 0,4 2-1 0 0,2 2 8 0 0,-8-6 1 0 0,-1 0-1 0 0,1 0 1 0 0,1 0-1 0 0,-1 0 1 0 0,0-1-1 0 0,4 1-8 0 0,-5-1 5 0 0,0 0 0 0 0,-1 0-1 0 0,1 0 1 0 0,0 0 0 0 0,-1 0-1 0 0,1 0 1 0 0,0 1-1 0 0,-1-1 1 0 0,0 1 0 0 0,1 0-1 0 0,-1 0 1 0 0,0 0-5 0 0,12 11 21 0 0,-8-9 54 0 0,3-5-55 0 0,-6 1-8 0 0,4 0-3 0 0,-5 0 0 0 0,0 0 0 0 0,1 1 1 0 0,-1-2-1 0 0,0 1 0 0 0,0 0 0 0 0,0 0 1 0 0,0-1-1 0 0,0 1 0 0 0,1-1 0 0 0,0 0-9 0 0,5-4 40 0 0,2 0 49 0 0,0 2 97 0 0,-4 0 82 0 0,7-7 11 0 0,-8 8-205 0 0,-5 1-54 0 0,1 1 0 0 0,0 0 0 0 0,-1 0 0 0 0,1-1 0 0 0,0 1 0 0 0,-1 0 0 0 0,1-1 0 0 0,-1 1 0 0 0,1-1 0 0 0,-1 1 0 0 0,1-1 0 0 0,-1 1 0 0 0,1-1 0 0 0,-1 1-1 0 0,1-1 1 0 0,-1 1 0 0 0,0-1 0 0 0,1 0 0 0 0,-1 1 0 0 0,0-1 0 0 0,1 0 0 0 0,-1 0-20 0 0,2-3 87 0 0,3-5 66 0 0,1-1 66 0 0,-4-3 57 0 0,-2 0-56 0 0,0 1-67 0 0,0-25 186 0 0,0 20-115 0 0,-1 1-78 0 0,-5 1-55 0 0,-1-1-52 0 0,6-3 18 0 0,1 16-53 0 0,0 0 1 0 0,0 0 0 0 0,-1 0-1 0 0,1 0 1 0 0,-1 0-1 0 0,0 0 1 0 0,0-3-5 0 0,0 4 7 0 0,0 0 1 0 0,0 0-1 0 0,0 0 0 0 0,0 0 1 0 0,-1 1-1 0 0,1-1 0 0 0,-1 0 0 0 0,0 0-7 0 0,-3-4 16 0 0,0 1 0 0 0,1-1 0 0 0,0 0 0 0 0,-3-5-16 0 0,0 0 26 0 0,2 3-1 0 0,1 0 0 0 0,0-1 0 0 0,-1-3-25 0 0,-8-14 19 0 0,11 23-18 0 0,0 1-1 0 0,0-1 0 0 0,0 1 0 0 0,0 0 0 0 0,0 0 0 0 0,-1 0 0 0 0,1 0 0 0 0,-1 0 0 0 0,1 0 0 0 0,-1 1 0 0 0,0-1 1 0 0,-1 1-2 0 0,1-1 6 0 0,1 1-1 0 0,-1-1 1 0 0,0 1-1 0 0,1-1 0 0 0,-1 0 1 0 0,1 0-1 0 0,-1 0 0 0 0,1 0 1 0 0,0 0-1 0 0,0-1 0 0 0,0 1 1 0 0,0-2-5 0 0,-18-23-9 0 0,5 8-24 0 0,-13-11-107 0 0,23 26 73 0 0,1-1 0 0 0,-1 1 0 0 0,1 1 0 0 0,-1-1-1 0 0,-1 0 68 0 0,-12-2-194 0 0,4 4 93 0 0,0 0-146 0 0,12 2 204 0 0,0-1 1 0 0,0-1-1 0 0,0 1 0 0 0,0 0 0 0 0,0 0 0 0 0,0-1 0 0 0,0 1 0 0 0,0-1 0 0 0,-1-1 43 0 0,-3-3-203 0 0,-1 2-101 0 0,3 2 102 0 0,0 0-39 0 0,0 1-45 0 0,-2 1-48 0 0,3 0-167 0 0,0 0-113 0 0,1 0 92 0 0,-1 0-43 0 0,-1 0-656 0 0,-3 0-511 0 0,-2 0-974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3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6056 0 0,'0'0'176'0'0,"0"-3"-4"0"0,0-3-116 0 0,0 1 26 0 0,0 3 85 0 0,0 2 194 0 0,0 0 330 0 0,0 0 21 0 0,0 0-20 0 0,0 0-111 0 0,0 0-49 0 0,0 0-10 0 0,0 0-14 0 0,0 0-50 0 0,0 0-18 0 0,0 0-6 0 0,0 0-26 0 0,0 0-100 0 0,0 0-42 0 0,0 0-8 0 0,0 0-2 0 0,3 2-2 0 0,7 13 12 0 0,-7-3-34 0 0,-1-7 6 0 0,9 9-23 0 0,-8 1-38 0 0,-3-13-158 0 0,0-1 0 0 0,0 1 1 0 0,0-1-1 0 0,1 1 0 0 0,-1-1 0 0 0,0 1 0 0 0,1-1 0 0 0,-1 1 0 0 0,1-1 0 0 0,0 1 0 0 0,0-1 0 0 0,-1 1 1 0 0,1-1-20 0 0,6 12 114 0 0,-2 13 35 0 0,1-10-53 0 0,-5-13-74 0 0,0 0 1 0 0,1 1-1 0 0,-2-1 0 0 0,1 0 0 0 0,0 1 0 0 0,0-1 0 0 0,-1 1 1 0 0,0 1-23 0 0,2 12 112 0 0,4 1-20 0 0,-1-3-25 0 0,-4-10-32 0 0,0 1-1 0 0,0-1 0 0 0,-1 1 1 0 0,0 4-35 0 0,3 21 134 0 0,1-15-65 0 0,-2-9-32 0 0,0-1-1 0 0,0 1 1 0 0,-1 0-1 0 0,0-1 1 0 0,-1 1-1 0 0,1 0-36 0 0,-1 0 38 0 0,1-1 0 0 0,0 1 0 0 0,0 0 0 0 0,0 0 0 0 0,1-1 0 0 0,0 1-38 0 0,3 9 76 0 0,0 16 76 0 0,0-16-75 0 0,-3-10-39 0 0,0 1 0 0 0,-1 0 0 0 0,0-1 0 0 0,0 1 0 0 0,0 0-1 0 0,-1 0-37 0 0,0 8 74 0 0,0-7-27 0 0,0-1-1 0 0,0 1 0 0 0,0 0 0 0 0,1 0 1 0 0,1 1-47 0 0,-1-6 17 0 0,2 10 60 0 0,0 0 1 0 0,0 0-1 0 0,-2 0 0 0 0,1 8-77 0 0,-2 58 386 0 0,0 31 79 0 0,1-94-388 0 0,5 0-14 0 0,-2 0-7 0 0,-9-3 0 0 0,2-5-23 0 0,1 3 4 0 0,0 0 0 0 0,1 1 0 0 0,1-1 0 0 0,0 1 0 0 0,1 9-37 0 0,0 9 79 0 0,0-18-70 0 0,-1 4 30 0 0,-14 19 77 0 0,11-22-25 0 0,3-13-89 0 0,0 0-1 0 0,0 0 1 0 0,0 0-1 0 0,0 0 1 0 0,0 0-1 0 0,0 0 1 0 0,1 0-1 0 0,-1 1 1 0 0,0-1-1 0 0,0 0 1 0 0,0 0 0 0 0,0 0-1 0 0,0 0 1 0 0,0 0-1 0 0,-1 0 1 0 0,1 0-1 0 0,0 0 1 0 0,0 0-1 0 0,0 0 1 0 0,0 1-1 0 0,0-1 1 0 0,0 0 0 0 0,0 0-1 0 0,0 0 1 0 0,0 0-1 0 0,0 0 1 0 0,0 0-1 0 0,0 0 1 0 0,0 0-1 0 0,0 0 1 0 0,0 0-1 0 0,0 0 1 0 0,0 0 0 0 0,0 0-1 0 0,0 0 1 0 0,-1 0-1 0 0,1 0 1 0 0,0 1-1 0 0,0-1 1 0 0,0 0-1 0 0,0 0 1 0 0,0 0-1 0 0,0 0 1 0 0,0 0-1 0 0,0 0 1 0 0,0 0 0 0 0,0 0-1 0 0,-1 0 1 0 0,1 0-1 0 0,0 0 1 0 0,0 0-1 0 0,0 0 1 0 0,0 0-1 0 0,0 0 1 0 0,0 0-1 0 0,0-1 1 0 0,0 1-2 0 0,-17 0 75 0 0,11 0-75 0 0,2 0-7 0 0,2 0-28 0 0,-1-2-49 0 0,-1-2-32 0 0,-2-3-118 0 0,3 5-214 0 0,3 2 244 0 0,0 0-40 0 0,0 0-80 0 0,0 0 109 0 0,0 0-42 0 0,0 0-45 0 0,0 0-43 0 0,0 0-39 0 0,0-1-36 0 0,0 1-267 0 0,-1 0-58 0 0,0-1-47 0 0,0 0-33 0 0,-1-1-485 0 0,-1-1-39 0 0,-5-5-1885 0 0</inkml:trace>
  <inkml:trace contextRef="#ctx0" brushRef="#br0" timeOffset="541.83">16 111 4744 0 0,'0'0'135'0'0,"0"0"-24"0"0,-2 0 16 0 0,-2 0 66 0 0,-3 0 183 0 0,5 0 332 0 0,2 0 27 0 0,0 0-28 0 0,0 0-468 0 0,0 0 78 0 0,0 0 171 0 0,0 0-10 0 0,2 0-24 0 0,0 0-369 0 0,2 0 3 0 0,-2 0-3 0 0,0 0 74 0 0,0 0-38 0 0,-1 0 33 0 0,-1 0 166 0 0,3-2 0 0 0,11-9 21 0 0,1 9-42 0 0,-6 1-140 0 0,-2 0-40 0 0,0-1-17 0 0,1-2 0 0 0,8-3 65 0 0,0 6 45 0 0,0-1-32 0 0,-1-4-53 0 0,1 0-5 0 0,3 4 54 0 0,-12 1-114 0 0,1 1-1 0 0,-1-2 1 0 0,0 1-1 0 0,7-3-61 0 0,-6 2 62 0 0,0 0 0 0 0,0 1 0 0 0,0-1 0 0 0,9 1-62 0 0,12 0 141 0 0,23 1-4 0 0,-43 0-117 0 0,1 0 0 0 0,-1 1 0 0 0,8 2-20 0 0,-1 2 25 0 0,-13-3-22 0 0,0-1 1 0 0,0 0-1 0 0,0 0 0 0 0,0 0 0 0 0,0 0 0 0 0,0-1 0 0 0,1 1 0 0 0,-1-1 1 0 0,0 0-4 0 0,1 0 0 0 0,-1 0 0 0 0,0 1 0 0 0,0-1 0 0 0,1 1 0 0 0,-1 0 0 0 0,0 0 0 0 0,0 0 0 0 0,0 0 0 0 0,2 2 0 0 0,6 1 0 0 0,-4-1 0 0 0,1 0 0 0 0,-1 1 0 0 0,0-1 0 0 0,3 3 0 0 0,14 7 0 0 0,-18-11 0 0 0,1 1 0 0 0,-1 1 0 0 0,0-1 0 0 0,-1 1 0 0 0,1 0 0 0 0,-1 0 0 0 0,1 0 0 0 0,-1 1 1 0 0,0 0-1 0 0,-1 0 0 0 0,1 1 0 0 0,11 10 11 0 0,-13-12 0 0 0,-1-1 0 0 0,1 1 0 0 0,-1 0 1 0 0,1 0-1 0 0,1 3-11 0 0,8 12 16 0 0,-7-11 32 0 0,7 24 3 0 0,-11-30-40 0 0,-1 1 0 0 0,1 0-1 0 0,-1-1 1 0 0,0 1 0 0 0,1 0 0 0 0,-1 0 0 0 0,0-1 0 0 0,-1 1 0 0 0,1 0 0 0 0,0-1 0 0 0,-1 1 0 0 0,1 0 0 0 0,-1-1 0 0 0,-1 3-11 0 0,-9 8 82 0 0,9-12-69 0 0,1 1 0 0 0,-1 0 0 0 0,0 0 0 0 0,1 0 0 0 0,0 0 0 0 0,-1 0 0 0 0,1 0 1 0 0,0 0-1 0 0,-1 2-13 0 0,-1 9 50 0 0,2-11-39 0 0,1 0 0 0 0,-1 1 0 0 0,1-1 0 0 0,-1 0 0 0 0,0 0 1 0 0,0 1-1 0 0,0-1 0 0 0,0 0 0 0 0,0 0 0 0 0,0 0 1 0 0,-1 0-1 0 0,1 0 0 0 0,-1 0 0 0 0,1-1-11 0 0,-1 1 12 0 0,1 0 0 0 0,-1-1 1 0 0,1 1-1 0 0,0 0 0 0 0,0 0 0 0 0,0-1 0 0 0,0 1 0 0 0,-1 1-12 0 0,-7 15 97 0 0,-8 2-27 0 0,-19 16 113 0 0,15-16-60 0 0,16-16-97 0 0,0 1 0 0 0,0-1 1 0 0,0 0-1 0 0,-1-1 1 0 0,0 1-27 0 0,1-1 23 0 0,-1 1 0 0 0,1-1 0 0 0,0 1 0 0 0,0 1 1 0 0,0-1-24 0 0,-1 1 28 0 0,1 0 0 0 0,-1-1 0 0 0,0 0 0 0 0,-5 3-28 0 0,0 0 32 0 0,3-2-3 0 0,0-1 1 0 0,-1 0-1 0 0,-3 1-29 0 0,-14 8 50 0 0,23-10-41 0 0,-1-1 1 0 0,1 0-1 0 0,-1 0 0 0 0,0-1 0 0 0,-3 2-9 0 0,2-2 33 0 0,0 0 0 0 0,-1 0 0 0 0,1-1-1 0 0,0 0 1 0 0,-6 0-33 0 0,7 0 12 0 0,-28 0 108 0 0,18 0-100 0 0,-5 0-63 0 0,-8 0-100 0 0,25 0 109 0 0,2 0-42 0 0,0 0-28 0 0,0 0-95 0 0,0 0-160 0 0,-1 0 199 0 0,1 0-32 0 0,-1-1-64 0 0,1 0 86 0 0,-1 1-33 0 0,0-2-153 0 0,-1 1-67 0 0,1-1-59 0 0,-1 0-50 0 0,-1 0-323 0 0,1 0-61 0 0,0 0-905 0 0,2 1-1027 0 0</inkml:trace>
  <inkml:trace contextRef="#ctx0" brushRef="#br0" timeOffset="1154.5">758 458 9256 0 0,'0'0'266'0'0,"2"0"1"0"0,3 0-138 0 0,-1 0-42 0 0,2 0-12 0 0,1 0-159 0 0,-6 0 126 0 0,-1 0 62 0 0,1 0 85 0 0,1 0 104 0 0,-1 0-101 0 0,0 0 33 0 0,1 0 36 0 0,0 0 38 0 0,3 1-163 0 0,6 3 357 0 0,-6-1-317 0 0,-2 1-80 0 0,-1 0-86 0 0,4 9 275 0 0,4-7 23 0 0,-4 4-11 0 0,4 11 45 0 0,-5 5-38 0 0,8 1 35 0 0,0-1-38 0 0,-7 3-97 0 0,0-9-60 0 0,6 13 177 0 0,-8-20-201 0 0,0-3-37 0 0,0 3 63 0 0,0-2-54 0 0,4 12 60 0 0,-4-3 5 0 0,-5 6-11 0 0,1-22-124 0 0,-1-1 0 0 0,1 0 0 0 0,0 1-1 0 0,0-1 1 0 0,1 1 0 0 0,-1-1 0 0 0,1 1-1 0 0,0 1-21 0 0,5 9 93 0 0,-5-13-79 0 0,0 0-1 0 0,0 1 1 0 0,0-1-1 0 0,-1 1 1 0 0,1-1-1 0 0,-1 1 1 0 0,1-1-1 0 0,-1 1 1 0 0,1-1-1 0 0,-1 1 1 0 0,0-1-1 0 0,0 1 0 0 0,0 0-13 0 0,0-1 15 0 0,0 1 0 0 0,1 0 0 0 0,-1 0 0 0 0,0-1 0 0 0,1 1-1 0 0,-1 0 1 0 0,1 0 0 0 0,-1-1 0 0 0,1 1 0 0 0,0 0 0 0 0,0-1-1 0 0,0 1 1 0 0,0-1-15 0 0,5 12 139 0 0,-4-2 21 0 0,-2 1 14 0 0,0 9 206 0 0,0-11-214 0 0,0-1-53 0 0,0-4-83 0 0,0-2-46 0 0,3 3 59 0 0,7 4-22 0 0,-7-7 32 0 0,-3-3 17 0 0,0 0 22 0 0,0 0 10 0 0,0 0 2 0 0,0 0 6 0 0,0 0 22 0 0,0 0 10 0 0,0 0 2 0 0,-10-2 104 0 0,5-3-91 0 0,4-11 66 0 0,1 10-123 0 0,-3 1 83 0 0,0 1-152 0 0,1 0-1 0 0,-1 1 1 0 0,0-1 0 0 0,1 0 0 0 0,0 0-1 0 0,0 0 1 0 0,-1-3-31 0 0,-3-14 72 0 0,3 2-34 0 0,3 17-37 0 0,0 1 0 0 0,0-1 0 0 0,0 0 0 0 0,0 1 0 0 0,0-1 0 0 0,-1 0-1 0 0,1 1 1 0 0,-1-1 0 0 0,1 0 0 0 0,-1 1 0 0 0,0-1 0 0 0,0 1 0 0 0,0-1 0 0 0,0 1-1 0 0,-5-12-1 0 0,5 4 1 0 0,-1-1 0 0 0,2 0 0 0 0,-1 1 0 0 0,2-1 0 0 0,-1-1 0 0 0,1-3 0 0 0,-1-68 0 0 0,-1 81 0 0 0,1 1 0 0 0,0-1 0 0 0,0 0 0 0 0,0 1 0 0 0,1-1 0 0 0,-1 0 0 0 0,0 1 0 0 0,0-1 0 0 0,0 0 0 0 0,0 1 0 0 0,1-1 0 0 0,-1 0 0 0 0,0 1 0 0 0,1-1 0 0 0,-1 0 0 0 0,0 1 0 0 0,1-1 0 0 0,-1 1 0 0 0,1-1 0 0 0,-1 1 0 0 0,1-1 0 0 0,-1 1 0 0 0,1-1 0 0 0,-1 1 0 0 0,1 0 0 0 0,-1-1 0 0 0,1 1 0 0 0,0 0 0 0 0,-1-1 0 0 0,1 1 0 0 0,-1-1 0 0 0,1 1 0 0 0,-1-1 0 0 0,1 1 0 0 0,-1-1 0 0 0,1 1 0 0 0,-1-1 0 0 0,0 1 0 0 0,1-1 0 0 0,-1 0 0 0 0,0 1 0 0 0,0-1 0 0 0,1 0 0 0 0,-1 1 0 0 0,0-1 0 0 0,0 0 0 0 0,0 1 0 0 0,0-1 0 0 0,0 0 0 0 0,0 1 0 0 0,0-1 0 0 0,0 0 0 0 0,0 0 0 0 0,0 0 0 0 0,1-1 0 0 0,-1 0 0 0 0,0 1 0 0 0,0-1 0 0 0,1 1 0 0 0,-1-1 0 0 0,1 0 0 0 0,-1 1 0 0 0,1-1 0 0 0,0 1 0 0 0,0-1 0 0 0,0 1 0 0 0,-1 0 0 0 0,2-1 0 0 0,2-6 0 0 0,-1 3 0 0 0,-3 4 0 0 0,0 1 0 0 0,1-1 0 0 0,-1 0 0 0 0,0 1 0 0 0,1-1 0 0 0,-1 1 0 0 0,0-1 0 0 0,1 0 0 0 0,-1 1 0 0 0,1-1 0 0 0,-1 1 0 0 0,1-1 0 0 0,-1 1 0 0 0,1 0 0 0 0,-1-1 0 0 0,1 1 0 0 0,-1-1 0 0 0,1 1 0 0 0,0 0 0 0 0,-1-1 0 0 0,1 1 0 0 0,0 0 0 0 0,4-2 0 0 0,11-11-16 0 0,-3-3-52 0 0,-11 11 50 0 0,-2 4 13 0 0,1 0 1 0 0,-1 1 0 0 0,0-1 0 0 0,1 0 0 0 0,-1 1 0 0 0,0-1 0 0 0,1 1-1 0 0,-1-1 1 0 0,0 1 0 0 0,1-1 0 0 0,-1 1 0 0 0,1-1 0 0 0,-1 1 0 0 0,1-1-1 0 0,0 1 1 0 0,-1-1 0 0 0,1 1 0 0 0,-1 0 0 0 0,1-1 0 0 0,0 1 0 0 0,-1 0 0 0 0,1 0 4 0 0,4-3-12 0 0,40-26 1 0 0,-41 26 6 0 0,1 1 0 0 0,-1 0-1 0 0,1-1 1 0 0,-1 1 0 0 0,1 1-1 0 0,2-2 6 0 0,-2 2-5 0 0,0-1 0 0 0,0 0-1 0 0,-1 0 1 0 0,1 0 0 0 0,-1 0-1 0 0,2-2 6 0 0,2 0 1 0 0,0 0-1 0 0,0 0 0 0 0,0 1 1 0 0,2 0-1 0 0,25-11-23 0 0,-27 10-2 0 0,13-5-66 0 0,-1 6-60 0 0,-13 3 111 0 0,-1-1 0 0 0,0 0 0 0 0,0 0 0 0 0,-1-1-1 0 0,1 0 1 0 0,0 0 0 0 0,0 0 0 0 0,2-2 40 0 0,10-4-138 0 0,1 2-39 0 0,9 1-148 0 0,-12-1 92 0 0,-13 5 175 0 0,0 0 1 0 0,1 0-1 0 0,-1 0 0 0 0,0 0 1 0 0,1 0-1 0 0,-1 1 0 0 0,1-1 0 0 0,1 1 58 0 0,8 0-345 0 0,0 0 97 0 0,24 0-302 0 0,-29 0 403 0 0,0 0-36 0 0,0 0-54 0 0,0 0-63 0 0,1 0-76 0 0,0 0-89 0 0,-4 0 172 0 0,0 1 45 0 0,3 1-137 0 0,1 1 57 0 0,2 2-63 0 0,-7-3 182 0 0,1 1-733 0 0</inkml:trace>
  <inkml:trace contextRef="#ctx0" brushRef="#br0" timeOffset="1637.57">1862 474 6296 0 0,'0'0'184'0'0,"0"0"57"0"0,0 0 115 0 0,0 0 48 0 0,0 0 11 0 0,0 0 5 0 0,0 0 17 0 0,0 0 10 0 0,0 0 1 0 0,0 0-18 0 0,0 0-72 0 0,-2 0-34 0 0,0 0-252 0 0,-2 0-4 0 0,2 0 10 0 0,0 0 74 0 0,-2 0 114 0 0,4 3 32 0 0,0-3-288 0 0,1 1 0 0 0,-1-1 1 0 0,0 0-1 0 0,0 1 0 0 0,0-1 0 0 0,0 1 0 0 0,0-1 0 0 0,0 0 0 0 0,0 1 0 0 0,0-1 0 0 0,-1 1 0 0 0,1-1 0 0 0,0 1 0 0 0,0-1 1 0 0,0 0-1 0 0,0 1 0 0 0,-1-1 0 0 0,1 0 0 0 0,0 1 0 0 0,0-1 0 0 0,0 0 0 0 0,-1 1 0 0 0,1-1 0 0 0,0 0 0 0 0,-1 1 1 0 0,1-1-1 0 0,0 0 0 0 0,-1 0 0 0 0,1 1 0 0 0,0-1 0 0 0,-1 0 0 0 0,1 0 0 0 0,0 0 0 0 0,-1 0 0 0 0,1 1 0 0 0,-1-1 0 0 0,1 0 1 0 0,-1 0-1 0 0,1 0 0 0 0,0 0 0 0 0,-1 0 0 0 0,1 0 0 0 0,-1 0 0 0 0,1 0 0 0 0,0 0 0 0 0,-1 0 0 0 0,1 0 0 0 0,-1-1 0 0 0,1 1-10 0 0,-1 0 20 0 0,0 0 0 0 0,0 0 0 0 0,0 0 0 0 0,0 0 0 0 0,1 0-1 0 0,-1 0 1 0 0,0 0 0 0 0,0 0 0 0 0,0 0 0 0 0,0 1-1 0 0,1-1 1 0 0,-1 0 0 0 0,0 1 0 0 0,0-1 0 0 0,1 0-1 0 0,-1 1 1 0 0,0-1 0 0 0,0 1 0 0 0,0 0-20 0 0,-4 9 315 0 0,-6-3-11 0 0,10-7-283 0 0,0 0 0 0 0,0 1 0 0 0,0-1 0 0 0,0 1 0 0 0,0-1 0 0 0,0 1 0 0 0,0 0 0 0 0,0-1 0 0 0,0 1 0 0 0,0 0 0 0 0,1 0 0 0 0,-1-1 0 0 0,0 1 0 0 0,0 0 0 0 0,1 0 0 0 0,-1 0-21 0 0,-4 10 206 0 0,1-3-71 0 0,-6 5-26 0 0,7-9-75 0 0,0 0 0 0 0,-1 1 1 0 0,1-1-1 0 0,1 1 0 0 0,-1 0 0 0 0,1 0 0 0 0,0 0 0 0 0,-1 1-34 0 0,-6 14 82 0 0,-1-1-57 0 0,5 7 34 0 0,-1-11-41 0 0,4-11-12 0 0,1-1 0 0 0,0 0 0 0 0,0 0 1 0 0,0 1-1 0 0,1-1 0 0 0,-1 1 1 0 0,1-1-1 0 0,-1 2-6 0 0,1-2 1 0 0,1-1 0 0 0,-2 1 0 0 0,1 0 0 0 0,0-1 0 0 0,-1 1 0 0 0,1-1 0 0 0,-1 1 0 0 0,0-1 0 0 0,0 1 0 0 0,0-1 0 0 0,0 1-1 0 0,-1 0 0 0 0,1 0 0 0 0,0-1 0 0 0,0 0 0 0 0,0 1 0 0 0,0-1 0 0 0,0 1 0 0 0,1-1 0 0 0,-1 1 0 0 0,1 0 0 0 0,0-1 0 0 0,0 1 0 0 0,-1-1 0 0 0,2 3 0 0 0,-1 68 0 0 0,0-71 0 0 0,0 0 0 0 0,0-1 0 0 0,0 1 0 0 0,0 0 0 0 0,0-1 0 0 0,1 1 0 0 0,-1 0 0 0 0,1-1 0 0 0,-1 1 0 0 0,1-1 0 0 0,0 1 0 0 0,0-1 0 0 0,-1 1 0 0 0,2-1 0 0 0,4 12 0 0 0,-1 13 0 0 0,7 1 6 0 0,5-4 68 0 0,-4-7-42 0 0,-11-11-19 0 0,-1-4-10 0 0,-1-1 0 0 0,0 1 0 0 0,0 0 0 0 0,1-1 0 0 0,-1 1 0 0 0,0-1 0 0 0,1 1-1 0 0,-1-1 1 0 0,1 1 0 0 0,-1 0 0 0 0,1-1 0 0 0,-1 0 0 0 0,1 1 0 0 0,-1-1 0 0 0,1 1 0 0 0,-1-1 0 0 0,1 1-1 0 0,0-1 1 0 0,-1 0 0 0 0,1 0 0 0 0,0 1 0 0 0,0-1-3 0 0,3 2 3 0 0,17 11-3 0 0,3 1 0 0 0,-1-5 36 0 0,-19-8-19 0 0,-1 1 0 0 0,1-1 0 0 0,0 0 0 0 0,0 1 0 0 0,0-2 0 0 0,0 1 0 0 0,0 0 0 0 0,0-1 0 0 0,0 0 0 0 0,3 0-17 0 0,12-2 40 0 0,0-5 67 0 0,3-5 85 0 0,10-14 159 0 0,10-6 107 0 0,-32 14-171 0 0,-1 6-180 0 0,4-6 149 0 0,-10 13-159 0 0,1 0 0 0 0,-1 0-1 0 0,-1-1 1 0 0,1 1-1 0 0,0-2-96 0 0,-2-10 157 0 0,-1 0 13 0 0,4 6 7 0 0,0 4-67 0 0,3-8 25 0 0,-6 13-125 0 0,-1-1-1 0 0,1 1 1 0 0,0-1-1 0 0,-1 1 1 0 0,0-1-1 0 0,1 1 1 0 0,-1-1 0 0 0,0 0-1 0 0,0 1 1 0 0,-1-1-1 0 0,1 1 1 0 0,0-1-1 0 0,-1 1 1 0 0,0-1-1 0 0,1 1 1 0 0,-2-2-10 0 0,-2-6 9 0 0,-3-9 15 0 0,5 1 33 0 0,2 13-49 0 0,-1 0-1 0 0,0 1 1 0 0,0-1-1 0 0,0 0 0 0 0,-1 1 1 0 0,1-1-1 0 0,-1 1 0 0 0,0-1 1 0 0,-1 1-1 0 0,-1-3-7 0 0,-9-14 6 0 0,10 17-1 0 0,1 1-1 0 0,0-1 1 0 0,0-1-1 0 0,1 1 1 0 0,-1 0-1 0 0,0-4-4 0 0,1 5 3 0 0,0 0 0 0 0,1 1 1 0 0,-1-1-1 0 0,-1 0 0 0 0,1 1 0 0 0,0-1 0 0 0,-1 1 0 0 0,1-1 0 0 0,-1 1 0 0 0,0-1 0 0 0,1 1 0 0 0,-2 0-3 0 0,0-2 1 0 0,1 1-1 0 0,-1-1 0 0 0,1 0 0 0 0,0 1 0 0 0,0-1 0 0 0,0 0 0 0 0,0 0 0 0 0,1-1 0 0 0,0 2-2 0 0,0 0 0 0 0,-1 0 0 0 0,1 0 0 0 0,0 1 0 0 0,-1-1 0 0 0,0 0 0 0 0,0 0 2 0 0,-8-4-44 0 0,9 6 41 0 0,1 1-1 0 0,0 0 1 0 0,-1 0 0 0 0,1-1 0 0 0,-1 1 0 0 0,1 0-1 0 0,0-1 1 0 0,-1 1 0 0 0,1 0 0 0 0,0-1 0 0 0,-1 1-1 0 0,1-1 1 0 0,0 1 0 0 0,0 0 0 0 0,-1-1 0 0 0,1 1-1 0 0,0-1 1 0 0,0 1 0 0 0,0-1 0 0 0,0 1 0 0 0,-1-1-1 0 0,1 1 1 0 0,0-1 0 0 0,0 1 0 0 0,0-1 0 0 0,0 1-1 0 0,0-1 1 0 0,0 1 0 0 0,0-1 0 0 0,0 1 0 0 0,1-1-1 0 0,-1 1 4 0 0,-1-8-43 0 0,-1 3-47 0 0,-2 3-49 0 0,-2 1-54 0 0,3 1-232 0 0,3 0 234 0 0,0 0-32 0 0,0 0-68 0 0,0 0 98 0 0,0 0-37 0 0,0 0-40 0 0,0 0-37 0 0,0 0-407 0 0,0 0 104 0 0,0 0-52 0 0,0 0-772 0 0,0 0-604 0 0,0 0-1148 0 0</inkml:trace>
  <inkml:trace contextRef="#ctx0" brushRef="#br0" timeOffset="2152.41">2304 521 7568 0 0,'0'0'166'0'0,"0"-2"29"0"0,0-9 14 0 0,0 9 50 0 0,0 2-66 0 0,0 0 34 0 0,0 0 269 0 0,0 0 15 0 0,0 0-9 0 0,3 2-38 0 0,1 5-252 0 0,3 5 184 0 0,3 4 80 0 0,-3-6-230 0 0,3 3 13 0 0,-4 6 10 0 0,0-1-17 0 0,4-5-24 0 0,-1-2 17 0 0,-3 0-46 0 0,0 4-7 0 0,0 8 40 0 0,4 9 77 0 0,0-11-37 0 0,2 1-55 0 0,-6-4 68 0 0,-1 0 0 0 0,1 9-285 0 0,-1-4 149 0 0,-3-20-125 0 0,-1 0 1 0 0,0 1-1 0 0,1-1 0 0 0,-1 0 1 0 0,1 0-1 0 0,0-1 1 0 0,0 2-25 0 0,9 14 162 0 0,-10-16-135 0 0,0 0 0 0 0,0 0-1 0 0,0 1 1 0 0,-1-1 0 0 0,1 0 0 0 0,-1 1 0 0 0,0-1 0 0 0,0 0 0 0 0,0 1-27 0 0,1 1 35 0 0,-1 0 1 0 0,0 0 0 0 0,1 1 0 0 0,0-1 0 0 0,0 0 0 0 0,0 0 0 0 0,1 2-36 0 0,10 19 252 0 0,-10-21-218 0 0,0-1-1 0 0,-1 1 0 0 0,1 0 1 0 0,-1-1-1 0 0,0 1 0 0 0,0 0 1 0 0,0 0-1 0 0,0 0 0 0 0,-1 0 1 0 0,1 3-34 0 0,1 7 173 0 0,5 0 38 0 0,-2-3-21 0 0,-3-3-26 0 0,0-3 66 0 0,9 6-113 0 0,-8-5-20 0 0,-3 4-29 0 0,0-10-52 0 0,0 2 162 0 0,0-2 22 0 0,0 0 6 0 0,0 0 5 0 0,0 0 12 0 0,2-2 7 0 0,1-1-165 0 0,12-12 362 0 0,-11 11-341 0 0,-1 0-35 0 0,-2 1-57 0 0,6-10 144 0 0,-1 1-34 0 0,-3 5-49 0 0,0-8 75 0 0,-1-1-62 0 0,3 8-58 0 0,-4 6-5 0 0,0 1 1 0 0,0 0 0 0 0,0-1 0 0 0,0 1-1 0 0,-1-1 1 0 0,1 1 0 0 0,0-1 0 0 0,-1 0 0 0 0,1 1-1 0 0,-1-1 1 0 0,0 0 0 0 0,0 1 0 0 0,1-1-1 0 0,-1 0-5 0 0,0-1 6 0 0,0-1-1 0 0,1 1 1 0 0,-1-1-1 0 0,1 1 0 0 0,0-1 1 0 0,0 1-1 0 0,0-1 1 0 0,1 1-1 0 0,-1 0 1 0 0,1 0-1 0 0,0 0 0 0 0,0 0 1 0 0,0-1-6 0 0,2-2 2 0 0,-1 1 1 0 0,1-1-1 0 0,-2 0 0 0 0,3-5-2 0 0,9-14 0 0 0,-2 5 0 0 0,4-14 0 0 0,-14 25 0 0 0,4-8 0 0 0,5 4 0 0 0,-8 11 0 0 0,-1 0 0 0 0,-1 0 0 0 0,1 0 0 0 0,0 0 0 0 0,0 0 0 0 0,-1 0 0 0 0,1 0 0 0 0,-1-1 0 0 0,1 0 0 0 0,24-28 0 0 0,-21 20 0 0 0,-4 9 0 0 0,0 0 0 0 0,0 0 0 0 0,0-1 0 0 0,0 1 0 0 0,1 0 0 0 0,-1 0 0 0 0,1 0 0 0 0,-1 0 0 0 0,1 0 0 0 0,1 0 0 0 0,-1-1 0 0 0,0 0 0 0 0,0 0 0 0 0,-1 0 0 0 0,1 0 0 0 0,0-1 0 0 0,-1 2 0 0 0,-1 0 0 0 0,1 0 0 0 0,0 0 0 0 0,0 1 0 0 0,1-1 0 0 0,-1 0 0 0 0,0 1 0 0 0,0-1 0 0 0,1 0 0 0 0,-1 1 0 0 0,1 0 0 0 0,-1-1 0 0 0,2 1 0 0 0,2-2 0 0 0,-4 3-1 0 0,-1 0 1 0 0,1-1 0 0 0,-1 1-1 0 0,1 0 1 0 0,0-1 0 0 0,-1 1 0 0 0,1 0-1 0 0,-1-1 1 0 0,1 1 0 0 0,-1-1-1 0 0,1 1 1 0 0,-1-1 0 0 0,1 1 0 0 0,-1-1-1 0 0,1 1 1 0 0,-1-1 0 0 0,0 1-1 0 0,1-1 1 0 0,-1 0 0 0 0,0 1 0 0 0,1-1-1 0 0,-1 0 1 0 0,2-4-9 0 0,12-11-79 0 0,-1 1-49 0 0,-9 4 31 0 0,-3 10 95 0 0,-1-1 0 0 0,0 1 1 0 0,1 0-1 0 0,-1 0 0 0 0,1 0 0 0 0,-1 0 0 0 0,1 0 0 0 0,0 0 0 0 0,-1 0 0 0 0,1 0 0 0 0,0 0 0 0 0,0 0 0 0 0,0 1 0 0 0,-1-1 0 0 0,1 0 0 0 0,0 0 0 0 0,0 1 0 0 0,1-1 11 0 0,6-3-95 0 0,0 0-46 0 0,0 0-80 0 0,0 0-40 0 0,5-1-366 0 0,-12 3 575 0 0,1 0-67 0 0,-2 1-70 0 0,1-1-70 0 0,0 1-86 0 0,0-1-80 0 0,0 1-82 0 0,0 0-83 0 0,1 1-86 0 0,0-1-88 0 0,1 1-90 0 0,0-1-91 0 0,3 1-1260 0 0,4 0-1239 0 0</inkml:trace>
  <inkml:trace contextRef="#ctx0" brushRef="#br0" timeOffset="2808.91">3156 695 7424 0 0,'0'0'166'0'0,"0"0"29"0"0,2 0 12 0 0,5 0-106 0 0,-2 0-32 0 0,5 0-34 0 0,13 0-32 0 0,-17 0-23 0 0,-1 0 105 0 0,-1-1 47 0 0,1 1 42 0 0,7-4 500 0 0,-7 2-425 0 0,-1-1-80 0 0,-2 2-130 0 0,0-1-37 0 0,-1 0 252 0 0,1 1-59 0 0,0 1-50 0 0,0-1-43 0 0,0 1-23 0 0,0 0-37 0 0,3 1 12 0 0,-4-1-6 0 0,0 0 47 0 0,11-2 261 0 0,1-4 44 0 0,-2 0-39 0 0,-2 4-47 0 0,-9 2-307 0 0,0 1 1 0 0,0-1-1 0 0,0 0 1 0 0,0 0-1 0 0,0 0 0 0 0,0 0 1 0 0,1 0-1 0 0,-1 0 1 0 0,0 0-1 0 0,0 0 1 0 0,0 0-1 0 0,0 0 0 0 0,0 0 1 0 0,0 0-1 0 0,0 0 1 0 0,0 0-1 0 0,0 0 0 0 0,0 0 1 0 0,1 0-1 0 0,-1 0 1 0 0,0-1-1 0 0,0 1 0 0 0,0 0 1 0 0,0 0-1 0 0,0 0 1 0 0,0 0-1 0 0,0 0 1 0 0,0 0-1 0 0,0 0 0 0 0,0 0 1 0 0,0 0-1 0 0,0 0 1 0 0,0 0-1 0 0,1 0 0 0 0,-1 0 1 0 0,0 0-1 0 0,0 0 1 0 0,0-1-1 0 0,0 1 1 0 0,0 0-1 0 0,0 0 0 0 0,0 0 1 0 0,0 0-1 0 0,0 0 1 0 0,0 0-1 0 0,0 0 0 0 0,0 0 1 0 0,0 0-1 0 0,0 0 1 0 0,0-1-1 0 0,0 1 1 0 0,0 0-1 0 0,0 0 0 0 0,0 0 1 0 0,0 0-1 0 0,0 0 1 0 0,0 0-8 0 0,0-6 192 0 0,3 3-48 0 0,1 0-19 0 0,4 2 9 0 0,0-1-6 0 0,-3 0-12 0 0,-3-2 16 0 0,-1-1 46 0 0,-1 4-174 0 0,0 1 0 0 0,0 0 0 0 0,0 0 0 0 0,0 0 0 0 0,0 0 0 0 0,0 0 0 0 0,0 0 0 0 0,0 0 1 0 0,0 0-1 0 0,0 0 0 0 0,0 0 0 0 0,0-1 0 0 0,0 1 0 0 0,0 0 0 0 0,0 0 0 0 0,0 0 0 0 0,0 0 0 0 0,0 0 0 0 0,0 0 0 0 0,0 0 0 0 0,0 0 0 0 0,0 0 1 0 0,0 0-1 0 0,0 0 0 0 0,0-1 0 0 0,0 1 0 0 0,0 0 0 0 0,0 0 0 0 0,0 0 0 0 0,1 0 0 0 0,-1 0 0 0 0,0 0 0 0 0,0 0 0 0 0,0 0 0 0 0,0 0 0 0 0,0 0 1 0 0,0 0-1 0 0,0 0 0 0 0,0 0 0 0 0,0 0 0 0 0,0 0 0 0 0,0 0 0 0 0,1 0 0 0 0,-1 0 0 0 0,0 0 0 0 0,0 0 0 0 0,0 0 0 0 0,0 0 0 0 0,0 0 0 0 0,0 0 0 0 0,0 0 1 0 0,0 0-1 0 0,0 0 0 0 0,0 0 0 0 0,1 0 0 0 0,-1 0 0 0 0,0 0-4 0 0,12-4 144 0 0,-8 2-51 0 0,0-1-1 0 0,0 0 1 0 0,0 0-1 0 0,0 0 1 0 0,2-4-93 0 0,-2 3 64 0 0,-2 1 112 0 0,-2 3 0 0 0,3 1-13 0 0,-1-1-68 0 0,1 0-41 0 0,1 0-17 0 0,-2-1 32 0 0,-2 1-64 0 0,0 0-1 0 0,0 0 1 0 0,0 0-1 0 0,0 1 0 0 0,0-1 1 0 0,0 0-1 0 0,0 0 1 0 0,0 0-1 0 0,0 0 1 0 0,0 0-1 0 0,1 0 1 0 0,-1 0-1 0 0,0 0 0 0 0,0 0 1 0 0,0 0-1 0 0,0 0 1 0 0,0 0-1 0 0,0-1 1 0 0,0 1-1 0 0,0 0 1 0 0,0 0-1 0 0,0 0 0 0 0,1 0 1 0 0,-1 0-1 0 0,0 0 1 0 0,0 0-1 0 0,0 0 1 0 0,0 0-1 0 0,0 0 1 0 0,0 0-1 0 0,0 0 0 0 0,0 0 1 0 0,0 0-1 0 0,0 0 1 0 0,0 0-1 0 0,0 0 1 0 0,0-1-1 0 0,0 1 1 0 0,0 0-1 0 0,0 0 0 0 0,0 0 1 0 0,0 0-1 0 0,0 0 1 0 0,0 0-1 0 0,0 0 1 0 0,0 0-1 0 0,0 0 1 0 0,0 0-1 0 0,0-1 0 0 0,0 1 1 0 0,0 0-1 0 0,0 0 1 0 0,0 0-1 0 0,0 0 1 0 0,0 0-1 0 0,0 0 1 0 0,0 0-5 0 0,0-5 137 0 0,0-6 194 0 0,0 6-217 0 0,0 1-54 0 0,0 2-82 0 0,0 0 112 0 0,0-1-8 0 0,0-17 90 0 0,0-5 53 0 0,-2 23-169 0 0,-9-12-25 0 0,8 2 39 0 0,3 9 2 0 0,-2 0-8 0 0,-3-2-37 0 0,-7-7 49 0 0,3 6 38 0 0,-1 2 48 0 0,-2 2 80 0 0,-5 2-148 0 0,7-2-79 0 0,1-3-100 0 0,1-1 47 0 0,7 6 34 0 0,1 0 1 0 0,-1-1-1 0 0,1 1 1 0 0,0 0-1 0 0,-1 0 1 0 0,1 0-1 0 0,-1 0 1 0 0,1 0-1 0 0,-1-1 1 0 0,1 1 0 0 0,-1 0-1 0 0,1 0 1 0 0,-1 0-1 0 0,1 0 1 0 0,-1 0-1 0 0,1 0 1 0 0,-1 1-1 0 0,1-1 1 0 0,-1 0 3 0 0,-5 6-14 0 0,0 0 47 0 0,-4-4 47 0 0,1-3-24 0 0,0 2 11 0 0,-20 13-1 0 0,16-9-66 0 0,11-1 0 0 0,1-1 0 0 0,-15 6 0 0 0,16-9 0 0 0,-2 0 0 0 0,1 1 0 0 0,0 0 0 0 0,-1 0 0 0 0,1-1 0 0 0,-1 1 0 0 0,1 0 0 0 0,0 0 0 0 0,0 0 0 0 0,0 1 0 0 0,-1 0 0 0 0,-17 31 0 0 0,14-25 0 0 0,4-6 0 0 0,0-1 0 0 0,0 0 0 0 0,1 1 0 0 0,-1-1 0 0 0,0 1 0 0 0,1-1 0 0 0,-1 1 0 0 0,0 0 0 0 0,1-1 0 0 0,0 1 0 0 0,-1 0 0 0 0,1-1 0 0 0,0 1 0 0 0,0 0 0 0 0,0 5 0 0 0,0-5-7 0 0,1 0 0 0 0,-1 0 0 0 0,0 1-1 0 0,0-1 1 0 0,-1 0 0 0 0,1 0 0 0 0,0 0 0 0 0,-1 0 0 0 0,0 0-1 0 0,0 1 8 0 0,-3 5-34 0 0,3-6 27 0 0,0-1 0 0 0,0 1 0 0 0,0-1 0 0 0,0 1 0 0 0,0-1 0 0 0,1 1 0 0 0,-1-1 0 0 0,1 1 0 0 0,-1-1 0 0 0,1 1 0 0 0,0 0 0 0 0,-1-1 0 0 0,1 1 0 0 0,0 0 7 0 0,0 36 123 0 0,0-2-61 0 0,0 77-43 0 0,0-110-19 0 0,0 0 0 0 0,1 0 0 0 0,-1 1 0 0 0,1-1 0 0 0,-1 0 0 0 0,1 0 0 0 0,0 0 0 0 0,0 0 0 0 0,0 0 0 0 0,2 2 0 0 0,1 6 0 0 0,12 36 0 0 0,5 6 16 0 0,-19-48 0 0 0,0 0 0 0 0,1-1 0 0 0,-1 1 0 0 0,1-1 0 0 0,0 1 0 0 0,0-1 0 0 0,0 0 0 0 0,1 0 0 0 0,0 1-16 0 0,9 10 64 0 0,-3 0-11 0 0,5-3-43 0 0,-8-7-9 0 0,-5-4-1 0 0,0 1 0 0 0,0 0 0 0 0,0 0 0 0 0,-1-1 0 0 0,1 1 0 0 0,0 0 0 0 0,-1 1 0 0 0,1-1-1 0 0,-1 0 1 0 0,0 0 0 0 0,0 1 0 0 0,1 0 0 0 0,-1-1 3 0 0,0 1 0 0 0,1 0 0 0 0,0 0 0 0 0,-1-1 0 0 0,1 1-1 0 0,2 1-2 0 0,1 1 31 0 0,2 2 19 0 0,0 0 0 0 0,0-1 0 0 0,5 3-50 0 0,-9-7 18 0 0,0 0 0 0 0,0 0 0 0 0,0-1 0 0 0,0 0 0 0 0,0 1 0 0 0,2-1-18 0 0,13 2 111 0 0,-16-3-80 0 0,-1 0 0 0 0,1 0-1 0 0,-1 0 1 0 0,1 0-1 0 0,0 1 1 0 0,-1-1-1 0 0,1 1 1 0 0,-1-1 0 0 0,1 1-1 0 0,-1 0 1 0 0,1-1-1 0 0,-1 1 1 0 0,2 1-31 0 0,10 5 273 0 0,1-6-32 0 0,10-1 71 0 0,-24 0-304 0 0,0 0 1 0 0,0 1-1 0 0,1-1 0 0 0,-1 0 0 0 0,0 0 0 0 0,1 0 0 0 0,-1 0 0 0 0,0 0 0 0 0,1-1 0 0 0,-1 1 1 0 0,0 0-1 0 0,1 0 0 0 0,-1 0 0 0 0,0 0 0 0 0,1 0 0 0 0,-1 0 0 0 0,0 0 0 0 0,0-1 0 0 0,1 1 0 0 0,-1 0 1 0 0,0 0-1 0 0,0 0 0 0 0,1-1 0 0 0,-1 1 0 0 0,0 0 0 0 0,0 0-8 0 0,2-2 18 0 0,-1 1-1 0 0,0 0 1 0 0,0 0 0 0 0,1 0-1 0 0,-1 0 1 0 0,0 0-1 0 0,1 0 1 0 0,-1 1 0 0 0,1-1-1 0 0,-1 0 1 0 0,1 1 0 0 0,0-1-1 0 0,-1 1 1 0 0,1-1-1 0 0,-1 1 1 0 0,1 0 0 0 0,0 0-1 0 0,0 0-17 0 0,0-1 19 0 0,0 1 1 0 0,0 0-1 0 0,-1 0 0 0 0,1-1 0 0 0,0 1 0 0 0,0-1 0 0 0,-1 1 0 0 0,1-1 0 0 0,0 0 0 0 0,-1 1 0 0 0,1-1 1 0 0,-1 0-1 0 0,1 0-19 0 0,11-6 153 0 0,-2 6-17 0 0,0-1 3 0 0,1-4 20 0 0,-10 5-138 0 0,-1 0 0 0 0,1 0 1 0 0,-1 0-1 0 0,1 0 0 0 0,0 1 0 0 0,-1-1 0 0 0,1 1 0 0 0,0-1 0 0 0,0 1 1 0 0,-1-1-1 0 0,1 1 0 0 0,0 0 0 0 0,0 0-21 0 0,11 0 169 0 0,-13 0-166 0 0,0 0 0 0 0,0 0 0 0 0,0 0 0 0 0,1 0 0 0 0,-1 0 0 0 0,0 0 0 0 0,0 0 0 0 0,0 0 0 0 0,0 0 0 0 0,0 0 0 0 0,0 0 0 0 0,0 0 0 0 0,0 0 0 0 0,0 0 0 0 0,0 0-1 0 0,1 0 1 0 0,-1 0 0 0 0,0 0 0 0 0,0 0 0 0 0,0 0 0 0 0,0 0 0 0 0,0 0 0 0 0,0 0 0 0 0,0 0 0 0 0,0 0 0 0 0,0 0 0 0 0,0 0 0 0 0,0 0 0 0 0,0 0 0 0 0,1 0 0 0 0,-1-1 0 0 0,0 1 0 0 0,0 0 0 0 0,0 0-1 0 0,0 0 1 0 0,0 0 0 0 0,0 0 0 0 0,0 0 0 0 0,0 0 0 0 0,0 0 0 0 0,0 0 0 0 0,0 0 0 0 0,0 0 0 0 0,0-1 0 0 0,0 1 0 0 0,0 0 0 0 0,0 0 0 0 0,0 0 0 0 0,0 0 0 0 0,0 0 0 0 0,0 0 0 0 0,0 0 0 0 0,0 0-1 0 0,0 0 1 0 0,0 0 0 0 0,0-1 0 0 0,0 1-3 0 0,0 0 7 0 0,0 0-1 0 0,0-1 0 0 0,0 1 0 0 0,0-1 0 0 0,0 1 1 0 0,0-1-1 0 0,0 1 0 0 0,0 0 0 0 0,0-1 1 0 0,0 1-1 0 0,0-1 0 0 0,0 1 0 0 0,0 0 0 0 0,1-1 1 0 0,-1 1-1 0 0,0-1 0 0 0,0 1 0 0 0,1 0 0 0 0,-1-1 1 0 0,0 1-1 0 0,0 0 0 0 0,1-1 0 0 0,-1 1 1 0 0,0 0-1 0 0,1 0 0 0 0,-1-1 0 0 0,0 1 0 0 0,1 0 1 0 0,-1 0-1 0 0,0 0 0 0 0,1-1-6 0 0,6-3 67 0 0,-2-4-7 0 0,-5 8-57 0 0,0-1 1 0 0,1 1-1 0 0,-1 0 0 0 0,0 0 0 0 0,0-1 0 0 0,0 1 0 0 0,0 0 0 0 0,1-1 1 0 0,-1 1-1 0 0,0 0 0 0 0,0 0 0 0 0,1-1 0 0 0,-1 1 0 0 0,0 0 0 0 0,0 0 1 0 0,1 0-1 0 0,-1-1 0 0 0,0 1 0 0 0,1 0 0 0 0,-1 0 0 0 0,0 0 0 0 0,1 0 1 0 0,-1 0-1 0 0,0 0 0 0 0,1 0 0 0 0,-1-1 0 0 0,0 1 0 0 0,1 0-3 0 0,-1 0 0 0 0,0 0 3 0 0,0 0-1 0 0,-1 0 0 0 0,1 0 1 0 0,0 0-1 0 0,0 0 0 0 0,-1 0 0 0 0,1 0 1 0 0,0 0-1 0 0,0 0 0 0 0,0 0 1 0 0,-1 0-1 0 0,1 0 0 0 0,0 0 1 0 0,0 0-1 0 0,0 0 0 0 0,-1 0 1 0 0,1-1-1 0 0,0 1 0 0 0,0 0 0 0 0,0 0 1 0 0,0 0-1 0 0,-1 0 0 0 0,1-1 1 0 0,0 1-1 0 0,0 0 0 0 0,0 0-2 0 0,3-5 6 0 0,2-1-36 0 0,-5 6 30 0 0,2-2-77 0 0,-2 2-35 0 0,0 0-153 0 0,0 0 190 0 0,0 0-17 0 0,0 0-32 0 0,0 0-57 0 0,0 0-25 0 0,0 0-58 0 0,0 0-68 0 0,0 0-74 0 0,0 0-82 0 0,0 0-75 0 0,0 0-67 0 0,0 0-58 0 0,0 0-204 0 0,0 0-57 0 0,0 0-247 0 0,0 0-659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9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48 442 6392 0 0,'0'0'141'0'0,"0"0"23"0"0,0 0 12 0 0,0 3-24 0 0,0 3-102 0 0,0-1 27 0 0,0-3 79 0 0,0-2 180 0 0,0 0 304 0 0,0 0 28 0 0,0 0-18 0 0,0 0-90 0 0,0 0-42 0 0,0 0-6 0 0,0 0-30 0 0,0 0-123 0 0,0 0-58 0 0,0 0-11 0 0,0 0 12 0 0,0 0 61 0 0,0 0 21 0 0,0 0 7 0 0,0 0-13 0 0,0 0-56 0 0,0 0-30 0 0,0 0-4 0 0,0 0-15 0 0,0 0-61 0 0,0 0-27 0 0,0 0-7 0 0,0-2-8 0 0,0 1-163 0 0,0 1 0 0 0,0-1 0 0 0,0 1-1 0 0,0-1 1 0 0,0 1 0 0 0,0-1 0 0 0,0 1 0 0 0,0-1-1 0 0,0 1 1 0 0,0-1 0 0 0,0 1 0 0 0,0-1-1 0 0,-1 1 1 0 0,1-1 0 0 0,0 1 0 0 0,0-1 0 0 0,-1 1-1 0 0,1 0 1 0 0,0-1 0 0 0,-1 1 0 0 0,1 0 0 0 0,0-1-1 0 0,-1 1 1 0 0,1 0 0 0 0,0-1 0 0 0,-1 1 0 0 0,1 0-1 0 0,-1 0 1 0 0,1-1 0 0 0,-1 1 0 0 0,1 0 0 0 0,-1 0-1 0 0,1 0 1 0 0,-1 0 0 0 0,1-1 0 0 0,-1 1 0 0 0,1 0-1 0 0,-1 0 1 0 0,1 0 0 0 0,-1 0 0 0 0,1 0-1 0 0,-1 0-6 0 0,1 0 3 0 0,0 0-1 0 0,0 1 1 0 0,0-1-1 0 0,0 0 0 0 0,0 0 1 0 0,0 0-1 0 0,-1 0 1 0 0,1 0-1 0 0,0 0 0 0 0,0 0 1 0 0,0 0-1 0 0,0 0 1 0 0,0 0-1 0 0,0 0 0 0 0,0 0 1 0 0,0 0-1 0 0,0 0 0 0 0,0 0 1 0 0,-1 0-1 0 0,1-1 1 0 0,0 1-1 0 0,0 0 0 0 0,0 0 1 0 0,0 0-1 0 0,0 0 1 0 0,0 0-1 0 0,0 0 0 0 0,0 0 1 0 0,0 0-1 0 0,0 0 0 0 0,0 0 1 0 0,0 0-1 0 0,0 0 1 0 0,0 0-1 0 0,-1 0 0 0 0,1 0 1 0 0,0 0-1 0 0,0-1 1 0 0,0 1-1 0 0,0 0 0 0 0,0 0 1 0 0,0 0-1 0 0,0 0 1 0 0,0 0-1 0 0,0 0 0 0 0,0 0 1 0 0,0 0-1 0 0,0 0 0 0 0,0 0 1 0 0,0-1-1 0 0,0 1 1 0 0,0 0-1 0 0,0 0 0 0 0,0 0 1 0 0,0 0-1 0 0,0 0 1 0 0,0 0-4 0 0,1-6 50 0 0,-1-2 41 0 0,-1-13 176 0 0,-1 14-151 0 0,-5 3-33 0 0,2 0-16 0 0,4-9 58 0 0,1 12-120 0 0,0 1 0 0 0,0-1 0 0 0,0 0-1 0 0,0 1 1 0 0,-1-1 0 0 0,1 1-1 0 0,0-1 1 0 0,0 1 0 0 0,0-1 0 0 0,-1 0-1 0 0,1 1 1 0 0,0-1 0 0 0,0 1-1 0 0,-1-1 1 0 0,1 1 0 0 0,0-1-1 0 0,-1 1 1 0 0,1 0 0 0 0,-1-1 0 0 0,1 1-1 0 0,-1-1 1 0 0,1 1 0 0 0,-1 0-1 0 0,1-1-3 0 0,-1 1 2 0 0,0-1 0 0 0,1 1-1 0 0,-1 0 1 0 0,0-1-1 0 0,1 1 1 0 0,-1-1-1 0 0,1 0 1 0 0,-1 1 0 0 0,1-1-1 0 0,0 1 1 0 0,-1-1-1 0 0,1 0 1 0 0,-1 1-1 0 0,1-1 1 0 0,0 0-1 0 0,0 1 1 0 0,-1-1 0 0 0,1 0-1 0 0,0 0 1 0 0,0 1-1 0 0,0-1 1 0 0,0 0-1 0 0,0 0 1 0 0,0 1-1 0 0,0-1-1 0 0,0-49 126 0 0,-1 46-119 0 0,1 4-5 0 0,14-25-1 0 0,-12 9-1 0 0,-2 15 0 0 0,0 1 0 0 0,0-1 0 0 0,0 0 0 0 0,0 0 0 0 0,0 0 0 0 0,1 0 0 0 0,-1 1 0 0 0,0-1 0 0 0,0 0 0 0 0,0 0 0 0 0,1 0 0 0 0,-1 0 0 0 0,0 1 0 0 0,1-1 0 0 0,-1 0 0 0 0,7-3 0 0 0,-7 3 0 0 0,1 1 0 0 0,-1 0 0 0 0,1 0 0 0 0,-1-1 0 0 0,0 1 0 0 0,1 0 0 0 0,-1-1 0 0 0,1 1 0 0 0,-1 0 0 0 0,0-1 0 0 0,1 1 0 0 0,-1 0 0 0 0,0-1 0 0 0,0 1 0 0 0,1-1 0 0 0,-1 1 0 0 0,0-1 0 0 0,0 1 0 0 0,0-1 0 0 0,1 1 0 0 0,-1-1 0 0 0,0 1 0 0 0,0-1 0 0 0,0 1 0 0 0,0-1 0 0 0,0 1 0 0 0,0-1 0 0 0,0 1 0 0 0,0-1 0 0 0,0 1 0 0 0,0-1 0 0 0,-1 1 0 0 0,1-1 0 0 0,0 1 0 0 0,0-1 0 0 0,0 1 0 0 0,0-1 0 0 0,0 1 0 0 0,0-1 0 0 0,0 1 0 0 0,0-1 0 0 0,0 1 0 0 0,0-1 0 0 0,0 1 0 0 0,0-1 0 0 0,1 1 0 0 0,-1-1 0 0 0,0 1 0 0 0,0-1 0 0 0,0 1 0 0 0,1-1 0 0 0,-1 1 0 0 0,0 0 0 0 0,0-1 0 0 0,1 1 0 0 0,-1-1 0 0 0,0 1 0 0 0,1 0 0 0 0,-1-1 0 0 0,1 1 0 0 0,-1 0 0 0 0,0-1 0 0 0,1 1 0 0 0,-1 0 0 0 0,1 0 0 0 0,6-5 0 0 0,8-24 0 0 0,-10 17 1 0 0,-1 3-2 0 0,22-17 13 0 0,-14 13 30 0 0,-8 8-37 0 0,0 0 0 0 0,1 1 0 0 0,0-1-1 0 0,0 1 1 0 0,0 0 0 0 0,2-1-5 0 0,3 0 30 0 0,-7 5-27 0 0,-1-2-1 0 0,0 1 1 0 0,0 0-1 0 0,1 0 1 0 0,-1-1 0 0 0,0 1-1 0 0,0-1 1 0 0,-1 1-1 0 0,1-1-2 0 0,21-15 5 0 0,4 5 44 0 0,-3 7-39 0 0,-16-3-10 0 0,-8 8 0 0 0,0-1 0 0 0,1 1 0 0 0,-1 0 0 0 0,0-1 0 0 0,1 1 0 0 0,-1-1 0 0 0,0 1 0 0 0,1 0 0 0 0,-1-1 0 0 0,1 1 0 0 0,-1 0 0 0 0,1 0 0 0 0,-1-1 0 0 0,0 1 0 0 0,1 0 0 0 0,-1 0 0 0 0,1 0 0 0 0,-1-1 0 0 0,1 1 0 0 0,-1 0 0 0 0,1 0 0 0 0,-1 0 0 0 0,1 0 0 0 0,-1 0 0 0 0,1 0 0 0 0,-1 0 0 0 0,1 0 0 0 0,-1 0 0 0 0,1 0 0 0 0,1 0 0 0 0,-1 0 0 0 0,1 0 0 0 0,0 0 0 0 0,-1-1 0 0 0,1 1 0 0 0,0 0 0 0 0,-1-1 0 0 0,1 0 0 0 0,-1 1 0 0 0,1-1 0 0 0,-1 0 0 0 0,1 0 0 0 0,-1 0 0 0 0,1 0 0 0 0,6-4 0 0 0,7 3 0 0 0,15 2 9 0 0,35 0 142 0 0,-36 0-163 0 0,-24 2-36 0 0,8 9 36 0 0,3-6 12 0 0,-15-4 0 0 0,1-1 0 0 0,-1 1 0 0 0,0 0 0 0 0,0 0 0 0 0,0 0 0 0 0,0 0 0 0 0,0 0 0 0 0,0 0 0 0 0,0 0 0 0 0,-1 0 0 0 0,1 0 0 0 0,0 1 0 0 0,5 11 0 0 0,4-7 0 0 0,-5 7 0 0 0,27 50 0 0 0,-27-55 0 0 0,-4-7 0 0 0,0 1 0 0 0,0-1 0 0 0,-1 1 0 0 0,1-1 0 0 0,0 1 0 0 0,0-1 0 0 0,-1 1 0 0 0,1-1 0 0 0,-1 1 0 0 0,0 0 0 0 0,1-1 0 0 0,-1 1 0 0 0,0 0 0 0 0,0-1 0 0 0,0 7 0 0 0,0-6-1 0 0,-1 0 0 0 0,1 0 0 0 0,0 0 0 0 0,1 0 0 0 0,-1 0 0 0 0,0 1 0 0 0,1-1 0 0 0,-1 0 0 0 0,1 0 0 0 0,0 1 1 0 0,9 13-43 0 0,-7 0 32 0 0,-3-15 11 0 0,0 1 0 0 0,0 0 0 0 0,1 0 0 0 0,-1-1 0 0 0,0 1 0 0 0,1 0 0 0 0,0 0 0 0 0,-1-1 0 0 0,1 1 0 0 0,0 0 0 0 0,0-1-1 0 0,0 1 1 0 0,0-1 0 0 0,0 1 1 0 0,0-1 0 0 0,0 1 0 0 0,-1-1 0 0 0,1 1 0 0 0,0 0 0 0 0,0-1 0 0 0,-1 1 0 0 0,1 0 0 0 0,-1 0 0 0 0,0-1 0 0 0,0 1 0 0 0,1 0 0 0 0,-1 0-1 0 0,0 1 12 0 0,1 30 43 0 0,4-17-9 0 0,2-8 33 0 0,-5-4 20 0 0,-1-1-45 0 0,-1 6-17 0 0,-1-6-7 0 0,2-1-10 0 0,-1 0 0 0 0,0 1 0 0 0,1-1-1 0 0,0 0 1 0 0,-1 0 0 0 0,1 0-1 0 0,0 1 1 0 0,0-1 0 0 0,0 0 0 0 0,1 0-20 0 0,-1 0 11 0 0,0 0 1 0 0,0-1 0 0 0,0 1 0 0 0,-1 0 0 0 0,1 0 0 0 0,0 0 0 0 0,-1 0 0 0 0,1 0-1 0 0,-1 1-11 0 0,0 0 67 0 0,0-3 10 0 0,0 3-10 0 0,0-3-66 0 0,0 1 0 0 0,0 0 0 0 0,0-1 0 0 0,0 1 0 0 0,0 0-1 0 0,0 0 1 0 0,1-1 0 0 0,-1 1 0 0 0,0 0 0 0 0,0-1 0 0 0,0 1 0 0 0,1-1 0 0 0,-1 1 0 0 0,0 0-1 0 0,1-1 0 0 0,-1 1 1 0 0,1-1 0 0 0,0 0 0 0 0,-1 1-1 0 0,1-1 1 0 0,0 0 0 0 0,-1 0-1 0 0,1 0 1 0 0,0 1 0 0 0,-1-1 0 0 0,1 0-1 0 0,0 0 1 0 0,-1 0 0 0 0,1 0-1 0 0,0 0 1 0 0,-1 0-1 0 0,0 0 0 0 0,0 0 1 0 0,1 0 0 0 0,-1 0-1 0 0,0 0 1 0 0,0 0 0 0 0,0 0 0 0 0,0 0-1 0 0,0 0 1 0 0,0 0 0 0 0,0 0 0 0 0,0 0-1 0 0,0 0 1 0 0,0 0 0 0 0,0 0 0 0 0,1 0-1 0 0,-1 0 1 0 0,0 0 0 0 0,0 0 0 0 0,0 0-1 0 0,0 0 1 0 0,0 0 0 0 0,0 0 0 0 0,0 0-1 0 0,0 0 1 0 0,0 0 0 0 0,0 0 0 0 0,0 0-1 0 0,1 0 1 0 0,-1 0 0 0 0,0 0 0 0 0,0 0-1 0 0,0 0 1 0 0,0 0 0 0 0,0 0 0 0 0,0 1-1 0 0,0-1 1 0 0,0 0 0 0 0,0 0 0 0 0,0 0-1 0 0,0 0 1 0 0,0 0 0 0 0,0 0 0 0 0,0 0-1 0 0,0 0 1 0 0,0 0 0 0 0,0 0-1 0 0,0 1 1 0 0,0-1 0 0 0,0 0 0 0 0,0 0-1 0 0,0 0 1 0 0,0 0 0 0 0,0 0 0 0 0,0 0-1 0 0,0 0 1 0 0,0 0 0 0 0,0 0 0 0 0,0 0-1 0 0,0 11 21 0 0,0-9-9 0 0,0-1-48 0 0,0-1-64 0 0,0 0-139 0 0,3 2-243 0 0,-1 0 361 0 0,-1 0 8 0 0,1-1-19 0 0,-1 1-46 0 0,0-1-14 0 0,0 0-46 0 0,0 0-53 0 0,0 0-60 0 0,0 0-64 0 0,-1-1-60 0 0,1 1-54 0 0,-1-1-45 0 0,0 0-168 0 0,1 0-45 0 0,-1 0-203 0 0,0 0-543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4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11144 0 0,'0'0'248'0'0,"0"0"34"0"0,0 0 22 0 0,0 0-29 0 0,0 0-154 0 0,0 0 18 0 0,0 0 21 0 0,0 0 7 0 0,0 0-78 0 0,0 0-62 0 0,0 0-45 0 0,3 2-67 0 0,7 12-115 0 0,-7 1-21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2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6072 0 0,'0'0'133'0'0,"0"0"23"0"0,0 0 12 0 0,6-3-23 0 0,15-5-51 0 0,-16 12 64 0 0,0 0 9 0 0,-1-2-59 0 0,4-1-13 0 0,-3-1 27 0 0,1 0 78 0 0,-2 0-58 0 0,1 0 34 0 0,14 0 211 0 0,-1 0-34 0 0,20 0 255 0 0,0 0-116 0 0,0 0-97 0 0,-2 0-100 0 0,0 0-56 0 0,4 0-21 0 0,75 0 278 0 0,-65 0-257 0 0,-5 0 30 0 0,0 0 76 0 0,-17 4-173 0 0,-1 4-74 0 0,-24-7-92 0 0,0 0 5 0 0,1 0 1 0 0,-1 0 0 0 0,1-1-1 0 0,-1 1 1 0 0,1-1 0 0 0,0 0 0 0 0,-1 0-1 0 0,1 0 1 0 0,1-1-12 0 0,8 1 27 0 0,58 0 324 0 0,1 0-85 0 0,1 0-74 0 0,-1 0-61 0 0,-2 0-50 0 0,1 0-35 0 0,160 0 6 0 0,-132 0-4 0 0,3 0 65 0 0,-1 0 100 0 0,-95 0-210 0 0,0 1-1 0 0,0 0 1 0 0,0 0 0 0 0,4 1-3 0 0,19 3 0 0 0,5-13 10 0 0,-28 8-6 0 0,-1-1 1 0 0,1 1-1 0 0,0 0 0 0 0,-1 1 0 0 0,1-1 0 0 0,-1 1 1 0 0,1 0-1 0 0,-1 0 0 0 0,2 1-4 0 0,3 1 4 0 0,-1-1 0 0 0,0-1 0 0 0,1 0 0 0 0,6 0-4 0 0,23-1 41 0 0,61 0 180 0 0,-92 0-185 0 0,0-1 1 0 0,-1 0-1 0 0,1 0 0 0 0,0-1 0 0 0,0 0-36 0 0,0-1 38 0 0,-1 2 0 0 0,1-1-1 0 0,0 1 1 0 0,0 0 0 0 0,1 1-38 0 0,95 0 373 0 0,0 0-94 0 0,20 0-27 0 0,64 0 68 0 0,-180 0-314 0 0,0 1 0 0 0,0 0 0 0 0,-1 0 1 0 0,1 1-1 0 0,0 0-6 0 0,0 1 7 0 0,0-2-1 0 0,-1 1 1 0 0,1-1-1 0 0,0 0 1 0 0,1-1-7 0 0,27 2 0 0 0,19-1 15 0 0,-20-6 86 0 0,-18 0-50 0 0,-11 3-27 0 0,1 0 0 0 0,-1 1 0 0 0,1 0 0 0 0,0 0 0 0 0,-1 0 1 0 0,1 1-25 0 0,19 0 82 0 0,-15 1-28 0 0,0-1 0 0 0,0 0 0 0 0,-1 0 0 0 0,1-2-1 0 0,4 0-53 0 0,-11 1 14 0 0,33-7 121 0 0,-2 4-38 0 0,63 4 73 0 0,-4 0-95 0 0,-86-1-64 0 0,0 1 0 0 0,0-1 0 0 0,-1-1 0 0 0,1 0 0 0 0,1 0-11 0 0,13-3 42 0 0,3 2 60 0 0,5 3 107 0 0,2 0-57 0 0,-2 0-75 0 0,7 0-51 0 0,23 0-36 0 0,-59 0 11 0 0,-1 0-1 0 0,1 1 0 0 0,-1-1 0 0 0,1 0 1 0 0,-1 0-1 0 0,1 0 0 0 0,-1 0 0 0 0,1 0 1 0 0,-1 0-1 0 0,1 0 0 0 0,-1 0 0 0 0,1 0 0 0 0,-1-1 1 0 0,1 1-1 0 0,-1 0 0 0 0,1 0 0 0 0,-1 0 1 0 0,1-1-1 0 0,-1 1 0 0 0,1 0 0 0 0,-1 0 1 0 0,0-1-1 0 0,1 1 0 0 0,-1 0 0 0 0,1-1 0 0 0,-1 1 1 0 0,0-1-1 0 0,1 1 0 0 0,-1 0 0 0 0,0-1 1 0 0,0 1-1 0 0,1-1 0 0 0,-1 1 0 0 0,0-1 1 0 0,0 1-1 0 0,0-1 0 0 0,1 1 0 0 0,-1-1 1 0 0,0 1-1 0 0,0-1 0 0 0,0 1 0 0 0,0-1 0 0 0,0 1 1 0 0,0-1-1 0 0,0 1 0 0 0,0-1 0 0 0,0 1 1 0 0,0 0 0 0 0,0 0 0 0 0,0 0 0 0 0,0 0 0 0 0,0-1 0 0 0,0 1 0 0 0,0 0 0 0 0,0 0 0 0 0,0 0-1 0 0,0 0 1 0 0,0 0 0 0 0,0 0 0 0 0,0 0 0 0 0,0 0 0 0 0,0 0 0 0 0,0 0 0 0 0,0-1 0 0 0,0 1 0 0 0,0 0 0 0 0,0 0 0 0 0,0 0 0 0 0,0 0 0 0 0,0 0 0 0 0,0 0 0 0 0,0 0-1 0 0,0 0 1 0 0,0 0 0 0 0,0 0 0 0 0,0 0 0 0 0,0 0 0 0 0,0 0 0 0 0,0-1 0 0 0,0 1 0 0 0,1 0 0 0 0,-1 0 0 0 0,0 0 0 0 0,0 0 0 0 0,0 0 0 0 0,0 0 0 0 0,0 0-1 0 0,0 0 1 0 0,0 0 0 0 0,0 0 0 0 0,0 0 0 0 0,0 0 0 0 0,1 0 0 0 0,-1 0 0 0 0,0 0 0 0 0,0 0 0 0 0,0 0 0 0 0,0 0 0 0 0,0 0 0 0 0,0 0 0 0 0,0 0 0 0 0,0 0 0 0 0,0 0-1 0 0,0 0 0 0 0,1 0 14 0 0,6-1 3 0 0,-3 2 33 0 0,0 2 65 0 0,7 7-92 0 0,-9-7 30 0 0,-1-3-252 0 0,0 0 70 0 0,0 0 62 0 0,0 0 55 0 0,0 0 68 0 0,0 0 65 0 0,1 0 446 0 0,-2 0-388 0 0,1 0-127 0 0,-1 0-74 0 0,1 0-38 0 0,-1 0-44 0 0,0 0-48 0 0,1 0-53 0 0,-1 0-58 0 0,1 0-63 0 0,-1 0-68 0 0,1 0-73 0 0,-1 0-78 0 0,1 0-82 0 0,0 0-88 0 0,-1 0-93 0 0,1 0-97 0 0,-1 0-1317 0 0,0 0-1266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0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66 6648 0 0,'0'0'149'0'0,"0"0"23"0"0,0 0 12 0 0,-3 0-25 0 0,-3 0-109 0 0,2 0 28 0 0,2 0 78 0 0,1 0 180 0 0,-2 0 304 0 0,3 0-485 0 0,0 0-42 0 0,-1 0 6 0 0,0 0-106 0 0,1 0-58 0 0,-2 0-232 0 0,1 0 231 0 0,0 0 69 0 0,1 0 42 0 0,-1 0 50 0 0,1 0 58 0 0,-1 0 36 0 0,1 0 59 0 0,-1 0 63 0 0,0 0 70 0 0,1 0 75 0 0,-1 0 81 0 0,0 0 86 0 0,0 0 92 0 0,1 3-418 0 0,0 7-80 0 0,0-7-39 0 0,0-3-6 0 0,0 3-11 0 0,0 9-52 0 0,-1-8-93 0 0,0 1-1 0 0,1 0 1 0 0,0 0 0 0 0,0-1-1 0 0,1 1 1 0 0,-1 0-1 0 0,1 0 1 0 0,0-1-1 0 0,1 2-35 0 0,5 7 76 0 0,10 25 124 0 0,-16-35-185 0 0,0 0 0 0 0,0 1 0 0 0,0-1 1 0 0,-1 1-1 0 0,1-1 0 0 0,-1 2-15 0 0,2 14 102 0 0,4-1-14 0 0,-1-7-35 0 0,2 13 89 0 0,-1-1-35 0 0,-3-10-41 0 0,0-1-1 0 0,0-1 1 0 0,2 1 0 0 0,2 6-66 0 0,-4-13 25 0 0,-1 0 1 0 0,0 0 0 0 0,0 0 0 0 0,0 1 0 0 0,-1-1 0 0 0,0 1 0 0 0,0-1-1 0 0,0 1 1 0 0,0 0 0 0 0,-1 3-26 0 0,0-3 40 0 0,1 0 0 0 0,0 0 1 0 0,0 0-1 0 0,1-1 0 0 0,-1 1 0 0 0,2 2-40 0 0,-2-4 34 0 0,1 1 0 0 0,-1 0 0 0 0,0 0 0 0 0,0 0 0 0 0,-1 0 1 0 0,1 2-35 0 0,-1-2 38 0 0,1 1 0 0 0,-1-1 0 0 0,1 1 0 0 0,1-1 0 0 0,-1 0 0 0 0,2 2-38 0 0,-2-2 38 0 0,1 1 0 0 0,-1-1 0 0 0,0 0-1 0 0,0 1 1 0 0,0-1 0 0 0,-1 3-38 0 0,0 3 61 0 0,-1 11 53 0 0,5-8 11 0 0,2-1-31 0 0,-4-10-73 0 0,-1 0-1 0 0,0 1 1 0 0,0-1 0 0 0,-1 0-1 0 0,1 1 1 0 0,-1-1 0 0 0,1 1-21 0 0,-1 19 149 0 0,0-17-94 0 0,0-4-36 0 0,0 0 0 0 0,-1-1 0 0 0,1 1-1 0 0,0 0 1 0 0,1-1 0 0 0,-1 1 0 0 0,0 0-1 0 0,0-1 1 0 0,1 1 0 0 0,-1-1 0 0 0,1 1-1 0 0,0 1-18 0 0,5 1 100 0 0,-5-3-94 0 0,-1-1 0 0 0,1 0 1 0 0,-1 0-1 0 0,1 1 1 0 0,-1-1-1 0 0,0 0 0 0 0,1 0 1 0 0,-1 1-1 0 0,0-1 1 0 0,1 1-1 0 0,-1-1 0 0 0,0 0 1 0 0,1 1-1 0 0,-1-1 1 0 0,0 1-1 0 0,0-1 0 0 0,1 1 1 0 0,-1-1-1 0 0,0 0 1 0 0,0 1-1 0 0,0-1 0 0 0,0 1 1 0 0,0-1-1 0 0,0 1 1 0 0,0-1-1 0 0,0 1 0 0 0,0-1 1 0 0,0 1-1 0 0,0-1 1 0 0,0 1-1 0 0,0-1 0 0 0,0 1-6 0 0,0 31 152 0 0,0-19-133 0 0,0-10 69 0 0,0-3-4 0 0,-3 2-11 0 0,-3 5-41 0 0,2-3-48 0 0,2-2-69 0 0,1-2-54 0 0,-3 0-110 0 0,1 0-69 0 0,0-2-98 0 0,1 2 162 0 0,1-1-34 0 0,0 0-39 0 0,0 0-41 0 0,1 0-46 0 0,-1 0-49 0 0,1-1-53 0 0,1 1-55 0 0,0 0-60 0 0,0-1-63 0 0,3 0-1390 0 0,5 2-1178 0 0</inkml:trace>
  <inkml:trace contextRef="#ctx0" brushRef="#br0" timeOffset="757.83">1 145 6016 0 0,'0'0'133'0'0,"0"0"23"0"0,0 0 11 0 0,3-3-27 0 0,-1 1-124 0 0,3-3 31 0 0,-2 2 28 0 0,3-3 348 0 0,3-4 261 0 0,4-4 314 0 0,-8 10-705 0 0,-1 0-35 0 0,-1 1-74 0 0,1 1-36 0 0,-1-1-39 0 0,0 2-44 0 0,15-9 122 0 0,0 1 74 0 0,1 0 80 0 0,33-17 739 0 0,-30 16-659 0 0,-1 2-117 0 0,0 1-98 0 0,-9 4-24 0 0,0 1-45 0 0,2 2-20 0 0,8 1 3 0 0,-1 0 4 0 0,40-1-55 0 0,-59 0-68 0 0,-1 0-1 0 0,1 0 1 0 0,0 0 0 0 0,-1 1 0 0 0,1-1 0 0 0,0 0-1 0 0,-1 1 1 0 0,1-1 0 0 0,-1 1 0 0 0,1 0-1 0 0,0-1 1 0 0,-1 1 0 0 0,1 0 0 0 0,-1 0-1 0 0,12 5 0 0 0,13-1 0 0 0,-8 3-10 0 0,-2 2 49 0 0,-4 0 91 0 0,0-1 0 0 0,8 11-130 0 0,-16-16 23 0 0,10 16 48 0 0,-2 2-40 0 0,-10-17-29 0 0,4 27-2 0 0,-2-24 6 0 0,-3-7-4 0 0,0 0 1 0 0,0 0-1 0 0,0 1 1 0 0,0-1-1 0 0,0 1 0 0 0,-1-1 1 0 0,1 1-1 0 0,-1-1 1 0 0,1 1-1 0 0,-1 0 0 0 0,1-1 1 0 0,-1 1-1 0 0,0-1 1 0 0,0 1-1 0 0,0 0 0 0 0,0-1 1 0 0,0 1-1 0 0,0 0 1 0 0,0-1-1 0 0,-1 1 0 0 0,1 0 1 0 0,0-1-1 0 0,-1 1 1 0 0,0 0-3 0 0,-12 14 64 0 0,12-14-54 0 0,-1-1 1 0 0,1 0 0 0 0,0 0 0 0 0,0 1 0 0 0,0-1 0 0 0,0 0 0 0 0,0 1 0 0 0,0-1-1 0 0,0 1 1 0 0,0 0 0 0 0,0-1 0 0 0,1 1 0 0 0,-1 0 0 0 0,1-1 0 0 0,-1 1 0 0 0,1 0-1 0 0,0 0 1 0 0,-1-1 0 0 0,1 1-11 0 0,0 0 12 0 0,0-1-1 0 0,0 1 1 0 0,0-1-1 0 0,0 1 1 0 0,-1-1-1 0 0,1 1 1 0 0,-1-1-1 0 0,1 0 1 0 0,-1 1-1 0 0,1-1 1 0 0,-1 0-1 0 0,0 1-11 0 0,-10 11 95 0 0,-2 3-8 0 0,9-5-35 0 0,3-10-47 0 0,1 0 1 0 0,0 0-1 0 0,-1 0 0 0 0,1 0 0 0 0,-1 0 0 0 0,1 0 0 0 0,-1 0 1 0 0,0 0-1 0 0,1 0 0 0 0,-1 0 0 0 0,0 0 0 0 0,0 0 1 0 0,0 0-1 0 0,1 0 0 0 0,-1-1 0 0 0,0 1 0 0 0,0 0 1 0 0,-1 0-6 0 0,-8 4 44 0 0,7-5-39 0 0,1 1-1 0 0,0 1 0 0 0,-1-1 0 0 0,1 0 0 0 0,0 0 1 0 0,0 1-1 0 0,0 0 0 0 0,0-1 0 0 0,0 1-4 0 0,-2 2 12 0 0,0-1 0 0 0,0 0-1 0 0,-1 0 1 0 0,1 0-1 0 0,-1-1 1 0 0,0 1 0 0 0,0-1-1 0 0,-2 0-11 0 0,-13 7 25 0 0,-6 3-23 0 0,16-11 15 0 0,-1 2 17 0 0,-2 8-13 0 0,12-11-19 0 0,1 0-1 0 0,0 1 1 0 0,-1-1-1 0 0,1 0 1 0 0,0 0-1 0 0,-1 1 1 0 0,1-1-1 0 0,-1 0 1 0 0,1 0-1 0 0,0 0 1 0 0,-1 1-1 0 0,1-1 0 0 0,-1 0 1 0 0,1 0-1 0 0,-1 0 1 0 0,1 0-1 0 0,-1 0 1 0 0,1 0-1 0 0,-1 0 1 0 0,1 0-1 0 0,-1 0 1 0 0,1 0-1 0 0,0 0 1 0 0,-1 0-1 0 0,1 0 1 0 0,-1-1-1 0 0,1 1 1 0 0,-1 0-1 0 0,1 0 1 0 0,-1 0-1 0 0,1-1 1 0 0,0 1-1 0 0,-1 0 1 0 0,1-1-1 0 0,0 1 1 0 0,-1 0-2 0 0,1 0 0 0 0,0-1 0 0 0,-1 0 1 0 0,1 1 0 0 0,0-1-1 0 0,-1 1 1 0 0,1-1 0 0 0,0 0 0 0 0,0 1-1 0 0,0-1 1 0 0,0 0 0 0 0,-1 1-1 0 0,1-1 1 0 0,0 0 0 0 0,0 1-1 0 0,0-1 1 0 0,0 0-1 0 0,0 1 1 0 0,0 0 0 0 0,1 0-1 0 0,-1 0 1 0 0,0 0 0 0 0,0 0 0 0 0,0 0-1 0 0,0-1 1 0 0,0 1 0 0 0,0 0 0 0 0,0 0-1 0 0,0 0 1 0 0,0 0 0 0 0,0 0 0 0 0,0 0-1 0 0,0 0 1 0 0,0 0 0 0 0,0 0 0 0 0,0 0-1 0 0,0-1 1 0 0,-1 1 0 0 0,1 0 0 0 0,0 0-1 0 0,0 0 1 0 0,0 0 0 0 0,0 0 0 0 0,0 0-1 0 0,0 0 1 0 0,0 0 0 0 0,0 0 0 0 0,0 0-1 0 0,0 0 1 0 0,0 0 0 0 0,0 0 0 0 0,0 0-1 0 0,0-1 1 0 0,0 1 0 0 0,0 0 0 0 0,-1 0-1 0 0,1 0 1 0 0,0 0 0 0 0,0 0 0 0 0,0 0-1 0 0,0 0 1 0 0,0 0 0 0 0,0 0 0 0 0,0 0-1 0 0,0 0 1 0 0,0 0 0 0 0,0 0 0 0 0,-1 0-1 0 0,1 0 1 0 0,0 0 0 0 0,0 0 0 0 0,0 0-1 0 0,0 0 1 0 0,0 0 0 0 0,0 0-1 0 0,-11 0 21 0 0,19-2 28 0 0,-3-3-39 0 0,-5 5-11 0 0,1-1 1 0 0,-1 0 0 0 0,0 1 0 0 0,1-1 0 0 0,-1 1-1 0 0,1-1 1 0 0,0 1 0 0 0,-1-1 0 0 0,1 1 0 0 0,-1-1-1 0 0,1 1 1 0 0,0 0 0 0 0,-1-1 0 0 0,1 1 0 0 0,0 0-1 0 0,-1-1 1 0 0,1 1 0 0 0,0 0 0 0 0,0 0 0 0 0,-1 0-1 0 0,1 0 1 0 0,0 0 0 0 0,0 0 0 0 0,-1 0 0 0 0,1 0 0 0 0,0 0 0 0 0,-1 0 0 0 0,1 0 0 0 0,-1 0 0 0 0,1 0 0 0 0,-1 0 0 0 0,1 0 0 0 0,-1 0 0 0 0,1 0 0 0 0,-1 0 0 0 0,1 0 0 0 0,-1 0 0 0 0,1-1 0 0 0,-1 1 0 0 0,1 0 0 0 0,-1 0 0 0 0,1 0 0 0 0,-1-1 0 0 0,1 1 0 0 0,-1 0 0 0 0,0-1 0 0 0,1 1 0 0 0,-1 0 0 0 0,1-1 0 0 0,-1 1 0 0 0,0 0 0 0 0,1-1 0 0 0,-1 1 0 0 0,0-1 0 0 0,0 1 0 0 0,8-7 0 0 0,-5 6 0 0 0,0 0 0 0 0,1 0 0 0 0,-1 1 0 0 0,0 0 0 0 0,0 0 0 0 0,0 0 0 0 0,2 0 0 0 0,6 1 0 0 0,-8-1 1 0 0,0 0 0 0 0,0 1 0 0 0,0-1 0 0 0,0 0 0 0 0,0-1 0 0 0,0 1 0 0 0,-1 0-1 0 0,1-1 1 0 0,0 0 0 0 0,0 1 0 0 0,1-2-1 0 0,14-6 40 0 0,-13 7-37 0 0,1-1 1 0 0,-1 1-1 0 0,0 1 1 0 0,1-1-1 0 0,-1 1 1 0 0,1 0-1 0 0,4 0-3 0 0,3 0 27 0 0,3 0 34 0 0,40 0 229 0 0,-34 0-198 0 0,3 3 8 0 0,-2 2-58 0 0,-16-3-31 0 0,1 0 0 0 0,0-1 0 0 0,-1 1 0 0 0,1-2 0 0 0,1 1-11 0 0,-1-1 1 0 0,0 1 1 0 0,0 0-1 0 0,0 1 0 0 0,0 0 1 0 0,0 0-1 0 0,-1 1 1 0 0,1 0-1 0 0,5 3-1 0 0,24 8-16 0 0,-32-12-3 0 0,1 1 1 0 0,-1 0-1 0 0,0 0 1 0 0,0 0-1 0 0,-1 0 1 0 0,1 1-1 0 0,3 4 19 0 0,20 18-30 0 0,-23-20 38 0 0,-2-4-8 0 0,0 0 0 0 0,0 0 0 0 0,-1 0 0 0 0,1 0 0 0 0,0-1 0 0 0,2 1 0 0 0,-3-1 0 0 0,0 0 0 0 0,-1 0 0 0 0,1 0 0 0 0,0 0 0 0 0,0 0 0 0 0,-1 0 0 0 0,1 0 0 0 0,0 1 0 0 0,-1-1 0 0 0,1 0 0 0 0,-1 1 0 0 0,0 0 0 0 0,1 0 0 0 0,9 26 31 0 0,-6-1 42 0 0,-3 1 50 0 0,-1 2 60 0 0,-2-17-92 0 0,1-11-78 0 0,0 0 0 0 0,0-1 0 0 0,0 1 0 0 0,0-1 0 0 0,-1 1 0 0 0,1-1 0 0 0,-1 1 0 0 0,1-1 0 0 0,-1 1 0 0 0,0-1 0 0 0,1 1 0 0 0,-1-1 1 0 0,0 0-14 0 0,-6 13 89 0 0,2 12 46 0 0,2-19-49 0 0,0 0-1 0 0,0 0 0 0 0,-5 6-85 0 0,-1 3 112 0 0,4-6-36 0 0,4-8-59 0 0,0 1-1 0 0,0-1 1 0 0,0 0 0 0 0,-1 0-1 0 0,1 0 1 0 0,0 1 0 0 0,-1-2-1 0 0,0 1 1 0 0,0 0-17 0 0,-4 6 54 0 0,4-6-36 0 0,0 0 1 0 0,-1 1-1 0 0,1-1 1 0 0,0 0-1 0 0,0 0 1 0 0,-1-1-1 0 0,1 1 1 0 0,-1 0-1 0 0,0-1 0 0 0,-1 1-18 0 0,-9 1 58 0 0,11-2-45 0 0,0-1 0 0 0,-1 1 0 0 0,1-1 0 0 0,0 1 0 0 0,0 0 0 0 0,-1 0 0 0 0,1 0 0 0 0,0 0 0 0 0,0 0 0 0 0,0 0 0 0 0,0 1 0 0 0,0-1 0 0 0,0 1 0 0 0,0 0-13 0 0,-3 3 35 0 0,0-1-1 0 0,-1 1 1 0 0,1-1-1 0 0,-1 0 0 0 0,0-1 1 0 0,-1 1-1 0 0,1-1 0 0 0,-1-1 1 0 0,-4 2-35 0 0,-9 2 124 0 0,0-1 1 0 0,-13 1-125 0 0,-19 4 201 0 0,49-9-185 0 0,-35 8 135 0 0,3-5-42 0 0,0-4-22 0 0,-43 0 29 0 0,54 0-53 0 0,1 0 35 0 0,19-1-76 0 0,0 1 0 0 0,0 0 0 0 0,0-1 0 0 0,0 1 0 0 0,0-1-1 0 0,1 0 1 0 0,-1-1 0 0 0,0 1 0 0 0,1-1 0 0 0,-1 1-1 0 0,-2-3-21 0 0,-4 1 85 0 0,-11 3 6 0 0,11 0-25 0 0,-1 1 52 0 0,-10-1 2 0 0,20 0-116 0 0,1 0-1 0 0,0 0 0 0 0,-1 0 1 0 0,1 0-1 0 0,0 0 0 0 0,-1 0 0 0 0,1 0 1 0 0,0 0-1 0 0,-1 0 0 0 0,1 0 0 0 0,0 0 1 0 0,-1 0-1 0 0,1 0 0 0 0,0 0 1 0 0,0-1-1 0 0,-1 1 0 0 0,1 0 0 0 0,0 0 1 0 0,-1 0-1 0 0,1 0 0 0 0,0-1 1 0 0,0 1-1 0 0,-1 0 0 0 0,1 0 0 0 0,0-1 1 0 0,0 1-4 0 0,-12-9-46 0 0,-3 5-90 0 0,10 1 7 0 0,-3-5 0 0 0,6 6 77 0 0,0 0-79 0 0,1 1-118 0 0,-1-5-152 0 0,2 4 102 0 0,-1 0 16 0 0,0 1-39 0 0,1 1 15 0 0,-1-1-40 0 0,0 0-45 0 0,0 1-50 0 0,0-1-195 0 0,0 0-100 0 0,-1 0-110 0 0,0-1-122 0 0,0-2-1221 0 0,1-5-1234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7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 5984 0 0,'0'0'133'0'0,"0"0"23"0"0,0 0 11 0 0,0 2-27 0 0,0 5-90 0 0,0-3 40 0 0,0-2 92 0 0,0-2 212 0 0,-3 0 360 0 0,-7 0 29 0 0,7 0-30 0 0,3 0-497 0 0,0 3 86 0 0,-1 3-77 0 0,-1 0-38 0 0,-8 8 321 0 0,9-12-330 0 0,-1 0-53 0 0,2-1-46 0 0,-1 1-39 0 0,1 0-26 0 0,0 0-33 0 0,1 3-31 0 0,-1-3 29 0 0,0-1 40 0 0,1 6 23 0 0,-1-5-59 0 0,0 0 1 0 0,0 0-1 0 0,0 0 0 0 0,0 1 0 0 0,0-1 1 0 0,-1 0-1 0 0,1 0 0 0 0,-1 0 0 0 0,1 0 1 0 0,-1 1-24 0 0,-4 5 67 0 0,4-7-54 0 0,0 1 0 0 0,0-1 0 0 0,0 1 0 0 0,0-1 0 0 0,1 1 0 0 0,-1-1 0 0 0,0 1 0 0 0,1 0 0 0 0,0-1 0 0 0,-1 1 0 0 0,1-1 0 0 0,0 1 0 0 0,0 0 0 0 0,0 0 0 0 0,0 0-13 0 0,-1 2 23 0 0,1 0-1 0 0,-1 0 1 0 0,1 0-1 0 0,-1 0 1 0 0,0 0-1 0 0,0 0 1 0 0,-1 0 0 0 0,1-1-1 0 0,-1 1 1 0 0,-2 2-23 0 0,4-4 20 0 0,-1 1-1 0 0,0-1 1 0 0,0 0 0 0 0,1 1 0 0 0,0-1 0 0 0,-1 0 0 0 0,1 1 0 0 0,0-1 0 0 0,0 0 0 0 0,0 3-20 0 0,-1 12 131 0 0,0-13-77 0 0,-1 0-1 0 0,0 0 0 0 0,0 0 0 0 0,-1 0 1 0 0,-1 1-54 0 0,2-2 29 0 0,1 0 0 0 0,-1 0 0 0 0,0 0 0 0 0,1 0 0 0 0,-1 0 0 0 0,1 0 0 0 0,0 1-29 0 0,-4 27 217 0 0,-6 1-94 0 0,6-1-41 0 0,-6 1-8 0 0,6-1 0 0 0,-5 4 12 0 0,4 7 2 0 0,0-19-30 0 0,5-16-36 0 0,-1-1 1 0 0,1 0 0 0 0,0 0 0 0 0,0 0 0 0 0,0 5-23 0 0,1-4 13 0 0,-1-1 0 0 0,0 0 0 0 0,0 1 0 0 0,0-1 0 0 0,-2 4-13 0 0,-3 14 19 0 0,1 18 55 0 0,-6-8 0 0 0,-5 27 98 0 0,15-58-158 0 0,1 0 1 0 0,-1 1 0 0 0,0-1 0 0 0,1 0 0 0 0,0 0 0 0 0,0 1 0 0 0,0-1 0 0 0,0 1-15 0 0,-2 13 53 0 0,-4-1-9 0 0,5-13-39 0 0,0 0 0 0 0,0 1 0 0 0,0-1 0 0 0,0 0 0 0 0,0 1 0 0 0,1-1 0 0 0,-1 1 0 0 0,1 1-5 0 0,0-4 7 0 0,0 1 0 0 0,0 0 0 0 0,0-1 1 0 0,0 1-1 0 0,-1 0 0 0 0,1-1 1 0 0,-1 1-1 0 0,1 0 0 0 0,-1-1 1 0 0,1 1-1 0 0,-1-1 0 0 0,0 1 1 0 0,0-1-1 0 0,0 1-7 0 0,-5 10 31 0 0,5-8-24 0 0,1 0 0 0 0,-1 1 0 0 0,1-1 0 0 0,0 0 1 0 0,0 0-1 0 0,1 3-7 0 0,-1 17 64 0 0,0-22-52 0 0,0 0 0 0 0,0 1 1 0 0,-1-1-1 0 0,1 0 0 0 0,-1 0 1 0 0,1 1-1 0 0,-1-1 0 0 0,0 1-12 0 0,-10 10 111 0 0,9-10-8 0 0,0 1-46 0 0,3 5-13 0 0,-1-7-9 0 0,0 11 54 0 0,0-10-129 0 0,0-3-29 0 0,0 0 111 0 0,0 0 57 0 0,-2-3 12 0 0,-3-2-64 0 0,-1 0-52 0 0,4 1-226 0 0,1 1 94 0 0,0 0 69 0 0,2-3-16 0 0,0 3-18 0 0,-1 1 92 0 0,0 0-34 0 0,0 1-34 0 0,0-1-36 0 0,0 0-35 0 0,0 0-37 0 0,0 0-37 0 0,0 0-38 0 0,0 0-38 0 0,0 0-40 0 0,0 0-40 0 0,0 0-40 0 0,0 0-42 0 0,0 0-42 0 0,0 0-42 0 0,0 0-44 0 0,0-4-1238 0 0,0-4-1031 0 0</inkml:trace>
  <inkml:trace contextRef="#ctx0" brushRef="#br0" timeOffset="540.39">254 16 6648 0 0,'0'0'149'0'0,"0"0"23"0"0,0 0 12 0 0,0 0 40 0 0,0 0 143 0 0,0-2 66 0 0,0 1-412 0 0,0 1 0 0 0,0-1 0 0 0,0 1 0 0 0,0-1 0 0 0,0 1-1 0 0,0-1 1 0 0,0 1 0 0 0,0-1 0 0 0,0 1 0 0 0,1-1 0 0 0,-1 1 0 0 0,0-1 0 0 0,0 1 0 0 0,0-1-1 0 0,1 1 1 0 0,-1 0 0 0 0,0-1 0 0 0,0 1 0 0 0,1-1 0 0 0,-1 1 0 0 0,0 0 0 0 0,1-1 0 0 0,-1 1-1 0 0,0 0 1 0 0,1-1 0 0 0,-1 1 0 0 0,1 0 0 0 0,-1 0 0 0 0,1-1 0 0 0,-1 1 0 0 0,1 0 0 0 0,-1 0-1 0 0,0 0 1 0 0,1 0 0 0 0,-1 0 0 0 0,1-1 0 0 0,-1 1 0 0 0,1 0 0 0 0,-1 0 0 0 0,1 0-1 0 0,-1 0 1 0 0,1 1-21 0 0,2-1 358 0 0,-3 0-34 0 0,0 0-4 0 0,3 0-10 0 0,-1 0-223 0 0,2 0 56 0 0,13 0 496 0 0,-10 0-396 0 0,0 0-89 0 0,-4 0-129 0 0,-1 0-42 0 0,0 0 265 0 0,-2 0 0 0 0,0 0 0 0 0,0 2 0 0 0,0-1-237 0 0,0-1 1 0 0,0 1 0 0 0,0-1 0 0 0,0 1 0 0 0,0-1-1 0 0,0 1 1 0 0,0-1 0 0 0,0 1 0 0 0,0-1 0 0 0,1 1 0 0 0,-1-1-1 0 0,0 0 1 0 0,0 1 0 0 0,0-1 0 0 0,1 1 0 0 0,-1-1-1 0 0,0 1 1 0 0,0-1 0 0 0,1 0 0 0 0,-1 1 0 0 0,0-1-1 0 0,1 0 1 0 0,-1 1 0 0 0,1-1 0 0 0,-1 0 0 0 0,0 1-1 0 0,1-1 1 0 0,-1 0 0 0 0,1 0 0 0 0,-1 1 0 0 0,1-1 0 0 0,-1 0-1 0 0,1 0 1 0 0,-1 0 0 0 0,1 0 0 0 0,-1 0 0 0 0,1 0-1 0 0,-1 0 1 0 0,1 0 0 0 0,-1 0 0 0 0,1 0 0 0 0,-1 0-12 0 0,3 0 238 0 0,0 3-39 0 0,1 1-128 0 0,-1 0-14 0 0,1 0 0 0 0,0-1-1 0 0,0 1 1 0 0,0-1 0 0 0,2 1-57 0 0,-1-1 47 0 0,-5-3-37 0 0,1 0 0 0 0,-1 0 0 0 0,1 1 0 0 0,0-1-1 0 0,-1 0 1 0 0,1 1 0 0 0,0-1 0 0 0,-1 0 0 0 0,1 1-1 0 0,-1-1 1 0 0,1 1 0 0 0,-1-1 0 0 0,1 1 0 0 0,-1-1-1 0 0,0 1 1 0 0,1 0 0 0 0,-1-1 0 0 0,0 1 0 0 0,1-1-1 0 0,-1 1 1 0 0,0 0 0 0 0,1 0-10 0 0,1 4 30 0 0,24 42 283 0 0,-20-34-215 0 0,-3-11-63 0 0,4 4 26 0 0,-2 18 35 0 0,-3-19-61 0 0,0 1 0 0 0,1-1 0 0 0,-1 0 0 0 0,1 1 0 0 0,0-1 0 0 0,1-1 0 0 0,-1 1 0 0 0,4 4-35 0 0,-4-6 25 0 0,0 1 0 0 0,0 0 0 0 0,-1 0 0 0 0,0 0 0 0 0,1 0 0 0 0,-1 0 0 0 0,-1 1 0 0 0,1 0-25 0 0,9 18 106 0 0,-7-17-35 0 0,-1 0-1 0 0,1 1 0 0 0,-1-1 0 0 0,2 8-70 0 0,5 25 189 0 0,-5-20-136 0 0,5 13 30 0 0,-5-14-37 0 0,-5-13-31 0 0,1 0 0 0 0,0 0 1 0 0,1-1-1 0 0,-1 1 0 0 0,1 0 0 0 0,0-1 0 0 0,0 1 1 0 0,1-1-16 0 0,2 5 57 0 0,-1-1 0 0 0,0 1 1 0 0,-1 0-1 0 0,0 0 0 0 0,0 0 1 0 0,-1 0-1 0 0,2 9-57 0 0,-2-7 72 0 0,0 0-1 0 0,1 0 1 0 0,1 0-1 0 0,4 10-71 0 0,-5-14 42 0 0,0 0 0 0 0,-1 0 0 0 0,1 1-1 0 0,-1 2-41 0 0,4 11 105 0 0,4 1 35 0 0,-6-10-67 0 0,-3-8-42 0 0,0 0 1 0 0,0 0-1 0 0,0 0 1 0 0,1 0-1 0 0,0 0 1 0 0,0-1-1 0 0,0 1 0 0 0,1 0-31 0 0,6 17 130 0 0,-6-10-52 0 0,3 2 37 0 0,4 5-18 0 0,-4 8-29 0 0,-3-19-29 0 0,0 0-1 0 0,0 0 1 0 0,5 6-39 0 0,1 3 12 0 0,7 16-12 0 0,-13-21 0 0 0,-2-2 0 0 0,11 18 0 0 0,3 5 54 0 0,-12-17-33 0 0,-3 1 32 0 0,0 0 11 0 0,0-3-37 0 0,0-10-146 0 0,0-3-19 0 0,0 0-24 0 0,0 0-132 0 0,0 0-61 0 0,-5 0 53 0 0,1 2 50 0 0,0 0 0 0 0,0 2-64 0 0,-1 2-144 0 0,-2-4 65 0 0,4-2-258 0 0,3 0-3 0 0</inkml:trace>
  <inkml:trace contextRef="#ctx0" brushRef="#br0" timeOffset="1125.52">33 695 5472 0 0,'0'0'124'0'0,"0"0"17"0"0,0 0 10 0 0,0 0 30 0 0,0 0 124 0 0,0 0 58 0 0,0 0 12 0 0,0 0-9 0 0,0 0-39 0 0,0 0-20 0 0,0 0-3 0 0,0 0-7 0 0,0 0-28 0 0,0 0-11 0 0,0 0-2 0 0,0 0-11 0 0,0 0-46 0 0,0 0-27 0 0,0 0-4 0 0,0 0 5 0 0,0 0 23 0 0,0 0 11 0 0,3 2 1 0 0,7 9-3 0 0,-7-9-10 0 0,0-2-3 0 0,4 2-69 0 0,7 5 267 0 0,-10-4-328 0 0,0-1-53 0 0,7 1 198 0 0,27-3 462 0 0,-31-1-553 0 0,0 1-36 0 0,11 0 210 0 0,1 0-77 0 0,-1 0-70 0 0,-1 0-66 0 0,-13 0-66 0 0,13-1 83 0 0,1-5-17 0 0,-3 0-16 0 0,8 3 62 0 0,37 3 249 0 0,-35 0-252 0 0,-7-1-25 0 0,-1-6-32 0 0,-2 1-9 0 0,0 5 25 0 0,-3 1-19 0 0,-9 1-52 0 0,1-1 0 0 0,-1 0 0 0 0,0 0 0 0 0,0 0 1 0 0,0 0-1 0 0,1-1 0 0 0,-1 1 0 0 0,0-1 0 0 0,0 0 0 0 0,1 0-8 0 0,4-5 10 0 0,1 1 6 0 0,21 3 43 0 0,-14 2-16 0 0,-3 0-52 0 0,-10 0-102 0 0,-3 0-64 0 0,0 0 125 0 0,0 0-13 0 0,0 0-22 0 0,0 0-40 0 0,0 0-18 0 0,0 0-40 0 0,0 0-47 0 0,0 0-52 0 0,0 0-57 0 0,0 0-52 0 0,0 0-46 0 0,0 0-41 0 0,0 0-142 0 0,0 0-40 0 0,0 0-171 0 0,0 0-458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6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4928 0 0,'0'0'141'0'0,"2"0"-6"0"0,6-1-92 0 0,-1-2 63 0 0,0-2 56 0 0,-2 1 45 0 0,-3 1 329 0 0,1 3 22 0 0,0 1-362 0 0,10-1 227 0 0,-3-3-62 0 0,-5-4-97 0 0,-5 7-247 0 0,0-1-1 0 0,0 1 1 0 0,1-1-1 0 0,-1 1 1 0 0,0 0 0 0 0,0-1-1 0 0,1 1 1 0 0,-1 0 0 0 0,1-1-1 0 0,-1 1 1 0 0,0 0-1 0 0,1-1 1 0 0,-1 1 0 0 0,1 0-1 0 0,-1-1 1 0 0,0 1-1 0 0,1 0 1 0 0,-1 0 0 0 0,1 0-1 0 0,-1 0 1 0 0,1-1 0 0 0,-1 1-1 0 0,1 0 1 0 0,-1 0-1 0 0,1 0 1 0 0,-1 0 0 0 0,1 0-1 0 0,-1 0 1 0 0,1 0-1 0 0,-1 0 1 0 0,1 0 0 0 0,0 1-17 0 0,27-1 686 0 0,-1 0-69 0 0,0 0-66 0 0,1 0-61 0 0,-19-1-292 0 0,-2 0-46 0 0,1-2 9 0 0,-1 0-52 0 0,9-3 86 0 0,3 4 23 0 0,21 2-126 0 0,1 0 78 0 0,95 0 603 0 0,-78 0-500 0 0,-24 0-172 0 0,-1 0-63 0 0,-31 0-36 0 0,1 0 1 0 0,0 0 0 0 0,-1 0-1 0 0,1-1 1 0 0,-1 1 0 0 0,1-1-1 0 0,-1 1 1 0 0,1-1 0 0 0,-1 0-1 0 0,1 0 1 0 0,-1 0 0 0 0,2-1-3 0 0,-2 1 4 0 0,1 0 1 0 0,-1 0 0 0 0,0 0-1 0 0,1 0 1 0 0,-1 0 0 0 0,1 0-1 0 0,0 1 1 0 0,-1-1 0 0 0,1 1-1 0 0,-1 0 1 0 0,1 0 0 0 0,1 0-5 0 0,16 0 46 0 0,43 0 234 0 0,-44 0-261 0 0,3 0-36 0 0,-9 0 30 0 0,-11 0 54 0 0,-2 0 10 0 0,0 0-82 0 0,0 0-86 0 0,0 0-84 0 0,0 0 44 0 0,0 0-35 0 0,0 0-37 0 0,0 0-34 0 0,0 0-331 0 0,0 0 73 0 0,0 0-49 0 0,0 0-645 0 0,0 0-513 0 0,0 0-973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7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7136 0 0,'0'0'165'0'0,"0"0"22"0"0,0 0 6 0 0,0 0 36 0 0,0 0 131 0 0,0 0 59 0 0,0 0 12 0 0,0 0-27 0 0,0 0-118 0 0,0 0-50 0 0,0 0-10 0 0,0 0 0 0 0,0 3 12 0 0,0 2-176 0 0,0 1 43 0 0,0 6 211 0 0,0 1 90 0 0,0 18 665 0 0,0-21-775 0 0,0-1-44 0 0,0 2-30 0 0,0 0-112 0 0,3-9 42 0 0,7 9-4 0 0,-7-8-35 0 0,-2 1-50 0 0,-2 5-17 0 0,1-7-8 0 0,0-1-33 0 0,-1-1 1 0 0,1 1-1 0 0,0-1 1 0 0,0 1-1 0 0,0-1 1 0 0,0 1-1 0 0,0-1 1 0 0,0 1-1 0 0,0-1 1 0 0,0 1-1 0 0,0-1 1 0 0,0 1-1 0 0,0-1 1 0 0,1 1-1 0 0,-1-1 1 0 0,0 1-1 0 0,0-1 1 0 0,0 1-1 0 0,1-1 1 0 0,-1 1-1 0 0,0-1 1 0 0,1 1-1 0 0,-1-1 1 0 0,0 0-1 0 0,1 1 1 0 0,-1-1-1 0 0,0 0 1 0 0,1 1-1 0 0,-1-1 1 0 0,1 0-1 0 0,-1 1 1 0 0,1-1-1 0 0,-1 0 1 0 0,0 0-1 0 0,1 1 1 0 0,-1-1-1 0 0,1 0 1 0 0,-1 0-1 0 0,1 0 1 0 0,-1 0-1 0 0,1 0 1 0 0,0 0-1 0 0,-1 0 1 0 0,1 0-1 0 0,-1 0 1 0 0,1 0-6 0 0,-1 0 2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1 0 0 0,0-1 0 0 0,0 0-1 0 0,0 0 1 0 0,1 0 0 0 0,-1 0 0 0 0,0 0 0 0 0,0 0 0 0 0,0 0 0 0 0,0 0 0 0 0,0 0 0 0 0,0 0 0 0 0,0 0 0 0 0,0 1 0 0 0,0-1 0 0 0,0 0 0 0 0,0 0 0 0 0,0 0 0 0 0,0 0 0 0 0,0 0 0 0 0,0 0 0 0 0,0 0 0 0 0,0 0 0 0 0,0 0 0 0 0,0 0 0 0 0,0 1 0 0 0,0-1-2 0 0,0 9 66 0 0,0 3 45 0 0,0 11 210 0 0,2-20-233 0 0,2 2-66 0 0,-1-1 1 0 0,0 1-1 0 0,0 0 1 0 0,0 1-1 0 0,-1-1 1 0 0,2 5-23 0 0,6 10 46 0 0,-7-13-19 0 0,11 19 66 0 0,-2-14-66 0 0,-7-9-10 0 0,-5-3-12 0 0,1 0 0 0 0,0 0 0 0 0,-1 1 0 0 0,1-1 0 0 0,-1 0 0 0 0,1 1 0 0 0,0-1 0 0 0,-1 0 0 0 0,1 1 0 0 0,-1-1 0 0 0,1 1 0 0 0,-1-1 0 0 0,1 1 0 0 0,-1-1 0 0 0,0 1 0 0 0,1 0 0 0 0,-1-1 0 0 0,0 1 0 0 0,1-1 1 0 0,-1 1-1 0 0,0 0 0 0 0,1 0-5 0 0,1 4 16 0 0,2 0-1 0 0,-1 0 0 0 0,2 0 0 0 0,-1 0 0 0 0,0 0 0 0 0,1-1 0 0 0,2 2-15 0 0,6 6 64 0 0,2 1-5 0 0,-10-11-55 0 0,-4-1-1 0 0,0-1-1 0 0,-1 0 1 0 0,1 0-1 0 0,0 1 1 0 0,-1-1 0 0 0,1 0-1 0 0,-1 1 1 0 0,1-1 0 0 0,0 1-1 0 0,-1-1 1 0 0,1 1-1 0 0,-1-1 1 0 0,0 1 0 0 0,1-1-1 0 0,-1 1 1 0 0,1-1-1 0 0,-1 1 1 0 0,0 0 0 0 0,1-1-1 0 0,-1 1 1 0 0,0 0-1 0 0,0 0-2 0 0,3 3 16 0 0,-1-1-9 0 0,-1 0-1 0 0,1-1 1 0 0,1 1-1 0 0,-1-1 1 0 0,0 0-1 0 0,0 1 0 0 0,1-1 1 0 0,-1 0-1 0 0,1 0 1 0 0,0-1-1 0 0,0 1 1 0 0,-1-1-1 0 0,2 1-6 0 0,1 0 13 0 0,-1 1-1 0 0,0-1 1 0 0,0 1-1 0 0,0 0 1 0 0,1 2-13 0 0,43 42 85 0 0,-30-31-31 0 0,16 4 4 0 0,-11-7-55 0 0,1-2 0 0 0,16 5-3 0 0,-34-14 12 0 0,1-1 1 0 0,0 0 0 0 0,-1 0 0 0 0,1-1 0 0 0,-1 0-1 0 0,1 0 1 0 0,-1 0 0 0 0,2-1-13 0 0,14 0 26 0 0,9 1 48 0 0,-18 0-21 0 0,-11 0-45 0 0,0 0 0 0 0,0 0 0 0 0,-1 0 0 0 0,1-1 0 0 0,0 1 0 0 0,0 0 0 0 0,-1-1 0 0 0,1 1 0 0 0,0-1 0 0 0,-1 0 0 0 0,1 1 0 0 0,0-2-8 0 0,-1 2 3 0 0,0-1 0 0 0,0 0-1 0 0,0 1 1 0 0,-1-1 0 0 0,1 0 0 0 0,0 0 0 0 0,0 0-1 0 0,-1 0 1 0 0,1 0 0 0 0,-1 0 0 0 0,1 0 0 0 0,-1 0-1 0 0,1 0 1 0 0,-1 0 0 0 0,1 0 0 0 0,-1 0 0 0 0,0 0 0 0 0,0-1-1 0 0,0 1 1 0 0,0 0 0 0 0,1 0 0 0 0,-2-1-3 0 0,4-3 53 0 0,3-4-26 0 0,0 1-1 0 0,-1-1 1 0 0,0 0 0 0 0,-1-1-27 0 0,-4 10 0 0 0,1-3 15 0 0,0-1-1 0 0,0 0 1 0 0,0 1 0 0 0,-1-1 0 0 0,0 0 0 0 0,0 1-1 0 0,0-1 1 0 0,0 0 0 0 0,-1 0-15 0 0,1-6 27 0 0,0-1 10 0 0,0 6-32 0 0,0 1 0 0 0,0-1 0 0 0,0 1 0 0 0,0-1-1 0 0,1 1 1 0 0,1-3-5 0 0,0 0-1 0 0,-1 6 3 0 0,-1 0 0 0 0,0 0 0 0 0,1 0 1 0 0,-1 0-1 0 0,0 0 0 0 0,1 0 0 0 0,-1 0 0 0 0,0 0 0 0 0,0 0 1 0 0,0 0-1 0 0,0 0 0 0 0,0 0 0 0 0,0 0 0 0 0,0 1 1 0 0,0-1-1 0 0,-1 0 0 0 0,1 0 0 0 0,0 0 0 0 0,0 0 0 0 0,-1 0 1 0 0,1 0-1 0 0,-1 0-2 0 0,-1-7 13 0 0,0-1 3 0 0,1-1-1 0 0,0 1 0 0 0,1-1 0 0 0,0 0 1 0 0,1-1-16 0 0,-1-3 10 0 0,0-15 40 0 0,0 10-47 0 0,0 17 0 0 0,0-1 0 0 0,0 0 0 0 0,0 0 0 0 0,-1 1-1 0 0,1-1 1 0 0,-1 0 0 0 0,0 0 0 0 0,1 1-1 0 0,-1-1 1 0 0,0 1 0 0 0,-1-1 0 0 0,1 0-3 0 0,0 1 2 0 0,0 0 1 0 0,0 0-1 0 0,0 0 1 0 0,0-1 0 0 0,0 1-1 0 0,1 0 1 0 0,-1-1-1 0 0,1 1 1 0 0,-1-1-1 0 0,1 1 1 0 0,0 0-1 0 0,0-1-2 0 0,0 0 0 0 0,0 0 0 0 0,0 1 0 0 0,0-1 0 0 0,-1 1 0 0 0,1-1 0 0 0,-1 1 0 0 0,0-1 0 0 0,1 1 0 0 0,-1 0 0 0 0,0-1 0 0 0,-2-1 0 0 0,2 2 0 0 0,0-1 0 0 0,0 1 0 0 0,0 0 0 0 0,0-1 0 0 0,0 1 0 0 0,1-1 0 0 0,-1 1 0 0 0,1-1 0 0 0,0 1 0 0 0,-1-1 0 0 0,1-2 0 0 0,1-6 0 0 0,-1 8 0 0 0,1-1 0 0 0,-1 1 0 0 0,0 0 0 0 0,0 0 0 0 0,-1-1 0 0 0,1 1 0 0 0,-1 0 0 0 0,1 0 0 0 0,-1 0 0 0 0,0-1 0 0 0,-4-4 0 0 0,4 7 0 0 0,0-1 0 0 0,0 1 0 0 0,0-1 0 0 0,1 1 0 0 0,-1-1 0 0 0,0 1 0 0 0,1-1 0 0 0,-1 1 0 0 0,1-1 0 0 0,-1 0 0 0 0,1 1 0 0 0,0-1 0 0 0,0 1 0 0 0,0-1 0 0 0,0 1 0 0 0,0 0 0 0 0,0 1 0 0 0,0-1 0 0 0,0 0 0 0 0,0 0 0 0 0,0 1 0 0 0,-1-1 0 0 0,1 0 0 0 0,0 1 0 0 0,0-1 0 0 0,0 1 0 0 0,-1-1 0 0 0,1 0 0 0 0,0 1 0 0 0,-1-1 0 0 0,1 1 0 0 0,0-1 0 0 0,-1 0 0 0 0,1 1 0 0 0,-1-1 0 0 0,1 1 0 0 0,-1-1 0 0 0,1 1 0 0 0,-1 0 0 0 0,1-1 0 0 0,-1 1 0 0 0,0-1 0 0 0,1 1 0 0 0,-1 0 0 0 0,1-1 0 0 0,-1 1 0 0 0,0-1 0 0 0,1 1 0 0 0,0-1 0 0 0,-1 1 0 0 0,1-1 0 0 0,-1 1 0 0 0,1-1 0 0 0,0 1 0 0 0,-1-1 0 0 0,1 0 0 0 0,0 1 0 0 0,0-1 0 0 0,-1 0 0 0 0,1 1 0 0 0,0-1 0 0 0,0 0 0 0 0,0 1 0 0 0,0-1 0 0 0,0 0 0 0 0,0 1 0 0 0,0-1 0 0 0,0 0 0 0 0,-3-15 0 0 0,-10 0 11 0 0,0 3 18 0 0,7 10-79 0 0,-4 4 38 0 0,10-1 6 0 0,-2 0-54 0 0,2 0-48 0 0,0 0 21 0 0,0 0-86 0 0,0 0-156 0 0,0 0 175 0 0,0 0-41 0 0,0 0-72 0 0,0 0 88 0 0,0 0-36 0 0,0 0-40 0 0,0 0-36 0 0,0 0-389 0 0,0 0 97 0 0,0 0-51 0 0,0 0-741 0 0,0 0-581 0 0,0 0-1106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4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16 6824 0 0,'0'0'149'0'0,"0"0"23"0"0,0 0 13 0 0,0 0 18 0 0,0 0 25 0 0,0 0 11 0 0,0 0 1 0 0,0 0 1 0 0,0 3 6 0 0,0 0-187 0 0,0 3 60 0 0,-2 10 140 0 0,-2-9-124 0 0,-1 0 30 0 0,-2 1 60 0 0,-2 6 0 0 0,8-10-163 0 0,0 0-1 0 0,0-1 0 0 0,1 1 0 0 0,-1 0 0 0 0,1 0 0 0 0,0 0 0 0 0,0 0-62 0 0,-2 7 117 0 0,-4 0 6 0 0,5-9-106 0 0,0 0 1 0 0,0-1-1 0 0,0 1 1 0 0,1 0-1 0 0,-1 0 0 0 0,0 0 1 0 0,1-1-1 0 0,-1 1 1 0 0,1 0-1 0 0,0 0 1 0 0,-1 0-1 0 0,1 0 1 0 0,0 2-18 0 0,0-1 26 0 0,0 1 0 0 0,-1-1 0 0 0,1 1 0 0 0,-1-1 0 0 0,0 0 0 0 0,0 1 0 0 0,0-1 0 0 0,-1 2-26 0 0,-4 10 138 0 0,1 11 76 0 0,-6-5 2 0 0,6 8-18 0 0,-6 3-71 0 0,9-20-91 0 0,1-8-19 0 0,0 0 0 0 0,0-1-1 0 0,0 1 1 0 0,-1 0 0 0 0,1-1 0 0 0,-1 1-1 0 0,0-1 1 0 0,0 1 0 0 0,-1 1-17 0 0,0 1 23 0 0,0 0 1 0 0,0 0 0 0 0,1 0 0 0 0,0 0 0 0 0,0 1 0 0 0,0 4-24 0 0,0-2 30 0 0,-1 0 0 0 0,0-1 0 0 0,0 1 1 0 0,-1 0-31 0 0,-3 7 37 0 0,1 2 41 0 0,-3 5 75 0 0,0-4 48 0 0,-1 0 67 0 0,5-3-44 0 0,1-3-65 0 0,-2 2 91 0 0,1-6-133 0 0,1 3-36 0 0,1-1-47 0 0,-10 23 76 0 0,-13 13-46 0 0,23-31-65 0 0,3-15 2 0 0,0 0 0 0 0,0-1-1 0 0,0 1 1 0 0,0 0 0 0 0,0 0 0 0 0,0 0-1 0 0,0 0 1 0 0,0 0 0 0 0,0-1 0 0 0,-1 1-1 0 0,1 0 1 0 0,0 0 0 0 0,-1 0 0 0 0,1-1-1 0 0,-1 1 0 0 0,-9 5 43 0 0,9-6-42 0 0,1 1 1 0 0,0-1-1 0 0,0 1 1 0 0,-1 0-1 0 0,1-1 0 0 0,0 1 1 0 0,0 0-1 0 0,-1-1 1 0 0,1 1-1 0 0,0 0 1 0 0,0-1-1 0 0,0 1 0 0 0,0 0 1 0 0,0-1-1 0 0,0 1-1 0 0,0-1 1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0 0 0 0,0 0-1 0 0,0 0 1 0 0,0 1 0 0 0,0-1 0 0 0,0 0-1 0 0,-1 0 1 0 0,1 0 0 0 0,0 0 0 0 0,0 0-1 0 0,0 0 1 0 0,0 0 0 0 0,0 0 0 0 0,0 0-1 0 0,0 0 1 0 0,0 0 0 0 0,0 0 0 0 0,0 0-1 0 0,-1 0 1 0 0,1 0 0 0 0,0 0 0 0 0,0 0-1 0 0,0 0 1 0 0,0 0 0 0 0,0 0 0 0 0,0 0-1 0 0,0 0 1 0 0,0 0 0 0 0,0 0-1 0 0,-11 0 21 0 0,8 0 3 0 0,3 0-102 0 0,0 0-13 0 0,0 0 28 0 0,0 0-18 0 0,0 0-53 0 0,0 0-139 0 0,0 0-251 0 0,0 0-20 0 0,0 0-6 0 0</inkml:trace>
  <inkml:trace contextRef="#ctx0" brushRef="#br0" timeOffset="470.47">253 16 6448 0 0,'0'0'141'0'0,"0"0"23"0"0,2 0 13 0 0,6-2-75 0 0,-5-2-38 0 0,2-3-40 0 0,2 5-11 0 0,-1 1 34 0 0,7 1 183 0 0,3 0 241 0 0,-13 0-64 0 0,-3 0-3 0 0,0 0-18 0 0,3 0-8 0 0,0 1-273 0 0,0-1 59 0 0,7 5 515 0 0,-6-3-450 0 0,-2 0-155 0 0,-1-1-39 0 0,1 0-48 0 0,-1 1-54 0 0,1 1 210 0 0,0-1-53 0 0,-2 0-35 0 0,-1 1-29 0 0,-1 0-1 0 0,2-1 30 0 0,2 1 34 0 0,0 0 54 0 0,9 10 65 0 0,-6 0 0 0 0,1-9-74 0 0,-5-3-126 0 0,-1-1-1 0 0,1 0 1 0 0,-1 0 0 0 0,1 1 0 0 0,-1-1-1 0 0,0 0 1 0 0,1 0 0 0 0,-1 1 0 0 0,1-1-1 0 0,-1 1 1 0 0,0-1 0 0 0,0 0 0 0 0,1 1 0 0 0,-1-1-1 0 0,0 1 1 0 0,0-1 0 0 0,1 1 0 0 0,-1-1-1 0 0,0 0 1 0 0,0 1 0 0 0,0-1 0 0 0,0 1-1 0 0,0-1 1 0 0,1 1 0 0 0,-1-1 0 0 0,0 1-1 0 0,0-1 1 0 0,0 1 0 0 0,-1-1 0 0 0,1 1 0 0 0,0-1-1 0 0,0 1-7 0 0,2 11 125 0 0,5 1 16 0 0,-6-11-122 0 0,-1-1 1 0 0,1 0-1 0 0,0 1 1 0 0,0-1-1 0 0,-1 1 0 0 0,1-1 1 0 0,-1 1-1 0 0,1-1 1 0 0,-1 1-1 0 0,0 0 1 0 0,1-1-1 0 0,-1 1-19 0 0,2 3 135 0 0,4 4-44 0 0,0-1 0 0 0,-1 1 0 0 0,0 0 0 0 0,0 1-91 0 0,-5-10 1 0 0,9 23 130 0 0,0-1-51 0 0,5-7 5 0 0,-13-13-72 0 0,1-1-1 0 0,0 1 1 0 0,-1 0 0 0 0,1 0-1 0 0,-1-1 1 0 0,0 1 0 0 0,1 0-1 0 0,-1 0 1 0 0,0 1 0 0 0,0-1-13 0 0,2 11 58 0 0,-2-10-44 0 0,-1-1 1 0 0,1 0-1 0 0,-1 1 0 0 0,1-1 1 0 0,0 0-1 0 0,0 0 1 0 0,0 0-1 0 0,0 1 1 0 0,0-1-1 0 0,0 0 0 0 0,1 0 1 0 0,-1-1-1 0 0,1 1 1 0 0,0 0-15 0 0,10 12 108 0 0,9 16 58 0 0,-7-8-32 0 0,-7-11-75 0 0,6 9 52 0 0,-2-6-9 0 0,6 6 42 0 0,0 15 26 0 0,-14-28-134 0 0,0 0 0 0 0,1-1 1 0 0,-1 1-1 0 0,1-1 0 0 0,1 0 0 0 0,-1 0 1 0 0,2 1-37 0 0,18 14 142 0 0,-14 8-4 0 0,2-10-60 0 0,-3-5 1 0 0,-1 1 36 0 0,0-2-13 0 0,6 8 2 0 0,-7-11-56 0 0,-5-7-32 0 0,0 0 0 0 0,0-1 0 0 0,1 1 0 0 0,-1-1 0 0 0,1 0 0 0 0,-1 0 0 0 0,1 0 0 0 0,0 0 0 0 0,1 0-16 0 0,-2-1 10 0 0,-1 0 0 0 0,1 1 0 0 0,0-1 1 0 0,0 1-1 0 0,0-1 0 0 0,-1 1 0 0 0,1-1 1 0 0,0 2-11 0 0,4 14 72 0 0,-6-15-66 0 0,1-1 1 0 0,-1 0 0 0 0,0 1-1 0 0,1-1 1 0 0,-1 0 0 0 0,0 1 0 0 0,1-1-1 0 0,0 0 1 0 0,-1 1 0 0 0,1-1 0 0 0,0 0-1 0 0,-1 0 1 0 0,1 0 0 0 0,0 0 0 0 0,0 0-1 0 0,0 0 1 0 0,0 0 0 0 0,0 0-1 0 0,0 0 1 0 0,1 0-7 0 0,3 2 25 0 0,-4-3-20 0 0,0 0 1 0 0,-1 0 0 0 0,1 1 0 0 0,-1-1 0 0 0,1 0 0 0 0,0 1 0 0 0,-1-1 0 0 0,1 0-1 0 0,-1 1 1 0 0,1-1 0 0 0,-1 1 0 0 0,1-1 0 0 0,-1 1 0 0 0,1-1 0 0 0,-1 1 0 0 0,0 0-1 0 0,1-1 1 0 0,-1 1 0 0 0,0-1 0 0 0,1 1 0 0 0,-1 0 0 0 0,0 0-6 0 0,3 4 23 0 0,-3-4-17 0 0,1 0 0 0 0,0 0-1 0 0,-1-1 1 0 0,1 1-1 0 0,0 0 1 0 0,0 0-1 0 0,0 0 1 0 0,-1-1-1 0 0,1 1 1 0 0,0 0-1 0 0,0-1 1 0 0,0 1-1 0 0,0-1 1 0 0,0 1-1 0 0,0-1 1 0 0,1 1-6 0 0,9 5 53 0 0,-6 5-27 0 0,6-6 49 0 0,-6 2-29 0 0,-5-7-45 0 0,0 0 0 0 0,0 1 1 0 0,0-1-1 0 0,0 1 0 0 0,1-1 0 0 0,-1 0 0 0 0,0 1 1 0 0,0-1-1 0 0,1 0 0 0 0,-1 1 0 0 0,0-1 0 0 0,1 0 0 0 0,-1 0 1 0 0,0 1-1 0 0,1-1 0 0 0,-1 0 0 0 0,0 0 0 0 0,1 0 1 0 0,-1 1-1 0 0,1-1 0 0 0,-1 0 0 0 0,0 0 0 0 0,1 0 1 0 0,-1 0-1 0 0,1 0 0 0 0,-1 0 0 0 0,1 0 0 0 0,-1 0 0 0 0,0 0 1 0 0,1 0-1 0 0,0 0-1 0 0,1 0 66 0 0,-2 0 14 0 0,0 0 0 0 0,0 0-42 0 0,0 0-45 0 0,0 0-41 0 0,0 0-80 0 0,-5 0-137 0 0,2 0 163 0 0,-4 0-1 0 0,3 0 7 0 0,0 0-82 0 0,2 0 42 0 0,0 0-38 0 0,0 0-70 0 0,-1 0-59 0 0,1 0-68 0 0,-1 0-73 0 0,0 0-81 0 0,0 0-88 0 0,0 0-94 0 0,-1 0-102 0 0,-6 0-1165 0 0,-9 0-1116 0 0</inkml:trace>
  <inkml:trace contextRef="#ctx0" brushRef="#br0" timeOffset="784.59">158 489 6648 0 0,'0'0'149'0'0,"0"0"23"0"0,0 0 12 0 0,1 0-59 0 0,1 0-9 0 0,0 0-91 0 0,-1 0 56 0 0,1 0 49 0 0,0 0 41 0 0,1-1 251 0 0,4-3 721 0 0,-5 3-836 0 0,0-1-57 0 0,0 0-78 0 0,0 1-105 0 0,-1 0-80 0 0,0 0-35 0 0,0 0-38 0 0,0 0-41 0 0,1-1 181 0 0,10-8 138 0 0,-9 8-124 0 0,0 1 16 0 0,1 1 34 0 0,1-1 42 0 0,0 1 49 0 0,4-2 11 0 0,-1-2-34 0 0,6-3 43 0 0,11 3 111 0 0,-5 3-142 0 0,-3 2-71 0 0,0-1-50 0 0,-1 1-63 0 0,-3-1-66 0 0,-6 0-82 0 0,-1 0 55 0 0,0 0 48 0 0,0 0 41 0 0,6 0 94 0 0,15 0 291 0 0,-19 0-318 0 0,0 0-58 0 0,1 0-102 0 0,-4 0-13 0 0,0 0-41 0 0,1 0-61 0 0,-1 0-59 0 0,1 0-64 0 0,-1 0-70 0 0,1 0-75 0 0,0 0-82 0 0,0 0-85 0 0,0 0-93 0 0,4 0-717 0 0,9 0-819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3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8520 0 0,'0'0'190'0'0,"0"0"28"0"0,0-2 11 0 0,2-11-21 0 0,0 8-182 0 0,3 1-17 0 0,3 1 13 0 0,6-4 33 0 0,-5 2 95 0 0,1 0 128 0 0,0 2 98 0 0,-4 0 87 0 0,-6 3-437 0 0,1-1 12 0 0,0-1 0 0 0,1 1 0 0 0,-1 0 0 0 0,0 0 0 0 0,0 0 0 0 0,1 1 0 0 0,-1-1 0 0 0,0 0 0 0 0,1 0 1 0 0,-1 1-1 0 0,1-1 0 0 0,-1 1 0 0 0,1-1 0 0 0,0 1 0 0 0,-1 0 0 0 0,1-1 0 0 0,-1 1 0 0 0,1 0 1 0 0,0 0-1 0 0,0 0-38 0 0,1 0 46 0 0,0 0 1 0 0,0 0 0 0 0,1-1-1 0 0,-1 1 1 0 0,0-1 0 0 0,0 0-1 0 0,2-1-46 0 0,13-6 278 0 0,-10 5-106 0 0,1 2-43 0 0,3 1-18 0 0,6 1 3 0 0,-2-1-8 0 0,-5 1-49 0 0,4-1-23 0 0,4-3-29 0 0,-12 0-7 0 0,-6 3 4 0 0,0-1 0 0 0,0 1 0 0 0,0 0 0 0 0,-1-1 0 0 0,1 1 0 0 0,0 0 0 0 0,0 0 0 0 0,0 0 0 0 0,0-1 0 0 0,0 1-1 0 0,0 0 1 0 0,0 0 0 0 0,0 1 0 0 0,0-1 0 0 0,0 0 0 0 0,0 0 0 0 0,0 0 0 0 0,0 1 0 0 0,0-1 0 0 0,0 0 0 0 0,0 1 0 0 0,0-1-2 0 0,6 3 12 0 0,6 0 4 0 0,-5-3-36 0 0,6-1-69 0 0,-12 1 15 0 0,0 0 48 0 0,9 0 86 0 0,-6 0-63 0 0,-2 0-33 0 0,0 0-38 0 0,1 0-56 0 0,0 0-64 0 0,0 0-75 0 0,0 0-87 0 0,-3 0 74 0 0,1 0-45 0 0,-1 0-39 0 0,1 0-34 0 0,0 0-118 0 0,0 0-34 0 0,3 0-1221 0 0</inkml:trace>
  <inkml:trace contextRef="#ctx0" brushRef="#br0" timeOffset="245.17">127 214 8696 0 0,'0'0'197'0'0,"0"0"24"0"0,0 0 18 0 0,0 2-34 0 0,0-1-202 0 0,0 0 0 0 0,0-1 0 0 0,0 1-1 0 0,0 0 1 0 0,0-1 0 0 0,0 1 0 0 0,0 0-1 0 0,1-1 1 0 0,-1 1 0 0 0,0 0 0 0 0,0-1-1 0 0,1 1 1 0 0,-1 0 0 0 0,0-1 0 0 0,1 1-3 0 0,6 1 34 0 0,0-5 72 0 0,0-3 76 0 0,-2 2 80 0 0,-5 4-250 0 0,1-1 250 0 0,1 0-48 0 0,-1 0-43 0 0,0 0-38 0 0,1 1-16 0 0,-1 0-37 0 0,1 0-22 0 0,1 0-14 0 0,0 0 37 0 0,-1-1 75 0 0,6-4 164 0 0,-6 4-265 0 0,-1 0 1 0 0,1 0-1 0 0,-1 0 0 0 0,0 1 1 0 0,1-1-1 0 0,0 0 1 0 0,-1 1-1 0 0,1-1 0 0 0,-1 1 1 0 0,1-1-1 0 0,0 1 1 0 0,-1 0-1 0 0,1 0 1 0 0,0 0-56 0 0,36 0 925 0 0,-26 0-714 0 0,-5 0-153 0 0,-1 0-40 0 0,0-1-41 0 0,5-3 78 0 0,-7 2-104 0 0,-1 0-51 0 0,0 1-71 0 0,0-1-88 0 0,1 1-104 0 0,-1 0 60 0 0,-1 0-50 0 0,1 1-44 0 0,0 0-39 0 0,0-1-130 0 0,1 1-38 0 0,0 0-159 0 0,3 0-421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8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34 5344 0 0,'0'0'157'0'0,"-2"0"-9"0"0,-5 0-98 0 0,3 0 28 0 0,2 0 80 0 0,2 0 185 0 0,0 0 316 0 0,0 0 21 0 0,-2 0-382 0 0,0 0-69 0 0,1 0-58 0 0,0 0-51 0 0,-1 0 2 0 0,-2 0-63 0 0,3 0-14 0 0,0 0 39 0 0,-1 0 328 0 0,2 0-17 0 0,0 0-9 0 0,0 0-22 0 0,0 0-10 0 0,0 0-2 0 0,0 0-11 0 0,0 0-46 0 0,0 0-27 0 0,0 0-4 0 0,0 0-20 0 0,0 0-84 0 0,0 0-38 0 0,0 2-8 0 0,0 31 123 0 0,0 2-59 0 0,0 2-51 0 0,0 0-43 0 0,0-29-50 0 0,1-1-1 0 0,0 1 0 0 0,1-1 1 0 0,1 5-34 0 0,-1-3 60 0 0,0-1 0 0 0,0 1 0 0 0,-1-1 0 0 0,1 6-60 0 0,-1 3 132 0 0,5 1-25 0 0,0-3-36 0 0,-5-10-42 0 0,0 1-1 0 0,-1-1 0 0 0,0 1 0 0 0,0 4-28 0 0,3 21 97 0 0,7 0-1 0 0,-5-13-42 0 0,6 25 158 0 0,-7-26-60 0 0,-4 3-14 0 0,-1-7-62 0 0,0-2-4 0 0,1 11 55 0 0,4-8-8 0 0,2-1-28 0 0,-5-10-70 0 0,0 0-1 0 0,0 0 1 0 0,0 0 0 0 0,0 0-1 0 0,-1 0 1 0 0,1 0 0 0 0,-1 3-21 0 0,1 20 144 0 0,-1-23-331 0 0,0 0 65 0 0,0 0 57 0 0,0 0 51 0 0,0 3 85 0 0,0 0 90 0 0,0 16 579 0 0,0-17-616 0 0,0 0-38 0 0,0 0-48 0 0,0-1-64 0 0,0 1-75 0 0,0 0-88 0 0,0-1-63 0 0,0 0-90 0 0,0 0-96 0 0,0 0-106 0 0,0 0-114 0 0,0-1-123 0 0,0-1 341 0 0,0 0-34 0 0,0-1-34 0 0,0 1-37 0 0,0-6-1352 0 0,0-5-1070 0 0</inkml:trace>
  <inkml:trace contextRef="#ctx0" brushRef="#br0" timeOffset="672.82">1 144 6648 0 0,'0'0'149'0'0,"0"-2"23"0"0,0-9 12 0 0,0 11-181 0 0,0 0 0 0 0,0 0-1 0 0,0 0 1 0 0,0 0 0 0 0,0 0 0 0 0,0-1 0 0 0,0 1-1 0 0,0 0 1 0 0,0 0 0 0 0,0 0 0 0 0,0 0 0 0 0,0 0-1 0 0,0 0 1 0 0,0 0 0 0 0,0 0 0 0 0,0 0-1 0 0,0 0 1 0 0,0-1 0 0 0,0 1 0 0 0,0 0 0 0 0,0 0-1 0 0,0 0 1 0 0,0 0 0 0 0,0 0 0 0 0,0 0-1 0 0,0 0 1 0 0,0 0 0 0 0,0 0 0 0 0,0 0 0 0 0,0 0-1 0 0,0 0 1 0 0,0 0 0 0 0,1-1 0 0 0,-1 1 0 0 0,0 0-1 0 0,0 0 1 0 0,0 0 0 0 0,0 0 0 0 0,0 0-1 0 0,0 0 1 0 0,0 0 0 0 0,0 0 0 0 0,0 0 0 0 0,0 0-1 0 0,0 0 1 0 0,1 0 0 0 0,-1 0 0 0 0,0 0 0 0 0,0 0-1 0 0,0 0 1 0 0,0 0 0 0 0,0 0 0 0 0,0 0-1 0 0,0 0 1 0 0,0 0 0 0 0,0 0 0 0 0,1 0-3 0 0,-1 0 1 0 0,1 0 1 0 0,0 0-1 0 0,-1 0 1 0 0,1 0-1 0 0,0-1 1 0 0,0 1-1 0 0,-1 0 1 0 0,1 0-1 0 0,0-1 1 0 0,-1 1-1 0 0,1-1 1 0 0,-1 1-1 0 0,1 0 0 0 0,0-1 1 0 0,-1 1-1 0 0,1-1 1 0 0,-1 0-1 0 0,1 1 1 0 0,-1-1-1 0 0,0 1 1 0 0,1-1-1 0 0,-1 0 1 0 0,0 1-1 0 0,1-1 1 0 0,-1 0-1 0 0,0 1 1 0 0,1-1-2 0 0,-1-1-1 0 0,1 1 1 0 0,-1 0-1 0 0,1 0 0 0 0,0-1 1 0 0,0 1-1 0 0,0 0 1 0 0,-1 0-1 0 0,1 0 1 0 0,0 0-1 0 0,0 0 0 0 0,1 0 1 0 0,-1 0-1 0 0,0 1 1 0 0,0-2 0 0 0,10-3 44 0 0,-1 0 93 0 0,-4 2-3 0 0,-1 1 40 0 0,8-4 354 0 0,-5-7 16 0 0,-6 12-494 0 0,0-1 0 0 0,0 1 0 0 0,0-1 1 0 0,0 1-1 0 0,0 0 0 0 0,0 0 0 0 0,0 0 0 0 0,0 0 0 0 0,1 0 0 0 0,-1 0 1 0 0,1 0-51 0 0,13 0 335 0 0,-2-2-78 0 0,-4-3-61 0 0,-2 1-57 0 0,2 1 56 0 0,-8 3-151 0 0,1 0 0 0 0,-1 0 0 0 0,0-1 0 0 0,0 1 0 0 0,0 0 1 0 0,0-1-1 0 0,0 1 0 0 0,0-1 0 0 0,0 0-44 0 0,0 0 40 0 0,0 0 0 0 0,1 1 0 0 0,-1-1 0 0 0,0 1 0 0 0,1-1 0 0 0,-1 1 0 0 0,0 0 0 0 0,1 0 0 0 0,0 0 0 0 0,-1 0 0 0 0,1 1 0 0 0,0-1 0 0 0,-1 1 0 0 0,2-1-40 0 0,24 0 333 0 0,-9 2-144 0 0,9 0 1 0 0,-17-1-143 0 0,-7-1-39 0 0,1 0-1 0 0,0 1 1 0 0,0 0-1 0 0,0 0 0 0 0,-1 1 1 0 0,1-1-1 0 0,0 1 1 0 0,0 0-1 0 0,2 1-7 0 0,24 24 54 0 0,-20-21-56 0 0,-9-4 3 0 0,0 0 1 0 0,1 0-1 0 0,-1 0 0 0 0,0 0 1 0 0,0 1-1 0 0,0-1 1 0 0,0 1-1 0 0,0 0 0 0 0,0 0-1 0 0,10 11 37 0 0,-8-8-34 0 0,1-1-1 0 0,-1 1 1 0 0,1-1 0 0 0,0 0 0 0 0,0 0 0 0 0,2 1-3 0 0,-2-2 0 0 0,-4-3 0 0 0,-1 0 0 0 0,1 0 0 0 0,0 1 0 0 0,-1-1 0 0 0,1 0 0 0 0,0 1 0 0 0,-1-1 0 0 0,1 0 0 0 0,-1 1 0 0 0,1-1 0 0 0,-1 1 0 0 0,1-1 0 0 0,-1 1 0 0 0,1-1 0 0 0,-1 1 0 0 0,0 0 0 0 0,1-1 0 0 0,-1 1 0 0 0,0-1 0 0 0,1 1 0 0 0,-1 0 0 0 0,0 0 0 0 0,3 4 0 0 0,8 8 0 0 0,-10-12 0 0 0,1 1 0 0 0,0 0 0 0 0,-1 0 0 0 0,1 0 0 0 0,-1 0 0 0 0,1 0 0 0 0,-1 0 0 0 0,0 0 0 0 0,1 2 0 0 0,3 22 0 0 0,2-13-1 0 0,-7-11 2 0 0,1-1 0 0 0,0 0 0 0 0,0 1 0 0 0,-1-1 0 0 0,1 1 0 0 0,0-1 0 0 0,-1 1 0 0 0,0-1 0 0 0,1 1 0 0 0,-1-1 0 0 0,0 1 0 0 0,0 0 0 0 0,0-1-1 0 0,0 14 57 0 0,1-8-31 0 0,-1 0 0 0 0,0 0 0 0 0,-1 0 1 0 0,0 0-1 0 0,0 4-26 0 0,-2-4 42 0 0,0 0 1 0 0,-1 0 0 0 0,-4 6-43 0 0,-1 3 64 0 0,5-6-21 0 0,3-8-31 0 0,0 1-1 0 0,0-1 0 0 0,-1 0 1 0 0,1 0-1 0 0,0 0 1 0 0,-1 0-1 0 0,1 0 1 0 0,-1 0-1 0 0,0 0-11 0 0,-6 6 70 0 0,5-5-23 0 0,0 0 0 0 0,-1 0 0 0 0,1 0-1 0 0,1 1 1 0 0,-1 0 0 0 0,0 0-47 0 0,2-2 25 0 0,1 0 0 0 0,-1-1-1 0 0,0 1 1 0 0,1 0 0 0 0,-1 0 0 0 0,0-1 0 0 0,-1 1 0 0 0,1 0-25 0 0,-3 1 33 0 0,0 0 0 0 0,0-1 1 0 0,-1 1-1 0 0,1-1 0 0 0,-1 0-33 0 0,-21 12 44 0 0,15-9 2 0 0,6 1-38 0 0,0-2-8 0 0,-7 2 0 0 0,-5 4-16 0 0,11-7-48 0 0,-7-3 48 0 0,-3 0 16 0 0,3 0 10 0 0,28 0 81 0 0,10 0-41 0 0,12 0 23 0 0,-36 0-70 0 0,1 0 1 0 0,-1-1 0 0 0,1 1 0 0 0,0 0 0 0 0,-1-1 0 0 0,1 1-1 0 0,-1 0 1 0 0,1-1 0 0 0,-1 0 0 0 0,1 1 0 0 0,-1-1 0 0 0,1 0 0 0 0,0-1-4 0 0,0 1 2 0 0,-1 0 0 0 0,1 0 0 0 0,0 0 1 0 0,0 1-1 0 0,-1-1 0 0 0,1 0 1 0 0,0 1-1 0 0,0-1 0 0 0,0 1 1 0 0,0-1-1 0 0,0 1 0 0 0,0 0 1 0 0,1 0-3 0 0,26 3 0 0 0,-13 2 9 0 0,-13-4-4 0 0,0 1 0 0 0,0-1 0 0 0,0 0 0 0 0,0 0 0 0 0,0-1-1 0 0,0 1 1 0 0,1-1 0 0 0,-1 1 0 0 0,3-1-5 0 0,3 0 13 0 0,-1 2 0 0 0,0-1 0 0 0,0 1 1 0 0,0 0-1 0 0,7 3-13 0 0,-13-4 5 0 0,6 2 12 0 0,0 0 1 0 0,-1 1 0 0 0,1-1 0 0 0,5 5-18 0 0,9 5 5 0 0,-10-6-5 0 0,-1 0 0 0 0,0 1 0 0 0,0 1 0 0 0,-1-1 0 0 0,0 2 0 0 0,4 4 0 0 0,2-1 0 0 0,-15-12 2 0 0,1-1 1 0 0,-1 1-1 0 0,0-1 1 0 0,1 1 0 0 0,-1 0-1 0 0,0-1 1 0 0,1 1-1 0 0,-1 0 1 0 0,0 0 0 0 0,0 0-1 0 0,0 0 1 0 0,0 0 0 0 0,0 0-1 0 0,0 1 1 0 0,0-1-1 0 0,0 0 1 0 0,0 0 0 0 0,0 1-1 0 0,-1-1 1 0 0,1 0-1 0 0,-1 1 1 0 0,1-1 0 0 0,-1 1-1 0 0,1 0-2 0 0,8 21 42 0 0,-4-15-11 0 0,-4-6-26 0 0,0-1 0 0 0,0 0 0 0 0,-1 1 0 0 0,1-1 0 0 0,0 1 0 0 0,-1-1-1 0 0,1 1 1 0 0,-1 0 0 0 0,1-1 0 0 0,-1 1 0 0 0,1 0 0 0 0,-1-1 0 0 0,0 1 0 0 0,0 0-5 0 0,0 0 11 0 0,0-1 1 0 0,1 1 0 0 0,-1 0 0 0 0,0 0 0 0 0,1-1 0 0 0,-1 1-1 0 0,1 0 1 0 0,0-1 0 0 0,0 1 0 0 0,0 0-12 0 0,3 10 68 0 0,-8 0-7 0 0,3-10-50 0 0,0-1 0 0 0,1 1-1 0 0,-1 0 1 0 0,0-1-1 0 0,1 1 1 0 0,-1 0-1 0 0,1-1 1 0 0,-1 1-1 0 0,1 0 1 0 0,0 1-11 0 0,0 0 23 0 0,0 0 0 0 0,0 0 0 0 0,0 0 0 0 0,-1 0 0 0 0,1 0 0 0 0,-1-1 0 0 0,0 1 0 0 0,0 0 0 0 0,0 0 0 0 0,0 0 0 0 0,0 0-23 0 0,-3 2 45 0 0,1-1-1 0 0,-1 1 1 0 0,0-1-1 0 0,0 1 1 0 0,-1-1-45 0 0,4-3 5 0 0,-6 7 84 0 0,4-5-34 0 0,0 0 0 0 0,0 1 0 0 0,-1-1 0 0 0,1-1 0 0 0,-1 1 0 0 0,0 0-55 0 0,-6 1 143 0 0,-1 2 28 0 0,-2 2-61 0 0,-10 5-74 0 0,-18 3-33 0 0,-3 3 7 0 0,37-16 7 0 0,0-1 0 0 0,-1 1 0 0 0,1-1 0 0 0,-3 0-17 0 0,-12 4 39 0 0,7 0-24 0 0,12-5-7 0 0,0 0 1 0 0,-1 1-1 0 0,1-2 0 0 0,-1 1 1 0 0,1 0-1 0 0,-1 0 1 0 0,1-1-1 0 0,-1 0 1 0 0,0 0-9 0 0,-128 0 137 0 0,75 0-123 0 0,42 1-14 0 0,7-1 0 0 0,0 0 0 0 0,1 0 0 0 0,-1-1 0 0 0,0 0 0 0 0,-1 0 0 0 0,0-2 0 0 0,0 0 0 0 0,1 0 0 0 0,-1 0 0 0 0,1-1 0 0 0,0 0 0 0 0,-7-5 0 0 0,-8-4-8 0 0,13 11-20 0 0,-1 1-33 0 0,10 1 52 0 0,0 0 0 0 0,0 0-1 0 0,0 0 1 0 0,1 0-1 0 0,-1-1 1 0 0,0 1 0 0 0,0 0-1 0 0,0 0 1 0 0,1-1 0 0 0,-1 1-1 0 0,0 0 1 0 0,1-1 0 0 0,-1 1-1 0 0,0-1 1 0 0,1 1 0 0 0,-1 0-1 0 0,0-1 1 0 0,1 0 0 0 0,-1 1-1 0 0,1-1 1 0 0,-1 1 0 0 0,1-1-1 0 0,-1 0 1 0 0,1 1 0 0 0,0-1-1 0 0,-1 0 1 0 0,1 0 0 0 0,0 1-1 0 0,-1-2 10 0 0,1 1-15 0 0,-1 0 0 0 0,1 0 0 0 0,-1 0-1 0 0,0 0 1 0 0,1 0 0 0 0,-1-1-1 0 0,0 2 1 0 0,0-1 0 0 0,0 0 0 0 0,0 0-1 0 0,0 0 1 0 0,0 0 0 0 0,0 0-1 0 0,0 1 1 0 0,0-1 15 0 0,-6-1-153 0 0,1-1-90 0 0,1-8-238 0 0,2 9 307 0 0,0 2-14 0 0,2-1 19 0 0,-1 0-53 0 0,1 1-63 0 0,0-1-73 0 0,0 0 13 0 0,1 0-48 0 0,-1 0-43 0 0,1 0-37 0 0,0-1-138 0 0,0 0-36 0 0,-1-3-1425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9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5136 0 0,'0'0'149'0'0,"0"0"-36"0"0,0 0 1 0 0,0 0 47 0 0,0 0 146 0 0,0 0 267 0 0,0 0 24 0 0,2 0-28 0 0,7-2-204 0 0,-9 2-344 0 0,1-1 0 0 0,-1 1 0 0 0,1 0-1 0 0,-1-1 1 0 0,0 1 0 0 0,1-1 0 0 0,-1 1-1 0 0,0-1 1 0 0,0 1 0 0 0,1-1-1 0 0,-1 1 1 0 0,0-1 0 0 0,0 1 0 0 0,0-1-1 0 0,0 1 1 0 0,1-1 0 0 0,-1 1 0 0 0,0-1-1 0 0,0 1 1 0 0,0-1 0 0 0,0 1-1 0 0,0-1-21 0 0,0 1 7 0 0,0 0 0 0 0,-1 0 0 0 0,1 0-1 0 0,0-1 1 0 0,0 1 0 0 0,0 0 0 0 0,0 0-1 0 0,0 0 1 0 0,0 0 0 0 0,0 0 0 0 0,0 0 0 0 0,0 0-1 0 0,0 0 1 0 0,0 0 0 0 0,0 0 0 0 0,0-1-1 0 0,0 1 1 0 0,0 0 0 0 0,0 0 0 0 0,1 0-1 0 0,-1 0 1 0 0,0 0 0 0 0,0 0 0 0 0,0 0-1 0 0,0 0 1 0 0,0 0 0 0 0,0 0 0 0 0,0 0-1 0 0,0 0 1 0 0,0-1 0 0 0,0 1 0 0 0,0 0-1 0 0,0 0 1 0 0,0 0 0 0 0,0 0 0 0 0,0 0 0 0 0,1 0-1 0 0,-1 0 1 0 0,0 0 0 0 0,0 0 0 0 0,0 0-1 0 0,0 0 1 0 0,0 0 0 0 0,0 0 0 0 0,0 0-1 0 0,0 0 1 0 0,0 0 0 0 0,0 0 0 0 0,1 0-1 0 0,-1 0 1 0 0,0 0 0 0 0,0 0 0 0 0,0 0-1 0 0,0 0 1 0 0,0 0 0 0 0,0 0 0 0 0,0 0-7 0 0,12 0 356 0 0,10 0 365 0 0,-13 0-439 0 0,0 0-56 0 0,0 0-94 0 0,3-2 129 0 0,-3-2-41 0 0,4-3 22 0 0,-5 5-147 0 0,1 1 52 0 0,44 1 742 0 0,-42 0-738 0 0,0 0-73 0 0,25 2 276 0 0,10-1 32 0 0,-37-1-306 0 0,-1-1 1 0 0,1 0 0 0 0,-1 0-1 0 0,2-1-80 0 0,6-3 109 0 0,-9 3-56 0 0,-1 0 1 0 0,1 1-1 0 0,-1 0 1 0 0,1 0-1 0 0,0 0 1 0 0,3 1-54 0 0,139 0 714 0 0,-98 0-537 0 0,-1 0-80 0 0,-44-1-86 0 0,-1 1 1 0 0,1-1-1 0 0,0 0 1 0 0,0-1-1 0 0,0 0 1 0 0,0 0-12 0 0,-1 1 0 0 0,0-1 1 0 0,0 1-1 0 0,0 0 1 0 0,0 0 0 0 0,5 0-1 0 0,119 1 10 0 0,-113 3 45 0 0,-3 7 17 0 0,-11-7 9 0 0,-2-3 7 0 0,0 0-13 0 0,0 0 16 0 0,0 0 5 0 0,0 0 0 0 0,0 0 0 0 0,0 0-6 0 0,0 0-16 0 0,0 0 6 0 0,0 0-34 0 0,0 0-92 0 0,0 2-78 0 0,0 3-109 0 0,-2-2-46 0 0,-4 2-380 0 0,6-4 596 0 0,-1-1 1 0 0,1 1-1 0 0,-1-1 0 0 0,1 0 0 0 0,-1 1 0 0 0,1-1 0 0 0,-1 1 0 0 0,1-1 0 0 0,-1 1 0 0 0,1-1 0 0 0,0 1 0 0 0,-1-1 0 0 0,1 1 1 0 0,0 0-1 0 0,0-1 0 0 0,-1 1 0 0 0,1-1 0 0 0,0 1 0 0 0,0 0 0 0 0,0-1 0 0 0,0 1 0 0 0,0 0 0 0 0,0 0 63 0 0,0 1-974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1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7568 0 0,'0'0'166'0'0,"0"0"29"0"0,0 0 14 0 0,0 0-66 0 0,-2 2-16 0 0,-3 3 41 0 0,-1 1 137 0 0,3-3 255 0 0,3-3 16 0 0,0 0-1 0 0,0 2-34 0 0,0 4-279 0 0,-3 0-36 0 0,-7 9 329 0 0,9-14-319 0 0,0 1-57 0 0,0 0-47 0 0,1-1-41 0 0,-1 1-26 0 0,1 0-33 0 0,1 3-11 0 0,0-3 12 0 0,-1-1 44 0 0,0 2 37 0 0,0 1 0 0 0,1-1 1 0 0,0 1-1 0 0,-1-1 0 0 0,1 0 0 0 0,2 3-114 0 0,1 4 211 0 0,-3-5-159 0 0,1-1-61 0 0,3 8 164 0 0,0-2-45 0 0,2 5 56 0 0,-6-2-18 0 0,-1-12-126 0 0,0 1 0 0 0,1 0 0 0 0,-1-1 0 0 0,0 1 0 0 0,1 0 0 0 0,-1-1 1 0 0,1 1-1 0 0,-1-1 0 0 0,1 1 0 0 0,0-1 0 0 0,0 1 0 0 0,-1-1 0 0 0,1 1 1 0 0,0-1-23 0 0,4 7 123 0 0,0 3 55 0 0,-4-9-139 0 0,0 0 1 0 0,0 0 0 0 0,0 1-1 0 0,1-1 1 0 0,-1 0 0 0 0,1 0-1 0 0,-1 0 1 0 0,1 0 0 0 0,0 0-40 0 0,5 6 130 0 0,5 4-10 0 0,3-1-98 0 0,-8-6-23 0 0,-5-4 0 0 0,0 0 0 0 0,0 0 0 0 0,0 1 0 0 0,0-1 1 0 0,-1 1-1 0 0,1-1 0 0 0,0 1 0 0 0,-1 0 0 0 0,1 0 1 0 0,-1 0-1 0 0,0 0 0 0 0,1 0 0 0 0,-1 0 1 0 0,0 2 0 0 0,7 6-32 0 0,0-2 38 0 0,-4-6 17 0 0,0 0-1 0 0,-1 0 1 0 0,1 0 0 0 0,0-1-1 0 0,0 1 1 0 0,4 0-23 0 0,3 1 54 0 0,2 3 25 0 0,-12-5-66 0 0,1 0 1 0 0,-1 0-1 0 0,1 0 0 0 0,-1-1 0 0 0,1 1 0 0 0,-1-1 0 0 0,1 1 1 0 0,0-1-1 0 0,-1 1 0 0 0,1-1 0 0 0,0 0 0 0 0,-1 0 0 0 0,1 0 1 0 0,0 0-14 0 0,16 1 93 0 0,36-1 267 0 0,-36-3-271 0 0,-3-4 15 0 0,6-2 49 0 0,-15 6-119 0 0,0 1 0 0 0,-1-1-1 0 0,0 0 1 0 0,0-1 0 0 0,0 1-1 0 0,0-1 1 0 0,3-3-34 0 0,36-36 186 0 0,-25 23-136 0 0,-17 19-46 0 0,-1 0-1 0 0,0-1 1 0 0,0 1-1 0 0,0 0 1 0 0,1-1-1 0 0,-1 1 1 0 0,0 0-1 0 0,-1-1 1 0 0,1 1-1 0 0,0-1 1 0 0,0 1-1 0 0,-1-1 1 0 0,1 0-1 0 0,-1 1 0 0 0,1-1 1 0 0,-1 0-1 0 0,1 1 1 0 0,-1-1-1 0 0,0 0 1 0 0,0 0-4 0 0,1-6 18 0 0,5-6-32 0 0,-2 7 26 0 0,-1 0 39 0 0,-2 1 16 0 0,0-2 33 0 0,-1 7-88 0 0,0-1-1 0 0,0 1 1 0 0,1-1-1 0 0,-1 1 1 0 0,0 0-1 0 0,1-1 1 0 0,-1 1-1 0 0,1 0 0 0 0,0-1 1 0 0,-1 1-1 0 0,2-1-11 0 0,5-7 37 0 0,-5 6-94 0 0,-2 3-58 0 0,0 0-12 0 0,0 0-1 0 0,0 0 0 0 0,0 3 21 0 0,0 0 46 0 0,0 4-27 0 0,0-7 87 0 0,0 1-1 0 0,0-1 0 0 0,0 0 0 0 0,0 0 0 0 0,0 0 0 0 0,0 0 0 0 0,0 0 1 0 0,0 0-1 0 0,0 0 0 0 0,0 0 0 0 0,0 0 0 0 0,0 0 0 0 0,0 1 0 0 0,0-1 0 0 0,0 0 1 0 0,0 0-1 0 0,0 0 0 0 0,0 0 0 0 0,0 0 0 0 0,0 0 0 0 0,0 0 0 0 0,0 0 0 0 0,1 0 1 0 0,-1 0-1 0 0,0 0 0 0 0,0 1 0 0 0,0-1 0 0 0,0 0 0 0 0,0 0 0 0 0,0 0 0 0 0,0 0 1 0 0,0 0-1 0 0,0 0 0 0 0,0 0 0 0 0,0 0 0 0 0,0 0 0 0 0,0 0 0 0 0,0 0 1 0 0,1 0-1 0 0,-1 0 0 0 0,0 0 0 0 0,0 0 0 0 0,0 0 0 0 0,0 0 0 0 0,0 0 0 0 0,0 0 1 0 0,0 0-1 0 0,0 0 0 0 0,0 0 0 0 0,0 0 0 0 0,1 0 0 0 0,-1 0 0 0 0,0 0 0 0 0,0 0 1 0 0,0 0-1 0 0,0 0 0 0 0,0 0 2 0 0,1 0-2 0 0,0 0 1 0 0,0 1 0 0 0,-1-1-1 0 0,1 0 1 0 0,0 0 0 0 0,0 1-1 0 0,-1-1 1 0 0,1 0 0 0 0,0 1-1 0 0,-1-1 1 0 0,1 1 0 0 0,0-1 0 0 0,-1 1-1 0 0,1-1 1 0 0,0 1 0 0 0,-1 0-1 0 0,1-1 1 0 0,-1 1 0 0 0,1 0-1 0 0,-1-1 1 0 0,0 1 1 0 0,12 21 37 0 0,-10-17-29 0 0,1 0 0 0 0,-1-1 1 0 0,1 1-1 0 0,-1-1 0 0 0,1 0 0 0 0,1 0-8 0 0,-2-1 0 0 0,1 0 0 0 0,-1 0 0 0 0,0 0 0 0 0,0 1 0 0 0,0-1 0 0 0,1 2 0 0 0,-2-2 0 0 0,1 1 0 0 0,0-1 0 0 0,0 0 0 0 0,1 1 0 0 0,-1-1 0 0 0,1 0 0 0 0,5 5 0 0 0,-5-4 0 0 0,0-1 0 0 0,0 0 0 0 0,1 0 0 0 0,-1 0 0 0 0,1 0 0 0 0,0-1 0 0 0,6 3 0 0 0,-7-4 0 0 0,-1 0 0 0 0,0 0 0 0 0,0 0 0 0 0,1 1 0 0 0,-1-1 0 0 0,0 1 0 0 0,0-1 0 0 0,0 1 0 0 0,-1 0 0 0 0,3 1 0 0 0,0 1 0 0 0,0-1 0 0 0,0 0 0 0 0,1 0 0 0 0,-1 0 0 0 0,1 0 0 0 0,-1-1 0 0 0,1 0 0 0 0,1 1 0 0 0,17 5 0 0 0,-19-6 0 0 0,0 0 0 0 0,0-1 0 0 0,0 0 0 0 0,0 1 0 0 0,0-2 0 0 0,1 1 0 0 0,-1 0 0 0 0,0-1 0 0 0,2 0 0 0 0,-1 1 6 0 0,0-1-1 0 0,-1 1 0 0 0,1 0 0 0 0,0 0 0 0 0,0 1 0 0 0,1 0-5 0 0,-4-1 7 0 0,1 0 1 0 0,0 0-1 0 0,0 0 0 0 0,0 0 1 0 0,-1-1-1 0 0,1 1 0 0 0,0-1 0 0 0,0 0 1 0 0,0 0-1 0 0,0 0 0 0 0,0 0 1 0 0,0 0-1 0 0,1-1-7 0 0,-2 0 18 0 0,0 1 1 0 0,0-1-1 0 0,0 0 1 0 0,-1-1-1 0 0,1 1 1 0 0,0 0-1 0 0,-1 0 1 0 0,1-1-1 0 0,-1 1 1 0 0,1-1-19 0 0,-1 1 22 0 0,0-1 1 0 0,1 1 0 0 0,-1-1-1 0 0,1 1 1 0 0,0 0-1 0 0,-1 0 1 0 0,1 0-1 0 0,0 0 1 0 0,0 0-1 0 0,0 0-22 0 0,15-1 145 0 0,-4 2-27 0 0,4-3 63 0 0,8-11 12 0 0,-5 1 10 0 0,-10 9-73 0 0,1-2 6 0 0,0-2-34 0 0,4-5 5 0 0,-14 13-102 0 0,0-1 0 0 0,0 1-1 0 0,0 0 1 0 0,0-1 0 0 0,0 1 0 0 0,-1-1-1 0 0,1 1 1 0 0,0-1 0 0 0,0 1 0 0 0,0-1-1 0 0,-1 1 1 0 0,1-1 0 0 0,0 0 0 0 0,-1 0-1 0 0,1 1 1 0 0,-1-1 0 0 0,1 0 0 0 0,-1 0-1 0 0,1 1 1 0 0,-1-1 0 0 0,1 0 0 0 0,-1 0-1 0 0,0 0 1 0 0,0 0 0 0 0,1 0 0 0 0,-1 0-1 0 0,0 0 1 0 0,0 0 0 0 0,0 0 0 0 0,0 0-1 0 0,0 1 1 0 0,0-1 0 0 0,0 0 0 0 0,0 0-1 0 0,0 0 1 0 0,-1-1-5 0 0,1-4 16 0 0,1-10 17 0 0,0 11-19 0 0,-1 1-1 0 0,0-1 1 0 0,0 1 0 0 0,0 0 0 0 0,0-1 0 0 0,-1 1-1 0 0,1 0 1 0 0,-1-1 0 0 0,-2-2-14 0 0,-21-35 28 0 0,7 22-75 0 0,8 12-32 0 0,-1 1-52 0 0,0 3-40 0 0,7 3 133 0 0,1 0 1 0 0,0 0-1 0 0,0-1 1 0 0,-1 1-1 0 0,1 0 0 0 0,0-1 1 0 0,0 1-1 0 0,0-1 0 0 0,0 0 38 0 0,-4-4-173 0 0,1 0-6 0 0,-1 1-40 0 0,1 0-54 0 0,-1 1-71 0 0,2 2 69 0 0,0 0-43 0 0,0 1-46 0 0,0 0-50 0 0,3 1 140 0 0,0 0-36 0 0,1 0-405 0 0,-1 0 106 0 0,1-1-49 0 0,0 0-766 0 0,0-3-596 0 0,0-5-1138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9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10448 0 0,'0'0'301'0'0,"0"0"4"0"0,0 0-141 0 0,0 0-65 0 0,0 2 97 0 0,0 2-39 0 0,0 7 68 0 0,0-7-85 0 0,0 3 106 0 0,0-3-72 0 0,0 0 40 0 0,0 4-107 0 0,0 1 80 0 0,0 4 86 0 0,0 18 429 0 0,0-19-494 0 0,0-3-68 0 0,0-1-58 0 0,1 11 141 0 0,-1 18 291 0 0,-1-25-371 0 0,-1-1-39 0 0,-3 5 52 0 0,3-9-85 0 0,0-1 0 0 0,1 1 0 0 0,0 0 0 0 0,0-1 0 0 0,0 1 0 0 0,1 0-71 0 0,0 55 523 0 0,0 1-120 0 0,0-31-251 0 0,0-1-34 0 0,0 1-38 0 0,0 0-37 0 0,3-17 5 0 0,7-1-19 0 0,-7-7 23 0 0,-3 2-49 0 0,-1-6 6 0 0,1 10 6 0 0,0-11-67 0 0,0-2-35 0 0,0 0-128 0 0,0 0 101 0 0,0 0-61 0 0,0 0-81 0 0,0 0 78 0 0,0 0-38 0 0,0 0-43 0 0,0 0-38 0 0,1 0-403 0 0,-1 0 97 0 0,0 0-55 0 0,2 0-772 0 0,2 0-609 0 0,5 0-1155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2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3 7856 0 0,'0'0'174'0'0,"0"0"29"0"0,0 0 13 0 0,0-3-31 0 0,-8 4-137 0 0,4-1-7 0 0,-2 1 46 0 0,0 0 63 0 0,-2-1 84 0 0,4 0-66 0 0,0 1-43 0 0,-6 4 256 0 0,7-2-237 0 0,-1 0 60 0 0,-1 0 82 0 0,-2 0 104 0 0,-14 8 48 0 0,15-8-165 0 0,2 0-95 0 0,1-1-59 0 0,1 1-55 0 0,0 0-21 0 0,-2-1 52 0 0,-6 2 158 0 0,1 0-47 0 0,-3 6 39 0 0,6-5-185 0 0,0 1 72 0 0,-20 20 660 0 0,22-20-674 0 0,1-2-54 0 0,-2 7 74 0 0,-2 3 17 0 0,3-7-84 0 0,2 1 27 0 0,1 16 199 0 0,2-16-227 0 0,-1-3-49 0 0,2 0 34 0 0,9 5-28 0 0,-9-7 47 0 0,-2 3 28 0 0,0 1-37 0 0,0-7-63 0 0,0 0-1 0 0,0 0 1 0 0,0 1 0 0 0,0-1 0 0 0,0 0 0 0 0,0 0-1 0 0,0 0 1 0 0,0 0 0 0 0,0 0 0 0 0,0 0 0 0 0,0 0-1 0 0,0 0 1 0 0,0 0 0 0 0,0 0 0 0 0,0 1 0 0 0,0-1-1 0 0,0 0 1 0 0,0 0 0 0 0,0 0 0 0 0,0 0 0 0 0,0 0-1 0 0,0 0 1 0 0,1 0 0 0 0,-1 0 0 0 0,0 0 0 0 0,0 0-1 0 0,0 0 1 0 0,0 0 0 0 0,0 1 0 0 0,0-1 0 0 0,0 0-1 0 0,0 0 1 0 0,0 0 0 0 0,0 0 0 0 0,0 0 0 0 0,0 0 0 0 0,0 0-1 0 0,0 0 1 0 0,1 0 0 0 0,-1 0 0 0 0,0 0 0 0 0,0 0-1 0 0,0 0 1 0 0,0 0 0 0 0,0 0 0 0 0,0 0 0 0 0,0 0-1 0 0,0 0 1 0 0,0 0 0 0 0,0 0 0 0 0,1 0 0 0 0,-1 0-1 0 0,0 0 1 0 0,0 0 0 0 0,0 0 0 0 0,0 0 0 0 0,0 0-2 0 0,26 0 205 0 0,-23 0-116 0 0,2 0-7 0 0,0-1-66 0 0,-1 1 0 0 0,0-1 0 0 0,0 0 1 0 0,0 0-1 0 0,0 0 0 0 0,0-1 1 0 0,0 1-1 0 0,0-1 0 0 0,1-1-16 0 0,-3 2 8 0 0,0 0 0 0 0,-1 1 0 0 0,1 0 0 0 0,0-1 0 0 0,0 1 0 0 0,-1 0 0 0 0,1 0 0 0 0,0-1 0 0 0,0 2-8 0 0,12-4 35 0 0,-7 0-9 0 0,-4 2-17 0 0,1-1 0 0 0,0 1 1 0 0,-1-1-1 0 0,0 0 1 0 0,1 0-1 0 0,-1-1 1 0 0,0 1-1 0 0,0-1 0 0 0,0 1 1 0 0,2-4-10 0 0,-3 2 4 0 0,-2 3-2 0 0,0 0 1 0 0,1 1-1 0 0,-1-1 0 0 0,0 0 0 0 0,1 1 0 0 0,-1-1 0 0 0,0 1 0 0 0,1-1 1 0 0,-1 0-1 0 0,1 1 0 0 0,-1-1 0 0 0,1 1 0 0 0,-1 0 0 0 0,1-1 0 0 0,-1 1 0 0 0,1-1 1 0 0,0 1-1 0 0,-1 0 0 0 0,1-1 0 0 0,-1 1 0 0 0,1 0 0 0 0,0 0-2 0 0,4-3 13 0 0,0 0-12 0 0,-1 0 1 0 0,1-1-1 0 0,-1 1 0 0 0,0-1 1 0 0,0 0-1 0 0,0 0 0 0 0,0-1-1 0 0,12-12 55 0 0,-3 4-44 0 0,3-1-11 0 0,0 12 0 0 0,-1-1 0 0 0,-9 0 0 0 0,4-2 0 0 0,-5 7 0 0 0,-1-1 0 0 0,1 1 0 0 0,-1 0 0 0 0,0 0 0 0 0,0 0 0 0 0,0 0 0 0 0,0 1 0 0 0,0 0 0 0 0,0-1 0 0 0,2 4 0 0 0,19 20-1 0 0,-21-17 2 0 0,1 3 17 0 0,0-4 20 0 0,-4-7-25 0 0,0 1-1 0 0,-1-1 1 0 0,1 1-1 0 0,0-1 1 0 0,0 1-1 0 0,-1-1 1 0 0,1 1-1 0 0,-1-1 1 0 0,1 1-1 0 0,-1 0 1 0 0,1-1-1 0 0,-1 1 1 0 0,0 0 0 0 0,0-1-13 0 0,2 15 106 0 0,5 3-19 0 0,-3-9-26 0 0,6 11 179 0 0,-3-4-25 0 0,-6-2-21 0 0,-1-12-158 0 0,0 0-1 0 0,0 0 0 0 0,-1 0 1 0 0,1 0-1 0 0,-1 0 1 0 0,0 0-1 0 0,-1 2-35 0 0,-6 13 216 0 0,8-17-200 0 0,-1 0 0 0 0,1 0 0 0 0,0 0-1 0 0,0 0 1 0 0,-1 0 0 0 0,1 0-1 0 0,0 0 1 0 0,0 0 0 0 0,0 1 0 0 0,0-1-1 0 0,0 0 1 0 0,0 0 0 0 0,0 0-16 0 0,8 20 161 0 0,-3-9-63 0 0,-4 10 67 0 0,-8 10 40 0 0,5-26-156 0 0,1 0 0 0 0,-1 0 0 0 0,1 0 0 0 0,0 1 0 0 0,1 2-49 0 0,0 17 153 0 0,1-17-87 0 0,0 0-1 0 0,-1 0 0 0 0,-1 0 1 0 0,0 0-1 0 0,0 1 0 0 0,-1 2-65 0 0,-8 9 176 0 0,4 5 0 0 0,1-11-56 0 0,3-12-92 0 0,1 1 0 0 0,0-1-1 0 0,0 0 1 0 0,0 1 0 0 0,0-1 0 0 0,1 1-1 0 0,-1-1 1 0 0,1 1 0 0 0,0 0-28 0 0,0-1 24 0 0,0 0-1 0 0,0 0 1 0 0,0 0 0 0 0,-1-1 0 0 0,1 1 0 0 0,-1 0 0 0 0,0 0-1 0 0,0 0 1 0 0,0 0 0 0 0,0-1 0 0 0,0 1-24 0 0,-3 2 66 0 0,1 0-1 0 0,-1 0 1 0 0,0-1 0 0 0,0 1-1 0 0,-1 0-65 0 0,-12 13 179 0 0,11-11-116 0 0,1-1 0 0 0,-1 0 1 0 0,0 0-1 0 0,-1-1 1 0 0,1 0-1 0 0,-5 2-63 0 0,-2 0 82 0 0,-5 2-11 0 0,15-8-59 0 0,1 0 0 0 0,0 0 0 0 0,-1-1-1 0 0,0 1 1 0 0,1-1 0 0 0,-1 0 0 0 0,1 1-1 0 0,-3-1-11 0 0,-20-2 41 0 0,14 2-32 0 0,-14-1 61 0 0,21 1-61 0 0,0-1 0 0 0,0 1-1 0 0,0-1 1 0 0,1 0 0 0 0,-1 0-1 0 0,0-1 1 0 0,1 1 0 0 0,-1-1-1 0 0,-2-1-8 0 0,-18-6-67 0 0,3-1-15 0 0,12 4 20 0 0,-3-1 12 0 0,-5-4-19 0 0,7 4-42 0 0,2 0-61 0 0,-2-2-103 0 0,4 2 32 0 0,1 1 52 0 0,-1-2 8 0 0,0-3-50 0 0,-1 0-27 0 0,1 4 30 0 0,1 0-20 0 0,-1 1-68 0 0,0-1-204 0 0,1 1 75 0 0,-1-1-21 0 0,0-4-171 0 0,-1 0-77 0 0,1 3 143 0 0,1 2 0 0 0,-1-1-114 0 0,-10-9-991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3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12600 0 0,'0'0'366'0'0,"0"0"-128"0"0,2 0-109 0 0,8 0-47 0 0,-3 0-46 0 0,-4 0-48 0 0,-1 0-51 0 0,-1 0-52 0 0,-1 0-55 0 0,1 0-57 0 0,2 0-59 0 0,-3 0-10 0 0,1 0-49 0 0,-1 0-44 0 0,1 0-37 0 0,-1 0-128 0 0,0 0-37 0 0,0 0-1314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1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9792 0 0,'0'0'289'0'0,"0"0"-8"0"0,0 0-107 0 0,0 0-45 0 0,0 0 136 0 0,3 0 241 0 0,0 0-363 0 0,1 0 50 0 0,6 5 558 0 0,-6-2-485 0 0,-2-1-168 0 0,0-1-34 0 0,0 1-40 0 0,0 0-49 0 0,2 2 153 0 0,0 1 47 0 0,11 9 485 0 0,-6-4-272 0 0,-3-5-187 0 0,-1 0-91 0 0,-1 0-68 0 0,6 7 258 0 0,5 19 463 0 0,-6-11-347 0 0,-4-11-264 0 0,3 5 128 0 0,1 1-12 0 0,-5-6-138 0 0,-1 7 41 0 0,-3-16-162 0 0,0 1 0 0 0,0 0 1 0 0,0 0-1 0 0,0 0 0 0 0,0 0 0 0 0,0 0 0 0 0,0-1 0 0 0,0 1 1 0 0,0 0-1 0 0,1 0 0 0 0,-1 0 0 0 0,0-1 0 0 0,1 1 0 0 0,-1 0 0 0 0,1 0-9 0 0,9 4 128 0 0,-5 8-10 0 0,5 7-27 0 0,-6-10-53 0 0,-4-9-36 0 0,0 0-1 0 0,1 0 0 0 0,-1-1 0 0 0,1 1 1 0 0,-1 0-1 0 0,1 0 0 0 0,-1-1 0 0 0,1 1 1 0 0,-1 0-1 0 0,1-1 0 0 0,-1 1 0 0 0,1 0 1 0 0,0-1-1 0 0,0 1-1 0 0,20 19 75 0 0,-19-18-43 0 0,-2-2-82 0 0,0 0-7 0 0,0 0-34 0 0,0 0-16 0 0,0 0-32 0 0,0 0-39 0 0,0 0-41 0 0,0 0-45 0 0,0 0-43 0 0,0 0-39 0 0,0 0-35 0 0,0 0-248 0 0,0 0-60 0 0,0 0-45 0 0,0 0-33 0 0,0 0-1377 0 0,0 0-1221 0 0</inkml:trace>
  <inkml:trace contextRef="#ctx0" brushRef="#br0" timeOffset="440.34">489 63 7976 0 0,'0'0'174'0'0,"0"0"29"0"0,0 0 14 0 0,3 0-26 0 0,-3 0-189 0 0,1 0-1 0 0,-1 0 1 0 0,1 0-1 0 0,-1 0 1 0 0,1 0 0 0 0,-1 0-1 0 0,1 0 1 0 0,-1 0-1 0 0,0 0 1 0 0,1 1 0 0 0,-1-1-1 0 0,1 0 1 0 0,-1 0-1 0 0,1 0 1 0 0,-1 1 0 0 0,0-1-1 0 0,1 0 1 0 0,-1 0-1 0 0,1 1 1 0 0,-1-1 0 0 0,0 0-1 0 0,1 1 1 0 0,-1-1-1 0 0,0 0 1 0 0,0 1 0 0 0,1-1-1 0 0,-1 1 1 0 0,0-1-1 0 0,0 0 1 0 0,1 1-2 0 0,0 17-8 0 0,-1-11 7 0 0,1-1 34 0 0,0-2 56 0 0,5 1 212 0 0,-6-4-273 0 0,1-1 0 0 0,0 1 0 0 0,-1-1 1 0 0,1 0-1 0 0,-1 1 0 0 0,1-1 0 0 0,-1 1 0 0 0,0-1 0 0 0,1 1 0 0 0,-1 0 0 0 0,1-1 1 0 0,-1 1-1 0 0,0-1 0 0 0,1 1 0 0 0,-1 0 0 0 0,0-1 0 0 0,0 1 0 0 0,0 0 0 0 0,1-1 1 0 0,-1 1-1 0 0,0 0 0 0 0,0-1 0 0 0,0 1 0 0 0,0 0 0 0 0,0-1 0 0 0,0 1-28 0 0,0 6 266 0 0,-1-6-185 0 0,1 1 0 0 0,0 0 0 0 0,0-1 0 0 0,0 1 0 0 0,0 0 0 0 0,0-1 0 0 0,0 1 1 0 0,1-1-1 0 0,-1 1 0 0 0,1 0 0 0 0,-1-1 0 0 0,1 2-81 0 0,5 1 343 0 0,-5-4-326 0 0,-1 0-1 0 0,0 0 1 0 0,1 0 0 0 0,-1 0 0 0 0,0 0 0 0 0,1 0-1 0 0,-1 1 1 0 0,0-1 0 0 0,1 0 0 0 0,-1 0 0 0 0,0 0-1 0 0,1 1 1 0 0,-1-1 0 0 0,0 0 0 0 0,0 1 0 0 0,1-1 0 0 0,-1 0-1 0 0,0 0 1 0 0,0 1 0 0 0,0-1 0 0 0,1 0 0 0 0,-1 1-1 0 0,0-1 1 0 0,0 1 0 0 0,0-1 0 0 0,0 0 0 0 0,0 1 0 0 0,0-1-1 0 0,0 0 1 0 0,0 1 0 0 0,0-1 0 0 0,0 1 0 0 0,0-1-1 0 0,0 0 1 0 0,0 1 0 0 0,0-1 0 0 0,0 0 0 0 0,0 1-1 0 0,0-1 1 0 0,0 1 0 0 0,0-1 0 0 0,-1 0 0 0 0,1 1 0 0 0,0-1-1 0 0,0 0 1 0 0,0 1 0 0 0,-1-1 0 0 0,1 0 0 0 0,0 0-17 0 0,-5 7 249 0 0,-2 4 151 0 0,7-10-372 0 0,0 0-1 0 0,0-1 1 0 0,0 1 0 0 0,0 0-1 0 0,-1 0 1 0 0,1-1-1 0 0,0 1 1 0 0,0 0-1 0 0,0-1 1 0 0,0 1-1 0 0,1 0 1 0 0,-1 0-1 0 0,0-1 1 0 0,0 1-1 0 0,0 0 1 0 0,1-1-1 0 0,-1 1 1 0 0,0 0-28 0 0,11 12 540 0 0,-10-11-285 0 0,0 0-57 0 0,0-1-52 0 0,0 1-42 0 0,-1 0-23 0 0,0 0-36 0 0,-1 3 18 0 0,1-3-11 0 0,-1-1 47 0 0,1 12 398 0 0,0-11-96 0 0,0-2-45 0 0,0 3-11 0 0,0-2-423 0 0,0 1 54 0 0,0-1 48 0 0,0 2 42 0 0,0-1 61 0 0,0 1 42 0 0,0 0 76 0 0,0 2 172 0 0,0-1 161 0 0,0-3-263 0 0,0-2-172 0 0,0-2-55 0 0,0 0-65 0 0,0-2-78 0 0,0-20 137 0 0,-1-11-28 0 0,1 31-54 0 0,0 0 1 0 0,1 0-1 0 0,0 0 1 0 0,-1 1-1 0 0,2-3 0 0 0,9-14 0 0 0,-6-5 0 0 0,4 5-24 0 0,9-8-154 0 0,-16 26 163 0 0,0 0-2 0 0,0-1-1 0 0,0 1 1 0 0,1-1-1 0 0,-1 1 0 0 0,1 0 1 0 0,0 0-1 0 0,0 0 1 0 0,0 1-1 0 0,0-1 1 0 0,0 1-1 0 0,1-1 1 0 0,-1 1-1 0 0,1 0 1 0 0,1 0 17 0 0,16-7-94 0 0,-6 2 42 0 0,12 2-12 0 0,-16-1 29 0 0,-10 5 30 0 0,-1 1 1 0 0,1-1 0 0 0,0 0 0 0 0,0 1 0 0 0,0-1 0 0 0,0 1-1 0 0,0 0 1 0 0,0-1 0 0 0,0 1 0 0 0,0 0 0 0 0,0-1 0 0 0,0 1-1 0 0,0 0 1 0 0,0 0 0 0 0,0 0 0 0 0,0 0 0 0 0,0 0 0 0 0,0 0-1 0 0,0 0 1 0 0,1 0 0 0 0,-1 0 0 0 0,0 1 0 0 0,0-1-1 0 0,0 1 5 0 0,10 3-29 0 0,7 3-22 0 0,-2-5-13 0 0,0 0 9 0 0,2 4 40 0 0,-7-1 13 0 0,-9-4 2 0 0,1-1 0 0 0,-1 1 0 0 0,1 0 0 0 0,-1 0 0 0 0,0 0 0 0 0,1 0 0 0 0,-1 0 0 0 0,0 0 0 0 0,2 2 0 0 0,-2-1 0 0 0,-1 1 0 0 0,1-1 0 0 0,-1 0 0 0 0,0 0 0 0 0,0 1 0 0 0,0-1 0 0 0,0 1 0 0 0,0 2 0 0 0,0-3 0 0 0,3 6 0 0 0,1 0 0 0 0,0 0 0 0 0,0 0 0 0 0,1 0 0 0 0,0-1 0 0 0,0 0 0 0 0,1 0 0 0 0,4 3 0 0 0,-6-5 0 0 0,-3-3 0 0 0,-1-1 0 0 0,1 1 0 0 0,-1 0 0 0 0,0 0 0 0 0,1 0 0 0 0,-1 0 0 0 0,0 0 0 0 0,0 1 0 0 0,0-1 0 0 0,-1 0 0 0 0,1 0 0 0 0,-1 1 0 0 0,1-1 0 0 0,-1 1 0 0 0,4 10 0 0 0,2 0 0 0 0,-5-12 0 0 0,0 1 0 0 0,-1-1 0 0 0,1 0 0 0 0,0 1 0 0 0,-1-1 0 0 0,1 1 0 0 0,-1-1 0 0 0,1 1 0 0 0,-1-1 0 0 0,0 1 0 0 0,1 0 0 0 0,-1-1 0 0 0,0 1 0 0 0,2 14 0 0 0,11-1 0 0 0,-11-14 0 0 0,-1 1 0 0 0,0-1 0 0 0,1 0 0 0 0,-1 0 0 0 0,0 1 0 0 0,0-1 0 0 0,0 0 0 0 0,0 1 0 0 0,0-1 0 0 0,-1 1 0 0 0,1 0 0 0 0,0-1 0 0 0,-1 1 0 0 0,1-1 0 0 0,-1 1 0 0 0,1 0 0 0 0,-1-1 0 0 0,0 1 0 0 0,0 0 0 0 0,0 0 0 0 0,0-1 0 0 0,0 0 0 0 0,0 0 0 0 0,0-1 0 0 0,0 1 0 0 0,0 0 0 0 0,0 0 0 0 0,0 0 0 0 0,1 0 0 0 0,-1-1 0 0 0,0 1 0 0 0,0 0 0 0 0,1 0 0 0 0,-1 0 0 0 0,1 0 0 0 0,0 0-2 0 0,-1-1 0 0 0,1 0 0 0 0,0 1 0 0 0,0-1 0 0 0,0 0-1 0 0,-1 0 1 0 0,1 1 0 0 0,0-1 0 0 0,0 0 0 0 0,0 0-1 0 0,0 0 1 0 0,0 0 0 0 0,-1 0 0 0 0,2 0 2 0 0,0 0-23 0 0,-1 0 0 0 0,1 0 0 0 0,0 0 1 0 0,-1 1-1 0 0,1-1 0 0 0,0 1 0 0 0,-1-1 0 0 0,1 1 0 0 0,-1-1 1 0 0,1 1-1 0 0,-1 0 0 0 0,1 0 0 0 0,-1 0 0 0 0,0 0 1 0 0,1 0-1 0 0,-1 0 0 0 0,0 0 0 0 0,1 1 23 0 0,0-1-610 0 0,-1 0 86 0 0,1 0 71 0 0,0 0 59 0 0,1-1-212 0 0,1-1-280 0 0,-2 1 475 0 0,-1 0-102 0 0,0-1-104 0 0,6 1-1459 0 0,2 0-1176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0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421 348 5328 0 0,'0'0'116'0'0,"0"-3"17"0"0,0 0-92 0 0,0 2-29 0 0,0-2 31 0 0,0-5 59 0 0,0-6 85 0 0,0 9-40 0 0,-3-2 70 0 0,2 5-108 0 0,-2 1 52 0 0,2 1-2 0 0,-2 0 43 0 0,1 0 51 0 0,-1 0 58 0 0,0-3 268 0 0,-7-8-17 0 0,8 10-291 0 0,1 0-62 0 0,-1 0-54 0 0,0 1-44 0 0,0-1-26 0 0,0 1-37 0 0,-3 1 19 0 0,4 0-12 0 0,-1-1 50 0 0,-3-1 127 0 0,0 0-61 0 0,-1-1-24 0 0,0-2 21 0 0,-2 0 51 0 0,2 2 13 0 0,0 0 48 0 0,-1 2 103 0 0,-12 0 137 0 0,-3 0-98 0 0,-14 0 180 0 0,25 0-515 0 0,-2 6-55 0 0,-10 6 35 0 0,-40 20 11 0 0,56-27-78 0 0,0 0 0 0 0,1 0 0 0 0,0 0 0 0 0,0 1 0 0 0,0 0 0 0 0,-2 4 0 0 0,-9 8 0 0 0,-31 30 13 0 0,35-35 62 0 0,9-8 71 0 0,4 2-89 0 0,-1-1-11 0 0,-2 0-2 0 0,-2 4 24 0 0,10 1-46 0 0,-2-6-21 0 0,-1 10 0 0 0,-2-14-3 0 0,0 0 0 0 0,0 0 1 0 0,0 0-1 0 0,0 0 1 0 0,0-1-1 0 0,0 1 1 0 0,1 0-1 0 0,-1 0 0 0 0,0 0 1 0 0,0 0-1 0 0,1-1 1 0 0,-1 1-1 0 0,0 0 0 0 0,1 0 1 0 0,-1 0 1 0 0,13 4-109 0 0,19 21-94 0 0,-14-18 229 0 0,-1-2 34 0 0,-11-5-29 0 0,1 2 0 0 0,0-1 0 0 0,-1 1 0 0 0,0 0 0 0 0,1 1 0 0 0,0 0-31 0 0,3 1 3 0 0,0 0-1 0 0,0-1 1 0 0,0-1-1 0 0,1 0 1 0 0,-1 0-1 0 0,3-1-2 0 0,5 2 10 0 0,-12-3 5 0 0,0 0-1 0 0,-1 0 0 0 0,1-1 1 0 0,3 0-15 0 0,-3 0 21 0 0,-1 0 0 0 0,1 0 0 0 0,-1 1 0 0 0,5 1-21 0 0,21 8 88 0 0,-2-5 0 0 0,-8 6 2 0 0,5-6 13 0 0,-13 1-36 0 0,-1 0 25 0 0,0-5 81 0 0,-1-1-76 0 0,-9 0-7 0 0,-2 0-2 0 0,0 0 17 0 0,0 0 75 0 0,0 7 10 0 0,0 2 33 0 0,0-3-86 0 0,-4-1-47 0 0,-7 3-10 0 0,3-4-71 0 0,6-3-5 0 0,1 0 0 0 0,-1 0 0 0 0,1 0 0 0 0,-1 0 0 0 0,1 0 0 0 0,-1-1 0 0 0,1 1 0 0 0,-1-1-1 0 0,1 1 1 0 0,-1-1 0 0 0,0 0 0 0 0,1 0 0 0 0,-1 1 0 0 0,0-1-4 0 0,-74 0 152 0 0,73 0-146 0 0,-1 0 1 0 0,1 0-1 0 0,0 1 1 0 0,-1-1 0 0 0,1 1-1 0 0,0 0 1 0 0,0 0-1 0 0,0 0 1 0 0,-3 1-7 0 0,-9 4 32 0 0,9-5-31 0 0,0-1 1 0 0,0 0 0 0 0,0 0 0 0 0,0 0 0 0 0,0 0 0 0 0,0-1 0 0 0,0 0-1 0 0,0 0 1 0 0,0-1 0 0 0,-1 0-2 0 0,0 0-6 0 0,-1 0-1 0 0,1 1 1 0 0,-1 0 0 0 0,-3 0 6 0 0,-9 1-112 0 0,-10 0-47 0 0,14 0 45 0 0,14 0 91 0 0,1-1 0 0 0,-1 1 0 0 0,0 0 0 0 0,0 0 0 0 0,1-1 0 0 0,-1 1 0 0 0,0-1 0 0 0,1 0 0 0 0,-1 1 0 0 0,0-1 0 0 0,1 0 0 0 0,-1 0 0 0 0,1 0 23 0 0,-10-5-214 0 0,-2 4-81 0 0,11 2 290 0 0,0 0-33 0 0,0 0-33 0 0,0 0-35 0 0,0 0-36 0 0,0 0-36 0 0,0 0-36 0 0,0 0-38 0 0,0 0-37 0 0,0 0-40 0 0,0 0-39 0 0,0 0-40 0 0,0 0-42 0 0,0 0-40 0 0,0 0-44 0 0,0 0-42 0 0,-4 0-1210 0 0,-3 0-1010 0 0</inkml:trace>
  <inkml:trace contextRef="#ctx0" brushRef="#br0" timeOffset="529.28">547 1 7224 0 0,'0'0'165'0'0,"0"0"22"0"0,0 0 7 0 0,3 2-23 0 0,10 9-136 0 0,-8-9-40 0 0,-1 1 26 0 0,-1-2 35 0 0,-1 2 35 0 0,0 1 36 0 0,0 1-11 0 0,25 27 766 0 0,-23-22-587 0 0,0-1-72 0 0,6 3 15 0 0,-3-5-103 0 0,-4-5-91 0 0,-1 0 0 0 0,0 0-1 0 0,0 1 1 0 0,0-1-1 0 0,0 0 1 0 0,0 1 0 0 0,0-1-1 0 0,-1 1 1 0 0,1 0 0 0 0,0 1-44 0 0,3 16 211 0 0,-4-15-148 0 0,0-1 0 0 0,0 1-1 0 0,1-1 1 0 0,-1 1 0 0 0,1-1 0 0 0,0 1-1 0 0,1 0-62 0 0,7 10 253 0 0,0-1-20 0 0,-1 7 55 0 0,-4 11 90 0 0,6 0-56 0 0,-6-1-30 0 0,6 1-4 0 0,-6-1-8 0 0,0-14-153 0 0,-3-11-69 0 0,-1 1-1 0 0,1-1 0 0 0,-1 1 1 0 0,0 0-1 0 0,0-1 1 0 0,-1 1-58 0 0,0 8 108 0 0,-1-8-51 0 0,1-1 0 0 0,0 1-1 0 0,1-1 1 0 0,-1 1 0 0 0,1-1 0 0 0,1 1-57 0 0,3 8 160 0 0,-3-11-122 0 0,-1-1 0 0 0,0 0 0 0 0,0 0-1 0 0,0 1 1 0 0,0-1 0 0 0,-1 1 0 0 0,1-1 0 0 0,-1 2-38 0 0,0 14 195 0 0,0 34 322 0 0,0-30-245 0 0,0-21-106 0 0,0 1-6 0 0,0 23 145 0 0,0-23-155 0 0,0-3-12 0 0,0 0-2 0 0,0 0 0 0 0,0 0 12 0 0,0 0 51 0 0,0-3 22 0 0,0-4-58 0 0,0-1-44 0 0,0-11 16 0 0,0 2-98 0 0,0-19-45 0 0,0 34 10 0 0,0-1-2 0 0,0 1 0 0 0,0-1 0 0 0,0 0 0 0 0,0 1 0 0 0,1-1 0 0 0,-1 1 0 0 0,1-1 0 0 0,0 1 0 0 0,0-1 0 0 0,0 1 0 0 0,0-1 0 0 0,1 0 0 0 0,-1 0 0 0 0,0 1 1 0 0,0 0 0 0 0,0-1 0 0 0,0 1 0 0 0,0-1 0 0 0,-1 1 0 0 0,1-1 0 0 0,-1 0 0 0 0,1 1 0 0 0,-1-1 0 0 0,0 1 0 0 0,0-2-1 0 0,-1 1 3 0 0,1 1 0 0 0,0-1 0 0 0,0 1-1 0 0,1 0 1 0 0,-1-1 0 0 0,0 1 0 0 0,1-1 0 0 0,0 1-1 0 0,-1 0 1 0 0,1 0 0 0 0,0-1 0 0 0,0 1 0 0 0,0 0-1 0 0,0 0 1 0 0,1 0 0 0 0,-1 0 0 0 0,1 0 0 0 0,-1 0-1 0 0,1 0-2 0 0,1-2 0 0 0,0 1 0 0 0,-1-1 0 0 0,1 1 0 0 0,-1-1 0 0 0,0 0 0 0 0,-1 0 0 0 0,1 0 0 0 0,0-1 0 0 0,-1 2 0 0 0,0 0 0 0 0,0 0 0 0 0,1 1 0 0 0,-1-1 0 0 0,1 0 0 0 0,-1 0 0 0 0,2 0 0 0 0,10-5 0 0 0,-8-5 0 0 0,-4 11 1 0 0,0 0-1 0 0,0 0 0 0 0,1 0 0 0 0,-1 1 0 0 0,0-1 0 0 0,1 0 0 0 0,-1 1 0 0 0,1-1 0 0 0,-1 1 0 0 0,1-1 0 0 0,0 1 0 0 0,0 0 0 0 0,-1 0 1 0 0,1-1-1 0 0,0 1 0 0 0,0 1 0 0 0,0-1 0 0 0,2 0 0 0 0,2-1-4 0 0,1 1 1 0 0,0 0-1 0 0,0 0 1 0 0,-1 1-1 0 0,6 0 4 0 0,3 2-57 0 0,4 5 33 0 0,-9-2 15 0 0,-8-5 5 0 0,0 1 1 0 0,0-1-1 0 0,0 1 1 0 0,-1 0-1 0 0,1 0 1 0 0,0 0 0 0 0,-1 0-1 0 0,1 0 1 0 0,-1 0-1 0 0,1 0 1 0 0,-1 0-1 0 0,1 1 1 0 0,-1-1-1 0 0,0 1 1 0 0,1 0 3 0 0,9 9-2 0 0,15 0 2 0 0,-24-10 0 0 0,0 1 0 0 0,0 0 0 0 0,-1-1 0 0 0,1 1 0 0 0,-1 0 0 0 0,0 0 0 0 0,1-1 0 0 0,0 3 0 0 0,-1-1 0 0 0,1-1 0 0 0,0 1 0 0 0,0 0 0 0 0,0-1 0 0 0,0 1 0 0 0,1-1 0 0 0,-1 0 0 0 0,1 1 0 0 0,0-1 0 0 0,8 4 0 0 0,-8-4 0 0 0,0-1 0 0 0,-1 0 0 0 0,1 1 0 0 0,0 0 0 0 0,-1 0 0 0 0,1 0 0 0 0,-1 0 0 0 0,0 0 0 0 0,1 0 0 0 0,-1 1 0 0 0,1 2 0 0 0,3 5 6 0 0,-2-1-21 0 0,0 0 0 0 0,1 0 0 0 0,0 0 0 0 0,1-1 0 0 0,0 0 1 0 0,0 0-1 0 0,2 0 15 0 0,7 13-47 0 0,-4 0 43 0 0,-8-15 12 0 0,2 25 45 0 0,6-15-53 0 0,-8 0-10 0 0,-4-9-11 0 0,1-5 18 0 0,0 0 0 0 0,0 0-1 0 0,0 1 1 0 0,0-1 0 0 0,0 0 0 0 0,1 0-1 0 0,-1 0 1 0 0,1 0 0 0 0,-1 0-1 0 0,1 1 4 0 0,10 11-21 0 0,-7-10-83 0 0,-1-1 48 0 0,1 1 9 0 0,-1-1-30 0 0,-1-2-11 0 0,0 2-47 0 0,-1-2-70 0 0,0-1 33 0 0,1 0-91 0 0,1-1 80 0 0,4-1-158 0 0,-6 2 208 0 0,0-1-36 0 0,4-1-219 0 0,1-1-116 0 0,0 0-65 0 0,1-1-83 0 0,1 1-104 0 0,7-11-716 0 0</inkml:trace>
  <inkml:trace contextRef="#ctx0" brushRef="#br0" timeOffset="902.68">1841 395 6896 0 0,'-2'0'28'0'0,"0"0"1"0"0,0-1-1 0 0,0 1 0 0 0,0-1 1 0 0,0 1-1 0 0,0-1 1 0 0,1 0-1 0 0,-1 1 0 0 0,0-1 1 0 0,-1-1-29 0 0,-4-1 108 0 0,4 6-71 0 0,3-2-37 0 0,0-1 0 0 0,-1 0 0 0 0,1 0 0 0 0,0 1 0 0 0,0-1 1 0 0,0 0-1 0 0,0 1 0 0 0,0-1 0 0 0,0 0 0 0 0,-1 1 0 0 0,1-1 0 0 0,0 0 0 0 0,0 0 0 0 0,-1 1 0 0 0,1-1 0 0 0,0 0 0 0 0,0 0 0 0 0,-1 0 0 0 0,1 1 0 0 0,0-1 0 0 0,0 0 0 0 0,-1 0 0 0 0,1 0 0 0 0,0 0 1 0 0,-1 0-1 0 0,1 0 0 0 0,0 0 0 0 0,-1 1 0 0 0,1-1 0 0 0,0 0 0 0 0,-1 0 0 0 0,1 0 0 0 0,0 0 0 0 0,-1 0 0 0 0,1 0 0 0 0,0 0 0 0 0,0-1 0 0 0,-1 1 0 0 0,1 0 0 0 0,0 0 0 0 0,-1 0 0 0 0,1 0 0 0 0,0 0 1 0 0,-1 0-1 0 0,1-1 0 0 0,0 1 0 0 0,0 0 0 0 0,-1 0 0 0 0,1 0 0 0 0,-2-3 43 0 0,0-1-79 0 0,0 1-17 0 0,0 1 75 0 0,0 1 37 0 0,-1 1 46 0 0,0 0 56 0 0,-2-1 67 0 0,-7 1 318 0 0,-6-1 107 0 0,5 1-249 0 0,4 1-114 0 0,0 2-64 0 0,1 2-62 0 0,-4 1 106 0 0,1-4-48 0 0,4-2-75 0 0,5 0-100 0 0,0 0 1 0 0,-1-1-1 0 0,1 2 1 0 0,0-1-1 0 0,0 0 1 0 0,0 0 0 0 0,0 1-1 0 0,-1-1 1 0 0,1 1-1 0 0,-1 0-47 0 0,-6 4 155 0 0,-5 3 137 0 0,-1 0-9 0 0,6-3-145 0 0,4-2-80 0 0,4-3-48 0 0,1 0 1 0 0,-1 0 0 0 0,1 0 0 0 0,-1 1-1 0 0,0-1 1 0 0,1 1 0 0 0,-1-1-1 0 0,1 0 1 0 0,-1 1 0 0 0,1-1 0 0 0,-1 1-1 0 0,1-1 1 0 0,-1 1 0 0 0,1-1 0 0 0,-1 1-1 0 0,1-1 1 0 0,0 1 0 0 0,-1 0-1 0 0,1-1 1 0 0,0 1 0 0 0,-1 0 0 0 0,1 0-11 0 0,-2 3 38 0 0,-25 28 225 0 0,24-26-238 0 0,1 1 0 0 0,-1 0 0 0 0,1 0-1 0 0,0-1 1 0 0,0 1 0 0 0,1 0 0 0 0,0 0-25 0 0,-1 27 108 0 0,2-9 4 0 0,0-12-39 0 0,0-8-45 0 0,0 0 0 0 0,0-1 0 0 0,0 1 0 0 0,1 0 0 0 0,0-1 0 0 0,0 1-1 0 0,1 2-27 0 0,-1-5 11 0 0,0 0-1 0 0,-1-1 1 0 0,1 1-1 0 0,0-1 1 0 0,0 1-1 0 0,1-1 1 0 0,-1 1-1 0 0,0-1 0 0 0,0 0 1 0 0,1 1-11 0 0,12 7 100 0 0,3 4 14 0 0,-1 0 10 0 0,-1-10-10 0 0,-3-2-30 0 0,3 4-8 0 0,-13-4-63 0 0,0-1-1 0 0,1 1 1 0 0,-1 0-1 0 0,0-1 1 0 0,1 1-1 0 0,-1-1 1 0 0,2 0-13 0 0,-2 0 12 0 0,0 0 0 0 0,1 0 1 0 0,-1-1-1 0 0,0 1 1 0 0,0-1-1 0 0,0 1 1 0 0,0-1-1 0 0,1 0-12 0 0,9-3 88 0 0,6 2 69 0 0,-6 2-77 0 0,-6 0-30 0 0,0 0 0 0 0,0 0 0 0 0,0 0 0 0 0,-1-1 0 0 0,5-1-50 0 0,3-3 117 0 0,2-3 38 0 0,-3 0-46 0 0,33-21 363 0 0,-28 21-322 0 0,-1 3 31 0 0,-3-3-54 0 0,-11 7-111 0 0,-1 0 0 0 0,1 0 0 0 0,-1 0-1 0 0,1-1 1 0 0,-1 1 0 0 0,0-1 0 0 0,0 1 0 0 0,0-1 0 0 0,0 1 0 0 0,0-1 0 0 0,0 0 0 0 0,0 0 0 0 0,0 1 0 0 0,0-2-16 0 0,4-24 162 0 0,2 14-68 0 0,-6 12-80 0 0,-1-1-1 0 0,1 1 1 0 0,0 0-1 0 0,-1-1 1 0 0,1 1-1 0 0,0-1 1 0 0,-1 1-1 0 0,0-1 1 0 0,1 1-1 0 0,-1-1 1 0 0,0 0-1 0 0,0 1 0 0 0,0-1-13 0 0,-1-18 158 0 0,-1 10-85 0 0,-3 1-43 0 0,-2 1-35 0 0,4 4 6 0 0,0 1-1 0 0,1-1 0 0 0,-1 1 0 0 0,1-1 0 0 0,0 0 1 0 0,1 0-1 0 0,-1 0 0 0 0,0-1 0 0 0,1 2-5 0 0,0 0-1 0 0,0 0 1 0 0,-1 1 0 0 0,1-1-1 0 0,-1 0 1 0 0,1 0-1 0 0,-2 0 6 0 0,-8-3-108 0 0,6 4 38 0 0,2 0 23 0 0,0 0 1 0 0,0 0 0 0 0,0-1-1 0 0,0 1 1 0 0,1-1 0 0 0,-1 0-1 0 0,1 0 1 0 0,-1 0-1 0 0,-1-3 48 0 0,0-2-110 0 0,0 4-90 0 0,-2 1-132 0 0,-7 2-282 0 0,6 1 391 0 0,-6 0-458 0 0,10 0-6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48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5840 0 0,'0'0'132'0'0,"0"0"17"0"0,0 0 11 0 0,0 0-50 0 0,0 0-7 0 0,0 0 41 0 0,0 0 122 0 0,0 0 224 0 0,0 0 20 0 0,3 0-32 0 0,8 0-139 0 0,-9 0-62 0 0,-2 0-11 0 0,0 0-8 0 0,0 3-22 0 0,0 3-101 0 0,-1-3-81 0 0,1 1 1 0 0,0-1-1 0 0,0 0 0 0 0,0 0 0 0 0,0 0 0 0 0,1 1 0 0 0,-1-1 0 0 0,1 0 0 0 0,0 0 0 0 0,0 1-54 0 0,5 0 154 0 0,-5-3-144 0 0,-1-1 1 0 0,1 0-1 0 0,-1 0 0 0 0,1 1 0 0 0,-1-1 0 0 0,0 0 0 0 0,1 1 0 0 0,-1-1 0 0 0,0 0 0 0 0,1 1 0 0 0,-1-1 1 0 0,0 0-1 0 0,1 1 0 0 0,-1-1 0 0 0,0 1 0 0 0,0-1 0 0 0,1 1 0 0 0,-1-1 0 0 0,0 1 0 0 0,0-1 1 0 0,0 1-1 0 0,0-1 0 0 0,0 1 0 0 0,0-1 0 0 0,0 1 0 0 0,0-1 0 0 0,0 1 0 0 0,0-1 0 0 0,0 1 0 0 0,0-1 1 0 0,0 1-1 0 0,0-1-10 0 0,0 7 110 0 0,-1-4-73 0 0,1-1 0 0 0,0 0-1 0 0,0 0 1 0 0,0 0 0 0 0,1 0 0 0 0,-1 1 0 0 0,0-1 0 0 0,1 0-1 0 0,0 0 1 0 0,0 1-37 0 0,3 5 113 0 0,2 2 44 0 0,-3 4 39 0 0,-3-6-78 0 0,1-1-34 0 0,5 8 55 0 0,-2-6-62 0 0,-1-1 5 0 0,-2 0 20 0 0,-1 2 41 0 0,1-3-58 0 0,0 0 1 0 0,0 0-1 0 0,0 0 0 0 0,1 0 1 0 0,1 2-86 0 0,2 8 148 0 0,0 12 133 0 0,5-8-28 0 0,-4 8-11 0 0,4 2-2 0 0,-6-13-107 0 0,-2-10-73 0 0,0-1 0 0 0,0 1-1 0 0,0-1 1 0 0,1 0 0 0 0,1 1-60 0 0,0 1 55 0 0,5 12 86 0 0,-7-1 39 0 0,1 2-46 0 0,3 0-35 0 0,-1-5-46 0 0,0 12 43 0 0,0-14-33 0 0,-3-12-49 0 0,-1 1 1 0 0,0-1-1 0 0,0 0 1 0 0,0 1-1 0 0,0-1 1 0 0,-1 1-1 0 0,1-1 1 0 0,-1 2-15 0 0,0-3 11 0 0,0 0 1 0 0,0 0-1 0 0,0 0 0 0 0,1 0 1 0 0,-1 0-1 0 0,1-1 0 0 0,-1 1 1 0 0,1 0-1 0 0,0 0 0 0 0,-1 0 1 0 0,1-1-1 0 0,0 1 0 0 0,1 1-11 0 0,-1-1 11 0 0,0-1 0 0 0,0 0-1 0 0,0 1 1 0 0,-1-1 0 0 0,1 1 0 0 0,0-1-1 0 0,-1 1 1 0 0,1 0 0 0 0,-1-1-1 0 0,0 1 1 0 0,0-1 0 0 0,1 1 0 0 0,-1 1-11 0 0,-1 9 73 0 0,1-9-53 0 0,-1 0 0 0 0,1 0 0 0 0,0 1 0 0 0,0-1-1 0 0,1 0 1 0 0,-1 0 0 0 0,1 0 0 0 0,-1 0 0 0 0,1 1 0 0 0,0-1-20 0 0,4 5 45 0 0,2 5 25 0 0,-6 0 71 0 0,0-11-71 0 0,-1-1-92 0 0,0 2-53 0 0,0-2 96 0 0,0 1 46 0 0,0-1 34 0 0,0 0 50 0 0,0 0 58 0 0,-1 1 66 0 0,4-2-103 0 0,-2 0-163 0 0,-1 0 1 0 0,1 0 0 0 0,-1 0 0 0 0,1 0-1 0 0,-1 0 1 0 0,1 0 0 0 0,-1 0-1 0 0,1-1 1 0 0,-1 1 0 0 0,0 0-1 0 0,1 0 1 0 0,-1 0 0 0 0,1 0-1 0 0,-1-1 1 0 0,1 1 0 0 0,-1 0-1 0 0,1 0 1 0 0,-1-1 0 0 0,0 1-1 0 0,1 0 1 0 0,-1-1 0 0 0,0 1-1 0 0,1 0 1 0 0,-1-1 0 0 0,0 1 0 0 0,1-1-1 0 0,-1 1 1 0 0,0 0 0 0 0,0-1-1 0 0,1 1 1 0 0,-1-1 0 0 0,0 1-1 0 0,0-1 1 0 0,0 1 0 0 0,0-1-1 0 0,0 1 1 0 0,0-1 0 0 0,0 1-1 0 0,0-1 1 0 0,0 1 0 0 0,0-1-1 0 0,0 0-9 0 0,-2-4 174 0 0,-6-5-147 0 0,4-3-80 0 0,2-18-139 0 0,2 25 164 0 0,0-1 28 0 0,0 4 0 0 0,0 1 0 0 0,0 0 0 0 0,0 0 0 0 0,0 0 0 0 0,0 0 0 0 0,1 0 0 0 0,-1-1 0 0 0,0 1 0 0 0,1 0 0 0 0,0-1 0 0 0,-1 3 0 0 0,7-14 10 0 0,-4 8 10 0 0,0 0-1 0 0,1 1 1 0 0,0-1-1 0 0,1-2-19 0 0,-1 3 64 0 0,-3 0-44 0 0,-1 4-21 0 0,0 1 1 0 0,0 0 0 0 0,0-1 0 0 0,0 1 0 0 0,0 0 0 0 0,0-1 0 0 0,0 1-1 0 0,0-1 1 0 0,1 1 0 0 0,-1 0 0 0 0,0-1 0 0 0,0 1 0 0 0,0 0-1 0 0,0-1 1 0 0,1 1 0 0 0,-1 0 0 0 0,0-1 0 0 0,0 1 0 0 0,1 0 0 0 0,-1-1-1 0 0,0 1 1 0 0,9-8 0 0 0,-7 7-1 0 0,0-1-1 0 0,0 1 1 0 0,0-1-1 0 0,0 0 1 0 0,0 0 0 0 0,-1 0-1 0 0,1 0 1 0 0,-1 0-1 0 0,0 0 1 0 0,1 0-1 0 0,-1-2 2 0 0,0 3-9 0 0,1-1 0 0 0,-1 1-1 0 0,0-1 1 0 0,1 1-1 0 0,-1-1 1 0 0,1 1-1 0 0,0 0 1 0 0,-1 0 0 0 0,1-1-1 0 0,0 1 1 0 0,0 0-1 0 0,0 1 1 0 0,1-2 9 0 0,8-3-32 0 0,-1-3 34 0 0,13-16-2 0 0,-20 21 0 0 0,2 1 0 0 0,8-2 10 0 0,9 5 78 0 0,-7-1-15 0 0,-7 0-136 0 0,15 0-93 0 0,-9 3 83 0 0,-10-1 75 0 0,10 5 48 0 0,-3 0 53 0 0,-6 3 15 0 0,8-4-34 0 0,-7-4-106 0 0,-1 1 0 0 0,-1 0 0 0 0,1 0 1 0 0,0 0-1 0 0,-1 0 0 0 0,1 2 22 0 0,4 5-79 0 0,-2 2-43 0 0,3 1 27 0 0,2-1 91 0 0,-7-8 39 0 0,-3 0 65 0 0,-1-1-43 0 0,-1 6-9 0 0,-1-6-13 0 0,1 28 93 0 0,0-29-131 0 0,0 0 0 0 0,0 0-1 0 0,-1 0 1 0 0,1 0-1 0 0,-1 0 1 0 0,1 0 0 0 0,-1-1-1 0 0,0 1 1 0 0,0 0 0 0 0,1 0-1 0 0,-1-1 1 0 0,-1 1-1 0 0,0 1 4 0 0,0-1-14 0 0,1 0 1 0 0,-1 0-1 0 0,0 0 0 0 0,-1 0 0 0 0,1 0 0 0 0,0-1 0 0 0,0 1 0 0 0,-1-1 0 0 0,1 1 14 0 0,-11 3-111 0 0,7 6 31 0 0,-2-6 115 0 0,-8 3 65 0 0,11-6-65 0 0,-18 10 154 0 0,15-8-145 0 0,5-3-42 0 0,0 0 0 0 0,0 0 0 0 0,0-1 0 0 0,0 1 0 0 0,0-1 0 0 0,0 0 0 0 0,0 1 0 0 0,0-2 0 0 0,0 1-1 0 0,0 0 1 0 0,0 0 0 0 0,-1-1-2 0 0,1 0 0 0 0,0 1 0 0 0,0-1 0 0 0,0 1 0 0 0,0 0 0 0 0,0 0-1 0 0,0 0 1 0 0,0 1 0 0 0,0-1 0 0 0,0 1 0 0 0,0-1 0 0 0,1 1-1 0 0,-2 0 1 0 0,-4 4 0 0 0,7-4 0 0 0,-1 0 0 0 0,1 0 0 0 0,-1 0 0 0 0,1 0 0 0 0,-1-1 0 0 0,1 1 0 0 0,-1 0 0 0 0,1-1 0 0 0,-1 1 0 0 0,0-1 0 0 0,1 0 0 0 0,-1 0 0 0 0,0 1 0 0 0,0-1 0 0 0,-9-1-4 0 0,1 0-51 0 0,8 1 32 0 0,0-1 0 0 0,0 1 1 0 0,1-1-1 0 0,-1 1 1 0 0,0-1-1 0 0,1 0 1 0 0,-1 0-1 0 0,1 1 0 0 0,-1-1 1 0 0,1 0-1 0 0,-1-1 1 0 0,1 1-1 0 0,-1-1 23 0 0,-2 0-195 0 0,1 1 86 0 0,0 0 60 0 0,-3 2 2 0 0,3 0-33 0 0,-9-1-203 0 0,-5 0-202 0 0,12-3 71 0 0,-3-3 148 0 0,2 2 15 0 0,0 2-36 0 0,0 1-97 0 0,3 1-438 0 0,3 0-16 0 0</inkml:trace>
  <inkml:trace contextRef="#ctx0" brushRef="#br0" timeOffset="254.77">837 663 8464 0 0,'0'0'190'0'0,"0"0"28"0"0,0 0 10 0 0,-3-3-26 0 0,-8-7-102 0 0,9 8-4 0 0,4-1 107 0 0,9-8 176 0 0,-8 8 5 0 0,-3 3-24 0 0,0 0-100 0 0,0 0-42 0 0,0 0-8 0 0,2 3-24 0 0,9 8-82 0 0,13 13 37 0 0,7 7 9 0 0,-21-21-107 0 0,-8-9-38 0 0,-1 0 1 0 0,0 1 0 0 0,1-1 0 0 0,-1 0 0 0 0,0 0 0 0 0,0 1 0 0 0,0-1 0 0 0,0 1-1 0 0,0-1 1 0 0,-1 1 0 0 0,1-1 0 0 0,0 1 0 0 0,-1 0 0 0 0,1-1 0 0 0,-1 1-1 0 0,1 0 1 0 0,-1-1 0 0 0,0 1 0 0 0,0 0 0 0 0,0 0-6 0 0,0-1 2 0 0,0 0-1 0 0,0 0 1 0 0,0 0 0 0 0,0 0 0 0 0,1 0-1 0 0,-1 0 1 0 0,0 0 0 0 0,0 0 0 0 0,1 0-1 0 0,-1 0 1 0 0,1-1 0 0 0,-1 1 0 0 0,1 0-1 0 0,-1 0 1 0 0,1 0 0 0 0,-1 0-1 0 0,1-1 1 0 0,0 1 0 0 0,-1 0 0 0 0,1-1-1 0 0,0 1 1 0 0,0 0-2 0 0,20 8 74 0 0,-1-1-21 0 0,-10 2-47 0 0,-8-6-6 0 0,0-1 0 0 0,0 1 0 0 0,1-1 0 0 0,0 1 0 0 0,-1-1 0 0 0,1 0 0 0 0,0 0 0 0 0,1-1 0 0 0,-1 1 0 0 0,0 0 0 0 0,1-1 0 0 0,-1 0 0 0 0,1 0 0 0 0,0 0 0 0 0,1 0 0 0 0,26 3 0 0 0,-23 0 8 0 0,-6-4-5 0 0,-1 0-1 0 0,0 0 0 0 0,1 0 1 0 0,-1-1-1 0 0,1 1 1 0 0,-1 0-1 0 0,1-1 1 0 0,0 1-1 0 0,-1-1 1 0 0,1 1-1 0 0,-1-1 0 0 0,1 0 1 0 0,0 0-1 0 0,0 0-2 0 0,6 0-62 0 0,0 0-125 0 0,0 0-124 0 0,1 0-122 0 0,-2 0-72 0 0,1 0-101 0 0,-1 0-102 0 0,1 0-100 0 0,-2 0-671 0 0,4 0-840 0 0</inkml:trace>
  <inkml:trace contextRef="#ctx0" brushRef="#br0" timeOffset="553.79">1262 442 2896 0 0,'0'0'83'0'0,"3"3"-6"0"0,8 10-61 0 0,-8-7-13 0 0,0 0 40 0 0,2 5 137 0 0,-1-3 21 0 0,-2-3-43 0 0,-1-1 1 0 0,0 0-1 0 0,-1 0 1 0 0,1 1 0 0 0,-1-1-1 0 0,0 1 1 0 0,0-1-1 0 0,0 0 1 0 0,-1 4-159 0 0,0 8 546 0 0,2-4-151 0 0,-1-9-283 0 0,0 1 0 0 0,0-1 0 0 0,0 0 0 0 0,0 0 0 0 0,0 1 0 0 0,0-1 0 0 0,-1 0 0 0 0,0 0 0 0 0,1 0-1 0 0,-2 1-111 0 0,-2 4 181 0 0,1-1-45 0 0,-2 13 183 0 0,4-8-150 0 0,1-4-35 0 0,0 3 37 0 0,0-2-62 0 0,-2 1 53 0 0,-1 2 79 0 0,-3 7 164 0 0,2-3-97 0 0,1-6-132 0 0,2-7-116 0 0,-4 16 241 0 0,1 0-35 0 0,1 16 172 0 0,3-18-229 0 0,0 8 65 0 0,0-17-176 0 0,-1 0-1 0 0,0-1 1 0 0,0 1-1 0 0,-1-1 1 0 0,-1 7-98 0 0,-5 8 235 0 0,5-14-143 0 0,0 0 1 0 0,1 1 0 0 0,0-1-1 0 0,0 1 1 0 0,0 5-93 0 0,0 23 290 0 0,2-8-40 0 0,0-25-213 0 0,0 4 50 0 0,0 0 0 0 0,-1 0-1 0 0,0 1 1 0 0,-1 2-87 0 0,-10 24 290 0 0,9-25-186 0 0,0-1 0 0 0,0 1 0 0 0,0 4-104 0 0,0 16 291 0 0,2-17-120 0 0,-1-3-43 0 0,-2-1-15 0 0,-4 2 11 0 0,-1 2 26 0 0,4 0 1 0 0,2 0-40 0 0,3 11 130 0 0,0 0-7 0 0,-3-12-135 0 0,-3 2 13 0 0,5-13-98 0 0,0 0 0 0 0,1 1 0 0 0,-1-1 0 0 0,0 1 0 0 0,1-1 0 0 0,-1 1 0 0 0,1-1 0 0 0,-1 1 0 0 0,1-1 0 0 0,0 1 0 0 0,-1-1 0 0 0,1 1 0 0 0,0 0-14 0 0,0-2 7 0 0,0 1 1 0 0,0 0 0 0 0,0 0 0 0 0,0-1 0 0 0,0 1-1 0 0,0 0 1 0 0,0 0 0 0 0,0-1 0 0 0,-1 1 0 0 0,1 0 0 0 0,0-1-1 0 0,-1 1 1 0 0,1 0 0 0 0,0-1 0 0 0,-1 1 0 0 0,1 0 0 0 0,-1-1-1 0 0,1 1 1 0 0,-1-1 0 0 0,1 1 0 0 0,-1-1 0 0 0,1 1 0 0 0,-1-1-1 0 0,0 1 1 0 0,1-1-8 0 0,-5 5 56 0 0,3 3-41 0 0,2-6-33 0 0,0-2-92 0 0,0 0-93 0 0,0 0 52 0 0,0 0-39 0 0,0 0-42 0 0,0 0-41 0 0,0 0-36 0 0,0 0-33 0 0,0 0-226 0 0,0 0-55 0 0,0 0-742 0 0,0 0-591 0 0,0 0-1122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9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32 3968 0 0,'0'0'91'0'0,"0"0"11"0"0,0 0 9 0 0,0 0-30 0 0,0 0 17 0 0,0 0 55 0 0,0 0 151 0 0,0 0 272 0 0,0 0 28 0 0,0 0-18 0 0,0 0-87 0 0,0 0-34 0 0,0 0-7 0 0,0 0-34 0 0,0 0-135 0 0,0 0-58 0 0,0 0-9 0 0,0 0-3 0 0,0 0 4 0 0,0 0 1 0 0,-2 0 0 0 0,1 0-212 0 0,1 0 0 0 0,-1 0 1 0 0,0 0-1 0 0,1 0 0 0 0,-1 0 1 0 0,1 0-1 0 0,-1 1 0 0 0,1-1 1 0 0,-1 0-1 0 0,0 0 0 0 0,1 0 1 0 0,-1 1-1 0 0,1-1 0 0 0,-1 0 1 0 0,1 1-1 0 0,-1-1 0 0 0,1 0-12 0 0,-1 1 9 0 0,1-1 1 0 0,0 1-1 0 0,-1-1 0 0 0,1 1 0 0 0,0-1 0 0 0,0 1 0 0 0,-1-1 1 0 0,1 1-1 0 0,0 0 0 0 0,0-1 0 0 0,0 1 0 0 0,0-1 0 0 0,0 1 1 0 0,0-1-1 0 0,0 1 0 0 0,0 0 0 0 0,0-1-9 0 0,0 3 131 0 0,-3 0-31 0 0,0-1-40 0 0,-1 3-8 0 0,0-2-10 0 0,2 1 62 0 0,1-1-48 0 0,1 6-15 0 0,1-6-8 0 0,-1 25 188 0 0,-3-22-122 0 0,2-5-87 0 0,0 0 0 0 0,0 1 0 0 0,0-1 0 0 0,0 1 0 0 0,0-1 0 0 0,0 1 0 0 0,0 0 0 0 0,0-1 0 0 0,1 1 0 0 0,-1 0 1 0 0,1 0-1 0 0,-1-1 0 0 0,1 2-12 0 0,-2 31 237 0 0,2-28-198 0 0,0-1 4 0 0,-1 0 1 0 0,0 0-1 0 0,0 0 0 0 0,0 1 1 0 0,-2 3-44 0 0,1-3 39 0 0,0-1 1 0 0,1 1-1 0 0,-1 0 0 0 0,1 0 1 0 0,1 0-1 0 0,-1 0-39 0 0,1 183 850 0 0,-1-164-749 0 0,-6 6 2 0 0,1-1-4 0 0,4-5-2 0 0,2-17-59 0 0,-1-1 0 0 0,0 1 0 0 0,0 0 0 0 0,-1-1 0 0 0,0 2-38 0 0,0-1 41 0 0,0-1-1 0 0,0 1 1 0 0,1 0-1 0 0,0-1 1 0 0,1 2-41 0 0,0 10 105 0 0,0 24 243 0 0,-3-28-242 0 0,-3 0 27 0 0,5-11-103 0 0,0-1 1 0 0,0 0-1 0 0,0 0 0 0 0,0 1 1 0 0,0-1-1 0 0,1 1 0 0 0,-1-1 1 0 0,1 2-31 0 0,-2 9 133 0 0,-4-1 20 0 0,5-11-133 0 0,0-1-1 0 0,0 1 1 0 0,0-1 0 0 0,0 0-1 0 0,1 1 1 0 0,-1 0 0 0 0,1-1 0 0 0,-1 1-1 0 0,1-1 1 0 0,0 1 0 0 0,-1 0-1 0 0,1-1 1 0 0,0 2-20 0 0,-1 8 97 0 0,-6 2 0 0 0,6-12-84 0 0,0 1 0 0 0,0-1 0 0 0,1 1 0 0 0,-1-1 0 0 0,0 1-1 0 0,1 0 1 0 0,-1 0 0 0 0,1-1 0 0 0,-1 1 0 0 0,1 0 0 0 0,0 0 0 0 0,-1-1 0 0 0,1 1-13 0 0,1 5 48 0 0,-1-6-37 0 0,0 1 1 0 0,0 0 0 0 0,0-1 0 0 0,0 1 0 0 0,0 0 0 0 0,0-1 0 0 0,0 1 0 0 0,-1 0 0 0 0,1-1-1 0 0,-1 1 1 0 0,1-1 0 0 0,-1 2-12 0 0,-6 1 49 0 0,2 0-5 0 0,4 9 69 0 0,-2 0-91 0 0,-8 1 32 0 0,3-6 5 0 0,4-4-62 0 0,1-1-3 0 0,0 0-70 0 0,3-3-53 0 0,0 0-20 0 0,0 0-45 0 0,0 0 66 0 0,0 0-110 0 0,0 0-205 0 0,0 0 251 0 0,0 0-17 0 0,0 0-55 0 0,0 0-111 0 0,0 0-131 0 0,0 0-116 0 0,0 0 92 0 0,0 0-44 0 0,0 0-669 0 0,0 0-521 0 0,0 0-994 0 0</inkml:trace>
  <inkml:trace contextRef="#ctx0" brushRef="#br0" timeOffset="650.29">95 1 6936 0 0,'0'0'157'0'0,"0"0"23"0"0,0 0 11 0 0,0 0 33 0 0,0 0 133 0 0,0 0 54 0 0,0 0 6 0 0,0 0-12 0 0,0 0-73 0 0,0 0-38 0 0,0 0-6 0 0,0 0-12 0 0,2 0-52 0 0,25 0 164 0 0,-22 2-196 0 0,21 25 192 0 0,-23-25-244 0 0,0-1-50 0 0,0 0-33 0 0,1-1-28 0 0,-1 0-6 0 0,0 1 23 0 0,5 6 73 0 0,2 9 104 0 0,-9-13-181 0 0,1 0 1 0 0,-1 0 0 0 0,1 0 0 0 0,0 0 0 0 0,0 0 0 0 0,1 1-43 0 0,10 11 204 0 0,-10-10-146 0 0,-3-4-44 0 0,0 0 1 0 0,0-1 0 0 0,1 1 0 0 0,-1-1 0 0 0,0 1-1 0 0,1 0 1 0 0,-1-1 0 0 0,1 1 0 0 0,-1-1 0 0 0,0 1 0 0 0,1-1-1 0 0,-1 1 1 0 0,1-1 0 0 0,-1 1 0 0 0,1-1 0 0 0,0 0 0 0 0,-1 1-1 0 0,1-1 1 0 0,-1 0 0 0 0,1 1 0 0 0,0-1 0 0 0,0 0-15 0 0,4 3 60 0 0,5 6 107 0 0,-3 11 21 0 0,-1 0-26 0 0,2-9-23 0 0,-6-9-116 0 0,-1-1 0 0 0,1 1 0 0 0,-1 0 0 0 0,0-1 0 0 0,0 1 0 0 0,0 0 0 0 0,0 0 0 0 0,1 1-23 0 0,2 14 146 0 0,-1-3-60 0 0,2 1 16 0 0,1 2 30 0 0,-4 0 16 0 0,-1-8-77 0 0,0-1 0 0 0,0 0-1 0 0,1 0 1 0 0,0-1 0 0 0,2 4-71 0 0,3 15 156 0 0,20 37 232 0 0,-23-45-276 0 0,-3-11-56 0 0,1 1 0 0 0,0-1 0 0 0,1 1 0 0 0,-1-1 0 0 0,2 1-56 0 0,1 3 75 0 0,-1 1 1 0 0,0 0 0 0 0,0 0 0 0 0,0 6-76 0 0,2 5 112 0 0,1 2 38 0 0,35 64 196 0 0,-31-56-139 0 0,-6-18-91 0 0,10 20 355 0 0,-8-22-302 0 0,-2-5-83 0 0,0 1-36 0 0,0 23 35 0 0,5-19-5 0 0,-7-10 16 0 0,-3-3 0 0 0,0 2 0 0 0,0 8-28 0 0,0 7-25 0 0,0-17-42 0 0,0 0 1 0 0,0 0-1 0 0,0 0 0 0 0,0 0 0 0 0,0 0 1 0 0,0 0-1 0 0,0 0 0 0 0,0 0 0 0 0,0 1 1 0 0,0-1-1 0 0,0 0 0 0 0,0 0 1 0 0,0 0-1 0 0,0 0 0 0 0,0 0 0 0 0,0 0 1 0 0,0 0-1 0 0,0 0 0 0 0,0 0 0 0 0,0 0 1 0 0,0 1-1 0 0,0-1 0 0 0,0 0 0 0 0,0 0 1 0 0,0 0-1 0 0,0 0 0 0 0,0 0 0 0 0,0 0 1 0 0,0 0-1 0 0,0 0 0 0 0,0 0 1 0 0,0 0-1 0 0,1 0 0 0 0,-1 0 0 0 0,0 0 1 0 0,0 0-1 0 0,0 0 0 0 0,0 0 0 0 0,0 0 1 0 0,0 1-1 0 0,0-1 0 0 0,0 0 0 0 0,0 0 1 0 0,0 0-1 0 0,0 0 0 0 0,1 0 0 0 0,-1 0 1 0 0,0 0-1 0 0,0 0 0 0 0,0 0 1 0 0,0 0-1 0 0,0 0 0 0 0,0 0 0 0 0,0-1 1 0 0,0 1-1 0 0,0 0 0 0 0,1 0-1 0 0,3 0 50 0 0,-4 0-50 0 0,0 0 0 0 0,0 0 0 0 0,1-1 0 0 0,-1 1 0 0 0,0 0 0 0 0,0 0 0 0 0,0 0 0 0 0,0 0 0 0 0,1 0 0 0 0,-1 0 0 0 0,0 0 0 0 0,0 0 0 0 0,0 0 0 0 0,1 0 0 0 0,-1 0 0 0 0,0 0 0 0 0,0 0 0 0 0,0 0 0 0 0,1 0 0 0 0,-1 1 0 0 0,0-1 0 0 0,0 0 0 0 0,0 0 0 0 0,1 0 0 0 0,-1 0 0 0 0,0 0 0 0 0,0 0 0 0 0,0 0 0 0 0,0 1 0 0 0,0-1 0 0 0,1 0 0 0 0,-1 0 0 0 0,0 0 0 0 0,0 0 0 0 0,0 1 0 0 0,0-1 0 0 0,0 0 0 0 0,0 0 0 0 0,0 0 0 0 0,0 0 0 0 0,0 1 0 0 0,1-1 0 0 0,0 10 70 0 0,0-1 12 0 0,-1 4 43 0 0,0-13-284 0 0,0 1 107 0 0,0 0 73 0 0,0-1 41 0 0,0 2 234 0 0,0-1-223 0 0,0 0-97 0 0,0-1-40 0 0,0 1-41 0 0,0 0-30 0 0,0-1-42 0 0,0 1-47 0 0,0 0-50 0 0,0-1-54 0 0,0 1-60 0 0,0 0-62 0 0,0 0-68 0 0,0-1 220 0 0,2 0 66 0 0,-2 0 53 0 0,1 0 100 0 0,0 0 72 0 0,3 0 74 0 0,-3 0-97 0 0,1 0-56 0 0,-1 0-74 0 0,0 0-115 0 0,0 0 90 0 0,-1 0-35 0 0,1 0-39 0 0,-1 0-40 0 0,0 0-44 0 0,0 0-47 0 0,0 0-474 0 0</inkml:trace>
  <inkml:trace contextRef="#ctx0" brushRef="#br0" timeOffset="1350.92">79 632 5784 0 0,'0'0'132'0'0,"0"0"17"0"0,0 0 10 0 0,0 0-48 0 0,0 0 10 0 0,0 0 60 0 0,0 0 171 0 0,3 0 311 0 0,7 0 29 0 0,-7 0-22 0 0,-1 0-104 0 0,7-2-216 0 0,2-4 46 0 0,3 0 24 0 0,-3 4-56 0 0,3 2 212 0 0,0 0-107 0 0,1 0-94 0 0,-1 0-82 0 0,3 0-31 0 0,0 0-78 0 0,3 0-34 0 0,8 0 7 0 0,-22 3-93 0 0,-5-2-57 0 0,1 0 1 0 0,0 0 0 0 0,-1 1 0 0 0,1-1 0 0 0,0 0 0 0 0,0-1 0 0 0,0 1-1 0 0,0 0 1 0 0,-1 0 0 0 0,1-1 0 0 0,0 1 0 0 0,0-1 0 0 0,2 1-8 0 0,32 0 111 0 0,-23-1-100 0 0,-11 0-64 0 0,0 0-107 0 0,0 0-115 0 0,-1 0-121 0 0,1 0-126 0 0,-1 0 211 0 0,0 0-33 0 0,0 0-36 0 0,1 0-35 0 0,0 0-36 0 0,0 0-37 0 0,3 0-1189 0 0,3 0-963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2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1 286 5384 0 0,'0'0'116'0'0,"0"0"17"0"0,0 0 12 0 0,0 0-41 0 0,0 0-2 0 0,0 0 40 0 0,0 0 124 0 0,0 0 224 0 0,3 3 20 0 0,7 8-20 0 0,-8-9-267 0 0,-1 0-62 0 0,0 0-50 0 0,-1 0-40 0 0,0 0-26 0 0,-1 2-3 0 0,1-3 8 0 0,0-1 5 0 0,0 3 297 0 0,5-2-47 0 0,-1 0-69 0 0,0 2 21 0 0,-1 1-79 0 0,3 1 84 0 0,1-3-20 0 0,-5-2 120 0 0,-2 0-54 0 0,0 0-20 0 0,0 2-6 0 0,0 0-300 0 0,0 0 80 0 0,0-1 71 0 0,0 0 60 0 0,0 0 102 0 0,0 0 53 0 0,0 0 829 0 0,0-1-624 0 0,0-1-313 0 0,0 1-34 0 0,0-1 2 0 0,0 0-92 0 0,0 0-103 0 0,0 0-88 0 0,0-1-97 0 0,0 0-109 0 0,0 0 371 0 0,-2-1-17 0 0,0 2-69 0 0,1 0 1 0 0,0 0-1 0 0,0-1 1 0 0,0 1-1 0 0,0 0 1 0 0,0-1 0 0 0,0 1-1 0 0,1-1 1 0 0,-1 1-1 0 0,0-1 1 0 0,1 1-1 0 0,-1-1 1 0 0,1 0-1 0 0,-1 1 1 0 0,1-1-1 0 0,0 0 1 0 0,0 1-1 0 0,0-2-4 0 0,0-2 12 0 0,0 3-16 0 0,-4-4 24 0 0,-6-12 48 0 0,9 14-49 0 0,0-1-1 0 0,0 1 0 0 0,0 0 1 0 0,1-1-1 0 0,0 1 0 0 0,0 0 0 0 0,0-1 1 0 0,0 1-1 0 0,1-4-18 0 0,0-8 25 0 0,1-3-40 0 0,12-10-54 0 0,-1 0 1 0 0,-12 26 58 0 0,4-12-33 0 0,7-1 32 0 0,1 0 11 0 0,-12 15 0 0 0,-1 1 0 0 0,0-1 0 0 0,1 0 0 0 0,-1 0 0 0 0,1 0 0 0 0,-1 0 0 0 0,1 1 0 0 0,-1-1 0 0 0,1 0 0 0 0,-1 1 0 0 0,1-1 0 0 0,0 0 0 0 0,-1 1 0 0 0,1-1 0 0 0,0 1 0 0 0,0-1 0 0 0,0 1 0 0 0,-1-1 0 0 0,1 1 0 0 0,0-1 0 0 0,0 1 0 0 0,0 0 0 0 0,0 0 0 0 0,0-1 0 0 0,0 1 0 0 0,0 0 0 0 0,9-3 0 0 0,-4-4 0 0 0,-4 3 0 0 0,27-11 0 0 0,3-1-11 0 0,-31 15 6 0 0,1 1 0 0 0,0-1 0 0 0,0 1 0 0 0,0-1 0 0 0,0 1 0 0 0,0 0 0 0 0,0 0 0 0 0,0-1 0 0 0,0 2 0 0 0,0-1 0 0 0,1 0 5 0 0,7 0-14 0 0,-7 0 4 0 0,0 0 1 0 0,0 0-1 0 0,0-1 1 0 0,0 1 0 0 0,0-1-1 0 0,0 0 1 0 0,2-1 9 0 0,13-6-14 0 0,-13 7 14 0 0,-1 0 0 0 0,0 0 0 0 0,0 0 0 0 0,1 1 0 0 0,-1-1 0 0 0,1 1 0 0 0,-1 0 0 0 0,0 1 0 0 0,4 0 0 0 0,8-1 0 0 0,0 0 0 0 0,0 3 0 0 0,-8 2 0 0 0,-7-4 0 0 0,1 0 0 0 0,-1 0 0 0 0,1 0 0 0 0,-1-1 0 0 0,1 1 0 0 0,-1 0 0 0 0,1-1 0 0 0,-1 1 0 0 0,1-1 0 0 0,0 1 0 0 0,-1-1 0 0 0,1 0 0 0 0,0 0 0 0 0,0 0 0 0 0,13 3 0 0 0,-14-3 0 0 0,0 1 0 0 0,0 0 0 0 0,0 0 0 0 0,0-1 0 0 0,0 1 0 0 0,0 0 0 0 0,-1 0 0 0 0,1 0 0 0 0,0 0 0 0 0,-1 0 0 0 0,1-1 0 0 0,-1 2 0 0 0,1-1 0 0 0,-1 0 0 0 0,1 0 0 0 0,-1 0 0 0 0,7 10 0 0 0,4-4 0 0 0,-10-7 0 0 0,0 0 0 0 0,0 1 0 0 0,0-1 0 0 0,0 1 0 0 0,0-1 0 0 0,0 1 0 0 0,0 0 0 0 0,0-1 0 0 0,0 1 0 0 0,0 0 0 0 0,-1 0 0 0 0,1 0 0 0 0,0-1 0 0 0,0 1 0 0 0,-1 0 0 0 0,1 1 0 0 0,4 29 0 0 0,22 16 0 0 0,-26-44 0 0 0,-1 0 0 0 0,1 0 0 0 0,0 0 0 0 0,-1 0 0 0 0,1 0 0 0 0,-1 0 0 0 0,0 0 0 0 0,0 0 0 0 0,0 0 0 0 0,-1 0 0 0 0,1 1 0 0 0,-1 4 0 0 0,1 19 12 0 0,0-26-7 0 0,-1 1 0 0 0,1 0 0 0 0,0 0 0 0 0,0 0-1 0 0,0 0 1 0 0,0 0 0 0 0,1 0 0 0 0,-1 0 0 0 0,1-1 0 0 0,-1 1 0 0 0,1 0 0 0 0,-1 0-1 0 0,1 0 1 0 0,0-1 0 0 0,0 1 0 0 0,0 0 0 0 0,0 0-5 0 0,11 20 74 0 0,-6-14-15 0 0,-1 1 10 0 0,-3 21-38 0 0,0-14-31 0 0,9-3 10 0 0,-8-8 33 0 0,-1 8-19 0 0,12 12 90 0 0,-14-24-127 0 0,0 0-59 0 0,-1 4-77 0 0,4-2-147 0 0,-1-1 219 0 0,0-1-2 0 0,-1 1-18 0 0,0-1-39 0 0,1 0-13 0 0,-1 0-38 0 0,0 0-45 0 0,0 0-50 0 0,-1 0-53 0 0,1-1-50 0 0,-1 1-44 0 0,1-1-39 0 0,-1 0-136 0 0,0 1-39 0 0,0-1-165 0 0,0 0-446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4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5584 0 0,'0'0'124'0'0,"0"0"17"0"0,0 0 11 0 0,0 0-47 0 0,0 0-3 0 0,0 0 40 0 0,0 0 124 0 0,0 0 224 0 0,3 0 20 0 0,-3 0-480 0 0,1 0 1 0 0,0 0 0 0 0,-1 0-1 0 0,1 1 1 0 0,-1-1-1 0 0,1 0 1 0 0,-1 0-1 0 0,1 0 1 0 0,0 0 0 0 0,-1 1-1 0 0,1-1 1 0 0,-1 0-1 0 0,1 0 1 0 0,-1 1 0 0 0,1-1-1 0 0,-1 1 1 0 0,0-1-1 0 0,1 0 1 0 0,-1 1 0 0 0,1-1-1 0 0,-1 1 1 0 0,0-1-1 0 0,1 1 1 0 0,-1 0-31 0 0,1-1 34 0 0,-1 1 1 0 0,0-1-1 0 0,1 1 0 0 0,-1 0 0 0 0,1-1 1 0 0,-1 1-1 0 0,1-1 0 0 0,0 1 1 0 0,-1-1-1 0 0,1 0 0 0 0,0 1 1 0 0,-1-1-1 0 0,1 1 0 0 0,0-1 1 0 0,-1 0-1 0 0,1 0 0 0 0,0 1 1 0 0,-1-1-1 0 0,1 0 0 0 0,0 0 0 0 0,0 0 1 0 0,-1 0-1 0 0,1 0 0 0 0,0 0 1 0 0,0 0-35 0 0,10 1 358 0 0,2-1 128 0 0,-2-1 89 0 0,-2-4 75 0 0,-6-6 61 0 0,2 11-434 0 0,-1 0-264 0 0,6 0 126 0 0,-7-1-78 0 0,0 1 0 0 0,0 0 0 0 0,0 0 0 0 0,0 1 1 0 0,0-1-1 0 0,0 1 0 0 0,-1 0 0 0 0,3 0-61 0 0,9 5 156 0 0,-11-5-120 0 0,0 1 0 0 0,0-1 0 0 0,1-1 0 0 0,-1 1 0 0 0,0 0 0 0 0,1-1 0 0 0,-1 1-36 0 0,8-1 109 0 0,2 0 44 0 0,-2 0 3 0 0,0-1-96 0 0,-8 1-53 0 0,-1 0-1 0 0,0 0 1 0 0,1 0 0 0 0,-1 0 0 0 0,0 1 0 0 0,0-1-1 0 0,1 1 1 0 0,-1-1 0 0 0,2 2-7 0 0,-1 0 2 0 0,1 0 0 0 0,0-1 0 0 0,0 1 0 0 0,-1-1 0 0 0,1 0 0 0 0,0 0 0 0 0,0 0 0 0 0,0 0 0 0 0,2-1-2 0 0,17 1 77 0 0,-7 0-25 0 0,-1 5-37 0 0,1 1 9 0 0,3-5 50 0 0,26-2 114 0 0,2 0 39 0 0,-33 1-142 0 0,3 5-15 0 0,-1 0-17 0 0,-7-5-27 0 0,0 0 0 0 0,0 0 0 0 0,-1-1 0 0 0,1 0 0 0 0,2-1-26 0 0,-2 1 15 0 0,0 0 1 0 0,0 0-1 0 0,0 0 1 0 0,0 1 0 0 0,1 1-16 0 0,7 3-3 0 0,-11-3 6 0 0,1 0 1 0 0,0-1 0 0 0,-1 0-1 0 0,1 0 1 0 0,0 0-1 0 0,0-1-3 0 0,18 0 73 0 0,-14-1-35 0 0,0 0-1 0 0,0 2 1 0 0,0-1 0 0 0,-1 2 0 0 0,5 0-38 0 0,-11-1 9 0 0,26 6 46 0 0,-21-5-50 0 0,-1-1 0 0 0,1 0 1 0 0,7 0-6 0 0,129-1-88 0 0,-139 0 90 0 0,0 1 1 0 0,0 0 0 0 0,0 0 0 0 0,0 0-1 0 0,4 2-2 0 0,-5-1 4 0 0,0 0 0 0 0,-1-1-1 0 0,1 0 1 0 0,0-1-1 0 0,-1 1 1 0 0,1-1 0 0 0,0 1-1 0 0,0-1 1 0 0,0-1-1 0 0,0 1 1 0 0,-1-1-4 0 0,15-3 9 0 0,-9 1-9 0 0,0 1 1 0 0,0 0-1 0 0,0 1 1 0 0,8 0-1 0 0,40 1 216 0 0,-1 0-75 0 0,0 0-63 0 0,-1 0-51 0 0,12 0-44 0 0,122 0-137 0 0,-106 0 127 0 0,-63 1 31 0 0,-1 1 0 0 0,11 2-4 0 0,-7 0 28 0 0,0-1 0 0 0,14-1-28 0 0,83-2 0 0 0,-94 2 7 0 0,-4 4 36 0 0,-16-4-18 0 0,1 0 0 0 0,-1-1 0 0 0,1 0 0 0 0,0 0 1 0 0,4 0-26 0 0,74-1 151 0 0,-51 0-157 0 0,81 0-185 0 0,36 0 181 0 0,-142 0 10 0 0,-1 0 0 0 0,1 2 0 0 0,-1-1 0 0 0,1 1 0 0 0,1 1 0 0 0,-2-1 0 0 0,-1 0 0 0 0,1-1 0 0 0,0 0 0 0 0,0 0 0 0 0,1-1 0 0 0,132 0 10 0 0,-128 1 8 0 0,0 0 0 0 0,-1 1 1 0 0,12 3-19 0 0,-13-3-1 0 0,0 0 1 0 0,0 0 0 0 0,10-1 0 0 0,-14-1 0 0 0,0 1 0 0 0,0 0 0 0 0,0 1 0 0 0,0-1 0 0 0,3 2 0 0 0,-4-1 0 0 0,0 0 0 0 0,1 0 0 0 0,-1-1 0 0 0,0-1 0 0 0,3 1 0 0 0,5-1 0 0 0,-7-1 2 0 0,0 1 0 0 0,-1 0 0 0 0,1 1 0 0 0,0 0 0 0 0,1 1-2 0 0,7 2 22 0 0,-9-2-16 0 0,-1 0-1 0 0,1 0 0 0 0,0-1 0 0 0,0 0 0 0 0,-1-1 1 0 0,1 1-6 0 0,8-2 0 0 0,-8 1 2 0 0,-1 0-1 0 0,1 0 1 0 0,-1 0 0 0 0,0 1-1 0 0,1 0 1 0 0,0 0-2 0 0,8 5 31 0 0,-12-5-28 0 0,1 1-1 0 0,-1-1 1 0 0,0 0 0 0 0,1 0 0 0 0,-1-1 0 0 0,0 1 0 0 0,1-1 0 0 0,1 0-3 0 0,63 0 74 0 0,-64 1-67 0 0,0-1-1 0 0,0 1 0 0 0,0-1 1 0 0,0 1-1 0 0,0 0 1 0 0,0 1-1 0 0,0-1 0 0 0,-1 0 1 0 0,1 1-1 0 0,2 2-6 0 0,-4-4 5 0 0,0 1 0 0 0,0 0 0 0 0,0-1-1 0 0,0 0 1 0 0,0 1 0 0 0,0-1 0 0 0,0 0 0 0 0,0 0-1 0 0,0 0 1 0 0,0 0 0 0 0,0 0-5 0 0,8-1 1 0 0,13 5 8 0 0,-1 5 42 0 0,-21-8-50 0 0,1 0 0 0 0,-1-1 1 0 0,1 1-1 0 0,-1-1 0 0 0,1 1 1 0 0,0-1-1 0 0,-1 0 0 0 0,1 1 1 0 0,-1-1-1 0 0,1 0 1 0 0,1 0-2 0 0,7-1 31 0 0,4 0 38 0 0,5 1 54 0 0,-19 3-61 0 0,0 0-127 0 0,0 6 115 0 0,0-5-95 0 0,0-1-79 0 0,0-1-30 0 0,0 0-65 0 0,0 0-76 0 0,0-1-87 0 0,0 0 19 0 0,0-1-57 0 0,0 1-52 0 0,0-1-46 0 0,0 0-153 0 0,0 0-44 0 0,0 1-187 0 0,0-1-499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5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79 5728 0 0,'0'0'166'0'0,"0"-3"-6"0"0,1-4-101 0 0,1 4-10 0 0,-1 2 13 0 0,0 1-33 0 0,3 0-8 0 0,-2 0 43 0 0,-1 0 8 0 0,0 0 36 0 0,1-1 105 0 0,-1 0 97 0 0,-1 0-86 0 0,1 0 89 0 0,-1-1 3 0 0,0 0 37 0 0,0-6 904 0 0,0 4-744 0 0,0 1-53 0 0,-1 0-100 0 0,1 1-152 0 0,0 1-152 0 0,0 0-36 0 0,0 1-39 0 0,0-1-43 0 0,0 1-46 0 0,0 0-48 0 0,0-2 508 0 0,-3-1-35 0 0,-7-7-18 0 0,7 7-3 0 0,0 3-22 0 0,-6 0-55 0 0,0 0-75 0 0,-19 0 119 0 0,17 0-98 0 0,3-3 26 0 0,-13-7 1 0 0,21 10-188 0 0,-1 0 1 0 0,1-1-1 0 0,0 1 0 0 0,0 0 1 0 0,0 0-1 0 0,0 0 1 0 0,0 0-1 0 0,-1 0 1 0 0,1-1-1 0 0,0 1 1 0 0,0 0-1 0 0,0 0 1 0 0,-1 0-1 0 0,1 0 1 0 0,0 0-1 0 0,0 0 0 0 0,0 0 1 0 0,-1 0-1 0 0,1 0 1 0 0,0 0-1 0 0,0 0 1 0 0,0 0-1 0 0,-1 0 1 0 0,1 0-1 0 0,0 0 1 0 0,0 0-1 0 0,0 0 1 0 0,-1 0-1 0 0,1 0 1 0 0,0 0-1 0 0,0 0 0 0 0,0 0 1 0 0,-1 0-1 0 0,1 0 1 0 0,0 1-1 0 0,0-1 1 0 0,0 0-1 0 0,0 0 1 0 0,-1 0-1 0 0,1 0 1 0 0,0 0-1 0 0,0 1 1 0 0,0-1-5 0 0,-11 7 142 0 0,-3-3 43 0 0,-19-2 214 0 0,30-2-368 0 0,-11 0 95 0 0,-53 0 336 0 0,35 0-230 0 0,31 0-227 0 0,-1 0 0 0 0,0 1-1 0 0,1-1 1 0 0,-1 0 0 0 0,1 1 0 0 0,-1-1 0 0 0,1 1 0 0 0,-1 0-1 0 0,1 0 1 0 0,-1-1 0 0 0,1 1 0 0 0,0 0-5 0 0,-1 0 6 0 0,0 0-1 0 0,1 0 1 0 0,-1 0 0 0 0,0 0 0 0 0,0 0-1 0 0,0 0 1 0 0,0-1 0 0 0,0 1-1 0 0,0-1 1 0 0,0 0 0 0 0,0 1 0 0 0,0-1-6 0 0,-14 2 64 0 0,-16 14-48 0 0,3 0-16 0 0,24-6 0 0 0,-8-4 0 0 0,-3 7 0 0 0,3 0 21 0 0,9-7 100 0 0,4-1-70 0 0,-1 0-12 0 0,-3-4-4 0 0,1 1-5 0 0,-1 3 15 0 0,-1 5 35 0 0,-1-2-65 0 0,1 1-12 0 0,3 22-3 0 0,4-16 0 0 0,3-7 0 0 0,-4-6 0 0 0,0-1 0 0 0,0 1 0 0 0,0-1 0 0 0,0 0 0 0 0,-1 1 0 0 0,1 0 0 0 0,0-1 0 0 0,-1 1 0 0 0,1-1 0 0 0,-1 1 0 0 0,0 0 0 0 0,0-1 0 0 0,1 1 0 0 0,-1 0 0 0 0,0 14-18 0 0,0-3-66 0 0,2-8-41 0 0,0-3 102 0 0,17 16-219 0 0,-13-9 222 0 0,-4 7 20 0 0,1 0 0 0 0,6-4-22 0 0,-6-8 16 0 0,0 0 0 0 0,0 0 0 0 0,0 0 0 0 0,0 0 0 0 0,-1 1 0 0 0,1-1 0 0 0,-1 2 6 0 0,-1-5 0 0 0,0 0 0 0 0,-1 0 0 0 0,1 0 0 0 0,0-1 0 0 0,-1 1 0 0 0,1 0 0 0 0,0 0 0 0 0,0-1 0 0 0,0 1 0 0 0,0 0 0 0 0,0-1 0 0 0,0 1 0 0 0,0-1 0 0 0,0 1 0 0 0,0-1 0 0 0,1 1 0 0 0,9 5 0 0 0,-6 7 0 0 0,-5-12 0 0 0,1 0 0 0 0,0 0 0 0 0,-1 0 0 0 0,1 0 0 0 0,0 0 0 0 0,0 0 0 0 0,0-1 0 0 0,0 1 0 0 0,0 0 0 0 0,-1-1 0 0 0,1 1 0 0 0,0-1 0 0 0,0 1 0 0 0,1-1 0 0 0,-1 1 0 0 0,0-1 0 0 0,10 7 0 0 0,-6 3 21 0 0,9-4 86 0 0,-1 4 21 0 0,-11-7 0 0 0,1-1-32 0 0,7 6-110 0 0,0-4-56 0 0,26-2-136 0 0,-16-3 148 0 0,9 1 204 0 0,37 0 118 0 0,-32 0-110 0 0,-26 0-123 0 0,0-1 0 0 0,0-1 1 0 0,0 0-1 0 0,0 0 0 0 0,8-3-31 0 0,-14 4 5 0 0,20-3 8 0 0,7 5-60 0 0,-17 0 16 0 0,-10-1 29 0 0,-1 0 1 0 0,1 0 0 0 0,0 0 0 0 0,-1 0 0 0 0,1 1 0 0 0,0-1-1 0 0,-1 0 1 0 0,1 1 0 0 0,0 0 0 0 0,-1-1 0 0 0,1 1 0 0 0,-1 0-1 0 0,1 0 1 0 0,-1 0 1 0 0,12 5 1 0 0,10-4 15 0 0,-10-2 46 0 0,-8 0-37 0 0,30 0-67 0 0,-35 3-107 0 0,0-3-15 0 0,0 1 84 0 0,0-1 67 0 0,0 1 51 0 0,-1 1 250 0 0,1 0-199 0 0,0-2-75 0 0,0 1-37 0 0,0 0-45 0 0,0-1-53 0 0,0 1-27 0 0,0 0-47 0 0,0-1-53 0 0,0 1-57 0 0,0 0-63 0 0,1-1-66 0 0,-1 1-72 0 0,0-1-77 0 0,0 0 245 0 0,0 0-45 0 0,0 0-41 0 0,0 0-36 0 0,0 0-132 0 0,0 0-35 0 0,0 0-1378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6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6296 0 0,'0'0'184'0'0,"0"0"-40"0"0,0 0 8 0 0,0 0 68 0 0,0 0 201 0 0,0 0 374 0 0,0-2 33 0 0,0-3-509 0 0,2 2-68 0 0,1 0-54 0 0,0 2-44 0 0,2 0-10 0 0,6 0 126 0 0,-9 1-203 0 0,3 0 462 0 0,-2 0-14 0 0,21 0 251 0 0,2 0-125 0 0,1 0-118 0 0,2 0-113 0 0,-1 0-108 0 0,0 0-100 0 0,0 0-96 0 0,-2 0-88 0 0,-25 0-10 0 0,1 0 1 0 0,0 0 0 0 0,-1 1 0 0 0,1-1 0 0 0,0 0 0 0 0,-1 1 0 0 0,1-1 0 0 0,0 1 0 0 0,-1-1-1 0 0,1 1 1 0 0,-1 0 0 0 0,1-1 0 0 0,-1 1 0 0 0,1 0-8 0 0,10 6 51 0 0,-6-6-25 0 0,-1-1 0 0 0,1 1 0 0 0,-1-1 0 0 0,1 0 0 0 0,3 0-26 0 0,-3 0 27 0 0,-1 0-1 0 0,1 0 1 0 0,-1 0-1 0 0,1 1 1 0 0,3 1-27 0 0,7 3 56 0 0,-13-3-52 0 0,0-1 0 0 0,0 0 0 0 0,1 0 0 0 0,-1 0 0 0 0,0 0 0 0 0,1-1 0 0 0,-1 1 0 0 0,2-1-4 0 0,90 0 0 0 0,-93 0 0 0 0,0 0 0 0 0,-1 0 0 0 0,1 0 0 0 0,0 1 0 0 0,0-1 0 0 0,0 1 0 0 0,-1-1 0 0 0,1 1 0 0 0,0 0 0 0 0,-1-1 0 0 0,2 2 0 0 0,-2-1 0 0 0,0-1 0 0 0,0 1 0 0 0,0-1 0 0 0,1 1 0 0 0,-1-1 0 0 0,0 0 0 0 0,0 1 0 0 0,1-1 0 0 0,-1 0 0 0 0,0 0 0 0 0,1 0 0 0 0,11-4 2 0 0,5-2 43 0 0,-2 9 88 0 0,-12-2-109 0 0,-2 0 1 0 0,0 0 0 0 0,0-1 0 0 0,1 1 0 0 0,-1-1 1 0 0,0 1-1 0 0,1-1 0 0 0,-1 0 0 0 0,1 0 1 0 0,-1 0-26 0 0,16-5 233 0 0,-11 1-105 0 0,4 4-25 0 0,18 1-14 0 0,-23-1-122 0 0,-3 0-87 0 0,-1 0-89 0 0,-1 0 56 0 0,0 0-38 0 0,0 0-41 0 0,0 0-39 0 0,-1 0-375 0 0,1 0 85 0 0,0 0-55 0 0,1 0-730 0 0,2 0-581 0 0,5 0-1104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9.9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378 113 8232 0 0,'0'0'182'0'0,"0"0"29"0"0,0 0 14 0 0,0-3 27 0 0,-2-6-32 0 0,-4-3 45 0 0,0 0 19 0 0,4 3-35 0 0,-1 4 97 0 0,-1 0-216 0 0,1 1-27 0 0,-1 1 1 0 0,0-1-1 0 0,0 1 0 0 0,0-1 0 0 0,-2 0-103 0 0,-10-4 348 0 0,0 0-36 0 0,-15-7 212 0 0,20 11-301 0 0,-2 3-51 0 0,-1 2-48 0 0,2-1-50 0 0,2 1-49 0 0,-11-1 64 0 0,1 0-35 0 0,-68 0 54 0 0,72 3-97 0 0,0 10-11 0 0,1 0 0 0 0,-1-4 0 0 0,14-5 0 0 0,1 1 0 0 0,-1-1-2 0 0,0-1 1 0 0,1 1 0 0 0,-1 0 0 0 0,1-1-1 0 0,0 1 1 0 0,0 0 0 0 0,0 1 1 0 0,1-4-1 0 0,0-1-1 0 0,0 0 1 0 0,0 1 0 0 0,0-1 0 0 0,0 1 0 0 0,0-1-1 0 0,0 1 1 0 0,0-1 0 0 0,0 0 0 0 0,1 1 0 0 0,-1-1 0 0 0,0 1-1 0 0,0-1 1 0 0,0 0 0 0 0,1 1 0 0 0,-1-1 0 0 0,0 1-1 0 0,1-1 1 0 0,-1 0 0 0 0,0 1 0 0 0,1-1 0 0 0,-1 0-1 0 0,0 0 1 0 0,1 1 0 0 0,-1-1 1 0 0,6 7-21 0 0,-1 4 9 0 0,-5-10 12 0 0,0 0 0 0 0,1 0 0 0 0,-1 0 0 0 0,1 0 0 0 0,-1 0 0 0 0,1 0 0 0 0,-1 0 0 0 0,1 0 0 0 0,0 0 0 0 0,0 0 0 0 0,-1 0 0 0 0,1 0 0 0 0,0 0 0 0 0,0 0 0 0 0,0-1 0 0 0,0 1 0 0 0,0 0 0 0 0,1 0 0 0 0,4 2-2 0 0,-3-2-2 0 0,0 0 0 0 0,0 1-1 0 0,0-1 1 0 0,-1 1 0 0 0,1-1 0 0 0,-1 1 0 0 0,1 0 0 0 0,-1 0 0 0 0,0 0-1 0 0,1 0 1 0 0,-1 0 0 0 0,0 1 0 0 0,-1-1 0 0 0,1 1 0 0 0,0 0 4 0 0,2 2 0 0 0,0 1 0 0 0,1-1 0 0 0,-1-1 0 0 0,1 1 0 0 0,0 0 0 0 0,0-1 0 0 0,1 0 0 0 0,-1 0 0 0 0,1-1 0 0 0,6 3 0 0 0,6 6 0 0 0,36 21 35 0 0,-27-16 37 0 0,0 0 46 0 0,0 3 50 0 0,-1 3 55 0 0,-13-10-91 0 0,-8-9-78 0 0,-1 0 0 0 0,1 1 0 0 0,-1 0 0 0 0,0 0 0 0 0,0 0 0 0 0,1 2-54 0 0,7 17 212 0 0,-8-17-152 0 0,-3-3-53 0 0,0 0 49 0 0,-1 13 251 0 0,-2-13-221 0 0,-8 1 74 0 0,4 9-4 0 0,-4-1-16 0 0,7-11-41 0 0,0 0-35 0 0,-4-2-3 0 0,1 1-13 0 0,-2 4 16 0 0,7-4-54 0 0,0 0 0 0 0,-1 0 1 0 0,1 0-1 0 0,-1-1 0 0 0,1 1 0 0 0,-1 0 0 0 0,1-1 0 0 0,-1 1 0 0 0,0-1 1 0 0,1 1-1 0 0,-1-1 0 0 0,0 0 0 0 0,1 0 0 0 0,-1 0-10 0 0,-14 2 49 0 0,1 4-32 0 0,-1 0 4 0 0,-3-4 38 0 0,-38-2-29 0 0,40 0-45 0 0,4 0-26 0 0,1 0-33 0 0,0 0-44 0 0,2 0-50 0 0,8 0 121 0 0,1 0-1 0 0,-1 0 1 0 0,0 0-1 0 0,1 0 1 0 0,-1 0-1 0 0,0-1 1 0 0,1 1-1 0 0,-1-1 1 0 0,0 1 0 0 0,1-1 47 0 0,-15-12-508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3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18 5584 0 0,'0'0'165'0'0,"0"0"20"0"0,0 0 1 0 0,-2 2-2 0 0,0 0-139 0 0,-2 2-13 0 0,2-2 16 0 0,0 0 51 0 0,-2 1 77 0 0,4-2-8 0 0,0 0-40 0 0,-1 0 30 0 0,1 1-94 0 0,1 3-6 0 0,-1-3-3 0 0,0 0 50 0 0,0 0 70 0 0,0 1 91 0 0,0 1-105 0 0,0-2-88 0 0,0 1-1 0 0,0-1 1 0 0,0 0-1 0 0,0 1 0 0 0,0-1 1 0 0,1 0-1 0 0,-1 1 1 0 0,1-1-1 0 0,0 2-72 0 0,4 4 186 0 0,1 2 74 0 0,-4 3 64 0 0,-1-5-115 0 0,5 6 423 0 0,-2-8-459 0 0,-3-3-138 0 0,0 0-44 0 0,1 14 205 0 0,-2 0 19 0 0,4-6 6 0 0,0-3-90 0 0,2 5 93 0 0,-1 0-43 0 0,0-2-76 0 0,2 7 74 0 0,-5 1 49 0 0,-2-15-183 0 0,0 1 1 0 0,0 0 0 0 0,1 0 0 0 0,0-1 0 0 0,0 1 0 0 0,0-1-1 0 0,1 1 1 0 0,-1-1 0 0 0,1 1 0 0 0,0-1 0 0 0,2 4-46 0 0,5 7 193 0 0,-2 1-38 0 0,-3-3 9 0 0,-1 0 1 0 0,2 10-165 0 0,1 10 201 0 0,-1-17-107 0 0,-3-9-48 0 0,0-1 0 0 0,-1 1 1 0 0,1-1-1 0 0,-1 1 0 0 0,-1 0 0 0 0,1 0-46 0 0,-1 1 74 0 0,1 0 0 0 0,0 1-1 0 0,1-1 1 0 0,2 8-74 0 0,-2-9 70 0 0,0 0 0 0 0,-1 1 0 0 0,0-1 0 0 0,0 7-70 0 0,1 3 156 0 0,4 1-36 0 0,0-3-36 0 0,-4 1 4 0 0,0 2 51 0 0,-3 40 411 0 0,0-24-247 0 0,1-29-240 0 0,0 2 3 0 0,0 12 7 0 0,0-8-43 0 0,0 1-5 0 0,0-3 21 0 0,0 4 35 0 0,0-10-17 0 0,0-3-31 0 0,0 0-128 0 0,0 0-53 0 0,0 0-10 0 0,0-1 43 0 0,-2-1-17 0 0,1 1 48 0 0,-2-1-41 0 0,-2-4-63 0 0,4 3 96 0 0,0 1-46 0 0,0-2-86 0 0,0 0-98 0 0,1 0-118 0 0,-1 1 168 0 0,1 1-38 0 0,0-12-504 0 0</inkml:trace>
  <inkml:trace contextRef="#ctx0" brushRef="#br0" timeOffset="603.79">1 128 7312 0 0,'0'0'165'0'0,"0"-3"22"0"0,0 3-179 0 0,0 0 0 0 0,-1-1 1 0 0,1 1-1 0 0,0-1 0 0 0,0 1 1 0 0,1 0-1 0 0,-1-1 0 0 0,0 1 1 0 0,0-1-1 0 0,0 1 0 0 0,0-1 1 0 0,0 1-1 0 0,0 0 0 0 0,0-1 1 0 0,1 1-1 0 0,-1 0 0 0 0,0-1 1 0 0,0 1-1 0 0,1-1 0 0 0,-1 1 1 0 0,0 0-1 0 0,1 0 0 0 0,-1-1 1 0 0,0 1-1 0 0,0 0 0 0 0,1 0 1 0 0,-1-1-1 0 0,1 1 0 0 0,-1 0 1 0 0,0 0-1 0 0,1-1-8 0 0,6-3 114 0 0,-2-7-78 0 0,6 6-36 0 0,-6-6 0 0 0,0 9 13 0 0,0-1 75 0 0,-2-1 84 0 0,2-5 175 0 0,16-7 325 0 0,-10 0 28 0 0,5 6-218 0 0,-6 7-250 0 0,-2 1-26 0 0,2 2 50 0 0,-6 0-190 0 0,-1-1 1 0 0,0 1 0 0 0,0 0 0 0 0,0-1-1 0 0,0 0 1 0 0,0 0 0 0 0,2 0-67 0 0,13-7 397 0 0,-11 5-195 0 0,1 2-59 0 0,1 0-31 0 0,3 2-14 0 0,-3 0-21 0 0,20 0 29 0 0,-17 1-29 0 0,0 0 0 0 0,-1 0-1 0 0,1 1 1 0 0,6 3-77 0 0,-1 1 60 0 0,-2 1-37 0 0,6 5-2 0 0,-16-11-14 0 0,-1 0 0 0 0,0 1 0 0 0,0-1 0 0 0,0 1 0 0 0,-1 0 1 0 0,2 1-8 0 0,3 3-2 0 0,-5-4 4 0 0,0 0 0 0 0,1 1 0 0 0,-1-1 0 0 0,-1 1 0 0 0,1-1 0 0 0,0 2-2 0 0,13 26 70 0 0,-15-28-55 0 0,0 0 0 0 0,-1 0 1 0 0,1-1-1 0 0,-1 1 1 0 0,1 0-1 0 0,-1 0 1 0 0,0 0-1 0 0,0 0 1 0 0,0 0-1 0 0,-1 3-15 0 0,0 9 63 0 0,2-6-26 0 0,0 12 54 0 0,-5-6 21 0 0,-1-6 18 0 0,-1 1 0 0 0,1-1-1 0 0,-7 7-129 0 0,-5 3 138 0 0,-14 7 81 0 0,16-15-145 0 0,1-1-34 0 0,-21 19 91 0 0,25-24-91 0 0,8-4-36 0 0,-1 0 0 0 0,1 0 0 0 0,0 0 0 0 0,0 0 0 0 0,0 1 0 0 0,0-1 1 0 0,0 1-1 0 0,0 0 0 0 0,0 0-4 0 0,-4 3 20 0 0,5-3-15 0 0,0-1 1 0 0,-1 0-1 0 0,1 0 0 0 0,-1 1 1 0 0,0-1-1 0 0,1 0 0 0 0,-1 0 1 0 0,0-1-1 0 0,0 1 0 0 0,-1 0-5 0 0,-20 10 60 0 0,10-8-36 0 0,11-3-2 0 0,4 0-1 0 0,1 0-20 0 0,0 0 0 0 0,0 0 1 0 0,0 0-1 0 0,0-1 0 0 0,-1 1 1 0 0,1-1-1 0 0,2 0-1 0 0,1-6 11 0 0,-6 7-8 0 0,1 0-1 0 0,-1-1 0 0 0,0 1 0 0 0,0-1 0 0 0,1 1 0 0 0,-1 0 0 0 0,0-1 0 0 0,1 1 1 0 0,-1 0-1 0 0,0-1 0 0 0,1 1 0 0 0,-1 0 0 0 0,0-1 0 0 0,1 1 0 0 0,-1 0 0 0 0,1 0 1 0 0,-1 0-1 0 0,1-1 0 0 0,-1 1 0 0 0,1 0 0 0 0,-1 0 0 0 0,0 0 0 0 0,1 0 0 0 0,-1 0 1 0 0,1 0-1 0 0,-1 0 0 0 0,1 0 0 0 0,-1 0 0 0 0,1 0 0 0 0,-1 0 0 0 0,1 0 0 0 0,-1 0 1 0 0,1 0-3 0 0,23 0 79 0 0,3 0-44 0 0,12 0-48 0 0,-5 0-50 0 0,-33 0 62 0 0,1 0 0 0 0,0 0-1 0 0,-1 1 1 0 0,1-1 0 0 0,0 0 0 0 0,-1 0-1 0 0,1 1 1 0 0,0-1 0 0 0,-1 1 0 0 0,1 0-1 0 0,-1-1 1 0 0,1 1 0 0 0,-1 0 0 0 0,1 0 1 0 0,10 5 3 0 0,15 0-3 0 0,-19-3 0 0 0,0 1 0 0 0,0 0 0 0 0,0 0 0 0 0,-1 1 0 0 0,4 2 0 0 0,-9-5 0 0 0,20 11 14 0 0,17 8-14 0 0,-26-11 52 0 0,2 12-27 0 0,-5-5 9 0 0,-1-6 21 0 0,-8-10-48 0 0,1 0 0 0 0,-1 1 1 0 0,0-1-1 0 0,0 0 1 0 0,1 1-1 0 0,-1-1 0 0 0,0 0 1 0 0,-1 1-1 0 0,1-1 1 0 0,0 1-1 0 0,0-1 0 0 0,-1 1 1 0 0,1 0-1 0 0,-1-1 1 0 0,1 1-1 0 0,-1 0 0 0 0,1-1 1 0 0,-1 1-1 0 0,0 0 1 0 0,0 0-8 0 0,0-1 8 0 0,0 1 0 0 0,0 0 0 0 0,0-1 0 0 0,1 1 0 0 0,-1 0 0 0 0,1-1 0 0 0,-1 1 0 0 0,1-1 0 0 0,-1 1 0 0 0,1-1 0 0 0,0 1 0 0 0,0-1 0 0 0,0 1-8 0 0,6 12 89 0 0,-5 0 23 0 0,-2 9 56 0 0,-3-12 7 0 0,-2 3-72 0 0,0 2 34 0 0,-1-4 48 0 0,-1 2 21 0 0,-14 17 346 0 0,5-13-297 0 0,8-10-145 0 0,5-5-54 0 0,0 1 1 0 0,0-1 0 0 0,-1 0-1 0 0,1 0 1 0 0,-1-1-1 0 0,0 1-56 0 0,-6 2 147 0 0,1-1-41 0 0,-4 5-1 0 0,0 4-5 0 0,11-11-88 0 0,0 0 0 0 0,-1 0 0 0 0,1-1 0 0 0,-1 1 0 0 0,1 0 1 0 0,-1-1-1 0 0,0 0 0 0 0,0 0 0 0 0,1 0 0 0 0,-1 0 1 0 0,0 0-1 0 0,-1 0-12 0 0,-13 0 94 0 0,9 0-67 0 0,-1 0 1 0 0,1 0-1 0 0,0 1 0 0 0,1 0 1 0 0,-9 3-28 0 0,14-4 5 0 0,-2 0 7 0 0,1 0-1 0 0,-1 0 0 0 0,1-1 0 0 0,-1 1 0 0 0,0-1 1 0 0,1 0-1 0 0,-1 0 0 0 0,0 0 0 0 0,-1-1-11 0 0,-4 1 17 0 0,-14 0-15 0 0,-23 0 72 0 0,31 0-87 0 0,-1 0-41 0 0,-7-4-42 0 0,1-5-47 0 0,20 8 90 0 0,-2 1 63 0 0,0 0-17 0 0,1-1-80 0 0,0 0-75 0 0,1-2-109 0 0,0 2 157 0 0,1-1 34 0 0,-9-7-157 0 0,6 5 106 0 0,1 1-79 0 0,1 1-5 0 0,0 0-65 0 0,1 0-78 0 0,-1 1-86 0 0,2 0 40 0 0,-1 1-58 0 0,1-1-51 0 0,-1 1-46 0 0,1 0-161 0 0,0 0-45 0 0,0-1-195 0 0,0 1-529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8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5840 0 0,'0'0'132'0'0,"0"0"17"0"0,0 3 11 0 0,0-3-151 0 0,0 1 1 0 0,0 0-1 0 0,0 0 0 0 0,0-1 0 0 0,0 1 1 0 0,0 0-1 0 0,0-1 0 0 0,0 1 0 0 0,1 0 1 0 0,-1-1-1 0 0,0 1 0 0 0,0-1 0 0 0,1 1 1 0 0,-1 0-1 0 0,0-1-9 0 0,5 2 20 0 0,1-1 47 0 0,0-1 56 0 0,0 0 63 0 0,-2 0 26 0 0,-4 0-201 0 0,0 0 0 0 0,0 0 0 0 0,0 0 0 0 0,0 0 0 0 0,0 0 0 0 0,0 0 0 0 0,0 0 0 0 0,0 0 1 0 0,1 0-1 0 0,-1 0 0 0 0,0 0 0 0 0,0 0 0 0 0,0 0 0 0 0,0 0 0 0 0,0 0 0 0 0,0 0 0 0 0,0 0 0 0 0,0 0 0 0 0,0 0 1 0 0,0 0-1 0 0,1 0 0 0 0,-1 0 0 0 0,0 0 0 0 0,0 0 0 0 0,0 0 0 0 0,0 0 0 0 0,0 0 0 0 0,0 0 0 0 0,0 0 0 0 0,0-1 0 0 0,0 1 1 0 0,0 0-1 0 0,0 0 0 0 0,0 0 0 0 0,0 0 0 0 0,0 0 0 0 0,0 0 0 0 0,0 0 0 0 0,0 0 0 0 0,1 0 0 0 0,-1 0 0 0 0,0 0 1 0 0,0-1-1 0 0,0 1 0 0 0,0 0 0 0 0,0 0 0 0 0,0 0 0 0 0,0 0 0 0 0,0 0 0 0 0,0 0 0 0 0,0 0 0 0 0,0 0 0 0 0,0 0 1 0 0,-1 0-1 0 0,1 0 0 0 0,0-1 0 0 0,0 1-11 0 0,0-10 660 0 0,0 10-649 0 0,0 0 0 0 0,0 0 0 0 0,0-1 1 0 0,0 1-1 0 0,0 0 0 0 0,0 0 1 0 0,0 0-1 0 0,0 0 0 0 0,0 0 0 0 0,0 0 1 0 0,0 0-1 0 0,0 0 0 0 0,0 0 0 0 0,0 0 1 0 0,0-1-1 0 0,0 1 0 0 0,0 0 0 0 0,0 0 1 0 0,0 0-1 0 0,0 0 0 0 0,0 0 0 0 0,0 0 1 0 0,0 0-1 0 0,0 0 0 0 0,0 0 0 0 0,1 0 1 0 0,-1 0-1 0 0,0-1 0 0 0,0 1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0-11 0 0,19 1 681 0 0,9-1 108 0 0,-10 0-337 0 0,-4-1-162 0 0,-4-2-109 0 0,4-3 34 0 0,-5 1-23 0 0,3 3 39 0 0,1 2 20 0 0,0 0-78 0 0,2 0-40 0 0,4 0-12 0 0,-5-1-2 0 0,-2-6 15 0 0,-10 6-119 0 0,-1 0 1 0 0,1 1-1 0 0,0-1 0 0 0,-1 0 0 0 0,1 0 0 0 0,0 1 0 0 0,-1-1 1 0 0,1 1-1 0 0,0-1 0 0 0,0 1 0 0 0,-1 0 0 0 0,1 0 0 0 0,0 0 1 0 0,1 0-16 0 0,1-1 24 0 0,0 1 1 0 0,0-1 0 0 0,0 1 0 0 0,-1-1 0 0 0,1 0-1 0 0,0 0 1 0 0,0-1 0 0 0,0 1 0 0 0,-1-1 0 0 0,3-2-25 0 0,9 0 96 0 0,-2 4-46 0 0,4-1-6 0 0,36-25 155 0 0,-49 25-177 0 0,1 0 1 0 0,-1 0-1 0 0,1 1 0 0 0,-1-1 1 0 0,5 1-23 0 0,15 1 107 0 0,-1-1 37 0 0,-13 0-151 0 0,16 0 47 0 0,-9 0-67 0 0,-5 0-57 0 0,0 0-80 0 0,1 3-58 0 0,-3 3 40 0 0,-2-2 52 0 0,8-1-142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7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1 821 6968 0 0,'0'0'157'0'0,"0"0"23"0"0,0 0 11 0 0,0 0 29 0 0,0 0 117 0 0,0 0 51 0 0,0 0 11 0 0,0 0-6 0 0,0 0-28 0 0,3 3-11 0 0,7 8-2 0 0,-7-9 2 0 0,-3-2 12 0 0,0 0 2 0 0,0 0 0 0 0,0 0-2 0 0,0-2-4 0 0,0 1-347 0 0,0 1 0 0 0,0-1 0 0 0,-1 1 0 0 0,2-1 0 0 0,-1 1 0 0 0,0 0 1 0 0,0-1-1 0 0,0 1 0 0 0,0-1 0 0 0,0 1 0 0 0,0-1 0 0 0,0 1 0 0 0,0 0 1 0 0,1-1-1 0 0,-1 1 0 0 0,0 0 0 0 0,0-1 0 0 0,0 1 0 0 0,1 0 0 0 0,-1-1 0 0 0,0 1 1 0 0,1 0-1 0 0,-1-1 0 0 0,0 1 0 0 0,1 0 0 0 0,-1 0 0 0 0,0-1 0 0 0,1 1 1 0 0,-1 0-1 0 0,0 0 0 0 0,1-1-15 0 0,6-3 251 0 0,-2-7 97 0 0,-2 9-245 0 0,1 0-7 0 0,0-2 73 0 0,-2 0 3 0 0,-2 0-45 0 0,0-1 34 0 0,2-3 12 0 0,3-4-1 0 0,2-1-15 0 0,-5 1-21 0 0,0 2-15 0 0,3-2 15 0 0,2-2 13 0 0,-5 1-8 0 0,-1-2-38 0 0,6-7 94 0 0,-1-1-6 0 0,-4 9-98 0 0,-1-3 12 0 0,5-1-35 0 0,0 3-24 0 0,15-96 219 0 0,-17 98-216 0 0,1 0 0 0 0,0 1-1 0 0,2-3-48 0 0,-2 4 26 0 0,0 1 0 0 0,-1-1 0 0 0,-1 1 0 0 0,1-2-26 0 0,-2-2 9 0 0,1 1 1 0 0,0 0 0 0 0,1 0-1 0 0,0 0 1 0 0,1 0 0 0 0,1 1-1 0 0,0-1 1 0 0,1 1-1 0 0,3-4-9 0 0,-4 5 0 0 0,0 0 0 0 0,0 0 0 0 0,-1-1 0 0 0,-1 0 0 0 0,3-9 0 0 0,-7 20 0 0 0,11-18 0 0 0,-9 16 0 0 0,0 0 0 0 0,0 0 0 0 0,0 0 0 0 0,0 0 0 0 0,-1 0 0 0 0,1 0 0 0 0,-1 0 0 0 0,0 0 0 0 0,0-1 0 0 0,0 1 0 0 0,-1 0 0 0 0,1-1 0 0 0,-1 2 0 0 0,0 0 0 0 0,0 0 0 0 0,1 0 0 0 0,-1 0 0 0 0,1 0 0 0 0,-1 0 0 0 0,1 0 0 0 0,0 1 0 0 0,0-1 0 0 0,0 0 0 0 0,0 0-1 0 0,0 0 1 0 0,0 1 1 0 0,0-1 0 0 0,0 1 0 0 0,0-1 0 0 0,0 1 0 0 0,-1-1 0 0 0,1 1 0 0 0,-1-1 0 0 0,1 1 0 0 0,-1-1 0 0 0,0 0 0 0 0,0 1 0 0 0,1-1-1 0 0,1-3 43 0 0,9-8-33 0 0,-9 0-20 0 0,-2 13 9 0 0,0-1 0 0 0,0 1 1 0 0,0 0-1 0 0,0 0 0 0 0,0 0 0 0 0,0 0 1 0 0,0 0-1 0 0,0 0 0 0 0,0 0 0 0 0,0 0 1 0 0,0 0-1 0 0,0 0 0 0 0,0-1 0 0 0,0 1 1 0 0,0 0-1 0 0,0 0 0 0 0,0 0 0 0 0,0 0 1 0 0,0 0-1 0 0,0 0 0 0 0,0 0 0 0 0,0 0 1 0 0,0 0-1 0 0,1 0 0 0 0,-1 0 0 0 0,0-1 1 0 0,0 1-1 0 0,0 0 0 0 0,0 0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 1 0 0,0 0 0 0 0,1 0-1 0 0,-1 0 1 0 0,1 0-1 0 0,0 0 0 0 0,-1 0 1 0 0,1 0-1 0 0,0 0 0 0 0,0 0 0 0 0,-1 1 1 0 0,1-1-1 0 0,-1 0 0 0 0,1 0 1 0 0,0 1-1 0 0,-1-1 0 0 0,1 0 0 0 0,0 1 1 0 0,4 9 0 0 0,5-5 0 0 0,-4 6-10 0 0,4-6-33 0 0,-8-3 42 0 0,-1 0-1 0 0,0 1 1 0 0,1-1-1 0 0,-1 0 1 0 0,0 1-1 0 0,0-1 1 0 0,0 0 0 0 0,0 1 1 0 0,-1 0 0 0 0,1-1 0 0 0,0 1 0 0 0,0-1 0 0 0,0 0 0 0 0,1 0 0 0 0,-1 1 0 0 0,0-1 0 0 0,1 0 0 0 0,2 0 0 0 0,-1-1 0 0 0,6 15 0 0 0,-6-10 0 0 0,-1-2 0 0 0,-1 0 0 0 0,1-1 0 0 0,0 1 0 0 0,0-1 0 0 0,0 0 0 0 0,0 1 0 0 0,0-1 0 0 0,1 0 0 0 0,0-1 0 0 0,2 3 0 0 0,-4-4 0 0 0,0 0 0 0 0,0-1 0 0 0,0 1 0 0 0,0 0-1 0 0,1-1 1 0 0,-2 1 0 0 0,1 0 0 0 0,0 0 0 0 0,0 0-1 0 0,0 0 1 0 0,0 0 0 0 0,0 0 0 0 0,-1 0 0 0 0,1 0-1 0 0,0 1 1 0 0,-1-1 0 0 0,1 0 0 0 0,-1 0 0 0 0,0 0-1 0 0,1 1 1 0 0,-1-1 0 0 0,0 1 0 0 0,1 0-4 0 0,-1 0 0 0 0,1 0 0 0 0,0 0 0 0 0,0 0 0 0 0,0 0 0 0 0,0 0-1 0 0,0 0 1 0 0,0 0 0 0 0,0 0 0 0 0,0 0 0 0 0,1 0 0 0 0,0 0 4 0 0,1 2-1 0 0,0 0-1 0 0,0 0 1 0 0,-1 0 0 0 0,1 0-1 0 0,-1 0 1 0 0,0 0 0 0 0,-1 0-1 0 0,1 2 2 0 0,9 17 0 0 0,-9-21 0 0 0,0 1 0 0 0,-1-1 0 0 0,1 1 0 0 0,-1 0 0 0 0,1-1 0 0 0,-1 1 0 0 0,0 0 0 0 0,0 0 0 0 0,0 0 0 0 0,-1 0 0 0 0,1 0 0 0 0,-1 0 0 0 0,1 0 0 0 0,-1 0 0 0 0,0 2 0 0 0,0-1 0 0 0,0 1 0 0 0,1-1 0 0 0,0 0 0 0 0,0 0 0 0 0,0 1 0 0 0,0-1 0 0 0,0 0 0 0 0,1 0 0 0 0,0 0 0 0 0,0 0 0 0 0,2 2 0 0 0,-2-2 0 0 0,1 1 0 0 0,-1 0 0 0 0,0 0 0 0 0,0 0 0 0 0,0 1 0 0 0,-1-1 0 0 0,-1 1 0 0 0,1-1 0 0 0,-1 1 0 0 0,0 3 0 0 0,0-3 0 0 0,0-1 0 0 0,1 1 0 0 0,-1 0 0 0 0,2 3 0 0 0,8 22 0 0 0,-4-2 0 0 0,-1-14 0 0 0,-3-11 0 0 0,-1-1 0 0 0,0 0 0 0 0,0 1 0 0 0,0-1 0 0 0,0 1 0 0 0,-1-1 0 0 0,1 1 0 0 0,-1-1 0 0 0,0 1 0 0 0,0 0 1 0 0,0-1-1 0 0,0 1 0 0 0,1-1 0 0 0,0 1 0 0 0,-1-1 0 0 0,1 1 0 0 0,1-1 0 0 0,-1 0 0 0 0,0 1 0 0 0,5 11 10 0 0,-1 11 33 0 0,1-13-30 0 0,-5-12-8 0 0,0 1 1 0 0,0-1-1 0 0,0 1 0 0 0,0-1 1 0 0,-1 1-1 0 0,1 0 0 0 0,-1-1 1 0 0,1 1-1 0 0,-1 0 0 0 0,0-1 1 0 0,0 1-1 0 0,0 0 0 0 0,0-1 1 0 0,0 1-6 0 0,0 1 8 0 0,0 0 0 0 0,0 0 0 0 0,1 0 0 0 0,-1-1 0 0 0,0 1 0 0 0,1 0 0 0 0,0 1-8 0 0,6 2 14 0 0,-3-4-2 0 0,11 27 132 0 0,-12-14-93 0 0,-3-14-49 0 0,0 0 0 0 0,0 0 0 0 0,0 0 0 0 0,0 0 0 0 0,0-1 0 0 0,0 1 0 0 0,0 0 0 0 0,0 0 0 0 0,0 0 0 0 0,1 0 0 0 0,-1-1 0 0 0,0 1 0 0 0,1 0 0 0 0,-1 0-1 0 0,1 0-1 0 0,5 3 46 0 0,-5-3-45 0 0,-1-1 1 0 0,1 0 0 0 0,-1 0-1 0 0,0 0 1 0 0,1 1-1 0 0,-1-1 1 0 0,0 0 0 0 0,1 0-1 0 0,-1 1 1 0 0,0-1-1 0 0,1 0 1 0 0,-1 1 0 0 0,0-1-1 0 0,0 0 1 0 0,1 1-1 0 0,-1-1 1 0 0,0 0-1 0 0,0 1 1 0 0,0-1 0 0 0,0 1-1 0 0,1-1 1 0 0,-1 0-1 0 0,0 1 1 0 0,0-1 0 0 0,0 1-1 0 0,0-1 1 0 0,0 0-1 0 0,0 1 1 0 0,0-1 0 0 0,0 1-1 0 0,0-1-1 0 0,0 3 72 0 0,2 0 8 0 0,9 7-7 0 0,-8-7-1 0 0,-3-3 0 0 0,0 0-41 0 0,0 0-84 0 0,0 0-42 0 0,0 0-149 0 0,0 0 116 0 0,0 0-57 0 0,0 0-82 0 0,0 0 83 0 0,0 0-39 0 0,0 0-41 0 0,0 0-41 0 0,0 0-36 0 0,0 0-33 0 0,0 0-242 0 0,0 0-54 0 0,0 0-787 0 0,0 0-619 0 0,0 0-1176 0 0</inkml:trace>
  <inkml:trace contextRef="#ctx0" brushRef="#br0" timeOffset="263.34">206 569 6000 0 0,'0'0'174'0'0,"3"0"-7"0"0,-3 0-165 0 0,1 0 0 0 0,-1 0 0 0 0,1 0-1 0 0,0 0 1 0 0,-1 0 0 0 0,1-1 0 0 0,-1 1 0 0 0,1 0-1 0 0,-1 0 1 0 0,1 0 0 0 0,-1-1 0 0 0,1 1 0 0 0,-1 0-1 0 0,1-1 1 0 0,-1 1 0 0 0,1 0 0 0 0,-1-1 0 0 0,1 1-1 0 0,-1 0 1 0 0,0-1 0 0 0,1 1 0 0 0,-1-1 0 0 0,0 1-1 0 0,1-1-1 0 0,-1 0 0 0 0,1 0 0 0 0,-1 1-1 0 0,1-1 1 0 0,-1 1 0 0 0,1-1-1 0 0,-1 1 1 0 0,1-1 0 0 0,-1 1-1 0 0,1-1 1 0 0,0 1 0 0 0,-1-1-1 0 0,1 1 1 0 0,0 0 0 0 0,-1-1-1 0 0,1 1 1 0 0,0 0 0 0 0,-1 0-1 0 0,1 0 1 0 0,0-1 0 0 0,0 1-1 0 0,-1 0 1 0 0,1 0-1 0 0,0 0 1 0 0,0 0 0 0 0,0 0 0 0 0,4 0 54 0 0,0-2 96 0 0,1 0 127 0 0,2-2 261 0 0,4-2 319 0 0,-8 5-621 0 0,0 0-51 0 0,1-1 590 0 0,1-2-471 0 0,-1 0-1 0 0,1 0 1 0 0,0 1 0 0 0,2-1-304 0 0,0 0 232 0 0,-2 1-36 0 0,-6 2-191 0 0,6-1 198 0 0,0 2-43 0 0,6 0 54 0 0,-2 0-118 0 0,4-3-20 0 0,-7-2-44 0 0,-5 4-26 0 0,-1 0 0 0 0,1 0-1 0 0,-1 1 1 0 0,1-1 0 0 0,-1 0 0 0 0,1 1 0 0 0,-1-1 0 0 0,1 0 0 0 0,0 1 0 0 0,-1 0-1 0 0,1-1 1 0 0,0 1 0 0 0,-1 0 0 0 0,1 0 0 0 0,1 0-6 0 0,1 0-46 0 0,2-1 60 0 0,12 0 96 0 0,-11 1-98 0 0,-1 0-36 0 0,-1 1-33 0 0,0 0-44 0 0,0 0-51 0 0,-1 1-60 0 0,-1-1-137 0 0,0 1-94 0 0,0 0 9 0 0,0 0-47 0 0,4 1-579 0 0,3-1-396 0 0,9-1-838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0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5008 0 0,'0'0'108'0'0,"0"0"17"0"0,0 0 13 0 0,0 0-38 0 0,0 0 2 0 0,0 0 46 0 0,0 0 133 0 0,0 0 246 0 0,0 0 17 0 0,0 2-28 0 0,0 5-146 0 0,0-1-34 0 0,0 6 242 0 0,0 0-108 0 0,0 1-90 0 0,0-3-100 0 0,0 1-44 0 0,0 42 669 0 0,2-42-792 0 0,4 2 14 0 0,0-1 8 0 0,-4-1-6 0 0,-2-10-119 0 0,0 0 1 0 0,0-1 0 0 0,0 1-1 0 0,0 0 1 0 0,0-1 0 0 0,0 1-1 0 0,0 0 1 0 0,0-1 0 0 0,0 1-1 0 0,1 0 1 0 0,-1-1 0 0 0,0 1-1 0 0,1 0 1 0 0,-1-1 0 0 0,0 1-1 0 0,1-1 1 0 0,-1 1 0 0 0,0-1-1 0 0,1 1 1 0 0,-1-1 0 0 0,1 1-1 0 0,-1-1 1 0 0,1 1 0 0 0,-1-1-1 0 0,1 1 1 0 0,0-1-11 0 0,-1 0 10 0 0,1 1 0 0 0,-1-1 0 0 0,1 1 0 0 0,0-1 0 0 0,-1 1 0 0 0,1-1 0 0 0,-1 1 0 0 0,0-1-1 0 0,1 1 1 0 0,-1-1 0 0 0,1 1 0 0 0,-1-1 0 0 0,0 1 0 0 0,1 0 0 0 0,-1-1 0 0 0,0 1 0 0 0,0 0 0 0 0,0-1 0 0 0,1 1 0 0 0,-1 0 0 0 0,0-1 0 0 0,0 1 0 0 0,0 0 0 0 0,0-1 0 0 0,0 1 0 0 0,0 0-10 0 0,3 14 94 0 0,10 1-20 0 0,0 0-10 0 0,-9-5-21 0 0,-3-9-34 0 0,0 0 1 0 0,0 0-1 0 0,1 1 1 0 0,-1-1-1 0 0,0 0 0 0 0,1 0 1 0 0,-1 0-1 0 0,1 0 1 0 0,0 0-10 0 0,1 1 15 0 0,-1 0 1 0 0,0 0 0 0 0,0 0 0 0 0,0 0 0 0 0,0 0-1 0 0,1 2-15 0 0,-2-1 15 0 0,1-1-1 0 0,0 0 1 0 0,0 1-1 0 0,1-1 1 0 0,-1 0-1 0 0,2 1-14 0 0,13 14 31 0 0,-12-11-13 0 0,0-1 0 0 0,1 0 1 0 0,0 0-1 0 0,1-1 0 0 0,-1 0 0 0 0,5 3-18 0 0,2-3 71 0 0,-5 8 1 0 0,-7-12-69 0 0,1 0 1 0 0,-1 1 0 0 0,1-1 0 0 0,-1 0-1 0 0,1 0 1 0 0,0 0 0 0 0,-1-1 0 0 0,1 1-1 0 0,0 0-3 0 0,20 4 125 0 0,4-4 73 0 0,-1-1 53 0 0,-9 0-57 0 0,-14 0-170 0 0,-1 0 0 0 0,1-1 1 0 0,0 1-1 0 0,-1 0 0 0 0,1-1 1 0 0,-1 1-1 0 0,1-1 0 0 0,0 1 0 0 0,-1-1 1 0 0,1 0-1 0 0,-1 0 0 0 0,0 1 0 0 0,1-1 1 0 0,-1-1-25 0 0,7-2 115 0 0,3-1 55 0 0,2-1 20 0 0,0 0 30 0 0,-2 2 4 0 0,-10 3-202 0 0,0 0 0 0 0,0 1 1 0 0,-1-1-1 0 0,1 0 0 0 0,0 0 0 0 0,0 1 1 0 0,0-1-1 0 0,-1 0 0 0 0,1 0 1 0 0,0 0-1 0 0,-1 0 0 0 0,1 0 1 0 0,-1 0-1 0 0,1 0 0 0 0,-1 0 1 0 0,1-1-23 0 0,5-9 327 0 0,7 6-25 0 0,7-10-169 0 0,-16 10-117 0 0,1 1 0 0 0,-1-1 0 0 0,0 0-1 0 0,0 0 1 0 0,0-1-16 0 0,8-17 53 0 0,-8 15-52 0 0,-3 5 4 0 0,0 0 0 0 0,-1 0 0 0 0,1 1 0 0 0,-1-1 0 0 0,1 0 0 0 0,-1 0 1 0 0,0 0-1 0 0,0 0 0 0 0,0 0 0 0 0,-1 0 0 0 0,1 0-5 0 0,-1-12 61 0 0,2 4-41 0 0,-2-20 34 0 0,-1 15-53 0 0,-11-10 31 0 0,0 3 15 0 0,10 4-44 0 0,3 16 0 0 0,0 1 0 0 0,0-1 0 0 0,0 1-1 0 0,0 0 1 0 0,-1-1 0 0 0,1 1 0 0 0,0-1 0 0 0,-1 1-1 0 0,0 0 1 0 0,0 0 0 0 0,0-1 0 0 0,0 1 0 0 0,0 0-1 0 0,0 0 1 0 0,0 0 0 0 0,-1 0 0 0 0,1 0 0 0 0,-1 0-1 0 0,0 0-2 0 0,1 0-1 0 0,-1 1 1 0 0,1 0 0 0 0,0 0 0 0 0,0 0 0 0 0,0-1 0 0 0,0 1 0 0 0,0 0 0 0 0,0-1 0 0 0,0 1 0 0 0,0-1 0 0 0,0 1 0 0 0,1-1 0 0 0,-1-1 0 0 0,-1-10-25 0 0,2 13 25 0 0,0-3-18 0 0,0 0-1 0 0,0 0 1 0 0,0 0 0 0 0,0 0-1 0 0,-1 1 1 0 0,1-1 0 0 0,-1-1 18 0 0,-6-2-85 0 0,3 4 38 0 0,-1-11-97 0 0,-6 0-95 0 0,10 11 78 0 0,0 0 43 0 0,-1-2-18 0 0,4-4 15 0 0,-2 8 79 0 0,0-3-129 0 0,0 1 34 0 0,0-1-54 0 0,0 0 64 0 0,0 1 20 0 0,0 1 38 0 0,0-1-43 0 0,2-3-544 0 0,1 2 467 0 0,-1 1 22 0 0,0 1-19 0 0,-1-1-57 0 0,1 1-52 0 0,-1-1-74 0 0,0 2 46 0 0,-1-1-43 0 0,1 0-472 0 0,-1 1-313 0 0,1 0-736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2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5904 0 0,'0'0'132'0'0,"0"0"17"0"0,0 0 11 0 0,3 0-21 0 0,3 0-95 0 0,-2 0 22 0 0,-2 0 69 0 0,-1 0 154 0 0,-1 0 263 0 0,3 0 22 0 0,0 0-459 0 0,2 0 34 0 0,5 1 229 0 0,23-1 908 0 0,-19 0-804 0 0,-7-1-275 0 0,-1 1-59 0 0,0-1-72 0 0,-1 0-85 0 0,8-6 190 0 0,-12 6-155 0 0,1 0-1 0 0,-1 1 0 0 0,1-1 0 0 0,-1 0 1 0 0,1 1-1 0 0,-1-1 0 0 0,1 1 1 0 0,-1-1-1 0 0,1 1 0 0 0,-1 0 1 0 0,1 0-1 0 0,-1 0 0 0 0,1-1-25 0 0,13 1 221 0 0,-1 0-54 0 0,32 0 252 0 0,-24 0-170 0 0,3 1-95 0 0,35-1 248 0 0,-37-3-268 0 0,-6-2-54 0 0,-11 3-40 0 0,1 0-1 0 0,-1 1 1 0 0,1 0-1 0 0,0 0 0 0 0,-1 0 1 0 0,1 1-40 0 0,47 0 247 0 0,-26 0-75 0 0,-23-1-136 0 0,0 1 1 0 0,0-1-1 0 0,0 0 1 0 0,1-1-1 0 0,3-1-36 0 0,-3 1 28 0 0,-1 1 1 0 0,1-1-1 0 0,0 1 0 0 0,0 0 0 0 0,0 0 1 0 0,0 1-29 0 0,21 0 98 0 0,-7 0-6 0 0,-18 0-88 0 0,0 0 0 0 0,0-1 0 0 0,0 1 0 0 0,-1 0 0 0 0,1-1 0 0 0,0 1 0 0 0,-1-1 0 0 0,1 1-1 0 0,0-1 1 0 0,-1 0 0 0 0,1 0 0 0 0,-1 0 0 0 0,1 0-4 0 0,0 0 2 0 0,-1 0 1 0 0,1 0-1 0 0,-1 0 0 0 0,1 1 1 0 0,0-1-1 0 0,-1 0 0 0 0,1 1 1 0 0,0-1-1 0 0,-1 1 1 0 0,1 0-1 0 0,0-1 0 0 0,0 1 1 0 0,0 0-3 0 0,20 0 31 0 0,19 0 63 0 0,-30 0-81 0 0,9 0 38 0 0,4 0 27 0 0,-19 0-71 0 0,-2 0 47 0 0,-3 0 15 0 0,0 0 22 0 0,0 3-11 0 0,0 2-72 0 0,0 0-48 0 0,0-2-64 0 0,0-3-46 0 0,-3 0-207 0 0,-10 0-24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0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97 7744 0 0,'0'0'174'0'0,"0"-2"29"0"0,0-3-101 0 0,0 0 58 0 0,0-8 277 0 0,0 11-333 0 0,0 0-36 0 0,0 0 404 0 0,0 2 9 0 0,0 0-20 0 0,0 0-105 0 0,0 0-48 0 0,0 0-10 0 0,0 0-16 0 0,0 0-56 0 0,-3 2-30 0 0,-8 9-4 0 0,9-8-10 0 0,2 8 80 0 0,0-2-101 0 0,0 0-76 0 0,0 13 26 0 0,0-10-24 0 0,0-11-77 0 0,0 1 1 0 0,0 0 0 0 0,0-1-1 0 0,1 1 1 0 0,-1-1 0 0 0,0 1 0 0 0,1 0-1 0 0,0-1 1 0 0,-1 1 0 0 0,1-1-1 0 0,0 1 1 0 0,0-1 0 0 0,0 1-11 0 0,6 12 87 0 0,-5 0-1 0 0,-3 0-21 0 0,1 30 160 0 0,3-29-162 0 0,3 0-3 0 0,-5-11-49 0 0,0-1 0 0 0,1 0 0 0 0,-1 1 0 0 0,-1-1 0 0 0,1 1 0 0 0,0-1 0 0 0,-1 1 0 0 0,0-1 0 0 0,0 1-11 0 0,1 4 21 0 0,-1-1 0 0 0,1 0 0 0 0,1 0 0 0 0,-1 1 1 0 0,2 1-22 0 0,-1-1 30 0 0,0 0 0 0 0,0 0 0 0 0,-1 0 1 0 0,0 0-1 0 0,-1 3-30 0 0,2 17 161 0 0,2-1 0 0 0,6 26-161 0 0,-8-40 35 0 0,4 11 40 0 0,-4-18-45 0 0,0 0 0 0 0,-1 1 0 0 0,0-1 1 0 0,0 0-1 0 0,0 5-30 0 0,-1-4 27 0 0,1 0 1 0 0,0-1 0 0 0,0 1 0 0 0,0 0 0 0 0,1-1 0 0 0,0 1-28 0 0,3 9 54 0 0,11 45 133 0 0,-15-58-173 0 0,-1 0 1 0 0,1 0 0 0 0,0 1 0 0 0,-1-1 0 0 0,0 0 0 0 0,0 1 0 0 0,0-1 0 0 0,0 1-15 0 0,2 13 63 0 0,4-4 10 0 0,-5-12-60 0 0,0 0 0 0 0,0 1-1 0 0,-1-1 1 0 0,1 1 0 0 0,0 0-1 0 0,-1-1 1 0 0,1 1 0 0 0,-1 0-1 0 0,0-1 1 0 0,1 1 0 0 0,-1 0-1 0 0,0-1 1 0 0,0 1 0 0 0,0 0-13 0 0,0 6 45 0 0,0 4 10 0 0,0-2 2 0 0,0 5 34 0 0,0 14-58 0 0,0-27 23 0 0,0-2 22 0 0,0 0 2 0 0,0-2-36 0 0,0 0 37 0 0,0 0-91 0 0,0 0-44 0 0,0 1-36 0 0,0-1-35 0 0,0 0-35 0 0,0-1-260 0 0,0 0-126 0 0,0-1-119 0 0,-1 1-112 0 0,0 0-103 0 0,0 1-97 0 0,-3-5-959 0 0,-5-2-1101 0 0</inkml:trace>
  <inkml:trace contextRef="#ctx0" brushRef="#br0" timeOffset="623.9">1 129 7568 0 0,'0'0'166'0'0,"0"0"29"0"0,0 0 14 0 0,0-3-25 0 0,2-10-146 0 0,7-3 15 0 0,-5 5 88 0 0,0 5 85 0 0,2-2 376 0 0,3-1-360 0 0,4-1 186 0 0,0 4-51 0 0,-10 3-244 0 0,2-4 89 0 0,19 2 130 0 0,-11-2-125 0 0,-12 6-197 0 0,1 0 1 0 0,-1 1-1 0 0,1-1 0 0 0,-1 0 0 0 0,1 1 1 0 0,-1-1-1 0 0,1 1 0 0 0,-1-1 1 0 0,1 1-1 0 0,-1 0 0 0 0,1 0 1 0 0,-1-1-1 0 0,1 1-30 0 0,10-2 191 0 0,-3-2-38 0 0,4-3 10 0 0,-4 6-77 0 0,-1-1 1 0 0,0 1 0 0 0,1 1 0 0 0,-1 0-1 0 0,5 0-86 0 0,8 2 106 0 0,-5 0-53 0 0,40 17 130 0 0,-33-9-145 0 0,11 4 14 0 0,-25-12-39 0 0,-1 1 1 0 0,0 1 0 0 0,0 0 0 0 0,1 1-14 0 0,-2 0-8 0 0,0 1 1 0 0,-1 0-1 0 0,0 0 1 0 0,0 0 0 0 0,-1 1-1 0 0,0 0 1 0 0,0 0 7 0 0,14 16-20 0 0,-3-12 20 0 0,-15-10 0 0 0,0 1 0 0 0,0-1 0 0 0,0 1 0 0 0,0 0 0 0 0,0-1 0 0 0,0 1 0 0 0,0 0 0 0 0,-1-1 0 0 0,1 1 0 0 0,0 0 0 0 0,-1 0 0 0 0,8 20 0 0 0,-3-14 0 0 0,-4-7 1 0 0,0 1 0 0 0,0-1 0 0 0,0 1 0 0 0,0-1 0 0 0,-1 1 0 0 0,1-1-1 0 0,0 1 1 0 0,-1-1 0 0 0,0 1 0 0 0,1 0 0 0 0,-1-1 0 0 0,0 1 0 0 0,0 0 0 0 0,0 0-1 0 0,1 5 27 0 0,-1-5-20 0 0,0 0 0 0 0,0 0-1 0 0,0 0 1 0 0,0 0 0 0 0,0 1 0 0 0,-1-1 0 0 0,1 0 0 0 0,0 0 0 0 0,-1 0 0 0 0,0 1-7 0 0,-6 10 115 0 0,-3 8 104 0 0,-5 8 82 0 0,5-15-234 0 0,-12 0-40 0 0,5-3-1 0 0,6-2 22 0 0,-6 7 27 0 0,-1 1 0 0 0,-12 7-75 0 0,0-5 34 0 0,-1-3 19 0 0,17-11-42 0 0,9 5-11 0 0,-8-4 12 0 0,-4 3 52 0 0,11-5-39 0 0,3-3-17 0 0,-16-2 29 0 0,17 0-14 0 0,4-1 8 0 0,13-8 24 0 0,-3 7-61 0 0,-7 0-63 0 0,-4 2 60 0 0,1 0 1 0 0,0-1 0 0 0,-1 1 0 0 0,1 0 0 0 0,0 0 0 0 0,0 0 0 0 0,0 0 0 0 0,-1 0-1 0 0,1 1 1 0 0,0-1 0 0 0,0 1 0 0 0,0-1 0 0 0,0 1 0 0 0,2-1 8 0 0,32 2-21 0 0,-29 0 20 0 0,-1-1 0 0 0,1 1 0 0 0,0-1 0 0 0,-1-1 0 0 0,1 1 0 0 0,0-1 0 0 0,-1-1 0 0 0,2 1 1 0 0,3-4-17 0 0,-8 4 14 0 0,0-1-1 0 0,0 1 0 0 0,0 0 1 0 0,0 0-1 0 0,0 0 0 0 0,0 1 1 0 0,0-1-1 0 0,1 1 0 0 0,-1-1 1 0 0,2 1 3 0 0,7 0-1 0 0,-5 0-1 0 0,0 0 0 0 0,0 0 0 0 0,0 0 0 0 0,0 1 0 0 0,4 1 2 0 0,4 4-30 0 0,-11-5 27 0 0,-1 0 1 0 0,0 0-1 0 0,1 0 1 0 0,-1 0-1 0 0,1 0 0 0 0,-1 0 1 0 0,1-1-1 0 0,-1 0 1 0 0,1 0 2 0 0,-1 0 0 0 0,-1 0 0 0 0,1 0 0 0 0,-1 0 0 0 0,0 0 0 0 0,1 0 0 0 0,-1 0 0 0 0,1 1 0 0 0,-1-1 0 0 0,0 1 0 0 0,1 0 0 0 0,-1 0 0 0 0,0 0 0 0 0,0 0 0 0 0,1 0 0 0 0,-1 0 0 0 0,0 0 0 0 0,0 1 0 0 0,0-1 0 0 0,0 1 0 0 0,0 0 0 0 0,-1 0 0 0 0,1-1 0 0 0,1 1 0 0 0,-1-1 0 0 0,0 1 0 0 0,0-1 0 0 0,0 0 0 0 0,1 0 0 0 0,-1 0 0 0 0,0 0 0 0 0,1 0 0 0 0,-1 0 0 0 0,1-1 0 0 0,0 1 0 0 0,-1-1 0 0 0,1 1 0 0 0,-1 0 0 0 0,1-1 0 0 0,-1 1 0 0 0,0 0 0 0 0,0 0 0 0 0,1 1 0 0 0,-1-1 0 0 0,0 0 0 0 0,0 1 0 0 0,0-1 0 0 0,0 1 0 0 0,0 0 0 0 0,1 0-1 0 0,0 0 1 0 0,0 1 0 0 0,0-1 0 0 0,0 0 0 0 0,0 0-1 0 0,2 0 1 0 0,-1 0 3 0 0,-1 0 0 0 0,0 0-1 0 0,1 0 1 0 0,-1 0 0 0 0,0 1-1 0 0,1 0-2 0 0,4 5 35 0 0,-6-7-30 0 0,0 1 0 0 0,0-1 0 0 0,0 1-1 0 0,-1-1 1 0 0,1 1 0 0 0,-1 0 0 0 0,1 0 0 0 0,-1 0 0 0 0,0-1-1 0 0,0 1 1 0 0,0 1 0 0 0,0-1 0 0 0,0 0 0 0 0,0 0 0 0 0,0 0-1 0 0,-1 0 1 0 0,1 1 0 0 0,-1-1 0 0 0,1 1-5 0 0,-1-1 3 0 0,0 0 1 0 0,0 0-1 0 0,0 0 1 0 0,1-1-1 0 0,-1 1 1 0 0,1 0-1 0 0,-1-1 0 0 0,1 1 1 0 0,0 0-1 0 0,0-1 1 0 0,-1 1-1 0 0,1-1 1 0 0,0 1-4 0 0,5 8 58 0 0,-4 4 52 0 0,-2-11-83 0 0,-1 30 295 0 0,0-32-298 0 0,1 1 1 0 0,0 0 0 0 0,-1 0 0 0 0,1 0 0 0 0,-1 0-1 0 0,0-1 1 0 0,0 1 0 0 0,0 0 0 0 0,0-1-1 0 0,0 1 1 0 0,0-1 0 0 0,0 1 0 0 0,-1 0-25 0 0,0 1 165 0 0,0 0-60 0 0,2 0-37 0 0,0 1-33 0 0,0-1-7 0 0,-1 0 26 0 0,-12 13 159 0 0,0-1-78 0 0,10-10-107 0 0,3-4-22 0 0,0-1 0 0 0,0 1 0 0 0,-1 0 0 0 0,1-1 1 0 0,0 1-1 0 0,-1 0 0 0 0,1-1 0 0 0,-1 1 0 0 0,1-1 1 0 0,0 1-1 0 0,-1-1 0 0 0,1 1 0 0 0,-1-1 0 0 0,0 1 0 0 0,1-1 1 0 0,-1 0-1 0 0,1 1 0 0 0,-1-1 0 0 0,0 0 0 0 0,1 1 1 0 0,-1-1-1 0 0,0 0-6 0 0,-4 3 24 0 0,2-2-6 0 0,1 1 0 0 0,-1 0 1 0 0,1 1-1 0 0,-1-1 1 0 0,1 0-1 0 0,-1 1 1 0 0,1 0-19 0 0,0 0 20 0 0,0-1 1 0 0,-1 0 0 0 0,1 1-1 0 0,0-1 1 0 0,-1 0 0 0 0,1 0-1 0 0,-1 0 1 0 0,0-1 0 0 0,1 1-1 0 0,-4 1-20 0 0,-10-2 79 0 0,13-1-62 0 0,1-1 0 0 0,-1 1 0 0 0,1 1 0 0 0,0-1 0 0 0,-1 0 0 0 0,1 0 0 0 0,-1 1 0 0 0,1 0 0 0 0,0-1-1 0 0,-2 2-16 0 0,-19 7 96 0 0,-11 1-10 0 0,-7 2 24 0 0,36-10-104 0 0,-2 1-5 0 0,1-1 0 0 0,-2 0 0 0 0,1-1 0 0 0,0 1 0 0 0,0-1 0 0 0,-6 0-1 0 0,0-2 0 0 0,10 0 0 0 0,-1 1 0 0 0,0 0 0 0 0,1 0 0 0 0,-1 0 0 0 0,1 1 0 0 0,-1-1 0 0 0,1 1 0 0 0,-1 0 0 0 0,-1 0 0 0 0,2 0 0 0 0,-4 2 0 0 0,-1-1 0 0 0,0 0 0 0 0,0 0 0 0 0,0 0 0 0 0,-8-1 0 0 0,14-1 0 0 0,1 0 0 0 0,-1 0 0 0 0,0 1 0 0 0,1-1 0 0 0,-1 0 0 0 0,0 1 0 0 0,1-1 0 0 0,-1 1 0 0 0,0-1 0 0 0,1 1 0 0 0,-1 0 0 0 0,1-1 0 0 0,-1 1 0 0 0,1 0 0 0 0,-12 6 0 0 0,12-7 0 0 0,-1 1-1 0 0,0-1 0 0 0,0 1 0 0 0,1-1 0 0 0,-1 0 0 0 0,0 0 0 0 0,0 1 0 0 0,0-1 0 0 0,0-1 0 0 0,0 1 1 0 0,-12 0-51 0 0,-6 0 37 0 0,9 0-24 0 0,-2 0-91 0 0,7 0 13 0 0,1 0-41 0 0,0-2-248 0 0,3-1 305 0 0,0 2 4 0 0,0-1-18 0 0,1 1-40 0 0,-1 0-13 0 0,1 0-42 0 0,-1 0-47 0 0,0 0-54 0 0,1 0-57 0 0,-1 1-53 0 0,1-1-48 0 0,-1 1-42 0 0,0 0-148 0 0,0-1-41 0 0,0 1-179 0 0,-1 0-484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4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159 553 5584 0 0,'0'0'165'0'0,"0"-3"43"0"0,0 1-202 0 0,0 0 60 0 0,0 1 52 0 0,-1-1 42 0 0,0-1 248 0 0,-2-4 719 0 0,2 5-825 0 0,-1 0-59 0 0,1 1-79 0 0,0-1-110 0 0,0 2-75 0 0,0-1-36 0 0,1 0-40 0 0,-1 1-43 0 0,-1-3 395 0 0,2 3 8 0 0,-3 0 1 0 0,-3 0-52 0 0,0 0-41 0 0,-4-1 49 0 0,-3 2-7 0 0,5 5-35 0 0,6 1-20 0 0,0-2-20 0 0,-12 6-36 0 0,8-8-61 0 0,5-3-37 0 0,1 0-1 0 0,-1 0 1 0 0,1 1-1 0 0,-1-1 1 0 0,1 0-1 0 0,-1 0 1 0 0,1 0-1 0 0,-1 1 1 0 0,1-1 0 0 0,-1 0-1 0 0,1 1 1 0 0,0-1-1 0 0,-1 0 1 0 0,1 1-1 0 0,0-1 1 0 0,-1 1-1 0 0,1-1 1 0 0,0 0-1 0 0,0 1 1 0 0,-1-1-1 0 0,1 1 1 0 0,0-1 0 0 0,0 1-1 0 0,0-1 1 0 0,-1 1-1 0 0,1-1 1 0 0,0 1-1 0 0,0-1 1 0 0,0 1-1 0 0,0-1 1 0 0,0 1-1 0 0,0-1 1 0 0,0 1-1 0 0,0-1 1 0 0,0 1 0 0 0,0-1-1 0 0,1 1 1 0 0,-1-1-4 0 0,-3 16 28 0 0,-10 0 30 0 0,1-2-8 0 0,12-13-49 0 0,-1 0 1 0 0,0 1-1 0 0,1-1 1 0 0,0 1-1 0 0,-1-1 1 0 0,1 0-1 0 0,0 1 0 0 0,-1-1 1 0 0,1 1-1 0 0,0-1 1 0 0,0 1-2 0 0,0 2 0 0 0,0-1 0 0 0,-1 0 1 0 0,1 1-1 0 0,-1-1 0 0 0,0 0 1 0 0,0 0-1 0 0,0 1 0 0 0,0-1 0 0 0,-1 0 1 0 0,1 0-1 0 0,-1 0 0 0 0,0 0 7 0 0,-1 8 36 0 0,3-7-42 0 0,-1 0 0 0 0,1 1 1 0 0,-1-1-1 0 0,0 0 0 0 0,-1 0 0 0 0,1 0 0 0 0,-1 0 0 0 0,0-1 1 0 0,-1 3-2 0 0,2-3 0 0 0,0 0 0 0 0,1-1-1 0 0,-1 1 1 0 0,1 0 0 0 0,-1 0 0 0 0,1 0 0 0 0,0 0 0 0 0,0 0 0 0 0,0 0 0 0 0,1 2 0 0 0,0 11 11 0 0,-1-12-4 0 0,0 0-1 0 0,1 0 1 0 0,-1 0-1 0 0,1 0 0 0 0,0 0 1 0 0,1-1-1 0 0,-1 1 1 0 0,1 0-1 0 0,-1 0 0 0 0,3 2-6 0 0,1 25 54 0 0,8-15-44 0 0,0 0 33 0 0,-12-11-36 0 0,1-1-4 0 0,14 5 8 0 0,1 1 74 0 0,1 1 83 0 0,-16-10-131 0 0,0 0-1 0 0,1 0 1 0 0,-1 0-1 0 0,1 0 1 0 0,-1 0-1 0 0,1 0 1 0 0,-1-1-1 0 0,1 1 1 0 0,0-1-37 0 0,2 0 112 0 0,1 0-53 0 0,2 1-48 0 0,-8-1-17 0 0,1 0 0 0 0,0 0-1 0 0,0 0 1 0 0,0 0 0 0 0,-1 0-1 0 0,1 0 1 0 0,0-1 0 0 0,0 1-1 0 0,0 0 1 0 0,-1 0 0 0 0,1-1-1 0 0,0 1 1 0 0,0 0 0 0 0,-1-1-1 0 0,1 1 1 0 0,0 0 6 0 0,4-11-96 0 0,6 5 38 0 0,-10 5 62 0 0,0 1 0 0 0,0-1 0 0 0,0 1 0 0 0,0-1-1 0 0,0 1 1 0 0,0-1 0 0 0,0 0 0 0 0,0 1 0 0 0,0-1 0 0 0,0 0 0 0 0,0 0-1 0 0,-1 1 1 0 0,1-1 0 0 0,0 0 0 0 0,-1 0 0 0 0,1 0-4 0 0,0-5 38 0 0,0-1 16 0 0,0 4 4 0 0,2 0 35 0 0,7-12 16 0 0,6-14-80 0 0,-16 28-29 0 0,1-1 5 0 0,0 0 0 0 0,-1 0 1 0 0,1-1-1 0 0,-1 1 0 0 0,1 0 0 0 0,-1-1 0 0 0,0 1 0 0 0,0-1 0 0 0,0 1 0 0 0,0-2-5 0 0,1-13 3 0 0,5 4-4 0 0,-5 12 2 0 0,0-1 0 0 0,0 1 0 0 0,0-1 0 0 0,-1 1-1 0 0,1-1 1 0 0,-1 1 0 0 0,1-1 0 0 0,-1 0-1 0 0,1 1 1 0 0,-1-1 0 0 0,0 0 0 0 0,0 1 0 0 0,0-1-1 0 0,0 0 0 0 0,0-27 42 0 0,0-47 170 0 0,0 74-209 0 0,0 0 1 0 0,0 0 0 0 0,1 0 0 0 0,-1 0 0 0 0,0 0-1 0 0,1 0 1 0 0,0 0 0 0 0,-1 1 0 0 0,1-1 0 0 0,0 0-1 0 0,0 0 1 0 0,0 1 0 0 0,1-2-4 0 0,-1 1 1 0 0,-1 1 0 0 0,1-1 0 0 0,0 1 0 0 0,0-1 1 0 0,-1 1-1 0 0,1-1 0 0 0,-1 1 0 0 0,1-1 0 0 0,-1 1 0 0 0,1-1 0 0 0,-1 0 0 0 0,0 1 1 0 0,0-2-2 0 0,0-4-23 0 0,0-18-38 0 0,0 12-7 0 0,0 11 4 0 0,0 2 0 0 0,0 2 10 0 0,0 4 47 0 0,0 23-122 0 0,0-22 116 0 0,3-2-30 0 0,-2-3 43 0 0,0-1-1 0 0,0 0 1 0 0,0 0-1 0 0,0 1 0 0 0,0-1 1 0 0,0 0-1 0 0,0 1 1 0 0,0-1-1 0 0,0 1 0 0 0,-1-1 1 0 0,1 1-1 0 0,-1 0 1 0 0,1-1-1 0 0,-1 1 0 0 0,0 0 1 0 0,1-1-1 0 0,-1 1 1 0 0,0 0 0 0 0,0 0-3 0 0,0 0 1 0 0,0 0 0 0 0,1 0 0 0 0,-1-1-1 0 0,0 1 1 0 0,1 0 0 0 0,-1-1 0 0 0,1 1-1 0 0,0 0 1 0 0,0-1 0 0 0,0 1 0 0 0,0-1-1 0 0,0 1 3 0 0,0 0-3 0 0,0-1-1 0 0,0 1 1 0 0,-1-1-1 0 0,1 1 1 0 0,0 0-1 0 0,-1-1 1 0 0,1 1-1 0 0,-1 0 1 0 0,1-1-1 0 0,-1 1 1 0 0,0 0-1 0 0,0 0 1 0 0,1 0 3 0 0,-2 5-21 0 0,1-5 17 0 0,0 0-1 0 0,0 0 1 0 0,0 0 0 0 0,0 1 0 0 0,0-1-1 0 0,1 0 1 0 0,-1 0 0 0 0,1 0-1 0 0,-1 0 1 0 0,1 1 4 0 0,9 16-45 0 0,1 2 34 0 0,10 18 14 0 0,-15-26-3 0 0,0-8 0 0 0,-5-5 0 0 0,-1 0 0 0 0,0 0 0 0 0,1 1 0 0 0,-1-1 0 0 0,1 0 0 0 0,-1 1 0 0 0,0-1 0 0 0,1 0 0 0 0,-1 1 0 0 0,0-1 0 0 0,1 0 0 0 0,-1 1 0 0 0,0-1 0 0 0,1 1 0 0 0,-1-1 0 0 0,0 0 0 0 0,0 1 0 0 0,0-1 0 0 0,1 1 0 0 0,-1-1 0 0 0,0 1 0 0 0,0-1 0 0 0,0 1 0 0 0,0-1 0 0 0,0 1 0 0 0,0-1 0 0 0,0 1 0 0 0,0-1 0 0 0,0 1 0 0 0,0-1 0 0 0,0 1 0 0 0,0 0 0 0 0,0 0 1 0 0,0-1 0 0 0,0 1 0 0 0,0 0 0 0 0,0 0 0 0 0,0-1 0 0 0,0 1 0 0 0,1 0 0 0 0,-1 0 0 0 0,0-1 0 0 0,0 1 0 0 0,1 0 0 0 0,-1-1 0 0 0,1 1 0 0 0,-1 0-1 0 0,14 9 92 0 0,-2-2-30 0 0,-10-3 10 0 0,-2-4-68 0 0,0-1 0 0 0,0 1 0 0 0,0 0 0 0 0,0-1 0 0 0,0 1 0 0 0,0 0 0 0 0,1-1 0 0 0,-1 1 0 0 0,0 0 0 0 0,0-1 0 0 0,1 1 0 0 0,-1 0 0 0 0,0-1 0 0 0,0 1 0 0 0,1-1-4 0 0,1 2-21 0 0,7-1 74 0 0,-5-1-58 0 0,0 0-52 0 0,0 0-76 0 0,-2 0-18 0 0,-1 0-57 0 0,0 0-172 0 0,0 0-108 0 0,0 0 64 0 0,0 1-41 0 0,0 1-550 0 0,5 3-807 0 0,2 3-82 0 0</inkml:trace>
  <inkml:trace contextRef="#ctx0" brushRef="#br0" timeOffset="432.06">664 631 7136 0 0,'0'27'208'0'0,"0"-27"-205"0"0,0 0 1 0 0,0 0 0 0 0,0 0-1 0 0,0 0 1 0 0,0 0 0 0 0,0 0 0 0 0,0 1-1 0 0,0-1 1 0 0,0 0 0 0 0,-1 0-1 0 0,1 0 1 0 0,0 0 0 0 0,0 0-1 0 0,0 1 1 0 0,0-1 0 0 0,0 0-1 0 0,0 0 1 0 0,0 0 0 0 0,0 0-1 0 0,0 0 1 0 0,0 0 0 0 0,0 1-1 0 0,0-1 1 0 0,1 0 0 0 0,-1 0-1 0 0,0 0 1 0 0,0 0 0 0 0,0 0-1 0 0,0 0 1 0 0,0 1 0 0 0,0-1 0 0 0,0 0-1 0 0,0 0 1 0 0,0 0 0 0 0,0 0-1 0 0,0 0 1 0 0,1 0 0 0 0,-1 0-1 0 0,0 0 1 0 0,0 1 0 0 0,0-1-1 0 0,0 0 1 0 0,0 0 0 0 0,0 0-1 0 0,0 0 1 0 0,1 0 0 0 0,-1 0-1 0 0,0 0 1 0 0,0 0 0 0 0,0 0-1 0 0,0 0 1 0 0,0 0 0 0 0,1 0-1 0 0,-1 0-3 0 0,8 2 44 0 0,4 4-39 0 0,-3-1-12 0 0,2 0-9 0 0,1 1 25 0 0,-6 2 99 0 0,-2 2 211 0 0,3 3 220 0 0,0-5-214 0 0,6 5 367 0 0,-11-11-434 0 0,-1-1-50 0 0,-1 0-45 0 0,1 1-38 0 0,-1-1-20 0 0,1 1-39 0 0,-1-1-26 0 0,0 2-26 0 0,0 0 15 0 0,0 0 89 0 0,14 14 299 0 0,-2-2-29 0 0,-9-3-65 0 0,-3-9-77 0 0,0-3-44 0 0,0 0-8 0 0,0 0 0 0 0,0 0 12 0 0,0 0 2 0 0,0 0 0 0 0,0 0 4 0 0,0 0 17 0 0,0 0 10 0 0,0 0 1 0 0,0 0-20 0 0,0 0-84 0 0,0 0-38 0 0,0 0-8 0 0,-4 1-4 0 0,-4-4-84 0 0,7 2 11 0 0,1 1-8 0 0,-1-1-1 0 0,1 0 1 0 0,0 0 0 0 0,-1 0 0 0 0,1 1-1 0 0,0-1 1 0 0,0 0 0 0 0,0 0 0 0 0,0 0-1 0 0,-1 0 1 0 0,1 1 0 0 0,0-1 0 0 0,0 0 0 0 0,1-1-5 0 0,-2 0 7 0 0,1 0 1 0 0,0 0 0 0 0,-1 0 0 0 0,1 1-1 0 0,-1-1 1 0 0,1 0 0 0 0,-1 0 0 0 0,0 0-1 0 0,0 1 1 0 0,-1-3-8 0 0,-1-3 13 0 0,11 2 30 0 0,-8 4-42 0 0,1 1 1 0 0,-1-1 0 0 0,1 0-1 0 0,-1 0 1 0 0,0 0 0 0 0,0 1-1 0 0,1-1 1 0 0,-1 0-1 0 0,0 0 1 0 0,0 0 0 0 0,0 0-1 0 0,0 0 1 0 0,0 1-1 0 0,0-1 1 0 0,0 0-2 0 0,2-15 40 0 0,14-15-29 0 0,-3 15-11 0 0,7 1-3 0 0,2 4-47 0 0,-16 8 23 0 0,6-1-3 0 0,22 4-113 0 0,-17 1 114 0 0,-3-1-34 0 0,23 1-34 0 0,-36-1 93 0 0,0 0 0 0 0,1 0 0 0 0,-1 0 0 0 0,0 1 1 0 0,1-1-1 0 0,-1 1 0 0 0,0-1 0 0 0,1 1 0 0 0,-1-1 0 0 0,0 1 0 0 0,0 0 1 0 0,0 0-1 0 0,0-1 0 0 0,0 1 0 0 0,1 0 0 0 0,-2 0 0 0 0,1 0 0 0 0,0 0 1 0 0,0 0-1 0 0,0 1 0 0 0,0-1 4 0 0,4 9-13 0 0,-4-7 13 0 0,0-1 0 0 0,0 0 0 0 0,0 0 0 0 0,0 1 0 0 0,1-1 0 0 0,-1 0 0 0 0,1 0 0 0 0,-1 0 0 0 0,1 0 0 0 0,1 0-4 0 0,-1 1 0 0 0,0 0 0 0 0,0 0 0 0 0,-1 0 0 0 0,1 0 0 0 0,0 1 4 0 0,-1-2-3 0 0,-1 0 0 0 0,1 0 0 0 0,0-1-1 0 0,0 1 1 0 0,0 0 0 0 0,1 0 0 0 0,-1-1 0 0 0,0 1 0 0 0,1-1 0 0 0,-1 1 0 0 0,1-1 0 0 0,-1 0 0 0 0,2 1 3 0 0,2 1 0 0 0,-5-3 0 0 0,1 0 0 0 0,0 0 0 0 0,-1 1 0 0 0,1-1 0 0 0,0 0 0 0 0,-1 1 0 0 0,1-1 0 0 0,-1 0 0 0 0,1 1 0 0 0,-1-1 0 0 0,1 1 0 0 0,-1-1 0 0 0,1 1 0 0 0,-1-1 0 0 0,1 1 0 0 0,-1 0 0 0 0,0-1 0 0 0,1 1 0 0 0,-1-1 0 0 0,0 1 0 0 0,1 0 0 0 0,-1 0 0 0 0,2 4 0 0 0,-2-5 0 0 0,16 29 12 0 0,-5-14 60 0 0,-9-12-4 0 0,1 0-15 0 0,10 10-42 0 0,3 0-11 0 0,-7-9-11 0 0,-1 0-50 0 0,6 4-173 0 0,2-6-144 0 0,0-2-34 0 0</inkml:trace>
  <inkml:trace contextRef="#ctx0" brushRef="#br0" timeOffset="1097.58">1611 584 4864 0 0,'-10'0'95'0'0,"6"0"-29"0"0,-1 0 49 0 0,-8 3-23 0 0,7 1 12 0 0,-1 2 120 0 0,4-3 201 0 0,1-3 14 0 0,-6 2-163 0 0,5 2-57 0 0,-2 3-58 0 0,-6 0 13 0 0,10-7-163 0 0,0 0 0 0 0,0 1 0 0 0,0-1 1 0 0,0 1-1 0 0,0-1 0 0 0,0 1 0 0 0,0 0 0 0 0,0-1 0 0 0,0 1 0 0 0,0 0 0 0 0,0 0 0 0 0,1-1 0 0 0,-1 1 1 0 0,0 0-1 0 0,1 0 0 0 0,-1 0-11 0 0,0 2 32 0 0,0-1-1 0 0,0 0 1 0 0,1 0 0 0 0,-1 1 0 0 0,1-1 0 0 0,-1 0 0 0 0,1 0-1 0 0,0 1-31 0 0,-4 13 264 0 0,-6-8-118 0 0,3-5-32 0 0,0 2 85 0 0,6 8-11 0 0,1-2-112 0 0,0 1 57 0 0,0 33 470 0 0,0-27-385 0 0,0-8-132 0 0,0-1-47 0 0,0-9-37 0 0,-1 0 0 0 0,1 1 1 0 0,0-1-1 0 0,0 0 0 0 0,0 0 0 0 0,0 0 1 0 0,0 0-1 0 0,0 0 0 0 0,0 0 0 0 0,0 0 1 0 0,0 0-1 0 0,0 0 0 0 0,0 0 0 0 0,0 1 1 0 0,0-1-1 0 0,0 0 0 0 0,0 0 1 0 0,0 0-1 0 0,0 0 0 0 0,0 0 0 0 0,1 0 1 0 0,-1 0-1 0 0,0 0 0 0 0,0 0 0 0 0,0 0 1 0 0,0 0-1 0 0,0 1 0 0 0,0-1 1 0 0,0 0-1 0 0,0 0 0 0 0,0 0 0 0 0,0 0 1 0 0,0 0-1 0 0,0 0 0 0 0,0 0 0 0 0,0 0 1 0 0,0 0-1 0 0,1 0 0 0 0,-1 0 0 0 0,0 0 1 0 0,0 0-1 0 0,0 0 0 0 0,0 0 1 0 0,0 0-1 0 0,0 0 0 0 0,0 0 0 0 0,0 0 1 0 0,0 0-1 0 0,0 0 0 0 0,1 0 0 0 0,-1 0 1 0 0,0 0-1 0 0,0 0 0 0 0,0 0 1 0 0,0 0-1 0 0,0 0 0 0 0,0 0-2 0 0,7 1 87 0 0,8 7 185 0 0,-12-6-229 0 0,1 0-38 0 0,12 2 133 0 0,14-5 1 0 0,-13 1-64 0 0,-15 0-72 0 0,0 0 1 0 0,-1-1 0 0 0,1 1 0 0 0,0 0-1 0 0,-1-1 1 0 0,1 1 0 0 0,-1-1-1 0 0,1 1 1 0 0,-1-1 0 0 0,1 0 0 0 0,-1 0-1 0 0,1 1 1 0 0,-1-1 0 0 0,1-1-4 0 0,6-2 24 0 0,3-2-4 0 0,-4 3-9 0 0,-1 0 1 0 0,0-1-1 0 0,0 1 0 0 0,0-1 0 0 0,0-1-11 0 0,-4 3-2 0 0,1 0 0 0 0,-1 0 0 0 0,0-1 0 0 0,0 1 0 0 0,-1-1 0 0 0,1 1 0 0 0,0-1 0 0 0,0 0 2 0 0,11-14-59 0 0,-5 8 34 0 0,-4 2-20 0 0,-1 1-23 0 0,-3-3-38 0 0,0-39-513 0 0,0 20 313 0 0,-1 11 51 0 0,-5-1 44 0 0,0 3 57 0 0,1-14-121 0 0,0 19 200 0 0,0-1 39 0 0,-1-10 16 0 0,4 13 8 0 0,0 1 0 0 0,0 0 0 0 0,-1 0 0 0 0,-1-3 12 0 0,-4-9-10 0 0,-4-12-107 0 0,1-1 2 0 0,4 13 28 0 0,2-1 0 0 0,-3-13 87 0 0,2 1-41 0 0,3 15 48 0 0,-4-14 5 0 0,-2-17 44 0 0,6 17-52 0 0,3-69 12 0 0,0 97-7 0 0,0 1 1 0 0,0-1-1 0 0,0 1 0 0 0,1-1 1 0 0,-1 0-1 0 0,1 1 1 0 0,-1-1-1 0 0,1 1 1 0 0,0-1-1 0 0,0 1 0 0 0,0 0 1 0 0,0-1-1 0 0,0 1 1 0 0,1 0-1 0 0,-1 0 0 0 0,1-1-9 0 0,2-3 83 0 0,-5-4-29 0 0,1 10-40 0 0,0-3 159 0 0,0 3 34 0 0,0 0 8 0 0,0 0-14 0 0,0 0-60 0 0,0 0-21 0 0,0 0-6 0 0,0 3-10 0 0,1 14-9 0 0,0-7-48 0 0,5 0-30 0 0,-1-2 5 0 0,9 23 184 0 0,4 14 31 0 0,-16-35-103 0 0,-2-2 35 0 0,3 11 208 0 0,0-9-226 0 0,0 1-4 0 0,0-3-21 0 0,0 0 12 0 0,1-1 38 0 0,0 3-63 0 0,0-2-35 0 0,-3-4-58 0 0,0-1 0 0 0,0 0 0 0 0,0 0 0 0 0,-1 1 0 0 0,1-1 0 0 0,-1 1 0 0 0,0 2-20 0 0,3 21 111 0 0,5 0 45 0 0,-1-2 22 0 0,-3-11-75 0 0,4 22 171 0 0,-7-22-135 0 0,-1 3 51 0 0,0-5-90 0 0,0-4-18 0 0,0 0 0 0 0,0 1 0 0 0,1-1 0 0 0,1 8-82 0 0,3 0 104 0 0,-3-9-54 0 0,0-1 1 0 0,-1 1-1 0 0,0-1 1 0 0,0 1-1 0 0,0 0 0 0 0,-1 0-50 0 0,0 20 109 0 0,0 0 48 0 0,0 0 43 0 0,0-1 37 0 0,0 6 90 0 0,0 0 36 0 0,0 65 853 0 0,-2-94-1024 0 0,-9 7-5 0 0,8-7-22 0 0,3-3-5 0 0,0 0 0 0 0,0 0-9 0 0,0 0-39 0 0,0 0-16 0 0,0 0-7 0 0,0 0 1 0 0,0 0 4 0 0,0 0-45 0 0,0 0-46 0 0,0 0-50 0 0,0 0-43 0 0,0 0-146 0 0,0 0 170 0 0,0 0-12 0 0,0 0-25 0 0,0 0-47 0 0,0 0-20 0 0,0 0-47 0 0,0 0-55 0 0,0 0-61 0 0,0 0-66 0 0,0 0-61 0 0,0 0-55 0 0,0 0-47 0 0,0 0-166 0 0,0 0-47 0 0,0 0-201 0 0,0 0-538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8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6248 0 0,'0'0'133'0'0,"0"0"23"0"0,0 0 15 0 0,0 0-45 0 0,0 0 5 0 0,0 0 114 0 0,0 0 65 0 0,0 0 379 0 0,2 0 23 0 0,9 0-29 0 0,-9 0-454 0 0,-1-2 74 0 0,-1-9 159 0 0,0 11-454 0 0,-1 0 0 0 0,1 0 0 0 0,0 0 0 0 0,0 0 0 0 0,0 0 0 0 0,0 0 0 0 0,0 0-1 0 0,0 0 1 0 0,0 0 0 0 0,0-1 0 0 0,0 1 0 0 0,0 0 0 0 0,0 0 0 0 0,0 0 0 0 0,0 0-1 0 0,0 0 1 0 0,0 0 0 0 0,0 0 0 0 0,0 0 0 0 0,0 0 0 0 0,1 0 0 0 0,-1-1 0 0 0,0 1 0 0 0,0 0-1 0 0,0 0 1 0 0,0 0 0 0 0,0 0 0 0 0,0 0 0 0 0,0 0 0 0 0,0 0 0 0 0,0 0 0 0 0,0 0-1 0 0,0 0 1 0 0,0 0 0 0 0,0 0 0 0 0,0 0 0 0 0,0 0 0 0 0,1 0 0 0 0,-1 0 0 0 0,0 0 0 0 0,0 0-1 0 0,0 0 1 0 0,0-1 0 0 0,0 1 0 0 0,0 0 0 0 0,0 0 0 0 0,0 0 0 0 0,0 0 0 0 0,0 0-1 0 0,1 0 1 0 0,-1 1 0 0 0,0-1 0 0 0,0 0 0 0 0,0 0 0 0 0,0 0 0 0 0,0 0 0 0 0,0 0-8 0 0,6-1 222 0 0,0-1-38 0 0,1-2-2 0 0,0-2 43 0 0,-4 3 128 0 0,-3 3-7 0 0,3 0-17 0 0,1 0-221 0 0,-2 0-64 0 0,0 0 0 0 0,1 0 0 0 0,-1 0 0 0 0,0 0-1 0 0,1 0 1 0 0,-1 0 0 0 0,0-1 0 0 0,1 1 0 0 0,1-2-44 0 0,4-3 111 0 0,-7 4-88 0 0,0 0 1 0 0,1 1 0 0 0,-1-1-1 0 0,1 0 1 0 0,-1 0 0 0 0,1 1-1 0 0,-1-1 1 0 0,1 1 0 0 0,0-1-1 0 0,-1 1 1 0 0,1 0 0 0 0,0-1 0 0 0,-1 1-1 0 0,1 0-23 0 0,38 0 157 0 0,0 0-35 0 0,38 0 38 0 0,-8 0-80 0 0,99 0 49 0 0,-165 0-122 0 0,0 0 0 0 0,0-1-1 0 0,0 0 1 0 0,0 0 0 0 0,0 0-1 0 0,0 0 1 0 0,-1 0 0 0 0,1-1-1 0 0,0 0 1 0 0,2-1-7 0 0,8-1 47 0 0,8 5-24 0 0,-13-1-13 0 0,6 1 46 0 0,-12-1-38 0 0,0 1 1 0 0,0-1 0 0 0,0 0-1 0 0,0 0 1 0 0,0 0 0 0 0,0-1 0 0 0,-1 1-1 0 0,1-1 1 0 0,0 0 0 0 0,3 0-19 0 0,2-4 41 0 0,-7 4-33 0 0,0 0 0 0 0,1 0-1 0 0,-1 0 1 0 0,1 0 0 0 0,-1 1-1 0 0,1-1 1 0 0,-1 1 0 0 0,1-1-1 0 0,0 1 1 0 0,-1-1 0 0 0,1 1-1 0 0,0 0 1 0 0,-1 0 0 0 0,1 0-8 0 0,13 0-49 0 0,-11 0-14 0 0,-1 0-51 0 0,1 0-56 0 0,-1 0-73 0 0,0 0-86 0 0,0 0-97 0 0,0 0-112 0 0,0 0-124 0 0,-2 0 280 0 0,0 0-35 0 0,0 0-38 0 0,0 0-38 0 0,1 0-1295 0 0,-2 0-1016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9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6048 0 0,'0'0'133'0'0,"0"0"23"0"0,0 0 11 0 0,0 0 33 0 0,0 0 134 0 0,0 0 61 0 0,0 0 12 0 0,0 2-9 0 0,0 2-252 0 0,1-1-44 0 0,5 2 89 0 0,-4-3-109 0 0,0 0 35 0 0,1 2 129 0 0,-2 1 65 0 0,0-2-109 0 0,-1 1 33 0 0,-1 2-56 0 0,1 18 421 0 0,1-16-465 0 0,1-2-89 0 0,3 2 52 0 0,1 3 37 0 0,-3 2 34 0 0,-1 2 16 0 0,9-1 22 0 0,-9-11-65 0 0,-1-1-53 0 0,0 2-32 0 0,-1 1-29 0 0,0-1-5 0 0,1-1 22 0 0,10 16 92 0 0,-8-15-101 0 0,-1 0 1 0 0,1 1-1 0 0,-1-1 0 0 0,0 1 0 0 0,1 1-36 0 0,0 7 59 0 0,-2-10-47 0 0,-1-1 1 0 0,1 0-1 0 0,-1 0 1 0 0,1 1-1 0 0,0-1 1 0 0,0 0-1 0 0,0 0 1 0 0,0 0-1 0 0,0 0 1 0 0,0 0-1 0 0,1 0 1 0 0,-1 0-1 0 0,1 0 1 0 0,0 0-13 0 0,2 3 47 0 0,1 1 0 0 0,-1 0 1 0 0,1-1-1 0 0,1 6-47 0 0,1 1 60 0 0,-4-9-27 0 0,-1 1 0 0 0,0 0 0 0 0,0 1 0 0 0,-1-1 0 0 0,1 0 0 0 0,0 4-33 0 0,5 12 124 0 0,4-7-13 0 0,1 1 19 0 0,-8-10-72 0 0,1 1 0 0 0,-1 0 0 0 0,1-1 0 0 0,0 0 0 0 0,0 0 0 0 0,2 1-58 0 0,6 0 160 0 0,-8 6 0 0 0,3-6-35 0 0,9 4 22 0 0,-13-7-99 0 0,5 0 45 0 0,0-1 43 0 0,10-1 220 0 0,-11-1-124 0 0,-3-1 119 0 0,9-9-25 0 0,1 8-188 0 0,-14 4-135 0 0,-1-1 0 0 0,1 0 0 0 0,-1 0 0 0 0,1 0 0 0 0,-1 0 1 0 0,1 0-1 0 0,-1 0 0 0 0,1 0 0 0 0,-1 0 0 0 0,1 0 1 0 0,-1 0-1 0 0,1 0 0 0 0,-1-1 0 0 0,1 1 0 0 0,-1 0 0 0 0,1 0 1 0 0,-1 0-1 0 0,0-1 0 0 0,1 1 0 0 0,-1 0 0 0 0,1 0 1 0 0,-1-1-1 0 0,0 1 0 0 0,1 0 0 0 0,-1-1 0 0 0,0 1 0 0 0,1-1 1 0 0,-1 1-1 0 0,0 0 0 0 0,1-1 0 0 0,-1 1 0 0 0,0-1-3 0 0,5-6 43 0 0,8 2 21 0 0,18-21 64 0 0,-17 21-64 0 0,-9-6-11 0 0,6 5-42 0 0,-10 5-11 0 0,0 1 0 0 0,0-1 0 0 0,0 1 0 0 0,0-1 0 0 0,0 1 0 0 0,0-1 0 0 0,0 0 0 0 0,0 1 0 0 0,0-1 0 0 0,0 0 0 0 0,-1 0 0 0 0,1 1 0 0 0,0-1 0 0 0,0 0 0 0 0,-1 0-1 0 0,1 0 2 0 0,4-10 2 0 0,-5 10 0 0 0,0-1 0 0 0,1 1 0 0 0,-1 0-1 0 0,1 0 1 0 0,-1 0 0 0 0,1 0 0 0 0,-1 0-1 0 0,1 0 1 0 0,0 0 0 0 0,-1 0 0 0 0,1 0-1 0 0,0 0 1 0 0,0 1 0 0 0,0-1 0 0 0,0 0-1 0 0,0 0 1 0 0,0 1 0 0 0,0-1-3 0 0,6-2 8 0 0,-6 3-6 0 0,-1-1 0 0 0,1 1 0 0 0,-1 0 0 0 0,1 0 1 0 0,-1 0-1 0 0,1-1 0 0 0,-1 1 0 0 0,1 0 0 0 0,-1 0 0 0 0,0-1 1 0 0,1 1-1 0 0,-1 0 0 0 0,1-1 0 0 0,-1 1 0 0 0,0-1 1 0 0,1 1-1 0 0,-1 0 0 0 0,0-1 0 0 0,0 1 0 0 0,1-1 0 0 0,-1 1 1 0 0,0-1-1 0 0,0 1 0 0 0,0-1 0 0 0,1 1 0 0 0,-1-1 1 0 0,0 1-1 0 0,0-1 0 0 0,0 1 0 0 0,0-1 0 0 0,0 1 0 0 0,0-1 1 0 0,0 1-1 0 0,0-1 0 0 0,0 1 0 0 0,0-1 0 0 0,-1 1 0 0 0,1-1-1 0 0,4-14 20 0 0,9-1 89 0 0,-1 0-50 0 0,-11 13-43 0 0,0 0-1 0 0,0 0 0 0 0,-1-1 0 0 0,1 1 0 0 0,-1 0 1 0 0,0 0-1 0 0,0 0 0 0 0,0-1 0 0 0,0 1 0 0 0,-1-1-16 0 0,1-7 54 0 0,-2-5 9 0 0,-4 0-16 0 0,5 14-39 0 0,0 0 1 0 0,-1-1-1 0 0,2 1 1 0 0,-1-1 0 0 0,0 1-1 0 0,0-1 1 0 0,1 1 0 0 0,0-1-1 0 0,-1 1 1 0 0,1-1-1 0 0,0-1-8 0 0,0 0 2 0 0,0 1 0 0 0,-1 0-1 0 0,1-1 1 0 0,-1 1-1 0 0,0 0 1 0 0,0 0-1 0 0,0 0 1 0 0,0 0 0 0 0,-2-3-2 0 0,-1-4 9 0 0,-12-27 62 0 0,11 11-28 0 0,1 17-24 0 0,0 0 1 0 0,0 1 0 0 0,-1 0-1 0 0,-1-1-19 0 0,2 2 4 0 0,-1 0 0 0 0,1 0 0 0 0,-2-8-4 0 0,-6-13 0 0 0,-8-10 0 0 0,18 23 1 0 0,2 14-2 0 0,0 0 0 0 0,0 0 0 0 0,0 0 0 0 0,0 0 0 0 0,0 0 0 0 0,0 1 1 0 0,0-1-1 0 0,-1 0 0 0 0,1 0 0 0 0,0 0 0 0 0,0 0 0 0 0,-1 1 0 0 0,1-1 0 0 0,0 0 0 0 0,-1 0 1 0 0,0 1-4 0 0,1-1 0 0 0,-1 1-1 0 0,1 0 1 0 0,-1 0 0 0 0,0-1 0 0 0,1 1-1 0 0,-1 0 1 0 0,0 0 0 0 0,1 0-1 0 0,-1 0 1 0 0,0-1 0 0 0,1 1 0 0 0,-1 0-1 0 0,0 0 1 0 0,0 1 4 0 0,1-1 0 0 0,-2 0-107 0 0,2 0-159 0 0,0 0-53 0 0,0 0 170 0 0,0 0-44 0 0,0 0-74 0 0,0 0 87 0 0,0 0-37 0 0,0 0-40 0 0,0 0-37 0 0,0 0-394 0 0,0 0 98 0 0,0 0-52 0 0,0 0-750 0 0,0 0-589 0 0,0 0-1119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0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6880 0 0,'0'0'157'0'0,"0"0"23"0"0,0 0 11 0 0,3 0-31 0 0,2 0-133 0 0,9 0-17 0 0,-7 0 65 0 0,-5 0 55 0 0,-1 0 149 0 0,2 0 249 0 0,21 0 354 0 0,2 0-111 0 0,-1 0-101 0 0,0 0-94 0 0,1 0-86 0 0,0 0-77 0 0,0 0-70 0 0,0 0-60 0 0,5 0-13 0 0,1 0-63 0 0,21 0 42 0 0,69 0 181 0 0,-85 0-242 0 0,-1 0 69 0 0,-29 0-224 0 0,0 0-1 0 0,-1-1 1 0 0,1 0-1 0 0,0 0 1 0 0,-1-1-1 0 0,1 0 1 0 0,2-1-33 0 0,-2 0 30 0 0,10 0 77 0 0,3 3-11 0 0,-7 1-43 0 0,5-1 25 0 0,26 0 156 0 0,-30-3-169 0 0,2-3 2 0 0,-13 5-55 0 0,0 0 1 0 0,1 0-1 0 0,-1 0 1 0 0,0 0-1 0 0,1 0 1 0 0,-1 1-1 0 0,1-1 1 0 0,1 1-13 0 0,15 1 86 0 0,-16 0-74 0 0,0-1 1 0 0,0 0-1 0 0,0 0 0 0 0,0 0 1 0 0,0 0-1 0 0,0-1 1 0 0,0 1-1 0 0,0-1 1 0 0,0 0-1 0 0,1-1-12 0 0,3-3 12 0 0,-6 4-7 0 0,-1 0 0 0 0,1 1 0 0 0,-1-1 0 0 0,1 0-1 0 0,-1 0 1 0 0,1 1 0 0 0,-1-1 0 0 0,1 1 0 0 0,-1-1 0 0 0,1 1 0 0 0,0 0-1 0 0,-1-1 1 0 0,1 1 0 0 0,0 0-5 0 0,31 0 80 0 0,-22 0-21 0 0,5 0 40 0 0,-14 0-111 0 0,-1 0-97 0 0,-1 0-97 0 0,0 0 53 0 0,0 0-41 0 0,0 0-42 0 0,0 0-41 0 0,0 0-37 0 0,0 0-34 0 0,0 0-228 0 0,0 0-56 0 0,0 0-750 0 0,0 0-593 0 0,0 0-1123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10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12096 0 0,'0'-7'99'0'0,"0"4"-5"0"0,0 0 37 0 0,0-1 43 0 0,0-2 46 0 0,0-3 53 0 0,0-3 57 0 0,0 10-334 0 0,1 1-84 0 0,0 1-81 0 0,-1 0 42 0 0,1 0-33 0 0,0 0-37 0 0,0 0-33 0 0,1 0-321 0 0,0 0 71 0 0,-1 0-46 0 0,2 0-622 0 0,-1 0-487 0 0,-1 0-923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1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404 0 5840 0 0,'0'0'132'0'0,"0"0"17"0"0,0 0 11 0 0,2 0-21 0 0,5 0-96 0 0,-3 0 20 0 0,-2 0 65 0 0,-1 0 147 0 0,-1 0 246 0 0,0 0 21 0 0,2 0-25 0 0,9 0-110 0 0,-9 0-45 0 0,-2 0-8 0 0,0 0-36 0 0,0 0-140 0 0,0 0-68 0 0,0 0-12 0 0,0 0-2 0 0,0 0 0 0 0,-2 0 0 0 0,-7 2-3 0 0,-4 5 137 0 0,6-2-132 0 0,3-4-48 0 0,1 0 34 0 0,-8 0 259 0 0,6-1-203 0 0,1 0-42 0 0,2 1-66 0 0,-1 0-36 0 0,-5 4 86 0 0,7-4-68 0 0,-1 0-1 0 0,1-1 1 0 0,0 1 0 0 0,-1 0 0 0 0,1 0-1 0 0,-1-1 1 0 0,0 1 0 0 0,1-1 0 0 0,-1 1-1 0 0,1-1 1 0 0,-1 1 0 0 0,0-1 0 0 0,1 0-1 0 0,-1 0-13 0 0,-2 0 32 0 0,0 0 0 0 0,0 0 0 0 0,0 0 0 0 0,1 1 0 0 0,-1 0 0 0 0,0 0 0 0 0,0 0-32 0 0,-10 8 114 0 0,14-9-110 0 0,0 1 0 0 0,-1-1 1 0 0,1 0-1 0 0,0 0 0 0 0,0 0 0 0 0,-1 1 1 0 0,1-1-1 0 0,0 0 0 0 0,-1 0 1 0 0,1 0-1 0 0,0 0 0 0 0,0 1 1 0 0,-1-1-1 0 0,1 0 0 0 0,0 0 1 0 0,-1 0-1 0 0,1 0 0 0 0,0 0 0 0 0,-1 0 1 0 0,1 0-1 0 0,0 0 0 0 0,-1 0 1 0 0,1 0-1 0 0,0 0 0 0 0,-1 0 1 0 0,1 0-5 0 0,-4 0 22 0 0,0 1 1 0 0,0-1 0 0 0,-1 1 0 0 0,1 1 0 0 0,0-1 0 0 0,0 0-1 0 0,0 1 1 0 0,1 0 0 0 0,-3 1-23 0 0,-26 2 79 0 0,7 11-31 0 0,20-13-44 0 0,1 1-1 0 0,-1-1 0 0 0,0 0 1 0 0,-1-1-1 0 0,1 1 1 0 0,0-1-1 0 0,-1 0 1 0 0,0 0-1 0 0,1 0 1 0 0,-1-1-1 0 0,-5 1-3 0 0,9-2 4 0 0,0 0-1 0 0,1 0 0 0 0,-1 0 1 0 0,0 1-1 0 0,1-1 0 0 0,-1 1 0 0 0,1-1 1 0 0,-1 1-1 0 0,1 0 0 0 0,-1-1 1 0 0,1 1-1 0 0,-1 0 0 0 0,1 0 1 0 0,-1 0-4 0 0,-6 4 7 0 0,-2 0-7 0 0,8-4 0 0 0,-1 0 0 0 0,1 0 0 0 0,0 0 0 0 0,0 0 0 0 0,0 1 0 0 0,-1-1 0 0 0,2 1 0 0 0,-1-1 0 0 0,0 1 0 0 0,1 0 0 0 0,-1-1 0 0 0,1 0 0 0 0,0 0 0 0 0,0 1 0 0 0,-1-1 0 0 0,1 0 0 0 0,0 0 0 0 0,-1 0 0 0 0,1-1 0 0 0,-1 1 0 0 0,1 0 0 0 0,-1 0 0 0 0,0-1 0 0 0,1 1 0 0 0,-1-1 0 0 0,0 0 0 0 0,1 1 0 0 0,-1-1 0 0 0,0 0 0 0 0,0 0 0 0 0,1 0 0 0 0,0 0 1 0 0,1 0 0 0 0,-1 0 0 0 0,0 0-1 0 0,0 0 1 0 0,0 0 0 0 0,0 0 0 0 0,0 0-1 0 0,1 1 1 0 0,-1-1 0 0 0,0 0 0 0 0,0 1 0 0 0,0-1-1 0 0,0 1 0 0 0,1-1 4 0 0,-1 1-1 0 0,1 0 1 0 0,0-1-1 0 0,-1 1 1 0 0,1-1 0 0 0,0 1-1 0 0,0 0 1 0 0,0-1-1 0 0,-1 1 1 0 0,1 0-1 0 0,0-1 1 0 0,0 1-1 0 0,0 0 1 0 0,0 0 0 0 0,0-1-4 0 0,0 0 0 0 0,0 3 64 0 0,0-3 0 0 0,0 4 23 0 0,0 6-69 0 0,0-8-6 0 0,1 5-3 0 0,-1-5-8 0 0,0 0 1 0 0,0 0-1 0 0,0 0 0 0 0,0 1 1 0 0,0-1-1 0 0,-1 0 1 0 0,1 0-1 0 0,-1 0 0 0 0,1 0 1 0 0,-1 1-2 0 0,-6 13 60 0 0,7-16-60 0 0,0 0 0 0 0,0 0 0 0 0,0 0 0 0 0,0 0 0 0 0,0 0 0 0 0,0 0 0 0 0,0 1 0 0 0,0-1 1 0 0,0 0-1 0 0,0 0 0 0 0,0 0 0 0 0,0 0 0 0 0,0 0 0 0 0,0 0 0 0 0,0 0 0 0 0,0 0 0 0 0,0 0 0 0 0,1 0 0 0 0,-1 0 0 0 0,0 0 0 0 0,0 1 0 0 0,0-1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0 0 0 0,4 1 9 0 0,-4-1-6 0 0,1 1 0 0 0,-1 0 0 0 0,0 0 0 0 0,1 0 0 0 0,-1-1 1 0 0,0 1-1 0 0,0 0 0 0 0,0 0 0 0 0,0 0 0 0 0,1 0 0 0 0,-1-1 0 0 0,0 1 0 0 0,0 0 0 0 0,-1 1-3 0 0,4 14 23 0 0,7-3 55 0 0,1-3 135 0 0,-1-3-99 0 0,12 6 18 0 0,-20-12-105 0 0,3 2 57 0 0,-1-2-32 0 0,-1 0-24 0 0,0-2-28 0 0,3 3-4 0 0,-2 0 4 0 0,-1-1 0 0 0,1 1 0 0 0,0 0 0 0 0,-1-1 0 0 0,1 0 0 0 0,0 0 0 0 0,0 0 0 0 0,0 0 0 0 0,0-1 0 0 0,3 1 0 0 0,-4-1 3 0 0,-1 0 1 0 0,1 0 0 0 0,-1 0 0 0 0,1 0 0 0 0,0 1-1 0 0,-1-1 1 0 0,1 1 0 0 0,-1 0 0 0 0,1 0 0 0 0,-1 0-1 0 0,1 0 1 0 0,0 1-4 0 0,10 3 51 0 0,8-3 46 0 0,4-2 24 0 0,0 0-56 0 0,-1 0-42 0 0,73 0-15 0 0,-81-2 35 0 0,2-9-32 0 0,-14 10-11 0 0,0 1 0 0 0,0-1 0 0 0,0 1 0 0 0,0 0 0 0 0,3 0 0 0 0,0 0 0 0 0,0 0 35 0 0,19 0 209 0 0,-16-3-203 0 0,-2-2 4 0 0,-7 4-42 0 0,0 0 1 0 0,1 0-1 0 0,-1 0 1 0 0,1 1 0 0 0,-1-1-1 0 0,1 0 1 0 0,-1 1 0 0 0,1-1-1 0 0,0 1 1 0 0,-1 0 0 0 0,1-1-1 0 0,0 1 1 0 0,-1 0 0 0 0,1 0-4 0 0,13 0 22 0 0,3 0-78 0 0,-2 0-111 0 0,-9 0 33 0 0,-2 0-39 0 0,-3 0-143 0 0,-1 0 113 0 0,1 0 36 0 0,8 0-281 0 0,6 0-353 0 0,-13 0 108 0 0,-3 0-3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2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7136 0 0,'0'0'165'0'0,"0"0"22"0"0,3 0 6 0 0,4 0-78 0 0,11 0-19 0 0,4 0-24 0 0,13 0 1174 0 0,-17 0-660 0 0,0 0-33 0 0,7 0 120 0 0,0 0-89 0 0,-5 0-178 0 0,0 0-82 0 0,0 0-93 0 0,-1 0-102 0 0,-2-2 29 0 0,1-4-40 0 0,-3 1-34 0 0,5 2 37 0 0,14 4 105 0 0,0-1 5 0 0,-14-3-121 0 0,-5-3 9 0 0,-12 5-94 0 0,0-1 0 0 0,1 1 0 0 0,-1 0 0 0 0,1 0 0 0 0,-1 1 0 0 0,1-1 0 0 0,-1 1 0 0 0,1-1 0 0 0,0 1-25 0 0,21 1 113 0 0,-16 0-68 0 0,0-1 0 0 0,0 0 0 0 0,0 0 0 0 0,1-1 0 0 0,-1 0 1 0 0,3-1-46 0 0,3-4 76 0 0,-12 5-69 0 0,1-1 1 0 0,-1 1-1 0 0,0 0 0 0 0,1 1 0 0 0,-1-1 1 0 0,0 0-1 0 0,1 1 0 0 0,1 0-7 0 0,19 0 70 0 0,-13 0-18 0 0,6 0 46 0 0,-6 0-71 0 0,-8 0 42 0 0,-3 0 25 0 0,-3 0-1 0 0,-8 0-10 0 0,9 0-6 0 0,2 0-10 0 0,-3 0-3 0 0,3 0-61 0 0,-1 0 0 0 0,1 0 0 0 0,-1-1 0 0 0,1 2 0 0 0,-1-1 0 0 0,1 0 0 0 0,-1 0 0 0 0,1 0 0 0 0,-1 0 1 0 0,1 0-1 0 0,-1 0 0 0 0,1 0 0 0 0,-1 1 0 0 0,1-1 0 0 0,0 0 0 0 0,-1 0 0 0 0,1 1 0 0 0,-1-1 0 0 0,1 0 1 0 0,0 1-1 0 0,-1-1 0 0 0,1 0 0 0 0,0 1 0 0 0,-1-1 0 0 0,1 0 0 0 0,0 1 0 0 0,0-1 0 0 0,-1 1-3 0 0,0 6 4 0 0,1-5-52 0 0,0-2-36 0 0,-4 0-48 0 0,0 0-88 0 0,0 0-107 0 0,2 0 118 0 0,0 0-34 0 0,0 0-35 0 0,0 0-39 0 0,1 0-41 0 0,-1 0-43 0 0,0 0-45 0 0,1 0-48 0 0,-1 0-50 0 0,1 0-52 0 0,-1 0-1212 0 0,2 0-1025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9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96 7920 0 0,'0'0'174'0'0,"0"0"29"0"0,0 0 13 0 0,0 0-74 0 0,0 0-19 0 0,0 0 36 0 0,2 0 126 0 0,9 0 231 0 0,-9 0 18 0 0,-1 0-225 0 0,1 0-137 0 0,2 0-47 0 0,3 0 2 0 0,-5 0 25 0 0,-2 0-21 0 0,3 2 13 0 0,1 2-68 0 0,0 0 0 0 0,0-1 0 0 0,-1 1 0 0 0,1 0 0 0 0,-1 0 0 0 0,1 2-76 0 0,8 21 410 0 0,-2 0-107 0 0,-4-2-94 0 0,-4-12-73 0 0,0-1-1 0 0,0 1 1 0 0,-2 9-136 0 0,2-4 145 0 0,4-1-35 0 0,0-2-30 0 0,-5-7-32 0 0,0-1 0 0 0,-1 0 0 0 0,1 0 1 0 0,-1 1-1 0 0,-1 3-48 0 0,1-4 43 0 0,0 1-1 0 0,0-1 1 0 0,0 0 0 0 0,1 0-1 0 0,1 4-42 0 0,2 6 66 0 0,-2-11-34 0 0,0 1 0 0 0,0-1 0 0 0,-1 1 0 0 0,0 0 0 0 0,0-1 0 0 0,-1 1-32 0 0,0 18 108 0 0,0 1 38 0 0,0 49 384 0 0,0-69-479 0 0,1 0 1 0 0,0-1-1 0 0,0 1 1 0 0,0-1 0 0 0,1 0-1 0 0,0 2-51 0 0,0-1 41 0 0,-1-1-1 0 0,1 0 0 0 0,-1 0 1 0 0,0 1-1 0 0,-1-1 1 0 0,1 2-41 0 0,-1 72 386 0 0,0-50-300 0 0,0-27-80 0 0,0-1 0 0 0,0 1 0 0 0,0 0 1 0 0,0 0-1 0 0,1-1 0 0 0,-1 1 0 0 0,0-1 1 0 0,1 1-1 0 0,-1 0 0 0 0,1-1 0 0 0,0 1 1 0 0,0-1-1 0 0,0 1 0 0 0,0-1-6 0 0,5 12 30 0 0,-5-11-29 0 0,-1 1 0 0 0,1-1 0 0 0,0 1 0 0 0,-1-1 0 0 0,0 1 0 0 0,0-1 0 0 0,0 1 0 0 0,0-1 0 0 0,0 1 0 0 0,0-1-1 0 0,-1 29 11 0 0,1-29 43 0 0,0-2 15 0 0,0 0 22 0 0,0 0 4 0 0,0 0-95 0 0,0 0-104 0 0,0 0-100 0 0,0 0 51 0 0,0 0-41 0 0,0 0-44 0 0,0 0-42 0 0,0 0-37 0 0,0 0-35 0 0,0 0-232 0 0,0 0-57 0 0,0 0-762 0 0,0 0-607 0 0,0 0-1149 0 0</inkml:trace>
  <inkml:trace contextRef="#ctx0" brushRef="#br0" timeOffset="636.65">0 111 9240 0 0,'3'0'208'0'0,"-2"0"-194"0"0,-1 0 1 0 0,1 0-1 0 0,-1 0 1 0 0,1 0-1 0 0,0 0 1 0 0,-1 0-1 0 0,1 0 1 0 0,-1 0-1 0 0,1-1 1 0 0,-1 1-1 0 0,1 0 1 0 0,-1 0-1 0 0,1-1 1 0 0,-1 1-1 0 0,1 0 1 0 0,-1-1-1 0 0,1 1 1 0 0,-1-1-1 0 0,0 1 1 0 0,1 0-1 0 0,-1-1 1 0 0,1 1-1 0 0,-1-1 1 0 0,0 0-15 0 0,8-6 235 0 0,1 6-109 0 0,2-1-80 0 0,1-5-43 0 0,-4 2-9 0 0,6 0 6 0 0,-12 0 10 0 0,1 0 64 0 0,3 2 133 0 0,1 0 12 0 0,3-2 92 0 0,0-2-55 0 0,15-7 275 0 0,-19 12-321 0 0,0-1-38 0 0,4-2 90 0 0,8-2 158 0 0,-8 6-188 0 0,-10 1-218 0 0,1 0 0 0 0,-1 0 0 0 0,1 0 1 0 0,-1 0-1 0 0,1 0 0 0 0,-1 0 0 0 0,1 0 1 0 0,-1 0-1 0 0,1 0 0 0 0,-1 0 0 0 0,1 0 0 0 0,-1-1 1 0 0,1 1-1 0 0,-1 0 0 0 0,1 0 0 0 0,-1 0 1 0 0,1-1-1 0 0,-1 1 0 0 0,0 0 0 0 0,1-1 1 0 0,-1 1-1 0 0,1 0 0 0 0,-1-1 0 0 0,0 1 1 0 0,1 0-1 0 0,-1-1 0 0 0,0 1 0 0 0,1-1 1 0 0,-1 1-15 0 0,8-7 241 0 0,5 4-146 0 0,17 3-33 0 0,-15 0-8 0 0,-14 0-50 0 0,1 0 0 0 0,0 0 0 0 0,0 1-1 0 0,-1-1 1 0 0,1 0 0 0 0,0 1 0 0 0,0 0 0 0 0,-1-1 0 0 0,1 1 0 0 0,0 0-1 0 0,-1 0 1 0 0,1 0 0 0 0,-1 0-4 0 0,1 0 2 0 0,-1 0 1 0 0,1 0-1 0 0,-1 0 0 0 0,1-1 0 0 0,0 1 0 0 0,-1 0 0 0 0,1-1 1 0 0,0 1-1 0 0,0-1 0 0 0,-1 0 0 0 0,1 0 0 0 0,0 1 1 0 0,0-1-3 0 0,0 0 2 0 0,-1 0 1 0 0,1 0-1 0 0,0 1 1 0 0,0-1 0 0 0,-1 0-1 0 0,1 1 1 0 0,0 0-1 0 0,-1-1 1 0 0,1 1-1 0 0,0 0 1 0 0,-1 0 0 0 0,1 0-1 0 0,-1 0 1 0 0,0 0-1 0 0,1 0 1 0 0,-1 0 0 0 0,0 1-1 0 0,1-1 1 0 0,-1 1-3 0 0,15 11 23 0 0,-5-9-28 0 0,-9-3-4 0 0,0 0 1 0 0,1 0 0 0 0,-1 1-1 0 0,0-1 1 0 0,0 0 0 0 0,0 1-1 0 0,0-1 1 0 0,0 1 0 0 0,0 0 8 0 0,6 6-14 0 0,-6-7 14 0 0,0 1 0 0 0,0-1 0 0 0,-1 1 0 0 0,1-1 0 0 0,-1 1-1 0 0,1 0 1 0 0,-1 0 0 0 0,1-1 0 0 0,-1 1 0 0 0,0 0 0 0 0,0 0 0 0 0,0 1-1 0 0,0-1 1 0 0,0 0 0 0 0,-1 0 0 0 0,1 0 0 0 0,0 1 0 0 0,-1-1 0 0 0,0 1 0 0 0,0-1 3 0 0,1 0 1 0 0,-1-1-1 0 0,0 1 1 0 0,0 0-1 0 0,1-1 1 0 0,-1 1 0 0 0,1-1-1 0 0,-1 1 1 0 0,1 0-1 0 0,0-1 1 0 0,0 0-1 0 0,0 1 1 0 0,-1-1 0 0 0,2 1-4 0 0,2 6 30 0 0,0-1-29 0 0,-1 0 0 0 0,0 0 1 0 0,-1 1-1 0 0,0-1 1 0 0,0 1-1 0 0,-1-1 1 0 0,0 1-1 0 0,0 0 1 0 0,0 0-1 0 0,-1-1 1 0 0,-1 8-2 0 0,1-12 3 0 0,0 0 0 0 0,0 1-1 0 0,-1-1 1 0 0,1 0 0 0 0,-1 0 0 0 0,1 0 0 0 0,-2 2-3 0 0,1-3 9 0 0,0 0 0 0 0,0 0 0 0 0,0 0-1 0 0,0 0 1 0 0,-1 0 0 0 0,1 0 0 0 0,0-1-1 0 0,-2 2-8 0 0,1 0 22 0 0,-1 0-1 0 0,1 0 1 0 0,0 0 0 0 0,-1 1-1 0 0,2-1 1 0 0,-2 2-22 0 0,2-2 28 0 0,-1 1 1 0 0,0-1 0 0 0,0 0-1 0 0,-1 0 1 0 0,1 0 0 0 0,-1 1-29 0 0,0-1 29 0 0,1 0 1 0 0,-1 0 0 0 0,1 1 0 0 0,0-1 0 0 0,0 0 0 0 0,0 2-30 0 0,0-2 27 0 0,0 1 1 0 0,0-1-1 0 0,0 0 1 0 0,0 1-1 0 0,-1-1 1 0 0,0 1-28 0 0,-10 8 85 0 0,8-8-50 0 0,0 0-1 0 0,1 1 1 0 0,-1 0 0 0 0,1 0 0 0 0,0 0 0 0 0,-1 2-35 0 0,3-2 8 0 0,2-5-5 0 0,-1 1-1 0 0,1 0 1 0 0,0-1-1 0 0,0 1 1 0 0,-1 0-1 0 0,1-1 1 0 0,0 1-1 0 0,-1-1 1 0 0,1 1-1 0 0,-1-1 1 0 0,1 1-1 0 0,-1-1 1 0 0,1 1-1 0 0,-1-1 1 0 0,1 1-1 0 0,-1-1 1 0 0,0 0-1 0 0,1 1 1 0 0,-1-1-1 0 0,1 0 1 0 0,-1 1-1 0 0,0-1-2 0 0,-4 2 15 0 0,-1 2 24 0 0,-6 7-25 0 0,8-7 34 0 0,0 0 47 0 0,1-1 68 0 0,0 0 83 0 0,6-3-161 0 0,42 0-67 0 0,-34 0-18 0 0,-7-1 0 0 0,-1 1 0 0 0,0 0 0 0 0,0 0 0 0 0,1 0 0 0 0,-1 0 0 0 0,0 1 0 0 0,0-1 0 0 0,0 1 0 0 0,0 0 0 0 0,1 0 0 0 0,14 9 0 0 0,9-4 0 0 0,-12 0-10 0 0,-6-1-25 0 0,4-1-40 0 0,3 2-9 0 0,-7-2-8 0 0,1 0 0 0 0,-1 0 0 0 0,0 1 0 0 0,1 1 92 0 0,21 8-30 0 0,-23-11 30 0 0,1 0 1 0 0,0 1 0 0 0,7 4-1 0 0,5 6-18 0 0,-1 1 0 0 0,-1 0 0 0 0,0 2 0 0 0,0 1 18 0 0,-7-7 0 0 0,12 13 0 0 0,-23-22 0 0 0,0-1 0 0 0,0 1 0 0 0,0-1 0 0 0,0 1 0 0 0,0 0 0 0 0,0 0 0 0 0,0 0 0 0 0,0-1 0 0 0,-1 1 0 0 0,1 0 0 0 0,-1 0 0 0 0,0 0 0 0 0,1 0 0 0 0,-1 1 0 0 0,0-1 0 0 0,0-1 0 0 0,0 1 0 0 0,1 0 0 0 0,-1-1 0 0 0,0 1 0 0 0,1-1 0 0 0,-1 1 0 0 0,1 0 0 0 0,0-1 0 0 0,-1 1 0 0 0,1-1 0 0 0,0 0 0 0 0,0 1 0 0 0,0-1 0 0 0,4 7 0 0 0,-2 8 0 0 0,-6 0 12 0 0,-7-3 46 0 0,6-7 45 0 0,3 1-47 0 0,0-1-3 0 0,-1-2-7 0 0,-2 4 40 0 0,0-1 1 0 0,0 0-1 0 0,0 1 1 0 0,-1-2-1 0 0,0 1-86 0 0,-11 6 144 0 0,-51 18 433 0 0,45-22-434 0 0,3-2-64 0 0,1-3 20 0 0,-2-4-29 0 0,10-1-40 0 0,4 1-6 0 0,-49 0 137 0 0,48 0-141 0 0,-38 0 9 0 0,-2 0 37 0 0,45 0-62 0 0,1 0 0 0 0,-1 0 0 0 0,0-1 0 0 0,1 1 0 0 0,-1 0-1 0 0,0-1 1 0 0,1 1 0 0 0,-1-1 0 0 0,1 0 0 0 0,-1 0 0 0 0,1 1 0 0 0,-1-1 0 0 0,1 0 0 0 0,0 0-4 0 0,-8-4 9 0 0,-11-5 40 0 0,9 4-85 0 0,4 4-37 0 0,1-1-67 0 0,1-8-171 0 0,1 9 172 0 0,1 1-34 0 0,1 1 49 0 0,1-1-34 0 0,-1 1-38 0 0,0-1-45 0 0,1 0-22 0 0,-1 0-37 0 0,-1-1-402 0 0,1 0 100 0 0,-1 0-53 0 0,-1-3-766 0 0,-2-1-472 0 0,0 0-73 0 0,2 2 636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7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0 804 5328 0 0,'0'0'116'0'0,"0"0"17"0"0,0 0 12 0 0,0 0-41 0 0,0 0-2 0 0,0 0 40 0 0,0 0 125 0 0,0 0 229 0 0,0 0 16 0 0,0 0 11 0 0,0 0 17 0 0,0 0 4 0 0,0 0 0 0 0,0 0-27 0 0,0-2-110 0 0,3-10-68 0 0,7-2 38 0 0,-7 11-122 0 0,-2 0-93 0 0,0 0-59 0 0,-1-1-54 0 0,0 0-11 0 0,1 2 41 0 0,1-2-6 0 0,1 1 43 0 0,7-9 343 0 0,-6 8-291 0 0,0 0-46 0 0,-2 2-80 0 0,-1 0-38 0 0,4-9 214 0 0,-1 3-35 0 0,5-5 50 0 0,-2 6-92 0 0,7-18 350 0 0,-9 15-306 0 0,-2 5-100 0 0,-2 3-57 0 0,-1 1 0 0 0,1 0 0 0 0,-1-1 0 0 0,0 1 0 0 0,1 0 0 0 0,-1-1 0 0 0,0 1 0 0 0,0-1 0 0 0,0 1 0 0 0,0-1-28 0 0,2-16 266 0 0,2 7-158 0 0,2-8 87 0 0,-3 12-86 0 0,0-1 39 0 0,8-11 140 0 0,-6-7 0 0 0,6 5-11 0 0,-6 0-93 0 0,-3 13-116 0 0,0 1 0 0 0,0 0 1 0 0,1 0-1 0 0,1-3-68 0 0,2-3 123 0 0,-1 0 1 0 0,-1-1-1 0 0,0 1 0 0 0,0-2-123 0 0,1-9 124 0 0,-1 2-54 0 0,-2 12-61 0 0,0 4 16 0 0,-1 1-1 0 0,1 0 0 0 0,0-1 1 0 0,1 1-1 0 0,0-2-24 0 0,0 2 20 0 0,-1 0 0 0 0,1-1 0 0 0,-1 1 0 0 0,-1-1-1 0 0,1-1-19 0 0,2-13 17 0 0,-3 12-7 0 0,0 1-1 0 0,0 0 1 0 0,1-1-1 0 0,0 1 0 0 0,1 0 1 0 0,2-6-10 0 0,3-4 3 0 0,-1-1 1 0 0,-1 1-1 0 0,2-9-3 0 0,-5 12 0 0 0,-3 12 0 0 0,0 0 0 0 0,1-1 0 0 0,-1 1 0 0 0,1 0 0 0 0,-1-1 0 0 0,1 1 0 0 0,0 0 0 0 0,0 0 0 0 0,0 0 0 0 0,1 0 0 0 0,-1 0 0 0 0,0 0 0 0 0,1 0 0 0 0,-1 0 0 0 0,1 0 0 0 0,11-14 0 0 0,-7 3 0 0 0,4 8 0 0 0,-5-5 0 0 0,-4 9 0 0 0,-1 1 0 0 0,1 0 0 0 0,-1 0 0 0 0,1-1 0 0 0,-1 1 0 0 0,1 0 0 0 0,-1 0 0 0 0,1 0 0 0 0,-1 0 0 0 0,1 0 0 0 0,-1 0 0 0 0,1 0 0 0 0,-1 0 0 0 0,1 0 0 0 0,-1 0 0 0 0,1 0 0 0 0,-1 0 0 0 0,1 0 0 0 0,-1 0 0 0 0,1 0 0 0 0,-1 0 0 0 0,1 0 0 0 0,-1 1 0 0 0,1-1 0 0 0,-1 0 0 0 0,1 1 0 0 0,14 12 0 0 0,-2 2 0 0 0,-10 1 0 0 0,-4-12 0 0 0,2 1 0 0 0,15 5 0 0 0,-15-10-1 0 0,0 1-1 0 0,0-1 1 0 0,-1 1-1 0 0,1-1 1 0 0,0 1-1 0 0,0 0 1 0 0,0 0-1 0 0,-1-1 1 0 0,1 1-1 0 0,0 0 1 0 0,-1 0-1 0 0,1 0 1 0 0,-1 0-1 0 0,1-1 1 0 0,-1 1-1 0 0,1 0 1 0 0,-1 0-1 0 0,0 0 1 0 0,1 0-1 0 0,-1 0 1 0 0,0 0-1 0 0,0 0 1 0 0,0 1-1 0 0,0-1 1 0 0,0 0-1 0 0,0 1 2 0 0,1 0-3 0 0,-1 0 0 0 0,0 1 0 0 0,1-1 0 0 0,-1 0 0 0 0,1 1 0 0 0,-1-1 0 0 0,1 0-1 0 0,0 0 4 0 0,15 27 0 0 0,-12-26 0 0 0,3 2 0 0 0,-2 19 0 0 0,11 13 0 0 0,-13-27 0 0 0,9 24 0 0 0,-1-15 0 0 0,-8-7 0 0 0,-2-8 0 0 0,0 0 0 0 0,1 0 0 0 0,-1 0 0 0 0,1 0 0 0 0,0 0 0 0 0,0 0 0 0 0,0-1 0 0 0,0 1 0 0 0,30 54 0 0 0,-29-53 0 0 0,0 0 0 0 0,0 1 0 0 0,-1-1 0 0 0,0 1 0 0 0,0 0 0 0 0,0-1 0 0 0,0 3 0 0 0,0 0 0 0 0,0-1 0 0 0,1 0 0 0 0,2 6 0 0 0,8 15 0 0 0,-2-7 0 0 0,0 0 0 0 0,2 1 0 0 0,-9-15 0 0 0,-1 0 0 0 0,0-1 0 0 0,0 1 0 0 0,0 0 0 0 0,-1 0 0 0 0,1 1 0 0 0,-1 1 0 0 0,4 12 0 0 0,15 48 15 0 0,-18-59 8 0 0,9 24 41 0 0,-1-15-11 0 0,-6 7-29 0 0,2-13 5 0 0,-6-11-27 0 0,-1-1 1 0 0,1 0 0 0 0,0 1-1 0 0,0-1 1 0 0,-1 1 0 0 0,1-1 0 0 0,-1 1-1 0 0,0-1 1 0 0,1 1 0 0 0,-1-1 0 0 0,0 1-1 0 0,0 0 1 0 0,0-1-3 0 0,0 1 4 0 0,1 0 0 0 0,-1-1 0 0 0,0 1 0 0 0,0 0 0 0 0,1-1 0 0 0,-1 1 0 0 0,1-1 0 0 0,-1 1 0 0 0,1-1 0 0 0,0 1-1 0 0,0-1 1 0 0,0 1 0 0 0,0-1 0 0 0,0 1-4 0 0,4 6 14 0 0,0 3 34 0 0,5 7 0 0 0,-6-11 29 0 0,-5 2-78 0 0,1-7 5 0 0,0 11 7 0 0,0-11-34 0 0,0-1-24 0 0,0-1-33 0 0,0 0-19 0 0,0 0-35 0 0,0 0-40 0 0,0 0-44 0 0,0 0-48 0 0,0 0-45 0 0,0 0-43 0 0,0 0-37 0 0,0 0-257 0 0,0 0-61 0 0,0 0-49 0 0,0 0-34 0 0,0 0-1417 0 0,0 0-1252 0 0</inkml:trace>
  <inkml:trace contextRef="#ctx0" brushRef="#br0" timeOffset="320.56">126 426 6648 0 0,'0'0'149'0'0,"0"0"23"0"0,0 0 12 0 0,3 0 32 0 0,12-5 154 0 0,-4-3-44 0 0,-9 6-110 0 0,0 1-58 0 0,0 0-49 0 0,0 1-38 0 0,0 0-24 0 0,3 1 2 0 0,-4-1 1 0 0,-1 0 3 0 0,15 1 446 0 0,-5-1-214 0 0,-1 0-44 0 0,0-1-48 0 0,-2-2-49 0 0,8-3-17 0 0,-12 4-97 0 0,1 1 0 0 0,-1 0 0 0 0,1 0-1 0 0,0 1 1 0 0,-1-1 0 0 0,1 1-1 0 0,3 0-29 0 0,9-1 127 0 0,13 1 78 0 0,39 0 105 0 0,22 0-211 0 0,-81 1-72 0 0,6 2 114 0 0,-11-2-123 0 0,1 1-49 0 0,-1 0-76 0 0,-2-1-14 0 0,1 0-47 0 0,-1 0-55 0 0,1 0-60 0 0,-1 0 37 0 0,1 0-40 0 0,1 0-389 0 0,0-1-273 0 0,2 0-630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3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1026 6272 0 0,'0'0'141'0'0,"0"0"23"0"0,0 0 11 0 0,0-2-29 0 0,0-10-5 0 0,0 6-35 0 0,0 0 148 0 0,0 3-112 0 0,0 3-130 0 0,0 0 0 0 0,0 0-1 0 0,0 0 1 0 0,0 0 0 0 0,0 0 0 0 0,0 0-1 0 0,0 0 1 0 0,0 0 0 0 0,0 0 0 0 0,0-1 0 0 0,0 1-1 0 0,0 0 1 0 0,0 0 0 0 0,0 0 0 0 0,0 0-1 0 0,0 0 1 0 0,0 0 0 0 0,0 0 0 0 0,0 0-1 0 0,0 0 1 0 0,0 0 0 0 0,0-1 0 0 0,0 1-1 0 0,0 0 1 0 0,0 0 0 0 0,0 0 0 0 0,0 0 0 0 0,0 0-1 0 0,1 0 1 0 0,-1 0 0 0 0,0 0 0 0 0,0 0-1 0 0,0 0 1 0 0,0 0 0 0 0,0 0 0 0 0,0 0-1 0 0,0 0 1 0 0,0 0 0 0 0,0 0 0 0 0,0 0 0 0 0,0 0-1 0 0,0 0 1 0 0,1 0 0 0 0,-1 0 0 0 0,0-1-1 0 0,0 1 1 0 0,0 0 0 0 0,0 0 0 0 0,0 1-1 0 0,0-1 1 0 0,0 0 0 0 0,0 0 0 0 0,0 0-1 0 0,0 0 1 0 0,1 0 0 0 0,-1 0 0 0 0,0 0-12 0 0,0 0 24 0 0,1 0 0 0 0,-1 0 1 0 0,0 0-1 0 0,1 0 1 0 0,-1 0-1 0 0,1 0 0 0 0,-1 0 1 0 0,0 0-1 0 0,1 0 0 0 0,-1 0 1 0 0,1 0-1 0 0,-1 0 0 0 0,1 0 1 0 0,-1-1-1 0 0,0 1 0 0 0,1 0 1 0 0,-1 0-1 0 0,0 0 0 0 0,1-1 1 0 0,-1 1-1 0 0,0 0 1 0 0,1 0-1 0 0,-1-1 0 0 0,0 1 1 0 0,1 0-1 0 0,-1-1 0 0 0,0 1 1 0 0,0 0-1 0 0,1-1 0 0 0,-1 1 1 0 0,0 0-1 0 0,0-1 0 0 0,0 1 1 0 0,0-1-1 0 0,1 1 0 0 0,-1 0 1 0 0,0-1-1 0 0,0 1 1 0 0,0-1-1 0 0,0 1 0 0 0,0 0 1 0 0,0-1-1 0 0,0 1 0 0 0,0-1 1 0 0,0 1-1 0 0,0 0 0 0 0,0-1 1 0 0,-1 1-1 0 0,1-1-24 0 0,0-7 422 0 0,5 0-37 0 0,5 3 195 0 0,-5-9-4 0 0,-2 10-405 0 0,1 0 42 0 0,10-11 543 0 0,-5 6-322 0 0,-3 3-210 0 0,-2 2-99 0 0,-2-1-72 0 0,4-8 380 0 0,4 8-94 0 0,-5-3-104 0 0,4-9 32 0 0,-7 13-181 0 0,3-7 106 0 0,-1 3-38 0 0,5-5 25 0 0,-5 9-103 0 0,-1 0 1 0 0,0-1-1 0 0,0 1 0 0 0,0-1 1 0 0,0 1-1 0 0,-1-1 0 0 0,0 0 1 0 0,1-2-77 0 0,6-13 262 0 0,-5 12-173 0 0,1-2 43 0 0,1-6 33 0 0,-5 13-151 0 0,4-10 84 0 0,11-30 334 0 0,-9 26-297 0 0,-2 7-34 0 0,-1 0-1 0 0,-1 0 1 0 0,0 0 0 0 0,0-2-101 0 0,5-24 237 0 0,0-3-29 0 0,3 8-40 0 0,-6-1-13 0 0,6-2-58 0 0,-6-8-29 0 0,5 8-4 0 0,-5 16-29 0 0,-4 11-27 0 0,1-1 0 0 0,0 1 0 0 0,1-1 0 0 0,-1 1 0 0 0,2-1-8 0 0,1-5 19 0 0,0-1 0 0 0,0 1-1 0 0,-2-1 1 0 0,1 0 0 0 0,-1-5-19 0 0,-1 5 5 0 0,1 0-1 0 0,1 0 1 0 0,0 0 0 0 0,1 1-1 0 0,2-5-4 0 0,3 0 0 0 0,-4-6 0 0 0,1 16 0 0 0,-7 8 0 0 0,1 0 0 0 0,-1 0 0 0 0,1-1 0 0 0,-1 1 0 0 0,0 0 0 0 0,1-1 0 0 0,-1 1 0 0 0,0-1 0 0 0,1 1 0 0 0,-1 0 0 0 0,0-1 0 0 0,1 1 0 0 0,-1-1 0 0 0,0 1 0 0 0,0-1 0 0 0,0 1 0 0 0,1-1 0 0 0,-1 1 0 0 0,0-1 0 0 0,0 1 0 0 0,0-1 0 0 0,0 1 0 0 0,0-1 0 0 0,0 1 0 0 0,0-1 0 0 0,0 1 0 0 0,0-1 0 0 0,0 1 0 0 0,0-1 0 0 0,-1-7-1 0 0,2-2 4 0 0,12-6-19 0 0,-13 15 11 0 0,1 1 1 0 0,-1-1-1 0 0,0 1 0 0 0,1-1 1 0 0,-1 0-1 0 0,0 1 0 0 0,0-1 1 0 0,0 0-1 0 0,0 1 1 0 0,1-1-1 0 0,-1 0 0 0 0,0 1 1 0 0,0-1-1 0 0,0 0 0 0 0,0 0 5 0 0,0 1 0 0 0,0-2-68 0 0,2 4 15 0 0,17 17 42 0 0,-16-16 10 0 0,7 20 13 0 0,6 9 41 0 0,-6-14-53 0 0,-5 8-10 0 0,11 11-54 0 0,-5-18 32 0 0,-8-15 26 0 0,0 0-1 0 0,-1 1 1 0 0,0-1-1 0 0,1 1 1 0 0,-1 2 6 0 0,2 5-21 0 0,-3-8 17 0 0,0 0 0 0 0,0 0 0 0 0,1 0 0 0 0,-1 0 0 0 0,1 0 0 0 0,0-1 0 0 0,0 1-1 0 0,1 0 5 0 0,-1 0 0 0 0,0 0 0 0 0,0 0 0 0 0,0 1 0 0 0,0-1 0 0 0,-1 1 0 0 0,0-1 0 0 0,1 1 0 0 0,-1 1 0 0 0,0-1 0 0 0,1 1 0 0 0,0-1 0 0 0,0 0 0 0 0,1 0 0 0 0,-1 0 0 0 0,2 2 0 0 0,4 5 0 0 0,-2 1 0 0 0,0 0 0 0 0,0 0 0 0 0,0 5 0 0 0,-1-5 0 0 0,0 0 0 0 0,1 0 0 0 0,0 0 0 0 0,3 2 0 0 0,3 3 0 0 0,0 1 0 0 0,-2-1 0 0 0,0 2 0 0 0,-2-1 0 0 0,6 19 0 0 0,-10-30 2 0 0,0-1-1 0 0,0 1 1 0 0,0-1-1 0 0,2 1-1 0 0,-1-1 12 0 0,-1-1 0 0 0,0 1 0 0 0,-1 0 0 0 0,1 2-12 0 0,2 7 77 0 0,1 0 0 0 0,1-1 0 0 0,4 8-77 0 0,3 4 77 0 0,-13-23-51 0 0,-1 6-40 0 0,-1-5 32 0 0,-1 5 75 0 0,1-3-5 0 0,0 2 35 0 0,0-1-61 0 0,0-1-49 0 0,0-4 40 0 0,0-3 11 0 0,0 0 0 0 0,0 0 0 0 0,0 0-42 0 0,0 0-60 0 0,0 0-65 0 0,0 0-132 0 0,-2 0-196 0 0,0 0 325 0 0,0 0 1 0 0,1 0-21 0 0,-1-1-48 0 0,1 1-15 0 0,0 0-49 0 0,0-1-55 0 0,0 0-63 0 0,0 0-65 0 0,1 0-63 0 0,-1 0-55 0 0,1 0-48 0 0,0-1-171 0 0,0 1-48 0 0,-1-1-207 0 0,1-2-558 0 0</inkml:trace>
  <inkml:trace contextRef="#ctx0" brushRef="#br0" timeOffset="595.47">238 537 6392 0 0,'0'0'141'0'0,"0"0"23"0"0,0 0 12 0 0,0 0 29 0 0,0 0 98 0 0,0 0 45 0 0,0 0 11 0 0,0 0 3 0 0,0 0 12 0 0,0 0 2 0 0,0 0 0 0 0,0 0-19 0 0,0 0-77 0 0,0 0-31 0 0,0 0-7 0 0,0 0 3 0 0,2 3 23 0 0,7 3-112 0 0,7-1 167 0 0,3-3 12 0 0,-5-2-159 0 0,-11 0-147 0 0,13 1 146 0 0,-12-1-123 0 0,1 1 0 0 0,-1-1 0 0 0,0 0 0 0 0,1 0 0 0 0,-1 0 0 0 0,1-1 0 0 0,-1 0-1 0 0,0 1 1 0 0,4-3-52 0 0,10-7 154 0 0,9 5-2 0 0,-15-2-57 0 0,-2 3 11 0 0,5 1 37 0 0,4 3-24 0 0,37 0 285 0 0,-40 0-337 0 0,-2 0-65 0 0,-12 0 0 0 0,0 0 1 0 0,0 0-1 0 0,-1 0 1 0 0,1 0 0 0 0,0-1-1 0 0,0 1 1 0 0,0-1 0 0 0,0 1-1 0 0,0-1 1 0 0,-1 0 0 0 0,1 0-1 0 0,0 0 1 0 0,1-1-3 0 0,-2 1 2 0 0,1 0 0 0 0,-1 0 1 0 0,1 1-1 0 0,-1-1 0 0 0,1 0 1 0 0,-1 1-1 0 0,1-1 0 0 0,-1 1 0 0 0,1-1 1 0 0,-1 1-1 0 0,1 0 0 0 0,0 0 1 0 0,1 0-3 0 0,7 0-2 0 0,14 0 70 0 0,-14 0 10 0 0,-7 0-1 0 0,-3 0-10 0 0,0 0-39 0 0,0 0-151 0 0,0 0-65 0 0,2 0-443 0 0,0 0 171 0 0,-1 0 69 0 0,2 0-156 0 0,0 0-227 0 0,-2 1 417 0 0,1-1-63 0 0,0 1-84 0 0,4 4-1192 0 0,4 3-961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8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33 380 5384 0 0,'0'0'116'0'0,"0"0"17"0"0,0 0 12 0 0,0 0-38 0 0,0 0 2 0 0,0 0 51 0 0,0 0 144 0 0,0 0 263 0 0,0 0 17 0 0,0 0 5 0 0,0 0-3 0 0,0 0-2 0 0,0-3 0 0 0,0-8-26 0 0,0 9-106 0 0,0 2-48 0 0,0-3-10 0 0,0-7 0 0 0,0 7 12 0 0,0 0 2 0 0,0-7 0 0 0,0 7-32 0 0,0 3-135 0 0,0 0-60 0 0,-2-2-11 0 0,-9-9-9 0 0,9 7-35 0 0,0 0-66 0 0,4-4-17 0 0,-2 8-25 0 0,0-23 399 0 0,0 18-324 0 0,0 2-43 0 0,-3-3 126 0 0,-7-4-3 0 0,7 7-34 0 0,2-1-63 0 0,1-5-21 0 0,1 7-10 0 0,-1-5 29 0 0,0-9 188 0 0,1 11-223 0 0,1 1-57 0 0,1-1 26 0 0,1-6 6 0 0,-9-5 45 0 0,9 5-14 0 0,-3 9-43 0 0,0 0 0 0 0,0 1 0 0 0,0-1 0 0 0,-1 1 0 0 0,1-1 0 0 0,-1 0 0 0 0,1 0 0 0 0,-1 1 0 0 0,0-1 1 0 0,1-1-3 0 0,-1 2 0 0 0,-1 1 1 0 0,1-1 0 0 0,0 1 0 0 0,0-1 0 0 0,0 1 0 0 0,0-1 0 0 0,0 1-1 0 0,0-1 1 0 0,0 1 0 0 0,0-1 0 0 0,0 1 0 0 0,1-1 0 0 0,-1 1 0 0 0,0 0 0 0 0,0-1-1 0 0,0 1 1 0 0,1-1 0 0 0,-1 1 0 0 0,0-1 0 0 0,0 1 0 0 0,1-1 0 0 0,-1 1 0 0 0,0 0-1 0 0,1-1 1 0 0,-1 1 0 0 0,0 0 0 0 0,1-1 0 0 0,-1 1 0 0 0,1 0 0 0 0,-1 0 0 0 0,0-1-1 0 0,1 1 0 0 0,6-5 33 0 0,9-23-22 0 0,-12 17-11 0 0,-3 10 0 0 0,-1-1 0 0 0,0 1 0 0 0,1 0 0 0 0,-1 0 0 0 0,1 0 0 0 0,-1 0 0 0 0,1 0 0 0 0,0 0 0 0 0,-1 0 0 0 0,1 0 0 0 0,0 0 0 0 0,0 0 0 0 0,-1 1 0 0 0,1-1 0 0 0,0 0 0 0 0,0 0 0 0 0,0 1 0 0 0,1-1 0 0 0,93-47 0 0 0,-94 48 0 0 0,1-1 0 0 0,0 1 0 0 0,0-1 0 0 0,0 1 0 0 0,0-1 0 0 0,0 1 0 0 0,0 0 0 0 0,0 0 0 0 0,-1 0 0 0 0,1 0 0 0 0,1 1 0 0 0,-1-1 0 0 0,0 0 0 0 0,0 0 0 0 0,0 0 0 0 0,0 0 0 0 0,0 0 0 0 0,0 0 0 0 0,0 0 0 0 0,-1-1 0 0 0,1 1 0 0 0,0-1 0 0 0,1 0 0 0 0,5-4 0 0 0,-7 4-5 0 0,1 0-1 0 0,-1 0 1 0 0,1 0 0 0 0,-1 1 0 0 0,1-1-1 0 0,-1 0 1 0 0,1 1 0 0 0,-1-1-1 0 0,1 1 1 0 0,0 0 0 0 0,-1-1-1 0 0,1 1 1 0 0,0 0 0 0 0,-1 0-1 0 0,2 0 6 0 0,26 0-15 0 0,50 0 15 0 0,-63 3 10 0 0,0 10 21 0 0,-1 0-68 0 0,-14-13 34 0 0,0 0 0 0 0,0 1 1 0 0,0-1-1 0 0,0 1 1 0 0,-1-1-1 0 0,1 1 1 0 0,0-1-1 0 0,0 1 1 0 0,-1-1-1 0 0,1 1 1 0 0,0 0-1 0 0,-1-1 1 0 0,1 1-1 0 0,0 0 1 0 0,-1 0-1 0 0,1-1 1 0 0,-1 1-1 0 0,1 0 1 0 0,-1 0-1 0 0,0 0 1 0 0,1 0-1 0 0,-1 0 0 0 0,0-1 1 0 0,0 1-1 0 0,0 0 1 0 0,1 0 2 0 0,2 10-33 0 0,7-1 15 0 0,-8 5 19 0 0,-3-13-1 0 0,1 1 0 0 0,0-1 0 0 0,0 0 0 0 0,0 0 0 0 0,1 1 0 0 0,-1-1 0 0 0,0 0 0 0 0,1 0 0 0 0,0 0 0 0 0,-1 1 0 0 0,1-1-1 0 0,4 6 2 0 0,-4-6-1 0 0,0-1 0 0 0,0 1 0 0 0,0-1 0 0 0,0 0 0 0 0,-1 1 0 0 0,1 0 0 0 0,0-1 0 0 0,-1 1 0 0 0,1-1 0 0 0,-1 1 0 0 0,0 0 0 0 0,0-1 0 0 0,1 1 0 0 0,-1 0 0 0 0,-2 11 0 0 0,3 3-2 0 0,13 18 20 0 0,-11-30-4 0 0,-3-4-13 0 0,0 0-1 0 0,0 0 1 0 0,0 0 0 0 0,0 1-1 0 0,0-1 1 0 0,0 0 0 0 0,0 0-1 0 0,0 0 1 0 0,0 0-1 0 0,0 0 1 0 0,0 1 0 0 0,0-1-1 0 0,0 0 1 0 0,0 0 0 0 0,0 0-1 0 0,0 0 1 0 0,0 0 0 0 0,0 1-1 0 0,0-1 1 0 0,0 0 0 0 0,0 0-1 0 0,0 0 1 0 0,0 0 0 0 0,0 0-1 0 0,0 1 1 0 0,0-1 0 0 0,0 0-1 0 0,0 0 1 0 0,0 0 0 0 0,0 0-1 0 0,0 0 1 0 0,-1 0 0 0 0,1 0-1 0 0,0 1 1 0 0,0-1 0 0 0,0 0-1 0 0,0 0 1 0 0,0 0 0 0 0,0 0-1 0 0,0 0 1 0 0,-1 0-1 0 0,-11 23 39 0 0,10-8-40 0 0,2-14 1 0 0,-1 0 0 0 0,1 0 0 0 0,0 0 0 0 0,0 0 0 0 0,1-1 0 0 0,-1 1 0 0 0,0 0 0 0 0,0 0 0 0 0,0 0 0 0 0,0 0 0 0 0,1-1 0 0 0,-1 1 0 0 0,0 0 0 0 0,1 0 0 0 0,10 5 0 0 0,-11-6 1 0 0,1 1 0 0 0,-1 0 0 0 0,0-1-1 0 0,0 1 1 0 0,1-1 0 0 0,-1 1-1 0 0,0 0 1 0 0,0-1 0 0 0,0 1 0 0 0,0 0-1 0 0,0-1 1 0 0,0 1 0 0 0,1 0-1 0 0,-2 0 1 0 0,1-1-1 0 0,1 3 5 0 0,1-3-66 0 0,2 0-121 0 0,3 5-212 0 0,-5-2 192 0 0,1 0-87 0 0,-2-2 101 0 0,0 0-35 0 0,1 0-41 0 0,0 0-47 0 0,0-1-50 0 0,0 1-58 0 0,-1-1 64 0 0,0 0-46 0 0,-1 0-41 0 0,0 0-35 0 0,1 0-136 0 0,-1 0-35 0 0,0 0-1417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30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7256 0 0,'0'0'165'0'0,"3"0"22"0"0,5 0-55 0 0,0 0-46 0 0,5 0 61 0 0,-1 0-110 0 0,10 1-40 0 0,-9-5 81 0 0,-5-1 79 0 0,2 0 157 0 0,4 2 116 0 0,-11 3-327 0 0,1 0 50 0 0,7 0 536 0 0,-6 0-431 0 0,-3 0-153 0 0,0-1-38 0 0,0 0-48 0 0,0 1-55 0 0,7-5 169 0 0,3-2 84 0 0,-1 5-39 0 0,26 2 457 0 0,-25 0-443 0 0,-7 0-146 0 0,-1 0-47 0 0,6-2 195 0 0,14-7-16 0 0,-8 6-41 0 0,5 2 42 0 0,44 1 183 0 0,-38 0-276 0 0,1 0-7 0 0,-10 1-22 0 0,-1-1-1 0 0,1-1 0 0 0,9-2-56 0 0,-4-2 49 0 0,-13 3-21 0 0,1-1 0 0 0,-1 2 0 0 0,1 0 0 0 0,5 0-28 0 0,7 1 42 0 0,-6 1 2 0 0,0-2 0 0 0,0 0 1 0 0,4-1-45 0 0,3-2 44 0 0,-8 1 3 0 0,-1 0 0 0 0,1 1 0 0 0,8 1-47 0 0,7 1 114 0 0,0-1-1 0 0,1-1 1 0 0,-1-2 0 0 0,20-5-114 0 0,29-4 385 0 0,42-1-385 0 0,-106 12 23 0 0,65-3 97 0 0,9-5-20 0 0,-9 4-68 0 0,-2-4 16 0 0,3 5-26 0 0,-47 1-4 0 0,33-2 18 0 0,15 2-36 0 0,-35 5 0 0 0,18-1 0 0 0,10-3 0 0 0,18-8 0 0 0,1 6 0 0 0,-47 1 0 0 0,18-2 0 0 0,7 3 0 0 0,9 4-1 0 0,-1 0 55 0 0,27-6-54 0 0,-58 0 9 0 0,0 0-7 0 0,26 2-2 0 0,344 3 10 0 0,-380 2 25 0 0,26 4-35 0 0,-28-2 19 0 0,26 0-19 0 0,141-4 0 0 0,-198 0 5 0 0,-1 1 1 0 0,0 0 0 0 0,0 0 0 0 0,1 0-1 0 0,3 2-5 0 0,14 3 25 0 0,-9-4 9 0 0,28 1-70 0 0,-29-3 52 0 0,0-1 39 0 0,6 1 120 0 0,-11-1-34 0 0,0 1 45 0 0,-9-3-42 0 0,0-8 65 0 0,0 9 23 0 0,0 2 7 0 0,0 0-24 0 0,0 0-99 0 0,0 0-41 0 0,-10 0 15 0 0,5 0-50 0 0,-5 0-48 0 0,-15 0-41 0 0,23 0 80 0 0,0 0-40 0 0,1 0-42 0 0,0 1-41 0 0,0-1-42 0 0,-1 1-44 0 0,2-1-44 0 0,-1 1-46 0 0,0 0-45 0 0,0 0-47 0 0,1 0-48 0 0,-1 0-48 0 0,1 0-49 0 0,0 1-50 0 0,0-1-52 0 0,-1 1-51 0 0,1 0-1378 0 0,0-1-1158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31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10336 0 0,'0'0'194'0'0,"0"1"-58"0"0,0 0-54 0 0,0-1-45 0 0,0 1-61 0 0,0 0-82 0 0,0 1-425 0 0,0-1 452 0 0,0-1 35 0 0,0 1 46 0 0,0 0 61 0 0,0-1 69 0 0,0 1 83 0 0,0-1 55 0 0,0 1 82 0 0,0 0 91 0 0,0-1 98 0 0,0 1 107 0 0,0 0 113 0 0,0 0 124 0 0,0-1-395 0 0,0 0 35 0 0,0 0-229 0 0,0 0-135 0 0,0 0-58 0 0,0 0-9 0 0,0 0-85 0 0,0 0-36 0 0,0 0-31 0 0,0 0-46 0 0,0 0-25 0 0,0 0-46 0 0,0 0-51 0 0,0 0-60 0 0,0 0-62 0 0,0 0-59 0 0,0 0-52 0 0,0 0-45 0 0,0 0-153 0 0,0 0-44 0 0,0 0-185 0 0,0 0-490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9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48 269 4656 0 0,'0'0'133'0'0,"0"3"-5"0"0,2 3-101 0 0,4 0-29 0 0,3-5 4 0 0,-2-1 30 0 0,-2 0 12 0 0,-3 0 79 0 0,-1 3 143 0 0,-1-3-232 0 0,0 1 0 0 0,0 0 0 0 0,0-1 1 0 0,0 1-1 0 0,1 0 0 0 0,-1 0 0 0 0,0-1 0 0 0,1 1 0 0 0,-1 0 0 0 0,0-1 0 0 0,1 1 0 0 0,-1-1 1 0 0,1 1-1 0 0,-1 0 0 0 0,1-1 0 0 0,-1 1 0 0 0,1-1 0 0 0,-1 1 0 0 0,1-1 0 0 0,-1 0 0 0 0,1 1 0 0 0,0-1 1 0 0,-1 0-1 0 0,1 1 0 0 0,0-1 0 0 0,-1 0 0 0 0,2 1-34 0 0,6 4 351 0 0,0 3-68 0 0,-8-5-164 0 0,0 0-58 0 0,0 1 16 0 0,1-1 72 0 0,1 0 84 0 0,-1-2-69 0 0,0 1 37 0 0,25 24 783 0 0,-24-24-801 0 0,-1-1-33 0 0,0 2 61 0 0,0 0-75 0 0,-1 1-70 0 0,0-1-15 0 0,1 0 54 0 0,0 0-26 0 0,2 0 40 0 0,5 6 363 0 0,-2-2-152 0 0,-2-3-171 0 0,-2 0-89 0 0,0 0-77 0 0,3 22 351 0 0,0-15-165 0 0,3 4 145 0 0,1 1-30 0 0,-5-5-165 0 0,-3-7-81 0 0,0 0 0 0 0,0 0 0 0 0,-1 0 0 0 0,0 1 0 0 0,0 3-48 0 0,3 23 228 0 0,7 1 8 0 0,-5-3 16 0 0,1-14-74 0 0,-5-12-136 0 0,1 1-1 0 0,-1-1 1 0 0,0 0 0 0 0,0 1 0 0 0,-1-1-1 0 0,1 0 1 0 0,-1 1 0 0 0,1 1-42 0 0,-1 11 186 0 0,0-6-79 0 0,0 15 70 0 0,0-8-23 0 0,-1-8-91 0 0,0 12 72 0 0,5-6 12 0 0,0-8-117 0 0,1 1 70 0 0,-5-6-74 0 0,1-1 1 0 0,0 1-1 0 0,-1 0 0 0 0,1-1 0 0 0,-1 1 0 0 0,1 0 0 0 0,-1-1 1 0 0,0 1-1 0 0,1 0 0 0 0,-1-1 0 0 0,0 1 0 0 0,0 1-26 0 0,-3 6 76 0 0,-8 4 16 0 0,9-10-17 0 0,2 0-3 0 0,0 7 1 0 0,0-7 6 0 0,0-1-2 0 0,0 9-5 0 0,0-8 13 0 0,0-3-46 0 0,0 0-135 0 0,0 0-57 0 0,-1 0 64 0 0,1 0-63 0 0,-1 0-78 0 0,1 0 69 0 0,-1 0-37 0 0,0 0-38 0 0,0 0-37 0 0,-1 0-372 0 0,0 0 89 0 0,0 0-51 0 0,-1 0-716 0 0,1 0-562 0 0,2 0-1072 0 0</inkml:trace>
  <inkml:trace contextRef="#ctx0" brushRef="#br0" timeOffset="640.52">1 127 6536 0 0,'13'-13'141'0'0,"-10"10"23"0"0,-3 1 13 0 0,0-11-19 0 0,0 4-108 0 0,0 4 25 0 0,0 3 77 0 0,0 2 175 0 0,0 0 294 0 0,0 0 19 0 0,2-3-33 0 0,4-2-369 0 0,-1 0-38 0 0,-3 2 162 0 0,1 3-12 0 0,-3 0-336 0 0,1 0-1 0 0,-1 0 0 0 0,1 0 1 0 0,-1 0-1 0 0,1 0 1 0 0,-1 0-1 0 0,0 0 0 0 0,1 0 1 0 0,-1 0-1 0 0,1 0 1 0 0,-1 0-1 0 0,0 0 0 0 0,1-1 1 0 0,-1 1-1 0 0,1 0 0 0 0,-1 0 1 0 0,0 0-1 0 0,1-1 1 0 0,-1 1-1 0 0,0 0 0 0 0,1-1 1 0 0,-1 1-1 0 0,0 0 0 0 0,1 0 1 0 0,-1-1-1 0 0,0 1 1 0 0,0-1-1 0 0,0 1 0 0 0,1 0 1 0 0,-1-1-1 0 0,0 1-13 0 0,5-7 175 0 0,5 0 38 0 0,11-2 26 0 0,-18 8-212 0 0,0 1 1 0 0,0 0-1 0 0,0-1 1 0 0,0 1-1 0 0,0 0 1 0 0,0 0-1 0 0,0 1-27 0 0,2-1 49 0 0,-1 0 0 0 0,1 0 0 0 0,-1 0 0 0 0,1-1 0 0 0,-1 1-1 0 0,1-1 1 0 0,3-1-49 0 0,2-3 60 0 0,8-1 42 0 0,1 4 24 0 0,-9 2-72 0 0,10 1 49 0 0,-3-5 14 0 0,-12 2-93 0 0,2 0 17 0 0,0 0 1 0 0,0 0-1 0 0,0 0 0 0 0,0 1 0 0 0,0 0 1 0 0,7 0-42 0 0,15 1 123 0 0,41 0 242 0 0,-30 0-213 0 0,-21 2-69 0 0,-3 4-23 0 0,-1 0-11 0 0,1-4 16 0 0,-14-2-61 0 0,1 0 0 0 0,-1 1 0 0 0,0 0 0 0 0,1-1 1 0 0,-1 1-1 0 0,0 0 0 0 0,0 0 0 0 0,0 0 0 0 0,0 0 0 0 0,0 1 0 0 0,0-1 1 0 0,0 1-1 0 0,0-1 0 0 0,0 1 0 0 0,0 0 0 0 0,-1-1 0 0 0,1 1 0 0 0,-1 0 1 0 0,1 0-5 0 0,0 1 7 0 0,1 0 1 0 0,-1-1-1 0 0,1 1 1 0 0,0-1 0 0 0,0 1-1 0 0,0-1 1 0 0,1 0-8 0 0,-3-1 0 0 0,0-1 1 0 0,0 0-1 0 0,-1 1 0 0 0,1-1 0 0 0,0 0 1 0 0,0 1-1 0 0,0-1 0 0 0,0 1 1 0 0,-1-1-1 0 0,1 1 0 0 0,0 0 1 0 0,-1-1-1 0 0,1 1 0 0 0,0 0 0 0 0,-1 0 1 0 0,1-1-1 0 0,-1 1 0 0 0,1 0 1 0 0,-1 0-1 0 0,1 0 0 0 0,-1 0 1 0 0,0-1-1 0 0,1 1 0 0 0,-1 0 1 0 0,0 0-1 0 0,0 0 0 0 0,0 0 0 0 0,1 0 1 0 0,-1 0-1 0 0,0 0 0 0 0,0 0 1 0 0,0 0-1 0 0,-1 0 0 0 0,1 0 1 0 0,0 0-1 0 0,0 0 0 0 0,0 6 0 0 0,-1 10 26 0 0,1-15-18 0 0,0-1 1 0 0,-1 1-1 0 0,1 0 0 0 0,-1 0 1 0 0,1 0-1 0 0,-1 0 0 0 0,0 0 1 0 0,0 0-1 0 0,0-1 0 0 0,0 1 1 0 0,0 0-1 0 0,0-1 1 0 0,0 1-1 0 0,0-1 0 0 0,-1 1 1 0 0,0 0-9 0 0,-1 2 18 0 0,0-1 1 0 0,0 1-1 0 0,1 0 1 0 0,0 0 0 0 0,-1 0-1 0 0,2 1 1 0 0,-1-1-1 0 0,0 2-18 0 0,-9 16 85 0 0,9-18-60 0 0,-1-1-1 0 0,1 1 1 0 0,-1-1 0 0 0,0 0 0 0 0,0 0-1 0 0,0 0 1 0 0,0 0 0 0 0,-1-1 0 0 0,-1 2-25 0 0,-14 7 116 0 0,2 1-50 0 0,12-8-43 0 0,0 0 0 0 0,0-1 0 0 0,0 1 0 0 0,-1-1 0 0 0,1-1 0 0 0,-5 2-23 0 0,-17 8 153 0 0,5 3-93 0 0,14-10-49 0 0,1-1 1 0 0,-1 1 0 0 0,0-1 0 0 0,0-1 0 0 0,-3 2-12 0 0,8-4 1 0 0,0 0 0 0 0,0 0 1 0 0,0 1-1 0 0,1-1 0 0 0,-1 1 1 0 0,1-1-1 0 0,-1 1 0 0 0,1 0-1 0 0,-6 11 43 0 0,-5-8-32 0 0,-3 6-1 0 0,3-6 33 0 0,13-5-43 0 0,0 1 1 0 0,-1-1-1 0 0,1 0 0 0 0,0 1 1 0 0,0-1-1 0 0,0 0 0 0 0,0 1 1 0 0,-1-1-1 0 0,1 0 0 0 0,0 1 1 0 0,0-1-1 0 0,0 0 0 0 0,0 1 1 0 0,0-1-1 0 0,0 0 0 0 0,0 1 1 0 0,0-1-1 0 0,0 0 0 0 0,0 1 1 0 0,0-1-1 0 0,0 0 0 0 0,0 1 1 0 0,0-1-1 0 0,1 0 0 0 0,-1 1 1 0 0,0-1-1 0 0,0 0 0 0 0,0 1 1 0 0,0-1-1 0 0,1 0 1 0 0,-1 1-1 0 0,1-1 0 0 0,-1 1 0 0 0,1-1 0 0 0,0 0 0 0 0,0 1 0 0 0,0-1 0 0 0,-1 0 0 0 0,1 0 0 0 0,0 0 0 0 0,0 0 0 0 0,0 1 0 0 0,0-1 0 0 0,0 0 0 0 0,-1 0 0 0 0,2-1 0 0 0,10 1 0 0 0,-9-1 0 0 0,0 1 0 0 0,0 0 0 0 0,1 0 0 0 0,-1 0 0 0 0,0 0 0 0 0,0 1 0 0 0,1-1 0 0 0,-1 1 0 0 0,0 0 0 0 0,0 0 0 0 0,5 4 0 0 0,-6-4 0 0 0,-1 0 0 0 0,1 0 0 0 0,-1 0 0 0 0,1-1 0 0 0,-1 1 0 0 0,1 0 0 0 0,-1-1 0 0 0,1 1 0 0 0,-1-1 0 0 0,1 0 0 0 0,0 1 0 0 0,-1-1 0 0 0,1 0 0 0 0,0 0 0 0 0,5 0 0 0 0,0 1 0 0 0,0 0 0 0 0,0 0 0 0 0,0 1 0 0 0,-1 0 0 0 0,1 0 0 0 0,0 0 0 0 0,-2 0 0 0 0,-1-1 0 0 0,-1 0 0 0 0,1 0 0 0 0,0 0 0 0 0,-1-1 0 0 0,1 0 0 0 0,-1 0 0 0 0,1 0 0 0 0,0 0 0 0 0,1 0 0 0 0,7-1 0 0 0,4 1-1 0 0,-9-1-9 0 0,1 1-1 0 0,0 0 0 0 0,0 1 1 0 0,-1 0-1 0 0,3 1 11 0 0,21 8-10 0 0,1-5 10 0 0,-1 6 0 0 0,-13-7 0 0 0,-10-3 0 0 0,-1 1 0 0 0,1 0 0 0 0,-1 1 0 0 0,0 0 0 0 0,1 0 0 0 0,15 7 0 0 0,-14-6 0 0 0,1 0 0 0 0,-1 1 0 0 0,6 4 0 0 0,-4-2 0 0 0,-4-3 0 0 0,-1-1 0 0 0,0 2 0 0 0,-1-1 0 0 0,5 4 0 0 0,-8-5 0 0 0,1-1 0 0 0,0 0 0 0 0,0 0 0 0 0,0-1 0 0 0,0 1 0 0 0,1 0 0 0 0,-2-1 0 0 0,0-1 0 0 0,0 1 0 0 0,0 0 0 0 0,-1 0 0 0 0,1 1 0 0 0,0-1 0 0 0,-1 0 0 0 0,1 0 0 0 0,-1 1 0 0 0,1-1 0 0 0,-1 1 0 0 0,1-1 0 0 0,-1 2 0 0 0,5 10 0 0 0,4-8 0 0 0,-5 6 0 0 0,6-6 12 0 0,-10-2-4 0 0,0-1 0 0 0,-1 1 0 0 0,1 0 0 0 0,-1 0 0 0 0,0 0 0 0 0,0-1 0 0 0,0 1 0 0 0,0 0 0 0 0,0 0 0 0 0,0 0 1 0 0,-1-1-1 0 0,1 1 0 0 0,-1 0 0 0 0,0 0-8 0 0,0-2 2 0 0,1-1 0 0 0,-1 0 0 0 0,1 0 0 0 0,-1 1 0 0 0,0-1 0 0 0,1 0 0 0 0,-1 0 0 0 0,0 1 0 0 0,1-1 0 0 0,-1 0 0 0 0,0 0 0 0 0,1 0 0 0 0,-1 0 0 0 0,0 0 1 0 0,0 0-3 0 0,1 0 0 0 0,0 0 1 0 0,0 0 1 0 0,0 0 0 0 0,0 0-1 0 0,0 0 1 0 0,0 0 0 0 0,0 0-1 0 0,0 0 1 0 0,0 0 0 0 0,0 0-1 0 0,0 0 1 0 0,-1 0 0 0 0,1 0-1 0 0,0 0 1 0 0,0 0 0 0 0,0 0-1 0 0,0 0 1 0 0,0 0 0 0 0,0 0 0 0 0,0 0-1 0 0,0 0 1 0 0,0 0 0 0 0,0 0-1 0 0,0 0 1 0 0,-1 0 0 0 0,1 0-1 0 0,0 0 1 0 0,0 0 0 0 0,0 0-1 0 0,0 0 1 0 0,0 0 0 0 0,0 0-1 0 0,0 0 1 0 0,0 0 0 0 0,0 0-1 0 0,0 1 1 0 0,0-1 0 0 0,0 0 0 0 0,0 0-1 0 0,0 0 1 0 0,0 0 0 0 0,0 0-1 0 0,0 0 1 0 0,0 0 0 0 0,0 0-1 0 0,0 0 1 0 0,0 0 0 0 0,0 1-1 0 0,0-1 1 0 0,0 0 0 0 0,0 0-1 0 0,0 0 1 0 0,0 0 0 0 0,0 0-1 0 0,0 0 1 0 0,0 0 0 0 0,0 0 0 0 0,0 0-2 0 0,0 4 36 0 0,0-2-22 0 0,0-1 1 0 0,0 1-1 0 0,0 0 1 0 0,0 0-1 0 0,0 0 1 0 0,0 0-1 0 0,0-1 1 0 0,-1 1-1 0 0,1 0 1 0 0,-1 0 0 0 0,0 1-15 0 0,-9 2 101 0 0,3 6 16 0 0,7-10-108 0 0,-1 0 0 0 0,1 0 0 0 0,0 0-1 0 0,-1 0 1 0 0,0 0 0 0 0,1 0 0 0 0,-1 0 0 0 0,0 0 0 0 0,1 0-1 0 0,-1 0 1 0 0,0 0 0 0 0,0-1 0 0 0,0 1 0 0 0,1 0 0 0 0,-1-1 0 0 0,-1 1-9 0 0,-23 11 214 0 0,21-11-181 0 0,0 0-1 0 0,0 1 0 0 0,0-1 1 0 0,-1-1-1 0 0,1 1 0 0 0,0-1 1 0 0,-2 1-33 0 0,-13 1 155 0 0,1 4-32 0 0,7-1-51 0 0,-2-1 31 0 0,2-1-39 0 0,-10 2-2 0 0,6-1-23 0 0,-13 0 51 0 0,-5-5-15 0 0,10 0-21 0 0,-43 1 34 0 0,40 0-20 0 0,4 3-11 0 0,5 3-41 0 0,14-5-16 0 0,1 0-1 0 0,0 0 1 0 0,0 0 0 0 0,0-1 0 0 0,0 1 0 0 0,-1-1-1 0 0,1 1 1 0 0,0-1 0 0 0,-1 0 0 0 0,1 0 0 0 0,0 0-1 0 0,-1 0 1 0 0,1 0 0 0 0,0 0 0 0 0,0-1-1 0 0,-2 0 1 0 0,-9-5 1 0 0,11 5-2 0 0,1 0 0 0 0,0 0 0 0 0,-1 1 0 0 0,1-1 0 0 0,-1 0-1 0 0,1 1 1 0 0,-1 0 0 0 0,1-1 0 0 0,-1 1 0 0 0,1 0 0 0 0,-1-1 0 0 0,0 1 0 0 0,1 0 1 0 0,-6 0-83 0 0,1 0 45 0 0,-16 0 34 0 0,13 0-34 0 0,3 0-21 0 0,1 0-38 0 0,-1 0-58 0 0,0 0-65 0 0,0 0-75 0 0,0 0-85 0 0,-10-2-788 0 0,0-12-57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41.872"/>
    </inkml:context>
    <inkml:brush xml:id="br0">
      <inkml:brushProperty name="height" value="0.053" units="cm"/>
    </inkml:brush>
  </inkml:definitions>
  <inkml:trace contextRef="#ctx0" brushRef="#br0">32 364 6448 0 0,'0'0'136'0'0,"0"0"32"0"0,0-15 8 0 0,0 15 16 0 0,0 0-192 0 0,0 0 0 0 0,0 0 0 0 0,0 0 0 0 0,0 0 216 0 0,0 0 8 0 0,0 0 0 0 0,0 0 0 0 0,16 0-112 0 0,-16 0-16 0 0,16-16-8 0 0,-1 16 0 0 0,1 0-88 0 0,-16 0 0 0 0,16 0 0 0 0,0 0 64 0 0,-1 0 32 0 0,1 0 0 0 0,0 0 0 0 0,0-16 0 0 0,0 16 32 0 0,-1 0 0 0 0,1 0 8 0 0,0 0 0 0 0,15 0-40 0 0,-15 0-16 0 0,0-16 0 0 0,16 16 0 0 0,-17 0-8 0 0,17 0 0 0 0,-16 0 0 0 0,-1 0 0 0 0,17 0 24 0 0,-16-16 8 0 0,15 16 0 0 0,1 0 0 0 0,-16 0 32 0 0,15 0 8 0 0,-15 0 0 0 0,16 16 0 0 0,-1-16 0 0 0,-15 0 0 0 0,15 0 0 0 0,1 0 0 0 0,-16 0-40 0 0,15 0-8 0 0,1 0 0 0 0,-16 0 0 0 0,15 0-8 0 0,1-16-8 0 0,-1 16 0 0 0,1 0 0 0 0,-1 0 8 0 0,1 0 0 0 0,-1 0 0 0 0,17 0 0 0 0,-17 0-88 0 0,17 0 0 0 0,-17 0 0 0 0,1-15 64 0 0,15 15-64 0 0,-15 0 0 0 0,-1 0 0 0 0,17 0 64 0 0,-17 0-64 0 0,1 0 0 0 0,15 0 0 0 0,-15 0 64 0 0,15-16-64 0 0,-16 16 64 0 0,1 0-64 0 0,15 0 64 0 0,-15 0 0 0 0,15 0 0 0 0,1 0 0 0 0,-1 16 0 0 0,-16-16-64 0 0,17 0 0 0 0,-17 0 0 0 0,17 0 0 0 0,-1 0 0 0 0,-16 0 0 0 0,17 0 0 0 0,-17 0 0 0 0,17 0 0 0 0,-1 0 0 0 0,0 0 64 0 0,1-16-64 0 0,-17 16 0 0 0,32 16 64 0 0,-31-16-64 0 0,31 0 0 0 0,-31 0 0 0 0,15 0 64 0 0,0 0-64 0 0,1 0 0 0 0,-1 0 72 0 0,-16 0-72 0 0,17 0 80 0 0,-1 0-80 0 0,0 0 88 0 0,1 0-88 0 0,-1-16 96 0 0,0 16-96 0 0,17 0 80 0 0,-17 0-80 0 0,0 0 64 0 0,1 0-64 0 0,-1 0 0 0 0,0 16 0 0 0,0-16 64 0 0,1-16-64 0 0,-1 16 64 0 0,0 0 0 0 0,-15 0 0 0 0,15 0 0 0 0,1-16 24 0 0,-1 16 0 0 0,0 0 0 0 0,-15 0 0 0 0,15 0-24 0 0,1 0-64 0 0,-17 0 96 0 0,16 0-32 0 0,1 0-64 0 0,-17 0 0 0 0,17 0 0 0 0,-17 0 64 0 0,1 0 0 0 0,-1 0-64 0 0,1 0 96 0 0,15 0-32 0 0,-15-16 8 0 0,15 16 0 0 0,-31 0 0 0 0,31 0 0 0 0,1 0 56 0 0,-1 0 16 0 0,-16 0 0 0 0,-15 0 0 0 0,31 0-144 0 0,-15 0-128 0 0,-16 16 32 0 0,15-16 0 0 0,-15 0 96 0 0,0 0-72 0 0,0 16 72 0 0,15-16-64 0 0,-31 0-224 0 0,0 0-32 0 0,32 16-16 0 0,-32-16-5496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8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 7424 0 0,'0'0'166'0'0,"0"0"29"0"0,0 0 12 0 0,0 0 34 0 0,0 0 140 0 0,2 0 61 0 0,-1 0-425 0 0,-1 0 0 0 0,0 0 0 0 0,1 0 0 0 0,-1 0-1 0 0,1 0 1 0 0,-1 0 0 0 0,1 0 0 0 0,-1 0 0 0 0,1 0 0 0 0,-1 0 0 0 0,0 0 0 0 0,1 0 0 0 0,-1 1 0 0 0,1-1 0 0 0,-1 0 0 0 0,0 0 0 0 0,1 0 0 0 0,-1 1 0 0 0,1-1 0 0 0,-1 0 0 0 0,0 0 0 0 0,1 1 0 0 0,-1-1 0 0 0,0 0 0 0 0,0 1-1 0 0,1-1 1 0 0,-1 0 0 0 0,0 1 0 0 0,0-1 0 0 0,1 1 0 0 0,-1-1 0 0 0,0 0 0 0 0,0 1 0 0 0,0-1 0 0 0,0 1 0 0 0,0-1 0 0 0,1 0 0 0 0,-1 1 0 0 0,0-1 0 0 0,0 1 0 0 0,0-1 0 0 0,0 1 0 0 0,0-1 0 0 0,0 0 0 0 0,-1 1 0 0 0,1-1-1 0 0,0 1-16 0 0,1 8 215 0 0,2 1-57 0 0,2-2-44 0 0,1 4 78 0 0,-4 2-35 0 0,0 3-11 0 0,4 1 95 0 0,-5-12-146 0 0,1-1 1 0 0,0 1-1 0 0,-1 0 1 0 0,0 0-1 0 0,-1 0 1 0 0,1 0-96 0 0,-1 2 120 0 0,1 0 0 0 0,0 0 0 0 0,1 0 0 0 0,0 0 0 0 0,0 1-120 0 0,4 18 340 0 0,-4-8-78 0 0,-3 9 148 0 0,1 14 122 0 0,1-22-317 0 0,1-2-49 0 0,3 5 56 0 0,0 0-20 0 0,-2 12 47 0 0,-3-14-113 0 0,0 42 366 0 0,0-36-325 0 0,1-20-126 0 0,0 1 0 0 0,0-1 0 0 0,0 1 0 0 0,1-1 1 0 0,0 1-52 0 0,0 0 48 0 0,0 0 0 0 0,0 0 1 0 0,-1 0-1 0 0,0 0 0 0 0,-1 1-48 0 0,0 25 74 0 0,0 43 29 0 0,0-53-32 0 0,0-1 43 0 0,0-7-61 0 0,0-1-84 0 0,0-6 39 0 0,0-8-42 0 0,0 2-60 0 0,0 3-86 0 0,0 4-96 0 0,0-8 143 0 0,0-1-47 0 0,0-1-72 0 0,0 0 81 0 0,0 0-35 0 0,0 0-39 0 0,0 0-36 0 0,0 0-377 0 0,0 0 93 0 0,0 0-50 0 0,0 0-720 0 0,0 0-566 0 0,0 0-1075 0 0</inkml:trace>
  <inkml:trace contextRef="#ctx0" brushRef="#br0" timeOffset="438.16">1 553 8640 0 0,'0'0'197'0'0,"2"0"24"0"0,7 0-39 0 0,0 0-49 0 0,0 0-41 0 0,0 0-35 0 0,9 0-18 0 0,26 0-77 0 0,-31 0 66 0 0,0 0 51 0 0,2 0 107 0 0,-8 0-47 0 0,0 0 38 0 0,2 0 124 0 0,-1-1-68 0 0,0-1-19 0 0,2-2 22 0 0,5-2 96 0 0,-4 4-84 0 0,1 1-43 0 0,10 1 102 0 0,9-2 14 0 0,-8-3-86 0 0,0 0-10 0 0,13 2 58 0 0,-2 3-25 0 0,-6 0-118 0 0,0 0-45 0 0,21-3-15 0 0,-19-3-34 0 0,0 0 1 0 0,-6 5-55 0 0,-7 1-64 0 0,2 0-53 0 0,1 0-54 0 0,0 0-57 0 0,12 0-146 0 0</inkml:trace>
  <inkml:trace contextRef="#ctx0" brushRef="#br0" timeOffset="712.13">727 427 6592 0 0,'0'0'149'0'0,"0"0"23"0"0,0 0 11 0 0,0 3-30 0 0,2 10-122 0 0,3-5-27 0 0,-2-3 26 0 0,0 0 33 0 0,-1 1 47 0 0,-2 1 57 0 0,2 5 129 0 0,3-3-47 0 0,1 5 24 0 0,0 12 143 0 0,4-5 0 0 0,-7-8-216 0 0,2 3 81 0 0,6 0 70 0 0,-4-10-160 0 0,-5-4-131 0 0,1 0 1 0 0,-1 1 0 0 0,0-1 0 0 0,0 0 0 0 0,0 0-1 0 0,0 1 1 0 0,-1-1 0 0 0,1 1 0 0 0,0 0-1 0 0,0 1-60 0 0,1 9 179 0 0,2 2 77 0 0,5 4 63 0 0,-3-7-158 0 0,-3-6-50 0 0,0 0-1 0 0,0 0 1 0 0,0-1 0 0 0,5 5-111 0 0,-7-7 52 0 0,1 0 0 0 0,-1 0 1 0 0,0 0-1 0 0,0 1 0 0 0,0-1 1 0 0,0 2-53 0 0,7 9 189 0 0,-2-5-102 0 0,3 2-21 0 0,-10-9-63 0 0,1-1 0 0 0,0 0 0 0 0,0 0 1 0 0,-1 0-1 0 0,1 0 0 0 0,-1 1 0 0 0,1-1 0 0 0,-1 0 0 0 0,0 1 0 0 0,0-1 1 0 0,1 0-1 0 0,-1 1 0 0 0,0-1-3 0 0,0-1 1 0 0,0 0 0 0 0,0 0 0 0 0,0 0 0 0 0,0 1 0 0 0,0-1 0 0 0,0 0-1 0 0,0 0 1 0 0,0 0 0 0 0,0 0 0 0 0,0 0 0 0 0,0 0 0 0 0,0 0 0 0 0,0 0 0 0 0,0 0 0 0 0,0 0 0 0 0,0 1 0 0 0,0-1 0 0 0,0 0 0 0 0,0 0 0 0 0,0 0 0 0 0,0 0 0 0 0,0 0-1 0 0,0 0 1 0 0,0 0 0 0 0,0 0 0 0 0,0 0 0 0 0,0 0 0 0 0,0 0 0 0 0,0 0 0 0 0,0 1 0 0 0,0-1 0 0 0,0 0 0 0 0,0 0 0 0 0,1 0 0 0 0,-1 0 0 0 0,0 0 0 0 0,0 0-1 0 0,0 0 1 0 0,0 0 0 0 0,0 0 0 0 0,0 0 0 0 0,0 0 0 0 0,0 0 0 0 0,0 0 0 0 0,0 0 0 0 0,0 0 0 0 0,1 0 0 0 0,-1 0 0 0 0,0 0 0 0 0,0 0 0 0 0,0 0 0 0 0,0 0 0 0 0,0 0-1 0 0,0 0 1 0 0,0 0 0 0 0,0 0 0 0 0,0 0-1 0 0,3 0-42 0 0,-2-1 89 0 0,-1 1-3 0 0,2 1-32 0 0,0 1-47 0 0,2 0-39 0 0,3 2-103 0 0,3 1-108 0 0,-6-4-122 0 0,-1 0-119 0 0,-1-1 68 0 0,0 0-46 0 0,3 1-601 0 0,-5-1 1103 0 0,6 0-1586 0 0,4 0-914 0 0</inkml:trace>
  <inkml:trace contextRef="#ctx0" brushRef="#br0" timeOffset="920.32">1121 285 7080 0 0,'29'0'337'0'0,"-29"0"-334"0"0,0 0 1 0 0,0 0-1 0 0,0 0 1 0 0,0 0-1 0 0,0 0 0 0 0,0 0 1 0 0,0 0-1 0 0,1 0 1 0 0,-1 0-1 0 0,0 0 0 0 0,0 0 1 0 0,0 0-1 0 0,0 0 1 0 0,0 0-1 0 0,0 0 0 0 0,0 0 1 0 0,0 0-1 0 0,0 0 1 0 0,0 0-1 0 0,1 0 0 0 0,-1 0 1 0 0,0 0-1 0 0,0 0 1 0 0,0 0-1 0 0,0 0 0 0 0,0 0 1 0 0,0 0-1 0 0,0 0 0 0 0,0 0 1 0 0,0 1-1 0 0,0-1 1 0 0,0 0-1 0 0,0 0 0 0 0,0 0 1 0 0,0 0-1 0 0,1 0 1 0 0,-1 0-1 0 0,0 0 0 0 0,0 0 1 0 0,0 0-1 0 0,0 0 1 0 0,0 0-1 0 0,0 1 0 0 0,0-1 1 0 0,0 0-1 0 0,0 0 1 0 0,0 0-1 0 0,0 0 0 0 0,0 0 1 0 0,0 0-1 0 0,0 0 0 0 0,0 0 1 0 0,0 0-1 0 0,0 0 1 0 0,0 1-1 0 0,0-1 0 0 0,-1 0-3 0 0,2 17 162 0 0,0-4-104 0 0,-2 9-82 0 0,-2-14 70 0 0,-8 11 134 0 0,6 7 36 0 0,-5-5 0 0 0,4 0-32 0 0,1-1 22 0 0,-3-1 44 0 0,-2 10 132 0 0,5-1-56 0 0,2-8-106 0 0,-5 12 218 0 0,0 4 68 0 0,-18 53 438 0 0,21-65-638 0 0,1 0-53 0 0,-6 7 17 0 0,4-13 60 0 0,0 0 0 0 0,-1 13-330 0 0,1-8 201 0 0,0 0-53 0 0,-2 1-2 0 0,1-6 58 0 0,1 0 0 0 0,-2 17-204 0 0,3 10 264 0 0,-6-8-12 0 0,6-9-117 0 0,4-16-76 0 0,-1 0 0 0 0,-1 0 0 0 0,0 0 1 0 0,-1 1-60 0 0,-10 33 225 0 0,11-36-143 0 0,0 1-1 0 0,-1-1 1 0 0,-4 10-82 0 0,-13 14 163 0 0,16-26-109 0 0,0 0 0 0 0,1 0 1 0 0,-1 0-1 0 0,0 3-54 0 0,-1 7 91 0 0,0 1-32 0 0,3-9-27 0 0,-9 16 89 0 0,8-18-96 0 0,-1 5 4 0 0,-6-8 35 0 0,9-2-73 0 0,1 0-58 0 0,1-2-19 0 0,-1 1-42 0 0,1-1-52 0 0,-1 0-60 0 0,0 0-67 0 0,-1 0-62 0 0,1-1-56 0 0,-1 1-47 0 0,1-1-37 0 0,0 1-35 0 0,-2 0-618 0 0,1 3-832 0 0,2 5-1145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3.7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257 52 7744 0 0,'0'0'174'0'0,"0"0"29"0"0,-3 0 12 0 0,-11-3-35 0 0,3-6-117 0 0,8 4-9 0 0,-1-2 89 0 0,1 0 154 0 0,2 7-271 0 0,1-1-1 0 0,0 1 1 0 0,-1 0 0 0 0,1 0-1 0 0,-1-1 1 0 0,1 1 0 0 0,0 0-1 0 0,-1 0 1 0 0,1-1 0 0 0,-1 1-1 0 0,1 0 1 0 0,-1 0 0 0 0,1 0-1 0 0,-1 0 1 0 0,1 0 0 0 0,-1 0-1 0 0,1 0 1 0 0,-1 0 0 0 0,1 0-1 0 0,-1 0-25 0 0,-5-3 558 0 0,-5-8-13 0 0,8 8-62 0 0,0 3-31 0 0,1 0-385 0 0,-2 0 70 0 0,-1-1 119 0 0,-14 1 639 0 0,12 1-575 0 0,0 0-140 0 0,5 0-143 0 0,0 0-41 0 0,-15 10 294 0 0,11-8-234 0 0,6-3-48 0 0,-1 0 1 0 0,0 0 0 0 0,0 1 0 0 0,1-1-1 0 0,-1 0 1 0 0,0 1 0 0 0,1-1 0 0 0,-1 1-1 0 0,1-1 1 0 0,-1 1 0 0 0,1-1 0 0 0,-1 1-1 0 0,1-1 1 0 0,-1 1 0 0 0,1 0 0 0 0,-1-1-1 0 0,1 1 1 0 0,0-1 0 0 0,-1 1 0 0 0,1 0-1 0 0,0 0 1 0 0,-1 0-9 0 0,-1 4 28 0 0,-1-1-7 0 0,1-1-1 0 0,-1 1 0 0 0,0-1 0 0 0,0 0 1 0 0,0 0-1 0 0,-3 3-20 0 0,3-4 12 0 0,-1 1 0 0 0,1 0 0 0 0,0 1 0 0 0,0-1 0 0 0,1 1 0 0 0,-3 2-12 0 0,-12 28 53 0 0,11-20-42 0 0,2-11-11 0 0,-3 3 0 0 0,1 20 0 0 0,-5-7 0 0 0,10-17 0 0 0,1 0 0 0 0,-1 0 0 0 0,1-1 0 0 0,0 1 0 0 0,-1 0 0 0 0,1 0 0 0 0,0 0 0 0 0,0 0 0 0 0,0-1 0 0 0,0 1 0 0 0,0 47 0 0 0,-1-44 0 0 0,2-3 0 0 0,13 25 0 0 0,-10-20 0 0 0,-4-6 0 0 0,0-1 0 0 0,0 1 0 0 0,0-1 0 0 0,1 1 0 0 0,-1-1 0 0 0,0 1 0 0 0,0-1 0 0 0,1 1 0 0 0,-1-1 0 0 0,0 1 0 0 0,1-1 0 0 0,-1 0 0 0 0,0 1 0 0 0,1-1 0 0 0,-1 1 0 0 0,1-1 0 0 0,-1 0 0 0 0,1 1 0 0 0,-1-1 0 0 0,1 0 0 0 0,-1 0 0 0 0,1 1 0 0 0,-1-1 0 0 0,1 0 0 0 0,-1 0 0 0 0,1 0 0 0 0,-1 0 0 0 0,1 0 0 0 0,-1 0 0 0 0,1 0 0 0 0,0 0 0 0 0,-1 0 0 0 0,1 0 0 0 0,-1 0 0 0 0,1 0 0 0 0,-1 0 0 0 0,1 0 0 0 0,-1 0 0 0 0,6 0 20 0 0,-3 0 4 0 0,-1 0 1 0 0,1 0-1 0 0,-1 0 0 0 0,1 0 1 0 0,0 0-1 0 0,-1 0 1 0 0,1-1-1 0 0,-1 1 0 0 0,1-1 1 0 0,-1 0-25 0 0,24-13 202 0 0,0-1-30 0 0,-14 10-98 0 0,0-1 1 0 0,-6 1-17 0 0,1-1 33 0 0,7-6 46 0 0,-7 9-72 0 0,-6 3-58 0 0,-1 0-1 0 0,1 0 0 0 0,-1-1 0 0 0,1 1 1 0 0,-1 0-1 0 0,1 0 0 0 0,-1-1 0 0 0,1 1 1 0 0,-1 0-1 0 0,1 0 0 0 0,-1-1 0 0 0,1 1 1 0 0,-1-1-1 0 0,0 1 0 0 0,1 0 0 0 0,-1-1 0 0 0,0 1 1 0 0,1-1-1 0 0,-1 1 0 0 0,0-1 0 0 0,0 1 1 0 0,1-1-1 0 0,-1 1 0 0 0,0-1 0 0 0,0 1 1 0 0,0-1-1 0 0,0 1 0 0 0,0-1 0 0 0,0 0 1 0 0,0 1-1 0 0,0-1 0 0 0,0 1 0 0 0,0-1 1 0 0,0 1-1 0 0,0-1 0 0 0,0 1 0 0 0,0-1 1 0 0,0 0-7 0 0,2-10 90 0 0,2 8-42 0 0,-4 3-48 0 0,1 0 1 0 0,-1 0 0 0 0,1 0-1 0 0,-1-1 1 0 0,0 1 0 0 0,1 0-1 0 0,-1 0 1 0 0,0 0 0 0 0,1-1-1 0 0,-1 1 1 0 0,0 0 0 0 0,1 0-1 0 0,-1-1 1 0 0,0 1 0 0 0,1 0-1 0 0,-1-1 1 0 0,0 1-1 0 0,0 0 1 0 0,0-1 0 0 0,1 1-1 0 0,-1 0 1 0 0,0-1 0 0 0,0 1-1 0 0,0-1 0 0 0,1-3-3 0 0,0 0 0 0 0,0 0 0 0 0,-1 0 0 0 0,1 0 0 0 0,-1-1 1 0 0,0-2 2 0 0,0-5-79 0 0,0 9 7 0 0,0 3 4 0 0,3 3 4 0 0,2 3 59 0 0,18 18 8 0 0,-23-24 2 0 0,1 1 0 0 0,-1-1-1 0 0,0 1 1 0 0,1 0 0 0 0,-1-1 0 0 0,0 1-1 0 0,0-1 1 0 0,1 1 0 0 0,-1 0-1 0 0,0-1 1 0 0,0 1 0 0 0,0 0 0 0 0,0-1-1 0 0,0 1 1 0 0,0 0 0 0 0,0-1 0 0 0,0 1-5 0 0,0 4 33 0 0,3 3 82 0 0,8 15-33 0 0,-7-13-148 0 0,-4-1 25 0 0,-1-3 8 0 0,1-1 13 0 0,1-1-1 0 0,-1 0 1 0 0,1 1 0 0 0,0-1-1 0 0,0 0 1 0 0,0 0-1 0 0,1 0 1 0 0,0 0 0 0 0,-1 0-1 0 0,3 3 21 0 0,-3-4-7 0 0,0 0 0 0 0,0 0 1 0 0,0 0-1 0 0,-1 0 0 0 0,0 1 0 0 0,1-1 0 0 0,-1 0 0 0 0,0 0 0 0 0,0 0 0 0 0,-1 1 0 0 0,1 0 7 0 0,-1 5-22 0 0,1 54-77 0 0,0-4 86 0 0,0-50 13 0 0,-1-1 0 0 0,0 0 0 0 0,-1 1 0 0 0,0-1 0 0 0,-1 1 0 0 0,1 0 0 0 0,0-1 0 0 0,1 0 0 0 0,-1 0 0 0 0,1 1 0 0 0,1 0 0 0 0,1 5 0 0 0,-1 8 25 0 0,-4-4 30 0 0,-1-4-49 0 0,-4 12 76 0 0,-5 14 76 0 0,13-37-144 0 0,0 0 0 0 0,0 0 1 0 0,0-1-1 0 0,1 1 0 0 0,-2-1 0 0 0,1 1 0 0 0,0-1 1 0 0,0 1-1 0 0,-1-1 0 0 0,1 0 0 0 0,-1 0 0 0 0,0 1 1 0 0,0-1-1 0 0,0 0-14 0 0,-1 1 26 0 0,1 0 1 0 0,0 0-1 0 0,0 0 1 0 0,0 0-1 0 0,0 0 1 0 0,0 2-27 0 0,1-3 16 0 0,0 0 1 0 0,1 0 0 0 0,-2 0 0 0 0,1 0 0 0 0,0 0 0 0 0,0 0 0 0 0,-1-1 0 0 0,1 1 0 0 0,-1 0 0 0 0,1-1 0 0 0,-1 1 0 0 0,0-1 0 0 0,0 1-17 0 0,-13 6 115 0 0,-4 1 1 0 0,18-8-108 0 0,0 0 0 0 0,0-1-1 0 0,-1 1 1 0 0,1-1 0 0 0,0 0-1 0 0,0 1 1 0 0,0-1 0 0 0,0 0-1 0 0,0 0 1 0 0,-1 1-1 0 0,1-1 1 0 0,0 0 0 0 0,0 0-1 0 0,0 0 1 0 0,-1 0 0 0 0,0-1-8 0 0,-9 1 67 0 0,-9-1 53 0 0,14 1-80 0 0,4 1-35 0 0,0-1 1 0 0,0 0-1 0 0,0 0 0 0 0,1 0 1 0 0,-1 0-1 0 0,0 0 0 0 0,0-1 1 0 0,0 1-1 0 0,1 0 0 0 0,-1-1 1 0 0,0 1-1 0 0,-1-2-5 0 0,-2-12 21 0 0,0 6-134 0 0,-5-2 85 0 0,5 5-1 0 0,2 1-30 0 0,0 0-27 0 0,1 0-46 0 0,0 1-18 0 0,1-1-43 0 0,1 0-49 0 0,-1-1-54 0 0,1 3 45 0 0,0 1-38 0 0,0-3-389 0 0,0 1 94 0 0,-1 0-52 0 0,-1-4-746 0 0,-2-4-587 0 0,-6-9-1116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4.3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225 86 7520 0 0,'0'0'217'0'0,"-3"0"-6"0"0,-3 0-174 0 0,6 0-37 0 0,-1-1 1 0 0,1 1 0 0 0,0 0-1 0 0,-1 0 1 0 0,1 0 0 0 0,-1 0-1 0 0,1-1 1 0 0,0 1-1 0 0,-1 0 1 0 0,1 0 0 0 0,0-1-1 0 0,-1 1 1 0 0,1 0-1 0 0,0-1 1 0 0,-1 1 0 0 0,1 0-1 0 0,0-1 1 0 0,0 1-1 0 0,-1 0 1 0 0,1-1 0 0 0,0 0-1 0 0,-1-6 79 0 0,1 5 60 0 0,0 1 158 0 0,-3 1 263 0 0,1 0-483 0 0,0 0 59 0 0,-2 0 190 0 0,-6 0 603 0 0,7 0-686 0 0,1-1-59 0 0,0 1-101 0 0,0 0-48 0 0,1-1-58 0 0,0 0-66 0 0,-4-6 336 0 0,5 7-233 0 0,0-1 1 0 0,0 1 0 0 0,-1-1-1 0 0,1 1 1 0 0,0 0-1 0 0,0-1 1 0 0,-1 1 0 0 0,1-1-1 0 0,0 1 1 0 0,-1 0-1 0 0,1 0 1 0 0,0-1-1 0 0,-1 1 1 0 0,1 0 0 0 0,0-1-1 0 0,-1 1 1 0 0,1 0-1 0 0,-1 0 1 0 0,1 0 0 0 0,0-1-1 0 0,-1 1 1 0 0,1 0-1 0 0,-1 0 1 0 0,1 0-1 0 0,-1 0 1 0 0,1 0 0 0 0,-1 0-1 0 0,1 0 1 0 0,-1 0-1 0 0,1 0 1 0 0,-1 0-15 0 0,1 0 6 0 0,0 0-1 0 0,0 0 1 0 0,0 0-1 0 0,0 0 1 0 0,0 0-1 0 0,0 0 1 0 0,0 0-1 0 0,0 0 1 0 0,-1 0-1 0 0,1 0 1 0 0,0 0-1 0 0,0 0 1 0 0,0 0 0 0 0,0 0-1 0 0,0 0 1 0 0,0 0-1 0 0,0 0 1 0 0,0 0-1 0 0,0 0 1 0 0,-1 0-1 0 0,1 0 1 0 0,0 0-1 0 0,0 0 1 0 0,0 0 0 0 0,0 0-1 0 0,0 0 1 0 0,0 0-1 0 0,0 0 1 0 0,0 1-1 0 0,0-1 1 0 0,0 0-1 0 0,0 0 1 0 0,0 0-1 0 0,-1 0 1 0 0,1 0 0 0 0,0 0-1 0 0,0 0 1 0 0,0 0-1 0 0,0 0 1 0 0,0 0-1 0 0,0 1 1 0 0,0-1-1 0 0,0 0 1 0 0,0 0-1 0 0,0 0 1 0 0,0 0 0 0 0,0 0-1 0 0,0 0 1 0 0,0 0-1 0 0,0 0 1 0 0,0 0-1 0 0,0 1 1 0 0,0-1-1 0 0,0 0 1 0 0,0 0-1 0 0,0 0 1 0 0,0 0-6 0 0,1 1 13 0 0,-1-1 0 0 0,0 1 0 0 0,0-1 0 0 0,0 1 0 0 0,0-1 0 0 0,-1 1-1 0 0,1-1 1 0 0,0 1 0 0 0,0 0 0 0 0,0-1 0 0 0,0 1 0 0 0,0-1 0 0 0,-1 1 0 0 0,1-1 0 0 0,0 1 0 0 0,0-1 0 0 0,-1 1 0 0 0,1-1 0 0 0,-1 0 0 0 0,1 1-1 0 0,0-1 1 0 0,-1 1 0 0 0,1-1 0 0 0,-1 0 0 0 0,1 1 0 0 0,0-1 0 0 0,-1 0 0 0 0,1 1 0 0 0,-1-1 0 0 0,0 0 0 0 0,1 0 0 0 0,-1 0 0 0 0,1 1-1 0 0,-1-1 1 0 0,1 0 0 0 0,-1 0 0 0 0,1 0 0 0 0,-1 0 0 0 0,1 0 0 0 0,-1 0 0 0 0,0 0 0 0 0,1 0 0 0 0,-1 0 0 0 0,1 0 0 0 0,-1-1 0 0 0,0 1-13 0 0,1 0 11 0 0,-1 0 0 0 0,1 0 0 0 0,-1 0 0 0 0,1 0 1 0 0,-1 0-1 0 0,1 0 0 0 0,-1 0 0 0 0,1 0 0 0 0,-1 0 0 0 0,1 0 1 0 0,-1 0-1 0 0,0 0 0 0 0,1 0 0 0 0,-1 0 0 0 0,1 1 1 0 0,-1-1-1 0 0,1 0 0 0 0,-1 0 0 0 0,1 1 0 0 0,0-1 0 0 0,-1 0 1 0 0,1 1-1 0 0,-1-1 0 0 0,1 0 0 0 0,0 1 0 0 0,-1-1 0 0 0,1 1 1 0 0,0-1-1 0 0,-1 0 0 0 0,1 1 0 0 0,0-1 0 0 0,-1 1-11 0 0,-3 6 125 0 0,-11-1 41 0 0,8-1-81 0 0,-11 13 201 0 0,14-13-244 0 0,2-2-51 0 0,-4 9 59 0 0,5-9-38 0 0,0-1-1 0 0,0 1 1 0 0,0-1 0 0 0,0 0-1 0 0,-1 0 1 0 0,1 0 0 0 0,-2 2-12 0 0,-3 4 53 0 0,-22 38-42 0 0,11-12 42 0 0,16-30-52 0 0,-1 1 0 0 0,1-1 0 0 0,1 1 0 0 0,-1 0 1 0 0,1 0-1 0 0,0-1 0 0 0,0 1 0 0 0,0 0 0 0 0,1 3-1 0 0,0 10 1 0 0,-1-6-1 0 0,0-9 0 0 0,-1 1 0 0 0,1 0 0 0 0,1 0 0 0 0,-1 0 0 0 0,0-1 0 0 0,1 1 0 0 0,1 3 0 0 0,5-1 0 0 0,-3-3 0 0 0,2 11 0 0 0,5 3 0 0 0,-7-9-1 0 0,-4-8 3 0 0,0 1-1 0 0,0-1 1 0 0,0 1 0 0 0,0-1-1 0 0,1 1 1 0 0,-1-1-1 0 0,0 1 1 0 0,0-1-1 0 0,1 1 1 0 0,-1-1 0 0 0,0 0-1 0 0,1 1 1 0 0,-1-1-1 0 0,1 1 1 0 0,-1-1 0 0 0,1 0-1 0 0,-1 1 1 0 0,0-1-1 0 0,1 0 1 0 0,-1 1 0 0 0,1-1-1 0 0,-1 0 1 0 0,1 0-1 0 0,0 0 1 0 0,-1 0 0 0 0,1 1-1 0 0,-1-1 1 0 0,1 0-1 0 0,-1 0 1 0 0,1 0-1 0 0,-1 0 1 0 0,1 0 0 0 0,-1 0-1 0 0,1 0 1 0 0,0 0-1 0 0,-1-1 1 0 0,1 1 0 0 0,-1 0-2 0 0,17 0 150 0 0,20-1 223 0 0,-21-4-213 0 0,-1-6-41 0 0,-11 8-71 0 0,1-1 0 0 0,-1 1 0 0 0,0 0 0 0 0,1 1 0 0 0,2-2-48 0 0,17-12 210 0 0,-11 0-116 0 0,-8 5-22 0 0,-4 8-57 0 0,0 1 0 0 0,0-1 1 0 0,1 1-1 0 0,-1 0 0 0 0,0-1 1 0 0,1 1-1 0 0,0 0 0 0 0,0 0 1 0 0,0 0-16 0 0,-1 1 9 0 0,1 0 0 0 0,-1-1 0 0 0,0 1 0 0 0,0 0 0 0 0,1-1 0 0 0,-1 1 0 0 0,0-1 1 0 0,0 0-1 0 0,0 1 0 0 0,0-1 0 0 0,-1 0 0 0 0,1 1 0 0 0,0-1 0 0 0,-1 0 1 0 0,1 0-1 0 0,-1 1 0 0 0,0-1 0 0 0,0 0 0 0 0,1 0 0 0 0,-1 0-9 0 0,0 0 8 0 0,0 0-1 0 0,0 1 1 0 0,0-1-1 0 0,1 0 1 0 0,-1 1-1 0 0,1-1 1 0 0,-1 0 0 0 0,1 1-1 0 0,-1-1 1 0 0,1 1-1 0 0,0-1 1 0 0,0 1-1 0 0,0-1-7 0 0,6-12 48 0 0,-5 5-21 0 0,-1 0 1 0 0,0 0 0 0 0,-1-1 0 0 0,0 1 0 0 0,-1-7-28 0 0,1-7 79 0 0,0-10-50 0 0,0 0 28 0 0,0 19-68 0 0,0 11-44 0 0,0 3-17 0 0,0 3-5 0 0,0-1 70 0 0,1 1 0 0 0,-1-1 1 0 0,1 0-1 0 0,0 1 0 0 0,0-1 0 0 0,0 0 1 0 0,0 0-1 0 0,0 0 0 0 0,0 0 0 0 0,0 0 1 0 0,1 0-1 0 0,-1 0 0 0 0,1 0 0 0 0,0-1 1 0 0,-1 1-1 0 0,1-1 0 0 0,0 1 0 0 0,0-1 7 0 0,0 1-1 0 0,1 0 1 0 0,-1 0-1 0 0,0 0 0 0 0,0 0 0 0 0,0 0 0 0 0,0 0 0 0 0,-1 1 0 0 0,1-1 0 0 0,-1 0 1 0 0,1 1-1 0 0,-1 0 0 0 0,0-1 0 0 0,0 1 0 0 0,0 0 0 0 0,0-1 0 0 0,0 1 0 0 0,-1 0 1 0 0,1 2 0 0 0,-1-2 0 0 0,0-1 0 0 0,0 1 0 0 0,0 0 0 0 0,0-1 0 0 0,0 1 0 0 0,1-1 0 0 0,-1 1 0 0 0,1-1 0 0 0,0 1 0 0 0,0-1 0 0 0,0 1 0 0 0,0-1 0 0 0,0 0 0 0 0,0 1 0 0 0,1-1 0 0 0,-1 0 0 0 0,1 0 0 0 0,-1 0 0 0 0,2 1 0 0 0,5 6-1 0 0,1 7-45 0 0,-7-12 35 0 0,0 0 0 0 0,0-1 0 0 0,0 1 0 0 0,1-1 0 0 0,-1 1 1 0 0,2 0 10 0 0,5 6-50 0 0,-2 2 34 0 0,4 12 74 0 0,-1-2 68 0 0,18 29-34 0 0,-25-41-87 0 0,-3-6-67 0 0,0-2-93 0 0,0-1-202 0 0,3-1-360 0 0,11 0-41 0 0,3 0-8 0 0</inkml:trace>
  <inkml:trace contextRef="#ctx0" brushRef="#br0" timeOffset="418.14">685 69 8088 0 0,'0'0'182'0'0,"0"0"29"0"0,0 0 12 0 0,0 3-37 0 0,1 15-147 0 0,1-6 37 0 0,2-4 38 0 0,-1-2 41 0 0,2 2 162 0 0,-3 5 108 0 0,-2 2 152 0 0,3-10-12 0 0,8 11-42 0 0,-8 0-100 0 0,0 0-5 0 0,8-1 56 0 0,-8-10-48 0 0,-3 4-146 0 0,-1-5-173 0 0,1 0 0 0 0,0 0 0 0 0,0-1 0 0 0,0 1-1 0 0,0 0 1 0 0,1 0 0 0 0,0 0 0 0 0,-1-1 0 0 0,2 3-107 0 0,0-2 102 0 0,1 0-8 0 0,2 4 31 0 0,-3-2 37 0 0,0 0 72 0 0,-2-2-71 0 0,0 1 37 0 0,0-5-180 0 0,0 1 0 0 0,0 0 0 0 0,0-1 0 0 0,0 1 1 0 0,0 0-1 0 0,0-1 0 0 0,1 1 0 0 0,-1-1 0 0 0,0 1 1 0 0,0 0-1 0 0,0-1 0 0 0,1 1 0 0 0,-1-1 0 0 0,0 1 1 0 0,1-1-1 0 0,-1 1 0 0 0,1-1-20 0 0,-1 1 18 0 0,1-1 0 0 0,-1 1 1 0 0,1-1-1 0 0,-1 0 0 0 0,1 1 0 0 0,-1-1 1 0 0,1 0-1 0 0,0 0 0 0 0,-1 0 0 0 0,1 1 0 0 0,-1-1 1 0 0,1 0-1 0 0,0 0 0 0 0,-1 0 0 0 0,1 0 1 0 0,0 0-1 0 0,-1 0-18 0 0,3 0 290 0 0,-3 0-2 0 0,0 0-8 0 0,0 0-34 0 0,0 0-20 0 0,0 0-2 0 0,0 0-2 0 0,0 0-13 0 0,0 0-8 0 0,0 0-1 0 0,0 0-13 0 0,0-3-58 0 0,0-29 67 0 0,0-1-95 0 0,0 3-64 0 0,0-45-15 0 0,1 68-22 0 0,0 0 0 0 0,1 0 0 0 0,-1 1 0 0 0,1-1 0 0 0,1 1 0 0 0,-1-1 0 0 0,1 1 0 0 0,0 0 0 0 0,3-4 0 0 0,1-4 0 0 0,-6 12 0 0 0,0 0 1 0 0,0-1-1 0 0,0 1 0 0 0,-1-1 0 0 0,1 1 0 0 0,-1-1 0 0 0,0 1 0 0 0,1-1 0 0 0,-1 2-1 0 0,0 0 1 0 0,0-1-1 0 0,0 1 0 0 0,0 0 1 0 0,0 0-1 0 0,0 0 0 0 0,0 0 1 0 0,1 0-1 0 0,-1 0 1 0 0,0 0-1 0 0,1 0 0 0 0,-1 0 1 0 0,1 0-1 0 0,-1 0 0 0 0,1 0 1 0 0,0 0-1 0 0,-1 0 0 0 0,1 0 1 0 0,0 0-1 0 0,0 0 1 0 0,0 1-1 0 0,0-1 0 0 0,-1 0 1 0 0,1 1-1 0 0,0-1 0 0 0,1 0 1 0 0,12-5-64 0 0,-9-1 45 0 0,-5 7 17 0 0,1-1 0 0 0,-1 1 0 0 0,0-1 0 0 0,1 1 0 0 0,-1-1 0 0 0,0 1 0 0 0,1 0 0 0 0,-1-1 1 0 0,0 1-1 0 0,1-1 0 0 0,-1 1 0 0 0,1 0 0 0 0,-1-1 0 0 0,1 1 0 0 0,-1 0 0 0 0,0 0 0 0 0,1-1 0 0 0,-1 1 0 0 0,1 0 0 0 0,0 0 0 0 0,-1 0 0 0 0,1 0 0 0 0,-1 0 0 0 0,1 0 0 0 0,-1-1 0 0 0,1 1 0 0 0,-1 0 0 0 0,1 1 0 0 0,-1-1 0 0 0,1 0 0 0 0,-1 0 0 0 0,1 0 2 0 0,6 0-10 0 0,-5 0 4 0 0,0-1 0 0 0,0 1 0 0 0,-1 0 1 0 0,1 0-1 0 0,0 0 0 0 0,0 1 0 0 0,0-1 0 0 0,-1 0 0 0 0,1 1 0 0 0,0-1 1 0 0,0 1-1 0 0,1 0 6 0 0,2 10-27 0 0,10-5-26 0 0,-10-2 37 0 0,1 0 0 0 0,-1 0 1 0 0,1 1-1 0 0,-1 0 0 0 0,-1 0 1 0 0,1 0-1 0 0,-1 1 0 0 0,4 4 16 0 0,-3 4-64 0 0,10-5 48 0 0,-11-4 16 0 0,0 1 0 0 0,0 0 0 0 0,0 0 0 0 0,-1 0 0 0 0,1 1 0 0 0,-1 1 0 0 0,1-1 0 0 0,1 0 0 0 0,-1 0 0 0 0,1-1 0 0 0,2 2 0 0 0,-5-6 0 0 0,-1 0 0 0 0,1 0 0 0 0,-1 0 0 0 0,1 1 0 0 0,-1-1 0 0 0,0 0 0 0 0,0 0 0 0 0,0 1 0 0 0,0-1 0 0 0,0 0 0 0 0,0 1 0 0 0,-1-1 0 0 0,1 1 0 0 0,-1 0 0 0 0,4 11 0 0 0,11 15 0 0 0,-13-27 0 0 0,0 1 0 0 0,-1 1 0 0 0,1-1 0 0 0,0 0 0 0 0,-1 0 0 0 0,0 1 0 0 0,1-1 0 0 0,-1 0 0 0 0,-1 1 0 0 0,1-1 0 0 0,0 4 0 0 0,-1 33 10 0 0,0 2 16 0 0,0-39-178 0 0,0-3-78 0 0,0 0 103 0 0,0 0-65 0 0,0 0-89 0 0,0 0 86 0 0,0 0-41 0 0,0 0-45 0 0,0 0-44 0 0,0 0-38 0 0,0 0-36 0 0,0 0-258 0 0,0 0-59 0 0,0 0-46 0 0,0 0-33 0 0,0 0-1425 0 0,0 0-1260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1.6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 86 8576 0 0,'0'0'197'0'0,"0"0"24"0"0,0 0 17 0 0,-3 0-38 0 0,2 0-198 0 0,1 0 1 0 0,-1 0 0 0 0,0 0-1 0 0,0 0 1 0 0,1 0 0 0 0,-1 0-1 0 0,0 0 1 0 0,1 0 0 0 0,-1 0-1 0 0,0 1 1 0 0,0-1 0 0 0,1 0-1 0 0,-1 1 1 0 0,0-1 0 0 0,1 0-3 0 0,-5 8 46 0 0,1-3 85 0 0,-4-3 89 0 0,8-2-213 0 0,0 0 1 0 0,0 0-1 0 0,-1 0 1 0 0,1-1-1 0 0,0 1 0 0 0,0 0 1 0 0,0 0-1 0 0,0 0 0 0 0,0 0 1 0 0,0 0-1 0 0,0 0 0 0 0,0 0 1 0 0,0 0-1 0 0,-1 0 1 0 0,1 0-1 0 0,0 0 0 0 0,0 0 1 0 0,0 1-1 0 0,0-1 0 0 0,0 0 1 0 0,0 0-1 0 0,0 0 0 0 0,0 0 1 0 0,0 0-1 0 0,0 0 1 0 0,-1 0-1 0 0,1 0 0 0 0,0 0 1 0 0,0 0-1 0 0,0 0 0 0 0,0 0 1 0 0,0 0-1 0 0,0 0 1 0 0,0 0-1 0 0,0 0 0 0 0,0 1 1 0 0,0-1-1 0 0,0 0 0 0 0,0 0 1 0 0,0 0-1 0 0,0 0 0 0 0,0 0 1 0 0,0 0-1 0 0,0 0 1 0 0,0 0-1 0 0,0 0 0 0 0,0 1 1 0 0,0-1-1 0 0,0 0 0 0 0,0 0 1 0 0,0 0-1 0 0,0 0 1 0 0,0 0-1 0 0,0 0 0 0 0,0 0 1 0 0,0 0-1 0 0,0 0-7 0 0,0 29 843 0 0,0-26-515 0 0,0 0-38 0 0,0 2-224 0 0,0 2 86 0 0,0 19 567 0 0,0-16-494 0 0,3 4 32 0 0,2-3-61 0 0,-3-9-170 0 0,-1 0 1 0 0,0-1-1 0 0,-1 1 1 0 0,1 0-1 0 0,0 0 1 0 0,0-1-1 0 0,-1 1 1 0 0,1 0-1 0 0,-1 0 0 0 0,0 0 1 0 0,1 0-1 0 0,-1 0 1 0 0,0 0-27 0 0,2 9 117 0 0,4 2 13 0 0,1 1 10 0 0,-5-1-19 0 0,0-1-26 0 0,5 2 1 0 0,-6-13-83 0 0,0 1 0 0 0,0 0 0 0 0,0-1 0 0 0,-1 1-1 0 0,1 0 1 0 0,0 0 0 0 0,-1 0 0 0 0,1 0 0 0 0,-1-1 0 0 0,1 1 0 0 0,-1 0 0 0 0,0 0 0 0 0,0 0-13 0 0,0 0 11 0 0,0 0 0 0 0,0 0 1 0 0,1-1-1 0 0,-1 1 0 0 0,0 0 1 0 0,1 0-1 0 0,-1-1 0 0 0,1 1 1 0 0,0 0-1 0 0,0-1 0 0 0,-1 1 1 0 0,1-1-1 0 0,1 2-11 0 0,-1-1 9 0 0,0-1 0 0 0,0 1 0 0 0,0 0 0 0 0,0 0 0 0 0,0 0 0 0 0,0 0 0 0 0,-1 0 0 0 0,1 0 0 0 0,-1 0 0 0 0,1 0 0 0 0,-1 0 0 0 0,0 0 0 0 0,0 2-9 0 0,-1 6 25 0 0,1-7-15 0 0,0 0-1 0 0,-1 0 1 0 0,1 0 0 0 0,0 1 0 0 0,1-1-1 0 0,-1 0 1 0 0,0 0 0 0 0,1 0-1 0 0,0 1 1 0 0,0-1 0 0 0,0 1-10 0 0,4 4 11 0 0,-4-6-6 0 0,0-1 1 0 0,0 1 0 0 0,0-1 0 0 0,0 1-1 0 0,0 0 1 0 0,-1-1 0 0 0,1 1 0 0 0,0 0 0 0 0,-1-1-1 0 0,0 1 1 0 0,1 0 0 0 0,-1 0 0 0 0,0 0 0 0 0,0 0-6 0 0,0 14 5 0 0,0-4 87 0 0,0 2 68 0 0,0 4 59 0 0,0 4 49 0 0,0-19-231 0 0,0-3-84 0 0,0 0-127 0 0,0 0-93 0 0,0 0-384 0 0,0 0 363 0 0,0 0 151 0 0,0 0-34 0 0,0 0-5 0 0,0 0-34 0 0,0 0-41 0 0,0 0-44 0 0,0 0-48 0 0,0 0-45 0 0,0 0-40 0 0,0 0-34 0 0,0 0-133 0 0,0 0-33 0 0,0 0-1378 0 0</inkml:trace>
  <inkml:trace contextRef="#ctx0" brushRef="#br0" timeOffset="670.56">35 52 6272 0 0,'0'0'141'0'0,"0"-3"23"0"0,0-6-45 0 0,0 1-44 0 0,0-7 52 0 0,0 6-80 0 0,0 4 25 0 0,0 3 73 0 0,0 1 169 0 0,0 1 283 0 0,0 0 19 0 0,0 0-23 0 0,0 0-122 0 0,0 0-58 0 0,0 0-11 0 0,0 0-13 0 0,0 0-45 0 0,0 0-21 0 0,3 0-3 0 0,-2 0-305 0 0,1 0 45 0 0,5 0 149 0 0,5 0 218 0 0,-8 0-321 0 0,-2 0-43 0 0,1 0 209 0 0,-3 0-14 0 0,3 3-54 0 0,2 2-107 0 0,12 14 230 0 0,-16-18-295 0 0,0 1-1 0 0,0-1 1 0 0,0 1-1 0 0,0 0 1 0 0,0-1-1 0 0,0 1 1 0 0,-1 0-1 0 0,1-1 1 0 0,-1 1-1 0 0,1 0 1 0 0,-1 0-1 0 0,0 0 1 0 0,0 1-32 0 0,3-1 144 0 0,2 3-79 0 0,-1-1-19 0 0,-1-1 0 0 0,0 0-1 0 0,0 1 1 0 0,0-1 0 0 0,1 3-46 0 0,-3-4 8 0 0,0-1-1 0 0,0 1 0 0 0,-1-1 1 0 0,1 1-1 0 0,0 0 1 0 0,-1-1-1 0 0,0 1 0 0 0,1 0 1 0 0,-1 0-1 0 0,0-1 1 0 0,0 2-8 0 0,2 9 45 0 0,5 1-18 0 0,-1-4-17 0 0,16 42 97 0 0,-10-31-96 0 0,-9-6-11 0 0,-3-12 1 0 0,1 1-1 0 0,-1-1 1 0 0,1 1 0 0 0,0-1 0 0 0,0 1-1 0 0,0-1 1 0 0,0 0 0 0 0,0 1 0 0 0,0-1-1 0 0,1 0 1 0 0,-1 0 0 0 0,1 0-1 0 0,0 0 1 0 0,0 0-1 0 0,0 1 6 0 0,1 0 0 0 0,-1 1 0 0 0,1-1-1 0 0,-1 1 1 0 0,0 0 0 0 0,1 1-6 0 0,-2-2 3 0 0,1 1 0 0 0,1 0 0 0 0,-1-1 0 0 0,0 1 0 0 0,1-1 1 0 0,1 1-4 0 0,-3-3 0 0 0,0 1 1 0 0,0-1 0 0 0,1 0 0 0 0,-1 0 0 0 0,0 1-1 0 0,0-1 1 0 0,0 1 0 0 0,0-1 0 0 0,-1 1 0 0 0,1-1 0 0 0,0 1-1 0 0,0 0 1 0 0,-1-1 0 0 0,0 1 0 0 0,1 0 0 0 0,-1-1-1 0 0,1 2 0 0 0,-1-1 3 0 0,0 1-1 0 0,1-1 1 0 0,-1 0-1 0 0,1 0 1 0 0,-1 0-1 0 0,1 0 0 0 0,0 0 1 0 0,1 2-3 0 0,2 2 4 0 0,0 0 0 0 0,0 0 0 0 0,1-1 0 0 0,0 1 0 0 0,3 1-4 0 0,0 1 10 0 0,5 5 45 0 0,-3 1 57 0 0,-5-3 2 0 0,-5-9-102 0 0,1-1-1 0 0,-1 0 1 0 0,1 0-1 0 0,-1 0 1 0 0,1 1-1 0 0,-1-1 1 0 0,1 0-1 0 0,0 0 1 0 0,-1 0-1 0 0,1 0 1 0 0,0 0-1 0 0,0 0 1 0 0,0 0-1 0 0,0-1 1 0 0,0 1-1 0 0,0 0 1 0 0,0 0 0 0 0,1 0-12 0 0,5 2 66 0 0,1 2 13 0 0,-6 4-78 0 0,-2-6-66 0 0,3 0-8 0 0,8 8 26 0 0,-8-8 114 0 0,0-3 69 0 0,8 0-4 0 0,-5-3-4 0 0,-1-2-80 0 0,13-13 199 0 0,-13 12-182 0 0,-2 1 46 0 0,-3 0-68 0 0,0 3-29 0 0,0-1-1 0 0,0 1 1 0 0,0-1 0 0 0,0 1-1 0 0,0-1 1 0 0,0 1 0 0 0,1-1-1 0 0,0 1 1 0 0,0-2-14 0 0,4-5 10 0 0,-4 7-5 0 0,0 1 0 0 0,0-1 0 0 0,0 1 1 0 0,0-1-1 0 0,0 1 0 0 0,-1-1 1 0 0,1 0-1 0 0,0 0 0 0 0,-1 1 1 0 0,0-1-1 0 0,1 0 0 0 0,-1 0 1 0 0,0 1-1 0 0,0-2-5 0 0,0-4 12 0 0,0 4-7 0 0,-1 1 1 0 0,1 0-1 0 0,0-1 1 0 0,1 1 0 0 0,-1 0-1 0 0,0-1 1 0 0,1 1 0 0 0,-1 0-1 0 0,1 0 1 0 0,0-2-6 0 0,4-4 9 0 0,-4 6-9 0 0,0 1 0 0 0,0-1 0 0 0,0 1 0 0 0,0-1 0 0 0,0 0 1 0 0,0 1-1 0 0,-1-1 0 0 0,1 0 0 0 0,-1 1 0 0 0,1-1 0 0 0,-1 0 0 0 0,0 0 0 0 0,0 0 0 0 0,0 0 0 0 0,0-1 0 0 0,-1-9-4 0 0,1 6 13 0 0,-1 0-1 0 0,1-1 1 0 0,0 1-1 0 0,1 0 1 0 0,-1 0-1 0 0,1 0 1 0 0,0 0-1 0 0,1-1-8 0 0,3-4 0 0 0,-4 8 0 0 0,1-1 0 0 0,-1 1 0 0 0,0 0 0 0 0,0-1 0 0 0,0 1 0 0 0,0-1 0 0 0,0 1 0 0 0,-1-1 0 0 0,0-2 0 0 0,0 4 0 0 0,0 0 0 0 0,1 1 0 0 0,-1-1 0 0 0,0 0 0 0 0,1 0 0 0 0,-1 0 0 0 0,1 1 0 0 0,0-1 0 0 0,-1 0 0 0 0,1 1 0 0 0,0-1 0 0 0,0 1 0 0 0,0-1 0 0 0,0 1 0 0 0,4-8 0 0 0,18-42 0 0 0,-11 34 0 0 0,-9 10 0 0 0,-3 6 0 0 0,0 1-1 0 0,0-1 1 0 0,0 1 0 0 0,0-1 0 0 0,1 1-1 0 0,-1-1 1 0 0,0 1 0 0 0,0-1-1 0 0,1 1 1 0 0,-1-1 0 0 0,0 1 0 0 0,1 0-1 0 0,-1-1 1 0 0,0 1 0 0 0,1-1-1 0 0,-1 1 1 0 0,0 0 0 0 0,1-1 0 0 0,-1 1-1 0 0,1 0 1 0 0,-1 0 0 0 0,1-1-1 0 0,-1 1 1 0 0,0 0 0 0 0,1 0 0 0 0,-1 0-1 0 0,1 0 1 0 0,-1 0 0 0 0,1-1-1 0 0,-1 1 1 0 0,1 0 0 0 0,-1 0 0 0 0,1 0-1 0 0,-1 0 1 0 0,1 1 0 0 0,0-1 0 0 0,4-3-43 0 0,7-9 20 0 0,-10 10-37 0 0,1 2 0 0 0,26 0 36 0 0,-29 0 24 0 0,0-1-1 0 0,0 1 0 0 0,0 0 0 0 0,0 0 0 0 0,0 0 0 0 0,0 0 1 0 0,0 0-1 0 0,1 0 0 0 0,-1 0 0 0 0,0 0 0 0 0,0 0 0 0 0,0 0 1 0 0,0 0-1 0 0,0 0 0 0 0,0 0 0 0 0,0 0 0 0 0,0 0 0 0 0,0 0 0 0 0,1 0 1 0 0,-1 0-1 0 0,0 1 0 0 0,0-1 0 0 0,0 0 0 0 0,0 0 0 0 0,0 0 1 0 0,0 0-1 0 0,0 0 0 0 0,0 0 0 0 0,0 0 0 0 0,0 0 0 0 0,0 0 1 0 0,0 0-1 0 0,0 0 0 0 0,1 0 0 0 0,-1 0 0 0 0,0 0 0 0 0,0 1 1 0 0,0-1-1 0 0,0 0 0 0 0,0 0 0 0 0,0 0 0 0 0,0 0 0 0 0,0 0 0 0 0,0 0 1 0 0,0 0-1 0 0,0 0 0 0 0,0 0 0 0 0,0 1 0 0 0,0-1 0 0 0,0 0 1 0 0,0 0-1 0 0,0 0 0 0 0,0 0 0 0 0,0 0 0 0 0,0 0 0 0 0,0 0 1 0 0,0 0-1 0 0,0 1 1 0 0,0 0-1 0 0,0 0 1 0 0,0-1-1 0 0,0 1 1 0 0,0 0-1 0 0,0-1 1 0 0,1 1-1 0 0,-1 0 1 0 0,0-1-1 0 0,1 1 1 0 0,-1 0-1 0 0,0-1 1 0 0,1 1-1 0 0,-1-1 1 0 0,1 1-1 0 0,-1-1 1 0 0,1 1-1 0 0,-1-1 0 0 0,1 1 1 0 0,-1-1-1 0 0,1 1 1 0 0,-1-1-1 0 0,1 1 1 0 0,0-1 0 0 0,-1 0-1 0 0,1 1 1 0 0,-1-1 0 0 0,1 1-1 0 0,0-1 1 0 0,-1 1-1 0 0,1-1 1 0 0,-1 1-1 0 0,0-1 1 0 0,1 1-1 0 0,-1-1 1 0 0,1 1-1 0 0,-1 0 1 0 0,0-1-1 0 0,1 1 1 0 0,-1 0 0 0 0,0-1-1 0 0,0 1 1 0 0,0 0-1 0 0,0-1 1 0 0,1 1-1 0 0,-1 0 1 0 0,0 0 0 0 0,0-1-1 0 0,0 0 0 0 0,0 0 1 0 0,-1 0-1 0 0,1 0 0 0 0,0 0 0 0 0,0 0 1 0 0,0 0-1 0 0,0 1 0 0 0,0-1 0 0 0,0 0 1 0 0,0 0-1 0 0,0 0 0 0 0,0 0 0 0 0,0 0 1 0 0,0 0-1 0 0,0 0 0 0 0,0 0 0 0 0,0 0 1 0 0,1 1-1 0 0,-1-1 0 0 0,0 0 0 0 0,0 0 1 0 0,0 0-1 0 0,0 0 0 0 0,0 0 0 0 0,0 0 1 0 0,0 0-1 0 0,0 0 0 0 0,0 0 0 0 0,0 0 1 0 0,0 0-1 0 0,0 1 0 0 0,0-1 0 0 0,0 0 1 0 0,0 0-1 0 0,1 0 0 0 0,-1 0 0 0 0,0 0 1 0 0,0 0-1 0 0,0 0 0 0 0,0 0 0 0 0,0 0 1 0 0,0 0-1 0 0,0 0 0 0 0,0 0 0 0 0,0 0 1 0 0,1 0-1 0 0,-1 0 0 0 0,0 0 0 0 0,0 0 1 0 0,0 0-1 0 0,0 0 0 0 0,0 0 0 0 0,0 0 1 0 0,0 0-1 0 0,0 0 0 0 0,0 0 1 0 0,2 0 0 0 0,-1 0-1 0 0,0 1 1 0 0,0-1-1 0 0,0 1 1 0 0,0-1-1 0 0,0 1 1 0 0,0-1 0 0 0,0 1-1 0 0,0 0 1 0 0,0-1-1 0 0,0 1 1 0 0,-1 0-1 0 0,1 0 1 0 0,0 0-1 0 0,0 0 1 0 0,-1-1-1 0 0,1 1 1 0 0,0 0 0 0 0,-1 0-1 0 0,1 0 1 0 0,-1 1-1 0 0,1-1 1 0 0,-1 0 0 0 0,9 12-11 0 0,-6-7-32 0 0,-3-5 42 0 0,0 1 0 0 0,0 0 0 0 0,1 0 0 0 0,-1-1 0 0 0,1 1 0 0 0,-1 0 0 0 0,1-1 0 0 0,0 1 0 0 0,0-1 0 0 0,0 1 0 0 0,-1-1 0 0 0,2 1 1 0 0,-1 0 1 0 0,0-1-1 0 0,0 1 0 0 0,0 0 0 0 0,0 0 0 0 0,0 0 0 0 0,-1 0 0 0 0,1 0 0 0 0,0 0 0 0 0,-1 0 0 0 0,0 1 0 0 0,1-1 0 0 0,-1 1 0 0 0,0 4 0 0 0,1 1 0 0 0,0-1 0 0 0,0 1 0 0 0,1-1 1 0 0,0 1-1 0 0,0-1 0 0 0,1 0 0 0 0,-1-1-1 0 0,1 14 1 0 0,-3-19 0 0 0,0 1 0 0 0,0 0 0 0 0,0-1 0 0 0,0 1 0 0 0,0-1 0 0 0,0 1 0 0 0,1-1 0 0 0,-1 1 0 0 0,1-1 0 0 0,0 1 0 0 0,1 2 0 0 0,0 0 0 0 0,0 0 0 0 0,-1 0 0 0 0,1 0 0 0 0,-1 0 0 0 0,0 0 0 0 0,0 0 0 0 0,0 1 0 0 0,-1-1 0 0 0,1 3 0 0 0,-1-5 0 0 0,0 0 0 0 0,0 0 0 0 0,0 0 0 0 0,1 0 0 0 0,-1 0 0 0 0,0 0 0 0 0,1 0 0 0 0,0 0 0 0 0,-1 0 0 0 0,1-1 0 0 0,0 1 0 0 0,0 0 0 0 0,0 0 0 0 0,0 0 1 0 0,1-1-1 0 0,-1 1 0 0 0,0 0 0 0 0,-1 0 0 0 0,1-1 0 0 0,0 1 0 0 0,0 0 0 0 0,-1 0 0 0 0,1 0 0 0 0,-1 0 0 0 0,0 0 0 0 0,1 0 0 0 0,-1 0 0 0 0,0 0 0 0 0,0 0-1 0 0,0 3 1 0 0,1-1 0 0 0,-1 0 0 0 0,1 0 0 0 0,0 1 0 0 0,0-1 0 0 0,0 0 0 0 0,1 0 0 0 0,0 0 0 0 0,-1 0 0 0 0,3 3 0 0 0,-3-5 1 0 0,0 0-1 0 0,-1 0 0 0 0,1 0 0 0 0,-1 0 0 0 0,0 0 0 0 0,1 0 0 0 0,-1 0 1 0 0,0 1-1 0 0,0-1 0 0 0,0 0 0 0 0,-1 1 0 0 0,1 8 9 0 0,0-7 2 0 0,1 0-1 0 0,-1 0 1 0 0,1 1 0 0 0,0-1-1 0 0,0 0 1 0 0,0 0 0 0 0,1 0-1 0 0,0 0 1 0 0,-1 0 0 0 0,3 3-11 0 0,-3-4 8 0 0,0 0 1 0 0,0 0-1 0 0,0 0 1 0 0,-1 1-1 0 0,1-1 1 0 0,-1 0 0 0 0,0 0-1 0 0,0 1 1 0 0,0-1-1 0 0,-1 0 1 0 0,1 1-1 0 0,-1-1-8 0 0,0 1 6 0 0,1-1 0 0 0,-1 0-1 0 0,1 0 1 0 0,0 1 0 0 0,0-1-1 0 0,0 0 1 0 0,1 0 0 0 0,-1 1-1 0 0,1-1 1 0 0,0 0 0 0 0,0 0-1 0 0,0 1-5 0 0,10 13 12 0 0,-8-3 47 0 0,-3-5 4 0 0,0-4-58 0 0,0-2 7 0 0,0 0 57 0 0,0-3 5 0 0,0 0-26 0 0,0 0-92 0 0,0 0-40 0 0,0 0-130 0 0,0 0 101 0 0,0 0-61 0 0,0 0-81 0 0,0 0 79 0 0,0 0-39 0 0,0 0-41 0 0,0 0-39 0 0,0 0-399 0 0,1 0 97 0 0,-1 0-55 0 0,2 0-764 0 0,2 0-603 0 0,6 0-1142 0 0</inkml:trace>
  <inkml:trace contextRef="#ctx0" brushRef="#br0" timeOffset="1099.74">1262 324 7256 0 0,'0'0'165'0'0,"0"0"22"0"0,-2 0 7 0 0,-3 0-41 0 0,-22 0-100 0 0,13 0-10 0 0,6 0 73 0 0,4 0 129 0 0,-7 0 417 0 0,-11 0 309 0 0,5 0-378 0 0,3 0-159 0 0,-1 0-73 0 0,2 4-125 0 0,-2 6 15 0 0,9-7-19 0 0,6-3-224 0 0,-1 0 1 0 0,1 0 0 0 0,-1 0-1 0 0,1 0 1 0 0,-1 0-1 0 0,1 0 1 0 0,-1 0 0 0 0,1 0-1 0 0,0 0 1 0 0,-1 1 0 0 0,1-1-1 0 0,-1 0 1 0 0,1 0-1 0 0,-1 0 1 0 0,1 0 0 0 0,0 1-1 0 0,-1-1 1 0 0,1 0 0 0 0,-1 0-1 0 0,1 1 1 0 0,0-1-1 0 0,-1 0 1 0 0,1 1 0 0 0,0-1-1 0 0,0 0 1 0 0,-1 1 0 0 0,1-1-1 0 0,0 1 1 0 0,0-1 0 0 0,-1 0-1 0 0,1 1-8 0 0,-5 7 98 0 0,-9-3 23 0 0,10-2-87 0 0,1-1 0 0 0,0 1-1 0 0,-1-1 1 0 0,1 1 0 0 0,0 0 0 0 0,0 0-1 0 0,1 1-33 0 0,-2 1 19 0 0,2-2-34 0 0,-11 23 90 0 0,9-17-63 0 0,1 6 26 0 0,3-14-34 0 0,0 1-1 0 0,0 0 0 0 0,0 0 0 0 0,0-1 0 0 0,-1 1 0 0 0,1 0 0 0 0,0 0 0 0 0,-1-1 1 0 0,0 3-4 0 0,-4 4 0 0 0,4-6 0 0 0,-1-1 0 0 0,2 1 0 0 0,-1-1 0 0 0,0 1 0 0 0,0 0 0 0 0,0-1 0 0 0,1 1 0 0 0,-1 0 0 0 0,1-1 0 0 0,-1 1 0 0 0,1 0 0 0 0,0 0 0 0 0,0 0 0 0 0,0 0 0 0 0,0 1 0 0 0,0 76 0 0 0,0-75 0 0 0,0-1 0 0 0,0 1 0 0 0,1-1 0 0 0,-1 1 0 0 0,1-1 0 0 0,0 0 0 0 0,0 1 0 0 0,0-1 0 0 0,0 0 0 0 0,2 3 0 0 0,2 5 0 0 0,1 12-12 0 0,8 8-36 0 0,-11-24 42 0 0,13 21 35 0 0,-15-26-15 0 0,0-1-1 0 0,1 1 1 0 0,-1-1-1 0 0,0 1 1 0 0,1-1-1 0 0,-1 0 1 0 0,1 0-1 0 0,-1 0 1 0 0,2 1-14 0 0,31 15 459 0 0,-32-17-430 0 0,0 1 0 0 0,0 0 1 0 0,0-1-1 0 0,0 1 1 0 0,0-1-1 0 0,1 0 1 0 0,-1 0-1 0 0,0 0 0 0 0,0 0 1 0 0,0 0-1 0 0,1 0-29 0 0,8-1 81 0 0,2 2-19 0 0,13 0 81 0 0,-22-1-101 0 0,0 0 1 0 0,1-1-1 0 0,-1 1 0 0 0,1-1 1 0 0,2-1-43 0 0,-1 0 22 0 0,18-7 135 0 0,-20 8-109 0 0,0-1 0 0 0,1 0 0 0 0,-1 0 0 0 0,0-1 0 0 0,0 1 0 0 0,0-1 0 0 0,2-3-48 0 0,3-2 85 0 0,-6 5-44 0 0,1 0 1 0 0,-1-1-1 0 0,1 0 1 0 0,-1 1 0 0 0,0-1-1 0 0,0-1-41 0 0,9-22 240 0 0,-10 23-210 0 0,-1-1 0 0 0,0 1-1 0 0,0-1 1 0 0,0 1 0 0 0,0-1-1 0 0,-1 1 1 0 0,1-3-30 0 0,-1 5 12 0 0,0 0 0 0 0,0 0 1 0 0,0 0-1 0 0,1 0 0 0 0,-1 0 0 0 0,1 0 0 0 0,-1 0 0 0 0,1 0 1 0 0,0 0-1 0 0,0 0 0 0 0,1-1-12 0 0,2-9 66 0 0,-8 0-2 0 0,3 10-55 0 0,0 0 0 0 0,0 1 0 0 0,0-1 0 0 0,0 0 0 0 0,1 0 0 0 0,-1 0 0 0 0,1 0 0 0 0,-1 0 0 0 0,1 0 0 0 0,0 0 0 0 0,0-2-9 0 0,-1-2 2 0 0,1 1 0 0 0,-1-1 0 0 0,0 0-1 0 0,-1 1 1 0 0,1-1 0 0 0,-1 1 0 0 0,0 0 0 0 0,-1-1 0 0 0,1 1 0 0 0,-1 0 0 0 0,0 0 0 0 0,0 1 0 0 0,-1-1 0 0 0,-3-3-2 0 0,-1-2-87 0 0,-1-6-178 0 0,0 0-46 0 0,1 6 144 0 0,5 7 126 0 0,0 0-60 0 0,-4-3-214 0 0,-3-5-326 0 0,7 7 405 0 0,0 1 68 0 0,1-1 109 0 0,2 3-6 0 0,-1-1-1 0 0,1 1 1 0 0,-1-1 0 0 0,1 1-1 0 0,0-1 1 0 0,-1 1 0 0 0,1-1-1 0 0,0 1 1 0 0,0-1 0 0 0,0 0 65 0 0</inkml:trace>
  <inkml:trace contextRef="#ctx0" brushRef="#br0" timeOffset="1482.56">1535 324 9272 0 0,'0'0'208'0'0,"0"0"33"0"0,0 0 14 0 0,0 3-42 0 0,0 19-173 0 0,0-8 107 0 0,0-3 132 0 0,0 5 251 0 0,3-11-27 0 0,8 7-9 0 0,-8-7-36 0 0,-3-1-303 0 0,0-2-88 0 0,0 0 0 0 0,0 0-1 0 0,0 0 1 0 0,0 0-1 0 0,0 0 1 0 0,0 0-1 0 0,0 0 1 0 0,1 0-1 0 0,-1 0 1 0 0,1 0 0 0 0,0 1-67 0 0,6 2 284 0 0,-6-5-268 0 0,-1 0 1 0 0,1 0-1 0 0,-1 1 1 0 0,0-1-1 0 0,1 0 1 0 0,-1 0-1 0 0,1 1 1 0 0,-1-1-1 0 0,1 1 1 0 0,-1-1-1 0 0,0 0 1 0 0,1 1 0 0 0,-1-1-1 0 0,0 1 1 0 0,0-1-1 0 0,1 1 1 0 0,-1-1-1 0 0,0 1 1 0 0,0-1-1 0 0,0 1 1 0 0,1-1-1 0 0,-1 1 1 0 0,0-1 0 0 0,0 1-1 0 0,0-1 1 0 0,0 1-1 0 0,0 0 1 0 0,0-1-1 0 0,0 1 1 0 0,0-1-1 0 0,0 1 1 0 0,-1 0-17 0 0,1 13 363 0 0,3-8-3 0 0,8 8-12 0 0,-5 0-52 0 0,1-9-121 0 0,-6-5-163 0 0,-1 0-1 0 0,1 0 0 0 0,-1 1 0 0 0,1-1 0 0 0,-1 0 0 0 0,0 1 0 0 0,1-1 0 0 0,-1 0 1 0 0,1 1-1 0 0,-1-1 0 0 0,0 1 0 0 0,1-1 0 0 0,-1 1 0 0 0,0-1 0 0 0,0 0 0 0 0,1 1 1 0 0,-1-1-1 0 0,0 1 0 0 0,0-1 0 0 0,0 1 0 0 0,1-1 0 0 0,-1 1 0 0 0,0 0 0 0 0,0-1 1 0 0,0 1-1 0 0,0-1 0 0 0,0 1 0 0 0,0-1 0 0 0,0 1 0 0 0,0-1 0 0 0,0 1 1 0 0,-1 0-12 0 0,5 15 238 0 0,7-1-7 0 0,-9-9-37 0 0,-2 5-2 0 0,0-8-6 0 0,3 0-30 0 0,9 8-18 0 0,-10-8-2 0 0,-2-3-1 0 0,0 0-6 0 0,0 0-1 0 0,0 0 0 0 0,0 0 3 0 0,0 0 10 0 0,0 0 3 0 0,0-3 0 0 0,1-1-88 0 0,-1 1-36 0 0,0 1 1 0 0,0-1-1 0 0,0 1 1 0 0,0-1-1 0 0,0 1 1 0 0,-1-1-1 0 0,1 1 1 0 0,-1-1-1 0 0,0-1-20 0 0,-5-5 49 0 0,-1-4 25 0 0,5-2 61 0 0,3 13-132 0 0,-1 0 0 0 0,0 1 0 0 0,-1-1 0 0 0,1 0 0 0 0,0 0 1 0 0,0 1-1 0 0,-1-1 0 0 0,1 0 0 0 0,-1 1 0 0 0,1-1 0 0 0,-1 0 0 0 0,0 1 0 0 0,0-1 1 0 0,0 0-4 0 0,-6-15 32 0 0,5 10-8 0 0,1 0 0 0 0,1-1 0 0 0,-1 1 0 0 0,1-3-24 0 0,-1 0 37 0 0,2-1-15 0 0,14-20 39 0 0,-10 20-57 0 0,2-3-48 0 0,-2 5 14 0 0,-3 4 23 0 0,-2 4 5 0 0,1 1-1 0 0,-1-1 0 0 0,0 0 0 0 0,1 1 0 0 0,-1-1 0 0 0,0 0 0 0 0,1 1 0 0 0,-1-1 0 0 0,1 0 0 0 0,-1 1 0 0 0,1-1 0 0 0,-1 1 0 0 0,1-1 0 0 0,-1 1 0 0 0,1-1 0 0 0,0 1 0 0 0,-1 0 0 0 0,1-1 0 0 0,0 1 0 0 0,-1 0 1 0 0,1-1-1 0 0,0 1 3 0 0,5-3-18 0 0,-5 3 16 0 0,0-1 0 0 0,0 0 0 0 0,1 0 0 0 0,-1 0 0 0 0,0 0-1 0 0,0 0 1 0 0,0 0 0 0 0,0 0 0 0 0,0 0 0 0 0,0 0 0 0 0,-1-1 0 0 0,2 0 2 0 0,7-10-40 0 0,7 5 25 0 0,-14 7 15 0 0,1-1 0 0 0,-1 1 0 0 0,0-1 1 0 0,1 0-1 0 0,-1 0 0 0 0,0 0 0 0 0,0 0 0 0 0,0-1 0 0 0,0 1 0 0 0,0-1 0 0 0,0 1 0 0 0,1-2 0 0 0,0 0 0 0 0,1 0-1 0 0,0-1 0 0 0,0 2 0 0 0,1-1 0 0 0,-1 0 0 0 0,0 1 0 0 0,1 0 0 0 0,0 0 1 0 0,9-4-40 0 0,0 2-39 0 0,4-3-105 0 0,0 0-116 0 0,-13 4 114 0 0,0 1-87 0 0,0 0-78 0 0,0 0-71 0 0,0 1-62 0 0,-1 0-55 0 0,0-1-45 0 0,0 1-37 0 0,1 0-158 0 0,1-1-437 0 0,3 0-1012 0 0,2 1-1262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09.8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68 7368 0 0,'0'0'165'0'0,"0"0"22"0"0,0 0 10 0 0,0 0-53 0 0,0 0-1 0 0,0 0 57 0 0,0 0 177 0 0,0 0 326 0 0,0 0 29 0 0,0 0-28 0 0,0 0-135 0 0,0 0-60 0 0,0 0-11 0 0,0 0-22 0 0,0 0-84 0 0,0 0-38 0 0,0 0-8 0 0,0 0-24 0 0,0 0-88 0 0,0 0-40 0 0,-3 3-8 0 0,-8 9-4 0 0,8-9-4 0 0,3-1-2 0 0,0 8-63 0 0,0 3 66 0 0,0 1 62 0 0,0 0 58 0 0,0-2-144 0 0,-3-6-16 0 0,2-5-123 0 0,0 0 0 0 0,0 1 0 0 0,-1-1 0 0 0,1 1-1 0 0,0 0 1 0 0,0-1 0 0 0,1 1 0 0 0,-1 0 0 0 0,0 0 0 0 0,0 0-1 0 0,1-1 1 0 0,-1 1 0 0 0,1 1-16 0 0,-2 31 270 0 0,2-27-217 0 0,0 33 53 0 0,0 22-73 0 0,0-60-29 0 0,0 0 0 0 0,1 0 1 0 0,-1 0-1 0 0,0 0 0 0 0,1 0 0 0 0,-1 0 0 0 0,1-1 0 0 0,0 1 0 0 0,0 0 0 0 0,0 0 1 0 0,0-1-1 0 0,0 1 0 0 0,0 0-4 0 0,0-1 5 0 0,0 1 0 0 0,0 0 0 0 0,0-1 0 0 0,0 1 0 0 0,-1 0 0 0 0,1 0 1 0 0,0 0-1 0 0,-1 0 0 0 0,0-1 0 0 0,1 1 0 0 0,-1 0 0 0 0,0 0 0 0 0,0 0-5 0 0,0 101 187 0 0,0-102-180 0 0,0 1-1 0 0,1 0 1 0 0,-1-1 0 0 0,0 1-1 0 0,1 0 1 0 0,-1-1 0 0 0,1 1-1 0 0,-1 0 1 0 0,1-1 0 0 0,0 1 0 0 0,0-1-1 0 0,0 1 1 0 0,0-1-7 0 0,5 14 33 0 0,-2 9-6 0 0,-4 56 208 0 0,-1-54-215 0 0,1 3 50 0 0,0 28 17 0 0,0-6 40 0 0,0-49-47 0 0,0-2-12 0 0,0 0-4 0 0,0 0 2 0 0,0 0-25 0 0,0-2-114 0 0,0-9-85 0 0,0 2-28 0 0,0 0-53 0 0,0 0-104 0 0,0 1-38 0 0,0 0-101 0 0,0 1-117 0 0,0 3 252 0 0,0 0-34 0 0,0 2-15 0 0,0-1-54 0 0,0 0-47 0 0,0 0-43 0 0,0-1-154 0 0,0 0-41 0 0,0-1-187 0 0,0-2-505 0 0</inkml:trace>
  <inkml:trace contextRef="#ctx0" brushRef="#br0" timeOffset="577.91">51 0 7368 0 0,'0'0'165'0'0,"0"0"22"0"0,0 0 10 0 0,0 0 54 0 0,0 0 138 0 0,0 0 56 0 0,0 0 17 0 0,0 0-20 0 0,0 0-88 0 0,0 3-40 0 0,0 8-8 0 0,0-8-16 0 0,0-3-54 0 0,0 0-20 0 0,0 3-6 0 0,0 9-4 0 0,0-10-4 0 0,0-2-2 0 0,0 3 0 0 0,0 9-3 0 0,3-7-12 0 0,9 7-7 0 0,-10-10-2 0 0,1 1 4 0 0,-2-2-152 0 0,0 1-9 0 0,1-1 1 0 0,-1 0-1 0 0,0 0 0 0 0,0 0 1 0 0,1 0-1 0 0,-1 0 0 0 0,1 0 1 0 0,-1-1-1 0 0,2 2-19 0 0,5 0 144 0 0,-3-2-29 0 0,0 1 36 0 0,5 0-15 0 0,2 5 3 0 0,-11-4-119 0 0,1-1 0 0 0,0 0 0 0 0,0 0-1 0 0,0 0 1 0 0,0-1 0 0 0,0 1-1 0 0,0 0 1 0 0,0-1 0 0 0,0 1-1 0 0,0-1 1 0 0,1 0 0 0 0,0 1-20 0 0,-1-1 16 0 0,0 0 1 0 0,-1 0-1 0 0,1 0 1 0 0,0 1-1 0 0,0-1 1 0 0,0 1 0 0 0,0-1-1 0 0,0 1 1 0 0,-1 0-1 0 0,1 0 1 0 0,0 0-1 0 0,-1 0 1 0 0,1 0-17 0 0,0 0 11 0 0,-1 0 0 0 0,1 0 0 0 0,0 0 0 0 0,0 0 0 0 0,-1 0 0 0 0,1-1 0 0 0,0 1 0 0 0,0-1 0 0 0,0 1 0 0 0,0-1 0 0 0,0 0 0 0 0,0 1 0 0 0,0-1-11 0 0,28 2 77 0 0,12 10-8 0 0,-26-7-53 0 0,7 3 5 0 0,1 1 0 0 0,-1 1 1 0 0,21 12-22 0 0,-24-11 16 0 0,-17-10-12 0 0,0 1 0 0 0,0-1 0 0 0,0 1 0 0 0,-1-1 0 0 0,1 1 0 0 0,0 0 0 0 0,-1 0 0 0 0,1 1 0 0 0,-1-1 0 0 0,0 0 0 0 0,0 1 0 0 0,1 0-4 0 0,7 12 17 0 0,0 0 1 0 0,2-1 0 0 0,7 7-18 0 0,-17-19 1 0 0,-1 0 0 0 0,1 0 1 0 0,0 0-1 0 0,-1 1 0 0 0,1-1 0 0 0,-1 0 1 0 0,0 1-1 0 0,0-1 0 0 0,0 1-1 0 0,5 8 10 0 0,8 6 33 0 0,-12-14-37 0 0,0-1 0 0 0,-1 0 0 0 0,1 1 1 0 0,0 0-1 0 0,-1-1 0 0 0,0 1 0 0 0,1 0 0 0 0,-1 0 1 0 0,0 0-1 0 0,0 0 0 0 0,-1 0 0 0 0,1 0 0 0 0,-1 0 1 0 0,1 0-1 0 0,-1 0 0 0 0,0 0 0 0 0,0 0 0 0 0,0 0 1 0 0,-1 2-7 0 0,1 4 18 0 0,0 17 44 0 0,0 34 212 0 0,0-59-263 0 0,0 1 0 0 0,-1 0 1 0 0,1 0-1 0 0,0 0 0 0 0,-1-1 0 0 0,1 1 0 0 0,-1 0 1 0 0,0-1-1 0 0,1 1 0 0 0,-1 0 0 0 0,0-1 0 0 0,0 1 1 0 0,0-1-1 0 0,0 1-11 0 0,-4 7 54 0 0,-6 15 104 0 0,4-1-64 0 0,2-5-36 0 0,3-14-40 0 0,-1 1 0 0 0,1-1 0 0 0,-1 0 0 0 0,0 0 0 0 0,0 0 0 0 0,-1-1 0 0 0,1 1 0 0 0,-1-1 0 0 0,0 0-1 0 0,0 1-17 0 0,-9 8 62 0 0,-21 17 79 0 0,2-7-42 0 0,29-20-90 0 0,-1 1 9 0 0,0 0 0 0 0,0-1-1 0 0,0 0 1 0 0,-1 0 0 0 0,1 0 0 0 0,-1 0 0 0 0,-2 0-18 0 0,-19 13 26 0 0,4-1 49 0 0,1-5-10 0 0,17-7-63 0 0,-1 0 0 0 0,1-1 0 0 0,-1 1 0 0 0,0-1 0 0 0,0 0 0 0 0,0 0 0 0 0,1-1 0 0 0,-3 0-2 0 0,5 0 5 0 0,0 0-1 0 0,-1 1 1 0 0,1-1-1 0 0,0 0 1 0 0,0 1-1 0 0,0-1 1 0 0,0 1-1 0 0,0 0 0 0 0,0-1 1 0 0,0 1-1 0 0,0 0 1 0 0,1 0-1 0 0,-3 1-4 0 0,3-1 1 0 0,-1 0 0 0 0,1 0 0 0 0,-1 0 0 0 0,1 0 0 0 0,-1 0 0 0 0,0-1 0 0 0,1 1 0 0 0,-1-1 0 0 0,0 1 0 0 0,0-1 0 0 0,1 0 0 0 0,-1 0 0 0 0,-1 0-1 0 0,-15 0 45 0 0,-22 0-29 0 0,13 0 30 0 0,3 1-35 0 0,18-2-12 0 0,1-1 1 0 0,-9-10-42 0 0,12 10-28 0 0,1 1-80 0 0,1-1-141 0 0,0-2 150 0 0,0 1-48 0 0,0 0-77 0 0,0 2 85 0 0,0 0-36 0 0,0 0-42 0 0,0 1-37 0 0,0-1-398 0 0,0 1 98 0 0,-1-1-53 0 0,0 1-760 0 0,-4 0-597 0 0,-5 0-1137 0 0</inkml:trace>
  <inkml:trace contextRef="#ctx0" brushRef="#br0" timeOffset="1215.84">648 563 6160 0 0,'0'0'133'0'0,"0"0"23"0"0,0 0 13 0 0,3 0-18 0 0,1 0-114 0 0,23 0-43 0 0,-17 0 23 0 0,-6 0 46 0 0,-1 0 67 0 0,0-3 150 0 0,-2 2-204 0 0,2-2 58 0 0,5-3 79 0 0,-4 5-84 0 0,-1-1 31 0 0,2 2 64 0 0,-1-1 80 0 0,2 1 96 0 0,5 0 90 0 0,-5-3-30 0 0,-5 2-401 0 0,2-2 54 0 0,5-3 87 0 0,-4 4-95 0 0,-1 1 17 0 0,2 0 40 0 0,0 1 53 0 0,0 0 61 0 0,-4 0-257 0 0,0 0-1 0 0,-1 0 1 0 0,1 0 0 0 0,-1 0 0 0 0,1-1 0 0 0,0 1 0 0 0,-1 0 0 0 0,1 0 0 0 0,-1 0 0 0 0,1-1-1 0 0,0 1 1 0 0,-1 0 0 0 0,1-1 0 0 0,-1 1 0 0 0,1 0 0 0 0,-1-1 0 0 0,1 1 0 0 0,-1-1 0 0 0,1 1-1 0 0,-1 0 1 0 0,0-1 0 0 0,1 1 0 0 0,-1-1 0 0 0,1 0-19 0 0,-1 0 19 0 0,1 1 1 0 0,-1-1-1 0 0,1 0 0 0 0,-1 1 0 0 0,1-1 1 0 0,-1 1-1 0 0,1-1 0 0 0,-1 0 0 0 0,1 1 1 0 0,0 0-1 0 0,-1-1 0 0 0,1 1 0 0 0,0-1 1 0 0,0 1-1 0 0,-1 0 0 0 0,1-1 0 0 0,0 1 1 0 0,0 0-1 0 0,-1 0 0 0 0,1 0 0 0 0,0 0 1 0 0,0 0-1 0 0,0 0 0 0 0,-1 0 0 0 0,1 0-19 0 0,14 0 244 0 0,-10-3-20 0 0,7-9-6 0 0,-9 10-1 0 0,-1 2 6 0 0,10 0 1 0 0,-12 0-220 0 0,0 0-1 0 0,0 0 1 0 0,0 0 0 0 0,0 0 0 0 0,0 0 0 0 0,0 0 0 0 0,0 0 0 0 0,1 0 0 0 0,-1 0 0 0 0,0 0 0 0 0,0 0 0 0 0,0 0 0 0 0,0 0 0 0 0,0 0 0 0 0,0 0-1 0 0,0 0 1 0 0,0 0 0 0 0,0 0 0 0 0,1 0 0 0 0,-1 0 0 0 0,0 0 0 0 0,0 0 0 0 0,0 0 0 0 0,0 0 0 0 0,0-1 0 0 0,0 1 0 0 0,0 0 0 0 0,0 0 0 0 0,0 0-1 0 0,0 0 1 0 0,0 0 0 0 0,0 0 0 0 0,1 0 0 0 0,-1 0 0 0 0,0 0 0 0 0,0 0 0 0 0,0 0 0 0 0,0 0 0 0 0,0-1 0 0 0,0 1 0 0 0,0 0 0 0 0,0 0 0 0 0,0 0-1 0 0,0 0 1 0 0,0 0 0 0 0,0 0 0 0 0,0 0 0 0 0,0 0 0 0 0,0 0 0 0 0,0-1 0 0 0,0 1 0 0 0,0 0 0 0 0,0 0 0 0 0,0 0 0 0 0,0 0 0 0 0,0 0 0 0 0,0 0-4 0 0,0-7 108 0 0,3 3-32 0 0,1 1-42 0 0,3 3-47 0 0,-7 0 11 0 0,0 0 1 0 0,0 0-1 0 0,0 0 1 0 0,0 0-1 0 0,0 0 0 0 0,0 0 1 0 0,1 0-1 0 0,-1 0 1 0 0,0 0-1 0 0,0 0 0 0 0,0 0 1 0 0,0 0-1 0 0,0 0 1 0 0,0 0-1 0 0,0 0 0 0 0,0 0 1 0 0,0 0-1 0 0,1 0 1 0 0,-1 0-1 0 0,0 0 1 0 0,0 0-1 0 0,0 0 0 0 0,0 0 1 0 0,0-1-1 0 0,0 1 1 0 0,0 0-1 0 0,0 0 0 0 0,0 0 1 0 0,0 0-1 0 0,0 0 1 0 0,0 0-1 0 0,1 0 0 0 0,-1 0 1 0 0,0 0-1 0 0,0 0 1 0 0,0 0-1 0 0,0 0 0 0 0,0 0 1 0 0,0-1-1 0 0,0 1 1 0 0,0 0-1 0 0,0 0 1 0 0,0 0-1 0 0,0 0 0 0 0,0 0 1 0 0,0 0-1 0 0,0 0 1 0 0,0 0-1 0 0,0 0 0 0 0,0-1 1 0 0,0 1-1 0 0,0 0 1 0 0,0 0-1 0 0,0 0 0 0 0,0 0 1 0 0,0 0-1 0 0,0 0 2 0 0,0-12-98 0 0,0 12 96 0 0,0 0 1 0 0,0 0 0 0 0,0 0 0 0 0,0 0-1 0 0,-1 0 1 0 0,1 0 0 0 0,0 0 0 0 0,0 0 0 0 0,0 0-1 0 0,0-1 1 0 0,0 1 0 0 0,0 0 0 0 0,0 0 0 0 0,0 0-1 0 0,0 0 1 0 0,0 0 0 0 0,1 0 0 0 0,-1 0-1 0 0,0 0 1 0 0,0 0 0 0 0,0-1 0 0 0,0 1 0 0 0,0 0-1 0 0,0 0 1 0 0,0 0 0 0 0,0 0 0 0 0,0 0 0 0 0,0 0-1 0 0,0 0 1 0 0,0 0 0 0 0,0 0 0 0 0,0 0-1 0 0,0 0 1 0 0,0 0 0 0 0,1 0 0 0 0,-1 0 0 0 0,0-1-1 0 0,0 1 1 0 0,0 0 0 0 0,0 0 0 0 0,0 0-1 0 0,0 0 1 0 0,0 0 0 0 0,0 0 0 0 0,0 0 0 0 0,0 0-1 0 0,1 0 1 0 0,-1 0 0 0 0,0 0 0 0 0,0 0 0 0 0,0 0-1 0 0,0 0 1 0 0,0 0 0 0 0,0 0 0 0 0,0 0-1 0 0,0 0 1 0 0,1 1 1 0 0,10-1 44 0 0,-11 0-42 0 0,0 0 0 0 0,0 0-1 0 0,0 0 1 0 0,0 0 0 0 0,0 0 0 0 0,0 0-1 0 0,1 0 1 0 0,-1 0 0 0 0,0 0 0 0 0,0 0-1 0 0,0 0 1 0 0,0 0 0 0 0,0 0-1 0 0,0 0 1 0 0,0 0 0 0 0,0 0 0 0 0,0 0-1 0 0,1 0 1 0 0,-1 0 0 0 0,0 0 0 0 0,0 0-1 0 0,0 0 1 0 0,0-1 0 0 0,0 1 0 0 0,0 0-1 0 0,0 0 1 0 0,0 0 0 0 0,0 0-1 0 0,0 0 1 0 0,0 0 0 0 0,1 0 0 0 0,-1 0-1 0 0,0 0 1 0 0,0 0 0 0 0,0 0 0 0 0,0 0-1 0 0,0 0 1 0 0,0-1 0 0 0,0 1 0 0 0,0 0-1 0 0,0 0 1 0 0,0 0 0 0 0,0 0-1 0 0,0 0 1 0 0,0 0 0 0 0,0 0 0 0 0,0 0-1 0 0,0 0 1 0 0,0-1 0 0 0,0 1 0 0 0,0 0-1 0 0,0 0 1 0 0,0 0 0 0 0,0 0-1 0 0,0 0 1 0 0,0 0 0 0 0,0 0-2 0 0,0-6 69 0 0,0-11 230 0 0,0 14-257 0 0,0 0-61 0 0,0 0 99 0 0,0 3-3 0 0,0-2-10 0 0,0-10-3 0 0,0 12-63 0 0,0 0 0 0 0,0 0 0 0 0,0 0 0 0 0,0 0 0 0 0,0 0 0 0 0,0 0 0 0 0,0 0 1 0 0,0-1-1 0 0,0 1 0 0 0,0 0 0 0 0,0 0 0 0 0,0 0 0 0 0,0 0 0 0 0,0 0 0 0 0,0 0 1 0 0,0 0-1 0 0,0 0 0 0 0,0 0 0 0 0,0-1 0 0 0,0 1 0 0 0,0 0 0 0 0,0 0 0 0 0,0 0 1 0 0,0 0-1 0 0,0 0 0 0 0,0 0 0 0 0,-1 0 0 0 0,1 0 0 0 0,0 0 0 0 0,0 0 0 0 0,0 0 0 0 0,0 0 1 0 0,0-1-1 0 0,0 1 0 0 0,0 0 0 0 0,0 0 0 0 0,0 0 0 0 0,0 0 0 0 0,0 0 0 0 0,-1 0 1 0 0,1 0-1 0 0,0 0 0 0 0,0 0 0 0 0,0 0 0 0 0,0 0 0 0 0,0 0 0 0 0,0 0 0 0 0,0 0 1 0 0,0 0-1 0 0,0 0 0 0 0,-1 0 0 0 0,1 0 0 0 0,0 0 0 0 0,0 0 0 0 0,0 0 0 0 0,0 0 1 0 0,0 0-2 0 0,-1 0 3 0 0,0 0 1 0 0,1 0-1 0 0,-1 0 1 0 0,0 0-1 0 0,0 0 1 0 0,1 0-1 0 0,-1 0 1 0 0,0 0 0 0 0,1 0-1 0 0,-1-1 1 0 0,0 1-1 0 0,0 0 1 0 0,1-1-1 0 0,-1 1 1 0 0,1 0-4 0 0,-6-12 11 0 0,5 12-10 0 0,1-1 0 0 0,-1 1 0 0 0,0 0 0 0 0,1-1 0 0 0,-1 1 0 0 0,0 0 0 0 0,0 0 0 0 0,1 0 0 0 0,-1-1 0 0 0,0 1 0 0 0,0 0 0 0 0,1 0 0 0 0,-1 0 0 0 0,0 0 1 0 0,0 0-2 0 0,1 0 1 0 0,0 0 0 0 0,0 0 0 0 0,0 1 0 0 0,0-1 0 0 0,0 0 0 0 0,0 0 0 0 0,0 0 1 0 0,0 0-1 0 0,0 0 0 0 0,0 0 0 0 0,-1 0 0 0 0,1 0 0 0 0,0 0 0 0 0,0 0 0 0 0,0 0 1 0 0,0 0-1 0 0,0 0 0 0 0,0 0 0 0 0,0-1 0 0 0,0 1 0 0 0,0 0 0 0 0,-1 0 0 0 0,1 0 1 0 0,0 0-1 0 0,0 0 0 0 0,0 0 0 0 0,0 0 0 0 0,0 0 0 0 0,0 0 0 0 0,0 0 0 0 0,0 0 0 0 0,0 0 1 0 0,0 0-1 0 0,0 0 0 0 0,0 0 0 0 0,0-1 0 0 0,0 1 0 0 0,0 0 0 0 0,-1 0 0 0 0,1 0 1 0 0,0 0-1 0 0,0 0 0 0 0,0 0 0 0 0,0 0 0 0 0,0 0 0 0 0,0 0 0 0 0,0-1 0 0 0,0 1 1 0 0,0 0-1 0 0,0 0 0 0 0,0 0 0 0 0,0 0 0 0 0,0 0 0 0 0,0 0 0 0 0,1 0 0 0 0,-1 0 1 0 0,0 0-2 0 0,0-12 32 0 0,0 12-31 0 0,0 0 0 0 0,0 0 0 0 0,0 0 0 0 0,0 0 0 0 0,0 0 0 0 0,0 0 0 0 0,0-1 1 0 0,0 1-1 0 0,0 0 0 0 0,0 0 0 0 0,0 0 0 0 0,0 0 0 0 0,0 0 0 0 0,0 0 0 0 0,0 0 1 0 0,0 0-1 0 0,0 0 0 0 0,0-1 0 0 0,0 1 0 0 0,0 0 0 0 0,0 0 0 0 0,0 0 0 0 0,0 0 1 0 0,0 0-1 0 0,-1 0 0 0 0,1 0 0 0 0,0 0 0 0 0,0 0 0 0 0,0 0 0 0 0,0 0 0 0 0,0 0 0 0 0,0-1 1 0 0,0 1-1 0 0,0 0 0 0 0,0 0 0 0 0,0 0 0 0 0,0 0 0 0 0,0 0 0 0 0,-1 0 0 0 0,1 0 1 0 0,0 0-1 0 0,0 0 0 0 0,0 0 0 0 0,0 0 0 0 0,0 0 0 0 0,0 0 0 0 0,0 0 0 0 0,0 0 1 0 0,0 0-1 0 0,-1 0 0 0 0,1 0 0 0 0,0 0 0 0 0,0 0 0 0 0,0 0 0 0 0,0 0 0 0 0,0 0 1 0 0,0 0-2 0 0,-31 0 26 0 0,30 0-23 0 0,0 0 0 0 0,1 0 0 0 0,-1 0-1 0 0,0 0 1 0 0,0 0 0 0 0,1 0 0 0 0,-1 0-1 0 0,0 0 1 0 0,1 1 0 0 0,-1-1 0 0 0,0 0 0 0 0,1 0-1 0 0,-1 1 1 0 0,1-1 0 0 0,-1 0 0 0 0,0 1 0 0 0,1-1-1 0 0,-1 0 1 0 0,1 1 0 0 0,-1-1 0 0 0,1 1-1 0 0,-1-1 1 0 0,1 1 0 0 0,-1-1 0 0 0,1 1 0 0 0,0-1-1 0 0,-1 1-2 0 0,-5 5 60 0 0,-8-3 51 0 0,11-4-96 0 0,3 1-15 0 0,0 0 1 0 0,0 0-1 0 0,0 0 1 0 0,0 0-1 0 0,-1 0 1 0 0,1 0-1 0 0,0 0 1 0 0,0 0-1 0 0,0 0 1 0 0,0 0-1 0 0,0 0 1 0 0,0 0-1 0 0,0 0 1 0 0,-1 0-1 0 0,1 0 1 0 0,0 0-1 0 0,0 0 1 0 0,0 0-1 0 0,0 0 1 0 0,0 0 0 0 0,0 0-1 0 0,0 0 1 0 0,-1 0-1 0 0,1 0 1 0 0,0 0-1 0 0,0 0 1 0 0,0 0-1 0 0,0 0 1 0 0,0 0-1 0 0,0 0 1 0 0,0 0-1 0 0,-1 0 1 0 0,1 0-1 0 0,0 0 1 0 0,0 0-1 0 0,0 1 1 0 0,0-1-1 0 0,0 0 1 0 0,0 0-1 0 0,0 0 0 0 0,-10 17 29 0 0,0-4-21 0 0,3-6 37 0 0,-22 22-24 0 0,26-24 22 0 0,3 0-34 0 0,1-3-9 0 0,-1 1 0 0 0,0-1 0 0 0,0 1 1 0 0,0-1-1 0 0,-1 1 0 0 0,1-1 0 0 0,-1 1 0 0 0,1-1 1 0 0,-2 3-1 0 0,-3 3 0 0 0,4-6 0 0 0,0-1 0 0 0,0 1 0 0 0,0-1 0 0 0,0 1 0 0 0,1 0 0 0 0,-1-1 0 0 0,0 1 0 0 0,1 0 0 0 0,-1 0 0 0 0,1-1 0 0 0,0 1 0 0 0,-1 0 0 0 0,1 0 0 0 0,0 0 0 0 0,0 117 0 0 0,0-117 2 0 0,0 0 0 0 0,1 0 0 0 0,-1 0 0 0 0,0 0 0 0 0,1 0 1 0 0,-1-1-1 0 0,1 1 0 0 0,0 0 0 0 0,0 0 0 0 0,0 0 0 0 0,0-1 1 0 0,0 1-1 0 0,0 0-2 0 0,0-1 4 0 0,0 1 0 0 0,0 0 0 0 0,0-1 0 0 0,0 1 0 0 0,-1 0 0 0 0,1 0 0 0 0,0 0 0 0 0,-1-1 0 0 0,0 1 0 0 0,1 0 0 0 0,-1 0 0 0 0,0 0 0 0 0,0 0-4 0 0,0-1 4 0 0,0 0 1 0 0,0 0 0 0 0,0 0 0 0 0,1 0-1 0 0,-1-1 1 0 0,0 1 0 0 0,0 0 0 0 0,0 0-1 0 0,1 0 1 0 0,-1-1 0 0 0,1 1 0 0 0,-1 0-1 0 0,0 0 1 0 0,1-1 0 0 0,-1 1 0 0 0,1 0-1 0 0,0-1 1 0 0,-1 1 0 0 0,1 0 0 0 0,-1-1-1 0 0,1 1 1 0 0,0-1 0 0 0,0 1 0 0 0,-1-1-1 0 0,1 1 1 0 0,0-1 0 0 0,0 0 0 0 0,-1 1-1 0 0,2-1-4 0 0,-1 1 6 0 0,1-1 0 0 0,-1 1 0 0 0,0-1-1 0 0,0 1 1 0 0,0 0 0 0 0,0 0 0 0 0,0 0-1 0 0,0 0 1 0 0,0 0 0 0 0,0 0 0 0 0,0 0-1 0 0,0 0 1 0 0,0 0 0 0 0,0 0 0 0 0,0 0-6 0 0,1 5 21 0 0,-2-6-16 0 0,1 1 1 0 0,-1 0-1 0 0,0-1 0 0 0,1 1 1 0 0,-1 0-1 0 0,0-1 0 0 0,1 1 1 0 0,-1 0-1 0 0,1-1 0 0 0,-1 1 1 0 0,1-1-1 0 0,-1 1 0 0 0,1-1 0 0 0,-1 1 1 0 0,1-1-1 0 0,0 1 0 0 0,-1-1 1 0 0,1 0-1 0 0,0 1 0 0 0,-1-1 1 0 0,1 0-1 0 0,0 1-5 0 0,4 1 22 0 0,4 3 16 0 0,-7-3-32 0 0,-1-1 1 0 0,1 0 0 0 0,-1-1 0 0 0,1 1 0 0 0,-1 0-1 0 0,1 0 1 0 0,0-1 0 0 0,0 1 0 0 0,-1-1 0 0 0,1 1-1 0 0,0-1 1 0 0,0 0 0 0 0,-1 0 0 0 0,1 0-7 0 0,22 2 55 0 0,15-2 97 0 0,-13-4-108 0 0,-21 2-35 0 0,5-1 32 0 0,0-1 0 0 0,-1 0 0 0 0,6-3-41 0 0,1-5 12 0 0,-10 7-12 0 0,0 0 0 0 0,0 0 0 0 0,0 1-1 0 0,6-3 2 0 0,0-1-1 0 0,-2 1-8 0 0,0 0-75 0 0,1 1-195 0 0,-2 1 79 0 0,-3 1 65 0 0,8-7-138 0 0,-7 4 128 0 0,-6 6 116 0 0,19-19-578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5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273 103 7688 0 0,'0'0'166'0'0,"0"0"29"0"0,0 0 14 0 0,0-3-25 0 0,-1-4-145 0 0,-5 2-33 0 0,-1 0-13 0 0,4-2 29 0 0,3 3 57 0 0,0 4-79 0 0,0-2 165 0 0,-3-2 187 0 0,2 3-359 0 0,0 0 63 0 0,-1-1 53 0 0,0 0 43 0 0,-1-1 95 0 0,-7-7 562 0 0,6 6-497 0 0,1 1-95 0 0,1 1-88 0 0,-1-1 415 0 0,0 0-52 0 0,-9-6-72 0 0,4 5-174 0 0,0 3 35 0 0,7 1-274 0 0,1 0 0 0 0,0 0 0 0 0,0 0 0 0 0,0 0 0 0 0,0 0 0 0 0,0 0 1 0 0,0 0-1 0 0,0 0 0 0 0,0 0 0 0 0,0 0 0 0 0,0 0 0 0 0,-1 0 0 0 0,1 0 0 0 0,0 0 0 0 0,0 0 0 0 0,0 0 0 0 0,0 0 1 0 0,0 0-1 0 0,0 0 0 0 0,0 0 0 0 0,0 0 0 0 0,0 0 0 0 0,-1 0 0 0 0,1 0 0 0 0,0 0 0 0 0,0 0 0 0 0,0 0 0 0 0,0 0 0 0 0,0 0 1 0 0,0-1-1 0 0,0 1 0 0 0,0 0 0 0 0,0 0 0 0 0,0 0 0 0 0,0 0 0 0 0,0 0 0 0 0,0 0 0 0 0,0 0 0 0 0,0 0 0 0 0,0 0 1 0 0,0 0-1 0 0,0 0 0 0 0,-1-1 0 0 0,1 1 0 0 0,0 0 0 0 0,0 0 0 0 0,0 0 0 0 0,0 0 0 0 0,0 0 0 0 0,0 0 0 0 0,1 0 0 0 0,-1 0 1 0 0,0 0-1 0 0,0-1 0 0 0,0 1 0 0 0,0 0 0 0 0,0 0-7 0 0,0 0 17 0 0,0-1 0 0 0,0 0 0 0 0,0 1 0 0 0,0-1 0 0 0,-1 1 0 0 0,1-1 0 0 0,0 1 1 0 0,0-1-1 0 0,0 1 0 0 0,0-1 0 0 0,-1 1 0 0 0,1-1 0 0 0,0 1 0 0 0,0 0 0 0 0,-1-1 0 0 0,1 1 0 0 0,0-1 0 0 0,-1 1 0 0 0,1 0 1 0 0,-1-1-18 0 0,-10-3 400 0 0,-24 3 470 0 0,15 2-429 0 0,9-1-338 0 0,-7 0-2 0 0,13 3-27 0 0,-10 8-14 0 0,1-5-48 0 0,9 5-12 0 0,0-9 0 0 0,2-1 0 0 0,-7 16 0 0 0,-1 5-6 0 0,10-21 7 0 0,1-1-1 0 0,-1 1 1 0 0,1 0-1 0 0,-1 0 0 0 0,1-1 1 0 0,0 1-1 0 0,-1 0 1 0 0,1-1-1 0 0,0 1 0 0 0,0 0 1 0 0,-1 0-1 0 0,1 0 0 0 0,0-1 1 0 0,0 1-1 0 0,0 0 1 0 0,0 0-1 0 0,0 0 0 0 0,0 0 1 0 0,0-1-1 0 0,0 2 0 0 0,2 27-74 0 0,-2-27 72 0 0,0-1 1 0 0,0 1 0 0 0,0-1 0 0 0,1 1 0 0 0,-1 0 0 0 0,0-1 0 0 0,0 1 0 0 0,1-1 0 0 0,-1 1 0 0 0,1-1 1 0 0,13 16-43 0 0,-8-11 35 0 0,-1-1 3 0 0,11 11-44 0 0,-9-9 26 0 0,-4-4 15 0 0,0-1 1 0 0,0 0-1 0 0,0 0 0 0 0,1 0 1 0 0,-1 0-1 0 0,1 0 8 0 0,-1-1-1 0 0,-1 0 1 0 0,0 0-1 0 0,0 0 1 0 0,-1 0-1 0 0,1 0 1 0 0,0 0-1 0 0,0 1 0 0 0,0-1 1 0 0,-1 1-1 0 0,1-1 1 0 0,-1 1-1 0 0,1 0 1 0 0,0 0 0 0 0,3 10 0 0 0,-5-10 0 0 0,0-1 0 0 0,1 0 0 0 0,-1 0 0 0 0,1 0 0 0 0,-1 0 0 0 0,1 1 0 0 0,0-1 0 0 0,-1 0 0 0 0,1 0 0 0 0,0 0 0 0 0,0 0 0 0 0,0 0 0 0 0,0 0 0 0 0,0-1 0 0 0,0 1 0 0 0,0 0 0 0 0,0 0 0 0 0,1 0 0 0 0,49 21 0 0 0,-39-15 1 0 0,1 1 38 0 0,13 6 73 0 0,-12-8-46 0 0,-8 5-52 0 0,2-8-13 0 0,-8-3-1 0 0,0 0 0 0 0,0 0 0 0 0,0 0 0 0 0,0 0-1 0 0,1 0 1 0 0,-1 0 0 0 0,0 0 0 0 0,0 1 0 0 0,0-1 0 0 0,1 0 0 0 0,-1 0-1 0 0,0 0 1 0 0,0 0 0 0 0,0 0 0 0 0,0 0 0 0 0,1 0 0 0 0,-1 0 0 0 0,0 0-1 0 0,0 1 1 0 0,0-1 0 0 0,0 0 0 0 0,0 0 0 0 0,1 0 0 0 0,-1 0-1 0 0,0 0 1 0 0,0 1 0 0 0,0-1 0 0 0,0 0 0 0 0,0 0 0 0 0,0 0 0 0 0,0 1-1 0 0,0-1 1 0 0,0 0 0 0 0,0 0 0 0 0,0 0 0 0 0,0 0 0 0 0,0 1 0 0 0,2 9 23 0 0,-2 9 32 0 0,0-19-52 0 0,0 1-1 0 0,0-1 0 0 0,0 1 1 0 0,0 0-1 0 0,0-1 0 0 0,1 1 1 0 0,-2-1-1 0 0,1 1 0 0 0,0-1 1 0 0,0 1-1 0 0,0-1 1 0 0,0 1-1 0 0,0-1 0 0 0,0 1 1 0 0,0-1-1 0 0,-1 1 0 0 0,1-1 1 0 0,0 1-1 0 0,0-1 0 0 0,-1 1 1 0 0,1-1-1 0 0,0 1 1 0 0,-1-1-1 0 0,1 0 0 0 0,-1 1 1 0 0,1-1-1 0 0,0 0 0 0 0,-1 1 1 0 0,1-1-1 0 0,-1 0 0 0 0,1 1 1 0 0,-1-1-3 0 0,-6 5 42 0 0,2 2-1 0 0,5-7-38 0 0,0 1-1 0 0,-1-1 0 0 0,1 1 1 0 0,0-1-1 0 0,-1 1 0 0 0,1-1 1 0 0,0 0-1 0 0,-1 1 0 0 0,1-1 1 0 0,-1 1-1 0 0,1-1 1 0 0,0 0-1 0 0,-1 1 0 0 0,1-1 1 0 0,-1 0-1 0 0,1 0 0 0 0,-1 1 1 0 0,1-1-1 0 0,-1 0 0 0 0,1 0 1 0 0,-1 0-1 0 0,1 0 1 0 0,-1 0-1 0 0,1 0 0 0 0,-1 0 1 0 0,1 1-1 0 0,-1-1 0 0 0,0-1 1 0 0,1 1-1 0 0,-1 0 0 0 0,1 0 1 0 0,-1 0-3 0 0,0 0 0 0 0,0 0 1 0 0,1 0-1 0 0,-1 0 1 0 0,0 0-1 0 0,0 0 1 0 0,1 0-1 0 0,-1 0 0 0 0,0 0 1 0 0,1 1-1 0 0,-1-1 1 0 0,0 0-1 0 0,0 0 1 0 0,1 1-1 0 0,-1-1 1 0 0,0 0-1 0 0,1 1 0 0 0,-1-1 1 0 0,1 1-1 0 0,-1-1 1 0 0,1 1-1 0 0,-1-1 1 0 0,1 1-1 0 0,-1-1 1 0 0,1 1-1 0 0,-1 0 0 0 0,1-1 0 0 0,-1 1 0 0 0,1 0 0 0 0,0-1 0 0 0,-1 1 0 0 0,1 0 0 0 0,-1-1 0 0 0,1 1 0 0 0,-1-1 0 0 0,0 1 0 0 0,1-1 0 0 0,-1 0 0 0 0,1 1 0 0 0,-1-1 0 0 0,0 0 0 0 0,1 1 0 0 0,-1-1 0 0 0,0 0 0 0 0,1 1 0 0 0,-1-1 0 0 0,0 0 0 0 0,0 0 0 0 0,1 0 0 0 0,-1 0 0 0 0,0 0 0 0 0,0 0 0 0 0,1 0 0 0 0,-1 0 0 0 0,-58 0 2 0 0,33 0 49 0 0,13-2-64 0 0,3-3-89 0 0,-4-2-111 0 0,10 6 120 0 0,1 1 36 0 0,-8 0-14 0 0,5 0 24 0 0,1 0-47 0 0,1-1-7 0 0,1 1-41 0 0,0-1-13 0 0,-1 1-37 0 0,1-1-42 0 0,0-1-47 0 0,1 1-29 0 0,0 0-52 0 0,0-1-45 0 0,0 0-39 0 0,-2-1-543 0 0,-1 1-91 0 0,-2 0-746 0 0,-3 1-1028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5.6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 11072 0 0,'0'0'324'0'0,"0"0"-3"0"0,0 0-238 0 0,-2 0-49 0 0,-5 0-6 0 0,2 0 28 0 0,3 0 59 0 0,1 0 136 0 0,1 0 235 0 0,0 0 24 0 0,0 0-215 0 0,0 0-132 0 0,0 0-45 0 0,0 0-1 0 0,0 0 19 0 0,0 0-21 0 0,3 0-22 0 0,-1 0-93 0 0,0 0-31 0 0,0 0-28 0 0,-1 1-40 0 0,0-1-22 0 0,1 0-41 0 0,-1 1-45 0 0,0 0-53 0 0,-1 0-55 0 0,1 0-51 0 0,-1 0-47 0 0,1 0-40 0 0,-1 1-135 0 0,0 0-40 0 0,0 0-164 0 0,0 2-439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6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325 103 5960 0 0,'0'0'132'0'0,"0"0"17"0"0,3 0 12 0 0,-2 0-151 0 0,-1 0 0 0 0,1 0-1 0 0,0 0 1 0 0,0 0-1 0 0,-1 0 1 0 0,1 0 0 0 0,0 0-1 0 0,0 0 1 0 0,-1-1-1 0 0,1 1 1 0 0,0 0 0 0 0,-1 0-1 0 0,1-1 1 0 0,0 1-1 0 0,-1-1-9 0 0,3-4 38 0 0,0-1 50 0 0,1 4 68 0 0,3 1 182 0 0,-7 1-338 0 0,0 0 12 0 0,1 0-1 0 0,-1 0 1 0 0,0 0-1 0 0,0 0 1 0 0,0 0-1 0 0,0 0 0 0 0,0 0 1 0 0,0 0-1 0 0,0 0 1 0 0,0 0-1 0 0,0 0 0 0 0,1 0 1 0 0,-1 0-1 0 0,0 0 1 0 0,0 0-1 0 0,0 0 0 0 0,0 0 1 0 0,0 0-1 0 0,0 0 1 0 0,0 0-1 0 0,0 0 1 0 0,0 0-1 0 0,0 0 0 0 0,1 0 1 0 0,-1 0-1 0 0,0 0 1 0 0,0 0-1 0 0,0 0 0 0 0,0 0 1 0 0,0 0-1 0 0,0 0 1 0 0,0 0-1 0 0,0 0 1 0 0,0-1-1 0 0,0 1 0 0 0,0 0 1 0 0,0 0-1 0 0,0 0 1 0 0,0 0-1 0 0,0 0 0 0 0,0 0 1 0 0,0 0-1 0 0,0 0 1 0 0,0 0-1 0 0,0 0 1 0 0,0-1-1 0 0,0 1 0 0 0,0 0 1 0 0,0 0-1 0 0,0 0 1 0 0,0 0-1 0 0,0 0 0 0 0,0 0 1 0 0,0 0-1 0 0,0 0 1 0 0,0 0-1 0 0,0-1-11 0 0,0-1 236 0 0,0 1-96 0 0,1-1-78 0 0,-1 1-36 0 0,2-3-27 0 0,-1 3 47 0 0,0 0 87 0 0,0 1-21 0 0,0-1 37 0 0,0 1 19 0 0,0 0 37 0 0,0 0 42 0 0,0-1 43 0 0,1 1 48 0 0,-1 0 52 0 0,1 0 56 0 0,-1 0 58 0 0,-1-3-172 0 0,0 2-318 0 0,0 0 39 0 0,0-2 146 0 0,0-1 129 0 0,0-6 547 0 0,0 7-633 0 0,0 1-118 0 0,0 0-68 0 0,0 1-84 0 0,0 0-99 0 0,0 1 132 0 0,0 0 0 0 0,0 0 1 0 0,0 0-1 0 0,0 0 0 0 0,0-1 1 0 0,0 1-1 0 0,0 0 0 0 0,0 0 1 0 0,1 0-1 0 0,-1 0 1 0 0,0 0-1 0 0,0 0 0 0 0,-1 0 1 0 0,1 0-1 0 0,0 0 0 0 0,0-1 1 0 0,0 1-1 0 0,0 0 0 0 0,0 0 1 0 0,0 0-1 0 0,0 0 0 0 0,0 0 1 0 0,0 0-1 0 0,0 0 0 0 0,0 0 1 0 0,0 0-1 0 0,0 0 1 0 0,0-1-1 0 0,0 1 0 0 0,0 0 1 0 0,0 0-1 0 0,0 0 0 0 0,0 0 1 0 0,-1 0-1 0 0,1 0 0 0 0,0 0 1 0 0,0 0-1 0 0,0 0 0 0 0,0 0 1 0 0,0 0-1 0 0,0 0 1 0 0,0 0-1 0 0,0 0 0 0 0,0 0 1 0 0,0 0-1 0 0,-1 0 0 0 0,1 0 1 0 0,0 0-1 0 0,0 0 0 0 0,0 0 1 0 0,0 0-1 0 0,0 0 0 0 0,0 0 1 0 0,0 0-1 0 0,0 0 1 0 0,0 0-1 0 0,-1 0-5 0 0,-2 0 110 0 0,1 0-62 0 0,0 1 0 0 0,0-1 0 0 0,0 0 0 0 0,0 0 0 0 0,0 0 0 0 0,0-1 0 0 0,0 1 0 0 0,0 0 1 0 0,0-1-1 0 0,0 0 0 0 0,-1 0-48 0 0,-2-6 205 0 0,5 7-194 0 0,0-1 0 0 0,-1 1 1 0 0,1-1-1 0 0,0 1 0 0 0,0-1 0 0 0,-1 1 1 0 0,1 0-1 0 0,0-1 0 0 0,-1 1 0 0 0,1-1 1 0 0,-1 1-1 0 0,1 0 0 0 0,-1-1 0 0 0,1 1 1 0 0,-1 0-1 0 0,1 0 0 0 0,0-1 0 0 0,-1 1 1 0 0,0 0-1 0 0,1 0 0 0 0,-1 0 0 0 0,1 0 1 0 0,-1 0-1 0 0,1 0 0 0 0,-1 0 0 0 0,1-1 1 0 0,-1 2-1 0 0,1-1 0 0 0,-1 0 0 0 0,1 0 1 0 0,-1 0-1 0 0,0 0-11 0 0,-13 0 235 0 0,8-3-3 0 0,5 2-206 0 0,-1 0 0 0 0,0-1 0 0 0,1 1 0 0 0,-1 0 0 0 0,0 0 0 0 0,0 0 0 0 0,1 0 0 0 0,-1 0 0 0 0,0 1 0 0 0,0-1 0 0 0,0 1 0 0 0,0-1 0 0 0,-1 1-26 0 0,-33-2 303 0 0,33 2-280 0 0,-11 0 101 0 0,8 3-59 0 0,-1 3-61 0 0,5-5 5 0 0,0 0 0 0 0,-1 0 0 0 0,1 0 0 0 0,0 0 0 0 0,0-1 0 0 0,-1 1 0 0 0,1 0 0 0 0,0-1 0 0 0,-1 0 0 0 0,0 0-9 0 0,-12 1 12 0 0,13-1-12 0 0,0 0 0 0 0,0 0 0 0 0,0 1 0 0 0,1-1 0 0 0,-1 1 0 0 0,0-1 0 0 0,1 1 0 0 0,-1-1 0 0 0,0 1 0 0 0,1 0 0 0 0,-1 0 0 0 0,0 0 0 0 0,1 0 0 0 0,-1 0 1 0 0,-6 4-1 0 0,-44 18 0 0 0,45-20 0 0 0,3-1 0 0 0,0 0 0 0 0,0-1 0 0 0,1 1 0 0 0,-1 1 0 0 0,1-1 0 0 0,-1 0 0 0 0,1 1 0 0 0,0 0 0 0 0,-1 0 0 0 0,-1 2 0 0 0,4 1 0 0 0,-1-2 0 0 0,-15 6 0 0 0,16-9 0 0 0,0 0 0 0 0,-1-1 0 0 0,1 1 0 0 0,0 0 0 0 0,0 0 0 0 0,0 0 0 0 0,0 0 0 0 0,0 1 0 0 0,0-1 0 0 0,0 0 0 0 0,0 0 0 0 0,0 1 0 0 0,-2 13 7 0 0,3 10-72 0 0,0-14 51 0 0,0-9 14 0 0,0 0 0 0 0,0-1 0 0 0,0 1 0 0 0,0-1 0 0 0,1 1 0 0 0,-1-1 0 0 0,0 1 0 0 0,1-1 0 0 0,-1 1 0 0 0,1 0 0 0 0,13 23-5 0 0,0 1-44 0 0,-9-15 35 0 0,-4-9 11 0 0,-1-1 1 0 0,1 0-1 0 0,-1 0 0 0 0,1 0 0 0 0,-1 1 0 0 0,1-1 1 0 0,-1 0-1 0 0,1 0 0 0 0,0 0 0 0 0,0 0 1 0 0,0 0-1 0 0,-1 0 0 0 0,1 0 0 0 0,0 0 0 0 0,0-1 1 0 0,0 1-1 0 0,0 0 0 0 0,1 0 3 0 0,13 5-21 0 0,-7 8-22 0 0,9-2 33 0 0,12 10 10 0 0,-24-17-7 0 0,0-1 1 0 0,1 1-1 0 0,-1-1 1 0 0,1 0 0 0 0,1-1 6 0 0,-1 1-7 0 0,0 0 1 0 0,-1 0-1 0 0,1 0 1 0 0,-1 1 0 0 0,1 0 6 0 0,0 0 0 0 0,1 0 0 0 0,-1 0 0 0 0,1-1 0 0 0,0 0 0 0 0,3 1 0 0 0,-4-2-2 0 0,1 1 0 0 0,-1-1-1 0 0,0 1 1 0 0,-1 0 0 0 0,1 1 2 0 0,3 9-43 0 0,5-8 33 0 0,20 22 24 0 0,-29-25 2 0 0,-4-3-11 0 0,0 1 0 0 0,0-1 1 0 0,-1 0-1 0 0,1 0 0 0 0,0 1 1 0 0,-1-1-1 0 0,1 1 0 0 0,-1-1 1 0 0,1 1-1 0 0,0-1 0 0 0,-1 1 1 0 0,1-1-1 0 0,-1 1 0 0 0,1-1 1 0 0,-1 1-1 0 0,0 0 0 0 0,1-1 1 0 0,-1 1-1 0 0,0 0 0 0 0,1-1 1 0 0,-1 1-1 0 0,0 0-5 0 0,3 4 21 0 0,-2-3-15 0 0,0-1 0 0 0,0 1 0 0 0,0-1 0 0 0,0 1 0 0 0,0-1 0 0 0,0 1 0 0 0,1-1 0 0 0,-1 0 0 0 0,0 0 0 0 0,1 1-6 0 0,0-2 2 0 0,-1 1 0 0 0,0 0 1 0 0,0 0-1 0 0,0 1 0 0 0,0-1 0 0 0,0 0 0 0 0,0 0 0 0 0,0 0 0 0 0,0 1 0 0 0,0-1 0 0 0,0 1-2 0 0,0 2-8 0 0,0 0-1 0 0,0 0 0 0 0,0 0 0 0 0,0 1 0 0 0,-1-1 0 0 0,0 0 1 0 0,0 0-1 0 0,0 2 9 0 0,0 36-7 0 0,0-36 21 0 0,-3 0 80 0 0,-11 5-2 0 0,0-5-10 0 0,8 5-4 0 0,-8-5-5 0 0,0 5-1 0 0,8-8 0 0 0,5-3-65 0 0,-1 0-1 0 0,0 1 0 0 0,1-1 0 0 0,-1 0 0 0 0,1 1 0 0 0,-1-1 0 0 0,1 1 1 0 0,-1 0-1 0 0,1 0 0 0 0,-1-1 0 0 0,1 2-6 0 0,-15 5 18 0 0,3-5 11 0 0,1 0 0 0 0,-1-1 0 0 0,0-1 0 0 0,0 0 0 0 0,-8-1-29 0 0,-10 0 1 0 0,16-2-15 0 0,4-3-45 0 0,3 1-12 0 0,-7-1-106 0 0,11-1 53 0 0,-2 1-37 0 0,-4 5 16 0 0,7 1-10 0 0,1 0 68 0 0,-1-1 42 0 0,-2-1 17 0 0,4 1-22 0 0,0 0-39 0 0,1-1-50 0 0,-1 0-61 0 0,1 0-73 0 0,0-1-83 0 0,-1 0-94 0 0,1 0-105 0 0,0 2 206 0 0,0 0-48 0 0,0 0-43 0 0,0-1-37 0 0,0 1-138 0 0,0-1-36 0 0,0-4-1433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6.9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0 223 6160 0 0,'0'0'133'0'0,"0"0"23"0"0,3 0 13 0 0,19 0-34 0 0,4 0-88 0 0,-15 0-37 0 0,-2 2 28 0 0,2 3 40 0 0,4 2 89 0 0,-15-7-146 0 0,1 1 0 0 0,0-1 0 0 0,-1 0 0 0 0,1 0 0 0 0,0 1 0 0 0,-1-1 0 0 0,1 0 0 0 0,0 0 0 0 0,0 0 0 0 0,-1 1 0 0 0,1-1 0 0 0,0 0 0 0 0,0 0 0 0 0,-1 0 0 0 0,1 0-21 0 0,7 0 69 0 0,2 0 58 0 0,1 0 49 0 0,0 0 40 0 0,12 0 246 0 0,28 0 717 0 0,-39-2-956 0 0,1-5 10 0 0,1 0-16 0 0,-2 6-23 0 0,2 0 15 0 0,-2-1-56 0 0,2-2-29 0 0,5-1-12 0 0,-13 2-78 0 0,-2 2 8 0 0,0 0-1 0 0,0-1 1 0 0,0 0 0 0 0,0 0 0 0 0,-1 0 0 0 0,1 0 0 0 0,-1 0 0 0 0,1-1 0 0 0,-1 0-42 0 0,10-9 100 0 0,-9 7-89 0 0,10-9 53 0 0,-8 11-11 0 0,-5 3-51 0 0,0 0 0 0 0,-1 0-1 0 0,1 0 1 0 0,0 0 0 0 0,0 0 0 0 0,-1 0-1 0 0,1 0 1 0 0,0 0 0 0 0,-1 0 0 0 0,1-1 0 0 0,0 1-1 0 0,-1 0 1 0 0,1-1 0 0 0,0 1 0 0 0,-1 0-2 0 0,1-1 5 0 0,-1 0 0 0 0,1 1 1 0 0,-1-1-1 0 0,0 0 0 0 0,0 1 1 0 0,1-1-1 0 0,-1 0 0 0 0,0 0 1 0 0,0 1-1 0 0,0-1 0 0 0,0 0 1 0 0,0 0-1 0 0,0 1 0 0 0,0-1 1 0 0,0 0-6 0 0,3-11 134 0 0,5 2-31 0 0,-7 10-97 0 0,0-1 1 0 0,0 0-1 0 0,-1 1 1 0 0,1-1-1 0 0,0 0 1 0 0,-1 1-1 0 0,1-1 0 0 0,-1 0 1 0 0,1 0-1 0 0,-1 1 1 0 0,1-1-1 0 0,-1 0 0 0 0,0-1-6 0 0,0-6 71 0 0,-5-5 42 0 0,-6-1-25 0 0,8 8 0 0 0,3-5 4 0 0,-3 5 17 0 0,1 4-98 0 0,-2-2 34 0 0,-13-13 197 0 0,12 12-171 0 0,-1 2 104 0 0,-5 3 17 0 0,5-3 7 0 0,-5-8-11 0 0,5 8-50 0 0,3 3-95 0 0,1 0-26 0 0,0-1 1 0 0,0 1-1 0 0,0 0 0 0 0,0 0 1 0 0,0 0-1 0 0,0 1 0 0 0,0-1 1 0 0,0 0-1 0 0,0 1 0 0 0,0 0 1 0 0,-1 0-18 0 0,-2 6 76 0 0,5-6-73 0 0,-1-1 1 0 0,1 0 0 0 0,0 1-1 0 0,0-1 1 0 0,-1 1 0 0 0,1-1 0 0 0,0 0-1 0 0,0 1 1 0 0,-1-1 0 0 0,1 0-1 0 0,0 1 1 0 0,-1-1 0 0 0,1 0-1 0 0,-1 0 1 0 0,1 1 0 0 0,0-1 0 0 0,-1 0-1 0 0,1 0 1 0 0,-1 1 0 0 0,1-1-1 0 0,0 0 1 0 0,-1 0 0 0 0,1 0-1 0 0,-1 0 1 0 0,1 0 0 0 0,-1 0-1 0 0,1 0 1 0 0,-1 0 0 0 0,1 0 0 0 0,-1 0-1 0 0,1 0-3 0 0,-6 3 74 0 0,4-1-61 0 0,0-1 0 0 0,0 1 0 0 0,0-1 0 0 0,-1 0 0 0 0,1 1 0 0 0,0-1 0 0 0,-2 0-13 0 0,-8 5 41 0 0,-5 8-29 0 0,0 0-2 0 0,11-11 3 0 0,6-3-11 0 0,-1 0 1 0 0,0 1-1 0 0,1-1 0 0 0,-1 0 0 0 0,0 1 0 0 0,1-1 1 0 0,-1 0-1 0 0,0 1 0 0 0,1-1 0 0 0,-1 1 1 0 0,1-1-1 0 0,-1 1 0 0 0,1 0 0 0 0,-1-1 1 0 0,1 1-1 0 0,-1-1 0 0 0,1 1 0 0 0,0 0 0 0 0,-1-1 1 0 0,1 1-1 0 0,0 0 0 0 0,-1 0-2 0 0,-1 4 8 0 0,-1 1 17 0 0,0 1-1 0 0,-1 0 0 0 0,1-1 0 0 0,-1 1 1 0 0,-1-1-1 0 0,1 0 0 0 0,-1 0-24 0 0,0 0 21 0 0,0 0 1 0 0,1 0-1 0 0,0 1 0 0 0,0-1 0 0 0,1 1 1 0 0,-1 0-22 0 0,1-1 32 0 0,3-4-23 0 0,-1-1 0 0 0,1 1 0 0 0,-1-1 0 0 0,1 1 0 0 0,0 0 0 0 0,0-1 0 0 0,-1 1 0 0 0,1-1 0 0 0,0 1 0 0 0,1 0-9 0 0,-1-1 16 0 0,0 1 0 0 0,0-1-1 0 0,-1 1 1 0 0,1-1 0 0 0,0 1 0 0 0,0-1 0 0 0,-1 1 0 0 0,1-1-1 0 0,-1 1 1 0 0,1 0-16 0 0,-5 6 81 0 0,4-7-61 0 0,0 1 0 0 0,0-1 0 0 0,0 1-1 0 0,0-1 1 0 0,0 1 0 0 0,0-1 0 0 0,1 1 0 0 0,-1 0-1 0 0,1-1 1 0 0,-1 1 0 0 0,1 0 0 0 0,-1 0 0 0 0,1-1-1 0 0,0 1 1 0 0,0 0 0 0 0,0 0 0 0 0,0 0-1 0 0,0-1 1 0 0,1 1 0 0 0,-1 0 0 0 0,0 0 0 0 0,1-1-1 0 0,-1 1 1 0 0,1 1-20 0 0,5 5 29 0 0,-5-6-28 0 0,0-1 0 0 0,0 1 0 0 0,0-1 0 0 0,-1 1 0 0 0,1 0 1 0 0,0-1-1 0 0,-1 1 0 0 0,1 0 0 0 0,-1 0 0 0 0,1-1 0 0 0,-1 1 0 0 0,0 0 0 0 0,0 0 0 0 0,1 0-1 0 0,-1 0 4 0 0,0-1 0 0 0,0 1 0 0 0,0 0-1 0 0,1 0 1 0 0,-1 0 0 0 0,1-1 0 0 0,-1 1-1 0 0,1 0 1 0 0,0-1 0 0 0,-1 1 0 0 0,1-1 0 0 0,0 1-1 0 0,0 0 1 0 0,0-1-4 0 0,5 8 1 0 0,-1 5-1 0 0,7-8 0 0 0,-5 6 0 0 0,-7-11 0 0 0,1 0 0 0 0,-1 0 0 0 0,1 0 0 0 0,-1 0 0 0 0,1 0 0 0 0,-1 1 0 0 0,1-1 0 0 0,0 0 0 0 0,0-1 0 0 0,0 1 0 0 0,-1 0 0 0 0,1 0 0 0 0,0 0 0 0 0,0 0 0 0 0,0-1 0 0 0,1 1 0 0 0,19 9-32 0 0,13 7-106 0 0,-18-7 102 0 0,1-1 8 0 0,13-3 58 0 0,2-4-18 0 0,-9-2-73 0 0,-9 0-29 0 0,-9 0-22 0 0,7 0 51 0 0,-9 0-11 0 0,1 0-71 0 0,-1 0-18 0 0,-1 0-60 0 0,1 0-69 0 0,-1 0-81 0 0,0 0 27 0 0,0 0-53 0 0,-1 0-46 0 0,1 0-42 0 0,0 0-142 0 0,0 0-40 0 0,1 0-173 0 0,0 0-463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8.8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274 563 9040 0 0,'-7'-6'115'0'0,"-5"-7"248"0"0,6 8-233 0 0,1 1-59 0 0,3 2-78 0 0,0 1-36 0 0,0 1 44 0 0,1-1 0 0 0,-1 1 0 0 0,1-1 0 0 0,-1 1 0 0 0,1 0 0 0 0,-1-1 1 0 0,1 1-1 0 0,-1 0 0 0 0,0 0 0 0 0,1 0-1 0 0,1 0 0 0 0,-11-1 26 0 0,2-2 58 0 0,3-2 62 0 0,0 0 68 0 0,1 2 317 0 0,-1 3-103 0 0,0 0-71 0 0,0 0-62 0 0,0 0-53 0 0,-5 0 97 0 0,1 0-130 0 0,-13 0 207 0 0,17 0-259 0 0,0 0 37 0 0,0 3 50 0 0,-9 8-35 0 0,2-8-36 0 0,7 0-20 0 0,-8 11-122 0 0,0 3-21 0 0,3 9 42 0 0,-1-1-50 0 0,7-16-2 0 0,4-8 0 0 0,0 1 0 0 0,0 0 0 0 0,0-1 0 0 0,0 1 0 0 0,0-1 0 0 0,1 1 0 0 0,-1 0 0 0 0,1 0 0 0 0,-1-1 0 0 0,1 1 0 0 0,-1 0 0 0 0,1 0 0 0 0,0 0 0 0 0,0-1 0 0 0,0 2 0 0 0,0 97 0 0 0,0-98 0 0 0,0 0 0 0 0,0-1 0 0 0,1 1 0 0 0,-1 0 0 0 0,1 0 0 0 0,-1 0 0 0 0,1-1 0 0 0,-1 1 0 0 0,1 0 0 0 0,0 0 0 0 0,0-1 0 0 0,0 1 0 0 0,0-1 0 0 0,0 1 0 0 0,0-1 0 0 0,0 1 0 0 0,1-1 0 0 0,-1 0 0 0 0,0 1 0 0 0,1-1 0 0 0,15 16 0 0 0,-15-15 0 0 0,0-1 0 0 0,-1 1 0 0 0,1-1 0 0 0,0 1 0 0 0,0-1 0 0 0,0 0 0 0 0,0 0 0 0 0,0 0 0 0 0,3 1 0 0 0,0-1 9 0 0,-1 0 1 0 0,1 0-1 0 0,0-1 1 0 0,0 0-1 0 0,0 0 1 0 0,3 0-10 0 0,1 0 7 0 0,57 0-7 0 0,-49-3-15 0 0,-6-3-39 0 0,-2 1 0 0 0,16-5-70 0 0,-2 0 32 0 0,-4-7-94 0 0,-1 3-51 0 0,-8 9 97 0 0,-8 4 113 0 0,-1 1 1 0 0,1-1-1 0 0,-1 0 1 0 0,1 0-1 0 0,-1 0 1 0 0,1 0-1 0 0,-1 0 1 0 0,0 0-1 0 0,0 0 1 0 0,1 0 26 0 0,0-2-48 0 0,0-1 0 0 0,-1 1 0 0 0,1 0 0 0 0,-1-1 0 0 0,0 1 0 0 0,1-2 48 0 0,13-21-199 0 0,-2 4-19 0 0,-9 9 67 0 0,-3-5 0 0 0,0 0 3 0 0,5 2-18 0 0,-5 12 129 0 0,1 1 1 0 0,-1-1-1 0 0,0 1 1 0 0,0-1 0 0 0,0 0-1 0 0,-1 0 1 0 0,1 0-1 0 0,-1 1 1 0 0,0-2 36 0 0,-3-21-183 0 0,-2 1 66 0 0,2 17 88 0 0,1 0-1 0 0,1 0 1 0 0,-1-1-1 0 0,2 1 1 0 0,-1-2 29 0 0,1 3-20 0 0,-1-1 0 0 0,0 1 0 0 0,0 0 1 0 0,-1 0-1 0 0,0 0 0 0 0,0 0 20 0 0,-3-11-29 0 0,-1-16 16 0 0,-5-3 13 0 0,7 16-8 0 0,-3-15 11 0 0,-2 8 55 0 0,4 13-4 0 0,0-1 52 0 0,-3-18 217 0 0,-5-15 286 0 0,10 39-409 0 0,2 1-52 0 0,0 0-24 0 0,2-4 1 0 0,0 3-15 0 0,-3-5 85 0 0,-5 0 20 0 0,0 3-22 0 0,6 0-26 0 0,1-2 41 0 0,0 11-16 0 0,0 3-6 0 0,0 0-14 0 0,0 0-51 0 0,0 0-22 0 0,0 0-3 0 0,0 3-16 0 0,2 26-16 0 0,4-19-48 0 0,0-1-6 0 0,1 7 29 0 0,0 5-22 0 0,-4-10-5 0 0,9 20 55 0 0,0 0 1 0 0,12 17-68 0 0,-18-36 3 0 0,-2-3 3 0 0,-1-1 1 0 0,0 1 0 0 0,0-1 0 0 0,-1 1-1 0 0,0 0 1 0 0,-1 2-7 0 0,1 1 26 0 0,1 0 0 0 0,0-1 0 0 0,1 1 0 0 0,0 1-26 0 0,4 7 63 0 0,18 42 162 0 0,-23-56-193 0 0,0 0 0 0 0,-1 0 0 0 0,0 1 0 0 0,1 2-32 0 0,-2 0 33 0 0,1 0 1 0 0,-1 0 0 0 0,-1 0-1 0 0,0 3-33 0 0,1-3 35 0 0,-1 0-1 0 0,1 0 1 0 0,1-1 0 0 0,0 1-1 0 0,1 3-34 0 0,-1-4 35 0 0,0-1-1 0 0,0 1 1 0 0,-1 0-1 0 0,0 0 1 0 0,-1 2-35 0 0,0 36 199 0 0,0 31 226 0 0,0-46-274 0 0,0-27-128 0 0,0 0 0 0 0,0 1-1 0 0,-1-1 1 0 0,0 0-1 0 0,0 0 1 0 0,0 0-1 0 0,0 0 1 0 0,-1 0-1 0 0,1 0 1 0 0,-1 0-1 0 0,-2 2-22 0 0,3-4 12 0 0,1-1 0 0 0,-1 1-1 0 0,1-1 1 0 0,0 1-1 0 0,-1-1 1 0 0,1 1-1 0 0,0-1 1 0 0,0 1 0 0 0,0-1-1 0 0,0 1-11 0 0,0 0 10 0 0,0-1 0 0 0,0 1 0 0 0,0-1 0 0 0,0 1 0 0 0,0 0 0 0 0,-1-1-1 0 0,1 1 1 0 0,0-1 0 0 0,-1 1 0 0 0,0-1-10 0 0,-10 13 89 0 0,8-8-1 0 0,3 5 7 0 0,0-11-93 0 0,0 1 0 0 0,0-1 1 0 0,0 0-1 0 0,0 0 0 0 0,0 0 0 0 0,0 0 0 0 0,0 0 0 0 0,0 0 0 0 0,0 0 0 0 0,0 0 1 0 0,0 0-1 0 0,0 1 0 0 0,0-1 0 0 0,0 0 0 0 0,0 0 0 0 0,0 0 0 0 0,0 0 0 0 0,0 0 1 0 0,0 0-1 0 0,0 0 0 0 0,0 0 0 0 0,0 0 0 0 0,0 1 0 0 0,0-1 0 0 0,0 0 0 0 0,0 0 1 0 0,0 0-1 0 0,0 0 0 0 0,0 0 0 0 0,0 0 0 0 0,0 0 0 0 0,0 0 0 0 0,-1 0 1 0 0,1 0-1 0 0,0 0 0 0 0,0 0 0 0 0,0 0 0 0 0,0 0 0 0 0,0 0 0 0 0,0 0 0 0 0,0 0 1 0 0,0 0-1 0 0,0 0 0 0 0,0 0 0 0 0,-1 1 0 0 0,1-1 0 0 0,0 0 0 0 0,0 0 0 0 0,0-1 1 0 0,0 1-1 0 0,0 0 0 0 0,0 0 0 0 0,0 0 0 0 0,0 0 0 0 0,0 0 0 0 0,-1 0 0 0 0,1 0-2 0 0,-11 0 130 0 0,9 0-120 0 0,2 0-46 0 0,-1 0-33 0 0,1 0-21 0 0,0 0-33 0 0,0 0-40 0 0,0 0-44 0 0,0 0-46 0 0,0 0-46 0 0,0 0-40 0 0,0 0-38 0 0,0 0-249 0 0,0 0-61 0 0,0 0-48 0 0,0 0-36 0 0,0 0-1389 0 0,0 0-1236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9.5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9960 0 0,'0'0'222'0'0,"0"0"30"0"0,0 0 20 0 0,0 0-24 0 0,0 0-105 0 0,0 0-50 0 0,0 0 93 0 0,0 0 168 0 0,3 3 20 0 0,8 8-6 0 0,-8-5-34 0 0,-3-6-315 0 0,0 1 0 0 0,0 0 0 0 0,0-1 0 0 0,0 1 0 0 0,0 0 0 0 0,1-1 0 0 0,-1 1 0 0 0,0-1 0 0 0,0 1-1 0 0,0 0 1 0 0,1-1 0 0 0,-1 1 0 0 0,0-1 0 0 0,1 1 0 0 0,-1-1 0 0 0,0 1 0 0 0,1-1 0 0 0,-1 1 0 0 0,1-1 0 0 0,-1 1 0 0 0,1-1-1 0 0,-1 0 1 0 0,1 1 0 0 0,0-1-19 0 0,-1 1 20 0 0,1-1 0 0 0,0 1 0 0 0,-1-1 0 0 0,1 1 0 0 0,0-1-1 0 0,-1 1 1 0 0,1-1 0 0 0,-1 1 0 0 0,1 0 0 0 0,-1-1 0 0 0,1 1 0 0 0,-1 0 0 0 0,0-1-1 0 0,1 1 1 0 0,-1 0 0 0 0,0 0 0 0 0,0-1 0 0 0,1 1 0 0 0,-1 0 0 0 0,0 0-1 0 0,0 0 1 0 0,0-1 0 0 0,0 1 0 0 0,0 0 0 0 0,0 0-20 0 0,0 7 126 0 0,0-6-89 0 0,-1 0 1 0 0,1 1-1 0 0,0-1 0 0 0,1 0 0 0 0,-1 1 1 0 0,0-1-1 0 0,1 0 0 0 0,-1 1 0 0 0,1-1 1 0 0,0 1-38 0 0,4 6 111 0 0,-4-8-86 0 0,0 1-1 0 0,0-1 1 0 0,0 1 0 0 0,0 0-1 0 0,0-1 1 0 0,-1 1 0 0 0,1 0 0 0 0,0-1-1 0 0,-1 1 1 0 0,0 0 0 0 0,1 0-1 0 0,-1-1 1 0 0,0 1 0 0 0,0 0-25 0 0,2 14 163 0 0,4 2-33 0 0,0-1-34 0 0,-4 5 23 0 0,-2-8-21 0 0,4 4 49 0 0,7 14 9 0 0,-5 2-10 0 0,-1-16-74 0 0,-3-12-37 0 0,0 2 0 0 0,0-1 1 0 0,-1 0-1 0 0,0 0 0 0 0,0 1 1 0 0,-1-1-36 0 0,1 4 51 0 0,1 0 1 0 0,-1-1 0 0 0,2 1 0 0 0,0-1 0 0 0,0 1 0 0 0,3 5-52 0 0,7 23 142 0 0,-8-5-65 0 0,1-17-44 0 0,-4-14-22 0 0,-1 0-1 0 0,0 1 1 0 0,0-1 0 0 0,0 0 0 0 0,0 1-1 0 0,0-1 1 0 0,-1 1 0 0 0,0-1-1 0 0,0 4-10 0 0,1 2 28 0 0,0 0-1 0 0,1 0 1 0 0,0-1-1 0 0,0 1 0 0 0,4 7-27 0 0,-5-13 7 0 0,3 15 62 0 0,-5 5-8 0 0,0-13-31 0 0,1-8-15 0 0,1 0-1 0 0,-1 0 1 0 0,0 0-1 0 0,0 0 0 0 0,1 1 1 0 0,-1-1-1 0 0,1 0 0 0 0,0 0 1 0 0,-1 0-1 0 0,1-1 0 0 0,0 1 1 0 0,0 0-1 0 0,2 1-14 0 0,2 8 125 0 0,-3 3 45 0 0,-2 0 44 0 0,0-11-18 0 0,0-3-85 0 0,0 0-42 0 0,0 0-5 0 0,0 0 6 0 0,0 0 20 0 0,0 0 6 0 0,0 0 0 0 0,0 0 0 0 0,0 0 2 0 0,0 0 4 0 0,3 0 2 0 0,12 0-5 0 0,-14 0-91 0 0,1 0-1 0 0,-1 0 1 0 0,1 0-1 0 0,-1 0 1 0 0,1 0 0 0 0,-1-1-1 0 0,1 1 1 0 0,0-1-1 0 0,-1 1 1 0 0,1-1-8 0 0,20-10 54 0 0,-20 10-53 0 0,1 0 0 0 0,-1 0 0 0 0,0 0 0 0 0,0 0 1 0 0,0 0-1 0 0,0 0 0 0 0,0-1 0 0 0,0 1 0 0 0,1-2-1 0 0,1-1 12 0 0,2 1 31 0 0,-2 3-36 0 0,-2 0-6 0 0,1 0-1 0 0,0 1 0 0 0,-1-2 1 0 0,1 1-1 0 0,-1 0 0 0 0,1 0 1 0 0,-1-1-1 0 0,1 0 0 0 0,1 0 0 0 0,5-4 0 0 0,-8 4 0 0 0,0 0 0 0 0,1 0 0 0 0,0 0 0 0 0,-1 0 0 0 0,1 0 0 0 0,0 1 0 0 0,-1-1 0 0 0,1 0 0 0 0,0 1 0 0 0,-1 0 0 0 0,1-1 0 0 0,0 1 0 0 0,0 0 0 0 0,0 0 0 0 0,0 0 0 0 0,0 0 0 0 0,0-1 0 0 0,0 1 0 0 0,0 0 0 0 0,-1-1 0 0 0,1 1 0 0 0,0-1 0 0 0,0 0 0 0 0,0 0 0 0 0,-1 1 0 0 0,1-1 0 0 0,0 0 0 0 0,-1-1 0 0 0,1 1 0 0 0,0 0 0 0 0,-1 0 0 0 0,1 0 0 0 0,0 1 0 0 0,0-1 0 0 0,0 0 0 0 0,-1 1 0 0 0,1-1 0 0 0,0 1 0 0 0,0-1 0 0 0,0 1 0 0 0,0 0 0 0 0,0 0 0 0 0,3 0 0 0 0,0 0 0 0 0,0 0 0 0 0,0 0 0 0 0,0 0 0 0 0,0-1 0 0 0,0 0 0 0 0,0 0 0 0 0,0 0 0 0 0,-1-1 0 0 0,1 0 0 0 0,0 0 0 0 0,-1 0 0 0 0,1 0 0 0 0,-2 1 0 0 0,-1 0 0 0 0,1 0 0 0 0,-1 0 0 0 0,1 1 0 0 0,-1-1 0 0 0,1 1 0 0 0,-1 0 0 0 0,1 0 0 0 0,0 0 0 0 0,1 0 0 0 0,15-1-14 0 0,-6-6-26 0 0,-11 6 33 0 0,-1 0 0 0 0,1 0 0 0 0,-1 1 0 0 0,1-1 0 0 0,0 0 0 0 0,0 1 0 0 0,-1-1 0 0 0,1 1 0 0 0,0-1 0 0 0,0 1 0 0 0,0 0 0 0 0,-1 0 0 0 0,1 0 0 0 0,0 0 7 0 0,8 0-24 0 0,13 1-24 0 0,-7-5-33 0 0,-11 1-20 0 0,0 1 40 0 0,2-1 23 0 0,8-2 21 0 0,-10 5-37 0 0,1-1-53 0 0,-1 1-47 0 0,2 0-69 0 0,0 0-80 0 0,2 0-92 0 0,-7 0 115 0 0,1 0-43 0 0,0 0-38 0 0,0 0-36 0 0,1 0-257 0 0,1 0-58 0 0,-1 0-46 0 0,0 0-33 0 0,5 0-1417 0 0,2 0-1253 0 0</inkml:trace>
  <inkml:trace contextRef="#ctx0" brushRef="#br0" timeOffset="591.09">1194 512 5960 0 0,'0'0'132'0'0,"0"0"17"0"0,0 0 12 0 0,-3 0-17 0 0,-4 0-96 0 0,3 0 24 0 0,2 0 76 0 0,1-2 168 0 0,1-2-122 0 0,1 0-37 0 0,-2-8 278 0 0,0 7-216 0 0,-1 2 22 0 0,-2 1 78 0 0,-2 1 102 0 0,3 0-164 0 0,-1 1 34 0 0,-3-1 104 0 0,1-5 94 0 0,3 2-161 0 0,-2 0 89 0 0,0 3-61 0 0,-3 0 81 0 0,-5 1-101 0 0,-10 0 335 0 0,13 0-425 0 0,0 0-69 0 0,1 0-109 0 0,8 0-55 0 0,0 0 0 0 0,1 0 0 0 0,-1 0 1 0 0,0 0-1 0 0,0 0 0 0 0,1 0 0 0 0,-1 0 0 0 0,0 1 1 0 0,1-1-1 0 0,-1 0 0 0 0,0 0 0 0 0,0 1 1 0 0,1-1-1 0 0,-1 0 0 0 0,1 1 0 0 0,-1-1 1 0 0,0 1-1 0 0,1-1 0 0 0,-1 1 0 0 0,1-1 1 0 0,-1 1-1 0 0,1-1 0 0 0,-1 1 0 0 0,1-1 0 0 0,-1 1 1 0 0,1 0-14 0 0,-6 5 132 0 0,-5-4-71 0 0,-3-2-30 0 0,8 3 33 0 0,-8 8-48 0 0,8-8-16 0 0,6-3 0 0 0,-1 1 0 0 0,0-1 0 0 0,1 0 0 0 0,-1 0 0 0 0,0 1 0 0 0,1-1 0 0 0,-1 1 0 0 0,0-1 0 0 0,1 1 0 0 0,-1-1 0 0 0,1 1 0 0 0,-1-1 0 0 0,1 1 0 0 0,-1-1 0 0 0,1 1 0 0 0,-1 0 0 0 0,1-1 0 0 0,0 1 0 0 0,-1 0 0 0 0,1-1 0 0 0,0 1 0 0 0,-1 0 0 0 0,-1 4 0 0 0,-10 12 0 0 0,7-2 0 0 0,-2-11 0 0 0,6-3 0 0 0,1-1 0 0 0,-1 0 0 0 0,1 0 0 0 0,-1 1 0 0 0,1-1 0 0 0,-1 0 0 0 0,1 1 0 0 0,0-1 0 0 0,-1 0 0 0 0,1 1 0 0 0,0-1 0 0 0,-1 1 0 0 0,1-1 0 0 0,0 1 0 0 0,-1-1 0 0 0,1 1 0 0 0,0-1 0 0 0,0 1 0 0 0,0-1 0 0 0,-1 1 0 0 0,1-1 0 0 0,0 1 0 0 0,0-1 0 0 0,0 1 0 0 0,0-1 0 0 0,0 1 0 0 0,0-1 0 0 0,0 1 0 0 0,0-1 0 0 0,0 1 0 0 0,0 0 0 0 0,1-1 0 0 0,-2 2 0 0 0,1 0 0 0 0,0 0 0 0 0,0 0 0 0 0,-1 0 0 0 0,1 0 0 0 0,-1 0 0 0 0,1 0 0 0 0,-1-1 0 0 0,0 1 0 0 0,0 0 0 0 0,0 0 0 0 0,0-1 0 0 0,0 1 0 0 0,0 0 0 0 0,0-1 0 0 0,0 1 0 0 0,0 0 0 0 0,0-1 0 0 0,0 1 0 0 0,1 0 0 0 0,-1 0 0 0 0,1 0 0 0 0,-1 0 0 0 0,1 0 0 0 0,0 0 0 0 0,0 0 0 0 0,0 0 0 0 0,-1 5 0 0 0,1-6 0 0 0,0 1 0 0 0,0 0 0 0 0,0 0 0 0 0,0-1 0 0 0,0 1 0 0 0,0 0 0 0 0,0 0 0 0 0,1 0 0 0 0,-1-1 0 0 0,1 1 0 0 0,-1 0 0 0 0,1 1 0 0 0,6 2 0 0 0,-6-5 0 0 0,-1 0 0 0 0,1 0 0 0 0,-1 1 0 0 0,1-1 0 0 0,-1 0 0 0 0,1 1 0 0 0,-1-1 0 0 0,0 0 0 0 0,1 1 0 0 0,-1-1 0 0 0,1 1 0 0 0,-1-1 0 0 0,0 0 0 0 0,0 1 0 0 0,1-1 0 0 0,-1 1 0 0 0,0-1 0 0 0,0 1 0 0 0,1-1 0 0 0,-1 1 0 0 0,0-1 0 0 0,0 1 0 0 0,0-1 0 0 0,0 1 0 0 0,0 0 0 0 0,0-1 0 0 0,0 1 0 0 0,0-1 0 0 0,0 1 0 0 0,0-1 0 0 0,0 1 0 0 0,0 0 0 0 0,0 1 0 0 0,0 0 0 0 0,0-1 0 0 0,0 1 0 0 0,1 0 0 0 0,-1 0 0 0 0,1 0 0 0 0,-1-1 0 0 0,1 1 0 0 0,0 0 0 0 0,-1 0 0 0 0,1-1 0 0 0,0 1 0 0 0,0-1 0 0 0,0 1 0 0 0,1-1 0 0 0,-1 1 0 0 0,0-1 0 0 0,0 0 0 0 0,1 1 0 0 0,0-1 0 0 0,17 16 0 0 0,7 0 0 0 0,-21-10 0 0 0,1 0 0 0 0,-5-6 0 0 0,1-1 1 0 0,-1 1-1 0 0,0-1 1 0 0,0 0-1 0 0,0 1 1 0 0,0-1-1 0 0,0 0 1 0 0,1 0-1 0 0,-1 1 1 0 0,0-1-1 0 0,0 0 1 0 0,0 0-1 0 0,1-1 1 0 0,0 1-1 0 0,14 0 59 0 0,11 0 29 0 0,25 0 134 0 0,-50 0-215 0 0,0 0 1 0 0,-1 0 0 0 0,1-1 0 0 0,0 1 0 0 0,0 0-1 0 0,0-1 1 0 0,-1 0 0 0 0,1 1 0 0 0,0-1 0 0 0,-1 0-1 0 0,1 0 1 0 0,-1 0 0 0 0,1 0 0 0 0,-1 0-8 0 0,8-4 35 0 0,3 0 20 0 0,1-2 9 0 0,-1-4 65 0 0,-7 7-95 0 0,-1 0-6 0 0,0 0 0 0 0,0 0-1 0 0,0 0 1 0 0,-1-1 0 0 0,2-1-28 0 0,0-8 75 0 0,2 9-29 0 0,-6 5-42 0 0,-1-1-1 0 0,1 1 0 0 0,-1 0 0 0 0,1 0 0 0 0,-1-1 0 0 0,1 1 0 0 0,-1 0 0 0 0,0-1 0 0 0,1 1 0 0 0,-1-1 0 0 0,0 1 0 0 0,1 0 0 0 0,-1-1 0 0 0,0 1 0 0 0,1-1 0 0 0,-1 1 0 0 0,0-1 0 0 0,0 1 0 0 0,0-1 0 0 0,1 1 0 0 0,-1-1 0 0 0,0 1 0 0 0,0-1 0 0 0,0 0 0 0 0,0 1 0 0 0,0-1 0 0 0,0 1 0 0 0,0-1 0 0 0,0 1 0 0 0,0-1 1 0 0,0 1-1 0 0,-1-1-3 0 0,1-31 120 0 0,0 3-33 0 0,0-81 74 0 0,0 96-177 0 0,0 11-59 0 0,0 3 6 0 0,0 3 15 0 0,0 1 46 0 0,0-4 9 0 0,5 8-16 0 0,5 11-33 0 0,7 15-38 0 0,-17-32 82 0 0,1 0 0 0 0,0 1 0 0 0,-1-1 0 0 0,1 0 0 0 0,-1 0 0 0 0,0 0 0 0 0,0 0 0 0 0,0 0 0 0 0,0 1 0 0 0,0-1 0 0 0,0 0 4 0 0,0 9-24 0 0,0 38 14 0 0,0-47 11 0 0,0 0 1 0 0,0-1 0 0 0,0 1-1 0 0,1 0 1 0 0,-1 0 0 0 0,1 0-1 0 0,-1 0 1 0 0,1 0 0 0 0,0-1 0 0 0,0 1-1 0 0,0 0 1 0 0,0-1 0 0 0,0 1-2 0 0,0 0 6 0 0,0-1 0 0 0,0 1 0 0 0,0 0 0 0 0,0 0 1 0 0,0-1-1 0 0,-1 1 0 0 0,1 0 0 0 0,-1 0 0 0 0,1 0 1 0 0,-1 0-1 0 0,0 0 0 0 0,0 0 0 0 0,1 0-6 0 0,-1 0 15 0 0,0-1-1 0 0,0 1 1 0 0,0 0 0 0 0,1 0-1 0 0,-1 0 1 0 0,1-1-1 0 0,-1 1 1 0 0,1 0 0 0 0,0-1-1 0 0,-1 1 1 0 0,1-1-1 0 0,0 1 1 0 0,0 0 0 0 0,0-1-15 0 0,5 8 69 0 0,2 7-42 0 0,-2-3-41 0 0,6 13-146 0 0,-9-18 105 0 0,1 0 33 0 0,3 6 76 0 0,-2-7-20 0 0,0-2 21 0 0,-1 0 66 0 0,-4-5-66 0 0,3 0-54 0 0,-2 0-182 0 0,0 0 63 0 0,0 0 51 0 0,0 0 44 0 0,2 0 72 0 0,3 0 217 0 0,-4 0-239 0 0,0 0-67 0 0,-1 0-25 0 0,0 0-38 0 0,0 0-42 0 0,1 0-48 0 0,-1 0-72 0 0,1 0-67 0 0,-1 0-72 0 0,1 0-80 0 0,-1 0-84 0 0,1 0-92 0 0,-1 0-98 0 0,1 0-104 0 0,2 0-959 0 0,6 0-1032 0 0</inkml:trace>
  <inkml:trace contextRef="#ctx0" brushRef="#br0" timeOffset="1149.95">1672 461 6704 0 0,'0'0'149'0'0,"0"0"23"0"0,0 0 12 0 0,-3 3-25 0 0,2-2-148 0 0,-7 8 17 0 0,7-8-28 0 0,1-1 0 0 0,-1 1-1 0 0,1 0 1 0 0,-1 0 0 0 0,1 0-1 0 0,0-1 1 0 0,-1 1 0 0 0,1 0 0 0 0,0 0-1 0 0,0 0 1 0 0,0 0 0 0 0,0-1-1 0 0,-1 1 1 0 0,1 0 0 0 0,0 0-1 0 0,0 0 1 0 0,1 0 0 0 0,-1 0-1 0 0,0 0 1 0 0,0-1 0 0 0,0 1-1 0 0,0 0 1 0 0,1 0 0 0 0,-1 0 0 0 0,6 8 25 0 0,0 2 79 0 0,-3 3 81 0 0,-3 27 612 0 0,0-27-481 0 0,0 0 70 0 0,1-3-32 0 0,6 2 56 0 0,0 2 27 0 0,-5 0-58 0 0,-2-12-309 0 0,0 0-1 0 0,0 1 1 0 0,1-1 0 0 0,-1 0-1 0 0,1 1 1 0 0,0-1 0 0 0,1 2-70 0 0,7 15 399 0 0,-8-18-342 0 0,-1 0 0 0 0,1 0 1 0 0,-1 0-1 0 0,1 0 1 0 0,-1 0-1 0 0,0 0 1 0 0,0 0-1 0 0,0 0 0 0 0,0 0 1 0 0,0 0-1 0 0,0 1-57 0 0,-1-1 55 0 0,1 0-1 0 0,0 1 1 0 0,0-1 0 0 0,0 0-1 0 0,0 0 1 0 0,1 0-1 0 0,-1 0 1 0 0,0 0-1 0 0,1 0 1 0 0,-1 0 0 0 0,2 1-55 0 0,0 0 24 0 0,1 1 89 0 0,1 1 86 0 0,8 8 343 0 0,-8-10-394 0 0,-1 0-58 0 0,0 0 180 0 0,0 0-40 0 0,-2-2-203 0 0,1 1 0 0 0,-1-1 0 0 0,1 0 1 0 0,-1 0-1 0 0,1 0 0 0 0,0 0 1 0 0,0 0-1 0 0,-1 0 0 0 0,1-1 1 0 0,0 1-1 0 0,0-1 0 0 0,0 1 1 0 0,1-1-28 0 0,14 2 251 0 0,-7-2-74 0 0,0 0 47 0 0,-4 0-87 0 0,2-1 17 0 0,2-3-42 0 0,2-3-22 0 0,5-4-9 0 0,-5 3-6 0 0,-2 3 22 0 0,-3 2-37 0 0,-5 2-51 0 0,-1 0 1 0 0,1 1-1 0 0,0-1 0 0 0,-1 0 1 0 0,1 0-1 0 0,-1 0 0 0 0,1-1 1 0 0,-1 1-1 0 0,1 0 0 0 0,0-1-9 0 0,9-15 101 0 0,-1 9-58 0 0,2-4 21 0 0,-3-2 13 0 0,-6 10-62 0 0,0 0-1 0 0,-1 0 1 0 0,1 1-1 0 0,1-1 1 0 0,-1 1-1 0 0,1 0 0 0 0,2-2-14 0 0,-2 2 6 0 0,-1 0 0 0 0,1 1-1 0 0,-1-2 1 0 0,0 1 0 0 0,0 0-1 0 0,0 0 1 0 0,-1-1-1 0 0,1 0 1 0 0,-1 1 0 0 0,0-1-1 0 0,1-1-5 0 0,2-24 43 0 0,-2 23-40 0 0,0-1 1 0 0,0 0-1 0 0,0 1 1 0 0,1-1 0 0 0,0 1-1 0 0,5-6-3 0 0,-6 7 43 0 0,-1-10-33 0 0,10 1-28 0 0,-9 11-69 0 0,0 6 20 0 0,-2-2 61 0 0,0 0 6 0 0,0 0-1 0 0,0 1 1 0 0,0-1-1 0 0,0 0 1 0 0,0 0-1 0 0,0 1 1 0 0,0-1-1 0 0,-1 0 0 0 0,1 1 1 0 0,0-1-1 0 0,-1 1 1 0 0,1 1 0 0 0,1 11-60 0 0,-2-9 51 0 0,-1-3 7 0 0,1 1 0 0 0,0-1 0 0 0,0 1 0 0 0,0-1 1 0 0,1 1-1 0 0,-1-1 0 0 0,1 1 0 0 0,-1-1 0 0 0,2 3 2 0 0,3 3-29 0 0,-4-6 25 0 0,0-1 0 0 0,0 1 0 0 0,0-1 0 0 0,0 1 0 0 0,-1 0 0 0 0,1-1 0 0 0,0 1 0 0 0,-1 0 0 0 0,1-1 1 0 0,-1 1-1 0 0,0 0 0 0 0,1 0 0 0 0,-1 0 0 0 0,0 0 4 0 0,0-2-2 0 0,0 1 0 0 0,0 0 0 0 0,0 0 0 0 0,0-1 0 0 0,0 1 0 0 0,0 0 0 0 0,0 0 0 0 0,0-1 0 0 0,0 1 1 0 0,1 0-1 0 0,-1-1 0 0 0,0 1 0 0 0,1 0 0 0 0,-1-1 0 0 0,0 1 0 0 0,1 0 0 0 0,-1-1 0 0 0,1 1 0 0 0,-1-1 0 0 0,1 1 0 0 0,-1-1 0 0 0,1 1 0 0 0,-1-1 0 0 0,1 1 1 0 0,-1-1-1 0 0,1 1 2 0 0,0-1-1 0 0,0 0 1 0 0,-1 1 0 0 0,1-1 0 0 0,-1 1 0 0 0,1-1 0 0 0,-1 1 0 0 0,1-1 0 0 0,-1 1 0 0 0,1 0-1 0 0,-1-1 1 0 0,1 1 0 0 0,-1-1 0 0 0,0 1 0 0 0,1 0 0 0 0,-1 0 0 0 0,0-1 0 0 0,0 1-1 0 0,1 0 1 0 0,-1-1 0 0 0,0 1 0 0 0,0 0 0 0 0,0 0 0 0 0,0-1 0 0 0,0 1 0 0 0,0 0-1 0 0,0 0 1 0 0,0 6 0 0 0,-1-6 0 0 0,1 1 0 0 0,0 0 0 0 0,0 0 0 0 0,0 0 0 0 0,0-1 0 0 0,0 1 0 0 0,1 0 0 0 0,-1 0 0 0 0,0-1 0 0 0,1 1 0 0 0,-1 0 0 0 0,2 1 1 0 0,12 3-2 0 0,3 8 1 0 0,-11-9 6 0 0,0-1 0 0 0,0 1 0 0 0,0-1 0 0 0,1-1 0 0 0,0 1 0 0 0,0-1-6 0 0,-1 0 18 0 0,5 1-16 0 0,2-3 57 0 0,0-1 53 0 0,1-1 49 0 0,3 0 157 0 0,-4 1-121 0 0,-3 0-57 0 0,2 0-12 0 0,21 0 93 0 0,-29 0-214 0 0,0 0 0 0 0,-1-1 0 0 0,1 0 0 0 0,-1 1-1 0 0,1-1 1 0 0,-1 0 0 0 0,0 0 0 0 0,1-1-1 0 0,1 0-6 0 0,7-3 22 0 0,7-3 48 0 0,4-5 135 0 0,-8 4-34 0 0,-4 5-92 0 0,3-2 121 0 0,-2 0-44 0 0,0-2-12 0 0,-10 6-122 0 0,0 0 1 0 0,-1 1 0 0 0,1-1 0 0 0,-1 0 0 0 0,1-1 0 0 0,-1 1 0 0 0,1-1-23 0 0,4-11 132 0 0,1 9-48 0 0,-7 5-79 0 0,1-1 0 0 0,-1 1 1 0 0,1 0-1 0 0,-1-1 0 0 0,1 1 1 0 0,-1 0-1 0 0,0-1 0 0 0,1 1 1 0 0,-1 0-1 0 0,1-1 0 0 0,-1 1 1 0 0,0-1-1 0 0,1 1 0 0 0,-1-1 0 0 0,0 1 1 0 0,0 0-1 0 0,1-1 0 0 0,-1 1 1 0 0,0-1-1 0 0,0 1 0 0 0,0-1 1 0 0,0 0-1 0 0,0 1 0 0 0,0-1 1 0 0,0 1-1 0 0,0-1 0 0 0,0 1 1 0 0,0-1-1 0 0,0 1 0 0 0,0-1 0 0 0,0 1 1 0 0,0-1-6 0 0,0-15 109 0 0,0-12 25 0 0,-3 6-55 0 0,-6 0 8 0 0,-11-10-61 0 0,18 29-24 0 0,-2-3 7 0 0,-1 0 0 0 0,1 1 0 0 0,-1-1 0 0 0,0 1-1 0 0,0 0 1 0 0,-3-1-9 0 0,-27-20-16 0 0,23 18-12 0 0,5 5-3 0 0,0-2 0 0 0,1 1 0 0 0,0-1 0 0 0,-4-4 31 0 0,-15-11-120 0 0,1 9-44 0 0,18 9 14 0 0,1 0 56 0 0,-1-1 37 0 0,-1 0 42 0 0,-2-1 15 0 0,3 2-60 0 0,1 1-70 0 0,0 0-100 0 0,0 0-60 0 0,-1 0-107 0 0,0 1-122 0 0,2 0 209 0 0,0 0-38 0 0,-10 0-679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6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0 7312 0 0,'0'0'165'0'0,"0"0"22"0"0,0 0 9 0 0,1 1-55 0 0,1 1 3 0 0,1 1-41 0 0,-1 1 35 0 0,2 3 224 0 0,-1 4 188 0 0,-2 6 392 0 0,2-12-209 0 0,-2-3-660 0 0,0-1-1 0 0,0 1 1 0 0,0-1-1 0 0,0 1 1 0 0,0-1 0 0 0,0 1-1 0 0,0 0 1 0 0,-1-1-1 0 0,1 1 1 0 0,0 0-1 0 0,-1 1-72 0 0,2 8 314 0 0,-1 1-23 0 0,-1 0-89 0 0,0-10-180 0 0,0 8 233 0 0,2-1-73 0 0,0-1-34 0 0,3 2-8 0 0,-1 0 9 0 0,1 7 120 0 0,-1-2-72 0 0,0 1-30 0 0,0 7 6 0 0,0 1 7 0 0,12 44 334 0 0,-4-30-298 0 0,2 1 42 0 0,-9-15-108 0 0,1 7-4 0 0,-1 0-6 0 0,0-7 0 0 0,0-7-49 0 0,-3-11-57 0 0,0 1-1 0 0,-1-1 1 0 0,0 1 0 0 0,0 0-1 0 0,0-1 1 0 0,-1 1-34 0 0,1 2 38 0 0,0-1 0 0 0,0 0 0 0 0,0 0 0 0 0,4 8-38 0 0,-3-9 33 0 0,-1 1 0 0 0,1-1 1 0 0,-1 0-1 0 0,0 7-33 0 0,0 18 96 0 0,0-28-88 0 0,0 0-1 0 0,0 0 1 0 0,0 0 0 0 0,1 0-1 0 0,-1 0 1 0 0,1 0-1 0 0,1 2-7 0 0,-2-2 14 0 0,1 0 0 0 0,-2 0 0 0 0,1 0 0 0 0,0 0 0 0 0,-1 0 0 0 0,0 0 0 0 0,0 0 0 0 0,0 0 0 0 0,0 0 0 0 0,-1 2-14 0 0,0 14 95 0 0,1-17-125 0 0,0-2 113 0 0,0 3-116 0 0,0 4-104 0 0,0-1 16 0 0,0 1-44 0 0,0 3-317 0 0,0-9-27 0 0</inkml:trace>
  <inkml:trace contextRef="#ctx0" brushRef="#br0" timeOffset="588.97">1 600 9328 0 0,'0'0'208'0'0,"0"0"33"0"0,2 0 15 0 0,6-2-113 0 0,-5-3-56 0 0,2-1-54 0 0,8 0-33 0 0,2-1 38 0 0,-5 1 65 0 0,-4 2 51 0 0,-2 2 35 0 0,4-3 353 0 0,-1 3-334 0 0,6-1 103 0 0,2-2 142 0 0,5-5 71 0 0,-15 7-414 0 0,0 0-1 0 0,0 1 1 0 0,0-1 0 0 0,1 1-1 0 0,2 0-109 0 0,31-8 484 0 0,-20 6-262 0 0,-14 3-124 0 0,0 0 0 0 0,1 0 0 0 0,-1 1 0 0 0,5 0-98 0 0,24-3 392 0 0,-15-1-219 0 0,14-3 154 0 0,-8 5-27 0 0,-10 3-108 0 0,9-1 41 0 0,0-3-90 0 0,-8-2-72 0 0,-9 3-39 0 0,-1 0 0 0 0,1 1 0 0 0,-1-1-1 0 0,1 2 1 0 0,0-1 0 0 0,0 1-32 0 0,8-1 58 0 0,9 1-4 0 0,0 3-55 0 0,-9 3-20 0 0,-12-5 15 0 0,0 0 1 0 0,0 0-1 0 0,0 0 1 0 0,0 0-1 0 0,1 0 1 0 0,-1 0-1 0 0,0-1 1 0 0,0 0-1 0 0,4 0 6 0 0,1 0-40 0 0,0-1 10 0 0,-3 1-23 0 0,-1 0-24 0 0,1 0-41 0 0,-1 1-17 0 0,-1-1-40 0 0,1 1-44 0 0,-1 1-51 0 0,13 8-889 0 0,0-7-51 0 0</inkml:trace>
  <inkml:trace contextRef="#ctx0" brushRef="#br0" timeOffset="839.47">647 600 8288 0 0,'0'14'146'0'0,"0"14"408"0"0,0-18-436 0 0,0 1-72 0 0,0-6-59 0 0,0-3 7 0 0,4 5 30 0 0,6 10 51 0 0,-8-9 98 0 0,-2 0 61 0 0,3 8 296 0 0,7-3 13 0 0,-7-10-33 0 0,-3 1-100 0 0,0-2-252 0 0,0 0-37 0 0,0 1-38 0 0,0-1-44 0 0,0 0-47 0 0,0 0-49 0 0,0 0-55 0 0,0 0-56 0 0,0 0-62 0 0,0-1-63 0 0,0 1-69 0 0,0-1-71 0 0,0 0-75 0 0,0 0-78 0 0,0 1-962 0 0,0-2-884 0 0</inkml:trace>
  <inkml:trace contextRef="#ctx0" brushRef="#br0" timeOffset="1099.4">537 126 9936 0 0,'0'0'292'0'0,"0"-2"0"0"0,0-2-230 0 0,3-3-23 0 0,-3 7-37 0 0,1 0 0 0 0,-1-1-1 0 0,1 1 1 0 0,0 0 0 0 0,-1-1 0 0 0,1 1-1 0 0,0 0 1 0 0,-1 0 0 0 0,1 0 0 0 0,0 0 0 0 0,-1 0-1 0 0,1 0 1 0 0,0 0 0 0 0,-1 0 0 0 0,1 0-2 0 0,-1 0 0 0 0,0 0 1 0 0,0 0 0 0 0,0 0 0 0 0,1 0 0 0 0,-1 0 0 0 0,0 0 0 0 0,0 0 1 0 0,0 0-1 0 0,0 0 0 0 0,0 0 0 0 0,0 0 0 0 0,0 0 0 0 0,0 0 0 0 0,0 0 0 0 0,0 0 1 0 0,1 0-1 0 0,-1 0 0 0 0,0 0 0 0 0,0 0 0 0 0,0 0 0 0 0,0 0 0 0 0,0 0 0 0 0,0 0 1 0 0,0 0-1 0 0,0 0 0 0 0,0 0 0 0 0,0 0 0 0 0,0-1 0 0 0,0 1 0 0 0,1 0 0 0 0,-1 0 0 0 0,0 0 1 0 0,0 0-1 0 0,0 0 0 0 0,0 0 0 0 0,0 0 0 0 0,0 0 0 0 0,0 0 0 0 0,0 0 0 0 0,0 0 1 0 0,0 0-1 0 0,0-1 0 0 0,0 1 0 0 0,0 0 0 0 0,0 0 0 0 0,0 0 0 0 0,0 0 0 0 0,0 0 1 0 0,0 0-1 0 0,0 0 0 0 0,0 0 0 0 0,0 0 0 0 0,0 0 0 0 0,0-1 0 0 0,0 1 0 0 0,0 0 1 0 0,0 0-1 0 0,0 0-1 0 0,0 0 0 0 0,0-1 2 0 0,0 1 0 0 0,0-1 0 0 0,0 0 0 0 0,0 1 0 0 0,0-1 0 0 0,0 0 1 0 0,0 1-1 0 0,0-1 0 0 0,1 0 0 0 0,-1 1 0 0 0,0-1 0 0 0,0 0 0 0 0,1 1 1 0 0,-1-1-1 0 0,0 1-2 0 0,1-1 5 0 0,0 1 1 0 0,0-1 0 0 0,0 1 0 0 0,-1 0-1 0 0,1-1 1 0 0,0 1 0 0 0,0 0-1 0 0,0 0 1 0 0,0 0 0 0 0,-1 0 0 0 0,1 0-1 0 0,0 0 1 0 0,0 0 0 0 0,1 0-6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7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52 7568 0 0,'0'0'166'0'0,"-3"-3"29"0"0,0 0-127 0 0,1 0-38 0 0,-1 0 26 0 0,-1 0 35 0 0,-1-2 57 0 0,-9-6-110 0 0,-3 2-12 0 0,9 5 56 0 0,6 3 41 0 0,0 0 50 0 0,-3-1 111 0 0,-5-2 213 0 0,-18 4 727 0 0,15 1-640 0 0,4 0-257 0 0,2 1-59 0 0,0 2 0 0 0,-1 3 84 0 0,2-4 222 0 0,0-2-325 0 0,1 1-52 0 0,-1 0-44 0 0,1 2-34 0 0,-4 1 35 0 0,-2 0 28 0 0,8-4-144 0 0,1 0-1 0 0,-1 0 1 0 0,1 1-1 0 0,-1-1 1 0 0,1 1 0 0 0,0-1-1 0 0,0 1 1 0 0,0 0-1 0 0,0 0-37 0 0,-15 12 238 0 0,11-11-184 0 0,6-3-43 0 0,-1 0 0 0 0,0 0 1 0 0,0 1-1 0 0,1-1 1 0 0,-1 0-1 0 0,0 1 0 0 0,1-1 1 0 0,-1 1-1 0 0,1-1 1 0 0,-1 1-1 0 0,1-1 0 0 0,-1 1 1 0 0,1-1-1 0 0,-1 1 0 0 0,1 0 1 0 0,-1-1-1 0 0,1 1 1 0 0,0-1-1 0 0,-1 1 0 0 0,1 0 1 0 0,0 0-1 0 0,-1 0-11 0 0,-1 4 44 0 0,-27 29 270 0 0,24-23-216 0 0,-7 12 64 0 0,12-21-150 0 0,-1-1 1 0 0,1 1-1 0 0,-1-1 0 0 0,1 1 0 0 0,0-1 0 0 0,-1 1 1 0 0,1-1-1 0 0,0 1 0 0 0,0-1 0 0 0,0 1-12 0 0,0 0 10 0 0,1-1 0 0 0,-2 1 0 0 0,1-1 0 0 0,0 1 0 0 0,0 0 0 0 0,0-1 0 0 0,-1 1 0 0 0,1-1 0 0 0,-1 1 0 0 0,1-1-10 0 0,-6 8 16 0 0,5-8-15 0 0,0 1-1 0 0,0-1 0 0 0,0 1 0 0 0,0 0 0 0 0,1-1 1 0 0,-1 1-1 0 0,0 0 0 0 0,1-1 0 0 0,-1 1 0 0 0,1 0 1 0 0,0 0-1 0 0,-1 0 0 0 0,1-1 0 0 0,0 1 1 0 0,0 1-1 0 0,0 7 0 0 0,-1-7 0 0 0,1 0 0 0 0,0 0 0 0 0,0 0 0 0 0,0 1 0 0 0,0-1 0 0 0,0 0 0 0 0,1 0 0 0 0,-1 0 0 0 0,1 1 0 0 0,0-1 0 0 0,0 0 0 0 0,4 6 0 0 0,-3-7 0 0 0,-1-1 0 0 0,0 1 0 0 0,-1-1 0 0 0,1 1 0 0 0,0 0 0 0 0,0-1 0 0 0,-1 1 0 0 0,1 0 0 0 0,-1-1 0 0 0,1 1 0 0 0,-1 0 0 0 0,0 0 0 0 0,0 0 0 0 0,0 0 0 0 0,0-1 0 0 0,1 1 0 0 0,-1 0 0 0 0,0 0 0 0 0,0 0 0 0 0,1-1 0 0 0,-1 1 0 0 0,1 0 0 0 0,0-1 0 0 0,-1 1 0 0 0,1 0 0 0 0,0-1 0 0 0,0 1 0 0 0,0-1 0 0 0,0 1 0 0 0,5 7 0 0 0,-1 2 0 0 0,-4-9 0 0 0,0 1 0 0 0,0-1 0 0 0,0 1 0 0 0,1-1 0 0 0,-1 0 0 0 0,1 0 0 0 0,0 1 0 0 0,-1-1 0 0 0,1 0 0 0 0,6 6 0 0 0,-4-4 0 0 0,-1-1 0 0 0,1 1 0 0 0,-1-1 0 0 0,1 0 0 0 0,0 0 0 0 0,1 0 0 0 0,2 1-5 0 0,0-1 0 0 0,0 0 1 0 0,0 0-1 0 0,5 0 5 0 0,-3-1-20 0 0,0-1-1 0 0,0 0 1 0 0,0-1 0 0 0,3 0 20 0 0,-5 0-72 0 0,1 0 37 0 0,17 1-32 0 0,-17-1 7 0 0,1-1-40 0 0,-3 1-23 0 0,0-1-43 0 0,0 0-51 0 0,-2 0-58 0 0,-1 0-25 0 0,0-1-56 0 0,0 1-51 0 0,0-1-44 0 0,2-1-542 0 0,1 1-97 0 0,5-1-775 0 0,9 3-1058 0 0</inkml:trace>
  <inkml:trace contextRef="#ctx0" brushRef="#br0" timeOffset="429.47">752 154 8264 0 0,'0'0'182'0'0,"0"0"29"0"0,0 0 14 0 0,0 0-74 0 0,0-3-20 0 0,0-1 36 0 0,0-3 134 0 0,0 4 245 0 0,0 3 20 0 0,0 0-6 0 0,0 0-34 0 0,0 0-12 0 0,-2 0-2 0 0,-3 0-384 0 0,0 0 46 0 0,-15 0 527 0 0,11 0-434 0 0,4 0-143 0 0,0 0-38 0 0,-6 2 109 0 0,7 3-50 0 0,-1 2-59 0 0,-7 0 11 0 0,11-6-91 0 0,0-1 0 0 0,0 1 1 0 0,0-1-1 0 0,0 1 0 0 0,0-1 0 0 0,0 1 0 0 0,0 0 1 0 0,0-1-1 0 0,0 1 0 0 0,0 0 0 0 0,0 0 0 0 0,0 0 1 0 0,0 0-1 0 0,1 0 0 0 0,-1 0 0 0 0,0 0-6 0 0,-2 5 26 0 0,3-6-23 0 0,0 1 0 0 0,0 0 0 0 0,-1-1 0 0 0,1 1 0 0 0,0 0 0 0 0,-1-1-1 0 0,1 1 1 0 0,-1 0 0 0 0,1-1 0 0 0,-1 1 0 0 0,1-1 0 0 0,-1 1 0 0 0,1-1 0 0 0,-1 1 0 0 0,1-1 0 0 0,-1 1 0 0 0,0-1 0 0 0,1 0 0 0 0,-1 1 0 0 0,0-1 0 0 0,1 0 0 0 0,-2 0-3 0 0,-3 3-1 0 0,2 0 4 0 0,0 0 0 0 0,0 0 0 0 0,0 0 0 0 0,1 1 0 0 0,-1-1 0 0 0,1 1 0 0 0,0-1 0 0 0,0 1 0 0 0,0 0 1 0 0,-1 3-4 0 0,0 0 22 0 0,-14 27-11 0 0,15-29-11 0 0,1 0-1 0 0,0-1 1 0 0,1 1 0 0 0,-1 0 0 0 0,1-1 0 0 0,0 1 0 0 0,0 0 0 0 0,0-1 0 0 0,1 5 0 0 0,0 9-11 0 0,-1-1-37 0 0,0-16 46 0 0,0 1 1 0 0,0-1 0 0 0,0 1 0 0 0,0 0 0 0 0,0-1-1 0 0,1 1 1 0 0,-1-1 0 0 0,1 1 0 0 0,-1-1 0 0 0,1 1 1 0 0,13 15-11 0 0,3 0-32 0 0,-11-12 42 0 0,0-1-1 0 0,0 1 0 0 0,0-1 1 0 0,1-1-1 0 0,0 1 0 0 0,0-1 2 0 0,-1 0 0 0 0,-4-2 0 0 0,-1-1 0 0 0,1 1 0 0 0,-1-1 0 0 0,1 0 0 0 0,-1 1 0 0 0,1-1 0 0 0,-1 0 0 0 0,1 0 0 0 0,0 0 0 0 0,-1 0 0 0 0,1 0 0 0 0,-1 0 0 0 0,1 0 0 0 0,0 0 0 0 0,-1 0 0 0 0,1 0 0 0 0,-1 1 0 0 0,1-1 0 0 0,-1 1 0 0 0,1-1 0 0 0,-1 1 0 0 0,8 4 0 0 0,-8-4 0 0 0,1 0 0 0 0,-1 0 0 0 0,1 0 0 0 0,0 0 0 0 0,-1 0 0 0 0,1-1 0 0 0,0 1 0 0 0,-1-1 0 0 0,1 1 0 0 0,0-1 0 0 0,0 1 0 0 0,0-1 0 0 0,-1 0 0 0 0,1 0 0 0 0,22 0-31 0 0,43 0-191 0 0,-38 0 179 0 0,-22 0 43 0 0,-4 1 0 0 0,-1-1 0 0 0,0 0 0 0 0,1 0 0 0 0,-1 0 0 0 0,0-1 0 0 0,1 1 0 0 0,-1 0 0 0 0,0-1 0 0 0,1 0 0 0 0,0 0 0 0 0,14-10 0 0 0,-3 5 16 0 0,-8-5 60 0 0,5 5 0 0 0,-5-8 2 0 0,-1 5-27 0 0,-4 7-35 0 0,0 1 0 0 0,0-1 0 0 0,0 0 0 0 0,0 1-1 0 0,0-1 1 0 0,-1 0 0 0 0,1 1 0 0 0,0-1 0 0 0,-1 0 0 0 0,0 0 0 0 0,1-1-16 0 0,-4-3 120 0 0,0 2-74 0 0,-1-1 0 0 0,1 0 1 0 0,0 1-1 0 0,-2-6-46 0 0,-5-13 87 0 0,6 9-53 0 0,4 11-27 0 0,-1 1 0 0 0,1-1 0 0 0,-1 1 0 0 0,0-1 0 0 0,1 1 0 0 0,-1 0 0 0 0,-1-1 0 0 0,1 1 0 0 0,0 0 0 0 0,0 0 0 0 0,-1 0 0 0 0,0 0 0 0 0,1 0 0 0 0,-1-1-7 0 0,-13-10 20 0 0,8 6 1 0 0,0 1 1 0 0,1-1-1 0 0,-1-1 0 0 0,-2-4-21 0 0,-23-37 67 0 0,27 37-67 0 0,5 11 0 0 0,0 0 0 0 0,-1 0 0 0 0,1 0 0 0 0,-1-1 0 0 0,1 1 0 0 0,-1 0 0 0 0,0 0 0 0 0,1 0 0 0 0,-1 0 0 0 0,0 0 0 0 0,0 0 0 0 0,0 0 0 0 0,1 0 0 0 0,-1 0 0 0 0,0 1 0 0 0,0-1 0 0 0,-1 0 0 0 0,1 0 0 0 0,-5-2 0 0 0,6 3-2 0 0,-1 0-1 0 0,0 0 1 0 0,0-1-1 0 0,1 1 1 0 0,-1 0-1 0 0,0-1 1 0 0,1 1-1 0 0,-1-1 1 0 0,1 1-1 0 0,-1-1 1 0 0,1 1-1 0 0,-1-1 1 0 0,1 1-1 0 0,-1-1 1 0 0,1 0-1 0 0,-1 1 1 0 0,1-1-1 0 0,0 1 1 0 0,-1-1-1 0 0,1 0 1 0 0,0 0-1 0 0,-1 0 3 0 0,-1-4-23 0 0,-10-9-77 0 0,10 12 29 0 0,2 1-69 0 0,-1 1-83 0 0,1 0 66 0 0,0 0-37 0 0,0 0-39 0 0,0 0-38 0 0,0 0-369 0 0,0 0 86 0 0,0 0-50 0 0,0 0-715 0 0,0 0-565 0 0,0 0-1072 0 0</inkml:trace>
  <inkml:trace contextRef="#ctx0" brushRef="#br0" timeOffset="928.09">1144 188 8656 0 0,'0'0'250'0'0,"0"0"4"0"0,0 0-144 0 0,0 0-38 0 0,1 0 82 0 0,1 0 166 0 0,-1 0-294 0 0,-1 0 0 0 0,1 0 0 0 0,-1 0 1 0 0,1 0-1 0 0,-1 0 0 0 0,1 0 0 0 0,-1 0 1 0 0,0 0-1 0 0,1 0 0 0 0,-1 1 0 0 0,1-1 1 0 0,-1 0-1 0 0,1 0 0 0 0,-1 0 0 0 0,0 0 1 0 0,1 1-1 0 0,-1-1 0 0 0,1 0 0 0 0,-1 0 0 0 0,0 1 1 0 0,1-1-1 0 0,-1 0 0 0 0,0 1 0 0 0,1-1 1 0 0,-1 0-1 0 0,0 1 0 0 0,0-1 0 0 0,1 1 1 0 0,-1-1-1 0 0,0 0 0 0 0,0 1-26 0 0,5 6 452 0 0,10-1 179 0 0,-11-3-460 0 0,1 1 51 0 0,15 14 646 0 0,-12-10-536 0 0,-1 1-88 0 0,-5-6-174 0 0,0 0-43 0 0,3 9 221 0 0,-1-3-73 0 0,-4-8-159 0 0,1 0 0 0 0,0 0 0 0 0,-1 0 0 0 0,1 0 0 0 0,0-1 0 0 0,-1 1 1 0 0,1 0-1 0 0,0 0 0 0 0,0-1 0 0 0,-1 1 0 0 0,1-1 0 0 0,0 1 0 0 0,1 0-16 0 0,10 4 199 0 0,-1 0-5 0 0,-3 5-36 0 0,-3 1-3 0 0,-4-9-125 0 0,0 1 0 0 0,0-1 1 0 0,1 1-1 0 0,-1-1 0 0 0,1 0 0 0 0,-1 0 0 0 0,1 1 0 0 0,0-1 1 0 0,0 0-31 0 0,3 3 86 0 0,-1 1 1 0 0,1 1 0 0 0,-1-1 0 0 0,-1 1 0 0 0,1-1 0 0 0,-1 2-87 0 0,0-2 53 0 0,0 8 117 0 0,0-8-2 0 0,8 5 4 0 0,-8-5 17 0 0,-3 5 9 0 0,0-8 2 0 0,0-3 0 0 0,0 0 0 0 0,0 0 0 0 0,0 0 0 0 0,0 0-8 0 0,0 0-34 0 0,-3-3-20 0 0,-2-2-75 0 0,1 2-8 0 0,1 0-1 0 0,0-1 1 0 0,0 1 0 0 0,0-1-1 0 0,-1-2-54 0 0,0-3 43 0 0,2-2-59 0 0,2 3 37 0 0,0 6-18 0 0,1 0 0 0 0,-1-1 0 0 0,0 1 1 0 0,0-1-1 0 0,-1 1 0 0 0,1 0 1 0 0,-1 0-1 0 0,1-1 0 0 0,-1 1 0 0 0,0-1-3 0 0,-4-5 1 0 0,4 8-1 0 0,1-1 1 0 0,-1 0-1 0 0,0 0 0 0 0,1 1 1 0 0,-1-1-1 0 0,1 0 1 0 0,-1 0-1 0 0,1 0 0 0 0,-1 0 1 0 0,1 0-1 0 0,-1 0 0 0 0,1 0 1 0 0,0 0-1 0 0,0 0 1 0 0,-1 0-1 0 0,1 0 0 0 0,0 0 1 0 0,0 0-1 0 0,0 0 0 0 0,0 0 1 0 0,0 0-1 0 0,0 0 1 0 0,1 0-1 0 0,-1 0 0 0 0,0 0 1 0 0,0 0-1 0 0,1 0 0 0 0,4-8 20 0 0,-4 8-17 0 0,0-1-1 0 0,0 1 0 0 0,0-1 0 0 0,0 0 0 0 0,0 1 1 0 0,-1-1-1 0 0,1 0 0 0 0,-1 1 0 0 0,1-1 0 0 0,-1 0 1 0 0,1 0-1 0 0,-1 0 0 0 0,0 1 0 0 0,0-1 0 0 0,0-1-2 0 0,0 0 0 0 0,0 0 0 0 0,0-1 0 0 0,0 1 0 0 0,1 0 0 0 0,-1 0 0 0 0,1 0 0 0 0,0-1 0 0 0,6-2 0 0 0,0 1 0 0 0,10-21-14 0 0,-14 23 4 0 0,0 0 1 0 0,0 0-1 0 0,0 0 1 0 0,0 0-1 0 0,0 1 0 0 0,1-1 1 0 0,-1 1-1 0 0,1 0 1 0 0,0 0-1 0 0,0 0 1 0 0,2 0 9 0 0,2-2-22 0 0,-5 3 15 0 0,0 0 1 0 0,0 0-1 0 0,0 1 0 0 0,1-1 1 0 0,-1 1-1 0 0,0 0 0 0 0,0 0 0 0 0,0 0 1 0 0,0 0-1 0 0,3 1 7 0 0,11-1-18 0 0,-7 0 2 0 0,-7-1 12 0 0,0 1-1 0 0,0 0 0 0 0,0-1 1 0 0,1 2-1 0 0,-1-1 0 0 0,0 0 1 0 0,0 1-1 0 0,0-1 0 0 0,1 1 1 0 0,-1 0-1 0 0,0 0 5 0 0,15 9-49 0 0,-11-6 21 0 0,0 0 0 0 0,1 0 0 0 0,6 3 28 0 0,0-4-12 0 0,-11-3 12 0 0,0 1 0 0 0,-1-1 0 0 0,0 1 0 0 0,1 0 0 0 0,-1 0 0 0 0,1 0-1 0 0,-1 0 1 0 0,0 0 0 0 0,0 0 0 0 0,1 1 0 0 0,-1-1 0 0 0,0 1 0 0 0,0-1-1 0 0,0 1 1 0 0,83 84 0 0 0,-81-82 0 0 0,-1 1 0 0 0,1-1 0 0 0,-1 1 0 0 0,0 0 0 0 0,0 0 0 0 0,-1 1 0 0 0,1-1 0 0 0,-1 2 0 0 0,8 15 0 0 0,-5-13 0 0 0,-4-8 0 0 0,0 0 0 0 0,0 1 0 0 0,0 0 0 0 0,0-1 0 0 0,0 1 0 0 0,-1 0 0 0 0,1-1 0 0 0,0 1 0 0 0,-1 0 0 0 0,0-1 0 0 0,1 1 0 0 0,-1 0 0 0 0,0 0 0 0 0,0 0 0 0 0,0 5 0 0 0,0-5 0 0 0,-1-1 0 0 0,1 1 0 0 0,0 0 0 0 0,0 0 0 0 0,0 0 0 0 0,1-1 0 0 0,-1 1 0 0 0,0 0 0 0 0,1 0 0 0 0,-1-1 0 0 0,1 1 0 0 0,0 1 0 0 0,6 2-9 0 0,-2-1-41 0 0,-3 4-40 0 0,-2-5-49 0 0,0-3 3 0 0,0 0 20 0 0,0 0-66 0 0,0 0 39 0 0,0 0-34 0 0,0 1-134 0 0,0 1-40 0 0,0 9-927 0 0,0-8-59 0 0,0-3-7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3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6056 0 0,'0'0'176'0'0,"0"-3"-4"0"0,0-3-116 0 0,0 1 26 0 0,0 3 85 0 0,0 2 194 0 0,0 0 330 0 0,0 0 21 0 0,0 0-20 0 0,0 0-111 0 0,0 0-49 0 0,0 0-10 0 0,0 0-14 0 0,0 0-50 0 0,0 0-18 0 0,0 0-6 0 0,0 0-26 0 0,0 0-100 0 0,0 0-42 0 0,0 0-8 0 0,0 0-2 0 0,3 2-2 0 0,7 13 12 0 0,-7-3-34 0 0,-1-7 6 0 0,9 9-23 0 0,-8 1-38 0 0,-3-13-158 0 0,0-1 0 0 0,0 1 1 0 0,0-1-1 0 0,1 1 0 0 0,-1-1 0 0 0,0 1 0 0 0,1-1 0 0 0,-1 1 0 0 0,1-1 0 0 0,0 1 0 0 0,0-1 0 0 0,-1 1 1 0 0,1-1-20 0 0,6 12 114 0 0,-2 13 35 0 0,1-10-53 0 0,-5-13-74 0 0,0 0 1 0 0,1 1-1 0 0,-2-1 0 0 0,1 0 0 0 0,0 1 0 0 0,0-1 0 0 0,-1 1 1 0 0,0 1-23 0 0,2 12 112 0 0,4 1-20 0 0,-1-3-25 0 0,-4-10-32 0 0,0 1-1 0 0,0-1 0 0 0,-1 1 1 0 0,0 4-35 0 0,3 21 134 0 0,1-15-65 0 0,-2-9-32 0 0,0-1-1 0 0,0 1 1 0 0,-1 0-1 0 0,0-1 1 0 0,-1 1-1 0 0,1 0-36 0 0,-1 0 38 0 0,1-1 0 0 0,0 1 0 0 0,0 0 0 0 0,0 0 0 0 0,1-1 0 0 0,0 1-38 0 0,3 9 76 0 0,0 16 76 0 0,0-16-75 0 0,-3-10-39 0 0,0 1 0 0 0,-1 0 0 0 0,0-1 0 0 0,0 1 0 0 0,0 0-1 0 0,-1 0-37 0 0,0 8 74 0 0,0-7-27 0 0,0-1-1 0 0,0 1 0 0 0,0 0 0 0 0,1 0 1 0 0,1 1-47 0 0,-1-6 17 0 0,2 10 60 0 0,0 0 1 0 0,0 0-1 0 0,-2 0 0 0 0,1 8-77 0 0,-2 58 386 0 0,0 31 79 0 0,1-94-388 0 0,5 0-14 0 0,-2 0-7 0 0,-9-3 0 0 0,2-5-23 0 0,1 3 4 0 0,0 0 0 0 0,1 1 0 0 0,1-1 0 0 0,0 1 0 0 0,1 9-37 0 0,0 9 79 0 0,0-18-70 0 0,-1 4 30 0 0,-14 19 77 0 0,11-22-25 0 0,3-13-89 0 0,0 0-1 0 0,0 0 1 0 0,0 0-1 0 0,0 0 1 0 0,0 0-1 0 0,0 0 1 0 0,1 0-1 0 0,-1 1 1 0 0,0-1-1 0 0,0 0 1 0 0,0 0 0 0 0,0 0-1 0 0,0 0 1 0 0,0 0-1 0 0,-1 0 1 0 0,1 0-1 0 0,0 0 1 0 0,0 0-1 0 0,0 0 1 0 0,0 1-1 0 0,0-1 1 0 0,0 0 0 0 0,0 0-1 0 0,0 0 1 0 0,0 0-1 0 0,0 0 1 0 0,0 0-1 0 0,0 0 1 0 0,0 0-1 0 0,0 0 1 0 0,0 0-1 0 0,0 0 1 0 0,0 0 0 0 0,0 0-1 0 0,0 0 1 0 0,-1 0-1 0 0,1 0 1 0 0,0 1-1 0 0,0-1 1 0 0,0 0-1 0 0,0 0 1 0 0,0 0-1 0 0,0 0 1 0 0,0 0-1 0 0,0 0 1 0 0,0 0 0 0 0,0 0-1 0 0,-1 0 1 0 0,1 0-1 0 0,0 0 1 0 0,0 0-1 0 0,0 0 1 0 0,0 0-1 0 0,0 0 1 0 0,0 0-1 0 0,0-1 1 0 0,0 1-2 0 0,-17 0 75 0 0,11 0-75 0 0,2 0-7 0 0,2 0-28 0 0,-1-2-49 0 0,-1-2-32 0 0,-2-3-118 0 0,3 5-214 0 0,3 2 244 0 0,0 0-40 0 0,0 0-80 0 0,0 0 109 0 0,0 0-42 0 0,0 0-45 0 0,0 0-43 0 0,0 0-39 0 0,0-1-36 0 0,0 1-267 0 0,-1 0-58 0 0,0-1-47 0 0,0 0-33 0 0,-1-1-485 0 0,-1-1-39 0 0,-5-5-1885 0 0</inkml:trace>
  <inkml:trace contextRef="#ctx0" brushRef="#br0" timeOffset="541.83">16 111 4744 0 0,'0'0'135'0'0,"0"0"-24"0"0,-2 0 16 0 0,-2 0 66 0 0,-3 0 183 0 0,5 0 332 0 0,2 0 27 0 0,0 0-28 0 0,0 0-468 0 0,0 0 78 0 0,0 0 171 0 0,0 0-10 0 0,2 0-24 0 0,0 0-369 0 0,2 0 3 0 0,-2 0-3 0 0,0 0 74 0 0,0 0-38 0 0,-1 0 33 0 0,-1 0 166 0 0,3-2 0 0 0,11-9 21 0 0,1 9-42 0 0,-6 1-140 0 0,-2 0-40 0 0,0-1-17 0 0,1-2 0 0 0,8-3 65 0 0,0 6 45 0 0,0-1-32 0 0,-1-4-53 0 0,1 0-5 0 0,3 4 54 0 0,-12 1-114 0 0,1 1-1 0 0,-1-2 1 0 0,0 1-1 0 0,7-3-61 0 0,-6 2 62 0 0,0 0 0 0 0,0 1 0 0 0,0-1 0 0 0,9 1-62 0 0,12 0 141 0 0,23 1-4 0 0,-43 0-117 0 0,1 0 0 0 0,-1 1 0 0 0,8 2-20 0 0,-1 2 25 0 0,-13-3-22 0 0,0-1 1 0 0,0 0-1 0 0,0 0 0 0 0,0 0 0 0 0,0 0 0 0 0,0-1 0 0 0,1 1 0 0 0,-1-1 1 0 0,0 0-4 0 0,1 0 0 0 0,-1 0 0 0 0,0 1 0 0 0,0-1 0 0 0,1 1 0 0 0,-1 0 0 0 0,0 0 0 0 0,0 0 0 0 0,0 0 0 0 0,2 2 0 0 0,6 1 0 0 0,-4-1 0 0 0,1 0 0 0 0,-1 1 0 0 0,0-1 0 0 0,3 3 0 0 0,14 7 0 0 0,-18-11 0 0 0,1 1 0 0 0,-1 1 0 0 0,0-1 0 0 0,-1 1 0 0 0,1 0 0 0 0,-1 0 0 0 0,1 0 0 0 0,-1 1 1 0 0,0 0-1 0 0,-1 0 0 0 0,1 1 0 0 0,11 10 11 0 0,-13-12 0 0 0,-1-1 0 0 0,1 1 0 0 0,-1 0 1 0 0,1 0-1 0 0,1 3-11 0 0,8 12 16 0 0,-7-11 32 0 0,7 24 3 0 0,-11-30-40 0 0,-1 1 0 0 0,1 0-1 0 0,-1-1 1 0 0,0 1 0 0 0,1 0 0 0 0,-1 0 0 0 0,0-1 0 0 0,-1 1 0 0 0,1 0 0 0 0,0-1 0 0 0,-1 1 0 0 0,1 0 0 0 0,-1-1 0 0 0,-1 3-11 0 0,-9 8 82 0 0,9-12-69 0 0,1 1 0 0 0,-1 0 0 0 0,0 0 0 0 0,1 0 0 0 0,0 0 0 0 0,-1 0 0 0 0,1 0 1 0 0,0 0-1 0 0,-1 2-13 0 0,-1 9 50 0 0,2-11-39 0 0,1 0 0 0 0,-1 1 0 0 0,1-1 0 0 0,-1 0 0 0 0,0 0 1 0 0,0 1-1 0 0,0-1 0 0 0,0 0 0 0 0,0 0 0 0 0,0 0 1 0 0,-1 0-1 0 0,1 0 0 0 0,-1 0 0 0 0,1-1-11 0 0,-1 1 12 0 0,1 0 0 0 0,-1-1 1 0 0,1 1-1 0 0,0 0 0 0 0,0 0 0 0 0,0-1 0 0 0,0 1 0 0 0,-1 1-12 0 0,-7 15 97 0 0,-8 2-27 0 0,-19 16 113 0 0,15-16-60 0 0,16-16-97 0 0,0 1 0 0 0,0-1 1 0 0,0 0-1 0 0,-1-1 1 0 0,0 1-27 0 0,1-1 23 0 0,-1 1 0 0 0,1-1 0 0 0,0 1 0 0 0,0 1 1 0 0,0-1-24 0 0,-1 1 28 0 0,1 0 0 0 0,-1-1 0 0 0,0 0 0 0 0,-5 3-28 0 0,0 0 32 0 0,3-2-3 0 0,0-1 1 0 0,-1 0-1 0 0,-3 1-29 0 0,-14 8 50 0 0,23-10-41 0 0,-1-1 1 0 0,1 0-1 0 0,-1 0 0 0 0,0-1 0 0 0,-3 2-9 0 0,2-2 33 0 0,0 0 0 0 0,-1 0 0 0 0,1-1-1 0 0,0 0 1 0 0,-6 0-33 0 0,7 0 12 0 0,-28 0 108 0 0,18 0-100 0 0,-5 0-63 0 0,-8 0-100 0 0,25 0 109 0 0,2 0-42 0 0,0 0-28 0 0,0 0-95 0 0,0 0-160 0 0,-1 0 199 0 0,1 0-32 0 0,-1-1-64 0 0,1 0 86 0 0,-1 1-33 0 0,0-2-153 0 0,-1 1-67 0 0,1-1-59 0 0,-1 0-50 0 0,-1 0-323 0 0,1 0-61 0 0,0 0-905 0 0,2 1-1027 0 0</inkml:trace>
  <inkml:trace contextRef="#ctx0" brushRef="#br0" timeOffset="1154.5">758 458 9256 0 0,'0'0'266'0'0,"2"0"1"0"0,3 0-138 0 0,-1 0-42 0 0,2 0-12 0 0,1 0-159 0 0,-6 0 126 0 0,-1 0 62 0 0,1 0 85 0 0,1 0 104 0 0,-1 0-101 0 0,0 0 33 0 0,1 0 36 0 0,0 0 38 0 0,3 1-163 0 0,6 3 357 0 0,-6-1-317 0 0,-2 1-80 0 0,-1 0-86 0 0,4 9 275 0 0,4-7 23 0 0,-4 4-11 0 0,4 11 45 0 0,-5 5-38 0 0,8 1 35 0 0,0-1-38 0 0,-7 3-97 0 0,0-9-60 0 0,6 13 177 0 0,-8-20-201 0 0,0-3-37 0 0,0 3 63 0 0,0-2-54 0 0,4 12 60 0 0,-4-3 5 0 0,-5 6-11 0 0,1-22-124 0 0,-1-1 0 0 0,1 0 0 0 0,0 1-1 0 0,0-1 1 0 0,1 1 0 0 0,-1-1 0 0 0,1 1-1 0 0,0 1-21 0 0,5 9 93 0 0,-5-13-79 0 0,0 0-1 0 0,0 1 1 0 0,0-1-1 0 0,-1 1 1 0 0,1-1-1 0 0,-1 1 1 0 0,1-1-1 0 0,-1 1 1 0 0,1-1-1 0 0,-1 1 1 0 0,0-1-1 0 0,0 1 0 0 0,0 0-13 0 0,0-1 15 0 0,0 1 0 0 0,1 0 0 0 0,-1 0 0 0 0,0-1 0 0 0,1 1-1 0 0,-1 0 1 0 0,1 0 0 0 0,-1-1 0 0 0,1 1 0 0 0,0 0 0 0 0,0-1-1 0 0,0 1 1 0 0,0-1-15 0 0,5 12 139 0 0,-4-2 21 0 0,-2 1 14 0 0,0 9 206 0 0,0-11-214 0 0,0-1-53 0 0,0-4-83 0 0,0-2-46 0 0,3 3 59 0 0,7 4-22 0 0,-7-7 32 0 0,-3-3 17 0 0,0 0 22 0 0,0 0 10 0 0,0 0 2 0 0,0 0 6 0 0,0 0 22 0 0,0 0 10 0 0,0 0 2 0 0,-10-2 104 0 0,5-3-91 0 0,4-11 66 0 0,1 10-123 0 0,-3 1 83 0 0,0 1-152 0 0,1 0-1 0 0,-1 1 1 0 0,0-1 0 0 0,1 0 0 0 0,0 0-1 0 0,0 0 1 0 0,-1-3-31 0 0,-3-14 72 0 0,3 2-34 0 0,3 17-37 0 0,0 1 0 0 0,0-1 0 0 0,0 0 0 0 0,0 1 0 0 0,0-1 0 0 0,-1 0-1 0 0,1 1 1 0 0,-1-1 0 0 0,1 0 0 0 0,-1 1 0 0 0,0-1 0 0 0,0 1 0 0 0,0-1 0 0 0,0 1-1 0 0,-5-12-1 0 0,5 4 1 0 0,-1-1 0 0 0,2 0 0 0 0,-1 1 0 0 0,2-1 0 0 0,-1-1 0 0 0,1-3 0 0 0,-1-68 0 0 0,-1 81 0 0 0,1 1 0 0 0,0-1 0 0 0,0 0 0 0 0,0 1 0 0 0,1-1 0 0 0,-1 0 0 0 0,0 1 0 0 0,0-1 0 0 0,0 0 0 0 0,0 1 0 0 0,1-1 0 0 0,-1 0 0 0 0,0 1 0 0 0,1-1 0 0 0,-1 0 0 0 0,0 1 0 0 0,1-1 0 0 0,-1 1 0 0 0,1-1 0 0 0,-1 1 0 0 0,1-1 0 0 0,-1 1 0 0 0,1-1 0 0 0,-1 1 0 0 0,1 0 0 0 0,-1-1 0 0 0,1 1 0 0 0,0 0 0 0 0,-1-1 0 0 0,1 1 0 0 0,-1-1 0 0 0,1 1 0 0 0,-1-1 0 0 0,1 1 0 0 0,-1-1 0 0 0,1 1 0 0 0,-1-1 0 0 0,0 1 0 0 0,1-1 0 0 0,-1 0 0 0 0,0 1 0 0 0,0-1 0 0 0,1 0 0 0 0,-1 1 0 0 0,0-1 0 0 0,0 0 0 0 0,0 1 0 0 0,0-1 0 0 0,0 0 0 0 0,0 1 0 0 0,0-1 0 0 0,0 0 0 0 0,0 0 0 0 0,0 0 0 0 0,1-1 0 0 0,-1 0 0 0 0,0 1 0 0 0,0-1 0 0 0,1 1 0 0 0,-1-1 0 0 0,1 0 0 0 0,-1 1 0 0 0,1-1 0 0 0,0 1 0 0 0,0-1 0 0 0,0 1 0 0 0,-1 0 0 0 0,2-1 0 0 0,2-6 0 0 0,-1 3 0 0 0,-3 4 0 0 0,0 1 0 0 0,1-1 0 0 0,-1 0 0 0 0,0 1 0 0 0,1-1 0 0 0,-1 1 0 0 0,0-1 0 0 0,1 0 0 0 0,-1 1 0 0 0,1-1 0 0 0,-1 1 0 0 0,1-1 0 0 0,-1 1 0 0 0,1 0 0 0 0,-1-1 0 0 0,1 1 0 0 0,-1-1 0 0 0,1 1 0 0 0,0 0 0 0 0,-1-1 0 0 0,1 1 0 0 0,0 0 0 0 0,4-2 0 0 0,11-11-16 0 0,-3-3-52 0 0,-11 11 50 0 0,-2 4 13 0 0,1 0 1 0 0,-1 1 0 0 0,0-1 0 0 0,1 0 0 0 0,-1 1 0 0 0,0-1 0 0 0,1 1-1 0 0,-1-1 1 0 0,0 1 0 0 0,1-1 0 0 0,-1 1 0 0 0,1-1 0 0 0,-1 1 0 0 0,1-1-1 0 0,0 1 1 0 0,-1-1 0 0 0,1 1 0 0 0,-1 0 0 0 0,1-1 0 0 0,0 1 0 0 0,-1 0 0 0 0,1 0 4 0 0,4-3-12 0 0,40-26 1 0 0,-41 26 6 0 0,1 1 0 0 0,-1 0-1 0 0,1-1 1 0 0,-1 1 0 0 0,1 1-1 0 0,2-2 6 0 0,-2 2-5 0 0,0-1 0 0 0,0 0-1 0 0,-1 0 1 0 0,1 0 0 0 0,-1 0-1 0 0,2-2 6 0 0,2 0 1 0 0,0 0-1 0 0,0 0 0 0 0,0 1 1 0 0,2 0-1 0 0,25-11-23 0 0,-27 10-2 0 0,13-5-66 0 0,-1 6-60 0 0,-13 3 111 0 0,-1-1 0 0 0,0 0 0 0 0,0 0 0 0 0,-1-1-1 0 0,1 0 1 0 0,0 0 0 0 0,0 0 0 0 0,2-2 40 0 0,10-4-138 0 0,1 2-39 0 0,9 1-148 0 0,-12-1 92 0 0,-13 5 175 0 0,0 0 1 0 0,1 0-1 0 0,-1 0 0 0 0,0 0 1 0 0,1 0-1 0 0,-1 1 0 0 0,1-1 0 0 0,1 1 58 0 0,8 0-345 0 0,0 0 97 0 0,24 0-302 0 0,-29 0 403 0 0,0 0-36 0 0,0 0-54 0 0,0 0-63 0 0,1 0-76 0 0,0 0-89 0 0,-4 0 172 0 0,0 1 45 0 0,3 1-137 0 0,1 1 57 0 0,2 2-63 0 0,-7-3 182 0 0,1 1-733 0 0</inkml:trace>
  <inkml:trace contextRef="#ctx0" brushRef="#br0" timeOffset="1637.57">1862 474 6296 0 0,'0'0'184'0'0,"0"0"57"0"0,0 0 115 0 0,0 0 48 0 0,0 0 11 0 0,0 0 5 0 0,0 0 17 0 0,0 0 10 0 0,0 0 1 0 0,0 0-18 0 0,0 0-72 0 0,-2 0-34 0 0,0 0-252 0 0,-2 0-4 0 0,2 0 10 0 0,0 0 74 0 0,-2 0 114 0 0,4 3 32 0 0,0-3-288 0 0,1 1 0 0 0,-1-1 1 0 0,0 0-1 0 0,0 1 0 0 0,0-1 0 0 0,0 1 0 0 0,0-1 0 0 0,0 0 0 0 0,0 1 0 0 0,0-1 0 0 0,-1 1 0 0 0,1-1 0 0 0,0 1 0 0 0,0-1 1 0 0,0 0-1 0 0,0 1 0 0 0,-1-1 0 0 0,1 0 0 0 0,0 1 0 0 0,0-1 0 0 0,0 0 0 0 0,-1 1 0 0 0,1-1 0 0 0,0 0 0 0 0,-1 1 1 0 0,1-1-1 0 0,0 0 0 0 0,-1 0 0 0 0,1 1 0 0 0,0-1 0 0 0,-1 0 0 0 0,1 0 0 0 0,0 0 0 0 0,-1 0 0 0 0,1 1 0 0 0,-1-1 0 0 0,1 0 1 0 0,-1 0-1 0 0,1 0 0 0 0,0 0 0 0 0,-1 0 0 0 0,1 0 0 0 0,-1 0 0 0 0,1 0 0 0 0,0 0 0 0 0,-1 0 0 0 0,1 0 0 0 0,-1-1 0 0 0,1 1-10 0 0,-1 0 20 0 0,0 0 0 0 0,0 0 0 0 0,0 0 0 0 0,0 0 0 0 0,1 0-1 0 0,-1 0 1 0 0,0 0 0 0 0,0 0 0 0 0,0 0 0 0 0,0 1-1 0 0,1-1 1 0 0,-1 0 0 0 0,0 1 0 0 0,0-1 0 0 0,1 0-1 0 0,-1 1 1 0 0,0-1 0 0 0,0 1 0 0 0,0 0-20 0 0,-4 9 315 0 0,-6-3-11 0 0,10-7-283 0 0,0 0 0 0 0,0 1 0 0 0,0-1 0 0 0,0 1 0 0 0,0-1 0 0 0,0 1 0 0 0,0 0 0 0 0,0-1 0 0 0,0 1 0 0 0,0 0 0 0 0,1 0 0 0 0,-1-1 0 0 0,0 1 0 0 0,0 0 0 0 0,1 0 0 0 0,-1 0-21 0 0,-4 10 206 0 0,1-3-71 0 0,-6 5-26 0 0,7-9-75 0 0,0 0 0 0 0,-1 1 1 0 0,1-1-1 0 0,1 1 0 0 0,-1 0 0 0 0,1 0 0 0 0,0 0 0 0 0,-1 1-34 0 0,-6 14 82 0 0,-1-1-57 0 0,5 7 34 0 0,-1-11-41 0 0,4-11-12 0 0,1-1 0 0 0,0 0 0 0 0,0 0 1 0 0,0 1-1 0 0,1-1 0 0 0,-1 1 1 0 0,1-1-1 0 0,-1 2-6 0 0,1-2 1 0 0,1-1 0 0 0,-2 1 0 0 0,1 0 0 0 0,0-1 0 0 0,-1 1 0 0 0,1-1 0 0 0,-1 1 0 0 0,0-1 0 0 0,0 1 0 0 0,0-1 0 0 0,0 1-1 0 0,-1 0 0 0 0,1 0 0 0 0,0-1 0 0 0,0 0 0 0 0,0 1 0 0 0,0-1 0 0 0,0 1 0 0 0,1-1 0 0 0,-1 1 0 0 0,1 0 0 0 0,0-1 0 0 0,0 1 0 0 0,-1-1 0 0 0,2 3 0 0 0,-1 68 0 0 0,0-71 0 0 0,0 0 0 0 0,0-1 0 0 0,0 1 0 0 0,0 0 0 0 0,0-1 0 0 0,1 1 0 0 0,-1 0 0 0 0,1-1 0 0 0,-1 1 0 0 0,1-1 0 0 0,0 1 0 0 0,0-1 0 0 0,-1 1 0 0 0,2-1 0 0 0,4 12 0 0 0,-1 13 0 0 0,7 1 6 0 0,5-4 68 0 0,-4-7-42 0 0,-11-11-19 0 0,-1-4-10 0 0,-1-1 0 0 0,0 1 0 0 0,0 0 0 0 0,1-1 0 0 0,-1 1 0 0 0,0-1 0 0 0,1 1-1 0 0,-1-1 1 0 0,1 1 0 0 0,-1 0 0 0 0,1-1 0 0 0,-1 0 0 0 0,1 1 0 0 0,-1-1 0 0 0,1 1 0 0 0,-1-1 0 0 0,1 1-1 0 0,0-1 1 0 0,-1 0 0 0 0,1 0 0 0 0,0 1 0 0 0,0-1-3 0 0,3 2 3 0 0,17 11-3 0 0,3 1 0 0 0,-1-5 36 0 0,-19-8-19 0 0,-1 1 0 0 0,1-1 0 0 0,0 0 0 0 0,0 1 0 0 0,0-2 0 0 0,0 1 0 0 0,0 0 0 0 0,0-1 0 0 0,0 0 0 0 0,3 0-17 0 0,12-2 40 0 0,0-5 67 0 0,3-5 85 0 0,10-14 159 0 0,10-6 107 0 0,-32 14-171 0 0,-1 6-180 0 0,4-6 149 0 0,-10 13-159 0 0,1 0 0 0 0,-1 0-1 0 0,-1-1 1 0 0,1 1-1 0 0,0-2-96 0 0,-2-10 157 0 0,-1 0 13 0 0,4 6 7 0 0,0 4-67 0 0,3-8 25 0 0,-6 13-125 0 0,-1-1-1 0 0,1 1 1 0 0,0-1-1 0 0,-1 1 1 0 0,0-1-1 0 0,1 1 1 0 0,-1-1 0 0 0,0 0-1 0 0,0 1 1 0 0,-1-1-1 0 0,1 1 1 0 0,0-1-1 0 0,-1 1 1 0 0,0-1-1 0 0,1 1 1 0 0,-2-2-10 0 0,-2-6 9 0 0,-3-9 15 0 0,5 1 33 0 0,2 13-49 0 0,-1 0-1 0 0,0 1 1 0 0,0-1-1 0 0,0 0 0 0 0,-1 1 1 0 0,1-1-1 0 0,-1 1 0 0 0,0-1 1 0 0,-1 1-1 0 0,-1-3-7 0 0,-9-14 6 0 0,10 17-1 0 0,1 1-1 0 0,0-1 1 0 0,0-1-1 0 0,1 1 1 0 0,-1 0-1 0 0,0-4-4 0 0,1 5 3 0 0,0 0 0 0 0,1 1 1 0 0,-1-1-1 0 0,-1 0 0 0 0,1 1 0 0 0,0-1 0 0 0,-1 1 0 0 0,1-1 0 0 0,-1 1 0 0 0,0-1 0 0 0,1 1 0 0 0,-2 0-3 0 0,0-2 1 0 0,1 1-1 0 0,-1-1 0 0 0,1 0 0 0 0,0 1 0 0 0,0-1 0 0 0,0 0 0 0 0,0 0 0 0 0,1-1 0 0 0,0 2-2 0 0,0 0 0 0 0,-1 0 0 0 0,1 0 0 0 0,0 1 0 0 0,-1-1 0 0 0,0 0 0 0 0,0 0 2 0 0,-8-4-44 0 0,9 6 41 0 0,1 1-1 0 0,0 0 1 0 0,-1 0 0 0 0,1-1 0 0 0,-1 1 0 0 0,1 0-1 0 0,0-1 1 0 0,-1 1 0 0 0,1 0 0 0 0,0-1 0 0 0,-1 1-1 0 0,1-1 1 0 0,0 1 0 0 0,0 0 0 0 0,-1-1 0 0 0,1 1-1 0 0,0-1 1 0 0,0 1 0 0 0,0-1 0 0 0,0 1 0 0 0,-1-1-1 0 0,1 1 1 0 0,0-1 0 0 0,0 1 0 0 0,0-1 0 0 0,0 1-1 0 0,0-1 1 0 0,0 1 0 0 0,0-1 0 0 0,0 1 0 0 0,1-1-1 0 0,-1 1 4 0 0,-1-8-43 0 0,-1 3-47 0 0,-2 3-49 0 0,-2 1-54 0 0,3 1-232 0 0,3 0 234 0 0,0 0-32 0 0,0 0-68 0 0,0 0 98 0 0,0 0-37 0 0,0 0-40 0 0,0 0-37 0 0,0 0-407 0 0,0 0 104 0 0,0 0-52 0 0,0 0-772 0 0,0 0-604 0 0,0 0-1148 0 0</inkml:trace>
  <inkml:trace contextRef="#ctx0" brushRef="#br0" timeOffset="2152.41">2304 521 7568 0 0,'0'0'166'0'0,"0"-2"29"0"0,0-9 14 0 0,0 9 50 0 0,0 2-66 0 0,0 0 34 0 0,0 0 269 0 0,0 0 15 0 0,0 0-9 0 0,3 2-38 0 0,1 5-252 0 0,3 5 184 0 0,3 4 80 0 0,-3-6-230 0 0,3 3 13 0 0,-4 6 10 0 0,0-1-17 0 0,4-5-24 0 0,-1-2 17 0 0,-3 0-46 0 0,0 4-7 0 0,0 8 40 0 0,4 9 77 0 0,0-11-37 0 0,2 1-55 0 0,-6-4 68 0 0,-1 0 0 0 0,1 9-285 0 0,-1-4 149 0 0,-3-20-125 0 0,-1 0 1 0 0,0 1-1 0 0,1-1 0 0 0,-1 0 1 0 0,1 0-1 0 0,0-1 1 0 0,0 2-25 0 0,9 14 162 0 0,-10-16-135 0 0,0 0 0 0 0,0 0-1 0 0,0 1 1 0 0,-1-1 0 0 0,1 0 0 0 0,-1 1 0 0 0,0-1 0 0 0,0 0 0 0 0,0 1-27 0 0,1 1 35 0 0,-1 0 1 0 0,0 0 0 0 0,1 1 0 0 0,0-1 0 0 0,0 0 0 0 0,0 0 0 0 0,1 2-36 0 0,10 19 252 0 0,-10-21-218 0 0,0-1-1 0 0,-1 1 0 0 0,1 0 1 0 0,-1-1-1 0 0,0 1 0 0 0,0 0 1 0 0,0 0-1 0 0,0 0 0 0 0,-1 0 1 0 0,1 3-34 0 0,1 7 173 0 0,5 0 38 0 0,-2-3-21 0 0,-3-3-26 0 0,0-3 66 0 0,9 6-113 0 0,-8-5-20 0 0,-3 4-29 0 0,0-10-52 0 0,0 2 162 0 0,0-2 22 0 0,0 0 6 0 0,0 0 5 0 0,0 0 12 0 0,2-2 7 0 0,1-1-165 0 0,12-12 362 0 0,-11 11-341 0 0,-1 0-35 0 0,-2 1-57 0 0,6-10 144 0 0,-1 1-34 0 0,-3 5-49 0 0,0-8 75 0 0,-1-1-62 0 0,3 8-58 0 0,-4 6-5 0 0,0 1 1 0 0,0 0 0 0 0,0-1 0 0 0,0 1-1 0 0,-1-1 1 0 0,1 1 0 0 0,0-1 0 0 0,-1 0 0 0 0,1 1-1 0 0,-1-1 1 0 0,0 0 0 0 0,0 1 0 0 0,1-1-1 0 0,-1 0-5 0 0,0-1 6 0 0,0-1-1 0 0,1 1 1 0 0,-1-1-1 0 0,1 1 0 0 0,0-1 1 0 0,0 1-1 0 0,0-1 1 0 0,1 1-1 0 0,-1 0 1 0 0,1 0-1 0 0,0 0 0 0 0,0 0 1 0 0,0-1-6 0 0,2-2 2 0 0,-1 1 1 0 0,1-1-1 0 0,-2 0 0 0 0,3-5-2 0 0,9-14 0 0 0,-2 5 0 0 0,4-14 0 0 0,-14 25 0 0 0,4-8 0 0 0,5 4 0 0 0,-8 11 0 0 0,-1 0 0 0 0,-1 0 0 0 0,1 0 0 0 0,0 0 0 0 0,0 0 0 0 0,-1 0 0 0 0,1 0 0 0 0,-1-1 0 0 0,1 0 0 0 0,24-28 0 0 0,-21 20 0 0 0,-4 9 0 0 0,0 0 0 0 0,0 0 0 0 0,0-1 0 0 0,0 1 0 0 0,1 0 0 0 0,-1 0 0 0 0,1 0 0 0 0,-1 0 0 0 0,1 0 0 0 0,1 0 0 0 0,-1-1 0 0 0,0 0 0 0 0,0 0 0 0 0,-1 0 0 0 0,1 0 0 0 0,0-1 0 0 0,-1 2 0 0 0,-1 0 0 0 0,1 0 0 0 0,0 0 0 0 0,0 1 0 0 0,1-1 0 0 0,-1 0 0 0 0,0 1 0 0 0,0-1 0 0 0,1 0 0 0 0,-1 1 0 0 0,1 0 0 0 0,-1-1 0 0 0,2 1 0 0 0,2-2 0 0 0,-4 3-1 0 0,-1 0 1 0 0,1-1 0 0 0,-1 1-1 0 0,1 0 1 0 0,0-1 0 0 0,-1 1 0 0 0,1 0-1 0 0,-1-1 1 0 0,1 1 0 0 0,-1-1-1 0 0,1 1 1 0 0,-1-1 0 0 0,1 1 0 0 0,-1-1-1 0 0,1 1 1 0 0,-1-1 0 0 0,0 1-1 0 0,1-1 1 0 0,-1 0 0 0 0,0 1 0 0 0,1-1-1 0 0,-1 0 1 0 0,2-4-9 0 0,12-11-79 0 0,-1 1-49 0 0,-9 4 31 0 0,-3 10 95 0 0,-1-1 0 0 0,0 1 1 0 0,1 0-1 0 0,-1 0 0 0 0,1 0 0 0 0,-1 0 0 0 0,1 0 0 0 0,0 0 0 0 0,-1 0 0 0 0,1 0 0 0 0,0 0 0 0 0,0 0 0 0 0,0 1 0 0 0,-1-1 0 0 0,1 0 0 0 0,0 0 0 0 0,0 1 0 0 0,1-1 11 0 0,6-3-95 0 0,0 0-46 0 0,0 0-80 0 0,0 0-40 0 0,5-1-366 0 0,-12 3 575 0 0,1 0-67 0 0,-2 1-70 0 0,1-1-70 0 0,0 1-86 0 0,0-1-80 0 0,0 1-82 0 0,0 0-83 0 0,1 1-86 0 0,0-1-88 0 0,1 1-90 0 0,0-1-91 0 0,3 1-1260 0 0,4 0-1239 0 0</inkml:trace>
  <inkml:trace contextRef="#ctx0" brushRef="#br0" timeOffset="2808.91">3156 695 7424 0 0,'0'0'166'0'0,"0"0"29"0"0,2 0 12 0 0,5 0-106 0 0,-2 0-32 0 0,5 0-34 0 0,13 0-32 0 0,-17 0-23 0 0,-1 0 105 0 0,-1-1 47 0 0,1 1 42 0 0,7-4 500 0 0,-7 2-425 0 0,-1-1-80 0 0,-2 2-130 0 0,0-1-37 0 0,-1 0 252 0 0,1 1-59 0 0,0 1-50 0 0,0-1-43 0 0,0 1-23 0 0,0 0-37 0 0,3 1 12 0 0,-4-1-6 0 0,0 0 47 0 0,11-2 261 0 0,1-4 44 0 0,-2 0-39 0 0,-2 4-47 0 0,-9 2-307 0 0,0 1 1 0 0,0-1-1 0 0,0 0 1 0 0,0 0-1 0 0,0 0 0 0 0,0 0 1 0 0,1 0-1 0 0,-1 0 1 0 0,0 0-1 0 0,0 0 1 0 0,0 0-1 0 0,0 0 0 0 0,0 0 1 0 0,0 0-1 0 0,0 0 1 0 0,0 0-1 0 0,0 0 0 0 0,0 0 1 0 0,1 0-1 0 0,-1 0 1 0 0,0-1-1 0 0,0 1 0 0 0,0 0 1 0 0,0 0-1 0 0,0 0 1 0 0,0 0-1 0 0,0 0 1 0 0,0 0-1 0 0,0 0 0 0 0,0 0 1 0 0,0 0-1 0 0,0 0 1 0 0,0 0-1 0 0,1 0 0 0 0,-1 0 1 0 0,0 0-1 0 0,0 0 1 0 0,0-1-1 0 0,0 1 1 0 0,0 0-1 0 0,0 0 0 0 0,0 0 1 0 0,0 0-1 0 0,0 0 1 0 0,0 0-1 0 0,0 0 0 0 0,0 0 1 0 0,0 0-1 0 0,0 0 1 0 0,0-1-1 0 0,0 1 1 0 0,0 0-1 0 0,0 0 0 0 0,0 0 1 0 0,0 0-1 0 0,0 0 1 0 0,0 0-8 0 0,0-6 192 0 0,3 3-48 0 0,1 0-19 0 0,4 2 9 0 0,0-1-6 0 0,-3 0-12 0 0,-3-2 16 0 0,-1-1 46 0 0,-1 4-174 0 0,0 1 0 0 0,0 0 0 0 0,0 0 0 0 0,0 0 0 0 0,0 0 0 0 0,0 0 0 0 0,0 0 0 0 0,0 0 1 0 0,0 0-1 0 0,0 0 0 0 0,0 0 0 0 0,0-1 0 0 0,0 1 0 0 0,0 0 0 0 0,0 0 0 0 0,0 0 0 0 0,0 0 0 0 0,0 0 0 0 0,0 0 0 0 0,0 0 0 0 0,0 0 0 0 0,0 0 1 0 0,0 0-1 0 0,0 0 0 0 0,0-1 0 0 0,0 1 0 0 0,0 0 0 0 0,0 0 0 0 0,0 0 0 0 0,1 0 0 0 0,-1 0 0 0 0,0 0 0 0 0,0 0 0 0 0,0 0 0 0 0,0 0 0 0 0,0 0 1 0 0,0 0-1 0 0,0 0 0 0 0,0 0 0 0 0,0 0 0 0 0,0 0 0 0 0,0 0 0 0 0,1 0 0 0 0,-1 0 0 0 0,0 0 0 0 0,0 0 0 0 0,0 0 0 0 0,0 0 0 0 0,0 0 0 0 0,0 0 0 0 0,0 0 1 0 0,0 0-1 0 0,0 0 0 0 0,0 0 0 0 0,1 0 0 0 0,-1 0 0 0 0,0 0-4 0 0,12-4 144 0 0,-8 2-51 0 0,0-1-1 0 0,0 0 1 0 0,0 0-1 0 0,0 0 1 0 0,2-4-93 0 0,-2 3 64 0 0,-2 1 112 0 0,-2 3 0 0 0,3 1-13 0 0,-1-1-68 0 0,1 0-41 0 0,1 0-17 0 0,-2-1 32 0 0,-2 1-64 0 0,0 0-1 0 0,0 0 1 0 0,0 0-1 0 0,0 1 0 0 0,0-1 1 0 0,0 0-1 0 0,0 0 1 0 0,0 0-1 0 0,0 0 1 0 0,0 0-1 0 0,1 0 1 0 0,-1 0-1 0 0,0 0 0 0 0,0 0 1 0 0,0 0-1 0 0,0 0 1 0 0,0 0-1 0 0,0-1 1 0 0,0 1-1 0 0,0 0 1 0 0,0 0-1 0 0,0 0 0 0 0,1 0 1 0 0,-1 0-1 0 0,0 0 1 0 0,0 0-1 0 0,0 0 1 0 0,0 0-1 0 0,0 0 1 0 0,0 0-1 0 0,0 0 0 0 0,0 0 1 0 0,0 0-1 0 0,0 0 1 0 0,0 0-1 0 0,0 0 1 0 0,0-1-1 0 0,0 1 1 0 0,0 0-1 0 0,0 0 0 0 0,0 0 1 0 0,0 0-1 0 0,0 0 1 0 0,0 0-1 0 0,0 0 1 0 0,0 0-1 0 0,0 0 1 0 0,0 0-1 0 0,0-1 0 0 0,0 1 1 0 0,0 0-1 0 0,0 0 1 0 0,0 0-1 0 0,0 0 1 0 0,0 0-1 0 0,0 0 1 0 0,0 0-5 0 0,0-5 137 0 0,0-6 194 0 0,0 6-217 0 0,0 1-54 0 0,0 2-82 0 0,0 0 112 0 0,0-1-8 0 0,0-17 90 0 0,0-5 53 0 0,-2 23-169 0 0,-9-12-25 0 0,8 2 39 0 0,3 9 2 0 0,-2 0-8 0 0,-3-2-37 0 0,-7-7 49 0 0,3 6 38 0 0,-1 2 48 0 0,-2 2 80 0 0,-5 2-148 0 0,7-2-79 0 0,1-3-100 0 0,1-1 47 0 0,7 6 34 0 0,1 0 1 0 0,-1-1-1 0 0,1 1 1 0 0,0 0-1 0 0,-1 0 1 0 0,1 0-1 0 0,-1 0 1 0 0,1 0-1 0 0,-1-1 1 0 0,1 1 0 0 0,-1 0-1 0 0,1 0 1 0 0,-1 0-1 0 0,1 0 1 0 0,-1 0-1 0 0,1 0 1 0 0,-1 1-1 0 0,1-1 1 0 0,-1 0 3 0 0,-5 6-14 0 0,0 0 47 0 0,-4-4 47 0 0,1-3-24 0 0,0 2 11 0 0,-20 13-1 0 0,16-9-66 0 0,11-1 0 0 0,1-1 0 0 0,-15 6 0 0 0,16-9 0 0 0,-2 0 0 0 0,1 1 0 0 0,0 0 0 0 0,-1 0 0 0 0,1-1 0 0 0,-1 1 0 0 0,1 0 0 0 0,0 0 0 0 0,0 0 0 0 0,0 1 0 0 0,-1 0 0 0 0,-17 31 0 0 0,14-25 0 0 0,4-6 0 0 0,0-1 0 0 0,0 0 0 0 0,1 1 0 0 0,-1-1 0 0 0,0 1 0 0 0,1-1 0 0 0,-1 1 0 0 0,0 0 0 0 0,1-1 0 0 0,0 1 0 0 0,-1 0 0 0 0,1-1 0 0 0,0 1 0 0 0,0 0 0 0 0,0 5 0 0 0,0-5-7 0 0,1 0 0 0 0,-1 0 0 0 0,0 1-1 0 0,0-1 1 0 0,-1 0 0 0 0,1 0 0 0 0,0 0 0 0 0,-1 0 0 0 0,0 0-1 0 0,0 1 8 0 0,-3 5-34 0 0,3-6 27 0 0,0-1 0 0 0,0 1 0 0 0,0-1 0 0 0,0 1 0 0 0,0-1 0 0 0,1 1 0 0 0,-1-1 0 0 0,1 1 0 0 0,-1-1 0 0 0,1 1 0 0 0,0 0 0 0 0,-1-1 0 0 0,1 1 0 0 0,0 0 7 0 0,0 36 123 0 0,0-2-61 0 0,0 77-43 0 0,0-110-19 0 0,0 0 0 0 0,1 0 0 0 0,-1 1 0 0 0,1-1 0 0 0,-1 0 0 0 0,1 0 0 0 0,0 0 0 0 0,0 0 0 0 0,0 0 0 0 0,2 2 0 0 0,1 6 0 0 0,12 36 0 0 0,5 6 16 0 0,-19-48 0 0 0,0 0 0 0 0,1-1 0 0 0,-1 1 0 0 0,1-1 0 0 0,0 1 0 0 0,0-1 0 0 0,0 0 0 0 0,1 0 0 0 0,0 1-16 0 0,9 10 64 0 0,-3 0-11 0 0,5-3-43 0 0,-8-7-9 0 0,-5-4-1 0 0,0 1 0 0 0,0 0 0 0 0,0 0 0 0 0,-1-1 0 0 0,1 1 0 0 0,0 0 0 0 0,-1 1 0 0 0,1-1-1 0 0,-1 0 1 0 0,0 0 0 0 0,0 1 0 0 0,1 0 0 0 0,-1-1 3 0 0,0 1 0 0 0,1 0 0 0 0,0 0 0 0 0,-1-1 0 0 0,1 1-1 0 0,2 1-2 0 0,1 1 31 0 0,2 2 19 0 0,0 0 0 0 0,0-1 0 0 0,5 3-50 0 0,-9-7 18 0 0,0 0 0 0 0,0 0 0 0 0,0-1 0 0 0,0 0 0 0 0,0 1 0 0 0,2-1-18 0 0,13 2 111 0 0,-16-3-80 0 0,-1 0 0 0 0,1 0-1 0 0,-1 0 1 0 0,1 0-1 0 0,0 1 1 0 0,-1-1-1 0 0,1 1 1 0 0,-1-1 0 0 0,1 1-1 0 0,-1 0 1 0 0,1-1-1 0 0,-1 1 1 0 0,2 1-31 0 0,10 5 273 0 0,1-6-32 0 0,10-1 71 0 0,-24 0-304 0 0,0 0 1 0 0,0 1-1 0 0,1-1 0 0 0,-1 0 0 0 0,0 0 0 0 0,1 0 0 0 0,-1 0 0 0 0,0 0 0 0 0,1-1 0 0 0,-1 1 1 0 0,0 0-1 0 0,1 0 0 0 0,-1 0 0 0 0,0 0 0 0 0,1 0 0 0 0,-1 0 0 0 0,0 0 0 0 0,0-1 0 0 0,1 1 0 0 0,-1 0 1 0 0,0 0-1 0 0,0 0 0 0 0,1-1 0 0 0,-1 1 0 0 0,0 0 0 0 0,0 0-8 0 0,2-2 18 0 0,-1 1-1 0 0,0 0 1 0 0,0 0 0 0 0,1 0-1 0 0,-1 0 1 0 0,0 0-1 0 0,1 0 1 0 0,-1 1 0 0 0,1-1-1 0 0,-1 0 1 0 0,1 1 0 0 0,0-1-1 0 0,-1 1 1 0 0,1-1-1 0 0,-1 1 1 0 0,1 0 0 0 0,0 0-1 0 0,0 0-17 0 0,0-1 19 0 0,0 1 1 0 0,0 0-1 0 0,-1 0 0 0 0,1-1 0 0 0,0 1 0 0 0,0-1 0 0 0,-1 1 0 0 0,1-1 0 0 0,0 0 0 0 0,-1 1 0 0 0,1-1 1 0 0,-1 0-1 0 0,1 0-19 0 0,11-6 153 0 0,-2 6-17 0 0,0-1 3 0 0,1-4 20 0 0,-10 5-138 0 0,-1 0 0 0 0,1 0 1 0 0,-1 0-1 0 0,1 0 0 0 0,0 1 0 0 0,-1-1 0 0 0,1 1 0 0 0,0-1 0 0 0,0 1 1 0 0,-1-1-1 0 0,1 1 0 0 0,0 0 0 0 0,0 0-21 0 0,11 0 169 0 0,-13 0-166 0 0,0 0 0 0 0,0 0 0 0 0,0 0 0 0 0,1 0 0 0 0,-1 0 0 0 0,0 0 0 0 0,0 0 0 0 0,0 0 0 0 0,0 0 0 0 0,0 0 0 0 0,0 0 0 0 0,0 0 0 0 0,0 0 0 0 0,0 0 0 0 0,0 0-1 0 0,1 0 1 0 0,-1 0 0 0 0,0 0 0 0 0,0 0 0 0 0,0 0 0 0 0,0 0 0 0 0,0 0 0 0 0,0 0 0 0 0,0 0 0 0 0,0 0 0 0 0,0 0 0 0 0,0 0 0 0 0,0 0 0 0 0,0 0 0 0 0,1 0 0 0 0,-1-1 0 0 0,0 1 0 0 0,0 0 0 0 0,0 0-1 0 0,0 0 1 0 0,0 0 0 0 0,0 0 0 0 0,0 0 0 0 0,0 0 0 0 0,0 0 0 0 0,0 0 0 0 0,0 0 0 0 0,0 0 0 0 0,0-1 0 0 0,0 1 0 0 0,0 0 0 0 0,0 0 0 0 0,0 0 0 0 0,0 0 0 0 0,0 0 0 0 0,0 0 0 0 0,0 0 0 0 0,0 0-1 0 0,0 0 1 0 0,0 0 0 0 0,0-1 0 0 0,0 1-3 0 0,0 0 7 0 0,0 0-1 0 0,0-1 0 0 0,0 1 0 0 0,0-1 0 0 0,0 1 1 0 0,0-1-1 0 0,0 1 0 0 0,0 0 0 0 0,0-1 1 0 0,0 1-1 0 0,0-1 0 0 0,0 1 0 0 0,0 0 0 0 0,1-1 1 0 0,-1 1-1 0 0,0-1 0 0 0,0 1 0 0 0,1 0 0 0 0,-1-1 1 0 0,0 1-1 0 0,0 0 0 0 0,1-1 0 0 0,-1 1 1 0 0,0 0-1 0 0,1 0 0 0 0,-1-1 0 0 0,0 1 0 0 0,1 0 1 0 0,-1 0-1 0 0,0 0 0 0 0,1-1-6 0 0,6-3 67 0 0,-2-4-7 0 0,-5 8-57 0 0,0-1 1 0 0,1 1-1 0 0,-1 0 0 0 0,0 0 0 0 0,0-1 0 0 0,0 1 0 0 0,0 0 0 0 0,1-1 1 0 0,-1 1-1 0 0,0 0 0 0 0,0 0 0 0 0,1-1 0 0 0,-1 1 0 0 0,0 0 0 0 0,0 0 1 0 0,1 0-1 0 0,-1-1 0 0 0,0 1 0 0 0,1 0 0 0 0,-1 0 0 0 0,0 0 0 0 0,1 0 1 0 0,-1 0-1 0 0,0 0 0 0 0,1 0 0 0 0,-1-1 0 0 0,0 1 0 0 0,1 0-3 0 0,-1 0 0 0 0,0 0 3 0 0,0 0-1 0 0,-1 0 0 0 0,1 0 1 0 0,0 0-1 0 0,0 0 0 0 0,-1 0 0 0 0,1 0 1 0 0,0 0-1 0 0,0 0 0 0 0,0 0 1 0 0,-1 0-1 0 0,1 0 0 0 0,0 0 1 0 0,0 0-1 0 0,0 0 0 0 0,-1 0 1 0 0,1-1-1 0 0,0 1 0 0 0,0 0 0 0 0,0 0 1 0 0,0 0-1 0 0,-1 0 0 0 0,1-1 1 0 0,0 1-1 0 0,0 0 0 0 0,0 0-2 0 0,3-5 6 0 0,2-1-36 0 0,-5 6 30 0 0,2-2-77 0 0,-2 2-35 0 0,0 0-153 0 0,0 0 190 0 0,0 0-17 0 0,0 0-32 0 0,0 0-57 0 0,0 0-25 0 0,0 0-58 0 0,0 0-68 0 0,0 0-74 0 0,0 0-82 0 0,0 0-75 0 0,0 0-67 0 0,0 0-58 0 0,0 0-204 0 0,0 0-57 0 0,0 0-247 0 0,0 0-659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9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48 442 6392 0 0,'0'0'141'0'0,"0"0"23"0"0,0 0 12 0 0,0 3-24 0 0,0 3-102 0 0,0-1 27 0 0,0-3 79 0 0,0-2 180 0 0,0 0 304 0 0,0 0 28 0 0,0 0-18 0 0,0 0-90 0 0,0 0-42 0 0,0 0-6 0 0,0 0-30 0 0,0 0-123 0 0,0 0-58 0 0,0 0-11 0 0,0 0 12 0 0,0 0 61 0 0,0 0 21 0 0,0 0 7 0 0,0 0-13 0 0,0 0-56 0 0,0 0-30 0 0,0 0-4 0 0,0 0-15 0 0,0 0-61 0 0,0 0-27 0 0,0 0-7 0 0,0-2-8 0 0,0 1-163 0 0,0 1 0 0 0,0-1 0 0 0,0 1-1 0 0,0-1 1 0 0,0 1 0 0 0,0-1 0 0 0,0 1 0 0 0,0-1-1 0 0,0 1 1 0 0,0-1 0 0 0,0 1 0 0 0,0-1-1 0 0,-1 1 1 0 0,1-1 0 0 0,0 1 0 0 0,0-1 0 0 0,-1 1-1 0 0,1 0 1 0 0,0-1 0 0 0,-1 1 0 0 0,1 0 0 0 0,0-1-1 0 0,-1 1 1 0 0,1 0 0 0 0,0-1 0 0 0,-1 1 0 0 0,1 0-1 0 0,-1 0 1 0 0,1-1 0 0 0,-1 1 0 0 0,1 0 0 0 0,-1 0-1 0 0,1 0 1 0 0,-1 0 0 0 0,1-1 0 0 0,-1 1 0 0 0,1 0-1 0 0,-1 0 1 0 0,1 0 0 0 0,-1 0 0 0 0,1 0-1 0 0,-1 0-6 0 0,1 0 3 0 0,0 0-1 0 0,0 1 1 0 0,0-1-1 0 0,0 0 0 0 0,0 0 1 0 0,0 0-1 0 0,-1 0 1 0 0,1 0-1 0 0,0 0 0 0 0,0 0 1 0 0,0 0-1 0 0,0 0 1 0 0,0 0-1 0 0,0 0 0 0 0,0 0 1 0 0,0 0-1 0 0,0 0 0 0 0,0 0 1 0 0,-1 0-1 0 0,1-1 1 0 0,0 1-1 0 0,0 0 0 0 0,0 0 1 0 0,0 0-1 0 0,0 0 1 0 0,0 0-1 0 0,0 0 0 0 0,0 0 1 0 0,0 0-1 0 0,0 0 0 0 0,0 0 1 0 0,0 0-1 0 0,0 0 1 0 0,0 0-1 0 0,-1 0 0 0 0,1 0 1 0 0,0 0-1 0 0,0-1 1 0 0,0 1-1 0 0,0 0 0 0 0,0 0 1 0 0,0 0-1 0 0,0 0 1 0 0,0 0-1 0 0,0 0 0 0 0,0 0 1 0 0,0 0-1 0 0,0 0 0 0 0,0 0 1 0 0,0-1-1 0 0,0 1 1 0 0,0 0-1 0 0,0 0 0 0 0,0 0 1 0 0,0 0-1 0 0,0 0 1 0 0,0 0-4 0 0,1-6 50 0 0,-1-2 41 0 0,-1-13 176 0 0,-1 14-151 0 0,-5 3-33 0 0,2 0-16 0 0,4-9 58 0 0,1 12-120 0 0,0 1 0 0 0,0-1 0 0 0,0 0-1 0 0,0 1 1 0 0,-1-1 0 0 0,1 1-1 0 0,0-1 1 0 0,0 1 0 0 0,0-1 0 0 0,-1 0-1 0 0,1 1 1 0 0,0-1 0 0 0,0 1-1 0 0,-1-1 1 0 0,1 1 0 0 0,0-1-1 0 0,-1 1 1 0 0,1 0 0 0 0,-1-1 0 0 0,1 1-1 0 0,-1-1 1 0 0,1 1 0 0 0,-1 0-1 0 0,1-1-3 0 0,-1 1 2 0 0,0-1 0 0 0,1 1-1 0 0,-1 0 1 0 0,0-1-1 0 0,1 1 1 0 0,-1-1-1 0 0,1 0 1 0 0,-1 1 0 0 0,1-1-1 0 0,0 1 1 0 0,-1-1-1 0 0,1 0 1 0 0,-1 1-1 0 0,1-1 1 0 0,0 0-1 0 0,0 1 1 0 0,-1-1 0 0 0,1 0-1 0 0,0 0 1 0 0,0 1-1 0 0,0-1 1 0 0,0 0-1 0 0,0 0 1 0 0,0 1-1 0 0,0-1-1 0 0,0-49 126 0 0,-1 46-119 0 0,1 4-5 0 0,14-25-1 0 0,-12 9-1 0 0,-2 15 0 0 0,0 1 0 0 0,0-1 0 0 0,0 0 0 0 0,0 0 0 0 0,0 0 0 0 0,1 0 0 0 0,-1 1 0 0 0,0-1 0 0 0,0 0 0 0 0,0 0 0 0 0,1 0 0 0 0,-1 0 0 0 0,0 1 0 0 0,1-1 0 0 0,-1 0 0 0 0,7-3 0 0 0,-7 3 0 0 0,1 1 0 0 0,-1 0 0 0 0,1 0 0 0 0,-1-1 0 0 0,0 1 0 0 0,1 0 0 0 0,-1-1 0 0 0,1 1 0 0 0,-1 0 0 0 0,0-1 0 0 0,1 1 0 0 0,-1 0 0 0 0,0-1 0 0 0,0 1 0 0 0,1-1 0 0 0,-1 1 0 0 0,0-1 0 0 0,0 1 0 0 0,0-1 0 0 0,1 1 0 0 0,-1-1 0 0 0,0 1 0 0 0,0-1 0 0 0,0 1 0 0 0,0-1 0 0 0,0 1 0 0 0,0-1 0 0 0,0 1 0 0 0,0-1 0 0 0,0 1 0 0 0,0-1 0 0 0,-1 1 0 0 0,1-1 0 0 0,0 1 0 0 0,0-1 0 0 0,0 1 0 0 0,0-1 0 0 0,0 1 0 0 0,0-1 0 0 0,0 1 0 0 0,0-1 0 0 0,0 1 0 0 0,0-1 0 0 0,0 1 0 0 0,0-1 0 0 0,1 1 0 0 0,-1-1 0 0 0,0 1 0 0 0,0-1 0 0 0,0 1 0 0 0,1-1 0 0 0,-1 1 0 0 0,0 0 0 0 0,0-1 0 0 0,1 1 0 0 0,-1-1 0 0 0,0 1 0 0 0,1 0 0 0 0,-1-1 0 0 0,1 1 0 0 0,-1 0 0 0 0,0-1 0 0 0,1 1 0 0 0,-1 0 0 0 0,1 0 0 0 0,6-5 0 0 0,8-24 0 0 0,-10 17 1 0 0,-1 3-2 0 0,22-17 13 0 0,-14 13 30 0 0,-8 8-37 0 0,0 0 0 0 0,1 1 0 0 0,0-1-1 0 0,0 1 1 0 0,0 0 0 0 0,2-1-5 0 0,3 0 30 0 0,-7 5-27 0 0,-1-2-1 0 0,0 1 1 0 0,0 0-1 0 0,1 0 1 0 0,-1-1 0 0 0,0 1-1 0 0,0-1 1 0 0,-1 1-1 0 0,1-1-2 0 0,21-15 5 0 0,4 5 44 0 0,-3 7-39 0 0,-16-3-10 0 0,-8 8 0 0 0,0-1 0 0 0,1 1 0 0 0,-1 0 0 0 0,0-1 0 0 0,1 1 0 0 0,-1-1 0 0 0,0 1 0 0 0,1 0 0 0 0,-1-1 0 0 0,1 1 0 0 0,-1 0 0 0 0,1 0 0 0 0,-1-1 0 0 0,0 1 0 0 0,1 0 0 0 0,-1 0 0 0 0,1 0 0 0 0,-1-1 0 0 0,1 1 0 0 0,-1 0 0 0 0,1 0 0 0 0,-1 0 0 0 0,1 0 0 0 0,-1 0 0 0 0,1 0 0 0 0,-1 0 0 0 0,1 0 0 0 0,-1 0 0 0 0,1 0 0 0 0,1 0 0 0 0,-1 0 0 0 0,1 0 0 0 0,0 0 0 0 0,-1-1 0 0 0,1 1 0 0 0,0 0 0 0 0,-1-1 0 0 0,1 0 0 0 0,-1 1 0 0 0,1-1 0 0 0,-1 0 0 0 0,1 0 0 0 0,-1 0 0 0 0,1 0 0 0 0,6-4 0 0 0,7 3 0 0 0,15 2 9 0 0,35 0 142 0 0,-36 0-163 0 0,-24 2-36 0 0,8 9 36 0 0,3-6 12 0 0,-15-4 0 0 0,1-1 0 0 0,-1 1 0 0 0,0 0 0 0 0,0 0 0 0 0,0 0 0 0 0,0 0 0 0 0,0 0 0 0 0,0 0 0 0 0,0 0 0 0 0,-1 0 0 0 0,1 0 0 0 0,0 1 0 0 0,5 11 0 0 0,4-7 0 0 0,-5 7 0 0 0,27 50 0 0 0,-27-55 0 0 0,-4-7 0 0 0,0 1 0 0 0,0-1 0 0 0,-1 1 0 0 0,1-1 0 0 0,0 1 0 0 0,0-1 0 0 0,-1 1 0 0 0,1-1 0 0 0,-1 1 0 0 0,0 0 0 0 0,1-1 0 0 0,-1 1 0 0 0,0 0 0 0 0,0-1 0 0 0,0 7 0 0 0,0-6-1 0 0,-1 0 0 0 0,1 0 0 0 0,0 0 0 0 0,1 0 0 0 0,-1 0 0 0 0,0 1 0 0 0,1-1 0 0 0,-1 0 0 0 0,1 0 0 0 0,0 1 1 0 0,9 13-43 0 0,-7 0 32 0 0,-3-15 11 0 0,0 1 0 0 0,0 0 0 0 0,1 0 0 0 0,-1-1 0 0 0,0 1 0 0 0,1 0 0 0 0,0 0 0 0 0,-1-1 0 0 0,1 1 0 0 0,0 0 0 0 0,0-1-1 0 0,0 1 1 0 0,0-1 0 0 0,0 1 1 0 0,0-1 0 0 0,0 1 0 0 0,-1-1 0 0 0,1 1 0 0 0,0 0 0 0 0,0-1 0 0 0,-1 1 0 0 0,1 0 0 0 0,-1 0 0 0 0,0-1 0 0 0,0 1 0 0 0,1 0 0 0 0,-1 0-1 0 0,0 1 12 0 0,1 30 43 0 0,4-17-9 0 0,2-8 33 0 0,-5-4 20 0 0,-1-1-45 0 0,-1 6-17 0 0,-1-6-7 0 0,2-1-10 0 0,-1 0 0 0 0,0 1 0 0 0,1-1-1 0 0,0 0 1 0 0,-1 0 0 0 0,1 0-1 0 0,0 1 1 0 0,0-1 0 0 0,0 0 0 0 0,1 0-20 0 0,-1 0 11 0 0,0 0 1 0 0,0-1 0 0 0,0 1 0 0 0,-1 0 0 0 0,1 0 0 0 0,0 0 0 0 0,-1 0 0 0 0,1 0-1 0 0,-1 1-11 0 0,0 0 67 0 0,0-3 10 0 0,0 3-10 0 0,0-3-66 0 0,0 1 0 0 0,0 0 0 0 0,0-1 0 0 0,0 1 0 0 0,0 0-1 0 0,0 0 1 0 0,1-1 0 0 0,-1 1 0 0 0,0 0 0 0 0,0-1 0 0 0,0 1 0 0 0,1-1 0 0 0,-1 1 0 0 0,0 0-1 0 0,1-1 0 0 0,-1 1 1 0 0,1-1 0 0 0,0 0 0 0 0,-1 1-1 0 0,1-1 1 0 0,0 0 0 0 0,-1 0-1 0 0,1 0 1 0 0,0 1 0 0 0,-1-1 0 0 0,1 0-1 0 0,0 0 1 0 0,-1 0 0 0 0,1 0-1 0 0,0 0 1 0 0,-1 0-1 0 0,0 0 0 0 0,0 0 1 0 0,1 0 0 0 0,-1 0-1 0 0,0 0 1 0 0,0 0 0 0 0,0 0 0 0 0,0 0-1 0 0,0 0 1 0 0,0 0 0 0 0,0 0 0 0 0,0 0-1 0 0,0 0 1 0 0,0 0 0 0 0,0 0 0 0 0,1 0-1 0 0,-1 0 1 0 0,0 0 0 0 0,0 0 0 0 0,0 0-1 0 0,0 0 1 0 0,0 0 0 0 0,0 0 0 0 0,0 0-1 0 0,0 0 1 0 0,0 0 0 0 0,0 0 0 0 0,0 0-1 0 0,1 0 1 0 0,-1 0 0 0 0,0 0 0 0 0,0 0-1 0 0,0 0 1 0 0,0 0 0 0 0,0 0 0 0 0,0 1-1 0 0,0-1 1 0 0,0 0 0 0 0,0 0 0 0 0,0 0-1 0 0,0 0 1 0 0,0 0 0 0 0,0 0 0 0 0,0 0-1 0 0,0 0 1 0 0,0 0 0 0 0,0 0-1 0 0,0 1 1 0 0,0-1 0 0 0,0 0 0 0 0,0 0-1 0 0,0 0 1 0 0,0 0 0 0 0,0 0 0 0 0,0 0-1 0 0,0 0 1 0 0,0 0 0 0 0,0 0 0 0 0,0 0-1 0 0,0 11 21 0 0,0-9-9 0 0,0-1-48 0 0,0-1-64 0 0,0 0-139 0 0,3 2-243 0 0,-1 0 361 0 0,-1 0 8 0 0,1-1-19 0 0,-1 1-46 0 0,0-1-14 0 0,0 0-46 0 0,0 0-53 0 0,0 0-60 0 0,0 0-64 0 0,-1-1-60 0 0,1 1-54 0 0,-1-1-45 0 0,0 0-168 0 0,1 0-45 0 0,-1 0-203 0 0,0 0-543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2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6072 0 0,'0'0'133'0'0,"0"0"23"0"0,0 0 12 0 0,6-3-23 0 0,15-5-51 0 0,-16 12 64 0 0,0 0 9 0 0,-1-2-59 0 0,4-1-13 0 0,-3-1 27 0 0,1 0 78 0 0,-2 0-58 0 0,1 0 34 0 0,14 0 211 0 0,-1 0-34 0 0,20 0 255 0 0,0 0-116 0 0,0 0-97 0 0,-2 0-100 0 0,0 0-56 0 0,4 0-21 0 0,75 0 278 0 0,-65 0-257 0 0,-5 0 30 0 0,0 0 76 0 0,-17 4-173 0 0,-1 4-74 0 0,-24-7-92 0 0,0 0 5 0 0,1 0 1 0 0,-1 0 0 0 0,1-1-1 0 0,-1 1 1 0 0,1-1 0 0 0,0 0 0 0 0,-1 0-1 0 0,1 0 1 0 0,1-1-12 0 0,8 1 27 0 0,58 0 324 0 0,1 0-85 0 0,1 0-74 0 0,-1 0-61 0 0,-2 0-50 0 0,1 0-35 0 0,160 0 6 0 0,-132 0-4 0 0,3 0 65 0 0,-1 0 100 0 0,-95 0-210 0 0,0 1-1 0 0,0 0 1 0 0,0 0 0 0 0,4 1-3 0 0,19 3 0 0 0,5-13 10 0 0,-28 8-6 0 0,-1-1 1 0 0,1 1-1 0 0,0 0 0 0 0,-1 1 0 0 0,1-1 0 0 0,-1 1 1 0 0,1 0-1 0 0,-1 0 0 0 0,2 1-4 0 0,3 1 4 0 0,-1-1 0 0 0,0-1 0 0 0,1 0 0 0 0,6 0-4 0 0,23-1 41 0 0,61 0 180 0 0,-92 0-185 0 0,0-1 1 0 0,-1 0-1 0 0,1 0 0 0 0,0-1 0 0 0,0 0-36 0 0,0-1 38 0 0,-1 2 0 0 0,1-1-1 0 0,0 1 1 0 0,0 0 0 0 0,1 1-38 0 0,95 0 373 0 0,0 0-94 0 0,20 0-27 0 0,64 0 68 0 0,-180 0-314 0 0,0 1 0 0 0,0 0 0 0 0,-1 0 1 0 0,1 1-1 0 0,0 0-6 0 0,0 1 7 0 0,0-2-1 0 0,-1 1 1 0 0,1-1-1 0 0,0 0 1 0 0,1-1-7 0 0,27 2 0 0 0,19-1 15 0 0,-20-6 86 0 0,-18 0-50 0 0,-11 3-27 0 0,1 0 0 0 0,-1 1 0 0 0,1 0 0 0 0,0 0 0 0 0,-1 0 1 0 0,1 1-25 0 0,19 0 82 0 0,-15 1-28 0 0,0-1 0 0 0,0 0 0 0 0,-1 0 0 0 0,1-2-1 0 0,4 0-53 0 0,-11 1 14 0 0,33-7 121 0 0,-2 4-38 0 0,63 4 73 0 0,-4 0-95 0 0,-86-1-64 0 0,0 1 0 0 0,0-1 0 0 0,-1-1 0 0 0,1 0 0 0 0,1 0-11 0 0,13-3 42 0 0,3 2 60 0 0,5 3 107 0 0,2 0-57 0 0,-2 0-75 0 0,7 0-51 0 0,23 0-36 0 0,-59 0 11 0 0,-1 0-1 0 0,1 1 0 0 0,-1-1 0 0 0,1 0 1 0 0,-1 0-1 0 0,1 0 0 0 0,-1 0 0 0 0,1 0 1 0 0,-1 0-1 0 0,1 0 0 0 0,-1 0 0 0 0,1 0 0 0 0,-1-1 1 0 0,1 1-1 0 0,-1 0 0 0 0,1 0 0 0 0,-1 0 1 0 0,1-1-1 0 0,-1 1 0 0 0,1 0 0 0 0,-1 0 1 0 0,0-1-1 0 0,1 1 0 0 0,-1 0 0 0 0,1-1 0 0 0,-1 1 1 0 0,0-1-1 0 0,1 1 0 0 0,-1 0 0 0 0,0-1 1 0 0,0 1-1 0 0,1-1 0 0 0,-1 1 0 0 0,0-1 1 0 0,0 1-1 0 0,0-1 0 0 0,1 1 0 0 0,-1-1 1 0 0,0 1-1 0 0,0-1 0 0 0,0 1 0 0 0,0-1 0 0 0,0 1 1 0 0,0-1-1 0 0,0 1 0 0 0,0-1 0 0 0,0 1 1 0 0,0 0 0 0 0,0 0 0 0 0,0 0 0 0 0,0 0 0 0 0,0-1 0 0 0,0 1 0 0 0,0 0 0 0 0,0 0 0 0 0,0 0-1 0 0,0 0 1 0 0,0 0 0 0 0,0 0 0 0 0,0 0 0 0 0,0 0 0 0 0,0 0 0 0 0,0 0 0 0 0,0-1 0 0 0,0 1 0 0 0,0 0 0 0 0,0 0 0 0 0,0 0 0 0 0,0 0 0 0 0,0 0 0 0 0,0 0 0 0 0,0 0-1 0 0,0 0 1 0 0,0 0 0 0 0,0 0 0 0 0,0 0 0 0 0,0 0 0 0 0,0 0 0 0 0,0-1 0 0 0,0 1 0 0 0,1 0 0 0 0,-1 0 0 0 0,0 0 0 0 0,0 0 0 0 0,0 0 0 0 0,0 0 0 0 0,0 0-1 0 0,0 0 1 0 0,0 0 0 0 0,0 0 0 0 0,0 0 0 0 0,0 0 0 0 0,1 0 0 0 0,-1 0 0 0 0,0 0 0 0 0,0 0 0 0 0,0 0 0 0 0,0 0 0 0 0,0 0 0 0 0,0 0 0 0 0,0 0 0 0 0,0 0 0 0 0,0 0-1 0 0,0 0 0 0 0,1 0 14 0 0,6-1 3 0 0,-3 2 33 0 0,0 2 65 0 0,7 7-92 0 0,-9-7 30 0 0,-1-3-252 0 0,0 0 70 0 0,0 0 62 0 0,0 0 55 0 0,0 0 68 0 0,0 0 65 0 0,1 0 446 0 0,-2 0-388 0 0,1 0-127 0 0,-1 0-74 0 0,1 0-38 0 0,-1 0-44 0 0,0 0-48 0 0,1 0-53 0 0,-1 0-58 0 0,1 0-63 0 0,-1 0-68 0 0,1 0-73 0 0,-1 0-78 0 0,1 0-82 0 0,0 0-88 0 0,-1 0-93 0 0,1 0-97 0 0,-1 0-1317 0 0,0 0-1266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0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66 6648 0 0,'0'0'149'0'0,"0"0"23"0"0,0 0 12 0 0,-3 0-25 0 0,-3 0-109 0 0,2 0 28 0 0,2 0 78 0 0,1 0 180 0 0,-2 0 304 0 0,3 0-485 0 0,0 0-42 0 0,-1 0 6 0 0,0 0-106 0 0,1 0-58 0 0,-2 0-232 0 0,1 0 231 0 0,0 0 69 0 0,1 0 42 0 0,-1 0 50 0 0,1 0 58 0 0,-1 0 36 0 0,1 0 59 0 0,-1 0 63 0 0,0 0 70 0 0,1 0 75 0 0,-1 0 81 0 0,0 0 86 0 0,0 0 92 0 0,1 3-418 0 0,0 7-80 0 0,0-7-39 0 0,0-3-6 0 0,0 3-11 0 0,0 9-52 0 0,-1-8-93 0 0,0 1-1 0 0,1 0 1 0 0,0 0 0 0 0,0-1-1 0 0,1 1 1 0 0,-1 0-1 0 0,1 0 1 0 0,0-1-1 0 0,1 2-35 0 0,5 7 76 0 0,10 25 124 0 0,-16-35-185 0 0,0 0 0 0 0,0 1 0 0 0,0-1 1 0 0,-1 1-1 0 0,1-1 0 0 0,-1 2-15 0 0,2 14 102 0 0,4-1-14 0 0,-1-7-35 0 0,2 13 89 0 0,-1-1-35 0 0,-3-10-41 0 0,0-1-1 0 0,0-1 1 0 0,2 1 0 0 0,2 6-66 0 0,-4-13 25 0 0,-1 0 1 0 0,0 0 0 0 0,0 0 0 0 0,0 1 0 0 0,-1-1 0 0 0,0 1 0 0 0,0-1-1 0 0,0 1 1 0 0,0 0 0 0 0,-1 3-26 0 0,0-3 40 0 0,1 0 0 0 0,0 0 1 0 0,0 0-1 0 0,1-1 0 0 0,-1 1 0 0 0,2 2-40 0 0,-2-4 34 0 0,1 1 0 0 0,-1 0 0 0 0,0 0 0 0 0,0 0 0 0 0,-1 0 1 0 0,1 2-35 0 0,-1-2 38 0 0,1 1 0 0 0,-1-1 0 0 0,1 1 0 0 0,1-1 0 0 0,-1 0 0 0 0,2 2-38 0 0,-2-2 38 0 0,1 1 0 0 0,-1-1 0 0 0,0 0-1 0 0,0 1 1 0 0,0-1 0 0 0,-1 3-38 0 0,0 3 61 0 0,-1 11 53 0 0,5-8 11 0 0,2-1-31 0 0,-4-10-73 0 0,-1 0-1 0 0,0 1 1 0 0,0-1 0 0 0,-1 0-1 0 0,1 1 1 0 0,-1-1 0 0 0,1 1-21 0 0,-1 19 149 0 0,0-17-94 0 0,0-4-36 0 0,0 0 0 0 0,-1-1 0 0 0,1 1-1 0 0,0 0 1 0 0,1-1 0 0 0,-1 1 0 0 0,0 0-1 0 0,0-1 1 0 0,1 1 0 0 0,-1-1 0 0 0,1 1-1 0 0,0 1-18 0 0,5 1 100 0 0,-5-3-94 0 0,-1-1 0 0 0,1 0 1 0 0,-1 0-1 0 0,1 1 1 0 0,-1-1-1 0 0,0 0 0 0 0,1 0 1 0 0,-1 1-1 0 0,0-1 1 0 0,1 1-1 0 0,-1-1 0 0 0,0 0 1 0 0,1 1-1 0 0,-1-1 1 0 0,0 1-1 0 0,0-1 0 0 0,1 1 1 0 0,-1-1-1 0 0,0 0 1 0 0,0 1-1 0 0,0-1 0 0 0,0 1 1 0 0,0-1-1 0 0,0 1 1 0 0,0-1-1 0 0,0 1 0 0 0,0-1 1 0 0,0 1-1 0 0,0-1 1 0 0,0 1-1 0 0,0-1 0 0 0,0 1-6 0 0,0 31 152 0 0,0-19-133 0 0,0-10 69 0 0,0-3-4 0 0,-3 2-11 0 0,-3 5-41 0 0,2-3-48 0 0,2-2-69 0 0,1-2-54 0 0,-3 0-110 0 0,1 0-69 0 0,0-2-98 0 0,1 2 162 0 0,1-1-34 0 0,0 0-39 0 0,0 0-41 0 0,1 0-46 0 0,-1 0-49 0 0,1-1-53 0 0,1 1-55 0 0,0 0-60 0 0,0-1-63 0 0,3 0-1390 0 0,5 2-1178 0 0</inkml:trace>
  <inkml:trace contextRef="#ctx0" brushRef="#br0" timeOffset="757.83">1 145 6016 0 0,'0'0'133'0'0,"0"0"23"0"0,0 0 11 0 0,3-3-27 0 0,-1 1-124 0 0,3-3 31 0 0,-2 2 28 0 0,3-3 348 0 0,3-4 261 0 0,4-4 314 0 0,-8 10-705 0 0,-1 0-35 0 0,-1 1-74 0 0,1 1-36 0 0,-1-1-39 0 0,0 2-44 0 0,15-9 122 0 0,0 1 74 0 0,1 0 80 0 0,33-17 739 0 0,-30 16-659 0 0,-1 2-117 0 0,0 1-98 0 0,-9 4-24 0 0,0 1-45 0 0,2 2-20 0 0,8 1 3 0 0,-1 0 4 0 0,40-1-55 0 0,-59 0-68 0 0,-1 0-1 0 0,1 0 1 0 0,0 0 0 0 0,-1 1 0 0 0,1-1 0 0 0,0 0-1 0 0,-1 1 1 0 0,1-1 0 0 0,-1 1 0 0 0,1 0-1 0 0,0-1 1 0 0,-1 1 0 0 0,1 0 0 0 0,-1 0-1 0 0,12 5 0 0 0,13-1 0 0 0,-8 3-10 0 0,-2 2 49 0 0,-4 0 91 0 0,0-1 0 0 0,8 11-130 0 0,-16-16 23 0 0,10 16 48 0 0,-2 2-40 0 0,-10-17-29 0 0,4 27-2 0 0,-2-24 6 0 0,-3-7-4 0 0,0 0 1 0 0,0 0-1 0 0,0 1 1 0 0,0-1-1 0 0,0 1 0 0 0,-1-1 1 0 0,1 1-1 0 0,-1-1 1 0 0,1 1-1 0 0,-1 0 0 0 0,1-1 1 0 0,-1 1-1 0 0,0-1 1 0 0,0 1-1 0 0,0 0 0 0 0,0-1 1 0 0,0 1-1 0 0,0 0 1 0 0,0-1-1 0 0,-1 1 0 0 0,1 0 1 0 0,0-1-1 0 0,-1 1 1 0 0,0 0-3 0 0,-12 14 64 0 0,12-14-54 0 0,-1-1 1 0 0,1 0 0 0 0,0 0 0 0 0,0 1 0 0 0,0-1 0 0 0,0 0 0 0 0,0 1 0 0 0,0-1-1 0 0,0 1 1 0 0,0 0 0 0 0,0-1 0 0 0,1 1 0 0 0,-1 0 0 0 0,1-1 0 0 0,-1 1 0 0 0,1 0-1 0 0,0 0 1 0 0,-1-1 0 0 0,1 1-11 0 0,0 0 12 0 0,0-1-1 0 0,0 1 1 0 0,0-1-1 0 0,0 1 1 0 0,-1-1-1 0 0,1 1 1 0 0,-1-1-1 0 0,1 0 1 0 0,-1 1-1 0 0,1-1 1 0 0,-1 0-1 0 0,0 1-11 0 0,-10 11 95 0 0,-2 3-8 0 0,9-5-35 0 0,3-10-47 0 0,1 0 1 0 0,0 0-1 0 0,-1 0 0 0 0,1 0 0 0 0,-1 0 0 0 0,1 0 0 0 0,-1 0 1 0 0,0 0-1 0 0,1 0 0 0 0,-1 0 0 0 0,0 0 0 0 0,0 0 1 0 0,0 0-1 0 0,1 0 0 0 0,-1-1 0 0 0,0 1 0 0 0,0 0 1 0 0,-1 0-6 0 0,-8 4 44 0 0,7-5-39 0 0,1 1-1 0 0,0 1 0 0 0,-1-1 0 0 0,1 0 0 0 0,0 0 1 0 0,0 1-1 0 0,0 0 0 0 0,0-1 0 0 0,0 1-4 0 0,-2 2 12 0 0,0-1 0 0 0,0 0-1 0 0,-1 0 1 0 0,1 0-1 0 0,-1-1 1 0 0,0 1 0 0 0,0-1-1 0 0,-2 0-11 0 0,-13 7 25 0 0,-6 3-23 0 0,16-11 15 0 0,-1 2 17 0 0,-2 8-13 0 0,12-11-19 0 0,1 0-1 0 0,0 1 1 0 0,-1-1-1 0 0,1 0 1 0 0,0 0-1 0 0,-1 1 1 0 0,1-1-1 0 0,-1 0 1 0 0,1 0-1 0 0,0 0 1 0 0,-1 1-1 0 0,1-1 0 0 0,-1 0 1 0 0,1 0-1 0 0,-1 0 1 0 0,1 0-1 0 0,-1 0 1 0 0,1 0-1 0 0,-1 0 1 0 0,1 0-1 0 0,-1 0 1 0 0,1 0-1 0 0,0 0 1 0 0,-1 0-1 0 0,1 0 1 0 0,-1-1-1 0 0,1 1 1 0 0,-1 0-1 0 0,1 0 1 0 0,-1 0-1 0 0,1-1 1 0 0,0 1-1 0 0,-1 0 1 0 0,1-1-1 0 0,0 1 1 0 0,-1 0-2 0 0,1 0 0 0 0,0-1 0 0 0,-1 0 1 0 0,1 1 0 0 0,0-1-1 0 0,-1 1 1 0 0,1-1 0 0 0,0 0 0 0 0,0 1-1 0 0,0-1 1 0 0,0 0 0 0 0,-1 1-1 0 0,1-1 1 0 0,0 0 0 0 0,0 1-1 0 0,0-1 1 0 0,0 0-1 0 0,0 1 1 0 0,0 0 0 0 0,1 0-1 0 0,-1 0 1 0 0,0 0 0 0 0,0 0 0 0 0,0 0-1 0 0,0-1 1 0 0,0 1 0 0 0,0 0 0 0 0,0 0-1 0 0,0 0 1 0 0,0 0 0 0 0,0 0 0 0 0,0 0-1 0 0,0 0 1 0 0,0 0 0 0 0,0 0 0 0 0,0 0-1 0 0,0-1 1 0 0,-1 1 0 0 0,1 0 0 0 0,0 0-1 0 0,0 0 1 0 0,0 0 0 0 0,0 0 0 0 0,0 0-1 0 0,0 0 1 0 0,0 0 0 0 0,0 0 0 0 0,0 0-1 0 0,0 0 1 0 0,0 0 0 0 0,0 0 0 0 0,0 0-1 0 0,0-1 1 0 0,0 1 0 0 0,0 0 0 0 0,-1 0-1 0 0,1 0 1 0 0,0 0 0 0 0,0 0 0 0 0,0 0-1 0 0,0 0 1 0 0,0 0 0 0 0,0 0 0 0 0,0 0-1 0 0,0 0 1 0 0,0 0 0 0 0,0 0 0 0 0,-1 0-1 0 0,1 0 1 0 0,0 0 0 0 0,0 0 0 0 0,0 0-1 0 0,0 0 1 0 0,0 0 0 0 0,0 0-1 0 0,-11 0 21 0 0,19-2 28 0 0,-3-3-39 0 0,-5 5-11 0 0,1-1 1 0 0,-1 0 0 0 0,0 1 0 0 0,1-1 0 0 0,-1 1-1 0 0,1-1 1 0 0,0 1 0 0 0,-1-1 0 0 0,1 1 0 0 0,-1-1-1 0 0,1 1 1 0 0,0 0 0 0 0,-1-1 0 0 0,1 1 0 0 0,0 0-1 0 0,-1-1 1 0 0,1 1 0 0 0,0 0 0 0 0,0 0 0 0 0,-1 0-1 0 0,1 0 1 0 0,0 0 0 0 0,0 0 0 0 0,-1 0 0 0 0,1 0 0 0 0,0 0 0 0 0,-1 0 0 0 0,1 0 0 0 0,-1 0 0 0 0,1 0 0 0 0,-1 0 0 0 0,1 0 0 0 0,-1 0 0 0 0,1 0 0 0 0,-1 0 0 0 0,1 0 0 0 0,-1 0 0 0 0,1-1 0 0 0,-1 1 0 0 0,1 0 0 0 0,-1 0 0 0 0,1 0 0 0 0,-1-1 0 0 0,1 1 0 0 0,-1 0 0 0 0,0-1 0 0 0,1 1 0 0 0,-1 0 0 0 0,1-1 0 0 0,-1 1 0 0 0,0 0 0 0 0,1-1 0 0 0,-1 1 0 0 0,0-1 0 0 0,0 1 0 0 0,8-7 0 0 0,-5 6 0 0 0,0 0 0 0 0,1 0 0 0 0,-1 1 0 0 0,0 0 0 0 0,0 0 0 0 0,0 0 0 0 0,2 0 0 0 0,6 1 0 0 0,-8-1 1 0 0,0 0 0 0 0,0 1 0 0 0,0-1 0 0 0,0 0 0 0 0,0-1 0 0 0,0 1 0 0 0,-1 0-1 0 0,1-1 1 0 0,0 0 0 0 0,0 1 0 0 0,1-2-1 0 0,14-6 40 0 0,-13 7-37 0 0,1-1 1 0 0,-1 1-1 0 0,0 1 1 0 0,1-1-1 0 0,-1 1 1 0 0,1 0-1 0 0,4 0-3 0 0,3 0 27 0 0,3 0 34 0 0,40 0 229 0 0,-34 0-198 0 0,3 3 8 0 0,-2 2-58 0 0,-16-3-31 0 0,1 0 0 0 0,0-1 0 0 0,-1 1 0 0 0,1-2 0 0 0,1 1-11 0 0,-1-1 1 0 0,0 1 1 0 0,0 0-1 0 0,0 1 0 0 0,0 0 1 0 0,0 0-1 0 0,-1 1 1 0 0,1 0-1 0 0,5 3-1 0 0,24 8-16 0 0,-32-12-3 0 0,1 1 1 0 0,-1 0-1 0 0,0 0 1 0 0,0 0-1 0 0,-1 0 1 0 0,1 1-1 0 0,3 4 19 0 0,20 18-30 0 0,-23-20 38 0 0,-2-4-8 0 0,0 0 0 0 0,0 0 0 0 0,-1 0 0 0 0,1 0 0 0 0,0-1 0 0 0,2 1 0 0 0,-3-1 0 0 0,0 0 0 0 0,-1 0 0 0 0,1 0 0 0 0,0 0 0 0 0,0 0 0 0 0,-1 0 0 0 0,1 0 0 0 0,0 1 0 0 0,-1-1 0 0 0,1 0 0 0 0,-1 1 0 0 0,0 0 0 0 0,1 0 0 0 0,9 26 31 0 0,-6-1 42 0 0,-3 1 50 0 0,-1 2 60 0 0,-2-17-92 0 0,1-11-78 0 0,0 0 0 0 0,0-1 0 0 0,0 1 0 0 0,0-1 0 0 0,-1 1 0 0 0,1-1 0 0 0,-1 1 0 0 0,1-1 0 0 0,-1 1 0 0 0,0-1 0 0 0,1 1 0 0 0,-1-1 1 0 0,0 0-14 0 0,-6 13 89 0 0,2 12 46 0 0,2-19-49 0 0,0 0-1 0 0,0 0 0 0 0,-5 6-85 0 0,-1 3 112 0 0,4-6-36 0 0,4-8-59 0 0,0 1-1 0 0,0-1 1 0 0,0 0 0 0 0,-1 0-1 0 0,1 0 1 0 0,0 1 0 0 0,-1-2-1 0 0,0 1 1 0 0,0 0-17 0 0,-4 6 54 0 0,4-6-36 0 0,0 0 1 0 0,-1 1-1 0 0,1-1 1 0 0,0 0-1 0 0,0 0 1 0 0,-1-1-1 0 0,1 1 1 0 0,-1 0-1 0 0,0-1 0 0 0,-1 1-18 0 0,-9 1 58 0 0,11-2-45 0 0,0-1 0 0 0,-1 1 0 0 0,1-1 0 0 0,0 1 0 0 0,0 0 0 0 0,-1 0 0 0 0,1 0 0 0 0,0 0 0 0 0,0 0 0 0 0,0 0 0 0 0,0 1 0 0 0,0-1 0 0 0,0 1 0 0 0,0 0-13 0 0,-3 3 35 0 0,0-1-1 0 0,-1 1 1 0 0,1-1-1 0 0,-1 0 0 0 0,0-1 1 0 0,-1 1-1 0 0,1-1 0 0 0,-1-1 1 0 0,-4 2-35 0 0,-9 2 124 0 0,0-1 1 0 0,-13 1-125 0 0,-19 4 201 0 0,49-9-185 0 0,-35 8 135 0 0,3-5-42 0 0,0-4-22 0 0,-43 0 29 0 0,54 0-53 0 0,1 0 35 0 0,19-1-76 0 0,0 1 0 0 0,0 0 0 0 0,0-1 0 0 0,0 1 0 0 0,0-1-1 0 0,1 0 1 0 0,-1-1 0 0 0,0 1 0 0 0,1-1 0 0 0,-1 1-1 0 0,-2-3-21 0 0,-4 1 85 0 0,-11 3 6 0 0,11 0-25 0 0,-1 1 52 0 0,-10-1 2 0 0,20 0-116 0 0,1 0-1 0 0,0 0 0 0 0,-1 0 1 0 0,1 0-1 0 0,0 0 0 0 0,-1 0 0 0 0,1 0 1 0 0,0 0-1 0 0,-1 0 0 0 0,1 0 0 0 0,0 0 1 0 0,-1 0-1 0 0,1 0 0 0 0,0 0 1 0 0,0-1-1 0 0,-1 1 0 0 0,1 0 0 0 0,0 0 1 0 0,-1 0-1 0 0,1 0 0 0 0,0-1 1 0 0,0 1-1 0 0,-1 0 0 0 0,1 0 0 0 0,0-1 1 0 0,0 1-4 0 0,-12-9-46 0 0,-3 5-90 0 0,10 1 7 0 0,-3-5 0 0 0,6 6 77 0 0,0 0-79 0 0,1 1-118 0 0,-1-5-152 0 0,2 4 102 0 0,-1 0 16 0 0,0 1-39 0 0,1 1 15 0 0,-1-1-40 0 0,0 0-45 0 0,0 1-50 0 0,0-1-195 0 0,0 0-100 0 0,-1 0-110 0 0,0-1-122 0 0,0-2-1221 0 0,1-5-1234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7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 5984 0 0,'0'0'133'0'0,"0"0"23"0"0,0 0 11 0 0,0 2-27 0 0,0 5-90 0 0,0-3 40 0 0,0-2 92 0 0,0-2 212 0 0,-3 0 360 0 0,-7 0 29 0 0,7 0-30 0 0,3 0-497 0 0,0 3 86 0 0,-1 3-77 0 0,-1 0-38 0 0,-8 8 321 0 0,9-12-330 0 0,-1 0-53 0 0,2-1-46 0 0,-1 1-39 0 0,1 0-26 0 0,0 0-33 0 0,1 3-31 0 0,-1-3 29 0 0,0-1 40 0 0,1 6 23 0 0,-1-5-59 0 0,0 0 1 0 0,0 0-1 0 0,0 0 0 0 0,0 1 0 0 0,0-1 1 0 0,-1 0-1 0 0,1 0 0 0 0,-1 0 0 0 0,1 0 1 0 0,-1 1-24 0 0,-4 5 67 0 0,4-7-54 0 0,0 1 0 0 0,0-1 0 0 0,0 1 0 0 0,0-1 0 0 0,1 1 0 0 0,-1-1 0 0 0,0 1 0 0 0,1 0 0 0 0,0-1 0 0 0,-1 1 0 0 0,1-1 0 0 0,0 1 0 0 0,0 0 0 0 0,0 0 0 0 0,0 0-13 0 0,-1 2 23 0 0,1 0-1 0 0,-1 0 1 0 0,1 0-1 0 0,-1 0 1 0 0,0 0-1 0 0,0 0 1 0 0,-1 0 0 0 0,1-1-1 0 0,-1 1 1 0 0,-2 2-23 0 0,4-4 20 0 0,-1 1-1 0 0,0-1 1 0 0,0 0 0 0 0,1 1 0 0 0,0-1 0 0 0,-1 0 0 0 0,1 1 0 0 0,0-1 0 0 0,0 0 0 0 0,0 3-20 0 0,-1 12 131 0 0,0-13-77 0 0,-1 0-1 0 0,0 0 0 0 0,0 0 0 0 0,-1 0 1 0 0,-1 1-54 0 0,2-2 29 0 0,1 0 0 0 0,-1 0 0 0 0,0 0 0 0 0,1 0 0 0 0,-1 0 0 0 0,1 0 0 0 0,0 1-29 0 0,-4 27 217 0 0,-6 1-94 0 0,6-1-41 0 0,-6 1-8 0 0,6-1 0 0 0,-5 4 12 0 0,4 7 2 0 0,0-19-30 0 0,5-16-36 0 0,-1-1 1 0 0,1 0 0 0 0,0 0 0 0 0,0 0 0 0 0,0 5-23 0 0,1-4 13 0 0,-1-1 0 0 0,0 0 0 0 0,0 1 0 0 0,0-1 0 0 0,-2 4-13 0 0,-3 14 19 0 0,1 18 55 0 0,-6-8 0 0 0,-5 27 98 0 0,15-58-158 0 0,1 0 1 0 0,-1 1 0 0 0,0-1 0 0 0,1 0 0 0 0,0 0 0 0 0,0 1 0 0 0,0-1 0 0 0,0 1-15 0 0,-2 13 53 0 0,-4-1-9 0 0,5-13-39 0 0,0 0 0 0 0,0 1 0 0 0,0-1 0 0 0,0 0 0 0 0,0 1 0 0 0,1-1 0 0 0,-1 1 0 0 0,1 1-5 0 0,0-4 7 0 0,0 1 0 0 0,0 0 0 0 0,0-1 1 0 0,0 1-1 0 0,-1 0 0 0 0,1-1 1 0 0,-1 1-1 0 0,1 0 0 0 0,-1-1 1 0 0,1 1-1 0 0,-1-1 0 0 0,0 1 1 0 0,0-1-1 0 0,0 1-7 0 0,-5 10 31 0 0,5-8-24 0 0,1 0 0 0 0,-1 1 0 0 0,1-1 0 0 0,0 0 1 0 0,0 0-1 0 0,1 3-7 0 0,-1 17 64 0 0,0-22-52 0 0,0 0 0 0 0,0 1 1 0 0,-1-1-1 0 0,1 0 0 0 0,-1 0 1 0 0,1 1-1 0 0,-1-1 0 0 0,0 1-12 0 0,-10 10 111 0 0,9-10-8 0 0,0 1-46 0 0,3 5-13 0 0,-1-7-9 0 0,0 11 54 0 0,0-10-129 0 0,0-3-29 0 0,0 0 111 0 0,0 0 57 0 0,-2-3 12 0 0,-3-2-64 0 0,-1 0-52 0 0,4 1-226 0 0,1 1 94 0 0,0 0 69 0 0,2-3-16 0 0,0 3-18 0 0,-1 1 92 0 0,0 0-34 0 0,0 1-34 0 0,0-1-36 0 0,0 0-35 0 0,0 0-37 0 0,0 0-37 0 0,0 0-38 0 0,0 0-38 0 0,0 0-40 0 0,0 0-40 0 0,0 0-40 0 0,0 0-42 0 0,0 0-42 0 0,0 0-42 0 0,0 0-44 0 0,0-4-1238 0 0,0-4-1031 0 0</inkml:trace>
  <inkml:trace contextRef="#ctx0" brushRef="#br0" timeOffset="540.39">254 16 6648 0 0,'0'0'149'0'0,"0"0"23"0"0,0 0 12 0 0,0 0 40 0 0,0 0 143 0 0,0-2 66 0 0,0 1-412 0 0,0 1 0 0 0,0-1 0 0 0,0 1 0 0 0,0-1 0 0 0,0 1-1 0 0,0-1 1 0 0,0 1 0 0 0,0-1 0 0 0,0 1 0 0 0,1-1 0 0 0,-1 1 0 0 0,0-1 0 0 0,0 1 0 0 0,0-1-1 0 0,1 1 1 0 0,-1 0 0 0 0,0-1 0 0 0,0 1 0 0 0,1-1 0 0 0,-1 1 0 0 0,0 0 0 0 0,1-1 0 0 0,-1 1-1 0 0,0 0 1 0 0,1-1 0 0 0,-1 1 0 0 0,1 0 0 0 0,-1 0 0 0 0,1-1 0 0 0,-1 1 0 0 0,1 0 0 0 0,-1 0-1 0 0,0 0 1 0 0,1 0 0 0 0,-1 0 0 0 0,1-1 0 0 0,-1 1 0 0 0,1 0 0 0 0,-1 0 0 0 0,1 0-1 0 0,-1 0 1 0 0,1 1-21 0 0,2-1 358 0 0,-3 0-34 0 0,0 0-4 0 0,3 0-10 0 0,-1 0-223 0 0,2 0 56 0 0,13 0 496 0 0,-10 0-396 0 0,0 0-89 0 0,-4 0-129 0 0,-1 0-42 0 0,0 0 265 0 0,-2 0 0 0 0,0 0 0 0 0,0 2 0 0 0,0-1-237 0 0,0-1 1 0 0,0 1 0 0 0,0-1 0 0 0,0 1 0 0 0,0-1-1 0 0,0 1 1 0 0,0-1 0 0 0,0 1 0 0 0,0-1 0 0 0,1 1 0 0 0,-1-1-1 0 0,0 0 1 0 0,0 1 0 0 0,0-1 0 0 0,1 1 0 0 0,-1-1-1 0 0,0 1 1 0 0,0-1 0 0 0,1 0 0 0 0,-1 1 0 0 0,0-1-1 0 0,1 0 1 0 0,-1 1 0 0 0,1-1 0 0 0,-1 0 0 0 0,0 1-1 0 0,1-1 1 0 0,-1 0 0 0 0,1 0 0 0 0,-1 1 0 0 0,1-1 0 0 0,-1 0-1 0 0,1 0 1 0 0,-1 0 0 0 0,1 0 0 0 0,-1 0 0 0 0,1 0-1 0 0,-1 0 1 0 0,1 0 0 0 0,-1 0 0 0 0,1 0 0 0 0,-1 0-12 0 0,3 0 238 0 0,0 3-39 0 0,1 1-128 0 0,-1 0-14 0 0,1 0 0 0 0,0-1-1 0 0,0 1 1 0 0,0-1 0 0 0,2 1-57 0 0,-1-1 47 0 0,-5-3-37 0 0,1 0 0 0 0,-1 0 0 0 0,1 1 0 0 0,0-1-1 0 0,-1 0 1 0 0,1 1 0 0 0,0-1 0 0 0,-1 0 0 0 0,1 1-1 0 0,-1-1 1 0 0,1 1 0 0 0,-1-1 0 0 0,1 1 0 0 0,-1-1-1 0 0,0 1 1 0 0,1 0 0 0 0,-1-1 0 0 0,0 1 0 0 0,1-1-1 0 0,-1 1 1 0 0,0 0 0 0 0,1 0-10 0 0,1 4 30 0 0,24 42 283 0 0,-20-34-215 0 0,-3-11-63 0 0,4 4 26 0 0,-2 18 35 0 0,-3-19-61 0 0,0 1 0 0 0,1-1 0 0 0,-1 0 0 0 0,1 1 0 0 0,0-1 0 0 0,1-1 0 0 0,-1 1 0 0 0,4 4-35 0 0,-4-6 25 0 0,0 1 0 0 0,0 0 0 0 0,-1 0 0 0 0,0 0 0 0 0,1 0 0 0 0,-1 0 0 0 0,-1 1 0 0 0,1 0-25 0 0,9 18 106 0 0,-7-17-35 0 0,-1 0-1 0 0,1 1 0 0 0,-1-1 0 0 0,2 8-70 0 0,5 25 189 0 0,-5-20-136 0 0,5 13 30 0 0,-5-14-37 0 0,-5-13-31 0 0,1 0 0 0 0,0 0 1 0 0,1-1-1 0 0,-1 1 0 0 0,1 0 0 0 0,0-1 0 0 0,0 1 1 0 0,1-1-16 0 0,2 5 57 0 0,-1-1 0 0 0,0 1 1 0 0,-1 0-1 0 0,0 0 0 0 0,0 0 1 0 0,-1 0-1 0 0,2 9-57 0 0,-2-7 72 0 0,0 0-1 0 0,1 0 1 0 0,1 0-1 0 0,4 10-71 0 0,-5-14 42 0 0,0 0 0 0 0,-1 0 0 0 0,1 1-1 0 0,-1 2-41 0 0,4 11 105 0 0,4 1 35 0 0,-6-10-67 0 0,-3-8-42 0 0,0 0 1 0 0,0 0-1 0 0,0 0 1 0 0,1 0-1 0 0,0 0 1 0 0,0-1-1 0 0,0 1 0 0 0,1 0-31 0 0,6 17 130 0 0,-6-10-52 0 0,3 2 37 0 0,4 5-18 0 0,-4 8-29 0 0,-3-19-29 0 0,0 0-1 0 0,0 0 1 0 0,5 6-39 0 0,1 3 12 0 0,7 16-12 0 0,-13-21 0 0 0,-2-2 0 0 0,11 18 0 0 0,3 5 54 0 0,-12-17-33 0 0,-3 1 32 0 0,0 0 11 0 0,0-3-37 0 0,0-10-146 0 0,0-3-19 0 0,0 0-24 0 0,0 0-132 0 0,0 0-61 0 0,-5 0 53 0 0,1 2 50 0 0,0 0 0 0 0,0 2-64 0 0,-1 2-144 0 0,-2-4 65 0 0,4-2-258 0 0,3 0-3 0 0</inkml:trace>
  <inkml:trace contextRef="#ctx0" brushRef="#br0" timeOffset="1125.52">33 695 5472 0 0,'0'0'124'0'0,"0"0"17"0"0,0 0 10 0 0,0 0 30 0 0,0 0 124 0 0,0 0 58 0 0,0 0 12 0 0,0 0-9 0 0,0 0-39 0 0,0 0-20 0 0,0 0-3 0 0,0 0-7 0 0,0 0-28 0 0,0 0-11 0 0,0 0-2 0 0,0 0-11 0 0,0 0-46 0 0,0 0-27 0 0,0 0-4 0 0,0 0 5 0 0,0 0 23 0 0,0 0 11 0 0,3 2 1 0 0,7 9-3 0 0,-7-9-10 0 0,0-2-3 0 0,4 2-69 0 0,7 5 267 0 0,-10-4-328 0 0,0-1-53 0 0,7 1 198 0 0,27-3 462 0 0,-31-1-553 0 0,0 1-36 0 0,11 0 210 0 0,1 0-77 0 0,-1 0-70 0 0,-1 0-66 0 0,-13 0-66 0 0,13-1 83 0 0,1-5-17 0 0,-3 0-16 0 0,8 3 62 0 0,37 3 249 0 0,-35 0-252 0 0,-7-1-25 0 0,-1-6-32 0 0,-2 1-9 0 0,0 5 25 0 0,-3 1-19 0 0,-9 1-52 0 0,1-1 0 0 0,-1 0 0 0 0,0 0 0 0 0,0 0 1 0 0,0 0-1 0 0,1-1 0 0 0,-1 1 0 0 0,0-1 0 0 0,0 0 0 0 0,1 0-8 0 0,4-5 10 0 0,1 1 6 0 0,21 3 43 0 0,-14 2-16 0 0,-3 0-52 0 0,-10 0-102 0 0,-3 0-64 0 0,0 0 125 0 0,0 0-13 0 0,0 0-22 0 0,0 0-40 0 0,0 0-18 0 0,0 0-40 0 0,0 0-47 0 0,0 0-52 0 0,0 0-57 0 0,0 0-52 0 0,0 0-46 0 0,0 0-41 0 0,0 0-142 0 0,0 0-40 0 0,0 0-171 0 0,0 0-458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6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4928 0 0,'0'0'141'0'0,"2"0"-6"0"0,6-1-92 0 0,-1-2 63 0 0,0-2 56 0 0,-2 1 45 0 0,-3 1 329 0 0,1 3 22 0 0,0 1-362 0 0,10-1 227 0 0,-3-3-62 0 0,-5-4-97 0 0,-5 7-247 0 0,0-1-1 0 0,0 1 1 0 0,1-1-1 0 0,-1 1 1 0 0,0 0 0 0 0,0-1-1 0 0,1 1 1 0 0,-1 0 0 0 0,1-1-1 0 0,-1 1 1 0 0,0 0-1 0 0,1-1 1 0 0,-1 1 0 0 0,1 0-1 0 0,-1-1 1 0 0,0 1-1 0 0,1 0 1 0 0,-1 0 0 0 0,1 0-1 0 0,-1 0 1 0 0,1-1 0 0 0,-1 1-1 0 0,1 0 1 0 0,-1 0-1 0 0,1 0 1 0 0,-1 0 0 0 0,1 0-1 0 0,-1 0 1 0 0,1 0-1 0 0,-1 0 1 0 0,1 0 0 0 0,0 1-17 0 0,27-1 686 0 0,-1 0-69 0 0,0 0-66 0 0,1 0-61 0 0,-19-1-292 0 0,-2 0-46 0 0,1-2 9 0 0,-1 0-52 0 0,9-3 86 0 0,3 4 23 0 0,21 2-126 0 0,1 0 78 0 0,95 0 603 0 0,-78 0-500 0 0,-24 0-172 0 0,-1 0-63 0 0,-31 0-36 0 0,1 0 1 0 0,0 0 0 0 0,-1 0-1 0 0,1-1 1 0 0,-1 1 0 0 0,1-1-1 0 0,-1 1 1 0 0,1-1 0 0 0,-1 0-1 0 0,1 0 1 0 0,-1 0 0 0 0,2-1-3 0 0,-2 1 4 0 0,1 0 1 0 0,-1 0 0 0 0,0 0-1 0 0,1 0 1 0 0,-1 0 0 0 0,1 0-1 0 0,0 1 1 0 0,-1-1 0 0 0,1 1-1 0 0,-1 0 1 0 0,1 0 0 0 0,1 0-5 0 0,16 0 46 0 0,43 0 234 0 0,-44 0-261 0 0,3 0-36 0 0,-9 0 30 0 0,-11 0 54 0 0,-2 0 10 0 0,0 0-82 0 0,0 0-86 0 0,0 0-84 0 0,0 0 44 0 0,0 0-35 0 0,0 0-37 0 0,0 0-34 0 0,0 0-331 0 0,0 0 73 0 0,0 0-49 0 0,0 0-645 0 0,0 0-513 0 0,0 0-973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7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7136 0 0,'0'0'165'0'0,"0"0"22"0"0,0 0 6 0 0,0 0 36 0 0,0 0 131 0 0,0 0 59 0 0,0 0 12 0 0,0 0-27 0 0,0 0-118 0 0,0 0-50 0 0,0 0-10 0 0,0 0 0 0 0,0 3 12 0 0,0 2-176 0 0,0 1 43 0 0,0 6 211 0 0,0 1 90 0 0,0 18 665 0 0,0-21-775 0 0,0-1-44 0 0,0 2-30 0 0,0 0-112 0 0,3-9 42 0 0,7 9-4 0 0,-7-8-35 0 0,-2 1-50 0 0,-2 5-17 0 0,1-7-8 0 0,0-1-33 0 0,-1-1 1 0 0,1 1-1 0 0,0-1 1 0 0,0 1-1 0 0,0-1 1 0 0,0 1-1 0 0,0-1 1 0 0,0 1-1 0 0,0-1 1 0 0,0 1-1 0 0,0-1 1 0 0,0 1-1 0 0,0-1 1 0 0,1 1-1 0 0,-1-1 1 0 0,0 1-1 0 0,0-1 1 0 0,0 1-1 0 0,1-1 1 0 0,-1 1-1 0 0,0-1 1 0 0,1 1-1 0 0,-1-1 1 0 0,0 0-1 0 0,1 1 1 0 0,-1-1-1 0 0,0 0 1 0 0,1 1-1 0 0,-1-1 1 0 0,1 0-1 0 0,-1 1 1 0 0,1-1-1 0 0,-1 0 1 0 0,0 0-1 0 0,1 1 1 0 0,-1-1-1 0 0,1 0 1 0 0,-1 0-1 0 0,1 0 1 0 0,-1 0-1 0 0,1 0 1 0 0,0 0-1 0 0,-1 0 1 0 0,1 0-1 0 0,-1 0 1 0 0,1 0-6 0 0,-1 0 2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1 0 0 0,0-1 0 0 0,0 0-1 0 0,0 0 1 0 0,1 0 0 0 0,-1 0 0 0 0,0 0 0 0 0,0 0 0 0 0,0 0 0 0 0,0 0 0 0 0,0 0 0 0 0,0 0 0 0 0,0 0 0 0 0,0 1 0 0 0,0-1 0 0 0,0 0 0 0 0,0 0 0 0 0,0 0 0 0 0,0 0 0 0 0,0 0 0 0 0,0 0 0 0 0,0 0 0 0 0,0 0 0 0 0,0 0 0 0 0,0 0 0 0 0,0 1 0 0 0,0-1-2 0 0,0 9 66 0 0,0 3 45 0 0,0 11 210 0 0,2-20-233 0 0,2 2-66 0 0,-1-1 1 0 0,0 1-1 0 0,0 0 1 0 0,0 1-1 0 0,-1-1 1 0 0,2 5-23 0 0,6 10 46 0 0,-7-13-19 0 0,11 19 66 0 0,-2-14-66 0 0,-7-9-10 0 0,-5-3-12 0 0,1 0 0 0 0,0 0 0 0 0,-1 1 0 0 0,1-1 0 0 0,-1 0 0 0 0,1 1 0 0 0,0-1 0 0 0,-1 0 0 0 0,1 1 0 0 0,-1-1 0 0 0,1 1 0 0 0,-1-1 0 0 0,1 1 0 0 0,-1-1 0 0 0,0 1 0 0 0,1 0 0 0 0,-1-1 0 0 0,0 1 0 0 0,1-1 1 0 0,-1 1-1 0 0,0 0 0 0 0,1 0-5 0 0,1 4 16 0 0,2 0-1 0 0,-1 0 0 0 0,2 0 0 0 0,-1 0 0 0 0,0 0 0 0 0,1-1 0 0 0,2 2-15 0 0,6 6 64 0 0,2 1-5 0 0,-10-11-55 0 0,-4-1-1 0 0,0-1-1 0 0,-1 0 1 0 0,1 0-1 0 0,0 1 1 0 0,-1-1 0 0 0,1 0-1 0 0,-1 1 1 0 0,1-1 0 0 0,0 1-1 0 0,-1-1 1 0 0,1 1-1 0 0,-1-1 1 0 0,0 1 0 0 0,1-1-1 0 0,-1 1 1 0 0,1-1-1 0 0,-1 1 1 0 0,0 0 0 0 0,1-1-1 0 0,-1 1 1 0 0,0 0-1 0 0,0 0-2 0 0,3 3 16 0 0,-1-1-9 0 0,-1 0-1 0 0,1-1 1 0 0,1 1-1 0 0,-1-1 1 0 0,0 0-1 0 0,0 1 0 0 0,1-1 1 0 0,-1 0-1 0 0,1 0 1 0 0,0-1-1 0 0,0 1 1 0 0,-1-1-1 0 0,2 1-6 0 0,1 0 13 0 0,-1 1-1 0 0,0-1 1 0 0,0 1-1 0 0,0 0 1 0 0,1 2-13 0 0,43 42 85 0 0,-30-31-31 0 0,16 4 4 0 0,-11-7-55 0 0,1-2 0 0 0,16 5-3 0 0,-34-14 12 0 0,1-1 1 0 0,0 0 0 0 0,-1 0 0 0 0,1-1 0 0 0,-1 0-1 0 0,1 0 1 0 0,-1 0 0 0 0,2-1-13 0 0,14 0 26 0 0,9 1 48 0 0,-18 0-21 0 0,-11 0-45 0 0,0 0 0 0 0,0 0 0 0 0,-1 0 0 0 0,1-1 0 0 0,0 1 0 0 0,0 0 0 0 0,-1-1 0 0 0,1 1 0 0 0,0-1 0 0 0,-1 0 0 0 0,1 1 0 0 0,0-2-8 0 0,-1 2 3 0 0,0-1 0 0 0,0 0-1 0 0,0 1 1 0 0,-1-1 0 0 0,1 0 0 0 0,0 0 0 0 0,0 0-1 0 0,-1 0 1 0 0,1 0 0 0 0,-1 0 0 0 0,1 0 0 0 0,-1 0-1 0 0,1 0 1 0 0,-1 0 0 0 0,1 0 0 0 0,-1 0 0 0 0,0 0 0 0 0,0-1-1 0 0,0 1 1 0 0,0 0 0 0 0,1 0 0 0 0,-2-1-3 0 0,4-3 53 0 0,3-4-26 0 0,0 1-1 0 0,-1-1 1 0 0,0 0 0 0 0,-1-1-27 0 0,-4 10 0 0 0,1-3 15 0 0,0-1-1 0 0,0 0 1 0 0,0 1 0 0 0,-1-1 0 0 0,0 0 0 0 0,0 1-1 0 0,0-1 1 0 0,0 0 0 0 0,-1 0-15 0 0,1-6 27 0 0,0-1 10 0 0,0 6-32 0 0,0 1 0 0 0,0-1 0 0 0,0 1 0 0 0,0-1-1 0 0,1 1 1 0 0,1-3-5 0 0,0 0-1 0 0,-1 6 3 0 0,-1 0 0 0 0,0 0 0 0 0,1 0 1 0 0,-1 0-1 0 0,0 0 0 0 0,1 0 0 0 0,-1 0 0 0 0,0 0 0 0 0,0 0 1 0 0,0 0-1 0 0,0 0 0 0 0,0 0 0 0 0,0 0 0 0 0,0 1 1 0 0,0-1-1 0 0,-1 0 0 0 0,1 0 0 0 0,0 0 0 0 0,0 0 0 0 0,-1 0 1 0 0,1 0-1 0 0,-1 0-2 0 0,-1-7 13 0 0,0-1 3 0 0,1-1-1 0 0,0 1 0 0 0,1-1 0 0 0,0 0 1 0 0,1-1-16 0 0,-1-3 10 0 0,0-15 40 0 0,0 10-47 0 0,0 17 0 0 0,0-1 0 0 0,0 0 0 0 0,0 0 0 0 0,-1 1-1 0 0,1-1 1 0 0,-1 0 0 0 0,0 0 0 0 0,1 1-1 0 0,-1-1 1 0 0,0 1 0 0 0,-1-1 0 0 0,1 0-3 0 0,0 1 2 0 0,0 0 1 0 0,0 0-1 0 0,0 0 1 0 0,0-1 0 0 0,0 1-1 0 0,1 0 1 0 0,-1-1-1 0 0,1 1 1 0 0,-1-1-1 0 0,1 1 1 0 0,0 0-1 0 0,0-1-2 0 0,0 0 0 0 0,0 0 0 0 0,0 1 0 0 0,0-1 0 0 0,-1 1 0 0 0,1-1 0 0 0,-1 1 0 0 0,0-1 0 0 0,1 1 0 0 0,-1 0 0 0 0,0-1 0 0 0,-2-1 0 0 0,2 2 0 0 0,0-1 0 0 0,0 1 0 0 0,0 0 0 0 0,0-1 0 0 0,0 1 0 0 0,1-1 0 0 0,-1 1 0 0 0,1-1 0 0 0,0 1 0 0 0,-1-1 0 0 0,1-2 0 0 0,1-6 0 0 0,-1 8 0 0 0,1-1 0 0 0,-1 1 0 0 0,0 0 0 0 0,0 0 0 0 0,-1-1 0 0 0,1 1 0 0 0,-1 0 0 0 0,1 0 0 0 0,-1 0 0 0 0,0-1 0 0 0,-4-4 0 0 0,4 7 0 0 0,0-1 0 0 0,0 1 0 0 0,0-1 0 0 0,1 1 0 0 0,-1-1 0 0 0,0 1 0 0 0,1-1 0 0 0,-1 1 0 0 0,1-1 0 0 0,-1 0 0 0 0,1 1 0 0 0,0-1 0 0 0,0 1 0 0 0,0-1 0 0 0,0 1 0 0 0,0 0 0 0 0,0 1 0 0 0,0-1 0 0 0,0 0 0 0 0,0 0 0 0 0,0 1 0 0 0,-1-1 0 0 0,1 0 0 0 0,0 1 0 0 0,0-1 0 0 0,0 1 0 0 0,-1-1 0 0 0,1 0 0 0 0,0 1 0 0 0,-1-1 0 0 0,1 1 0 0 0,0-1 0 0 0,-1 0 0 0 0,1 1 0 0 0,-1-1 0 0 0,1 1 0 0 0,-1-1 0 0 0,1 1 0 0 0,-1 0 0 0 0,1-1 0 0 0,-1 1 0 0 0,0-1 0 0 0,1 1 0 0 0,-1 0 0 0 0,1-1 0 0 0,-1 1 0 0 0,0-1 0 0 0,1 1 0 0 0,0-1 0 0 0,-1 1 0 0 0,1-1 0 0 0,-1 1 0 0 0,1-1 0 0 0,0 1 0 0 0,-1-1 0 0 0,1 0 0 0 0,0 1 0 0 0,0-1 0 0 0,-1 0 0 0 0,1 1 0 0 0,0-1 0 0 0,0 0 0 0 0,0 1 0 0 0,0-1 0 0 0,0 0 0 0 0,0 1 0 0 0,0-1 0 0 0,0 0 0 0 0,-3-15 0 0 0,-10 0 11 0 0,0 3 18 0 0,7 10-79 0 0,-4 4 38 0 0,10-1 6 0 0,-2 0-54 0 0,2 0-48 0 0,0 0 21 0 0,0 0-86 0 0,0 0-156 0 0,0 0 175 0 0,0 0-41 0 0,0 0-72 0 0,0 0 88 0 0,0 0-36 0 0,0 0-40 0 0,0 0-36 0 0,0 0-389 0 0,0 0 97 0 0,0 0-51 0 0,0 0-741 0 0,0 0-581 0 0,0 0-1106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4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16 6824 0 0,'0'0'149'0'0,"0"0"23"0"0,0 0 13 0 0,0 0 18 0 0,0 0 25 0 0,0 0 11 0 0,0 0 1 0 0,0 0 1 0 0,0 3 6 0 0,0 0-187 0 0,0 3 60 0 0,-2 10 140 0 0,-2-9-124 0 0,-1 0 30 0 0,-2 1 60 0 0,-2 6 0 0 0,8-10-163 0 0,0 0-1 0 0,0-1 0 0 0,1 1 0 0 0,-1 0 0 0 0,1 0 0 0 0,0 0 0 0 0,0 0-62 0 0,-2 7 117 0 0,-4 0 6 0 0,5-9-106 0 0,0 0 1 0 0,0-1-1 0 0,0 1 1 0 0,1 0-1 0 0,-1 0 0 0 0,0 0 1 0 0,1-1-1 0 0,-1 1 1 0 0,1 0-1 0 0,0 0 1 0 0,-1 0-1 0 0,1 0 1 0 0,0 2-18 0 0,0-1 26 0 0,0 1 0 0 0,-1-1 0 0 0,1 1 0 0 0,-1-1 0 0 0,0 0 0 0 0,0 1 0 0 0,0-1 0 0 0,-1 2-26 0 0,-4 10 138 0 0,1 11 76 0 0,-6-5 2 0 0,6 8-18 0 0,-6 3-71 0 0,9-20-91 0 0,1-8-19 0 0,0 0 0 0 0,0-1-1 0 0,0 1 1 0 0,-1 0 0 0 0,1-1 0 0 0,-1 1-1 0 0,0-1 1 0 0,0 1 0 0 0,-1 1-17 0 0,0 1 23 0 0,0 0 1 0 0,0 0 0 0 0,1 0 0 0 0,0 0 0 0 0,0 1 0 0 0,0 4-24 0 0,0-2 30 0 0,-1 0 0 0 0,0-1 0 0 0,0 1 1 0 0,-1 0-31 0 0,-3 7 37 0 0,1 2 41 0 0,-3 5 75 0 0,0-4 48 0 0,-1 0 67 0 0,5-3-44 0 0,1-3-65 0 0,-2 2 91 0 0,1-6-133 0 0,1 3-36 0 0,1-1-47 0 0,-10 23 76 0 0,-13 13-46 0 0,23-31-65 0 0,3-15 2 0 0,0 0 0 0 0,0-1-1 0 0,0 1 1 0 0,0 0 0 0 0,0 0 0 0 0,0 0-1 0 0,0 0 1 0 0,0 0 0 0 0,0-1 0 0 0,-1 1-1 0 0,1 0 1 0 0,0 0 0 0 0,-1 0 0 0 0,1-1-1 0 0,-1 1 0 0 0,-9 5 43 0 0,9-6-42 0 0,1 1 1 0 0,0-1-1 0 0,0 1 1 0 0,-1 0-1 0 0,1-1 0 0 0,0 1 1 0 0,0 0-1 0 0,-1-1 1 0 0,1 1-1 0 0,0 0 1 0 0,0-1-1 0 0,0 1 0 0 0,0 0 1 0 0,0-1-1 0 0,0 1-1 0 0,0-1 1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0 0 0 0,0 0-1 0 0,0 0 1 0 0,0 1 0 0 0,0-1 0 0 0,0 0-1 0 0,-1 0 1 0 0,1 0 0 0 0,0 0 0 0 0,0 0-1 0 0,0 0 1 0 0,0 0 0 0 0,0 0 0 0 0,0 0-1 0 0,0 0 1 0 0,0 0 0 0 0,0 0 0 0 0,0 0-1 0 0,-1 0 1 0 0,1 0 0 0 0,0 0 0 0 0,0 0-1 0 0,0 0 1 0 0,0 0 0 0 0,0 0 0 0 0,0 0-1 0 0,0 0 1 0 0,0 0 0 0 0,0 0-1 0 0,-11 0 21 0 0,8 0 3 0 0,3 0-102 0 0,0 0-13 0 0,0 0 28 0 0,0 0-18 0 0,0 0-53 0 0,0 0-139 0 0,0 0-251 0 0,0 0-20 0 0,0 0-6 0 0</inkml:trace>
  <inkml:trace contextRef="#ctx0" brushRef="#br0" timeOffset="470.47">253 16 6448 0 0,'0'0'141'0'0,"0"0"23"0"0,2 0 13 0 0,6-2-75 0 0,-5-2-38 0 0,2-3-40 0 0,2 5-11 0 0,-1 1 34 0 0,7 1 183 0 0,3 0 241 0 0,-13 0-64 0 0,-3 0-3 0 0,0 0-18 0 0,3 0-8 0 0,0 1-273 0 0,0-1 59 0 0,7 5 515 0 0,-6-3-450 0 0,-2 0-155 0 0,-1-1-39 0 0,1 0-48 0 0,-1 1-54 0 0,1 1 210 0 0,0-1-53 0 0,-2 0-35 0 0,-1 1-29 0 0,-1 0-1 0 0,2-1 30 0 0,2 1 34 0 0,0 0 54 0 0,9 10 65 0 0,-6 0 0 0 0,1-9-74 0 0,-5-3-126 0 0,-1-1-1 0 0,1 0 1 0 0,-1 0 0 0 0,1 1 0 0 0,-1-1-1 0 0,0 0 1 0 0,1 0 0 0 0,-1 1 0 0 0,1-1-1 0 0,-1 1 1 0 0,0-1 0 0 0,0 0 0 0 0,1 1 0 0 0,-1-1-1 0 0,0 1 1 0 0,0-1 0 0 0,1 1 0 0 0,-1-1-1 0 0,0 0 1 0 0,0 1 0 0 0,0-1 0 0 0,0 1-1 0 0,0-1 1 0 0,1 1 0 0 0,-1-1 0 0 0,0 1-1 0 0,0-1 1 0 0,0 1 0 0 0,-1-1 0 0 0,1 1 0 0 0,0-1-1 0 0,0 1-7 0 0,2 11 125 0 0,5 1 16 0 0,-6-11-122 0 0,-1-1 1 0 0,1 0-1 0 0,0 1 1 0 0,0-1-1 0 0,-1 1 0 0 0,1-1 1 0 0,-1 1-1 0 0,1-1 1 0 0,-1 1-1 0 0,0 0 1 0 0,1-1-1 0 0,-1 1-19 0 0,2 3 135 0 0,4 4-44 0 0,0-1 0 0 0,-1 1 0 0 0,0 0 0 0 0,0 1-91 0 0,-5-10 1 0 0,9 23 130 0 0,0-1-51 0 0,5-7 5 0 0,-13-13-72 0 0,1-1-1 0 0,0 1 1 0 0,-1 0 0 0 0,1 0-1 0 0,-1-1 1 0 0,0 1 0 0 0,1 0-1 0 0,-1 0 1 0 0,0 1 0 0 0,0-1-13 0 0,2 11 58 0 0,-2-10-44 0 0,-1-1 1 0 0,1 0-1 0 0,-1 1 0 0 0,1-1 1 0 0,0 0-1 0 0,0 0 1 0 0,0 0-1 0 0,0 1 1 0 0,0-1-1 0 0,0 0 0 0 0,1 0 1 0 0,-1-1-1 0 0,1 1 1 0 0,0 0-15 0 0,10 12 108 0 0,9 16 58 0 0,-7-8-32 0 0,-7-11-75 0 0,6 9 52 0 0,-2-6-9 0 0,6 6 42 0 0,0 15 26 0 0,-14-28-134 0 0,0 0 0 0 0,1-1 1 0 0,-1 1-1 0 0,1-1 0 0 0,1 0 0 0 0,-1 0 1 0 0,2 1-37 0 0,18 14 142 0 0,-14 8-4 0 0,2-10-60 0 0,-3-5 1 0 0,-1 1 36 0 0,0-2-13 0 0,6 8 2 0 0,-7-11-56 0 0,-5-7-32 0 0,0 0 0 0 0,0-1 0 0 0,1 1 0 0 0,-1-1 0 0 0,1 0 0 0 0,-1 0 0 0 0,1 0 0 0 0,0 0 0 0 0,1 0-16 0 0,-2-1 10 0 0,-1 0 0 0 0,1 1 0 0 0,0-1 1 0 0,0 1-1 0 0,0-1 0 0 0,-1 1 0 0 0,1-1 1 0 0,0 2-11 0 0,4 14 72 0 0,-6-15-66 0 0,1-1 1 0 0,-1 0 0 0 0,0 1-1 0 0,1-1 1 0 0,-1 0 0 0 0,0 1 0 0 0,1-1-1 0 0,0 0 1 0 0,-1 1 0 0 0,1-1 0 0 0,0 0-1 0 0,-1 0 1 0 0,1 0 0 0 0,0 0 0 0 0,0 0-1 0 0,0 0 1 0 0,0 0 0 0 0,0 0-1 0 0,0 0 1 0 0,1 0-7 0 0,3 2 25 0 0,-4-3-20 0 0,0 0 1 0 0,-1 0 0 0 0,1 1 0 0 0,-1-1 0 0 0,1 0 0 0 0,0 1 0 0 0,-1-1 0 0 0,1 0-1 0 0,-1 1 1 0 0,1-1 0 0 0,-1 1 0 0 0,1-1 0 0 0,-1 1 0 0 0,1-1 0 0 0,-1 1 0 0 0,0 0-1 0 0,1-1 1 0 0,-1 1 0 0 0,0-1 0 0 0,1 1 0 0 0,-1 0 0 0 0,0 0-6 0 0,3 4 23 0 0,-3-4-17 0 0,1 0 0 0 0,0 0-1 0 0,-1-1 1 0 0,1 1-1 0 0,0 0 1 0 0,0 0-1 0 0,0 0 1 0 0,-1-1-1 0 0,1 1 1 0 0,0 0-1 0 0,0-1 1 0 0,0 1-1 0 0,0-1 1 0 0,0 1-1 0 0,0-1 1 0 0,1 1-6 0 0,9 5 53 0 0,-6 5-27 0 0,6-6 49 0 0,-6 2-29 0 0,-5-7-45 0 0,0 0 0 0 0,0 1 1 0 0,0-1-1 0 0,0 1 0 0 0,1-1 0 0 0,-1 0 0 0 0,0 1 1 0 0,0-1-1 0 0,1 0 0 0 0,-1 1 0 0 0,0-1 0 0 0,1 0 0 0 0,-1 0 1 0 0,0 1-1 0 0,1-1 0 0 0,-1 0 0 0 0,0 0 0 0 0,1 0 1 0 0,-1 1-1 0 0,1-1 0 0 0,-1 0 0 0 0,0 0 0 0 0,1 0 1 0 0,-1 0-1 0 0,1 0 0 0 0,-1 0 0 0 0,1 0 0 0 0,-1 0 0 0 0,0 0 1 0 0,1 0-1 0 0,0 0-1 0 0,1 0 66 0 0,-2 0 14 0 0,0 0 0 0 0,0 0-42 0 0,0 0-45 0 0,0 0-41 0 0,0 0-80 0 0,-5 0-137 0 0,2 0 163 0 0,-4 0-1 0 0,3 0 7 0 0,0 0-82 0 0,2 0 42 0 0,0 0-38 0 0,0 0-70 0 0,-1 0-59 0 0,1 0-68 0 0,-1 0-73 0 0,0 0-81 0 0,0 0-88 0 0,0 0-94 0 0,-1 0-102 0 0,-6 0-1165 0 0,-9 0-1116 0 0</inkml:trace>
  <inkml:trace contextRef="#ctx0" brushRef="#br0" timeOffset="784.59">158 489 6648 0 0,'0'0'149'0'0,"0"0"23"0"0,0 0 12 0 0,1 0-59 0 0,1 0-9 0 0,0 0-91 0 0,-1 0 56 0 0,1 0 49 0 0,0 0 41 0 0,1-1 251 0 0,4-3 721 0 0,-5 3-836 0 0,0-1-57 0 0,0 0-78 0 0,0 1-105 0 0,-1 0-80 0 0,0 0-35 0 0,0 0-38 0 0,0 0-41 0 0,1-1 181 0 0,10-8 138 0 0,-9 8-124 0 0,0 1 16 0 0,1 1 34 0 0,1-1 42 0 0,0 1 49 0 0,4-2 11 0 0,-1-2-34 0 0,6-3 43 0 0,11 3 111 0 0,-5 3-142 0 0,-3 2-71 0 0,0-1-50 0 0,-1 1-63 0 0,-3-1-66 0 0,-6 0-82 0 0,-1 0 55 0 0,0 0 48 0 0,0 0 41 0 0,6 0 94 0 0,15 0 291 0 0,-19 0-318 0 0,0 0-58 0 0,1 0-102 0 0,-4 0-13 0 0,0 0-41 0 0,1 0-61 0 0,-1 0-59 0 0,1 0-64 0 0,-1 0-70 0 0,1 0-75 0 0,0 0-82 0 0,0 0-85 0 0,0 0-93 0 0,4 0-717 0 0,9 0-819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3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8520 0 0,'0'0'190'0'0,"0"0"28"0"0,0-2 11 0 0,2-11-21 0 0,0 8-182 0 0,3 1-17 0 0,3 1 13 0 0,6-4 33 0 0,-5 2 95 0 0,1 0 128 0 0,0 2 98 0 0,-4 0 87 0 0,-6 3-437 0 0,1-1 12 0 0,0-1 0 0 0,1 1 0 0 0,-1 0 0 0 0,0 0 0 0 0,0 0 0 0 0,1 1 0 0 0,-1-1 0 0 0,0 0 0 0 0,1 0 1 0 0,-1 1-1 0 0,1-1 0 0 0,-1 1 0 0 0,1-1 0 0 0,0 1 0 0 0,-1 0 0 0 0,1-1 0 0 0,-1 1 0 0 0,1 0 1 0 0,0 0-1 0 0,0 0-38 0 0,1 0 46 0 0,0 0 1 0 0,0 0 0 0 0,1-1-1 0 0,-1 1 1 0 0,0-1 0 0 0,0 0-1 0 0,2-1-46 0 0,13-6 278 0 0,-10 5-106 0 0,1 2-43 0 0,3 1-18 0 0,6 1 3 0 0,-2-1-8 0 0,-5 1-49 0 0,4-1-23 0 0,4-3-29 0 0,-12 0-7 0 0,-6 3 4 0 0,0-1 0 0 0,0 1 0 0 0,0 0 0 0 0,-1-1 0 0 0,1 1 0 0 0,0 0 0 0 0,0 0 0 0 0,0 0 0 0 0,0-1 0 0 0,0 1-1 0 0,0 0 1 0 0,0 0 0 0 0,0 1 0 0 0,0-1 0 0 0,0 0 0 0 0,0 0 0 0 0,0 0 0 0 0,0 1 0 0 0,0-1 0 0 0,0 0 0 0 0,0 1 0 0 0,0-1-2 0 0,6 3 12 0 0,6 0 4 0 0,-5-3-36 0 0,6-1-69 0 0,-12 1 15 0 0,0 0 48 0 0,9 0 86 0 0,-6 0-63 0 0,-2 0-33 0 0,0 0-38 0 0,1 0-56 0 0,0 0-64 0 0,0 0-75 0 0,0 0-87 0 0,-3 0 74 0 0,1 0-45 0 0,-1 0-39 0 0,1 0-34 0 0,0 0-118 0 0,0 0-34 0 0,3 0-1221 0 0</inkml:trace>
  <inkml:trace contextRef="#ctx0" brushRef="#br0" timeOffset="245.17">127 214 8696 0 0,'0'0'197'0'0,"0"0"24"0"0,0 0 18 0 0,0 2-34 0 0,0-1-202 0 0,0 0 0 0 0,0-1 0 0 0,0 1-1 0 0,0 0 1 0 0,0-1 0 0 0,0 1 0 0 0,0 0-1 0 0,1-1 1 0 0,-1 1 0 0 0,0 0 0 0 0,0-1-1 0 0,1 1 1 0 0,-1 0 0 0 0,0-1 0 0 0,1 1-3 0 0,6 1 34 0 0,0-5 72 0 0,0-3 76 0 0,-2 2 80 0 0,-5 4-250 0 0,1-1 250 0 0,1 0-48 0 0,-1 0-43 0 0,0 0-38 0 0,1 1-16 0 0,-1 0-37 0 0,1 0-22 0 0,1 0-14 0 0,0 0 37 0 0,-1-1 75 0 0,6-4 164 0 0,-6 4-265 0 0,-1 0 1 0 0,1 0-1 0 0,-1 0 0 0 0,0 1 1 0 0,1-1-1 0 0,0 0 1 0 0,-1 1-1 0 0,1-1 0 0 0,-1 1 1 0 0,1-1-1 0 0,0 1 1 0 0,-1 0-1 0 0,1 0 1 0 0,0 0-56 0 0,36 0 925 0 0,-26 0-714 0 0,-5 0-153 0 0,-1 0-40 0 0,0-1-41 0 0,5-3 78 0 0,-7 2-104 0 0,-1 0-51 0 0,0 1-71 0 0,0-1-88 0 0,1 1-104 0 0,-1 0 60 0 0,-1 0-50 0 0,1 1-44 0 0,0 0-39 0 0,0-1-130 0 0,1 1-38 0 0,0 0-159 0 0,3 0-421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5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1 254 6392 0 0,'2'0'141'0'0,"27"0"199"0"0,-13-2-188 0 0,-2-5-122 0 0,-11 6-30 0 0,0 0 0 0 0,0 0 0 0 0,0 0 0 0 0,1 0 0 0 0,-1 1 0 0 0,0-1 1 0 0,1 1-1 0 0,-1 0 0 0 0,1 0 0 0 0,3-1-58 0 0,0 0 53 0 0,-1 0 46 0 0,1-1 39 0 0,2 0 57 0 0,-1-1 33 0 0,16-7 423 0 0,-11 5-293 0 0,-7 3-184 0 0,-1 0-34 0 0,4-1 134 0 0,-2 1-59 0 0,2-1-8 0 0,-2 0-68 0 0,9-2 44 0 0,0-1 59 0 0,0 1-35 0 0,-8 2-78 0 0,-1 0-1 0 0,1-1 1 0 0,-1 0 0 0 0,0 0-1 0 0,0 0 1 0 0,-1-1 0 0 0,1 0-1 0 0,4-5-70 0 0,-1-3 74 0 0,-7 0 15 0 0,-3 1 42 0 0,0-1 82 0 0,1 11-162 0 0,-1 1 1 0 0,0-1-1 0 0,0 0 0 0 0,0 0 0 0 0,-1 0 0 0 0,1 1 0 0 0,0-1 0 0 0,-1 0 0 0 0,1 0 1 0 0,-1 1-1 0 0,0-2-51 0 0,-6-2 201 0 0,7 5-190 0 0,0 0 1 0 0,-1-1-1 0 0,1 1 1 0 0,-1 0-1 0 0,1 0 1 0 0,0 0-1 0 0,-1-1 1 0 0,1 1-1 0 0,0 0 1 0 0,-1-1-1 0 0,1 1 1 0 0,0 0-1 0 0,0-1 1 0 0,-1 1-1 0 0,1 0 1 0 0,0-1-1 0 0,0 1 1 0 0,0 0-1 0 0,-1-1 1 0 0,1 1-1 0 0,0-1 1 0 0,0 1-1 0 0,0 0 1 0 0,0-1-1 0 0,0 1 1 0 0,0-1-1 0 0,0 1 1 0 0,0-1-1 0 0,0 1 0 0 0,0 0 1 0 0,0-1-12 0 0,0 1 3 0 0,0 0-1 0 0,0 0 1 0 0,0 0 0 0 0,0 0 0 0 0,0-1 0 0 0,0 1-1 0 0,0 0 1 0 0,0 0 0 0 0,0 0 0 0 0,0 0-1 0 0,0 0 1 0 0,0 0 0 0 0,0 0 0 0 0,0 0-1 0 0,0 0 1 0 0,0 0 0 0 0,0-1 0 0 0,0 1-1 0 0,0 0 1 0 0,0 0 0 0 0,0 0 0 0 0,0 0-1 0 0,0 0 1 0 0,0 0 0 0 0,0 0 0 0 0,0 0-1 0 0,0 0 1 0 0,0 0 0 0 0,0 0 0 0 0,0 0 0 0 0,-1 0-1 0 0,1-1 1 0 0,0 1 0 0 0,0 0 0 0 0,0 0-1 0 0,0 0 1 0 0,0 0 0 0 0,0 0 0 0 0,0 0-1 0 0,0 0 1 0 0,0 0 0 0 0,0 0 0 0 0,0 0-1 0 0,-1 0 1 0 0,1 0 0 0 0,0 0 0 0 0,0 0-1 0 0,0 0 1 0 0,0 0 0 0 0,0 0 0 0 0,0 0-1 0 0,0 0 1 0 0,0 0 0 0 0,0 0 0 0 0,0 0 0 0 0,-1 0-1 0 0,1 0-2 0 0,-19 0 147 0 0,-6 0-24 0 0,8-1-189 0 0,-12 1-57 0 0,12 4 104 0 0,9 0 19 0 0,-19 8 66 0 0,15-7-61 0 0,0 0-1 0 0,0 1 1 0 0,-9 7-5 0 0,18-12 0 0 0,1 1 0 0 0,0 0 0 0 0,1-1 0 0 0,-1 1 0 0 0,0 0 0 0 0,1 0 0 0 0,-1 0 0 0 0,1 1 0 0 0,-1-1 0 0 0,1 0 0 0 0,0 0 0 0 0,0 1 0 0 0,-1 0 0 0 0,1 0 0 0 0,-1 0 0 0 0,1-1 0 0 0,-1 1 0 0 0,0-1 0 0 0,-2 3 0 0 0,-5 3 0 0 0,8-6 0 0 0,-1-1 0 0 0,0 0 0 0 0,0 1 0 0 0,1-1 0 0 0,-1 1 0 0 0,1 0 0 0 0,0-1 0 0 0,-1 1 0 0 0,1 0 0 0 0,0 0 0 0 0,0 0 0 0 0,0 0 0 0 0,0 0 0 0 0,1 0 0 0 0,-1 0 0 0 0,0 0 0 0 0,1 0 0 0 0,-1 1 0 0 0,1-1 0 0 0,0 0 0 0 0,0 1 0 0 0,0 7-7 0 0,2 16 72 0 0,-2-23-47 0 0,0-1-1 0 0,-1 1 1 0 0,1-1-1 0 0,0 1 1 0 0,-1-1-1 0 0,0 1 1 0 0,1-1-1 0 0,-2 2-17 0 0,1-2 9 0 0,1-1-1 0 0,-1 0 0 0 0,0 1 0 0 0,1-1 0 0 0,-1 1 1 0 0,1-1-1 0 0,0 1 0 0 0,-1-1 0 0 0,1 1 0 0 0,0-1 1 0 0,0 1-1 0 0,0-1 0 0 0,0 2-8 0 0,3 8 71 0 0,4 4 51 0 0,-3-8-61 0 0,-3-4-22 0 0,1 1 0 0 0,-1-1 0 0 0,1 1 0 0 0,0-1 0 0 0,0 0 0 0 0,1 1 0 0 0,-1-1 0 0 0,0 0 0 0 0,1 0 0 0 0,2 1-39 0 0,8 2 105 0 0,-2-2-39 0 0,10 5 38 0 0,-13-4-20 0 0,0 0 1 0 0,0 0 0 0 0,0-1-1 0 0,7 3-84 0 0,2-3 74 0 0,1-3-38 0 0,-13 0-17 0 0,0-1 1 0 0,1 1 0 0 0,-1 0 0 0 0,0 0 0 0 0,1 1 0 0 0,0 0-20 0 0,0 0 22 0 0,-1 0 1 0 0,1-1 0 0 0,-1 0 0 0 0,0 0 0 0 0,1 0 0 0 0,1-1-23 0 0,0 0 24 0 0,0-1-1 0 0,0 0 1 0 0,-1 0 0 0 0,1 0 0 0 0,0-1 0 0 0,-1 0-24 0 0,11-3 49 0 0,9-1-17 0 0,-14 3-69 0 0,0 0-71 0 0,2-1-98 0 0,-6 2 58 0 0,1-1-35 0 0,20-8-241 0 0,-24 10 317 0 0,1 1-1 0 0,0-1 0 0 0,-1 1 1 0 0,5 0 107 0 0</inkml:trace>
  <inkml:trace contextRef="#ctx0" brushRef="#br0" timeOffset="418.16">632 112 6072 0 0,'-6'3'29'0'0,"-13"8"50"0"0,14-3-11 0 0,4-8-61 0 0,1 1 0 0 0,0 0 0 0 0,0-1 0 0 0,0 1 1 0 0,0-1-1 0 0,0 1 0 0 0,0-1 0 0 0,0 1 0 0 0,0 0 0 0 0,0-1 0 0 0,1 1 0 0 0,-1-1 0 0 0,0 1 0 0 0,0-1 0 0 0,0 1 0 0 0,1 0-7 0 0,4 7 79 0 0,-4-7-62 0 0,0 1 0 0 0,0-1-1 0 0,-1 1 1 0 0,1-1 0 0 0,0 1 0 0 0,-1-1-1 0 0,1 1 1 0 0,-1-1 0 0 0,1 1-1 0 0,-1 0 1 0 0,1-1 0 0 0,-1 1 0 0 0,0 0-1 0 0,0 0-16 0 0,1 19 36 0 0,0-19-36 0 0,-1 0-1 0 0,1 0 1 0 0,-1 0-1 0 0,1 0 1 0 0,0 0-1 0 0,0-1 1 0 0,0 1 0 0 0,0 0-1 0 0,0-1 1 0 0,0 1-1 0 0,0-1 1 0 0,1 1-1 0 0,-1-1 1 0 0,1 1 0 0 0,4 6 20 0 0,-1 0 42 0 0,-3 0 44 0 0,0 0 46 0 0,1 5 196 0 0,0-6-113 0 0,0 0 57 0 0,8 13 723 0 0,-6-12-596 0 0,-1 0-88 0 0,0-1 0 0 0,1 3 44 0 0,2 4 57 0 0,-2 18 604 0 0,-3-29-1001 0 0,1 0 110 0 0,2 2 108 0 0,5 6 442 0 0,-6-7-499 0 0,-1-1-66 0 0,-1-1 311 0 0,-2-2-284 0 0,0 0-37 0 0,0 0 82 0 0,0 0-12 0 0,-2 0 13 0 0,-2 0-90 0 0,-7 0 55 0 0,7 0-55 0 0,-1 0 88 0 0,2 0-60 0 0,1 0 34 0 0,2 0 5 0 0,0-2-94 0 0,0 2-86 0 0,0-5 42 0 0,-3-4-30 0 0,-2 1-12 0 0,4 7 1 0 0,0 0 0 0 0,0-1-1 0 0,1 1 1 0 0,-1-1 0 0 0,0 1 0 0 0,1-1 0 0 0,-1 1 0 0 0,1-1-1 0 0,-1 0 1 0 0,1 1 0 0 0,-1-1 0 0 0,1 0 0 0 0,0 1 0 0 0,0-1-1 0 0,0-55 216 0 0,0 17-147 0 0,1 32-92 0 0,-1 0 1 0 0,1 0-1 0 0,1 0 1 0 0,0 0-1 0 0,0 1 0 0 0,0-1 1 0 0,4-6 22 0 0,14-30-49 0 0,-6 16 58 0 0,-3 0 41 0 0,1 4-39 0 0,3 4-77 0 0,-9 13 23 0 0,0 1 0 0 0,1-1 0 0 0,0 1 0 0 0,0 1 1 0 0,2-2 42 0 0,4 0-30 0 0,-1 2 41 0 0,-6 3-22 0 0,-1 1 1 0 0,1 0-1 0 0,-1 1 1 0 0,1-1-1 0 0,0 1 1 0 0,-1 0-1 0 0,1 1 0 0 0,1-1 11 0 0,4 1-22 0 0,-9-1 21 0 0,1 0 1 0 0,-1 1-1 0 0,0-1 0 0 0,0 0 0 0 0,0 1 1 0 0,0 0-1 0 0,0-1 0 0 0,0 1 0 0 0,0 0 0 0 0,0 0 1 0 0,0 0-1 0 0,0 0 0 0 0,0 0 0 0 0,0 1 1 0 0,21 21-15 0 0,-11-10-23 0 0,-6-7 32 0 0,-3-3 6 0 0,0-1 0 0 0,-1 1-1 0 0,1 0 1 0 0,-1 0-1 0 0,0 0 1 0 0,1 0 0 0 0,-1 1-1 0 0,-1-1 1 0 0,1 1-1 0 0,0-1 1 0 0,-1 1 0 0 0,1 2 0 0 0,9 13 0 0 0,-8-15 0 0 0,0 1 0 0 0,-1-1 0 0 0,1 0 0 0 0,-1 1 0 0 0,1 2 0 0 0,-3-4 0 0 0,1 0 0 0 0,0 1 0 0 0,-1-1 0 0 0,0 1 0 0 0,0-1 0 0 0,0 0 0 0 0,0 1 0 0 0,-1 2 0 0 0,1-2 0 0 0,-1 1 0 0 0,1-1 0 0 0,0 1 0 0 0,0 0 0 0 0,1-1 0 0 0,0 1 0 0 0,-1-1 0 0 0,1 1 0 0 0,1-1 0 0 0,0 2 0 0 0,0 1 0 0 0,0 0 0 0 0,0-1 0 0 0,0 1 0 0 0,-1 0 0 0 0,0 0 0 0 0,0 0 0 0 0,-1 0 0 0 0,0 148-19 0 0,0-152-84 0 0,0-3-58 0 0,0 0 113 0 0,0 0-14 0 0,0 0-22 0 0,0 0-41 0 0,0 0-18 0 0,0 0-40 0 0,0 0-48 0 0,0 0-52 0 0,0 0-57 0 0,0 0-52 0 0,0 0-48 0 0,0 0-41 0 0,0 0-141 0 0,0 0-42 0 0,0 0-171 0 0,0 0-461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8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34 5344 0 0,'0'0'157'0'0,"-2"0"-9"0"0,-5 0-98 0 0,3 0 28 0 0,2 0 80 0 0,2 0 185 0 0,0 0 316 0 0,0 0 21 0 0,-2 0-382 0 0,0 0-69 0 0,1 0-58 0 0,0 0-51 0 0,-1 0 2 0 0,-2 0-63 0 0,3 0-14 0 0,0 0 39 0 0,-1 0 328 0 0,2 0-17 0 0,0 0-9 0 0,0 0-22 0 0,0 0-10 0 0,0 0-2 0 0,0 0-11 0 0,0 0-46 0 0,0 0-27 0 0,0 0-4 0 0,0 0-20 0 0,0 0-84 0 0,0 0-38 0 0,0 2-8 0 0,0 31 123 0 0,0 2-59 0 0,0 2-51 0 0,0 0-43 0 0,0-29-50 0 0,1-1-1 0 0,0 1 0 0 0,1-1 1 0 0,1 5-34 0 0,-1-3 60 0 0,0-1 0 0 0,0 1 0 0 0,-1-1 0 0 0,1 6-60 0 0,-1 3 132 0 0,5 1-25 0 0,0-3-36 0 0,-5-10-42 0 0,0 1-1 0 0,-1-1 0 0 0,0 1 0 0 0,0 4-28 0 0,3 21 97 0 0,7 0-1 0 0,-5-13-42 0 0,6 25 158 0 0,-7-26-60 0 0,-4 3-14 0 0,-1-7-62 0 0,0-2-4 0 0,1 11 55 0 0,4-8-8 0 0,2-1-28 0 0,-5-10-70 0 0,0 0-1 0 0,0 0 1 0 0,0 0 0 0 0,0 0-1 0 0,-1 0 1 0 0,1 0 0 0 0,-1 3-21 0 0,1 20 144 0 0,-1-23-331 0 0,0 0 65 0 0,0 0 57 0 0,0 0 51 0 0,0 3 85 0 0,0 0 90 0 0,0 16 579 0 0,0-17-616 0 0,0 0-38 0 0,0 0-48 0 0,0-1-64 0 0,0 1-75 0 0,0 0-88 0 0,0-1-63 0 0,0 0-90 0 0,0 0-96 0 0,0 0-106 0 0,0 0-114 0 0,0-1-123 0 0,0-1 341 0 0,0 0-34 0 0,0-1-34 0 0,0 1-37 0 0,0-6-1352 0 0,0-5-1070 0 0</inkml:trace>
  <inkml:trace contextRef="#ctx0" brushRef="#br0" timeOffset="672.82">1 144 6648 0 0,'0'0'149'0'0,"0"-2"23"0"0,0-9 12 0 0,0 11-181 0 0,0 0 0 0 0,0 0-1 0 0,0 0 1 0 0,0 0 0 0 0,0 0 0 0 0,0-1 0 0 0,0 1-1 0 0,0 0 1 0 0,0 0 0 0 0,0 0 0 0 0,0 0 0 0 0,0 0-1 0 0,0 0 1 0 0,0 0 0 0 0,0 0 0 0 0,0 0-1 0 0,0 0 1 0 0,0-1 0 0 0,0 1 0 0 0,0 0 0 0 0,0 0-1 0 0,0 0 1 0 0,0 0 0 0 0,0 0 0 0 0,0 0-1 0 0,0 0 1 0 0,0 0 0 0 0,0 0 0 0 0,0 0 0 0 0,0 0-1 0 0,0 0 1 0 0,0 0 0 0 0,1-1 0 0 0,-1 1 0 0 0,0 0-1 0 0,0 0 1 0 0,0 0 0 0 0,0 0 0 0 0,0 0-1 0 0,0 0 1 0 0,0 0 0 0 0,0 0 0 0 0,0 0 0 0 0,0 0-1 0 0,0 0 1 0 0,1 0 0 0 0,-1 0 0 0 0,0 0 0 0 0,0 0-1 0 0,0 0 1 0 0,0 0 0 0 0,0 0 0 0 0,0 0-1 0 0,0 0 1 0 0,0 0 0 0 0,0 0 0 0 0,1 0-3 0 0,-1 0 1 0 0,1 0 1 0 0,0 0-1 0 0,-1 0 1 0 0,1 0-1 0 0,0-1 1 0 0,0 1-1 0 0,-1 0 1 0 0,1 0-1 0 0,0-1 1 0 0,-1 1-1 0 0,1-1 1 0 0,-1 1-1 0 0,1 0 0 0 0,0-1 1 0 0,-1 1-1 0 0,1-1 1 0 0,-1 0-1 0 0,1 1 1 0 0,-1-1-1 0 0,0 1 1 0 0,1-1-1 0 0,-1 0 1 0 0,0 1-1 0 0,1-1 1 0 0,-1 0-1 0 0,0 1 1 0 0,1-1-2 0 0,-1-1-1 0 0,1 1 1 0 0,-1 0-1 0 0,1 0 0 0 0,0-1 1 0 0,0 1-1 0 0,0 0 1 0 0,-1 0-1 0 0,1 0 1 0 0,0 0-1 0 0,0 0 0 0 0,1 0 1 0 0,-1 0-1 0 0,0 1 1 0 0,0-2 0 0 0,10-3 44 0 0,-1 0 93 0 0,-4 2-3 0 0,-1 1 40 0 0,8-4 354 0 0,-5-7 16 0 0,-6 12-494 0 0,0-1 0 0 0,0 1 0 0 0,0-1 1 0 0,0 1-1 0 0,0 0 0 0 0,0 0 0 0 0,0 0 0 0 0,0 0 0 0 0,1 0 0 0 0,-1 0 1 0 0,1 0-51 0 0,13 0 335 0 0,-2-2-78 0 0,-4-3-61 0 0,-2 1-57 0 0,2 1 56 0 0,-8 3-151 0 0,1 0 0 0 0,-1 0 0 0 0,0-1 0 0 0,0 1 0 0 0,0 0 1 0 0,0-1-1 0 0,0 1 0 0 0,0-1 0 0 0,0 0-44 0 0,0 0 40 0 0,0 0 0 0 0,1 1 0 0 0,-1-1 0 0 0,0 1 0 0 0,1-1 0 0 0,-1 1 0 0 0,0 0 0 0 0,1 0 0 0 0,0 0 0 0 0,-1 0 0 0 0,1 1 0 0 0,0-1 0 0 0,-1 1 0 0 0,2-1-40 0 0,24 0 333 0 0,-9 2-144 0 0,9 0 1 0 0,-17-1-143 0 0,-7-1-39 0 0,1 0-1 0 0,0 1 1 0 0,0 0-1 0 0,0 0 0 0 0,-1 1 1 0 0,1-1-1 0 0,0 1 1 0 0,0 0-1 0 0,2 1-7 0 0,24 24 54 0 0,-20-21-56 0 0,-9-4 3 0 0,0 0 1 0 0,1 0-1 0 0,-1 0 0 0 0,0 0 1 0 0,0 1-1 0 0,0-1 1 0 0,0 1-1 0 0,0 0 0 0 0,0 0-1 0 0,10 11 37 0 0,-8-8-34 0 0,1-1-1 0 0,-1 1 1 0 0,1-1 0 0 0,0 0 0 0 0,0 0 0 0 0,2 1-3 0 0,-2-2 0 0 0,-4-3 0 0 0,-1 0 0 0 0,1 0 0 0 0,0 1 0 0 0,-1-1 0 0 0,1 0 0 0 0,0 1 0 0 0,-1-1 0 0 0,1 0 0 0 0,-1 1 0 0 0,1-1 0 0 0,-1 1 0 0 0,1-1 0 0 0,-1 1 0 0 0,1-1 0 0 0,-1 1 0 0 0,0 0 0 0 0,1-1 0 0 0,-1 1 0 0 0,0-1 0 0 0,1 1 0 0 0,-1 0 0 0 0,0 0 0 0 0,3 4 0 0 0,8 8 0 0 0,-10-12 0 0 0,1 1 0 0 0,0 0 0 0 0,-1 0 0 0 0,1 0 0 0 0,-1 0 0 0 0,1 0 0 0 0,-1 0 0 0 0,0 0 0 0 0,1 2 0 0 0,3 22 0 0 0,2-13-1 0 0,-7-11 2 0 0,1-1 0 0 0,0 0 0 0 0,0 1 0 0 0,-1-1 0 0 0,1 1 0 0 0,0-1 0 0 0,-1 1 0 0 0,0-1 0 0 0,1 1 0 0 0,-1-1 0 0 0,0 1 0 0 0,0 0 0 0 0,0-1-1 0 0,0 14 57 0 0,1-8-31 0 0,-1 0 0 0 0,0 0 0 0 0,-1 0 1 0 0,0 0-1 0 0,0 4-26 0 0,-2-4 42 0 0,0 0 1 0 0,-1 0 0 0 0,-4 6-43 0 0,-1 3 64 0 0,5-6-21 0 0,3-8-31 0 0,0 1-1 0 0,0-1 0 0 0,-1 0 1 0 0,1 0-1 0 0,0 0 1 0 0,-1 0-1 0 0,1 0 1 0 0,-1 0-1 0 0,0 0-11 0 0,-6 6 70 0 0,5-5-23 0 0,0 0 0 0 0,-1 0 0 0 0,1 0-1 0 0,1 1 1 0 0,-1 0 0 0 0,0 0-47 0 0,2-2 25 0 0,1 0 0 0 0,-1-1-1 0 0,0 1 1 0 0,1 0 0 0 0,-1 0 0 0 0,0-1 0 0 0,-1 1 0 0 0,1 0-25 0 0,-3 1 33 0 0,0 0 0 0 0,0-1 1 0 0,-1 1-1 0 0,1-1 0 0 0,-1 0-33 0 0,-21 12 44 0 0,15-9 2 0 0,6 1-38 0 0,0-2-8 0 0,-7 2 0 0 0,-5 4-16 0 0,11-7-48 0 0,-7-3 48 0 0,-3 0 16 0 0,3 0 10 0 0,28 0 81 0 0,10 0-41 0 0,12 0 23 0 0,-36 0-70 0 0,1 0 1 0 0,-1-1 0 0 0,1 1 0 0 0,0 0 0 0 0,-1-1 0 0 0,1 1-1 0 0,-1 0 1 0 0,1-1 0 0 0,-1 0 0 0 0,1 1 0 0 0,-1-1 0 0 0,1 0 0 0 0,0-1-4 0 0,0 1 2 0 0,-1 0 0 0 0,1 0 0 0 0,0 0 1 0 0,0 1-1 0 0,-1-1 0 0 0,1 0 1 0 0,0 1-1 0 0,0-1 0 0 0,0 1 1 0 0,0-1-1 0 0,0 1 0 0 0,0 0 1 0 0,1 0-3 0 0,26 3 0 0 0,-13 2 9 0 0,-13-4-4 0 0,0 1 0 0 0,0-1 0 0 0,0 0 0 0 0,0 0 0 0 0,0-1-1 0 0,0 1 1 0 0,1-1 0 0 0,-1 1 0 0 0,3-1-5 0 0,3 0 13 0 0,-1 2 0 0 0,0-1 0 0 0,0 1 1 0 0,0 0-1 0 0,7 3-13 0 0,-13-4 5 0 0,6 2 12 0 0,0 0 1 0 0,-1 1 0 0 0,1-1 0 0 0,5 5-18 0 0,9 5 5 0 0,-10-6-5 0 0,-1 0 0 0 0,0 1 0 0 0,0 1 0 0 0,-1-1 0 0 0,0 2 0 0 0,4 4 0 0 0,2-1 0 0 0,-15-12 2 0 0,1-1 1 0 0,-1 1-1 0 0,0-1 1 0 0,1 1 0 0 0,-1 0-1 0 0,0-1 1 0 0,1 1-1 0 0,-1 0 1 0 0,0 0 0 0 0,0 0-1 0 0,0 0 1 0 0,0 0 0 0 0,0 0-1 0 0,0 1 1 0 0,0-1-1 0 0,0 0 1 0 0,0 0 0 0 0,0 1-1 0 0,-1-1 1 0 0,1 0-1 0 0,-1 1 1 0 0,1-1 0 0 0,-1 1-1 0 0,1 0-2 0 0,8 21 42 0 0,-4-15-11 0 0,-4-6-26 0 0,0-1 0 0 0,0 0 0 0 0,-1 1 0 0 0,1-1 0 0 0,0 1 0 0 0,-1-1-1 0 0,1 1 1 0 0,-1 0 0 0 0,1-1 0 0 0,-1 1 0 0 0,1 0 0 0 0,-1-1 0 0 0,0 1 0 0 0,0 0-5 0 0,0 0 11 0 0,0-1 1 0 0,1 1 0 0 0,-1 0 0 0 0,0 0 0 0 0,1-1 0 0 0,-1 1-1 0 0,1 0 1 0 0,0-1 0 0 0,0 1 0 0 0,0 0-12 0 0,3 10 68 0 0,-8 0-7 0 0,3-10-50 0 0,0-1 0 0 0,1 1-1 0 0,-1 0 1 0 0,0-1-1 0 0,1 1 1 0 0,-1 0-1 0 0,1-1 1 0 0,-1 1-1 0 0,1 0 1 0 0,0 1-11 0 0,0 0 23 0 0,0 0 0 0 0,0 0 0 0 0,0 0 0 0 0,-1 0 0 0 0,1 0 0 0 0,-1-1 0 0 0,0 1 0 0 0,0 0 0 0 0,0 0 0 0 0,0 0 0 0 0,0 0-23 0 0,-3 2 45 0 0,1-1-1 0 0,-1 1 1 0 0,0-1-1 0 0,0 1 1 0 0,-1-1-45 0 0,4-3 5 0 0,-6 7 84 0 0,4-5-34 0 0,0 0 0 0 0,0 1 0 0 0,-1-1 0 0 0,1-1 0 0 0,-1 1 0 0 0,0 0-55 0 0,-6 1 143 0 0,-1 2 28 0 0,-2 2-61 0 0,-10 5-74 0 0,-18 3-33 0 0,-3 3 7 0 0,37-16 7 0 0,0-1 0 0 0,-1 1 0 0 0,1-1 0 0 0,-3 0-17 0 0,-12 4 39 0 0,7 0-24 0 0,12-5-7 0 0,0 0 1 0 0,-1 1-1 0 0,1-2 0 0 0,-1 1 1 0 0,1 0-1 0 0,-1 0 1 0 0,1-1-1 0 0,-1 0 1 0 0,0 0-9 0 0,-128 0 137 0 0,75 0-123 0 0,42 1-14 0 0,7-1 0 0 0,0 0 0 0 0,1 0 0 0 0,-1-1 0 0 0,0 0 0 0 0,-1 0 0 0 0,0-2 0 0 0,0 0 0 0 0,1 0 0 0 0,-1 0 0 0 0,1-1 0 0 0,0 0 0 0 0,-7-5 0 0 0,-8-4-8 0 0,13 11-20 0 0,-1 1-33 0 0,10 1 52 0 0,0 0 0 0 0,0 0-1 0 0,0 0 1 0 0,1 0-1 0 0,-1-1 1 0 0,0 1 0 0 0,0 0-1 0 0,0 0 1 0 0,1-1 0 0 0,-1 1-1 0 0,0 0 1 0 0,1-1 0 0 0,-1 1-1 0 0,0-1 1 0 0,1 1 0 0 0,-1 0-1 0 0,0-1 1 0 0,1 0 0 0 0,-1 1-1 0 0,1-1 1 0 0,-1 1 0 0 0,1-1-1 0 0,-1 0 1 0 0,1 1 0 0 0,0-1-1 0 0,-1 0 1 0 0,1 0 0 0 0,0 1-1 0 0,-1-2 10 0 0,1 1-15 0 0,-1 0 0 0 0,1 0 0 0 0,-1 0-1 0 0,0 0 1 0 0,1 0 0 0 0,-1-1-1 0 0,0 2 1 0 0,0-1 0 0 0,0 0 0 0 0,0 0-1 0 0,0 0 1 0 0,0 0 0 0 0,0 0-1 0 0,0 1 1 0 0,0-1 15 0 0,-6-1-153 0 0,1-1-90 0 0,1-8-238 0 0,2 9 307 0 0,0 2-14 0 0,2-1 19 0 0,-1 0-53 0 0,1 1-63 0 0,0-1-73 0 0,0 0 13 0 0,1 0-48 0 0,-1 0-43 0 0,1 0-37 0 0,0-1-138 0 0,0 0-36 0 0,-1-3-1425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9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5136 0 0,'0'0'149'0'0,"0"0"-36"0"0,0 0 1 0 0,0 0 47 0 0,0 0 146 0 0,0 0 267 0 0,0 0 24 0 0,2 0-28 0 0,7-2-204 0 0,-9 2-344 0 0,1-1 0 0 0,-1 1 0 0 0,1 0-1 0 0,-1-1 1 0 0,0 1 0 0 0,1-1 0 0 0,-1 1-1 0 0,0-1 1 0 0,0 1 0 0 0,1-1-1 0 0,-1 1 1 0 0,0-1 0 0 0,0 1 0 0 0,0-1-1 0 0,0 1 1 0 0,1-1 0 0 0,-1 1 0 0 0,0-1-1 0 0,0 1 1 0 0,0-1 0 0 0,0 1-1 0 0,0-1-21 0 0,0 1 7 0 0,0 0 0 0 0,-1 0 0 0 0,1 0-1 0 0,0-1 1 0 0,0 1 0 0 0,0 0 0 0 0,0 0-1 0 0,0 0 1 0 0,0 0 0 0 0,0 0 0 0 0,0 0 0 0 0,0 0-1 0 0,0 0 1 0 0,0 0 0 0 0,0 0 0 0 0,0-1-1 0 0,0 1 1 0 0,0 0 0 0 0,0 0 0 0 0,1 0-1 0 0,-1 0 1 0 0,0 0 0 0 0,0 0 0 0 0,0 0-1 0 0,0 0 1 0 0,0 0 0 0 0,0 0 0 0 0,0 0-1 0 0,0 0 1 0 0,0-1 0 0 0,0 1 0 0 0,0 0-1 0 0,0 0 1 0 0,0 0 0 0 0,0 0 0 0 0,0 0 0 0 0,1 0-1 0 0,-1 0 1 0 0,0 0 0 0 0,0 0 0 0 0,0 0-1 0 0,0 0 1 0 0,0 0 0 0 0,0 0 0 0 0,0 0-1 0 0,0 0 1 0 0,0 0 0 0 0,0 0 0 0 0,1 0-1 0 0,-1 0 1 0 0,0 0 0 0 0,0 0 0 0 0,0 0-1 0 0,0 0 1 0 0,0 0 0 0 0,0 0 0 0 0,0 0-7 0 0,12 0 356 0 0,10 0 365 0 0,-13 0-439 0 0,0 0-56 0 0,0 0-94 0 0,3-2 129 0 0,-3-2-41 0 0,4-3 22 0 0,-5 5-147 0 0,1 1 52 0 0,44 1 742 0 0,-42 0-738 0 0,0 0-73 0 0,25 2 276 0 0,10-1 32 0 0,-37-1-306 0 0,-1-1 1 0 0,1 0 0 0 0,-1 0-1 0 0,2-1-80 0 0,6-3 109 0 0,-9 3-56 0 0,-1 0 1 0 0,1 1-1 0 0,-1 0 1 0 0,1 0-1 0 0,0 0 1 0 0,3 1-54 0 0,139 0 714 0 0,-98 0-537 0 0,-1 0-80 0 0,-44-1-86 0 0,-1 1 1 0 0,1-1-1 0 0,0 0 1 0 0,0-1-1 0 0,0 0 1 0 0,0 0-12 0 0,-1 1 0 0 0,0-1 1 0 0,0 1-1 0 0,0 0 1 0 0,0 0 0 0 0,5 0-1 0 0,119 1 10 0 0,-113 3 45 0 0,-3 7 17 0 0,-11-7 9 0 0,-2-3 7 0 0,0 0-13 0 0,0 0 16 0 0,0 0 5 0 0,0 0 0 0 0,0 0 0 0 0,0 0-6 0 0,0 0-16 0 0,0 0 6 0 0,0 0-34 0 0,0 0-92 0 0,0 2-78 0 0,0 3-109 0 0,-2-2-46 0 0,-4 2-380 0 0,6-4 596 0 0,-1-1 1 0 0,1 1-1 0 0,-1-1 0 0 0,1 0 0 0 0,-1 1 0 0 0,1-1 0 0 0,-1 1 0 0 0,1-1 0 0 0,-1 1 0 0 0,1-1 0 0 0,0 1 0 0 0,-1-1 0 0 0,1 1 1 0 0,0 0-1 0 0,0-1 0 0 0,-1 1 0 0 0,1-1 0 0 0,0 1 0 0 0,0 0 0 0 0,0-1 0 0 0,0 1 0 0 0,0 0 0 0 0,0 0 63 0 0,0 1-974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1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7568 0 0,'0'0'166'0'0,"0"0"29"0"0,0 0 14 0 0,0 0-66 0 0,-2 2-16 0 0,-3 3 41 0 0,-1 1 137 0 0,3-3 255 0 0,3-3 16 0 0,0 0-1 0 0,0 2-34 0 0,0 4-279 0 0,-3 0-36 0 0,-7 9 329 0 0,9-14-319 0 0,0 1-57 0 0,0 0-47 0 0,1-1-41 0 0,-1 1-26 0 0,1 0-33 0 0,1 3-11 0 0,0-3 12 0 0,-1-1 44 0 0,0 2 37 0 0,0 1 0 0 0,1-1 1 0 0,0 1-1 0 0,-1-1 0 0 0,1 0 0 0 0,2 3-114 0 0,1 4 211 0 0,-3-5-159 0 0,1-1-61 0 0,3 8 164 0 0,0-2-45 0 0,2 5 56 0 0,-6-2-18 0 0,-1-12-126 0 0,0 1 0 0 0,1 0 0 0 0,-1-1 0 0 0,0 1 0 0 0,1 0 0 0 0,-1-1 1 0 0,1 1-1 0 0,-1-1 0 0 0,1 1 0 0 0,0-1 0 0 0,0 1 0 0 0,-1-1 0 0 0,1 1 1 0 0,0-1-23 0 0,4 7 123 0 0,0 3 55 0 0,-4-9-139 0 0,0 0 1 0 0,0 0 0 0 0,0 1-1 0 0,1-1 1 0 0,-1 0 0 0 0,1 0-1 0 0,-1 0 1 0 0,1 0 0 0 0,0 0-40 0 0,5 6 130 0 0,5 4-10 0 0,3-1-98 0 0,-8-6-23 0 0,-5-4 0 0 0,0 0 0 0 0,0 0 0 0 0,0 1 0 0 0,0-1 1 0 0,-1 1-1 0 0,1-1 0 0 0,0 1 0 0 0,-1 0 0 0 0,1 0 1 0 0,-1 0-1 0 0,0 0 0 0 0,1 0 0 0 0,-1 0 1 0 0,0 2 0 0 0,7 6-32 0 0,0-2 38 0 0,-4-6 17 0 0,0 0-1 0 0,-1 0 1 0 0,1 0 0 0 0,0-1-1 0 0,0 1 1 0 0,4 0-23 0 0,3 1 54 0 0,2 3 25 0 0,-12-5-66 0 0,1 0 1 0 0,-1 0-1 0 0,1 0 0 0 0,-1-1 0 0 0,1 1 0 0 0,-1-1 0 0 0,1 1 1 0 0,0-1-1 0 0,-1 1 0 0 0,1-1 0 0 0,0 0 0 0 0,-1 0 0 0 0,1 0 1 0 0,0 0-14 0 0,16 1 93 0 0,36-1 267 0 0,-36-3-271 0 0,-3-4 15 0 0,6-2 49 0 0,-15 6-119 0 0,0 1 0 0 0,-1-1-1 0 0,0 0 1 0 0,0-1 0 0 0,0 1-1 0 0,0-1 1 0 0,3-3-34 0 0,36-36 186 0 0,-25 23-136 0 0,-17 19-46 0 0,-1 0-1 0 0,0-1 1 0 0,0 1-1 0 0,0 0 1 0 0,1-1-1 0 0,-1 1 1 0 0,0 0-1 0 0,-1-1 1 0 0,1 1-1 0 0,0-1 1 0 0,0 1-1 0 0,-1-1 1 0 0,1 0-1 0 0,-1 1 0 0 0,1-1 1 0 0,-1 0-1 0 0,1 1 1 0 0,-1-1-1 0 0,0 0 1 0 0,0 0-4 0 0,1-6 18 0 0,5-6-32 0 0,-2 7 26 0 0,-1 0 39 0 0,-2 1 16 0 0,0-2 33 0 0,-1 7-88 0 0,0-1-1 0 0,0 1 1 0 0,1-1-1 0 0,-1 1 1 0 0,0 0-1 0 0,1-1 1 0 0,-1 1-1 0 0,1 0 0 0 0,0-1 1 0 0,-1 1-1 0 0,2-1-11 0 0,5-7 37 0 0,-5 6-94 0 0,-2 3-58 0 0,0 0-12 0 0,0 0-1 0 0,0 0 0 0 0,0 3 21 0 0,0 0 46 0 0,0 4-27 0 0,0-7 87 0 0,0 1-1 0 0,0-1 0 0 0,0 0 0 0 0,0 0 0 0 0,0 0 0 0 0,0 0 0 0 0,0 0 1 0 0,0 0-1 0 0,0 0 0 0 0,0 0 0 0 0,0 0 0 0 0,0 0 0 0 0,0 1 0 0 0,0-1 0 0 0,0 0 1 0 0,0 0-1 0 0,0 0 0 0 0,0 0 0 0 0,0 0 0 0 0,0 0 0 0 0,0 0 0 0 0,0 0 0 0 0,1 0 1 0 0,-1 0-1 0 0,0 0 0 0 0,0 1 0 0 0,0-1 0 0 0,0 0 0 0 0,0 0 0 0 0,0 0 0 0 0,0 0 1 0 0,0 0-1 0 0,0 0 0 0 0,0 0 0 0 0,0 0 0 0 0,0 0 0 0 0,0 0 0 0 0,0 0 1 0 0,1 0-1 0 0,-1 0 0 0 0,0 0 0 0 0,0 0 0 0 0,0 0 0 0 0,0 0 0 0 0,0 0 0 0 0,0 0 1 0 0,0 0-1 0 0,0 0 0 0 0,0 0 0 0 0,0 0 0 0 0,1 0 0 0 0,-1 0 0 0 0,0 0 0 0 0,0 0 1 0 0,0 0-1 0 0,0 0 0 0 0,0 0 2 0 0,1 0-2 0 0,0 0 1 0 0,0 1 0 0 0,-1-1-1 0 0,1 0 1 0 0,0 0 0 0 0,0 1-1 0 0,-1-1 1 0 0,1 0 0 0 0,0 1-1 0 0,-1-1 1 0 0,1 1 0 0 0,0-1 0 0 0,-1 1-1 0 0,1-1 1 0 0,0 1 0 0 0,-1 0-1 0 0,1-1 1 0 0,-1 1 0 0 0,1 0-1 0 0,-1-1 1 0 0,0 1 1 0 0,12 21 37 0 0,-10-17-29 0 0,1 0 0 0 0,-1-1 1 0 0,1 1-1 0 0,-1-1 0 0 0,1 0 0 0 0,1 0-8 0 0,-2-1 0 0 0,1 0 0 0 0,-1 0 0 0 0,0 0 0 0 0,0 1 0 0 0,0-1 0 0 0,1 2 0 0 0,-2-2 0 0 0,1 1 0 0 0,0-1 0 0 0,0 0 0 0 0,1 1 0 0 0,-1-1 0 0 0,1 0 0 0 0,5 5 0 0 0,-5-4 0 0 0,0-1 0 0 0,0 0 0 0 0,1 0 0 0 0,-1 0 0 0 0,1 0 0 0 0,0-1 0 0 0,6 3 0 0 0,-7-4 0 0 0,-1 0 0 0 0,0 0 0 0 0,0 0 0 0 0,1 1 0 0 0,-1-1 0 0 0,0 1 0 0 0,0-1 0 0 0,0 1 0 0 0,-1 0 0 0 0,3 1 0 0 0,0 1 0 0 0,0-1 0 0 0,0 0 0 0 0,1 0 0 0 0,-1 0 0 0 0,1 0 0 0 0,-1-1 0 0 0,1 0 0 0 0,1 1 0 0 0,17 5 0 0 0,-19-6 0 0 0,0 0 0 0 0,0-1 0 0 0,0 0 0 0 0,0 1 0 0 0,0-2 0 0 0,1 1 0 0 0,-1 0 0 0 0,0-1 0 0 0,2 0 0 0 0,-1 1 6 0 0,0-1-1 0 0,-1 1 0 0 0,1 0 0 0 0,0 0 0 0 0,0 1 0 0 0,1 0-5 0 0,-4-1 7 0 0,1 0 1 0 0,0 0-1 0 0,0 0 0 0 0,0 0 1 0 0,-1-1-1 0 0,1 1 0 0 0,0-1 0 0 0,0 0 1 0 0,0 0-1 0 0,0 0 0 0 0,0 0 1 0 0,0 0-1 0 0,1-1-7 0 0,-2 0 18 0 0,0 1 1 0 0,0-1-1 0 0,0 0 1 0 0,-1-1-1 0 0,1 1 1 0 0,0 0-1 0 0,-1 0 1 0 0,1-1-1 0 0,-1 1 1 0 0,1-1-19 0 0,-1 1 22 0 0,0-1 1 0 0,1 1 0 0 0,-1-1-1 0 0,1 1 1 0 0,0 0-1 0 0,-1 0 1 0 0,1 0-1 0 0,0 0 1 0 0,0 0-1 0 0,0 0-22 0 0,15-1 145 0 0,-4 2-27 0 0,4-3 63 0 0,8-11 12 0 0,-5 1 10 0 0,-10 9-73 0 0,1-2 6 0 0,0-2-34 0 0,4-5 5 0 0,-14 13-102 0 0,0-1 0 0 0,0 1-1 0 0,0 0 1 0 0,0-1 0 0 0,0 1 0 0 0,-1-1-1 0 0,1 1 1 0 0,0-1 0 0 0,0 1 0 0 0,0-1-1 0 0,-1 1 1 0 0,1-1 0 0 0,0 0 0 0 0,-1 0-1 0 0,1 1 1 0 0,-1-1 0 0 0,1 0 0 0 0,-1 0-1 0 0,1 1 1 0 0,-1-1 0 0 0,1 0 0 0 0,-1 0-1 0 0,0 0 1 0 0,0 0 0 0 0,1 0 0 0 0,-1 0-1 0 0,0 0 1 0 0,0 0 0 0 0,0 0 0 0 0,0 0-1 0 0,0 1 1 0 0,0-1 0 0 0,0 0 0 0 0,0 0-1 0 0,0 0 1 0 0,-1-1-5 0 0,1-4 16 0 0,1-10 17 0 0,0 11-19 0 0,-1 1-1 0 0,0-1 1 0 0,0 1 0 0 0,0 0 0 0 0,0-1 0 0 0,-1 1-1 0 0,1 0 1 0 0,-1-1 0 0 0,-2-2-14 0 0,-21-35 28 0 0,7 22-75 0 0,8 12-32 0 0,-1 1-52 0 0,0 3-40 0 0,7 3 133 0 0,1 0 1 0 0,0 0-1 0 0,0-1 1 0 0,-1 1-1 0 0,1 0 0 0 0,0-1 1 0 0,0 1-1 0 0,0-1 0 0 0,0 0 38 0 0,-4-4-173 0 0,1 0-6 0 0,-1 1-40 0 0,1 0-54 0 0,-1 1-71 0 0,2 2 69 0 0,0 0-43 0 0,0 1-46 0 0,0 0-50 0 0,3 1 140 0 0,0 0-36 0 0,1 0-405 0 0,-1 0 106 0 0,1-1-49 0 0,0 0-766 0 0,0-3-596 0 0,0-5-1138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2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3 7856 0 0,'0'0'174'0'0,"0"0"29"0"0,0 0 13 0 0,0-3-31 0 0,-8 4-137 0 0,4-1-7 0 0,-2 1 46 0 0,0 0 63 0 0,-2-1 84 0 0,4 0-66 0 0,0 1-43 0 0,-6 4 256 0 0,7-2-237 0 0,-1 0 60 0 0,-1 0 82 0 0,-2 0 104 0 0,-14 8 48 0 0,15-8-165 0 0,2 0-95 0 0,1-1-59 0 0,1 1-55 0 0,0 0-21 0 0,-2-1 52 0 0,-6 2 158 0 0,1 0-47 0 0,-3 6 39 0 0,6-5-185 0 0,0 1 72 0 0,-20 20 660 0 0,22-20-674 0 0,1-2-54 0 0,-2 7 74 0 0,-2 3 17 0 0,3-7-84 0 0,2 1 27 0 0,1 16 199 0 0,2-16-227 0 0,-1-3-49 0 0,2 0 34 0 0,9 5-28 0 0,-9-7 47 0 0,-2 3 28 0 0,0 1-37 0 0,0-7-63 0 0,0 0-1 0 0,0 0 1 0 0,0 1 0 0 0,0-1 0 0 0,0 0 0 0 0,0 0-1 0 0,0 0 1 0 0,0 0 0 0 0,0 0 0 0 0,0 0 0 0 0,0 0-1 0 0,0 0 1 0 0,0 0 0 0 0,0 0 0 0 0,0 1 0 0 0,0-1-1 0 0,0 0 1 0 0,0 0 0 0 0,0 0 0 0 0,0 0 0 0 0,0 0-1 0 0,0 0 1 0 0,1 0 0 0 0,-1 0 0 0 0,0 0 0 0 0,0 0-1 0 0,0 0 1 0 0,0 0 0 0 0,0 1 0 0 0,0-1 0 0 0,0 0-1 0 0,0 0 1 0 0,0 0 0 0 0,0 0 0 0 0,0 0 0 0 0,0 0 0 0 0,0 0-1 0 0,0 0 1 0 0,1 0 0 0 0,-1 0 0 0 0,0 0 0 0 0,0 0-1 0 0,0 0 1 0 0,0 0 0 0 0,0 0 0 0 0,0 0 0 0 0,0 0-1 0 0,0 0 1 0 0,0 0 0 0 0,0 0 0 0 0,1 0 0 0 0,-1 0-1 0 0,0 0 1 0 0,0 0 0 0 0,0 0 0 0 0,0 0 0 0 0,0 0-2 0 0,26 0 205 0 0,-23 0-116 0 0,2 0-7 0 0,0-1-66 0 0,-1 1 0 0 0,0-1 0 0 0,0 0 1 0 0,0 0-1 0 0,0 0 0 0 0,0-1 1 0 0,0 1-1 0 0,0-1 0 0 0,1-1-16 0 0,-3 2 8 0 0,0 0 0 0 0,-1 1 0 0 0,1 0 0 0 0,0-1 0 0 0,0 1 0 0 0,-1 0 0 0 0,1 0 0 0 0,0-1 0 0 0,0 2-8 0 0,12-4 35 0 0,-7 0-9 0 0,-4 2-17 0 0,1-1 0 0 0,0 1 1 0 0,-1-1-1 0 0,0 0 1 0 0,1 0-1 0 0,-1-1 1 0 0,0 1-1 0 0,0-1 0 0 0,0 1 1 0 0,2-4-10 0 0,-3 2 4 0 0,-2 3-2 0 0,0 0 1 0 0,1 1-1 0 0,-1-1 0 0 0,0 0 0 0 0,1 1 0 0 0,-1-1 0 0 0,0 1 0 0 0,1-1 1 0 0,-1 0-1 0 0,1 1 0 0 0,-1-1 0 0 0,1 1 0 0 0,-1 0 0 0 0,1-1 0 0 0,-1 1 0 0 0,1-1 1 0 0,0 1-1 0 0,-1 0 0 0 0,1-1 0 0 0,-1 1 0 0 0,1 0 0 0 0,0 0-2 0 0,4-3 13 0 0,0 0-12 0 0,-1 0 1 0 0,1-1-1 0 0,-1 1 0 0 0,0-1 1 0 0,0 0-1 0 0,0 0 0 0 0,0-1-1 0 0,12-12 55 0 0,-3 4-44 0 0,3-1-11 0 0,0 12 0 0 0,-1-1 0 0 0,-9 0 0 0 0,4-2 0 0 0,-5 7 0 0 0,-1-1 0 0 0,1 1 0 0 0,-1 0 0 0 0,0 0 0 0 0,0 0 0 0 0,0 0 0 0 0,0 1 0 0 0,0 0 0 0 0,0-1 0 0 0,2 4 0 0 0,19 20-1 0 0,-21-17 2 0 0,1 3 17 0 0,0-4 20 0 0,-4-7-25 0 0,0 1-1 0 0,-1-1 1 0 0,1 1-1 0 0,0-1 1 0 0,0 1-1 0 0,-1-1 1 0 0,1 1-1 0 0,-1-1 1 0 0,1 1-1 0 0,-1 0 1 0 0,1-1-1 0 0,-1 1 1 0 0,0 0 0 0 0,0-1-13 0 0,2 15 106 0 0,5 3-19 0 0,-3-9-26 0 0,6 11 179 0 0,-3-4-25 0 0,-6-2-21 0 0,-1-12-158 0 0,0 0-1 0 0,0 0 0 0 0,-1 0 1 0 0,1 0-1 0 0,-1 0 1 0 0,0 0-1 0 0,-1 2-35 0 0,-6 13 216 0 0,8-17-200 0 0,-1 0 0 0 0,1 0 0 0 0,0 0-1 0 0,0 0 1 0 0,-1 0 0 0 0,1 0-1 0 0,0 0 1 0 0,0 0 0 0 0,0 1 0 0 0,0-1-1 0 0,0 0 1 0 0,0 0 0 0 0,0 0-16 0 0,8 20 161 0 0,-3-9-63 0 0,-4 10 67 0 0,-8 10 40 0 0,5-26-156 0 0,1 0 0 0 0,-1 0 0 0 0,1 0 0 0 0,0 1 0 0 0,1 2-49 0 0,0 17 153 0 0,1-17-87 0 0,0 0-1 0 0,-1 0 0 0 0,-1 0 1 0 0,0 0-1 0 0,0 1 0 0 0,-1 2-65 0 0,-8 9 176 0 0,4 5 0 0 0,1-11-56 0 0,3-12-92 0 0,1 1 0 0 0,0-1-1 0 0,0 0 1 0 0,0 1 0 0 0,0-1 0 0 0,1 1-1 0 0,-1-1 1 0 0,1 1 0 0 0,0 0-28 0 0,0-1 24 0 0,0 0-1 0 0,0 0 1 0 0,0 0 0 0 0,-1-1 0 0 0,1 1 0 0 0,-1 0 0 0 0,0 0-1 0 0,0 0 1 0 0,0 0 0 0 0,0-1 0 0 0,0 1-24 0 0,-3 2 66 0 0,1 0-1 0 0,-1 0 1 0 0,0-1 0 0 0,0 1-1 0 0,-1 0-65 0 0,-12 13 179 0 0,11-11-116 0 0,1-1 0 0 0,-1 0 1 0 0,0 0-1 0 0,-1-1 1 0 0,1 0-1 0 0,-5 2-63 0 0,-2 0 82 0 0,-5 2-11 0 0,15-8-59 0 0,1 0 0 0 0,0 0 0 0 0,-1-1-1 0 0,0 1 1 0 0,1-1 0 0 0,-1 0 0 0 0,1 1-1 0 0,-3-1-11 0 0,-20-2 41 0 0,14 2-32 0 0,-14-1 61 0 0,21 1-61 0 0,0-1 0 0 0,0 1-1 0 0,0-1 1 0 0,1 0 0 0 0,-1 0-1 0 0,0-1 1 0 0,1 1 0 0 0,-1-1-1 0 0,-2-1-8 0 0,-18-6-67 0 0,3-1-15 0 0,12 4 20 0 0,-3-1 12 0 0,-5-4-19 0 0,7 4-42 0 0,2 0-61 0 0,-2-2-103 0 0,4 2 32 0 0,1 1 52 0 0,-1-2 8 0 0,0-3-50 0 0,-1 0-27 0 0,1 4 30 0 0,1 0-20 0 0,-1 1-68 0 0,0-1-204 0 0,1 1 75 0 0,-1-1-21 0 0,0-4-171 0 0,-1 0-77 0 0,1 3 143 0 0,1 2 0 0 0,-1-1-114 0 0,-10-9-991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3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12600 0 0,'0'0'366'0'0,"0"0"-128"0"0,2 0-109 0 0,8 0-47 0 0,-3 0-46 0 0,-4 0-48 0 0,-1 0-51 0 0,-1 0-52 0 0,-1 0-55 0 0,1 0-57 0 0,2 0-59 0 0,-3 0-10 0 0,1 0-49 0 0,-1 0-44 0 0,1 0-37 0 0,-1 0-128 0 0,0 0-37 0 0,0 0-1314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1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9792 0 0,'0'0'289'0'0,"0"0"-8"0"0,0 0-107 0 0,0 0-45 0 0,0 0 136 0 0,3 0 241 0 0,0 0-363 0 0,1 0 50 0 0,6 5 558 0 0,-6-2-485 0 0,-2-1-168 0 0,0-1-34 0 0,0 1-40 0 0,0 0-49 0 0,2 2 153 0 0,0 1 47 0 0,11 9 485 0 0,-6-4-272 0 0,-3-5-187 0 0,-1 0-91 0 0,-1 0-68 0 0,6 7 258 0 0,5 19 463 0 0,-6-11-347 0 0,-4-11-264 0 0,3 5 128 0 0,1 1-12 0 0,-5-6-138 0 0,-1 7 41 0 0,-3-16-162 0 0,0 1 0 0 0,0 0 1 0 0,0 0-1 0 0,0 0 0 0 0,0 0 0 0 0,0 0 0 0 0,0-1 0 0 0,0 1 1 0 0,0 0-1 0 0,1 0 0 0 0,-1 0 0 0 0,0-1 0 0 0,1 1 0 0 0,-1 0 0 0 0,1 0-9 0 0,9 4 128 0 0,-5 8-10 0 0,5 7-27 0 0,-6-10-53 0 0,-4-9-36 0 0,0 0-1 0 0,1 0 0 0 0,-1-1 0 0 0,1 1 1 0 0,-1 0-1 0 0,1 0 0 0 0,-1-1 0 0 0,1 1 1 0 0,-1 0-1 0 0,1-1 0 0 0,-1 1 0 0 0,1 0 1 0 0,0-1-1 0 0,0 1-1 0 0,20 19 75 0 0,-19-18-43 0 0,-2-2-82 0 0,0 0-7 0 0,0 0-34 0 0,0 0-16 0 0,0 0-32 0 0,0 0-39 0 0,0 0-41 0 0,0 0-45 0 0,0 0-43 0 0,0 0-39 0 0,0 0-35 0 0,0 0-248 0 0,0 0-60 0 0,0 0-45 0 0,0 0-33 0 0,0 0-1377 0 0,0 0-1221 0 0</inkml:trace>
  <inkml:trace contextRef="#ctx0" brushRef="#br0" timeOffset="440.34">489 63 7976 0 0,'0'0'174'0'0,"0"0"29"0"0,0 0 14 0 0,3 0-26 0 0,-3 0-189 0 0,1 0-1 0 0,-1 0 1 0 0,1 0-1 0 0,-1 0 1 0 0,1 0 0 0 0,-1 0-1 0 0,1 0 1 0 0,-1 0-1 0 0,0 0 1 0 0,1 1 0 0 0,-1-1-1 0 0,1 0 1 0 0,-1 0-1 0 0,1 0 1 0 0,-1 1 0 0 0,0-1-1 0 0,1 0 1 0 0,-1 0-1 0 0,1 1 1 0 0,-1-1 0 0 0,0 0-1 0 0,1 1 1 0 0,-1-1-1 0 0,0 0 1 0 0,0 1 0 0 0,1-1-1 0 0,-1 1 1 0 0,0-1-1 0 0,0 0 1 0 0,1 1-2 0 0,0 17-8 0 0,-1-11 7 0 0,1-1 34 0 0,0-2 56 0 0,5 1 212 0 0,-6-4-273 0 0,1-1 0 0 0,0 1 0 0 0,-1-1 1 0 0,1 0-1 0 0,-1 1 0 0 0,1-1 0 0 0,-1 1 0 0 0,0-1 0 0 0,1 1 0 0 0,-1 0 0 0 0,1-1 1 0 0,-1 1-1 0 0,0-1 0 0 0,1 1 0 0 0,-1 0 0 0 0,0-1 0 0 0,0 1 0 0 0,0 0 0 0 0,1-1 1 0 0,-1 1-1 0 0,0 0 0 0 0,0-1 0 0 0,0 1 0 0 0,0 0 0 0 0,0-1 0 0 0,0 1-28 0 0,0 6 266 0 0,-1-6-185 0 0,1 1 0 0 0,0 0 0 0 0,0-1 0 0 0,0 1 0 0 0,0 0 0 0 0,0-1 0 0 0,0 1 1 0 0,1-1-1 0 0,-1 1 0 0 0,1 0 0 0 0,-1-1 0 0 0,1 2-81 0 0,5 1 343 0 0,-5-4-326 0 0,-1 0-1 0 0,0 0 1 0 0,1 0 0 0 0,-1 0 0 0 0,0 0 0 0 0,1 0-1 0 0,-1 1 1 0 0,0-1 0 0 0,1 0 0 0 0,-1 0 0 0 0,0 0-1 0 0,1 1 1 0 0,-1-1 0 0 0,0 0 0 0 0,0 1 0 0 0,1-1 0 0 0,-1 0-1 0 0,0 0 1 0 0,0 1 0 0 0,0-1 0 0 0,1 0 0 0 0,-1 1-1 0 0,0-1 1 0 0,0 1 0 0 0,0-1 0 0 0,0 0 0 0 0,0 1 0 0 0,0-1-1 0 0,0 0 1 0 0,0 1 0 0 0,0-1 0 0 0,0 1 0 0 0,0-1-1 0 0,0 0 1 0 0,0 1 0 0 0,0-1 0 0 0,0 0 0 0 0,0 1-1 0 0,0-1 1 0 0,0 1 0 0 0,0-1 0 0 0,-1 0 0 0 0,1 1 0 0 0,0-1-1 0 0,0 0 1 0 0,0 1 0 0 0,-1-1 0 0 0,1 0 0 0 0,0 0-17 0 0,-5 7 249 0 0,-2 4 151 0 0,7-10-372 0 0,0 0-1 0 0,0-1 1 0 0,0 1 0 0 0,0 0-1 0 0,-1 0 1 0 0,1-1-1 0 0,0 1 1 0 0,0 0-1 0 0,0-1 1 0 0,0 1-1 0 0,1 0 1 0 0,-1 0-1 0 0,0-1 1 0 0,0 1-1 0 0,0 0 1 0 0,1-1-1 0 0,-1 1 1 0 0,0 0-28 0 0,11 12 540 0 0,-10-11-285 0 0,0 0-57 0 0,0-1-52 0 0,0 1-42 0 0,-1 0-23 0 0,0 0-36 0 0,-1 3 18 0 0,1-3-11 0 0,-1-1 47 0 0,1 12 398 0 0,0-11-96 0 0,0-2-45 0 0,0 3-11 0 0,0-2-423 0 0,0 1 54 0 0,0-1 48 0 0,0 2 42 0 0,0-1 61 0 0,0 1 42 0 0,0 0 76 0 0,0 2 172 0 0,0-1 161 0 0,0-3-263 0 0,0-2-172 0 0,0-2-55 0 0,0 0-65 0 0,0-2-78 0 0,0-20 137 0 0,-1-11-28 0 0,1 31-54 0 0,0 0 1 0 0,1 0-1 0 0,0 0 1 0 0,-1 1-1 0 0,2-3 0 0 0,9-14 0 0 0,-6-5 0 0 0,4 5-24 0 0,9-8-154 0 0,-16 26 163 0 0,0 0-2 0 0,0-1-1 0 0,0 1 1 0 0,1-1-1 0 0,-1 1 0 0 0,1 0 1 0 0,0 0-1 0 0,0 0 1 0 0,0 1-1 0 0,0-1 1 0 0,0 1-1 0 0,1-1 1 0 0,-1 1-1 0 0,1 0 1 0 0,1 0 17 0 0,16-7-94 0 0,-6 2 42 0 0,12 2-12 0 0,-16-1 29 0 0,-10 5 30 0 0,-1 1 1 0 0,1-1 0 0 0,0 0 0 0 0,0 1 0 0 0,0-1 0 0 0,0 1-1 0 0,0 0 1 0 0,0-1 0 0 0,0 1 0 0 0,0 0 0 0 0,0-1 0 0 0,0 1-1 0 0,0 0 1 0 0,0 0 0 0 0,0 0 0 0 0,0 0 0 0 0,0 0 0 0 0,0 0-1 0 0,0 0 1 0 0,1 0 0 0 0,-1 0 0 0 0,0 1 0 0 0,0-1-1 0 0,0 1 5 0 0,10 3-29 0 0,7 3-22 0 0,-2-5-13 0 0,0 0 9 0 0,2 4 40 0 0,-7-1 13 0 0,-9-4 2 0 0,1-1 0 0 0,-1 1 0 0 0,1 0 0 0 0,-1 0 0 0 0,0 0 0 0 0,1 0 0 0 0,-1 0 0 0 0,0 0 0 0 0,2 2 0 0 0,-2-1 0 0 0,-1 1 0 0 0,1-1 0 0 0,-1 0 0 0 0,0 0 0 0 0,0 1 0 0 0,0-1 0 0 0,0 1 0 0 0,0 2 0 0 0,0-3 0 0 0,3 6 0 0 0,1 0 0 0 0,0 0 0 0 0,0 0 0 0 0,1 0 0 0 0,0-1 0 0 0,0 0 0 0 0,1 0 0 0 0,4 3 0 0 0,-6-5 0 0 0,-3-3 0 0 0,-1-1 0 0 0,1 1 0 0 0,-1 0 0 0 0,0 0 0 0 0,1 0 0 0 0,-1 0 0 0 0,0 0 0 0 0,0 1 0 0 0,0-1 0 0 0,-1 0 0 0 0,1 0 0 0 0,-1 1 0 0 0,1-1 0 0 0,-1 1 0 0 0,4 10 0 0 0,2 0 0 0 0,-5-12 0 0 0,0 1 0 0 0,-1-1 0 0 0,1 0 0 0 0,0 1 0 0 0,-1-1 0 0 0,1 1 0 0 0,-1-1 0 0 0,1 1 0 0 0,-1-1 0 0 0,0 1 0 0 0,1 0 0 0 0,-1-1 0 0 0,0 1 0 0 0,2 14 0 0 0,11-1 0 0 0,-11-14 0 0 0,-1 1 0 0 0,0-1 0 0 0,1 0 0 0 0,-1 0 0 0 0,0 1 0 0 0,0-1 0 0 0,0 0 0 0 0,0 1 0 0 0,0-1 0 0 0,-1 1 0 0 0,1 0 0 0 0,0-1 0 0 0,-1 1 0 0 0,1-1 0 0 0,-1 1 0 0 0,1 0 0 0 0,-1-1 0 0 0,0 1 0 0 0,0 0 0 0 0,0 0 0 0 0,0-1 0 0 0,0 0 0 0 0,0 0 0 0 0,0-1 0 0 0,0 1 0 0 0,0 0 0 0 0,0 0 0 0 0,0 0 0 0 0,1 0 0 0 0,-1-1 0 0 0,0 1 0 0 0,0 0 0 0 0,1 0 0 0 0,-1 0 0 0 0,1 0 0 0 0,0 0-2 0 0,-1-1 0 0 0,1 0 0 0 0,0 1 0 0 0,0-1 0 0 0,0 0-1 0 0,-1 0 1 0 0,1 1 0 0 0,0-1 0 0 0,0 0 0 0 0,0 0-1 0 0,0 0 1 0 0,0 0 0 0 0,-1 0 0 0 0,2 0 2 0 0,0 0-23 0 0,-1 0 0 0 0,1 0 0 0 0,0 0 1 0 0,-1 1-1 0 0,1-1 0 0 0,0 1 0 0 0,-1-1 0 0 0,1 1 0 0 0,-1-1 1 0 0,1 1-1 0 0,-1 0 0 0 0,1 0 0 0 0,-1 0 0 0 0,0 0 1 0 0,1 0-1 0 0,-1 0 0 0 0,0 0 0 0 0,1 1 23 0 0,0-1-610 0 0,-1 0 86 0 0,1 0 71 0 0,0 0 59 0 0,1-1-212 0 0,1-1-280 0 0,-2 1 475 0 0,-1 0-102 0 0,0-1-104 0 0,6 1-1459 0 0,2 0-1176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0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421 348 5328 0 0,'0'0'116'0'0,"0"-3"17"0"0,0 0-92 0 0,0 2-29 0 0,0-2 31 0 0,0-5 59 0 0,0-6 85 0 0,0 9-40 0 0,-3-2 70 0 0,2 5-108 0 0,-2 1 52 0 0,2 1-2 0 0,-2 0 43 0 0,1 0 51 0 0,-1 0 58 0 0,0-3 268 0 0,-7-8-17 0 0,8 10-291 0 0,1 0-62 0 0,-1 0-54 0 0,0 1-44 0 0,0-1-26 0 0,0 1-37 0 0,-3 1 19 0 0,4 0-12 0 0,-1-1 50 0 0,-3-1 127 0 0,0 0-61 0 0,-1-1-24 0 0,0-2 21 0 0,-2 0 51 0 0,2 2 13 0 0,0 0 48 0 0,-1 2 103 0 0,-12 0 137 0 0,-3 0-98 0 0,-14 0 180 0 0,25 0-515 0 0,-2 6-55 0 0,-10 6 35 0 0,-40 20 11 0 0,56-27-78 0 0,0 0 0 0 0,1 0 0 0 0,0 0 0 0 0,0 1 0 0 0,0 0 0 0 0,-2 4 0 0 0,-9 8 0 0 0,-31 30 13 0 0,35-35 62 0 0,9-8 71 0 0,4 2-89 0 0,-1-1-11 0 0,-2 0-2 0 0,-2 4 24 0 0,10 1-46 0 0,-2-6-21 0 0,-1 10 0 0 0,-2-14-3 0 0,0 0 0 0 0,0 0 1 0 0,0 0-1 0 0,0 0 1 0 0,0-1-1 0 0,0 1 1 0 0,1 0-1 0 0,-1 0 0 0 0,0 0 1 0 0,0 0-1 0 0,1-1 1 0 0,-1 1-1 0 0,0 0 0 0 0,1 0 1 0 0,-1 0 1 0 0,13 4-109 0 0,19 21-94 0 0,-14-18 229 0 0,-1-2 34 0 0,-11-5-29 0 0,1 2 0 0 0,0-1 0 0 0,-1 1 0 0 0,0 0 0 0 0,1 1 0 0 0,0 0-31 0 0,3 1 3 0 0,0 0-1 0 0,0-1 1 0 0,0-1-1 0 0,1 0 1 0 0,-1 0-1 0 0,3-1-2 0 0,5 2 10 0 0,-12-3 5 0 0,0 0-1 0 0,-1 0 0 0 0,1-1 1 0 0,3 0-15 0 0,-3 0 21 0 0,-1 0 0 0 0,1 0 0 0 0,-1 1 0 0 0,5 1-21 0 0,21 8 88 0 0,-2-5 0 0 0,-8 6 2 0 0,5-6 13 0 0,-13 1-36 0 0,-1 0 25 0 0,0-5 81 0 0,-1-1-76 0 0,-9 0-7 0 0,-2 0-2 0 0,0 0 17 0 0,0 0 75 0 0,0 7 10 0 0,0 2 33 0 0,0-3-86 0 0,-4-1-47 0 0,-7 3-10 0 0,3-4-71 0 0,6-3-5 0 0,1 0 0 0 0,-1 0 0 0 0,1 0 0 0 0,-1 0 0 0 0,1 0 0 0 0,-1-1 0 0 0,1 1 0 0 0,-1-1-1 0 0,1 1 1 0 0,-1-1 0 0 0,0 0 0 0 0,1 0 0 0 0,-1 1 0 0 0,0-1-4 0 0,-74 0 152 0 0,73 0-146 0 0,-1 0 1 0 0,1 0-1 0 0,0 1 1 0 0,-1-1 0 0 0,1 1-1 0 0,0 0 1 0 0,0 0-1 0 0,0 0 1 0 0,-3 1-7 0 0,-9 4 32 0 0,9-5-31 0 0,0-1 1 0 0,0 0 0 0 0,0 0 0 0 0,0 0 0 0 0,0 0 0 0 0,0-1 0 0 0,0 0-1 0 0,0 0 1 0 0,0-1 0 0 0,-1 0-2 0 0,0 0-6 0 0,-1 0-1 0 0,1 1 1 0 0,-1 0 0 0 0,-3 0 6 0 0,-9 1-112 0 0,-10 0-47 0 0,14 0 45 0 0,14 0 91 0 0,1-1 0 0 0,-1 1 0 0 0,0 0 0 0 0,0 0 0 0 0,1-1 0 0 0,-1 1 0 0 0,0-1 0 0 0,1 0 0 0 0,-1 1 0 0 0,0-1 0 0 0,1 0 0 0 0,-1 0 0 0 0,1 0 23 0 0,-10-5-214 0 0,-2 4-81 0 0,11 2 290 0 0,0 0-33 0 0,0 0-33 0 0,0 0-35 0 0,0 0-36 0 0,0 0-36 0 0,0 0-36 0 0,0 0-38 0 0,0 0-37 0 0,0 0-40 0 0,0 0-39 0 0,0 0-40 0 0,0 0-42 0 0,0 0-40 0 0,0 0-44 0 0,0 0-42 0 0,-4 0-1210 0 0,-3 0-1010 0 0</inkml:trace>
  <inkml:trace contextRef="#ctx0" brushRef="#br0" timeOffset="529.28">547 1 7224 0 0,'0'0'165'0'0,"0"0"22"0"0,0 0 7 0 0,3 2-23 0 0,10 9-136 0 0,-8-9-40 0 0,-1 1 26 0 0,-1-2 35 0 0,-1 2 35 0 0,0 1 36 0 0,0 1-11 0 0,25 27 766 0 0,-23-22-587 0 0,0-1-72 0 0,6 3 15 0 0,-3-5-103 0 0,-4-5-91 0 0,-1 0 0 0 0,0 0-1 0 0,0 1 1 0 0,0-1-1 0 0,0 0 1 0 0,0 1 0 0 0,0-1-1 0 0,-1 1 1 0 0,1 0 0 0 0,0 1-44 0 0,3 16 211 0 0,-4-15-148 0 0,0-1 0 0 0,0 1-1 0 0,1-1 1 0 0,-1 1 0 0 0,1-1 0 0 0,0 1-1 0 0,1 0-62 0 0,7 10 253 0 0,0-1-20 0 0,-1 7 55 0 0,-4 11 90 0 0,6 0-56 0 0,-6-1-30 0 0,6 1-4 0 0,-6-1-8 0 0,0-14-153 0 0,-3-11-69 0 0,-1 1-1 0 0,1-1 0 0 0,-1 1 1 0 0,0 0-1 0 0,0-1 1 0 0,-1 1-58 0 0,0 8 108 0 0,-1-8-51 0 0,1-1 0 0 0,0 1-1 0 0,1-1 1 0 0,-1 1 0 0 0,1-1 0 0 0,1 1-57 0 0,3 8 160 0 0,-3-11-122 0 0,-1-1 0 0 0,0 0 0 0 0,0 0-1 0 0,0 1 1 0 0,0-1 0 0 0,-1 1 0 0 0,1-1 0 0 0,-1 2-38 0 0,0 14 195 0 0,0 34 322 0 0,0-30-245 0 0,0-21-106 0 0,0 1-6 0 0,0 23 145 0 0,0-23-155 0 0,0-3-12 0 0,0 0-2 0 0,0 0 0 0 0,0 0 12 0 0,0 0 51 0 0,0-3 22 0 0,0-4-58 0 0,0-1-44 0 0,0-11 16 0 0,0 2-98 0 0,0-19-45 0 0,0 34 10 0 0,0-1-2 0 0,0 1 0 0 0,0-1 0 0 0,0 0 0 0 0,0 1 0 0 0,1-1 0 0 0,-1 1 0 0 0,1-1 0 0 0,0 1 0 0 0,0-1 0 0 0,0 1 0 0 0,0-1 0 0 0,1 0 0 0 0,-1 0 0 0 0,0 1 1 0 0,0 0 0 0 0,0-1 0 0 0,0 1 0 0 0,0-1 0 0 0,-1 1 0 0 0,1-1 0 0 0,-1 0 0 0 0,1 1 0 0 0,-1-1 0 0 0,0 1 0 0 0,0-2-1 0 0,-1 1 3 0 0,1 1 0 0 0,0-1 0 0 0,0 1-1 0 0,1 0 1 0 0,-1-1 0 0 0,0 1 0 0 0,1-1 0 0 0,0 1-1 0 0,-1 0 1 0 0,1 0 0 0 0,0-1 0 0 0,0 1 0 0 0,0 0-1 0 0,0 0 1 0 0,1 0 0 0 0,-1 0 0 0 0,1 0 0 0 0,-1 0-1 0 0,1 0-2 0 0,1-2 0 0 0,0 1 0 0 0,-1-1 0 0 0,1 1 0 0 0,-1-1 0 0 0,0 0 0 0 0,-1 0 0 0 0,1 0 0 0 0,0-1 0 0 0,-1 2 0 0 0,0 0 0 0 0,0 0 0 0 0,1 1 0 0 0,-1-1 0 0 0,1 0 0 0 0,-1 0 0 0 0,2 0 0 0 0,10-5 0 0 0,-8-5 0 0 0,-4 11 1 0 0,0 0-1 0 0,0 0 0 0 0,1 0 0 0 0,-1 1 0 0 0,0-1 0 0 0,1 0 0 0 0,-1 1 0 0 0,1-1 0 0 0,-1 1 0 0 0,1-1 0 0 0,0 1 0 0 0,0 0 0 0 0,-1 0 1 0 0,1-1-1 0 0,0 1 0 0 0,0 1 0 0 0,0-1 0 0 0,2 0 0 0 0,2-1-4 0 0,1 1 1 0 0,0 0-1 0 0,0 0 1 0 0,-1 1-1 0 0,6 0 4 0 0,3 2-57 0 0,4 5 33 0 0,-9-2 15 0 0,-8-5 5 0 0,0 1 1 0 0,0-1-1 0 0,0 1 1 0 0,-1 0-1 0 0,1 0 1 0 0,0 0 0 0 0,-1 0-1 0 0,1 0 1 0 0,-1 0-1 0 0,1 0 1 0 0,-1 0-1 0 0,1 1 1 0 0,-1-1-1 0 0,0 1 1 0 0,1 0 3 0 0,9 9-2 0 0,15 0 2 0 0,-24-10 0 0 0,0 1 0 0 0,0 0 0 0 0,-1-1 0 0 0,1 1 0 0 0,-1 0 0 0 0,0 0 0 0 0,1-1 0 0 0,0 3 0 0 0,-1-1 0 0 0,1-1 0 0 0,0 1 0 0 0,0 0 0 0 0,0-1 0 0 0,0 1 0 0 0,1-1 0 0 0,-1 0 0 0 0,1 1 0 0 0,0-1 0 0 0,8 4 0 0 0,-8-4 0 0 0,0-1 0 0 0,-1 0 0 0 0,1 1 0 0 0,0 0 0 0 0,-1 0 0 0 0,1 0 0 0 0,-1 0 0 0 0,0 0 0 0 0,1 0 0 0 0,-1 1 0 0 0,1 2 0 0 0,3 5 6 0 0,-2-1-21 0 0,0 0 0 0 0,1 0 0 0 0,0 0 0 0 0,1-1 0 0 0,0 0 1 0 0,0 0-1 0 0,2 0 15 0 0,7 13-47 0 0,-4 0 43 0 0,-8-15 12 0 0,2 25 45 0 0,6-15-53 0 0,-8 0-10 0 0,-4-9-11 0 0,1-5 18 0 0,0 0 0 0 0,0 0-1 0 0,0 1 1 0 0,0-1 0 0 0,0 0 0 0 0,1 0-1 0 0,-1 0 1 0 0,1 0 0 0 0,-1 0-1 0 0,1 1 4 0 0,10 11-21 0 0,-7-10-83 0 0,-1-1 48 0 0,1 1 9 0 0,-1-1-30 0 0,-1-2-11 0 0,0 2-47 0 0,-1-2-70 0 0,0-1 33 0 0,1 0-91 0 0,1-1 80 0 0,4-1-158 0 0,-6 2 208 0 0,0-1-36 0 0,4-1-219 0 0,1-1-116 0 0,0 0-65 0 0,1-1-83 0 0,1 1-104 0 0,7-11-716 0 0</inkml:trace>
  <inkml:trace contextRef="#ctx0" brushRef="#br0" timeOffset="902.68">1841 395 6896 0 0,'-2'0'28'0'0,"0"0"1"0"0,0-1-1 0 0,0 1 0 0 0,0-1 1 0 0,0 1-1 0 0,0-1 1 0 0,1 0-1 0 0,-1 1 0 0 0,0-1 1 0 0,-1-1-29 0 0,-4-1 108 0 0,4 6-71 0 0,3-2-37 0 0,0-1 0 0 0,-1 0 0 0 0,1 0 0 0 0,0 1 0 0 0,0-1 1 0 0,0 0-1 0 0,0 1 0 0 0,0-1 0 0 0,0 0 0 0 0,-1 1 0 0 0,1-1 0 0 0,0 0 0 0 0,0 0 0 0 0,-1 1 0 0 0,1-1 0 0 0,0 0 0 0 0,0 0 0 0 0,-1 0 0 0 0,1 1 0 0 0,0-1 0 0 0,0 0 0 0 0,-1 0 0 0 0,1 0 0 0 0,0 0 1 0 0,-1 0-1 0 0,1 0 0 0 0,0 0 0 0 0,-1 1 0 0 0,1-1 0 0 0,0 0 0 0 0,-1 0 0 0 0,1 0 0 0 0,0 0 0 0 0,-1 0 0 0 0,1 0 0 0 0,0 0 0 0 0,0-1 0 0 0,-1 1 0 0 0,1 0 0 0 0,0 0 0 0 0,-1 0 0 0 0,1 0 0 0 0,0 0 1 0 0,-1 0-1 0 0,1-1 0 0 0,0 1 0 0 0,0 0 0 0 0,-1 0 0 0 0,1 0 0 0 0,-2-3 43 0 0,0-1-79 0 0,0 1-17 0 0,0 1 75 0 0,0 1 37 0 0,-1 1 46 0 0,0 0 56 0 0,-2-1 67 0 0,-7 1 318 0 0,-6-1 107 0 0,5 1-249 0 0,4 1-114 0 0,0 2-64 0 0,1 2-62 0 0,-4 1 106 0 0,1-4-48 0 0,4-2-75 0 0,5 0-100 0 0,0 0 1 0 0,-1-1-1 0 0,1 2 1 0 0,0-1-1 0 0,0 0 1 0 0,0 0 0 0 0,0 1-1 0 0,-1-1 1 0 0,1 1-1 0 0,-1 0-47 0 0,-6 4 155 0 0,-5 3 137 0 0,-1 0-9 0 0,6-3-145 0 0,4-2-80 0 0,4-3-48 0 0,1 0 1 0 0,-1 0 0 0 0,1 0 0 0 0,-1 1-1 0 0,0-1 1 0 0,1 1 0 0 0,-1-1-1 0 0,1 0 1 0 0,-1 1 0 0 0,1-1 0 0 0,-1 1-1 0 0,1-1 1 0 0,-1 1 0 0 0,1-1 0 0 0,-1 1-1 0 0,1-1 1 0 0,0 1 0 0 0,-1 0-1 0 0,1-1 1 0 0,0 1 0 0 0,-1 0 0 0 0,1 0-11 0 0,-2 3 38 0 0,-25 28 225 0 0,24-26-238 0 0,1 1 0 0 0,-1 0 0 0 0,1 0-1 0 0,0-1 1 0 0,0 1 0 0 0,1 0 0 0 0,0 0-25 0 0,-1 27 108 0 0,2-9 4 0 0,0-12-39 0 0,0-8-45 0 0,0 0 0 0 0,0-1 0 0 0,0 1 0 0 0,1 0 0 0 0,0-1 0 0 0,0 1-1 0 0,1 2-27 0 0,-1-5 11 0 0,0 0-1 0 0,-1-1 1 0 0,1 1-1 0 0,0-1 1 0 0,0 1-1 0 0,1-1 1 0 0,-1 1-1 0 0,0-1 0 0 0,0 0 1 0 0,1 1-11 0 0,12 7 100 0 0,3 4 14 0 0,-1 0 10 0 0,-1-10-10 0 0,-3-2-30 0 0,3 4-8 0 0,-13-4-63 0 0,0-1-1 0 0,1 1 1 0 0,-1 0-1 0 0,0-1 1 0 0,1 1-1 0 0,-1-1 1 0 0,2 0-13 0 0,-2 0 12 0 0,0 0 0 0 0,1 0 1 0 0,-1-1-1 0 0,0 1 1 0 0,0-1-1 0 0,0 1 1 0 0,0-1-1 0 0,1 0-12 0 0,9-3 88 0 0,6 2 69 0 0,-6 2-77 0 0,-6 0-30 0 0,0 0 0 0 0,0 0 0 0 0,0 0 0 0 0,-1-1 0 0 0,5-1-50 0 0,3-3 117 0 0,2-3 38 0 0,-3 0-46 0 0,33-21 363 0 0,-28 21-322 0 0,-1 3 31 0 0,-3-3-54 0 0,-11 7-111 0 0,-1 0 0 0 0,1 0 0 0 0,-1 0-1 0 0,1-1 1 0 0,-1 1 0 0 0,0-1 0 0 0,0 1 0 0 0,0-1 0 0 0,0 1 0 0 0,0-1 0 0 0,0 0 0 0 0,0 0 0 0 0,0 1 0 0 0,0-2-16 0 0,4-24 162 0 0,2 14-68 0 0,-6 12-80 0 0,-1-1-1 0 0,1 1 1 0 0,0 0-1 0 0,-1-1 1 0 0,1 1-1 0 0,0-1 1 0 0,-1 1-1 0 0,0-1 1 0 0,1 1-1 0 0,-1-1 1 0 0,0 0-1 0 0,0 1 0 0 0,0-1-13 0 0,-1-18 158 0 0,-1 10-85 0 0,-3 1-43 0 0,-2 1-35 0 0,4 4 6 0 0,0 1-1 0 0,1-1 0 0 0,-1 1 0 0 0,1-1 0 0 0,0 0 1 0 0,1 0-1 0 0,-1 0 0 0 0,0-1 0 0 0,1 2-5 0 0,0 0-1 0 0,0 0 1 0 0,-1 1 0 0 0,1-1-1 0 0,-1 0 1 0 0,1 0-1 0 0,-2 0 6 0 0,-8-3-108 0 0,6 4 38 0 0,2 0 23 0 0,0 0 1 0 0,0 0 0 0 0,0-1-1 0 0,0 1 1 0 0,1-1 0 0 0,-1 0-1 0 0,1 0 1 0 0,-1 0-1 0 0,-1-3 48 0 0,0-2-110 0 0,0 4-90 0 0,-2 1-132 0 0,-7 2-282 0 0,6 1 391 0 0,-6 0-458 0 0,10 0-6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48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5840 0 0,'0'0'132'0'0,"0"0"17"0"0,0 0 11 0 0,0 0-50 0 0,0 0-7 0 0,0 0 41 0 0,0 0 122 0 0,0 0 224 0 0,0 0 20 0 0,3 0-32 0 0,8 0-139 0 0,-9 0-62 0 0,-2 0-11 0 0,0 0-8 0 0,0 3-22 0 0,0 3-101 0 0,-1-3-81 0 0,1 1 1 0 0,0-1-1 0 0,0 0 0 0 0,0 0 0 0 0,0 0 0 0 0,1 1 0 0 0,-1-1 0 0 0,1 0 0 0 0,0 0 0 0 0,0 1-54 0 0,5 0 154 0 0,-5-3-144 0 0,-1-1 1 0 0,1 0-1 0 0,-1 0 0 0 0,1 1 0 0 0,-1-1 0 0 0,0 0 0 0 0,1 1 0 0 0,-1-1 0 0 0,0 0 0 0 0,1 1 0 0 0,-1-1 1 0 0,0 0-1 0 0,1 1 0 0 0,-1-1 0 0 0,0 1 0 0 0,0-1 0 0 0,1 1 0 0 0,-1-1 0 0 0,0 1 0 0 0,0-1 1 0 0,0 1-1 0 0,0-1 0 0 0,0 1 0 0 0,0-1 0 0 0,0 1 0 0 0,0-1 0 0 0,0 1 0 0 0,0-1 0 0 0,0 1 0 0 0,0-1 1 0 0,0 1-1 0 0,0-1-10 0 0,0 7 110 0 0,-1-4-73 0 0,1-1 0 0 0,0 0-1 0 0,0 0 1 0 0,0 0 0 0 0,1 0 0 0 0,-1 1 0 0 0,0-1 0 0 0,1 0-1 0 0,0 0 1 0 0,0 1-37 0 0,3 5 113 0 0,2 2 44 0 0,-3 4 39 0 0,-3-6-78 0 0,1-1-34 0 0,5 8 55 0 0,-2-6-62 0 0,-1-1 5 0 0,-2 0 20 0 0,-1 2 41 0 0,1-3-58 0 0,0 0 1 0 0,0 0-1 0 0,0 0 0 0 0,1 0 1 0 0,1 2-86 0 0,2 8 148 0 0,0 12 133 0 0,5-8-28 0 0,-4 8-11 0 0,4 2-2 0 0,-6-13-107 0 0,-2-10-73 0 0,0-1 0 0 0,0 1-1 0 0,0-1 1 0 0,1 0 0 0 0,1 1-60 0 0,0 1 55 0 0,5 12 86 0 0,-7-1 39 0 0,1 2-46 0 0,3 0-35 0 0,-1-5-46 0 0,0 12 43 0 0,0-14-33 0 0,-3-12-49 0 0,-1 1 1 0 0,0-1-1 0 0,0 0 1 0 0,0 1-1 0 0,0-1 1 0 0,-1 1-1 0 0,1-1 1 0 0,-1 2-15 0 0,0-3 11 0 0,0 0 1 0 0,0 0-1 0 0,0 0 0 0 0,1 0 1 0 0,-1 0-1 0 0,1-1 0 0 0,-1 1 1 0 0,1 0-1 0 0,0 0 0 0 0,-1 0 1 0 0,1-1-1 0 0,0 1 0 0 0,1 1-11 0 0,-1-1 11 0 0,0-1 0 0 0,0 0-1 0 0,0 1 1 0 0,-1-1 0 0 0,1 1 0 0 0,0-1-1 0 0,-1 1 1 0 0,1 0 0 0 0,-1-1-1 0 0,0 1 1 0 0,0-1 0 0 0,1 1 0 0 0,-1 1-11 0 0,-1 9 73 0 0,1-9-53 0 0,-1 0 0 0 0,1 0 0 0 0,0 1 0 0 0,0-1-1 0 0,1 0 1 0 0,-1 0 0 0 0,1 0 0 0 0,-1 0 0 0 0,1 1 0 0 0,0-1-20 0 0,4 5 45 0 0,2 5 25 0 0,-6 0 71 0 0,0-11-71 0 0,-1-1-92 0 0,0 2-53 0 0,0-2 96 0 0,0 1 46 0 0,0-1 34 0 0,0 0 50 0 0,0 0 58 0 0,-1 1 66 0 0,4-2-103 0 0,-2 0-163 0 0,-1 0 1 0 0,1 0 0 0 0,-1 0 0 0 0,1 0-1 0 0,-1 0 1 0 0,1 0 0 0 0,-1 0-1 0 0,1-1 1 0 0,-1 1 0 0 0,0 0-1 0 0,1 0 1 0 0,-1 0 0 0 0,1 0-1 0 0,-1-1 1 0 0,1 1 0 0 0,-1 0-1 0 0,1 0 1 0 0,-1-1 0 0 0,0 1-1 0 0,1 0 1 0 0,-1-1 0 0 0,0 1-1 0 0,1 0 1 0 0,-1-1 0 0 0,0 1 0 0 0,1-1-1 0 0,-1 1 1 0 0,0 0 0 0 0,0-1-1 0 0,1 1 1 0 0,-1-1 0 0 0,0 1-1 0 0,0-1 1 0 0,0 1 0 0 0,0-1-1 0 0,0 1 1 0 0,0-1 0 0 0,0 1-1 0 0,0-1 1 0 0,0 1 0 0 0,0-1-1 0 0,0 0-9 0 0,-2-4 174 0 0,-6-5-147 0 0,4-3-80 0 0,2-18-139 0 0,2 25 164 0 0,0-1 28 0 0,0 4 0 0 0,0 1 0 0 0,0 0 0 0 0,0 0 0 0 0,0 0 0 0 0,0 0 0 0 0,1 0 0 0 0,-1-1 0 0 0,0 1 0 0 0,1 0 0 0 0,0-1 0 0 0,-1 3 0 0 0,7-14 10 0 0,-4 8 10 0 0,0 0-1 0 0,1 1 1 0 0,0-1-1 0 0,1-2-19 0 0,-1 3 64 0 0,-3 0-44 0 0,-1 4-21 0 0,0 1 1 0 0,0 0 0 0 0,0-1 0 0 0,0 1 0 0 0,0 0 0 0 0,0-1 0 0 0,0 1-1 0 0,0-1 1 0 0,1 1 0 0 0,-1 0 0 0 0,0-1 0 0 0,0 1 0 0 0,0 0-1 0 0,0-1 1 0 0,1 1 0 0 0,-1 0 0 0 0,0-1 0 0 0,0 1 0 0 0,1 0 0 0 0,-1-1-1 0 0,0 1 1 0 0,9-8 0 0 0,-7 7-1 0 0,0-1-1 0 0,0 1 1 0 0,0-1-1 0 0,0 0 1 0 0,0 0 0 0 0,-1 0-1 0 0,1 0 1 0 0,-1 0-1 0 0,0 0 1 0 0,1 0-1 0 0,-1-2 2 0 0,0 3-9 0 0,1-1 0 0 0,-1 1-1 0 0,0-1 1 0 0,1 1-1 0 0,-1-1 1 0 0,1 1-1 0 0,0 0 1 0 0,-1 0 0 0 0,1-1-1 0 0,0 1 1 0 0,0 0-1 0 0,0 1 1 0 0,1-2 9 0 0,8-3-32 0 0,-1-3 34 0 0,13-16-2 0 0,-20 21 0 0 0,2 1 0 0 0,8-2 10 0 0,9 5 78 0 0,-7-1-15 0 0,-7 0-136 0 0,15 0-93 0 0,-9 3 83 0 0,-10-1 75 0 0,10 5 48 0 0,-3 0 53 0 0,-6 3 15 0 0,8-4-34 0 0,-7-4-106 0 0,-1 1 0 0 0,-1 0 0 0 0,1 0 1 0 0,0 0-1 0 0,-1 0 0 0 0,1 2 22 0 0,4 5-79 0 0,-2 2-43 0 0,3 1 27 0 0,2-1 91 0 0,-7-8 39 0 0,-3 0 65 0 0,-1-1-43 0 0,-1 6-9 0 0,-1-6-13 0 0,1 28 93 0 0,0-29-131 0 0,0 0 0 0 0,0 0-1 0 0,-1 0 1 0 0,1 0-1 0 0,-1 0 1 0 0,1 0 0 0 0,-1-1-1 0 0,0 1 1 0 0,0 0 0 0 0,1 0-1 0 0,-1-1 1 0 0,-1 1-1 0 0,0 1 4 0 0,0-1-14 0 0,1 0 1 0 0,-1 0-1 0 0,0 0 0 0 0,-1 0 0 0 0,1 0 0 0 0,0-1 0 0 0,0 1 0 0 0,-1-1 0 0 0,1 1 14 0 0,-11 3-111 0 0,7 6 31 0 0,-2-6 115 0 0,-8 3 65 0 0,11-6-65 0 0,-18 10 154 0 0,15-8-145 0 0,5-3-42 0 0,0 0 0 0 0,0 0 0 0 0,0-1 0 0 0,0 1 0 0 0,0-1 0 0 0,0 0 0 0 0,0 1 0 0 0,0-2 0 0 0,0 1-1 0 0,0 0 1 0 0,0 0 0 0 0,-1-1-2 0 0,1 0 0 0 0,0 1 0 0 0,0-1 0 0 0,0 1 0 0 0,0 0 0 0 0,0 0-1 0 0,0 0 1 0 0,0 1 0 0 0,0-1 0 0 0,0 1 0 0 0,0-1 0 0 0,1 1-1 0 0,-2 0 1 0 0,-4 4 0 0 0,7-4 0 0 0,-1 0 0 0 0,1 0 0 0 0,-1 0 0 0 0,1 0 0 0 0,-1-1 0 0 0,1 1 0 0 0,-1 0 0 0 0,1-1 0 0 0,-1 1 0 0 0,0-1 0 0 0,1 0 0 0 0,-1 0 0 0 0,0 1 0 0 0,0-1 0 0 0,-9-1-4 0 0,1 0-51 0 0,8 1 32 0 0,0-1 0 0 0,0 1 1 0 0,1-1-1 0 0,-1 1 1 0 0,0-1-1 0 0,1 0 1 0 0,-1 0-1 0 0,1 1 0 0 0,-1-1 1 0 0,1 0-1 0 0,-1-1 1 0 0,1 1-1 0 0,-1-1 23 0 0,-2 0-195 0 0,1 1 86 0 0,0 0 60 0 0,-3 2 2 0 0,3 0-33 0 0,-9-1-203 0 0,-5 0-202 0 0,12-3 71 0 0,-3-3 148 0 0,2 2 15 0 0,0 2-36 0 0,0 1-97 0 0,3 1-438 0 0,3 0-16 0 0</inkml:trace>
  <inkml:trace contextRef="#ctx0" brushRef="#br0" timeOffset="254.77">837 663 8464 0 0,'0'0'190'0'0,"0"0"28"0"0,0 0 10 0 0,-3-3-26 0 0,-8-7-102 0 0,9 8-4 0 0,4-1 107 0 0,9-8 176 0 0,-8 8 5 0 0,-3 3-24 0 0,0 0-100 0 0,0 0-42 0 0,0 0-8 0 0,2 3-24 0 0,9 8-82 0 0,13 13 37 0 0,7 7 9 0 0,-21-21-107 0 0,-8-9-38 0 0,-1 0 1 0 0,0 1 0 0 0,1-1 0 0 0,-1 0 0 0 0,0 0 0 0 0,0 1 0 0 0,0-1 0 0 0,0 1-1 0 0,0-1 1 0 0,-1 1 0 0 0,1-1 0 0 0,0 1 0 0 0,-1 0 0 0 0,1-1 0 0 0,-1 1-1 0 0,1 0 1 0 0,-1-1 0 0 0,0 1 0 0 0,0 0 0 0 0,0 0-6 0 0,0-1 2 0 0,0 0-1 0 0,0 0 1 0 0,0 0 0 0 0,0 0 0 0 0,1 0-1 0 0,-1 0 1 0 0,0 0 0 0 0,0 0 0 0 0,1 0-1 0 0,-1 0 1 0 0,1-1 0 0 0,-1 1 0 0 0,1 0-1 0 0,-1 0 1 0 0,1 0 0 0 0,-1 0-1 0 0,1-1 1 0 0,0 1 0 0 0,-1 0 0 0 0,1-1-1 0 0,0 1 1 0 0,0 0-2 0 0,20 8 74 0 0,-1-1-21 0 0,-10 2-47 0 0,-8-6-6 0 0,0-1 0 0 0,0 1 0 0 0,1-1 0 0 0,0 1 0 0 0,-1-1 0 0 0,1 0 0 0 0,0 0 0 0 0,1-1 0 0 0,-1 1 0 0 0,0 0 0 0 0,1-1 0 0 0,-1 0 0 0 0,1 0 0 0 0,0 0 0 0 0,1 0 0 0 0,26 3 0 0 0,-23 0 8 0 0,-6-4-5 0 0,-1 0-1 0 0,0 0 0 0 0,1 0 1 0 0,-1-1-1 0 0,1 1 1 0 0,-1 0-1 0 0,1-1 1 0 0,0 1-1 0 0,-1-1 1 0 0,1 1-1 0 0,-1-1 0 0 0,1 0 1 0 0,0 0-1 0 0,0 0-2 0 0,6 0-62 0 0,0 0-125 0 0,0 0-124 0 0,1 0-122 0 0,-2 0-72 0 0,1 0-101 0 0,-1 0-102 0 0,1 0-100 0 0,-2 0-671 0 0,4 0-840 0 0</inkml:trace>
  <inkml:trace contextRef="#ctx0" brushRef="#br0" timeOffset="553.79">1262 442 2896 0 0,'0'0'83'0'0,"3"3"-6"0"0,8 10-61 0 0,-8-7-13 0 0,0 0 40 0 0,2 5 137 0 0,-1-3 21 0 0,-2-3-43 0 0,-1-1 1 0 0,0 0-1 0 0,-1 0 1 0 0,1 1 0 0 0,-1-1-1 0 0,0 1 1 0 0,0-1-1 0 0,0 0 1 0 0,-1 4-159 0 0,0 8 546 0 0,2-4-151 0 0,-1-9-283 0 0,0 1 0 0 0,0-1 0 0 0,0 0 0 0 0,0 0 0 0 0,0 1 0 0 0,0-1 0 0 0,-1 0 0 0 0,0 0 0 0 0,1 0-1 0 0,-2 1-111 0 0,-2 4 181 0 0,1-1-45 0 0,-2 13 183 0 0,4-8-150 0 0,1-4-35 0 0,0 3 37 0 0,0-2-62 0 0,-2 1 53 0 0,-1 2 79 0 0,-3 7 164 0 0,2-3-97 0 0,1-6-132 0 0,2-7-116 0 0,-4 16 241 0 0,1 0-35 0 0,1 16 172 0 0,3-18-229 0 0,0 8 65 0 0,0-17-176 0 0,-1 0-1 0 0,0-1 1 0 0,0 1-1 0 0,-1-1 1 0 0,-1 7-98 0 0,-5 8 235 0 0,5-14-143 0 0,0 0 1 0 0,1 1 0 0 0,0-1-1 0 0,0 1 1 0 0,0 5-93 0 0,0 23 290 0 0,2-8-40 0 0,0-25-213 0 0,0 4 50 0 0,0 0 0 0 0,-1 0-1 0 0,0 1 1 0 0,-1 2-87 0 0,-10 24 290 0 0,9-25-186 0 0,0-1 0 0 0,0 1 0 0 0,0 4-104 0 0,0 16 291 0 0,2-17-120 0 0,-1-3-43 0 0,-2-1-15 0 0,-4 2 11 0 0,-1 2 26 0 0,4 0 1 0 0,2 0-40 0 0,3 11 130 0 0,0 0-7 0 0,-3-12-135 0 0,-3 2 13 0 0,5-13-98 0 0,0 0 0 0 0,1 1 0 0 0,-1-1 0 0 0,0 1 0 0 0,1-1 0 0 0,-1 1 0 0 0,1-1 0 0 0,-1 1 0 0 0,1-1 0 0 0,0 1 0 0 0,-1-1 0 0 0,1 1 0 0 0,0 0-14 0 0,0-2 7 0 0,0 1 1 0 0,0 0 0 0 0,0 0 0 0 0,0-1 0 0 0,0 1-1 0 0,0 0 1 0 0,0 0 0 0 0,0-1 0 0 0,-1 1 0 0 0,1 0 0 0 0,0-1-1 0 0,-1 1 1 0 0,1 0 0 0 0,0-1 0 0 0,-1 1 0 0 0,1 0 0 0 0,-1-1-1 0 0,1 1 1 0 0,-1-1 0 0 0,1 1 0 0 0,-1-1 0 0 0,1 1 0 0 0,-1-1-1 0 0,0 1 1 0 0,1-1-8 0 0,-5 5 56 0 0,3 3-41 0 0,2-6-33 0 0,0-2-92 0 0,0 0-93 0 0,0 0 52 0 0,0 0-39 0 0,0 0-42 0 0,0 0-41 0 0,0 0-36 0 0,0 0-33 0 0,0 0-226 0 0,0 0-55 0 0,0 0-742 0 0,0 0-591 0 0,0 0-1122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3:59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32 3968 0 0,'0'0'91'0'0,"0"0"11"0"0,0 0 9 0 0,0 0-30 0 0,0 0 17 0 0,0 0 55 0 0,0 0 151 0 0,0 0 272 0 0,0 0 28 0 0,0 0-18 0 0,0 0-87 0 0,0 0-34 0 0,0 0-7 0 0,0 0-34 0 0,0 0-135 0 0,0 0-58 0 0,0 0-9 0 0,0 0-3 0 0,0 0 4 0 0,0 0 1 0 0,-2 0 0 0 0,1 0-212 0 0,1 0 0 0 0,-1 0 1 0 0,0 0-1 0 0,1 0 0 0 0,-1 0 1 0 0,1 0-1 0 0,-1 1 0 0 0,1-1 1 0 0,-1 0-1 0 0,0 0 0 0 0,1 0 1 0 0,-1 1-1 0 0,1-1 0 0 0,-1 0 1 0 0,1 1-1 0 0,-1-1 0 0 0,1 0-12 0 0,-1 1 9 0 0,1-1 1 0 0,0 1-1 0 0,-1-1 0 0 0,1 1 0 0 0,0-1 0 0 0,0 1 0 0 0,-1-1 1 0 0,1 1-1 0 0,0 0 0 0 0,0-1 0 0 0,0 1 0 0 0,0-1 0 0 0,0 1 1 0 0,0-1-1 0 0,0 1 0 0 0,0 0 0 0 0,0-1-9 0 0,0 3 131 0 0,-3 0-31 0 0,0-1-40 0 0,-1 3-8 0 0,0-2-10 0 0,2 1 62 0 0,1-1-48 0 0,1 6-15 0 0,1-6-8 0 0,-1 25 188 0 0,-3-22-122 0 0,2-5-87 0 0,0 0 0 0 0,0 1 0 0 0,0-1 0 0 0,0 1 0 0 0,0-1 0 0 0,0 1 0 0 0,0 0 0 0 0,0-1 0 0 0,1 1 0 0 0,-1 0 1 0 0,1 0-1 0 0,-1-1 0 0 0,1 2-12 0 0,-2 31 237 0 0,2-28-198 0 0,0-1 4 0 0,-1 0 1 0 0,0 0-1 0 0,0 0 0 0 0,0 1 1 0 0,-2 3-44 0 0,1-3 39 0 0,0-1 1 0 0,1 1-1 0 0,-1 0 0 0 0,1 0 1 0 0,1 0-1 0 0,-1 0-39 0 0,1 183 850 0 0,-1-164-749 0 0,-6 6 2 0 0,1-1-4 0 0,4-5-2 0 0,2-17-59 0 0,-1-1 0 0 0,0 1 0 0 0,0 0 0 0 0,-1-1 0 0 0,0 2-38 0 0,0-1 41 0 0,0-1-1 0 0,0 1 1 0 0,1 0-1 0 0,0-1 1 0 0,1 2-41 0 0,0 10 105 0 0,0 24 243 0 0,-3-28-242 0 0,-3 0 27 0 0,5-11-103 0 0,0-1 1 0 0,0 0-1 0 0,0 0 0 0 0,0 1 1 0 0,0-1-1 0 0,1 1 0 0 0,-1-1 1 0 0,1 2-31 0 0,-2 9 133 0 0,-4-1 20 0 0,5-11-133 0 0,0-1-1 0 0,0 1 1 0 0,0-1 0 0 0,0 0-1 0 0,1 1 1 0 0,-1 0 0 0 0,1-1 0 0 0,-1 1-1 0 0,1-1 1 0 0,0 1 0 0 0,-1 0-1 0 0,1-1 1 0 0,0 2-20 0 0,-1 8 97 0 0,-6 2 0 0 0,6-12-84 0 0,0 1 0 0 0,0-1 0 0 0,1 1 0 0 0,-1-1 0 0 0,0 1-1 0 0,1 0 1 0 0,-1 0 0 0 0,1-1 0 0 0,-1 1 0 0 0,1 0 0 0 0,0 0 0 0 0,-1-1 0 0 0,1 1-13 0 0,1 5 48 0 0,-1-6-37 0 0,0 1 1 0 0,0 0 0 0 0,0-1 0 0 0,0 1 0 0 0,0 0 0 0 0,0-1 0 0 0,0 1 0 0 0,-1 0 0 0 0,1-1-1 0 0,-1 1 1 0 0,1-1 0 0 0,-1 2-12 0 0,-6 1 49 0 0,2 0-5 0 0,4 9 69 0 0,-2 0-91 0 0,-8 1 32 0 0,3-6 5 0 0,4-4-62 0 0,1-1-3 0 0,0 0-70 0 0,3-3-53 0 0,0 0-20 0 0,0 0-45 0 0,0 0 66 0 0,0 0-110 0 0,0 0-205 0 0,0 0 251 0 0,0 0-17 0 0,0 0-55 0 0,0 0-111 0 0,0 0-131 0 0,0 0-116 0 0,0 0 92 0 0,0 0-44 0 0,0 0-669 0 0,0 0-521 0 0,0 0-994 0 0</inkml:trace>
  <inkml:trace contextRef="#ctx0" brushRef="#br0" timeOffset="650.29">95 1 6936 0 0,'0'0'157'0'0,"0"0"23"0"0,0 0 11 0 0,0 0 33 0 0,0 0 133 0 0,0 0 54 0 0,0 0 6 0 0,0 0-12 0 0,0 0-73 0 0,0 0-38 0 0,0 0-6 0 0,0 0-12 0 0,2 0-52 0 0,25 0 164 0 0,-22 2-196 0 0,21 25 192 0 0,-23-25-244 0 0,0-1-50 0 0,0 0-33 0 0,1-1-28 0 0,-1 0-6 0 0,0 1 23 0 0,5 6 73 0 0,2 9 104 0 0,-9-13-181 0 0,1 0 1 0 0,-1 0 0 0 0,1 0 0 0 0,0 0 0 0 0,0 0 0 0 0,1 1-43 0 0,10 11 204 0 0,-10-10-146 0 0,-3-4-44 0 0,0 0 1 0 0,0-1 0 0 0,1 1 0 0 0,-1-1 0 0 0,0 1-1 0 0,1 0 1 0 0,-1-1 0 0 0,1 1 0 0 0,-1-1 0 0 0,0 1 0 0 0,1-1-1 0 0,-1 1 1 0 0,1-1 0 0 0,-1 1 0 0 0,1-1 0 0 0,0 0 0 0 0,-1 1-1 0 0,1-1 1 0 0,-1 0 0 0 0,1 1 0 0 0,0-1 0 0 0,0 0-15 0 0,4 3 60 0 0,5 6 107 0 0,-3 11 21 0 0,-1 0-26 0 0,2-9-23 0 0,-6-9-116 0 0,-1-1 0 0 0,1 1 0 0 0,-1 0 0 0 0,0-1 0 0 0,0 1 0 0 0,0 0 0 0 0,0 0 0 0 0,1 1-23 0 0,2 14 146 0 0,-1-3-60 0 0,2 1 16 0 0,1 2 30 0 0,-4 0 16 0 0,-1-8-77 0 0,0-1 0 0 0,0 0-1 0 0,1 0 1 0 0,0-1 0 0 0,2 4-71 0 0,3 15 156 0 0,20 37 232 0 0,-23-45-276 0 0,-3-11-56 0 0,1 1 0 0 0,0-1 0 0 0,1 1 0 0 0,-1-1 0 0 0,2 1-56 0 0,1 3 75 0 0,-1 1 1 0 0,0 0 0 0 0,0 0 0 0 0,0 6-76 0 0,2 5 112 0 0,1 2 38 0 0,35 64 196 0 0,-31-56-139 0 0,-6-18-91 0 0,10 20 355 0 0,-8-22-302 0 0,-2-5-83 0 0,0 1-36 0 0,0 23 35 0 0,5-19-5 0 0,-7-10 16 0 0,-3-3 0 0 0,0 2 0 0 0,0 8-28 0 0,0 7-25 0 0,0-17-42 0 0,0 0 1 0 0,0 0-1 0 0,0 0 0 0 0,0 0 0 0 0,0 0 1 0 0,0 0-1 0 0,0 0 0 0 0,0 0 0 0 0,0 1 1 0 0,0-1-1 0 0,0 0 0 0 0,0 0 1 0 0,0 0-1 0 0,0 0 0 0 0,0 0 0 0 0,0 0 1 0 0,0 0-1 0 0,0 0 0 0 0,0 0 0 0 0,0 0 1 0 0,0 1-1 0 0,0-1 0 0 0,0 0 0 0 0,0 0 1 0 0,0 0-1 0 0,0 0 0 0 0,0 0 0 0 0,0 0 1 0 0,0 0-1 0 0,0 0 0 0 0,0 0 1 0 0,0 0-1 0 0,1 0 0 0 0,-1 0 0 0 0,0 0 1 0 0,0 0-1 0 0,0 0 0 0 0,0 0 0 0 0,0 0 1 0 0,0 1-1 0 0,0-1 0 0 0,0 0 0 0 0,0 0 1 0 0,0 0-1 0 0,0 0 0 0 0,1 0 0 0 0,-1 0 1 0 0,0 0-1 0 0,0 0 0 0 0,0 0 1 0 0,0 0-1 0 0,0 0 0 0 0,0 0 0 0 0,0-1 1 0 0,0 1-1 0 0,0 0 0 0 0,1 0-1 0 0,3 0 50 0 0,-4 0-50 0 0,0 0 0 0 0,0 0 0 0 0,1-1 0 0 0,-1 1 0 0 0,0 0 0 0 0,0 0 0 0 0,0 0 0 0 0,0 0 0 0 0,1 0 0 0 0,-1 0 0 0 0,0 0 0 0 0,0 0 0 0 0,0 0 0 0 0,1 0 0 0 0,-1 0 0 0 0,0 0 0 0 0,0 0 0 0 0,0 0 0 0 0,1 0 0 0 0,-1 1 0 0 0,0-1 0 0 0,0 0 0 0 0,0 0 0 0 0,1 0 0 0 0,-1 0 0 0 0,0 0 0 0 0,0 0 0 0 0,0 0 0 0 0,0 1 0 0 0,0-1 0 0 0,1 0 0 0 0,-1 0 0 0 0,0 0 0 0 0,0 0 0 0 0,0 1 0 0 0,0-1 0 0 0,0 0 0 0 0,0 0 0 0 0,0 0 0 0 0,0 0 0 0 0,0 1 0 0 0,1-1 0 0 0,0 10 70 0 0,0-1 12 0 0,-1 4 43 0 0,0-13-284 0 0,0 1 107 0 0,0 0 73 0 0,0-1 41 0 0,0 2 234 0 0,0-1-223 0 0,0 0-97 0 0,0-1-40 0 0,0 1-41 0 0,0 0-30 0 0,0-1-42 0 0,0 1-47 0 0,0 0-50 0 0,0-1-54 0 0,0 1-60 0 0,0 0-62 0 0,0 0-68 0 0,0-1 220 0 0,2 0 66 0 0,-2 0 53 0 0,1 0 100 0 0,0 0 72 0 0,3 0 74 0 0,-3 0-97 0 0,1 0-56 0 0,-1 0-74 0 0,0 0-115 0 0,0 0 90 0 0,-1 0-35 0 0,1 0-39 0 0,-1 0-40 0 0,0 0-44 0 0,0 0-47 0 0,0 0-474 0 0</inkml:trace>
  <inkml:trace contextRef="#ctx0" brushRef="#br0" timeOffset="1350.92">79 632 5784 0 0,'0'0'132'0'0,"0"0"17"0"0,0 0 10 0 0,0 0-48 0 0,0 0 10 0 0,0 0 60 0 0,0 0 171 0 0,3 0 311 0 0,7 0 29 0 0,-7 0-22 0 0,-1 0-104 0 0,7-2-216 0 0,2-4 46 0 0,3 0 24 0 0,-3 4-56 0 0,3 2 212 0 0,0 0-107 0 0,1 0-94 0 0,-1 0-82 0 0,3 0-31 0 0,0 0-78 0 0,3 0-34 0 0,8 0 7 0 0,-22 3-93 0 0,-5-2-57 0 0,1 0 1 0 0,0 0 0 0 0,-1 1 0 0 0,1-1 0 0 0,0 0 0 0 0,0-1 0 0 0,0 1-1 0 0,0 0 1 0 0,-1 0 0 0 0,1-1 0 0 0,0 1 0 0 0,0-1 0 0 0,2 1-8 0 0,32 0 111 0 0,-23-1-100 0 0,-11 0-64 0 0,0 0-107 0 0,0 0-115 0 0,-1 0-121 0 0,1 0-126 0 0,-1 0 211 0 0,0 0-33 0 0,0 0-36 0 0,1 0-35 0 0,0 0-36 0 0,0 0-37 0 0,3 0-1189 0 0,3 0-963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2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1 286 5384 0 0,'0'0'116'0'0,"0"0"17"0"0,0 0 12 0 0,0 0-41 0 0,0 0-2 0 0,0 0 40 0 0,0 0 124 0 0,0 0 224 0 0,3 3 20 0 0,7 8-20 0 0,-8-9-267 0 0,-1 0-62 0 0,0 0-50 0 0,-1 0-40 0 0,0 0-26 0 0,-1 2-3 0 0,1-3 8 0 0,0-1 5 0 0,0 3 297 0 0,5-2-47 0 0,-1 0-69 0 0,0 2 21 0 0,-1 1-79 0 0,3 1 84 0 0,1-3-20 0 0,-5-2 120 0 0,-2 0-54 0 0,0 0-20 0 0,0 2-6 0 0,0 0-300 0 0,0 0 80 0 0,0-1 71 0 0,0 0 60 0 0,0 0 102 0 0,0 0 53 0 0,0 0 829 0 0,0-1-624 0 0,0-1-313 0 0,0 1-34 0 0,0-1 2 0 0,0 0-92 0 0,0 0-103 0 0,0 0-88 0 0,0-1-97 0 0,0 0-109 0 0,0 0 371 0 0,-2-1-17 0 0,0 2-69 0 0,1 0 1 0 0,0 0-1 0 0,0-1 1 0 0,0 1-1 0 0,0 0 1 0 0,0-1 0 0 0,0 1-1 0 0,1-1 1 0 0,-1 1-1 0 0,0-1 1 0 0,1 1-1 0 0,-1-1 1 0 0,1 0-1 0 0,-1 1 1 0 0,1-1-1 0 0,0 0 1 0 0,0 1-1 0 0,0-2-4 0 0,0-2 12 0 0,0 3-16 0 0,-4-4 24 0 0,-6-12 48 0 0,9 14-49 0 0,0-1-1 0 0,0 1 0 0 0,0 0 1 0 0,1-1-1 0 0,0 1 0 0 0,0 0 0 0 0,0-1 1 0 0,0 1-1 0 0,1-4-18 0 0,0-8 25 0 0,1-3-40 0 0,12-10-54 0 0,-1 0 1 0 0,-12 26 58 0 0,4-12-33 0 0,7-1 32 0 0,1 0 11 0 0,-12 15 0 0 0,-1 1 0 0 0,0-1 0 0 0,1 0 0 0 0,-1 0 0 0 0,1 0 0 0 0,-1 0 0 0 0,1 1 0 0 0,-1-1 0 0 0,1 0 0 0 0,-1 1 0 0 0,1-1 0 0 0,0 0 0 0 0,-1 1 0 0 0,1-1 0 0 0,0 1 0 0 0,0-1 0 0 0,0 1 0 0 0,-1-1 0 0 0,1 1 0 0 0,0-1 0 0 0,0 1 0 0 0,0 0 0 0 0,0 0 0 0 0,0-1 0 0 0,0 1 0 0 0,0 0 0 0 0,9-3 0 0 0,-4-4 0 0 0,-4 3 0 0 0,27-11 0 0 0,3-1-11 0 0,-31 15 6 0 0,1 1 0 0 0,0-1 0 0 0,0 1 0 0 0,0-1 0 0 0,0 1 0 0 0,0 0 0 0 0,0 0 0 0 0,0-1 0 0 0,0 2 0 0 0,0-1 0 0 0,1 0 5 0 0,7 0-14 0 0,-7 0 4 0 0,0 0 1 0 0,0 0-1 0 0,0-1 1 0 0,0 1 0 0 0,0-1-1 0 0,0 0 1 0 0,2-1 9 0 0,13-6-14 0 0,-13 7 14 0 0,-1 0 0 0 0,0 0 0 0 0,0 0 0 0 0,1 1 0 0 0,-1-1 0 0 0,1 1 0 0 0,-1 0 0 0 0,0 1 0 0 0,4 0 0 0 0,8-1 0 0 0,0 0 0 0 0,0 3 0 0 0,-8 2 0 0 0,-7-4 0 0 0,1 0 0 0 0,-1 0 0 0 0,1 0 0 0 0,-1-1 0 0 0,1 1 0 0 0,-1 0 0 0 0,1-1 0 0 0,-1 1 0 0 0,1-1 0 0 0,0 1 0 0 0,-1-1 0 0 0,1 0 0 0 0,0 0 0 0 0,0 0 0 0 0,13 3 0 0 0,-14-3 0 0 0,0 1 0 0 0,0 0 0 0 0,0 0 0 0 0,0-1 0 0 0,0 1 0 0 0,0 0 0 0 0,-1 0 0 0 0,1 0 0 0 0,0 0 0 0 0,-1 0 0 0 0,1-1 0 0 0,-1 2 0 0 0,1-1 0 0 0,-1 0 0 0 0,1 0 0 0 0,-1 0 0 0 0,7 10 0 0 0,4-4 0 0 0,-10-7 0 0 0,0 0 0 0 0,0 1 0 0 0,0-1 0 0 0,0 1 0 0 0,0-1 0 0 0,0 1 0 0 0,0 0 0 0 0,0-1 0 0 0,0 1 0 0 0,0 0 0 0 0,-1 0 0 0 0,1 0 0 0 0,0-1 0 0 0,0 1 0 0 0,-1 0 0 0 0,1 1 0 0 0,4 29 0 0 0,22 16 0 0 0,-26-44 0 0 0,-1 0 0 0 0,1 0 0 0 0,0 0 0 0 0,-1 0 0 0 0,1 0 0 0 0,-1 0 0 0 0,0 0 0 0 0,0 0 0 0 0,0 0 0 0 0,-1 0 0 0 0,1 1 0 0 0,-1 4 0 0 0,1 19 12 0 0,0-26-7 0 0,-1 1 0 0 0,1 0 0 0 0,0 0 0 0 0,0 0-1 0 0,0 0 1 0 0,0 0 0 0 0,1 0 0 0 0,-1 0 0 0 0,1-1 0 0 0,-1 1 0 0 0,1 0 0 0 0,-1 0-1 0 0,1 0 1 0 0,0-1 0 0 0,0 1 0 0 0,0 0 0 0 0,0 0-5 0 0,11 20 74 0 0,-6-14-15 0 0,-1 1 10 0 0,-3 21-38 0 0,0-14-31 0 0,9-3 10 0 0,-8-8 33 0 0,-1 8-19 0 0,12 12 90 0 0,-14-24-127 0 0,0 0-59 0 0,-1 4-77 0 0,4-2-147 0 0,-1-1 219 0 0,0-1-2 0 0,-1 1-18 0 0,0-1-39 0 0,1 0-13 0 0,-1 0-38 0 0,0 0-45 0 0,0 0-50 0 0,-1 0-53 0 0,1-1-50 0 0,-1 1-44 0 0,1-1-39 0 0,-1 0-136 0 0,0 1-39 0 0,0-1-165 0 0,0 0-446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4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506 633 3944 0 0,'0'0'83'0'0,"0"0"11"0"0,-3-2 13 0 0,0-1-57 0 0,2 1-4 0 0,-10-22-18 0 0,6 16-5 0 0,-2 1 40 0 0,-1 1 54 0 0,-7-3 114 0 0,11 7-140 0 0,0-1 0 0 0,-1 1 0 0 0,1-1 0 0 0,1 0 0 0 0,-3-2-91 0 0,-1-2 231 0 0,4 3-110 0 0,0 1-1 0 0,-1 0 1 0 0,1 0 0 0 0,-1 0-1 0 0,1 0 1 0 0,-1 1-121 0 0,-7-3 291 0 0,3 1-54 0 0,-5-6 55 0 0,5 2-85 0 0,-4-4 85 0 0,3 5-71 0 0,1 4 12 0 0,-2 2 64 0 0,-1-1 37 0 0,-2-4 52 0 0,1-1-13 0 0,0 6-63 0 0,-3 1-23 0 0,2 2-102 0 0,-26 9 159 0 0,25-6-196 0 0,9-2-128 0 0,0-1 0 0 0,0 1 0 0 0,0 0 1 0 0,0 0-1 0 0,1 1 0 0 0,-1-1 0 0 0,1 1 0 0 0,-3 3-20 0 0,-27 22 46 0 0,23-23-46 0 0,8-4 0 0 0,-1-1 0 0 0,1 1 0 0 0,0 0 0 0 0,0 0 0 0 0,0 1 0 0 0,1-1 0 0 0,-1 1 0 0 0,0-1 0 0 0,1 1 0 0 0,0 0 0 0 0,-1 0 0 0 0,0 4 0 0 0,-1 0 0 0 0,1 0 0 0 0,0 0 0 0 0,1 2 0 0 0,-1-2 0 0 0,0 0 0 0 0,0 0 0 0 0,0 0 0 0 0,-1 1 0 0 0,-2 1 0 0 0,5-8 0 0 0,0 0 0 0 0,0 1 0 0 0,0-1 0 0 0,0 0 0 0 0,0 1 0 0 0,0-1 0 0 0,1 1 0 0 0,-1-1 0 0 0,1 1 0 0 0,-1 0 0 0 0,1-1 0 0 0,-1 1 0 0 0,1-1 0 0 0,0 1 0 0 0,0 0 0 0 0,0-1 0 0 0,0 2 0 0 0,0 1 0 0 0,-1 0 0 0 0,1 0 0 0 0,-1 0 0 0 0,0 0 0 0 0,0 0 0 0 0,0 0 0 0 0,0-1 0 0 0,-1 1 0 0 0,0 0 0 0 0,-1 2 0 0 0,2-3 0 0 0,0-1 0 0 0,1 1 0 0 0,-1 0 0 0 0,1 0 0 0 0,-1 0 0 0 0,1-1 0 0 0,0 1 0 0 0,0 0 0 0 0,1 0 0 0 0,-1 0 0 0 0,0 0 0 0 0,1-1 0 0 0,0 1 0 0 0,0 0 0 0 0,-1 0 0 0 0,2-1 0 0 0,-1 1 0 0 0,0-1 0 0 0,0 1 0 0 0,2 1 0 0 0,-1 0 0 0 0,4 28 0 0 0,3-20 21 0 0,-6-9-2 0 0,1 0-1 0 0,0 0 1 0 0,1 0 0 0 0,-1-1 0 0 0,0 1-1 0 0,2-1-18 0 0,-1 1 11 0 0,8 7 22 0 0,-12-9-30 0 0,-1-1 0 0 0,0 0 0 0 0,0 0 1 0 0,1 1-1 0 0,-1-1 0 0 0,0 0 0 0 0,0 0 0 0 0,1 0 0 0 0,-1 0 0 0 0,0 1 0 0 0,0-1 1 0 0,1 0-1 0 0,-1 0 0 0 0,0 0 0 0 0,1 0 0 0 0,-1 0 0 0 0,0 0 0 0 0,1 0 0 0 0,-1 0 1 0 0,0 0-1 0 0,1 0 0 0 0,-1 0 0 0 0,0 0 0 0 0,1 0 0 0 0,-1 0 0 0 0,0 0-3 0 0,51 0 155 0 0,-31 0-115 0 0,-2-1-64 0 0,5-1 86 0 0,-14 0-60 0 0,-1 0-48 0 0,1 0-76 0 0,-2 0-27 0 0,1 0-62 0 0,-4 1 16 0 0,-1 0-38 0 0,4 0-329 0 0,1 0-198 0 0,-1 0-89 0 0,1-4-518 0 0,2-4-784 0 0</inkml:trace>
  <inkml:trace contextRef="#ctx0" brushRef="#br0" timeOffset="285.64">348 2 5264 0 0,'-1'0'46'0'0,"0"0"-38"0"0,-4-1-42 0 0,1 1 78 0 0,2 1 15 0 0,0-1 33 0 0,1 1 40 0 0,-1 1 46 0 0,-9 11-151 0 0,-4 19-14 0 0,12-17 51 0 0,2-3-7 0 0,1-9-29 0 0,0 1 0 0 0,0-1 0 0 0,0 0 1 0 0,0 0-1 0 0,0 0 0 0 0,0 1 0 0 0,1-1 0 0 0,0 0 1 0 0,-1 0-1 0 0,2 1-28 0 0,8 14 144 0 0,-6-5-75 0 0,0 2 55 0 0,6 4 77 0 0,-7-13-148 0 0,-1-1-1 0 0,1 0 0 0 0,-1 1 0 0 0,-1 0 1 0 0,1-1-1 0 0,-1 1 0 0 0,0 0 0 0 0,-1 0 0 0 0,1-1 1 0 0,-1 1-1 0 0,0 2-52 0 0,3 28 243 0 0,0-26-108 0 0,0 1 0 0 0,0-1 0 0 0,3 4-135 0 0,5 19 280 0 0,-6-9-48 0 0,-1 0-12 0 0,6 10 44 0 0,-2-11-90 0 0,0 1 335 0 0,5 21-509 0 0,-8-13 292 0 0,0-1-51 0 0,4 21 169 0 0,-1-17-84 0 0,2-7 25 0 0,2 2 106 0 0,-9-24-401 0 0,-1 0 0 0 0,0 0 0 0 0,0 0 0 0 0,0 3-56 0 0,7 20 176 0 0,3-12-21 0 0,-10-16-141 0 0,-1 1 0 0 0,0-1 1 0 0,1 1-1 0 0,-1 0 0 0 0,0 0 0 0 0,0 0 1 0 0,0 0-1 0 0,0-1 0 0 0,0 1 1 0 0,0 1-1 0 0,-1-1-14 0 0,3 20 56 0 0,-3-20-52 0 0,0 1-1 0 0,0-1 1 0 0,0 0 0 0 0,1 0-1 0 0,-1 0 1 0 0,1 0-1 0 0,0 0 1 0 0,-1 0 0 0 0,1 0-1 0 0,0 0 1 0 0,0 0 0 0 0,0-1-1 0 0,1 2-3 0 0,-1-2 4 0 0,-1 0-1 0 0,1 1 1 0 0,0-1 0 0 0,0 0-1 0 0,-1 0 1 0 0,1 1 0 0 0,-1-1-1 0 0,1 1 1 0 0,-1-1-1 0 0,0 0 1 0 0,0 1 0 0 0,1 1-4 0 0,-1-1 78 0 0,0-2 10 0 0,0 0-6 0 0,0 0-2 0 0,0 0-79 0 0,0 0-81 0 0,0 0-78 0 0,0 0-112 0 0,0 0-133 0 0,0 0-118 0 0,0 0 66 0 0,0 0-45 0 0,0 0-597 0 0,0 0-477 0 0,0 0-905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4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5584 0 0,'0'0'124'0'0,"0"0"17"0"0,0 0 11 0 0,0 0-47 0 0,0 0-3 0 0,0 0 40 0 0,0 0 124 0 0,0 0 224 0 0,3 0 20 0 0,-3 0-480 0 0,1 0 1 0 0,0 0 0 0 0,-1 0-1 0 0,1 1 1 0 0,-1-1-1 0 0,1 0 1 0 0,-1 0-1 0 0,1 0 1 0 0,0 0 0 0 0,-1 1-1 0 0,1-1 1 0 0,-1 0-1 0 0,1 0 1 0 0,-1 1 0 0 0,1-1-1 0 0,-1 1 1 0 0,0-1-1 0 0,1 0 1 0 0,-1 1 0 0 0,1-1-1 0 0,-1 1 1 0 0,0-1-1 0 0,1 1 1 0 0,-1 0-31 0 0,1-1 34 0 0,-1 1 1 0 0,0-1-1 0 0,1 1 0 0 0,-1 0 0 0 0,1-1 1 0 0,-1 1-1 0 0,1-1 0 0 0,0 1 1 0 0,-1-1-1 0 0,1 0 0 0 0,0 1 1 0 0,-1-1-1 0 0,1 1 0 0 0,0-1 1 0 0,-1 0-1 0 0,1 0 0 0 0,0 1 1 0 0,-1-1-1 0 0,1 0 0 0 0,0 0 0 0 0,0 0 1 0 0,-1 0-1 0 0,1 0 0 0 0,0 0 1 0 0,0 0-35 0 0,10 1 358 0 0,2-1 128 0 0,-2-1 89 0 0,-2-4 75 0 0,-6-6 61 0 0,2 11-434 0 0,-1 0-264 0 0,6 0 126 0 0,-7-1-78 0 0,0 1 0 0 0,0 0 0 0 0,0 0 0 0 0,0 1 1 0 0,0-1-1 0 0,0 1 0 0 0,-1 0 0 0 0,3 0-61 0 0,9 5 156 0 0,-11-5-120 0 0,0 1 0 0 0,0-1 0 0 0,1-1 0 0 0,-1 1 0 0 0,0 0 0 0 0,1-1 0 0 0,-1 1-36 0 0,8-1 109 0 0,2 0 44 0 0,-2 0 3 0 0,0-1-96 0 0,-8 1-53 0 0,-1 0-1 0 0,0 0 1 0 0,1 0 0 0 0,-1 0 0 0 0,0 1 0 0 0,0-1-1 0 0,1 1 1 0 0,-1-1 0 0 0,2 2-7 0 0,-1 0 2 0 0,1 0 0 0 0,0-1 0 0 0,0 1 0 0 0,-1-1 0 0 0,1 0 0 0 0,0 0 0 0 0,0 0 0 0 0,0 0 0 0 0,2-1-2 0 0,17 1 77 0 0,-7 0-25 0 0,-1 5-37 0 0,1 1 9 0 0,3-5 50 0 0,26-2 114 0 0,2 0 39 0 0,-33 1-142 0 0,3 5-15 0 0,-1 0-17 0 0,-7-5-27 0 0,0 0 0 0 0,0 0 0 0 0,-1-1 0 0 0,1 0 0 0 0,2-1-26 0 0,-2 1 15 0 0,0 0 1 0 0,0 0-1 0 0,0 0 1 0 0,0 1 0 0 0,1 1-16 0 0,7 3-3 0 0,-11-3 6 0 0,1 0 1 0 0,0-1 0 0 0,-1 0-1 0 0,1 0 1 0 0,0 0-1 0 0,0-1-3 0 0,18 0 73 0 0,-14-1-35 0 0,0 0-1 0 0,0 2 1 0 0,0-1 0 0 0,-1 2 0 0 0,5 0-38 0 0,-11-1 9 0 0,26 6 46 0 0,-21-5-50 0 0,-1-1 0 0 0,1 0 1 0 0,7 0-6 0 0,129-1-88 0 0,-139 0 90 0 0,0 1 1 0 0,0 0 0 0 0,0 0 0 0 0,0 0-1 0 0,4 2-2 0 0,-5-1 4 0 0,0 0 0 0 0,-1-1-1 0 0,1 0 1 0 0,0-1-1 0 0,-1 1 1 0 0,1-1 0 0 0,0 1-1 0 0,0-1 1 0 0,0-1-1 0 0,0 1 1 0 0,-1-1-4 0 0,15-3 9 0 0,-9 1-9 0 0,0 1 1 0 0,0 0-1 0 0,0 1 1 0 0,8 0-1 0 0,40 1 216 0 0,-1 0-75 0 0,0 0-63 0 0,-1 0-51 0 0,12 0-44 0 0,122 0-137 0 0,-106 0 127 0 0,-63 1 31 0 0,-1 1 0 0 0,11 2-4 0 0,-7 0 28 0 0,0-1 0 0 0,14-1-28 0 0,83-2 0 0 0,-94 2 7 0 0,-4 4 36 0 0,-16-4-18 0 0,1 0 0 0 0,-1-1 0 0 0,1 0 0 0 0,0 0 1 0 0,4 0-26 0 0,74-1 151 0 0,-51 0-157 0 0,81 0-185 0 0,36 0 181 0 0,-142 0 10 0 0,-1 0 0 0 0,1 2 0 0 0,-1-1 0 0 0,1 1 0 0 0,1 1 0 0 0,-2-1 0 0 0,-1 0 0 0 0,1-1 0 0 0,0 0 0 0 0,0 0 0 0 0,1-1 0 0 0,132 0 10 0 0,-128 1 8 0 0,0 0 0 0 0,-1 1 1 0 0,12 3-19 0 0,-13-3-1 0 0,0 0 1 0 0,0 0 0 0 0,10-1 0 0 0,-14-1 0 0 0,0 1 0 0 0,0 0 0 0 0,0 1 0 0 0,0-1 0 0 0,3 2 0 0 0,-4-1 0 0 0,0 0 0 0 0,1 0 0 0 0,-1-1 0 0 0,0-1 0 0 0,3 1 0 0 0,5-1 0 0 0,-7-1 2 0 0,0 1 0 0 0,-1 0 0 0 0,1 1 0 0 0,0 0 0 0 0,1 1-2 0 0,7 2 22 0 0,-9-2-16 0 0,-1 0-1 0 0,1 0 0 0 0,0-1 0 0 0,0 0 0 0 0,-1-1 1 0 0,1 1-6 0 0,8-2 0 0 0,-8 1 2 0 0,-1 0-1 0 0,1 0 1 0 0,-1 0 0 0 0,0 1-1 0 0,1 0 1 0 0,0 0-2 0 0,8 5 31 0 0,-12-5-28 0 0,1 1-1 0 0,-1-1 1 0 0,0 0 0 0 0,1 0 0 0 0,-1-1 0 0 0,0 1 0 0 0,1-1 0 0 0,1 0-3 0 0,63 0 74 0 0,-64 1-67 0 0,0-1-1 0 0,0 1 0 0 0,0-1 1 0 0,0 1-1 0 0,0 0 1 0 0,0 1-1 0 0,0-1 0 0 0,-1 0 1 0 0,1 1-1 0 0,2 2-6 0 0,-4-4 5 0 0,0 1 0 0 0,0 0 0 0 0,0-1-1 0 0,0 0 1 0 0,0 1 0 0 0,0-1 0 0 0,0 0 0 0 0,0 0-1 0 0,0 0 1 0 0,0 0 0 0 0,0 0-5 0 0,8-1 1 0 0,13 5 8 0 0,-1 5 42 0 0,-21-8-50 0 0,1 0 0 0 0,-1-1 1 0 0,1 1-1 0 0,-1-1 0 0 0,1 1 1 0 0,0-1-1 0 0,-1 0 0 0 0,1 1 1 0 0,-1-1-1 0 0,1 0 1 0 0,1 0-2 0 0,7-1 31 0 0,4 0 38 0 0,5 1 54 0 0,-19 3-61 0 0,0 0-127 0 0,0 6 115 0 0,0-5-95 0 0,0-1-79 0 0,0-1-30 0 0,0 0-65 0 0,0 0-76 0 0,0-1-87 0 0,0 0 19 0 0,0-1-57 0 0,0 1-52 0 0,0-1-46 0 0,0 0-153 0 0,0 0-44 0 0,0 1-187 0 0,0-1-499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5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79 5728 0 0,'0'0'166'0'0,"0"-3"-6"0"0,1-4-101 0 0,1 4-10 0 0,-1 2 13 0 0,0 1-33 0 0,3 0-8 0 0,-2 0 43 0 0,-1 0 8 0 0,0 0 36 0 0,1-1 105 0 0,-1 0 97 0 0,-1 0-86 0 0,1 0 89 0 0,-1-1 3 0 0,0 0 37 0 0,0-6 904 0 0,0 4-744 0 0,0 1-53 0 0,-1 0-100 0 0,1 1-152 0 0,0 1-152 0 0,0 0-36 0 0,0 1-39 0 0,0-1-43 0 0,0 1-46 0 0,0 0-48 0 0,0-2 508 0 0,-3-1-35 0 0,-7-7-18 0 0,7 7-3 0 0,0 3-22 0 0,-6 0-55 0 0,0 0-75 0 0,-19 0 119 0 0,17 0-98 0 0,3-3 26 0 0,-13-7 1 0 0,21 10-188 0 0,-1 0 1 0 0,1-1-1 0 0,0 1 0 0 0,0 0 1 0 0,0 0-1 0 0,0 0 1 0 0,0 0-1 0 0,-1 0 1 0 0,1-1-1 0 0,0 1 1 0 0,0 0-1 0 0,0 0 1 0 0,-1 0-1 0 0,1 0 1 0 0,0 0-1 0 0,0 0 0 0 0,0 0 1 0 0,-1 0-1 0 0,1 0 1 0 0,0 0-1 0 0,0 0 1 0 0,0 0-1 0 0,-1 0 1 0 0,1 0-1 0 0,0 0 1 0 0,0 0-1 0 0,0 0 1 0 0,-1 0-1 0 0,1 0 1 0 0,0 0-1 0 0,0 0 0 0 0,0 0 1 0 0,-1 0-1 0 0,1 0 1 0 0,0 1-1 0 0,0-1 1 0 0,0 0-1 0 0,0 0 1 0 0,-1 0-1 0 0,1 0 1 0 0,0 0-1 0 0,0 1 1 0 0,0-1-5 0 0,-11 7 142 0 0,-3-3 43 0 0,-19-2 214 0 0,30-2-368 0 0,-11 0 95 0 0,-53 0 336 0 0,35 0-230 0 0,31 0-227 0 0,-1 0 0 0 0,0 1-1 0 0,1-1 1 0 0,-1 0 0 0 0,1 1 0 0 0,-1-1 0 0 0,1 1 0 0 0,-1 0-1 0 0,1 0 1 0 0,-1-1 0 0 0,1 1 0 0 0,0 0-5 0 0,-1 0 6 0 0,0 0-1 0 0,1 0 1 0 0,-1 0 0 0 0,0 0 0 0 0,0 0-1 0 0,0 0 1 0 0,0-1 0 0 0,0 1-1 0 0,0-1 1 0 0,0 0 0 0 0,0 1 0 0 0,0-1-6 0 0,-14 2 64 0 0,-16 14-48 0 0,3 0-16 0 0,24-6 0 0 0,-8-4 0 0 0,-3 7 0 0 0,3 0 21 0 0,9-7 100 0 0,4-1-70 0 0,-1 0-12 0 0,-3-4-4 0 0,1 1-5 0 0,-1 3 15 0 0,-1 5 35 0 0,-1-2-65 0 0,1 1-12 0 0,3 22-3 0 0,4-16 0 0 0,3-7 0 0 0,-4-6 0 0 0,0-1 0 0 0,0 1 0 0 0,0-1 0 0 0,0 0 0 0 0,-1 1 0 0 0,1 0 0 0 0,0-1 0 0 0,-1 1 0 0 0,1-1 0 0 0,-1 1 0 0 0,0 0 0 0 0,0-1 0 0 0,1 1 0 0 0,-1 0 0 0 0,0 14-18 0 0,0-3-66 0 0,2-8-41 0 0,0-3 102 0 0,17 16-219 0 0,-13-9 222 0 0,-4 7 20 0 0,1 0 0 0 0,6-4-22 0 0,-6-8 16 0 0,0 0 0 0 0,0 0 0 0 0,0 0 0 0 0,0 0 0 0 0,-1 1 0 0 0,1-1 0 0 0,-1 2 6 0 0,-1-5 0 0 0,0 0 0 0 0,-1 0 0 0 0,1 0 0 0 0,0-1 0 0 0,-1 1 0 0 0,1 0 0 0 0,0 0 0 0 0,0-1 0 0 0,0 1 0 0 0,0 0 0 0 0,0-1 0 0 0,0 1 0 0 0,0-1 0 0 0,0 1 0 0 0,0-1 0 0 0,1 1 0 0 0,9 5 0 0 0,-6 7 0 0 0,-5-12 0 0 0,1 0 0 0 0,0 0 0 0 0,-1 0 0 0 0,1 0 0 0 0,0 0 0 0 0,0 0 0 0 0,0-1 0 0 0,0 1 0 0 0,0 0 0 0 0,-1-1 0 0 0,1 1 0 0 0,0-1 0 0 0,0 1 0 0 0,1-1 0 0 0,-1 1 0 0 0,0-1 0 0 0,10 7 0 0 0,-6 3 21 0 0,9-4 86 0 0,-1 4 21 0 0,-11-7 0 0 0,1-1-32 0 0,7 6-110 0 0,0-4-56 0 0,26-2-136 0 0,-16-3 148 0 0,9 1 204 0 0,37 0 118 0 0,-32 0-110 0 0,-26 0-123 0 0,0-1 0 0 0,0-1 1 0 0,0 0-1 0 0,0 0 0 0 0,8-3-31 0 0,-14 4 5 0 0,20-3 8 0 0,7 5-60 0 0,-17 0 16 0 0,-10-1 29 0 0,-1 0 1 0 0,1 0 0 0 0,0 0 0 0 0,-1 0 0 0 0,1 1 0 0 0,0-1-1 0 0,-1 0 1 0 0,1 1 0 0 0,0 0 0 0 0,-1-1 0 0 0,1 1 0 0 0,-1 0-1 0 0,1 0 1 0 0,-1 0 1 0 0,12 5 1 0 0,10-4 15 0 0,-10-2 46 0 0,-8 0-37 0 0,30 0-67 0 0,-35 3-107 0 0,0-3-15 0 0,0 1 84 0 0,0-1 67 0 0,0 1 51 0 0,-1 1 250 0 0,1 0-199 0 0,0-2-75 0 0,0 1-37 0 0,0 0-45 0 0,0-1-53 0 0,0 1-27 0 0,0 0-47 0 0,0-1-53 0 0,0 1-57 0 0,0 0-63 0 0,1-1-66 0 0,-1 1-72 0 0,0-1-77 0 0,0 0 245 0 0,0 0-45 0 0,0 0-41 0 0,0 0-36 0 0,0 0-132 0 0,0 0-35 0 0,0 0-1378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6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6296 0 0,'0'0'184'0'0,"0"0"-40"0"0,0 0 8 0 0,0 0 68 0 0,0 0 201 0 0,0 0 374 0 0,0-2 33 0 0,0-3-509 0 0,2 2-68 0 0,1 0-54 0 0,0 2-44 0 0,2 0-10 0 0,6 0 126 0 0,-9 1-203 0 0,3 0 462 0 0,-2 0-14 0 0,21 0 251 0 0,2 0-125 0 0,1 0-118 0 0,2 0-113 0 0,-1 0-108 0 0,0 0-100 0 0,0 0-96 0 0,-2 0-88 0 0,-25 0-10 0 0,1 0 1 0 0,0 0 0 0 0,-1 1 0 0 0,1-1 0 0 0,0 0 0 0 0,-1 1 0 0 0,1-1 0 0 0,0 1 0 0 0,-1-1-1 0 0,1 1 1 0 0,-1 0 0 0 0,1-1 0 0 0,-1 1 0 0 0,1 0-8 0 0,10 6 51 0 0,-6-6-25 0 0,-1-1 0 0 0,1 1 0 0 0,-1-1 0 0 0,1 0 0 0 0,3 0-26 0 0,-3 0 27 0 0,-1 0-1 0 0,1 0 1 0 0,-1 0-1 0 0,1 1 1 0 0,3 1-27 0 0,7 3 56 0 0,-13-3-52 0 0,0-1 0 0 0,0 0 0 0 0,1 0 0 0 0,-1 0 0 0 0,0 0 0 0 0,1-1 0 0 0,-1 1 0 0 0,2-1-4 0 0,90 0 0 0 0,-93 0 0 0 0,0 0 0 0 0,-1 0 0 0 0,1 0 0 0 0,0 1 0 0 0,0-1 0 0 0,0 1 0 0 0,-1-1 0 0 0,1 1 0 0 0,0 0 0 0 0,-1-1 0 0 0,2 2 0 0 0,-2-1 0 0 0,0-1 0 0 0,0 1 0 0 0,0-1 0 0 0,1 1 0 0 0,-1-1 0 0 0,0 0 0 0 0,0 1 0 0 0,1-1 0 0 0,-1 0 0 0 0,0 0 0 0 0,1 0 0 0 0,11-4 2 0 0,5-2 43 0 0,-2 9 88 0 0,-12-2-109 0 0,-2 0 1 0 0,0 0 0 0 0,0-1 0 0 0,1 1 0 0 0,-1-1 1 0 0,0 1-1 0 0,1-1 0 0 0,-1 0 0 0 0,1 0 1 0 0,-1 0-26 0 0,16-5 233 0 0,-11 1-105 0 0,4 4-25 0 0,18 1-14 0 0,-23-1-122 0 0,-3 0-87 0 0,-1 0-89 0 0,-1 0 56 0 0,0 0-38 0 0,0 0-41 0 0,0 0-39 0 0,-1 0-375 0 0,1 0 85 0 0,0 0-55 0 0,1 0-730 0 0,2 0-581 0 0,5 0-1104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3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18 5584 0 0,'0'0'165'0'0,"0"0"20"0"0,0 0 1 0 0,-2 2-2 0 0,0 0-139 0 0,-2 2-13 0 0,2-2 16 0 0,0 0 51 0 0,-2 1 77 0 0,4-2-8 0 0,0 0-40 0 0,-1 0 30 0 0,1 1-94 0 0,1 3-6 0 0,-1-3-3 0 0,0 0 50 0 0,0 0 70 0 0,0 1 91 0 0,0 1-105 0 0,0-2-88 0 0,0 1-1 0 0,0-1 1 0 0,0 0-1 0 0,0 1 0 0 0,0-1 1 0 0,1 0-1 0 0,-1 1 1 0 0,1-1-1 0 0,0 2-72 0 0,4 4 186 0 0,1 2 74 0 0,-4 3 64 0 0,-1-5-115 0 0,5 6 423 0 0,-2-8-459 0 0,-3-3-138 0 0,0 0-44 0 0,1 14 205 0 0,-2 0 19 0 0,4-6 6 0 0,0-3-90 0 0,2 5 93 0 0,-1 0-43 0 0,0-2-76 0 0,2 7 74 0 0,-5 1 49 0 0,-2-15-183 0 0,0 1 1 0 0,0 0 0 0 0,1 0 0 0 0,0-1 0 0 0,0 1 0 0 0,0-1-1 0 0,1 1 1 0 0,-1-1 0 0 0,1 1 0 0 0,0-1 0 0 0,2 4-46 0 0,5 7 193 0 0,-2 1-38 0 0,-3-3 9 0 0,-1 0 1 0 0,2 10-165 0 0,1 10 201 0 0,-1-17-107 0 0,-3-9-48 0 0,0-1 0 0 0,-1 1 1 0 0,1-1-1 0 0,-1 1 0 0 0,-1 0 0 0 0,1 0-46 0 0,-1 1 74 0 0,1 0 0 0 0,0 1-1 0 0,1-1 1 0 0,2 8-74 0 0,-2-9 70 0 0,0 0 0 0 0,-1 1 0 0 0,0-1 0 0 0,0 7-70 0 0,1 3 156 0 0,4 1-36 0 0,0-3-36 0 0,-4 1 4 0 0,0 2 51 0 0,-3 40 411 0 0,0-24-247 0 0,1-29-240 0 0,0 2 3 0 0,0 12 7 0 0,0-8-43 0 0,0 1-5 0 0,0-3 21 0 0,0 4 35 0 0,0-10-17 0 0,0-3-31 0 0,0 0-128 0 0,0 0-53 0 0,0 0-10 0 0,0-1 43 0 0,-2-1-17 0 0,1 1 48 0 0,-2-1-41 0 0,-2-4-63 0 0,4 3 96 0 0,0 1-46 0 0,0-2-86 0 0,0 0-98 0 0,1 0-118 0 0,-1 1 168 0 0,1 1-38 0 0,0-12-504 0 0</inkml:trace>
  <inkml:trace contextRef="#ctx0" brushRef="#br0" timeOffset="603.79">1 128 7312 0 0,'0'0'165'0'0,"0"-3"22"0"0,0 3-179 0 0,0 0 0 0 0,-1-1 1 0 0,1 1-1 0 0,0-1 0 0 0,0 1 1 0 0,1 0-1 0 0,-1-1 0 0 0,0 1 1 0 0,0-1-1 0 0,0 1 0 0 0,0-1 1 0 0,0 1-1 0 0,0 0 0 0 0,0-1 1 0 0,1 1-1 0 0,-1 0 0 0 0,0-1 1 0 0,0 1-1 0 0,1-1 0 0 0,-1 1 1 0 0,0 0-1 0 0,1 0 0 0 0,-1-1 1 0 0,0 1-1 0 0,0 0 0 0 0,1 0 1 0 0,-1-1-1 0 0,1 1 0 0 0,-1 0 1 0 0,0 0-1 0 0,1-1-8 0 0,6-3 114 0 0,-2-7-78 0 0,6 6-36 0 0,-6-6 0 0 0,0 9 13 0 0,0-1 75 0 0,-2-1 84 0 0,2-5 175 0 0,16-7 325 0 0,-10 0 28 0 0,5 6-218 0 0,-6 7-250 0 0,-2 1-26 0 0,2 2 50 0 0,-6 0-190 0 0,-1-1 1 0 0,0 1 0 0 0,0 0 0 0 0,0-1-1 0 0,0 0 1 0 0,0 0 0 0 0,2 0-67 0 0,13-7 397 0 0,-11 5-195 0 0,1 2-59 0 0,1 0-31 0 0,3 2-14 0 0,-3 0-21 0 0,20 0 29 0 0,-17 1-29 0 0,0 0 0 0 0,-1 0-1 0 0,1 1 1 0 0,6 3-77 0 0,-1 1 60 0 0,-2 1-37 0 0,6 5-2 0 0,-16-11-14 0 0,-1 0 0 0 0,0 1 0 0 0,0-1 0 0 0,0 1 0 0 0,-1 0 1 0 0,2 1-8 0 0,3 3-2 0 0,-5-4 4 0 0,0 0 0 0 0,1 1 0 0 0,-1-1 0 0 0,-1 1 0 0 0,1-1 0 0 0,0 2-2 0 0,13 26 70 0 0,-15-28-55 0 0,0 0 0 0 0,-1 0 1 0 0,1-1-1 0 0,-1 1 1 0 0,1 0-1 0 0,-1 0 1 0 0,0 0-1 0 0,0 0 1 0 0,0 0-1 0 0,-1 3-15 0 0,0 9 63 0 0,2-6-26 0 0,0 12 54 0 0,-5-6 21 0 0,-1-6 18 0 0,-1 1 0 0 0,1-1-1 0 0,-7 7-129 0 0,-5 3 138 0 0,-14 7 81 0 0,16-15-145 0 0,1-1-34 0 0,-21 19 91 0 0,25-24-91 0 0,8-4-36 0 0,-1 0 0 0 0,1 0 0 0 0,0 0 0 0 0,0 0 0 0 0,0 1 0 0 0,0-1 1 0 0,0 1-1 0 0,0 0 0 0 0,0 0-4 0 0,-4 3 20 0 0,5-3-15 0 0,0-1 1 0 0,-1 0-1 0 0,1 0 0 0 0,-1 1 1 0 0,0-1-1 0 0,1 0 0 0 0,-1 0 1 0 0,0-1-1 0 0,0 1 0 0 0,-1 0-5 0 0,-20 10 60 0 0,10-8-36 0 0,11-3-2 0 0,4 0-1 0 0,1 0-20 0 0,0 0 0 0 0,0 0 1 0 0,0 0-1 0 0,0-1 0 0 0,-1 1 1 0 0,1-1-1 0 0,2 0-1 0 0,1-6 11 0 0,-6 7-8 0 0,1 0-1 0 0,-1-1 0 0 0,0 1 0 0 0,0-1 0 0 0,1 1 0 0 0,-1 0 0 0 0,0-1 0 0 0,1 1 1 0 0,-1 0-1 0 0,0-1 0 0 0,1 1 0 0 0,-1 0 0 0 0,0-1 0 0 0,1 1 0 0 0,-1 0 0 0 0,1 0 1 0 0,-1 0-1 0 0,1-1 0 0 0,-1 1 0 0 0,1 0 0 0 0,-1 0 0 0 0,0 0 0 0 0,1 0 0 0 0,-1 0 1 0 0,1 0-1 0 0,-1 0 0 0 0,1 0 0 0 0,-1 0 0 0 0,1 0 0 0 0,-1 0 0 0 0,1 0 0 0 0,-1 0 1 0 0,1 0-3 0 0,23 0 79 0 0,3 0-44 0 0,12 0-48 0 0,-5 0-50 0 0,-33 0 62 0 0,1 0 0 0 0,0 0-1 0 0,-1 1 1 0 0,1-1 0 0 0,0 0 0 0 0,-1 0-1 0 0,1 1 1 0 0,0-1 0 0 0,-1 1 0 0 0,1 0-1 0 0,-1-1 1 0 0,1 1 0 0 0,-1 0 0 0 0,1 0 1 0 0,10 5 3 0 0,15 0-3 0 0,-19-3 0 0 0,0 1 0 0 0,0 0 0 0 0,0 0 0 0 0,-1 1 0 0 0,4 2 0 0 0,-9-5 0 0 0,20 11 14 0 0,17 8-14 0 0,-26-11 52 0 0,2 12-27 0 0,-5-5 9 0 0,-1-6 21 0 0,-8-10-48 0 0,1 0 0 0 0,-1 1 1 0 0,0-1-1 0 0,0 0 1 0 0,1 1-1 0 0,-1-1 0 0 0,0 0 1 0 0,-1 1-1 0 0,1-1 1 0 0,0 1-1 0 0,0-1 0 0 0,-1 1 1 0 0,1 0-1 0 0,-1-1 1 0 0,1 1-1 0 0,-1 0 0 0 0,1-1 1 0 0,-1 1-1 0 0,0 0 1 0 0,0 0-8 0 0,0-1 8 0 0,0 1 0 0 0,0 0 0 0 0,0-1 0 0 0,1 1 0 0 0,-1 0 0 0 0,1-1 0 0 0,-1 1 0 0 0,1-1 0 0 0,-1 1 0 0 0,1-1 0 0 0,0 1 0 0 0,0-1 0 0 0,0 1-8 0 0,6 12 89 0 0,-5 0 23 0 0,-2 9 56 0 0,-3-12 7 0 0,-2 3-72 0 0,0 2 34 0 0,-1-4 48 0 0,-1 2 21 0 0,-14 17 346 0 0,5-13-297 0 0,8-10-145 0 0,5-5-54 0 0,0 1 1 0 0,0-1 0 0 0,-1 0-1 0 0,1 0 1 0 0,-1-1-1 0 0,0 1-56 0 0,-6 2 147 0 0,1-1-41 0 0,-4 5-1 0 0,0 4-5 0 0,11-11-88 0 0,0 0 0 0 0,-1 0 0 0 0,1-1 0 0 0,-1 1 0 0 0,1 0 1 0 0,-1-1-1 0 0,0 0 0 0 0,0 0 0 0 0,1 0 0 0 0,-1 0 1 0 0,0 0-1 0 0,-1 0-12 0 0,-13 0 94 0 0,9 0-67 0 0,-1 0 1 0 0,1 0-1 0 0,0 1 0 0 0,1 0 1 0 0,-9 3-28 0 0,14-4 5 0 0,-2 0 7 0 0,1 0-1 0 0,-1 0 0 0 0,1-1 0 0 0,-1 1 0 0 0,0-1 1 0 0,1 0-1 0 0,-1 0 0 0 0,0 0 0 0 0,-1-1-11 0 0,-4 1 17 0 0,-14 0-15 0 0,-23 0 72 0 0,31 0-87 0 0,-1 0-41 0 0,-7-4-42 0 0,1-5-47 0 0,20 8 90 0 0,-2 1 63 0 0,0 0-17 0 0,1-1-80 0 0,0 0-75 0 0,1-2-109 0 0,0 2 157 0 0,1-1 34 0 0,-9-7-157 0 0,6 5 106 0 0,1 1-79 0 0,1 1-5 0 0,0 0-65 0 0,1 0-78 0 0,-1 1-86 0 0,2 0 40 0 0,-1 1-58 0 0,1-1-51 0 0,-1 1-46 0 0,1 0-161 0 0,0 0-45 0 0,0-1-195 0 0,0 1-529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8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5840 0 0,'0'0'132'0'0,"0"0"17"0"0,0 3 11 0 0,0-3-151 0 0,0 1 1 0 0,0 0-1 0 0,0 0 0 0 0,0-1 0 0 0,0 1 1 0 0,0 0-1 0 0,0-1 0 0 0,0 1 0 0 0,1 0 1 0 0,-1-1-1 0 0,0 1 0 0 0,0-1 0 0 0,1 1 1 0 0,-1 0-1 0 0,0-1-9 0 0,5 2 20 0 0,1-1 47 0 0,0-1 56 0 0,0 0 63 0 0,-2 0 26 0 0,-4 0-201 0 0,0 0 0 0 0,0 0 0 0 0,0 0 0 0 0,0 0 0 0 0,0 0 0 0 0,0 0 0 0 0,0 0 0 0 0,0 0 1 0 0,1 0-1 0 0,-1 0 0 0 0,0 0 0 0 0,0 0 0 0 0,0 0 0 0 0,0 0 0 0 0,0 0 0 0 0,0 0 0 0 0,0 0 0 0 0,0 0 0 0 0,0 0 1 0 0,0 0-1 0 0,1 0 0 0 0,-1 0 0 0 0,0 0 0 0 0,0 0 0 0 0,0 0 0 0 0,0 0 0 0 0,0 0 0 0 0,0 0 0 0 0,0 0 0 0 0,0-1 0 0 0,0 1 1 0 0,0 0-1 0 0,0 0 0 0 0,0 0 0 0 0,0 0 0 0 0,0 0 0 0 0,0 0 0 0 0,0 0 0 0 0,0 0 0 0 0,1 0 0 0 0,-1 0 0 0 0,0 0 1 0 0,0-1-1 0 0,0 1 0 0 0,0 0 0 0 0,0 0 0 0 0,0 0 0 0 0,0 0 0 0 0,0 0 0 0 0,0 0 0 0 0,0 0 0 0 0,0 0 0 0 0,0 0 1 0 0,-1 0-1 0 0,1 0 0 0 0,0-1 0 0 0,0 1-11 0 0,0-10 660 0 0,0 10-649 0 0,0 0 0 0 0,0 0 0 0 0,0-1 1 0 0,0 1-1 0 0,0 0 0 0 0,0 0 1 0 0,0 0-1 0 0,0 0 0 0 0,0 0 0 0 0,0 0 1 0 0,0 0-1 0 0,0 0 0 0 0,0 0 0 0 0,0 0 1 0 0,0-1-1 0 0,0 1 0 0 0,0 0 0 0 0,0 0 1 0 0,0 0-1 0 0,0 0 0 0 0,0 0 0 0 0,0 0 1 0 0,0 0-1 0 0,0 0 0 0 0,0 0 0 0 0,1 0 1 0 0,-1 0-1 0 0,0-1 0 0 0,0 1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0-11 0 0,19 1 681 0 0,9-1 108 0 0,-10 0-337 0 0,-4-1-162 0 0,-4-2-109 0 0,4-3 34 0 0,-5 1-23 0 0,3 3 39 0 0,1 2 20 0 0,0 0-78 0 0,2 0-40 0 0,4 0-12 0 0,-5-1-2 0 0,-2-6 15 0 0,-10 6-119 0 0,-1 0 1 0 0,1 1-1 0 0,0-1 0 0 0,-1 0 0 0 0,1 0 0 0 0,0 1 0 0 0,-1-1 1 0 0,1 1-1 0 0,0-1 0 0 0,0 1 0 0 0,-1 0 0 0 0,1 0 0 0 0,0 0 1 0 0,1 0-16 0 0,1-1 24 0 0,0 1 1 0 0,0-1 0 0 0,0 1 0 0 0,-1-1 0 0 0,1 0-1 0 0,0 0 1 0 0,0-1 0 0 0,0 1 0 0 0,-1-1 0 0 0,3-2-25 0 0,9 0 96 0 0,-2 4-46 0 0,4-1-6 0 0,36-25 155 0 0,-49 25-177 0 0,1 0 1 0 0,-1 0-1 0 0,1 1 0 0 0,-1-1 1 0 0,5 1-23 0 0,15 1 107 0 0,-1-1 37 0 0,-13 0-151 0 0,16 0 47 0 0,-9 0-67 0 0,-5 0-57 0 0,0 0-80 0 0,1 3-58 0 0,-3 3 40 0 0,-2-2 52 0 0,8-1-142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07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1 821 6968 0 0,'0'0'157'0'0,"0"0"23"0"0,0 0 11 0 0,0 0 29 0 0,0 0 117 0 0,0 0 51 0 0,0 0 11 0 0,0 0-6 0 0,0 0-28 0 0,3 3-11 0 0,7 8-2 0 0,-7-9 2 0 0,-3-2 12 0 0,0 0 2 0 0,0 0 0 0 0,0 0-2 0 0,0-2-4 0 0,0 1-347 0 0,0 1 0 0 0,0-1 0 0 0,-1 1 0 0 0,2-1 0 0 0,-1 1 0 0 0,0 0 1 0 0,0-1-1 0 0,0 1 0 0 0,0-1 0 0 0,0 1 0 0 0,0-1 0 0 0,0 1 0 0 0,0 0 1 0 0,1-1-1 0 0,-1 1 0 0 0,0 0 0 0 0,0-1 0 0 0,0 1 0 0 0,1 0 0 0 0,-1-1 0 0 0,0 1 1 0 0,1 0-1 0 0,-1-1 0 0 0,0 1 0 0 0,1 0 0 0 0,-1 0 0 0 0,0-1 0 0 0,1 1 1 0 0,-1 0-1 0 0,0 0 0 0 0,1-1-15 0 0,6-3 251 0 0,-2-7 97 0 0,-2 9-245 0 0,1 0-7 0 0,0-2 73 0 0,-2 0 3 0 0,-2 0-45 0 0,0-1 34 0 0,2-3 12 0 0,3-4-1 0 0,2-1-15 0 0,-5 1-21 0 0,0 2-15 0 0,3-2 15 0 0,2-2 13 0 0,-5 1-8 0 0,-1-2-38 0 0,6-7 94 0 0,-1-1-6 0 0,-4 9-98 0 0,-1-3 12 0 0,5-1-35 0 0,0 3-24 0 0,15-96 219 0 0,-17 98-216 0 0,1 0 0 0 0,0 1-1 0 0,2-3-48 0 0,-2 4 26 0 0,0 1 0 0 0,-1-1 0 0 0,-1 1 0 0 0,1-2-26 0 0,-2-2 9 0 0,1 1 1 0 0,0 0 0 0 0,1 0-1 0 0,0 0 1 0 0,1 0 0 0 0,1 1-1 0 0,0-1 1 0 0,1 1-1 0 0,3-4-9 0 0,-4 5 0 0 0,0 0 0 0 0,0 0 0 0 0,-1-1 0 0 0,-1 0 0 0 0,3-9 0 0 0,-7 20 0 0 0,11-18 0 0 0,-9 16 0 0 0,0 0 0 0 0,0 0 0 0 0,0 0 0 0 0,0 0 0 0 0,-1 0 0 0 0,1 0 0 0 0,-1 0 0 0 0,0 0 0 0 0,0-1 0 0 0,0 1 0 0 0,-1 0 0 0 0,1-1 0 0 0,-1 2 0 0 0,0 0 0 0 0,0 0 0 0 0,1 0 0 0 0,-1 0 0 0 0,1 0 0 0 0,-1 0 0 0 0,1 0 0 0 0,0 1 0 0 0,0-1 0 0 0,0 0 0 0 0,0 0-1 0 0,0 0 1 0 0,0 1 1 0 0,0-1 0 0 0,0 1 0 0 0,0-1 0 0 0,0 1 0 0 0,-1-1 0 0 0,1 1 0 0 0,-1-1 0 0 0,1 1 0 0 0,-1-1 0 0 0,0 0 0 0 0,0 1 0 0 0,1-1-1 0 0,1-3 43 0 0,9-8-33 0 0,-9 0-20 0 0,-2 13 9 0 0,0-1 0 0 0,0 1 1 0 0,0 0-1 0 0,0 0 0 0 0,0 0 0 0 0,0 0 1 0 0,0 0-1 0 0,0 0 0 0 0,0 0 0 0 0,0 0 1 0 0,0 0-1 0 0,0 0 0 0 0,0-1 0 0 0,0 1 1 0 0,0 0-1 0 0,0 0 0 0 0,0 0 0 0 0,0 0 1 0 0,0 0-1 0 0,0 0 0 0 0,0 0 0 0 0,0 0 1 0 0,0 0-1 0 0,1 0 0 0 0,-1 0 0 0 0,0-1 1 0 0,0 1-1 0 0,0 0 0 0 0,0 0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 1 0 0,0 0 0 0 0,1 0-1 0 0,-1 0 1 0 0,1 0-1 0 0,0 0 0 0 0,-1 0 1 0 0,1 0-1 0 0,0 0 0 0 0,0 0 0 0 0,-1 1 1 0 0,1-1-1 0 0,-1 0 0 0 0,1 0 1 0 0,0 1-1 0 0,-1-1 0 0 0,1 0 0 0 0,0 1 1 0 0,4 9 0 0 0,5-5 0 0 0,-4 6-10 0 0,4-6-33 0 0,-8-3 42 0 0,-1 0-1 0 0,0 1 1 0 0,1-1-1 0 0,-1 0 1 0 0,0 1-1 0 0,0-1 1 0 0,0 0 0 0 0,0 1 1 0 0,-1 0 0 0 0,1-1 0 0 0,0 1 0 0 0,0-1 0 0 0,0 0 0 0 0,1 0 0 0 0,-1 1 0 0 0,0-1 0 0 0,1 0 0 0 0,2 0 0 0 0,-1-1 0 0 0,6 15 0 0 0,-6-10 0 0 0,-1-2 0 0 0,-1 0 0 0 0,1-1 0 0 0,0 1 0 0 0,0-1 0 0 0,0 0 0 0 0,0 1 0 0 0,0-1 0 0 0,1 0 0 0 0,0-1 0 0 0,2 3 0 0 0,-4-4 0 0 0,0 0 0 0 0,0-1 0 0 0,0 1 0 0 0,0 0-1 0 0,1-1 1 0 0,-2 1 0 0 0,1 0 0 0 0,0 0 0 0 0,0 0-1 0 0,0 0 1 0 0,0 0 0 0 0,0 0 0 0 0,-1 0 0 0 0,1 0-1 0 0,0 1 1 0 0,-1-1 0 0 0,1 0 0 0 0,-1 0 0 0 0,0 0-1 0 0,1 1 1 0 0,-1-1 0 0 0,0 1 0 0 0,1 0-4 0 0,-1 0 0 0 0,1 0 0 0 0,0 0 0 0 0,0 0 0 0 0,0 0 0 0 0,0 0-1 0 0,0 0 1 0 0,0 0 0 0 0,0 0 0 0 0,0 0 0 0 0,1 0 0 0 0,0 0 4 0 0,1 2-1 0 0,0 0-1 0 0,0 0 1 0 0,-1 0 0 0 0,1 0-1 0 0,-1 0 1 0 0,0 0 0 0 0,-1 0-1 0 0,1 2 2 0 0,9 17 0 0 0,-9-21 0 0 0,0 1 0 0 0,-1-1 0 0 0,1 1 0 0 0,-1 0 0 0 0,1-1 0 0 0,-1 1 0 0 0,0 0 0 0 0,0 0 0 0 0,0 0 0 0 0,-1 0 0 0 0,1 0 0 0 0,-1 0 0 0 0,1 0 0 0 0,-1 0 0 0 0,0 2 0 0 0,0-1 0 0 0,0 1 0 0 0,1-1 0 0 0,0 0 0 0 0,0 0 0 0 0,0 1 0 0 0,0-1 0 0 0,0 0 0 0 0,1 0 0 0 0,0 0 0 0 0,0 0 0 0 0,2 2 0 0 0,-2-2 0 0 0,1 1 0 0 0,-1 0 0 0 0,0 0 0 0 0,0 0 0 0 0,0 1 0 0 0,-1-1 0 0 0,-1 1 0 0 0,1-1 0 0 0,-1 1 0 0 0,0 3 0 0 0,0-3 0 0 0,0-1 0 0 0,1 1 0 0 0,-1 0 0 0 0,2 3 0 0 0,8 22 0 0 0,-4-2 0 0 0,-1-14 0 0 0,-3-11 0 0 0,-1-1 0 0 0,0 0 0 0 0,0 1 0 0 0,0-1 0 0 0,0 1 0 0 0,-1-1 0 0 0,1 1 0 0 0,-1-1 0 0 0,0 1 0 0 0,0 0 1 0 0,0-1-1 0 0,0 1 0 0 0,1-1 0 0 0,0 1 0 0 0,-1-1 0 0 0,1 1 0 0 0,1-1 0 0 0,-1 0 0 0 0,0 1 0 0 0,5 11 10 0 0,-1 11 33 0 0,1-13-30 0 0,-5-12-8 0 0,0 1 1 0 0,0-1-1 0 0,0 1 0 0 0,0-1 1 0 0,-1 1-1 0 0,1 0 0 0 0,-1-1 1 0 0,1 1-1 0 0,-1 0 0 0 0,0-1 1 0 0,0 1-1 0 0,0 0 0 0 0,0-1 1 0 0,0 1-6 0 0,0 1 8 0 0,0 0 0 0 0,0 0 0 0 0,1 0 0 0 0,-1-1 0 0 0,0 1 0 0 0,1 0 0 0 0,0 1-8 0 0,6 2 14 0 0,-3-4-2 0 0,11 27 132 0 0,-12-14-93 0 0,-3-14-49 0 0,0 0 0 0 0,0 0 0 0 0,0 0 0 0 0,0 0 0 0 0,0-1 0 0 0,0 1 0 0 0,0 0 0 0 0,0 0 0 0 0,0 0 0 0 0,1 0 0 0 0,-1-1 0 0 0,0 1 0 0 0,1 0 0 0 0,-1 0-1 0 0,1 0-1 0 0,5 3 46 0 0,-5-3-45 0 0,-1-1 1 0 0,1 0 0 0 0,-1 0-1 0 0,0 0 1 0 0,1 1-1 0 0,-1-1 1 0 0,0 0 0 0 0,1 0-1 0 0,-1 1 1 0 0,0-1-1 0 0,1 0 1 0 0,-1 1 0 0 0,0-1-1 0 0,0 0 1 0 0,1 1-1 0 0,-1-1 1 0 0,0 0-1 0 0,0 1 1 0 0,0-1 0 0 0,0 1-1 0 0,1-1 1 0 0,-1 0-1 0 0,0 1 1 0 0,0-1 0 0 0,0 1-1 0 0,0-1 1 0 0,0 0-1 0 0,0 1 1 0 0,0-1 0 0 0,0 1-1 0 0,0-1-1 0 0,0 3 72 0 0,2 0 8 0 0,9 7-7 0 0,-8-7-1 0 0,-3-3 0 0 0,0 0-41 0 0,0 0-84 0 0,0 0-42 0 0,0 0-149 0 0,0 0 116 0 0,0 0-57 0 0,0 0-82 0 0,0 0 83 0 0,0 0-39 0 0,0 0-41 0 0,0 0-41 0 0,0 0-36 0 0,0 0-33 0 0,0 0-242 0 0,0 0-54 0 0,0 0-787 0 0,0 0-619 0 0,0 0-1176 0 0</inkml:trace>
  <inkml:trace contextRef="#ctx0" brushRef="#br0" timeOffset="263.34">206 569 6000 0 0,'0'0'174'0'0,"3"0"-7"0"0,-3 0-165 0 0,1 0 0 0 0,-1 0 0 0 0,1 0-1 0 0,0 0 1 0 0,-1 0 0 0 0,1-1 0 0 0,-1 1 0 0 0,1 0-1 0 0,-1 0 1 0 0,1 0 0 0 0,-1-1 0 0 0,1 1 0 0 0,-1 0-1 0 0,1-1 1 0 0,-1 1 0 0 0,1 0 0 0 0,-1-1 0 0 0,1 1-1 0 0,-1 0 1 0 0,0-1 0 0 0,1 1 0 0 0,-1-1 0 0 0,0 1-1 0 0,1-1-1 0 0,-1 0 0 0 0,1 0 0 0 0,-1 1-1 0 0,1-1 1 0 0,-1 1 0 0 0,1-1-1 0 0,-1 1 1 0 0,1-1 0 0 0,-1 1-1 0 0,1-1 1 0 0,0 1 0 0 0,-1-1-1 0 0,1 1 1 0 0,0 0 0 0 0,-1-1-1 0 0,1 1 1 0 0,0 0 0 0 0,-1 0-1 0 0,1 0 1 0 0,0-1 0 0 0,0 1-1 0 0,-1 0 1 0 0,1 0-1 0 0,0 0 1 0 0,0 0 0 0 0,0 0 0 0 0,4 0 54 0 0,0-2 96 0 0,1 0 127 0 0,2-2 261 0 0,4-2 319 0 0,-8 5-621 0 0,0 0-51 0 0,1-1 590 0 0,1-2-471 0 0,-1 0-1 0 0,1 0 1 0 0,0 1 0 0 0,2-1-304 0 0,0 0 232 0 0,-2 1-36 0 0,-6 2-191 0 0,6-1 198 0 0,0 2-43 0 0,6 0 54 0 0,-2 0-118 0 0,4-3-20 0 0,-7-2-44 0 0,-5 4-26 0 0,-1 0 0 0 0,1 0-1 0 0,-1 1 1 0 0,1-1 0 0 0,-1 0 0 0 0,1 1 0 0 0,-1-1 0 0 0,1 0 0 0 0,0 1 0 0 0,-1 0-1 0 0,1-1 1 0 0,0 1 0 0 0,-1 0 0 0 0,1 0 0 0 0,1 0-6 0 0,1 0-46 0 0,2-1 60 0 0,12 0 96 0 0,-11 1-98 0 0,-1 0-36 0 0,-1 1-33 0 0,0 0-44 0 0,0 0-51 0 0,-1 1-60 0 0,-1-1-137 0 0,0 1-94 0 0,0 0 9 0 0,0 0-47 0 0,4 1-579 0 0,3-1-396 0 0,9-1-838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0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5008 0 0,'0'0'108'0'0,"0"0"17"0"0,0 0 13 0 0,0 0-38 0 0,0 0 2 0 0,0 0 46 0 0,0 0 133 0 0,0 0 246 0 0,0 0 17 0 0,0 2-28 0 0,0 5-146 0 0,0-1-34 0 0,0 6 242 0 0,0 0-108 0 0,0 1-90 0 0,0-3-100 0 0,0 1-44 0 0,0 42 669 0 0,2-42-792 0 0,4 2 14 0 0,0-1 8 0 0,-4-1-6 0 0,-2-10-119 0 0,0 0 1 0 0,0-1 0 0 0,0 1-1 0 0,0 0 1 0 0,0-1 0 0 0,0 1-1 0 0,0 0 1 0 0,0-1 0 0 0,0 1-1 0 0,1 0 1 0 0,-1-1 0 0 0,0 1-1 0 0,1 0 1 0 0,-1-1 0 0 0,0 1-1 0 0,1-1 1 0 0,-1 1 0 0 0,0-1-1 0 0,1 1 1 0 0,-1-1 0 0 0,1 1-1 0 0,-1-1 1 0 0,1 1 0 0 0,-1-1-1 0 0,1 1 1 0 0,0-1-11 0 0,-1 0 10 0 0,1 1 0 0 0,-1-1 0 0 0,1 1 0 0 0,0-1 0 0 0,-1 1 0 0 0,1-1 0 0 0,-1 1 0 0 0,0-1-1 0 0,1 1 1 0 0,-1-1 0 0 0,1 1 0 0 0,-1-1 0 0 0,0 1 0 0 0,1 0 0 0 0,-1-1 0 0 0,0 1 0 0 0,0 0 0 0 0,0-1 0 0 0,1 1 0 0 0,-1 0 0 0 0,0-1 0 0 0,0 1 0 0 0,0 0 0 0 0,0-1 0 0 0,0 1 0 0 0,0 0-10 0 0,3 14 94 0 0,10 1-20 0 0,0 0-10 0 0,-9-5-21 0 0,-3-9-34 0 0,0 0 1 0 0,0 0-1 0 0,1 1 1 0 0,-1-1-1 0 0,0 0 0 0 0,1 0 1 0 0,-1 0-1 0 0,1 0 1 0 0,0 0-10 0 0,1 1 15 0 0,-1 0 1 0 0,0 0 0 0 0,0 0 0 0 0,0 0 0 0 0,0 0-1 0 0,1 2-15 0 0,-2-1 15 0 0,1-1-1 0 0,0 0 1 0 0,0 1-1 0 0,1-1 1 0 0,-1 0-1 0 0,2 1-14 0 0,13 14 31 0 0,-12-11-13 0 0,0-1 0 0 0,1 0 1 0 0,0 0-1 0 0,1-1 0 0 0,-1 0 0 0 0,5 3-18 0 0,2-3 71 0 0,-5 8 1 0 0,-7-12-69 0 0,1 0 1 0 0,-1 1 0 0 0,1-1 0 0 0,-1 0-1 0 0,1 0 1 0 0,0 0 0 0 0,-1-1 0 0 0,1 1-1 0 0,0 0-3 0 0,20 4 125 0 0,4-4 73 0 0,-1-1 53 0 0,-9 0-57 0 0,-14 0-170 0 0,-1 0 0 0 0,1-1 1 0 0,0 1-1 0 0,-1 0 0 0 0,1-1 1 0 0,-1 1-1 0 0,1-1 0 0 0,0 1 0 0 0,-1-1 1 0 0,1 0-1 0 0,-1 0 0 0 0,0 1 0 0 0,1-1 1 0 0,-1-1-25 0 0,7-2 115 0 0,3-1 55 0 0,2-1 20 0 0,0 0 30 0 0,-2 2 4 0 0,-10 3-202 0 0,0 0 0 0 0,0 1 1 0 0,-1-1-1 0 0,1 0 0 0 0,0 0 0 0 0,0 1 1 0 0,0-1-1 0 0,-1 0 0 0 0,1 0 1 0 0,0 0-1 0 0,-1 0 0 0 0,1 0 1 0 0,-1 0-1 0 0,1 0 0 0 0,-1 0 1 0 0,1-1-23 0 0,5-9 327 0 0,7 6-25 0 0,7-10-169 0 0,-16 10-117 0 0,1 1 0 0 0,-1-1 0 0 0,0 0-1 0 0,0 0 1 0 0,0-1-16 0 0,8-17 53 0 0,-8 15-52 0 0,-3 5 4 0 0,0 0 0 0 0,-1 0 0 0 0,1 1 0 0 0,-1-1 0 0 0,1 0 0 0 0,-1 0 1 0 0,0 0-1 0 0,0 0 0 0 0,0 0 0 0 0,-1 0 0 0 0,1 0-5 0 0,-1-12 61 0 0,2 4-41 0 0,-2-20 34 0 0,-1 15-53 0 0,-11-10 31 0 0,0 3 15 0 0,10 4-44 0 0,3 16 0 0 0,0 1 0 0 0,0-1 0 0 0,0 1-1 0 0,0 0 1 0 0,-1-1 0 0 0,1 1 0 0 0,0-1 0 0 0,-1 1-1 0 0,0 0 1 0 0,0 0 0 0 0,0-1 0 0 0,0 1 0 0 0,0 0-1 0 0,0 0 1 0 0,0 0 0 0 0,-1 0 0 0 0,1 0 0 0 0,-1 0-1 0 0,0 0-2 0 0,1 0-1 0 0,-1 1 1 0 0,1 0 0 0 0,0 0 0 0 0,0 0 0 0 0,0-1 0 0 0,0 1 0 0 0,0 0 0 0 0,0-1 0 0 0,0 1 0 0 0,0-1 0 0 0,0 1 0 0 0,1-1 0 0 0,-1-1 0 0 0,-1-10-25 0 0,2 13 25 0 0,0-3-18 0 0,0 0-1 0 0,0 0 1 0 0,0 0 0 0 0,0 0-1 0 0,-1 1 1 0 0,1-1 0 0 0,-1-1 18 0 0,-6-2-85 0 0,3 4 38 0 0,-1-11-97 0 0,-6 0-95 0 0,10 11 78 0 0,0 0 43 0 0,-1-2-18 0 0,4-4 15 0 0,-2 8 79 0 0,0-3-129 0 0,0 1 34 0 0,0-1-54 0 0,0 0 64 0 0,0 1 20 0 0,0 1 38 0 0,0-1-43 0 0,2-3-544 0 0,1 2 467 0 0,-1 1 22 0 0,0 1-19 0 0,-1-1-57 0 0,1 1-52 0 0,-1-1-74 0 0,0 2 46 0 0,-1-1-43 0 0,1 0-472 0 0,-1 1-313 0 0,1 0-736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2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5904 0 0,'0'0'132'0'0,"0"0"17"0"0,0 0 11 0 0,3 0-21 0 0,3 0-95 0 0,-2 0 22 0 0,-2 0 69 0 0,-1 0 154 0 0,-1 0 263 0 0,3 0 22 0 0,0 0-459 0 0,2 0 34 0 0,5 1 229 0 0,23-1 908 0 0,-19 0-804 0 0,-7-1-275 0 0,-1 1-59 0 0,0-1-72 0 0,-1 0-85 0 0,8-6 190 0 0,-12 6-155 0 0,1 0-1 0 0,-1 1 0 0 0,1-1 0 0 0,-1 0 1 0 0,1 1-1 0 0,-1-1 0 0 0,1 1 1 0 0,-1-1-1 0 0,1 1 0 0 0,-1 0 1 0 0,1 0-1 0 0,-1 0 0 0 0,1-1-25 0 0,13 1 221 0 0,-1 0-54 0 0,32 0 252 0 0,-24 0-170 0 0,3 1-95 0 0,35-1 248 0 0,-37-3-268 0 0,-6-2-54 0 0,-11 3-40 0 0,1 0-1 0 0,-1 1 1 0 0,1 0-1 0 0,0 0 0 0 0,-1 0 1 0 0,1 1-40 0 0,47 0 247 0 0,-26 0-75 0 0,-23-1-136 0 0,0 1 1 0 0,0-1-1 0 0,0 0 1 0 0,1-1-1 0 0,3-1-36 0 0,-3 1 28 0 0,-1 1 1 0 0,1-1-1 0 0,0 1 0 0 0,0 0 0 0 0,0 0 1 0 0,0 1-29 0 0,21 0 98 0 0,-7 0-6 0 0,-18 0-88 0 0,0 0 0 0 0,0-1 0 0 0,0 1 0 0 0,-1 0 0 0 0,1-1 0 0 0,0 1 0 0 0,-1-1 0 0 0,1 1-1 0 0,0-1 1 0 0,-1 0 0 0 0,1 0 0 0 0,-1 0 0 0 0,1 0-4 0 0,0 0 2 0 0,-1 0 1 0 0,1 0-1 0 0,-1 0 0 0 0,1 1 1 0 0,0-1-1 0 0,-1 0 0 0 0,1 1 1 0 0,0-1-1 0 0,-1 1 1 0 0,1 0-1 0 0,0-1 0 0 0,0 1 1 0 0,0 0-3 0 0,20 0 31 0 0,19 0 63 0 0,-30 0-81 0 0,9 0 38 0 0,4 0 27 0 0,-19 0-71 0 0,-2 0 47 0 0,-3 0 15 0 0,0 0 22 0 0,0 3-11 0 0,0 2-72 0 0,0 0-48 0 0,0-2-64 0 0,0-3-46 0 0,-3 0-207 0 0,-10 0-24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0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97 7744 0 0,'0'0'174'0'0,"0"-2"29"0"0,0-3-101 0 0,0 0 58 0 0,0-8 277 0 0,0 11-333 0 0,0 0-36 0 0,0 0 404 0 0,0 2 9 0 0,0 0-20 0 0,0 0-105 0 0,0 0-48 0 0,0 0-10 0 0,0 0-16 0 0,0 0-56 0 0,-3 2-30 0 0,-8 9-4 0 0,9-8-10 0 0,2 8 80 0 0,0-2-101 0 0,0 0-76 0 0,0 13 26 0 0,0-10-24 0 0,0-11-77 0 0,0 1 1 0 0,0 0 0 0 0,0-1-1 0 0,1 1 1 0 0,-1-1 0 0 0,0 1 0 0 0,1 0-1 0 0,0-1 1 0 0,-1 1 0 0 0,1-1-1 0 0,0 1 1 0 0,0-1 0 0 0,0 1-11 0 0,6 12 87 0 0,-5 0-1 0 0,-3 0-21 0 0,1 30 160 0 0,3-29-162 0 0,3 0-3 0 0,-5-11-49 0 0,0-1 0 0 0,1 0 0 0 0,-1 1 0 0 0,-1-1 0 0 0,1 1 0 0 0,0-1 0 0 0,-1 1 0 0 0,0-1 0 0 0,0 1-11 0 0,1 4 21 0 0,-1-1 0 0 0,1 0 0 0 0,1 0 0 0 0,-1 1 1 0 0,2 1-22 0 0,-1-1 30 0 0,0 0 0 0 0,0 0 0 0 0,-1 0 1 0 0,0 0-1 0 0,-1 3-30 0 0,2 17 161 0 0,2-1 0 0 0,6 26-161 0 0,-8-40 35 0 0,4 11 40 0 0,-4-18-45 0 0,0 0 0 0 0,-1 1 0 0 0,0-1 1 0 0,0 0-1 0 0,0 5-30 0 0,-1-4 27 0 0,1 0 1 0 0,0-1 0 0 0,0 1 0 0 0,0 0 0 0 0,1-1 0 0 0,0 1-28 0 0,3 9 54 0 0,11 45 133 0 0,-15-58-173 0 0,-1 0 1 0 0,1 0 0 0 0,0 1 0 0 0,-1-1 0 0 0,0 0 0 0 0,0 1 0 0 0,0-1 0 0 0,0 1-15 0 0,2 13 63 0 0,4-4 10 0 0,-5-12-60 0 0,0 0 0 0 0,0 1-1 0 0,-1-1 1 0 0,1 1 0 0 0,0 0-1 0 0,-1-1 1 0 0,1 1 0 0 0,-1 0-1 0 0,0-1 1 0 0,1 1 0 0 0,-1 0-1 0 0,0-1 1 0 0,0 1 0 0 0,0 0-13 0 0,0 6 45 0 0,0 4 10 0 0,0-2 2 0 0,0 5 34 0 0,0 14-58 0 0,0-27 23 0 0,0-2 22 0 0,0 0 2 0 0,0-2-36 0 0,0 0 37 0 0,0 0-91 0 0,0 0-44 0 0,0 1-36 0 0,0-1-35 0 0,0 0-35 0 0,0-1-260 0 0,0 0-126 0 0,0-1-119 0 0,-1 1-112 0 0,0 0-103 0 0,0 1-97 0 0,-3-5-959 0 0,-5-2-1101 0 0</inkml:trace>
  <inkml:trace contextRef="#ctx0" brushRef="#br0" timeOffset="623.9">1 129 7568 0 0,'0'0'166'0'0,"0"0"29"0"0,0 0 14 0 0,0-3-25 0 0,2-10-146 0 0,7-3 15 0 0,-5 5 88 0 0,0 5 85 0 0,2-2 376 0 0,3-1-360 0 0,4-1 186 0 0,0 4-51 0 0,-10 3-244 0 0,2-4 89 0 0,19 2 130 0 0,-11-2-125 0 0,-12 6-197 0 0,1 0 1 0 0,-1 1-1 0 0,1-1 0 0 0,-1 0 0 0 0,1 1 1 0 0,-1-1-1 0 0,1 1 0 0 0,-1-1 1 0 0,1 1-1 0 0,-1 0 0 0 0,1 0 1 0 0,-1-1-1 0 0,1 1-30 0 0,10-2 191 0 0,-3-2-38 0 0,4-3 10 0 0,-4 6-77 0 0,-1-1 1 0 0,0 1 0 0 0,1 1 0 0 0,-1 0-1 0 0,5 0-86 0 0,8 2 106 0 0,-5 0-53 0 0,40 17 130 0 0,-33-9-145 0 0,11 4 14 0 0,-25-12-39 0 0,-1 1 1 0 0,0 1 0 0 0,0 0 0 0 0,1 1-14 0 0,-2 0-8 0 0,0 1 1 0 0,-1 0-1 0 0,0 0 1 0 0,0 0 0 0 0,-1 1-1 0 0,0 0 1 0 0,0 0 7 0 0,14 16-20 0 0,-3-12 20 0 0,-15-10 0 0 0,0 1 0 0 0,0-1 0 0 0,0 1 0 0 0,0 0 0 0 0,0-1 0 0 0,0 1 0 0 0,0 0 0 0 0,-1-1 0 0 0,1 1 0 0 0,0 0 0 0 0,-1 0 0 0 0,8 20 0 0 0,-3-14 0 0 0,-4-7 1 0 0,0 1 0 0 0,0-1 0 0 0,0 1 0 0 0,0-1 0 0 0,-1 1 0 0 0,1-1-1 0 0,0 1 1 0 0,-1-1 0 0 0,0 1 0 0 0,1 0 0 0 0,-1-1 0 0 0,0 1 0 0 0,0 0 0 0 0,0 0-1 0 0,1 5 27 0 0,-1-5-20 0 0,0 0 0 0 0,0 0-1 0 0,0 0 1 0 0,0 0 0 0 0,0 1 0 0 0,-1-1 0 0 0,1 0 0 0 0,0 0 0 0 0,-1 0 0 0 0,0 1-7 0 0,-6 10 115 0 0,-3 8 104 0 0,-5 8 82 0 0,5-15-234 0 0,-12 0-40 0 0,5-3-1 0 0,6-2 22 0 0,-6 7 27 0 0,-1 1 0 0 0,-12 7-75 0 0,0-5 34 0 0,-1-3 19 0 0,17-11-42 0 0,9 5-11 0 0,-8-4 12 0 0,-4 3 52 0 0,11-5-39 0 0,3-3-17 0 0,-16-2 29 0 0,17 0-14 0 0,4-1 8 0 0,13-8 24 0 0,-3 7-61 0 0,-7 0-63 0 0,-4 2 60 0 0,1 0 1 0 0,0-1 0 0 0,-1 1 0 0 0,1 0 0 0 0,0 0 0 0 0,0 0 0 0 0,0 0 0 0 0,-1 0-1 0 0,1 1 1 0 0,0-1 0 0 0,0 1 0 0 0,0-1 0 0 0,0 1 0 0 0,2-1 8 0 0,32 2-21 0 0,-29 0 20 0 0,-1-1 0 0 0,1 1 0 0 0,0-1 0 0 0,-1-1 0 0 0,1 1 0 0 0,0-1 0 0 0,-1-1 0 0 0,2 1 1 0 0,3-4-17 0 0,-8 4 14 0 0,0-1-1 0 0,0 1 0 0 0,0 0 1 0 0,0 0-1 0 0,0 0 0 0 0,0 1 1 0 0,0-1-1 0 0,1 1 0 0 0,-1-1 1 0 0,2 1 3 0 0,7 0-1 0 0,-5 0-1 0 0,0 0 0 0 0,0 0 0 0 0,0 0 0 0 0,0 1 0 0 0,4 1 2 0 0,4 4-30 0 0,-11-5 27 0 0,-1 0 1 0 0,0 0-1 0 0,1 0 1 0 0,-1 0-1 0 0,1 0 0 0 0,-1 0 1 0 0,1-1-1 0 0,-1 0 1 0 0,1 0 2 0 0,-1 0 0 0 0,-1 0 0 0 0,1 0 0 0 0,-1 0 0 0 0,0 0 0 0 0,1 0 0 0 0,-1 0 0 0 0,1 1 0 0 0,-1-1 0 0 0,0 1 0 0 0,1 0 0 0 0,-1 0 0 0 0,0 0 0 0 0,0 0 0 0 0,1 0 0 0 0,-1 0 0 0 0,0 0 0 0 0,0 1 0 0 0,0-1 0 0 0,0 1 0 0 0,0 0 0 0 0,-1 0 0 0 0,1-1 0 0 0,1 1 0 0 0,-1-1 0 0 0,0 1 0 0 0,0-1 0 0 0,0 0 0 0 0,1 0 0 0 0,-1 0 0 0 0,0 0 0 0 0,1 0 0 0 0,-1 0 0 0 0,1-1 0 0 0,0 1 0 0 0,-1-1 0 0 0,1 1 0 0 0,-1 0 0 0 0,1-1 0 0 0,-1 1 0 0 0,0 0 0 0 0,0 0 0 0 0,1 1 0 0 0,-1-1 0 0 0,0 0 0 0 0,0 1 0 0 0,0-1 0 0 0,0 1 0 0 0,0 0 0 0 0,1 0-1 0 0,0 0 1 0 0,0 1 0 0 0,0-1 0 0 0,0 0 0 0 0,0 0-1 0 0,2 0 1 0 0,-1 0 3 0 0,-1 0 0 0 0,0 0-1 0 0,1 0 1 0 0,-1 0 0 0 0,0 1-1 0 0,1 0-2 0 0,4 5 35 0 0,-6-7-30 0 0,0 1 0 0 0,0-1 0 0 0,0 1-1 0 0,-1-1 1 0 0,1 1 0 0 0,-1 0 0 0 0,1 0 0 0 0,-1 0 0 0 0,0-1-1 0 0,0 1 1 0 0,0 1 0 0 0,0-1 0 0 0,0 0 0 0 0,0 0 0 0 0,0 0-1 0 0,-1 0 1 0 0,1 1 0 0 0,-1-1 0 0 0,1 1-5 0 0,-1-1 3 0 0,0 0 1 0 0,0 0-1 0 0,0 0 1 0 0,1-1-1 0 0,-1 1 1 0 0,1 0-1 0 0,-1-1 0 0 0,1 1 1 0 0,0 0-1 0 0,0-1 1 0 0,-1 1-1 0 0,1-1 1 0 0,0 1-4 0 0,5 8 58 0 0,-4 4 52 0 0,-2-11-83 0 0,-1 30 295 0 0,0-32-298 0 0,1 1 1 0 0,0 0 0 0 0,-1 0 0 0 0,1 0 0 0 0,-1 0-1 0 0,0-1 1 0 0,0 1 0 0 0,0 0 0 0 0,0-1-1 0 0,0 1 1 0 0,0-1 0 0 0,0 1 0 0 0,-1 0-25 0 0,0 1 165 0 0,0 0-60 0 0,2 0-37 0 0,0 1-33 0 0,0-1-7 0 0,-1 0 26 0 0,-12 13 159 0 0,0-1-78 0 0,10-10-107 0 0,3-4-22 0 0,0-1 0 0 0,0 1 0 0 0,-1 0 0 0 0,1-1 1 0 0,0 1-1 0 0,-1 0 0 0 0,1-1 0 0 0,-1 1 0 0 0,1-1 1 0 0,0 1-1 0 0,-1-1 0 0 0,1 1 0 0 0,-1-1 0 0 0,0 1 0 0 0,1-1 1 0 0,-1 0-1 0 0,1 1 0 0 0,-1-1 0 0 0,0 0 0 0 0,1 1 1 0 0,-1-1-1 0 0,0 0-6 0 0,-4 3 24 0 0,2-2-6 0 0,1 1 0 0 0,-1 0 1 0 0,1 1-1 0 0,-1-1 1 0 0,1 0-1 0 0,-1 1 1 0 0,1 0-19 0 0,0 0 20 0 0,0-1 1 0 0,-1 0 0 0 0,1 1-1 0 0,0-1 1 0 0,-1 0 0 0 0,1 0-1 0 0,-1 0 1 0 0,0-1 0 0 0,1 1-1 0 0,-4 1-20 0 0,-10-2 79 0 0,13-1-62 0 0,1-1 0 0 0,-1 1 0 0 0,1 1 0 0 0,0-1 0 0 0,-1 0 0 0 0,1 0 0 0 0,-1 1 0 0 0,1 0 0 0 0,0-1-1 0 0,-2 2-16 0 0,-19 7 96 0 0,-11 1-10 0 0,-7 2 24 0 0,36-10-104 0 0,-2 1-5 0 0,1-1 0 0 0,-2 0 0 0 0,1-1 0 0 0,0 1 0 0 0,0-1 0 0 0,-6 0-1 0 0,0-2 0 0 0,10 0 0 0 0,-1 1 0 0 0,0 0 0 0 0,1 0 0 0 0,-1 0 0 0 0,1 1 0 0 0,-1-1 0 0 0,1 1 0 0 0,-1 0 0 0 0,-1 0 0 0 0,2 0 0 0 0,-4 2 0 0 0,-1-1 0 0 0,0 0 0 0 0,0 0 0 0 0,0 0 0 0 0,-8-1 0 0 0,14-1 0 0 0,1 0 0 0 0,-1 0 0 0 0,0 1 0 0 0,1-1 0 0 0,-1 0 0 0 0,0 1 0 0 0,1-1 0 0 0,-1 1 0 0 0,0-1 0 0 0,1 1 0 0 0,-1 0 0 0 0,1-1 0 0 0,-1 1 0 0 0,1 0 0 0 0,-12 6 0 0 0,12-7 0 0 0,-1 1-1 0 0,0-1 0 0 0,0 1 0 0 0,1-1 0 0 0,-1 0 0 0 0,0 0 0 0 0,0 1 0 0 0,0-1 0 0 0,0-1 0 0 0,0 1 1 0 0,-12 0-51 0 0,-6 0 37 0 0,9 0-24 0 0,-2 0-91 0 0,7 0 13 0 0,1 0-41 0 0,0-2-248 0 0,3-1 305 0 0,0 2 4 0 0,0-1-18 0 0,1 1-40 0 0,-1 0-13 0 0,1 0-42 0 0,-1 0-47 0 0,0 0-54 0 0,1 0-57 0 0,-1 1-53 0 0,1-1-48 0 0,-1 1-42 0 0,0 0-148 0 0,0-1-41 0 0,0 1-179 0 0,-1 0-484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4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159 553 5584 0 0,'0'0'165'0'0,"0"-3"43"0"0,0 1-202 0 0,0 0 60 0 0,0 1 52 0 0,-1-1 42 0 0,0-1 248 0 0,-2-4 719 0 0,2 5-825 0 0,-1 0-59 0 0,1 1-79 0 0,0-1-110 0 0,0 2-75 0 0,0-1-36 0 0,1 0-40 0 0,-1 1-43 0 0,-1-3 395 0 0,2 3 8 0 0,-3 0 1 0 0,-3 0-52 0 0,0 0-41 0 0,-4-1 49 0 0,-3 2-7 0 0,5 5-35 0 0,6 1-20 0 0,0-2-20 0 0,-12 6-36 0 0,8-8-61 0 0,5-3-37 0 0,1 0-1 0 0,-1 0 1 0 0,1 1-1 0 0,-1-1 1 0 0,1 0-1 0 0,-1 0 1 0 0,1 0-1 0 0,-1 1 1 0 0,1-1 0 0 0,-1 0-1 0 0,1 1 1 0 0,0-1-1 0 0,-1 0 1 0 0,1 1-1 0 0,0-1 1 0 0,-1 1-1 0 0,1-1 1 0 0,0 0-1 0 0,0 1 1 0 0,-1-1-1 0 0,1 1 1 0 0,0-1 0 0 0,0 1-1 0 0,0-1 1 0 0,-1 1-1 0 0,1-1 1 0 0,0 1-1 0 0,0-1 1 0 0,0 1-1 0 0,0-1 1 0 0,0 1-1 0 0,0-1 1 0 0,0 1-1 0 0,0-1 1 0 0,0 1 0 0 0,0-1-1 0 0,1 1 1 0 0,-1-1-4 0 0,-3 16 28 0 0,-10 0 30 0 0,1-2-8 0 0,12-13-49 0 0,-1 0 1 0 0,0 1-1 0 0,1-1 1 0 0,0 1-1 0 0,-1-1 1 0 0,1 0-1 0 0,0 1 0 0 0,-1-1 1 0 0,1 1-1 0 0,0-1 1 0 0,0 1-2 0 0,0 2 0 0 0,0-1 0 0 0,-1 0 1 0 0,1 1-1 0 0,-1-1 0 0 0,0 0 1 0 0,0 0-1 0 0,0 1 0 0 0,0-1 0 0 0,-1 0 1 0 0,1 0-1 0 0,-1 0 0 0 0,0 0 7 0 0,-1 8 36 0 0,3-7-42 0 0,-1 0 0 0 0,1 1 1 0 0,-1-1-1 0 0,0 0 0 0 0,-1 0 0 0 0,1 0 0 0 0,-1 0 0 0 0,0-1 1 0 0,-1 3-2 0 0,2-3 0 0 0,0 0 0 0 0,1-1-1 0 0,-1 1 1 0 0,1 0 0 0 0,-1 0 0 0 0,1 0 0 0 0,0 0 0 0 0,0 0 0 0 0,0 0 0 0 0,1 2 0 0 0,0 11 11 0 0,-1-12-4 0 0,0 0-1 0 0,1 0 1 0 0,-1 0-1 0 0,1 0 0 0 0,0 0 1 0 0,1-1-1 0 0,-1 1 1 0 0,1 0-1 0 0,-1 0 0 0 0,3 2-6 0 0,1 25 54 0 0,8-15-44 0 0,0 0 33 0 0,-12-11-36 0 0,1-1-4 0 0,14 5 8 0 0,1 1 74 0 0,1 1 83 0 0,-16-10-131 0 0,0 0-1 0 0,1 0 1 0 0,-1 0-1 0 0,1 0 1 0 0,-1 0-1 0 0,1 0 1 0 0,-1-1-1 0 0,1 1 1 0 0,0-1-37 0 0,2 0 112 0 0,1 0-53 0 0,2 1-48 0 0,-8-1-17 0 0,1 0 0 0 0,0 0-1 0 0,0 0 1 0 0,0 0 0 0 0,-1 0-1 0 0,1 0 1 0 0,0-1 0 0 0,0 1-1 0 0,0 0 1 0 0,-1 0 0 0 0,1-1-1 0 0,0 1 1 0 0,0 0 0 0 0,-1-1-1 0 0,1 1 1 0 0,0 0 6 0 0,4-11-96 0 0,6 5 38 0 0,-10 5 62 0 0,0 1 0 0 0,0-1 0 0 0,0 1 0 0 0,0-1-1 0 0,0 1 1 0 0,0-1 0 0 0,0 0 0 0 0,0 1 0 0 0,0-1 0 0 0,0 0 0 0 0,0 0-1 0 0,-1 1 1 0 0,1-1 0 0 0,0 0 0 0 0,-1 0 0 0 0,1 0-4 0 0,0-5 38 0 0,0-1 16 0 0,0 4 4 0 0,2 0 35 0 0,7-12 16 0 0,6-14-80 0 0,-16 28-29 0 0,1-1 5 0 0,0 0 0 0 0,-1 0 1 0 0,1-1-1 0 0,-1 1 0 0 0,1 0 0 0 0,-1-1 0 0 0,0 1 0 0 0,0-1 0 0 0,0 1 0 0 0,0-2-5 0 0,1-13 3 0 0,5 4-4 0 0,-5 12 2 0 0,0-1 0 0 0,0 1 0 0 0,0-1 0 0 0,-1 1-1 0 0,1-1 1 0 0,-1 1 0 0 0,1-1 0 0 0,-1 0-1 0 0,1 1 1 0 0,-1-1 0 0 0,0 0 0 0 0,0 1 0 0 0,0-1-1 0 0,0 0 0 0 0,0-27 42 0 0,0-47 170 0 0,0 74-209 0 0,0 0 1 0 0,0 0 0 0 0,1 0 0 0 0,-1 0 0 0 0,0 0-1 0 0,1 0 1 0 0,0 0 0 0 0,-1 1 0 0 0,1-1 0 0 0,0 0-1 0 0,0 0 1 0 0,0 1 0 0 0,1-2-4 0 0,-1 1 1 0 0,-1 1 0 0 0,1-1 0 0 0,0 1 0 0 0,0-1 1 0 0,-1 1-1 0 0,1-1 0 0 0,-1 1 0 0 0,1-1 0 0 0,-1 1 0 0 0,1-1 0 0 0,-1 0 0 0 0,0 1 1 0 0,0-2-2 0 0,0-4-23 0 0,0-18-38 0 0,0 12-7 0 0,0 11 4 0 0,0 2 0 0 0,0 2 10 0 0,0 4 47 0 0,0 23-122 0 0,0-22 116 0 0,3-2-30 0 0,-2-3 43 0 0,0-1-1 0 0,0 0 1 0 0,0 0-1 0 0,0 1 0 0 0,0-1 1 0 0,0 0-1 0 0,0 1 1 0 0,0-1-1 0 0,0 1 0 0 0,-1-1 1 0 0,1 1-1 0 0,-1 0 1 0 0,1-1-1 0 0,-1 1 0 0 0,0 0 1 0 0,1-1-1 0 0,-1 1 1 0 0,0 0 0 0 0,0 0-3 0 0,0 0 1 0 0,0 0 0 0 0,1 0 0 0 0,-1-1-1 0 0,0 1 1 0 0,1 0 0 0 0,-1-1 0 0 0,1 1-1 0 0,0 0 1 0 0,0-1 0 0 0,0 1 0 0 0,0-1-1 0 0,0 1 3 0 0,0 0-3 0 0,0-1-1 0 0,0 1 1 0 0,-1-1-1 0 0,1 1 1 0 0,0 0-1 0 0,-1-1 1 0 0,1 1-1 0 0,-1 0 1 0 0,1-1-1 0 0,-1 1 1 0 0,0 0-1 0 0,0 0 1 0 0,1 0 3 0 0,-2 5-21 0 0,1-5 17 0 0,0 0-1 0 0,0 0 1 0 0,0 0 0 0 0,0 1 0 0 0,0-1-1 0 0,1 0 1 0 0,-1 0 0 0 0,1 0-1 0 0,-1 0 1 0 0,1 1 4 0 0,9 16-45 0 0,1 2 34 0 0,10 18 14 0 0,-15-26-3 0 0,0-8 0 0 0,-5-5 0 0 0,-1 0 0 0 0,0 0 0 0 0,1 1 0 0 0,-1-1 0 0 0,1 0 0 0 0,-1 1 0 0 0,0-1 0 0 0,1 0 0 0 0,-1 1 0 0 0,0-1 0 0 0,1 0 0 0 0,-1 1 0 0 0,0-1 0 0 0,1 1 0 0 0,-1-1 0 0 0,0 0 0 0 0,0 1 0 0 0,0-1 0 0 0,1 1 0 0 0,-1-1 0 0 0,0 1 0 0 0,0-1 0 0 0,0 1 0 0 0,0-1 0 0 0,0 1 0 0 0,0-1 0 0 0,0 1 0 0 0,0-1 0 0 0,0 1 0 0 0,0-1 0 0 0,0 1 0 0 0,0 0 0 0 0,0 0 1 0 0,0-1 0 0 0,0 1 0 0 0,0 0 0 0 0,0 0 0 0 0,0-1 0 0 0,0 1 0 0 0,1 0 0 0 0,-1 0 0 0 0,0-1 0 0 0,0 1 0 0 0,1 0 0 0 0,-1-1 0 0 0,1 1 0 0 0,-1 0-1 0 0,14 9 92 0 0,-2-2-30 0 0,-10-3 10 0 0,-2-4-68 0 0,0-1 0 0 0,0 1 0 0 0,0 0 0 0 0,0-1 0 0 0,0 1 0 0 0,0 0 0 0 0,1-1 0 0 0,-1 1 0 0 0,0 0 0 0 0,0-1 0 0 0,1 1 0 0 0,-1 0 0 0 0,0-1 0 0 0,0 1 0 0 0,1-1-4 0 0,1 2-21 0 0,7-1 74 0 0,-5-1-58 0 0,0 0-52 0 0,0 0-76 0 0,-2 0-18 0 0,-1 0-57 0 0,0 0-172 0 0,0 0-108 0 0,0 0 64 0 0,0 1-41 0 0,0 1-550 0 0,5 3-807 0 0,2 3-82 0 0</inkml:trace>
  <inkml:trace contextRef="#ctx0" brushRef="#br0" timeOffset="432.06">664 631 7136 0 0,'0'27'208'0'0,"0"-27"-205"0"0,0 0 1 0 0,0 0 0 0 0,0 0-1 0 0,0 0 1 0 0,0 0 0 0 0,0 0 0 0 0,0 1-1 0 0,0-1 1 0 0,0 0 0 0 0,-1 0-1 0 0,1 0 1 0 0,0 0 0 0 0,0 0-1 0 0,0 1 1 0 0,0-1 0 0 0,0 0-1 0 0,0 0 1 0 0,0 0 0 0 0,0 0-1 0 0,0 0 1 0 0,0 0 0 0 0,0 1-1 0 0,0-1 1 0 0,1 0 0 0 0,-1 0-1 0 0,0 0 1 0 0,0 0 0 0 0,0 0-1 0 0,0 0 1 0 0,0 1 0 0 0,0-1 0 0 0,0 0-1 0 0,0 0 1 0 0,0 0 0 0 0,0 0-1 0 0,0 0 1 0 0,1 0 0 0 0,-1 0-1 0 0,0 0 1 0 0,0 1 0 0 0,0-1-1 0 0,0 0 1 0 0,0 0 0 0 0,0 0-1 0 0,0 0 1 0 0,1 0 0 0 0,-1 0-1 0 0,0 0 1 0 0,0 0 0 0 0,0 0-1 0 0,0 0 1 0 0,0 0 0 0 0,1 0-1 0 0,-1 0-3 0 0,8 2 44 0 0,4 4-39 0 0,-3-1-12 0 0,2 0-9 0 0,1 1 25 0 0,-6 2 99 0 0,-2 2 211 0 0,3 3 220 0 0,0-5-214 0 0,6 5 367 0 0,-11-11-434 0 0,-1-1-50 0 0,-1 0-45 0 0,1 1-38 0 0,-1-1-20 0 0,1 1-39 0 0,-1-1-26 0 0,0 2-26 0 0,0 0 15 0 0,0 0 89 0 0,14 14 299 0 0,-2-2-29 0 0,-9-3-65 0 0,-3-9-77 0 0,0-3-44 0 0,0 0-8 0 0,0 0 0 0 0,0 0 12 0 0,0 0 2 0 0,0 0 0 0 0,0 0 4 0 0,0 0 17 0 0,0 0 10 0 0,0 0 1 0 0,0 0-20 0 0,0 0-84 0 0,0 0-38 0 0,0 0-8 0 0,-4 1-4 0 0,-4-4-84 0 0,7 2 11 0 0,1 1-8 0 0,-1-1-1 0 0,1 0 1 0 0,0 0 0 0 0,-1 0 0 0 0,1 1-1 0 0,0-1 1 0 0,0 0 0 0 0,0 0 0 0 0,0 0-1 0 0,-1 0 1 0 0,1 1 0 0 0,0-1 0 0 0,0 0 0 0 0,1-1-5 0 0,-2 0 7 0 0,1 0 1 0 0,0 0 0 0 0,-1 0 0 0 0,1 1-1 0 0,-1-1 1 0 0,1 0 0 0 0,-1 0 0 0 0,0 0-1 0 0,0 1 1 0 0,-1-3-8 0 0,-1-3 13 0 0,11 2 30 0 0,-8 4-42 0 0,1 1 1 0 0,-1-1 0 0 0,1 0-1 0 0,-1 0 1 0 0,0 0 0 0 0,0 1-1 0 0,1-1 1 0 0,-1 0-1 0 0,0 0 1 0 0,0 0 0 0 0,0 0-1 0 0,0 0 1 0 0,0 1-1 0 0,0-1 1 0 0,0 0-2 0 0,2-15 40 0 0,14-15-29 0 0,-3 15-11 0 0,7 1-3 0 0,2 4-47 0 0,-16 8 23 0 0,6-1-3 0 0,22 4-113 0 0,-17 1 114 0 0,-3-1-34 0 0,23 1-34 0 0,-36-1 93 0 0,0 0 0 0 0,1 0 0 0 0,-1 0 0 0 0,0 1 1 0 0,1-1-1 0 0,-1 1 0 0 0,0-1 0 0 0,1 1 0 0 0,-1-1 0 0 0,0 1 0 0 0,0 0 1 0 0,0 0-1 0 0,0-1 0 0 0,0 1 0 0 0,1 0 0 0 0,-2 0 0 0 0,1 0 0 0 0,0 0 1 0 0,0 0-1 0 0,0 1 0 0 0,0-1 4 0 0,4 9-13 0 0,-4-7 13 0 0,0-1 0 0 0,0 0 0 0 0,0 0 0 0 0,0 1 0 0 0,1-1 0 0 0,-1 0 0 0 0,1 0 0 0 0,-1 0 0 0 0,1 0 0 0 0,1 0-4 0 0,-1 1 0 0 0,0 0 0 0 0,0 0 0 0 0,-1 0 0 0 0,1 0 0 0 0,0 1 4 0 0,-1-2-3 0 0,-1 0 0 0 0,1 0 0 0 0,0-1-1 0 0,0 1 1 0 0,0 0 0 0 0,1 0 0 0 0,-1-1 0 0 0,0 1 0 0 0,1-1 0 0 0,-1 1 0 0 0,1-1 0 0 0,-1 0 0 0 0,2 1 3 0 0,2 1 0 0 0,-5-3 0 0 0,1 0 0 0 0,0 0 0 0 0,-1 1 0 0 0,1-1 0 0 0,0 0 0 0 0,-1 1 0 0 0,1-1 0 0 0,-1 0 0 0 0,1 1 0 0 0,-1-1 0 0 0,1 1 0 0 0,-1-1 0 0 0,1 1 0 0 0,-1-1 0 0 0,1 1 0 0 0,-1 0 0 0 0,0-1 0 0 0,1 1 0 0 0,-1-1 0 0 0,0 1 0 0 0,1 0 0 0 0,-1 0 0 0 0,2 4 0 0 0,-2-5 0 0 0,16 29 12 0 0,-5-14 60 0 0,-9-12-4 0 0,1 0-15 0 0,10 10-42 0 0,3 0-11 0 0,-7-9-11 0 0,-1 0-50 0 0,6 4-173 0 0,2-6-144 0 0,0-2-34 0 0</inkml:trace>
  <inkml:trace contextRef="#ctx0" brushRef="#br0" timeOffset="1097.58">1611 584 4864 0 0,'-10'0'95'0'0,"6"0"-29"0"0,-1 0 49 0 0,-8 3-23 0 0,7 1 12 0 0,-1 2 120 0 0,4-3 201 0 0,1-3 14 0 0,-6 2-163 0 0,5 2-57 0 0,-2 3-58 0 0,-6 0 13 0 0,10-7-163 0 0,0 0 0 0 0,0 1 0 0 0,0-1 1 0 0,0 1-1 0 0,0-1 0 0 0,0 1 0 0 0,0 0 0 0 0,0-1 0 0 0,0 1 0 0 0,0 0 0 0 0,0 0 0 0 0,1-1 0 0 0,-1 1 1 0 0,0 0-1 0 0,1 0 0 0 0,-1 0-11 0 0,0 2 32 0 0,0-1-1 0 0,0 0 1 0 0,1 0 0 0 0,-1 1 0 0 0,1-1 0 0 0,-1 0 0 0 0,1 0-1 0 0,0 1-31 0 0,-4 13 264 0 0,-6-8-118 0 0,3-5-32 0 0,0 2 85 0 0,6 8-11 0 0,1-2-112 0 0,0 1 57 0 0,0 33 470 0 0,0-27-385 0 0,0-8-132 0 0,0-1-47 0 0,0-9-37 0 0,-1 0 0 0 0,1 1 1 0 0,0-1-1 0 0,0 0 0 0 0,0 0 0 0 0,0 0 1 0 0,0 0-1 0 0,0 0 0 0 0,0 0 0 0 0,0 0 1 0 0,0 0-1 0 0,0 0 0 0 0,0 0 0 0 0,0 1 1 0 0,0-1-1 0 0,0 0 0 0 0,0 0 1 0 0,0 0-1 0 0,0 0 0 0 0,0 0 0 0 0,1 0 1 0 0,-1 0-1 0 0,0 0 0 0 0,0 0 0 0 0,0 0 1 0 0,0 0-1 0 0,0 1 0 0 0,0-1 1 0 0,0 0-1 0 0,0 0 0 0 0,0 0 0 0 0,0 0 1 0 0,0 0-1 0 0,0 0 0 0 0,0 0 0 0 0,0 0 1 0 0,0 0-1 0 0,1 0 0 0 0,-1 0 0 0 0,0 0 1 0 0,0 0-1 0 0,0 0 0 0 0,0 0 1 0 0,0 0-1 0 0,0 0 0 0 0,0 0 0 0 0,0 0 1 0 0,0 0-1 0 0,0 0 0 0 0,1 0 0 0 0,-1 0 1 0 0,0 0-1 0 0,0 0 0 0 0,0 0 1 0 0,0 0-1 0 0,0 0 0 0 0,0 0-2 0 0,7 1 87 0 0,8 7 185 0 0,-12-6-229 0 0,1 0-38 0 0,12 2 133 0 0,14-5 1 0 0,-13 1-64 0 0,-15 0-72 0 0,0 0 1 0 0,-1-1 0 0 0,1 1 0 0 0,0 0-1 0 0,-1-1 1 0 0,1 1 0 0 0,-1-1-1 0 0,1 1 1 0 0,-1-1 0 0 0,1 0 0 0 0,-1 0-1 0 0,1 1 1 0 0,-1-1 0 0 0,1-1-4 0 0,6-2 24 0 0,3-2-4 0 0,-4 3-9 0 0,-1 0 1 0 0,0-1-1 0 0,0 1 0 0 0,0-1 0 0 0,0-1-11 0 0,-4 3-2 0 0,1 0 0 0 0,-1 0 0 0 0,0-1 0 0 0,0 1 0 0 0,-1-1 0 0 0,1 1 0 0 0,0-1 0 0 0,0 0 2 0 0,11-14-59 0 0,-5 8 34 0 0,-4 2-20 0 0,-1 1-23 0 0,-3-3-38 0 0,0-39-513 0 0,0 20 313 0 0,-1 11 51 0 0,-5-1 44 0 0,0 3 57 0 0,1-14-121 0 0,0 19 200 0 0,0-1 39 0 0,-1-10 16 0 0,4 13 8 0 0,0 1 0 0 0,0 0 0 0 0,-1 0 0 0 0,-1-3 12 0 0,-4-9-10 0 0,-4-12-107 0 0,1-1 2 0 0,4 13 28 0 0,2-1 0 0 0,-3-13 87 0 0,2 1-41 0 0,3 15 48 0 0,-4-14 5 0 0,-2-17 44 0 0,6 17-52 0 0,3-69 12 0 0,0 97-7 0 0,0 1 1 0 0,0-1-1 0 0,0 1 0 0 0,1-1 1 0 0,-1 0-1 0 0,1 1 1 0 0,-1-1-1 0 0,1 1 1 0 0,0-1-1 0 0,0 1 0 0 0,0 0 1 0 0,0-1-1 0 0,0 1 1 0 0,1 0-1 0 0,-1 0 0 0 0,1-1-9 0 0,2-3 83 0 0,-5-4-29 0 0,1 10-40 0 0,0-3 159 0 0,0 3 34 0 0,0 0 8 0 0,0 0-14 0 0,0 0-60 0 0,0 0-21 0 0,0 0-6 0 0,0 3-10 0 0,1 14-9 0 0,0-7-48 0 0,5 0-30 0 0,-1-2 5 0 0,9 23 184 0 0,4 14 31 0 0,-16-35-103 0 0,-2-2 35 0 0,3 11 208 0 0,0-9-226 0 0,0 1-4 0 0,0-3-21 0 0,0 0 12 0 0,1-1 38 0 0,0 3-63 0 0,0-2-35 0 0,-3-4-58 0 0,0-1 0 0 0,0 0 0 0 0,0 0 0 0 0,-1 1 0 0 0,1-1 0 0 0,-1 1 0 0 0,0 2-20 0 0,3 21 111 0 0,5 0 45 0 0,-1-2 22 0 0,-3-11-75 0 0,4 22 171 0 0,-7-22-135 0 0,-1 3 51 0 0,0-5-90 0 0,0-4-18 0 0,0 0 0 0 0,0 1 0 0 0,1-1 0 0 0,1 8-82 0 0,3 0 104 0 0,-3-9-54 0 0,0-1 1 0 0,-1 1-1 0 0,0-1 1 0 0,0 1-1 0 0,0 0 0 0 0,-1 0-50 0 0,0 20 109 0 0,0 0 48 0 0,0 0 43 0 0,0-1 37 0 0,0 6 90 0 0,0 0 36 0 0,0 65 853 0 0,-2-94-1024 0 0,-9 7-5 0 0,8-7-22 0 0,3-3-5 0 0,0 0 0 0 0,0 0-9 0 0,0 0-39 0 0,0 0-16 0 0,0 0-7 0 0,0 0 1 0 0,0 0 4 0 0,0 0-45 0 0,0 0-46 0 0,0 0-50 0 0,0 0-43 0 0,0 0-146 0 0,0 0 170 0 0,0 0-12 0 0,0 0-25 0 0,0 0-47 0 0,0 0-20 0 0,0 0-47 0 0,0 0-55 0 0,0 0-61 0 0,0 0-66 0 0,0 0-61 0 0,0 0-55 0 0,0 0-47 0 0,0 0-166 0 0,0 0-47 0 0,0 0-201 0 0,0 0-538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7:52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9152 0 0,'0'0'208'0'0,"0"0"33"0"0,0 0 14 0 0,0 0-87 0 0,0 0-11 0 0,0 0 58 0 0,0 0 186 0 0,0 0 340 0 0,0 0 26 0 0,0 0-318 0 0,0 0-193 0 0,0 0-58 0 0,0 0 20 0 0,0 0 72 0 0,0 0-30 0 0,0 0-31 0 0,0 0-106 0 0,0 0-70 0 0,0 0-168 0 0,0 0-31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2.5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0 6968 0 0,'0'0'157'0'0,"0"0"23"0"0,0 0 11 0 0,0 0 42 0 0,0 0-89 0 0,0 0 117 0 0,0 0 215 0 0,0 0 18 0 0,0 0-13 0 0,0 0-62 0 0,0 3-31 0 0,0 1-279 0 0,-1-1 55 0 0,-3 7 503 0 0,1-6-446 0 0,2-3-152 0 0,0 1-39 0 0,-1-1-46 0 0,1 0-54 0 0,-1 3 224 0 0,1-1-69 0 0,0 1-42 0 0,2 1-22 0 0,0-2 31 0 0,-2 21 240 0 0,0 3-4 0 0,2-10-128 0 0,0-4-62 0 0,1-2-43 0 0,4 4 49 0 0,-5-12-81 0 0,1 1-1 0 0,-1-1 0 0 0,0 0 1 0 0,-1 1-1 0 0,1-1 1 0 0,0 1-1 0 0,-1-1 0 0 0,0 1 1 0 0,0 0-23 0 0,0 14 88 0 0,0-5 8 0 0,0 0 1 0 0,1-1-1 0 0,1 8-96 0 0,13 42 420 0 0,-9-37-256 0 0,-1-2-45 0 0,17 77 465 0 0,-10-52-335 0 0,0 0-36 0 0,-5-20-107 0 0,-1-8-21 0 0,6 13 143 0 0,-4-10-69 0 0,-7-18-98 0 0,1-1 0 0 0,-2 0 1 0 0,1 1-1 0 0,0-1 1 0 0,-1 4-62 0 0,-1 22 248 0 0,0-8-76 0 0,1 21 118 0 0,0-26-196 0 0,-3-12-40 0 0,-7 6-28 0 0,7-8 49 0 0,0-3-16 0 0,0 0-41 0 0,-1 0-67 0 0,-1 0-45 0 0,-6 0-177 0 0,8 0 155 0 0,1-1-38 0 0,1 1-42 0 0,0-1-72 0 0,1 1 87 0 0,-1-1-36 0 0,0 0-40 0 0,0 0-36 0 0,-1-1-394 0 0,0 0 99 0 0,0 0-52 0 0,-1-1-748 0 0,1 1-589 0 0,2 2-1118 0 0</inkml:trace>
  <inkml:trace contextRef="#ctx0" brushRef="#br0" timeOffset="329.18">0 426 5904 0 0,'0'0'132'0'0,"0"0"17"0"0,0 0 11 0 0,3 0-21 0 0,28 2-114 0 0,-22-2 22 0 0,-5 0 12 0 0,1 0 34 0 0,1-2 98 0 0,2 0 94 0 0,3-3 15 0 0,-1 1-29 0 0,-2 2-17 0 0,-1 0 37 0 0,2 2 98 0 0,-1-1-2 0 0,0 0-105 0 0,-1-2-47 0 0,4-1 1 0 0,-1 0 25 0 0,2 0 57 0 0,-2 1-51 0 0,8-2 149 0 0,23-8 376 0 0,-30 9-587 0 0,0-2 39 0 0,7-1-53 0 0,14-1 199 0 0,-15 4-54 0 0,-1 0 0 0 0,9-4-336 0 0,35-16 370 0 0,1 0-77 0 0,-29 14-153 0 0,-5 5-90 0 0,-7 2-48 0 0,16-7-2 0 0,7 4 0 0 0,-7-4-26 0 0,-16 7-24 0 0,8-2-70 0 0,1-6-62 0 0,-22 8 111 0 0,0 1 0 0 0,0-1-1 0 0,0 1 1 0 0,4 0 71 0 0,10-4-233 0 0,-5 0-93 0 0,-1 1-62 0 0,1 3 35 0 0,3 2-244 0 0</inkml:trace>
  <inkml:trace contextRef="#ctx0" brushRef="#br0" timeOffset="753.83">900 111 5584 0 0,'0'0'124'0'0,"0"3"17"0"0,-1 4 12 0 0,1 27 49 0 0,1-23-65 0 0,1-3 96 0 0,3 0-28 0 0,1 2 103 0 0,-4 6 85 0 0,1 4-49 0 0,5 11 268 0 0,-4-18-392 0 0,0-1-36 0 0,6 20 264 0 0,-4 0-2 0 0,4-1-6 0 0,-6-13-196 0 0,-2-11-120 0 0,-1 1 1 0 0,2-1-1 0 0,-1 1 0 0 0,1-1 1 0 0,0 1-125 0 0,7 14 305 0 0,-3 2-46 0 0,-2 1-46 0 0,0-2-48 0 0,-3-9-77 0 0,3 8 482 0 0,6 19-570 0 0,-7-24 266 0 0,-4-4-88 0 0,1 7 42 0 0,5-5-51 0 0,-2-5-46 0 0,-2-2-13 0 0,-1 0 10 0 0,0 1 35 0 0,-1-6-111 0 0,0 0-1 0 0,0 0 1 0 0,1 1 0 0 0,-1-1 0 0 0,1 0-1 0 0,0 0 1 0 0,1 2-44 0 0,6 13 249 0 0,-5-7-28 0 0,-2 2-40 0 0,-1 1-39 0 0,-1-2-40 0 0,0-2-32 0 0,1 22 270 0 0,0-30-178 0 0,0-2-22 0 0,0 0-10 0 0,0 0-2 0 0,0 0 1 0 0,0 0 6 0 0,0 0 0 0 0,0 0 1 0 0,0-2-5 0 0,0-9-38 0 0,0-15 39 0 0,3 5-56 0 0,3 8-17 0 0,-5 11-56 0 0,0 1 1 0 0,0 0 0 0 0,0-1 0 0 0,-1 1-1 0 0,1-1 1 0 0,-1 1 0 0 0,1-1 0 0 0,-1 1-1 0 0,1-1 1 0 0,-1 1 0 0 0,0-1-1 0 0,0 0 1 0 0,0 1-4 0 0,0-3 8 0 0,1 1 1 0 0,-1-1-1 0 0,1 1 0 0 0,-1-1 0 0 0,1 1 1 0 0,1-2-9 0 0,1-3 0 0 0,1-1 1 0 0,0 0 0 0 0,1 1 0 0 0,0 0-1 0 0,1-1 0 0 0,-4 6 0 0 0,0-1 0 0 0,0 0 0 0 0,0 0 0 0 0,0 0 0 0 0,0-4 0 0 0,7-12 0 0 0,14-1 0 0 0,-5-1 1 0 0,-15 17-3 0 0,0 0 0 0 0,1 1 0 0 0,-1-1 0 0 0,1 1 0 0 0,0 0 0 0 0,0 1 0 0 0,0-1-1 0 0,2 0 3 0 0,23-12-61 0 0,0 0 42 0 0,-19 10 19 0 0,0 1 0 0 0,0 0 0 0 0,1 0 0 0 0,-1 1 0 0 0,2 0 0 0 0,-9 3-7 0 0,1 0-1 0 0,-1 0 1 0 0,0 0-1 0 0,1 1 0 0 0,-1-1 1 0 0,1 1-1 0 0,-1 0 0 0 0,1 0 1 0 0,0 0-1 0 0,-1 0 0 0 0,1 0 1 0 0,-1 1-1 0 0,0 0 0 0 0,1 0 1 0 0,-1 0-1 0 0,1 0 0 0 0,-1 0 1 0 0,0 1-1 0 0,0-1 0 0 0,0 1 1 0 0,0 0-1 0 0,0 0 0 0 0,1 1 8 0 0,4 5-13 0 0,-4-5 1 0 0,-1 0 1 0 0,0 0-1 0 0,0 1 1 0 0,0-1-1 0 0,0 1 1 0 0,-1 0 11 0 0,3 6-16 0 0,-4-7 10 0 0,0-1 1 0 0,0 0-1 0 0,0 0 0 0 0,1 0 1 0 0,-1 1-1 0 0,1-1 0 0 0,-1 0 1 0 0,1-1-1 0 0,0 1 6 0 0,1 2-1 0 0,1 1-1 0 0,-1-1 1 0 0,0 0-1 0 0,-1 1 1 0 0,1-1-1 0 0,-1 1 0 0 0,0 0 1 0 0,0 0-1 0 0,0 0 1 0 0,-1 0-1 0 0,1 0 1 0 0,-1 0-1 0 0,-1 1 1 0 0,1 4 1 0 0,-1-9-4 0 0,0 1 1 0 0,0 0-1 0 0,1-1 0 0 0,-1 1 1 0 0,0 0-1 0 0,0-1 0 0 0,1 1 1 0 0,-1 0-1 0 0,1-1 1 0 0,0 1-1 0 0,-1-1 0 0 0,1 1 1 0 0,0-1-1 0 0,0 1 4 0 0,5 10-3 0 0,-4 5 3 0 0,-3-14 0 0 0,1-1 0 0 0,0 0 0 0 0,0 1 0 0 0,1-1 0 0 0,-1 1 0 0 0,0-1 0 0 0,1 0 0 0 0,-1 1 0 0 0,1-1 0 0 0,1 2 0 0 0,3 4 0 0 0,-4-6-1 0 0,0-1 1 0 0,-1 0-1 0 0,1 1 0 0 0,0-1 0 0 0,0 1 1 0 0,-1-1-1 0 0,1 1 0 0 0,-1 0 1 0 0,1-1-1 0 0,-1 1 0 0 0,0 0 0 0 0,1-1 1 0 0,-1 1-1 0 0,0 0 1 0 0,0 27-70 0 0,0-27 32 0 0,2 1-41 0 0,-2-3 79 0 0,6 6-128 0 0,-1 1-36 0 0,-3-3 59 0 0,-1-1 33 0 0,2 2-86 0 0,-2-3 73 0 0,0-1-38 0 0,1-1-17 0 0,-1 1-42 0 0,1-1-49 0 0,1 0-58 0 0,-3 0 42 0 0,1 0-36 0 0,0 0-374 0 0,-1 0 94 0 0,0 0-48 0 0,0 0-713 0 0,0 0-560 0 0,0 0-1064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8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6248 0 0,'0'0'133'0'0,"0"0"23"0"0,0 0 15 0 0,0 0-45 0 0,0 0 5 0 0,0 0 114 0 0,0 0 65 0 0,0 0 379 0 0,2 0 23 0 0,9 0-29 0 0,-9 0-454 0 0,-1-2 74 0 0,-1-9 159 0 0,0 11-454 0 0,-1 0 0 0 0,1 0 0 0 0,0 0 0 0 0,0 0 0 0 0,0 0 0 0 0,0 0 0 0 0,0 0-1 0 0,0 0 1 0 0,0 0 0 0 0,0-1 0 0 0,0 1 0 0 0,0 0 0 0 0,0 0 0 0 0,0 0 0 0 0,0 0-1 0 0,0 0 1 0 0,0 0 0 0 0,0 0 0 0 0,0 0 0 0 0,0 0 0 0 0,1 0 0 0 0,-1-1 0 0 0,0 1 0 0 0,0 0-1 0 0,0 0 1 0 0,0 0 0 0 0,0 0 0 0 0,0 0 0 0 0,0 0 0 0 0,0 0 0 0 0,0 0 0 0 0,0 0-1 0 0,0 0 1 0 0,0 0 0 0 0,0 0 0 0 0,0 0 0 0 0,0 0 0 0 0,1 0 0 0 0,-1 0 0 0 0,0 0 0 0 0,0 0-1 0 0,0 0 1 0 0,0-1 0 0 0,0 1 0 0 0,0 0 0 0 0,0 0 0 0 0,0 0 0 0 0,0 0 0 0 0,0 0-1 0 0,1 0 1 0 0,-1 1 0 0 0,0-1 0 0 0,0 0 0 0 0,0 0 0 0 0,0 0 0 0 0,0 0 0 0 0,0 0-8 0 0,6-1 222 0 0,0-1-38 0 0,1-2-2 0 0,0-2 43 0 0,-4 3 128 0 0,-3 3-7 0 0,3 0-17 0 0,1 0-221 0 0,-2 0-64 0 0,0 0 0 0 0,1 0 0 0 0,-1 0 0 0 0,0 0-1 0 0,1 0 1 0 0,-1 0 0 0 0,0-1 0 0 0,1 1 0 0 0,1-2-44 0 0,4-3 111 0 0,-7 4-88 0 0,0 0 1 0 0,1 1 0 0 0,-1-1-1 0 0,1 0 1 0 0,-1 0 0 0 0,1 1-1 0 0,-1-1 1 0 0,1 1 0 0 0,0-1-1 0 0,-1 1 1 0 0,1 0 0 0 0,0-1 0 0 0,-1 1-1 0 0,1 0-23 0 0,38 0 157 0 0,0 0-35 0 0,38 0 38 0 0,-8 0-80 0 0,99 0 49 0 0,-165 0-122 0 0,0 0 0 0 0,0-1-1 0 0,0 0 1 0 0,0 0 0 0 0,0 0-1 0 0,0 0 1 0 0,-1 0 0 0 0,1-1-1 0 0,0 0 1 0 0,2-1-7 0 0,8-1 47 0 0,8 5-24 0 0,-13-1-13 0 0,6 1 46 0 0,-12-1-38 0 0,0 1 1 0 0,0-1 0 0 0,0 0-1 0 0,0 0 1 0 0,0 0 0 0 0,0-1 0 0 0,-1 1-1 0 0,1-1 1 0 0,0 0 0 0 0,3 0-19 0 0,2-4 41 0 0,-7 4-33 0 0,0 0 0 0 0,1 0-1 0 0,-1 0 1 0 0,1 0 0 0 0,-1 1-1 0 0,1-1 1 0 0,-1 1 0 0 0,1-1-1 0 0,0 1 1 0 0,-1-1 0 0 0,1 1-1 0 0,0 0 1 0 0,-1 0 0 0 0,1 0-8 0 0,13 0-49 0 0,-11 0-14 0 0,-1 0-51 0 0,1 0-56 0 0,-1 0-73 0 0,0 0-86 0 0,0 0-97 0 0,0 0-112 0 0,0 0-124 0 0,-2 0 280 0 0,0 0-35 0 0,0 0-38 0 0,0 0-38 0 0,1 0-1295 0 0,-2 0-1016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9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6048 0 0,'0'0'133'0'0,"0"0"23"0"0,0 0 11 0 0,0 0 33 0 0,0 0 134 0 0,0 0 61 0 0,0 0 12 0 0,0 2-9 0 0,0 2-252 0 0,1-1-44 0 0,5 2 89 0 0,-4-3-109 0 0,0 0 35 0 0,1 2 129 0 0,-2 1 65 0 0,0-2-109 0 0,-1 1 33 0 0,-1 2-56 0 0,1 18 421 0 0,1-16-465 0 0,1-2-89 0 0,3 2 52 0 0,1 3 37 0 0,-3 2 34 0 0,-1 2 16 0 0,9-1 22 0 0,-9-11-65 0 0,-1-1-53 0 0,0 2-32 0 0,-1 1-29 0 0,0-1-5 0 0,1-1 22 0 0,10 16 92 0 0,-8-15-101 0 0,-1 0 1 0 0,1 1-1 0 0,-1-1 0 0 0,0 1 0 0 0,1 1-36 0 0,0 7 59 0 0,-2-10-47 0 0,-1-1 1 0 0,1 0-1 0 0,-1 0 1 0 0,1 1-1 0 0,0-1 1 0 0,0 0-1 0 0,0 0 1 0 0,0 0-1 0 0,0 0 1 0 0,0 0-1 0 0,1 0 1 0 0,-1 0-1 0 0,1 0 1 0 0,0 0-13 0 0,2 3 47 0 0,1 1 0 0 0,-1 0 1 0 0,1-1-1 0 0,1 6-47 0 0,1 1 60 0 0,-4-9-27 0 0,-1 1 0 0 0,0 0 0 0 0,0 1 0 0 0,-1-1 0 0 0,1 0 0 0 0,0 4-33 0 0,5 12 124 0 0,4-7-13 0 0,1 1 19 0 0,-8-10-72 0 0,1 1 0 0 0,-1 0 0 0 0,1-1 0 0 0,0 0 0 0 0,0 0 0 0 0,2 1-58 0 0,6 0 160 0 0,-8 6 0 0 0,3-6-35 0 0,9 4 22 0 0,-13-7-99 0 0,5 0 45 0 0,0-1 43 0 0,10-1 220 0 0,-11-1-124 0 0,-3-1 119 0 0,9-9-25 0 0,1 8-188 0 0,-14 4-135 0 0,-1-1 0 0 0,1 0 0 0 0,-1 0 0 0 0,1 0 0 0 0,-1 0 1 0 0,1 0-1 0 0,-1 0 0 0 0,1 0 0 0 0,-1 0 0 0 0,1 0 1 0 0,-1 0-1 0 0,1 0 0 0 0,-1-1 0 0 0,1 1 0 0 0,-1 0 0 0 0,1 0 1 0 0,-1 0-1 0 0,0-1 0 0 0,1 1 0 0 0,-1 0 0 0 0,1 0 1 0 0,-1-1-1 0 0,0 1 0 0 0,1 0 0 0 0,-1-1 0 0 0,0 1 0 0 0,1-1 1 0 0,-1 1-1 0 0,0 0 0 0 0,1-1 0 0 0,-1 1 0 0 0,0-1-3 0 0,5-6 43 0 0,8 2 21 0 0,18-21 64 0 0,-17 21-64 0 0,-9-6-11 0 0,6 5-42 0 0,-10 5-11 0 0,0 1 0 0 0,0-1 0 0 0,0 1 0 0 0,0-1 0 0 0,0 1 0 0 0,0-1 0 0 0,0 0 0 0 0,0 1 0 0 0,0-1 0 0 0,0 0 0 0 0,-1 0 0 0 0,1 1 0 0 0,0-1 0 0 0,0 0 0 0 0,-1 0-1 0 0,1 0 2 0 0,4-10 2 0 0,-5 10 0 0 0,0-1 0 0 0,1 1 0 0 0,-1 0-1 0 0,1 0 1 0 0,-1 0 0 0 0,1 0 0 0 0,-1 0-1 0 0,1 0 1 0 0,0 0 0 0 0,-1 0 0 0 0,1 0-1 0 0,0 0 1 0 0,0 1 0 0 0,0-1 0 0 0,0 0-1 0 0,0 0 1 0 0,0 1 0 0 0,0-1-3 0 0,6-2 8 0 0,-6 3-6 0 0,-1-1 0 0 0,1 1 0 0 0,-1 0 0 0 0,1 0 1 0 0,-1 0-1 0 0,1-1 0 0 0,-1 1 0 0 0,1 0 0 0 0,-1 0 0 0 0,0-1 1 0 0,1 1-1 0 0,-1 0 0 0 0,1-1 0 0 0,-1 1 0 0 0,0-1 1 0 0,1 1-1 0 0,-1 0 0 0 0,0-1 0 0 0,0 1 0 0 0,1-1 0 0 0,-1 1 1 0 0,0-1-1 0 0,0 1 0 0 0,0-1 0 0 0,1 1 0 0 0,-1-1 1 0 0,0 1-1 0 0,0-1 0 0 0,0 1 0 0 0,0-1 0 0 0,0 1 0 0 0,0-1 1 0 0,0 1-1 0 0,0-1 0 0 0,0 1 0 0 0,0-1 0 0 0,-1 1 0 0 0,1-1-1 0 0,4-14 20 0 0,9-1 89 0 0,-1 0-50 0 0,-11 13-43 0 0,0 0-1 0 0,0 0 0 0 0,-1-1 0 0 0,1 1 0 0 0,-1 0 1 0 0,0 0-1 0 0,0 0 0 0 0,0-1 0 0 0,0 1 0 0 0,-1-1-16 0 0,1-7 54 0 0,-2-5 9 0 0,-4 0-16 0 0,5 14-39 0 0,0 0 1 0 0,-1-1-1 0 0,2 1 1 0 0,-1-1 0 0 0,0 1-1 0 0,0-1 1 0 0,1 1 0 0 0,0-1-1 0 0,-1 1 1 0 0,1-1-1 0 0,0-1-8 0 0,0 0 2 0 0,0 1 0 0 0,-1 0-1 0 0,1-1 1 0 0,-1 1-1 0 0,0 0 1 0 0,0 0-1 0 0,0 0 1 0 0,0 0 0 0 0,-2-3-2 0 0,-1-4 9 0 0,-12-27 62 0 0,11 11-28 0 0,1 17-24 0 0,0 0 1 0 0,0 1 0 0 0,-1 0-1 0 0,-1-1-19 0 0,2 2 4 0 0,-1 0 0 0 0,1 0 0 0 0,-2-8-4 0 0,-6-13 0 0 0,-8-10 0 0 0,18 23 1 0 0,2 14-2 0 0,0 0 0 0 0,0 0 0 0 0,0 0 0 0 0,0 0 0 0 0,0 0 0 0 0,0 1 1 0 0,0-1-1 0 0,-1 0 0 0 0,1 0 0 0 0,0 0 0 0 0,0 0 0 0 0,-1 1 0 0 0,1-1 0 0 0,0 0 0 0 0,-1 0 1 0 0,0 1-4 0 0,1-1 0 0 0,-1 1-1 0 0,1 0 1 0 0,-1 0 0 0 0,0-1 0 0 0,1 1-1 0 0,-1 0 1 0 0,0 0 0 0 0,1 0-1 0 0,-1 0 1 0 0,0-1 0 0 0,1 1 0 0 0,-1 0-1 0 0,0 0 1 0 0,0 1 4 0 0,1-1 0 0 0,-2 0-107 0 0,2 0-159 0 0,0 0-53 0 0,0 0 170 0 0,0 0-44 0 0,0 0-74 0 0,0 0 87 0 0,0 0-37 0 0,0 0-40 0 0,0 0-37 0 0,0 0-394 0 0,0 0 98 0 0,0 0-52 0 0,0 0-750 0 0,0 0-589 0 0,0 0-1119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0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6880 0 0,'0'0'157'0'0,"0"0"23"0"0,0 0 11 0 0,3 0-31 0 0,2 0-133 0 0,9 0-17 0 0,-7 0 65 0 0,-5 0 55 0 0,-1 0 149 0 0,2 0 249 0 0,21 0 354 0 0,2 0-111 0 0,-1 0-101 0 0,0 0-94 0 0,1 0-86 0 0,0 0-77 0 0,0 0-70 0 0,0 0-60 0 0,5 0-13 0 0,1 0-63 0 0,21 0 42 0 0,69 0 181 0 0,-85 0-242 0 0,-1 0 69 0 0,-29 0-224 0 0,0 0-1 0 0,-1-1 1 0 0,1 0-1 0 0,0 0 1 0 0,-1-1-1 0 0,1 0 1 0 0,2-1-33 0 0,-2 0 30 0 0,10 0 77 0 0,3 3-11 0 0,-7 1-43 0 0,5-1 25 0 0,26 0 156 0 0,-30-3-169 0 0,2-3 2 0 0,-13 5-55 0 0,0 0 1 0 0,1 0-1 0 0,-1 0 1 0 0,0 0-1 0 0,1 0 1 0 0,-1 1-1 0 0,1-1 1 0 0,1 1-13 0 0,15 1 86 0 0,-16 0-74 0 0,0-1 1 0 0,0 0-1 0 0,0 0 0 0 0,0 0 1 0 0,0 0-1 0 0,0-1 1 0 0,0 1-1 0 0,0-1 1 0 0,0 0-1 0 0,1-1-12 0 0,3-3 12 0 0,-6 4-7 0 0,-1 0 0 0 0,1 1 0 0 0,-1-1 0 0 0,1 0-1 0 0,-1 0 1 0 0,1 1 0 0 0,-1-1 0 0 0,1 1 0 0 0,-1-1 0 0 0,1 1 0 0 0,0 0-1 0 0,-1-1 1 0 0,1 1 0 0 0,0 0-5 0 0,31 0 80 0 0,-22 0-21 0 0,5 0 40 0 0,-14 0-111 0 0,-1 0-97 0 0,-1 0-97 0 0,0 0 53 0 0,0 0-41 0 0,0 0-42 0 0,0 0-41 0 0,0 0-37 0 0,0 0-34 0 0,0 0-228 0 0,0 0-56 0 0,0 0-750 0 0,0 0-593 0 0,0 0-1123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1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404 0 5840 0 0,'0'0'132'0'0,"0"0"17"0"0,0 0 11 0 0,2 0-21 0 0,5 0-96 0 0,-3 0 20 0 0,-2 0 65 0 0,-1 0 147 0 0,-1 0 246 0 0,0 0 21 0 0,2 0-25 0 0,9 0-110 0 0,-9 0-45 0 0,-2 0-8 0 0,0 0-36 0 0,0 0-140 0 0,0 0-68 0 0,0 0-12 0 0,0 0-2 0 0,0 0 0 0 0,-2 0 0 0 0,-7 2-3 0 0,-4 5 137 0 0,6-2-132 0 0,3-4-48 0 0,1 0 34 0 0,-8 0 259 0 0,6-1-203 0 0,1 0-42 0 0,2 1-66 0 0,-1 0-36 0 0,-5 4 86 0 0,7-4-68 0 0,-1 0-1 0 0,1-1 1 0 0,0 1 0 0 0,-1 0 0 0 0,1 0-1 0 0,-1-1 1 0 0,0 1 0 0 0,1-1 0 0 0,-1 1-1 0 0,1-1 1 0 0,-1 1 0 0 0,0-1 0 0 0,1 0-1 0 0,-1 0-13 0 0,-2 0 32 0 0,0 0 0 0 0,0 0 0 0 0,0 0 0 0 0,1 1 0 0 0,-1 0 0 0 0,0 0 0 0 0,0 0-32 0 0,-10 8 114 0 0,14-9-110 0 0,0 1 0 0 0,-1-1 1 0 0,1 0-1 0 0,0 0 0 0 0,0 0 0 0 0,-1 1 1 0 0,1-1-1 0 0,0 0 0 0 0,-1 0 1 0 0,1 0-1 0 0,0 0 0 0 0,0 1 1 0 0,-1-1-1 0 0,1 0 0 0 0,0 0 1 0 0,-1 0-1 0 0,1 0 0 0 0,0 0 0 0 0,-1 0 1 0 0,1 0-1 0 0,0 0 0 0 0,-1 0 1 0 0,1 0-1 0 0,0 0 0 0 0,-1 0 1 0 0,1 0-5 0 0,-4 0 22 0 0,0 1 1 0 0,0-1 0 0 0,-1 1 0 0 0,1 1 0 0 0,0-1 0 0 0,0 0-1 0 0,0 1 1 0 0,1 0 0 0 0,-3 1-23 0 0,-26 2 79 0 0,7 11-31 0 0,20-13-44 0 0,1 1-1 0 0,-1-1 0 0 0,0 0 1 0 0,-1-1-1 0 0,1 1 1 0 0,0-1-1 0 0,-1 0 1 0 0,0 0-1 0 0,1 0 1 0 0,-1-1-1 0 0,-5 1-3 0 0,9-2 4 0 0,0 0-1 0 0,1 0 0 0 0,-1 0 1 0 0,0 1-1 0 0,1-1 0 0 0,-1 1 0 0 0,1-1 1 0 0,-1 1-1 0 0,1 0 0 0 0,-1-1 1 0 0,1 1-1 0 0,-1 0 0 0 0,1 0 1 0 0,-1 0-4 0 0,-6 4 7 0 0,-2 0-7 0 0,8-4 0 0 0,-1 0 0 0 0,1 0 0 0 0,0 0 0 0 0,0 0 0 0 0,0 1 0 0 0,-1-1 0 0 0,2 1 0 0 0,-1-1 0 0 0,0 1 0 0 0,1 0 0 0 0,-1-1 0 0 0,1 0 0 0 0,0 0 0 0 0,0 1 0 0 0,-1-1 0 0 0,1 0 0 0 0,0 0 0 0 0,-1 0 0 0 0,1-1 0 0 0,-1 1 0 0 0,1 0 0 0 0,-1 0 0 0 0,0-1 0 0 0,1 1 0 0 0,-1-1 0 0 0,0 0 0 0 0,1 1 0 0 0,-1-1 0 0 0,0 0 0 0 0,0 0 0 0 0,1 0 0 0 0,0 0 1 0 0,1 0 0 0 0,-1 0 0 0 0,0 0-1 0 0,0 0 1 0 0,0 0 0 0 0,0 0 0 0 0,0 0-1 0 0,1 1 1 0 0,-1-1 0 0 0,0 0 0 0 0,0 1 0 0 0,0-1-1 0 0,0 1 0 0 0,1-1 4 0 0,-1 1-1 0 0,1 0 1 0 0,0-1-1 0 0,-1 1 1 0 0,1-1 0 0 0,0 1-1 0 0,0 0 1 0 0,0-1-1 0 0,-1 1 1 0 0,1 0-1 0 0,0-1 1 0 0,0 1-1 0 0,0 0 1 0 0,0 0 0 0 0,0-1-4 0 0,0 0 0 0 0,0 3 64 0 0,0-3 0 0 0,0 4 23 0 0,0 6-69 0 0,0-8-6 0 0,1 5-3 0 0,-1-5-8 0 0,0 0 1 0 0,0 0-1 0 0,0 0 0 0 0,0 1 1 0 0,0-1-1 0 0,-1 0 1 0 0,1 0-1 0 0,-1 0 0 0 0,1 0 1 0 0,-1 1-2 0 0,-6 13 60 0 0,7-16-60 0 0,0 0 0 0 0,0 0 0 0 0,0 0 0 0 0,0 0 0 0 0,0 0 0 0 0,0 0 0 0 0,0 1 0 0 0,0-1 1 0 0,0 0-1 0 0,0 0 0 0 0,0 0 0 0 0,0 0 0 0 0,0 0 0 0 0,0 0 0 0 0,0 0 0 0 0,0 0 0 0 0,0 0 0 0 0,1 0 0 0 0,-1 0 0 0 0,0 0 0 0 0,0 1 0 0 0,0-1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0 0 0 0,4 1 9 0 0,-4-1-6 0 0,1 1 0 0 0,-1 0 0 0 0,0 0 0 0 0,1 0 0 0 0,-1-1 1 0 0,0 1-1 0 0,0 0 0 0 0,0 0 0 0 0,0 0 0 0 0,1 0 0 0 0,-1-1 0 0 0,0 1 0 0 0,0 0 0 0 0,-1 1-3 0 0,4 14 23 0 0,7-3 55 0 0,1-3 135 0 0,-1-3-99 0 0,12 6 18 0 0,-20-12-105 0 0,3 2 57 0 0,-1-2-32 0 0,-1 0-24 0 0,0-2-28 0 0,3 3-4 0 0,-2 0 4 0 0,-1-1 0 0 0,1 1 0 0 0,0 0 0 0 0,-1-1 0 0 0,1 0 0 0 0,0 0 0 0 0,0 0 0 0 0,0 0 0 0 0,0-1 0 0 0,3 1 0 0 0,-4-1 3 0 0,-1 0 1 0 0,1 0 0 0 0,-1 0 0 0 0,1 0 0 0 0,0 1-1 0 0,-1-1 1 0 0,1 1 0 0 0,-1 0 0 0 0,1 0 0 0 0,-1 0-1 0 0,1 0 1 0 0,0 1-4 0 0,10 3 51 0 0,8-3 46 0 0,4-2 24 0 0,0 0-56 0 0,-1 0-42 0 0,73 0-15 0 0,-81-2 35 0 0,2-9-32 0 0,-14 10-11 0 0,0 1 0 0 0,0-1 0 0 0,0 1 0 0 0,0 0 0 0 0,3 0 0 0 0,0 0 0 0 0,0 0 35 0 0,19 0 209 0 0,-16-3-203 0 0,-2-2 4 0 0,-7 4-42 0 0,0 0 1 0 0,1 0-1 0 0,-1 0 1 0 0,1 1 0 0 0,-1-1-1 0 0,1 0 1 0 0,-1 1 0 0 0,1-1-1 0 0,0 1 1 0 0,-1 0 0 0 0,1-1-1 0 0,0 1 1 0 0,-1 0 0 0 0,1 0-4 0 0,13 0 22 0 0,3 0-78 0 0,-2 0-111 0 0,-9 0 33 0 0,-2 0-39 0 0,-3 0-143 0 0,-1 0 113 0 0,1 0 36 0 0,8 0-281 0 0,6 0-353 0 0,-13 0 108 0 0,-3 0-3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2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7136 0 0,'0'0'165'0'0,"0"0"22"0"0,3 0 6 0 0,4 0-78 0 0,11 0-19 0 0,4 0-24 0 0,13 0 1174 0 0,-17 0-660 0 0,0 0-33 0 0,7 0 120 0 0,0 0-89 0 0,-5 0-178 0 0,0 0-82 0 0,0 0-93 0 0,-1 0-102 0 0,-2-2 29 0 0,1-4-40 0 0,-3 1-34 0 0,5 2 37 0 0,14 4 105 0 0,0-1 5 0 0,-14-3-121 0 0,-5-3 9 0 0,-12 5-94 0 0,0-1 0 0 0,1 1 0 0 0,-1 0 0 0 0,1 0 0 0 0,-1 1 0 0 0,1-1 0 0 0,-1 1 0 0 0,1-1 0 0 0,0 1-25 0 0,21 1 113 0 0,-16 0-68 0 0,0-1 0 0 0,0 0 0 0 0,0 0 0 0 0,1-1 0 0 0,-1 0 1 0 0,3-1-46 0 0,3-4 76 0 0,-12 5-69 0 0,1-1 1 0 0,-1 1-1 0 0,0 0 0 0 0,1 1 0 0 0,-1-1 1 0 0,0 0-1 0 0,1 1 0 0 0,1 0-7 0 0,19 0 70 0 0,-13 0-18 0 0,6 0 46 0 0,-6 0-71 0 0,-8 0 42 0 0,-3 0 25 0 0,-3 0-1 0 0,-8 0-10 0 0,9 0-6 0 0,2 0-10 0 0,-3 0-3 0 0,3 0-61 0 0,-1 0 0 0 0,1 0 0 0 0,-1-1 0 0 0,1 2 0 0 0,-1-1 0 0 0,1 0 0 0 0,-1 0 0 0 0,1 0 0 0 0,-1 0 1 0 0,1 0-1 0 0,-1 0 0 0 0,1 0 0 0 0,-1 1 0 0 0,1-1 0 0 0,0 0 0 0 0,-1 0 0 0 0,1 1 0 0 0,-1-1 0 0 0,1 0 1 0 0,0 1-1 0 0,-1-1 0 0 0,1 0 0 0 0,0 1 0 0 0,-1-1 0 0 0,1 0 0 0 0,0 1 0 0 0,0-1 0 0 0,-1 1-3 0 0,0 6 4 0 0,1-5-52 0 0,0-2-36 0 0,-4 0-48 0 0,0 0-88 0 0,0 0-107 0 0,2 0 118 0 0,0 0-34 0 0,0 0-35 0 0,0 0-39 0 0,1 0-41 0 0,-1 0-43 0 0,0 0-45 0 0,1 0-48 0 0,-1 0-50 0 0,1 0-52 0 0,-1 0-1212 0 0,2 0-1025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9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96 7920 0 0,'0'0'174'0'0,"0"0"29"0"0,0 0 13 0 0,0 0-74 0 0,0 0-19 0 0,0 0 36 0 0,2 0 126 0 0,9 0 231 0 0,-9 0 18 0 0,-1 0-225 0 0,1 0-137 0 0,2 0-47 0 0,3 0 2 0 0,-5 0 25 0 0,-2 0-21 0 0,3 2 13 0 0,1 2-68 0 0,0 0 0 0 0,0-1 0 0 0,-1 1 0 0 0,1 0 0 0 0,-1 0 0 0 0,1 2-76 0 0,8 21 410 0 0,-2 0-107 0 0,-4-2-94 0 0,-4-12-73 0 0,0-1-1 0 0,0 1 1 0 0,-2 9-136 0 0,2-4 145 0 0,4-1-35 0 0,0-2-30 0 0,-5-7-32 0 0,0-1 0 0 0,-1 0 0 0 0,1 0 1 0 0,-1 1-1 0 0,-1 3-48 0 0,1-4 43 0 0,0 1-1 0 0,0-1 1 0 0,0 0 0 0 0,1 0-1 0 0,1 4-42 0 0,2 6 66 0 0,-2-11-34 0 0,0 1 0 0 0,0-1 0 0 0,-1 1 0 0 0,0 0 0 0 0,0-1 0 0 0,-1 1-32 0 0,0 18 108 0 0,0 1 38 0 0,0 49 384 0 0,0-69-479 0 0,1 0 1 0 0,0-1-1 0 0,0 1 1 0 0,0-1 0 0 0,1 0-1 0 0,0 2-51 0 0,0-1 41 0 0,-1-1-1 0 0,1 0 0 0 0,-1 0 1 0 0,0 1-1 0 0,-1-1 1 0 0,1 2-41 0 0,-1 72 386 0 0,0-50-300 0 0,0-27-80 0 0,0-1 0 0 0,0 1 0 0 0,0 0 1 0 0,0 0-1 0 0,1-1 0 0 0,-1 1 0 0 0,0-1 1 0 0,1 1-1 0 0,-1 0 0 0 0,1-1 0 0 0,0 1 1 0 0,0-1-1 0 0,0 1 0 0 0,0-1-6 0 0,5 12 30 0 0,-5-11-29 0 0,-1 1 0 0 0,1-1 0 0 0,0 1 0 0 0,-1-1 0 0 0,0 1 0 0 0,0-1 0 0 0,0 1 0 0 0,0-1 0 0 0,0 1 0 0 0,0-1-1 0 0,-1 29 11 0 0,1-29 43 0 0,0-2 15 0 0,0 0 22 0 0,0 0 4 0 0,0 0-95 0 0,0 0-104 0 0,0 0-100 0 0,0 0 51 0 0,0 0-41 0 0,0 0-44 0 0,0 0-42 0 0,0 0-37 0 0,0 0-35 0 0,0 0-232 0 0,0 0-57 0 0,0 0-762 0 0,0 0-607 0 0,0 0-1149 0 0</inkml:trace>
  <inkml:trace contextRef="#ctx0" brushRef="#br0" timeOffset="636.65">0 111 9240 0 0,'3'0'208'0'0,"-2"0"-194"0"0,-1 0 1 0 0,1 0-1 0 0,-1 0 1 0 0,1 0-1 0 0,0 0 1 0 0,-1 0-1 0 0,1 0 1 0 0,-1 0-1 0 0,1-1 1 0 0,-1 1-1 0 0,1 0 1 0 0,-1 0-1 0 0,1-1 1 0 0,-1 1-1 0 0,1 0 1 0 0,-1-1-1 0 0,1 1 1 0 0,-1-1-1 0 0,0 1 1 0 0,1 0-1 0 0,-1-1 1 0 0,1 1-1 0 0,-1-1 1 0 0,0 0-15 0 0,8-6 235 0 0,1 6-109 0 0,2-1-80 0 0,1-5-43 0 0,-4 2-9 0 0,6 0 6 0 0,-12 0 10 0 0,1 0 64 0 0,3 2 133 0 0,1 0 12 0 0,3-2 92 0 0,0-2-55 0 0,15-7 275 0 0,-19 12-321 0 0,0-1-38 0 0,4-2 90 0 0,8-2 158 0 0,-8 6-188 0 0,-10 1-218 0 0,1 0 0 0 0,-1 0 0 0 0,1 0 1 0 0,-1 0-1 0 0,1 0 0 0 0,-1 0 0 0 0,1 0 1 0 0,-1 0-1 0 0,1 0 0 0 0,-1 0 0 0 0,1 0 0 0 0,-1-1 1 0 0,1 1-1 0 0,-1 0 0 0 0,1 0 0 0 0,-1 0 1 0 0,1-1-1 0 0,-1 1 0 0 0,0 0 0 0 0,1-1 1 0 0,-1 1-1 0 0,1 0 0 0 0,-1-1 0 0 0,0 1 1 0 0,1 0-1 0 0,-1-1 0 0 0,0 1 0 0 0,1-1 1 0 0,-1 1-15 0 0,8-7 241 0 0,5 4-146 0 0,17 3-33 0 0,-15 0-8 0 0,-14 0-50 0 0,1 0 0 0 0,0 0 0 0 0,0 1-1 0 0,-1-1 1 0 0,1 0 0 0 0,0 1 0 0 0,0 0 0 0 0,-1-1 0 0 0,1 1 0 0 0,0 0-1 0 0,-1 0 1 0 0,1 0 0 0 0,-1 0-4 0 0,1 0 2 0 0,-1 0 1 0 0,1 0-1 0 0,-1 0 0 0 0,1-1 0 0 0,0 1 0 0 0,-1 0 0 0 0,1-1 1 0 0,0 1-1 0 0,0-1 0 0 0,-1 0 0 0 0,1 0 0 0 0,0 1 1 0 0,0-1-3 0 0,0 0 2 0 0,-1 0 1 0 0,1 0-1 0 0,0 1 1 0 0,0-1 0 0 0,-1 0-1 0 0,1 1 1 0 0,0 0-1 0 0,-1-1 1 0 0,1 1-1 0 0,0 0 1 0 0,-1 0 0 0 0,1 0-1 0 0,-1 0 1 0 0,0 0-1 0 0,1 0 1 0 0,-1 0 0 0 0,0 1-1 0 0,1-1 1 0 0,-1 1-3 0 0,15 11 23 0 0,-5-9-28 0 0,-9-3-4 0 0,0 0 1 0 0,1 0 0 0 0,-1 1-1 0 0,0-1 1 0 0,0 0 0 0 0,0 1-1 0 0,0-1 1 0 0,0 1 0 0 0,0 0 8 0 0,6 6-14 0 0,-6-7 14 0 0,0 1 0 0 0,0-1 0 0 0,-1 1 0 0 0,1-1 0 0 0,-1 1-1 0 0,1 0 1 0 0,-1 0 0 0 0,1-1 0 0 0,-1 1 0 0 0,0 0 0 0 0,0 0 0 0 0,0 1-1 0 0,0-1 1 0 0,0 0 0 0 0,-1 0 0 0 0,1 0 0 0 0,0 1 0 0 0,-1-1 0 0 0,0 1 0 0 0,0-1 3 0 0,1 0 1 0 0,-1-1-1 0 0,0 1 1 0 0,0 0-1 0 0,1-1 1 0 0,-1 1 0 0 0,1-1-1 0 0,-1 1 1 0 0,1 0-1 0 0,0-1 1 0 0,0 0-1 0 0,0 1 1 0 0,-1-1 0 0 0,2 1-4 0 0,2 6 30 0 0,0-1-29 0 0,-1 0 0 0 0,0 0 1 0 0,-1 1-1 0 0,0-1 1 0 0,0 1-1 0 0,-1-1 1 0 0,0 1-1 0 0,0 0 1 0 0,0 0-1 0 0,-1-1 1 0 0,-1 8-2 0 0,1-12 3 0 0,0 0 0 0 0,0 1-1 0 0,-1-1 1 0 0,1 0 0 0 0,-1 0 0 0 0,1 0 0 0 0,-2 2-3 0 0,1-3 9 0 0,0 0 0 0 0,0 0 0 0 0,0 0-1 0 0,0 0 1 0 0,-1 0 0 0 0,1 0 0 0 0,0-1-1 0 0,-2 2-8 0 0,1 0 22 0 0,-1 0-1 0 0,1 0 1 0 0,0 0 0 0 0,-1 1-1 0 0,2-1 1 0 0,-2 2-22 0 0,2-2 28 0 0,-1 1 1 0 0,0-1 0 0 0,0 0-1 0 0,-1 0 1 0 0,1 0 0 0 0,-1 1-29 0 0,0-1 29 0 0,1 0 1 0 0,-1 0 0 0 0,1 1 0 0 0,0-1 0 0 0,0 0 0 0 0,0 2-30 0 0,0-2 27 0 0,0 1 1 0 0,0-1-1 0 0,0 0 1 0 0,0 1-1 0 0,-1-1 1 0 0,0 1-28 0 0,-10 8 85 0 0,8-8-50 0 0,0 0-1 0 0,1 1 1 0 0,-1 0 0 0 0,1 0 0 0 0,0 0 0 0 0,-1 2-35 0 0,3-2 8 0 0,2-5-5 0 0,-1 1-1 0 0,1 0 1 0 0,0-1-1 0 0,0 1 1 0 0,-1 0-1 0 0,1-1 1 0 0,0 1-1 0 0,-1-1 1 0 0,1 1-1 0 0,-1-1 1 0 0,1 1-1 0 0,-1-1 1 0 0,1 1-1 0 0,-1-1 1 0 0,1 1-1 0 0,-1-1 1 0 0,0 0-1 0 0,1 1 1 0 0,-1-1-1 0 0,1 0 1 0 0,-1 1-1 0 0,0-1-2 0 0,-4 2 15 0 0,-1 2 24 0 0,-6 7-25 0 0,8-7 34 0 0,0 0 47 0 0,1-1 68 0 0,0 0 83 0 0,6-3-161 0 0,42 0-67 0 0,-34 0-18 0 0,-7-1 0 0 0,-1 1 0 0 0,0 0 0 0 0,0 0 0 0 0,1 0 0 0 0,-1 0 0 0 0,0 1 0 0 0,0-1 0 0 0,0 1 0 0 0,0 0 0 0 0,1 0 0 0 0,14 9 0 0 0,9-4 0 0 0,-12 0-10 0 0,-6-1-25 0 0,4-1-40 0 0,3 2-9 0 0,-7-2-8 0 0,1 0 0 0 0,-1 0 0 0 0,0 1 0 0 0,1 1 92 0 0,21 8-30 0 0,-23-11 30 0 0,1 0 1 0 0,0 1 0 0 0,7 4-1 0 0,5 6-18 0 0,-1 1 0 0 0,-1 0 0 0 0,0 2 0 0 0,0 1 18 0 0,-7-7 0 0 0,12 13 0 0 0,-23-22 0 0 0,0-1 0 0 0,0 1 0 0 0,0-1 0 0 0,0 1 0 0 0,0 0 0 0 0,0 0 0 0 0,0 0 0 0 0,0-1 0 0 0,-1 1 0 0 0,1 0 0 0 0,-1 0 0 0 0,0 0 0 0 0,1 0 0 0 0,-1 1 0 0 0,0-1 0 0 0,0-1 0 0 0,0 1 0 0 0,1 0 0 0 0,-1-1 0 0 0,0 1 0 0 0,1-1 0 0 0,-1 1 0 0 0,1 0 0 0 0,0-1 0 0 0,-1 1 0 0 0,1-1 0 0 0,0 0 0 0 0,0 1 0 0 0,0-1 0 0 0,4 7 0 0 0,-2 8 0 0 0,-6 0 12 0 0,-7-3 46 0 0,6-7 45 0 0,3 1-47 0 0,0-1-3 0 0,-1-2-7 0 0,-2 4 40 0 0,0-1 1 0 0,0 0-1 0 0,0 1 1 0 0,-1-2-1 0 0,0 1-86 0 0,-11 6 144 0 0,-51 18 433 0 0,45-22-434 0 0,3-2-64 0 0,1-3 20 0 0,-2-4-29 0 0,10-1-40 0 0,4 1-6 0 0,-49 0 137 0 0,48 0-141 0 0,-38 0 9 0 0,-2 0 37 0 0,45 0-62 0 0,1 0 0 0 0,-1 0 0 0 0,0-1 0 0 0,1 1 0 0 0,-1 0-1 0 0,0-1 1 0 0,1 1 0 0 0,-1-1 0 0 0,1 0 0 0 0,-1 0 0 0 0,1 1 0 0 0,-1-1 0 0 0,1 0 0 0 0,0 0-4 0 0,-8-4 9 0 0,-11-5 40 0 0,9 4-85 0 0,4 4-37 0 0,1-1-67 0 0,1-8-171 0 0,1 9 172 0 0,1 1-34 0 0,1 1 49 0 0,1-1-34 0 0,-1 1-38 0 0,0-1-45 0 0,1 0-22 0 0,-1 0-37 0 0,-1-1-402 0 0,1 0 100 0 0,-1 0-53 0 0,-1-3-766 0 0,-2-1-472 0 0,0 0-73 0 0,2 2 636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17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0 804 5328 0 0,'0'0'116'0'0,"0"0"17"0"0,0 0 12 0 0,0 0-41 0 0,0 0-2 0 0,0 0 40 0 0,0 0 125 0 0,0 0 229 0 0,0 0 16 0 0,0 0 11 0 0,0 0 17 0 0,0 0 4 0 0,0 0 0 0 0,0 0-27 0 0,0-2-110 0 0,3-10-68 0 0,7-2 38 0 0,-7 11-122 0 0,-2 0-93 0 0,0 0-59 0 0,-1-1-54 0 0,0 0-11 0 0,1 2 41 0 0,1-2-6 0 0,1 1 43 0 0,7-9 343 0 0,-6 8-291 0 0,0 0-46 0 0,-2 2-80 0 0,-1 0-38 0 0,4-9 214 0 0,-1 3-35 0 0,5-5 50 0 0,-2 6-92 0 0,7-18 350 0 0,-9 15-306 0 0,-2 5-100 0 0,-2 3-57 0 0,-1 1 0 0 0,1 0 0 0 0,-1-1 0 0 0,0 1 0 0 0,1 0 0 0 0,-1-1 0 0 0,0 1 0 0 0,0-1 0 0 0,0 1 0 0 0,0-1-28 0 0,2-16 266 0 0,2 7-158 0 0,2-8 87 0 0,-3 12-86 0 0,0-1 39 0 0,8-11 140 0 0,-6-7 0 0 0,6 5-11 0 0,-6 0-93 0 0,-3 13-116 0 0,0 1 0 0 0,0 0 1 0 0,1 0-1 0 0,1-3-68 0 0,2-3 123 0 0,-1 0 1 0 0,-1-1-1 0 0,0 1 0 0 0,0-2-123 0 0,1-9 124 0 0,-1 2-54 0 0,-2 12-61 0 0,0 4 16 0 0,-1 1-1 0 0,1 0 0 0 0,0-1 1 0 0,1 1-1 0 0,0-2-24 0 0,0 2 20 0 0,-1 0 0 0 0,1-1 0 0 0,-1 1 0 0 0,-1-1-1 0 0,1-1-19 0 0,2-13 17 0 0,-3 12-7 0 0,0 1-1 0 0,0 0 1 0 0,1-1-1 0 0,0 1 0 0 0,1 0 1 0 0,2-6-10 0 0,3-4 3 0 0,-1-1 1 0 0,-1 1-1 0 0,2-9-3 0 0,-5 12 0 0 0,-3 12 0 0 0,0 0 0 0 0,1-1 0 0 0,-1 1 0 0 0,1 0 0 0 0,-1-1 0 0 0,1 1 0 0 0,0 0 0 0 0,0 0 0 0 0,0 0 0 0 0,1 0 0 0 0,-1 0 0 0 0,0 0 0 0 0,1 0 0 0 0,-1 0 0 0 0,1 0 0 0 0,11-14 0 0 0,-7 3 0 0 0,4 8 0 0 0,-5-5 0 0 0,-4 9 0 0 0,-1 1 0 0 0,1 0 0 0 0,-1 0 0 0 0,1-1 0 0 0,-1 1 0 0 0,1 0 0 0 0,-1 0 0 0 0,1 0 0 0 0,-1 0 0 0 0,1 0 0 0 0,-1 0 0 0 0,1 0 0 0 0,-1 0 0 0 0,1 0 0 0 0,-1 0 0 0 0,1 0 0 0 0,-1 0 0 0 0,1 0 0 0 0,-1 0 0 0 0,1 0 0 0 0,-1 0 0 0 0,1 0 0 0 0,-1 1 0 0 0,1-1 0 0 0,-1 0 0 0 0,1 1 0 0 0,14 12 0 0 0,-2 2 0 0 0,-10 1 0 0 0,-4-12 0 0 0,2 1 0 0 0,15 5 0 0 0,-15-10-1 0 0,0 1-1 0 0,0-1 1 0 0,-1 1-1 0 0,1-1 1 0 0,0 1-1 0 0,0 0 1 0 0,0 0-1 0 0,-1-1 1 0 0,1 1-1 0 0,0 0 1 0 0,-1 0-1 0 0,1 0 1 0 0,-1 0-1 0 0,1-1 1 0 0,-1 1-1 0 0,1 0 1 0 0,-1 0-1 0 0,0 0 1 0 0,1 0-1 0 0,-1 0 1 0 0,0 0-1 0 0,0 0 1 0 0,0 1-1 0 0,0-1 1 0 0,0 0-1 0 0,0 1 2 0 0,1 0-3 0 0,-1 0 0 0 0,0 1 0 0 0,1-1 0 0 0,-1 0 0 0 0,1 1 0 0 0,-1-1 0 0 0,1 0-1 0 0,0 0 4 0 0,15 27 0 0 0,-12-26 0 0 0,3 2 0 0 0,-2 19 0 0 0,11 13 0 0 0,-13-27 0 0 0,9 24 0 0 0,-1-15 0 0 0,-8-7 0 0 0,-2-8 0 0 0,0 0 0 0 0,1 0 0 0 0,-1 0 0 0 0,1 0 0 0 0,0 0 0 0 0,0 0 0 0 0,0-1 0 0 0,0 1 0 0 0,30 54 0 0 0,-29-53 0 0 0,0 0 0 0 0,0 1 0 0 0,-1-1 0 0 0,0 1 0 0 0,0 0 0 0 0,0-1 0 0 0,0 3 0 0 0,0 0 0 0 0,0-1 0 0 0,1 0 0 0 0,2 6 0 0 0,8 15 0 0 0,-2-7 0 0 0,0 0 0 0 0,2 1 0 0 0,-9-15 0 0 0,-1 0 0 0 0,0-1 0 0 0,0 1 0 0 0,0 0 0 0 0,-1 0 0 0 0,1 1 0 0 0,-1 1 0 0 0,4 12 0 0 0,15 48 15 0 0,-18-59 8 0 0,9 24 41 0 0,-1-15-11 0 0,-6 7-29 0 0,2-13 5 0 0,-6-11-27 0 0,-1-1 1 0 0,1 0 0 0 0,0 1-1 0 0,0-1 1 0 0,-1 1 0 0 0,1-1 0 0 0,-1 1-1 0 0,0-1 1 0 0,1 1 0 0 0,-1-1 0 0 0,0 1-1 0 0,0 0 1 0 0,0-1-3 0 0,0 1 4 0 0,1 0 0 0 0,-1-1 0 0 0,0 1 0 0 0,0 0 0 0 0,1-1 0 0 0,-1 1 0 0 0,1-1 0 0 0,-1 1 0 0 0,1-1 0 0 0,0 1-1 0 0,0-1 1 0 0,0 1 0 0 0,0-1 0 0 0,0 1-4 0 0,4 6 14 0 0,0 3 34 0 0,5 7 0 0 0,-6-11 29 0 0,-5 2-78 0 0,1-7 5 0 0,0 11 7 0 0,0-11-34 0 0,0-1-24 0 0,0-1-33 0 0,0 0-19 0 0,0 0-35 0 0,0 0-40 0 0,0 0-44 0 0,0 0-48 0 0,0 0-45 0 0,0 0-43 0 0,0 0-37 0 0,0 0-257 0 0,0 0-61 0 0,0 0-49 0 0,0 0-34 0 0,0 0-1417 0 0,0 0-1252 0 0</inkml:trace>
  <inkml:trace contextRef="#ctx0" brushRef="#br0" timeOffset="320.56">126 426 6648 0 0,'0'0'149'0'0,"0"0"23"0"0,0 0 12 0 0,3 0 32 0 0,12-5 154 0 0,-4-3-44 0 0,-9 6-110 0 0,0 1-58 0 0,0 0-49 0 0,0 1-38 0 0,0 0-24 0 0,3 1 2 0 0,-4-1 1 0 0,-1 0 3 0 0,15 1 446 0 0,-5-1-214 0 0,-1 0-44 0 0,0-1-48 0 0,-2-2-49 0 0,8-3-17 0 0,-12 4-97 0 0,1 1 0 0 0,-1 0 0 0 0,1 0-1 0 0,0 1 1 0 0,-1-1 0 0 0,1 1-1 0 0,3 0-29 0 0,9-1 127 0 0,13 1 78 0 0,39 0 105 0 0,22 0-211 0 0,-81 1-72 0 0,6 2 114 0 0,-11-2-123 0 0,1 1-49 0 0,-1 0-76 0 0,-2-1-14 0 0,1 0-47 0 0,-1 0-55 0 0,1 0-60 0 0,-1 0 37 0 0,1 0-40 0 0,1 0-389 0 0,0-1-273 0 0,2 0-630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3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1026 6272 0 0,'0'0'141'0'0,"0"0"23"0"0,0 0 11 0 0,0-2-29 0 0,0-10-5 0 0,0 6-35 0 0,0 0 148 0 0,0 3-112 0 0,0 3-130 0 0,0 0 0 0 0,0 0-1 0 0,0 0 1 0 0,0 0 0 0 0,0 0 0 0 0,0 0-1 0 0,0 0 1 0 0,0 0 0 0 0,0 0 0 0 0,0-1 0 0 0,0 1-1 0 0,0 0 1 0 0,0 0 0 0 0,0 0 0 0 0,0 0-1 0 0,0 0 1 0 0,0 0 0 0 0,0 0 0 0 0,0 0-1 0 0,0 0 1 0 0,0 0 0 0 0,0-1 0 0 0,0 1-1 0 0,0 0 1 0 0,0 0 0 0 0,0 0 0 0 0,0 0 0 0 0,0 0-1 0 0,1 0 1 0 0,-1 0 0 0 0,0 0 0 0 0,0 0-1 0 0,0 0 1 0 0,0 0 0 0 0,0 0 0 0 0,0 0-1 0 0,0 0 1 0 0,0 0 0 0 0,0 0 0 0 0,0 0 0 0 0,0 0-1 0 0,0 0 1 0 0,1 0 0 0 0,-1 0 0 0 0,0-1-1 0 0,0 1 1 0 0,0 0 0 0 0,0 0 0 0 0,0 1-1 0 0,0-1 1 0 0,0 0 0 0 0,0 0 0 0 0,0 0-1 0 0,0 0 1 0 0,1 0 0 0 0,-1 0 0 0 0,0 0-12 0 0,0 0 24 0 0,1 0 0 0 0,-1 0 1 0 0,0 0-1 0 0,1 0 1 0 0,-1 0-1 0 0,1 0 0 0 0,-1 0 1 0 0,0 0-1 0 0,1 0 0 0 0,-1 0 1 0 0,1 0-1 0 0,-1 0 0 0 0,1 0 1 0 0,-1-1-1 0 0,0 1 0 0 0,1 0 1 0 0,-1 0-1 0 0,0 0 0 0 0,1-1 1 0 0,-1 1-1 0 0,0 0 1 0 0,1 0-1 0 0,-1-1 0 0 0,0 1 1 0 0,1 0-1 0 0,-1-1 0 0 0,0 1 1 0 0,0 0-1 0 0,1-1 0 0 0,-1 1 1 0 0,0 0-1 0 0,0-1 0 0 0,0 1 1 0 0,0-1-1 0 0,1 1 0 0 0,-1 0 1 0 0,0-1-1 0 0,0 1 1 0 0,0-1-1 0 0,0 1 0 0 0,0 0 1 0 0,0-1-1 0 0,0 1 0 0 0,0-1 1 0 0,0 1-1 0 0,0 0 0 0 0,0-1 1 0 0,-1 1-1 0 0,1-1-24 0 0,0-7 422 0 0,5 0-37 0 0,5 3 195 0 0,-5-9-4 0 0,-2 10-405 0 0,1 0 42 0 0,10-11 543 0 0,-5 6-322 0 0,-3 3-210 0 0,-2 2-99 0 0,-2-1-72 0 0,4-8 380 0 0,4 8-94 0 0,-5-3-104 0 0,4-9 32 0 0,-7 13-181 0 0,3-7 106 0 0,-1 3-38 0 0,5-5 25 0 0,-5 9-103 0 0,-1 0 1 0 0,0-1-1 0 0,0 1 0 0 0,0-1 1 0 0,0 1-1 0 0,-1-1 0 0 0,0 0 1 0 0,1-2-77 0 0,6-13 262 0 0,-5 12-173 0 0,1-2 43 0 0,1-6 33 0 0,-5 13-151 0 0,4-10 84 0 0,11-30 334 0 0,-9 26-297 0 0,-2 7-34 0 0,-1 0-1 0 0,-1 0 1 0 0,0 0 0 0 0,0-2-101 0 0,5-24 237 0 0,0-3-29 0 0,3 8-40 0 0,-6-1-13 0 0,6-2-58 0 0,-6-8-29 0 0,5 8-4 0 0,-5 16-29 0 0,-4 11-27 0 0,1-1 0 0 0,0 1 0 0 0,1-1 0 0 0,-1 1 0 0 0,2-1-8 0 0,1-5 19 0 0,0-1 0 0 0,0 1-1 0 0,-2-1 1 0 0,1 0 0 0 0,-1-5-19 0 0,-1 5 5 0 0,1 0-1 0 0,1 0 1 0 0,0 0 0 0 0,1 1-1 0 0,2-5-4 0 0,3 0 0 0 0,-4-6 0 0 0,1 16 0 0 0,-7 8 0 0 0,1 0 0 0 0,-1 0 0 0 0,1-1 0 0 0,-1 1 0 0 0,0 0 0 0 0,1-1 0 0 0,-1 1 0 0 0,0-1 0 0 0,1 1 0 0 0,-1 0 0 0 0,0-1 0 0 0,1 1 0 0 0,-1-1 0 0 0,0 1 0 0 0,0-1 0 0 0,0 1 0 0 0,1-1 0 0 0,-1 1 0 0 0,0-1 0 0 0,0 1 0 0 0,0-1 0 0 0,0 1 0 0 0,0-1 0 0 0,0 1 0 0 0,0-1 0 0 0,0 1 0 0 0,0-1 0 0 0,0 1 0 0 0,0-1 0 0 0,-1-7-1 0 0,2-2 4 0 0,12-6-19 0 0,-13 15 11 0 0,1 1 1 0 0,-1-1-1 0 0,0 1 0 0 0,1-1 1 0 0,-1 0-1 0 0,0 1 0 0 0,0-1 1 0 0,0 0-1 0 0,0 1 1 0 0,1-1-1 0 0,-1 0 0 0 0,0 1 1 0 0,0-1-1 0 0,0 0 0 0 0,0 0 5 0 0,0 1 0 0 0,0-2-68 0 0,2 4 15 0 0,17 17 42 0 0,-16-16 10 0 0,7 20 13 0 0,6 9 41 0 0,-6-14-53 0 0,-5 8-10 0 0,11 11-54 0 0,-5-18 32 0 0,-8-15 26 0 0,0 0-1 0 0,-1 1 1 0 0,0-1-1 0 0,1 1 1 0 0,-1 2 6 0 0,2 5-21 0 0,-3-8 17 0 0,0 0 0 0 0,0 0 0 0 0,1 0 0 0 0,-1 0 0 0 0,1 0 0 0 0,0-1 0 0 0,0 1-1 0 0,1 0 5 0 0,-1 0 0 0 0,0 0 0 0 0,0 0 0 0 0,0 1 0 0 0,0-1 0 0 0,-1 1 0 0 0,0-1 0 0 0,1 1 0 0 0,-1 1 0 0 0,0-1 0 0 0,1 1 0 0 0,0-1 0 0 0,0 0 0 0 0,1 0 0 0 0,-1 0 0 0 0,2 2 0 0 0,4 5 0 0 0,-2 1 0 0 0,0 0 0 0 0,0 0 0 0 0,0 5 0 0 0,-1-5 0 0 0,0 0 0 0 0,1 0 0 0 0,0 0 0 0 0,3 2 0 0 0,3 3 0 0 0,0 1 0 0 0,-2-1 0 0 0,0 2 0 0 0,-2-1 0 0 0,6 19 0 0 0,-10-30 2 0 0,0-1-1 0 0,0 1 1 0 0,0-1-1 0 0,2 1-1 0 0,-1-1 12 0 0,-1-1 0 0 0,0 1 0 0 0,-1 0 0 0 0,1 2-12 0 0,2 7 77 0 0,1 0 0 0 0,1-1 0 0 0,4 8-77 0 0,3 4 77 0 0,-13-23-51 0 0,-1 6-40 0 0,-1-5 32 0 0,-1 5 75 0 0,1-3-5 0 0,0 2 35 0 0,0-1-61 0 0,0-1-49 0 0,0-4 40 0 0,0-3 11 0 0,0 0 0 0 0,0 0 0 0 0,0 0-42 0 0,0 0-60 0 0,0 0-65 0 0,0 0-132 0 0,-2 0-196 0 0,0 0 325 0 0,0 0 1 0 0,1 0-21 0 0,-1-1-48 0 0,1 1-15 0 0,0 0-49 0 0,0-1-55 0 0,0 0-63 0 0,0 0-65 0 0,1 0-63 0 0,-1 0-55 0 0,1 0-48 0 0,0-1-171 0 0,0 1-48 0 0,-1-1-207 0 0,1-2-558 0 0</inkml:trace>
  <inkml:trace contextRef="#ctx0" brushRef="#br0" timeOffset="595.47">238 537 6392 0 0,'0'0'141'0'0,"0"0"23"0"0,0 0 12 0 0,0 0 29 0 0,0 0 98 0 0,0 0 45 0 0,0 0 11 0 0,0 0 3 0 0,0 0 12 0 0,0 0 2 0 0,0 0 0 0 0,0 0-19 0 0,0 0-77 0 0,0 0-31 0 0,0 0-7 0 0,0 0 3 0 0,2 3 23 0 0,7 3-112 0 0,7-1 167 0 0,3-3 12 0 0,-5-2-159 0 0,-11 0-147 0 0,13 1 146 0 0,-12-1-123 0 0,1 1 0 0 0,-1-1 0 0 0,0 0 0 0 0,1 0 0 0 0,-1 0 0 0 0,1-1 0 0 0,-1 0-1 0 0,0 1 1 0 0,4-3-52 0 0,10-7 154 0 0,9 5-2 0 0,-15-2-57 0 0,-2 3 11 0 0,5 1 37 0 0,4 3-24 0 0,37 0 285 0 0,-40 0-337 0 0,-2 0-65 0 0,-12 0 0 0 0,0 0 1 0 0,0 0-1 0 0,-1 0 1 0 0,1 0 0 0 0,0-1-1 0 0,0 1 1 0 0,0-1 0 0 0,0 1-1 0 0,0-1 1 0 0,-1 0 0 0 0,1 0-1 0 0,0 0 1 0 0,1-1-3 0 0,-2 1 2 0 0,1 0 0 0 0,-1 0 1 0 0,1 1-1 0 0,-1-1 0 0 0,1 0 1 0 0,-1 1-1 0 0,1-1 0 0 0,-1 1 0 0 0,1-1 1 0 0,-1 1-1 0 0,1 0 0 0 0,0 0 1 0 0,1 0-3 0 0,7 0-2 0 0,14 0 70 0 0,-14 0 10 0 0,-7 0-1 0 0,-3 0-10 0 0,0 0-39 0 0,0 0-151 0 0,0 0-65 0 0,2 0-443 0 0,0 0 171 0 0,-1 0 69 0 0,2 0-156 0 0,0 0-227 0 0,-2 1 417 0 0,1-1-63 0 0,0 1-84 0 0,4 4-1192 0 0,4 3-961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8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33 380 5384 0 0,'0'0'116'0'0,"0"0"17"0"0,0 0 12 0 0,0 0-38 0 0,0 0 2 0 0,0 0 51 0 0,0 0 144 0 0,0 0 263 0 0,0 0 17 0 0,0 0 5 0 0,0 0-3 0 0,0 0-2 0 0,0-3 0 0 0,0-8-26 0 0,0 9-106 0 0,0 2-48 0 0,0-3-10 0 0,0-7 0 0 0,0 7 12 0 0,0 0 2 0 0,0-7 0 0 0,0 7-32 0 0,0 3-135 0 0,0 0-60 0 0,-2-2-11 0 0,-9-9-9 0 0,9 7-35 0 0,0 0-66 0 0,4-4-17 0 0,-2 8-25 0 0,0-23 399 0 0,0 18-324 0 0,0 2-43 0 0,-3-3 126 0 0,-7-4-3 0 0,7 7-34 0 0,2-1-63 0 0,1-5-21 0 0,1 7-10 0 0,-1-5 29 0 0,0-9 188 0 0,1 11-223 0 0,1 1-57 0 0,1-1 26 0 0,1-6 6 0 0,-9-5 45 0 0,9 5-14 0 0,-3 9-43 0 0,0 0 0 0 0,0 1 0 0 0,0-1 0 0 0,-1 1 0 0 0,1-1 0 0 0,-1 0 0 0 0,1 0 0 0 0,-1 1 0 0 0,0-1 1 0 0,1-1-3 0 0,-1 2 0 0 0,-1 1 1 0 0,1-1 0 0 0,0 1 0 0 0,0-1 0 0 0,0 1 0 0 0,0-1 0 0 0,0 1-1 0 0,0-1 1 0 0,0 1 0 0 0,0-1 0 0 0,0 1 0 0 0,1-1 0 0 0,-1 1 0 0 0,0 0 0 0 0,0-1-1 0 0,0 1 1 0 0,1-1 0 0 0,-1 1 0 0 0,0-1 0 0 0,0 1 0 0 0,1-1 0 0 0,-1 1 0 0 0,0 0-1 0 0,1-1 1 0 0,-1 1 0 0 0,0 0 0 0 0,1-1 0 0 0,-1 1 0 0 0,1 0 0 0 0,-1 0 0 0 0,0-1-1 0 0,1 1 0 0 0,6-5 33 0 0,9-23-22 0 0,-12 17-11 0 0,-3 10 0 0 0,-1-1 0 0 0,0 1 0 0 0,1 0 0 0 0,-1 0 0 0 0,1 0 0 0 0,-1 0 0 0 0,1 0 0 0 0,0 0 0 0 0,-1 0 0 0 0,1 0 0 0 0,0 0 0 0 0,0 0 0 0 0,-1 1 0 0 0,1-1 0 0 0,0 0 0 0 0,0 0 0 0 0,0 1 0 0 0,1-1 0 0 0,93-47 0 0 0,-94 48 0 0 0,1-1 0 0 0,0 1 0 0 0,0-1 0 0 0,0 1 0 0 0,0-1 0 0 0,0 1 0 0 0,0 0 0 0 0,0 0 0 0 0,-1 0 0 0 0,1 0 0 0 0,1 1 0 0 0,-1-1 0 0 0,0 0 0 0 0,0 0 0 0 0,0 0 0 0 0,0 0 0 0 0,0 0 0 0 0,0 0 0 0 0,0 0 0 0 0,-1-1 0 0 0,1 1 0 0 0,0-1 0 0 0,1 0 0 0 0,5-4 0 0 0,-7 4-5 0 0,1 0-1 0 0,-1 0 1 0 0,1 0 0 0 0,-1 1 0 0 0,1-1-1 0 0,-1 0 1 0 0,1 1 0 0 0,-1-1-1 0 0,1 1 1 0 0,0 0 0 0 0,-1-1-1 0 0,1 1 1 0 0,0 0 0 0 0,-1 0-1 0 0,2 0 6 0 0,26 0-15 0 0,50 0 15 0 0,-63 3 10 0 0,0 10 21 0 0,-1 0-68 0 0,-14-13 34 0 0,0 0 0 0 0,0 1 1 0 0,0-1-1 0 0,0 1 1 0 0,-1-1-1 0 0,1 1 1 0 0,0-1-1 0 0,0 1 1 0 0,-1-1-1 0 0,1 1 1 0 0,0 0-1 0 0,-1-1 1 0 0,1 1-1 0 0,0 0 1 0 0,-1 0-1 0 0,1-1 1 0 0,-1 1-1 0 0,1 0 1 0 0,-1 0-1 0 0,0 0 1 0 0,1 0-1 0 0,-1 0 0 0 0,0-1 1 0 0,0 1-1 0 0,0 0 1 0 0,1 0 2 0 0,2 10-33 0 0,7-1 15 0 0,-8 5 19 0 0,-3-13-1 0 0,1 1 0 0 0,0-1 0 0 0,0 0 0 0 0,0 0 0 0 0,1 1 0 0 0,-1-1 0 0 0,0 0 0 0 0,1 0 0 0 0,0 0 0 0 0,-1 1 0 0 0,1-1-1 0 0,4 6 2 0 0,-4-6-1 0 0,0-1 0 0 0,0 1 0 0 0,0-1 0 0 0,0 0 0 0 0,-1 1 0 0 0,1 0 0 0 0,0-1 0 0 0,-1 1 0 0 0,1-1 0 0 0,-1 1 0 0 0,0 0 0 0 0,0-1 0 0 0,1 1 0 0 0,-1 0 0 0 0,-2 11 0 0 0,3 3-2 0 0,13 18 20 0 0,-11-30-4 0 0,-3-4-13 0 0,0 0-1 0 0,0 0 1 0 0,0 0 0 0 0,0 1-1 0 0,0-1 1 0 0,0 0 0 0 0,0 0-1 0 0,0 0 1 0 0,0 0-1 0 0,0 0 1 0 0,0 1 0 0 0,0-1-1 0 0,0 0 1 0 0,0 0 0 0 0,0 0-1 0 0,0 0 1 0 0,0 0 0 0 0,0 1-1 0 0,0-1 1 0 0,0 0 0 0 0,0 0-1 0 0,0 0 1 0 0,0 0 0 0 0,0 0-1 0 0,0 1 1 0 0,0-1 0 0 0,0 0-1 0 0,0 0 1 0 0,0 0 0 0 0,0 0-1 0 0,0 0 1 0 0,-1 0 0 0 0,1 0-1 0 0,0 1 1 0 0,0-1 0 0 0,0 0-1 0 0,0 0 1 0 0,0 0 0 0 0,0 0-1 0 0,0 0 1 0 0,-1 0-1 0 0,-11 23 39 0 0,10-8-40 0 0,2-14 1 0 0,-1 0 0 0 0,1 0 0 0 0,0 0 0 0 0,0 0 0 0 0,1-1 0 0 0,-1 1 0 0 0,0 0 0 0 0,0 0 0 0 0,0 0 0 0 0,0 0 0 0 0,1-1 0 0 0,-1 1 0 0 0,0 0 0 0 0,1 0 0 0 0,10 5 0 0 0,-11-6 1 0 0,1 1 0 0 0,-1 0 0 0 0,0-1-1 0 0,0 1 1 0 0,1-1 0 0 0,-1 1-1 0 0,0 0 1 0 0,0-1 0 0 0,0 1 0 0 0,0 0-1 0 0,0-1 1 0 0,0 1 0 0 0,1 0-1 0 0,-2 0 1 0 0,1-1-1 0 0,1 3 5 0 0,1-3-66 0 0,2 0-121 0 0,3 5-212 0 0,-5-2 192 0 0,1 0-87 0 0,-2-2 101 0 0,0 0-35 0 0,1 0-41 0 0,0 0-47 0 0,0-1-50 0 0,0 1-58 0 0,-1-1 64 0 0,0 0-46 0 0,-1 0-41 0 0,0 0-35 0 0,1 0-136 0 0,-1 0-35 0 0,0 0-1417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30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7256 0 0,'0'0'165'0'0,"3"0"22"0"0,5 0-55 0 0,0 0-46 0 0,5 0 61 0 0,-1 0-110 0 0,10 1-40 0 0,-9-5 81 0 0,-5-1 79 0 0,2 0 157 0 0,4 2 116 0 0,-11 3-327 0 0,1 0 50 0 0,7 0 536 0 0,-6 0-431 0 0,-3 0-153 0 0,0-1-38 0 0,0 0-48 0 0,0 1-55 0 0,7-5 169 0 0,3-2 84 0 0,-1 5-39 0 0,26 2 457 0 0,-25 0-443 0 0,-7 0-146 0 0,-1 0-47 0 0,6-2 195 0 0,14-7-16 0 0,-8 6-41 0 0,5 2 42 0 0,44 1 183 0 0,-38 0-276 0 0,1 0-7 0 0,-10 1-22 0 0,-1-1-1 0 0,1-1 0 0 0,9-2-56 0 0,-4-2 49 0 0,-13 3-21 0 0,1-1 0 0 0,-1 2 0 0 0,1 0 0 0 0,5 0-28 0 0,7 1 42 0 0,-6 1 2 0 0,0-2 0 0 0,0 0 1 0 0,4-1-45 0 0,3-2 44 0 0,-8 1 3 0 0,-1 0 0 0 0,1 1 0 0 0,8 1-47 0 0,7 1 114 0 0,0-1-1 0 0,1-1 1 0 0,-1-2 0 0 0,20-5-114 0 0,29-4 385 0 0,42-1-385 0 0,-106 12 23 0 0,65-3 97 0 0,9-5-20 0 0,-9 4-68 0 0,-2-4 16 0 0,3 5-26 0 0,-47 1-4 0 0,33-2 18 0 0,15 2-36 0 0,-35 5 0 0 0,18-1 0 0 0,10-3 0 0 0,18-8 0 0 0,1 6 0 0 0,-47 1 0 0 0,18-2 0 0 0,7 3 0 0 0,9 4-1 0 0,-1 0 55 0 0,27-6-54 0 0,-58 0 9 0 0,0 0-7 0 0,26 2-2 0 0,344 3 10 0 0,-380 2 25 0 0,26 4-35 0 0,-28-2 19 0 0,26 0-19 0 0,141-4 0 0 0,-198 0 5 0 0,-1 1 1 0 0,0 0 0 0 0,0 0 0 0 0,1 0-1 0 0,3 2-5 0 0,14 3 25 0 0,-9-4 9 0 0,28 1-70 0 0,-29-3 52 0 0,0-1 39 0 0,6 1 120 0 0,-11-1-34 0 0,0 1 45 0 0,-9-3-42 0 0,0-8 65 0 0,0 9 23 0 0,0 2 7 0 0,0 0-24 0 0,0 0-99 0 0,0 0-41 0 0,-10 0 15 0 0,5 0-50 0 0,-5 0-48 0 0,-15 0-41 0 0,23 0 80 0 0,0 0-40 0 0,1 0-42 0 0,0 1-41 0 0,0-1-42 0 0,-1 1-44 0 0,2-1-44 0 0,-1 1-46 0 0,0 0-45 0 0,0 0-47 0 0,1 0-48 0 0,-1 0-48 0 0,1 0-49 0 0,0 1-50 0 0,0-1-52 0 0,-1 1-51 0 0,1 0-1378 0 0,0-1-1158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1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7072 0 0,'0'0'202'0'0,"0"0"76"0"0,0 0 146 0 0,0 0 65 0 0,0 2 14 0 0,0 3-325 0 0,1-2-52 0 0,4 5 124 0 0,-3-5-143 0 0,1 0 44 0 0,0 3 64 0 0,1 0 84 0 0,7 16 103 0 0,-9-12-12 0 0,-2-7-340 0 0,0-1 1 0 0,0 1-1 0 0,0-1 0 0 0,1 1 0 0 0,-1-1 0 0 0,1 1 0 0 0,0 0-50 0 0,12 8 331 0 0,-6-1-206 0 0,-2 3 85 0 0,1 2 56 0 0,-4-13-189 0 0,-1 1-1 0 0,1 0 0 0 0,-1-1 0 0 0,1 1 0 0 0,0-1 0 0 0,2 2-76 0 0,5 8 293 0 0,3 9 299 0 0,-7-12-375 0 0,-3-3-104 0 0,2 1 26 0 0,-1 1-43 0 0,0 0-21 0 0,0 3-4 0 0,0-1 9 0 0,-2-7-44 0 0,0 0-1 0 0,-1 0 1 0 0,1-1-1 0 0,-1 1 1 0 0,0 0-1 0 0,0 0 1 0 0,0-1-1 0 0,-1 3-35 0 0,1-4 31 0 0,0 1 0 0 0,0 0 1 0 0,0 0-1 0 0,0 0 0 0 0,0 0 0 0 0,0 0 0 0 0,1 0 0 0 0,-1-1 1 0 0,1 1-1 0 0,-1 0 0 0 0,1 1-31 0 0,4 6 124 0 0,1 1 41 0 0,-3 0 41 0 0,-1-4 0 0 0,5 2-170 0 0,-3 2-52 0 0,-3-4-16 0 0,0-1-1 0 0,-1 1 1 0 0,1 0-1 0 0,-1 0 1 0 0,-1 0 32 0 0,1-2-14 0 0,0-1 37 0 0,0-3-107 0 0,0 0-8 0 0,0 0 27 0 0,0 0-23 0 0,0 0-62 0 0,0 0-154 0 0,0-3-277 0 0,0-10-24 0 0</inkml:trace>
  <inkml:trace contextRef="#ctx0" brushRef="#br0" timeOffset="467.91">332 82 4928 0 0,'0'0'141'0'0,"0"2"-6"0"0,0 2-111 0 0,0-1-24 0 0,-1-1 0 0 0,1 0 1 0 0,0 1-1 0 0,1-1 1 0 0,-1 0-1 0 0,0 1 1 0 0,1-1-1 0 0,-1 0 1 0 0,2 2-1 0 0,3 4 48 0 0,-2-3 33 0 0,-1 0 42 0 0,0 2 43 0 0,-1 2 46 0 0,1 2 359 0 0,4-1-92 0 0,-1-2-111 0 0,1 5 180 0 0,0-1-33 0 0,6 12 421 0 0,0-1-112 0 0,-1 0-109 0 0,-6-10-261 0 0,6-8-6 0 0,-8 0-222 0 0,1 1-49 0 0,3 8 69 0 0,-5-10-166 0 0,-2-2-47 0 0,1 0 1 0 0,0-1-1 0 0,-1 1 0 0 0,1 0 1 0 0,-1 0-1 0 0,0-1 1 0 0,0 1-1 0 0,1 0 0 0 0,-1 1-33 0 0,-1-3 10 0 0,1 1-1 0 0,0-1 0 0 0,0 1 0 0 0,0-1 0 0 0,0 1 0 0 0,0-1 1 0 0,0 1-1 0 0,0-1 0 0 0,0 0 0 0 0,0 1 0 0 0,0-1 1 0 0,0 1-1 0 0,1-1 0 0 0,-1 1 0 0 0,0-1 0 0 0,0 0 0 0 0,0 1 1 0 0,0-1-1 0 0,1 1 0 0 0,-1-1 0 0 0,0 0 0 0 0,0 1 1 0 0,1-1-1 0 0,-1 0 0 0 0,0 1 0 0 0,1-1 0 0 0,-1 0 0 0 0,0 0 1 0 0,1 1-1 0 0,-1-1 0 0 0,0 0 0 0 0,1 0 0 0 0,-1 0 1 0 0,1 1-1 0 0,-1-1 0 0 0,0 0 0 0 0,1 0 0 0 0,-1 0 0 0 0,1 0 1 0 0,-1 0-1 0 0,1 0 0 0 0,-1 0 0 0 0,0 0 0 0 0,1 0 1 0 0,-1 0-1 0 0,1 0 0 0 0,0 0-9 0 0,1 0 225 0 0,-2 0-7 0 0,0 3-2 0 0,0 10-21 0 0,0 0-73 0 0,0-10-33 0 0,0-3-7 0 0,0 0 14 0 0,0 0 66 0 0,0 0 29 0 0,0 0 8 0 0,-2-3-3 0 0,-5-6-115 0 0,2-8 184 0 0,4-2-13 0 0,0 6-194 0 0,1-19-29 0 0,0-36-126 0 0,1 65 97 0 0,-1-1 0 0 0,0 1 0 0 0,1-1 0 0 0,0 1 0 0 0,0 0 0 0 0,0-1 0 0 0,0 1 0 0 0,1-2 0 0 0,4-10 0 0 0,-1-12 0 0 0,11-9 0 0 0,-15 31 0 0 0,2 1 1 0 0,-1-1 0 0 0,0 1 0 0 0,1 0 0 0 0,0 0 0 0 0,1-1-1 0 0,0-2-7 0 0,2 1 0 0 0,-1 0 0 0 0,1 0 0 0 0,0 1 0 0 0,0 0 0 0 0,0 0 0 0 0,1 0 0 0 0,0 1 1 0 0,0 0-1 0 0,4-2 7 0 0,10-3-8 0 0,9-1 103 0 0,-28 9-86 0 0,0 1 1 0 0,0 0-1 0 0,0 0 1 0 0,0-1 0 0 0,0 2-1 0 0,0-1 1 0 0,0 0-1 0 0,0 0 1 0 0,0 1 0 0 0,0-1-1 0 0,0 1 1 0 0,-1-1-1 0 0,1 1 1 0 0,1 1-10 0 0,16 8-59 0 0,-6-7 10 0 0,-11-2 36 0 0,1-1 1 0 0,-1 1-1 0 0,0-1 0 0 0,0 1 1 0 0,1 0-1 0 0,-1 0 0 0 0,0 0 1 0 0,0 0-1 0 0,0 0 0 0 0,0 0 1 0 0,0 1-1 0 0,0-1 0 0 0,0 1 1 0 0,0-1 12 0 0,16 17-82 0 0,-6-5 70 0 0,1 0 57 0 0,4 4 41 0 0,-14-14-74 0 0,1 1 21 0 0,0 1 0 0 0,0 0 0 0 0,0 1 0 0 0,0-1 0 0 0,-1 1-33 0 0,1 0 12 0 0,-1-1-1 0 0,1 0 1 0 0,0 1-1 0 0,0-1 1 0 0,1 0-12 0 0,0 0 0 0 0,-1 1 0 0 0,1-1 0 0 0,-1 1 0 0 0,2 5 0 0 0,2 0 0 0 0,-2-2 0 0 0,-5-8 0 0 0,0 0 0 0 0,0 1 0 0 0,0-1 0 0 0,-1 0 0 0 0,1 1 0 0 0,0-1 0 0 0,0 1 0 0 0,-1-1 0 0 0,1 1 0 0 0,-1-1 0 0 0,1 1 0 0 0,-1 0 0 0 0,0-1 0 0 0,0 1 0 0 0,0 0 0 0 0,0-1 0 0 0,0 2 0 0 0,1 1 0 0 0,-1 0 0 0 0,0 0 0 0 0,1 0 0 0 0,0 0 0 0 0,0 0 0 0 0,0 0 0 0 0,1-1 0 0 0,-1 1 0 0 0,1 0 0 0 0,2 2 0 0 0,-4-3 0 0 0,1 0 0 0 0,0-1 0 0 0,0 1 0 0 0,-1 0 0 0 0,1 0 0 0 0,-1 0 0 0 0,0 0 0 0 0,0 0 0 0 0,0 0 0 0 0,-1 0 0 0 0,1 1 0 0 0,-1 5 0 0 0,1 56 0 0 0,0-64 0 0 0,0 0 0 0 0,0 0 0 0 0,0 0 0 0 0,0 0 0 0 0,0-1 0 0 0,0 1 0 0 0,0 0 0 0 0,0 0 0 0 0,0 0 0 0 0,-1 0 0 0 0,1-1 0 0 0,0 1 0 0 0,-1 0 0 0 0,1 0 0 0 0,-11 5 0 0 0,6 1 0 0 0,1-2-7 0 0,-3-4-34 0 0,5-1-63 0 0,2 0-48 0 0,-3 0-222 0 0,-10 0-36 0 0,-3 0-6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31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10336 0 0,'0'0'194'0'0,"0"1"-58"0"0,0 0-54 0 0,0-1-45 0 0,0 1-61 0 0,0 0-82 0 0,0 1-425 0 0,0-1 452 0 0,0-1 35 0 0,0 1 46 0 0,0 0 61 0 0,0-1 69 0 0,0 1 83 0 0,0-1 55 0 0,0 1 82 0 0,0 0 91 0 0,0-1 98 0 0,0 1 107 0 0,0 0 113 0 0,0 0 124 0 0,0-1-395 0 0,0 0 35 0 0,0 0-229 0 0,0 0-135 0 0,0 0-58 0 0,0 0-9 0 0,0 0-85 0 0,0 0-36 0 0,0 0-31 0 0,0 0-46 0 0,0 0-25 0 0,0 0-46 0 0,0 0-51 0 0,0 0-60 0 0,0 0-62 0 0,0 0-59 0 0,0 0-52 0 0,0 0-45 0 0,0 0-153 0 0,0 0-44 0 0,0 0-185 0 0,0 0-490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29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48 269 4656 0 0,'0'0'133'0'0,"0"3"-5"0"0,2 3-101 0 0,4 0-29 0 0,3-5 4 0 0,-2-1 30 0 0,-2 0 12 0 0,-3 0 79 0 0,-1 3 143 0 0,-1-3-232 0 0,0 1 0 0 0,0 0 0 0 0,0-1 1 0 0,0 1-1 0 0,1 0 0 0 0,-1 0 0 0 0,0-1 0 0 0,1 1 0 0 0,-1 0 0 0 0,0-1 0 0 0,1 1 0 0 0,-1-1 1 0 0,1 1-1 0 0,-1 0 0 0 0,1-1 0 0 0,-1 1 0 0 0,1-1 0 0 0,-1 1 0 0 0,1-1 0 0 0,-1 0 0 0 0,1 1 0 0 0,0-1 1 0 0,-1 0-1 0 0,1 1 0 0 0,0-1 0 0 0,-1 0 0 0 0,2 1-34 0 0,6 4 351 0 0,0 3-68 0 0,-8-5-164 0 0,0 0-58 0 0,0 1 16 0 0,1-1 72 0 0,1 0 84 0 0,-1-2-69 0 0,0 1 37 0 0,25 24 783 0 0,-24-24-801 0 0,-1-1-33 0 0,0 2 61 0 0,0 0-75 0 0,-1 1-70 0 0,0-1-15 0 0,1 0 54 0 0,0 0-26 0 0,2 0 40 0 0,5 6 363 0 0,-2-2-152 0 0,-2-3-171 0 0,-2 0-89 0 0,0 0-77 0 0,3 22 351 0 0,0-15-165 0 0,3 4 145 0 0,1 1-30 0 0,-5-5-165 0 0,-3-7-81 0 0,0 0 0 0 0,0 0 0 0 0,-1 0 0 0 0,0 1 0 0 0,0 3-48 0 0,3 23 228 0 0,7 1 8 0 0,-5-3 16 0 0,1-14-74 0 0,-5-12-136 0 0,1 1-1 0 0,-1-1 1 0 0,0 0 0 0 0,0 1 0 0 0,-1-1-1 0 0,1 0 1 0 0,-1 1 0 0 0,1 1-42 0 0,-1 11 186 0 0,0-6-79 0 0,0 15 70 0 0,0-8-23 0 0,-1-8-91 0 0,0 12 72 0 0,5-6 12 0 0,0-8-117 0 0,1 1 70 0 0,-5-6-74 0 0,1-1 1 0 0,0 1-1 0 0,-1 0 0 0 0,1-1 0 0 0,-1 1 0 0 0,1 0 0 0 0,-1-1 1 0 0,0 1-1 0 0,1 0 0 0 0,-1-1 0 0 0,0 1 0 0 0,0 1-26 0 0,-3 6 76 0 0,-8 4 16 0 0,9-10-17 0 0,2 0-3 0 0,0 7 1 0 0,0-7 6 0 0,0-1-2 0 0,0 9-5 0 0,0-8 13 0 0,0-3-46 0 0,0 0-135 0 0,0 0-57 0 0,-1 0 64 0 0,1 0-63 0 0,-1 0-78 0 0,1 0 69 0 0,-1 0-37 0 0,0 0-38 0 0,0 0-37 0 0,-1 0-372 0 0,0 0 89 0 0,0 0-51 0 0,-1 0-716 0 0,1 0-562 0 0,2 0-1072 0 0</inkml:trace>
  <inkml:trace contextRef="#ctx0" brushRef="#br0" timeOffset="640.52">1 127 6536 0 0,'13'-13'141'0'0,"-10"10"23"0"0,-3 1 13 0 0,0-11-19 0 0,0 4-108 0 0,0 4 25 0 0,0 3 77 0 0,0 2 175 0 0,0 0 294 0 0,0 0 19 0 0,2-3-33 0 0,4-2-369 0 0,-1 0-38 0 0,-3 2 162 0 0,1 3-12 0 0,-3 0-336 0 0,1 0-1 0 0,-1 0 0 0 0,1 0 1 0 0,-1 0-1 0 0,1 0 1 0 0,-1 0-1 0 0,0 0 0 0 0,1 0 1 0 0,-1 0-1 0 0,1 0 1 0 0,-1 0-1 0 0,0 0 0 0 0,1-1 1 0 0,-1 1-1 0 0,1 0 0 0 0,-1 0 1 0 0,0 0-1 0 0,1-1 1 0 0,-1 1-1 0 0,0 0 0 0 0,1-1 1 0 0,-1 1-1 0 0,0 0 0 0 0,1 0 1 0 0,-1-1-1 0 0,0 1 1 0 0,0-1-1 0 0,0 1 0 0 0,1 0 1 0 0,-1-1-1 0 0,0 1-13 0 0,5-7 175 0 0,5 0 38 0 0,11-2 26 0 0,-18 8-212 0 0,0 1 1 0 0,0 0-1 0 0,0-1 1 0 0,0 1-1 0 0,0 0 1 0 0,0 0-1 0 0,0 1-27 0 0,2-1 49 0 0,-1 0 0 0 0,1 0 0 0 0,-1 0 0 0 0,1-1 0 0 0,-1 1-1 0 0,1-1 1 0 0,3-1-49 0 0,2-3 60 0 0,8-1 42 0 0,1 4 24 0 0,-9 2-72 0 0,10 1 49 0 0,-3-5 14 0 0,-12 2-93 0 0,2 0 17 0 0,0 0 1 0 0,0 0-1 0 0,0 0 0 0 0,0 1 0 0 0,0 0 1 0 0,7 0-42 0 0,15 1 123 0 0,41 0 242 0 0,-30 0-213 0 0,-21 2-69 0 0,-3 4-23 0 0,-1 0-11 0 0,1-4 16 0 0,-14-2-61 0 0,1 0 0 0 0,-1 1 0 0 0,0 0 0 0 0,1-1 1 0 0,-1 1-1 0 0,0 0 0 0 0,0 0 0 0 0,0 0 0 0 0,0 0 0 0 0,0 1 0 0 0,0-1 1 0 0,0 1-1 0 0,0-1 0 0 0,0 1 0 0 0,0 0 0 0 0,-1-1 0 0 0,1 1 0 0 0,-1 0 1 0 0,1 0-5 0 0,0 1 7 0 0,1 0 1 0 0,-1-1-1 0 0,1 1 1 0 0,0-1 0 0 0,0 1-1 0 0,0-1 1 0 0,1 0-8 0 0,-3-1 0 0 0,0-1 1 0 0,0 0-1 0 0,-1 1 0 0 0,1-1 0 0 0,0 0 1 0 0,0 1-1 0 0,0-1 0 0 0,0 1 1 0 0,-1-1-1 0 0,1 1 0 0 0,0 0 1 0 0,-1-1-1 0 0,1 1 0 0 0,0 0 0 0 0,-1 0 1 0 0,1-1-1 0 0,-1 1 0 0 0,1 0 1 0 0,-1 0-1 0 0,1 0 0 0 0,-1 0 1 0 0,0-1-1 0 0,1 1 0 0 0,-1 0 1 0 0,0 0-1 0 0,0 0 0 0 0,0 0 0 0 0,1 0 1 0 0,-1 0-1 0 0,0 0 0 0 0,0 0 1 0 0,0 0-1 0 0,-1 0 0 0 0,1 0 1 0 0,0 0-1 0 0,0 0 0 0 0,0 6 0 0 0,-1 10 26 0 0,1-15-18 0 0,0-1 1 0 0,-1 1-1 0 0,1 0 0 0 0,-1 0 1 0 0,1 0-1 0 0,-1 0 0 0 0,0 0 1 0 0,0 0-1 0 0,0-1 0 0 0,0 1 1 0 0,0 0-1 0 0,0-1 1 0 0,0 1-1 0 0,0-1 0 0 0,-1 1 1 0 0,0 0-9 0 0,-1 2 18 0 0,0-1 1 0 0,0 1-1 0 0,1 0 1 0 0,0 0 0 0 0,-1 0-1 0 0,2 1 1 0 0,-1-1-1 0 0,0 2-18 0 0,-9 16 85 0 0,9-18-60 0 0,-1-1-1 0 0,1 1 1 0 0,-1-1 0 0 0,0 0 0 0 0,0 0-1 0 0,0 0 1 0 0,0 0 0 0 0,-1-1 0 0 0,-1 2-25 0 0,-14 7 116 0 0,2 1-50 0 0,12-8-43 0 0,0 0 0 0 0,0-1 0 0 0,0 1 0 0 0,-1-1 0 0 0,1-1 0 0 0,-5 2-23 0 0,-17 8 153 0 0,5 3-93 0 0,14-10-49 0 0,1-1 1 0 0,-1 1 0 0 0,0-1 0 0 0,0-1 0 0 0,-3 2-12 0 0,8-4 1 0 0,0 0 0 0 0,0 0 1 0 0,0 1-1 0 0,1-1 0 0 0,-1 1 1 0 0,1-1-1 0 0,-1 1 0 0 0,1 0-1 0 0,-6 11 43 0 0,-5-8-32 0 0,-3 6-1 0 0,3-6 33 0 0,13-5-43 0 0,0 1 1 0 0,-1-1-1 0 0,1 0 0 0 0,0 1 1 0 0,0-1-1 0 0,0 0 0 0 0,0 1 1 0 0,-1-1-1 0 0,1 0 0 0 0,0 1 1 0 0,0-1-1 0 0,0 0 0 0 0,0 1 1 0 0,0-1-1 0 0,0 0 0 0 0,0 1 1 0 0,0-1-1 0 0,0 0 0 0 0,0 1 1 0 0,0-1-1 0 0,0 0 0 0 0,0 1 1 0 0,0-1-1 0 0,1 0 0 0 0,-1 1 1 0 0,0-1-1 0 0,0 0 0 0 0,0 1 1 0 0,0-1-1 0 0,1 0 1 0 0,-1 1-1 0 0,1-1 0 0 0,-1 1 0 0 0,1-1 0 0 0,0 0 0 0 0,0 1 0 0 0,0-1 0 0 0,-1 0 0 0 0,1 0 0 0 0,0 0 0 0 0,0 0 0 0 0,0 1 0 0 0,0-1 0 0 0,0 0 0 0 0,-1 0 0 0 0,2-1 0 0 0,10 1 0 0 0,-9-1 0 0 0,0 1 0 0 0,0 0 0 0 0,1 0 0 0 0,-1 0 0 0 0,0 0 0 0 0,0 1 0 0 0,1-1 0 0 0,-1 1 0 0 0,0 0 0 0 0,0 0 0 0 0,5 4 0 0 0,-6-4 0 0 0,-1 0 0 0 0,1 0 0 0 0,-1 0 0 0 0,1-1 0 0 0,-1 1 0 0 0,1 0 0 0 0,-1-1 0 0 0,1 1 0 0 0,-1-1 0 0 0,1 0 0 0 0,0 1 0 0 0,-1-1 0 0 0,1 0 0 0 0,0 0 0 0 0,5 0 0 0 0,0 1 0 0 0,0 0 0 0 0,0 0 0 0 0,0 1 0 0 0,-1 0 0 0 0,1 0 0 0 0,0 0 0 0 0,-2 0 0 0 0,-1-1 0 0 0,-1 0 0 0 0,1 0 0 0 0,0 0 0 0 0,-1-1 0 0 0,1 0 0 0 0,-1 0 0 0 0,1 0 0 0 0,0 0 0 0 0,1 0 0 0 0,7-1 0 0 0,4 1-1 0 0,-9-1-9 0 0,1 1-1 0 0,0 0 0 0 0,0 1 1 0 0,-1 0-1 0 0,3 1 11 0 0,21 8-10 0 0,1-5 10 0 0,-1 6 0 0 0,-13-7 0 0 0,-10-3 0 0 0,-1 1 0 0 0,1 0 0 0 0,-1 1 0 0 0,0 0 0 0 0,1 0 0 0 0,15 7 0 0 0,-14-6 0 0 0,1 0 0 0 0,-1 1 0 0 0,6 4 0 0 0,-4-2 0 0 0,-4-3 0 0 0,-1-1 0 0 0,0 2 0 0 0,-1-1 0 0 0,5 4 0 0 0,-8-5 0 0 0,1-1 0 0 0,0 0 0 0 0,0 0 0 0 0,0-1 0 0 0,0 1 0 0 0,1 0 0 0 0,-2-1 0 0 0,0-1 0 0 0,0 1 0 0 0,0 0 0 0 0,-1 0 0 0 0,1 1 0 0 0,0-1 0 0 0,-1 0 0 0 0,1 0 0 0 0,-1 1 0 0 0,1-1 0 0 0,-1 1 0 0 0,1-1 0 0 0,-1 2 0 0 0,5 10 0 0 0,4-8 0 0 0,-5 6 0 0 0,6-6 12 0 0,-10-2-4 0 0,0-1 0 0 0,-1 1 0 0 0,1 0 0 0 0,-1 0 0 0 0,0 0 0 0 0,0-1 0 0 0,0 1 0 0 0,0 0 0 0 0,0 0 0 0 0,0 0 1 0 0,-1-1-1 0 0,1 1 0 0 0,-1 0 0 0 0,0 0-8 0 0,0-2 2 0 0,1-1 0 0 0,-1 0 0 0 0,1 0 0 0 0,-1 1 0 0 0,0-1 0 0 0,1 0 0 0 0,-1 0 0 0 0,0 1 0 0 0,1-1 0 0 0,-1 0 0 0 0,0 0 0 0 0,1 0 0 0 0,-1 0 0 0 0,0 0 1 0 0,0 0-3 0 0,1 0 0 0 0,0 0 1 0 0,0 0 1 0 0,0 0 0 0 0,0 0-1 0 0,0 0 1 0 0,0 0 0 0 0,0 0-1 0 0,0 0 1 0 0,0 0 0 0 0,0 0-1 0 0,0 0 1 0 0,-1 0 0 0 0,1 0-1 0 0,0 0 1 0 0,0 0 0 0 0,0 0-1 0 0,0 0 1 0 0,0 0 0 0 0,0 0 0 0 0,0 0-1 0 0,0 0 1 0 0,0 0 0 0 0,0 0-1 0 0,0 0 1 0 0,-1 0 0 0 0,1 0-1 0 0,0 0 1 0 0,0 0 0 0 0,0 0-1 0 0,0 0 1 0 0,0 0 0 0 0,0 0-1 0 0,0 0 1 0 0,0 0 0 0 0,0 0-1 0 0,0 1 1 0 0,0-1 0 0 0,0 0 0 0 0,0 0-1 0 0,0 0 1 0 0,0 0 0 0 0,0 0-1 0 0,0 0 1 0 0,0 0 0 0 0,0 0-1 0 0,0 0 1 0 0,0 0 0 0 0,0 1-1 0 0,0-1 1 0 0,0 0 0 0 0,0 0-1 0 0,0 0 1 0 0,0 0 0 0 0,0 0-1 0 0,0 0 1 0 0,0 0 0 0 0,0 0 0 0 0,0 0-2 0 0,0 4 36 0 0,0-2-22 0 0,0-1 1 0 0,0 1-1 0 0,0 0 1 0 0,0 0-1 0 0,0 0 1 0 0,0 0-1 0 0,0-1 1 0 0,-1 1-1 0 0,1 0 1 0 0,-1 0 0 0 0,0 1-15 0 0,-9 2 101 0 0,3 6 16 0 0,7-10-108 0 0,-1 0 0 0 0,1 0 0 0 0,0 0-1 0 0,-1 0 1 0 0,0 0 0 0 0,1 0 0 0 0,-1 0 0 0 0,0 0 0 0 0,1 0-1 0 0,-1 0 1 0 0,0 0 0 0 0,0-1 0 0 0,0 1 0 0 0,1 0 0 0 0,-1-1 0 0 0,-1 1-9 0 0,-23 11 214 0 0,21-11-181 0 0,0 0-1 0 0,0 1 0 0 0,0-1 1 0 0,-1-1-1 0 0,1 1 0 0 0,0-1 1 0 0,-2 1-33 0 0,-13 1 155 0 0,1 4-32 0 0,7-1-51 0 0,-2-1 31 0 0,2-1-39 0 0,-10 2-2 0 0,6-1-23 0 0,-13 0 51 0 0,-5-5-15 0 0,10 0-21 0 0,-43 1 34 0 0,40 0-20 0 0,4 3-11 0 0,5 3-41 0 0,14-5-16 0 0,1 0-1 0 0,0 0 1 0 0,0 0 0 0 0,0-1 0 0 0,0 1 0 0 0,-1-1-1 0 0,1 1 1 0 0,0-1 0 0 0,-1 0 0 0 0,1 0 0 0 0,0 0-1 0 0,-1 0 1 0 0,1 0 0 0 0,0 0 0 0 0,0-1-1 0 0,-2 0 1 0 0,-9-5 1 0 0,11 5-2 0 0,1 0 0 0 0,0 0 0 0 0,-1 1 0 0 0,1-1 0 0 0,-1 0-1 0 0,1 1 1 0 0,-1 0 0 0 0,1-1 0 0 0,-1 1 0 0 0,1 0 0 0 0,-1-1 0 0 0,0 1 0 0 0,1 0 1 0 0,-6 0-83 0 0,1 0 45 0 0,-16 0 34 0 0,13 0-34 0 0,3 0-21 0 0,1 0-38 0 0,-1 0-58 0 0,0 0-65 0 0,0 0-75 0 0,0 0-85 0 0,-10-2-788 0 0,0-12-57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4:41.872"/>
    </inkml:context>
    <inkml:brush xml:id="br0">
      <inkml:brushProperty name="height" value="0.053" units="cm"/>
    </inkml:brush>
  </inkml:definitions>
  <inkml:trace contextRef="#ctx0" brushRef="#br0">32 364 6448 0 0,'0'0'136'0'0,"0"0"32"0"0,0-15 8 0 0,0 15 16 0 0,0 0-192 0 0,0 0 0 0 0,0 0 0 0 0,0 0 0 0 0,0 0 216 0 0,0 0 8 0 0,0 0 0 0 0,0 0 0 0 0,16 0-112 0 0,-16 0-16 0 0,16-16-8 0 0,-1 16 0 0 0,1 0-88 0 0,-16 0 0 0 0,16 0 0 0 0,0 0 64 0 0,-1 0 32 0 0,1 0 0 0 0,0 0 0 0 0,0-16 0 0 0,0 16 32 0 0,-1 0 0 0 0,1 0 8 0 0,0 0 0 0 0,15 0-40 0 0,-15 0-16 0 0,0-16 0 0 0,16 16 0 0 0,-17 0-8 0 0,17 0 0 0 0,-16 0 0 0 0,-1 0 0 0 0,17 0 24 0 0,-16-16 8 0 0,15 16 0 0 0,1 0 0 0 0,-16 0 32 0 0,15 0 8 0 0,-15 0 0 0 0,16 16 0 0 0,-1-16 0 0 0,-15 0 0 0 0,15 0 0 0 0,1 0 0 0 0,-16 0-40 0 0,15 0-8 0 0,1 0 0 0 0,-16 0 0 0 0,15 0-8 0 0,1-16-8 0 0,-1 16 0 0 0,1 0 0 0 0,-1 0 8 0 0,1 0 0 0 0,-1 0 0 0 0,17 0 0 0 0,-17 0-88 0 0,17 0 0 0 0,-17 0 0 0 0,1-15 64 0 0,15 15-64 0 0,-15 0 0 0 0,-1 0 0 0 0,17 0 64 0 0,-17 0-64 0 0,1 0 0 0 0,15 0 0 0 0,-15 0 64 0 0,15-16-64 0 0,-16 16 64 0 0,1 0-64 0 0,15 0 64 0 0,-15 0 0 0 0,15 0 0 0 0,1 0 0 0 0,-1 16 0 0 0,-16-16-64 0 0,17 0 0 0 0,-17 0 0 0 0,17 0 0 0 0,-1 0 0 0 0,-16 0 0 0 0,17 0 0 0 0,-17 0 0 0 0,17 0 0 0 0,-1 0 0 0 0,0 0 64 0 0,1-16-64 0 0,-17 16 0 0 0,32 16 64 0 0,-31-16-64 0 0,31 0 0 0 0,-31 0 0 0 0,15 0 64 0 0,0 0-64 0 0,1 0 0 0 0,-1 0 72 0 0,-16 0-72 0 0,17 0 80 0 0,-1 0-80 0 0,0 0 88 0 0,1 0-88 0 0,-1-16 96 0 0,0 16-96 0 0,17 0 80 0 0,-17 0-80 0 0,0 0 64 0 0,1 0-64 0 0,-1 0 0 0 0,0 16 0 0 0,0-16 64 0 0,1-16-64 0 0,-1 16 64 0 0,0 0 0 0 0,-15 0 0 0 0,15 0 0 0 0,1-16 24 0 0,-1 16 0 0 0,0 0 0 0 0,-15 0 0 0 0,15 0-24 0 0,1 0-64 0 0,-17 0 96 0 0,16 0-32 0 0,1 0-64 0 0,-17 0 0 0 0,17 0 0 0 0,-17 0 64 0 0,1 0 0 0 0,-1 0-64 0 0,1 0 96 0 0,15 0-32 0 0,-15-16 8 0 0,15 16 0 0 0,-31 0 0 0 0,31 0 0 0 0,1 0 56 0 0,-1 0 16 0 0,-16 0 0 0 0,-15 0 0 0 0,31 0-144 0 0,-15 0-128 0 0,-16 16 32 0 0,15-16 0 0 0,-15 0 96 0 0,0 0-72 0 0,0 16 72 0 0,15-16-64 0 0,-31 0-224 0 0,0 0-32 0 0,32 16-16 0 0,-32-16-5496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3.7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257 52 7744 0 0,'0'0'174'0'0,"0"0"29"0"0,-3 0 12 0 0,-11-3-35 0 0,3-6-117 0 0,8 4-9 0 0,-1-2 89 0 0,1 0 154 0 0,2 7-271 0 0,1-1-1 0 0,0 1 1 0 0,-1 0 0 0 0,1 0-1 0 0,-1-1 1 0 0,1 1 0 0 0,0 0-1 0 0,-1 0 1 0 0,1-1 0 0 0,-1 1-1 0 0,1 0 1 0 0,-1 0 0 0 0,1 0-1 0 0,-1 0 1 0 0,1 0 0 0 0,-1 0-1 0 0,1 0 1 0 0,-1 0 0 0 0,1 0-1 0 0,-1 0-25 0 0,-5-3 558 0 0,-5-8-13 0 0,8 8-62 0 0,0 3-31 0 0,1 0-385 0 0,-2 0 70 0 0,-1-1 119 0 0,-14 1 639 0 0,12 1-575 0 0,0 0-140 0 0,5 0-143 0 0,0 0-41 0 0,-15 10 294 0 0,11-8-234 0 0,6-3-48 0 0,-1 0 1 0 0,0 0 0 0 0,0 1 0 0 0,1-1-1 0 0,-1 0 1 0 0,0 1 0 0 0,1-1 0 0 0,-1 1-1 0 0,1-1 1 0 0,-1 1 0 0 0,1-1 0 0 0,-1 1-1 0 0,1-1 1 0 0,-1 1 0 0 0,1 0 0 0 0,-1-1-1 0 0,1 1 1 0 0,0-1 0 0 0,-1 1 0 0 0,1 0-1 0 0,0 0 1 0 0,-1 0-9 0 0,-1 4 28 0 0,-1-1-7 0 0,1-1-1 0 0,-1 1 0 0 0,0-1 0 0 0,0 0 1 0 0,0 0-1 0 0,-3 3-20 0 0,3-4 12 0 0,-1 1 0 0 0,1 0 0 0 0,0 1 0 0 0,0-1 0 0 0,1 1 0 0 0,-3 2-12 0 0,-12 28 53 0 0,11-20-42 0 0,2-11-11 0 0,-3 3 0 0 0,1 20 0 0 0,-5-7 0 0 0,10-17 0 0 0,1 0 0 0 0,-1 0 0 0 0,1-1 0 0 0,0 1 0 0 0,-1 0 0 0 0,1 0 0 0 0,0 0 0 0 0,0 0 0 0 0,0-1 0 0 0,0 1 0 0 0,0 47 0 0 0,-1-44 0 0 0,2-3 0 0 0,13 25 0 0 0,-10-20 0 0 0,-4-6 0 0 0,0-1 0 0 0,0 1 0 0 0,0-1 0 0 0,1 1 0 0 0,-1-1 0 0 0,0 1 0 0 0,0-1 0 0 0,1 1 0 0 0,-1-1 0 0 0,0 1 0 0 0,1-1 0 0 0,-1 0 0 0 0,0 1 0 0 0,1-1 0 0 0,-1 1 0 0 0,1-1 0 0 0,-1 0 0 0 0,1 1 0 0 0,-1-1 0 0 0,1 0 0 0 0,-1 0 0 0 0,1 1 0 0 0,-1-1 0 0 0,1 0 0 0 0,-1 0 0 0 0,1 0 0 0 0,-1 0 0 0 0,1 0 0 0 0,-1 0 0 0 0,1 0 0 0 0,0 0 0 0 0,-1 0 0 0 0,1 0 0 0 0,-1 0 0 0 0,1 0 0 0 0,-1 0 0 0 0,1 0 0 0 0,-1 0 0 0 0,6 0 20 0 0,-3 0 4 0 0,-1 0 1 0 0,1 0-1 0 0,-1 0 0 0 0,1 0 1 0 0,0 0-1 0 0,-1 0 1 0 0,1-1-1 0 0,-1 1 0 0 0,1-1 1 0 0,-1 0-25 0 0,24-13 202 0 0,0-1-30 0 0,-14 10-98 0 0,0-1 1 0 0,-6 1-17 0 0,1-1 33 0 0,7-6 46 0 0,-7 9-72 0 0,-6 3-58 0 0,-1 0-1 0 0,1 0 0 0 0,-1-1 0 0 0,1 1 1 0 0,-1 0-1 0 0,1 0 0 0 0,-1-1 0 0 0,1 1 1 0 0,-1 0-1 0 0,1 0 0 0 0,-1-1 0 0 0,1 1 1 0 0,-1-1-1 0 0,0 1 0 0 0,1 0 0 0 0,-1-1 0 0 0,0 1 1 0 0,1-1-1 0 0,-1 1 0 0 0,0-1 0 0 0,0 1 1 0 0,1-1-1 0 0,-1 1 0 0 0,0-1 0 0 0,0 1 1 0 0,0-1-1 0 0,0 1 0 0 0,0-1 0 0 0,0 0 1 0 0,0 1-1 0 0,0-1 0 0 0,0 1 0 0 0,0-1 1 0 0,0 1-1 0 0,0-1 0 0 0,0 1 0 0 0,0-1 1 0 0,0 0-7 0 0,2-10 90 0 0,2 8-42 0 0,-4 3-48 0 0,1 0 1 0 0,-1 0 0 0 0,1 0-1 0 0,-1-1 1 0 0,0 1 0 0 0,1 0-1 0 0,-1 0 1 0 0,0 0 0 0 0,1-1-1 0 0,-1 1 1 0 0,0 0 0 0 0,1 0-1 0 0,-1-1 1 0 0,0 1 0 0 0,1 0-1 0 0,-1-1 1 0 0,0 1-1 0 0,0 0 1 0 0,0-1 0 0 0,1 1-1 0 0,-1 0 1 0 0,0-1 0 0 0,0 1-1 0 0,0-1 0 0 0,1-3-3 0 0,0 0 0 0 0,0 0 0 0 0,-1 0 0 0 0,1 0 0 0 0,-1-1 1 0 0,0-2 2 0 0,0-5-79 0 0,0 9 7 0 0,0 3 4 0 0,3 3 4 0 0,2 3 59 0 0,18 18 8 0 0,-23-24 2 0 0,1 1 0 0 0,-1-1-1 0 0,0 1 1 0 0,1 0 0 0 0,-1-1 0 0 0,0 1-1 0 0,0-1 1 0 0,1 1 0 0 0,-1 0-1 0 0,0-1 1 0 0,0 1 0 0 0,0 0 0 0 0,0-1-1 0 0,0 1 1 0 0,0 0 0 0 0,0-1 0 0 0,0 1-5 0 0,0 4 33 0 0,3 3 82 0 0,8 15-33 0 0,-7-13-148 0 0,-4-1 25 0 0,-1-3 8 0 0,1-1 13 0 0,1-1-1 0 0,-1 0 1 0 0,1 1 0 0 0,0-1-1 0 0,0 0 1 0 0,0 0-1 0 0,1 0 1 0 0,0 0 0 0 0,-1 0-1 0 0,3 3 21 0 0,-3-4-7 0 0,0 0 0 0 0,0 0 1 0 0,0 0-1 0 0,-1 0 0 0 0,0 1 0 0 0,1-1 0 0 0,-1 0 0 0 0,0 0 0 0 0,0 0 0 0 0,-1 1 0 0 0,1 0 7 0 0,-1 5-22 0 0,1 54-77 0 0,0-4 86 0 0,0-50 13 0 0,-1-1 0 0 0,0 0 0 0 0,-1 1 0 0 0,0-1 0 0 0,-1 1 0 0 0,1 0 0 0 0,0-1 0 0 0,1 0 0 0 0,-1 0 0 0 0,1 1 0 0 0,1 0 0 0 0,1 5 0 0 0,-1 8 25 0 0,-4-4 30 0 0,-1-4-49 0 0,-4 12 76 0 0,-5 14 76 0 0,13-37-144 0 0,0 0 0 0 0,0 0 1 0 0,0-1-1 0 0,1 1 0 0 0,-2-1 0 0 0,1 1 0 0 0,0-1 1 0 0,0 1-1 0 0,-1-1 0 0 0,1 0 0 0 0,-1 0 0 0 0,0 1 1 0 0,0-1-1 0 0,0 0-14 0 0,-1 1 26 0 0,1 0 1 0 0,0 0-1 0 0,0 0 1 0 0,0 0-1 0 0,0 0 1 0 0,0 2-27 0 0,1-3 16 0 0,0 0 1 0 0,1 0 0 0 0,-2 0 0 0 0,1 0 0 0 0,0 0 0 0 0,0 0 0 0 0,-1-1 0 0 0,1 1 0 0 0,-1 0 0 0 0,1-1 0 0 0,-1 1 0 0 0,0-1 0 0 0,0 1-17 0 0,-13 6 115 0 0,-4 1 1 0 0,18-8-108 0 0,0 0 0 0 0,0-1-1 0 0,-1 1 1 0 0,1-1 0 0 0,0 0-1 0 0,0 1 1 0 0,0-1 0 0 0,0 0-1 0 0,0 0 1 0 0,-1 1-1 0 0,1-1 1 0 0,0 0 0 0 0,0 0-1 0 0,0 0 1 0 0,-1 0 0 0 0,0-1-8 0 0,-9 1 67 0 0,-9-1 53 0 0,14 1-80 0 0,4 1-35 0 0,0-1 1 0 0,0 0-1 0 0,0 0 0 0 0,1 0 1 0 0,-1 0-1 0 0,0 0 0 0 0,0-1 1 0 0,0 1-1 0 0,1 0 0 0 0,-1-1 1 0 0,0 1-1 0 0,-1-2-5 0 0,-2-12 21 0 0,0 6-134 0 0,-5-2 85 0 0,5 5-1 0 0,2 1-30 0 0,0 0-27 0 0,1 0-46 0 0,0 1-18 0 0,1-1-43 0 0,1 0-49 0 0,-1-1-54 0 0,1 3 45 0 0,0 1-38 0 0,0-3-389 0 0,0 1 94 0 0,-1 0-52 0 0,-1-4-746 0 0,-2-4-587 0 0,-6-9-1116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4.3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225 86 7520 0 0,'0'0'217'0'0,"-3"0"-6"0"0,-3 0-174 0 0,6 0-37 0 0,-1-1 1 0 0,1 1 0 0 0,0 0-1 0 0,-1 0 1 0 0,1 0 0 0 0,-1 0-1 0 0,1-1 1 0 0,0 1-1 0 0,-1 0 1 0 0,1 0 0 0 0,0-1-1 0 0,-1 1 1 0 0,1 0-1 0 0,0-1 1 0 0,-1 1 0 0 0,1 0-1 0 0,0-1 1 0 0,0 1-1 0 0,-1 0 1 0 0,1-1 0 0 0,0 0-1 0 0,-1-6 79 0 0,1 5 60 0 0,0 1 158 0 0,-3 1 263 0 0,1 0-483 0 0,0 0 59 0 0,-2 0 190 0 0,-6 0 603 0 0,7 0-686 0 0,1-1-59 0 0,0 1-101 0 0,0 0-48 0 0,1-1-58 0 0,0 0-66 0 0,-4-6 336 0 0,5 7-233 0 0,0-1 1 0 0,0 1 0 0 0,-1-1-1 0 0,1 1 1 0 0,0 0-1 0 0,0-1 1 0 0,-1 1 0 0 0,1-1-1 0 0,0 1 1 0 0,-1 0-1 0 0,1 0 1 0 0,0-1-1 0 0,-1 1 1 0 0,1 0 0 0 0,0-1-1 0 0,-1 1 1 0 0,1 0-1 0 0,-1 0 1 0 0,1 0 0 0 0,0-1-1 0 0,-1 1 1 0 0,1 0-1 0 0,-1 0 1 0 0,1 0-1 0 0,-1 0 1 0 0,1 0 0 0 0,-1 0-1 0 0,1 0 1 0 0,-1 0-1 0 0,1 0 1 0 0,-1 0-15 0 0,1 0 6 0 0,0 0-1 0 0,0 0 1 0 0,0 0-1 0 0,0 0 1 0 0,0 0-1 0 0,0 0 1 0 0,0 0-1 0 0,0 0 1 0 0,-1 0-1 0 0,1 0 1 0 0,0 0-1 0 0,0 0 1 0 0,0 0 0 0 0,0 0-1 0 0,0 0 1 0 0,0 0-1 0 0,0 0 1 0 0,0 0-1 0 0,0 0 1 0 0,-1 0-1 0 0,1 0 1 0 0,0 0-1 0 0,0 0 1 0 0,0 0 0 0 0,0 0-1 0 0,0 0 1 0 0,0 0-1 0 0,0 0 1 0 0,0 1-1 0 0,0-1 1 0 0,0 0-1 0 0,0 0 1 0 0,0 0-1 0 0,-1 0 1 0 0,1 0 0 0 0,0 0-1 0 0,0 0 1 0 0,0 0-1 0 0,0 0 1 0 0,0 0-1 0 0,0 1 1 0 0,0-1-1 0 0,0 0 1 0 0,0 0-1 0 0,0 0 1 0 0,0 0 0 0 0,0 0-1 0 0,0 0 1 0 0,0 0-1 0 0,0 0 1 0 0,0 0-1 0 0,0 1 1 0 0,0-1-1 0 0,0 0 1 0 0,0 0-1 0 0,0 0 1 0 0,0 0-6 0 0,1 1 13 0 0,-1-1 0 0 0,0 1 0 0 0,0-1 0 0 0,0 1 0 0 0,0-1 0 0 0,-1 1-1 0 0,1-1 1 0 0,0 1 0 0 0,0 0 0 0 0,0-1 0 0 0,0 1 0 0 0,0-1 0 0 0,-1 1 0 0 0,1-1 0 0 0,0 1 0 0 0,0-1 0 0 0,-1 1 0 0 0,1-1 0 0 0,-1 0 0 0 0,1 1-1 0 0,0-1 1 0 0,-1 1 0 0 0,1-1 0 0 0,-1 0 0 0 0,1 1 0 0 0,0-1 0 0 0,-1 0 0 0 0,1 1 0 0 0,-1-1 0 0 0,0 0 0 0 0,1 0 0 0 0,-1 0 0 0 0,1 1-1 0 0,-1-1 1 0 0,1 0 0 0 0,-1 0 0 0 0,1 0 0 0 0,-1 0 0 0 0,1 0 0 0 0,-1 0 0 0 0,0 0 0 0 0,1 0 0 0 0,-1 0 0 0 0,1 0 0 0 0,-1-1 0 0 0,0 1-13 0 0,1 0 11 0 0,-1 0 0 0 0,1 0 0 0 0,-1 0 0 0 0,1 0 1 0 0,-1 0-1 0 0,1 0 0 0 0,-1 0 0 0 0,1 0 0 0 0,-1 0 0 0 0,1 0 1 0 0,-1 0-1 0 0,0 0 0 0 0,1 0 0 0 0,-1 0 0 0 0,1 1 1 0 0,-1-1-1 0 0,1 0 0 0 0,-1 0 0 0 0,1 1 0 0 0,0-1 0 0 0,-1 0 1 0 0,1 1-1 0 0,-1-1 0 0 0,1 0 0 0 0,0 1 0 0 0,-1-1 0 0 0,1 1 1 0 0,0-1-1 0 0,-1 0 0 0 0,1 1 0 0 0,0-1 0 0 0,-1 1-11 0 0,-3 6 125 0 0,-11-1 41 0 0,8-1-81 0 0,-11 13 201 0 0,14-13-244 0 0,2-2-51 0 0,-4 9 59 0 0,5-9-38 0 0,0-1-1 0 0,0 1 1 0 0,0-1 0 0 0,0 0-1 0 0,-1 0 1 0 0,1 0 0 0 0,-2 2-12 0 0,-3 4 53 0 0,-22 38-42 0 0,11-12 42 0 0,16-30-52 0 0,-1 1 0 0 0,1-1 0 0 0,1 1 0 0 0,-1 0 1 0 0,1 0-1 0 0,0-1 0 0 0,0 1 0 0 0,0 0 0 0 0,1 3-1 0 0,0 10 1 0 0,-1-6-1 0 0,0-9 0 0 0,-1 1 0 0 0,1 0 0 0 0,1 0 0 0 0,-1 0 0 0 0,0-1 0 0 0,1 1 0 0 0,1 3 0 0 0,5-1 0 0 0,-3-3 0 0 0,2 11 0 0 0,5 3 0 0 0,-7-9-1 0 0,-4-8 3 0 0,0 1-1 0 0,0-1 1 0 0,0 1 0 0 0,0-1-1 0 0,1 1 1 0 0,-1-1-1 0 0,0 1 1 0 0,0-1-1 0 0,1 1 1 0 0,-1-1 0 0 0,0 0-1 0 0,1 1 1 0 0,-1-1-1 0 0,1 1 1 0 0,-1-1 0 0 0,1 0-1 0 0,-1 1 1 0 0,0-1-1 0 0,1 0 1 0 0,-1 1 0 0 0,1-1-1 0 0,-1 0 1 0 0,1 0-1 0 0,0 0 1 0 0,-1 0 0 0 0,1 1-1 0 0,-1-1 1 0 0,1 0-1 0 0,-1 0 1 0 0,1 0-1 0 0,-1 0 1 0 0,1 0 0 0 0,-1 0-1 0 0,1 0 1 0 0,0 0-1 0 0,-1-1 1 0 0,1 1 0 0 0,-1 0-2 0 0,17 0 150 0 0,20-1 223 0 0,-21-4-213 0 0,-1-6-41 0 0,-11 8-71 0 0,1-1 0 0 0,-1 1 0 0 0,0 0 0 0 0,1 1 0 0 0,2-2-48 0 0,17-12 210 0 0,-11 0-116 0 0,-8 5-22 0 0,-4 8-57 0 0,0 1 0 0 0,0-1 1 0 0,1 1-1 0 0,-1 0 0 0 0,0-1 1 0 0,1 1-1 0 0,0 0 0 0 0,0 0 1 0 0,0 0-16 0 0,-1 1 9 0 0,1 0 0 0 0,-1-1 0 0 0,0 1 0 0 0,0 0 0 0 0,1-1 0 0 0,-1 1 0 0 0,0-1 1 0 0,0 0-1 0 0,0 1 0 0 0,0-1 0 0 0,-1 0 0 0 0,1 1 0 0 0,0-1 0 0 0,-1 0 1 0 0,1 0-1 0 0,-1 1 0 0 0,0-1 0 0 0,0 0 0 0 0,1 0 0 0 0,-1 0-9 0 0,0 0 8 0 0,0 0-1 0 0,0 1 1 0 0,0-1-1 0 0,1 0 1 0 0,-1 1-1 0 0,1-1 1 0 0,-1 0 0 0 0,1 1-1 0 0,-1-1 1 0 0,1 1-1 0 0,0-1 1 0 0,0 1-1 0 0,0-1-7 0 0,6-12 48 0 0,-5 5-21 0 0,-1 0 1 0 0,0 0 0 0 0,-1-1 0 0 0,0 1 0 0 0,-1-7-28 0 0,1-7 79 0 0,0-10-50 0 0,0 0 28 0 0,0 19-68 0 0,0 11-44 0 0,0 3-17 0 0,0 3-5 0 0,0-1 70 0 0,1 1 0 0 0,-1-1 1 0 0,1 0-1 0 0,0 1 0 0 0,0-1 0 0 0,0 0 1 0 0,0 0-1 0 0,0 0 0 0 0,0 0 0 0 0,0 0 1 0 0,1 0-1 0 0,-1 0 0 0 0,1 0 0 0 0,0-1 1 0 0,-1 1-1 0 0,1-1 0 0 0,0 1 0 0 0,0-1 7 0 0,0 1-1 0 0,1 0 1 0 0,-1 0-1 0 0,0 0 0 0 0,0 0 0 0 0,0 0 0 0 0,0 0 0 0 0,-1 1 0 0 0,1-1 0 0 0,-1 0 1 0 0,1 1-1 0 0,-1 0 0 0 0,0-1 0 0 0,0 1 0 0 0,0 0 0 0 0,0-1 0 0 0,0 1 0 0 0,-1 0 1 0 0,1 2 0 0 0,-1-2 0 0 0,0-1 0 0 0,0 1 0 0 0,0 0 0 0 0,0-1 0 0 0,0 1 0 0 0,1-1 0 0 0,-1 1 0 0 0,1-1 0 0 0,0 1 0 0 0,0-1 0 0 0,0 1 0 0 0,0-1 0 0 0,0 0 0 0 0,0 1 0 0 0,1-1 0 0 0,-1 0 0 0 0,1 0 0 0 0,-1 0 0 0 0,2 1 0 0 0,5 6-1 0 0,1 7-45 0 0,-7-12 35 0 0,0 0 0 0 0,0-1 0 0 0,0 1 0 0 0,1-1 0 0 0,-1 1 1 0 0,2 0 10 0 0,5 6-50 0 0,-2 2 34 0 0,4 12 74 0 0,-1-2 68 0 0,18 29-34 0 0,-25-41-87 0 0,-3-6-67 0 0,0-2-93 0 0,0-1-202 0 0,3-1-360 0 0,11 0-41 0 0,3 0-8 0 0</inkml:trace>
  <inkml:trace contextRef="#ctx0" brushRef="#br0" timeOffset="418.14">685 69 8088 0 0,'0'0'182'0'0,"0"0"29"0"0,0 0 12 0 0,0 3-37 0 0,1 15-147 0 0,1-6 37 0 0,2-4 38 0 0,-1-2 41 0 0,2 2 162 0 0,-3 5 108 0 0,-2 2 152 0 0,3-10-12 0 0,8 11-42 0 0,-8 0-100 0 0,0 0-5 0 0,8-1 56 0 0,-8-10-48 0 0,-3 4-146 0 0,-1-5-173 0 0,1 0 0 0 0,0 0 0 0 0,0-1 0 0 0,0 1-1 0 0,0 0 1 0 0,1 0 0 0 0,0 0 0 0 0,-1-1 0 0 0,2 3-107 0 0,0-2 102 0 0,1 0-8 0 0,2 4 31 0 0,-3-2 37 0 0,0 0 72 0 0,-2-2-71 0 0,0 1 37 0 0,0-5-180 0 0,0 1 0 0 0,0 0 0 0 0,0-1 0 0 0,0 1 1 0 0,0 0-1 0 0,0-1 0 0 0,1 1 0 0 0,-1-1 0 0 0,0 1 1 0 0,0 0-1 0 0,0-1 0 0 0,1 1 0 0 0,-1-1 0 0 0,0 1 1 0 0,1-1-1 0 0,-1 1 0 0 0,1-1-20 0 0,-1 1 18 0 0,1-1 0 0 0,-1 1 1 0 0,1-1-1 0 0,-1 0 0 0 0,1 1 0 0 0,-1-1 1 0 0,1 0-1 0 0,0 0 0 0 0,-1 0 0 0 0,1 1 0 0 0,-1-1 1 0 0,1 0-1 0 0,0 0 0 0 0,-1 0 0 0 0,1 0 1 0 0,0 0-1 0 0,-1 0-18 0 0,3 0 290 0 0,-3 0-2 0 0,0 0-8 0 0,0 0-34 0 0,0 0-20 0 0,0 0-2 0 0,0 0-2 0 0,0 0-13 0 0,0 0-8 0 0,0 0-1 0 0,0 0-13 0 0,0-3-58 0 0,0-29 67 0 0,0-1-95 0 0,0 3-64 0 0,0-45-15 0 0,1 68-22 0 0,0 0 0 0 0,1 0 0 0 0,-1 1 0 0 0,1-1 0 0 0,1 1 0 0 0,-1-1 0 0 0,1 1 0 0 0,0 0 0 0 0,3-4 0 0 0,1-4 0 0 0,-6 12 0 0 0,0 0 1 0 0,0-1-1 0 0,0 1 0 0 0,-1-1 0 0 0,1 1 0 0 0,-1-1 0 0 0,0 1 0 0 0,1-1 0 0 0,-1 2-1 0 0,0 0 1 0 0,0-1-1 0 0,0 1 0 0 0,0 0 1 0 0,0 0-1 0 0,0 0 0 0 0,0 0 1 0 0,1 0-1 0 0,-1 0 1 0 0,0 0-1 0 0,1 0 0 0 0,-1 0 1 0 0,1 0-1 0 0,-1 0 0 0 0,1 0 1 0 0,0 0-1 0 0,-1 0 0 0 0,1 0 1 0 0,0 0-1 0 0,0 0 1 0 0,0 1-1 0 0,0-1 0 0 0,-1 0 1 0 0,1 1-1 0 0,0-1 0 0 0,1 0 1 0 0,12-5-64 0 0,-9-1 45 0 0,-5 7 17 0 0,1-1 0 0 0,-1 1 0 0 0,0-1 0 0 0,1 1 0 0 0,-1-1 0 0 0,0 1 0 0 0,1 0 0 0 0,-1-1 1 0 0,0 1-1 0 0,1-1 0 0 0,-1 1 0 0 0,1 0 0 0 0,-1-1 0 0 0,1 1 0 0 0,-1 0 0 0 0,0 0 0 0 0,1-1 0 0 0,-1 1 0 0 0,1 0 0 0 0,0 0 0 0 0,-1 0 0 0 0,1 0 0 0 0,-1 0 0 0 0,1 0 0 0 0,-1-1 0 0 0,1 1 0 0 0,-1 0 0 0 0,1 1 0 0 0,-1-1 0 0 0,1 0 0 0 0,-1 0 0 0 0,1 0 2 0 0,6 0-10 0 0,-5 0 4 0 0,0-1 0 0 0,0 1 0 0 0,-1 0 1 0 0,1 0-1 0 0,0 0 0 0 0,0 1 0 0 0,0-1 0 0 0,-1 0 0 0 0,1 1 0 0 0,0-1 1 0 0,0 1-1 0 0,1 0 6 0 0,2 10-27 0 0,10-5-26 0 0,-10-2 37 0 0,1 0 0 0 0,-1 0 1 0 0,1 1-1 0 0,-1 0 0 0 0,-1 0 1 0 0,1 0-1 0 0,-1 1 0 0 0,4 4 16 0 0,-3 4-64 0 0,10-5 48 0 0,-11-4 16 0 0,0 1 0 0 0,0 0 0 0 0,0 0 0 0 0,-1 0 0 0 0,1 1 0 0 0,-1 1 0 0 0,1-1 0 0 0,1 0 0 0 0,-1 0 0 0 0,1-1 0 0 0,2 2 0 0 0,-5-6 0 0 0,-1 0 0 0 0,1 0 0 0 0,-1 0 0 0 0,1 1 0 0 0,-1-1 0 0 0,0 0 0 0 0,0 0 0 0 0,0 1 0 0 0,0-1 0 0 0,0 0 0 0 0,0 1 0 0 0,-1-1 0 0 0,1 1 0 0 0,-1 0 0 0 0,4 11 0 0 0,11 15 0 0 0,-13-27 0 0 0,0 1 0 0 0,-1 1 0 0 0,1-1 0 0 0,0 0 0 0 0,-1 0 0 0 0,0 1 0 0 0,1-1 0 0 0,-1 0 0 0 0,-1 1 0 0 0,1-1 0 0 0,0 4 0 0 0,-1 33 10 0 0,0 2 16 0 0,0-39-178 0 0,0-3-78 0 0,0 0 103 0 0,0 0-65 0 0,0 0-89 0 0,0 0 86 0 0,0 0-41 0 0,0 0-45 0 0,0 0-44 0 0,0 0-38 0 0,0 0-36 0 0,0 0-258 0 0,0 0-59 0 0,0 0-46 0 0,0 0-33 0 0,0 0-1425 0 0,0 0-1260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1.6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 86 8576 0 0,'0'0'197'0'0,"0"0"24"0"0,0 0 17 0 0,-3 0-38 0 0,2 0-198 0 0,1 0 1 0 0,-1 0 0 0 0,0 0-1 0 0,0 0 1 0 0,1 0 0 0 0,-1 0-1 0 0,0 0 1 0 0,1 0 0 0 0,-1 0-1 0 0,0 1 1 0 0,0-1 0 0 0,1 0-1 0 0,-1 1 1 0 0,0-1 0 0 0,1 0-3 0 0,-5 8 46 0 0,1-3 85 0 0,-4-3 89 0 0,8-2-213 0 0,0 0 1 0 0,0 0-1 0 0,-1 0 1 0 0,1-1-1 0 0,0 1 0 0 0,0 0 1 0 0,0 0-1 0 0,0 0 0 0 0,0 0 1 0 0,0 0-1 0 0,0 0 0 0 0,0 0 1 0 0,0 0-1 0 0,-1 0 1 0 0,1 0-1 0 0,0 0 0 0 0,0 0 1 0 0,0 1-1 0 0,0-1 0 0 0,0 0 1 0 0,0 0-1 0 0,0 0 0 0 0,0 0 1 0 0,0 0-1 0 0,0 0 1 0 0,-1 0-1 0 0,1 0 0 0 0,0 0 1 0 0,0 0-1 0 0,0 0 0 0 0,0 0 1 0 0,0 0-1 0 0,0 0 1 0 0,0 0-1 0 0,0 0 0 0 0,0 1 1 0 0,0-1-1 0 0,0 0 0 0 0,0 0 1 0 0,0 0-1 0 0,0 0 0 0 0,0 0 1 0 0,0 0-1 0 0,0 0 1 0 0,0 0-1 0 0,0 0 0 0 0,0 1 1 0 0,0-1-1 0 0,0 0 0 0 0,0 0 1 0 0,0 0-1 0 0,0 0 1 0 0,0 0-1 0 0,0 0 0 0 0,0 0 1 0 0,0 0-1 0 0,0 0-7 0 0,0 29 843 0 0,0-26-515 0 0,0 0-38 0 0,0 2-224 0 0,0 2 86 0 0,0 19 567 0 0,0-16-494 0 0,3 4 32 0 0,2-3-61 0 0,-3-9-170 0 0,-1 0 1 0 0,0-1-1 0 0,-1 1 1 0 0,1 0-1 0 0,0 0 1 0 0,0-1-1 0 0,-1 1 1 0 0,1 0-1 0 0,-1 0 0 0 0,0 0 1 0 0,1 0-1 0 0,-1 0 1 0 0,0 0-27 0 0,2 9 117 0 0,4 2 13 0 0,1 1 10 0 0,-5-1-19 0 0,0-1-26 0 0,5 2 1 0 0,-6-13-83 0 0,0 1 0 0 0,0 0 0 0 0,0-1 0 0 0,-1 1-1 0 0,1 0 1 0 0,0 0 0 0 0,-1 0 0 0 0,1 0 0 0 0,-1-1 0 0 0,1 1 0 0 0,-1 0 0 0 0,0 0 0 0 0,0 0-13 0 0,0 0 11 0 0,0 0 0 0 0,0 0 1 0 0,1-1-1 0 0,-1 1 0 0 0,0 0 1 0 0,1 0-1 0 0,-1-1 0 0 0,1 1 1 0 0,0 0-1 0 0,0-1 0 0 0,-1 1 1 0 0,1-1-1 0 0,1 2-11 0 0,-1-1 9 0 0,0-1 0 0 0,0 1 0 0 0,0 0 0 0 0,0 0 0 0 0,0 0 0 0 0,0 0 0 0 0,-1 0 0 0 0,1 0 0 0 0,-1 0 0 0 0,1 0 0 0 0,-1 0 0 0 0,0 0 0 0 0,0 2-9 0 0,-1 6 25 0 0,1-7-15 0 0,0 0-1 0 0,-1 0 1 0 0,1 0 0 0 0,0 1 0 0 0,1-1-1 0 0,-1 0 1 0 0,0 0 0 0 0,1 0-1 0 0,0 1 1 0 0,0-1 0 0 0,0 1-10 0 0,4 4 11 0 0,-4-6-6 0 0,0-1 1 0 0,0 1 0 0 0,0-1 0 0 0,0 1-1 0 0,0 0 1 0 0,-1-1 0 0 0,1 1 0 0 0,0 0 0 0 0,-1-1-1 0 0,0 1 1 0 0,1 0 0 0 0,-1 0 0 0 0,0 0 0 0 0,0 0-6 0 0,0 14 5 0 0,0-4 87 0 0,0 2 68 0 0,0 4 59 0 0,0 4 49 0 0,0-19-231 0 0,0-3-84 0 0,0 0-127 0 0,0 0-93 0 0,0 0-384 0 0,0 0 363 0 0,0 0 151 0 0,0 0-34 0 0,0 0-5 0 0,0 0-34 0 0,0 0-41 0 0,0 0-44 0 0,0 0-48 0 0,0 0-45 0 0,0 0-40 0 0,0 0-34 0 0,0 0-133 0 0,0 0-33 0 0,0 0-1378 0 0</inkml:trace>
  <inkml:trace contextRef="#ctx0" brushRef="#br0" timeOffset="670.56">35 52 6272 0 0,'0'0'141'0'0,"0"-3"23"0"0,0-6-45 0 0,0 1-44 0 0,0-7 52 0 0,0 6-80 0 0,0 4 25 0 0,0 3 73 0 0,0 1 169 0 0,0 1 283 0 0,0 0 19 0 0,0 0-23 0 0,0 0-122 0 0,0 0-58 0 0,0 0-11 0 0,0 0-13 0 0,0 0-45 0 0,0 0-21 0 0,3 0-3 0 0,-2 0-305 0 0,1 0 45 0 0,5 0 149 0 0,5 0 218 0 0,-8 0-321 0 0,-2 0-43 0 0,1 0 209 0 0,-3 0-14 0 0,3 3-54 0 0,2 2-107 0 0,12 14 230 0 0,-16-18-295 0 0,0 1-1 0 0,0-1 1 0 0,0 1-1 0 0,0 0 1 0 0,0-1-1 0 0,0 1 1 0 0,-1 0-1 0 0,1-1 1 0 0,-1 1-1 0 0,1 0 1 0 0,-1 0-1 0 0,0 0 1 0 0,0 1-32 0 0,3-1 144 0 0,2 3-79 0 0,-1-1-19 0 0,-1-1 0 0 0,0 0-1 0 0,0 1 1 0 0,0-1 0 0 0,1 3-46 0 0,-3-4 8 0 0,0-1-1 0 0,0 1 0 0 0,-1-1 1 0 0,1 1-1 0 0,0 0 1 0 0,-1-1-1 0 0,0 1 0 0 0,1 0 1 0 0,-1 0-1 0 0,0-1 1 0 0,0 2-8 0 0,2 9 45 0 0,5 1-18 0 0,-1-4-17 0 0,16 42 97 0 0,-10-31-96 0 0,-9-6-11 0 0,-3-12 1 0 0,1 1-1 0 0,-1-1 1 0 0,1 1 0 0 0,0-1 0 0 0,0 1-1 0 0,0-1 1 0 0,0 0 0 0 0,0 1 0 0 0,0-1-1 0 0,1 0 1 0 0,-1 0 0 0 0,1 0-1 0 0,0 0 1 0 0,0 0-1 0 0,0 1 6 0 0,1 0 0 0 0,-1 1 0 0 0,1-1-1 0 0,-1 1 1 0 0,0 0 0 0 0,1 1-6 0 0,-2-2 3 0 0,1 1 0 0 0,1 0 0 0 0,-1-1 0 0 0,0 1 0 0 0,1-1 1 0 0,1 1-4 0 0,-3-3 0 0 0,0 1 1 0 0,0-1 0 0 0,1 0 0 0 0,-1 0 0 0 0,0 1-1 0 0,0-1 1 0 0,0 1 0 0 0,0-1 0 0 0,-1 1 0 0 0,1-1 0 0 0,0 1-1 0 0,0 0 1 0 0,-1-1 0 0 0,0 1 0 0 0,1 0 0 0 0,-1-1-1 0 0,1 2 0 0 0,-1-1 3 0 0,0 1-1 0 0,1-1 1 0 0,-1 0-1 0 0,1 0 1 0 0,-1 0-1 0 0,1 0 0 0 0,0 0 1 0 0,1 2-3 0 0,2 2 4 0 0,0 0 0 0 0,0 0 0 0 0,1-1 0 0 0,0 1 0 0 0,3 1-4 0 0,0 1 10 0 0,5 5 45 0 0,-3 1 57 0 0,-5-3 2 0 0,-5-9-102 0 0,1-1-1 0 0,-1 0 1 0 0,1 0-1 0 0,-1 0 1 0 0,1 1-1 0 0,-1-1 1 0 0,1 0-1 0 0,0 0 1 0 0,-1 0-1 0 0,1 0 1 0 0,0 0-1 0 0,0 0 1 0 0,0 0-1 0 0,0-1 1 0 0,0 1-1 0 0,0 0 1 0 0,0 0 0 0 0,1 0-12 0 0,5 2 66 0 0,1 2 13 0 0,-6 4-78 0 0,-2-6-66 0 0,3 0-8 0 0,8 8 26 0 0,-8-8 114 0 0,0-3 69 0 0,8 0-4 0 0,-5-3-4 0 0,-1-2-80 0 0,13-13 199 0 0,-13 12-182 0 0,-2 1 46 0 0,-3 0-68 0 0,0 3-29 0 0,0-1-1 0 0,0 1 1 0 0,0-1 0 0 0,0 1-1 0 0,0-1 1 0 0,0 1 0 0 0,1-1-1 0 0,0 1 1 0 0,0-2-14 0 0,4-5 10 0 0,-4 7-5 0 0,0 1 0 0 0,0-1 0 0 0,0 1 1 0 0,0-1-1 0 0,0 1 0 0 0,-1-1 1 0 0,1 0-1 0 0,0 0 0 0 0,-1 1 1 0 0,0-1-1 0 0,1 0 0 0 0,-1 0 1 0 0,0 1-1 0 0,0-2-5 0 0,0-4 12 0 0,0 4-7 0 0,-1 1 1 0 0,1 0-1 0 0,0-1 1 0 0,1 1 0 0 0,-1 0-1 0 0,0-1 1 0 0,1 1 0 0 0,-1 0-1 0 0,1 0 1 0 0,0-2-6 0 0,4-4 9 0 0,-4 6-9 0 0,0 1 0 0 0,0-1 0 0 0,0 1 0 0 0,0-1 0 0 0,0 0 1 0 0,0 1-1 0 0,-1-1 0 0 0,1 0 0 0 0,-1 1 0 0 0,1-1 0 0 0,-1 0 0 0 0,0 0 0 0 0,0 0 0 0 0,0 0 0 0 0,0-1 0 0 0,-1-9-4 0 0,1 6 13 0 0,-1 0-1 0 0,1-1 1 0 0,0 1-1 0 0,1 0 1 0 0,-1 0-1 0 0,1 0 1 0 0,0 0-1 0 0,1-1-8 0 0,3-4 0 0 0,-4 8 0 0 0,1-1 0 0 0,-1 1 0 0 0,0 0 0 0 0,0-1 0 0 0,0 1 0 0 0,0-1 0 0 0,0 1 0 0 0,-1-1 0 0 0,0-2 0 0 0,0 4 0 0 0,0 0 0 0 0,1 1 0 0 0,-1-1 0 0 0,0 0 0 0 0,1 0 0 0 0,-1 0 0 0 0,1 1 0 0 0,0-1 0 0 0,-1 0 0 0 0,1 1 0 0 0,0-1 0 0 0,0 1 0 0 0,0-1 0 0 0,0 1 0 0 0,4-8 0 0 0,18-42 0 0 0,-11 34 0 0 0,-9 10 0 0 0,-3 6 0 0 0,0 1-1 0 0,0-1 1 0 0,0 1 0 0 0,0-1 0 0 0,1 1-1 0 0,-1-1 1 0 0,0 1 0 0 0,0-1-1 0 0,1 1 1 0 0,-1-1 0 0 0,0 1 0 0 0,1 0-1 0 0,-1-1 1 0 0,0 1 0 0 0,1-1-1 0 0,-1 1 1 0 0,0 0 0 0 0,1-1 0 0 0,-1 1-1 0 0,1 0 1 0 0,-1 0 0 0 0,1-1-1 0 0,-1 1 1 0 0,0 0 0 0 0,1 0 0 0 0,-1 0-1 0 0,1 0 1 0 0,-1 0 0 0 0,1-1-1 0 0,-1 1 1 0 0,1 0 0 0 0,-1 0 0 0 0,1 0-1 0 0,-1 0 1 0 0,1 1 0 0 0,0-1 0 0 0,4-3-43 0 0,7-9 20 0 0,-10 10-37 0 0,1 2 0 0 0,26 0 36 0 0,-29 0 24 0 0,0-1-1 0 0,0 1 0 0 0,0 0 0 0 0,0 0 0 0 0,0 0 0 0 0,0 0 1 0 0,0 0-1 0 0,1 0 0 0 0,-1 0 0 0 0,0 0 0 0 0,0 0 0 0 0,0 0 1 0 0,0 0-1 0 0,0 0 0 0 0,0 0 0 0 0,0 0 0 0 0,0 0 0 0 0,0 0 0 0 0,1 0 1 0 0,-1 0-1 0 0,0 1 0 0 0,0-1 0 0 0,0 0 0 0 0,0 0 0 0 0,0 0 1 0 0,0 0-1 0 0,0 0 0 0 0,0 0 0 0 0,0 0 0 0 0,0 0 0 0 0,0 0 1 0 0,0 0-1 0 0,0 0 0 0 0,1 0 0 0 0,-1 0 0 0 0,0 0 0 0 0,0 1 1 0 0,0-1-1 0 0,0 0 0 0 0,0 0 0 0 0,0 0 0 0 0,0 0 0 0 0,0 0 0 0 0,0 0 1 0 0,0 0-1 0 0,0 0 0 0 0,0 0 0 0 0,0 1 0 0 0,0-1 0 0 0,0 0 1 0 0,0 0-1 0 0,0 0 0 0 0,0 0 0 0 0,0 0 0 0 0,0 0 0 0 0,0 0 1 0 0,0 0-1 0 0,0 1 1 0 0,0 0-1 0 0,0 0 1 0 0,0-1-1 0 0,0 1 1 0 0,0 0-1 0 0,0-1 1 0 0,1 1-1 0 0,-1 0 1 0 0,0-1-1 0 0,1 1 1 0 0,-1 0-1 0 0,0-1 1 0 0,1 1-1 0 0,-1-1 1 0 0,1 1-1 0 0,-1-1 1 0 0,1 1-1 0 0,-1-1 0 0 0,1 1 1 0 0,-1-1-1 0 0,1 1 1 0 0,-1-1-1 0 0,1 1 1 0 0,0-1 0 0 0,-1 0-1 0 0,1 1 1 0 0,-1-1 0 0 0,1 1-1 0 0,0-1 1 0 0,-1 1-1 0 0,1-1 1 0 0,-1 1-1 0 0,0-1 1 0 0,1 1-1 0 0,-1-1 1 0 0,1 1-1 0 0,-1 0 1 0 0,0-1-1 0 0,1 1 1 0 0,-1 0 0 0 0,0-1-1 0 0,0 1 1 0 0,0 0-1 0 0,0-1 1 0 0,1 1-1 0 0,-1 0 1 0 0,0 0 0 0 0,0-1-1 0 0,0 0 0 0 0,0 0 1 0 0,-1 0-1 0 0,1 0 0 0 0,0 0 0 0 0,0 0 1 0 0,0 0-1 0 0,0 1 0 0 0,0-1 0 0 0,0 0 1 0 0,0 0-1 0 0,0 0 0 0 0,0 0 0 0 0,0 0 1 0 0,0 0-1 0 0,0 0 0 0 0,0 0 0 0 0,0 0 1 0 0,1 1-1 0 0,-1-1 0 0 0,0 0 0 0 0,0 0 1 0 0,0 0-1 0 0,0 0 0 0 0,0 0 0 0 0,0 0 1 0 0,0 0-1 0 0,0 0 0 0 0,0 0 0 0 0,0 0 1 0 0,0 0-1 0 0,0 1 0 0 0,0-1 0 0 0,0 0 1 0 0,0 0-1 0 0,1 0 0 0 0,-1 0 0 0 0,0 0 1 0 0,0 0-1 0 0,0 0 0 0 0,0 0 0 0 0,0 0 1 0 0,0 0-1 0 0,0 0 0 0 0,0 0 0 0 0,0 0 1 0 0,1 0-1 0 0,-1 0 0 0 0,0 0 0 0 0,0 0 1 0 0,0 0-1 0 0,0 0 0 0 0,0 0 0 0 0,0 0 1 0 0,0 0-1 0 0,0 0 0 0 0,0 0 1 0 0,2 0 0 0 0,-1 0-1 0 0,0 1 1 0 0,0-1-1 0 0,0 1 1 0 0,0-1-1 0 0,0 1 1 0 0,0-1 0 0 0,0 1-1 0 0,0 0 1 0 0,0-1-1 0 0,0 1 1 0 0,-1 0-1 0 0,1 0 1 0 0,0 0-1 0 0,0 0 1 0 0,-1-1-1 0 0,1 1 1 0 0,0 0 0 0 0,-1 0-1 0 0,1 0 1 0 0,-1 1-1 0 0,1-1 1 0 0,-1 0 0 0 0,9 12-11 0 0,-6-7-32 0 0,-3-5 42 0 0,0 1 0 0 0,0 0 0 0 0,1 0 0 0 0,-1-1 0 0 0,1 1 0 0 0,-1 0 0 0 0,1-1 0 0 0,0 1 0 0 0,0-1 0 0 0,0 1 0 0 0,-1-1 0 0 0,2 1 1 0 0,-1 0 1 0 0,0-1-1 0 0,0 1 0 0 0,0 0 0 0 0,0 0 0 0 0,0 0 0 0 0,-1 0 0 0 0,1 0 0 0 0,0 0 0 0 0,-1 0 0 0 0,0 1 0 0 0,1-1 0 0 0,-1 1 0 0 0,0 4 0 0 0,1 1 0 0 0,0-1 0 0 0,0 1 0 0 0,1-1 1 0 0,0 1-1 0 0,0-1 0 0 0,1 0 0 0 0,-1-1-1 0 0,1 14 1 0 0,-3-19 0 0 0,0 1 0 0 0,0 0 0 0 0,0-1 0 0 0,0 1 0 0 0,0-1 0 0 0,0 1 0 0 0,1-1 0 0 0,-1 1 0 0 0,1-1 0 0 0,0 1 0 0 0,1 2 0 0 0,0 0 0 0 0,0 0 0 0 0,-1 0 0 0 0,1 0 0 0 0,-1 0 0 0 0,0 0 0 0 0,0 0 0 0 0,0 1 0 0 0,-1-1 0 0 0,1 3 0 0 0,-1-5 0 0 0,0 0 0 0 0,0 0 0 0 0,0 0 0 0 0,1 0 0 0 0,-1 0 0 0 0,0 0 0 0 0,1 0 0 0 0,0 0 0 0 0,-1 0 0 0 0,1-1 0 0 0,0 1 0 0 0,0 0 0 0 0,0 0 0 0 0,0 0 1 0 0,1-1-1 0 0,-1 1 0 0 0,0 0 0 0 0,-1 0 0 0 0,1-1 0 0 0,0 1 0 0 0,0 0 0 0 0,-1 0 0 0 0,1 0 0 0 0,-1 0 0 0 0,0 0 0 0 0,1 0 0 0 0,-1 0 0 0 0,0 0 0 0 0,0 0-1 0 0,0 3 1 0 0,1-1 0 0 0,-1 0 0 0 0,1 0 0 0 0,0 1 0 0 0,0-1 0 0 0,0 0 0 0 0,1 0 0 0 0,0 0 0 0 0,-1 0 0 0 0,3 3 0 0 0,-3-5 1 0 0,0 0-1 0 0,-1 0 0 0 0,1 0 0 0 0,-1 0 0 0 0,0 0 0 0 0,1 0 0 0 0,-1 0 1 0 0,0 1-1 0 0,0-1 0 0 0,0 0 0 0 0,-1 1 0 0 0,1 8 9 0 0,0-7 2 0 0,1 0-1 0 0,-1 0 1 0 0,1 1 0 0 0,0-1-1 0 0,0 0 1 0 0,0 0 0 0 0,1 0-1 0 0,0 0 1 0 0,-1 0 0 0 0,3 3-11 0 0,-3-4 8 0 0,0 0 1 0 0,0 0-1 0 0,0 0 1 0 0,-1 1-1 0 0,1-1 1 0 0,-1 0 0 0 0,0 0-1 0 0,0 1 1 0 0,0-1-1 0 0,-1 0 1 0 0,1 1-1 0 0,-1-1-8 0 0,0 1 6 0 0,1-1 0 0 0,-1 0-1 0 0,1 0 1 0 0,0 1 0 0 0,0-1-1 0 0,0 0 1 0 0,1 0 0 0 0,-1 1-1 0 0,1-1 1 0 0,0 0 0 0 0,0 0-1 0 0,0 1-5 0 0,10 13 12 0 0,-8-3 47 0 0,-3-5 4 0 0,0-4-58 0 0,0-2 7 0 0,0 0 57 0 0,0-3 5 0 0,0 0-26 0 0,0 0-92 0 0,0 0-40 0 0,0 0-130 0 0,0 0 101 0 0,0 0-61 0 0,0 0-81 0 0,0 0 79 0 0,0 0-39 0 0,0 0-41 0 0,0 0-39 0 0,0 0-399 0 0,1 0 97 0 0,-1 0-55 0 0,2 0-764 0 0,2 0-603 0 0,6 0-1142 0 0</inkml:trace>
  <inkml:trace contextRef="#ctx0" brushRef="#br0" timeOffset="1099.74">1262 324 7256 0 0,'0'0'165'0'0,"0"0"22"0"0,-2 0 7 0 0,-3 0-41 0 0,-22 0-100 0 0,13 0-10 0 0,6 0 73 0 0,4 0 129 0 0,-7 0 417 0 0,-11 0 309 0 0,5 0-378 0 0,3 0-159 0 0,-1 0-73 0 0,2 4-125 0 0,-2 6 15 0 0,9-7-19 0 0,6-3-224 0 0,-1 0 1 0 0,1 0 0 0 0,-1 0-1 0 0,1 0 1 0 0,-1 0-1 0 0,1 0 1 0 0,-1 0 0 0 0,1 0-1 0 0,0 0 1 0 0,-1 1 0 0 0,1-1-1 0 0,-1 0 1 0 0,1 0-1 0 0,-1 0 1 0 0,1 0 0 0 0,0 1-1 0 0,-1-1 1 0 0,1 0 0 0 0,-1 0-1 0 0,1 1 1 0 0,0-1-1 0 0,-1 0 1 0 0,1 1 0 0 0,0-1-1 0 0,0 0 1 0 0,-1 1 0 0 0,1-1-1 0 0,0 1 1 0 0,0-1 0 0 0,-1 0-1 0 0,1 1-8 0 0,-5 7 98 0 0,-9-3 23 0 0,10-2-87 0 0,1-1 0 0 0,0 1-1 0 0,-1-1 1 0 0,1 1 0 0 0,0 0 0 0 0,0 0-1 0 0,1 1-33 0 0,-2 1 19 0 0,2-2-34 0 0,-11 23 90 0 0,9-17-63 0 0,1 6 26 0 0,3-14-34 0 0,0 1-1 0 0,0 0 0 0 0,0 0 0 0 0,0-1 0 0 0,-1 1 0 0 0,1 0 0 0 0,0 0 0 0 0,-1-1 1 0 0,0 3-4 0 0,-4 4 0 0 0,4-6 0 0 0,-1-1 0 0 0,2 1 0 0 0,-1-1 0 0 0,0 1 0 0 0,0 0 0 0 0,0-1 0 0 0,1 1 0 0 0,-1 0 0 0 0,1-1 0 0 0,-1 1 0 0 0,1 0 0 0 0,0 0 0 0 0,0 0 0 0 0,0 0 0 0 0,0 1 0 0 0,0 76 0 0 0,0-75 0 0 0,0-1 0 0 0,0 1 0 0 0,1-1 0 0 0,-1 1 0 0 0,1-1 0 0 0,0 0 0 0 0,0 1 0 0 0,0-1 0 0 0,0 0 0 0 0,2 3 0 0 0,2 5 0 0 0,1 12-12 0 0,8 8-36 0 0,-11-24 42 0 0,13 21 35 0 0,-15-26-15 0 0,0-1-1 0 0,1 1 1 0 0,-1-1-1 0 0,0 1 1 0 0,1-1-1 0 0,-1 0 1 0 0,1 0-1 0 0,-1 0 1 0 0,2 1-14 0 0,31 15 459 0 0,-32-17-430 0 0,0 1 0 0 0,0 0 1 0 0,0-1-1 0 0,0 1 1 0 0,0-1-1 0 0,1 0 1 0 0,-1 0-1 0 0,0 0 0 0 0,0 0 1 0 0,0 0-1 0 0,1 0-29 0 0,8-1 81 0 0,2 2-19 0 0,13 0 81 0 0,-22-1-101 0 0,0 0 1 0 0,1-1-1 0 0,-1 1 0 0 0,1-1 1 0 0,2-1-43 0 0,-1 0 22 0 0,18-7 135 0 0,-20 8-109 0 0,0-1 0 0 0,1 0 0 0 0,-1 0 0 0 0,0-1 0 0 0,0 1 0 0 0,0-1 0 0 0,2-3-48 0 0,3-2 85 0 0,-6 5-44 0 0,1 0 1 0 0,-1-1-1 0 0,1 0 1 0 0,-1 1 0 0 0,0-1-1 0 0,0-1-41 0 0,9-22 240 0 0,-10 23-210 0 0,-1-1 0 0 0,0 1-1 0 0,0-1 1 0 0,0 1 0 0 0,0-1-1 0 0,-1 1 1 0 0,1-3-30 0 0,-1 5 12 0 0,0 0 0 0 0,0 0 1 0 0,0 0-1 0 0,1 0 0 0 0,-1 0 0 0 0,1 0 0 0 0,-1 0 0 0 0,1 0 1 0 0,0 0-1 0 0,0 0 0 0 0,1-1-12 0 0,2-9 66 0 0,-8 0-2 0 0,3 10-55 0 0,0 0 0 0 0,0 1 0 0 0,0-1 0 0 0,0 0 0 0 0,1 0 0 0 0,-1 0 0 0 0,1 0 0 0 0,-1 0 0 0 0,1 0 0 0 0,0 0 0 0 0,0-2-9 0 0,-1-2 2 0 0,1 1 0 0 0,-1-1 0 0 0,0 0-1 0 0,-1 1 1 0 0,1-1 0 0 0,-1 1 0 0 0,0 0 0 0 0,-1-1 0 0 0,1 1 0 0 0,-1 0 0 0 0,0 0 0 0 0,0 1 0 0 0,-1-1 0 0 0,-3-3-2 0 0,-1-2-87 0 0,-1-6-178 0 0,0 0-46 0 0,1 6 144 0 0,5 7 126 0 0,0 0-60 0 0,-4-3-214 0 0,-3-5-326 0 0,7 7 405 0 0,0 1 68 0 0,1-1 109 0 0,2 3-6 0 0,-1-1-1 0 0,1 1 1 0 0,-1-1 0 0 0,1 1-1 0 0,0-1 1 0 0,-1 1 0 0 0,1-1-1 0 0,0 1 1 0 0,0-1 0 0 0,0 0 65 0 0</inkml:trace>
  <inkml:trace contextRef="#ctx0" brushRef="#br0" timeOffset="1482.56">1535 324 9272 0 0,'0'0'208'0'0,"0"0"33"0"0,0 0 14 0 0,0 3-42 0 0,0 19-173 0 0,0-8 107 0 0,0-3 132 0 0,0 5 251 0 0,3-11-27 0 0,8 7-9 0 0,-8-7-36 0 0,-3-1-303 0 0,0-2-88 0 0,0 0 0 0 0,0 0-1 0 0,0 0 1 0 0,0 0-1 0 0,0 0 1 0 0,0 0-1 0 0,0 0 1 0 0,1 0-1 0 0,-1 0 1 0 0,1 0 0 0 0,0 1-67 0 0,6 2 284 0 0,-6-5-268 0 0,-1 0 1 0 0,1 0-1 0 0,-1 1 1 0 0,0-1-1 0 0,1 0 1 0 0,-1 0-1 0 0,1 1 1 0 0,-1-1-1 0 0,1 1 1 0 0,-1-1-1 0 0,0 0 1 0 0,1 1 0 0 0,-1-1-1 0 0,0 1 1 0 0,0-1-1 0 0,1 1 1 0 0,-1-1-1 0 0,0 1 1 0 0,0-1-1 0 0,0 1 1 0 0,1-1-1 0 0,-1 1 1 0 0,0-1 0 0 0,0 1-1 0 0,0-1 1 0 0,0 1-1 0 0,0 0 1 0 0,0-1-1 0 0,0 1 1 0 0,0-1-1 0 0,0 1 1 0 0,-1 0-17 0 0,1 13 363 0 0,3-8-3 0 0,8 8-12 0 0,-5 0-52 0 0,1-9-121 0 0,-6-5-163 0 0,-1 0-1 0 0,1 0 0 0 0,-1 1 0 0 0,1-1 0 0 0,-1 0 0 0 0,0 1 0 0 0,1-1 0 0 0,-1 0 1 0 0,1 1-1 0 0,-1-1 0 0 0,0 1 0 0 0,1-1 0 0 0,-1 1 0 0 0,0-1 0 0 0,0 0 0 0 0,1 1 1 0 0,-1-1-1 0 0,0 1 0 0 0,0-1 0 0 0,0 1 0 0 0,1-1 0 0 0,-1 1 0 0 0,0 0 0 0 0,0-1 1 0 0,0 1-1 0 0,0-1 0 0 0,0 1 0 0 0,0-1 0 0 0,0 1 0 0 0,0-1 0 0 0,0 1 1 0 0,-1 0-12 0 0,5 15 238 0 0,7-1-7 0 0,-9-9-37 0 0,-2 5-2 0 0,0-8-6 0 0,3 0-30 0 0,9 8-18 0 0,-10-8-2 0 0,-2-3-1 0 0,0 0-6 0 0,0 0-1 0 0,0 0 0 0 0,0 0 3 0 0,0 0 10 0 0,0 0 3 0 0,0-3 0 0 0,1-1-88 0 0,-1 1-36 0 0,0 1 1 0 0,0-1-1 0 0,0 1 1 0 0,0-1-1 0 0,0 1 1 0 0,-1-1-1 0 0,1 1 1 0 0,-1-1-1 0 0,0-1-20 0 0,-5-5 49 0 0,-1-4 25 0 0,5-2 61 0 0,3 13-132 0 0,-1 0 0 0 0,0 1 0 0 0,-1-1 0 0 0,1 0 0 0 0,0 0 1 0 0,0 1-1 0 0,-1-1 0 0 0,1 0 0 0 0,-1 1 0 0 0,1-1 0 0 0,-1 0 0 0 0,0 1 0 0 0,0-1 1 0 0,0 0-4 0 0,-6-15 32 0 0,5 10-8 0 0,1 0 0 0 0,1-1 0 0 0,-1 1 0 0 0,1-3-24 0 0,-1 0 37 0 0,2-1-15 0 0,14-20 39 0 0,-10 20-57 0 0,2-3-48 0 0,-2 5 14 0 0,-3 4 23 0 0,-2 4 5 0 0,1 1-1 0 0,-1-1 0 0 0,0 0 0 0 0,1 1 0 0 0,-1-1 0 0 0,0 0 0 0 0,1 1 0 0 0,-1-1 0 0 0,1 0 0 0 0,-1 1 0 0 0,1-1 0 0 0,-1 1 0 0 0,1-1 0 0 0,-1 1 0 0 0,1-1 0 0 0,0 1 0 0 0,-1 0 0 0 0,1-1 0 0 0,0 1 0 0 0,-1 0 1 0 0,1-1-1 0 0,0 1 3 0 0,5-3-18 0 0,-5 3 16 0 0,0-1 0 0 0,0 0 0 0 0,1 0 0 0 0,-1 0 0 0 0,0 0-1 0 0,0 0 1 0 0,0 0 0 0 0,0 0 0 0 0,0 0 0 0 0,0 0 0 0 0,-1-1 0 0 0,2 0 2 0 0,7-10-40 0 0,7 5 25 0 0,-14 7 15 0 0,1-1 0 0 0,-1 1 0 0 0,0-1 1 0 0,1 0-1 0 0,-1 0 0 0 0,0 0 0 0 0,0 0 0 0 0,0-1 0 0 0,0 1 0 0 0,0-1 0 0 0,0 1 0 0 0,1-2 0 0 0,0 0 0 0 0,1 0-1 0 0,0-1 0 0 0,0 2 0 0 0,1-1 0 0 0,-1 0 0 0 0,0 1 0 0 0,1 0 0 0 0,0 0 1 0 0,9-4-40 0 0,0 2-39 0 0,4-3-105 0 0,0 0-116 0 0,-13 4 114 0 0,0 1-87 0 0,0 0-78 0 0,0 0-71 0 0,0 1-62 0 0,-1 0-55 0 0,0-1-45 0 0,0 1-37 0 0,1 0-158 0 0,1-1-437 0 0,3 0-1012 0 0,2 1-1262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09.8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68 7368 0 0,'0'0'165'0'0,"0"0"22"0"0,0 0 10 0 0,0 0-53 0 0,0 0-1 0 0,0 0 57 0 0,0 0 177 0 0,0 0 326 0 0,0 0 29 0 0,0 0-28 0 0,0 0-135 0 0,0 0-60 0 0,0 0-11 0 0,0 0-22 0 0,0 0-84 0 0,0 0-38 0 0,0 0-8 0 0,0 0-24 0 0,0 0-88 0 0,0 0-40 0 0,-3 3-8 0 0,-8 9-4 0 0,8-9-4 0 0,3-1-2 0 0,0 8-63 0 0,0 3 66 0 0,0 1 62 0 0,0 0 58 0 0,0-2-144 0 0,-3-6-16 0 0,2-5-123 0 0,0 0 0 0 0,0 1 0 0 0,-1-1 0 0 0,1 1-1 0 0,0 0 1 0 0,0-1 0 0 0,1 1 0 0 0,-1 0 0 0 0,0 0 0 0 0,0 0-1 0 0,1-1 1 0 0,-1 1 0 0 0,1 1-16 0 0,-2 31 270 0 0,2-27-217 0 0,0 33 53 0 0,0 22-73 0 0,0-60-29 0 0,0 0 0 0 0,1 0 1 0 0,-1 0-1 0 0,0 0 0 0 0,1 0 0 0 0,-1 0 0 0 0,1-1 0 0 0,0 1 0 0 0,0 0 0 0 0,0 0 1 0 0,0-1-1 0 0,0 1 0 0 0,0 0-4 0 0,0-1 5 0 0,0 1 0 0 0,0 0 0 0 0,0-1 0 0 0,0 1 0 0 0,-1 0 0 0 0,1 0 1 0 0,0 0-1 0 0,-1 0 0 0 0,0-1 0 0 0,1 1 0 0 0,-1 0 0 0 0,0 0 0 0 0,0 0-5 0 0,0 101 187 0 0,0-102-180 0 0,0 1-1 0 0,1 0 1 0 0,-1-1 0 0 0,0 1-1 0 0,1 0 1 0 0,-1-1 0 0 0,1 1-1 0 0,-1 0 1 0 0,1-1 0 0 0,0 1 0 0 0,0-1-1 0 0,0 1 1 0 0,0-1-7 0 0,5 14 33 0 0,-2 9-6 0 0,-4 56 208 0 0,-1-54-215 0 0,1 3 50 0 0,0 28 17 0 0,0-6 40 0 0,0-49-47 0 0,0-2-12 0 0,0 0-4 0 0,0 0 2 0 0,0 0-25 0 0,0-2-114 0 0,0-9-85 0 0,0 2-28 0 0,0 0-53 0 0,0 0-104 0 0,0 1-38 0 0,0 0-101 0 0,0 1-117 0 0,0 3 252 0 0,0 0-34 0 0,0 2-15 0 0,0-1-54 0 0,0 0-47 0 0,0 0-43 0 0,0-1-154 0 0,0 0-41 0 0,0-1-187 0 0,0-2-505 0 0</inkml:trace>
  <inkml:trace contextRef="#ctx0" brushRef="#br0" timeOffset="577.91">51 0 7368 0 0,'0'0'165'0'0,"0"0"22"0"0,0 0 10 0 0,0 0 54 0 0,0 0 138 0 0,0 0 56 0 0,0 0 17 0 0,0 0-20 0 0,0 0-88 0 0,0 3-40 0 0,0 8-8 0 0,0-8-16 0 0,0-3-54 0 0,0 0-20 0 0,0 3-6 0 0,0 9-4 0 0,0-10-4 0 0,0-2-2 0 0,0 3 0 0 0,0 9-3 0 0,3-7-12 0 0,9 7-7 0 0,-10-10-2 0 0,1 1 4 0 0,-2-2-152 0 0,0 1-9 0 0,1-1 1 0 0,-1 0-1 0 0,0 0 0 0 0,0 0 1 0 0,1 0-1 0 0,-1 0 0 0 0,1 0 1 0 0,-1-1-1 0 0,2 2-19 0 0,5 0 144 0 0,-3-2-29 0 0,0 1 36 0 0,5 0-15 0 0,2 5 3 0 0,-11-4-119 0 0,1-1 0 0 0,0 0 0 0 0,0 0-1 0 0,0 0 1 0 0,0-1 0 0 0,0 1-1 0 0,0 0 1 0 0,0-1 0 0 0,0 1-1 0 0,0-1 1 0 0,1 0 0 0 0,0 1-20 0 0,-1-1 16 0 0,0 0 1 0 0,-1 0-1 0 0,1 0 1 0 0,0 1-1 0 0,0-1 1 0 0,0 1 0 0 0,0-1-1 0 0,0 1 1 0 0,-1 0-1 0 0,1 0 1 0 0,0 0-1 0 0,-1 0 1 0 0,1 0-17 0 0,0 0 11 0 0,-1 0 0 0 0,1 0 0 0 0,0 0 0 0 0,0 0 0 0 0,-1 0 0 0 0,1-1 0 0 0,0 1 0 0 0,0-1 0 0 0,0 1 0 0 0,0-1 0 0 0,0 0 0 0 0,0 1 0 0 0,0-1-11 0 0,28 2 77 0 0,12 10-8 0 0,-26-7-53 0 0,7 3 5 0 0,1 1 0 0 0,-1 1 1 0 0,21 12-22 0 0,-24-11 16 0 0,-17-10-12 0 0,0 1 0 0 0,0-1 0 0 0,0 1 0 0 0,-1-1 0 0 0,1 1 0 0 0,0 0 0 0 0,-1 0 0 0 0,1 1 0 0 0,-1-1 0 0 0,0 0 0 0 0,0 1 0 0 0,1 0-4 0 0,7 12 17 0 0,0 0 1 0 0,2-1 0 0 0,7 7-18 0 0,-17-19 1 0 0,-1 0 0 0 0,1 0 1 0 0,0 0-1 0 0,-1 1 0 0 0,1-1 0 0 0,-1 0 1 0 0,0 1-1 0 0,0-1 0 0 0,0 1-1 0 0,5 8 10 0 0,8 6 33 0 0,-12-14-37 0 0,0-1 0 0 0,-1 0 0 0 0,1 1 1 0 0,0 0-1 0 0,-1-1 0 0 0,0 1 0 0 0,1 0 0 0 0,-1 0 1 0 0,0 0-1 0 0,0 0 0 0 0,-1 0 0 0 0,1 0 0 0 0,-1 0 1 0 0,1 0-1 0 0,-1 0 0 0 0,0 0 0 0 0,0 0 0 0 0,0 0 1 0 0,-1 2-7 0 0,1 4 18 0 0,0 17 44 0 0,0 34 212 0 0,0-59-263 0 0,0 1 0 0 0,-1 0 1 0 0,1 0-1 0 0,0 0 0 0 0,-1-1 0 0 0,1 1 0 0 0,-1 0 1 0 0,0-1-1 0 0,1 1 0 0 0,-1 0 0 0 0,0-1 0 0 0,0 1 1 0 0,0-1-1 0 0,0 1-11 0 0,-4 7 54 0 0,-6 15 104 0 0,4-1-64 0 0,2-5-36 0 0,3-14-40 0 0,-1 1 0 0 0,1-1 0 0 0,-1 0 0 0 0,0 0 0 0 0,0 0 0 0 0,-1-1 0 0 0,1 1 0 0 0,-1-1 0 0 0,0 0-1 0 0,0 1-17 0 0,-9 8 62 0 0,-21 17 79 0 0,2-7-42 0 0,29-20-90 0 0,-1 1 9 0 0,0 0 0 0 0,0-1-1 0 0,0 0 1 0 0,-1 0 0 0 0,1 0 0 0 0,-1 0 0 0 0,-2 0-18 0 0,-19 13 26 0 0,4-1 49 0 0,1-5-10 0 0,17-7-63 0 0,-1 0 0 0 0,1-1 0 0 0,-1 1 0 0 0,0-1 0 0 0,0 0 0 0 0,0 0 0 0 0,1-1 0 0 0,-3 0-2 0 0,5 0 5 0 0,0 0-1 0 0,-1 1 1 0 0,1-1-1 0 0,0 0 1 0 0,0 1-1 0 0,0-1 1 0 0,0 1-1 0 0,0 0 0 0 0,0-1 1 0 0,0 1-1 0 0,0 0 1 0 0,1 0-1 0 0,-3 1-4 0 0,3-1 1 0 0,-1 0 0 0 0,1 0 0 0 0,-1 0 0 0 0,1 0 0 0 0,-1 0 0 0 0,0-1 0 0 0,1 1 0 0 0,-1-1 0 0 0,0 1 0 0 0,0-1 0 0 0,1 0 0 0 0,-1 0 0 0 0,-1 0-1 0 0,-15 0 45 0 0,-22 0-29 0 0,13 0 30 0 0,3 1-35 0 0,18-2-12 0 0,1-1 1 0 0,-9-10-42 0 0,12 10-28 0 0,1 1-80 0 0,1-1-141 0 0,0-2 150 0 0,0 1-48 0 0,0 0-77 0 0,0 2 85 0 0,0 0-36 0 0,0 0-42 0 0,0 1-37 0 0,0-1-398 0 0,0 1 98 0 0,-1-1-53 0 0,0 1-760 0 0,-4 0-597 0 0,-5 0-1137 0 0</inkml:trace>
  <inkml:trace contextRef="#ctx0" brushRef="#br0" timeOffset="1215.84">648 563 6160 0 0,'0'0'133'0'0,"0"0"23"0"0,0 0 13 0 0,3 0-18 0 0,1 0-114 0 0,23 0-43 0 0,-17 0 23 0 0,-6 0 46 0 0,-1 0 67 0 0,0-3 150 0 0,-2 2-204 0 0,2-2 58 0 0,5-3 79 0 0,-4 5-84 0 0,-1-1 31 0 0,2 2 64 0 0,-1-1 80 0 0,2 1 96 0 0,5 0 90 0 0,-5-3-30 0 0,-5 2-401 0 0,2-2 54 0 0,5-3 87 0 0,-4 4-95 0 0,-1 1 17 0 0,2 0 40 0 0,0 1 53 0 0,0 0 61 0 0,-4 0-257 0 0,0 0-1 0 0,-1 0 1 0 0,1 0 0 0 0,-1 0 0 0 0,1-1 0 0 0,0 1 0 0 0,-1 0 0 0 0,1 0 0 0 0,-1 0 0 0 0,1-1-1 0 0,0 1 1 0 0,-1 0 0 0 0,1-1 0 0 0,-1 1 0 0 0,1 0 0 0 0,-1-1 0 0 0,1 1 0 0 0,-1-1 0 0 0,1 1-1 0 0,-1 0 1 0 0,0-1 0 0 0,1 1 0 0 0,-1-1 0 0 0,1 0-19 0 0,-1 0 19 0 0,1 1 1 0 0,-1-1-1 0 0,1 0 0 0 0,-1 1 0 0 0,1-1 1 0 0,-1 1-1 0 0,1-1 0 0 0,-1 0 0 0 0,1 1 1 0 0,0 0-1 0 0,-1-1 0 0 0,1 1 0 0 0,0-1 1 0 0,0 1-1 0 0,-1 0 0 0 0,1-1 0 0 0,0 1 1 0 0,0 0-1 0 0,-1 0 0 0 0,1 0 0 0 0,0 0 1 0 0,0 0-1 0 0,0 0 0 0 0,-1 0 0 0 0,1 0-19 0 0,14 0 244 0 0,-10-3-20 0 0,7-9-6 0 0,-9 10-1 0 0,-1 2 6 0 0,10 0 1 0 0,-12 0-220 0 0,0 0-1 0 0,0 0 1 0 0,0 0 0 0 0,0 0 0 0 0,0 0 0 0 0,0 0 0 0 0,0 0 0 0 0,1 0 0 0 0,-1 0 0 0 0,0 0 0 0 0,0 0 0 0 0,0 0 0 0 0,0 0 0 0 0,0 0 0 0 0,0 0-1 0 0,0 0 1 0 0,0 0 0 0 0,0 0 0 0 0,1 0 0 0 0,-1 0 0 0 0,0 0 0 0 0,0 0 0 0 0,0 0 0 0 0,0 0 0 0 0,0-1 0 0 0,0 1 0 0 0,0 0 0 0 0,0 0 0 0 0,0 0-1 0 0,0 0 1 0 0,0 0 0 0 0,0 0 0 0 0,1 0 0 0 0,-1 0 0 0 0,0 0 0 0 0,0 0 0 0 0,0 0 0 0 0,0 0 0 0 0,0-1 0 0 0,0 1 0 0 0,0 0 0 0 0,0 0 0 0 0,0 0-1 0 0,0 0 1 0 0,0 0 0 0 0,0 0 0 0 0,0 0 0 0 0,0 0 0 0 0,0 0 0 0 0,0-1 0 0 0,0 1 0 0 0,0 0 0 0 0,0 0 0 0 0,0 0 0 0 0,0 0 0 0 0,0 0 0 0 0,0 0-4 0 0,0-7 108 0 0,3 3-32 0 0,1 1-42 0 0,3 3-47 0 0,-7 0 11 0 0,0 0 1 0 0,0 0-1 0 0,0 0 1 0 0,0 0-1 0 0,0 0 0 0 0,0 0 1 0 0,1 0-1 0 0,-1 0 1 0 0,0 0-1 0 0,0 0 0 0 0,0 0 1 0 0,0 0-1 0 0,0 0 1 0 0,0 0-1 0 0,0 0 0 0 0,0 0 1 0 0,0 0-1 0 0,1 0 1 0 0,-1 0-1 0 0,0 0 1 0 0,0 0-1 0 0,0 0 0 0 0,0 0 1 0 0,0-1-1 0 0,0 1 1 0 0,0 0-1 0 0,0 0 0 0 0,0 0 1 0 0,0 0-1 0 0,0 0 1 0 0,0 0-1 0 0,1 0 0 0 0,-1 0 1 0 0,0 0-1 0 0,0 0 1 0 0,0 0-1 0 0,0 0 0 0 0,0 0 1 0 0,0-1-1 0 0,0 1 1 0 0,0 0-1 0 0,0 0 1 0 0,0 0-1 0 0,0 0 0 0 0,0 0 1 0 0,0 0-1 0 0,0 0 1 0 0,0 0-1 0 0,0 0 0 0 0,0-1 1 0 0,0 1-1 0 0,0 0 1 0 0,0 0-1 0 0,0 0 0 0 0,0 0 1 0 0,0 0-1 0 0,0 0 2 0 0,0-12-98 0 0,0 12 96 0 0,0 0 1 0 0,0 0 0 0 0,0 0 0 0 0,0 0-1 0 0,-1 0 1 0 0,1 0 0 0 0,0 0 0 0 0,0 0 0 0 0,0 0-1 0 0,0-1 1 0 0,0 1 0 0 0,0 0 0 0 0,0 0 0 0 0,0 0-1 0 0,0 0 1 0 0,0 0 0 0 0,1 0 0 0 0,-1 0-1 0 0,0 0 1 0 0,0 0 0 0 0,0-1 0 0 0,0 1 0 0 0,0 0-1 0 0,0 0 1 0 0,0 0 0 0 0,0 0 0 0 0,0 0 0 0 0,0 0-1 0 0,0 0 1 0 0,0 0 0 0 0,0 0 0 0 0,0 0-1 0 0,0 0 1 0 0,0 0 0 0 0,1 0 0 0 0,-1 0 0 0 0,0-1-1 0 0,0 1 1 0 0,0 0 0 0 0,0 0 0 0 0,0 0-1 0 0,0 0 1 0 0,0 0 0 0 0,0 0 0 0 0,0 0 0 0 0,0 0-1 0 0,1 0 1 0 0,-1 0 0 0 0,0 0 0 0 0,0 0 0 0 0,0 0-1 0 0,0 0 1 0 0,0 0 0 0 0,0 0 0 0 0,0 0-1 0 0,0 0 1 0 0,1 1 1 0 0,10-1 44 0 0,-11 0-42 0 0,0 0 0 0 0,0 0-1 0 0,0 0 1 0 0,0 0 0 0 0,0 0 0 0 0,0 0-1 0 0,1 0 1 0 0,-1 0 0 0 0,0 0 0 0 0,0 0-1 0 0,0 0 1 0 0,0 0 0 0 0,0 0-1 0 0,0 0 1 0 0,0 0 0 0 0,0 0 0 0 0,0 0-1 0 0,1 0 1 0 0,-1 0 0 0 0,0 0 0 0 0,0 0-1 0 0,0 0 1 0 0,0-1 0 0 0,0 1 0 0 0,0 0-1 0 0,0 0 1 0 0,0 0 0 0 0,0 0-1 0 0,0 0 1 0 0,0 0 0 0 0,1 0 0 0 0,-1 0-1 0 0,0 0 1 0 0,0 0 0 0 0,0 0 0 0 0,0 0-1 0 0,0 0 1 0 0,0-1 0 0 0,0 1 0 0 0,0 0-1 0 0,0 0 1 0 0,0 0 0 0 0,0 0-1 0 0,0 0 1 0 0,0 0 0 0 0,0 0 0 0 0,0 0-1 0 0,0 0 1 0 0,0-1 0 0 0,0 1 0 0 0,0 0-1 0 0,0 0 1 0 0,0 0 0 0 0,0 0-1 0 0,0 0 1 0 0,0 0 0 0 0,0 0-2 0 0,0-6 69 0 0,0-11 230 0 0,0 14-257 0 0,0 0-61 0 0,0 0 99 0 0,0 3-3 0 0,0-2-10 0 0,0-10-3 0 0,0 12-63 0 0,0 0 0 0 0,0 0 0 0 0,0 0 0 0 0,0 0 0 0 0,0 0 0 0 0,0 0 0 0 0,0 0 1 0 0,0-1-1 0 0,0 1 0 0 0,0 0 0 0 0,0 0 0 0 0,0 0 0 0 0,0 0 0 0 0,0 0 0 0 0,0 0 1 0 0,0 0-1 0 0,0 0 0 0 0,0 0 0 0 0,0-1 0 0 0,0 1 0 0 0,0 0 0 0 0,0 0 0 0 0,0 0 1 0 0,0 0-1 0 0,0 0 0 0 0,0 0 0 0 0,-1 0 0 0 0,1 0 0 0 0,0 0 0 0 0,0 0 0 0 0,0 0 0 0 0,0 0 1 0 0,0-1-1 0 0,0 1 0 0 0,0 0 0 0 0,0 0 0 0 0,0 0 0 0 0,0 0 0 0 0,0 0 0 0 0,-1 0 1 0 0,1 0-1 0 0,0 0 0 0 0,0 0 0 0 0,0 0 0 0 0,0 0 0 0 0,0 0 0 0 0,0 0 0 0 0,0 0 1 0 0,0 0-1 0 0,0 0 0 0 0,-1 0 0 0 0,1 0 0 0 0,0 0 0 0 0,0 0 0 0 0,0 0 0 0 0,0 0 1 0 0,0 0-2 0 0,-1 0 3 0 0,0 0 1 0 0,1 0-1 0 0,-1 0 1 0 0,0 0-1 0 0,0 0 1 0 0,1 0-1 0 0,-1 0 1 0 0,0 0 0 0 0,1 0-1 0 0,-1-1 1 0 0,0 1-1 0 0,0 0 1 0 0,1-1-1 0 0,-1 1 1 0 0,1 0-4 0 0,-6-12 11 0 0,5 12-10 0 0,1-1 0 0 0,-1 1 0 0 0,0 0 0 0 0,1-1 0 0 0,-1 1 0 0 0,0 0 0 0 0,0 0 0 0 0,1 0 0 0 0,-1-1 0 0 0,0 1 0 0 0,0 0 0 0 0,1 0 0 0 0,-1 0 0 0 0,0 0 1 0 0,0 0-2 0 0,1 0 1 0 0,0 0 0 0 0,0 0 0 0 0,0 1 0 0 0,0-1 0 0 0,0 0 0 0 0,0 0 0 0 0,0 0 1 0 0,0 0-1 0 0,0 0 0 0 0,0 0 0 0 0,-1 0 0 0 0,1 0 0 0 0,0 0 0 0 0,0 0 0 0 0,0 0 1 0 0,0 0-1 0 0,0 0 0 0 0,0 0 0 0 0,0-1 0 0 0,0 1 0 0 0,0 0 0 0 0,-1 0 0 0 0,1 0 1 0 0,0 0-1 0 0,0 0 0 0 0,0 0 0 0 0,0 0 0 0 0,0 0 0 0 0,0 0 0 0 0,0 0 0 0 0,0 0 0 0 0,0 0 1 0 0,0 0-1 0 0,0 0 0 0 0,0 0 0 0 0,0-1 0 0 0,0 1 0 0 0,0 0 0 0 0,-1 0 0 0 0,1 0 1 0 0,0 0-1 0 0,0 0 0 0 0,0 0 0 0 0,0 0 0 0 0,0 0 0 0 0,0 0 0 0 0,0-1 0 0 0,0 1 1 0 0,0 0-1 0 0,0 0 0 0 0,0 0 0 0 0,0 0 0 0 0,0 0 0 0 0,0 0 0 0 0,1 0 0 0 0,-1 0 1 0 0,0 0-2 0 0,0-12 32 0 0,0 12-31 0 0,0 0 0 0 0,0 0 0 0 0,0 0 0 0 0,0 0 0 0 0,0 0 0 0 0,0 0 0 0 0,0-1 1 0 0,0 1-1 0 0,0 0 0 0 0,0 0 0 0 0,0 0 0 0 0,0 0 0 0 0,0 0 0 0 0,0 0 0 0 0,0 0 1 0 0,0 0-1 0 0,0 0 0 0 0,0-1 0 0 0,0 1 0 0 0,0 0 0 0 0,0 0 0 0 0,0 0 0 0 0,0 0 1 0 0,0 0-1 0 0,-1 0 0 0 0,1 0 0 0 0,0 0 0 0 0,0 0 0 0 0,0 0 0 0 0,0 0 0 0 0,0 0 0 0 0,0-1 1 0 0,0 1-1 0 0,0 0 0 0 0,0 0 0 0 0,0 0 0 0 0,0 0 0 0 0,0 0 0 0 0,-1 0 0 0 0,1 0 1 0 0,0 0-1 0 0,0 0 0 0 0,0 0 0 0 0,0 0 0 0 0,0 0 0 0 0,0 0 0 0 0,0 0 0 0 0,0 0 1 0 0,0 0-1 0 0,-1 0 0 0 0,1 0 0 0 0,0 0 0 0 0,0 0 0 0 0,0 0 0 0 0,0 0 0 0 0,0 0 1 0 0,0 0-2 0 0,-31 0 26 0 0,30 0-23 0 0,0 0 0 0 0,1 0 0 0 0,-1 0-1 0 0,0 0 1 0 0,0 0 0 0 0,1 0 0 0 0,-1 0-1 0 0,0 0 1 0 0,1 1 0 0 0,-1-1 0 0 0,0 0 0 0 0,1 0-1 0 0,-1 1 1 0 0,1-1 0 0 0,-1 0 0 0 0,0 1 0 0 0,1-1-1 0 0,-1 0 1 0 0,1 1 0 0 0,-1-1 0 0 0,1 1-1 0 0,-1-1 1 0 0,1 1 0 0 0,-1-1 0 0 0,1 1 0 0 0,0-1-1 0 0,-1 1-2 0 0,-5 5 60 0 0,-8-3 51 0 0,11-4-96 0 0,3 1-15 0 0,0 0 1 0 0,0 0-1 0 0,0 0 1 0 0,0 0-1 0 0,-1 0 1 0 0,1 0-1 0 0,0 0 1 0 0,0 0-1 0 0,0 0 1 0 0,0 0-1 0 0,0 0 1 0 0,0 0-1 0 0,0 0 1 0 0,-1 0-1 0 0,1 0 1 0 0,0 0-1 0 0,0 0 1 0 0,0 0-1 0 0,0 0 1 0 0,0 0 0 0 0,0 0-1 0 0,0 0 1 0 0,-1 0-1 0 0,1 0 1 0 0,0 0-1 0 0,0 0 1 0 0,0 0-1 0 0,0 0 1 0 0,0 0-1 0 0,0 0 1 0 0,0 0-1 0 0,-1 0 1 0 0,1 0-1 0 0,0 0 1 0 0,0 0-1 0 0,0 1 1 0 0,0-1-1 0 0,0 0 1 0 0,0 0-1 0 0,0 0 0 0 0,-10 17 29 0 0,0-4-21 0 0,3-6 37 0 0,-22 22-24 0 0,26-24 22 0 0,3 0-34 0 0,1-3-9 0 0,-1 1 0 0 0,0-1 0 0 0,0 1 1 0 0,0-1-1 0 0,-1 1 0 0 0,1-1 0 0 0,-1 1 0 0 0,1-1 1 0 0,-2 3-1 0 0,-3 3 0 0 0,4-6 0 0 0,0-1 0 0 0,0 1 0 0 0,0-1 0 0 0,0 1 0 0 0,1 0 0 0 0,-1-1 0 0 0,0 1 0 0 0,1 0 0 0 0,-1 0 0 0 0,1-1 0 0 0,0 1 0 0 0,-1 0 0 0 0,1 0 0 0 0,0 0 0 0 0,0 117 0 0 0,0-117 2 0 0,0 0 0 0 0,1 0 0 0 0,-1 0 0 0 0,0 0 0 0 0,1 0 1 0 0,-1-1-1 0 0,1 1 0 0 0,0 0 0 0 0,0 0 0 0 0,0 0 0 0 0,0-1 1 0 0,0 1-1 0 0,0 0-2 0 0,0-1 4 0 0,0 1 0 0 0,0 0 0 0 0,0-1 0 0 0,0 1 0 0 0,-1 0 0 0 0,1 0 0 0 0,0 0 0 0 0,-1-1 0 0 0,0 1 0 0 0,1 0 0 0 0,-1 0 0 0 0,0 0 0 0 0,0 0-4 0 0,0-1 4 0 0,0 0 1 0 0,0 0 0 0 0,0 0 0 0 0,1 0-1 0 0,-1-1 1 0 0,0 1 0 0 0,0 0 0 0 0,0 0-1 0 0,1 0 1 0 0,-1-1 0 0 0,1 1 0 0 0,-1 0-1 0 0,0 0 1 0 0,1-1 0 0 0,-1 1 0 0 0,1 0-1 0 0,0-1 1 0 0,-1 1 0 0 0,1 0 0 0 0,-1-1-1 0 0,1 1 1 0 0,0-1 0 0 0,0 1 0 0 0,-1-1-1 0 0,1 1 1 0 0,0-1 0 0 0,0 0 0 0 0,-1 1-1 0 0,2-1-4 0 0,-1 1 6 0 0,1-1 0 0 0,-1 1 0 0 0,0-1-1 0 0,0 1 1 0 0,0 0 0 0 0,0 0 0 0 0,0 0-1 0 0,0 0 1 0 0,0 0 0 0 0,0 0 0 0 0,0 0-1 0 0,0 0 1 0 0,0 0 0 0 0,0 0 0 0 0,0 0-6 0 0,1 5 21 0 0,-2-6-16 0 0,1 1 1 0 0,-1 0-1 0 0,0-1 0 0 0,1 1 1 0 0,-1 0-1 0 0,0-1 0 0 0,1 1 1 0 0,-1 0-1 0 0,1-1 0 0 0,-1 1 1 0 0,1-1-1 0 0,-1 1 0 0 0,1-1 0 0 0,-1 1 1 0 0,1-1-1 0 0,0 1 0 0 0,-1-1 1 0 0,1 0-1 0 0,0 1 0 0 0,-1-1 1 0 0,1 0-1 0 0,0 1-5 0 0,4 1 22 0 0,4 3 16 0 0,-7-3-32 0 0,-1-1 1 0 0,1 0 0 0 0,-1-1 0 0 0,1 1 0 0 0,-1 0-1 0 0,1 0 1 0 0,0-1 0 0 0,0 1 0 0 0,-1-1 0 0 0,1 1-1 0 0,0-1 1 0 0,0 0 0 0 0,-1 0 0 0 0,1 0-7 0 0,22 2 55 0 0,15-2 97 0 0,-13-4-108 0 0,-21 2-35 0 0,5-1 32 0 0,0-1 0 0 0,-1 0 0 0 0,6-3-41 0 0,1-5 12 0 0,-10 7-12 0 0,0 0 0 0 0,0 0 0 0 0,0 1-1 0 0,6-3 2 0 0,0-1-1 0 0,-2 1-8 0 0,0 0-75 0 0,1 1-195 0 0,-2 1 79 0 0,-3 1 65 0 0,8-7-138 0 0,-7 4 128 0 0,-6 6 116 0 0,19-19-578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5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273 103 7688 0 0,'0'0'166'0'0,"0"0"29"0"0,0 0 14 0 0,0-3-25 0 0,-1-4-145 0 0,-5 2-33 0 0,-1 0-13 0 0,4-2 29 0 0,3 3 57 0 0,0 4-79 0 0,0-2 165 0 0,-3-2 187 0 0,2 3-359 0 0,0 0 63 0 0,-1-1 53 0 0,0 0 43 0 0,-1-1 95 0 0,-7-7 562 0 0,6 6-497 0 0,1 1-95 0 0,1 1-88 0 0,-1-1 415 0 0,0 0-52 0 0,-9-6-72 0 0,4 5-174 0 0,0 3 35 0 0,7 1-274 0 0,1 0 0 0 0,0 0 0 0 0,0 0 0 0 0,0 0 0 0 0,0 0 0 0 0,0 0 1 0 0,0 0-1 0 0,0 0 0 0 0,0 0 0 0 0,0 0 0 0 0,0 0 0 0 0,-1 0 0 0 0,1 0 0 0 0,0 0 0 0 0,0 0 0 0 0,0 0 0 0 0,0 0 1 0 0,0 0-1 0 0,0 0 0 0 0,0 0 0 0 0,0 0 0 0 0,0 0 0 0 0,-1 0 0 0 0,1 0 0 0 0,0 0 0 0 0,0 0 0 0 0,0 0 0 0 0,0 0 0 0 0,0 0 1 0 0,0-1-1 0 0,0 1 0 0 0,0 0 0 0 0,0 0 0 0 0,0 0 0 0 0,0 0 0 0 0,0 0 0 0 0,0 0 0 0 0,0 0 0 0 0,0 0 0 0 0,0 0 1 0 0,0 0-1 0 0,0 0 0 0 0,-1-1 0 0 0,1 1 0 0 0,0 0 0 0 0,0 0 0 0 0,0 0 0 0 0,0 0 0 0 0,0 0 0 0 0,0 0 0 0 0,1 0 0 0 0,-1 0 1 0 0,0 0-1 0 0,0-1 0 0 0,0 1 0 0 0,0 0 0 0 0,0 0-7 0 0,0 0 17 0 0,0-1 0 0 0,0 0 0 0 0,0 1 0 0 0,0-1 0 0 0,-1 1 0 0 0,1-1 0 0 0,0 1 1 0 0,0-1-1 0 0,0 1 0 0 0,0-1 0 0 0,-1 1 0 0 0,1-1 0 0 0,0 1 0 0 0,0 0 0 0 0,-1-1 0 0 0,1 1 0 0 0,0-1 0 0 0,-1 1 0 0 0,1 0 1 0 0,-1-1-18 0 0,-10-3 400 0 0,-24 3 470 0 0,15 2-429 0 0,9-1-338 0 0,-7 0-2 0 0,13 3-27 0 0,-10 8-14 0 0,1-5-48 0 0,9 5-12 0 0,0-9 0 0 0,2-1 0 0 0,-7 16 0 0 0,-1 5-6 0 0,10-21 7 0 0,1-1-1 0 0,-1 1 1 0 0,1 0-1 0 0,-1 0 0 0 0,1-1 1 0 0,0 1-1 0 0,-1 0 1 0 0,1-1-1 0 0,0 1 0 0 0,0 0 1 0 0,-1 0-1 0 0,1 0 0 0 0,0-1 1 0 0,0 1-1 0 0,0 0 1 0 0,0 0-1 0 0,0 0 0 0 0,0 0 1 0 0,0-1-1 0 0,0 2 0 0 0,2 27-74 0 0,-2-27 72 0 0,0-1 1 0 0,0 1 0 0 0,0-1 0 0 0,1 1 0 0 0,-1 0 0 0 0,0-1 0 0 0,0 1 0 0 0,1-1 0 0 0,-1 1 0 0 0,1-1 1 0 0,13 16-43 0 0,-8-11 35 0 0,-1-1 3 0 0,11 11-44 0 0,-9-9 26 0 0,-4-4 15 0 0,0-1 1 0 0,0 0-1 0 0,0 0 0 0 0,1 0 1 0 0,-1 0-1 0 0,1 0 8 0 0,-1-1-1 0 0,-1 0 1 0 0,0 0-1 0 0,0 0 1 0 0,-1 0-1 0 0,1 0 1 0 0,0 0-1 0 0,0 1 0 0 0,0-1 1 0 0,-1 1-1 0 0,1-1 1 0 0,-1 1-1 0 0,1 0 1 0 0,0 0 0 0 0,3 10 0 0 0,-5-10 0 0 0,0-1 0 0 0,1 0 0 0 0,-1 0 0 0 0,1 0 0 0 0,-1 0 0 0 0,1 1 0 0 0,0-1 0 0 0,-1 0 0 0 0,1 0 0 0 0,0 0 0 0 0,0 0 0 0 0,0 0 0 0 0,0 0 0 0 0,0-1 0 0 0,0 1 0 0 0,0 0 0 0 0,0 0 0 0 0,1 0 0 0 0,49 21 0 0 0,-39-15 1 0 0,1 1 38 0 0,13 6 73 0 0,-12-8-46 0 0,-8 5-52 0 0,2-8-13 0 0,-8-3-1 0 0,0 0 0 0 0,0 0 0 0 0,0 0 0 0 0,0 0-1 0 0,1 0 1 0 0,-1 0 0 0 0,0 0 0 0 0,0 1 0 0 0,0-1 0 0 0,1 0 0 0 0,-1 0-1 0 0,0 0 1 0 0,0 0 0 0 0,0 0 0 0 0,0 0 0 0 0,1 0 0 0 0,-1 0 0 0 0,0 0-1 0 0,0 1 1 0 0,0-1 0 0 0,0 0 0 0 0,0 0 0 0 0,1 0 0 0 0,-1 0-1 0 0,0 0 1 0 0,0 1 0 0 0,0-1 0 0 0,0 0 0 0 0,0 0 0 0 0,0 0 0 0 0,0 1-1 0 0,0-1 1 0 0,0 0 0 0 0,0 0 0 0 0,0 0 0 0 0,0 0 0 0 0,0 1 0 0 0,2 9 23 0 0,-2 9 32 0 0,0-19-52 0 0,0 1-1 0 0,0-1 0 0 0,0 1 1 0 0,0 0-1 0 0,0-1 0 0 0,1 1 1 0 0,-2-1-1 0 0,1 1 0 0 0,0-1 1 0 0,0 1-1 0 0,0-1 1 0 0,0 1-1 0 0,0-1 0 0 0,0 1 1 0 0,0-1-1 0 0,-1 1 0 0 0,1-1 1 0 0,0 1-1 0 0,0-1 0 0 0,-1 1 1 0 0,1-1-1 0 0,0 1 1 0 0,-1-1-1 0 0,1 0 0 0 0,-1 1 1 0 0,1-1-1 0 0,0 0 0 0 0,-1 1 1 0 0,1-1-1 0 0,-1 0 0 0 0,1 1 1 0 0,-1-1-3 0 0,-6 5 42 0 0,2 2-1 0 0,5-7-38 0 0,0 1-1 0 0,-1-1 0 0 0,1 1 1 0 0,0-1-1 0 0,-1 1 0 0 0,1-1 1 0 0,0 0-1 0 0,-1 1 0 0 0,1-1 1 0 0,-1 1-1 0 0,1-1 1 0 0,0 0-1 0 0,-1 1 0 0 0,1-1 1 0 0,-1 0-1 0 0,1 0 0 0 0,-1 1 1 0 0,1-1-1 0 0,-1 0 0 0 0,1 0 1 0 0,-1 0-1 0 0,1 0 1 0 0,-1 0-1 0 0,1 0 0 0 0,-1 0 1 0 0,1 1-1 0 0,-1-1 0 0 0,0-1 1 0 0,1 1-1 0 0,-1 0 0 0 0,1 0 1 0 0,-1 0-3 0 0,0 0 0 0 0,0 0 1 0 0,1 0-1 0 0,-1 0 1 0 0,0 0-1 0 0,0 0 1 0 0,1 0-1 0 0,-1 0 0 0 0,0 0 1 0 0,1 1-1 0 0,-1-1 1 0 0,0 0-1 0 0,0 0 1 0 0,1 1-1 0 0,-1-1 1 0 0,0 0-1 0 0,1 1 0 0 0,-1-1 1 0 0,1 1-1 0 0,-1-1 1 0 0,1 1-1 0 0,-1-1 1 0 0,1 1-1 0 0,-1-1 1 0 0,1 1-1 0 0,-1 0 0 0 0,1-1 0 0 0,-1 1 0 0 0,1 0 0 0 0,0-1 0 0 0,-1 1 0 0 0,1 0 0 0 0,-1-1 0 0 0,1 1 0 0 0,-1-1 0 0 0,0 1 0 0 0,1-1 0 0 0,-1 0 0 0 0,1 1 0 0 0,-1-1 0 0 0,0 0 0 0 0,1 1 0 0 0,-1-1 0 0 0,0 0 0 0 0,1 1 0 0 0,-1-1 0 0 0,0 0 0 0 0,0 0 0 0 0,1 0 0 0 0,-1 0 0 0 0,0 0 0 0 0,0 0 0 0 0,1 0 0 0 0,-1 0 0 0 0,-58 0 2 0 0,33 0 49 0 0,13-2-64 0 0,3-3-89 0 0,-4-2-111 0 0,10 6 120 0 0,1 1 36 0 0,-8 0-14 0 0,5 0 24 0 0,1 0-47 0 0,1-1-7 0 0,1 1-41 0 0,0-1-13 0 0,-1 1-37 0 0,1-1-42 0 0,0-1-47 0 0,1 1-29 0 0,0 0-52 0 0,0-1-45 0 0,0 0-39 0 0,-2-1-543 0 0,-1 1-91 0 0,-2 0-746 0 0,-3 1-1028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5.6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 11072 0 0,'0'0'324'0'0,"0"0"-3"0"0,0 0-238 0 0,-2 0-49 0 0,-5 0-6 0 0,2 0 28 0 0,3 0 59 0 0,1 0 136 0 0,1 0 235 0 0,0 0 24 0 0,0 0-215 0 0,0 0-132 0 0,0 0-45 0 0,0 0-1 0 0,0 0 19 0 0,0 0-21 0 0,3 0-22 0 0,-1 0-93 0 0,0 0-31 0 0,0 0-28 0 0,-1 1-40 0 0,0-1-22 0 0,1 0-41 0 0,-1 1-45 0 0,0 0-53 0 0,-1 0-55 0 0,1 0-51 0 0,-1 0-47 0 0,1 0-40 0 0,-1 1-135 0 0,0 0-40 0 0,0 0-164 0 0,0 2-439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6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325 103 5960 0 0,'0'0'132'0'0,"0"0"17"0"0,3 0 12 0 0,-2 0-151 0 0,-1 0 0 0 0,1 0-1 0 0,0 0 1 0 0,0 0-1 0 0,-1 0 1 0 0,1 0 0 0 0,0 0-1 0 0,0 0 1 0 0,-1-1-1 0 0,1 1 1 0 0,0 0 0 0 0,-1 0-1 0 0,1-1 1 0 0,0 1-1 0 0,-1-1-9 0 0,3-4 38 0 0,0-1 50 0 0,1 4 68 0 0,3 1 182 0 0,-7 1-338 0 0,0 0 12 0 0,1 0-1 0 0,-1 0 1 0 0,0 0-1 0 0,0 0 1 0 0,0 0-1 0 0,0 0 0 0 0,0 0 1 0 0,0 0-1 0 0,0 0 1 0 0,0 0-1 0 0,0 0 0 0 0,1 0 1 0 0,-1 0-1 0 0,0 0 1 0 0,0 0-1 0 0,0 0 0 0 0,0 0 1 0 0,0 0-1 0 0,0 0 1 0 0,0 0-1 0 0,0 0 1 0 0,0 0-1 0 0,0 0 0 0 0,1 0 1 0 0,-1 0-1 0 0,0 0 1 0 0,0 0-1 0 0,0 0 0 0 0,0 0 1 0 0,0 0-1 0 0,0 0 1 0 0,0 0-1 0 0,0 0 1 0 0,0-1-1 0 0,0 1 0 0 0,0 0 1 0 0,0 0-1 0 0,0 0 1 0 0,0 0-1 0 0,0 0 0 0 0,0 0 1 0 0,0 0-1 0 0,0 0 1 0 0,0 0-1 0 0,0 0 1 0 0,0-1-1 0 0,0 1 0 0 0,0 0 1 0 0,0 0-1 0 0,0 0 1 0 0,0 0-1 0 0,0 0 0 0 0,0 0 1 0 0,0 0-1 0 0,0 0 1 0 0,0 0-1 0 0,0-1-11 0 0,0-1 236 0 0,0 1-96 0 0,1-1-78 0 0,-1 1-36 0 0,2-3-27 0 0,-1 3 47 0 0,0 0 87 0 0,0 1-21 0 0,0-1 37 0 0,0 1 19 0 0,0 0 37 0 0,0 0 42 0 0,0-1 43 0 0,1 1 48 0 0,-1 0 52 0 0,1 0 56 0 0,-1 0 58 0 0,-1-3-172 0 0,0 2-318 0 0,0 0 39 0 0,0-2 146 0 0,0-1 129 0 0,0-6 547 0 0,0 7-633 0 0,0 1-118 0 0,0 0-68 0 0,0 1-84 0 0,0 0-99 0 0,0 1 132 0 0,0 0 0 0 0,0 0 1 0 0,0 0-1 0 0,0 0 0 0 0,0-1 1 0 0,0 1-1 0 0,0 0 0 0 0,0 0 1 0 0,1 0-1 0 0,-1 0 1 0 0,0 0-1 0 0,0 0 0 0 0,-1 0 1 0 0,1 0-1 0 0,0 0 0 0 0,0-1 1 0 0,0 1-1 0 0,0 0 0 0 0,0 0 1 0 0,0 0-1 0 0,0 0 0 0 0,0 0 1 0 0,0 0-1 0 0,0 0 0 0 0,0 0 1 0 0,0 0-1 0 0,0 0 1 0 0,0-1-1 0 0,0 1 0 0 0,0 0 1 0 0,0 0-1 0 0,0 0 0 0 0,0 0 1 0 0,-1 0-1 0 0,1 0 0 0 0,0 0 1 0 0,0 0-1 0 0,0 0 0 0 0,0 0 1 0 0,0 0-1 0 0,0 0 1 0 0,0 0-1 0 0,0 0 0 0 0,0 0 1 0 0,0 0-1 0 0,-1 0 0 0 0,1 0 1 0 0,0 0-1 0 0,0 0 0 0 0,0 0 1 0 0,0 0-1 0 0,0 0 0 0 0,0 0 1 0 0,0 0-1 0 0,0 0 1 0 0,0 0-1 0 0,-1 0-5 0 0,-2 0 110 0 0,1 0-62 0 0,0 1 0 0 0,0-1 0 0 0,0 0 0 0 0,0 0 0 0 0,0 0 0 0 0,0-1 0 0 0,0 1 0 0 0,0 0 1 0 0,0-1-1 0 0,0 0 0 0 0,-1 0-48 0 0,-2-6 205 0 0,5 7-194 0 0,0-1 0 0 0,-1 1 1 0 0,1-1-1 0 0,0 1 0 0 0,0-1 0 0 0,-1 1 1 0 0,1 0-1 0 0,0-1 0 0 0,-1 1 0 0 0,1-1 1 0 0,-1 1-1 0 0,1 0 0 0 0,-1-1 0 0 0,1 1 1 0 0,-1 0-1 0 0,1 0 0 0 0,0-1 0 0 0,-1 1 1 0 0,0 0-1 0 0,1 0 0 0 0,-1 0 0 0 0,1 0 1 0 0,-1 0-1 0 0,1 0 0 0 0,-1 0 0 0 0,1-1 1 0 0,-1 2-1 0 0,1-1 0 0 0,-1 0 0 0 0,1 0 1 0 0,-1 0-1 0 0,0 0-11 0 0,-13 0 235 0 0,8-3-3 0 0,5 2-206 0 0,-1 0 0 0 0,0-1 0 0 0,1 1 0 0 0,-1 0 0 0 0,0 0 0 0 0,0 0 0 0 0,1 0 0 0 0,-1 0 0 0 0,0 1 0 0 0,0-1 0 0 0,0 1 0 0 0,0-1 0 0 0,-1 1-26 0 0,-33-2 303 0 0,33 2-280 0 0,-11 0 101 0 0,8 3-59 0 0,-1 3-61 0 0,5-5 5 0 0,0 0 0 0 0,-1 0 0 0 0,1 0 0 0 0,0 0 0 0 0,0-1 0 0 0,-1 1 0 0 0,1 0 0 0 0,0-1 0 0 0,-1 0 0 0 0,0 0-9 0 0,-12 1 12 0 0,13-1-12 0 0,0 0 0 0 0,0 0 0 0 0,0 1 0 0 0,1-1 0 0 0,-1 1 0 0 0,0-1 0 0 0,1 1 0 0 0,-1-1 0 0 0,0 1 0 0 0,1 0 0 0 0,-1 0 0 0 0,0 0 0 0 0,1 0 0 0 0,-1 0 1 0 0,-6 4-1 0 0,-44 18 0 0 0,45-20 0 0 0,3-1 0 0 0,0 0 0 0 0,0-1 0 0 0,1 1 0 0 0,-1 1 0 0 0,1-1 0 0 0,-1 0 0 0 0,1 1 0 0 0,0 0 0 0 0,-1 0 0 0 0,-1 2 0 0 0,4 1 0 0 0,-1-2 0 0 0,-15 6 0 0 0,16-9 0 0 0,0 0 0 0 0,-1-1 0 0 0,1 1 0 0 0,0 0 0 0 0,0 0 0 0 0,0 0 0 0 0,0 0 0 0 0,0 1 0 0 0,0-1 0 0 0,0 0 0 0 0,0 0 0 0 0,0 1 0 0 0,-2 13 7 0 0,3 10-72 0 0,0-14 51 0 0,0-9 14 0 0,0 0 0 0 0,0-1 0 0 0,0 1 0 0 0,0-1 0 0 0,1 1 0 0 0,-1-1 0 0 0,0 1 0 0 0,1-1 0 0 0,-1 1 0 0 0,1 0 0 0 0,13 23-5 0 0,0 1-44 0 0,-9-15 35 0 0,-4-9 11 0 0,-1-1 1 0 0,1 0-1 0 0,-1 0 0 0 0,1 0 0 0 0,-1 1 0 0 0,1-1 1 0 0,-1 0-1 0 0,1 0 0 0 0,0 0 0 0 0,0 0 1 0 0,0 0-1 0 0,-1 0 0 0 0,1 0 0 0 0,0 0 0 0 0,0-1 1 0 0,0 1-1 0 0,0 0 0 0 0,1 0 3 0 0,13 5-21 0 0,-7 8-22 0 0,9-2 33 0 0,12 10 10 0 0,-24-17-7 0 0,0-1 1 0 0,1 1-1 0 0,-1-1 1 0 0,1 0 0 0 0,1-1 6 0 0,-1 1-7 0 0,0 0 1 0 0,-1 0-1 0 0,1 0 1 0 0,-1 1 0 0 0,1 0 6 0 0,0 0 0 0 0,1 0 0 0 0,-1 0 0 0 0,1-1 0 0 0,0 0 0 0 0,3 1 0 0 0,-4-2-2 0 0,1 1 0 0 0,-1-1-1 0 0,0 1 1 0 0,-1 0 0 0 0,1 1 2 0 0,3 9-43 0 0,5-8 33 0 0,20 22 24 0 0,-29-25 2 0 0,-4-3-11 0 0,0 1 0 0 0,0-1 1 0 0,-1 0-1 0 0,1 0 0 0 0,0 1 1 0 0,-1-1-1 0 0,1 1 0 0 0,-1-1 1 0 0,1 1-1 0 0,0-1 0 0 0,-1 1 1 0 0,1-1-1 0 0,-1 1 0 0 0,1-1 1 0 0,-1 1-1 0 0,0 0 0 0 0,1-1 1 0 0,-1 1-1 0 0,0 0 0 0 0,1-1 1 0 0,-1 1-1 0 0,0 0-5 0 0,3 4 21 0 0,-2-3-15 0 0,0-1 0 0 0,0 1 0 0 0,0-1 0 0 0,0 1 0 0 0,0-1 0 0 0,0 1 0 0 0,1-1 0 0 0,-1 0 0 0 0,0 0 0 0 0,1 1-6 0 0,0-2 2 0 0,-1 1 0 0 0,0 0 1 0 0,0 0-1 0 0,0 1 0 0 0,0-1 0 0 0,0 0 0 0 0,0 0 0 0 0,0 0 0 0 0,0 1 0 0 0,0-1 0 0 0,0 1-2 0 0,0 2-8 0 0,0 0-1 0 0,0 0 0 0 0,0 0 0 0 0,0 1 0 0 0,-1-1 0 0 0,0 0 1 0 0,0 0-1 0 0,0 2 9 0 0,0 36-7 0 0,0-36 21 0 0,-3 0 80 0 0,-11 5-2 0 0,0-5-10 0 0,8 5-4 0 0,-8-5-5 0 0,0 5-1 0 0,8-8 0 0 0,5-3-65 0 0,-1 0-1 0 0,0 1 0 0 0,1-1 0 0 0,-1 0 0 0 0,1 1 0 0 0,-1-1 0 0 0,1 1 1 0 0,-1 0-1 0 0,1 0 0 0 0,-1-1 0 0 0,1 2-6 0 0,-15 5 18 0 0,3-5 11 0 0,1 0 0 0 0,-1-1 0 0 0,0-1 0 0 0,0 0 0 0 0,-8-1-29 0 0,-10 0 1 0 0,16-2-15 0 0,4-3-45 0 0,3 1-12 0 0,-7-1-106 0 0,11-1 53 0 0,-2 1-37 0 0,-4 5 16 0 0,7 1-10 0 0,1 0 68 0 0,-1-1 42 0 0,-2-1 17 0 0,4 1-22 0 0,0 0-39 0 0,1-1-50 0 0,-1 0-61 0 0,1 0-73 0 0,0-1-83 0 0,-1 0-94 0 0,1 0-105 0 0,0 2 206 0 0,0 0-48 0 0,0 0-43 0 0,0-1-37 0 0,0 1-138 0 0,0-1-36 0 0,0-4-1433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8:59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3 600 6000 0 0,'0'0'174'0'0,"2"0"-7"0"0,5 0-113 0 0,-3 0 24 0 0,-2 0 80 0 0,-2 0 184 0 0,3-2 310 0 0,8-9 20 0 0,-9 9-308 0 0,0 1-100 0 0,0 1-83 0 0,0-1-68 0 0,0 1-42 0 0,2 1-14 0 0,-3-1 17 0 0,-1 0 11 0 0,3 0 423 0 0,0 0-10 0 0,0 0-380 0 0,1 0 62 0 0,1 0-36 0 0,9-3 228 0 0,-8 0-187 0 0,1-2 69 0 0,1-2 101 0 0,-3 3-209 0 0,8-3 121 0 0,0 5-9 0 0,-6 2-67 0 0,2 0 59 0 0,2-2-68 0 0,-2-3-79 0 0,-7 4-90 0 0,-1-1 0 0 0,1 1-1 0 0,0 1 1 0 0,0-1 0 0 0,0 0 0 0 0,-1 0-1 0 0,1 1 1 0 0,0-1 0 0 0,0 1 0 0 0,0 0-1 0 0,0-1 1 0 0,1 1-13 0 0,-1 0 9 0 0,-1 0 0 0 0,1 0-1 0 0,0-1 1 0 0,-1 1 0 0 0,1 0 0 0 0,0-1-1 0 0,-1 1 1 0 0,1-1 0 0 0,-1 0 0 0 0,1 1-1 0 0,-1-1 1 0 0,1 0 0 0 0,-1 0 0 0 0,1 0-9 0 0,6-4 36 0 0,3 0 11 0 0,1-1-25 0 0,-1-4 66 0 0,-8 7-69 0 0,-1 1-1 0 0,22-9 15 0 0,-11 1-48 0 0,-8 7-44 0 0,-5 3 59 0 0,1 0 0 0 0,-1 0 0 0 0,1 0-1 0 0,0 0 1 0 0,0 0 0 0 0,-1 0 0 0 0,1 0-1 0 0,0 0 1 0 0,-1-1 0 0 0,1 1 0 0 0,0 0-1 0 0,-1 0 1 0 0,1-1 0 0 0,-1 1 0 0 0,1 0-1 0 0,0-1 1 0 0,-1 1 4 0 0,0-1-1 0 0,1 1 1 0 0,-1-1-1 0 0,0 0 1 0 0,0 1 0 0 0,1-1-1 0 0,-1 0 1 0 0,0 1-1 0 0,0-1 1 0 0,0 0-1 0 0,0 1 1 0 0,0-1-1 0 0,0 0 1 0 0,0 1 0 0 0,0-1-4 0 0,0 1 0 0 0,0-5 64 0 0,-2-9 0 0 0,-12-1 1 0 0,-1 1-6 0 0,10 12-50 0 0,-2-1 2 0 0,-13-7 58 0 0,18 9-63 0 0,1 0-1 0 0,-1 1 1 0 0,0-1 0 0 0,0 1 0 0 0,0 0 0 0 0,0 0-1 0 0,0 0 1 0 0,0 0 0 0 0,0 0 0 0 0,0 0 0 0 0,-1 0-6 0 0,2 0 1 0 0,-1 1 0 0 0,0-1 0 0 0,0 0 1 0 0,0 0-1 0 0,0-1 0 0 0,0 1 0 0 0,0 0 1 0 0,0 0-1 0 0,0-1 0 0 0,1 1 0 0 0,-2-2-1 0 0,-13-8 43 0 0,0 7-32 0 0,14 3-9 0 0,1 1 0 0 0,-1-1 1 0 0,0 0-1 0 0,0 0 1 0 0,1 1-1 0 0,-1-1 1 0 0,0 1-1 0 0,1 0 1 0 0,-1-1-1 0 0,0 1 1 0 0,1 0-1 0 0,-1 0 1 0 0,1 0-3 0 0,-1 0 2 0 0,1 0 0 0 0,-1 0 1 0 0,0 0-1 0 0,1 0 1 0 0,-1-1-1 0 0,0 1 1 0 0,1-1-1 0 0,-1 1 1 0 0,0-1-1 0 0,0 1 1 0 0,1-1-1 0 0,-1 0 1 0 0,0 0-3 0 0,-5 0 0 0 0,5 0 0 0 0,0-1 0 0 0,-1 1 0 0 0,1 0 0 0 0,0 1 0 0 0,0-1 0 0 0,0 0 0 0 0,0 1 0 0 0,-1-1 0 0 0,1 1 0 0 0,-1 0 0 0 0,-12 12 0 0 0,-1 0 0 0 0,3-8 0 0 0,7 6 0 0 0,-4-6 0 0 0,-6 24 0 0 0,0 3 0 0 0,14-17 0 0 0,1 1 0 0 0,0-11 0 0 0,1-1 0 0 0,0 1 0 0 0,0-1 0 0 0,0 0 0 0 0,0 1 0 0 0,1-1 0 0 0,-1 0 0 0 0,1 1 0 0 0,1 2 0 0 0,25 41 0 0 0,-22-17 0 0 0,7-16 9 0 0,2 2 56 0 0,-9-7 12 0 0,-4-7-58 0 0,0-1 0 0 0,0 0-1 0 0,0 0 1 0 0,1 0 0 0 0,-1 1 0 0 0,0-1 0 0 0,1 0 0 0 0,0-1 0 0 0,0 1-19 0 0,5 6 65 0 0,-4-5-30 0 0,0 1 0 0 0,0-1 0 0 0,1 0 0 0 0,-1 0 0 0 0,1 0 0 0 0,0-1-35 0 0,20 9 239 0 0,-11-6-105 0 0,-3 0-15 0 0,5 2 11 0 0,-11-6-99 0 0,-1 1 0 0 0,1-1 0 0 0,-1-1 0 0 0,1 1 0 0 0,0 0 0 0 0,-1-1 0 0 0,4 0-31 0 0,10 1 133 0 0,3-1 66 0 0,-1 0-67 0 0,36 0 96 0 0,-39-2-168 0 0,0-4-38 0 0,-1-1-6 0 0,1 6 33 0 0,-14 1-45 0 0,0 0 0 0 0,-1-1 0 0 0,1 1-1 0 0,0 0 1 0 0,-1-1 0 0 0,1 1 0 0 0,-1-1 0 0 0,1 1 0 0 0,0-1-1 0 0,-1 0 1 0 0,0 0 0 0 0,1 1 0 0 0,-1-1 0 0 0,1-1-4 0 0,6-2 26 0 0,22-10-3 0 0,-17 9-25 0 0,-1-1-35 0 0,4-2-98 0 0,-4 0-80 0 0,-6 4 64 0 0,0-1-33 0 0,-3 1 89 0 0,-1 2 1 0 0,0 0-17 0 0,0 1-41 0 0,0-1-15 0 0,-1 1-41 0 0,1 0-48 0 0,-1 0-53 0 0,1 1-58 0 0,-1-1-54 0 0,1 1-48 0 0,0-1-41 0 0,0 1-149 0 0,-1 0-42 0 0,2 0-179 0 0,0 0-485 0 0,-3 0 1364 0 0</inkml:trace>
  <inkml:trace contextRef="#ctx0" brushRef="#br0" timeOffset="370.46">870 1 5696 0 0,'0'0'132'0'0,"0"0"17"0"0,0 0 10 0 0,0 0-52 0 0,0 2-2 0 0,0 6 562 0 0,0-1-101 0 0,0 1-89 0 0,0 0-74 0 0,0-1-85 0 0,0 1-43 0 0,0 5 117 0 0,0 18 435 0 0,0-22-524 0 0,0 0 54 0 0,2 3-12 0 0,3-3-64 0 0,2 4 24 0 0,-2 14 159 0 0,0-12-151 0 0,0-3-43 0 0,-2 11 75 0 0,-2-8-120 0 0,7 18 385 0 0,-3-18-402 0 0,-3-6-142 0 0,0 0-33 0 0,7 34 150 0 0,2 6 43 0 0,2 0 52 0 0,2-1 61 0 0,-14-43-308 0 0,2 2 24 0 0,-1 0 0 0 0,0 0-1 0 0,0 0 1 0 0,-1 0 0 0 0,0 1 0 0 0,0 5-55 0 0,-1-6 55 0 0,1 0 1 0 0,0 1 0 0 0,0-1 0 0 0,1 0 0 0 0,0 0-1 0 0,2 5-55 0 0,-2-7 34 0 0,2 12 116 0 0,-4-3-60 0 0,1 5 12 0 0,3-6-51 0 0,1 0 32 0 0,13 24 236 0 0,-18-35-300 0 0,1 0-1 0 0,-1 0 0 0 0,1 0 0 0 0,-1 0 0 0 0,0 0 0 0 0,1 0 0 0 0,-1-1 0 0 0,0 1 0 0 0,0 0 0 0 0,0 0 0 0 0,-1 1-18 0 0,1-1 17 0 0,0 0 0 0 0,0 0 1 0 0,0 0-1 0 0,0 0 0 0 0,0 0 0 0 0,0 0 0 0 0,0-1 1 0 0,1 1-1 0 0,-1 0 0 0 0,1 0 0 0 0,0 1-17 0 0,4 5 61 0 0,-4-7-50 0 0,0 1 0 0 0,0-1 0 0 0,-1 0 0 0 0,1 1 0 0 0,0-1 0 0 0,-1 1 0 0 0,1 0 0 0 0,-1-1-1 0 0,1 1 1 0 0,-1-1 0 0 0,1 1 0 0 0,-1 0 0 0 0,0-1 0 0 0,0 1-11 0 0,0 2 13 0 0,0-1 37 0 0,0 14 324 0 0,0-14-336 0 0,0-1-96 0 0,0 1-10 0 0,0-3-48 0 0,0 0 35 0 0,0 0-79 0 0,0 0-92 0 0,0 0 72 0 0,0 0-40 0 0,0 0-45 0 0,0 0-43 0 0,0 0-38 0 0,0 0-35 0 0,0 0-248 0 0,0 0-58 0 0,0 0-46 0 0,0 0-33 0 0,0 0-1373 0 0,0 0-1216 0 0</inkml:trace>
  <inkml:trace contextRef="#ctx0" brushRef="#br0" timeOffset="632.29">650 442 10240 0 0,'0'0'298'0'0,"0"-2"-3"0"0,-1-2-232 0 0,1 3-61 0 0,0 1-1 0 0,0 0 0 0 0,0 0 0 0 0,0-1 1 0 0,0 1-1 0 0,0 0 0 0 0,0 0 0 0 0,0 0 0 0 0,0-1 1 0 0,0 1-1 0 0,0 0 0 0 0,0 0 0 0 0,0-1 0 0 0,0 1 1 0 0,0 0-1 0 0,0 0 0 0 0,0 0 0 0 0,0-1 0 0 0,0 1 1 0 0,1 0-1 0 0,-1 0 0 0 0,0 0 0 0 0,0-1 0 0 0,0 1 1 0 0,0 0-1 0 0,0 0 0 0 0,1 0 0 0 0,-1 0 0 0 0,0-1 1 0 0,0 1-1 0 0,0 0 0 0 0,1 0 0 0 0,-1 0 1 0 0,0 0-1 0 0,0 0-1 0 0,13-7 30 0 0,3-2 25 0 0,8-1 551 0 0,-13 5-267 0 0,1-1 93 0 0,7-4 85 0 0,-6 7-270 0 0,2-2 97 0 0,2-5 83 0 0,-9 3-197 0 0,-1 3-32 0 0,9-1 129 0 0,-13 4-283 0 0,-1 1 0 0 0,1-1 1 0 0,-1 0-1 0 0,0 0 0 0 0,1 0 0 0 0,-1 0 1 0 0,0 0-1 0 0,0 0 0 0 0,1 0 0 0 0,-1-1 1 0 0,0 1-1 0 0,0-1 0 0 0,0 0-44 0 0,-1 0 32 0 0,1 1-1 0 0,-1 0 1 0 0,1-1-1 0 0,0 1 1 0 0,-1 0-1 0 0,1 0 1 0 0,0 0-1 0 0,0 0 1 0 0,0 0-1 0 0,0 1 1 0 0,2-2-32 0 0,21 0 253 0 0,-20 2-195 0 0,0 0-1 0 0,1 0 0 0 0,-1-1 1 0 0,5 0-58 0 0,5-5 41 0 0,-12 5-40 0 0,0-1 0 0 0,0 1-1 0 0,0 0 1 0 0,0 1 0 0 0,0-1-1 0 0,1 0 1 0 0,-1 1 0 0 0,0 0 0 0 0,3-1-1 0 0,5 1-60 0 0,0 0 43 0 0,42 0 119 0 0,-36 0-141 0 0,-1 0-98 0 0,-4 0-42 0 0,0 0-82 0 0,0 0-96 0 0,0 0-109 0 0,-9 0 113 0 0,0 0-55 0 0,0 0-50 0 0,0 0-44 0 0,1 0-148 0 0,0 0-42 0 0,0 0-181 0 0,3 0-481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6.9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0 223 6160 0 0,'0'0'133'0'0,"0"0"23"0"0,3 0 13 0 0,19 0-34 0 0,4 0-88 0 0,-15 0-37 0 0,-2 2 28 0 0,2 3 40 0 0,4 2 89 0 0,-15-7-146 0 0,1 1 0 0 0,0-1 0 0 0,-1 0 0 0 0,1 0 0 0 0,0 1 0 0 0,-1-1 0 0 0,1 0 0 0 0,0 0 0 0 0,0 0 0 0 0,-1 1 0 0 0,1-1 0 0 0,0 0 0 0 0,0 0 0 0 0,-1 0 0 0 0,1 0-21 0 0,7 0 69 0 0,2 0 58 0 0,1 0 49 0 0,0 0 40 0 0,12 0 246 0 0,28 0 717 0 0,-39-2-956 0 0,1-5 10 0 0,1 0-16 0 0,-2 6-23 0 0,2 0 15 0 0,-2-1-56 0 0,2-2-29 0 0,5-1-12 0 0,-13 2-78 0 0,-2 2 8 0 0,0 0-1 0 0,0-1 1 0 0,0 0 0 0 0,0 0 0 0 0,-1 0 0 0 0,1 0 0 0 0,-1 0 0 0 0,1-1 0 0 0,-1 0-42 0 0,10-9 100 0 0,-9 7-89 0 0,10-9 53 0 0,-8 11-11 0 0,-5 3-51 0 0,0 0 0 0 0,-1 0-1 0 0,1 0 1 0 0,0 0 0 0 0,0 0 0 0 0,-1 0-1 0 0,1 0 1 0 0,0 0 0 0 0,-1 0 0 0 0,1-1 0 0 0,0 1-1 0 0,-1 0 1 0 0,1-1 0 0 0,0 1 0 0 0,-1 0-2 0 0,1-1 5 0 0,-1 0 0 0 0,1 1 1 0 0,-1-1-1 0 0,0 0 0 0 0,0 1 1 0 0,1-1-1 0 0,-1 0 0 0 0,0 0 1 0 0,0 1-1 0 0,0-1 0 0 0,0 0 1 0 0,0 0-1 0 0,0 1 0 0 0,0-1 1 0 0,0 0-6 0 0,3-11 134 0 0,5 2-31 0 0,-7 10-97 0 0,0-1 1 0 0,0 0-1 0 0,-1 1 1 0 0,1-1-1 0 0,0 0 1 0 0,-1 1-1 0 0,1-1 0 0 0,-1 0 1 0 0,1 0-1 0 0,-1 1 1 0 0,1-1-1 0 0,-1 0 0 0 0,0-1-6 0 0,0-6 71 0 0,-5-5 42 0 0,-6-1-25 0 0,8 8 0 0 0,3-5 4 0 0,-3 5 17 0 0,1 4-98 0 0,-2-2 34 0 0,-13-13 197 0 0,12 12-171 0 0,-1 2 104 0 0,-5 3 17 0 0,5-3 7 0 0,-5-8-11 0 0,5 8-50 0 0,3 3-95 0 0,1 0-26 0 0,0-1 1 0 0,0 1-1 0 0,0 0 0 0 0,0 0 1 0 0,0 0-1 0 0,0 1 0 0 0,0-1 1 0 0,0 0-1 0 0,0 1 0 0 0,0 0 1 0 0,-1 0-18 0 0,-2 6 76 0 0,5-6-73 0 0,-1-1 1 0 0,1 0 0 0 0,0 1-1 0 0,0-1 1 0 0,-1 1 0 0 0,1-1 0 0 0,0 0-1 0 0,0 1 1 0 0,-1-1 0 0 0,1 0-1 0 0,0 1 1 0 0,-1-1 0 0 0,1 0-1 0 0,-1 0 1 0 0,1 1 0 0 0,0-1 0 0 0,-1 0-1 0 0,1 0 1 0 0,-1 1 0 0 0,1-1-1 0 0,0 0 1 0 0,-1 0 0 0 0,1 0-1 0 0,-1 0 1 0 0,1 0 0 0 0,-1 0-1 0 0,1 0 1 0 0,-1 0 0 0 0,1 0 0 0 0,-1 0-1 0 0,1 0-3 0 0,-6 3 74 0 0,4-1-61 0 0,0-1 0 0 0,0 1 0 0 0,0-1 0 0 0,-1 0 0 0 0,1 1 0 0 0,0-1 0 0 0,-2 0-13 0 0,-8 5 41 0 0,-5 8-29 0 0,0 0-2 0 0,11-11 3 0 0,6-3-11 0 0,-1 0 1 0 0,0 1-1 0 0,1-1 0 0 0,-1 0 0 0 0,0 1 0 0 0,1-1 1 0 0,-1 0-1 0 0,0 1 0 0 0,1-1 0 0 0,-1 1 1 0 0,1-1-1 0 0,-1 1 0 0 0,1 0 0 0 0,-1-1 1 0 0,1 1-1 0 0,-1-1 0 0 0,1 1 0 0 0,0 0 0 0 0,-1-1 1 0 0,1 1-1 0 0,0 0 0 0 0,-1 0-2 0 0,-1 4 8 0 0,-1 1 17 0 0,0 1-1 0 0,-1 0 0 0 0,1-1 0 0 0,-1 1 1 0 0,-1-1-1 0 0,1 0 0 0 0,-1 0-24 0 0,0 0 21 0 0,0 0 1 0 0,1 0-1 0 0,0 1 0 0 0,0-1 0 0 0,1 1 1 0 0,-1 0-22 0 0,1-1 32 0 0,3-4-23 0 0,-1-1 0 0 0,1 1 0 0 0,-1-1 0 0 0,1 1 0 0 0,0 0 0 0 0,0-1 0 0 0,-1 1 0 0 0,1-1 0 0 0,0 1 0 0 0,1 0-9 0 0,-1-1 16 0 0,0 1 0 0 0,0-1-1 0 0,-1 1 1 0 0,1-1 0 0 0,0 1 0 0 0,0-1 0 0 0,-1 1 0 0 0,1-1-1 0 0,-1 1 1 0 0,1 0-16 0 0,-5 6 81 0 0,4-7-61 0 0,0 1 0 0 0,0-1 0 0 0,0 1-1 0 0,0-1 1 0 0,0 1 0 0 0,0-1 0 0 0,1 1 0 0 0,-1 0-1 0 0,1-1 1 0 0,-1 1 0 0 0,1 0 0 0 0,-1 0 0 0 0,1-1-1 0 0,0 1 1 0 0,0 0 0 0 0,0 0 0 0 0,0 0-1 0 0,0-1 1 0 0,1 1 0 0 0,-1 0 0 0 0,0 0 0 0 0,1-1-1 0 0,-1 1 1 0 0,1 1-20 0 0,5 5 29 0 0,-5-6-28 0 0,0-1 0 0 0,0 1 0 0 0,0-1 0 0 0,-1 1 0 0 0,1 0 1 0 0,0-1-1 0 0,-1 1 0 0 0,1 0 0 0 0,-1 0 0 0 0,1-1 0 0 0,-1 1 0 0 0,0 0 0 0 0,0 0 0 0 0,1 0-1 0 0,-1 0 4 0 0,0-1 0 0 0,0 1 0 0 0,0 0-1 0 0,1 0 1 0 0,-1 0 0 0 0,1-1 0 0 0,-1 1-1 0 0,1 0 1 0 0,0-1 0 0 0,-1 1 0 0 0,1-1 0 0 0,0 1-1 0 0,0 0 1 0 0,0-1-4 0 0,5 8 1 0 0,-1 5-1 0 0,7-8 0 0 0,-5 6 0 0 0,-7-11 0 0 0,1 0 0 0 0,-1 0 0 0 0,1 0 0 0 0,-1 0 0 0 0,1 0 0 0 0,-1 1 0 0 0,1-1 0 0 0,0 0 0 0 0,0-1 0 0 0,0 1 0 0 0,-1 0 0 0 0,1 0 0 0 0,0 0 0 0 0,0 0 0 0 0,0-1 0 0 0,1 1 0 0 0,19 9-32 0 0,13 7-106 0 0,-18-7 102 0 0,1-1 8 0 0,13-3 58 0 0,2-4-18 0 0,-9-2-73 0 0,-9 0-29 0 0,-9 0-22 0 0,7 0 51 0 0,-9 0-11 0 0,1 0-71 0 0,-1 0-18 0 0,-1 0-60 0 0,1 0-69 0 0,-1 0-81 0 0,0 0 27 0 0,0 0-53 0 0,-1 0-46 0 0,1 0-42 0 0,0 0-142 0 0,0 0-40 0 0,1 0-173 0 0,0 0-463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8.8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274 563 9040 0 0,'-7'-6'115'0'0,"-5"-7"248"0"0,6 8-233 0 0,1 1-59 0 0,3 2-78 0 0,0 1-36 0 0,0 1 44 0 0,1-1 0 0 0,-1 1 0 0 0,1-1 0 0 0,-1 1 0 0 0,1 0 0 0 0,-1-1 1 0 0,1 1-1 0 0,-1 0 0 0 0,0 0 0 0 0,1 0-1 0 0,1 0 0 0 0,-11-1 26 0 0,2-2 58 0 0,3-2 62 0 0,0 0 68 0 0,1 2 317 0 0,-1 3-103 0 0,0 0-71 0 0,0 0-62 0 0,0 0-53 0 0,-5 0 97 0 0,1 0-130 0 0,-13 0 207 0 0,17 0-259 0 0,0 0 37 0 0,0 3 50 0 0,-9 8-35 0 0,2-8-36 0 0,7 0-20 0 0,-8 11-122 0 0,0 3-21 0 0,3 9 42 0 0,-1-1-50 0 0,7-16-2 0 0,4-8 0 0 0,0 1 0 0 0,0 0 0 0 0,0-1 0 0 0,0 1 0 0 0,0-1 0 0 0,1 1 0 0 0,-1 0 0 0 0,1 0 0 0 0,-1-1 0 0 0,1 1 0 0 0,-1 0 0 0 0,1 0 0 0 0,0 0 0 0 0,0-1 0 0 0,0 2 0 0 0,0 97 0 0 0,0-98 0 0 0,0 0 0 0 0,0-1 0 0 0,1 1 0 0 0,-1 0 0 0 0,1 0 0 0 0,-1 0 0 0 0,1-1 0 0 0,-1 1 0 0 0,1 0 0 0 0,0 0 0 0 0,0-1 0 0 0,0 1 0 0 0,0-1 0 0 0,0 1 0 0 0,0-1 0 0 0,0 1 0 0 0,1-1 0 0 0,-1 0 0 0 0,0 1 0 0 0,1-1 0 0 0,15 16 0 0 0,-15-15 0 0 0,0-1 0 0 0,-1 1 0 0 0,1-1 0 0 0,0 1 0 0 0,0-1 0 0 0,0 0 0 0 0,0 0 0 0 0,0 0 0 0 0,3 1 0 0 0,0-1 9 0 0,-1 0 1 0 0,1 0-1 0 0,0-1 1 0 0,0 0-1 0 0,0 0 1 0 0,3 0-10 0 0,1 0 7 0 0,57 0-7 0 0,-49-3-15 0 0,-6-3-39 0 0,-2 1 0 0 0,16-5-70 0 0,-2 0 32 0 0,-4-7-94 0 0,-1 3-51 0 0,-8 9 97 0 0,-8 4 113 0 0,-1 1 1 0 0,1-1-1 0 0,-1 0 1 0 0,1 0-1 0 0,-1 0 1 0 0,1 0-1 0 0,-1 0 1 0 0,0 0-1 0 0,0 0 1 0 0,1 0 26 0 0,0-2-48 0 0,0-1 0 0 0,-1 1 0 0 0,1 0 0 0 0,-1-1 0 0 0,0 1 0 0 0,1-2 48 0 0,13-21-199 0 0,-2 4-19 0 0,-9 9 67 0 0,-3-5 0 0 0,0 0 3 0 0,5 2-18 0 0,-5 12 129 0 0,1 1 1 0 0,-1-1-1 0 0,0 1 1 0 0,0-1 0 0 0,0 0-1 0 0,-1 0 1 0 0,1 0-1 0 0,-1 1 1 0 0,0-2 36 0 0,-3-21-183 0 0,-2 1 66 0 0,2 17 88 0 0,1 0-1 0 0,1 0 1 0 0,-1-1-1 0 0,2 1 1 0 0,-1-2 29 0 0,1 3-20 0 0,-1-1 0 0 0,0 1 0 0 0,0 0 1 0 0,-1 0-1 0 0,0 0 0 0 0,0 0 20 0 0,-3-11-29 0 0,-1-16 16 0 0,-5-3 13 0 0,7 16-8 0 0,-3-15 11 0 0,-2 8 55 0 0,4 13-4 0 0,0-1 52 0 0,-3-18 217 0 0,-5-15 286 0 0,10 39-409 0 0,2 1-52 0 0,0 0-24 0 0,2-4 1 0 0,0 3-15 0 0,-3-5 85 0 0,-5 0 20 0 0,0 3-22 0 0,6 0-26 0 0,1-2 41 0 0,0 11-16 0 0,0 3-6 0 0,0 0-14 0 0,0 0-51 0 0,0 0-22 0 0,0 0-3 0 0,0 3-16 0 0,2 26-16 0 0,4-19-48 0 0,0-1-6 0 0,1 7 29 0 0,0 5-22 0 0,-4-10-5 0 0,9 20 55 0 0,0 0 1 0 0,12 17-68 0 0,-18-36 3 0 0,-2-3 3 0 0,-1-1 1 0 0,0 1 0 0 0,0-1 0 0 0,-1 1-1 0 0,0 0 1 0 0,-1 2-7 0 0,1 1 26 0 0,1 0 0 0 0,0-1 0 0 0,1 1 0 0 0,0 1-26 0 0,4 7 63 0 0,18 42 162 0 0,-23-56-193 0 0,0 0 0 0 0,-1 0 0 0 0,0 1 0 0 0,1 2-32 0 0,-2 0 33 0 0,1 0 1 0 0,-1 0 0 0 0,-1 0-1 0 0,0 3-33 0 0,1-3 35 0 0,-1 0-1 0 0,1 0 1 0 0,1-1 0 0 0,0 1-1 0 0,1 3-34 0 0,-1-4 35 0 0,0-1-1 0 0,0 1 1 0 0,-1 0-1 0 0,0 0 1 0 0,-1 2-35 0 0,0 36 199 0 0,0 31 226 0 0,0-46-274 0 0,0-27-128 0 0,0 0 0 0 0,0 1-1 0 0,-1-1 1 0 0,0 0-1 0 0,0 0 1 0 0,0 0-1 0 0,0 0 1 0 0,-1 0-1 0 0,1 0 1 0 0,-1 0-1 0 0,-2 2-22 0 0,3-4 12 0 0,1-1 0 0 0,-1 1-1 0 0,1-1 1 0 0,0 1-1 0 0,-1-1 1 0 0,1 1-1 0 0,0-1 1 0 0,0 1 0 0 0,0-1-1 0 0,0 1-11 0 0,0 0 10 0 0,0-1 0 0 0,0 1 0 0 0,0-1 0 0 0,0 1 0 0 0,0 0 0 0 0,-1-1-1 0 0,1 1 1 0 0,0-1 0 0 0,-1 1 0 0 0,0-1-10 0 0,-10 13 89 0 0,8-8-1 0 0,3 5 7 0 0,0-11-93 0 0,0 1 0 0 0,0-1 1 0 0,0 0-1 0 0,0 0 0 0 0,0 0 0 0 0,0 0 0 0 0,0 0 0 0 0,0 0 0 0 0,0 0 0 0 0,0 0 1 0 0,0 0-1 0 0,0 1 0 0 0,0-1 0 0 0,0 0 0 0 0,0 0 0 0 0,0 0 0 0 0,0 0 0 0 0,0 0 1 0 0,0 0-1 0 0,0 0 0 0 0,0 0 0 0 0,0 0 0 0 0,0 1 0 0 0,0-1 0 0 0,0 0 0 0 0,0 0 1 0 0,0 0-1 0 0,0 0 0 0 0,0 0 0 0 0,0 0 0 0 0,0 0 0 0 0,0 0 0 0 0,-1 0 1 0 0,1 0-1 0 0,0 0 0 0 0,0 0 0 0 0,0 0 0 0 0,0 0 0 0 0,0 0 0 0 0,0 0 0 0 0,0 0 1 0 0,0 0-1 0 0,0 0 0 0 0,0 0 0 0 0,-1 1 0 0 0,1-1 0 0 0,0 0 0 0 0,0 0 0 0 0,0-1 1 0 0,0 1-1 0 0,0 0 0 0 0,0 0 0 0 0,0 0 0 0 0,0 0 0 0 0,0 0 0 0 0,-1 0 0 0 0,1 0-2 0 0,-11 0 130 0 0,9 0-120 0 0,2 0-46 0 0,-1 0-33 0 0,1 0-21 0 0,0 0-33 0 0,0 0-40 0 0,0 0-44 0 0,0 0-46 0 0,0 0-46 0 0,0 0-40 0 0,0 0-38 0 0,0 0-249 0 0,0 0-61 0 0,0 0-48 0 0,0 0-36 0 0,0 0-1389 0 0,0 0-1236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9.5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9960 0 0,'0'0'222'0'0,"0"0"30"0"0,0 0 20 0 0,0 0-24 0 0,0 0-105 0 0,0 0-50 0 0,0 0 93 0 0,0 0 168 0 0,3 3 20 0 0,8 8-6 0 0,-8-5-34 0 0,-3-6-315 0 0,0 1 0 0 0,0 0 0 0 0,0-1 0 0 0,0 1 0 0 0,0 0 0 0 0,1-1 0 0 0,-1 1 0 0 0,0-1 0 0 0,0 1-1 0 0,0 0 1 0 0,1-1 0 0 0,-1 1 0 0 0,0-1 0 0 0,1 1 0 0 0,-1-1 0 0 0,0 1 0 0 0,1-1 0 0 0,-1 1 0 0 0,1-1 0 0 0,-1 1 0 0 0,1-1-1 0 0,-1 0 1 0 0,1 1 0 0 0,0-1-19 0 0,-1 1 20 0 0,1-1 0 0 0,0 1 0 0 0,-1-1 0 0 0,1 1 0 0 0,0-1-1 0 0,-1 1 1 0 0,1-1 0 0 0,-1 1 0 0 0,1 0 0 0 0,-1-1 0 0 0,1 1 0 0 0,-1 0 0 0 0,0-1-1 0 0,1 1 1 0 0,-1 0 0 0 0,0 0 0 0 0,0-1 0 0 0,1 1 0 0 0,-1 0 0 0 0,0 0-1 0 0,0 0 1 0 0,0-1 0 0 0,0 1 0 0 0,0 0 0 0 0,0 0-20 0 0,0 7 126 0 0,0-6-89 0 0,-1 0 1 0 0,1 1-1 0 0,0-1 0 0 0,1 0 0 0 0,-1 1 1 0 0,0-1-1 0 0,1 0 0 0 0,-1 1 0 0 0,1-1 1 0 0,0 1-38 0 0,4 6 111 0 0,-4-8-86 0 0,0 1-1 0 0,0-1 1 0 0,0 1 0 0 0,0 0-1 0 0,0-1 1 0 0,-1 1 0 0 0,1 0 0 0 0,0-1-1 0 0,-1 1 1 0 0,0 0 0 0 0,1 0-1 0 0,-1-1 1 0 0,0 1 0 0 0,0 0-25 0 0,2 14 163 0 0,4 2-33 0 0,0-1-34 0 0,-4 5 23 0 0,-2-8-21 0 0,4 4 49 0 0,7 14 9 0 0,-5 2-10 0 0,-1-16-74 0 0,-3-12-37 0 0,0 2 0 0 0,0-1 1 0 0,-1 0-1 0 0,0 0 0 0 0,0 1 1 0 0,-1-1-36 0 0,1 4 51 0 0,1 0 1 0 0,-1-1 0 0 0,2 1 0 0 0,0-1 0 0 0,0 1 0 0 0,3 5-52 0 0,7 23 142 0 0,-8-5-65 0 0,1-17-44 0 0,-4-14-22 0 0,-1 0-1 0 0,0 1 1 0 0,0-1 0 0 0,0 0 0 0 0,0 1-1 0 0,0-1 1 0 0,-1 1 0 0 0,0-1-1 0 0,0 4-10 0 0,1 2 28 0 0,0 0-1 0 0,1 0 1 0 0,0-1-1 0 0,0 1 0 0 0,4 7-27 0 0,-5-13 7 0 0,3 15 62 0 0,-5 5-8 0 0,0-13-31 0 0,1-8-15 0 0,1 0-1 0 0,-1 0 1 0 0,0 0-1 0 0,0 0 0 0 0,1 1 1 0 0,-1-1-1 0 0,1 0 0 0 0,0 0 1 0 0,-1 0-1 0 0,1-1 0 0 0,0 1 1 0 0,0 0-1 0 0,2 1-14 0 0,2 8 125 0 0,-3 3 45 0 0,-2 0 44 0 0,0-11-18 0 0,0-3-85 0 0,0 0-42 0 0,0 0-5 0 0,0 0 6 0 0,0 0 20 0 0,0 0 6 0 0,0 0 0 0 0,0 0 0 0 0,0 0 2 0 0,0 0 4 0 0,3 0 2 0 0,12 0-5 0 0,-14 0-91 0 0,1 0-1 0 0,-1 0 1 0 0,1 0-1 0 0,-1 0 1 0 0,1 0 0 0 0,-1-1-1 0 0,1 1 1 0 0,0-1-1 0 0,-1 1 1 0 0,1-1-8 0 0,20-10 54 0 0,-20 10-53 0 0,1 0 0 0 0,-1 0 0 0 0,0 0 0 0 0,0 0 1 0 0,0 0-1 0 0,0 0 0 0 0,0-1 0 0 0,0 1 0 0 0,1-2-1 0 0,1-1 12 0 0,2 1 31 0 0,-2 3-36 0 0,-2 0-6 0 0,1 0-1 0 0,0 1 0 0 0,-1-2 1 0 0,1 1-1 0 0,-1 0 0 0 0,1 0 1 0 0,-1-1-1 0 0,1 0 0 0 0,1 0 0 0 0,5-4 0 0 0,-8 4 0 0 0,0 0 0 0 0,1 0 0 0 0,0 0 0 0 0,-1 0 0 0 0,1 0 0 0 0,0 1 0 0 0,-1-1 0 0 0,1 0 0 0 0,0 1 0 0 0,-1 0 0 0 0,1-1 0 0 0,0 1 0 0 0,0 0 0 0 0,0 0 0 0 0,0 0 0 0 0,0 0 0 0 0,0-1 0 0 0,0 1 0 0 0,0 0 0 0 0,-1-1 0 0 0,1 1 0 0 0,0-1 0 0 0,0 0 0 0 0,0 0 0 0 0,-1 1 0 0 0,1-1 0 0 0,0 0 0 0 0,-1-1 0 0 0,1 1 0 0 0,0 0 0 0 0,-1 0 0 0 0,1 0 0 0 0,0 1 0 0 0,0-1 0 0 0,0 0 0 0 0,-1 1 0 0 0,1-1 0 0 0,0 1 0 0 0,0-1 0 0 0,0 1 0 0 0,0 0 0 0 0,0 0 0 0 0,3 0 0 0 0,0 0 0 0 0,0 0 0 0 0,0 0 0 0 0,0 0 0 0 0,0-1 0 0 0,0 0 0 0 0,0 0 0 0 0,0 0 0 0 0,-1-1 0 0 0,1 0 0 0 0,0 0 0 0 0,-1 0 0 0 0,1 0 0 0 0,-2 1 0 0 0,-1 0 0 0 0,1 0 0 0 0,-1 0 0 0 0,1 1 0 0 0,-1-1 0 0 0,1 1 0 0 0,-1 0 0 0 0,1 0 0 0 0,0 0 0 0 0,1 0 0 0 0,15-1-14 0 0,-6-6-26 0 0,-11 6 33 0 0,-1 0 0 0 0,1 0 0 0 0,-1 1 0 0 0,1-1 0 0 0,0 0 0 0 0,0 1 0 0 0,-1-1 0 0 0,1 1 0 0 0,0-1 0 0 0,0 1 0 0 0,0 0 0 0 0,-1 0 0 0 0,1 0 0 0 0,0 0 7 0 0,8 0-24 0 0,13 1-24 0 0,-7-5-33 0 0,-11 1-20 0 0,0 1 40 0 0,2-1 23 0 0,8-2 21 0 0,-10 5-37 0 0,1-1-53 0 0,-1 1-47 0 0,2 0-69 0 0,0 0-80 0 0,2 0-92 0 0,-7 0 115 0 0,1 0-43 0 0,0 0-38 0 0,0 0-36 0 0,1 0-257 0 0,1 0-58 0 0,-1 0-46 0 0,0 0-33 0 0,5 0-1417 0 0,2 0-1253 0 0</inkml:trace>
  <inkml:trace contextRef="#ctx0" brushRef="#br0" timeOffset="591.09">1194 512 5960 0 0,'0'0'132'0'0,"0"0"17"0"0,0 0 12 0 0,-3 0-17 0 0,-4 0-96 0 0,3 0 24 0 0,2 0 76 0 0,1-2 168 0 0,1-2-122 0 0,1 0-37 0 0,-2-8 278 0 0,0 7-216 0 0,-1 2 22 0 0,-2 1 78 0 0,-2 1 102 0 0,3 0-164 0 0,-1 1 34 0 0,-3-1 104 0 0,1-5 94 0 0,3 2-161 0 0,-2 0 89 0 0,0 3-61 0 0,-3 0 81 0 0,-5 1-101 0 0,-10 0 335 0 0,13 0-425 0 0,0 0-69 0 0,1 0-109 0 0,8 0-55 0 0,0 0 0 0 0,1 0 0 0 0,-1 0 1 0 0,0 0-1 0 0,0 0 0 0 0,1 0 0 0 0,-1 0 0 0 0,0 1 1 0 0,1-1-1 0 0,-1 0 0 0 0,0 0 0 0 0,0 1 1 0 0,1-1-1 0 0,-1 0 0 0 0,1 1 0 0 0,-1-1 1 0 0,0 1-1 0 0,1-1 0 0 0,-1 1 0 0 0,1-1 1 0 0,-1 1-1 0 0,1-1 0 0 0,-1 1 0 0 0,1-1 0 0 0,-1 1 1 0 0,1 0-14 0 0,-6 5 132 0 0,-5-4-71 0 0,-3-2-30 0 0,8 3 33 0 0,-8 8-48 0 0,8-8-16 0 0,6-3 0 0 0,-1 1 0 0 0,0-1 0 0 0,1 0 0 0 0,-1 0 0 0 0,0 1 0 0 0,1-1 0 0 0,-1 1 0 0 0,0-1 0 0 0,1 1 0 0 0,-1-1 0 0 0,1 1 0 0 0,-1-1 0 0 0,1 1 0 0 0,-1-1 0 0 0,1 1 0 0 0,-1 0 0 0 0,1-1 0 0 0,0 1 0 0 0,-1 0 0 0 0,1-1 0 0 0,0 1 0 0 0,-1 0 0 0 0,-1 4 0 0 0,-10 12 0 0 0,7-2 0 0 0,-2-11 0 0 0,6-3 0 0 0,1-1 0 0 0,-1 0 0 0 0,1 0 0 0 0,-1 1 0 0 0,1-1 0 0 0,-1 0 0 0 0,1 1 0 0 0,0-1 0 0 0,-1 0 0 0 0,1 1 0 0 0,0-1 0 0 0,-1 1 0 0 0,1-1 0 0 0,0 1 0 0 0,-1-1 0 0 0,1 1 0 0 0,0-1 0 0 0,0 1 0 0 0,0-1 0 0 0,-1 1 0 0 0,1-1 0 0 0,0 1 0 0 0,0-1 0 0 0,0 1 0 0 0,0-1 0 0 0,0 1 0 0 0,0-1 0 0 0,0 1 0 0 0,0-1 0 0 0,0 1 0 0 0,0 0 0 0 0,1-1 0 0 0,-2 2 0 0 0,1 0 0 0 0,0 0 0 0 0,0 0 0 0 0,-1 0 0 0 0,1 0 0 0 0,-1 0 0 0 0,1 0 0 0 0,-1-1 0 0 0,0 1 0 0 0,0 0 0 0 0,0 0 0 0 0,0-1 0 0 0,0 1 0 0 0,0 0 0 0 0,0-1 0 0 0,0 1 0 0 0,0 0 0 0 0,0-1 0 0 0,0 1 0 0 0,1 0 0 0 0,-1 0 0 0 0,1 0 0 0 0,-1 0 0 0 0,1 0 0 0 0,0 0 0 0 0,0 0 0 0 0,0 0 0 0 0,-1 5 0 0 0,1-6 0 0 0,0 1 0 0 0,0 0 0 0 0,0 0 0 0 0,0-1 0 0 0,0 1 0 0 0,0 0 0 0 0,0 0 0 0 0,1 0 0 0 0,-1-1 0 0 0,1 1 0 0 0,-1 0 0 0 0,1 1 0 0 0,6 2 0 0 0,-6-5 0 0 0,-1 0 0 0 0,1 0 0 0 0,-1 1 0 0 0,1-1 0 0 0,-1 0 0 0 0,1 1 0 0 0,-1-1 0 0 0,0 0 0 0 0,1 1 0 0 0,-1-1 0 0 0,1 1 0 0 0,-1-1 0 0 0,0 0 0 0 0,0 1 0 0 0,1-1 0 0 0,-1 1 0 0 0,0-1 0 0 0,0 1 0 0 0,1-1 0 0 0,-1 1 0 0 0,0-1 0 0 0,0 1 0 0 0,0-1 0 0 0,0 1 0 0 0,0 0 0 0 0,0-1 0 0 0,0 1 0 0 0,0-1 0 0 0,0 1 0 0 0,0-1 0 0 0,0 1 0 0 0,0 0 0 0 0,0 1 0 0 0,0 0 0 0 0,0-1 0 0 0,0 1 0 0 0,1 0 0 0 0,-1 0 0 0 0,1 0 0 0 0,-1-1 0 0 0,1 1 0 0 0,0 0 0 0 0,-1 0 0 0 0,1-1 0 0 0,0 1 0 0 0,0-1 0 0 0,0 1 0 0 0,1-1 0 0 0,-1 1 0 0 0,0-1 0 0 0,0 0 0 0 0,1 1 0 0 0,0-1 0 0 0,17 16 0 0 0,7 0 0 0 0,-21-10 0 0 0,1 0 0 0 0,-5-6 0 0 0,1-1 1 0 0,-1 1-1 0 0,0-1 1 0 0,0 0-1 0 0,0 1 1 0 0,0-1-1 0 0,0 0 1 0 0,1 0-1 0 0,-1 1 1 0 0,0-1-1 0 0,0 0 1 0 0,0 0-1 0 0,1-1 1 0 0,0 1-1 0 0,14 0 59 0 0,11 0 29 0 0,25 0 134 0 0,-50 0-215 0 0,0 0 1 0 0,-1 0 0 0 0,1-1 0 0 0,0 1 0 0 0,0 0-1 0 0,0-1 1 0 0,-1 0 0 0 0,1 1 0 0 0,0-1 0 0 0,-1 0-1 0 0,1 0 1 0 0,-1 0 0 0 0,1 0 0 0 0,-1 0-8 0 0,8-4 35 0 0,3 0 20 0 0,1-2 9 0 0,-1-4 65 0 0,-7 7-95 0 0,-1 0-6 0 0,0 0 0 0 0,0 0-1 0 0,0 0 1 0 0,-1-1 0 0 0,2-1-28 0 0,0-8 75 0 0,2 9-29 0 0,-6 5-42 0 0,-1-1-1 0 0,1 1 0 0 0,-1 0 0 0 0,1 0 0 0 0,-1-1 0 0 0,1 1 0 0 0,-1 0 0 0 0,0-1 0 0 0,1 1 0 0 0,-1-1 0 0 0,0 1 0 0 0,1 0 0 0 0,-1-1 0 0 0,0 1 0 0 0,1-1 0 0 0,-1 1 0 0 0,0-1 0 0 0,0 1 0 0 0,0-1 0 0 0,1 1 0 0 0,-1-1 0 0 0,0 1 0 0 0,0-1 0 0 0,0 0 0 0 0,0 1 0 0 0,0-1 0 0 0,0 1 0 0 0,0-1 0 0 0,0 1 0 0 0,0-1 1 0 0,0 1-1 0 0,-1-1-3 0 0,1-31 120 0 0,0 3-33 0 0,0-81 74 0 0,0 96-177 0 0,0 11-59 0 0,0 3 6 0 0,0 3 15 0 0,0 1 46 0 0,0-4 9 0 0,5 8-16 0 0,5 11-33 0 0,7 15-38 0 0,-17-32 82 0 0,1 0 0 0 0,0 1 0 0 0,-1-1 0 0 0,1 0 0 0 0,-1 0 0 0 0,0 0 0 0 0,0 0 0 0 0,0 0 0 0 0,0 1 0 0 0,0-1 0 0 0,0 0 4 0 0,0 9-24 0 0,0 38 14 0 0,0-47 11 0 0,0 0 1 0 0,0-1 0 0 0,0 1-1 0 0,1 0 1 0 0,-1 0 0 0 0,1 0-1 0 0,-1 0 1 0 0,1 0 0 0 0,0-1 0 0 0,0 1-1 0 0,0 0 1 0 0,0-1 0 0 0,0 1-2 0 0,0 0 6 0 0,0-1 0 0 0,0 1 0 0 0,0 0 0 0 0,0 0 1 0 0,0-1-1 0 0,-1 1 0 0 0,1 0 0 0 0,-1 0 0 0 0,1 0 1 0 0,-1 0-1 0 0,0 0 0 0 0,0 0 0 0 0,1 0-6 0 0,-1 0 15 0 0,0-1-1 0 0,0 1 1 0 0,0 0 0 0 0,1 0-1 0 0,-1 0 1 0 0,1-1-1 0 0,-1 1 1 0 0,1 0 0 0 0,0-1-1 0 0,-1 1 1 0 0,1-1-1 0 0,0 1 1 0 0,0 0 0 0 0,0-1-15 0 0,5 8 69 0 0,2 7-42 0 0,-2-3-41 0 0,6 13-146 0 0,-9-18 105 0 0,1 0 33 0 0,3 6 76 0 0,-2-7-20 0 0,0-2 21 0 0,-1 0 66 0 0,-4-5-66 0 0,3 0-54 0 0,-2 0-182 0 0,0 0 63 0 0,0 0 51 0 0,0 0 44 0 0,2 0 72 0 0,3 0 217 0 0,-4 0-239 0 0,0 0-67 0 0,-1 0-25 0 0,0 0-38 0 0,0 0-42 0 0,1 0-48 0 0,-1 0-72 0 0,1 0-67 0 0,-1 0-72 0 0,1 0-80 0 0,-1 0-84 0 0,1 0-92 0 0,-1 0-98 0 0,1 0-104 0 0,2 0-959 0 0,6 0-1032 0 0</inkml:trace>
  <inkml:trace contextRef="#ctx0" brushRef="#br0" timeOffset="1149.95">1672 461 6704 0 0,'0'0'149'0'0,"0"0"23"0"0,0 0 12 0 0,-3 3-25 0 0,2-2-148 0 0,-7 8 17 0 0,7-8-28 0 0,1-1 0 0 0,-1 1-1 0 0,1 0 1 0 0,-1 0 0 0 0,1 0-1 0 0,0-1 1 0 0,-1 1 0 0 0,1 0 0 0 0,0 0-1 0 0,0 0 1 0 0,0 0 0 0 0,0-1-1 0 0,-1 1 1 0 0,1 0 0 0 0,0 0-1 0 0,0 0 1 0 0,1 0 0 0 0,-1 0-1 0 0,0 0 1 0 0,0-1 0 0 0,0 1-1 0 0,0 0 1 0 0,1 0 0 0 0,-1 0 0 0 0,6 8 25 0 0,0 2 79 0 0,-3 3 81 0 0,-3 27 612 0 0,0-27-481 0 0,0 0 70 0 0,1-3-32 0 0,6 2 56 0 0,0 2 27 0 0,-5 0-58 0 0,-2-12-309 0 0,0 0-1 0 0,0 1 1 0 0,1-1 0 0 0,-1 0-1 0 0,1 1 1 0 0,0-1 0 0 0,1 2-70 0 0,7 15 399 0 0,-8-18-342 0 0,-1 0 0 0 0,1 0 1 0 0,-1 0-1 0 0,1 0 1 0 0,-1 0-1 0 0,0 0 1 0 0,0 0-1 0 0,0 0 0 0 0,0 0 1 0 0,0 0-1 0 0,0 1-57 0 0,-1-1 55 0 0,1 0-1 0 0,0 1 1 0 0,0-1 0 0 0,0 0-1 0 0,0 0 1 0 0,1 0-1 0 0,-1 0 1 0 0,0 0-1 0 0,1 0 1 0 0,-1 0 0 0 0,2 1-55 0 0,0 0 24 0 0,1 1 89 0 0,1 1 86 0 0,8 8 343 0 0,-8-10-394 0 0,-1 0-58 0 0,0 0 180 0 0,0 0-40 0 0,-2-2-203 0 0,1 1 0 0 0,-1-1 0 0 0,1 0 1 0 0,-1 0-1 0 0,1 0 0 0 0,0 0 1 0 0,0 0-1 0 0,-1 0 0 0 0,1-1 1 0 0,0 1-1 0 0,0-1 0 0 0,0 1 1 0 0,1-1-28 0 0,14 2 251 0 0,-7-2-74 0 0,0 0 47 0 0,-4 0-87 0 0,2-1 17 0 0,2-3-42 0 0,2-3-22 0 0,5-4-9 0 0,-5 3-6 0 0,-2 3 22 0 0,-3 2-37 0 0,-5 2-51 0 0,-1 0 1 0 0,1 1-1 0 0,0-1 0 0 0,-1 0 1 0 0,1 0-1 0 0,-1 0 0 0 0,1-1 1 0 0,-1 1-1 0 0,1 0 0 0 0,0-1-9 0 0,9-15 101 0 0,-1 9-58 0 0,2-4 21 0 0,-3-2 13 0 0,-6 10-62 0 0,0 0-1 0 0,-1 0 1 0 0,1 1-1 0 0,1-1 1 0 0,-1 1-1 0 0,1 0 0 0 0,2-2-14 0 0,-2 2 6 0 0,-1 0 0 0 0,1 1-1 0 0,-1-2 1 0 0,0 1 0 0 0,0 0-1 0 0,0 0 1 0 0,-1-1-1 0 0,1 0 1 0 0,-1 1 0 0 0,0-1-1 0 0,1-1-5 0 0,2-24 43 0 0,-2 23-40 0 0,0-1 1 0 0,0 0-1 0 0,0 1 1 0 0,1-1 0 0 0,0 1-1 0 0,5-6-3 0 0,-6 7 43 0 0,-1-10-33 0 0,10 1-28 0 0,-9 11-69 0 0,0 6 20 0 0,-2-2 61 0 0,0 0 6 0 0,0 0-1 0 0,0 1 1 0 0,0-1-1 0 0,0 0 1 0 0,0 0-1 0 0,0 1 1 0 0,0-1-1 0 0,-1 0 0 0 0,1 1 1 0 0,0-1-1 0 0,-1 1 1 0 0,1 1 0 0 0,1 11-60 0 0,-2-9 51 0 0,-1-3 7 0 0,1 1 0 0 0,0-1 0 0 0,0 1 0 0 0,0-1 1 0 0,1 1-1 0 0,-1-1 0 0 0,1 1 0 0 0,-1-1 0 0 0,2 3 2 0 0,3 3-29 0 0,-4-6 25 0 0,0-1 0 0 0,0 1 0 0 0,0-1 0 0 0,0 1 0 0 0,-1 0 0 0 0,1-1 0 0 0,0 1 0 0 0,-1 0 0 0 0,1-1 1 0 0,-1 1-1 0 0,0 0 0 0 0,1 0 0 0 0,-1 0 0 0 0,0 0 4 0 0,0-2-2 0 0,0 1 0 0 0,0 0 0 0 0,0 0 0 0 0,0-1 0 0 0,0 1 0 0 0,0 0 0 0 0,0 0 0 0 0,0-1 0 0 0,0 1 1 0 0,1 0-1 0 0,-1-1 0 0 0,0 1 0 0 0,1 0 0 0 0,-1-1 0 0 0,0 1 0 0 0,1 0 0 0 0,-1-1 0 0 0,1 1 0 0 0,-1-1 0 0 0,1 1 0 0 0,-1-1 0 0 0,1 1 0 0 0,-1-1 0 0 0,1 1 1 0 0,-1-1-1 0 0,1 1 2 0 0,0-1-1 0 0,0 0 1 0 0,-1 1 0 0 0,1-1 0 0 0,-1 1 0 0 0,1-1 0 0 0,-1 1 0 0 0,1-1 0 0 0,-1 1 0 0 0,1 0-1 0 0,-1-1 1 0 0,1 1 0 0 0,-1-1 0 0 0,0 1 0 0 0,1 0 0 0 0,-1 0 0 0 0,0-1 0 0 0,0 1-1 0 0,1 0 1 0 0,-1-1 0 0 0,0 1 0 0 0,0 0 0 0 0,0 0 0 0 0,0-1 0 0 0,0 1 0 0 0,0 0-1 0 0,0 0 1 0 0,0 6 0 0 0,-1-6 0 0 0,1 1 0 0 0,0 0 0 0 0,0 0 0 0 0,0 0 0 0 0,0-1 0 0 0,0 1 0 0 0,1 0 0 0 0,-1 0 0 0 0,0-1 0 0 0,1 1 0 0 0,-1 0 0 0 0,2 1 1 0 0,12 3-2 0 0,3 8 1 0 0,-11-9 6 0 0,0-1 0 0 0,0 1 0 0 0,0-1 0 0 0,1-1 0 0 0,0 1 0 0 0,0-1-6 0 0,-1 0 18 0 0,5 1-16 0 0,2-3 57 0 0,0-1 53 0 0,1-1 49 0 0,3 0 157 0 0,-4 1-121 0 0,-3 0-57 0 0,2 0-12 0 0,21 0 93 0 0,-29 0-214 0 0,0 0 0 0 0,-1-1 0 0 0,1 0 0 0 0,-1 1-1 0 0,1-1 1 0 0,-1 0 0 0 0,0 0 0 0 0,1-1-1 0 0,1 0-6 0 0,7-3 22 0 0,7-3 48 0 0,4-5 135 0 0,-8 4-34 0 0,-4 5-92 0 0,3-2 121 0 0,-2 0-44 0 0,0-2-12 0 0,-10 6-122 0 0,0 0 1 0 0,-1 1 0 0 0,1-1 0 0 0,-1 0 0 0 0,1-1 0 0 0,-1 1 0 0 0,1-1-23 0 0,4-11 132 0 0,1 9-48 0 0,-7 5-79 0 0,1-1 0 0 0,-1 1 1 0 0,1 0-1 0 0,-1-1 0 0 0,1 1 1 0 0,-1 0-1 0 0,0-1 0 0 0,1 1 1 0 0,-1 0-1 0 0,1-1 0 0 0,-1 1 1 0 0,0-1-1 0 0,1 1 0 0 0,-1-1 0 0 0,0 1 1 0 0,0 0-1 0 0,1-1 0 0 0,-1 1 1 0 0,0-1-1 0 0,0 1 0 0 0,0-1 1 0 0,0 0-1 0 0,0 1 0 0 0,0-1 1 0 0,0 1-1 0 0,0-1 0 0 0,0 1 1 0 0,0-1-1 0 0,0 1 0 0 0,0-1 0 0 0,0 1 1 0 0,0-1-6 0 0,0-15 109 0 0,0-12 25 0 0,-3 6-55 0 0,-6 0 8 0 0,-11-10-61 0 0,18 29-24 0 0,-2-3 7 0 0,-1 0 0 0 0,1 1 0 0 0,-1-1 0 0 0,0 1-1 0 0,0 0 1 0 0,-3-1-9 0 0,-27-20-16 0 0,23 18-12 0 0,5 5-3 0 0,0-2 0 0 0,1 1 0 0 0,0-1 0 0 0,-4-4 31 0 0,-15-11-120 0 0,1 9-44 0 0,18 9 14 0 0,1 0 56 0 0,-1-1 37 0 0,-1 0 42 0 0,-2-1 15 0 0,3 2-60 0 0,1 1-70 0 0,0 0-100 0 0,0 0-60 0 0,-1 0-107 0 0,0 1-122 0 0,2 0 209 0 0,0 0-38 0 0,-10 0-679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7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52 7568 0 0,'0'0'166'0'0,"-3"-3"29"0"0,0 0-127 0 0,1 0-38 0 0,-1 0 26 0 0,-1 0 35 0 0,-1-2 57 0 0,-9-6-110 0 0,-3 2-12 0 0,9 5 56 0 0,6 3 41 0 0,0 0 50 0 0,-3-1 111 0 0,-5-2 213 0 0,-18 4 727 0 0,15 1-640 0 0,4 0-257 0 0,2 1-59 0 0,0 2 0 0 0,-1 3 84 0 0,2-4 222 0 0,0-2-325 0 0,1 1-52 0 0,-1 0-44 0 0,1 2-34 0 0,-4 1 35 0 0,-2 0 28 0 0,8-4-144 0 0,1 0-1 0 0,-1 0 1 0 0,1 1-1 0 0,-1-1 1 0 0,1 1 0 0 0,0-1-1 0 0,0 1 1 0 0,0 0-1 0 0,0 0-37 0 0,-15 12 238 0 0,11-11-184 0 0,6-3-43 0 0,-1 0 0 0 0,0 0 1 0 0,0 1-1 0 0,1-1 1 0 0,-1 0-1 0 0,0 1 0 0 0,1-1 1 0 0,-1 1-1 0 0,1-1 1 0 0,-1 1-1 0 0,1-1 0 0 0,-1 1 1 0 0,1-1-1 0 0,-1 1 0 0 0,1 0 1 0 0,-1-1-1 0 0,1 1 1 0 0,0-1-1 0 0,-1 1 0 0 0,1 0 1 0 0,0 0-1 0 0,-1 0-11 0 0,-1 4 44 0 0,-27 29 270 0 0,24-23-216 0 0,-7 12 64 0 0,12-21-150 0 0,-1-1 1 0 0,1 1-1 0 0,-1-1 0 0 0,1 1 0 0 0,0-1 0 0 0,-1 1 1 0 0,1-1-1 0 0,0 1 0 0 0,0-1 0 0 0,0 1-12 0 0,0 0 10 0 0,1-1 0 0 0,-2 1 0 0 0,1-1 0 0 0,0 1 0 0 0,0 0 0 0 0,0-1 0 0 0,-1 1 0 0 0,1-1 0 0 0,-1 1 0 0 0,1-1-10 0 0,-6 8 16 0 0,5-8-15 0 0,0 1-1 0 0,0-1 0 0 0,0 1 0 0 0,0 0 0 0 0,1-1 1 0 0,-1 1-1 0 0,0 0 0 0 0,1-1 0 0 0,-1 1 0 0 0,1 0 1 0 0,0 0-1 0 0,-1 0 0 0 0,1-1 0 0 0,0 1 1 0 0,0 1-1 0 0,0 7 0 0 0,-1-7 0 0 0,1 0 0 0 0,0 0 0 0 0,0 0 0 0 0,0 1 0 0 0,0-1 0 0 0,0 0 0 0 0,1 0 0 0 0,-1 0 0 0 0,1 1 0 0 0,0-1 0 0 0,0 0 0 0 0,4 6 0 0 0,-3-7 0 0 0,-1-1 0 0 0,0 1 0 0 0,-1-1 0 0 0,1 1 0 0 0,0 0 0 0 0,0-1 0 0 0,-1 1 0 0 0,1 0 0 0 0,-1-1 0 0 0,1 1 0 0 0,-1 0 0 0 0,0 0 0 0 0,0 0 0 0 0,0 0 0 0 0,0-1 0 0 0,1 1 0 0 0,-1 0 0 0 0,0 0 0 0 0,0 0 0 0 0,1-1 0 0 0,-1 1 0 0 0,1 0 0 0 0,0-1 0 0 0,-1 1 0 0 0,1 0 0 0 0,0-1 0 0 0,0 1 0 0 0,0-1 0 0 0,0 1 0 0 0,5 7 0 0 0,-1 2 0 0 0,-4-9 0 0 0,0 1 0 0 0,0-1 0 0 0,0 1 0 0 0,1-1 0 0 0,-1 0 0 0 0,1 0 0 0 0,0 1 0 0 0,-1-1 0 0 0,1 0 0 0 0,6 6 0 0 0,-4-4 0 0 0,-1-1 0 0 0,1 1 0 0 0,-1-1 0 0 0,1 0 0 0 0,0 0 0 0 0,1 0 0 0 0,2 1-5 0 0,0-1 0 0 0,0 0 1 0 0,0 0-1 0 0,5 0 5 0 0,-3-1-20 0 0,0-1-1 0 0,0 0 1 0 0,0-1 0 0 0,3 0 20 0 0,-5 0-72 0 0,1 0 37 0 0,17 1-32 0 0,-17-1 7 0 0,1-1-40 0 0,-3 1-23 0 0,0-1-43 0 0,0 0-51 0 0,-2 0-58 0 0,-1 0-25 0 0,0-1-56 0 0,0 1-51 0 0,0-1-44 0 0,2-1-542 0 0,1 1-97 0 0,5-1-775 0 0,9 3-1058 0 0</inkml:trace>
  <inkml:trace contextRef="#ctx0" brushRef="#br0" timeOffset="429.47">752 154 8264 0 0,'0'0'182'0'0,"0"0"29"0"0,0 0 14 0 0,0 0-74 0 0,0-3-20 0 0,0-1 36 0 0,0-3 134 0 0,0 4 245 0 0,0 3 20 0 0,0 0-6 0 0,0 0-34 0 0,0 0-12 0 0,-2 0-2 0 0,-3 0-384 0 0,0 0 46 0 0,-15 0 527 0 0,11 0-434 0 0,4 0-143 0 0,0 0-38 0 0,-6 2 109 0 0,7 3-50 0 0,-1 2-59 0 0,-7 0 11 0 0,11-6-91 0 0,0-1 0 0 0,0 1 1 0 0,0-1-1 0 0,0 1 0 0 0,0-1 0 0 0,0 1 0 0 0,0 0 1 0 0,0-1-1 0 0,0 1 0 0 0,0 0 0 0 0,0 0 0 0 0,0 0 1 0 0,0 0-1 0 0,1 0 0 0 0,-1 0 0 0 0,0 0-6 0 0,-2 5 26 0 0,3-6-23 0 0,0 1 0 0 0,0 0 0 0 0,-1-1 0 0 0,1 1 0 0 0,0 0 0 0 0,-1-1-1 0 0,1 1 1 0 0,-1 0 0 0 0,1-1 0 0 0,-1 1 0 0 0,1-1 0 0 0,-1 1 0 0 0,1-1 0 0 0,-1 1 0 0 0,1-1 0 0 0,-1 1 0 0 0,0-1 0 0 0,1 0 0 0 0,-1 1 0 0 0,0-1 0 0 0,1 0 0 0 0,-2 0-3 0 0,-3 3-1 0 0,2 0 4 0 0,0 0 0 0 0,0 0 0 0 0,0 0 0 0 0,1 1 0 0 0,-1-1 0 0 0,1 1 0 0 0,0-1 0 0 0,0 1 0 0 0,0 0 1 0 0,-1 3-4 0 0,0 0 22 0 0,-14 27-11 0 0,15-29-11 0 0,1 0-1 0 0,0-1 1 0 0,1 1 0 0 0,-1 0 0 0 0,1-1 0 0 0,0 1 0 0 0,0 0 0 0 0,0-1 0 0 0,1 5 0 0 0,0 9-11 0 0,-1-1-37 0 0,0-16 46 0 0,0 1 1 0 0,0-1 0 0 0,0 1 0 0 0,0 0 0 0 0,0-1-1 0 0,1 1 1 0 0,-1-1 0 0 0,1 1 0 0 0,-1-1 0 0 0,1 1 1 0 0,13 15-11 0 0,3 0-32 0 0,-11-12 42 0 0,0-1-1 0 0,0 1 0 0 0,0-1 1 0 0,1-1-1 0 0,0 1 0 0 0,0-1 2 0 0,-1 0 0 0 0,-4-2 0 0 0,-1-1 0 0 0,1 1 0 0 0,-1-1 0 0 0,1 0 0 0 0,-1 1 0 0 0,1-1 0 0 0,-1 0 0 0 0,1 0 0 0 0,0 0 0 0 0,-1 0 0 0 0,1 0 0 0 0,-1 0 0 0 0,1 0 0 0 0,0 0 0 0 0,-1 0 0 0 0,1 0 0 0 0,-1 1 0 0 0,1-1 0 0 0,-1 1 0 0 0,1-1 0 0 0,-1 1 0 0 0,8 4 0 0 0,-8-4 0 0 0,1 0 0 0 0,-1 0 0 0 0,1 0 0 0 0,0 0 0 0 0,-1 0 0 0 0,1-1 0 0 0,0 1 0 0 0,-1-1 0 0 0,1 1 0 0 0,0-1 0 0 0,0 1 0 0 0,0-1 0 0 0,-1 0 0 0 0,1 0 0 0 0,22 0-31 0 0,43 0-191 0 0,-38 0 179 0 0,-22 0 43 0 0,-4 1 0 0 0,-1-1 0 0 0,0 0 0 0 0,1 0 0 0 0,-1 0 0 0 0,0-1 0 0 0,1 1 0 0 0,-1 0 0 0 0,0-1 0 0 0,1 0 0 0 0,0 0 0 0 0,14-10 0 0 0,-3 5 16 0 0,-8-5 60 0 0,5 5 0 0 0,-5-8 2 0 0,-1 5-27 0 0,-4 7-35 0 0,0 1 0 0 0,0-1 0 0 0,0 0 0 0 0,0 1-1 0 0,0-1 1 0 0,-1 0 0 0 0,1 1 0 0 0,0-1 0 0 0,-1 0 0 0 0,0 0 0 0 0,1-1-16 0 0,-4-3 120 0 0,0 2-74 0 0,-1-1 0 0 0,1 0 1 0 0,0 1-1 0 0,-2-6-46 0 0,-5-13 87 0 0,6 9-53 0 0,4 11-27 0 0,-1 1 0 0 0,1-1 0 0 0,-1 1 0 0 0,0-1 0 0 0,1 1 0 0 0,-1 0 0 0 0,-1-1 0 0 0,1 1 0 0 0,0 0 0 0 0,0 0 0 0 0,-1 0 0 0 0,0 0 0 0 0,1 0 0 0 0,-1-1-7 0 0,-13-10 20 0 0,8 6 1 0 0,0 1 1 0 0,1-1-1 0 0,-1-1 0 0 0,-2-4-21 0 0,-23-37 67 0 0,27 37-67 0 0,5 11 0 0 0,0 0 0 0 0,-1 0 0 0 0,1 0 0 0 0,-1-1 0 0 0,1 1 0 0 0,-1 0 0 0 0,0 0 0 0 0,1 0 0 0 0,-1 0 0 0 0,0 0 0 0 0,0 0 0 0 0,0 0 0 0 0,1 0 0 0 0,-1 0 0 0 0,0 1 0 0 0,0-1 0 0 0,-1 0 0 0 0,1 0 0 0 0,-5-2 0 0 0,6 3-2 0 0,-1 0-1 0 0,0 0 1 0 0,0-1-1 0 0,1 1 1 0 0,-1 0-1 0 0,0-1 1 0 0,1 1-1 0 0,-1-1 1 0 0,1 1-1 0 0,-1-1 1 0 0,1 1-1 0 0,-1-1 1 0 0,1 1-1 0 0,-1-1 1 0 0,1 0-1 0 0,-1 1 1 0 0,1-1-1 0 0,0 1 1 0 0,-1-1-1 0 0,1 0 1 0 0,0 0-1 0 0,-1 0 3 0 0,-1-4-23 0 0,-10-9-77 0 0,10 12 29 0 0,2 1-69 0 0,-1 1-83 0 0,1 0 66 0 0,0 0-37 0 0,0 0-39 0 0,0 0-38 0 0,0 0-369 0 0,0 0 86 0 0,0 0-50 0 0,0 0-715 0 0,0 0-565 0 0,0 0-1072 0 0</inkml:trace>
  <inkml:trace contextRef="#ctx0" brushRef="#br0" timeOffset="928.09">1144 188 8656 0 0,'0'0'250'0'0,"0"0"4"0"0,0 0-144 0 0,0 0-38 0 0,1 0 82 0 0,1 0 166 0 0,-1 0-294 0 0,-1 0 0 0 0,1 0 0 0 0,-1 0 1 0 0,1 0-1 0 0,-1 0 0 0 0,1 0 0 0 0,-1 0 1 0 0,0 0-1 0 0,1 0 0 0 0,-1 1 0 0 0,1-1 1 0 0,-1 0-1 0 0,1 0 0 0 0,-1 0 0 0 0,0 0 1 0 0,1 1-1 0 0,-1-1 0 0 0,1 0 0 0 0,-1 0 0 0 0,0 1 1 0 0,1-1-1 0 0,-1 0 0 0 0,0 1 0 0 0,1-1 1 0 0,-1 0-1 0 0,0 1 0 0 0,0-1 0 0 0,1 1 1 0 0,-1-1-1 0 0,0 0 0 0 0,0 1-26 0 0,5 6 452 0 0,10-1 179 0 0,-11-3-460 0 0,1 1 51 0 0,15 14 646 0 0,-12-10-536 0 0,-1 1-88 0 0,-5-6-174 0 0,0 0-43 0 0,3 9 221 0 0,-1-3-73 0 0,-4-8-159 0 0,1 0 0 0 0,0 0 0 0 0,-1 0 0 0 0,1 0 0 0 0,0-1 0 0 0,-1 1 1 0 0,1 0-1 0 0,0 0 0 0 0,0-1 0 0 0,-1 1 0 0 0,1-1 0 0 0,0 1 0 0 0,1 0-16 0 0,10 4 199 0 0,-1 0-5 0 0,-3 5-36 0 0,-3 1-3 0 0,-4-9-125 0 0,0 1 0 0 0,0-1 1 0 0,1 1-1 0 0,-1-1 0 0 0,1 0 0 0 0,-1 0 0 0 0,1 1 0 0 0,0-1 1 0 0,0 0-31 0 0,3 3 86 0 0,-1 1 1 0 0,1 1 0 0 0,-1-1 0 0 0,-1 1 0 0 0,1-1 0 0 0,-1 2-87 0 0,0-2 53 0 0,0 8 117 0 0,0-8-2 0 0,8 5 4 0 0,-8-5 17 0 0,-3 5 9 0 0,0-8 2 0 0,0-3 0 0 0,0 0 0 0 0,0 0 0 0 0,0 0 0 0 0,0 0-8 0 0,0 0-34 0 0,-3-3-20 0 0,-2-2-75 0 0,1 2-8 0 0,1 0-1 0 0,0-1 1 0 0,0 1 0 0 0,0-1-1 0 0,-1-2-54 0 0,0-3 43 0 0,2-2-59 0 0,2 3 37 0 0,0 6-18 0 0,1 0 0 0 0,-1-1 0 0 0,0 1 1 0 0,0-1-1 0 0,-1 1 0 0 0,1 0 1 0 0,-1 0-1 0 0,1-1 0 0 0,-1 1 0 0 0,0-1-3 0 0,-4-5 1 0 0,4 8-1 0 0,1-1 1 0 0,-1 0-1 0 0,0 0 0 0 0,1 1 1 0 0,-1-1-1 0 0,1 0 1 0 0,-1 0-1 0 0,1 0 0 0 0,-1 0 1 0 0,1 0-1 0 0,-1 0 0 0 0,1 0 1 0 0,0 0-1 0 0,0 0 1 0 0,-1 0-1 0 0,1 0 0 0 0,0 0 1 0 0,0 0-1 0 0,0 0 0 0 0,0 0 1 0 0,0 0-1 0 0,0 0 1 0 0,1 0-1 0 0,-1 0 0 0 0,0 0 1 0 0,0 0-1 0 0,1 0 0 0 0,4-8 20 0 0,-4 8-17 0 0,0-1-1 0 0,0 1 0 0 0,0-1 0 0 0,0 0 0 0 0,0 1 1 0 0,-1-1-1 0 0,1 0 0 0 0,-1 1 0 0 0,1-1 0 0 0,-1 0 1 0 0,1 0-1 0 0,-1 0 0 0 0,0 1 0 0 0,0-1 0 0 0,0-1-2 0 0,0 0 0 0 0,0 0 0 0 0,0-1 0 0 0,0 1 0 0 0,1 0 0 0 0,-1 0 0 0 0,1 0 0 0 0,0-1 0 0 0,6-2 0 0 0,0 1 0 0 0,10-21-14 0 0,-14 23 4 0 0,0 0 1 0 0,0 0-1 0 0,0 0 1 0 0,0 0-1 0 0,0 1 0 0 0,1-1 1 0 0,-1 1-1 0 0,1 0 1 0 0,0 0-1 0 0,0 0 1 0 0,2 0 9 0 0,2-2-22 0 0,-5 3 15 0 0,0 0 1 0 0,0 0-1 0 0,0 1 0 0 0,1-1 1 0 0,-1 1-1 0 0,0 0 0 0 0,0 0 0 0 0,0 0 1 0 0,0 0-1 0 0,3 1 7 0 0,11-1-18 0 0,-7 0 2 0 0,-7-1 12 0 0,0 1-1 0 0,0 0 0 0 0,0-1 1 0 0,1 2-1 0 0,-1-1 0 0 0,0 0 1 0 0,0 1-1 0 0,0-1 0 0 0,1 1 1 0 0,-1 0-1 0 0,0 0 5 0 0,15 9-49 0 0,-11-6 21 0 0,0 0 0 0 0,1 0 0 0 0,6 3 28 0 0,0-4-12 0 0,-11-3 12 0 0,0 1 0 0 0,-1-1 0 0 0,0 1 0 0 0,1 0 0 0 0,-1 0 0 0 0,1 0-1 0 0,-1 0 1 0 0,0 0 0 0 0,0 0 0 0 0,1 1 0 0 0,-1-1 0 0 0,0 1 0 0 0,0-1-1 0 0,0 1 1 0 0,83 84 0 0 0,-81-82 0 0 0,-1 1 0 0 0,1-1 0 0 0,-1 1 0 0 0,0 0 0 0 0,0 0 0 0 0,-1 1 0 0 0,1-1 0 0 0,-1 2 0 0 0,8 15 0 0 0,-5-13 0 0 0,-4-8 0 0 0,0 0 0 0 0,0 1 0 0 0,0 0 0 0 0,0-1 0 0 0,0 1 0 0 0,-1 0 0 0 0,1-1 0 0 0,0 1 0 0 0,-1 0 0 0 0,0-1 0 0 0,1 1 0 0 0,-1 0 0 0 0,0 0 0 0 0,0 0 0 0 0,0 5 0 0 0,0-5 0 0 0,-1-1 0 0 0,1 1 0 0 0,0 0 0 0 0,0 0 0 0 0,0 0 0 0 0,1-1 0 0 0,-1 1 0 0 0,0 0 0 0 0,1 0 0 0 0,-1-1 0 0 0,1 1 0 0 0,0 1 0 0 0,6 2-9 0 0,-2-1-41 0 0,-3 4-40 0 0,-2-5-49 0 0,0-3 3 0 0,0 0 20 0 0,0 0-66 0 0,0 0 39 0 0,0 0-34 0 0,0 1-134 0 0,0 1-40 0 0,0 9-927 0 0,0-8-59 0 0,0-3-7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3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6056 0 0,'0'0'176'0'0,"0"-3"-4"0"0,0-3-116 0 0,0 1 26 0 0,0 3 85 0 0,0 2 194 0 0,0 0 330 0 0,0 0 21 0 0,0 0-20 0 0,0 0-111 0 0,0 0-49 0 0,0 0-10 0 0,0 0-14 0 0,0 0-50 0 0,0 0-18 0 0,0 0-6 0 0,0 0-26 0 0,0 0-100 0 0,0 0-42 0 0,0 0-8 0 0,0 0-2 0 0,3 2-2 0 0,7 13 12 0 0,-7-3-34 0 0,-1-7 6 0 0,9 9-23 0 0,-8 1-38 0 0,-3-13-158 0 0,0-1 0 0 0,0 1 1 0 0,0-1-1 0 0,1 1 0 0 0,-1-1 0 0 0,0 1 0 0 0,1-1 0 0 0,-1 1 0 0 0,1-1 0 0 0,0 1 0 0 0,0-1 0 0 0,-1 1 1 0 0,1-1-20 0 0,6 12 114 0 0,-2 13 35 0 0,1-10-53 0 0,-5-13-74 0 0,0 0 1 0 0,1 1-1 0 0,-2-1 0 0 0,1 0 0 0 0,0 1 0 0 0,0-1 0 0 0,-1 1 1 0 0,0 1-23 0 0,2 12 112 0 0,4 1-20 0 0,-1-3-25 0 0,-4-10-32 0 0,0 1-1 0 0,0-1 0 0 0,-1 1 1 0 0,0 4-35 0 0,3 21 134 0 0,1-15-65 0 0,-2-9-32 0 0,0-1-1 0 0,0 1 1 0 0,-1 0-1 0 0,0-1 1 0 0,-1 1-1 0 0,1 0-36 0 0,-1 0 38 0 0,1-1 0 0 0,0 1 0 0 0,0 0 0 0 0,0 0 0 0 0,1-1 0 0 0,0 1-38 0 0,3 9 76 0 0,0 16 76 0 0,0-16-75 0 0,-3-10-39 0 0,0 1 0 0 0,-1 0 0 0 0,0-1 0 0 0,0 1 0 0 0,0 0-1 0 0,-1 0-37 0 0,0 8 74 0 0,0-7-27 0 0,0-1-1 0 0,0 1 0 0 0,0 0 0 0 0,1 0 1 0 0,1 1-47 0 0,-1-6 17 0 0,2 10 60 0 0,0 0 1 0 0,0 0-1 0 0,-2 0 0 0 0,1 8-77 0 0,-2 58 386 0 0,0 31 79 0 0,1-94-388 0 0,5 0-14 0 0,-2 0-7 0 0,-9-3 0 0 0,2-5-23 0 0,1 3 4 0 0,0 0 0 0 0,1 1 0 0 0,1-1 0 0 0,0 1 0 0 0,1 9-37 0 0,0 9 79 0 0,0-18-70 0 0,-1 4 30 0 0,-14 19 77 0 0,11-22-25 0 0,3-13-89 0 0,0 0-1 0 0,0 0 1 0 0,0 0-1 0 0,0 0 1 0 0,0 0-1 0 0,0 0 1 0 0,1 0-1 0 0,-1 1 1 0 0,0-1-1 0 0,0 0 1 0 0,0 0 0 0 0,0 0-1 0 0,0 0 1 0 0,0 0-1 0 0,-1 0 1 0 0,1 0-1 0 0,0 0 1 0 0,0 0-1 0 0,0 0 1 0 0,0 1-1 0 0,0-1 1 0 0,0 0 0 0 0,0 0-1 0 0,0 0 1 0 0,0 0-1 0 0,0 0 1 0 0,0 0-1 0 0,0 0 1 0 0,0 0-1 0 0,0 0 1 0 0,0 0-1 0 0,0 0 1 0 0,0 0 0 0 0,0 0-1 0 0,0 0 1 0 0,-1 0-1 0 0,1 0 1 0 0,0 1-1 0 0,0-1 1 0 0,0 0-1 0 0,0 0 1 0 0,0 0-1 0 0,0 0 1 0 0,0 0-1 0 0,0 0 1 0 0,0 0 0 0 0,0 0-1 0 0,-1 0 1 0 0,1 0-1 0 0,0 0 1 0 0,0 0-1 0 0,0 0 1 0 0,0 0-1 0 0,0 0 1 0 0,0 0-1 0 0,0-1 1 0 0,0 1-2 0 0,-17 0 75 0 0,11 0-75 0 0,2 0-7 0 0,2 0-28 0 0,-1-2-49 0 0,-1-2-32 0 0,-2-3-118 0 0,3 5-214 0 0,3 2 244 0 0,0 0-40 0 0,0 0-80 0 0,0 0 109 0 0,0 0-42 0 0,0 0-45 0 0,0 0-43 0 0,0 0-39 0 0,0-1-36 0 0,0 1-267 0 0,-1 0-58 0 0,0-1-47 0 0,0 0-33 0 0,-1-1-485 0 0,-1-1-39 0 0,-5-5-1885 0 0</inkml:trace>
  <inkml:trace contextRef="#ctx0" brushRef="#br0" timeOffset="541.83">16 111 4744 0 0,'0'0'135'0'0,"0"0"-24"0"0,-2 0 16 0 0,-2 0 66 0 0,-3 0 183 0 0,5 0 332 0 0,2 0 27 0 0,0 0-28 0 0,0 0-468 0 0,0 0 78 0 0,0 0 171 0 0,0 0-10 0 0,2 0-24 0 0,0 0-369 0 0,2 0 3 0 0,-2 0-3 0 0,0 0 74 0 0,0 0-38 0 0,-1 0 33 0 0,-1 0 166 0 0,3-2 0 0 0,11-9 21 0 0,1 9-42 0 0,-6 1-140 0 0,-2 0-40 0 0,0-1-17 0 0,1-2 0 0 0,8-3 65 0 0,0 6 45 0 0,0-1-32 0 0,-1-4-53 0 0,1 0-5 0 0,3 4 54 0 0,-12 1-114 0 0,1 1-1 0 0,-1-2 1 0 0,0 1-1 0 0,7-3-61 0 0,-6 2 62 0 0,0 0 0 0 0,0 1 0 0 0,0-1 0 0 0,9 1-62 0 0,12 0 141 0 0,23 1-4 0 0,-43 0-117 0 0,1 0 0 0 0,-1 1 0 0 0,8 2-20 0 0,-1 2 25 0 0,-13-3-22 0 0,0-1 1 0 0,0 0-1 0 0,0 0 0 0 0,0 0 0 0 0,0 0 0 0 0,0-1 0 0 0,1 1 0 0 0,-1-1 1 0 0,0 0-4 0 0,1 0 0 0 0,-1 0 0 0 0,0 1 0 0 0,0-1 0 0 0,1 1 0 0 0,-1 0 0 0 0,0 0 0 0 0,0 0 0 0 0,0 0 0 0 0,2 2 0 0 0,6 1 0 0 0,-4-1 0 0 0,1 0 0 0 0,-1 1 0 0 0,0-1 0 0 0,3 3 0 0 0,14 7 0 0 0,-18-11 0 0 0,1 1 0 0 0,-1 1 0 0 0,0-1 0 0 0,-1 1 0 0 0,1 0 0 0 0,-1 0 0 0 0,1 0 0 0 0,-1 1 1 0 0,0 0-1 0 0,-1 0 0 0 0,1 1 0 0 0,11 10 11 0 0,-13-12 0 0 0,-1-1 0 0 0,1 1 0 0 0,-1 0 1 0 0,1 0-1 0 0,1 3-11 0 0,8 12 16 0 0,-7-11 32 0 0,7 24 3 0 0,-11-30-40 0 0,-1 1 0 0 0,1 0-1 0 0,-1-1 1 0 0,0 1 0 0 0,1 0 0 0 0,-1 0 0 0 0,0-1 0 0 0,-1 1 0 0 0,1 0 0 0 0,0-1 0 0 0,-1 1 0 0 0,1 0 0 0 0,-1-1 0 0 0,-1 3-11 0 0,-9 8 82 0 0,9-12-69 0 0,1 1 0 0 0,-1 0 0 0 0,0 0 0 0 0,1 0 0 0 0,0 0 0 0 0,-1 0 0 0 0,1 0 1 0 0,0 0-1 0 0,-1 2-13 0 0,-1 9 50 0 0,2-11-39 0 0,1 0 0 0 0,-1 1 0 0 0,1-1 0 0 0,-1 0 0 0 0,0 0 1 0 0,0 1-1 0 0,0-1 0 0 0,0 0 0 0 0,0 0 0 0 0,0 0 1 0 0,-1 0-1 0 0,1 0 0 0 0,-1 0 0 0 0,1-1-11 0 0,-1 1 12 0 0,1 0 0 0 0,-1-1 1 0 0,1 1-1 0 0,0 0 0 0 0,0 0 0 0 0,0-1 0 0 0,0 1 0 0 0,-1 1-12 0 0,-7 15 97 0 0,-8 2-27 0 0,-19 16 113 0 0,15-16-60 0 0,16-16-97 0 0,0 1 0 0 0,0-1 1 0 0,0 0-1 0 0,-1-1 1 0 0,0 1-27 0 0,1-1 23 0 0,-1 1 0 0 0,1-1 0 0 0,0 1 0 0 0,0 1 1 0 0,0-1-24 0 0,-1 1 28 0 0,1 0 0 0 0,-1-1 0 0 0,0 0 0 0 0,-5 3-28 0 0,0 0 32 0 0,3-2-3 0 0,0-1 1 0 0,-1 0-1 0 0,-3 1-29 0 0,-14 8 50 0 0,23-10-41 0 0,-1-1 1 0 0,1 0-1 0 0,-1 0 0 0 0,0-1 0 0 0,-3 2-9 0 0,2-2 33 0 0,0 0 0 0 0,-1 0 0 0 0,1-1-1 0 0,0 0 1 0 0,-6 0-33 0 0,7 0 12 0 0,-28 0 108 0 0,18 0-100 0 0,-5 0-63 0 0,-8 0-100 0 0,25 0 109 0 0,2 0-42 0 0,0 0-28 0 0,0 0-95 0 0,0 0-160 0 0,-1 0 199 0 0,1 0-32 0 0,-1-1-64 0 0,1 0 86 0 0,-1 1-33 0 0,0-2-153 0 0,-1 1-67 0 0,1-1-59 0 0,-1 0-50 0 0,-1 0-323 0 0,1 0-61 0 0,0 0-905 0 0,2 1-1027 0 0</inkml:trace>
  <inkml:trace contextRef="#ctx0" brushRef="#br0" timeOffset="1154.5">758 458 9256 0 0,'0'0'266'0'0,"2"0"1"0"0,3 0-138 0 0,-1 0-42 0 0,2 0-12 0 0,1 0-159 0 0,-6 0 126 0 0,-1 0 62 0 0,1 0 85 0 0,1 0 104 0 0,-1 0-101 0 0,0 0 33 0 0,1 0 36 0 0,0 0 38 0 0,3 1-163 0 0,6 3 357 0 0,-6-1-317 0 0,-2 1-80 0 0,-1 0-86 0 0,4 9 275 0 0,4-7 23 0 0,-4 4-11 0 0,4 11 45 0 0,-5 5-38 0 0,8 1 35 0 0,0-1-38 0 0,-7 3-97 0 0,0-9-60 0 0,6 13 177 0 0,-8-20-201 0 0,0-3-37 0 0,0 3 63 0 0,0-2-54 0 0,4 12 60 0 0,-4-3 5 0 0,-5 6-11 0 0,1-22-124 0 0,-1-1 0 0 0,1 0 0 0 0,0 1-1 0 0,0-1 1 0 0,1 1 0 0 0,-1-1 0 0 0,1 1-1 0 0,0 1-21 0 0,5 9 93 0 0,-5-13-79 0 0,0 0-1 0 0,0 1 1 0 0,0-1-1 0 0,-1 1 1 0 0,1-1-1 0 0,-1 1 1 0 0,1-1-1 0 0,-1 1 1 0 0,1-1-1 0 0,-1 1 1 0 0,0-1-1 0 0,0 1 0 0 0,0 0-13 0 0,0-1 15 0 0,0 1 0 0 0,1 0 0 0 0,-1 0 0 0 0,0-1 0 0 0,1 1-1 0 0,-1 0 1 0 0,1 0 0 0 0,-1-1 0 0 0,1 1 0 0 0,0 0 0 0 0,0-1-1 0 0,0 1 1 0 0,0-1-15 0 0,5 12 139 0 0,-4-2 21 0 0,-2 1 14 0 0,0 9 206 0 0,0-11-214 0 0,0-1-53 0 0,0-4-83 0 0,0-2-46 0 0,3 3 59 0 0,7 4-22 0 0,-7-7 32 0 0,-3-3 17 0 0,0 0 22 0 0,0 0 10 0 0,0 0 2 0 0,0 0 6 0 0,0 0 22 0 0,0 0 10 0 0,0 0 2 0 0,-10-2 104 0 0,5-3-91 0 0,4-11 66 0 0,1 10-123 0 0,-3 1 83 0 0,0 1-152 0 0,1 0-1 0 0,-1 1 1 0 0,0-1 0 0 0,1 0 0 0 0,0 0-1 0 0,0 0 1 0 0,-1-3-31 0 0,-3-14 72 0 0,3 2-34 0 0,3 17-37 0 0,0 1 0 0 0,0-1 0 0 0,0 0 0 0 0,0 1 0 0 0,0-1 0 0 0,-1 0-1 0 0,1 1 1 0 0,-1-1 0 0 0,1 0 0 0 0,-1 1 0 0 0,0-1 0 0 0,0 1 0 0 0,0-1 0 0 0,0 1-1 0 0,-5-12-1 0 0,5 4 1 0 0,-1-1 0 0 0,2 0 0 0 0,-1 1 0 0 0,2-1 0 0 0,-1-1 0 0 0,1-3 0 0 0,-1-68 0 0 0,-1 81 0 0 0,1 1 0 0 0,0-1 0 0 0,0 0 0 0 0,0 1 0 0 0,1-1 0 0 0,-1 0 0 0 0,0 1 0 0 0,0-1 0 0 0,0 0 0 0 0,0 1 0 0 0,1-1 0 0 0,-1 0 0 0 0,0 1 0 0 0,1-1 0 0 0,-1 0 0 0 0,0 1 0 0 0,1-1 0 0 0,-1 1 0 0 0,1-1 0 0 0,-1 1 0 0 0,1-1 0 0 0,-1 1 0 0 0,1-1 0 0 0,-1 1 0 0 0,1 0 0 0 0,-1-1 0 0 0,1 1 0 0 0,0 0 0 0 0,-1-1 0 0 0,1 1 0 0 0,-1-1 0 0 0,1 1 0 0 0,-1-1 0 0 0,1 1 0 0 0,-1-1 0 0 0,1 1 0 0 0,-1-1 0 0 0,0 1 0 0 0,1-1 0 0 0,-1 0 0 0 0,0 1 0 0 0,0-1 0 0 0,1 0 0 0 0,-1 1 0 0 0,0-1 0 0 0,0 0 0 0 0,0 1 0 0 0,0-1 0 0 0,0 0 0 0 0,0 1 0 0 0,0-1 0 0 0,0 0 0 0 0,0 0 0 0 0,0 0 0 0 0,1-1 0 0 0,-1 0 0 0 0,0 1 0 0 0,0-1 0 0 0,1 1 0 0 0,-1-1 0 0 0,1 0 0 0 0,-1 1 0 0 0,1-1 0 0 0,0 1 0 0 0,0-1 0 0 0,0 1 0 0 0,-1 0 0 0 0,2-1 0 0 0,2-6 0 0 0,-1 3 0 0 0,-3 4 0 0 0,0 1 0 0 0,1-1 0 0 0,-1 0 0 0 0,0 1 0 0 0,1-1 0 0 0,-1 1 0 0 0,0-1 0 0 0,1 0 0 0 0,-1 1 0 0 0,1-1 0 0 0,-1 1 0 0 0,1-1 0 0 0,-1 1 0 0 0,1 0 0 0 0,-1-1 0 0 0,1 1 0 0 0,-1-1 0 0 0,1 1 0 0 0,0 0 0 0 0,-1-1 0 0 0,1 1 0 0 0,0 0 0 0 0,4-2 0 0 0,11-11-16 0 0,-3-3-52 0 0,-11 11 50 0 0,-2 4 13 0 0,1 0 1 0 0,-1 1 0 0 0,0-1 0 0 0,1 0 0 0 0,-1 1 0 0 0,0-1 0 0 0,1 1-1 0 0,-1-1 1 0 0,0 1 0 0 0,1-1 0 0 0,-1 1 0 0 0,1-1 0 0 0,-1 1 0 0 0,1-1-1 0 0,0 1 1 0 0,-1-1 0 0 0,1 1 0 0 0,-1 0 0 0 0,1-1 0 0 0,0 1 0 0 0,-1 0 0 0 0,1 0 4 0 0,4-3-12 0 0,40-26 1 0 0,-41 26 6 0 0,1 1 0 0 0,-1 0-1 0 0,1-1 1 0 0,-1 1 0 0 0,1 1-1 0 0,2-2 6 0 0,-2 2-5 0 0,0-1 0 0 0,0 0-1 0 0,-1 0 1 0 0,1 0 0 0 0,-1 0-1 0 0,2-2 6 0 0,2 0 1 0 0,0 0-1 0 0,0 0 0 0 0,0 1 1 0 0,2 0-1 0 0,25-11-23 0 0,-27 10-2 0 0,13-5-66 0 0,-1 6-60 0 0,-13 3 111 0 0,-1-1 0 0 0,0 0 0 0 0,0 0 0 0 0,-1-1-1 0 0,1 0 1 0 0,0 0 0 0 0,0 0 0 0 0,2-2 40 0 0,10-4-138 0 0,1 2-39 0 0,9 1-148 0 0,-12-1 92 0 0,-13 5 175 0 0,0 0 1 0 0,1 0-1 0 0,-1 0 0 0 0,0 0 1 0 0,1 0-1 0 0,-1 1 0 0 0,1-1 0 0 0,1 1 58 0 0,8 0-345 0 0,0 0 97 0 0,24 0-302 0 0,-29 0 403 0 0,0 0-36 0 0,0 0-54 0 0,0 0-63 0 0,1 0-76 0 0,0 0-89 0 0,-4 0 172 0 0,0 1 45 0 0,3 1-137 0 0,1 1 57 0 0,2 2-63 0 0,-7-3 182 0 0,1 1-733 0 0</inkml:trace>
  <inkml:trace contextRef="#ctx0" brushRef="#br0" timeOffset="1637.57">1862 474 6296 0 0,'0'0'184'0'0,"0"0"57"0"0,0 0 115 0 0,0 0 48 0 0,0 0 11 0 0,0 0 5 0 0,0 0 17 0 0,0 0 10 0 0,0 0 1 0 0,0 0-18 0 0,0 0-72 0 0,-2 0-34 0 0,0 0-252 0 0,-2 0-4 0 0,2 0 10 0 0,0 0 74 0 0,-2 0 114 0 0,4 3 32 0 0,0-3-288 0 0,1 1 0 0 0,-1-1 1 0 0,0 0-1 0 0,0 1 0 0 0,0-1 0 0 0,0 1 0 0 0,0-1 0 0 0,0 0 0 0 0,0 1 0 0 0,0-1 0 0 0,-1 1 0 0 0,1-1 0 0 0,0 1 0 0 0,0-1 1 0 0,0 0-1 0 0,0 1 0 0 0,-1-1 0 0 0,1 0 0 0 0,0 1 0 0 0,0-1 0 0 0,0 0 0 0 0,-1 1 0 0 0,1-1 0 0 0,0 0 0 0 0,-1 1 1 0 0,1-1-1 0 0,0 0 0 0 0,-1 0 0 0 0,1 1 0 0 0,0-1 0 0 0,-1 0 0 0 0,1 0 0 0 0,0 0 0 0 0,-1 0 0 0 0,1 1 0 0 0,-1-1 0 0 0,1 0 1 0 0,-1 0-1 0 0,1 0 0 0 0,0 0 0 0 0,-1 0 0 0 0,1 0 0 0 0,-1 0 0 0 0,1 0 0 0 0,0 0 0 0 0,-1 0 0 0 0,1 0 0 0 0,-1-1 0 0 0,1 1-10 0 0,-1 0 20 0 0,0 0 0 0 0,0 0 0 0 0,0 0 0 0 0,0 0 0 0 0,1 0-1 0 0,-1 0 1 0 0,0 0 0 0 0,0 0 0 0 0,0 0 0 0 0,0 1-1 0 0,1-1 1 0 0,-1 0 0 0 0,0 1 0 0 0,0-1 0 0 0,1 0-1 0 0,-1 1 1 0 0,0-1 0 0 0,0 1 0 0 0,0 0-20 0 0,-4 9 315 0 0,-6-3-11 0 0,10-7-283 0 0,0 0 0 0 0,0 1 0 0 0,0-1 0 0 0,0 1 0 0 0,0-1 0 0 0,0 1 0 0 0,0 0 0 0 0,0-1 0 0 0,0 1 0 0 0,0 0 0 0 0,1 0 0 0 0,-1-1 0 0 0,0 1 0 0 0,0 0 0 0 0,1 0 0 0 0,-1 0-21 0 0,-4 10 206 0 0,1-3-71 0 0,-6 5-26 0 0,7-9-75 0 0,0 0 0 0 0,-1 1 1 0 0,1-1-1 0 0,1 1 0 0 0,-1 0 0 0 0,1 0 0 0 0,0 0 0 0 0,-1 1-34 0 0,-6 14 82 0 0,-1-1-57 0 0,5 7 34 0 0,-1-11-41 0 0,4-11-12 0 0,1-1 0 0 0,0 0 0 0 0,0 0 1 0 0,0 1-1 0 0,1-1 0 0 0,-1 1 1 0 0,1-1-1 0 0,-1 2-6 0 0,1-2 1 0 0,1-1 0 0 0,-2 1 0 0 0,1 0 0 0 0,0-1 0 0 0,-1 1 0 0 0,1-1 0 0 0,-1 1 0 0 0,0-1 0 0 0,0 1 0 0 0,0-1 0 0 0,0 1-1 0 0,-1 0 0 0 0,1 0 0 0 0,0-1 0 0 0,0 0 0 0 0,0 1 0 0 0,0-1 0 0 0,0 1 0 0 0,1-1 0 0 0,-1 1 0 0 0,1 0 0 0 0,0-1 0 0 0,0 1 0 0 0,-1-1 0 0 0,2 3 0 0 0,-1 68 0 0 0,0-71 0 0 0,0 0 0 0 0,0-1 0 0 0,0 1 0 0 0,0 0 0 0 0,0-1 0 0 0,1 1 0 0 0,-1 0 0 0 0,1-1 0 0 0,-1 1 0 0 0,1-1 0 0 0,0 1 0 0 0,0-1 0 0 0,-1 1 0 0 0,2-1 0 0 0,4 12 0 0 0,-1 13 0 0 0,7 1 6 0 0,5-4 68 0 0,-4-7-42 0 0,-11-11-19 0 0,-1-4-10 0 0,-1-1 0 0 0,0 1 0 0 0,0 0 0 0 0,1-1 0 0 0,-1 1 0 0 0,0-1 0 0 0,1 1-1 0 0,-1-1 1 0 0,1 1 0 0 0,-1 0 0 0 0,1-1 0 0 0,-1 0 0 0 0,1 1 0 0 0,-1-1 0 0 0,1 1 0 0 0,-1-1 0 0 0,1 1-1 0 0,0-1 1 0 0,-1 0 0 0 0,1 0 0 0 0,0 1 0 0 0,0-1-3 0 0,3 2 3 0 0,17 11-3 0 0,3 1 0 0 0,-1-5 36 0 0,-19-8-19 0 0,-1 1 0 0 0,1-1 0 0 0,0 0 0 0 0,0 1 0 0 0,0-2 0 0 0,0 1 0 0 0,0 0 0 0 0,0-1 0 0 0,0 0 0 0 0,3 0-17 0 0,12-2 40 0 0,0-5 67 0 0,3-5 85 0 0,10-14 159 0 0,10-6 107 0 0,-32 14-171 0 0,-1 6-180 0 0,4-6 149 0 0,-10 13-159 0 0,1 0 0 0 0,-1 0-1 0 0,-1-1 1 0 0,1 1-1 0 0,0-2-96 0 0,-2-10 157 0 0,-1 0 13 0 0,4 6 7 0 0,0 4-67 0 0,3-8 25 0 0,-6 13-125 0 0,-1-1-1 0 0,1 1 1 0 0,0-1-1 0 0,-1 1 1 0 0,0-1-1 0 0,1 1 1 0 0,-1-1 0 0 0,0 0-1 0 0,0 1 1 0 0,-1-1-1 0 0,1 1 1 0 0,0-1-1 0 0,-1 1 1 0 0,0-1-1 0 0,1 1 1 0 0,-2-2-10 0 0,-2-6 9 0 0,-3-9 15 0 0,5 1 33 0 0,2 13-49 0 0,-1 0-1 0 0,0 1 1 0 0,0-1-1 0 0,0 0 0 0 0,-1 1 1 0 0,1-1-1 0 0,-1 1 0 0 0,0-1 1 0 0,-1 1-1 0 0,-1-3-7 0 0,-9-14 6 0 0,10 17-1 0 0,1 1-1 0 0,0-1 1 0 0,0-1-1 0 0,1 1 1 0 0,-1 0-1 0 0,0-4-4 0 0,1 5 3 0 0,0 0 0 0 0,1 1 1 0 0,-1-1-1 0 0,-1 0 0 0 0,1 1 0 0 0,0-1 0 0 0,-1 1 0 0 0,1-1 0 0 0,-1 1 0 0 0,0-1 0 0 0,1 1 0 0 0,-2 0-3 0 0,0-2 1 0 0,1 1-1 0 0,-1-1 0 0 0,1 0 0 0 0,0 1 0 0 0,0-1 0 0 0,0 0 0 0 0,0 0 0 0 0,1-1 0 0 0,0 2-2 0 0,0 0 0 0 0,-1 0 0 0 0,1 0 0 0 0,0 1 0 0 0,-1-1 0 0 0,0 0 0 0 0,0 0 2 0 0,-8-4-44 0 0,9 6 41 0 0,1 1-1 0 0,0 0 1 0 0,-1 0 0 0 0,1-1 0 0 0,-1 1 0 0 0,1 0-1 0 0,0-1 1 0 0,-1 1 0 0 0,1 0 0 0 0,0-1 0 0 0,-1 1-1 0 0,1-1 1 0 0,0 1 0 0 0,0 0 0 0 0,-1-1 0 0 0,1 1-1 0 0,0-1 1 0 0,0 1 0 0 0,0-1 0 0 0,0 1 0 0 0,-1-1-1 0 0,1 1 1 0 0,0-1 0 0 0,0 1 0 0 0,0-1 0 0 0,0 1-1 0 0,0-1 1 0 0,0 1 0 0 0,0-1 0 0 0,0 1 0 0 0,1-1-1 0 0,-1 1 4 0 0,-1-8-43 0 0,-1 3-47 0 0,-2 3-49 0 0,-2 1-54 0 0,3 1-232 0 0,3 0 234 0 0,0 0-32 0 0,0 0-68 0 0,0 0 98 0 0,0 0-37 0 0,0 0-40 0 0,0 0-37 0 0,0 0-407 0 0,0 0 104 0 0,0 0-52 0 0,0 0-772 0 0,0 0-604 0 0,0 0-1148 0 0</inkml:trace>
  <inkml:trace contextRef="#ctx0" brushRef="#br0" timeOffset="2152.41">2304 521 7568 0 0,'0'0'166'0'0,"0"-2"29"0"0,0-9 14 0 0,0 9 50 0 0,0 2-66 0 0,0 0 34 0 0,0 0 269 0 0,0 0 15 0 0,0 0-9 0 0,3 2-38 0 0,1 5-252 0 0,3 5 184 0 0,3 4 80 0 0,-3-6-230 0 0,3 3 13 0 0,-4 6 10 0 0,0-1-17 0 0,4-5-24 0 0,-1-2 17 0 0,-3 0-46 0 0,0 4-7 0 0,0 8 40 0 0,4 9 77 0 0,0-11-37 0 0,2 1-55 0 0,-6-4 68 0 0,-1 0 0 0 0,1 9-285 0 0,-1-4 149 0 0,-3-20-125 0 0,-1 0 1 0 0,0 1-1 0 0,1-1 0 0 0,-1 0 1 0 0,1 0-1 0 0,0-1 1 0 0,0 2-25 0 0,9 14 162 0 0,-10-16-135 0 0,0 0 0 0 0,0 0-1 0 0,0 1 1 0 0,-1-1 0 0 0,1 0 0 0 0,-1 1 0 0 0,0-1 0 0 0,0 0 0 0 0,0 1-27 0 0,1 1 35 0 0,-1 0 1 0 0,0 0 0 0 0,1 1 0 0 0,0-1 0 0 0,0 0 0 0 0,0 0 0 0 0,1 2-36 0 0,10 19 252 0 0,-10-21-218 0 0,0-1-1 0 0,-1 1 0 0 0,1 0 1 0 0,-1-1-1 0 0,0 1 0 0 0,0 0 1 0 0,0 0-1 0 0,0 0 0 0 0,-1 0 1 0 0,1 3-34 0 0,1 7 173 0 0,5 0 38 0 0,-2-3-21 0 0,-3-3-26 0 0,0-3 66 0 0,9 6-113 0 0,-8-5-20 0 0,-3 4-29 0 0,0-10-52 0 0,0 2 162 0 0,0-2 22 0 0,0 0 6 0 0,0 0 5 0 0,0 0 12 0 0,2-2 7 0 0,1-1-165 0 0,12-12 362 0 0,-11 11-341 0 0,-1 0-35 0 0,-2 1-57 0 0,6-10 144 0 0,-1 1-34 0 0,-3 5-49 0 0,0-8 75 0 0,-1-1-62 0 0,3 8-58 0 0,-4 6-5 0 0,0 1 1 0 0,0 0 0 0 0,0-1 0 0 0,0 1-1 0 0,-1-1 1 0 0,1 1 0 0 0,0-1 0 0 0,-1 0 0 0 0,1 1-1 0 0,-1-1 1 0 0,0 0 0 0 0,0 1 0 0 0,1-1-1 0 0,-1 0-5 0 0,0-1 6 0 0,0-1-1 0 0,1 1 1 0 0,-1-1-1 0 0,1 1 0 0 0,0-1 1 0 0,0 1-1 0 0,0-1 1 0 0,1 1-1 0 0,-1 0 1 0 0,1 0-1 0 0,0 0 0 0 0,0 0 1 0 0,0-1-6 0 0,2-2 2 0 0,-1 1 1 0 0,1-1-1 0 0,-2 0 0 0 0,3-5-2 0 0,9-14 0 0 0,-2 5 0 0 0,4-14 0 0 0,-14 25 0 0 0,4-8 0 0 0,5 4 0 0 0,-8 11 0 0 0,-1 0 0 0 0,-1 0 0 0 0,1 0 0 0 0,0 0 0 0 0,0 0 0 0 0,-1 0 0 0 0,1 0 0 0 0,-1-1 0 0 0,1 0 0 0 0,24-28 0 0 0,-21 20 0 0 0,-4 9 0 0 0,0 0 0 0 0,0 0 0 0 0,0-1 0 0 0,0 1 0 0 0,1 0 0 0 0,-1 0 0 0 0,1 0 0 0 0,-1 0 0 0 0,1 0 0 0 0,1 0 0 0 0,-1-1 0 0 0,0 0 0 0 0,0 0 0 0 0,-1 0 0 0 0,1 0 0 0 0,0-1 0 0 0,-1 2 0 0 0,-1 0 0 0 0,1 0 0 0 0,0 0 0 0 0,0 1 0 0 0,1-1 0 0 0,-1 0 0 0 0,0 1 0 0 0,0-1 0 0 0,1 0 0 0 0,-1 1 0 0 0,1 0 0 0 0,-1-1 0 0 0,2 1 0 0 0,2-2 0 0 0,-4 3-1 0 0,-1 0 1 0 0,1-1 0 0 0,-1 1-1 0 0,1 0 1 0 0,0-1 0 0 0,-1 1 0 0 0,1 0-1 0 0,-1-1 1 0 0,1 1 0 0 0,-1-1-1 0 0,1 1 1 0 0,-1-1 0 0 0,1 1 0 0 0,-1-1-1 0 0,1 1 1 0 0,-1-1 0 0 0,0 1-1 0 0,1-1 1 0 0,-1 0 0 0 0,0 1 0 0 0,1-1-1 0 0,-1 0 1 0 0,2-4-9 0 0,12-11-79 0 0,-1 1-49 0 0,-9 4 31 0 0,-3 10 95 0 0,-1-1 0 0 0,0 1 1 0 0,1 0-1 0 0,-1 0 0 0 0,1 0 0 0 0,-1 0 0 0 0,1 0 0 0 0,0 0 0 0 0,-1 0 0 0 0,1 0 0 0 0,0 0 0 0 0,0 0 0 0 0,0 1 0 0 0,-1-1 0 0 0,1 0 0 0 0,0 0 0 0 0,0 1 0 0 0,1-1 11 0 0,6-3-95 0 0,0 0-46 0 0,0 0-80 0 0,0 0-40 0 0,5-1-366 0 0,-12 3 575 0 0,1 0-67 0 0,-2 1-70 0 0,1-1-70 0 0,0 1-86 0 0,0-1-80 0 0,0 1-82 0 0,0 0-83 0 0,1 1-86 0 0,0-1-88 0 0,1 1-90 0 0,0-1-91 0 0,3 1-1260 0 0,4 0-1239 0 0</inkml:trace>
  <inkml:trace contextRef="#ctx0" brushRef="#br0" timeOffset="2808.91">3156 695 7424 0 0,'0'0'166'0'0,"0"0"29"0"0,2 0 12 0 0,5 0-106 0 0,-2 0-32 0 0,5 0-34 0 0,13 0-32 0 0,-17 0-23 0 0,-1 0 105 0 0,-1-1 47 0 0,1 1 42 0 0,7-4 500 0 0,-7 2-425 0 0,-1-1-80 0 0,-2 2-130 0 0,0-1-37 0 0,-1 0 252 0 0,1 1-59 0 0,0 1-50 0 0,0-1-43 0 0,0 1-23 0 0,0 0-37 0 0,3 1 12 0 0,-4-1-6 0 0,0 0 47 0 0,11-2 261 0 0,1-4 44 0 0,-2 0-39 0 0,-2 4-47 0 0,-9 2-307 0 0,0 1 1 0 0,0-1-1 0 0,0 0 1 0 0,0 0-1 0 0,0 0 0 0 0,0 0 1 0 0,1 0-1 0 0,-1 0 1 0 0,0 0-1 0 0,0 0 1 0 0,0 0-1 0 0,0 0 0 0 0,0 0 1 0 0,0 0-1 0 0,0 0 1 0 0,0 0-1 0 0,0 0 0 0 0,0 0 1 0 0,1 0-1 0 0,-1 0 1 0 0,0-1-1 0 0,0 1 0 0 0,0 0 1 0 0,0 0-1 0 0,0 0 1 0 0,0 0-1 0 0,0 0 1 0 0,0 0-1 0 0,0 0 0 0 0,0 0 1 0 0,0 0-1 0 0,0 0 1 0 0,0 0-1 0 0,1 0 0 0 0,-1 0 1 0 0,0 0-1 0 0,0 0 1 0 0,0-1-1 0 0,0 1 1 0 0,0 0-1 0 0,0 0 0 0 0,0 0 1 0 0,0 0-1 0 0,0 0 1 0 0,0 0-1 0 0,0 0 0 0 0,0 0 1 0 0,0 0-1 0 0,0 0 1 0 0,0-1-1 0 0,0 1 1 0 0,0 0-1 0 0,0 0 0 0 0,0 0 1 0 0,0 0-1 0 0,0 0 1 0 0,0 0-8 0 0,0-6 192 0 0,3 3-48 0 0,1 0-19 0 0,4 2 9 0 0,0-1-6 0 0,-3 0-12 0 0,-3-2 16 0 0,-1-1 46 0 0,-1 4-174 0 0,0 1 0 0 0,0 0 0 0 0,0 0 0 0 0,0 0 0 0 0,0 0 0 0 0,0 0 0 0 0,0 0 0 0 0,0 0 1 0 0,0 0-1 0 0,0 0 0 0 0,0 0 0 0 0,0-1 0 0 0,0 1 0 0 0,0 0 0 0 0,0 0 0 0 0,0 0 0 0 0,0 0 0 0 0,0 0 0 0 0,0 0 0 0 0,0 0 0 0 0,0 0 0 0 0,0 0 1 0 0,0 0-1 0 0,0 0 0 0 0,0-1 0 0 0,0 1 0 0 0,0 0 0 0 0,0 0 0 0 0,0 0 0 0 0,1 0 0 0 0,-1 0 0 0 0,0 0 0 0 0,0 0 0 0 0,0 0 0 0 0,0 0 0 0 0,0 0 1 0 0,0 0-1 0 0,0 0 0 0 0,0 0 0 0 0,0 0 0 0 0,0 0 0 0 0,0 0 0 0 0,1 0 0 0 0,-1 0 0 0 0,0 0 0 0 0,0 0 0 0 0,0 0 0 0 0,0 0 0 0 0,0 0 0 0 0,0 0 0 0 0,0 0 1 0 0,0 0-1 0 0,0 0 0 0 0,0 0 0 0 0,1 0 0 0 0,-1 0 0 0 0,0 0-4 0 0,12-4 144 0 0,-8 2-51 0 0,0-1-1 0 0,0 0 1 0 0,0 0-1 0 0,0 0 1 0 0,2-4-93 0 0,-2 3 64 0 0,-2 1 112 0 0,-2 3 0 0 0,3 1-13 0 0,-1-1-68 0 0,1 0-41 0 0,1 0-17 0 0,-2-1 32 0 0,-2 1-64 0 0,0 0-1 0 0,0 0 1 0 0,0 0-1 0 0,0 1 0 0 0,0-1 1 0 0,0 0-1 0 0,0 0 1 0 0,0 0-1 0 0,0 0 1 0 0,0 0-1 0 0,1 0 1 0 0,-1 0-1 0 0,0 0 0 0 0,0 0 1 0 0,0 0-1 0 0,0 0 1 0 0,0 0-1 0 0,0-1 1 0 0,0 1-1 0 0,0 0 1 0 0,0 0-1 0 0,0 0 0 0 0,1 0 1 0 0,-1 0-1 0 0,0 0 1 0 0,0 0-1 0 0,0 0 1 0 0,0 0-1 0 0,0 0 1 0 0,0 0-1 0 0,0 0 0 0 0,0 0 1 0 0,0 0-1 0 0,0 0 1 0 0,0 0-1 0 0,0 0 1 0 0,0-1-1 0 0,0 1 1 0 0,0 0-1 0 0,0 0 0 0 0,0 0 1 0 0,0 0-1 0 0,0 0 1 0 0,0 0-1 0 0,0 0 1 0 0,0 0-1 0 0,0 0 1 0 0,0 0-1 0 0,0-1 0 0 0,0 1 1 0 0,0 0-1 0 0,0 0 1 0 0,0 0-1 0 0,0 0 1 0 0,0 0-1 0 0,0 0 1 0 0,0 0-5 0 0,0-5 137 0 0,0-6 194 0 0,0 6-217 0 0,0 1-54 0 0,0 2-82 0 0,0 0 112 0 0,0-1-8 0 0,0-17 90 0 0,0-5 53 0 0,-2 23-169 0 0,-9-12-25 0 0,8 2 39 0 0,3 9 2 0 0,-2 0-8 0 0,-3-2-37 0 0,-7-7 49 0 0,3 6 38 0 0,-1 2 48 0 0,-2 2 80 0 0,-5 2-148 0 0,7-2-79 0 0,1-3-100 0 0,1-1 47 0 0,7 6 34 0 0,1 0 1 0 0,-1-1-1 0 0,1 1 1 0 0,0 0-1 0 0,-1 0 1 0 0,1 0-1 0 0,-1 0 1 0 0,1 0-1 0 0,-1-1 1 0 0,1 1 0 0 0,-1 0-1 0 0,1 0 1 0 0,-1 0-1 0 0,1 0 1 0 0,-1 0-1 0 0,1 0 1 0 0,-1 1-1 0 0,1-1 1 0 0,-1 0 3 0 0,-5 6-14 0 0,0 0 47 0 0,-4-4 47 0 0,1-3-24 0 0,0 2 11 0 0,-20 13-1 0 0,16-9-66 0 0,11-1 0 0 0,1-1 0 0 0,-15 6 0 0 0,16-9 0 0 0,-2 0 0 0 0,1 1 0 0 0,0 0 0 0 0,-1 0 0 0 0,1-1 0 0 0,-1 1 0 0 0,1 0 0 0 0,0 0 0 0 0,0 0 0 0 0,0 1 0 0 0,-1 0 0 0 0,-17 31 0 0 0,14-25 0 0 0,4-6 0 0 0,0-1 0 0 0,0 0 0 0 0,1 1 0 0 0,-1-1 0 0 0,0 1 0 0 0,1-1 0 0 0,-1 1 0 0 0,0 0 0 0 0,1-1 0 0 0,0 1 0 0 0,-1 0 0 0 0,1-1 0 0 0,0 1 0 0 0,0 0 0 0 0,0 5 0 0 0,0-5-7 0 0,1 0 0 0 0,-1 0 0 0 0,0 1-1 0 0,0-1 1 0 0,-1 0 0 0 0,1 0 0 0 0,0 0 0 0 0,-1 0 0 0 0,0 0-1 0 0,0 1 8 0 0,-3 5-34 0 0,3-6 27 0 0,0-1 0 0 0,0 1 0 0 0,0-1 0 0 0,0 1 0 0 0,0-1 0 0 0,1 1 0 0 0,-1-1 0 0 0,1 1 0 0 0,-1-1 0 0 0,1 1 0 0 0,0 0 0 0 0,-1-1 0 0 0,1 1 0 0 0,0 0 7 0 0,0 36 123 0 0,0-2-61 0 0,0 77-43 0 0,0-110-19 0 0,0 0 0 0 0,1 0 0 0 0,-1 1 0 0 0,1-1 0 0 0,-1 0 0 0 0,1 0 0 0 0,0 0 0 0 0,0 0 0 0 0,0 0 0 0 0,2 2 0 0 0,1 6 0 0 0,12 36 0 0 0,5 6 16 0 0,-19-48 0 0 0,0 0 0 0 0,1-1 0 0 0,-1 1 0 0 0,1-1 0 0 0,0 1 0 0 0,0-1 0 0 0,0 0 0 0 0,1 0 0 0 0,0 1-16 0 0,9 10 64 0 0,-3 0-11 0 0,5-3-43 0 0,-8-7-9 0 0,-5-4-1 0 0,0 1 0 0 0,0 0 0 0 0,0 0 0 0 0,-1-1 0 0 0,1 1 0 0 0,0 0 0 0 0,-1 1 0 0 0,1-1-1 0 0,-1 0 1 0 0,0 0 0 0 0,0 1 0 0 0,1 0 0 0 0,-1-1 3 0 0,0 1 0 0 0,1 0 0 0 0,0 0 0 0 0,-1-1 0 0 0,1 1-1 0 0,2 1-2 0 0,1 1 31 0 0,2 2 19 0 0,0 0 0 0 0,0-1 0 0 0,5 3-50 0 0,-9-7 18 0 0,0 0 0 0 0,0 0 0 0 0,0-1 0 0 0,0 0 0 0 0,0 1 0 0 0,2-1-18 0 0,13 2 111 0 0,-16-3-80 0 0,-1 0 0 0 0,1 0-1 0 0,-1 0 1 0 0,1 0-1 0 0,0 1 1 0 0,-1-1-1 0 0,1 1 1 0 0,-1-1 0 0 0,1 1-1 0 0,-1 0 1 0 0,1-1-1 0 0,-1 1 1 0 0,2 1-31 0 0,10 5 273 0 0,1-6-32 0 0,10-1 71 0 0,-24 0-304 0 0,0 0 1 0 0,0 1-1 0 0,1-1 0 0 0,-1 0 0 0 0,0 0 0 0 0,1 0 0 0 0,-1 0 0 0 0,0 0 0 0 0,1-1 0 0 0,-1 1 1 0 0,0 0-1 0 0,1 0 0 0 0,-1 0 0 0 0,0 0 0 0 0,1 0 0 0 0,-1 0 0 0 0,0 0 0 0 0,0-1 0 0 0,1 1 0 0 0,-1 0 1 0 0,0 0-1 0 0,0 0 0 0 0,1-1 0 0 0,-1 1 0 0 0,0 0 0 0 0,0 0-8 0 0,2-2 18 0 0,-1 1-1 0 0,0 0 1 0 0,0 0 0 0 0,1 0-1 0 0,-1 0 1 0 0,0 0-1 0 0,1 0 1 0 0,-1 1 0 0 0,1-1-1 0 0,-1 0 1 0 0,1 1 0 0 0,0-1-1 0 0,-1 1 1 0 0,1-1-1 0 0,-1 1 1 0 0,1 0 0 0 0,0 0-1 0 0,0 0-17 0 0,0-1 19 0 0,0 1 1 0 0,0 0-1 0 0,-1 0 0 0 0,1-1 0 0 0,0 1 0 0 0,0-1 0 0 0,-1 1 0 0 0,1-1 0 0 0,0 0 0 0 0,-1 1 0 0 0,1-1 1 0 0,-1 0-1 0 0,1 0-19 0 0,11-6 153 0 0,-2 6-17 0 0,0-1 3 0 0,1-4 20 0 0,-10 5-138 0 0,-1 0 0 0 0,1 0 1 0 0,-1 0-1 0 0,1 0 0 0 0,0 1 0 0 0,-1-1 0 0 0,1 1 0 0 0,0-1 0 0 0,0 1 1 0 0,-1-1-1 0 0,1 1 0 0 0,0 0 0 0 0,0 0-21 0 0,11 0 169 0 0,-13 0-166 0 0,0 0 0 0 0,0 0 0 0 0,0 0 0 0 0,1 0 0 0 0,-1 0 0 0 0,0 0 0 0 0,0 0 0 0 0,0 0 0 0 0,0 0 0 0 0,0 0 0 0 0,0 0 0 0 0,0 0 0 0 0,0 0 0 0 0,0 0 0 0 0,0 0-1 0 0,1 0 1 0 0,-1 0 0 0 0,0 0 0 0 0,0 0 0 0 0,0 0 0 0 0,0 0 0 0 0,0 0 0 0 0,0 0 0 0 0,0 0 0 0 0,0 0 0 0 0,0 0 0 0 0,0 0 0 0 0,0 0 0 0 0,0 0 0 0 0,1 0 0 0 0,-1-1 0 0 0,0 1 0 0 0,0 0 0 0 0,0 0-1 0 0,0 0 1 0 0,0 0 0 0 0,0 0 0 0 0,0 0 0 0 0,0 0 0 0 0,0 0 0 0 0,0 0 0 0 0,0 0 0 0 0,0 0 0 0 0,0-1 0 0 0,0 1 0 0 0,0 0 0 0 0,0 0 0 0 0,0 0 0 0 0,0 0 0 0 0,0 0 0 0 0,0 0 0 0 0,0 0 0 0 0,0 0-1 0 0,0 0 1 0 0,0 0 0 0 0,0-1 0 0 0,0 1-3 0 0,0 0 7 0 0,0 0-1 0 0,0-1 0 0 0,0 1 0 0 0,0-1 0 0 0,0 1 1 0 0,0-1-1 0 0,0 1 0 0 0,0 0 0 0 0,0-1 1 0 0,0 1-1 0 0,0-1 0 0 0,0 1 0 0 0,0 0 0 0 0,1-1 1 0 0,-1 1-1 0 0,0-1 0 0 0,0 1 0 0 0,1 0 0 0 0,-1-1 1 0 0,0 1-1 0 0,0 0 0 0 0,1-1 0 0 0,-1 1 1 0 0,0 0-1 0 0,1 0 0 0 0,-1-1 0 0 0,0 1 0 0 0,1 0 1 0 0,-1 0-1 0 0,0 0 0 0 0,1-1-6 0 0,6-3 67 0 0,-2-4-7 0 0,-5 8-57 0 0,0-1 1 0 0,1 1-1 0 0,-1 0 0 0 0,0 0 0 0 0,0-1 0 0 0,0 1 0 0 0,0 0 0 0 0,1-1 1 0 0,-1 1-1 0 0,0 0 0 0 0,0 0 0 0 0,1-1 0 0 0,-1 1 0 0 0,0 0 0 0 0,0 0 1 0 0,1 0-1 0 0,-1-1 0 0 0,0 1 0 0 0,1 0 0 0 0,-1 0 0 0 0,0 0 0 0 0,1 0 1 0 0,-1 0-1 0 0,0 0 0 0 0,1 0 0 0 0,-1-1 0 0 0,0 1 0 0 0,1 0-3 0 0,-1 0 0 0 0,0 0 3 0 0,0 0-1 0 0,-1 0 0 0 0,1 0 1 0 0,0 0-1 0 0,0 0 0 0 0,-1 0 0 0 0,1 0 1 0 0,0 0-1 0 0,0 0 0 0 0,0 0 1 0 0,-1 0-1 0 0,1 0 0 0 0,0 0 1 0 0,0 0-1 0 0,0 0 0 0 0,-1 0 1 0 0,1-1-1 0 0,0 1 0 0 0,0 0 0 0 0,0 0 1 0 0,0 0-1 0 0,-1 0 0 0 0,1-1 1 0 0,0 1-1 0 0,0 0 0 0 0,0 0-2 0 0,3-5 6 0 0,2-1-36 0 0,-5 6 30 0 0,2-2-77 0 0,-2 2-35 0 0,0 0-153 0 0,0 0 190 0 0,0 0-17 0 0,0 0-32 0 0,0 0-57 0 0,0 0-25 0 0,0 0-58 0 0,0 0-68 0 0,0 0-74 0 0,0 0-82 0 0,0 0-75 0 0,0 0-67 0 0,0 0-58 0 0,0 0-204 0 0,0 0-57 0 0,0 0-247 0 0,0 0-659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9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48 442 6392 0 0,'0'0'141'0'0,"0"0"23"0"0,0 0 12 0 0,0 3-24 0 0,0 3-102 0 0,0-1 27 0 0,0-3 79 0 0,0-2 180 0 0,0 0 304 0 0,0 0 28 0 0,0 0-18 0 0,0 0-90 0 0,0 0-42 0 0,0 0-6 0 0,0 0-30 0 0,0 0-123 0 0,0 0-58 0 0,0 0-11 0 0,0 0 12 0 0,0 0 61 0 0,0 0 21 0 0,0 0 7 0 0,0 0-13 0 0,0 0-56 0 0,0 0-30 0 0,0 0-4 0 0,0 0-15 0 0,0 0-61 0 0,0 0-27 0 0,0 0-7 0 0,0-2-8 0 0,0 1-163 0 0,0 1 0 0 0,0-1 0 0 0,0 1-1 0 0,0-1 1 0 0,0 1 0 0 0,0-1 0 0 0,0 1 0 0 0,0-1-1 0 0,0 1 1 0 0,0-1 0 0 0,0 1 0 0 0,0-1-1 0 0,-1 1 1 0 0,1-1 0 0 0,0 1 0 0 0,0-1 0 0 0,-1 1-1 0 0,1 0 1 0 0,0-1 0 0 0,-1 1 0 0 0,1 0 0 0 0,0-1-1 0 0,-1 1 1 0 0,1 0 0 0 0,0-1 0 0 0,-1 1 0 0 0,1 0-1 0 0,-1 0 1 0 0,1-1 0 0 0,-1 1 0 0 0,1 0 0 0 0,-1 0-1 0 0,1 0 1 0 0,-1 0 0 0 0,1-1 0 0 0,-1 1 0 0 0,1 0-1 0 0,-1 0 1 0 0,1 0 0 0 0,-1 0 0 0 0,1 0-1 0 0,-1 0-6 0 0,1 0 3 0 0,0 0-1 0 0,0 1 1 0 0,0-1-1 0 0,0 0 0 0 0,0 0 1 0 0,0 0-1 0 0,-1 0 1 0 0,1 0-1 0 0,0 0 0 0 0,0 0 1 0 0,0 0-1 0 0,0 0 1 0 0,0 0-1 0 0,0 0 0 0 0,0 0 1 0 0,0 0-1 0 0,0 0 0 0 0,0 0 1 0 0,-1 0-1 0 0,1-1 1 0 0,0 1-1 0 0,0 0 0 0 0,0 0 1 0 0,0 0-1 0 0,0 0 1 0 0,0 0-1 0 0,0 0 0 0 0,0 0 1 0 0,0 0-1 0 0,0 0 0 0 0,0 0 1 0 0,0 0-1 0 0,0 0 1 0 0,0 0-1 0 0,-1 0 0 0 0,1 0 1 0 0,0 0-1 0 0,0-1 1 0 0,0 1-1 0 0,0 0 0 0 0,0 0 1 0 0,0 0-1 0 0,0 0 1 0 0,0 0-1 0 0,0 0 0 0 0,0 0 1 0 0,0 0-1 0 0,0 0 0 0 0,0 0 1 0 0,0-1-1 0 0,0 1 1 0 0,0 0-1 0 0,0 0 0 0 0,0 0 1 0 0,0 0-1 0 0,0 0 1 0 0,0 0-4 0 0,1-6 50 0 0,-1-2 41 0 0,-1-13 176 0 0,-1 14-151 0 0,-5 3-33 0 0,2 0-16 0 0,4-9 58 0 0,1 12-120 0 0,0 1 0 0 0,0-1 0 0 0,0 0-1 0 0,0 1 1 0 0,-1-1 0 0 0,1 1-1 0 0,0-1 1 0 0,0 1 0 0 0,0-1 0 0 0,-1 0-1 0 0,1 1 1 0 0,0-1 0 0 0,0 1-1 0 0,-1-1 1 0 0,1 1 0 0 0,0-1-1 0 0,-1 1 1 0 0,1 0 0 0 0,-1-1 0 0 0,1 1-1 0 0,-1-1 1 0 0,1 1 0 0 0,-1 0-1 0 0,1-1-3 0 0,-1 1 2 0 0,0-1 0 0 0,1 1-1 0 0,-1 0 1 0 0,0-1-1 0 0,1 1 1 0 0,-1-1-1 0 0,1 0 1 0 0,-1 1 0 0 0,1-1-1 0 0,0 1 1 0 0,-1-1-1 0 0,1 0 1 0 0,-1 1-1 0 0,1-1 1 0 0,0 0-1 0 0,0 1 1 0 0,-1-1 0 0 0,1 0-1 0 0,0 0 1 0 0,0 1-1 0 0,0-1 1 0 0,0 0-1 0 0,0 0 1 0 0,0 1-1 0 0,0-1-1 0 0,0-49 126 0 0,-1 46-119 0 0,1 4-5 0 0,14-25-1 0 0,-12 9-1 0 0,-2 15 0 0 0,0 1 0 0 0,0-1 0 0 0,0 0 0 0 0,0 0 0 0 0,0 0 0 0 0,1 0 0 0 0,-1 1 0 0 0,0-1 0 0 0,0 0 0 0 0,0 0 0 0 0,1 0 0 0 0,-1 0 0 0 0,0 1 0 0 0,1-1 0 0 0,-1 0 0 0 0,7-3 0 0 0,-7 3 0 0 0,1 1 0 0 0,-1 0 0 0 0,1 0 0 0 0,-1-1 0 0 0,0 1 0 0 0,1 0 0 0 0,-1-1 0 0 0,1 1 0 0 0,-1 0 0 0 0,0-1 0 0 0,1 1 0 0 0,-1 0 0 0 0,0-1 0 0 0,0 1 0 0 0,1-1 0 0 0,-1 1 0 0 0,0-1 0 0 0,0 1 0 0 0,0-1 0 0 0,1 1 0 0 0,-1-1 0 0 0,0 1 0 0 0,0-1 0 0 0,0 1 0 0 0,0-1 0 0 0,0 1 0 0 0,0-1 0 0 0,0 1 0 0 0,0-1 0 0 0,0 1 0 0 0,0-1 0 0 0,-1 1 0 0 0,1-1 0 0 0,0 1 0 0 0,0-1 0 0 0,0 1 0 0 0,0-1 0 0 0,0 1 0 0 0,0-1 0 0 0,0 1 0 0 0,0-1 0 0 0,0 1 0 0 0,0-1 0 0 0,0 1 0 0 0,0-1 0 0 0,1 1 0 0 0,-1-1 0 0 0,0 1 0 0 0,0-1 0 0 0,0 1 0 0 0,1-1 0 0 0,-1 1 0 0 0,0 0 0 0 0,0-1 0 0 0,1 1 0 0 0,-1-1 0 0 0,0 1 0 0 0,1 0 0 0 0,-1-1 0 0 0,1 1 0 0 0,-1 0 0 0 0,0-1 0 0 0,1 1 0 0 0,-1 0 0 0 0,1 0 0 0 0,6-5 0 0 0,8-24 0 0 0,-10 17 1 0 0,-1 3-2 0 0,22-17 13 0 0,-14 13 30 0 0,-8 8-37 0 0,0 0 0 0 0,1 1 0 0 0,0-1-1 0 0,0 1 1 0 0,0 0 0 0 0,2-1-5 0 0,3 0 30 0 0,-7 5-27 0 0,-1-2-1 0 0,0 1 1 0 0,0 0-1 0 0,1 0 1 0 0,-1-1 0 0 0,0 1-1 0 0,0-1 1 0 0,-1 1-1 0 0,1-1-2 0 0,21-15 5 0 0,4 5 44 0 0,-3 7-39 0 0,-16-3-10 0 0,-8 8 0 0 0,0-1 0 0 0,1 1 0 0 0,-1 0 0 0 0,0-1 0 0 0,1 1 0 0 0,-1-1 0 0 0,0 1 0 0 0,1 0 0 0 0,-1-1 0 0 0,1 1 0 0 0,-1 0 0 0 0,1 0 0 0 0,-1-1 0 0 0,0 1 0 0 0,1 0 0 0 0,-1 0 0 0 0,1 0 0 0 0,-1-1 0 0 0,1 1 0 0 0,-1 0 0 0 0,1 0 0 0 0,-1 0 0 0 0,1 0 0 0 0,-1 0 0 0 0,1 0 0 0 0,-1 0 0 0 0,1 0 0 0 0,-1 0 0 0 0,1 0 0 0 0,1 0 0 0 0,-1 0 0 0 0,1 0 0 0 0,0 0 0 0 0,-1-1 0 0 0,1 1 0 0 0,0 0 0 0 0,-1-1 0 0 0,1 0 0 0 0,-1 1 0 0 0,1-1 0 0 0,-1 0 0 0 0,1 0 0 0 0,-1 0 0 0 0,1 0 0 0 0,6-4 0 0 0,7 3 0 0 0,15 2 9 0 0,35 0 142 0 0,-36 0-163 0 0,-24 2-36 0 0,8 9 36 0 0,3-6 12 0 0,-15-4 0 0 0,1-1 0 0 0,-1 1 0 0 0,0 0 0 0 0,0 0 0 0 0,0 0 0 0 0,0 0 0 0 0,0 0 0 0 0,0 0 0 0 0,0 0 0 0 0,-1 0 0 0 0,1 0 0 0 0,0 1 0 0 0,5 11 0 0 0,4-7 0 0 0,-5 7 0 0 0,27 50 0 0 0,-27-55 0 0 0,-4-7 0 0 0,0 1 0 0 0,0-1 0 0 0,-1 1 0 0 0,1-1 0 0 0,0 1 0 0 0,0-1 0 0 0,-1 1 0 0 0,1-1 0 0 0,-1 1 0 0 0,0 0 0 0 0,1-1 0 0 0,-1 1 0 0 0,0 0 0 0 0,0-1 0 0 0,0 7 0 0 0,0-6-1 0 0,-1 0 0 0 0,1 0 0 0 0,0 0 0 0 0,1 0 0 0 0,-1 0 0 0 0,0 1 0 0 0,1-1 0 0 0,-1 0 0 0 0,1 0 0 0 0,0 1 1 0 0,9 13-43 0 0,-7 0 32 0 0,-3-15 11 0 0,0 1 0 0 0,0 0 0 0 0,1 0 0 0 0,-1-1 0 0 0,0 1 0 0 0,1 0 0 0 0,0 0 0 0 0,-1-1 0 0 0,1 1 0 0 0,0 0 0 0 0,0-1-1 0 0,0 1 1 0 0,0-1 0 0 0,0 1 1 0 0,0-1 0 0 0,0 1 0 0 0,-1-1 0 0 0,1 1 0 0 0,0 0 0 0 0,0-1 0 0 0,-1 1 0 0 0,1 0 0 0 0,-1 0 0 0 0,0-1 0 0 0,0 1 0 0 0,1 0 0 0 0,-1 0-1 0 0,0 1 12 0 0,1 30 43 0 0,4-17-9 0 0,2-8 33 0 0,-5-4 20 0 0,-1-1-45 0 0,-1 6-17 0 0,-1-6-7 0 0,2-1-10 0 0,-1 0 0 0 0,0 1 0 0 0,1-1-1 0 0,0 0 1 0 0,-1 0 0 0 0,1 0-1 0 0,0 1 1 0 0,0-1 0 0 0,0 0 0 0 0,1 0-20 0 0,-1 0 11 0 0,0 0 1 0 0,0-1 0 0 0,0 1 0 0 0,-1 0 0 0 0,1 0 0 0 0,0 0 0 0 0,-1 0 0 0 0,1 0-1 0 0,-1 1-11 0 0,0 0 67 0 0,0-3 10 0 0,0 3-10 0 0,0-3-66 0 0,0 1 0 0 0,0 0 0 0 0,0-1 0 0 0,0 1 0 0 0,0 0-1 0 0,0 0 1 0 0,1-1 0 0 0,-1 1 0 0 0,0 0 0 0 0,0-1 0 0 0,0 1 0 0 0,1-1 0 0 0,-1 1 0 0 0,0 0-1 0 0,1-1 0 0 0,-1 1 1 0 0,1-1 0 0 0,0 0 0 0 0,-1 1-1 0 0,1-1 1 0 0,0 0 0 0 0,-1 0-1 0 0,1 0 1 0 0,0 1 0 0 0,-1-1 0 0 0,1 0-1 0 0,0 0 1 0 0,-1 0 0 0 0,1 0-1 0 0,0 0 1 0 0,-1 0-1 0 0,0 0 0 0 0,0 0 1 0 0,1 0 0 0 0,-1 0-1 0 0,0 0 1 0 0,0 0 0 0 0,0 0 0 0 0,0 0-1 0 0,0 0 1 0 0,0 0 0 0 0,0 0 0 0 0,0 0-1 0 0,0 0 1 0 0,0 0 0 0 0,0 0 0 0 0,1 0-1 0 0,-1 0 1 0 0,0 0 0 0 0,0 0 0 0 0,0 0-1 0 0,0 0 1 0 0,0 0 0 0 0,0 0 0 0 0,0 0-1 0 0,0 0 1 0 0,0 0 0 0 0,0 0 0 0 0,0 0-1 0 0,1 0 1 0 0,-1 0 0 0 0,0 0 0 0 0,0 0-1 0 0,0 0 1 0 0,0 0 0 0 0,0 0 0 0 0,0 1-1 0 0,0-1 1 0 0,0 0 0 0 0,0 0 0 0 0,0 0-1 0 0,0 0 1 0 0,0 0 0 0 0,0 0 0 0 0,0 0-1 0 0,0 0 1 0 0,0 0 0 0 0,0 0-1 0 0,0 1 1 0 0,0-1 0 0 0,0 0 0 0 0,0 0-1 0 0,0 0 1 0 0,0 0 0 0 0,0 0 0 0 0,0 0-1 0 0,0 0 1 0 0,0 0 0 0 0,0 0 0 0 0,0 0-1 0 0,0 11 21 0 0,0-9-9 0 0,0-1-48 0 0,0-1-64 0 0,0 0-139 0 0,3 2-243 0 0,-1 0 361 0 0,-1 0 8 0 0,1-1-19 0 0,-1 1-46 0 0,0-1-14 0 0,0 0-46 0 0,0 0-53 0 0,0 0-60 0 0,0 0-64 0 0,-1-1-60 0 0,1 1-54 0 0,-1-1-45 0 0,0 0-168 0 0,1 0-45 0 0,-1 0-203 0 0,0 0-543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2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6072 0 0,'0'0'133'0'0,"0"0"23"0"0,0 0 12 0 0,6-3-23 0 0,15-5-51 0 0,-16 12 64 0 0,0 0 9 0 0,-1-2-59 0 0,4-1-13 0 0,-3-1 27 0 0,1 0 78 0 0,-2 0-58 0 0,1 0 34 0 0,14 0 211 0 0,-1 0-34 0 0,20 0 255 0 0,0 0-116 0 0,0 0-97 0 0,-2 0-100 0 0,0 0-56 0 0,4 0-21 0 0,75 0 278 0 0,-65 0-257 0 0,-5 0 30 0 0,0 0 76 0 0,-17 4-173 0 0,-1 4-74 0 0,-24-7-92 0 0,0 0 5 0 0,1 0 1 0 0,-1 0 0 0 0,1-1-1 0 0,-1 1 1 0 0,1-1 0 0 0,0 0 0 0 0,-1 0-1 0 0,1 0 1 0 0,1-1-12 0 0,8 1 27 0 0,58 0 324 0 0,1 0-85 0 0,1 0-74 0 0,-1 0-61 0 0,-2 0-50 0 0,1 0-35 0 0,160 0 6 0 0,-132 0-4 0 0,3 0 65 0 0,-1 0 100 0 0,-95 0-210 0 0,0 1-1 0 0,0 0 1 0 0,0 0 0 0 0,4 1-3 0 0,19 3 0 0 0,5-13 10 0 0,-28 8-6 0 0,-1-1 1 0 0,1 1-1 0 0,0 0 0 0 0,-1 1 0 0 0,1-1 0 0 0,-1 1 1 0 0,1 0-1 0 0,-1 0 0 0 0,2 1-4 0 0,3 1 4 0 0,-1-1 0 0 0,0-1 0 0 0,1 0 0 0 0,6 0-4 0 0,23-1 41 0 0,61 0 180 0 0,-92 0-185 0 0,0-1 1 0 0,-1 0-1 0 0,1 0 0 0 0,0-1 0 0 0,0 0-36 0 0,0-1 38 0 0,-1 2 0 0 0,1-1-1 0 0,0 1 1 0 0,0 0 0 0 0,1 1-38 0 0,95 0 373 0 0,0 0-94 0 0,20 0-27 0 0,64 0 68 0 0,-180 0-314 0 0,0 1 0 0 0,0 0 0 0 0,-1 0 1 0 0,1 1-1 0 0,0 0-6 0 0,0 1 7 0 0,0-2-1 0 0,-1 1 1 0 0,1-1-1 0 0,0 0 1 0 0,1-1-7 0 0,27 2 0 0 0,19-1 15 0 0,-20-6 86 0 0,-18 0-50 0 0,-11 3-27 0 0,1 0 0 0 0,-1 1 0 0 0,1 0 0 0 0,0 0 0 0 0,-1 0 1 0 0,1 1-25 0 0,19 0 82 0 0,-15 1-28 0 0,0-1 0 0 0,0 0 0 0 0,-1 0 0 0 0,1-2-1 0 0,4 0-53 0 0,-11 1 14 0 0,33-7 121 0 0,-2 4-38 0 0,63 4 73 0 0,-4 0-95 0 0,-86-1-64 0 0,0 1 0 0 0,0-1 0 0 0,-1-1 0 0 0,1 0 0 0 0,1 0-11 0 0,13-3 42 0 0,3 2 60 0 0,5 3 107 0 0,2 0-57 0 0,-2 0-75 0 0,7 0-51 0 0,23 0-36 0 0,-59 0 11 0 0,-1 0-1 0 0,1 1 0 0 0,-1-1 0 0 0,1 0 1 0 0,-1 0-1 0 0,1 0 0 0 0,-1 0 0 0 0,1 0 1 0 0,-1 0-1 0 0,1 0 0 0 0,-1 0 0 0 0,1 0 0 0 0,-1-1 1 0 0,1 1-1 0 0,-1 0 0 0 0,1 0 0 0 0,-1 0 1 0 0,1-1-1 0 0,-1 1 0 0 0,1 0 0 0 0,-1 0 1 0 0,0-1-1 0 0,1 1 0 0 0,-1 0 0 0 0,1-1 0 0 0,-1 1 1 0 0,0-1-1 0 0,1 1 0 0 0,-1 0 0 0 0,0-1 1 0 0,0 1-1 0 0,1-1 0 0 0,-1 1 0 0 0,0-1 1 0 0,0 1-1 0 0,0-1 0 0 0,1 1 0 0 0,-1-1 1 0 0,0 1-1 0 0,0-1 0 0 0,0 1 0 0 0,0-1 0 0 0,0 1 1 0 0,0-1-1 0 0,0 1 0 0 0,0-1 0 0 0,0 1 1 0 0,0 0 0 0 0,0 0 0 0 0,0 0 0 0 0,0 0 0 0 0,0-1 0 0 0,0 1 0 0 0,0 0 0 0 0,0 0 0 0 0,0 0-1 0 0,0 0 1 0 0,0 0 0 0 0,0 0 0 0 0,0 0 0 0 0,0 0 0 0 0,0 0 0 0 0,0 0 0 0 0,0-1 0 0 0,0 1 0 0 0,0 0 0 0 0,0 0 0 0 0,0 0 0 0 0,0 0 0 0 0,0 0 0 0 0,0 0 0 0 0,0 0-1 0 0,0 0 1 0 0,0 0 0 0 0,0 0 0 0 0,0 0 0 0 0,0 0 0 0 0,0 0 0 0 0,0-1 0 0 0,0 1 0 0 0,1 0 0 0 0,-1 0 0 0 0,0 0 0 0 0,0 0 0 0 0,0 0 0 0 0,0 0 0 0 0,0 0-1 0 0,0 0 1 0 0,0 0 0 0 0,0 0 0 0 0,0 0 0 0 0,0 0 0 0 0,1 0 0 0 0,-1 0 0 0 0,0 0 0 0 0,0 0 0 0 0,0 0 0 0 0,0 0 0 0 0,0 0 0 0 0,0 0 0 0 0,0 0 0 0 0,0 0 0 0 0,0 0-1 0 0,0 0 0 0 0,1 0 14 0 0,6-1 3 0 0,-3 2 33 0 0,0 2 65 0 0,7 7-92 0 0,-9-7 30 0 0,-1-3-252 0 0,0 0 70 0 0,0 0 62 0 0,0 0 55 0 0,0 0 68 0 0,0 0 65 0 0,1 0 446 0 0,-2 0-388 0 0,1 0-127 0 0,-1 0-74 0 0,1 0-38 0 0,-1 0-44 0 0,0 0-48 0 0,1 0-53 0 0,-1 0-58 0 0,1 0-63 0 0,-1 0-68 0 0,1 0-73 0 0,-1 0-78 0 0,1 0-82 0 0,0 0-88 0 0,-1 0-93 0 0,1 0-97 0 0,-1 0-1317 0 0,0 0-1266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0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66 6648 0 0,'0'0'149'0'0,"0"0"23"0"0,0 0 12 0 0,-3 0-25 0 0,-3 0-109 0 0,2 0 28 0 0,2 0 78 0 0,1 0 180 0 0,-2 0 304 0 0,3 0-485 0 0,0 0-42 0 0,-1 0 6 0 0,0 0-106 0 0,1 0-58 0 0,-2 0-232 0 0,1 0 231 0 0,0 0 69 0 0,1 0 42 0 0,-1 0 50 0 0,1 0 58 0 0,-1 0 36 0 0,1 0 59 0 0,-1 0 63 0 0,0 0 70 0 0,1 0 75 0 0,-1 0 81 0 0,0 0 86 0 0,0 0 92 0 0,1 3-418 0 0,0 7-80 0 0,0-7-39 0 0,0-3-6 0 0,0 3-11 0 0,0 9-52 0 0,-1-8-93 0 0,0 1-1 0 0,1 0 1 0 0,0 0 0 0 0,0-1-1 0 0,1 1 1 0 0,-1 0-1 0 0,1 0 1 0 0,0-1-1 0 0,1 2-35 0 0,5 7 76 0 0,10 25 124 0 0,-16-35-185 0 0,0 0 0 0 0,0 1 0 0 0,0-1 1 0 0,-1 1-1 0 0,1-1 0 0 0,-1 2-15 0 0,2 14 102 0 0,4-1-14 0 0,-1-7-35 0 0,2 13 89 0 0,-1-1-35 0 0,-3-10-41 0 0,0-1-1 0 0,0-1 1 0 0,2 1 0 0 0,2 6-66 0 0,-4-13 25 0 0,-1 0 1 0 0,0 0 0 0 0,0 0 0 0 0,0 1 0 0 0,-1-1 0 0 0,0 1 0 0 0,0-1-1 0 0,0 1 1 0 0,0 0 0 0 0,-1 3-26 0 0,0-3 40 0 0,1 0 0 0 0,0 0 1 0 0,0 0-1 0 0,1-1 0 0 0,-1 1 0 0 0,2 2-40 0 0,-2-4 34 0 0,1 1 0 0 0,-1 0 0 0 0,0 0 0 0 0,0 0 0 0 0,-1 0 1 0 0,1 2-35 0 0,-1-2 38 0 0,1 1 0 0 0,-1-1 0 0 0,1 1 0 0 0,1-1 0 0 0,-1 0 0 0 0,2 2-38 0 0,-2-2 38 0 0,1 1 0 0 0,-1-1 0 0 0,0 0-1 0 0,0 1 1 0 0,0-1 0 0 0,-1 3-38 0 0,0 3 61 0 0,-1 11 53 0 0,5-8 11 0 0,2-1-31 0 0,-4-10-73 0 0,-1 0-1 0 0,0 1 1 0 0,0-1 0 0 0,-1 0-1 0 0,1 1 1 0 0,-1-1 0 0 0,1 1-21 0 0,-1 19 149 0 0,0-17-94 0 0,0-4-36 0 0,0 0 0 0 0,-1-1 0 0 0,1 1-1 0 0,0 0 1 0 0,1-1 0 0 0,-1 1 0 0 0,0 0-1 0 0,0-1 1 0 0,1 1 0 0 0,-1-1 0 0 0,1 1-1 0 0,0 1-18 0 0,5 1 100 0 0,-5-3-94 0 0,-1-1 0 0 0,1 0 1 0 0,-1 0-1 0 0,1 1 1 0 0,-1-1-1 0 0,0 0 0 0 0,1 0 1 0 0,-1 1-1 0 0,0-1 1 0 0,1 1-1 0 0,-1-1 0 0 0,0 0 1 0 0,1 1-1 0 0,-1-1 1 0 0,0 1-1 0 0,0-1 0 0 0,1 1 1 0 0,-1-1-1 0 0,0 0 1 0 0,0 1-1 0 0,0-1 0 0 0,0 1 1 0 0,0-1-1 0 0,0 1 1 0 0,0-1-1 0 0,0 1 0 0 0,0-1 1 0 0,0 1-1 0 0,0-1 1 0 0,0 1-1 0 0,0-1 0 0 0,0 1-6 0 0,0 31 152 0 0,0-19-133 0 0,0-10 69 0 0,0-3-4 0 0,-3 2-11 0 0,-3 5-41 0 0,2-3-48 0 0,2-2-69 0 0,1-2-54 0 0,-3 0-110 0 0,1 0-69 0 0,0-2-98 0 0,1 2 162 0 0,1-1-34 0 0,0 0-39 0 0,0 0-41 0 0,1 0-46 0 0,-1 0-49 0 0,1-1-53 0 0,1 1-55 0 0,0 0-60 0 0,0-1-63 0 0,3 0-1390 0 0,5 2-1178 0 0</inkml:trace>
  <inkml:trace contextRef="#ctx0" brushRef="#br0" timeOffset="757.83">1 145 6016 0 0,'0'0'133'0'0,"0"0"23"0"0,0 0 11 0 0,3-3-27 0 0,-1 1-124 0 0,3-3 31 0 0,-2 2 28 0 0,3-3 348 0 0,3-4 261 0 0,4-4 314 0 0,-8 10-705 0 0,-1 0-35 0 0,-1 1-74 0 0,1 1-36 0 0,-1-1-39 0 0,0 2-44 0 0,15-9 122 0 0,0 1 74 0 0,1 0 80 0 0,33-17 739 0 0,-30 16-659 0 0,-1 2-117 0 0,0 1-98 0 0,-9 4-24 0 0,0 1-45 0 0,2 2-20 0 0,8 1 3 0 0,-1 0 4 0 0,40-1-55 0 0,-59 0-68 0 0,-1 0-1 0 0,1 0 1 0 0,0 0 0 0 0,-1 1 0 0 0,1-1 0 0 0,0 0-1 0 0,-1 1 1 0 0,1-1 0 0 0,-1 1 0 0 0,1 0-1 0 0,0-1 1 0 0,-1 1 0 0 0,1 0 0 0 0,-1 0-1 0 0,12 5 0 0 0,13-1 0 0 0,-8 3-10 0 0,-2 2 49 0 0,-4 0 91 0 0,0-1 0 0 0,8 11-130 0 0,-16-16 23 0 0,10 16 48 0 0,-2 2-40 0 0,-10-17-29 0 0,4 27-2 0 0,-2-24 6 0 0,-3-7-4 0 0,0 0 1 0 0,0 0-1 0 0,0 1 1 0 0,0-1-1 0 0,0 1 0 0 0,-1-1 1 0 0,1 1-1 0 0,-1-1 1 0 0,1 1-1 0 0,-1 0 0 0 0,1-1 1 0 0,-1 1-1 0 0,0-1 1 0 0,0 1-1 0 0,0 0 0 0 0,0-1 1 0 0,0 1-1 0 0,0 0 1 0 0,0-1-1 0 0,-1 1 0 0 0,1 0 1 0 0,0-1-1 0 0,-1 1 1 0 0,0 0-3 0 0,-12 14 64 0 0,12-14-54 0 0,-1-1 1 0 0,1 0 0 0 0,0 0 0 0 0,0 1 0 0 0,0-1 0 0 0,0 0 0 0 0,0 1 0 0 0,0-1-1 0 0,0 1 1 0 0,0 0 0 0 0,0-1 0 0 0,1 1 0 0 0,-1 0 0 0 0,1-1 0 0 0,-1 1 0 0 0,1 0-1 0 0,0 0 1 0 0,-1-1 0 0 0,1 1-11 0 0,0 0 12 0 0,0-1-1 0 0,0 1 1 0 0,0-1-1 0 0,0 1 1 0 0,-1-1-1 0 0,1 1 1 0 0,-1-1-1 0 0,1 0 1 0 0,-1 1-1 0 0,1-1 1 0 0,-1 0-1 0 0,0 1-11 0 0,-10 11 95 0 0,-2 3-8 0 0,9-5-35 0 0,3-10-47 0 0,1 0 1 0 0,0 0-1 0 0,-1 0 0 0 0,1 0 0 0 0,-1 0 0 0 0,1 0 0 0 0,-1 0 1 0 0,0 0-1 0 0,1 0 0 0 0,-1 0 0 0 0,0 0 0 0 0,0 0 1 0 0,0 0-1 0 0,1 0 0 0 0,-1-1 0 0 0,0 1 0 0 0,0 0 1 0 0,-1 0-6 0 0,-8 4 44 0 0,7-5-39 0 0,1 1-1 0 0,0 1 0 0 0,-1-1 0 0 0,1 0 0 0 0,0 0 1 0 0,0 1-1 0 0,0 0 0 0 0,0-1 0 0 0,0 1-4 0 0,-2 2 12 0 0,0-1 0 0 0,0 0-1 0 0,-1 0 1 0 0,1 0-1 0 0,-1-1 1 0 0,0 1 0 0 0,0-1-1 0 0,-2 0-11 0 0,-13 7 25 0 0,-6 3-23 0 0,16-11 15 0 0,-1 2 17 0 0,-2 8-13 0 0,12-11-19 0 0,1 0-1 0 0,0 1 1 0 0,-1-1-1 0 0,1 0 1 0 0,0 0-1 0 0,-1 1 1 0 0,1-1-1 0 0,-1 0 1 0 0,1 0-1 0 0,0 0 1 0 0,-1 1-1 0 0,1-1 0 0 0,-1 0 1 0 0,1 0-1 0 0,-1 0 1 0 0,1 0-1 0 0,-1 0 1 0 0,1 0-1 0 0,-1 0 1 0 0,1 0-1 0 0,-1 0 1 0 0,1 0-1 0 0,0 0 1 0 0,-1 0-1 0 0,1 0 1 0 0,-1-1-1 0 0,1 1 1 0 0,-1 0-1 0 0,1 0 1 0 0,-1 0-1 0 0,1-1 1 0 0,0 1-1 0 0,-1 0 1 0 0,1-1-1 0 0,0 1 1 0 0,-1 0-2 0 0,1 0 0 0 0,0-1 0 0 0,-1 0 1 0 0,1 1 0 0 0,0-1-1 0 0,-1 1 1 0 0,1-1 0 0 0,0 0 0 0 0,0 1-1 0 0,0-1 1 0 0,0 0 0 0 0,-1 1-1 0 0,1-1 1 0 0,0 0 0 0 0,0 1-1 0 0,0-1 1 0 0,0 0-1 0 0,0 1 1 0 0,0 0 0 0 0,1 0-1 0 0,-1 0 1 0 0,0 0 0 0 0,0 0 0 0 0,0 0-1 0 0,0-1 1 0 0,0 1 0 0 0,0 0 0 0 0,0 0-1 0 0,0 0 1 0 0,0 0 0 0 0,0 0 0 0 0,0 0-1 0 0,0 0 1 0 0,0 0 0 0 0,0 0 0 0 0,0 0-1 0 0,0-1 1 0 0,-1 1 0 0 0,1 0 0 0 0,0 0-1 0 0,0 0 1 0 0,0 0 0 0 0,0 0 0 0 0,0 0-1 0 0,0 0 1 0 0,0 0 0 0 0,0 0 0 0 0,0 0-1 0 0,0 0 1 0 0,0 0 0 0 0,0 0 0 0 0,0 0-1 0 0,0-1 1 0 0,0 1 0 0 0,0 0 0 0 0,-1 0-1 0 0,1 0 1 0 0,0 0 0 0 0,0 0 0 0 0,0 0-1 0 0,0 0 1 0 0,0 0 0 0 0,0 0 0 0 0,0 0-1 0 0,0 0 1 0 0,0 0 0 0 0,0 0 0 0 0,-1 0-1 0 0,1 0 1 0 0,0 0 0 0 0,0 0 0 0 0,0 0-1 0 0,0 0 1 0 0,0 0 0 0 0,0 0-1 0 0,-11 0 21 0 0,19-2 28 0 0,-3-3-39 0 0,-5 5-11 0 0,1-1 1 0 0,-1 0 0 0 0,0 1 0 0 0,1-1 0 0 0,-1 1-1 0 0,1-1 1 0 0,0 1 0 0 0,-1-1 0 0 0,1 1 0 0 0,-1-1-1 0 0,1 1 1 0 0,0 0 0 0 0,-1-1 0 0 0,1 1 0 0 0,0 0-1 0 0,-1-1 1 0 0,1 1 0 0 0,0 0 0 0 0,0 0 0 0 0,-1 0-1 0 0,1 0 1 0 0,0 0 0 0 0,0 0 0 0 0,-1 0 0 0 0,1 0 0 0 0,0 0 0 0 0,-1 0 0 0 0,1 0 0 0 0,-1 0 0 0 0,1 0 0 0 0,-1 0 0 0 0,1 0 0 0 0,-1 0 0 0 0,1 0 0 0 0,-1 0 0 0 0,1 0 0 0 0,-1 0 0 0 0,1-1 0 0 0,-1 1 0 0 0,1 0 0 0 0,-1 0 0 0 0,1 0 0 0 0,-1-1 0 0 0,1 1 0 0 0,-1 0 0 0 0,0-1 0 0 0,1 1 0 0 0,-1 0 0 0 0,1-1 0 0 0,-1 1 0 0 0,0 0 0 0 0,1-1 0 0 0,-1 1 0 0 0,0-1 0 0 0,0 1 0 0 0,8-7 0 0 0,-5 6 0 0 0,0 0 0 0 0,1 0 0 0 0,-1 1 0 0 0,0 0 0 0 0,0 0 0 0 0,0 0 0 0 0,2 0 0 0 0,6 1 0 0 0,-8-1 1 0 0,0 0 0 0 0,0 1 0 0 0,0-1 0 0 0,0 0 0 0 0,0-1 0 0 0,0 1 0 0 0,-1 0-1 0 0,1-1 1 0 0,0 0 0 0 0,0 1 0 0 0,1-2-1 0 0,14-6 40 0 0,-13 7-37 0 0,1-1 1 0 0,-1 1-1 0 0,0 1 1 0 0,1-1-1 0 0,-1 1 1 0 0,1 0-1 0 0,4 0-3 0 0,3 0 27 0 0,3 0 34 0 0,40 0 229 0 0,-34 0-198 0 0,3 3 8 0 0,-2 2-58 0 0,-16-3-31 0 0,1 0 0 0 0,0-1 0 0 0,-1 1 0 0 0,1-2 0 0 0,1 1-11 0 0,-1-1 1 0 0,0 1 1 0 0,0 0-1 0 0,0 1 0 0 0,0 0 1 0 0,0 0-1 0 0,-1 1 1 0 0,1 0-1 0 0,5 3-1 0 0,24 8-16 0 0,-32-12-3 0 0,1 1 1 0 0,-1 0-1 0 0,0 0 1 0 0,0 0-1 0 0,-1 0 1 0 0,1 1-1 0 0,3 4 19 0 0,20 18-30 0 0,-23-20 38 0 0,-2-4-8 0 0,0 0 0 0 0,0 0 0 0 0,-1 0 0 0 0,1 0 0 0 0,0-1 0 0 0,2 1 0 0 0,-3-1 0 0 0,0 0 0 0 0,-1 0 0 0 0,1 0 0 0 0,0 0 0 0 0,0 0 0 0 0,-1 0 0 0 0,1 0 0 0 0,0 1 0 0 0,-1-1 0 0 0,1 0 0 0 0,-1 1 0 0 0,0 0 0 0 0,1 0 0 0 0,9 26 31 0 0,-6-1 42 0 0,-3 1 50 0 0,-1 2 60 0 0,-2-17-92 0 0,1-11-78 0 0,0 0 0 0 0,0-1 0 0 0,0 1 0 0 0,0-1 0 0 0,-1 1 0 0 0,1-1 0 0 0,-1 1 0 0 0,1-1 0 0 0,-1 1 0 0 0,0-1 0 0 0,1 1 0 0 0,-1-1 1 0 0,0 0-14 0 0,-6 13 89 0 0,2 12 46 0 0,2-19-49 0 0,0 0-1 0 0,0 0 0 0 0,-5 6-85 0 0,-1 3 112 0 0,4-6-36 0 0,4-8-59 0 0,0 1-1 0 0,0-1 1 0 0,0 0 0 0 0,-1 0-1 0 0,1 0 1 0 0,0 1 0 0 0,-1-2-1 0 0,0 1 1 0 0,0 0-17 0 0,-4 6 54 0 0,4-6-36 0 0,0 0 1 0 0,-1 1-1 0 0,1-1 1 0 0,0 0-1 0 0,0 0 1 0 0,-1-1-1 0 0,1 1 1 0 0,-1 0-1 0 0,0-1 0 0 0,-1 1-18 0 0,-9 1 58 0 0,11-2-45 0 0,0-1 0 0 0,-1 1 0 0 0,1-1 0 0 0,0 1 0 0 0,0 0 0 0 0,-1 0 0 0 0,1 0 0 0 0,0 0 0 0 0,0 0 0 0 0,0 0 0 0 0,0 1 0 0 0,0-1 0 0 0,0 1 0 0 0,0 0-13 0 0,-3 3 35 0 0,0-1-1 0 0,-1 1 1 0 0,1-1-1 0 0,-1 0 0 0 0,0-1 1 0 0,-1 1-1 0 0,1-1 0 0 0,-1-1 1 0 0,-4 2-35 0 0,-9 2 124 0 0,0-1 1 0 0,-13 1-125 0 0,-19 4 201 0 0,49-9-185 0 0,-35 8 135 0 0,3-5-42 0 0,0-4-22 0 0,-43 0 29 0 0,54 0-53 0 0,1 0 35 0 0,19-1-76 0 0,0 1 0 0 0,0 0 0 0 0,0-1 0 0 0,0 1 0 0 0,0-1-1 0 0,1 0 1 0 0,-1-1 0 0 0,0 1 0 0 0,1-1 0 0 0,-1 1-1 0 0,-2-3-21 0 0,-4 1 85 0 0,-11 3 6 0 0,11 0-25 0 0,-1 1 52 0 0,-10-1 2 0 0,20 0-116 0 0,1 0-1 0 0,0 0 0 0 0,-1 0 1 0 0,1 0-1 0 0,0 0 0 0 0,-1 0 0 0 0,1 0 1 0 0,0 0-1 0 0,-1 0 0 0 0,1 0 0 0 0,0 0 1 0 0,-1 0-1 0 0,1 0 0 0 0,0 0 1 0 0,0-1-1 0 0,-1 1 0 0 0,1 0 0 0 0,0 0 1 0 0,-1 0-1 0 0,1 0 0 0 0,0-1 1 0 0,0 1-1 0 0,-1 0 0 0 0,1 0 0 0 0,0-1 1 0 0,0 1-4 0 0,-12-9-46 0 0,-3 5-90 0 0,10 1 7 0 0,-3-5 0 0 0,6 6 77 0 0,0 0-79 0 0,1 1-118 0 0,-1-5-152 0 0,2 4 102 0 0,-1 0 16 0 0,0 1-39 0 0,1 1 15 0 0,-1-1-40 0 0,0 0-45 0 0,0 1-50 0 0,0-1-195 0 0,0 0-100 0 0,-1 0-110 0 0,0-1-122 0 0,0-2-1221 0 0,1-5-1234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7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 5984 0 0,'0'0'133'0'0,"0"0"23"0"0,0 0 11 0 0,0 2-27 0 0,0 5-90 0 0,0-3 40 0 0,0-2 92 0 0,0-2 212 0 0,-3 0 360 0 0,-7 0 29 0 0,7 0-30 0 0,3 0-497 0 0,0 3 86 0 0,-1 3-77 0 0,-1 0-38 0 0,-8 8 321 0 0,9-12-330 0 0,-1 0-53 0 0,2-1-46 0 0,-1 1-39 0 0,1 0-26 0 0,0 0-33 0 0,1 3-31 0 0,-1-3 29 0 0,0-1 40 0 0,1 6 23 0 0,-1-5-59 0 0,0 0 1 0 0,0 0-1 0 0,0 0 0 0 0,0 1 0 0 0,0-1 1 0 0,-1 0-1 0 0,1 0 0 0 0,-1 0 0 0 0,1 0 1 0 0,-1 1-24 0 0,-4 5 67 0 0,4-7-54 0 0,0 1 0 0 0,0-1 0 0 0,0 1 0 0 0,0-1 0 0 0,1 1 0 0 0,-1-1 0 0 0,0 1 0 0 0,1 0 0 0 0,0-1 0 0 0,-1 1 0 0 0,1-1 0 0 0,0 1 0 0 0,0 0 0 0 0,0 0 0 0 0,0 0-13 0 0,-1 2 23 0 0,1 0-1 0 0,-1 0 1 0 0,1 0-1 0 0,-1 0 1 0 0,0 0-1 0 0,0 0 1 0 0,-1 0 0 0 0,1-1-1 0 0,-1 1 1 0 0,-2 2-23 0 0,4-4 20 0 0,-1 1-1 0 0,0-1 1 0 0,0 0 0 0 0,1 1 0 0 0,0-1 0 0 0,-1 0 0 0 0,1 1 0 0 0,0-1 0 0 0,0 0 0 0 0,0 3-20 0 0,-1 12 131 0 0,0-13-77 0 0,-1 0-1 0 0,0 0 0 0 0,0 0 0 0 0,-1 0 1 0 0,-1 1-54 0 0,2-2 29 0 0,1 0 0 0 0,-1 0 0 0 0,0 0 0 0 0,1 0 0 0 0,-1 0 0 0 0,1 0 0 0 0,0 1-29 0 0,-4 27 217 0 0,-6 1-94 0 0,6-1-41 0 0,-6 1-8 0 0,6-1 0 0 0,-5 4 12 0 0,4 7 2 0 0,0-19-30 0 0,5-16-36 0 0,-1-1 1 0 0,1 0 0 0 0,0 0 0 0 0,0 0 0 0 0,0 5-23 0 0,1-4 13 0 0,-1-1 0 0 0,0 0 0 0 0,0 1 0 0 0,0-1 0 0 0,-2 4-13 0 0,-3 14 19 0 0,1 18 55 0 0,-6-8 0 0 0,-5 27 98 0 0,15-58-158 0 0,1 0 1 0 0,-1 1 0 0 0,0-1 0 0 0,1 0 0 0 0,0 0 0 0 0,0 1 0 0 0,0-1 0 0 0,0 1-15 0 0,-2 13 53 0 0,-4-1-9 0 0,5-13-39 0 0,0 0 0 0 0,0 1 0 0 0,0-1 0 0 0,0 0 0 0 0,0 1 0 0 0,1-1 0 0 0,-1 1 0 0 0,1 1-5 0 0,0-4 7 0 0,0 1 0 0 0,0 0 0 0 0,0-1 1 0 0,0 1-1 0 0,-1 0 0 0 0,1-1 1 0 0,-1 1-1 0 0,1 0 0 0 0,-1-1 1 0 0,1 1-1 0 0,-1-1 0 0 0,0 1 1 0 0,0-1-1 0 0,0 1-7 0 0,-5 10 31 0 0,5-8-24 0 0,1 0 0 0 0,-1 1 0 0 0,1-1 0 0 0,0 0 1 0 0,0 0-1 0 0,1 3-7 0 0,-1 17 64 0 0,0-22-52 0 0,0 0 0 0 0,0 1 1 0 0,-1-1-1 0 0,1 0 0 0 0,-1 0 1 0 0,1 1-1 0 0,-1-1 0 0 0,0 1-12 0 0,-10 10 111 0 0,9-10-8 0 0,0 1-46 0 0,3 5-13 0 0,-1-7-9 0 0,0 11 54 0 0,0-10-129 0 0,0-3-29 0 0,0 0 111 0 0,0 0 57 0 0,-2-3 12 0 0,-3-2-64 0 0,-1 0-52 0 0,4 1-226 0 0,1 1 94 0 0,0 0 69 0 0,2-3-16 0 0,0 3-18 0 0,-1 1 92 0 0,0 0-34 0 0,0 1-34 0 0,0-1-36 0 0,0 0-35 0 0,0 0-37 0 0,0 0-37 0 0,0 0-38 0 0,0 0-38 0 0,0 0-40 0 0,0 0-40 0 0,0 0-40 0 0,0 0-42 0 0,0 0-42 0 0,0 0-42 0 0,0 0-44 0 0,0-4-1238 0 0,0-4-1031 0 0</inkml:trace>
  <inkml:trace contextRef="#ctx0" brushRef="#br0" timeOffset="540.39">254 16 6648 0 0,'0'0'149'0'0,"0"0"23"0"0,0 0 12 0 0,0 0 40 0 0,0 0 143 0 0,0-2 66 0 0,0 1-412 0 0,0 1 0 0 0,0-1 0 0 0,0 1 0 0 0,0-1 0 0 0,0 1-1 0 0,0-1 1 0 0,0 1 0 0 0,0-1 0 0 0,0 1 0 0 0,1-1 0 0 0,-1 1 0 0 0,0-1 0 0 0,0 1 0 0 0,0-1-1 0 0,1 1 1 0 0,-1 0 0 0 0,0-1 0 0 0,0 1 0 0 0,1-1 0 0 0,-1 1 0 0 0,0 0 0 0 0,1-1 0 0 0,-1 1-1 0 0,0 0 1 0 0,1-1 0 0 0,-1 1 0 0 0,1 0 0 0 0,-1 0 0 0 0,1-1 0 0 0,-1 1 0 0 0,1 0 0 0 0,-1 0-1 0 0,0 0 1 0 0,1 0 0 0 0,-1 0 0 0 0,1-1 0 0 0,-1 1 0 0 0,1 0 0 0 0,-1 0 0 0 0,1 0-1 0 0,-1 0 1 0 0,1 1-21 0 0,2-1 358 0 0,-3 0-34 0 0,0 0-4 0 0,3 0-10 0 0,-1 0-223 0 0,2 0 56 0 0,13 0 496 0 0,-10 0-396 0 0,0 0-89 0 0,-4 0-129 0 0,-1 0-42 0 0,0 0 265 0 0,-2 0 0 0 0,0 0 0 0 0,0 2 0 0 0,0-1-237 0 0,0-1 1 0 0,0 1 0 0 0,0-1 0 0 0,0 1 0 0 0,0-1-1 0 0,0 1 1 0 0,0-1 0 0 0,0 1 0 0 0,0-1 0 0 0,1 1 0 0 0,-1-1-1 0 0,0 0 1 0 0,0 1 0 0 0,0-1 0 0 0,1 1 0 0 0,-1-1-1 0 0,0 1 1 0 0,0-1 0 0 0,1 0 0 0 0,-1 1 0 0 0,0-1-1 0 0,1 0 1 0 0,-1 1 0 0 0,1-1 0 0 0,-1 0 0 0 0,0 1-1 0 0,1-1 1 0 0,-1 0 0 0 0,1 0 0 0 0,-1 1 0 0 0,1-1 0 0 0,-1 0-1 0 0,1 0 1 0 0,-1 0 0 0 0,1 0 0 0 0,-1 0 0 0 0,1 0-1 0 0,-1 0 1 0 0,1 0 0 0 0,-1 0 0 0 0,1 0 0 0 0,-1 0-12 0 0,3 0 238 0 0,0 3-39 0 0,1 1-128 0 0,-1 0-14 0 0,1 0 0 0 0,0-1-1 0 0,0 1 1 0 0,0-1 0 0 0,2 1-57 0 0,-1-1 47 0 0,-5-3-37 0 0,1 0 0 0 0,-1 0 0 0 0,1 1 0 0 0,0-1-1 0 0,-1 0 1 0 0,1 1 0 0 0,0-1 0 0 0,-1 0 0 0 0,1 1-1 0 0,-1-1 1 0 0,1 1 0 0 0,-1-1 0 0 0,1 1 0 0 0,-1-1-1 0 0,0 1 1 0 0,1 0 0 0 0,-1-1 0 0 0,0 1 0 0 0,1-1-1 0 0,-1 1 1 0 0,0 0 0 0 0,1 0-10 0 0,1 4 30 0 0,24 42 283 0 0,-20-34-215 0 0,-3-11-63 0 0,4 4 26 0 0,-2 18 35 0 0,-3-19-61 0 0,0 1 0 0 0,1-1 0 0 0,-1 0 0 0 0,1 1 0 0 0,0-1 0 0 0,1-1 0 0 0,-1 1 0 0 0,4 4-35 0 0,-4-6 25 0 0,0 1 0 0 0,0 0 0 0 0,-1 0 0 0 0,0 0 0 0 0,1 0 0 0 0,-1 0 0 0 0,-1 1 0 0 0,1 0-25 0 0,9 18 106 0 0,-7-17-35 0 0,-1 0-1 0 0,1 1 0 0 0,-1-1 0 0 0,2 8-70 0 0,5 25 189 0 0,-5-20-136 0 0,5 13 30 0 0,-5-14-37 0 0,-5-13-31 0 0,1 0 0 0 0,0 0 1 0 0,1-1-1 0 0,-1 1 0 0 0,1 0 0 0 0,0-1 0 0 0,0 1 1 0 0,1-1-16 0 0,2 5 57 0 0,-1-1 0 0 0,0 1 1 0 0,-1 0-1 0 0,0 0 0 0 0,0 0 1 0 0,-1 0-1 0 0,2 9-57 0 0,-2-7 72 0 0,0 0-1 0 0,1 0 1 0 0,1 0-1 0 0,4 10-71 0 0,-5-14 42 0 0,0 0 0 0 0,-1 0 0 0 0,1 1-1 0 0,-1 2-41 0 0,4 11 105 0 0,4 1 35 0 0,-6-10-67 0 0,-3-8-42 0 0,0 0 1 0 0,0 0-1 0 0,0 0 1 0 0,1 0-1 0 0,0 0 1 0 0,0-1-1 0 0,0 1 0 0 0,1 0-31 0 0,6 17 130 0 0,-6-10-52 0 0,3 2 37 0 0,4 5-18 0 0,-4 8-29 0 0,-3-19-29 0 0,0 0-1 0 0,0 0 1 0 0,5 6-39 0 0,1 3 12 0 0,7 16-12 0 0,-13-21 0 0 0,-2-2 0 0 0,11 18 0 0 0,3 5 54 0 0,-12-17-33 0 0,-3 1 32 0 0,0 0 11 0 0,0-3-37 0 0,0-10-146 0 0,0-3-19 0 0,0 0-24 0 0,0 0-132 0 0,0 0-61 0 0,-5 0 53 0 0,1 2 50 0 0,0 0 0 0 0,0 2-64 0 0,-1 2-144 0 0,-2-4 65 0 0,4-2-258 0 0,3 0-3 0 0</inkml:trace>
  <inkml:trace contextRef="#ctx0" brushRef="#br0" timeOffset="1125.52">33 695 5472 0 0,'0'0'124'0'0,"0"0"17"0"0,0 0 10 0 0,0 0 30 0 0,0 0 124 0 0,0 0 58 0 0,0 0 12 0 0,0 0-9 0 0,0 0-39 0 0,0 0-20 0 0,0 0-3 0 0,0 0-7 0 0,0 0-28 0 0,0 0-11 0 0,0 0-2 0 0,0 0-11 0 0,0 0-46 0 0,0 0-27 0 0,0 0-4 0 0,0 0 5 0 0,0 0 23 0 0,0 0 11 0 0,3 2 1 0 0,7 9-3 0 0,-7-9-10 0 0,0-2-3 0 0,4 2-69 0 0,7 5 267 0 0,-10-4-328 0 0,0-1-53 0 0,7 1 198 0 0,27-3 462 0 0,-31-1-553 0 0,0 1-36 0 0,11 0 210 0 0,1 0-77 0 0,-1 0-70 0 0,-1 0-66 0 0,-13 0-66 0 0,13-1 83 0 0,1-5-17 0 0,-3 0-16 0 0,8 3 62 0 0,37 3 249 0 0,-35 0-252 0 0,-7-1-25 0 0,-1-6-32 0 0,-2 1-9 0 0,0 5 25 0 0,-3 1-19 0 0,-9 1-52 0 0,1-1 0 0 0,-1 0 0 0 0,0 0 0 0 0,0 0 1 0 0,0 0-1 0 0,1-1 0 0 0,-1 1 0 0 0,0-1 0 0 0,0 0 0 0 0,1 0-8 0 0,4-5 10 0 0,1 1 6 0 0,21 3 43 0 0,-14 2-16 0 0,-3 0-52 0 0,-10 0-102 0 0,-3 0-64 0 0,0 0 125 0 0,0 0-13 0 0,0 0-22 0 0,0 0-40 0 0,0 0-18 0 0,0 0-40 0 0,0 0-47 0 0,0 0-52 0 0,0 0-57 0 0,0 0-52 0 0,0 0-46 0 0,0 0-41 0 0,0 0-142 0 0,0 0-40 0 0,0 0-171 0 0,0 0-458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6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4928 0 0,'0'0'141'0'0,"2"0"-6"0"0,6-1-92 0 0,-1-2 63 0 0,0-2 56 0 0,-2 1 45 0 0,-3 1 329 0 0,1 3 22 0 0,0 1-362 0 0,10-1 227 0 0,-3-3-62 0 0,-5-4-97 0 0,-5 7-247 0 0,0-1-1 0 0,0 1 1 0 0,1-1-1 0 0,-1 1 1 0 0,0 0 0 0 0,0-1-1 0 0,1 1 1 0 0,-1 0 0 0 0,1-1-1 0 0,-1 1 1 0 0,0 0-1 0 0,1-1 1 0 0,-1 1 0 0 0,1 0-1 0 0,-1-1 1 0 0,0 1-1 0 0,1 0 1 0 0,-1 0 0 0 0,1 0-1 0 0,-1 0 1 0 0,1-1 0 0 0,-1 1-1 0 0,1 0 1 0 0,-1 0-1 0 0,1 0 1 0 0,-1 0 0 0 0,1 0-1 0 0,-1 0 1 0 0,1 0-1 0 0,-1 0 1 0 0,1 0 0 0 0,0 1-17 0 0,27-1 686 0 0,-1 0-69 0 0,0 0-66 0 0,1 0-61 0 0,-19-1-292 0 0,-2 0-46 0 0,1-2 9 0 0,-1 0-52 0 0,9-3 86 0 0,3 4 23 0 0,21 2-126 0 0,1 0 78 0 0,95 0 603 0 0,-78 0-500 0 0,-24 0-172 0 0,-1 0-63 0 0,-31 0-36 0 0,1 0 1 0 0,0 0 0 0 0,-1 0-1 0 0,1-1 1 0 0,-1 1 0 0 0,1-1-1 0 0,-1 1 1 0 0,1-1 0 0 0,-1 0-1 0 0,1 0 1 0 0,-1 0 0 0 0,2-1-3 0 0,-2 1 4 0 0,1 0 1 0 0,-1 0 0 0 0,0 0-1 0 0,1 0 1 0 0,-1 0 0 0 0,1 0-1 0 0,0 1 1 0 0,-1-1 0 0 0,1 1-1 0 0,-1 0 1 0 0,1 0 0 0 0,1 0-5 0 0,16 0 46 0 0,43 0 234 0 0,-44 0-261 0 0,3 0-36 0 0,-9 0 30 0 0,-11 0 54 0 0,-2 0 10 0 0,0 0-82 0 0,0 0-86 0 0,0 0-84 0 0,0 0 44 0 0,0 0-35 0 0,0 0-37 0 0,0 0-34 0 0,0 0-331 0 0,0 0 73 0 0,0 0-49 0 0,0 0-645 0 0,0 0-513 0 0,0 0-973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11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48 7344 0 0,'-3'-3'46'0'0,"0"1"-20"0"0,1-1 4 0 0,-1 0 31 0 0,0 0 38 0 0,-2-1 60 0 0,1 0-125 0 0,-5-3-25 0 0,2 5-5 0 0,1-1 37 0 0,2-4 93 0 0,3 7-122 0 0,1-1 0 0 0,0 1-1 0 0,0 0 1 0 0,-1-1 0 0 0,1 1-1 0 0,0-1 1 0 0,-1 1 0 0 0,1 0-1 0 0,0-1 1 0 0,-1 1-1 0 0,1 0 1 0 0,0-1 0 0 0,-1 1-1 0 0,1 0 1 0 0,-1 0 0 0 0,1-1-1 0 0,-1 1 1 0 0,1 0-1 0 0,-1 0 1 0 0,1 0 0 0 0,-1-1-1 0 0,1 1 1 0 0,-1 0 0 0 0,1 0-1 0 0,-1 0 1 0 0,1 0 0 0 0,-1 0-1 0 0,1 0 1 0 0,-1 0-1 0 0,1 0 1 0 0,-1 0 0 0 0,1 1-12 0 0,-5-1 61 0 0,1-1 61 0 0,-2 1 48 0 0,-9 0 282 0 0,7 1-227 0 0,3 0-132 0 0,0 0-80 0 0,1 1 41 0 0,-13 7 79 0 0,9-4-83 0 0,3 6-29 0 0,-8-6 22 0 0,8-1-42 0 0,-1-1 1 0 0,1 1-1 0 0,0 1 0 0 0,1-1 1 0 0,-1 1-1 0 0,1 0 0 0 0,0 0 1 0 0,-3 5-2 0 0,2 0 0 0 0,4-8 0 0 0,0 1 0 0 0,0-1 0 0 0,0 0 0 0 0,0 0 0 0 0,-1 0 0 0 0,1 0 0 0 0,-1 0 0 0 0,1 0 0 0 0,-1 0 0 0 0,-1 2 0 0 0,0-1 0 0 0,0 1 0 0 0,0 0 0 0 0,0 0 0 0 0,1 0 0 0 0,-1 2 0 0 0,-9 15 0 0 0,10-17 4 0 0,0 0 0 0 0,0 0 0 0 0,0 0 0 0 0,0 0 0 0 0,1 0 0 0 0,0 0 0 0 0,0 1 1 0 0,0-1-1 0 0,0 1 0 0 0,1-1 0 0 0,-1 0 0 0 0,1 1 0 0 0,0 3-4 0 0,0-4 2 0 0,0 0 1 0 0,-1 0-1 0 0,1 0 0 0 0,-1 0 0 0 0,0 0 1 0 0,-1 0-1 0 0,1-1 0 0 0,-1 1 0 0 0,1 0 1 0 0,-3 2-3 0 0,3-1 12 0 0,0-1 0 0 0,0 1 0 0 0,0 0 0 0 0,1-1 0 0 0,0 1 0 0 0,0 0 0 0 0,0 0 0 0 0,0 0 0 0 0,1 2-12 0 0,0 3 32 0 0,-1-3-14 0 0,0-1 0 0 0,1 1 0 0 0,0-1 0 0 0,0 1 0 0 0,1-1 1 0 0,-1 0-1 0 0,3 5-18 0 0,-1-3 1 0 0,-1 10 59 0 0,-2-17-57 0 0,0 1 1 0 0,0-1 0 0 0,0 0-1 0 0,0 1 1 0 0,1-1-1 0 0,-1 1 1 0 0,0-1-1 0 0,1 0 1 0 0,-1 1 0 0 0,1 0-4 0 0,3 3 20 0 0,0 0 0 0 0,0 0 0 0 0,0 0 0 0 0,0 0 0 0 0,1-1 0 0 0,0 0 0 0 0,0 0 0 0 0,5 3-20 0 0,5 1 43 0 0,-2-1 37 0 0,-10-6-55 0 0,2 0 10 0 0,-1 0 0 0 0,0 0 0 0 0,0 0 0 0 0,1 0 0 0 0,-1-1 0 0 0,0 0 0 0 0,1 0 0 0 0,-1 0 1 0 0,4-1-36 0 0,8 0 112 0 0,-4 1-31 0 0,-9 1-57 0 0,1-1 0 0 0,-1 0 0 0 0,0 0 0 0 0,0 0 0 0 0,0 0 0 0 0,1-1 0 0 0,-1 1 0 0 0,0-1 0 0 0,0 0 0 0 0,1 0-24 0 0,11-7 143 0 0,-6 3-5 0 0,-1-1 1 0 0,0 0-1 0 0,3-2-138 0 0,1-4 109 0 0,1 0-13 0 0,-8 8-62 0 0,0 0 0 0 0,-1-1 0 0 0,1 0 0 0 0,-1 0 0 0 0,0 0 0 0 0,1-2-34 0 0,6-17 86 0 0,9-33-6 0 0,-15 41-41 0 0,0 5-29 0 0,2-7 13 0 0,-5 0 35 0 0,-2 14-53 0 0,0 1 0 0 0,0 0 1 0 0,1 0-1 0 0,-1 0 1 0 0,1 0-1 0 0,0 0 0 0 0,0-2-5 0 0,8-13 59 0 0,-8 15-58 0 0,0 0 0 0 0,-1 0 1 0 0,1 0-1 0 0,-1 0 0 0 0,1 0 1 0 0,-1 0-1 0 0,0 0 1 0 0,0 0-1 0 0,0 0 0 0 0,-1 1 1 0 0,1-2-2 0 0,-1-5 1 0 0,2-6-1 0 0,-1 12 0 0 0,1 0 0 0 0,-1 0 0 0 0,0 0 0 0 0,0 0 0 0 0,0 0 0 0 0,-1 0 0 0 0,1 0 0 0 0,-1 0 0 0 0,0 1 0 0 0,0-4 0 0 0,-10-10 0 0 0,9 1 0 0 0,2 4 1 0 0,0-7-76 0 0,-3 30 14 0 0,-8 2 33 0 0,22-6-25 0 0,-10 7 53 0 0,-1-13 0 0 0,0 0 0 0 0,0 0 0 0 0,0 1 0 0 0,0-1 0 0 0,0 0 0 0 0,1 0 0 0 0,-1 1 0 0 0,1-1 0 0 0,-1 0 0 0 0,1 0 0 0 0,0 1 0 0 0,8 13 0 0 0,-5-10 0 0 0,0 1 0 0 0,0 0 0 0 0,1 7 0 0 0,1 12 0 0 0,4-5 16 0 0,-5 6 62 0 0,6-6 10 0 0,-6 7-6 0 0,-4-24-68 0 0,6 21 66 0 0,-3-16-5 0 0,0 1 56 0 0,4 8 90 0 0,-7-15-184 0 0,0 0 1 0 0,0 0-1 0 0,0 0 1 0 0,-1 0-1 0 0,1 0 1 0 0,-1 0 0 0 0,0 3-38 0 0,1 4 106 0 0,0-2-34 0 0,2 1-14 0 0,0-2-41 0 0,3 9-16 0 0,-4 2 46 0 0,-3-9-39 0 0,1-7-8 0 0,0 1 0 0 0,-1 0 1 0 0,1 0-1 0 0,0 0 0 0 0,1 0 0 0 0,-1 0 1 0 0,0 0-1 0 0,1 0 0 0 0,0 0 0 0 0,-1 0 1 0 0,2 1-1 0 0,-1-2-38 0 0,2 4 28 0 0,5 7 115 0 0,-5-9-122 0 0,0-1-80 0 0,1-1-110 0 0,-2-1 52 0 0,0-1-38 0 0,-1 0-9 0 0,-1 0-33 0 0,1 0-325 0 0,-1 1 72 0 0,0-1-45 0 0,1 2-635 0 0,-1 2-503 0 0,0 5-956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7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7136 0 0,'0'0'165'0'0,"0"0"22"0"0,0 0 6 0 0,0 0 36 0 0,0 0 131 0 0,0 0 59 0 0,0 0 12 0 0,0 0-27 0 0,0 0-118 0 0,0 0-50 0 0,0 0-10 0 0,0 0 0 0 0,0 3 12 0 0,0 2-176 0 0,0 1 43 0 0,0 6 211 0 0,0 1 90 0 0,0 18 665 0 0,0-21-775 0 0,0-1-44 0 0,0 2-30 0 0,0 0-112 0 0,3-9 42 0 0,7 9-4 0 0,-7-8-35 0 0,-2 1-50 0 0,-2 5-17 0 0,1-7-8 0 0,0-1-33 0 0,-1-1 1 0 0,1 1-1 0 0,0-1 1 0 0,0 1-1 0 0,0-1 1 0 0,0 1-1 0 0,0-1 1 0 0,0 1-1 0 0,0-1 1 0 0,0 1-1 0 0,0-1 1 0 0,0 1-1 0 0,0-1 1 0 0,1 1-1 0 0,-1-1 1 0 0,0 1-1 0 0,0-1 1 0 0,0 1-1 0 0,1-1 1 0 0,-1 1-1 0 0,0-1 1 0 0,1 1-1 0 0,-1-1 1 0 0,0 0-1 0 0,1 1 1 0 0,-1-1-1 0 0,0 0 1 0 0,1 1-1 0 0,-1-1 1 0 0,1 0-1 0 0,-1 1 1 0 0,1-1-1 0 0,-1 0 1 0 0,0 0-1 0 0,1 1 1 0 0,-1-1-1 0 0,1 0 1 0 0,-1 0-1 0 0,1 0 1 0 0,-1 0-1 0 0,1 0 1 0 0,0 0-1 0 0,-1 0 1 0 0,1 0-1 0 0,-1 0 1 0 0,1 0-6 0 0,-1 0 2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1 0 0 0,0-1 0 0 0,0 0-1 0 0,0 0 1 0 0,1 0 0 0 0,-1 0 0 0 0,0 0 0 0 0,0 0 0 0 0,0 0 0 0 0,0 0 0 0 0,0 0 0 0 0,0 0 0 0 0,0 0 0 0 0,0 1 0 0 0,0-1 0 0 0,0 0 0 0 0,0 0 0 0 0,0 0 0 0 0,0 0 0 0 0,0 0 0 0 0,0 0 0 0 0,0 0 0 0 0,0 0 0 0 0,0 0 0 0 0,0 0 0 0 0,0 1 0 0 0,0-1-2 0 0,0 9 66 0 0,0 3 45 0 0,0 11 210 0 0,2-20-233 0 0,2 2-66 0 0,-1-1 1 0 0,0 1-1 0 0,0 0 1 0 0,0 1-1 0 0,-1-1 1 0 0,2 5-23 0 0,6 10 46 0 0,-7-13-19 0 0,11 19 66 0 0,-2-14-66 0 0,-7-9-10 0 0,-5-3-12 0 0,1 0 0 0 0,0 0 0 0 0,-1 1 0 0 0,1-1 0 0 0,-1 0 0 0 0,1 1 0 0 0,0-1 0 0 0,-1 0 0 0 0,1 1 0 0 0,-1-1 0 0 0,1 1 0 0 0,-1-1 0 0 0,1 1 0 0 0,-1-1 0 0 0,0 1 0 0 0,1 0 0 0 0,-1-1 0 0 0,0 1 0 0 0,1-1 1 0 0,-1 1-1 0 0,0 0 0 0 0,1 0-5 0 0,1 4 16 0 0,2 0-1 0 0,-1 0 0 0 0,2 0 0 0 0,-1 0 0 0 0,0 0 0 0 0,1-1 0 0 0,2 2-15 0 0,6 6 64 0 0,2 1-5 0 0,-10-11-55 0 0,-4-1-1 0 0,0-1-1 0 0,-1 0 1 0 0,1 0-1 0 0,0 1 1 0 0,-1-1 0 0 0,1 0-1 0 0,-1 1 1 0 0,1-1 0 0 0,0 1-1 0 0,-1-1 1 0 0,1 1-1 0 0,-1-1 1 0 0,0 1 0 0 0,1-1-1 0 0,-1 1 1 0 0,1-1-1 0 0,-1 1 1 0 0,0 0 0 0 0,1-1-1 0 0,-1 1 1 0 0,0 0-1 0 0,0 0-2 0 0,3 3 16 0 0,-1-1-9 0 0,-1 0-1 0 0,1-1 1 0 0,1 1-1 0 0,-1-1 1 0 0,0 0-1 0 0,0 1 0 0 0,1-1 1 0 0,-1 0-1 0 0,1 0 1 0 0,0-1-1 0 0,0 1 1 0 0,-1-1-1 0 0,2 1-6 0 0,1 0 13 0 0,-1 1-1 0 0,0-1 1 0 0,0 1-1 0 0,0 0 1 0 0,1 2-13 0 0,43 42 85 0 0,-30-31-31 0 0,16 4 4 0 0,-11-7-55 0 0,1-2 0 0 0,16 5-3 0 0,-34-14 12 0 0,1-1 1 0 0,0 0 0 0 0,-1 0 0 0 0,1-1 0 0 0,-1 0-1 0 0,1 0 1 0 0,-1 0 0 0 0,2-1-13 0 0,14 0 26 0 0,9 1 48 0 0,-18 0-21 0 0,-11 0-45 0 0,0 0 0 0 0,0 0 0 0 0,-1 0 0 0 0,1-1 0 0 0,0 1 0 0 0,0 0 0 0 0,-1-1 0 0 0,1 1 0 0 0,0-1 0 0 0,-1 0 0 0 0,1 1 0 0 0,0-2-8 0 0,-1 2 3 0 0,0-1 0 0 0,0 0-1 0 0,0 1 1 0 0,-1-1 0 0 0,1 0 0 0 0,0 0 0 0 0,0 0-1 0 0,-1 0 1 0 0,1 0 0 0 0,-1 0 0 0 0,1 0 0 0 0,-1 0-1 0 0,1 0 1 0 0,-1 0 0 0 0,1 0 0 0 0,-1 0 0 0 0,0 0 0 0 0,0-1-1 0 0,0 1 1 0 0,0 0 0 0 0,1 0 0 0 0,-2-1-3 0 0,4-3 53 0 0,3-4-26 0 0,0 1-1 0 0,-1-1 1 0 0,0 0 0 0 0,-1-1-27 0 0,-4 10 0 0 0,1-3 15 0 0,0-1-1 0 0,0 0 1 0 0,0 1 0 0 0,-1-1 0 0 0,0 0 0 0 0,0 1-1 0 0,0-1 1 0 0,0 0 0 0 0,-1 0-15 0 0,1-6 27 0 0,0-1 10 0 0,0 6-32 0 0,0 1 0 0 0,0-1 0 0 0,0 1 0 0 0,0-1-1 0 0,1 1 1 0 0,1-3-5 0 0,0 0-1 0 0,-1 6 3 0 0,-1 0 0 0 0,0 0 0 0 0,1 0 1 0 0,-1 0-1 0 0,0 0 0 0 0,1 0 0 0 0,-1 0 0 0 0,0 0 0 0 0,0 0 1 0 0,0 0-1 0 0,0 0 0 0 0,0 0 0 0 0,0 0 0 0 0,0 1 1 0 0,0-1-1 0 0,-1 0 0 0 0,1 0 0 0 0,0 0 0 0 0,0 0 0 0 0,-1 0 1 0 0,1 0-1 0 0,-1 0-2 0 0,-1-7 13 0 0,0-1 3 0 0,1-1-1 0 0,0 1 0 0 0,1-1 0 0 0,0 0 1 0 0,1-1-16 0 0,-1-3 10 0 0,0-15 40 0 0,0 10-47 0 0,0 17 0 0 0,0-1 0 0 0,0 0 0 0 0,0 0 0 0 0,-1 1-1 0 0,1-1 1 0 0,-1 0 0 0 0,0 0 0 0 0,1 1-1 0 0,-1-1 1 0 0,0 1 0 0 0,-1-1 0 0 0,1 0-3 0 0,0 1 2 0 0,0 0 1 0 0,0 0-1 0 0,0 0 1 0 0,0-1 0 0 0,0 1-1 0 0,1 0 1 0 0,-1-1-1 0 0,1 1 1 0 0,-1-1-1 0 0,1 1 1 0 0,0 0-1 0 0,0-1-2 0 0,0 0 0 0 0,0 0 0 0 0,0 1 0 0 0,0-1 0 0 0,-1 1 0 0 0,1-1 0 0 0,-1 1 0 0 0,0-1 0 0 0,1 1 0 0 0,-1 0 0 0 0,0-1 0 0 0,-2-1 0 0 0,2 2 0 0 0,0-1 0 0 0,0 1 0 0 0,0 0 0 0 0,0-1 0 0 0,0 1 0 0 0,1-1 0 0 0,-1 1 0 0 0,1-1 0 0 0,0 1 0 0 0,-1-1 0 0 0,1-2 0 0 0,1-6 0 0 0,-1 8 0 0 0,1-1 0 0 0,-1 1 0 0 0,0 0 0 0 0,0 0 0 0 0,-1-1 0 0 0,1 1 0 0 0,-1 0 0 0 0,1 0 0 0 0,-1 0 0 0 0,0-1 0 0 0,-4-4 0 0 0,4 7 0 0 0,0-1 0 0 0,0 1 0 0 0,0-1 0 0 0,1 1 0 0 0,-1-1 0 0 0,0 1 0 0 0,1-1 0 0 0,-1 1 0 0 0,1-1 0 0 0,-1 0 0 0 0,1 1 0 0 0,0-1 0 0 0,0 1 0 0 0,0-1 0 0 0,0 1 0 0 0,0 0 0 0 0,0 1 0 0 0,0-1 0 0 0,0 0 0 0 0,0 0 0 0 0,0 1 0 0 0,-1-1 0 0 0,1 0 0 0 0,0 1 0 0 0,0-1 0 0 0,0 1 0 0 0,-1-1 0 0 0,1 0 0 0 0,0 1 0 0 0,-1-1 0 0 0,1 1 0 0 0,0-1 0 0 0,-1 0 0 0 0,1 1 0 0 0,-1-1 0 0 0,1 1 0 0 0,-1-1 0 0 0,1 1 0 0 0,-1 0 0 0 0,1-1 0 0 0,-1 1 0 0 0,0-1 0 0 0,1 1 0 0 0,-1 0 0 0 0,1-1 0 0 0,-1 1 0 0 0,0-1 0 0 0,1 1 0 0 0,0-1 0 0 0,-1 1 0 0 0,1-1 0 0 0,-1 1 0 0 0,1-1 0 0 0,0 1 0 0 0,-1-1 0 0 0,1 0 0 0 0,0 1 0 0 0,0-1 0 0 0,-1 0 0 0 0,1 1 0 0 0,0-1 0 0 0,0 0 0 0 0,0 1 0 0 0,0-1 0 0 0,0 0 0 0 0,0 1 0 0 0,0-1 0 0 0,0 0 0 0 0,-3-15 0 0 0,-10 0 11 0 0,0 3 18 0 0,7 10-79 0 0,-4 4 38 0 0,10-1 6 0 0,-2 0-54 0 0,2 0-48 0 0,0 0 21 0 0,0 0-86 0 0,0 0-156 0 0,0 0 175 0 0,0 0-41 0 0,0 0-72 0 0,0 0 88 0 0,0 0-36 0 0,0 0-40 0 0,0 0-36 0 0,0 0-389 0 0,0 0 97 0 0,0 0-51 0 0,0 0-741 0 0,0 0-581 0 0,0 0-1106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4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16 6824 0 0,'0'0'149'0'0,"0"0"23"0"0,0 0 13 0 0,0 0 18 0 0,0 0 25 0 0,0 0 11 0 0,0 0 1 0 0,0 0 1 0 0,0 3 6 0 0,0 0-187 0 0,0 3 60 0 0,-2 10 140 0 0,-2-9-124 0 0,-1 0 30 0 0,-2 1 60 0 0,-2 6 0 0 0,8-10-163 0 0,0 0-1 0 0,0-1 0 0 0,1 1 0 0 0,-1 0 0 0 0,1 0 0 0 0,0 0 0 0 0,0 0-62 0 0,-2 7 117 0 0,-4 0 6 0 0,5-9-106 0 0,0 0 1 0 0,0-1-1 0 0,0 1 1 0 0,1 0-1 0 0,-1 0 0 0 0,0 0 1 0 0,1-1-1 0 0,-1 1 1 0 0,1 0-1 0 0,0 0 1 0 0,-1 0-1 0 0,1 0 1 0 0,0 2-18 0 0,0-1 26 0 0,0 1 0 0 0,-1-1 0 0 0,1 1 0 0 0,-1-1 0 0 0,0 0 0 0 0,0 1 0 0 0,0-1 0 0 0,-1 2-26 0 0,-4 10 138 0 0,1 11 76 0 0,-6-5 2 0 0,6 8-18 0 0,-6 3-71 0 0,9-20-91 0 0,1-8-19 0 0,0 0 0 0 0,0-1-1 0 0,0 1 1 0 0,-1 0 0 0 0,1-1 0 0 0,-1 1-1 0 0,0-1 1 0 0,0 1 0 0 0,-1 1-17 0 0,0 1 23 0 0,0 0 1 0 0,0 0 0 0 0,1 0 0 0 0,0 0 0 0 0,0 1 0 0 0,0 4-24 0 0,0-2 30 0 0,-1 0 0 0 0,0-1 0 0 0,0 1 1 0 0,-1 0-31 0 0,-3 7 37 0 0,1 2 41 0 0,-3 5 75 0 0,0-4 48 0 0,-1 0 67 0 0,5-3-44 0 0,1-3-65 0 0,-2 2 91 0 0,1-6-133 0 0,1 3-36 0 0,1-1-47 0 0,-10 23 76 0 0,-13 13-46 0 0,23-31-65 0 0,3-15 2 0 0,0 0 0 0 0,0-1-1 0 0,0 1 1 0 0,0 0 0 0 0,0 0 0 0 0,0 0-1 0 0,0 0 1 0 0,0 0 0 0 0,0-1 0 0 0,-1 1-1 0 0,1 0 1 0 0,0 0 0 0 0,-1 0 0 0 0,1-1-1 0 0,-1 1 0 0 0,-9 5 43 0 0,9-6-42 0 0,1 1 1 0 0,0-1-1 0 0,0 1 1 0 0,-1 0-1 0 0,1-1 0 0 0,0 1 1 0 0,0 0-1 0 0,-1-1 1 0 0,1 1-1 0 0,0 0 1 0 0,0-1-1 0 0,0 1 0 0 0,0 0 1 0 0,0-1-1 0 0,0 1-1 0 0,0-1 1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0 0 0 0,0 0-1 0 0,0 0 1 0 0,0 1 0 0 0,0-1 0 0 0,0 0-1 0 0,-1 0 1 0 0,1 0 0 0 0,0 0 0 0 0,0 0-1 0 0,0 0 1 0 0,0 0 0 0 0,0 0 0 0 0,0 0-1 0 0,0 0 1 0 0,0 0 0 0 0,0 0 0 0 0,0 0-1 0 0,-1 0 1 0 0,1 0 0 0 0,0 0 0 0 0,0 0-1 0 0,0 0 1 0 0,0 0 0 0 0,0 0 0 0 0,0 0-1 0 0,0 0 1 0 0,0 0 0 0 0,0 0-1 0 0,-11 0 21 0 0,8 0 3 0 0,3 0-102 0 0,0 0-13 0 0,0 0 28 0 0,0 0-18 0 0,0 0-53 0 0,0 0-139 0 0,0 0-251 0 0,0 0-20 0 0,0 0-6 0 0</inkml:trace>
  <inkml:trace contextRef="#ctx0" brushRef="#br0" timeOffset="470.47">253 16 6448 0 0,'0'0'141'0'0,"0"0"23"0"0,2 0 13 0 0,6-2-75 0 0,-5-2-38 0 0,2-3-40 0 0,2 5-11 0 0,-1 1 34 0 0,7 1 183 0 0,3 0 241 0 0,-13 0-64 0 0,-3 0-3 0 0,0 0-18 0 0,3 0-8 0 0,0 1-273 0 0,0-1 59 0 0,7 5 515 0 0,-6-3-450 0 0,-2 0-155 0 0,-1-1-39 0 0,1 0-48 0 0,-1 1-54 0 0,1 1 210 0 0,0-1-53 0 0,-2 0-35 0 0,-1 1-29 0 0,-1 0-1 0 0,2-1 30 0 0,2 1 34 0 0,0 0 54 0 0,9 10 65 0 0,-6 0 0 0 0,1-9-74 0 0,-5-3-126 0 0,-1-1-1 0 0,1 0 1 0 0,-1 0 0 0 0,1 1 0 0 0,-1-1-1 0 0,0 0 1 0 0,1 0 0 0 0,-1 1 0 0 0,1-1-1 0 0,-1 1 1 0 0,0-1 0 0 0,0 0 0 0 0,1 1 0 0 0,-1-1-1 0 0,0 1 1 0 0,0-1 0 0 0,1 1 0 0 0,-1-1-1 0 0,0 0 1 0 0,0 1 0 0 0,0-1 0 0 0,0 1-1 0 0,0-1 1 0 0,1 1 0 0 0,-1-1 0 0 0,0 1-1 0 0,0-1 1 0 0,0 1 0 0 0,-1-1 0 0 0,1 1 0 0 0,0-1-1 0 0,0 1-7 0 0,2 11 125 0 0,5 1 16 0 0,-6-11-122 0 0,-1-1 1 0 0,1 0-1 0 0,0 1 1 0 0,0-1-1 0 0,-1 1 0 0 0,1-1 1 0 0,-1 1-1 0 0,1-1 1 0 0,-1 1-1 0 0,0 0 1 0 0,1-1-1 0 0,-1 1-19 0 0,2 3 135 0 0,4 4-44 0 0,0-1 0 0 0,-1 1 0 0 0,0 0 0 0 0,0 1-91 0 0,-5-10 1 0 0,9 23 130 0 0,0-1-51 0 0,5-7 5 0 0,-13-13-72 0 0,1-1-1 0 0,0 1 1 0 0,-1 0 0 0 0,1 0-1 0 0,-1-1 1 0 0,0 1 0 0 0,1 0-1 0 0,-1 0 1 0 0,0 1 0 0 0,0-1-13 0 0,2 11 58 0 0,-2-10-44 0 0,-1-1 1 0 0,1 0-1 0 0,-1 1 0 0 0,1-1 1 0 0,0 0-1 0 0,0 0 1 0 0,0 0-1 0 0,0 1 1 0 0,0-1-1 0 0,0 0 0 0 0,1 0 1 0 0,-1-1-1 0 0,1 1 1 0 0,0 0-15 0 0,10 12 108 0 0,9 16 58 0 0,-7-8-32 0 0,-7-11-75 0 0,6 9 52 0 0,-2-6-9 0 0,6 6 42 0 0,0 15 26 0 0,-14-28-134 0 0,0 0 0 0 0,1-1 1 0 0,-1 1-1 0 0,1-1 0 0 0,1 0 0 0 0,-1 0 1 0 0,2 1-37 0 0,18 14 142 0 0,-14 8-4 0 0,2-10-60 0 0,-3-5 1 0 0,-1 1 36 0 0,0-2-13 0 0,6 8 2 0 0,-7-11-56 0 0,-5-7-32 0 0,0 0 0 0 0,0-1 0 0 0,1 1 0 0 0,-1-1 0 0 0,1 0 0 0 0,-1 0 0 0 0,1 0 0 0 0,0 0 0 0 0,1 0-16 0 0,-2-1 10 0 0,-1 0 0 0 0,1 1 0 0 0,0-1 1 0 0,0 1-1 0 0,0-1 0 0 0,-1 1 0 0 0,1-1 1 0 0,0 2-11 0 0,4 14 72 0 0,-6-15-66 0 0,1-1 1 0 0,-1 0 0 0 0,0 1-1 0 0,1-1 1 0 0,-1 0 0 0 0,0 1 0 0 0,1-1-1 0 0,0 0 1 0 0,-1 1 0 0 0,1-1 0 0 0,0 0-1 0 0,-1 0 1 0 0,1 0 0 0 0,0 0 0 0 0,0 0-1 0 0,0 0 1 0 0,0 0 0 0 0,0 0-1 0 0,0 0 1 0 0,1 0-7 0 0,3 2 25 0 0,-4-3-20 0 0,0 0 1 0 0,-1 0 0 0 0,1 1 0 0 0,-1-1 0 0 0,1 0 0 0 0,0 1 0 0 0,-1-1 0 0 0,1 0-1 0 0,-1 1 1 0 0,1-1 0 0 0,-1 1 0 0 0,1-1 0 0 0,-1 1 0 0 0,1-1 0 0 0,-1 1 0 0 0,0 0-1 0 0,1-1 1 0 0,-1 1 0 0 0,0-1 0 0 0,1 1 0 0 0,-1 0 0 0 0,0 0-6 0 0,3 4 23 0 0,-3-4-17 0 0,1 0 0 0 0,0 0-1 0 0,-1-1 1 0 0,1 1-1 0 0,0 0 1 0 0,0 0-1 0 0,0 0 1 0 0,-1-1-1 0 0,1 1 1 0 0,0 0-1 0 0,0-1 1 0 0,0 1-1 0 0,0-1 1 0 0,0 1-1 0 0,0-1 1 0 0,1 1-6 0 0,9 5 53 0 0,-6 5-27 0 0,6-6 49 0 0,-6 2-29 0 0,-5-7-45 0 0,0 0 0 0 0,0 1 1 0 0,0-1-1 0 0,0 1 0 0 0,1-1 0 0 0,-1 0 0 0 0,0 1 1 0 0,0-1-1 0 0,1 0 0 0 0,-1 1 0 0 0,0-1 0 0 0,1 0 0 0 0,-1 0 1 0 0,0 1-1 0 0,1-1 0 0 0,-1 0 0 0 0,0 0 0 0 0,1 0 1 0 0,-1 1-1 0 0,1-1 0 0 0,-1 0 0 0 0,0 0 0 0 0,1 0 1 0 0,-1 0-1 0 0,1 0 0 0 0,-1 0 0 0 0,1 0 0 0 0,-1 0 0 0 0,0 0 1 0 0,1 0-1 0 0,0 0-1 0 0,1 0 66 0 0,-2 0 14 0 0,0 0 0 0 0,0 0-42 0 0,0 0-45 0 0,0 0-41 0 0,0 0-80 0 0,-5 0-137 0 0,2 0 163 0 0,-4 0-1 0 0,3 0 7 0 0,0 0-82 0 0,2 0 42 0 0,0 0-38 0 0,0 0-70 0 0,-1 0-59 0 0,1 0-68 0 0,-1 0-73 0 0,0 0-81 0 0,0 0-88 0 0,0 0-94 0 0,-1 0-102 0 0,-6 0-1165 0 0,-9 0-1116 0 0</inkml:trace>
  <inkml:trace contextRef="#ctx0" brushRef="#br0" timeOffset="784.59">158 489 6648 0 0,'0'0'149'0'0,"0"0"23"0"0,0 0 12 0 0,1 0-59 0 0,1 0-9 0 0,0 0-91 0 0,-1 0 56 0 0,1 0 49 0 0,0 0 41 0 0,1-1 251 0 0,4-3 721 0 0,-5 3-836 0 0,0-1-57 0 0,0 0-78 0 0,0 1-105 0 0,-1 0-80 0 0,0 0-35 0 0,0 0-38 0 0,0 0-41 0 0,1-1 181 0 0,10-8 138 0 0,-9 8-124 0 0,0 1 16 0 0,1 1 34 0 0,1-1 42 0 0,0 1 49 0 0,4-2 11 0 0,-1-2-34 0 0,6-3 43 0 0,11 3 111 0 0,-5 3-142 0 0,-3 2-71 0 0,0-1-50 0 0,-1 1-63 0 0,-3-1-66 0 0,-6 0-82 0 0,-1 0 55 0 0,0 0 48 0 0,0 0 41 0 0,6 0 94 0 0,15 0 291 0 0,-19 0-318 0 0,0 0-58 0 0,1 0-102 0 0,-4 0-13 0 0,0 0-41 0 0,1 0-61 0 0,-1 0-59 0 0,1 0-64 0 0,-1 0-70 0 0,1 0-75 0 0,0 0-82 0 0,0 0-85 0 0,0 0-93 0 0,4 0-717 0 0,9 0-819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3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8520 0 0,'0'0'190'0'0,"0"0"28"0"0,0-2 11 0 0,2-11-21 0 0,0 8-182 0 0,3 1-17 0 0,3 1 13 0 0,6-4 33 0 0,-5 2 95 0 0,1 0 128 0 0,0 2 98 0 0,-4 0 87 0 0,-6 3-437 0 0,1-1 12 0 0,0-1 0 0 0,1 1 0 0 0,-1 0 0 0 0,0 0 0 0 0,0 0 0 0 0,1 1 0 0 0,-1-1 0 0 0,0 0 0 0 0,1 0 1 0 0,-1 1-1 0 0,1-1 0 0 0,-1 1 0 0 0,1-1 0 0 0,0 1 0 0 0,-1 0 0 0 0,1-1 0 0 0,-1 1 0 0 0,1 0 1 0 0,0 0-1 0 0,0 0-38 0 0,1 0 46 0 0,0 0 1 0 0,0 0 0 0 0,1-1-1 0 0,-1 1 1 0 0,0-1 0 0 0,0 0-1 0 0,2-1-46 0 0,13-6 278 0 0,-10 5-106 0 0,1 2-43 0 0,3 1-18 0 0,6 1 3 0 0,-2-1-8 0 0,-5 1-49 0 0,4-1-23 0 0,4-3-29 0 0,-12 0-7 0 0,-6 3 4 0 0,0-1 0 0 0,0 1 0 0 0,0 0 0 0 0,-1-1 0 0 0,1 1 0 0 0,0 0 0 0 0,0 0 0 0 0,0 0 0 0 0,0-1 0 0 0,0 1-1 0 0,0 0 1 0 0,0 0 0 0 0,0 1 0 0 0,0-1 0 0 0,0 0 0 0 0,0 0 0 0 0,0 0 0 0 0,0 1 0 0 0,0-1 0 0 0,0 0 0 0 0,0 1 0 0 0,0-1-2 0 0,6 3 12 0 0,6 0 4 0 0,-5-3-36 0 0,6-1-69 0 0,-12 1 15 0 0,0 0 48 0 0,9 0 86 0 0,-6 0-63 0 0,-2 0-33 0 0,0 0-38 0 0,1 0-56 0 0,0 0-64 0 0,0 0-75 0 0,0 0-87 0 0,-3 0 74 0 0,1 0-45 0 0,-1 0-39 0 0,1 0-34 0 0,0 0-118 0 0,0 0-34 0 0,3 0-1221 0 0</inkml:trace>
  <inkml:trace contextRef="#ctx0" brushRef="#br0" timeOffset="245.17">127 214 8696 0 0,'0'0'197'0'0,"0"0"24"0"0,0 0 18 0 0,0 2-34 0 0,0-1-202 0 0,0 0 0 0 0,0-1 0 0 0,0 1-1 0 0,0 0 1 0 0,0-1 0 0 0,0 1 0 0 0,0 0-1 0 0,1-1 1 0 0,-1 1 0 0 0,0 0 0 0 0,0-1-1 0 0,1 1 1 0 0,-1 0 0 0 0,0-1 0 0 0,1 1-3 0 0,6 1 34 0 0,0-5 72 0 0,0-3 76 0 0,-2 2 80 0 0,-5 4-250 0 0,1-1 250 0 0,1 0-48 0 0,-1 0-43 0 0,0 0-38 0 0,1 1-16 0 0,-1 0-37 0 0,1 0-22 0 0,1 0-14 0 0,0 0 37 0 0,-1-1 75 0 0,6-4 164 0 0,-6 4-265 0 0,-1 0 1 0 0,1 0-1 0 0,-1 0 0 0 0,0 1 1 0 0,1-1-1 0 0,0 0 1 0 0,-1 1-1 0 0,1-1 0 0 0,-1 1 1 0 0,1-1-1 0 0,0 1 1 0 0,-1 0-1 0 0,1 0 1 0 0,0 0-56 0 0,36 0 925 0 0,-26 0-714 0 0,-5 0-153 0 0,-1 0-40 0 0,0-1-41 0 0,5-3 78 0 0,-7 2-104 0 0,-1 0-51 0 0,0 1-71 0 0,0-1-88 0 0,1 1-104 0 0,-1 0 60 0 0,-1 0-50 0 0,1 1-44 0 0,0 0-39 0 0,0-1-130 0 0,1 1-38 0 0,0 0-159 0 0,3 0-421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8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34 5344 0 0,'0'0'157'0'0,"-2"0"-9"0"0,-5 0-98 0 0,3 0 28 0 0,2 0 80 0 0,2 0 185 0 0,0 0 316 0 0,0 0 21 0 0,-2 0-382 0 0,0 0-69 0 0,1 0-58 0 0,0 0-51 0 0,-1 0 2 0 0,-2 0-63 0 0,3 0-14 0 0,0 0 39 0 0,-1 0 328 0 0,2 0-17 0 0,0 0-9 0 0,0 0-22 0 0,0 0-10 0 0,0 0-2 0 0,0 0-11 0 0,0 0-46 0 0,0 0-27 0 0,0 0-4 0 0,0 0-20 0 0,0 0-84 0 0,0 0-38 0 0,0 2-8 0 0,0 31 123 0 0,0 2-59 0 0,0 2-51 0 0,0 0-43 0 0,0-29-50 0 0,1-1-1 0 0,0 1 0 0 0,1-1 1 0 0,1 5-34 0 0,-1-3 60 0 0,0-1 0 0 0,0 1 0 0 0,-1-1 0 0 0,1 6-60 0 0,-1 3 132 0 0,5 1-25 0 0,0-3-36 0 0,-5-10-42 0 0,0 1-1 0 0,-1-1 0 0 0,0 1 0 0 0,0 4-28 0 0,3 21 97 0 0,7 0-1 0 0,-5-13-42 0 0,6 25 158 0 0,-7-26-60 0 0,-4 3-14 0 0,-1-7-62 0 0,0-2-4 0 0,1 11 55 0 0,4-8-8 0 0,2-1-28 0 0,-5-10-70 0 0,0 0-1 0 0,0 0 1 0 0,0 0 0 0 0,0 0-1 0 0,-1 0 1 0 0,1 0 0 0 0,-1 3-21 0 0,1 20 144 0 0,-1-23-331 0 0,0 0 65 0 0,0 0 57 0 0,0 0 51 0 0,0 3 85 0 0,0 0 90 0 0,0 16 579 0 0,0-17-616 0 0,0 0-38 0 0,0 0-48 0 0,0-1-64 0 0,0 1-75 0 0,0 0-88 0 0,0-1-63 0 0,0 0-90 0 0,0 0-96 0 0,0 0-106 0 0,0 0-114 0 0,0-1-123 0 0,0-1 341 0 0,0 0-34 0 0,0-1-34 0 0,0 1-37 0 0,0-6-1352 0 0,0-5-1070 0 0</inkml:trace>
  <inkml:trace contextRef="#ctx0" brushRef="#br0" timeOffset="672.82">1 144 6648 0 0,'0'0'149'0'0,"0"-2"23"0"0,0-9 12 0 0,0 11-181 0 0,0 0 0 0 0,0 0-1 0 0,0 0 1 0 0,0 0 0 0 0,0 0 0 0 0,0-1 0 0 0,0 1-1 0 0,0 0 1 0 0,0 0 0 0 0,0 0 0 0 0,0 0 0 0 0,0 0-1 0 0,0 0 1 0 0,0 0 0 0 0,0 0 0 0 0,0 0-1 0 0,0 0 1 0 0,0-1 0 0 0,0 1 0 0 0,0 0 0 0 0,0 0-1 0 0,0 0 1 0 0,0 0 0 0 0,0 0 0 0 0,0 0-1 0 0,0 0 1 0 0,0 0 0 0 0,0 0 0 0 0,0 0 0 0 0,0 0-1 0 0,0 0 1 0 0,0 0 0 0 0,1-1 0 0 0,-1 1 0 0 0,0 0-1 0 0,0 0 1 0 0,0 0 0 0 0,0 0 0 0 0,0 0-1 0 0,0 0 1 0 0,0 0 0 0 0,0 0 0 0 0,0 0 0 0 0,0 0-1 0 0,0 0 1 0 0,1 0 0 0 0,-1 0 0 0 0,0 0 0 0 0,0 0-1 0 0,0 0 1 0 0,0 0 0 0 0,0 0 0 0 0,0 0-1 0 0,0 0 1 0 0,0 0 0 0 0,0 0 0 0 0,1 0-3 0 0,-1 0 1 0 0,1 0 1 0 0,0 0-1 0 0,-1 0 1 0 0,1 0-1 0 0,0-1 1 0 0,0 1-1 0 0,-1 0 1 0 0,1 0-1 0 0,0-1 1 0 0,-1 1-1 0 0,1-1 1 0 0,-1 1-1 0 0,1 0 0 0 0,0-1 1 0 0,-1 1-1 0 0,1-1 1 0 0,-1 0-1 0 0,1 1 1 0 0,-1-1-1 0 0,0 1 1 0 0,1-1-1 0 0,-1 0 1 0 0,0 1-1 0 0,1-1 1 0 0,-1 0-1 0 0,0 1 1 0 0,1-1-2 0 0,-1-1-1 0 0,1 1 1 0 0,-1 0-1 0 0,1 0 0 0 0,0-1 1 0 0,0 1-1 0 0,0 0 1 0 0,-1 0-1 0 0,1 0 1 0 0,0 0-1 0 0,0 0 0 0 0,1 0 1 0 0,-1 0-1 0 0,0 1 1 0 0,0-2 0 0 0,10-3 44 0 0,-1 0 93 0 0,-4 2-3 0 0,-1 1 40 0 0,8-4 354 0 0,-5-7 16 0 0,-6 12-494 0 0,0-1 0 0 0,0 1 0 0 0,0-1 1 0 0,0 1-1 0 0,0 0 0 0 0,0 0 0 0 0,0 0 0 0 0,0 0 0 0 0,1 0 0 0 0,-1 0 1 0 0,1 0-51 0 0,13 0 335 0 0,-2-2-78 0 0,-4-3-61 0 0,-2 1-57 0 0,2 1 56 0 0,-8 3-151 0 0,1 0 0 0 0,-1 0 0 0 0,0-1 0 0 0,0 1 0 0 0,0 0 1 0 0,0-1-1 0 0,0 1 0 0 0,0-1 0 0 0,0 0-44 0 0,0 0 40 0 0,0 0 0 0 0,1 1 0 0 0,-1-1 0 0 0,0 1 0 0 0,1-1 0 0 0,-1 1 0 0 0,0 0 0 0 0,1 0 0 0 0,0 0 0 0 0,-1 0 0 0 0,1 1 0 0 0,0-1 0 0 0,-1 1 0 0 0,2-1-40 0 0,24 0 333 0 0,-9 2-144 0 0,9 0 1 0 0,-17-1-143 0 0,-7-1-39 0 0,1 0-1 0 0,0 1 1 0 0,0 0-1 0 0,0 0 0 0 0,-1 1 1 0 0,1-1-1 0 0,0 1 1 0 0,0 0-1 0 0,2 1-7 0 0,24 24 54 0 0,-20-21-56 0 0,-9-4 3 0 0,0 0 1 0 0,1 0-1 0 0,-1 0 0 0 0,0 0 1 0 0,0 1-1 0 0,0-1 1 0 0,0 1-1 0 0,0 0 0 0 0,0 0-1 0 0,10 11 37 0 0,-8-8-34 0 0,1-1-1 0 0,-1 1 1 0 0,1-1 0 0 0,0 0 0 0 0,0 0 0 0 0,2 1-3 0 0,-2-2 0 0 0,-4-3 0 0 0,-1 0 0 0 0,1 0 0 0 0,0 1 0 0 0,-1-1 0 0 0,1 0 0 0 0,0 1 0 0 0,-1-1 0 0 0,1 0 0 0 0,-1 1 0 0 0,1-1 0 0 0,-1 1 0 0 0,1-1 0 0 0,-1 1 0 0 0,1-1 0 0 0,-1 1 0 0 0,0 0 0 0 0,1-1 0 0 0,-1 1 0 0 0,0-1 0 0 0,1 1 0 0 0,-1 0 0 0 0,0 0 0 0 0,3 4 0 0 0,8 8 0 0 0,-10-12 0 0 0,1 1 0 0 0,0 0 0 0 0,-1 0 0 0 0,1 0 0 0 0,-1 0 0 0 0,1 0 0 0 0,-1 0 0 0 0,0 0 0 0 0,1 2 0 0 0,3 22 0 0 0,2-13-1 0 0,-7-11 2 0 0,1-1 0 0 0,0 0 0 0 0,0 1 0 0 0,-1-1 0 0 0,1 1 0 0 0,0-1 0 0 0,-1 1 0 0 0,0-1 0 0 0,1 1 0 0 0,-1-1 0 0 0,0 1 0 0 0,0 0 0 0 0,0-1-1 0 0,0 14 57 0 0,1-8-31 0 0,-1 0 0 0 0,0 0 0 0 0,-1 0 1 0 0,0 0-1 0 0,0 4-26 0 0,-2-4 42 0 0,0 0 1 0 0,-1 0 0 0 0,-4 6-43 0 0,-1 3 64 0 0,5-6-21 0 0,3-8-31 0 0,0 1-1 0 0,0-1 0 0 0,-1 0 1 0 0,1 0-1 0 0,0 0 1 0 0,-1 0-1 0 0,1 0 1 0 0,-1 0-1 0 0,0 0-11 0 0,-6 6 70 0 0,5-5-23 0 0,0 0 0 0 0,-1 0 0 0 0,1 0-1 0 0,1 1 1 0 0,-1 0 0 0 0,0 0-47 0 0,2-2 25 0 0,1 0 0 0 0,-1-1-1 0 0,0 1 1 0 0,1 0 0 0 0,-1 0 0 0 0,0-1 0 0 0,-1 1 0 0 0,1 0-25 0 0,-3 1 33 0 0,0 0 0 0 0,0-1 1 0 0,-1 1-1 0 0,1-1 0 0 0,-1 0-33 0 0,-21 12 44 0 0,15-9 2 0 0,6 1-38 0 0,0-2-8 0 0,-7 2 0 0 0,-5 4-16 0 0,11-7-48 0 0,-7-3 48 0 0,-3 0 16 0 0,3 0 10 0 0,28 0 81 0 0,10 0-41 0 0,12 0 23 0 0,-36 0-70 0 0,1 0 1 0 0,-1-1 0 0 0,1 1 0 0 0,0 0 0 0 0,-1-1 0 0 0,1 1-1 0 0,-1 0 1 0 0,1-1 0 0 0,-1 0 0 0 0,1 1 0 0 0,-1-1 0 0 0,1 0 0 0 0,0-1-4 0 0,0 1 2 0 0,-1 0 0 0 0,1 0 0 0 0,0 0 1 0 0,0 1-1 0 0,-1-1 0 0 0,1 0 1 0 0,0 1-1 0 0,0-1 0 0 0,0 1 1 0 0,0-1-1 0 0,0 1 0 0 0,0 0 1 0 0,1 0-3 0 0,26 3 0 0 0,-13 2 9 0 0,-13-4-4 0 0,0 1 0 0 0,0-1 0 0 0,0 0 0 0 0,0 0 0 0 0,0-1-1 0 0,0 1 1 0 0,1-1 0 0 0,-1 1 0 0 0,3-1-5 0 0,3 0 13 0 0,-1 2 0 0 0,0-1 0 0 0,0 1 1 0 0,0 0-1 0 0,7 3-13 0 0,-13-4 5 0 0,6 2 12 0 0,0 0 1 0 0,-1 1 0 0 0,1-1 0 0 0,5 5-18 0 0,9 5 5 0 0,-10-6-5 0 0,-1 0 0 0 0,0 1 0 0 0,0 1 0 0 0,-1-1 0 0 0,0 2 0 0 0,4 4 0 0 0,2-1 0 0 0,-15-12 2 0 0,1-1 1 0 0,-1 1-1 0 0,0-1 1 0 0,1 1 0 0 0,-1 0-1 0 0,0-1 1 0 0,1 1-1 0 0,-1 0 1 0 0,0 0 0 0 0,0 0-1 0 0,0 0 1 0 0,0 0 0 0 0,0 0-1 0 0,0 1 1 0 0,0-1-1 0 0,0 0 1 0 0,0 0 0 0 0,0 1-1 0 0,-1-1 1 0 0,1 0-1 0 0,-1 1 1 0 0,1-1 0 0 0,-1 1-1 0 0,1 0-2 0 0,8 21 42 0 0,-4-15-11 0 0,-4-6-26 0 0,0-1 0 0 0,0 0 0 0 0,-1 1 0 0 0,1-1 0 0 0,0 1 0 0 0,-1-1-1 0 0,1 1 1 0 0,-1 0 0 0 0,1-1 0 0 0,-1 1 0 0 0,1 0 0 0 0,-1-1 0 0 0,0 1 0 0 0,0 0-5 0 0,0 0 11 0 0,0-1 1 0 0,1 1 0 0 0,-1 0 0 0 0,0 0 0 0 0,1-1 0 0 0,-1 1-1 0 0,1 0 1 0 0,0-1 0 0 0,0 1 0 0 0,0 0-12 0 0,3 10 68 0 0,-8 0-7 0 0,3-10-50 0 0,0-1 0 0 0,1 1-1 0 0,-1 0 1 0 0,0-1-1 0 0,1 1 1 0 0,-1 0-1 0 0,1-1 1 0 0,-1 1-1 0 0,1 0 1 0 0,0 1-11 0 0,0 0 23 0 0,0 0 0 0 0,0 0 0 0 0,0 0 0 0 0,-1 0 0 0 0,1 0 0 0 0,-1-1 0 0 0,0 1 0 0 0,0 0 0 0 0,0 0 0 0 0,0 0 0 0 0,0 0-23 0 0,-3 2 45 0 0,1-1-1 0 0,-1 1 1 0 0,0-1-1 0 0,0 1 1 0 0,-1-1-45 0 0,4-3 5 0 0,-6 7 84 0 0,4-5-34 0 0,0 0 0 0 0,0 1 0 0 0,-1-1 0 0 0,1-1 0 0 0,-1 1 0 0 0,0 0-55 0 0,-6 1 143 0 0,-1 2 28 0 0,-2 2-61 0 0,-10 5-74 0 0,-18 3-33 0 0,-3 3 7 0 0,37-16 7 0 0,0-1 0 0 0,-1 1 0 0 0,1-1 0 0 0,-3 0-17 0 0,-12 4 39 0 0,7 0-24 0 0,12-5-7 0 0,0 0 1 0 0,-1 1-1 0 0,1-2 0 0 0,-1 1 1 0 0,1 0-1 0 0,-1 0 1 0 0,1-1-1 0 0,-1 0 1 0 0,0 0-9 0 0,-128 0 137 0 0,75 0-123 0 0,42 1-14 0 0,7-1 0 0 0,0 0 0 0 0,1 0 0 0 0,-1-1 0 0 0,0 0 0 0 0,-1 0 0 0 0,0-2 0 0 0,0 0 0 0 0,1 0 0 0 0,-1 0 0 0 0,1-1 0 0 0,0 0 0 0 0,-7-5 0 0 0,-8-4-8 0 0,13 11-20 0 0,-1 1-33 0 0,10 1 52 0 0,0 0 0 0 0,0 0-1 0 0,0 0 1 0 0,1 0-1 0 0,-1-1 1 0 0,0 1 0 0 0,0 0-1 0 0,0 0 1 0 0,1-1 0 0 0,-1 1-1 0 0,0 0 1 0 0,1-1 0 0 0,-1 1-1 0 0,0-1 1 0 0,1 1 0 0 0,-1 0-1 0 0,0-1 1 0 0,1 0 0 0 0,-1 1-1 0 0,1-1 1 0 0,-1 1 0 0 0,1-1-1 0 0,-1 0 1 0 0,1 1 0 0 0,0-1-1 0 0,-1 0 1 0 0,1 0 0 0 0,0 1-1 0 0,-1-2 10 0 0,1 1-15 0 0,-1 0 0 0 0,1 0 0 0 0,-1 0-1 0 0,0 0 1 0 0,1 0 0 0 0,-1-1-1 0 0,0 2 1 0 0,0-1 0 0 0,0 0 0 0 0,0 0-1 0 0,0 0 1 0 0,0 0 0 0 0,0 0-1 0 0,0 1 1 0 0,0-1 15 0 0,-6-1-153 0 0,1-1-90 0 0,1-8-238 0 0,2 9 307 0 0,0 2-14 0 0,2-1 19 0 0,-1 0-53 0 0,1 1-63 0 0,0-1-73 0 0,0 0 13 0 0,1 0-48 0 0,-1 0-43 0 0,1 0-37 0 0,0-1-138 0 0,0 0-36 0 0,-1-3-1425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9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5136 0 0,'0'0'149'0'0,"0"0"-36"0"0,0 0 1 0 0,0 0 47 0 0,0 0 146 0 0,0 0 267 0 0,0 0 24 0 0,2 0-28 0 0,7-2-204 0 0,-9 2-344 0 0,1-1 0 0 0,-1 1 0 0 0,1 0-1 0 0,-1-1 1 0 0,0 1 0 0 0,1-1 0 0 0,-1 1-1 0 0,0-1 1 0 0,0 1 0 0 0,1-1-1 0 0,-1 1 1 0 0,0-1 0 0 0,0 1 0 0 0,0-1-1 0 0,0 1 1 0 0,1-1 0 0 0,-1 1 0 0 0,0-1-1 0 0,0 1 1 0 0,0-1 0 0 0,0 1-1 0 0,0-1-21 0 0,0 1 7 0 0,0 0 0 0 0,-1 0 0 0 0,1 0-1 0 0,0-1 1 0 0,0 1 0 0 0,0 0 0 0 0,0 0-1 0 0,0 0 1 0 0,0 0 0 0 0,0 0 0 0 0,0 0 0 0 0,0 0-1 0 0,0 0 1 0 0,0 0 0 0 0,0 0 0 0 0,0-1-1 0 0,0 1 1 0 0,0 0 0 0 0,0 0 0 0 0,1 0-1 0 0,-1 0 1 0 0,0 0 0 0 0,0 0 0 0 0,0 0-1 0 0,0 0 1 0 0,0 0 0 0 0,0 0 0 0 0,0 0-1 0 0,0 0 1 0 0,0-1 0 0 0,0 1 0 0 0,0 0-1 0 0,0 0 1 0 0,0 0 0 0 0,0 0 0 0 0,0 0 0 0 0,1 0-1 0 0,-1 0 1 0 0,0 0 0 0 0,0 0 0 0 0,0 0-1 0 0,0 0 1 0 0,0 0 0 0 0,0 0 0 0 0,0 0-1 0 0,0 0 1 0 0,0 0 0 0 0,0 0 0 0 0,1 0-1 0 0,-1 0 1 0 0,0 0 0 0 0,0 0 0 0 0,0 0-1 0 0,0 0 1 0 0,0 0 0 0 0,0 0 0 0 0,0 0-7 0 0,12 0 356 0 0,10 0 365 0 0,-13 0-439 0 0,0 0-56 0 0,0 0-94 0 0,3-2 129 0 0,-3-2-41 0 0,4-3 22 0 0,-5 5-147 0 0,1 1 52 0 0,44 1 742 0 0,-42 0-738 0 0,0 0-73 0 0,25 2 276 0 0,10-1 32 0 0,-37-1-306 0 0,-1-1 1 0 0,1 0 0 0 0,-1 0-1 0 0,2-1-80 0 0,6-3 109 0 0,-9 3-56 0 0,-1 0 1 0 0,1 1-1 0 0,-1 0 1 0 0,1 0-1 0 0,0 0 1 0 0,3 1-54 0 0,139 0 714 0 0,-98 0-537 0 0,-1 0-80 0 0,-44-1-86 0 0,-1 1 1 0 0,1-1-1 0 0,0 0 1 0 0,0-1-1 0 0,0 0 1 0 0,0 0-12 0 0,-1 1 0 0 0,0-1 1 0 0,0 1-1 0 0,0 0 1 0 0,0 0 0 0 0,5 0-1 0 0,119 1 10 0 0,-113 3 45 0 0,-3 7 17 0 0,-11-7 9 0 0,-2-3 7 0 0,0 0-13 0 0,0 0 16 0 0,0 0 5 0 0,0 0 0 0 0,0 0 0 0 0,0 0-6 0 0,0 0-16 0 0,0 0 6 0 0,0 0-34 0 0,0 0-92 0 0,0 2-78 0 0,0 3-109 0 0,-2-2-46 0 0,-4 2-380 0 0,6-4 596 0 0,-1-1 1 0 0,1 1-1 0 0,-1-1 0 0 0,1 0 0 0 0,-1 1 0 0 0,1-1 0 0 0,-1 1 0 0 0,1-1 0 0 0,-1 1 0 0 0,1-1 0 0 0,0 1 0 0 0,-1-1 0 0 0,1 1 1 0 0,0 0-1 0 0,0-1 0 0 0,-1 1 0 0 0,1-1 0 0 0,0 1 0 0 0,0 0 0 0 0,0-1 0 0 0,0 1 0 0 0,0 0 0 0 0,0 0 63 0 0,0 1-974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3.7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257 52 7744 0 0,'0'0'174'0'0,"0"0"29"0"0,-3 0 12 0 0,-11-3-35 0 0,3-6-117 0 0,8 4-9 0 0,-1-2 89 0 0,1 0 154 0 0,2 7-271 0 0,1-1-1 0 0,0 1 1 0 0,-1 0 0 0 0,1 0-1 0 0,-1-1 1 0 0,1 1 0 0 0,0 0-1 0 0,-1 0 1 0 0,1-1 0 0 0,-1 1-1 0 0,1 0 1 0 0,-1 0 0 0 0,1 0-1 0 0,-1 0 1 0 0,1 0 0 0 0,-1 0-1 0 0,1 0 1 0 0,-1 0 0 0 0,1 0-1 0 0,-1 0-25 0 0,-5-3 558 0 0,-5-8-13 0 0,8 8-62 0 0,0 3-31 0 0,1 0-385 0 0,-2 0 70 0 0,-1-1 119 0 0,-14 1 639 0 0,12 1-575 0 0,0 0-140 0 0,5 0-143 0 0,0 0-41 0 0,-15 10 294 0 0,11-8-234 0 0,6-3-48 0 0,-1 0 1 0 0,0 0 0 0 0,0 1 0 0 0,1-1-1 0 0,-1 0 1 0 0,0 1 0 0 0,1-1 0 0 0,-1 1-1 0 0,1-1 1 0 0,-1 1 0 0 0,1-1 0 0 0,-1 1-1 0 0,1-1 1 0 0,-1 1 0 0 0,1 0 0 0 0,-1-1-1 0 0,1 1 1 0 0,0-1 0 0 0,-1 1 0 0 0,1 0-1 0 0,0 0 1 0 0,-1 0-9 0 0,-1 4 28 0 0,-1-1-7 0 0,1-1-1 0 0,-1 1 0 0 0,0-1 0 0 0,0 0 1 0 0,0 0-1 0 0,-3 3-20 0 0,3-4 12 0 0,-1 1 0 0 0,1 0 0 0 0,0 1 0 0 0,0-1 0 0 0,1 1 0 0 0,-3 2-12 0 0,-12 28 53 0 0,11-20-42 0 0,2-11-11 0 0,-3 3 0 0 0,1 20 0 0 0,-5-7 0 0 0,10-17 0 0 0,1 0 0 0 0,-1 0 0 0 0,1-1 0 0 0,0 1 0 0 0,-1 0 0 0 0,1 0 0 0 0,0 0 0 0 0,0 0 0 0 0,0-1 0 0 0,0 1 0 0 0,0 47 0 0 0,-1-44 0 0 0,2-3 0 0 0,13 25 0 0 0,-10-20 0 0 0,-4-6 0 0 0,0-1 0 0 0,0 1 0 0 0,0-1 0 0 0,1 1 0 0 0,-1-1 0 0 0,0 1 0 0 0,0-1 0 0 0,1 1 0 0 0,-1-1 0 0 0,0 1 0 0 0,1-1 0 0 0,-1 0 0 0 0,0 1 0 0 0,1-1 0 0 0,-1 1 0 0 0,1-1 0 0 0,-1 0 0 0 0,1 1 0 0 0,-1-1 0 0 0,1 0 0 0 0,-1 0 0 0 0,1 1 0 0 0,-1-1 0 0 0,1 0 0 0 0,-1 0 0 0 0,1 0 0 0 0,-1 0 0 0 0,1 0 0 0 0,-1 0 0 0 0,1 0 0 0 0,0 0 0 0 0,-1 0 0 0 0,1 0 0 0 0,-1 0 0 0 0,1 0 0 0 0,-1 0 0 0 0,1 0 0 0 0,-1 0 0 0 0,6 0 20 0 0,-3 0 4 0 0,-1 0 1 0 0,1 0-1 0 0,-1 0 0 0 0,1 0 1 0 0,0 0-1 0 0,-1 0 1 0 0,1-1-1 0 0,-1 1 0 0 0,1-1 1 0 0,-1 0-25 0 0,24-13 202 0 0,0-1-30 0 0,-14 10-98 0 0,0-1 1 0 0,-6 1-17 0 0,1-1 33 0 0,7-6 46 0 0,-7 9-72 0 0,-6 3-58 0 0,-1 0-1 0 0,1 0 0 0 0,-1-1 0 0 0,1 1 1 0 0,-1 0-1 0 0,1 0 0 0 0,-1-1 0 0 0,1 1 1 0 0,-1 0-1 0 0,1 0 0 0 0,-1-1 0 0 0,1 1 1 0 0,-1-1-1 0 0,0 1 0 0 0,1 0 0 0 0,-1-1 0 0 0,0 1 1 0 0,1-1-1 0 0,-1 1 0 0 0,0-1 0 0 0,0 1 1 0 0,1-1-1 0 0,-1 1 0 0 0,0-1 0 0 0,0 1 1 0 0,0-1-1 0 0,0 1 0 0 0,0-1 0 0 0,0 0 1 0 0,0 1-1 0 0,0-1 0 0 0,0 1 0 0 0,0-1 1 0 0,0 1-1 0 0,0-1 0 0 0,0 1 0 0 0,0-1 1 0 0,0 0-7 0 0,2-10 90 0 0,2 8-42 0 0,-4 3-48 0 0,1 0 1 0 0,-1 0 0 0 0,1 0-1 0 0,-1-1 1 0 0,0 1 0 0 0,1 0-1 0 0,-1 0 1 0 0,0 0 0 0 0,1-1-1 0 0,-1 1 1 0 0,0 0 0 0 0,1 0-1 0 0,-1-1 1 0 0,0 1 0 0 0,1 0-1 0 0,-1-1 1 0 0,0 1-1 0 0,0 0 1 0 0,0-1 0 0 0,1 1-1 0 0,-1 0 1 0 0,0-1 0 0 0,0 1-1 0 0,0-1 0 0 0,1-3-3 0 0,0 0 0 0 0,0 0 0 0 0,-1 0 0 0 0,1 0 0 0 0,-1-1 1 0 0,0-2 2 0 0,0-5-79 0 0,0 9 7 0 0,0 3 4 0 0,3 3 4 0 0,2 3 59 0 0,18 18 8 0 0,-23-24 2 0 0,1 1 0 0 0,-1-1-1 0 0,0 1 1 0 0,1 0 0 0 0,-1-1 0 0 0,0 1-1 0 0,0-1 1 0 0,1 1 0 0 0,-1 0-1 0 0,0-1 1 0 0,0 1 0 0 0,0 0 0 0 0,0-1-1 0 0,0 1 1 0 0,0 0 0 0 0,0-1 0 0 0,0 1-5 0 0,0 4 33 0 0,3 3 82 0 0,8 15-33 0 0,-7-13-148 0 0,-4-1 25 0 0,-1-3 8 0 0,1-1 13 0 0,1-1-1 0 0,-1 0 1 0 0,1 1 0 0 0,0-1-1 0 0,0 0 1 0 0,0 0-1 0 0,1 0 1 0 0,0 0 0 0 0,-1 0-1 0 0,3 3 21 0 0,-3-4-7 0 0,0 0 0 0 0,0 0 1 0 0,0 0-1 0 0,-1 0 0 0 0,0 1 0 0 0,1-1 0 0 0,-1 0 0 0 0,0 0 0 0 0,0 0 0 0 0,-1 1 0 0 0,1 0 7 0 0,-1 5-22 0 0,1 54-77 0 0,0-4 86 0 0,0-50 13 0 0,-1-1 0 0 0,0 0 0 0 0,-1 1 0 0 0,0-1 0 0 0,-1 1 0 0 0,1 0 0 0 0,0-1 0 0 0,1 0 0 0 0,-1 0 0 0 0,1 1 0 0 0,1 0 0 0 0,1 5 0 0 0,-1 8 25 0 0,-4-4 30 0 0,-1-4-49 0 0,-4 12 76 0 0,-5 14 76 0 0,13-37-144 0 0,0 0 0 0 0,0 0 1 0 0,0-1-1 0 0,1 1 0 0 0,-2-1 0 0 0,1 1 0 0 0,0-1 1 0 0,0 1-1 0 0,-1-1 0 0 0,1 0 0 0 0,-1 0 0 0 0,0 1 1 0 0,0-1-1 0 0,0 0-14 0 0,-1 1 26 0 0,1 0 1 0 0,0 0-1 0 0,0 0 1 0 0,0 0-1 0 0,0 0 1 0 0,0 2-27 0 0,1-3 16 0 0,0 0 1 0 0,1 0 0 0 0,-2 0 0 0 0,1 0 0 0 0,0 0 0 0 0,0 0 0 0 0,-1-1 0 0 0,1 1 0 0 0,-1 0 0 0 0,1-1 0 0 0,-1 1 0 0 0,0-1 0 0 0,0 1-17 0 0,-13 6 115 0 0,-4 1 1 0 0,18-8-108 0 0,0 0 0 0 0,0-1-1 0 0,-1 1 1 0 0,1-1 0 0 0,0 0-1 0 0,0 1 1 0 0,0-1 0 0 0,0 0-1 0 0,0 0 1 0 0,-1 1-1 0 0,1-1 1 0 0,0 0 0 0 0,0 0-1 0 0,0 0 1 0 0,-1 0 0 0 0,0-1-8 0 0,-9 1 67 0 0,-9-1 53 0 0,14 1-80 0 0,4 1-35 0 0,0-1 1 0 0,0 0-1 0 0,0 0 0 0 0,1 0 1 0 0,-1 0-1 0 0,0 0 0 0 0,0-1 1 0 0,0 1-1 0 0,1 0 0 0 0,-1-1 1 0 0,0 1-1 0 0,-1-2-5 0 0,-2-12 21 0 0,0 6-134 0 0,-5-2 85 0 0,5 5-1 0 0,2 1-30 0 0,0 0-27 0 0,1 0-46 0 0,0 1-18 0 0,1-1-43 0 0,1 0-49 0 0,-1-1-54 0 0,1 3 45 0 0,0 1-38 0 0,0-3-389 0 0,0 1 94 0 0,-1 0-52 0 0,-1-4-746 0 0,-2-4-587 0 0,-6-9-1116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4.3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225 86 7520 0 0,'0'0'217'0'0,"-3"0"-6"0"0,-3 0-174 0 0,6 0-37 0 0,-1-1 1 0 0,1 1 0 0 0,0 0-1 0 0,-1 0 1 0 0,1 0 0 0 0,-1 0-1 0 0,1-1 1 0 0,0 1-1 0 0,-1 0 1 0 0,1 0 0 0 0,0-1-1 0 0,-1 1 1 0 0,1 0-1 0 0,0-1 1 0 0,-1 1 0 0 0,1 0-1 0 0,0-1 1 0 0,0 1-1 0 0,-1 0 1 0 0,1-1 0 0 0,0 0-1 0 0,-1-6 79 0 0,1 5 60 0 0,0 1 158 0 0,-3 1 263 0 0,1 0-483 0 0,0 0 59 0 0,-2 0 190 0 0,-6 0 603 0 0,7 0-686 0 0,1-1-59 0 0,0 1-101 0 0,0 0-48 0 0,1-1-58 0 0,0 0-66 0 0,-4-6 336 0 0,5 7-233 0 0,0-1 1 0 0,0 1 0 0 0,-1-1-1 0 0,1 1 1 0 0,0 0-1 0 0,0-1 1 0 0,-1 1 0 0 0,1-1-1 0 0,0 1 1 0 0,-1 0-1 0 0,1 0 1 0 0,0-1-1 0 0,-1 1 1 0 0,1 0 0 0 0,0-1-1 0 0,-1 1 1 0 0,1 0-1 0 0,-1 0 1 0 0,1 0 0 0 0,0-1-1 0 0,-1 1 1 0 0,1 0-1 0 0,-1 0 1 0 0,1 0-1 0 0,-1 0 1 0 0,1 0 0 0 0,-1 0-1 0 0,1 0 1 0 0,-1 0-1 0 0,1 0 1 0 0,-1 0-15 0 0,1 0 6 0 0,0 0-1 0 0,0 0 1 0 0,0 0-1 0 0,0 0 1 0 0,0 0-1 0 0,0 0 1 0 0,0 0-1 0 0,0 0 1 0 0,-1 0-1 0 0,1 0 1 0 0,0 0-1 0 0,0 0 1 0 0,0 0 0 0 0,0 0-1 0 0,0 0 1 0 0,0 0-1 0 0,0 0 1 0 0,0 0-1 0 0,0 0 1 0 0,-1 0-1 0 0,1 0 1 0 0,0 0-1 0 0,0 0 1 0 0,0 0 0 0 0,0 0-1 0 0,0 0 1 0 0,0 0-1 0 0,0 0 1 0 0,0 1-1 0 0,0-1 1 0 0,0 0-1 0 0,0 0 1 0 0,0 0-1 0 0,-1 0 1 0 0,1 0 0 0 0,0 0-1 0 0,0 0 1 0 0,0 0-1 0 0,0 0 1 0 0,0 0-1 0 0,0 1 1 0 0,0-1-1 0 0,0 0 1 0 0,0 0-1 0 0,0 0 1 0 0,0 0 0 0 0,0 0-1 0 0,0 0 1 0 0,0 0-1 0 0,0 0 1 0 0,0 0-1 0 0,0 1 1 0 0,0-1-1 0 0,0 0 1 0 0,0 0-1 0 0,0 0 1 0 0,0 0-6 0 0,1 1 13 0 0,-1-1 0 0 0,0 1 0 0 0,0-1 0 0 0,0 1 0 0 0,0-1 0 0 0,-1 1-1 0 0,1-1 1 0 0,0 1 0 0 0,0 0 0 0 0,0-1 0 0 0,0 1 0 0 0,0-1 0 0 0,-1 1 0 0 0,1-1 0 0 0,0 1 0 0 0,0-1 0 0 0,-1 1 0 0 0,1-1 0 0 0,-1 0 0 0 0,1 1-1 0 0,0-1 1 0 0,-1 1 0 0 0,1-1 0 0 0,-1 0 0 0 0,1 1 0 0 0,0-1 0 0 0,-1 0 0 0 0,1 1 0 0 0,-1-1 0 0 0,0 0 0 0 0,1 0 0 0 0,-1 0 0 0 0,1 1-1 0 0,-1-1 1 0 0,1 0 0 0 0,-1 0 0 0 0,1 0 0 0 0,-1 0 0 0 0,1 0 0 0 0,-1 0 0 0 0,0 0 0 0 0,1 0 0 0 0,-1 0 0 0 0,1 0 0 0 0,-1-1 0 0 0,0 1-13 0 0,1 0 11 0 0,-1 0 0 0 0,1 0 0 0 0,-1 0 0 0 0,1 0 1 0 0,-1 0-1 0 0,1 0 0 0 0,-1 0 0 0 0,1 0 0 0 0,-1 0 0 0 0,1 0 1 0 0,-1 0-1 0 0,0 0 0 0 0,1 0 0 0 0,-1 0 0 0 0,1 1 1 0 0,-1-1-1 0 0,1 0 0 0 0,-1 0 0 0 0,1 1 0 0 0,0-1 0 0 0,-1 0 1 0 0,1 1-1 0 0,-1-1 0 0 0,1 0 0 0 0,0 1 0 0 0,-1-1 0 0 0,1 1 1 0 0,0-1-1 0 0,-1 0 0 0 0,1 1 0 0 0,0-1 0 0 0,-1 1-11 0 0,-3 6 125 0 0,-11-1 41 0 0,8-1-81 0 0,-11 13 201 0 0,14-13-244 0 0,2-2-51 0 0,-4 9 59 0 0,5-9-38 0 0,0-1-1 0 0,0 1 1 0 0,0-1 0 0 0,0 0-1 0 0,-1 0 1 0 0,1 0 0 0 0,-2 2-12 0 0,-3 4 53 0 0,-22 38-42 0 0,11-12 42 0 0,16-30-52 0 0,-1 1 0 0 0,1-1 0 0 0,1 1 0 0 0,-1 0 1 0 0,1 0-1 0 0,0-1 0 0 0,0 1 0 0 0,0 0 0 0 0,1 3-1 0 0,0 10 1 0 0,-1-6-1 0 0,0-9 0 0 0,-1 1 0 0 0,1 0 0 0 0,1 0 0 0 0,-1 0 0 0 0,0-1 0 0 0,1 1 0 0 0,1 3 0 0 0,5-1 0 0 0,-3-3 0 0 0,2 11 0 0 0,5 3 0 0 0,-7-9-1 0 0,-4-8 3 0 0,0 1-1 0 0,0-1 1 0 0,0 1 0 0 0,0-1-1 0 0,1 1 1 0 0,-1-1-1 0 0,0 1 1 0 0,0-1-1 0 0,1 1 1 0 0,-1-1 0 0 0,0 0-1 0 0,1 1 1 0 0,-1-1-1 0 0,1 1 1 0 0,-1-1 0 0 0,1 0-1 0 0,-1 1 1 0 0,0-1-1 0 0,1 0 1 0 0,-1 1 0 0 0,1-1-1 0 0,-1 0 1 0 0,1 0-1 0 0,0 0 1 0 0,-1 0 0 0 0,1 1-1 0 0,-1-1 1 0 0,1 0-1 0 0,-1 0 1 0 0,1 0-1 0 0,-1 0 1 0 0,1 0 0 0 0,-1 0-1 0 0,1 0 1 0 0,0 0-1 0 0,-1-1 1 0 0,1 1 0 0 0,-1 0-2 0 0,17 0 150 0 0,20-1 223 0 0,-21-4-213 0 0,-1-6-41 0 0,-11 8-71 0 0,1-1 0 0 0,-1 1 0 0 0,0 0 0 0 0,1 1 0 0 0,2-2-48 0 0,17-12 210 0 0,-11 0-116 0 0,-8 5-22 0 0,-4 8-57 0 0,0 1 0 0 0,0-1 1 0 0,1 1-1 0 0,-1 0 0 0 0,0-1 1 0 0,1 1-1 0 0,0 0 0 0 0,0 0 1 0 0,0 0-16 0 0,-1 1 9 0 0,1 0 0 0 0,-1-1 0 0 0,0 1 0 0 0,0 0 0 0 0,1-1 0 0 0,-1 1 0 0 0,0-1 1 0 0,0 0-1 0 0,0 1 0 0 0,0-1 0 0 0,-1 0 0 0 0,1 1 0 0 0,0-1 0 0 0,-1 0 1 0 0,1 0-1 0 0,-1 1 0 0 0,0-1 0 0 0,0 0 0 0 0,1 0 0 0 0,-1 0-9 0 0,0 0 8 0 0,0 0-1 0 0,0 1 1 0 0,0-1-1 0 0,1 0 1 0 0,-1 1-1 0 0,1-1 1 0 0,-1 0 0 0 0,1 1-1 0 0,-1-1 1 0 0,1 1-1 0 0,0-1 1 0 0,0 1-1 0 0,0-1-7 0 0,6-12 48 0 0,-5 5-21 0 0,-1 0 1 0 0,0 0 0 0 0,-1-1 0 0 0,0 1 0 0 0,-1-7-28 0 0,1-7 79 0 0,0-10-50 0 0,0 0 28 0 0,0 19-68 0 0,0 11-44 0 0,0 3-17 0 0,0 3-5 0 0,0-1 70 0 0,1 1 0 0 0,-1-1 1 0 0,1 0-1 0 0,0 1 0 0 0,0-1 0 0 0,0 0 1 0 0,0 0-1 0 0,0 0 0 0 0,0 0 0 0 0,0 0 1 0 0,1 0-1 0 0,-1 0 0 0 0,1 0 0 0 0,0-1 1 0 0,-1 1-1 0 0,1-1 0 0 0,0 1 0 0 0,0-1 7 0 0,0 1-1 0 0,1 0 1 0 0,-1 0-1 0 0,0 0 0 0 0,0 0 0 0 0,0 0 0 0 0,0 0 0 0 0,-1 1 0 0 0,1-1 0 0 0,-1 0 1 0 0,1 1-1 0 0,-1 0 0 0 0,0-1 0 0 0,0 1 0 0 0,0 0 0 0 0,0-1 0 0 0,0 1 0 0 0,-1 0 1 0 0,1 2 0 0 0,-1-2 0 0 0,0-1 0 0 0,0 1 0 0 0,0 0 0 0 0,0-1 0 0 0,0 1 0 0 0,1-1 0 0 0,-1 1 0 0 0,1-1 0 0 0,0 1 0 0 0,0-1 0 0 0,0 1 0 0 0,0-1 0 0 0,0 0 0 0 0,0 1 0 0 0,1-1 0 0 0,-1 0 0 0 0,1 0 0 0 0,-1 0 0 0 0,2 1 0 0 0,5 6-1 0 0,1 7-45 0 0,-7-12 35 0 0,0 0 0 0 0,0-1 0 0 0,0 1 0 0 0,1-1 0 0 0,-1 1 1 0 0,2 0 10 0 0,5 6-50 0 0,-2 2 34 0 0,4 12 74 0 0,-1-2 68 0 0,18 29-34 0 0,-25-41-87 0 0,-3-6-67 0 0,0-2-93 0 0,0-1-202 0 0,3-1-360 0 0,11 0-41 0 0,3 0-8 0 0</inkml:trace>
  <inkml:trace contextRef="#ctx0" brushRef="#br0" timeOffset="418.14">685 69 8088 0 0,'0'0'182'0'0,"0"0"29"0"0,0 0 12 0 0,0 3-37 0 0,1 15-147 0 0,1-6 37 0 0,2-4 38 0 0,-1-2 41 0 0,2 2 162 0 0,-3 5 108 0 0,-2 2 152 0 0,3-10-12 0 0,8 11-42 0 0,-8 0-100 0 0,0 0-5 0 0,8-1 56 0 0,-8-10-48 0 0,-3 4-146 0 0,-1-5-173 0 0,1 0 0 0 0,0 0 0 0 0,0-1 0 0 0,0 1-1 0 0,0 0 1 0 0,1 0 0 0 0,0 0 0 0 0,-1-1 0 0 0,2 3-107 0 0,0-2 102 0 0,1 0-8 0 0,2 4 31 0 0,-3-2 37 0 0,0 0 72 0 0,-2-2-71 0 0,0 1 37 0 0,0-5-180 0 0,0 1 0 0 0,0 0 0 0 0,0-1 0 0 0,0 1 1 0 0,0 0-1 0 0,0-1 0 0 0,1 1 0 0 0,-1-1 0 0 0,0 1 1 0 0,0 0-1 0 0,0-1 0 0 0,1 1 0 0 0,-1-1 0 0 0,0 1 1 0 0,1-1-1 0 0,-1 1 0 0 0,1-1-20 0 0,-1 1 18 0 0,1-1 0 0 0,-1 1 1 0 0,1-1-1 0 0,-1 0 0 0 0,1 1 0 0 0,-1-1 1 0 0,1 0-1 0 0,0 0 0 0 0,-1 0 0 0 0,1 1 0 0 0,-1-1 1 0 0,1 0-1 0 0,0 0 0 0 0,-1 0 0 0 0,1 0 1 0 0,0 0-1 0 0,-1 0-18 0 0,3 0 290 0 0,-3 0-2 0 0,0 0-8 0 0,0 0-34 0 0,0 0-20 0 0,0 0-2 0 0,0 0-2 0 0,0 0-13 0 0,0 0-8 0 0,0 0-1 0 0,0 0-13 0 0,0-3-58 0 0,0-29 67 0 0,0-1-95 0 0,0 3-64 0 0,0-45-15 0 0,1 68-22 0 0,0 0 0 0 0,1 0 0 0 0,-1 1 0 0 0,1-1 0 0 0,1 1 0 0 0,-1-1 0 0 0,1 1 0 0 0,0 0 0 0 0,3-4 0 0 0,1-4 0 0 0,-6 12 0 0 0,0 0 1 0 0,0-1-1 0 0,0 1 0 0 0,-1-1 0 0 0,1 1 0 0 0,-1-1 0 0 0,0 1 0 0 0,1-1 0 0 0,-1 2-1 0 0,0 0 1 0 0,0-1-1 0 0,0 1 0 0 0,0 0 1 0 0,0 0-1 0 0,0 0 0 0 0,0 0 1 0 0,1 0-1 0 0,-1 0 1 0 0,0 0-1 0 0,1 0 0 0 0,-1 0 1 0 0,1 0-1 0 0,-1 0 0 0 0,1 0 1 0 0,0 0-1 0 0,-1 0 0 0 0,1 0 1 0 0,0 0-1 0 0,0 0 1 0 0,0 1-1 0 0,0-1 0 0 0,-1 0 1 0 0,1 1-1 0 0,0-1 0 0 0,1 0 1 0 0,12-5-64 0 0,-9-1 45 0 0,-5 7 17 0 0,1-1 0 0 0,-1 1 0 0 0,0-1 0 0 0,1 1 0 0 0,-1-1 0 0 0,0 1 0 0 0,1 0 0 0 0,-1-1 1 0 0,0 1-1 0 0,1-1 0 0 0,-1 1 0 0 0,1 0 0 0 0,-1-1 0 0 0,1 1 0 0 0,-1 0 0 0 0,0 0 0 0 0,1-1 0 0 0,-1 1 0 0 0,1 0 0 0 0,0 0 0 0 0,-1 0 0 0 0,1 0 0 0 0,-1 0 0 0 0,1 0 0 0 0,-1-1 0 0 0,1 1 0 0 0,-1 0 0 0 0,1 1 0 0 0,-1-1 0 0 0,1 0 0 0 0,-1 0 0 0 0,1 0 2 0 0,6 0-10 0 0,-5 0 4 0 0,0-1 0 0 0,0 1 0 0 0,-1 0 1 0 0,1 0-1 0 0,0 0 0 0 0,0 1 0 0 0,0-1 0 0 0,-1 0 0 0 0,1 1 0 0 0,0-1 1 0 0,0 1-1 0 0,1 0 6 0 0,2 10-27 0 0,10-5-26 0 0,-10-2 37 0 0,1 0 0 0 0,-1 0 1 0 0,1 1-1 0 0,-1 0 0 0 0,-1 0 1 0 0,1 0-1 0 0,-1 1 0 0 0,4 4 16 0 0,-3 4-64 0 0,10-5 48 0 0,-11-4 16 0 0,0 1 0 0 0,0 0 0 0 0,0 0 0 0 0,-1 0 0 0 0,1 1 0 0 0,-1 1 0 0 0,1-1 0 0 0,1 0 0 0 0,-1 0 0 0 0,1-1 0 0 0,2 2 0 0 0,-5-6 0 0 0,-1 0 0 0 0,1 0 0 0 0,-1 0 0 0 0,1 1 0 0 0,-1-1 0 0 0,0 0 0 0 0,0 0 0 0 0,0 1 0 0 0,0-1 0 0 0,0 0 0 0 0,0 1 0 0 0,-1-1 0 0 0,1 1 0 0 0,-1 0 0 0 0,4 11 0 0 0,11 15 0 0 0,-13-27 0 0 0,0 1 0 0 0,-1 1 0 0 0,1-1 0 0 0,0 0 0 0 0,-1 0 0 0 0,0 1 0 0 0,1-1 0 0 0,-1 0 0 0 0,-1 1 0 0 0,1-1 0 0 0,0 4 0 0 0,-1 33 10 0 0,0 2 16 0 0,0-39-178 0 0,0-3-78 0 0,0 0 103 0 0,0 0-65 0 0,0 0-89 0 0,0 0 86 0 0,0 0-41 0 0,0 0-45 0 0,0 0-44 0 0,0 0-38 0 0,0 0-36 0 0,0 0-258 0 0,0 0-59 0 0,0 0-46 0 0,0 0-33 0 0,0 0-1425 0 0,0 0-1260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1.6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 86 8576 0 0,'0'0'197'0'0,"0"0"24"0"0,0 0 17 0 0,-3 0-38 0 0,2 0-198 0 0,1 0 1 0 0,-1 0 0 0 0,0 0-1 0 0,0 0 1 0 0,1 0 0 0 0,-1 0-1 0 0,0 0 1 0 0,1 0 0 0 0,-1 0-1 0 0,0 1 1 0 0,0-1 0 0 0,1 0-1 0 0,-1 1 1 0 0,0-1 0 0 0,1 0-3 0 0,-5 8 46 0 0,1-3 85 0 0,-4-3 89 0 0,8-2-213 0 0,0 0 1 0 0,0 0-1 0 0,-1 0 1 0 0,1-1-1 0 0,0 1 0 0 0,0 0 1 0 0,0 0-1 0 0,0 0 0 0 0,0 0 1 0 0,0 0-1 0 0,0 0 0 0 0,0 0 1 0 0,0 0-1 0 0,-1 0 1 0 0,1 0-1 0 0,0 0 0 0 0,0 0 1 0 0,0 1-1 0 0,0-1 0 0 0,0 0 1 0 0,0 0-1 0 0,0 0 0 0 0,0 0 1 0 0,0 0-1 0 0,0 0 1 0 0,-1 0-1 0 0,1 0 0 0 0,0 0 1 0 0,0 0-1 0 0,0 0 0 0 0,0 0 1 0 0,0 0-1 0 0,0 0 1 0 0,0 0-1 0 0,0 0 0 0 0,0 1 1 0 0,0-1-1 0 0,0 0 0 0 0,0 0 1 0 0,0 0-1 0 0,0 0 0 0 0,0 0 1 0 0,0 0-1 0 0,0 0 1 0 0,0 0-1 0 0,0 0 0 0 0,0 1 1 0 0,0-1-1 0 0,0 0 0 0 0,0 0 1 0 0,0 0-1 0 0,0 0 1 0 0,0 0-1 0 0,0 0 0 0 0,0 0 1 0 0,0 0-1 0 0,0 0-7 0 0,0 29 843 0 0,0-26-515 0 0,0 0-38 0 0,0 2-224 0 0,0 2 86 0 0,0 19 567 0 0,0-16-494 0 0,3 4 32 0 0,2-3-61 0 0,-3-9-170 0 0,-1 0 1 0 0,0-1-1 0 0,-1 1 1 0 0,1 0-1 0 0,0 0 1 0 0,0-1-1 0 0,-1 1 1 0 0,1 0-1 0 0,-1 0 0 0 0,0 0 1 0 0,1 0-1 0 0,-1 0 1 0 0,0 0-27 0 0,2 9 117 0 0,4 2 13 0 0,1 1 10 0 0,-5-1-19 0 0,0-1-26 0 0,5 2 1 0 0,-6-13-83 0 0,0 1 0 0 0,0 0 0 0 0,0-1 0 0 0,-1 1-1 0 0,1 0 1 0 0,0 0 0 0 0,-1 0 0 0 0,1 0 0 0 0,-1-1 0 0 0,1 1 0 0 0,-1 0 0 0 0,0 0 0 0 0,0 0-13 0 0,0 0 11 0 0,0 0 0 0 0,0 0 1 0 0,1-1-1 0 0,-1 1 0 0 0,0 0 1 0 0,1 0-1 0 0,-1-1 0 0 0,1 1 1 0 0,0 0-1 0 0,0-1 0 0 0,-1 1 1 0 0,1-1-1 0 0,1 2-11 0 0,-1-1 9 0 0,0-1 0 0 0,0 1 0 0 0,0 0 0 0 0,0 0 0 0 0,0 0 0 0 0,0 0 0 0 0,-1 0 0 0 0,1 0 0 0 0,-1 0 0 0 0,1 0 0 0 0,-1 0 0 0 0,0 0 0 0 0,0 2-9 0 0,-1 6 25 0 0,1-7-15 0 0,0 0-1 0 0,-1 0 1 0 0,1 0 0 0 0,0 1 0 0 0,1-1-1 0 0,-1 0 1 0 0,0 0 0 0 0,1 0-1 0 0,0 1 1 0 0,0-1 0 0 0,0 1-10 0 0,4 4 11 0 0,-4-6-6 0 0,0-1 1 0 0,0 1 0 0 0,0-1 0 0 0,0 1-1 0 0,0 0 1 0 0,-1-1 0 0 0,1 1 0 0 0,0 0 0 0 0,-1-1-1 0 0,0 1 1 0 0,1 0 0 0 0,-1 0 0 0 0,0 0 0 0 0,0 0-6 0 0,0 14 5 0 0,0-4 87 0 0,0 2 68 0 0,0 4 59 0 0,0 4 49 0 0,0-19-231 0 0,0-3-84 0 0,0 0-127 0 0,0 0-93 0 0,0 0-384 0 0,0 0 363 0 0,0 0 151 0 0,0 0-34 0 0,0 0-5 0 0,0 0-34 0 0,0 0-41 0 0,0 0-44 0 0,0 0-48 0 0,0 0-45 0 0,0 0-40 0 0,0 0-34 0 0,0 0-133 0 0,0 0-33 0 0,0 0-1378 0 0</inkml:trace>
  <inkml:trace contextRef="#ctx0" brushRef="#br0" timeOffset="670.56">35 52 6272 0 0,'0'0'141'0'0,"0"-3"23"0"0,0-6-45 0 0,0 1-44 0 0,0-7 52 0 0,0 6-80 0 0,0 4 25 0 0,0 3 73 0 0,0 1 169 0 0,0 1 283 0 0,0 0 19 0 0,0 0-23 0 0,0 0-122 0 0,0 0-58 0 0,0 0-11 0 0,0 0-13 0 0,0 0-45 0 0,0 0-21 0 0,3 0-3 0 0,-2 0-305 0 0,1 0 45 0 0,5 0 149 0 0,5 0 218 0 0,-8 0-321 0 0,-2 0-43 0 0,1 0 209 0 0,-3 0-14 0 0,3 3-54 0 0,2 2-107 0 0,12 14 230 0 0,-16-18-295 0 0,0 1-1 0 0,0-1 1 0 0,0 1-1 0 0,0 0 1 0 0,0-1-1 0 0,0 1 1 0 0,-1 0-1 0 0,1-1 1 0 0,-1 1-1 0 0,1 0 1 0 0,-1 0-1 0 0,0 0 1 0 0,0 1-32 0 0,3-1 144 0 0,2 3-79 0 0,-1-1-19 0 0,-1-1 0 0 0,0 0-1 0 0,0 1 1 0 0,0-1 0 0 0,1 3-46 0 0,-3-4 8 0 0,0-1-1 0 0,0 1 0 0 0,-1-1 1 0 0,1 1-1 0 0,0 0 1 0 0,-1-1-1 0 0,0 1 0 0 0,1 0 1 0 0,-1 0-1 0 0,0-1 1 0 0,0 2-8 0 0,2 9 45 0 0,5 1-18 0 0,-1-4-17 0 0,16 42 97 0 0,-10-31-96 0 0,-9-6-11 0 0,-3-12 1 0 0,1 1-1 0 0,-1-1 1 0 0,1 1 0 0 0,0-1 0 0 0,0 1-1 0 0,0-1 1 0 0,0 0 0 0 0,0 1 0 0 0,0-1-1 0 0,1 0 1 0 0,-1 0 0 0 0,1 0-1 0 0,0 0 1 0 0,0 0-1 0 0,0 1 6 0 0,1 0 0 0 0,-1 1 0 0 0,1-1-1 0 0,-1 1 1 0 0,0 0 0 0 0,1 1-6 0 0,-2-2 3 0 0,1 1 0 0 0,1 0 0 0 0,-1-1 0 0 0,0 1 0 0 0,1-1 1 0 0,1 1-4 0 0,-3-3 0 0 0,0 1 1 0 0,0-1 0 0 0,1 0 0 0 0,-1 0 0 0 0,0 1-1 0 0,0-1 1 0 0,0 1 0 0 0,0-1 0 0 0,-1 1 0 0 0,1-1 0 0 0,0 1-1 0 0,0 0 1 0 0,-1-1 0 0 0,0 1 0 0 0,1 0 0 0 0,-1-1-1 0 0,1 2 0 0 0,-1-1 3 0 0,0 1-1 0 0,1-1 1 0 0,-1 0-1 0 0,1 0 1 0 0,-1 0-1 0 0,1 0 0 0 0,0 0 1 0 0,1 2-3 0 0,2 2 4 0 0,0 0 0 0 0,0 0 0 0 0,1-1 0 0 0,0 1 0 0 0,3 1-4 0 0,0 1 10 0 0,5 5 45 0 0,-3 1 57 0 0,-5-3 2 0 0,-5-9-102 0 0,1-1-1 0 0,-1 0 1 0 0,1 0-1 0 0,-1 0 1 0 0,1 1-1 0 0,-1-1 1 0 0,1 0-1 0 0,0 0 1 0 0,-1 0-1 0 0,1 0 1 0 0,0 0-1 0 0,0 0 1 0 0,0 0-1 0 0,0-1 1 0 0,0 1-1 0 0,0 0 1 0 0,0 0 0 0 0,1 0-12 0 0,5 2 66 0 0,1 2 13 0 0,-6 4-78 0 0,-2-6-66 0 0,3 0-8 0 0,8 8 26 0 0,-8-8 114 0 0,0-3 69 0 0,8 0-4 0 0,-5-3-4 0 0,-1-2-80 0 0,13-13 199 0 0,-13 12-182 0 0,-2 1 46 0 0,-3 0-68 0 0,0 3-29 0 0,0-1-1 0 0,0 1 1 0 0,0-1 0 0 0,0 1-1 0 0,0-1 1 0 0,0 1 0 0 0,1-1-1 0 0,0 1 1 0 0,0-2-14 0 0,4-5 10 0 0,-4 7-5 0 0,0 1 0 0 0,0-1 0 0 0,0 1 1 0 0,0-1-1 0 0,0 1 0 0 0,-1-1 1 0 0,1 0-1 0 0,0 0 0 0 0,-1 1 1 0 0,0-1-1 0 0,1 0 0 0 0,-1 0 1 0 0,0 1-1 0 0,0-2-5 0 0,0-4 12 0 0,0 4-7 0 0,-1 1 1 0 0,1 0-1 0 0,0-1 1 0 0,1 1 0 0 0,-1 0-1 0 0,0-1 1 0 0,1 1 0 0 0,-1 0-1 0 0,1 0 1 0 0,0-2-6 0 0,4-4 9 0 0,-4 6-9 0 0,0 1 0 0 0,0-1 0 0 0,0 1 0 0 0,0-1 0 0 0,0 0 1 0 0,0 1-1 0 0,-1-1 0 0 0,1 0 0 0 0,-1 1 0 0 0,1-1 0 0 0,-1 0 0 0 0,0 0 0 0 0,0 0 0 0 0,0 0 0 0 0,0-1 0 0 0,-1-9-4 0 0,1 6 13 0 0,-1 0-1 0 0,1-1 1 0 0,0 1-1 0 0,1 0 1 0 0,-1 0-1 0 0,1 0 1 0 0,0 0-1 0 0,1-1-8 0 0,3-4 0 0 0,-4 8 0 0 0,1-1 0 0 0,-1 1 0 0 0,0 0 0 0 0,0-1 0 0 0,0 1 0 0 0,0-1 0 0 0,0 1 0 0 0,-1-1 0 0 0,0-2 0 0 0,0 4 0 0 0,0 0 0 0 0,1 1 0 0 0,-1-1 0 0 0,0 0 0 0 0,1 0 0 0 0,-1 0 0 0 0,1 1 0 0 0,0-1 0 0 0,-1 0 0 0 0,1 1 0 0 0,0-1 0 0 0,0 1 0 0 0,0-1 0 0 0,0 1 0 0 0,4-8 0 0 0,18-42 0 0 0,-11 34 0 0 0,-9 10 0 0 0,-3 6 0 0 0,0 1-1 0 0,0-1 1 0 0,0 1 0 0 0,0-1 0 0 0,1 1-1 0 0,-1-1 1 0 0,0 1 0 0 0,0-1-1 0 0,1 1 1 0 0,-1-1 0 0 0,0 1 0 0 0,1 0-1 0 0,-1-1 1 0 0,0 1 0 0 0,1-1-1 0 0,-1 1 1 0 0,0 0 0 0 0,1-1 0 0 0,-1 1-1 0 0,1 0 1 0 0,-1 0 0 0 0,1-1-1 0 0,-1 1 1 0 0,0 0 0 0 0,1 0 0 0 0,-1 0-1 0 0,1 0 1 0 0,-1 0 0 0 0,1-1-1 0 0,-1 1 1 0 0,1 0 0 0 0,-1 0 0 0 0,1 0-1 0 0,-1 0 1 0 0,1 1 0 0 0,0-1 0 0 0,4-3-43 0 0,7-9 20 0 0,-10 10-37 0 0,1 2 0 0 0,26 0 36 0 0,-29 0 24 0 0,0-1-1 0 0,0 1 0 0 0,0 0 0 0 0,0 0 0 0 0,0 0 0 0 0,0 0 1 0 0,0 0-1 0 0,1 0 0 0 0,-1 0 0 0 0,0 0 0 0 0,0 0 0 0 0,0 0 1 0 0,0 0-1 0 0,0 0 0 0 0,0 0 0 0 0,0 0 0 0 0,0 0 0 0 0,0 0 0 0 0,1 0 1 0 0,-1 0-1 0 0,0 1 0 0 0,0-1 0 0 0,0 0 0 0 0,0 0 0 0 0,0 0 1 0 0,0 0-1 0 0,0 0 0 0 0,0 0 0 0 0,0 0 0 0 0,0 0 0 0 0,0 0 1 0 0,0 0-1 0 0,0 0 0 0 0,1 0 0 0 0,-1 0 0 0 0,0 0 0 0 0,0 1 1 0 0,0-1-1 0 0,0 0 0 0 0,0 0 0 0 0,0 0 0 0 0,0 0 0 0 0,0 0 0 0 0,0 0 1 0 0,0 0-1 0 0,0 0 0 0 0,0 0 0 0 0,0 1 0 0 0,0-1 0 0 0,0 0 1 0 0,0 0-1 0 0,0 0 0 0 0,0 0 0 0 0,0 0 0 0 0,0 0 0 0 0,0 0 1 0 0,0 0-1 0 0,0 1 1 0 0,0 0-1 0 0,0 0 1 0 0,0-1-1 0 0,0 1 1 0 0,0 0-1 0 0,0-1 1 0 0,1 1-1 0 0,-1 0 1 0 0,0-1-1 0 0,1 1 1 0 0,-1 0-1 0 0,0-1 1 0 0,1 1-1 0 0,-1-1 1 0 0,1 1-1 0 0,-1-1 1 0 0,1 1-1 0 0,-1-1 0 0 0,1 1 1 0 0,-1-1-1 0 0,1 1 1 0 0,-1-1-1 0 0,1 1 1 0 0,0-1 0 0 0,-1 0-1 0 0,1 1 1 0 0,-1-1 0 0 0,1 1-1 0 0,0-1 1 0 0,-1 1-1 0 0,1-1 1 0 0,-1 1-1 0 0,0-1 1 0 0,1 1-1 0 0,-1-1 1 0 0,1 1-1 0 0,-1 0 1 0 0,0-1-1 0 0,1 1 1 0 0,-1 0 0 0 0,0-1-1 0 0,0 1 1 0 0,0 0-1 0 0,0-1 1 0 0,1 1-1 0 0,-1 0 1 0 0,0 0 0 0 0,0-1-1 0 0,0 0 0 0 0,0 0 1 0 0,-1 0-1 0 0,1 0 0 0 0,0 0 0 0 0,0 0 1 0 0,0 0-1 0 0,0 1 0 0 0,0-1 0 0 0,0 0 1 0 0,0 0-1 0 0,0 0 0 0 0,0 0 0 0 0,0 0 1 0 0,0 0-1 0 0,0 0 0 0 0,0 0 0 0 0,0 0 1 0 0,1 1-1 0 0,-1-1 0 0 0,0 0 0 0 0,0 0 1 0 0,0 0-1 0 0,0 0 0 0 0,0 0 0 0 0,0 0 1 0 0,0 0-1 0 0,0 0 0 0 0,0 0 0 0 0,0 0 1 0 0,0 0-1 0 0,0 1 0 0 0,0-1 0 0 0,0 0 1 0 0,0 0-1 0 0,1 0 0 0 0,-1 0 0 0 0,0 0 1 0 0,0 0-1 0 0,0 0 0 0 0,0 0 0 0 0,0 0 1 0 0,0 0-1 0 0,0 0 0 0 0,0 0 0 0 0,0 0 1 0 0,1 0-1 0 0,-1 0 0 0 0,0 0 0 0 0,0 0 1 0 0,0 0-1 0 0,0 0 0 0 0,0 0 0 0 0,0 0 1 0 0,0 0-1 0 0,0 0 0 0 0,0 0 1 0 0,2 0 0 0 0,-1 0-1 0 0,0 1 1 0 0,0-1-1 0 0,0 1 1 0 0,0-1-1 0 0,0 1 1 0 0,0-1 0 0 0,0 1-1 0 0,0 0 1 0 0,0-1-1 0 0,0 1 1 0 0,-1 0-1 0 0,1 0 1 0 0,0 0-1 0 0,0 0 1 0 0,-1-1-1 0 0,1 1 1 0 0,0 0 0 0 0,-1 0-1 0 0,1 0 1 0 0,-1 1-1 0 0,1-1 1 0 0,-1 0 0 0 0,9 12-11 0 0,-6-7-32 0 0,-3-5 42 0 0,0 1 0 0 0,0 0 0 0 0,1 0 0 0 0,-1-1 0 0 0,1 1 0 0 0,-1 0 0 0 0,1-1 0 0 0,0 1 0 0 0,0-1 0 0 0,0 1 0 0 0,-1-1 0 0 0,2 1 1 0 0,-1 0 1 0 0,0-1-1 0 0,0 1 0 0 0,0 0 0 0 0,0 0 0 0 0,0 0 0 0 0,-1 0 0 0 0,1 0 0 0 0,0 0 0 0 0,-1 0 0 0 0,0 1 0 0 0,1-1 0 0 0,-1 1 0 0 0,0 4 0 0 0,1 1 0 0 0,0-1 0 0 0,0 1 0 0 0,1-1 1 0 0,0 1-1 0 0,0-1 0 0 0,1 0 0 0 0,-1-1-1 0 0,1 14 1 0 0,-3-19 0 0 0,0 1 0 0 0,0 0 0 0 0,0-1 0 0 0,0 1 0 0 0,0-1 0 0 0,0 1 0 0 0,1-1 0 0 0,-1 1 0 0 0,1-1 0 0 0,0 1 0 0 0,1 2 0 0 0,0 0 0 0 0,0 0 0 0 0,-1 0 0 0 0,1 0 0 0 0,-1 0 0 0 0,0 0 0 0 0,0 0 0 0 0,0 1 0 0 0,-1-1 0 0 0,1 3 0 0 0,-1-5 0 0 0,0 0 0 0 0,0 0 0 0 0,0 0 0 0 0,1 0 0 0 0,-1 0 0 0 0,0 0 0 0 0,1 0 0 0 0,0 0 0 0 0,-1 0 0 0 0,1-1 0 0 0,0 1 0 0 0,0 0 0 0 0,0 0 0 0 0,0 0 1 0 0,1-1-1 0 0,-1 1 0 0 0,0 0 0 0 0,-1 0 0 0 0,1-1 0 0 0,0 1 0 0 0,0 0 0 0 0,-1 0 0 0 0,1 0 0 0 0,-1 0 0 0 0,0 0 0 0 0,1 0 0 0 0,-1 0 0 0 0,0 0 0 0 0,0 0-1 0 0,0 3 1 0 0,1-1 0 0 0,-1 0 0 0 0,1 0 0 0 0,0 1 0 0 0,0-1 0 0 0,0 0 0 0 0,1 0 0 0 0,0 0 0 0 0,-1 0 0 0 0,3 3 0 0 0,-3-5 1 0 0,0 0-1 0 0,-1 0 0 0 0,1 0 0 0 0,-1 0 0 0 0,0 0 0 0 0,1 0 0 0 0,-1 0 1 0 0,0 1-1 0 0,0-1 0 0 0,0 0 0 0 0,-1 1 0 0 0,1 8 9 0 0,0-7 2 0 0,1 0-1 0 0,-1 0 1 0 0,1 1 0 0 0,0-1-1 0 0,0 0 1 0 0,0 0 0 0 0,1 0-1 0 0,0 0 1 0 0,-1 0 0 0 0,3 3-11 0 0,-3-4 8 0 0,0 0 1 0 0,0 0-1 0 0,0 0 1 0 0,-1 1-1 0 0,1-1 1 0 0,-1 0 0 0 0,0 0-1 0 0,0 1 1 0 0,0-1-1 0 0,-1 0 1 0 0,1 1-1 0 0,-1-1-8 0 0,0 1 6 0 0,1-1 0 0 0,-1 0-1 0 0,1 0 1 0 0,0 1 0 0 0,0-1-1 0 0,0 0 1 0 0,1 0 0 0 0,-1 1-1 0 0,1-1 1 0 0,0 0 0 0 0,0 0-1 0 0,0 1-5 0 0,10 13 12 0 0,-8-3 47 0 0,-3-5 4 0 0,0-4-58 0 0,0-2 7 0 0,0 0 57 0 0,0-3 5 0 0,0 0-26 0 0,0 0-92 0 0,0 0-40 0 0,0 0-130 0 0,0 0 101 0 0,0 0-61 0 0,0 0-81 0 0,0 0 79 0 0,0 0-39 0 0,0 0-41 0 0,0 0-39 0 0,0 0-399 0 0,1 0 97 0 0,-1 0-55 0 0,2 0-764 0 0,2 0-603 0 0,6 0-1142 0 0</inkml:trace>
  <inkml:trace contextRef="#ctx0" brushRef="#br0" timeOffset="1099.74">1262 324 7256 0 0,'0'0'165'0'0,"0"0"22"0"0,-2 0 7 0 0,-3 0-41 0 0,-22 0-100 0 0,13 0-10 0 0,6 0 73 0 0,4 0 129 0 0,-7 0 417 0 0,-11 0 309 0 0,5 0-378 0 0,3 0-159 0 0,-1 0-73 0 0,2 4-125 0 0,-2 6 15 0 0,9-7-19 0 0,6-3-224 0 0,-1 0 1 0 0,1 0 0 0 0,-1 0-1 0 0,1 0 1 0 0,-1 0-1 0 0,1 0 1 0 0,-1 0 0 0 0,1 0-1 0 0,0 0 1 0 0,-1 1 0 0 0,1-1-1 0 0,-1 0 1 0 0,1 0-1 0 0,-1 0 1 0 0,1 0 0 0 0,0 1-1 0 0,-1-1 1 0 0,1 0 0 0 0,-1 0-1 0 0,1 1 1 0 0,0-1-1 0 0,-1 0 1 0 0,1 1 0 0 0,0-1-1 0 0,0 0 1 0 0,-1 1 0 0 0,1-1-1 0 0,0 1 1 0 0,0-1 0 0 0,-1 0-1 0 0,1 1-8 0 0,-5 7 98 0 0,-9-3 23 0 0,10-2-87 0 0,1-1 0 0 0,0 1-1 0 0,-1-1 1 0 0,1 1 0 0 0,0 0 0 0 0,0 0-1 0 0,1 1-33 0 0,-2 1 19 0 0,2-2-34 0 0,-11 23 90 0 0,9-17-63 0 0,1 6 26 0 0,3-14-34 0 0,0 1-1 0 0,0 0 0 0 0,0 0 0 0 0,0-1 0 0 0,-1 1 0 0 0,1 0 0 0 0,0 0 0 0 0,-1-1 1 0 0,0 3-4 0 0,-4 4 0 0 0,4-6 0 0 0,-1-1 0 0 0,2 1 0 0 0,-1-1 0 0 0,0 1 0 0 0,0 0 0 0 0,0-1 0 0 0,1 1 0 0 0,-1 0 0 0 0,1-1 0 0 0,-1 1 0 0 0,1 0 0 0 0,0 0 0 0 0,0 0 0 0 0,0 0 0 0 0,0 1 0 0 0,0 76 0 0 0,0-75 0 0 0,0-1 0 0 0,0 1 0 0 0,1-1 0 0 0,-1 1 0 0 0,1-1 0 0 0,0 0 0 0 0,0 1 0 0 0,0-1 0 0 0,0 0 0 0 0,2 3 0 0 0,2 5 0 0 0,1 12-12 0 0,8 8-36 0 0,-11-24 42 0 0,13 21 35 0 0,-15-26-15 0 0,0-1-1 0 0,1 1 1 0 0,-1-1-1 0 0,0 1 1 0 0,1-1-1 0 0,-1 0 1 0 0,1 0-1 0 0,-1 0 1 0 0,2 1-14 0 0,31 15 459 0 0,-32-17-430 0 0,0 1 0 0 0,0 0 1 0 0,0-1-1 0 0,0 1 1 0 0,0-1-1 0 0,1 0 1 0 0,-1 0-1 0 0,0 0 0 0 0,0 0 1 0 0,0 0-1 0 0,1 0-29 0 0,8-1 81 0 0,2 2-19 0 0,13 0 81 0 0,-22-1-101 0 0,0 0 1 0 0,1-1-1 0 0,-1 1 0 0 0,1-1 1 0 0,2-1-43 0 0,-1 0 22 0 0,18-7 135 0 0,-20 8-109 0 0,0-1 0 0 0,1 0 0 0 0,-1 0 0 0 0,0-1 0 0 0,0 1 0 0 0,0-1 0 0 0,2-3-48 0 0,3-2 85 0 0,-6 5-44 0 0,1 0 1 0 0,-1-1-1 0 0,1 0 1 0 0,-1 1 0 0 0,0-1-1 0 0,0-1-41 0 0,9-22 240 0 0,-10 23-210 0 0,-1-1 0 0 0,0 1-1 0 0,0-1 1 0 0,0 1 0 0 0,0-1-1 0 0,-1 1 1 0 0,1-3-30 0 0,-1 5 12 0 0,0 0 0 0 0,0 0 1 0 0,0 0-1 0 0,1 0 0 0 0,-1 0 0 0 0,1 0 0 0 0,-1 0 0 0 0,1 0 1 0 0,0 0-1 0 0,0 0 0 0 0,1-1-12 0 0,2-9 66 0 0,-8 0-2 0 0,3 10-55 0 0,0 0 0 0 0,0 1 0 0 0,0-1 0 0 0,0 0 0 0 0,1 0 0 0 0,-1 0 0 0 0,1 0 0 0 0,-1 0 0 0 0,1 0 0 0 0,0 0 0 0 0,0-2-9 0 0,-1-2 2 0 0,1 1 0 0 0,-1-1 0 0 0,0 0-1 0 0,-1 1 1 0 0,1-1 0 0 0,-1 1 0 0 0,0 0 0 0 0,-1-1 0 0 0,1 1 0 0 0,-1 0 0 0 0,0 0 0 0 0,0 1 0 0 0,-1-1 0 0 0,-3-3-2 0 0,-1-2-87 0 0,-1-6-178 0 0,0 0-46 0 0,1 6 144 0 0,5 7 126 0 0,0 0-60 0 0,-4-3-214 0 0,-3-5-326 0 0,7 7 405 0 0,0 1 68 0 0,1-1 109 0 0,2 3-6 0 0,-1-1-1 0 0,1 1 1 0 0,-1-1 0 0 0,1 1-1 0 0,0-1 1 0 0,-1 1 0 0 0,1-1-1 0 0,0 1 1 0 0,0-1 0 0 0,0 0 65 0 0</inkml:trace>
  <inkml:trace contextRef="#ctx0" brushRef="#br0" timeOffset="1482.56">1535 324 9272 0 0,'0'0'208'0'0,"0"0"33"0"0,0 0 14 0 0,0 3-42 0 0,0 19-173 0 0,0-8 107 0 0,0-3 132 0 0,0 5 251 0 0,3-11-27 0 0,8 7-9 0 0,-8-7-36 0 0,-3-1-303 0 0,0-2-88 0 0,0 0 0 0 0,0 0-1 0 0,0 0 1 0 0,0 0-1 0 0,0 0 1 0 0,0 0-1 0 0,0 0 1 0 0,1 0-1 0 0,-1 0 1 0 0,1 0 0 0 0,0 1-67 0 0,6 2 284 0 0,-6-5-268 0 0,-1 0 1 0 0,1 0-1 0 0,-1 1 1 0 0,0-1-1 0 0,1 0 1 0 0,-1 0-1 0 0,1 1 1 0 0,-1-1-1 0 0,1 1 1 0 0,-1-1-1 0 0,0 0 1 0 0,1 1 0 0 0,-1-1-1 0 0,0 1 1 0 0,0-1-1 0 0,1 1 1 0 0,-1-1-1 0 0,0 1 1 0 0,0-1-1 0 0,0 1 1 0 0,1-1-1 0 0,-1 1 1 0 0,0-1 0 0 0,0 1-1 0 0,0-1 1 0 0,0 1-1 0 0,0 0 1 0 0,0-1-1 0 0,0 1 1 0 0,0-1-1 0 0,0 1 1 0 0,-1 0-17 0 0,1 13 363 0 0,3-8-3 0 0,8 8-12 0 0,-5 0-52 0 0,1-9-121 0 0,-6-5-163 0 0,-1 0-1 0 0,1 0 0 0 0,-1 1 0 0 0,1-1 0 0 0,-1 0 0 0 0,0 1 0 0 0,1-1 0 0 0,-1 0 1 0 0,1 1-1 0 0,-1-1 0 0 0,0 1 0 0 0,1-1 0 0 0,-1 1 0 0 0,0-1 0 0 0,0 0 0 0 0,1 1 1 0 0,-1-1-1 0 0,0 1 0 0 0,0-1 0 0 0,0 1 0 0 0,1-1 0 0 0,-1 1 0 0 0,0 0 0 0 0,0-1 1 0 0,0 1-1 0 0,0-1 0 0 0,0 1 0 0 0,0-1 0 0 0,0 1 0 0 0,0-1 0 0 0,0 1 1 0 0,-1 0-12 0 0,5 15 238 0 0,7-1-7 0 0,-9-9-37 0 0,-2 5-2 0 0,0-8-6 0 0,3 0-30 0 0,9 8-18 0 0,-10-8-2 0 0,-2-3-1 0 0,0 0-6 0 0,0 0-1 0 0,0 0 0 0 0,0 0 3 0 0,0 0 10 0 0,0 0 3 0 0,0-3 0 0 0,1-1-88 0 0,-1 1-36 0 0,0 1 1 0 0,0-1-1 0 0,0 1 1 0 0,0-1-1 0 0,0 1 1 0 0,-1-1-1 0 0,1 1 1 0 0,-1-1-1 0 0,0-1-20 0 0,-5-5 49 0 0,-1-4 25 0 0,5-2 61 0 0,3 13-132 0 0,-1 0 0 0 0,0 1 0 0 0,-1-1 0 0 0,1 0 0 0 0,0 0 1 0 0,0 1-1 0 0,-1-1 0 0 0,1 0 0 0 0,-1 1 0 0 0,1-1 0 0 0,-1 0 0 0 0,0 1 0 0 0,0-1 1 0 0,0 0-4 0 0,-6-15 32 0 0,5 10-8 0 0,1 0 0 0 0,1-1 0 0 0,-1 1 0 0 0,1-3-24 0 0,-1 0 37 0 0,2-1-15 0 0,14-20 39 0 0,-10 20-57 0 0,2-3-48 0 0,-2 5 14 0 0,-3 4 23 0 0,-2 4 5 0 0,1 1-1 0 0,-1-1 0 0 0,0 0 0 0 0,1 1 0 0 0,-1-1 0 0 0,0 0 0 0 0,1 1 0 0 0,-1-1 0 0 0,1 0 0 0 0,-1 1 0 0 0,1-1 0 0 0,-1 1 0 0 0,1-1 0 0 0,-1 1 0 0 0,1-1 0 0 0,0 1 0 0 0,-1 0 0 0 0,1-1 0 0 0,0 1 0 0 0,-1 0 1 0 0,1-1-1 0 0,0 1 3 0 0,5-3-18 0 0,-5 3 16 0 0,0-1 0 0 0,0 0 0 0 0,1 0 0 0 0,-1 0 0 0 0,0 0-1 0 0,0 0 1 0 0,0 0 0 0 0,0 0 0 0 0,0 0 0 0 0,0 0 0 0 0,-1-1 0 0 0,2 0 2 0 0,7-10-40 0 0,7 5 25 0 0,-14 7 15 0 0,1-1 0 0 0,-1 1 0 0 0,0-1 1 0 0,1 0-1 0 0,-1 0 0 0 0,0 0 0 0 0,0 0 0 0 0,0-1 0 0 0,0 1 0 0 0,0-1 0 0 0,0 1 0 0 0,1-2 0 0 0,0 0 0 0 0,1 0-1 0 0,0-1 0 0 0,0 2 0 0 0,1-1 0 0 0,-1 0 0 0 0,0 1 0 0 0,1 0 0 0 0,0 0 1 0 0,9-4-40 0 0,0 2-39 0 0,4-3-105 0 0,0 0-116 0 0,-13 4 114 0 0,0 1-87 0 0,0 0-78 0 0,0 0-71 0 0,0 1-62 0 0,-1 0-55 0 0,0-1-45 0 0,0 1-37 0 0,1 0-158 0 0,1-1-437 0 0,3 0-1012 0 0,2 1-1262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09.8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68 7368 0 0,'0'0'165'0'0,"0"0"22"0"0,0 0 10 0 0,0 0-53 0 0,0 0-1 0 0,0 0 57 0 0,0 0 177 0 0,0 0 326 0 0,0 0 29 0 0,0 0-28 0 0,0 0-135 0 0,0 0-60 0 0,0 0-11 0 0,0 0-22 0 0,0 0-84 0 0,0 0-38 0 0,0 0-8 0 0,0 0-24 0 0,0 0-88 0 0,0 0-40 0 0,-3 3-8 0 0,-8 9-4 0 0,8-9-4 0 0,3-1-2 0 0,0 8-63 0 0,0 3 66 0 0,0 1 62 0 0,0 0 58 0 0,0-2-144 0 0,-3-6-16 0 0,2-5-123 0 0,0 0 0 0 0,0 1 0 0 0,-1-1 0 0 0,1 1-1 0 0,0 0 1 0 0,0-1 0 0 0,1 1 0 0 0,-1 0 0 0 0,0 0 0 0 0,0 0-1 0 0,1-1 1 0 0,-1 1 0 0 0,1 1-16 0 0,-2 31 270 0 0,2-27-217 0 0,0 33 53 0 0,0 22-73 0 0,0-60-29 0 0,0 0 0 0 0,1 0 1 0 0,-1 0-1 0 0,0 0 0 0 0,1 0 0 0 0,-1 0 0 0 0,1-1 0 0 0,0 1 0 0 0,0 0 0 0 0,0 0 1 0 0,0-1-1 0 0,0 1 0 0 0,0 0-4 0 0,0-1 5 0 0,0 1 0 0 0,0 0 0 0 0,0-1 0 0 0,0 1 0 0 0,-1 0 0 0 0,1 0 1 0 0,0 0-1 0 0,-1 0 0 0 0,0-1 0 0 0,1 1 0 0 0,-1 0 0 0 0,0 0 0 0 0,0 0-5 0 0,0 101 187 0 0,0-102-180 0 0,0 1-1 0 0,1 0 1 0 0,-1-1 0 0 0,0 1-1 0 0,1 0 1 0 0,-1-1 0 0 0,1 1-1 0 0,-1 0 1 0 0,1-1 0 0 0,0 1 0 0 0,0-1-1 0 0,0 1 1 0 0,0-1-7 0 0,5 14 33 0 0,-2 9-6 0 0,-4 56 208 0 0,-1-54-215 0 0,1 3 50 0 0,0 28 17 0 0,0-6 40 0 0,0-49-47 0 0,0-2-12 0 0,0 0-4 0 0,0 0 2 0 0,0 0-25 0 0,0-2-114 0 0,0-9-85 0 0,0 2-28 0 0,0 0-53 0 0,0 0-104 0 0,0 1-38 0 0,0 0-101 0 0,0 1-117 0 0,0 3 252 0 0,0 0-34 0 0,0 2-15 0 0,0-1-54 0 0,0 0-47 0 0,0 0-43 0 0,0-1-154 0 0,0 0-41 0 0,0-1-187 0 0,0-2-505 0 0</inkml:trace>
  <inkml:trace contextRef="#ctx0" brushRef="#br0" timeOffset="577.91">51 0 7368 0 0,'0'0'165'0'0,"0"0"22"0"0,0 0 10 0 0,0 0 54 0 0,0 0 138 0 0,0 0 56 0 0,0 0 17 0 0,0 0-20 0 0,0 0-88 0 0,0 3-40 0 0,0 8-8 0 0,0-8-16 0 0,0-3-54 0 0,0 0-20 0 0,0 3-6 0 0,0 9-4 0 0,0-10-4 0 0,0-2-2 0 0,0 3 0 0 0,0 9-3 0 0,3-7-12 0 0,9 7-7 0 0,-10-10-2 0 0,1 1 4 0 0,-2-2-152 0 0,0 1-9 0 0,1-1 1 0 0,-1 0-1 0 0,0 0 0 0 0,0 0 1 0 0,1 0-1 0 0,-1 0 0 0 0,1 0 1 0 0,-1-1-1 0 0,2 2-19 0 0,5 0 144 0 0,-3-2-29 0 0,0 1 36 0 0,5 0-15 0 0,2 5 3 0 0,-11-4-119 0 0,1-1 0 0 0,0 0 0 0 0,0 0-1 0 0,0 0 1 0 0,0-1 0 0 0,0 1-1 0 0,0 0 1 0 0,0-1 0 0 0,0 1-1 0 0,0-1 1 0 0,1 0 0 0 0,0 1-20 0 0,-1-1 16 0 0,0 0 1 0 0,-1 0-1 0 0,1 0 1 0 0,0 1-1 0 0,0-1 1 0 0,0 1 0 0 0,0-1-1 0 0,0 1 1 0 0,-1 0-1 0 0,1 0 1 0 0,0 0-1 0 0,-1 0 1 0 0,1 0-17 0 0,0 0 11 0 0,-1 0 0 0 0,1 0 0 0 0,0 0 0 0 0,0 0 0 0 0,-1 0 0 0 0,1-1 0 0 0,0 1 0 0 0,0-1 0 0 0,0 1 0 0 0,0-1 0 0 0,0 0 0 0 0,0 1 0 0 0,0-1-11 0 0,28 2 77 0 0,12 10-8 0 0,-26-7-53 0 0,7 3 5 0 0,1 1 0 0 0,-1 1 1 0 0,21 12-22 0 0,-24-11 16 0 0,-17-10-12 0 0,0 1 0 0 0,0-1 0 0 0,0 1 0 0 0,-1-1 0 0 0,1 1 0 0 0,0 0 0 0 0,-1 0 0 0 0,1 1 0 0 0,-1-1 0 0 0,0 0 0 0 0,0 1 0 0 0,1 0-4 0 0,7 12 17 0 0,0 0 1 0 0,2-1 0 0 0,7 7-18 0 0,-17-19 1 0 0,-1 0 0 0 0,1 0 1 0 0,0 0-1 0 0,-1 1 0 0 0,1-1 0 0 0,-1 0 1 0 0,0 1-1 0 0,0-1 0 0 0,0 1-1 0 0,5 8 10 0 0,8 6 33 0 0,-12-14-37 0 0,0-1 0 0 0,-1 0 0 0 0,1 1 1 0 0,0 0-1 0 0,-1-1 0 0 0,0 1 0 0 0,1 0 0 0 0,-1 0 1 0 0,0 0-1 0 0,0 0 0 0 0,-1 0 0 0 0,1 0 0 0 0,-1 0 1 0 0,1 0-1 0 0,-1 0 0 0 0,0 0 0 0 0,0 0 0 0 0,0 0 1 0 0,-1 2-7 0 0,1 4 18 0 0,0 17 44 0 0,0 34 212 0 0,0-59-263 0 0,0 1 0 0 0,-1 0 1 0 0,1 0-1 0 0,0 0 0 0 0,-1-1 0 0 0,1 1 0 0 0,-1 0 1 0 0,0-1-1 0 0,1 1 0 0 0,-1 0 0 0 0,0-1 0 0 0,0 1 1 0 0,0-1-1 0 0,0 1-11 0 0,-4 7 54 0 0,-6 15 104 0 0,4-1-64 0 0,2-5-36 0 0,3-14-40 0 0,-1 1 0 0 0,1-1 0 0 0,-1 0 0 0 0,0 0 0 0 0,0 0 0 0 0,-1-1 0 0 0,1 1 0 0 0,-1-1 0 0 0,0 0-1 0 0,0 1-17 0 0,-9 8 62 0 0,-21 17 79 0 0,2-7-42 0 0,29-20-90 0 0,-1 1 9 0 0,0 0 0 0 0,0-1-1 0 0,0 0 1 0 0,-1 0 0 0 0,1 0 0 0 0,-1 0 0 0 0,-2 0-18 0 0,-19 13 26 0 0,4-1 49 0 0,1-5-10 0 0,17-7-63 0 0,-1 0 0 0 0,1-1 0 0 0,-1 1 0 0 0,0-1 0 0 0,0 0 0 0 0,0 0 0 0 0,1-1 0 0 0,-3 0-2 0 0,5 0 5 0 0,0 0-1 0 0,-1 1 1 0 0,1-1-1 0 0,0 0 1 0 0,0 1-1 0 0,0-1 1 0 0,0 1-1 0 0,0 0 0 0 0,0-1 1 0 0,0 1-1 0 0,0 0 1 0 0,1 0-1 0 0,-3 1-4 0 0,3-1 1 0 0,-1 0 0 0 0,1 0 0 0 0,-1 0 0 0 0,1 0 0 0 0,-1 0 0 0 0,0-1 0 0 0,1 1 0 0 0,-1-1 0 0 0,0 1 0 0 0,0-1 0 0 0,1 0 0 0 0,-1 0 0 0 0,-1 0-1 0 0,-15 0 45 0 0,-22 0-29 0 0,13 0 30 0 0,3 1-35 0 0,18-2-12 0 0,1-1 1 0 0,-9-10-42 0 0,12 10-28 0 0,1 1-80 0 0,1-1-141 0 0,0-2 150 0 0,0 1-48 0 0,0 0-77 0 0,0 2 85 0 0,0 0-36 0 0,0 0-42 0 0,0 1-37 0 0,0-1-398 0 0,0 1 98 0 0,-1-1-53 0 0,0 1-760 0 0,-4 0-597 0 0,-5 0-1137 0 0</inkml:trace>
  <inkml:trace contextRef="#ctx0" brushRef="#br0" timeOffset="1215.84">648 563 6160 0 0,'0'0'133'0'0,"0"0"23"0"0,0 0 13 0 0,3 0-18 0 0,1 0-114 0 0,23 0-43 0 0,-17 0 23 0 0,-6 0 46 0 0,-1 0 67 0 0,0-3 150 0 0,-2 2-204 0 0,2-2 58 0 0,5-3 79 0 0,-4 5-84 0 0,-1-1 31 0 0,2 2 64 0 0,-1-1 80 0 0,2 1 96 0 0,5 0 90 0 0,-5-3-30 0 0,-5 2-401 0 0,2-2 54 0 0,5-3 87 0 0,-4 4-95 0 0,-1 1 17 0 0,2 0 40 0 0,0 1 53 0 0,0 0 61 0 0,-4 0-257 0 0,0 0-1 0 0,-1 0 1 0 0,1 0 0 0 0,-1 0 0 0 0,1-1 0 0 0,0 1 0 0 0,-1 0 0 0 0,1 0 0 0 0,-1 0 0 0 0,1-1-1 0 0,0 1 1 0 0,-1 0 0 0 0,1-1 0 0 0,-1 1 0 0 0,1 0 0 0 0,-1-1 0 0 0,1 1 0 0 0,-1-1 0 0 0,1 1-1 0 0,-1 0 1 0 0,0-1 0 0 0,1 1 0 0 0,-1-1 0 0 0,1 0-19 0 0,-1 0 19 0 0,1 1 1 0 0,-1-1-1 0 0,1 0 0 0 0,-1 1 0 0 0,1-1 1 0 0,-1 1-1 0 0,1-1 0 0 0,-1 0 0 0 0,1 1 1 0 0,0 0-1 0 0,-1-1 0 0 0,1 1 0 0 0,0-1 1 0 0,0 1-1 0 0,-1 0 0 0 0,1-1 0 0 0,0 1 1 0 0,0 0-1 0 0,-1 0 0 0 0,1 0 0 0 0,0 0 1 0 0,0 0-1 0 0,0 0 0 0 0,-1 0 0 0 0,1 0-19 0 0,14 0 244 0 0,-10-3-20 0 0,7-9-6 0 0,-9 10-1 0 0,-1 2 6 0 0,10 0 1 0 0,-12 0-220 0 0,0 0-1 0 0,0 0 1 0 0,0 0 0 0 0,0 0 0 0 0,0 0 0 0 0,0 0 0 0 0,0 0 0 0 0,1 0 0 0 0,-1 0 0 0 0,0 0 0 0 0,0 0 0 0 0,0 0 0 0 0,0 0 0 0 0,0 0 0 0 0,0 0-1 0 0,0 0 1 0 0,0 0 0 0 0,0 0 0 0 0,1 0 0 0 0,-1 0 0 0 0,0 0 0 0 0,0 0 0 0 0,0 0 0 0 0,0 0 0 0 0,0-1 0 0 0,0 1 0 0 0,0 0 0 0 0,0 0 0 0 0,0 0-1 0 0,0 0 1 0 0,0 0 0 0 0,0 0 0 0 0,1 0 0 0 0,-1 0 0 0 0,0 0 0 0 0,0 0 0 0 0,0 0 0 0 0,0 0 0 0 0,0-1 0 0 0,0 1 0 0 0,0 0 0 0 0,0 0 0 0 0,0 0-1 0 0,0 0 1 0 0,0 0 0 0 0,0 0 0 0 0,0 0 0 0 0,0 0 0 0 0,0 0 0 0 0,0-1 0 0 0,0 1 0 0 0,0 0 0 0 0,0 0 0 0 0,0 0 0 0 0,0 0 0 0 0,0 0 0 0 0,0 0-4 0 0,0-7 108 0 0,3 3-32 0 0,1 1-42 0 0,3 3-47 0 0,-7 0 11 0 0,0 0 1 0 0,0 0-1 0 0,0 0 1 0 0,0 0-1 0 0,0 0 0 0 0,0 0 1 0 0,1 0-1 0 0,-1 0 1 0 0,0 0-1 0 0,0 0 0 0 0,0 0 1 0 0,0 0-1 0 0,0 0 1 0 0,0 0-1 0 0,0 0 0 0 0,0 0 1 0 0,0 0-1 0 0,1 0 1 0 0,-1 0-1 0 0,0 0 1 0 0,0 0-1 0 0,0 0 0 0 0,0 0 1 0 0,0-1-1 0 0,0 1 1 0 0,0 0-1 0 0,0 0 0 0 0,0 0 1 0 0,0 0-1 0 0,0 0 1 0 0,0 0-1 0 0,1 0 0 0 0,-1 0 1 0 0,0 0-1 0 0,0 0 1 0 0,0 0-1 0 0,0 0 0 0 0,0 0 1 0 0,0-1-1 0 0,0 1 1 0 0,0 0-1 0 0,0 0 1 0 0,0 0-1 0 0,0 0 0 0 0,0 0 1 0 0,0 0-1 0 0,0 0 1 0 0,0 0-1 0 0,0 0 0 0 0,0-1 1 0 0,0 1-1 0 0,0 0 1 0 0,0 0-1 0 0,0 0 0 0 0,0 0 1 0 0,0 0-1 0 0,0 0 2 0 0,0-12-98 0 0,0 12 96 0 0,0 0 1 0 0,0 0 0 0 0,0 0 0 0 0,0 0-1 0 0,-1 0 1 0 0,1 0 0 0 0,0 0 0 0 0,0 0 0 0 0,0 0-1 0 0,0-1 1 0 0,0 1 0 0 0,0 0 0 0 0,0 0 0 0 0,0 0-1 0 0,0 0 1 0 0,0 0 0 0 0,1 0 0 0 0,-1 0-1 0 0,0 0 1 0 0,0 0 0 0 0,0-1 0 0 0,0 1 0 0 0,0 0-1 0 0,0 0 1 0 0,0 0 0 0 0,0 0 0 0 0,0 0 0 0 0,0 0-1 0 0,0 0 1 0 0,0 0 0 0 0,0 0 0 0 0,0 0-1 0 0,0 0 1 0 0,0 0 0 0 0,1 0 0 0 0,-1 0 0 0 0,0-1-1 0 0,0 1 1 0 0,0 0 0 0 0,0 0 0 0 0,0 0-1 0 0,0 0 1 0 0,0 0 0 0 0,0 0 0 0 0,0 0 0 0 0,0 0-1 0 0,1 0 1 0 0,-1 0 0 0 0,0 0 0 0 0,0 0 0 0 0,0 0-1 0 0,0 0 1 0 0,0 0 0 0 0,0 0 0 0 0,0 0-1 0 0,0 0 1 0 0,1 1 1 0 0,10-1 44 0 0,-11 0-42 0 0,0 0 0 0 0,0 0-1 0 0,0 0 1 0 0,0 0 0 0 0,0 0 0 0 0,0 0-1 0 0,1 0 1 0 0,-1 0 0 0 0,0 0 0 0 0,0 0-1 0 0,0 0 1 0 0,0 0 0 0 0,0 0-1 0 0,0 0 1 0 0,0 0 0 0 0,0 0 0 0 0,0 0-1 0 0,1 0 1 0 0,-1 0 0 0 0,0 0 0 0 0,0 0-1 0 0,0 0 1 0 0,0-1 0 0 0,0 1 0 0 0,0 0-1 0 0,0 0 1 0 0,0 0 0 0 0,0 0-1 0 0,0 0 1 0 0,0 0 0 0 0,1 0 0 0 0,-1 0-1 0 0,0 0 1 0 0,0 0 0 0 0,0 0 0 0 0,0 0-1 0 0,0 0 1 0 0,0-1 0 0 0,0 1 0 0 0,0 0-1 0 0,0 0 1 0 0,0 0 0 0 0,0 0-1 0 0,0 0 1 0 0,0 0 0 0 0,0 0 0 0 0,0 0-1 0 0,0 0 1 0 0,0-1 0 0 0,0 1 0 0 0,0 0-1 0 0,0 0 1 0 0,0 0 0 0 0,0 0-1 0 0,0 0 1 0 0,0 0 0 0 0,0 0-2 0 0,0-6 69 0 0,0-11 230 0 0,0 14-257 0 0,0 0-61 0 0,0 0 99 0 0,0 3-3 0 0,0-2-10 0 0,0-10-3 0 0,0 12-63 0 0,0 0 0 0 0,0 0 0 0 0,0 0 0 0 0,0 0 0 0 0,0 0 0 0 0,0 0 0 0 0,0 0 1 0 0,0-1-1 0 0,0 1 0 0 0,0 0 0 0 0,0 0 0 0 0,0 0 0 0 0,0 0 0 0 0,0 0 0 0 0,0 0 1 0 0,0 0-1 0 0,0 0 0 0 0,0 0 0 0 0,0-1 0 0 0,0 1 0 0 0,0 0 0 0 0,0 0 0 0 0,0 0 1 0 0,0 0-1 0 0,0 0 0 0 0,0 0 0 0 0,-1 0 0 0 0,1 0 0 0 0,0 0 0 0 0,0 0 0 0 0,0 0 0 0 0,0 0 1 0 0,0-1-1 0 0,0 1 0 0 0,0 0 0 0 0,0 0 0 0 0,0 0 0 0 0,0 0 0 0 0,0 0 0 0 0,-1 0 1 0 0,1 0-1 0 0,0 0 0 0 0,0 0 0 0 0,0 0 0 0 0,0 0 0 0 0,0 0 0 0 0,0 0 0 0 0,0 0 1 0 0,0 0-1 0 0,0 0 0 0 0,-1 0 0 0 0,1 0 0 0 0,0 0 0 0 0,0 0 0 0 0,0 0 0 0 0,0 0 1 0 0,0 0-2 0 0,-1 0 3 0 0,0 0 1 0 0,1 0-1 0 0,-1 0 1 0 0,0 0-1 0 0,0 0 1 0 0,1 0-1 0 0,-1 0 1 0 0,0 0 0 0 0,1 0-1 0 0,-1-1 1 0 0,0 1-1 0 0,0 0 1 0 0,1-1-1 0 0,-1 1 1 0 0,1 0-4 0 0,-6-12 11 0 0,5 12-10 0 0,1-1 0 0 0,-1 1 0 0 0,0 0 0 0 0,1-1 0 0 0,-1 1 0 0 0,0 0 0 0 0,0 0 0 0 0,1 0 0 0 0,-1-1 0 0 0,0 1 0 0 0,0 0 0 0 0,1 0 0 0 0,-1 0 0 0 0,0 0 1 0 0,0 0-2 0 0,1 0 1 0 0,0 0 0 0 0,0 0 0 0 0,0 1 0 0 0,0-1 0 0 0,0 0 0 0 0,0 0 0 0 0,0 0 1 0 0,0 0-1 0 0,0 0 0 0 0,0 0 0 0 0,-1 0 0 0 0,1 0 0 0 0,0 0 0 0 0,0 0 0 0 0,0 0 1 0 0,0 0-1 0 0,0 0 0 0 0,0 0 0 0 0,0-1 0 0 0,0 1 0 0 0,0 0 0 0 0,-1 0 0 0 0,1 0 1 0 0,0 0-1 0 0,0 0 0 0 0,0 0 0 0 0,0 0 0 0 0,0 0 0 0 0,0 0 0 0 0,0 0 0 0 0,0 0 0 0 0,0 0 1 0 0,0 0-1 0 0,0 0 0 0 0,0 0 0 0 0,0-1 0 0 0,0 1 0 0 0,0 0 0 0 0,-1 0 0 0 0,1 0 1 0 0,0 0-1 0 0,0 0 0 0 0,0 0 0 0 0,0 0 0 0 0,0 0 0 0 0,0 0 0 0 0,0-1 0 0 0,0 1 1 0 0,0 0-1 0 0,0 0 0 0 0,0 0 0 0 0,0 0 0 0 0,0 0 0 0 0,0 0 0 0 0,1 0 0 0 0,-1 0 1 0 0,0 0-2 0 0,0-12 32 0 0,0 12-31 0 0,0 0 0 0 0,0 0 0 0 0,0 0 0 0 0,0 0 0 0 0,0 0 0 0 0,0 0 0 0 0,0-1 1 0 0,0 1-1 0 0,0 0 0 0 0,0 0 0 0 0,0 0 0 0 0,0 0 0 0 0,0 0 0 0 0,0 0 0 0 0,0 0 1 0 0,0 0-1 0 0,0 0 0 0 0,0-1 0 0 0,0 1 0 0 0,0 0 0 0 0,0 0 0 0 0,0 0 0 0 0,0 0 1 0 0,0 0-1 0 0,-1 0 0 0 0,1 0 0 0 0,0 0 0 0 0,0 0 0 0 0,0 0 0 0 0,0 0 0 0 0,0 0 0 0 0,0-1 1 0 0,0 1-1 0 0,0 0 0 0 0,0 0 0 0 0,0 0 0 0 0,0 0 0 0 0,0 0 0 0 0,-1 0 0 0 0,1 0 1 0 0,0 0-1 0 0,0 0 0 0 0,0 0 0 0 0,0 0 0 0 0,0 0 0 0 0,0 0 0 0 0,0 0 0 0 0,0 0 1 0 0,0 0-1 0 0,-1 0 0 0 0,1 0 0 0 0,0 0 0 0 0,0 0 0 0 0,0 0 0 0 0,0 0 0 0 0,0 0 1 0 0,0 0-2 0 0,-31 0 26 0 0,30 0-23 0 0,0 0 0 0 0,1 0 0 0 0,-1 0-1 0 0,0 0 1 0 0,0 0 0 0 0,1 0 0 0 0,-1 0-1 0 0,0 0 1 0 0,1 1 0 0 0,-1-1 0 0 0,0 0 0 0 0,1 0-1 0 0,-1 1 1 0 0,1-1 0 0 0,-1 0 0 0 0,0 1 0 0 0,1-1-1 0 0,-1 0 1 0 0,1 1 0 0 0,-1-1 0 0 0,1 1-1 0 0,-1-1 1 0 0,1 1 0 0 0,-1-1 0 0 0,1 1 0 0 0,0-1-1 0 0,-1 1-2 0 0,-5 5 60 0 0,-8-3 51 0 0,11-4-96 0 0,3 1-15 0 0,0 0 1 0 0,0 0-1 0 0,0 0 1 0 0,0 0-1 0 0,-1 0 1 0 0,1 0-1 0 0,0 0 1 0 0,0 0-1 0 0,0 0 1 0 0,0 0-1 0 0,0 0 1 0 0,0 0-1 0 0,0 0 1 0 0,-1 0-1 0 0,1 0 1 0 0,0 0-1 0 0,0 0 1 0 0,0 0-1 0 0,0 0 1 0 0,0 0 0 0 0,0 0-1 0 0,0 0 1 0 0,-1 0-1 0 0,1 0 1 0 0,0 0-1 0 0,0 0 1 0 0,0 0-1 0 0,0 0 1 0 0,0 0-1 0 0,0 0 1 0 0,0 0-1 0 0,-1 0 1 0 0,1 0-1 0 0,0 0 1 0 0,0 0-1 0 0,0 1 1 0 0,0-1-1 0 0,0 0 1 0 0,0 0-1 0 0,0 0 0 0 0,-10 17 29 0 0,0-4-21 0 0,3-6 37 0 0,-22 22-24 0 0,26-24 22 0 0,3 0-34 0 0,1-3-9 0 0,-1 1 0 0 0,0-1 0 0 0,0 1 1 0 0,0-1-1 0 0,-1 1 0 0 0,1-1 0 0 0,-1 1 0 0 0,1-1 1 0 0,-2 3-1 0 0,-3 3 0 0 0,4-6 0 0 0,0-1 0 0 0,0 1 0 0 0,0-1 0 0 0,0 1 0 0 0,1 0 0 0 0,-1-1 0 0 0,0 1 0 0 0,1 0 0 0 0,-1 0 0 0 0,1-1 0 0 0,0 1 0 0 0,-1 0 0 0 0,1 0 0 0 0,0 0 0 0 0,0 117 0 0 0,0-117 2 0 0,0 0 0 0 0,1 0 0 0 0,-1 0 0 0 0,0 0 0 0 0,1 0 1 0 0,-1-1-1 0 0,1 1 0 0 0,0 0 0 0 0,0 0 0 0 0,0 0 0 0 0,0-1 1 0 0,0 1-1 0 0,0 0-2 0 0,0-1 4 0 0,0 1 0 0 0,0 0 0 0 0,0-1 0 0 0,0 1 0 0 0,-1 0 0 0 0,1 0 0 0 0,0 0 0 0 0,-1-1 0 0 0,0 1 0 0 0,1 0 0 0 0,-1 0 0 0 0,0 0 0 0 0,0 0-4 0 0,0-1 4 0 0,0 0 1 0 0,0 0 0 0 0,0 0 0 0 0,1 0-1 0 0,-1-1 1 0 0,0 1 0 0 0,0 0 0 0 0,0 0-1 0 0,1 0 1 0 0,-1-1 0 0 0,1 1 0 0 0,-1 0-1 0 0,0 0 1 0 0,1-1 0 0 0,-1 1 0 0 0,1 0-1 0 0,0-1 1 0 0,-1 1 0 0 0,1 0 0 0 0,-1-1-1 0 0,1 1 1 0 0,0-1 0 0 0,0 1 0 0 0,-1-1-1 0 0,1 1 1 0 0,0-1 0 0 0,0 0 0 0 0,-1 1-1 0 0,2-1-4 0 0,-1 1 6 0 0,1-1 0 0 0,-1 1 0 0 0,0-1-1 0 0,0 1 1 0 0,0 0 0 0 0,0 0 0 0 0,0 0-1 0 0,0 0 1 0 0,0 0 0 0 0,0 0 0 0 0,0 0-1 0 0,0 0 1 0 0,0 0 0 0 0,0 0 0 0 0,0 0-6 0 0,1 5 21 0 0,-2-6-16 0 0,1 1 1 0 0,-1 0-1 0 0,0-1 0 0 0,1 1 1 0 0,-1 0-1 0 0,0-1 0 0 0,1 1 1 0 0,-1 0-1 0 0,1-1 0 0 0,-1 1 1 0 0,1-1-1 0 0,-1 1 0 0 0,1-1 0 0 0,-1 1 1 0 0,1-1-1 0 0,0 1 0 0 0,-1-1 1 0 0,1 0-1 0 0,0 1 0 0 0,-1-1 1 0 0,1 0-1 0 0,0 1-5 0 0,4 1 22 0 0,4 3 16 0 0,-7-3-32 0 0,-1-1 1 0 0,1 0 0 0 0,-1-1 0 0 0,1 1 0 0 0,-1 0-1 0 0,1 0 1 0 0,0-1 0 0 0,0 1 0 0 0,-1-1 0 0 0,1 1-1 0 0,0-1 1 0 0,0 0 0 0 0,-1 0 0 0 0,1 0-7 0 0,22 2 55 0 0,15-2 97 0 0,-13-4-108 0 0,-21 2-35 0 0,5-1 32 0 0,0-1 0 0 0,-1 0 0 0 0,6-3-41 0 0,1-5 12 0 0,-10 7-12 0 0,0 0 0 0 0,0 0 0 0 0,0 1-1 0 0,6-3 2 0 0,0-1-1 0 0,-2 1-8 0 0,0 0-75 0 0,1 1-195 0 0,-2 1 79 0 0,-3 1 65 0 0,8-7-138 0 0,-7 4 128 0 0,-6 6 116 0 0,19-19-578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5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273 103 7688 0 0,'0'0'166'0'0,"0"0"29"0"0,0 0 14 0 0,0-3-25 0 0,-1-4-145 0 0,-5 2-33 0 0,-1 0-13 0 0,4-2 29 0 0,3 3 57 0 0,0 4-79 0 0,0-2 165 0 0,-3-2 187 0 0,2 3-359 0 0,0 0 63 0 0,-1-1 53 0 0,0 0 43 0 0,-1-1 95 0 0,-7-7 562 0 0,6 6-497 0 0,1 1-95 0 0,1 1-88 0 0,-1-1 415 0 0,0 0-52 0 0,-9-6-72 0 0,4 5-174 0 0,0 3 35 0 0,7 1-274 0 0,1 0 0 0 0,0 0 0 0 0,0 0 0 0 0,0 0 0 0 0,0 0 0 0 0,0 0 1 0 0,0 0-1 0 0,0 0 0 0 0,0 0 0 0 0,0 0 0 0 0,0 0 0 0 0,-1 0 0 0 0,1 0 0 0 0,0 0 0 0 0,0 0 0 0 0,0 0 0 0 0,0 0 1 0 0,0 0-1 0 0,0 0 0 0 0,0 0 0 0 0,0 0 0 0 0,0 0 0 0 0,-1 0 0 0 0,1 0 0 0 0,0 0 0 0 0,0 0 0 0 0,0 0 0 0 0,0 0 0 0 0,0 0 1 0 0,0-1-1 0 0,0 1 0 0 0,0 0 0 0 0,0 0 0 0 0,0 0 0 0 0,0 0 0 0 0,0 0 0 0 0,0 0 0 0 0,0 0 0 0 0,0 0 0 0 0,0 0 1 0 0,0 0-1 0 0,0 0 0 0 0,-1-1 0 0 0,1 1 0 0 0,0 0 0 0 0,0 0 0 0 0,0 0 0 0 0,0 0 0 0 0,0 0 0 0 0,0 0 0 0 0,1 0 0 0 0,-1 0 1 0 0,0 0-1 0 0,0-1 0 0 0,0 1 0 0 0,0 0 0 0 0,0 0-7 0 0,0 0 17 0 0,0-1 0 0 0,0 0 0 0 0,0 1 0 0 0,0-1 0 0 0,-1 1 0 0 0,1-1 0 0 0,0 1 1 0 0,0-1-1 0 0,0 1 0 0 0,0-1 0 0 0,-1 1 0 0 0,1-1 0 0 0,0 1 0 0 0,0 0 0 0 0,-1-1 0 0 0,1 1 0 0 0,0-1 0 0 0,-1 1 0 0 0,1 0 1 0 0,-1-1-18 0 0,-10-3 400 0 0,-24 3 470 0 0,15 2-429 0 0,9-1-338 0 0,-7 0-2 0 0,13 3-27 0 0,-10 8-14 0 0,1-5-48 0 0,9 5-12 0 0,0-9 0 0 0,2-1 0 0 0,-7 16 0 0 0,-1 5-6 0 0,10-21 7 0 0,1-1-1 0 0,-1 1 1 0 0,1 0-1 0 0,-1 0 0 0 0,1-1 1 0 0,0 1-1 0 0,-1 0 1 0 0,1-1-1 0 0,0 1 0 0 0,0 0 1 0 0,-1 0-1 0 0,1 0 0 0 0,0-1 1 0 0,0 1-1 0 0,0 0 1 0 0,0 0-1 0 0,0 0 0 0 0,0 0 1 0 0,0-1-1 0 0,0 2 0 0 0,2 27-74 0 0,-2-27 72 0 0,0-1 1 0 0,0 1 0 0 0,0-1 0 0 0,1 1 0 0 0,-1 0 0 0 0,0-1 0 0 0,0 1 0 0 0,1-1 0 0 0,-1 1 0 0 0,1-1 1 0 0,13 16-43 0 0,-8-11 35 0 0,-1-1 3 0 0,11 11-44 0 0,-9-9 26 0 0,-4-4 15 0 0,0-1 1 0 0,0 0-1 0 0,0 0 0 0 0,1 0 1 0 0,-1 0-1 0 0,1 0 8 0 0,-1-1-1 0 0,-1 0 1 0 0,0 0-1 0 0,0 0 1 0 0,-1 0-1 0 0,1 0 1 0 0,0 0-1 0 0,0 1 0 0 0,0-1 1 0 0,-1 1-1 0 0,1-1 1 0 0,-1 1-1 0 0,1 0 1 0 0,0 0 0 0 0,3 10 0 0 0,-5-10 0 0 0,0-1 0 0 0,1 0 0 0 0,-1 0 0 0 0,1 0 0 0 0,-1 0 0 0 0,1 1 0 0 0,0-1 0 0 0,-1 0 0 0 0,1 0 0 0 0,0 0 0 0 0,0 0 0 0 0,0 0 0 0 0,0 0 0 0 0,0-1 0 0 0,0 1 0 0 0,0 0 0 0 0,0 0 0 0 0,1 0 0 0 0,49 21 0 0 0,-39-15 1 0 0,1 1 38 0 0,13 6 73 0 0,-12-8-46 0 0,-8 5-52 0 0,2-8-13 0 0,-8-3-1 0 0,0 0 0 0 0,0 0 0 0 0,0 0 0 0 0,0 0-1 0 0,1 0 1 0 0,-1 0 0 0 0,0 0 0 0 0,0 1 0 0 0,0-1 0 0 0,1 0 0 0 0,-1 0-1 0 0,0 0 1 0 0,0 0 0 0 0,0 0 0 0 0,0 0 0 0 0,1 0 0 0 0,-1 0 0 0 0,0 0-1 0 0,0 1 1 0 0,0-1 0 0 0,0 0 0 0 0,0 0 0 0 0,1 0 0 0 0,-1 0-1 0 0,0 0 1 0 0,0 1 0 0 0,0-1 0 0 0,0 0 0 0 0,0 0 0 0 0,0 0 0 0 0,0 1-1 0 0,0-1 1 0 0,0 0 0 0 0,0 0 0 0 0,0 0 0 0 0,0 0 0 0 0,0 1 0 0 0,2 9 23 0 0,-2 9 32 0 0,0-19-52 0 0,0 1-1 0 0,0-1 0 0 0,0 1 1 0 0,0 0-1 0 0,0-1 0 0 0,1 1 1 0 0,-2-1-1 0 0,1 1 0 0 0,0-1 1 0 0,0 1-1 0 0,0-1 1 0 0,0 1-1 0 0,0-1 0 0 0,0 1 1 0 0,0-1-1 0 0,-1 1 0 0 0,1-1 1 0 0,0 1-1 0 0,0-1 0 0 0,-1 1 1 0 0,1-1-1 0 0,0 1 1 0 0,-1-1-1 0 0,1 0 0 0 0,-1 1 1 0 0,1-1-1 0 0,0 0 0 0 0,-1 1 1 0 0,1-1-1 0 0,-1 0 0 0 0,1 1 1 0 0,-1-1-3 0 0,-6 5 42 0 0,2 2-1 0 0,5-7-38 0 0,0 1-1 0 0,-1-1 0 0 0,1 1 1 0 0,0-1-1 0 0,-1 1 0 0 0,1-1 1 0 0,0 0-1 0 0,-1 1 0 0 0,1-1 1 0 0,-1 1-1 0 0,1-1 1 0 0,0 0-1 0 0,-1 1 0 0 0,1-1 1 0 0,-1 0-1 0 0,1 0 0 0 0,-1 1 1 0 0,1-1-1 0 0,-1 0 0 0 0,1 0 1 0 0,-1 0-1 0 0,1 0 1 0 0,-1 0-1 0 0,1 0 0 0 0,-1 0 1 0 0,1 1-1 0 0,-1-1 0 0 0,0-1 1 0 0,1 1-1 0 0,-1 0 0 0 0,1 0 1 0 0,-1 0-3 0 0,0 0 0 0 0,0 0 1 0 0,1 0-1 0 0,-1 0 1 0 0,0 0-1 0 0,0 0 1 0 0,1 0-1 0 0,-1 0 0 0 0,0 0 1 0 0,1 1-1 0 0,-1-1 1 0 0,0 0-1 0 0,0 0 1 0 0,1 1-1 0 0,-1-1 1 0 0,0 0-1 0 0,1 1 0 0 0,-1-1 1 0 0,1 1-1 0 0,-1-1 1 0 0,1 1-1 0 0,-1-1 1 0 0,1 1-1 0 0,-1-1 1 0 0,1 1-1 0 0,-1 0 0 0 0,1-1 0 0 0,-1 1 0 0 0,1 0 0 0 0,0-1 0 0 0,-1 1 0 0 0,1 0 0 0 0,-1-1 0 0 0,1 1 0 0 0,-1-1 0 0 0,0 1 0 0 0,1-1 0 0 0,-1 0 0 0 0,1 1 0 0 0,-1-1 0 0 0,0 0 0 0 0,1 1 0 0 0,-1-1 0 0 0,0 0 0 0 0,1 1 0 0 0,-1-1 0 0 0,0 0 0 0 0,0 0 0 0 0,1 0 0 0 0,-1 0 0 0 0,0 0 0 0 0,0 0 0 0 0,1 0 0 0 0,-1 0 0 0 0,-58 0 2 0 0,33 0 49 0 0,13-2-64 0 0,3-3-89 0 0,-4-2-111 0 0,10 6 120 0 0,1 1 36 0 0,-8 0-14 0 0,5 0 24 0 0,1 0-47 0 0,1-1-7 0 0,1 1-41 0 0,0-1-13 0 0,-1 1-37 0 0,1-1-42 0 0,0-1-47 0 0,1 1-29 0 0,0 0-52 0 0,0-1-45 0 0,0 0-39 0 0,-2-1-543 0 0,-1 1-91 0 0,-2 0-746 0 0,-3 1-1028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14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81 7344 0 0,'0'0'165'0'0,"0"0"22"0"0,0 0 9 0 0,-3-3-20 0 0,-7-10-140 0 0,7 6-46 0 0,3 7 9 0 0,0-1 1 0 0,-1 1 0 0 0,1-1 0 0 0,0 1 0 0 0,0-1 0 0 0,0 1 0 0 0,-1 0 0 0 0,1-1 0 0 0,0 1 0 0 0,0-1 0 0 0,-1 1 0 0 0,1 0-1 0 0,0-1 1 0 0,-1 1 0 0 0,1 0 0 0 0,-1-1 0 0 0,1 1 0 0 0,0 0 0 0 0,-1-1 0 0 0,-3 1 38 0 0,-2-1 36 0 0,-3 0 163 0 0,4-4 263 0 0,1-2-61 0 0,0 4-88 0 0,-3-1-41 0 0,0 1-39 0 0,0-1-38 0 0,3 2-60 0 0,-4 0 68 0 0,0 2-41 0 0,-7-3 150 0 0,6-2-191 0 0,8 4-125 0 0,0 0 0 0 0,-1 0 0 0 0,1 1-1 0 0,-1-1 1 0 0,1 0 0 0 0,-1 0 0 0 0,1 1-1 0 0,-1-1 1 0 0,1 1 0 0 0,-1 0 0 0 0,0-1-1 0 0,1 1 1 0 0,-1 0 0 0 0,0 0-34 0 0,-8 0 142 0 0,7-1-113 0 0,0 1 0 0 0,0 0-1 0 0,1-1 1 0 0,-1 2 0 0 0,0-1 0 0 0,0 0-1 0 0,0 0 1 0 0,0 1 0 0 0,1 0 0 0 0,-1-1 0 0 0,-1 2-29 0 0,0 4 80 0 0,4-5-76 0 0,-1-1 0 0 0,1 0 0 0 0,0 1-1 0 0,0-1 1 0 0,-1 1 0 0 0,1-1-1 0 0,0 0 1 0 0,-1 1 0 0 0,1-1-1 0 0,0 1 1 0 0,-1-1 0 0 0,1 0-1 0 0,-1 0 1 0 0,1 1 0 0 0,0-1-1 0 0,-1 0 1 0 0,1 0 0 0 0,-1 1-1 0 0,1-1 1 0 0,-1 0 0 0 0,1 0-1 0 0,-1 0 1 0 0,1 0 0 0 0,-1 0 0 0 0,1 0-1 0 0,-1 0 1 0 0,1 0 0 0 0,-1 0-1 0 0,1 0 1 0 0,-1 0 0 0 0,1 0-1 0 0,-1 0-3 0 0,-9-1 42 0 0,-18 1 14 0 0,21 3-8 0 0,2 8-32 0 0,-6-6-16 0 0,6 6 0 0 0,-5-6 0 0 0,9-4 0 0 0,1-1 0 0 0,-1 1 0 0 0,1 0 0 0 0,0 0 0 0 0,0 0 0 0 0,-1-1 0 0 0,1 1 0 0 0,0 0 0 0 0,0 0 0 0 0,0 0 0 0 0,0 0 0 0 0,0 0 0 0 0,0-1 0 0 0,0 2 0 0 0,0-1 0 0 0,0 0 0 0 0,0 0 0 0 0,0-1 0 0 0,0 1 0 0 0,0 0 0 0 0,0 0 0 0 0,0 0 0 0 0,0 0 0 0 0,1 0 0 0 0,-1-1 0 0 0,0 1 0 0 0,0 0 0 0 0,1 0 0 0 0,0 0 0 0 0,28 15 0 0 0,-16-9 0 0 0,-4-4 0 0 0,-1 1 0 0 0,0 1 0 0 0,-1 0 0 0 0,1 0 0 0 0,-1 0 0 0 0,0 1 0 0 0,4 4 0 0 0,-9-9 0 0 0,0 1 0 0 0,0-1 0 0 0,0 1 0 0 0,0-1 0 0 0,0 0 0 0 0,0 0 0 0 0,0 0 0 0 0,0 0 0 0 0,0 0 0 0 0,0-1 0 0 0,0 1 0 0 0,1-1 0 0 0,0 1 0 0 0,-1-1 0 0 0,0 1 0 0 0,0-1 0 0 0,0 0 0 0 0,0 1 0 0 0,0 0 0 0 0,-1-1 0 0 0,1 1 0 0 0,0 0 0 0 0,0 0 0 0 0,-1 0 0 0 0,1 0 0 0 0,0 0 0 0 0,-1 1 0 0 0,1-1 0 0 0,-1 0 0 0 0,0 1 0 0 0,1-1 0 0 0,-1 1 0 0 0,1 0 0 0 0,1 4 0 0 0,1-1 0 0 0,0 0 0 0 0,1 0 0 0 0,0 0 0 0 0,-1-1 0 0 0,1 1 0 0 0,1-1 0 0 0,2 2 0 0 0,-3-3-8 0 0,0 1 0 0 0,0 0 0 0 0,-1 1 0 0 0,3 2 8 0 0,-2-2-8 0 0,-1-1 0 0 0,1 1 0 0 0,-1-1 0 0 0,5 2 8 0 0,2 1-1 0 0,-6-4 2 0 0,-1-1 0 0 0,1 1 0 0 0,-1 0 0 0 0,1 0 0 0 0,-1 1 1 0 0,0-1-1 0 0,-1 1 0 0 0,1 0 0 0 0,-1 0 0 0 0,3 3-1 0 0,-2 4 34 0 0,-3-9-25 0 0,0 0 1 0 0,1 1-1 0 0,-1-1 0 0 0,0 0 1 0 0,0 0-1 0 0,1 0 1 0 0,0 0-1 0 0,-1 0 1 0 0,1 0-10 0 0,7 9 51 0 0,8 20 130 0 0,-14-26-150 0 0,-2-2-14 0 0,-1-1 1 0 0,1 0 0 0 0,-1 0-1 0 0,1 1 1 0 0,-1-1 0 0 0,0 0-1 0 0,0 1 1 0 0,0-1 0 0 0,0 2-18 0 0,0 0 46 0 0,-3 2 119 0 0,-8 7 26 0 0,6 0 8 0 0,-5-8 5 0 0,4 6 17 0 0,-4-6 10 0 0,8-1-145 0 0,-4 2 60 0 0,-5-3-38 0 0,-31-2 231 0 0,19-2-238 0 0,-6-2-89 0 0,3-7-2 0 0,12 6-55 0 0,5 4-54 0 0,8 0 86 0 0,0 1 0 0 0,0-1 0 0 0,0 0 0 0 0,1 0 0 0 0,-1 0 0 0 0,0 0 0 0 0,0 0 0 0 0,0 0 0 0 0,0-1 1 0 0,0 1-1 0 0,0 0 0 0 0,0 0 0 0 0,1-1 0 0 0,-1 1 0 0 0,0 0 13 0 0,-12-11-226 0 0,10 9-9 0 0,0 1 81 0 0,-1 0 33 0 0,-1 2 7 0 0,4-1 40 0 0,1 0 12 0 0,0 1 52 0 0,0-1 0 0 0,0 0 0 0 0,0 0 0 0 0,-1 0 0 0 0,1 0 0 0 0,0 0 0 0 0,0 0 0 0 0,0 0 0 0 0,0 0 0 0 0,0 0 0 0 0,0 0 0 0 0,0 0 0 0 0,0 0 0 0 0,0 0 0 0 0,0 0 0 0 0,-1 0 0 0 0,1 0 0 0 0,0 0 0 0 0,0 0 0 0 0,0 0 0 0 0,0 0 1 0 0,0-1-1 0 0,0 1 0 0 0,0 0 0 0 0,0 0 0 0 0,0 0 0 0 0,0 0 0 0 0,0 0 0 0 0,0 0 0 0 0,-1 0 0 0 0,1 0 0 0 0,0 0 0 0 0,0 0 0 0 0,0 0 0 0 0,0 0 0 0 0,0 0 0 0 0,0 0 0 0 0,0-1 0 0 0,0 1 0 0 0,0 0 0 0 0,0 0 0 0 0,0 0 0 0 0,0 0 0 0 0,0 0 0 0 0,0 0 0 0 0,0 0 0 0 0,0 0 0 0 0,0 0 0 0 0,0 0 0 0 0,0-1 0 0 0,0 1 0 0 0,0 0 0 0 0,0 0 0 0 0,0 0 0 0 0,0 0 0 0 0,0 0 0 0 0,0 0 10 0 0,0-13-589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5.6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 11072 0 0,'0'0'324'0'0,"0"0"-3"0"0,0 0-238 0 0,-2 0-49 0 0,-5 0-6 0 0,2 0 28 0 0,3 0 59 0 0,1 0 136 0 0,1 0 235 0 0,0 0 24 0 0,0 0-215 0 0,0 0-132 0 0,0 0-45 0 0,0 0-1 0 0,0 0 19 0 0,0 0-21 0 0,3 0-22 0 0,-1 0-93 0 0,0 0-31 0 0,0 0-28 0 0,-1 1-40 0 0,0-1-22 0 0,1 0-41 0 0,-1 1-45 0 0,0 0-53 0 0,-1 0-55 0 0,1 0-51 0 0,-1 0-47 0 0,1 0-40 0 0,-1 1-135 0 0,0 0-40 0 0,0 0-164 0 0,0 2-439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6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325 103 5960 0 0,'0'0'132'0'0,"0"0"17"0"0,3 0 12 0 0,-2 0-151 0 0,-1 0 0 0 0,1 0-1 0 0,0 0 1 0 0,0 0-1 0 0,-1 0 1 0 0,1 0 0 0 0,0 0-1 0 0,0 0 1 0 0,-1-1-1 0 0,1 1 1 0 0,0 0 0 0 0,-1 0-1 0 0,1-1 1 0 0,0 1-1 0 0,-1-1-9 0 0,3-4 38 0 0,0-1 50 0 0,1 4 68 0 0,3 1 182 0 0,-7 1-338 0 0,0 0 12 0 0,1 0-1 0 0,-1 0 1 0 0,0 0-1 0 0,0 0 1 0 0,0 0-1 0 0,0 0 0 0 0,0 0 1 0 0,0 0-1 0 0,0 0 1 0 0,0 0-1 0 0,0 0 0 0 0,1 0 1 0 0,-1 0-1 0 0,0 0 1 0 0,0 0-1 0 0,0 0 0 0 0,0 0 1 0 0,0 0-1 0 0,0 0 1 0 0,0 0-1 0 0,0 0 1 0 0,0 0-1 0 0,0 0 0 0 0,1 0 1 0 0,-1 0-1 0 0,0 0 1 0 0,0 0-1 0 0,0 0 0 0 0,0 0 1 0 0,0 0-1 0 0,0 0 1 0 0,0 0-1 0 0,0 0 1 0 0,0-1-1 0 0,0 1 0 0 0,0 0 1 0 0,0 0-1 0 0,0 0 1 0 0,0 0-1 0 0,0 0 0 0 0,0 0 1 0 0,0 0-1 0 0,0 0 1 0 0,0 0-1 0 0,0 0 1 0 0,0-1-1 0 0,0 1 0 0 0,0 0 1 0 0,0 0-1 0 0,0 0 1 0 0,0 0-1 0 0,0 0 0 0 0,0 0 1 0 0,0 0-1 0 0,0 0 1 0 0,0 0-1 0 0,0-1-11 0 0,0-1 236 0 0,0 1-96 0 0,1-1-78 0 0,-1 1-36 0 0,2-3-27 0 0,-1 3 47 0 0,0 0 87 0 0,0 1-21 0 0,0-1 37 0 0,0 1 19 0 0,0 0 37 0 0,0 0 42 0 0,0-1 43 0 0,1 1 48 0 0,-1 0 52 0 0,1 0 56 0 0,-1 0 58 0 0,-1-3-172 0 0,0 2-318 0 0,0 0 39 0 0,0-2 146 0 0,0-1 129 0 0,0-6 547 0 0,0 7-633 0 0,0 1-118 0 0,0 0-68 0 0,0 1-84 0 0,0 0-99 0 0,0 1 132 0 0,0 0 0 0 0,0 0 1 0 0,0 0-1 0 0,0 0 0 0 0,0-1 1 0 0,0 1-1 0 0,0 0 0 0 0,0 0 1 0 0,1 0-1 0 0,-1 0 1 0 0,0 0-1 0 0,0 0 0 0 0,-1 0 1 0 0,1 0-1 0 0,0 0 0 0 0,0-1 1 0 0,0 1-1 0 0,0 0 0 0 0,0 0 1 0 0,0 0-1 0 0,0 0 0 0 0,0 0 1 0 0,0 0-1 0 0,0 0 0 0 0,0 0 1 0 0,0 0-1 0 0,0 0 1 0 0,0-1-1 0 0,0 1 0 0 0,0 0 1 0 0,0 0-1 0 0,0 0 0 0 0,0 0 1 0 0,-1 0-1 0 0,1 0 0 0 0,0 0 1 0 0,0 0-1 0 0,0 0 0 0 0,0 0 1 0 0,0 0-1 0 0,0 0 1 0 0,0 0-1 0 0,0 0 0 0 0,0 0 1 0 0,0 0-1 0 0,-1 0 0 0 0,1 0 1 0 0,0 0-1 0 0,0 0 0 0 0,0 0 1 0 0,0 0-1 0 0,0 0 0 0 0,0 0 1 0 0,0 0-1 0 0,0 0 1 0 0,0 0-1 0 0,-1 0-5 0 0,-2 0 110 0 0,1 0-62 0 0,0 1 0 0 0,0-1 0 0 0,0 0 0 0 0,0 0 0 0 0,0 0 0 0 0,0-1 0 0 0,0 1 0 0 0,0 0 1 0 0,0-1-1 0 0,0 0 0 0 0,-1 0-48 0 0,-2-6 205 0 0,5 7-194 0 0,0-1 0 0 0,-1 1 1 0 0,1-1-1 0 0,0 1 0 0 0,0-1 0 0 0,-1 1 1 0 0,1 0-1 0 0,0-1 0 0 0,-1 1 0 0 0,1-1 1 0 0,-1 1-1 0 0,1 0 0 0 0,-1-1 0 0 0,1 1 1 0 0,-1 0-1 0 0,1 0 0 0 0,0-1 0 0 0,-1 1 1 0 0,0 0-1 0 0,1 0 0 0 0,-1 0 0 0 0,1 0 1 0 0,-1 0-1 0 0,1 0 0 0 0,-1 0 0 0 0,1-1 1 0 0,-1 2-1 0 0,1-1 0 0 0,-1 0 0 0 0,1 0 1 0 0,-1 0-1 0 0,0 0-11 0 0,-13 0 235 0 0,8-3-3 0 0,5 2-206 0 0,-1 0 0 0 0,0-1 0 0 0,1 1 0 0 0,-1 0 0 0 0,0 0 0 0 0,0 0 0 0 0,1 0 0 0 0,-1 0 0 0 0,0 1 0 0 0,0-1 0 0 0,0 1 0 0 0,0-1 0 0 0,-1 1-26 0 0,-33-2 303 0 0,33 2-280 0 0,-11 0 101 0 0,8 3-59 0 0,-1 3-61 0 0,5-5 5 0 0,0 0 0 0 0,-1 0 0 0 0,1 0 0 0 0,0 0 0 0 0,0-1 0 0 0,-1 1 0 0 0,1 0 0 0 0,0-1 0 0 0,-1 0 0 0 0,0 0-9 0 0,-12 1 12 0 0,13-1-12 0 0,0 0 0 0 0,0 0 0 0 0,0 1 0 0 0,1-1 0 0 0,-1 1 0 0 0,0-1 0 0 0,1 1 0 0 0,-1-1 0 0 0,0 1 0 0 0,1 0 0 0 0,-1 0 0 0 0,0 0 0 0 0,1 0 0 0 0,-1 0 1 0 0,-6 4-1 0 0,-44 18 0 0 0,45-20 0 0 0,3-1 0 0 0,0 0 0 0 0,0-1 0 0 0,1 1 0 0 0,-1 1 0 0 0,1-1 0 0 0,-1 0 0 0 0,1 1 0 0 0,0 0 0 0 0,-1 0 0 0 0,-1 2 0 0 0,4 1 0 0 0,-1-2 0 0 0,-15 6 0 0 0,16-9 0 0 0,0 0 0 0 0,-1-1 0 0 0,1 1 0 0 0,0 0 0 0 0,0 0 0 0 0,0 0 0 0 0,0 0 0 0 0,0 1 0 0 0,0-1 0 0 0,0 0 0 0 0,0 0 0 0 0,0 1 0 0 0,-2 13 7 0 0,3 10-72 0 0,0-14 51 0 0,0-9 14 0 0,0 0 0 0 0,0-1 0 0 0,0 1 0 0 0,0-1 0 0 0,1 1 0 0 0,-1-1 0 0 0,0 1 0 0 0,1-1 0 0 0,-1 1 0 0 0,1 0 0 0 0,13 23-5 0 0,0 1-44 0 0,-9-15 35 0 0,-4-9 11 0 0,-1-1 1 0 0,1 0-1 0 0,-1 0 0 0 0,1 0 0 0 0,-1 1 0 0 0,1-1 1 0 0,-1 0-1 0 0,1 0 0 0 0,0 0 0 0 0,0 0 1 0 0,0 0-1 0 0,-1 0 0 0 0,1 0 0 0 0,0 0 0 0 0,0-1 1 0 0,0 1-1 0 0,0 0 0 0 0,1 0 3 0 0,13 5-21 0 0,-7 8-22 0 0,9-2 33 0 0,12 10 10 0 0,-24-17-7 0 0,0-1 1 0 0,1 1-1 0 0,-1-1 1 0 0,1 0 0 0 0,1-1 6 0 0,-1 1-7 0 0,0 0 1 0 0,-1 0-1 0 0,1 0 1 0 0,-1 1 0 0 0,1 0 6 0 0,0 0 0 0 0,1 0 0 0 0,-1 0 0 0 0,1-1 0 0 0,0 0 0 0 0,3 1 0 0 0,-4-2-2 0 0,1 1 0 0 0,-1-1-1 0 0,0 1 1 0 0,-1 0 0 0 0,1 1 2 0 0,3 9-43 0 0,5-8 33 0 0,20 22 24 0 0,-29-25 2 0 0,-4-3-11 0 0,0 1 0 0 0,0-1 1 0 0,-1 0-1 0 0,1 0 0 0 0,0 1 1 0 0,-1-1-1 0 0,1 1 0 0 0,-1-1 1 0 0,1 1-1 0 0,0-1 0 0 0,-1 1 1 0 0,1-1-1 0 0,-1 1 0 0 0,1-1 1 0 0,-1 1-1 0 0,0 0 0 0 0,1-1 1 0 0,-1 1-1 0 0,0 0 0 0 0,1-1 1 0 0,-1 1-1 0 0,0 0-5 0 0,3 4 21 0 0,-2-3-15 0 0,0-1 0 0 0,0 1 0 0 0,0-1 0 0 0,0 1 0 0 0,0-1 0 0 0,0 1 0 0 0,1-1 0 0 0,-1 0 0 0 0,0 0 0 0 0,1 1-6 0 0,0-2 2 0 0,-1 1 0 0 0,0 0 1 0 0,0 0-1 0 0,0 1 0 0 0,0-1 0 0 0,0 0 0 0 0,0 0 0 0 0,0 0 0 0 0,0 1 0 0 0,0-1 0 0 0,0 1-2 0 0,0 2-8 0 0,0 0-1 0 0,0 0 0 0 0,0 0 0 0 0,0 1 0 0 0,-1-1 0 0 0,0 0 1 0 0,0 0-1 0 0,0 2 9 0 0,0 36-7 0 0,0-36 21 0 0,-3 0 80 0 0,-11 5-2 0 0,0-5-10 0 0,8 5-4 0 0,-8-5-5 0 0,0 5-1 0 0,8-8 0 0 0,5-3-65 0 0,-1 0-1 0 0,0 1 0 0 0,1-1 0 0 0,-1 0 0 0 0,1 1 0 0 0,-1-1 0 0 0,1 1 1 0 0,-1 0-1 0 0,1 0 0 0 0,-1-1 0 0 0,1 2-6 0 0,-15 5 18 0 0,3-5 11 0 0,1 0 0 0 0,-1-1 0 0 0,0-1 0 0 0,0 0 0 0 0,-8-1-29 0 0,-10 0 1 0 0,16-2-15 0 0,4-3-45 0 0,3 1-12 0 0,-7-1-106 0 0,11-1 53 0 0,-2 1-37 0 0,-4 5 16 0 0,7 1-10 0 0,1 0 68 0 0,-1-1 42 0 0,-2-1 17 0 0,4 1-22 0 0,0 0-39 0 0,1-1-50 0 0,-1 0-61 0 0,1 0-73 0 0,0-1-83 0 0,-1 0-94 0 0,1 0-105 0 0,0 2 206 0 0,0 0-48 0 0,0 0-43 0 0,0-1-37 0 0,0 1-138 0 0,0-1-36 0 0,0-4-1433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6.9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0 223 6160 0 0,'0'0'133'0'0,"0"0"23"0"0,3 0 13 0 0,19 0-34 0 0,4 0-88 0 0,-15 0-37 0 0,-2 2 28 0 0,2 3 40 0 0,4 2 89 0 0,-15-7-146 0 0,1 1 0 0 0,0-1 0 0 0,-1 0 0 0 0,1 0 0 0 0,0 1 0 0 0,-1-1 0 0 0,1 0 0 0 0,0 0 0 0 0,0 0 0 0 0,-1 1 0 0 0,1-1 0 0 0,0 0 0 0 0,0 0 0 0 0,-1 0 0 0 0,1 0-21 0 0,7 0 69 0 0,2 0 58 0 0,1 0 49 0 0,0 0 40 0 0,12 0 246 0 0,28 0 717 0 0,-39-2-956 0 0,1-5 10 0 0,1 0-16 0 0,-2 6-23 0 0,2 0 15 0 0,-2-1-56 0 0,2-2-29 0 0,5-1-12 0 0,-13 2-78 0 0,-2 2 8 0 0,0 0-1 0 0,0-1 1 0 0,0 0 0 0 0,0 0 0 0 0,-1 0 0 0 0,1 0 0 0 0,-1 0 0 0 0,1-1 0 0 0,-1 0-42 0 0,10-9 100 0 0,-9 7-89 0 0,10-9 53 0 0,-8 11-11 0 0,-5 3-51 0 0,0 0 0 0 0,-1 0-1 0 0,1 0 1 0 0,0 0 0 0 0,0 0 0 0 0,-1 0-1 0 0,1 0 1 0 0,0 0 0 0 0,-1 0 0 0 0,1-1 0 0 0,0 1-1 0 0,-1 0 1 0 0,1-1 0 0 0,0 1 0 0 0,-1 0-2 0 0,1-1 5 0 0,-1 0 0 0 0,1 1 1 0 0,-1-1-1 0 0,0 0 0 0 0,0 1 1 0 0,1-1-1 0 0,-1 0 0 0 0,0 0 1 0 0,0 1-1 0 0,0-1 0 0 0,0 0 1 0 0,0 0-1 0 0,0 1 0 0 0,0-1 1 0 0,0 0-6 0 0,3-11 134 0 0,5 2-31 0 0,-7 10-97 0 0,0-1 1 0 0,0 0-1 0 0,-1 1 1 0 0,1-1-1 0 0,0 0 1 0 0,-1 1-1 0 0,1-1 0 0 0,-1 0 1 0 0,1 0-1 0 0,-1 1 1 0 0,1-1-1 0 0,-1 0 0 0 0,0-1-6 0 0,0-6 71 0 0,-5-5 42 0 0,-6-1-25 0 0,8 8 0 0 0,3-5 4 0 0,-3 5 17 0 0,1 4-98 0 0,-2-2 34 0 0,-13-13 197 0 0,12 12-171 0 0,-1 2 104 0 0,-5 3 17 0 0,5-3 7 0 0,-5-8-11 0 0,5 8-50 0 0,3 3-95 0 0,1 0-26 0 0,0-1 1 0 0,0 1-1 0 0,0 0 0 0 0,0 0 1 0 0,0 0-1 0 0,0 1 0 0 0,0-1 1 0 0,0 0-1 0 0,0 1 0 0 0,0 0 1 0 0,-1 0-18 0 0,-2 6 76 0 0,5-6-73 0 0,-1-1 1 0 0,1 0 0 0 0,0 1-1 0 0,0-1 1 0 0,-1 1 0 0 0,1-1 0 0 0,0 0-1 0 0,0 1 1 0 0,-1-1 0 0 0,1 0-1 0 0,0 1 1 0 0,-1-1 0 0 0,1 0-1 0 0,-1 0 1 0 0,1 1 0 0 0,0-1 0 0 0,-1 0-1 0 0,1 0 1 0 0,-1 1 0 0 0,1-1-1 0 0,0 0 1 0 0,-1 0 0 0 0,1 0-1 0 0,-1 0 1 0 0,1 0 0 0 0,-1 0-1 0 0,1 0 1 0 0,-1 0 0 0 0,1 0 0 0 0,-1 0-1 0 0,1 0-3 0 0,-6 3 74 0 0,4-1-61 0 0,0-1 0 0 0,0 1 0 0 0,0-1 0 0 0,-1 0 0 0 0,1 1 0 0 0,0-1 0 0 0,-2 0-13 0 0,-8 5 41 0 0,-5 8-29 0 0,0 0-2 0 0,11-11 3 0 0,6-3-11 0 0,-1 0 1 0 0,0 1-1 0 0,1-1 0 0 0,-1 0 0 0 0,0 1 0 0 0,1-1 1 0 0,-1 0-1 0 0,0 1 0 0 0,1-1 0 0 0,-1 1 1 0 0,1-1-1 0 0,-1 1 0 0 0,1 0 0 0 0,-1-1 1 0 0,1 1-1 0 0,-1-1 0 0 0,1 1 0 0 0,0 0 0 0 0,-1-1 1 0 0,1 1-1 0 0,0 0 0 0 0,-1 0-2 0 0,-1 4 8 0 0,-1 1 17 0 0,0 1-1 0 0,-1 0 0 0 0,1-1 0 0 0,-1 1 1 0 0,-1-1-1 0 0,1 0 0 0 0,-1 0-24 0 0,0 0 21 0 0,0 0 1 0 0,1 0-1 0 0,0 1 0 0 0,0-1 0 0 0,1 1 1 0 0,-1 0-22 0 0,1-1 32 0 0,3-4-23 0 0,-1-1 0 0 0,1 1 0 0 0,-1-1 0 0 0,1 1 0 0 0,0 0 0 0 0,0-1 0 0 0,-1 1 0 0 0,1-1 0 0 0,0 1 0 0 0,1 0-9 0 0,-1-1 16 0 0,0 1 0 0 0,0-1-1 0 0,-1 1 1 0 0,1-1 0 0 0,0 1 0 0 0,0-1 0 0 0,-1 1 0 0 0,1-1-1 0 0,-1 1 1 0 0,1 0-16 0 0,-5 6 81 0 0,4-7-61 0 0,0 1 0 0 0,0-1 0 0 0,0 1-1 0 0,0-1 1 0 0,0 1 0 0 0,0-1 0 0 0,1 1 0 0 0,-1 0-1 0 0,1-1 1 0 0,-1 1 0 0 0,1 0 0 0 0,-1 0 0 0 0,1-1-1 0 0,0 1 1 0 0,0 0 0 0 0,0 0 0 0 0,0 0-1 0 0,0-1 1 0 0,1 1 0 0 0,-1 0 0 0 0,0 0 0 0 0,1-1-1 0 0,-1 1 1 0 0,1 1-20 0 0,5 5 29 0 0,-5-6-28 0 0,0-1 0 0 0,0 1 0 0 0,0-1 0 0 0,-1 1 0 0 0,1 0 1 0 0,0-1-1 0 0,-1 1 0 0 0,1 0 0 0 0,-1 0 0 0 0,1-1 0 0 0,-1 1 0 0 0,0 0 0 0 0,0 0 0 0 0,1 0-1 0 0,-1 0 4 0 0,0-1 0 0 0,0 1 0 0 0,0 0-1 0 0,1 0 1 0 0,-1 0 0 0 0,1-1 0 0 0,-1 1-1 0 0,1 0 1 0 0,0-1 0 0 0,-1 1 0 0 0,1-1 0 0 0,0 1-1 0 0,0 0 1 0 0,0-1-4 0 0,5 8 1 0 0,-1 5-1 0 0,7-8 0 0 0,-5 6 0 0 0,-7-11 0 0 0,1 0 0 0 0,-1 0 0 0 0,1 0 0 0 0,-1 0 0 0 0,1 0 0 0 0,-1 1 0 0 0,1-1 0 0 0,0 0 0 0 0,0-1 0 0 0,0 1 0 0 0,-1 0 0 0 0,1 0 0 0 0,0 0 0 0 0,0 0 0 0 0,0-1 0 0 0,1 1 0 0 0,19 9-32 0 0,13 7-106 0 0,-18-7 102 0 0,1-1 8 0 0,13-3 58 0 0,2-4-18 0 0,-9-2-73 0 0,-9 0-29 0 0,-9 0-22 0 0,7 0 51 0 0,-9 0-11 0 0,1 0-71 0 0,-1 0-18 0 0,-1 0-60 0 0,1 0-69 0 0,-1 0-81 0 0,0 0 27 0 0,0 0-53 0 0,-1 0-46 0 0,1 0-42 0 0,0 0-142 0 0,0 0-40 0 0,1 0-173 0 0,0 0-463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8.8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274 563 9040 0 0,'-7'-6'115'0'0,"-5"-7"248"0"0,6 8-233 0 0,1 1-59 0 0,3 2-78 0 0,0 1-36 0 0,0 1 44 0 0,1-1 0 0 0,-1 1 0 0 0,1-1 0 0 0,-1 1 0 0 0,1 0 0 0 0,-1-1 1 0 0,1 1-1 0 0,-1 0 0 0 0,0 0 0 0 0,1 0-1 0 0,1 0 0 0 0,-11-1 26 0 0,2-2 58 0 0,3-2 62 0 0,0 0 68 0 0,1 2 317 0 0,-1 3-103 0 0,0 0-71 0 0,0 0-62 0 0,0 0-53 0 0,-5 0 97 0 0,1 0-130 0 0,-13 0 207 0 0,17 0-259 0 0,0 0 37 0 0,0 3 50 0 0,-9 8-35 0 0,2-8-36 0 0,7 0-20 0 0,-8 11-122 0 0,0 3-21 0 0,3 9 42 0 0,-1-1-50 0 0,7-16-2 0 0,4-8 0 0 0,0 1 0 0 0,0 0 0 0 0,0-1 0 0 0,0 1 0 0 0,0-1 0 0 0,1 1 0 0 0,-1 0 0 0 0,1 0 0 0 0,-1-1 0 0 0,1 1 0 0 0,-1 0 0 0 0,1 0 0 0 0,0 0 0 0 0,0-1 0 0 0,0 2 0 0 0,0 97 0 0 0,0-98 0 0 0,0 0 0 0 0,0-1 0 0 0,1 1 0 0 0,-1 0 0 0 0,1 0 0 0 0,-1 0 0 0 0,1-1 0 0 0,-1 1 0 0 0,1 0 0 0 0,0 0 0 0 0,0-1 0 0 0,0 1 0 0 0,0-1 0 0 0,0 1 0 0 0,0-1 0 0 0,0 1 0 0 0,1-1 0 0 0,-1 0 0 0 0,0 1 0 0 0,1-1 0 0 0,15 16 0 0 0,-15-15 0 0 0,0-1 0 0 0,-1 1 0 0 0,1-1 0 0 0,0 1 0 0 0,0-1 0 0 0,0 0 0 0 0,0 0 0 0 0,0 0 0 0 0,3 1 0 0 0,0-1 9 0 0,-1 0 1 0 0,1 0-1 0 0,0-1 1 0 0,0 0-1 0 0,0 0 1 0 0,3 0-10 0 0,1 0 7 0 0,57 0-7 0 0,-49-3-15 0 0,-6-3-39 0 0,-2 1 0 0 0,16-5-70 0 0,-2 0 32 0 0,-4-7-94 0 0,-1 3-51 0 0,-8 9 97 0 0,-8 4 113 0 0,-1 1 1 0 0,1-1-1 0 0,-1 0 1 0 0,1 0-1 0 0,-1 0 1 0 0,1 0-1 0 0,-1 0 1 0 0,0 0-1 0 0,0 0 1 0 0,1 0 26 0 0,0-2-48 0 0,0-1 0 0 0,-1 1 0 0 0,1 0 0 0 0,-1-1 0 0 0,0 1 0 0 0,1-2 48 0 0,13-21-199 0 0,-2 4-19 0 0,-9 9 67 0 0,-3-5 0 0 0,0 0 3 0 0,5 2-18 0 0,-5 12 129 0 0,1 1 1 0 0,-1-1-1 0 0,0 1 1 0 0,0-1 0 0 0,0 0-1 0 0,-1 0 1 0 0,1 0-1 0 0,-1 1 1 0 0,0-2 36 0 0,-3-21-183 0 0,-2 1 66 0 0,2 17 88 0 0,1 0-1 0 0,1 0 1 0 0,-1-1-1 0 0,2 1 1 0 0,-1-2 29 0 0,1 3-20 0 0,-1-1 0 0 0,0 1 0 0 0,0 0 1 0 0,-1 0-1 0 0,0 0 0 0 0,0 0 20 0 0,-3-11-29 0 0,-1-16 16 0 0,-5-3 13 0 0,7 16-8 0 0,-3-15 11 0 0,-2 8 55 0 0,4 13-4 0 0,0-1 52 0 0,-3-18 217 0 0,-5-15 286 0 0,10 39-409 0 0,2 1-52 0 0,0 0-24 0 0,2-4 1 0 0,0 3-15 0 0,-3-5 85 0 0,-5 0 20 0 0,0 3-22 0 0,6 0-26 0 0,1-2 41 0 0,0 11-16 0 0,0 3-6 0 0,0 0-14 0 0,0 0-51 0 0,0 0-22 0 0,0 0-3 0 0,0 3-16 0 0,2 26-16 0 0,4-19-48 0 0,0-1-6 0 0,1 7 29 0 0,0 5-22 0 0,-4-10-5 0 0,9 20 55 0 0,0 0 1 0 0,12 17-68 0 0,-18-36 3 0 0,-2-3 3 0 0,-1-1 1 0 0,0 1 0 0 0,0-1 0 0 0,-1 1-1 0 0,0 0 1 0 0,-1 2-7 0 0,1 1 26 0 0,1 0 0 0 0,0-1 0 0 0,1 1 0 0 0,0 1-26 0 0,4 7 63 0 0,18 42 162 0 0,-23-56-193 0 0,0 0 0 0 0,-1 0 0 0 0,0 1 0 0 0,1 2-32 0 0,-2 0 33 0 0,1 0 1 0 0,-1 0 0 0 0,-1 0-1 0 0,0 3-33 0 0,1-3 35 0 0,-1 0-1 0 0,1 0 1 0 0,1-1 0 0 0,0 1-1 0 0,1 3-34 0 0,-1-4 35 0 0,0-1-1 0 0,0 1 1 0 0,-1 0-1 0 0,0 0 1 0 0,-1 2-35 0 0,0 36 199 0 0,0 31 226 0 0,0-46-274 0 0,0-27-128 0 0,0 0 0 0 0,0 1-1 0 0,-1-1 1 0 0,0 0-1 0 0,0 0 1 0 0,0 0-1 0 0,0 0 1 0 0,-1 0-1 0 0,1 0 1 0 0,-1 0-1 0 0,-2 2-22 0 0,3-4 12 0 0,1-1 0 0 0,-1 1-1 0 0,1-1 1 0 0,0 1-1 0 0,-1-1 1 0 0,1 1-1 0 0,0-1 1 0 0,0 1 0 0 0,0-1-1 0 0,0 1-11 0 0,0 0 10 0 0,0-1 0 0 0,0 1 0 0 0,0-1 0 0 0,0 1 0 0 0,0 0 0 0 0,-1-1-1 0 0,1 1 1 0 0,0-1 0 0 0,-1 1 0 0 0,0-1-10 0 0,-10 13 89 0 0,8-8-1 0 0,3 5 7 0 0,0-11-93 0 0,0 1 0 0 0,0-1 1 0 0,0 0-1 0 0,0 0 0 0 0,0 0 0 0 0,0 0 0 0 0,0 0 0 0 0,0 0 0 0 0,0 0 0 0 0,0 0 1 0 0,0 0-1 0 0,0 1 0 0 0,0-1 0 0 0,0 0 0 0 0,0 0 0 0 0,0 0 0 0 0,0 0 0 0 0,0 0 1 0 0,0 0-1 0 0,0 0 0 0 0,0 0 0 0 0,0 0 0 0 0,0 1 0 0 0,0-1 0 0 0,0 0 0 0 0,0 0 1 0 0,0 0-1 0 0,0 0 0 0 0,0 0 0 0 0,0 0 0 0 0,0 0 0 0 0,0 0 0 0 0,-1 0 1 0 0,1 0-1 0 0,0 0 0 0 0,0 0 0 0 0,0 0 0 0 0,0 0 0 0 0,0 0 0 0 0,0 0 0 0 0,0 0 1 0 0,0 0-1 0 0,0 0 0 0 0,0 0 0 0 0,-1 1 0 0 0,1-1 0 0 0,0 0 0 0 0,0 0 0 0 0,0-1 1 0 0,0 1-1 0 0,0 0 0 0 0,0 0 0 0 0,0 0 0 0 0,0 0 0 0 0,0 0 0 0 0,-1 0 0 0 0,1 0-2 0 0,-11 0 130 0 0,9 0-120 0 0,2 0-46 0 0,-1 0-33 0 0,1 0-21 0 0,0 0-33 0 0,0 0-40 0 0,0 0-44 0 0,0 0-46 0 0,0 0-46 0 0,0 0-40 0 0,0 0-38 0 0,0 0-249 0 0,0 0-61 0 0,0 0-48 0 0,0 0-36 0 0,0 0-1389 0 0,0 0-1236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9.5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9960 0 0,'0'0'222'0'0,"0"0"30"0"0,0 0 20 0 0,0 0-24 0 0,0 0-105 0 0,0 0-50 0 0,0 0 93 0 0,0 0 168 0 0,3 3 20 0 0,8 8-6 0 0,-8-5-34 0 0,-3-6-315 0 0,0 1 0 0 0,0 0 0 0 0,0-1 0 0 0,0 1 0 0 0,0 0 0 0 0,1-1 0 0 0,-1 1 0 0 0,0-1 0 0 0,0 1-1 0 0,0 0 1 0 0,1-1 0 0 0,-1 1 0 0 0,0-1 0 0 0,1 1 0 0 0,-1-1 0 0 0,0 1 0 0 0,1-1 0 0 0,-1 1 0 0 0,1-1 0 0 0,-1 1 0 0 0,1-1-1 0 0,-1 0 1 0 0,1 1 0 0 0,0-1-19 0 0,-1 1 20 0 0,1-1 0 0 0,0 1 0 0 0,-1-1 0 0 0,1 1 0 0 0,0-1-1 0 0,-1 1 1 0 0,1-1 0 0 0,-1 1 0 0 0,1 0 0 0 0,-1-1 0 0 0,1 1 0 0 0,-1 0 0 0 0,0-1-1 0 0,1 1 1 0 0,-1 0 0 0 0,0 0 0 0 0,0-1 0 0 0,1 1 0 0 0,-1 0 0 0 0,0 0-1 0 0,0 0 1 0 0,0-1 0 0 0,0 1 0 0 0,0 0 0 0 0,0 0-20 0 0,0 7 126 0 0,0-6-89 0 0,-1 0 1 0 0,1 1-1 0 0,0-1 0 0 0,1 0 0 0 0,-1 1 1 0 0,0-1-1 0 0,1 0 0 0 0,-1 1 0 0 0,1-1 1 0 0,0 1-38 0 0,4 6 111 0 0,-4-8-86 0 0,0 1-1 0 0,0-1 1 0 0,0 1 0 0 0,0 0-1 0 0,0-1 1 0 0,-1 1 0 0 0,1 0 0 0 0,0-1-1 0 0,-1 1 1 0 0,0 0 0 0 0,1 0-1 0 0,-1-1 1 0 0,0 1 0 0 0,0 0-25 0 0,2 14 163 0 0,4 2-33 0 0,0-1-34 0 0,-4 5 23 0 0,-2-8-21 0 0,4 4 49 0 0,7 14 9 0 0,-5 2-10 0 0,-1-16-74 0 0,-3-12-37 0 0,0 2 0 0 0,0-1 1 0 0,-1 0-1 0 0,0 0 0 0 0,0 1 1 0 0,-1-1-36 0 0,1 4 51 0 0,1 0 1 0 0,-1-1 0 0 0,2 1 0 0 0,0-1 0 0 0,0 1 0 0 0,3 5-52 0 0,7 23 142 0 0,-8-5-65 0 0,1-17-44 0 0,-4-14-22 0 0,-1 0-1 0 0,0 1 1 0 0,0-1 0 0 0,0 0 0 0 0,0 1-1 0 0,0-1 1 0 0,-1 1 0 0 0,0-1-1 0 0,0 4-10 0 0,1 2 28 0 0,0 0-1 0 0,1 0 1 0 0,0-1-1 0 0,0 1 0 0 0,4 7-27 0 0,-5-13 7 0 0,3 15 62 0 0,-5 5-8 0 0,0-13-31 0 0,1-8-15 0 0,1 0-1 0 0,-1 0 1 0 0,0 0-1 0 0,0 0 0 0 0,1 1 1 0 0,-1-1-1 0 0,1 0 0 0 0,0 0 1 0 0,-1 0-1 0 0,1-1 0 0 0,0 1 1 0 0,0 0-1 0 0,2 1-14 0 0,2 8 125 0 0,-3 3 45 0 0,-2 0 44 0 0,0-11-18 0 0,0-3-85 0 0,0 0-42 0 0,0 0-5 0 0,0 0 6 0 0,0 0 20 0 0,0 0 6 0 0,0 0 0 0 0,0 0 0 0 0,0 0 2 0 0,0 0 4 0 0,3 0 2 0 0,12 0-5 0 0,-14 0-91 0 0,1 0-1 0 0,-1 0 1 0 0,1 0-1 0 0,-1 0 1 0 0,1 0 0 0 0,-1-1-1 0 0,1 1 1 0 0,0-1-1 0 0,-1 1 1 0 0,1-1-8 0 0,20-10 54 0 0,-20 10-53 0 0,1 0 0 0 0,-1 0 0 0 0,0 0 0 0 0,0 0 1 0 0,0 0-1 0 0,0 0 0 0 0,0-1 0 0 0,0 1 0 0 0,1-2-1 0 0,1-1 12 0 0,2 1 31 0 0,-2 3-36 0 0,-2 0-6 0 0,1 0-1 0 0,0 1 0 0 0,-1-2 1 0 0,1 1-1 0 0,-1 0 0 0 0,1 0 1 0 0,-1-1-1 0 0,1 0 0 0 0,1 0 0 0 0,5-4 0 0 0,-8 4 0 0 0,0 0 0 0 0,1 0 0 0 0,0 0 0 0 0,-1 0 0 0 0,1 0 0 0 0,0 1 0 0 0,-1-1 0 0 0,1 0 0 0 0,0 1 0 0 0,-1 0 0 0 0,1-1 0 0 0,0 1 0 0 0,0 0 0 0 0,0 0 0 0 0,0 0 0 0 0,0 0 0 0 0,0-1 0 0 0,0 1 0 0 0,0 0 0 0 0,-1-1 0 0 0,1 1 0 0 0,0-1 0 0 0,0 0 0 0 0,0 0 0 0 0,-1 1 0 0 0,1-1 0 0 0,0 0 0 0 0,-1-1 0 0 0,1 1 0 0 0,0 0 0 0 0,-1 0 0 0 0,1 0 0 0 0,0 1 0 0 0,0-1 0 0 0,0 0 0 0 0,-1 1 0 0 0,1-1 0 0 0,0 1 0 0 0,0-1 0 0 0,0 1 0 0 0,0 0 0 0 0,0 0 0 0 0,3 0 0 0 0,0 0 0 0 0,0 0 0 0 0,0 0 0 0 0,0 0 0 0 0,0-1 0 0 0,0 0 0 0 0,0 0 0 0 0,0 0 0 0 0,-1-1 0 0 0,1 0 0 0 0,0 0 0 0 0,-1 0 0 0 0,1 0 0 0 0,-2 1 0 0 0,-1 0 0 0 0,1 0 0 0 0,-1 0 0 0 0,1 1 0 0 0,-1-1 0 0 0,1 1 0 0 0,-1 0 0 0 0,1 0 0 0 0,0 0 0 0 0,1 0 0 0 0,15-1-14 0 0,-6-6-26 0 0,-11 6 33 0 0,-1 0 0 0 0,1 0 0 0 0,-1 1 0 0 0,1-1 0 0 0,0 0 0 0 0,0 1 0 0 0,-1-1 0 0 0,1 1 0 0 0,0-1 0 0 0,0 1 0 0 0,0 0 0 0 0,-1 0 0 0 0,1 0 0 0 0,0 0 7 0 0,8 0-24 0 0,13 1-24 0 0,-7-5-33 0 0,-11 1-20 0 0,0 1 40 0 0,2-1 23 0 0,8-2 21 0 0,-10 5-37 0 0,1-1-53 0 0,-1 1-47 0 0,2 0-69 0 0,0 0-80 0 0,2 0-92 0 0,-7 0 115 0 0,1 0-43 0 0,0 0-38 0 0,0 0-36 0 0,1 0-257 0 0,1 0-58 0 0,-1 0-46 0 0,0 0-33 0 0,5 0-1417 0 0,2 0-1253 0 0</inkml:trace>
  <inkml:trace contextRef="#ctx0" brushRef="#br0" timeOffset="591.09">1194 512 5960 0 0,'0'0'132'0'0,"0"0"17"0"0,0 0 12 0 0,-3 0-17 0 0,-4 0-96 0 0,3 0 24 0 0,2 0 76 0 0,1-2 168 0 0,1-2-122 0 0,1 0-37 0 0,-2-8 278 0 0,0 7-216 0 0,-1 2 22 0 0,-2 1 78 0 0,-2 1 102 0 0,3 0-164 0 0,-1 1 34 0 0,-3-1 104 0 0,1-5 94 0 0,3 2-161 0 0,-2 0 89 0 0,0 3-61 0 0,-3 0 81 0 0,-5 1-101 0 0,-10 0 335 0 0,13 0-425 0 0,0 0-69 0 0,1 0-109 0 0,8 0-55 0 0,0 0 0 0 0,1 0 0 0 0,-1 0 1 0 0,0 0-1 0 0,0 0 0 0 0,1 0 0 0 0,-1 0 0 0 0,0 1 1 0 0,1-1-1 0 0,-1 0 0 0 0,0 0 0 0 0,0 1 1 0 0,1-1-1 0 0,-1 0 0 0 0,1 1 0 0 0,-1-1 1 0 0,0 1-1 0 0,1-1 0 0 0,-1 1 0 0 0,1-1 1 0 0,-1 1-1 0 0,1-1 0 0 0,-1 1 0 0 0,1-1 0 0 0,-1 1 1 0 0,1 0-14 0 0,-6 5 132 0 0,-5-4-71 0 0,-3-2-30 0 0,8 3 33 0 0,-8 8-48 0 0,8-8-16 0 0,6-3 0 0 0,-1 1 0 0 0,0-1 0 0 0,1 0 0 0 0,-1 0 0 0 0,0 1 0 0 0,1-1 0 0 0,-1 1 0 0 0,0-1 0 0 0,1 1 0 0 0,-1-1 0 0 0,1 1 0 0 0,-1-1 0 0 0,1 1 0 0 0,-1-1 0 0 0,1 1 0 0 0,-1 0 0 0 0,1-1 0 0 0,0 1 0 0 0,-1 0 0 0 0,1-1 0 0 0,0 1 0 0 0,-1 0 0 0 0,-1 4 0 0 0,-10 12 0 0 0,7-2 0 0 0,-2-11 0 0 0,6-3 0 0 0,1-1 0 0 0,-1 0 0 0 0,1 0 0 0 0,-1 1 0 0 0,1-1 0 0 0,-1 0 0 0 0,1 1 0 0 0,0-1 0 0 0,-1 0 0 0 0,1 1 0 0 0,0-1 0 0 0,-1 1 0 0 0,1-1 0 0 0,0 1 0 0 0,-1-1 0 0 0,1 1 0 0 0,0-1 0 0 0,0 1 0 0 0,0-1 0 0 0,-1 1 0 0 0,1-1 0 0 0,0 1 0 0 0,0-1 0 0 0,0 1 0 0 0,0-1 0 0 0,0 1 0 0 0,0-1 0 0 0,0 1 0 0 0,0-1 0 0 0,0 1 0 0 0,0 0 0 0 0,1-1 0 0 0,-2 2 0 0 0,1 0 0 0 0,0 0 0 0 0,0 0 0 0 0,-1 0 0 0 0,1 0 0 0 0,-1 0 0 0 0,1 0 0 0 0,-1-1 0 0 0,0 1 0 0 0,0 0 0 0 0,0 0 0 0 0,0-1 0 0 0,0 1 0 0 0,0 0 0 0 0,0-1 0 0 0,0 1 0 0 0,0 0 0 0 0,0-1 0 0 0,0 1 0 0 0,1 0 0 0 0,-1 0 0 0 0,1 0 0 0 0,-1 0 0 0 0,1 0 0 0 0,0 0 0 0 0,0 0 0 0 0,0 0 0 0 0,-1 5 0 0 0,1-6 0 0 0,0 1 0 0 0,0 0 0 0 0,0 0 0 0 0,0-1 0 0 0,0 1 0 0 0,0 0 0 0 0,0 0 0 0 0,1 0 0 0 0,-1-1 0 0 0,1 1 0 0 0,-1 0 0 0 0,1 1 0 0 0,6 2 0 0 0,-6-5 0 0 0,-1 0 0 0 0,1 0 0 0 0,-1 1 0 0 0,1-1 0 0 0,-1 0 0 0 0,1 1 0 0 0,-1-1 0 0 0,0 0 0 0 0,1 1 0 0 0,-1-1 0 0 0,1 1 0 0 0,-1-1 0 0 0,0 0 0 0 0,0 1 0 0 0,1-1 0 0 0,-1 1 0 0 0,0-1 0 0 0,0 1 0 0 0,1-1 0 0 0,-1 1 0 0 0,0-1 0 0 0,0 1 0 0 0,0-1 0 0 0,0 1 0 0 0,0 0 0 0 0,0-1 0 0 0,0 1 0 0 0,0-1 0 0 0,0 1 0 0 0,0-1 0 0 0,0 1 0 0 0,0 0 0 0 0,0 1 0 0 0,0 0 0 0 0,0-1 0 0 0,0 1 0 0 0,1 0 0 0 0,-1 0 0 0 0,1 0 0 0 0,-1-1 0 0 0,1 1 0 0 0,0 0 0 0 0,-1 0 0 0 0,1-1 0 0 0,0 1 0 0 0,0-1 0 0 0,0 1 0 0 0,1-1 0 0 0,-1 1 0 0 0,0-1 0 0 0,0 0 0 0 0,1 1 0 0 0,0-1 0 0 0,17 16 0 0 0,7 0 0 0 0,-21-10 0 0 0,1 0 0 0 0,-5-6 0 0 0,1-1 1 0 0,-1 1-1 0 0,0-1 1 0 0,0 0-1 0 0,0 1 1 0 0,0-1-1 0 0,0 0 1 0 0,1 0-1 0 0,-1 1 1 0 0,0-1-1 0 0,0 0 1 0 0,0 0-1 0 0,1-1 1 0 0,0 1-1 0 0,14 0 59 0 0,11 0 29 0 0,25 0 134 0 0,-50 0-215 0 0,0 0 1 0 0,-1 0 0 0 0,1-1 0 0 0,0 1 0 0 0,0 0-1 0 0,0-1 1 0 0,-1 0 0 0 0,1 1 0 0 0,0-1 0 0 0,-1 0-1 0 0,1 0 1 0 0,-1 0 0 0 0,1 0 0 0 0,-1 0-8 0 0,8-4 35 0 0,3 0 20 0 0,1-2 9 0 0,-1-4 65 0 0,-7 7-95 0 0,-1 0-6 0 0,0 0 0 0 0,0 0-1 0 0,0 0 1 0 0,-1-1 0 0 0,2-1-28 0 0,0-8 75 0 0,2 9-29 0 0,-6 5-42 0 0,-1-1-1 0 0,1 1 0 0 0,-1 0 0 0 0,1 0 0 0 0,-1-1 0 0 0,1 1 0 0 0,-1 0 0 0 0,0-1 0 0 0,1 1 0 0 0,-1-1 0 0 0,0 1 0 0 0,1 0 0 0 0,-1-1 0 0 0,0 1 0 0 0,1-1 0 0 0,-1 1 0 0 0,0-1 0 0 0,0 1 0 0 0,0-1 0 0 0,1 1 0 0 0,-1-1 0 0 0,0 1 0 0 0,0-1 0 0 0,0 0 0 0 0,0 1 0 0 0,0-1 0 0 0,0 1 0 0 0,0-1 0 0 0,0 1 0 0 0,0-1 1 0 0,0 1-1 0 0,-1-1-3 0 0,1-31 120 0 0,0 3-33 0 0,0-81 74 0 0,0 96-177 0 0,0 11-59 0 0,0 3 6 0 0,0 3 15 0 0,0 1 46 0 0,0-4 9 0 0,5 8-16 0 0,5 11-33 0 0,7 15-38 0 0,-17-32 82 0 0,1 0 0 0 0,0 1 0 0 0,-1-1 0 0 0,1 0 0 0 0,-1 0 0 0 0,0 0 0 0 0,0 0 0 0 0,0 0 0 0 0,0 1 0 0 0,0-1 0 0 0,0 0 4 0 0,0 9-24 0 0,0 38 14 0 0,0-47 11 0 0,0 0 1 0 0,0-1 0 0 0,0 1-1 0 0,1 0 1 0 0,-1 0 0 0 0,1 0-1 0 0,-1 0 1 0 0,1 0 0 0 0,0-1 0 0 0,0 1-1 0 0,0 0 1 0 0,0-1 0 0 0,0 1-2 0 0,0 0 6 0 0,0-1 0 0 0,0 1 0 0 0,0 0 0 0 0,0 0 1 0 0,0-1-1 0 0,-1 1 0 0 0,1 0 0 0 0,-1 0 0 0 0,1 0 1 0 0,-1 0-1 0 0,0 0 0 0 0,0 0 0 0 0,1 0-6 0 0,-1 0 15 0 0,0-1-1 0 0,0 1 1 0 0,0 0 0 0 0,1 0-1 0 0,-1 0 1 0 0,1-1-1 0 0,-1 1 1 0 0,1 0 0 0 0,0-1-1 0 0,-1 1 1 0 0,1-1-1 0 0,0 1 1 0 0,0 0 0 0 0,0-1-15 0 0,5 8 69 0 0,2 7-42 0 0,-2-3-41 0 0,6 13-146 0 0,-9-18 105 0 0,1 0 33 0 0,3 6 76 0 0,-2-7-20 0 0,0-2 21 0 0,-1 0 66 0 0,-4-5-66 0 0,3 0-54 0 0,-2 0-182 0 0,0 0 63 0 0,0 0 51 0 0,0 0 44 0 0,2 0 72 0 0,3 0 217 0 0,-4 0-239 0 0,0 0-67 0 0,-1 0-25 0 0,0 0-38 0 0,0 0-42 0 0,1 0-48 0 0,-1 0-72 0 0,1 0-67 0 0,-1 0-72 0 0,1 0-80 0 0,-1 0-84 0 0,1 0-92 0 0,-1 0-98 0 0,1 0-104 0 0,2 0-959 0 0,6 0-1032 0 0</inkml:trace>
  <inkml:trace contextRef="#ctx0" brushRef="#br0" timeOffset="1149.95">1672 461 6704 0 0,'0'0'149'0'0,"0"0"23"0"0,0 0 12 0 0,-3 3-25 0 0,2-2-148 0 0,-7 8 17 0 0,7-8-28 0 0,1-1 0 0 0,-1 1-1 0 0,1 0 1 0 0,-1 0 0 0 0,1 0-1 0 0,0-1 1 0 0,-1 1 0 0 0,1 0 0 0 0,0 0-1 0 0,0 0 1 0 0,0 0 0 0 0,0-1-1 0 0,-1 1 1 0 0,1 0 0 0 0,0 0-1 0 0,0 0 1 0 0,1 0 0 0 0,-1 0-1 0 0,0 0 1 0 0,0-1 0 0 0,0 1-1 0 0,0 0 1 0 0,1 0 0 0 0,-1 0 0 0 0,6 8 25 0 0,0 2 79 0 0,-3 3 81 0 0,-3 27 612 0 0,0-27-481 0 0,0 0 70 0 0,1-3-32 0 0,6 2 56 0 0,0 2 27 0 0,-5 0-58 0 0,-2-12-309 0 0,0 0-1 0 0,0 1 1 0 0,1-1 0 0 0,-1 0-1 0 0,1 1 1 0 0,0-1 0 0 0,1 2-70 0 0,7 15 399 0 0,-8-18-342 0 0,-1 0 0 0 0,1 0 1 0 0,-1 0-1 0 0,1 0 1 0 0,-1 0-1 0 0,0 0 1 0 0,0 0-1 0 0,0 0 0 0 0,0 0 1 0 0,0 0-1 0 0,0 1-57 0 0,-1-1 55 0 0,1 0-1 0 0,0 1 1 0 0,0-1 0 0 0,0 0-1 0 0,0 0 1 0 0,1 0-1 0 0,-1 0 1 0 0,0 0-1 0 0,1 0 1 0 0,-1 0 0 0 0,2 1-55 0 0,0 0 24 0 0,1 1 89 0 0,1 1 86 0 0,8 8 343 0 0,-8-10-394 0 0,-1 0-58 0 0,0 0 180 0 0,0 0-40 0 0,-2-2-203 0 0,1 1 0 0 0,-1-1 0 0 0,1 0 1 0 0,-1 0-1 0 0,1 0 0 0 0,0 0 1 0 0,0 0-1 0 0,-1 0 0 0 0,1-1 1 0 0,0 1-1 0 0,0-1 0 0 0,0 1 1 0 0,1-1-28 0 0,14 2 251 0 0,-7-2-74 0 0,0 0 47 0 0,-4 0-87 0 0,2-1 17 0 0,2-3-42 0 0,2-3-22 0 0,5-4-9 0 0,-5 3-6 0 0,-2 3 22 0 0,-3 2-37 0 0,-5 2-51 0 0,-1 0 1 0 0,1 1-1 0 0,0-1 0 0 0,-1 0 1 0 0,1 0-1 0 0,-1 0 0 0 0,1-1 1 0 0,-1 1-1 0 0,1 0 0 0 0,0-1-9 0 0,9-15 101 0 0,-1 9-58 0 0,2-4 21 0 0,-3-2 13 0 0,-6 10-62 0 0,0 0-1 0 0,-1 0 1 0 0,1 1-1 0 0,1-1 1 0 0,-1 1-1 0 0,1 0 0 0 0,2-2-14 0 0,-2 2 6 0 0,-1 0 0 0 0,1 1-1 0 0,-1-2 1 0 0,0 1 0 0 0,0 0-1 0 0,0 0 1 0 0,-1-1-1 0 0,1 0 1 0 0,-1 1 0 0 0,0-1-1 0 0,1-1-5 0 0,2-24 43 0 0,-2 23-40 0 0,0-1 1 0 0,0 0-1 0 0,0 1 1 0 0,1-1 0 0 0,0 1-1 0 0,5-6-3 0 0,-6 7 43 0 0,-1-10-33 0 0,10 1-28 0 0,-9 11-69 0 0,0 6 20 0 0,-2-2 61 0 0,0 0 6 0 0,0 0-1 0 0,0 1 1 0 0,0-1-1 0 0,0 0 1 0 0,0 0-1 0 0,0 1 1 0 0,0-1-1 0 0,-1 0 0 0 0,1 1 1 0 0,0-1-1 0 0,-1 1 1 0 0,1 1 0 0 0,1 11-60 0 0,-2-9 51 0 0,-1-3 7 0 0,1 1 0 0 0,0-1 0 0 0,0 1 0 0 0,0-1 1 0 0,1 1-1 0 0,-1-1 0 0 0,1 1 0 0 0,-1-1 0 0 0,2 3 2 0 0,3 3-29 0 0,-4-6 25 0 0,0-1 0 0 0,0 1 0 0 0,0-1 0 0 0,0 1 0 0 0,-1 0 0 0 0,1-1 0 0 0,0 1 0 0 0,-1 0 0 0 0,1-1 1 0 0,-1 1-1 0 0,0 0 0 0 0,1 0 0 0 0,-1 0 0 0 0,0 0 4 0 0,0-2-2 0 0,0 1 0 0 0,0 0 0 0 0,0 0 0 0 0,0-1 0 0 0,0 1 0 0 0,0 0 0 0 0,0 0 0 0 0,0-1 0 0 0,0 1 1 0 0,1 0-1 0 0,-1-1 0 0 0,0 1 0 0 0,1 0 0 0 0,-1-1 0 0 0,0 1 0 0 0,1 0 0 0 0,-1-1 0 0 0,1 1 0 0 0,-1-1 0 0 0,1 1 0 0 0,-1-1 0 0 0,1 1 0 0 0,-1-1 0 0 0,1 1 1 0 0,-1-1-1 0 0,1 1 2 0 0,0-1-1 0 0,0 0 1 0 0,-1 1 0 0 0,1-1 0 0 0,-1 1 0 0 0,1-1 0 0 0,-1 1 0 0 0,1-1 0 0 0,-1 1 0 0 0,1 0-1 0 0,-1-1 1 0 0,1 1 0 0 0,-1-1 0 0 0,0 1 0 0 0,1 0 0 0 0,-1 0 0 0 0,0-1 0 0 0,0 1-1 0 0,1 0 1 0 0,-1-1 0 0 0,0 1 0 0 0,0 0 0 0 0,0 0 0 0 0,0-1 0 0 0,0 1 0 0 0,0 0-1 0 0,0 0 1 0 0,0 6 0 0 0,-1-6 0 0 0,1 1 0 0 0,0 0 0 0 0,0 0 0 0 0,0 0 0 0 0,0-1 0 0 0,0 1 0 0 0,1 0 0 0 0,-1 0 0 0 0,0-1 0 0 0,1 1 0 0 0,-1 0 0 0 0,2 1 1 0 0,12 3-2 0 0,3 8 1 0 0,-11-9 6 0 0,0-1 0 0 0,0 1 0 0 0,0-1 0 0 0,1-1 0 0 0,0 1 0 0 0,0-1-6 0 0,-1 0 18 0 0,5 1-16 0 0,2-3 57 0 0,0-1 53 0 0,1-1 49 0 0,3 0 157 0 0,-4 1-121 0 0,-3 0-57 0 0,2 0-12 0 0,21 0 93 0 0,-29 0-214 0 0,0 0 0 0 0,-1-1 0 0 0,1 0 0 0 0,-1 1-1 0 0,1-1 1 0 0,-1 0 0 0 0,0 0 0 0 0,1-1-1 0 0,1 0-6 0 0,7-3 22 0 0,7-3 48 0 0,4-5 135 0 0,-8 4-34 0 0,-4 5-92 0 0,3-2 121 0 0,-2 0-44 0 0,0-2-12 0 0,-10 6-122 0 0,0 0 1 0 0,-1 1 0 0 0,1-1 0 0 0,-1 0 0 0 0,1-1 0 0 0,-1 1 0 0 0,1-1-23 0 0,4-11 132 0 0,1 9-48 0 0,-7 5-79 0 0,1-1 0 0 0,-1 1 1 0 0,1 0-1 0 0,-1-1 0 0 0,1 1 1 0 0,-1 0-1 0 0,0-1 0 0 0,1 1 1 0 0,-1 0-1 0 0,1-1 0 0 0,-1 1 1 0 0,0-1-1 0 0,1 1 0 0 0,-1-1 0 0 0,0 1 1 0 0,0 0-1 0 0,1-1 0 0 0,-1 1 1 0 0,0-1-1 0 0,0 1 0 0 0,0-1 1 0 0,0 0-1 0 0,0 1 0 0 0,0-1 1 0 0,0 1-1 0 0,0-1 0 0 0,0 1 1 0 0,0-1-1 0 0,0 1 0 0 0,0-1 0 0 0,0 1 1 0 0,0-1-6 0 0,0-15 109 0 0,0-12 25 0 0,-3 6-55 0 0,-6 0 8 0 0,-11-10-61 0 0,18 29-24 0 0,-2-3 7 0 0,-1 0 0 0 0,1 1 0 0 0,-1-1 0 0 0,0 1-1 0 0,0 0 1 0 0,-3-1-9 0 0,-27-20-16 0 0,23 18-12 0 0,5 5-3 0 0,0-2 0 0 0,1 1 0 0 0,0-1 0 0 0,-4-4 31 0 0,-15-11-120 0 0,1 9-44 0 0,18 9 14 0 0,1 0 56 0 0,-1-1 37 0 0,-1 0 42 0 0,-2-1 15 0 0,3 2-60 0 0,1 1-70 0 0,0 0-100 0 0,0 0-60 0 0,-1 0-107 0 0,0 1-122 0 0,2 0 209 0 0,0 0-38 0 0,-10 0-679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7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52 7568 0 0,'0'0'166'0'0,"-3"-3"29"0"0,0 0-127 0 0,1 0-38 0 0,-1 0 26 0 0,-1 0 35 0 0,-1-2 57 0 0,-9-6-110 0 0,-3 2-12 0 0,9 5 56 0 0,6 3 41 0 0,0 0 50 0 0,-3-1 111 0 0,-5-2 213 0 0,-18 4 727 0 0,15 1-640 0 0,4 0-257 0 0,2 1-59 0 0,0 2 0 0 0,-1 3 84 0 0,2-4 222 0 0,0-2-325 0 0,1 1-52 0 0,-1 0-44 0 0,1 2-34 0 0,-4 1 35 0 0,-2 0 28 0 0,8-4-144 0 0,1 0-1 0 0,-1 0 1 0 0,1 1-1 0 0,-1-1 1 0 0,1 1 0 0 0,0-1-1 0 0,0 1 1 0 0,0 0-1 0 0,0 0-37 0 0,-15 12 238 0 0,11-11-184 0 0,6-3-43 0 0,-1 0 0 0 0,0 0 1 0 0,0 1-1 0 0,1-1 1 0 0,-1 0-1 0 0,0 1 0 0 0,1-1 1 0 0,-1 1-1 0 0,1-1 1 0 0,-1 1-1 0 0,1-1 0 0 0,-1 1 1 0 0,1-1-1 0 0,-1 1 0 0 0,1 0 1 0 0,-1-1-1 0 0,1 1 1 0 0,0-1-1 0 0,-1 1 0 0 0,1 0 1 0 0,0 0-1 0 0,-1 0-11 0 0,-1 4 44 0 0,-27 29 270 0 0,24-23-216 0 0,-7 12 64 0 0,12-21-150 0 0,-1-1 1 0 0,1 1-1 0 0,-1-1 0 0 0,1 1 0 0 0,0-1 0 0 0,-1 1 1 0 0,1-1-1 0 0,0 1 0 0 0,0-1 0 0 0,0 1-12 0 0,0 0 10 0 0,1-1 0 0 0,-2 1 0 0 0,1-1 0 0 0,0 1 0 0 0,0 0 0 0 0,0-1 0 0 0,-1 1 0 0 0,1-1 0 0 0,-1 1 0 0 0,1-1-10 0 0,-6 8 16 0 0,5-8-15 0 0,0 1-1 0 0,0-1 0 0 0,0 1 0 0 0,0 0 0 0 0,1-1 1 0 0,-1 1-1 0 0,0 0 0 0 0,1-1 0 0 0,-1 1 0 0 0,1 0 1 0 0,0 0-1 0 0,-1 0 0 0 0,1-1 0 0 0,0 1 1 0 0,0 1-1 0 0,0 7 0 0 0,-1-7 0 0 0,1 0 0 0 0,0 0 0 0 0,0 0 0 0 0,0 1 0 0 0,0-1 0 0 0,0 0 0 0 0,1 0 0 0 0,-1 0 0 0 0,1 1 0 0 0,0-1 0 0 0,0 0 0 0 0,4 6 0 0 0,-3-7 0 0 0,-1-1 0 0 0,0 1 0 0 0,-1-1 0 0 0,1 1 0 0 0,0 0 0 0 0,0-1 0 0 0,-1 1 0 0 0,1 0 0 0 0,-1-1 0 0 0,1 1 0 0 0,-1 0 0 0 0,0 0 0 0 0,0 0 0 0 0,0 0 0 0 0,0-1 0 0 0,1 1 0 0 0,-1 0 0 0 0,0 0 0 0 0,0 0 0 0 0,1-1 0 0 0,-1 1 0 0 0,1 0 0 0 0,0-1 0 0 0,-1 1 0 0 0,1 0 0 0 0,0-1 0 0 0,0 1 0 0 0,0-1 0 0 0,0 1 0 0 0,5 7 0 0 0,-1 2 0 0 0,-4-9 0 0 0,0 1 0 0 0,0-1 0 0 0,0 1 0 0 0,1-1 0 0 0,-1 0 0 0 0,1 0 0 0 0,0 1 0 0 0,-1-1 0 0 0,1 0 0 0 0,6 6 0 0 0,-4-4 0 0 0,-1-1 0 0 0,1 1 0 0 0,-1-1 0 0 0,1 0 0 0 0,0 0 0 0 0,1 0 0 0 0,2 1-5 0 0,0-1 0 0 0,0 0 1 0 0,0 0-1 0 0,5 0 5 0 0,-3-1-20 0 0,0-1-1 0 0,0 0 1 0 0,0-1 0 0 0,3 0 20 0 0,-5 0-72 0 0,1 0 37 0 0,17 1-32 0 0,-17-1 7 0 0,1-1-40 0 0,-3 1-23 0 0,0-1-43 0 0,0 0-51 0 0,-2 0-58 0 0,-1 0-25 0 0,0-1-56 0 0,0 1-51 0 0,0-1-44 0 0,2-1-542 0 0,1 1-97 0 0,5-1-775 0 0,9 3-1058 0 0</inkml:trace>
  <inkml:trace contextRef="#ctx0" brushRef="#br0" timeOffset="429.47">752 154 8264 0 0,'0'0'182'0'0,"0"0"29"0"0,0 0 14 0 0,0 0-74 0 0,0-3-20 0 0,0-1 36 0 0,0-3 134 0 0,0 4 245 0 0,0 3 20 0 0,0 0-6 0 0,0 0-34 0 0,0 0-12 0 0,-2 0-2 0 0,-3 0-384 0 0,0 0 46 0 0,-15 0 527 0 0,11 0-434 0 0,4 0-143 0 0,0 0-38 0 0,-6 2 109 0 0,7 3-50 0 0,-1 2-59 0 0,-7 0 11 0 0,11-6-91 0 0,0-1 0 0 0,0 1 1 0 0,0-1-1 0 0,0 1 0 0 0,0-1 0 0 0,0 1 0 0 0,0 0 1 0 0,0-1-1 0 0,0 1 0 0 0,0 0 0 0 0,0 0 0 0 0,0 0 1 0 0,0 0-1 0 0,1 0 0 0 0,-1 0 0 0 0,0 0-6 0 0,-2 5 26 0 0,3-6-23 0 0,0 1 0 0 0,0 0 0 0 0,-1-1 0 0 0,1 1 0 0 0,0 0 0 0 0,-1-1-1 0 0,1 1 1 0 0,-1 0 0 0 0,1-1 0 0 0,-1 1 0 0 0,1-1 0 0 0,-1 1 0 0 0,1-1 0 0 0,-1 1 0 0 0,1-1 0 0 0,-1 1 0 0 0,0-1 0 0 0,1 0 0 0 0,-1 1 0 0 0,0-1 0 0 0,1 0 0 0 0,-2 0-3 0 0,-3 3-1 0 0,2 0 4 0 0,0 0 0 0 0,0 0 0 0 0,0 0 0 0 0,1 1 0 0 0,-1-1 0 0 0,1 1 0 0 0,0-1 0 0 0,0 1 0 0 0,0 0 1 0 0,-1 3-4 0 0,0 0 22 0 0,-14 27-11 0 0,15-29-11 0 0,1 0-1 0 0,0-1 1 0 0,1 1 0 0 0,-1 0 0 0 0,1-1 0 0 0,0 1 0 0 0,0 0 0 0 0,0-1 0 0 0,1 5 0 0 0,0 9-11 0 0,-1-1-37 0 0,0-16 46 0 0,0 1 1 0 0,0-1 0 0 0,0 1 0 0 0,0 0 0 0 0,0-1-1 0 0,1 1 1 0 0,-1-1 0 0 0,1 1 0 0 0,-1-1 0 0 0,1 1 1 0 0,13 15-11 0 0,3 0-32 0 0,-11-12 42 0 0,0-1-1 0 0,0 1 0 0 0,0-1 1 0 0,1-1-1 0 0,0 1 0 0 0,0-1 2 0 0,-1 0 0 0 0,-4-2 0 0 0,-1-1 0 0 0,1 1 0 0 0,-1-1 0 0 0,1 0 0 0 0,-1 1 0 0 0,1-1 0 0 0,-1 0 0 0 0,1 0 0 0 0,0 0 0 0 0,-1 0 0 0 0,1 0 0 0 0,-1 0 0 0 0,1 0 0 0 0,0 0 0 0 0,-1 0 0 0 0,1 0 0 0 0,-1 1 0 0 0,1-1 0 0 0,-1 1 0 0 0,1-1 0 0 0,-1 1 0 0 0,8 4 0 0 0,-8-4 0 0 0,1 0 0 0 0,-1 0 0 0 0,1 0 0 0 0,0 0 0 0 0,-1 0 0 0 0,1-1 0 0 0,0 1 0 0 0,-1-1 0 0 0,1 1 0 0 0,0-1 0 0 0,0 1 0 0 0,0-1 0 0 0,-1 0 0 0 0,1 0 0 0 0,22 0-31 0 0,43 0-191 0 0,-38 0 179 0 0,-22 0 43 0 0,-4 1 0 0 0,-1-1 0 0 0,0 0 0 0 0,1 0 0 0 0,-1 0 0 0 0,0-1 0 0 0,1 1 0 0 0,-1 0 0 0 0,0-1 0 0 0,1 0 0 0 0,0 0 0 0 0,14-10 0 0 0,-3 5 16 0 0,-8-5 60 0 0,5 5 0 0 0,-5-8 2 0 0,-1 5-27 0 0,-4 7-35 0 0,0 1 0 0 0,0-1 0 0 0,0 0 0 0 0,0 1-1 0 0,0-1 1 0 0,-1 0 0 0 0,1 1 0 0 0,0-1 0 0 0,-1 0 0 0 0,0 0 0 0 0,1-1-16 0 0,-4-3 120 0 0,0 2-74 0 0,-1-1 0 0 0,1 0 1 0 0,0 1-1 0 0,-2-6-46 0 0,-5-13 87 0 0,6 9-53 0 0,4 11-27 0 0,-1 1 0 0 0,1-1 0 0 0,-1 1 0 0 0,0-1 0 0 0,1 1 0 0 0,-1 0 0 0 0,-1-1 0 0 0,1 1 0 0 0,0 0 0 0 0,0 0 0 0 0,-1 0 0 0 0,0 0 0 0 0,1 0 0 0 0,-1-1-7 0 0,-13-10 20 0 0,8 6 1 0 0,0 1 1 0 0,1-1-1 0 0,-1-1 0 0 0,-2-4-21 0 0,-23-37 67 0 0,27 37-67 0 0,5 11 0 0 0,0 0 0 0 0,-1 0 0 0 0,1 0 0 0 0,-1-1 0 0 0,1 1 0 0 0,-1 0 0 0 0,0 0 0 0 0,1 0 0 0 0,-1 0 0 0 0,0 0 0 0 0,0 0 0 0 0,0 0 0 0 0,1 0 0 0 0,-1 0 0 0 0,0 1 0 0 0,0-1 0 0 0,-1 0 0 0 0,1 0 0 0 0,-5-2 0 0 0,6 3-2 0 0,-1 0-1 0 0,0 0 1 0 0,0-1-1 0 0,1 1 1 0 0,-1 0-1 0 0,0-1 1 0 0,1 1-1 0 0,-1-1 1 0 0,1 1-1 0 0,-1-1 1 0 0,1 1-1 0 0,-1-1 1 0 0,1 1-1 0 0,-1-1 1 0 0,1 0-1 0 0,-1 1 1 0 0,1-1-1 0 0,0 1 1 0 0,-1-1-1 0 0,1 0 1 0 0,0 0-1 0 0,-1 0 3 0 0,-1-4-23 0 0,-10-9-77 0 0,10 12 29 0 0,2 1-69 0 0,-1 1-83 0 0,1 0 66 0 0,0 0-37 0 0,0 0-39 0 0,0 0-38 0 0,0 0-369 0 0,0 0 86 0 0,0 0-50 0 0,0 0-715 0 0,0 0-565 0 0,0 0-1072 0 0</inkml:trace>
  <inkml:trace contextRef="#ctx0" brushRef="#br0" timeOffset="928.09">1144 188 8656 0 0,'0'0'250'0'0,"0"0"4"0"0,0 0-144 0 0,0 0-38 0 0,1 0 82 0 0,1 0 166 0 0,-1 0-294 0 0,-1 0 0 0 0,1 0 0 0 0,-1 0 1 0 0,1 0-1 0 0,-1 0 0 0 0,1 0 0 0 0,-1 0 1 0 0,0 0-1 0 0,1 0 0 0 0,-1 1 0 0 0,1-1 1 0 0,-1 0-1 0 0,1 0 0 0 0,-1 0 0 0 0,0 0 1 0 0,1 1-1 0 0,-1-1 0 0 0,1 0 0 0 0,-1 0 0 0 0,0 1 1 0 0,1-1-1 0 0,-1 0 0 0 0,0 1 0 0 0,1-1 1 0 0,-1 0-1 0 0,0 1 0 0 0,0-1 0 0 0,1 1 1 0 0,-1-1-1 0 0,0 0 0 0 0,0 1-26 0 0,5 6 452 0 0,10-1 179 0 0,-11-3-460 0 0,1 1 51 0 0,15 14 646 0 0,-12-10-536 0 0,-1 1-88 0 0,-5-6-174 0 0,0 0-43 0 0,3 9 221 0 0,-1-3-73 0 0,-4-8-159 0 0,1 0 0 0 0,0 0 0 0 0,-1 0 0 0 0,1 0 0 0 0,0-1 0 0 0,-1 1 1 0 0,1 0-1 0 0,0 0 0 0 0,0-1 0 0 0,-1 1 0 0 0,1-1 0 0 0,0 1 0 0 0,1 0-16 0 0,10 4 199 0 0,-1 0-5 0 0,-3 5-36 0 0,-3 1-3 0 0,-4-9-125 0 0,0 1 0 0 0,0-1 1 0 0,1 1-1 0 0,-1-1 0 0 0,1 0 0 0 0,-1 0 0 0 0,1 1 0 0 0,0-1 1 0 0,0 0-31 0 0,3 3 86 0 0,-1 1 1 0 0,1 1 0 0 0,-1-1 0 0 0,-1 1 0 0 0,1-1 0 0 0,-1 2-87 0 0,0-2 53 0 0,0 8 117 0 0,0-8-2 0 0,8 5 4 0 0,-8-5 17 0 0,-3 5 9 0 0,0-8 2 0 0,0-3 0 0 0,0 0 0 0 0,0 0 0 0 0,0 0 0 0 0,0 0-8 0 0,0 0-34 0 0,-3-3-20 0 0,-2-2-75 0 0,1 2-8 0 0,1 0-1 0 0,0-1 1 0 0,0 1 0 0 0,0-1-1 0 0,-1-2-54 0 0,0-3 43 0 0,2-2-59 0 0,2 3 37 0 0,0 6-18 0 0,1 0 0 0 0,-1-1 0 0 0,0 1 1 0 0,0-1-1 0 0,-1 1 0 0 0,1 0 1 0 0,-1 0-1 0 0,1-1 0 0 0,-1 1 0 0 0,0-1-3 0 0,-4-5 1 0 0,4 8-1 0 0,1-1 1 0 0,-1 0-1 0 0,0 0 0 0 0,1 1 1 0 0,-1-1-1 0 0,1 0 1 0 0,-1 0-1 0 0,1 0 0 0 0,-1 0 1 0 0,1 0-1 0 0,-1 0 0 0 0,1 0 1 0 0,0 0-1 0 0,0 0 1 0 0,-1 0-1 0 0,1 0 0 0 0,0 0 1 0 0,0 0-1 0 0,0 0 0 0 0,0 0 1 0 0,0 0-1 0 0,0 0 1 0 0,1 0-1 0 0,-1 0 0 0 0,0 0 1 0 0,0 0-1 0 0,1 0 0 0 0,4-8 20 0 0,-4 8-17 0 0,0-1-1 0 0,0 1 0 0 0,0-1 0 0 0,0 0 0 0 0,0 1 1 0 0,-1-1-1 0 0,1 0 0 0 0,-1 1 0 0 0,1-1 0 0 0,-1 0 1 0 0,1 0-1 0 0,-1 0 0 0 0,0 1 0 0 0,0-1 0 0 0,0-1-2 0 0,0 0 0 0 0,0 0 0 0 0,0-1 0 0 0,0 1 0 0 0,1 0 0 0 0,-1 0 0 0 0,1 0 0 0 0,0-1 0 0 0,6-2 0 0 0,0 1 0 0 0,10-21-14 0 0,-14 23 4 0 0,0 0 1 0 0,0 0-1 0 0,0 0 1 0 0,0 0-1 0 0,0 1 0 0 0,1-1 1 0 0,-1 1-1 0 0,1 0 1 0 0,0 0-1 0 0,0 0 1 0 0,2 0 9 0 0,2-2-22 0 0,-5 3 15 0 0,0 0 1 0 0,0 0-1 0 0,0 1 0 0 0,1-1 1 0 0,-1 1-1 0 0,0 0 0 0 0,0 0 0 0 0,0 0 1 0 0,0 0-1 0 0,3 1 7 0 0,11-1-18 0 0,-7 0 2 0 0,-7-1 12 0 0,0 1-1 0 0,0 0 0 0 0,0-1 1 0 0,1 2-1 0 0,-1-1 0 0 0,0 0 1 0 0,0 1-1 0 0,0-1 0 0 0,1 1 1 0 0,-1 0-1 0 0,0 0 5 0 0,15 9-49 0 0,-11-6 21 0 0,0 0 0 0 0,1 0 0 0 0,6 3 28 0 0,0-4-12 0 0,-11-3 12 0 0,0 1 0 0 0,-1-1 0 0 0,0 1 0 0 0,1 0 0 0 0,-1 0 0 0 0,1 0-1 0 0,-1 0 1 0 0,0 0 0 0 0,0 0 0 0 0,1 1 0 0 0,-1-1 0 0 0,0 1 0 0 0,0-1-1 0 0,0 1 1 0 0,83 84 0 0 0,-81-82 0 0 0,-1 1 0 0 0,1-1 0 0 0,-1 1 0 0 0,0 0 0 0 0,0 0 0 0 0,-1 1 0 0 0,1-1 0 0 0,-1 2 0 0 0,8 15 0 0 0,-5-13 0 0 0,-4-8 0 0 0,0 0 0 0 0,0 1 0 0 0,0 0 0 0 0,0-1 0 0 0,0 1 0 0 0,-1 0 0 0 0,1-1 0 0 0,0 1 0 0 0,-1 0 0 0 0,0-1 0 0 0,1 1 0 0 0,-1 0 0 0 0,0 0 0 0 0,0 0 0 0 0,0 5 0 0 0,0-5 0 0 0,-1-1 0 0 0,1 1 0 0 0,0 0 0 0 0,0 0 0 0 0,0 0 0 0 0,1-1 0 0 0,-1 1 0 0 0,0 0 0 0 0,1 0 0 0 0,-1-1 0 0 0,1 1 0 0 0,0 1 0 0 0,6 2-9 0 0,-2-1-41 0 0,-3 4-40 0 0,-2-5-49 0 0,0-3 3 0 0,0 0 20 0 0,0 0-66 0 0,0 0 39 0 0,0 0-34 0 0,0 1-134 0 0,0 1-40 0 0,0 9-927 0 0,0-8-59 0 0,0-3-7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1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4688 0 0,'0'0'101'0'0,"0"0"22"0"0,0 0 6 0 0,0 0 47 0 0,0 0-54 0 0,0 0 105 0 0,0 0 193 0 0,0 0 18 0 0,0 0-14 0 0,0 0-68 0 0,0 0-32 0 0,0 0-4 0 0,0 0 8 0 0,0 3 33 0 0,0 9-27 0 0,0 27 762 0 0,0-22-667 0 0,0-1-125 0 0,0-1-111 0 0,1-3 16 0 0,6 2 23 0 0,0-1-7 0 0,-5-1-24 0 0,-3-4-69 0 0,1 5 62 0 0,4 0-35 0 0,7 4 26 0 0,-5-3-7 0 0,1-9-62 0 0,-7-5-107 0 0,1 1 0 0 0,-1-1-1 0 0,1 0 1 0 0,-1 1-1 0 0,0-1 1 0 0,1 0 0 0 0,-1 1-1 0 0,1-1 1 0 0,-1 0 0 0 0,0 1-1 0 0,1-1 1 0 0,-1 1 0 0 0,0-1-1 0 0,1 1 1 0 0,-1-1 0 0 0,0 0-1 0 0,0 1 1 0 0,1-1 0 0 0,-1 1-1 0 0,0-1 1 0 0,0 1-1 0 0,0 0 1 0 0,0-1 0 0 0,0 1-1 0 0,0-1 1 0 0,0 1 0 0 0,0-1-1 0 0,0 1 1 0 0,0-1 0 0 0,0 1-1 0 0,0-1 1 0 0,0 1-9 0 0,3 14 188 0 0,3-4-37 0 0,-1-3-43 0 0,-2-1-7 0 0,-1-1-38 0 0,5 6 99 0 0,-3-6-51 0 0,3 0 60 0 0,4 9 21 0 0,-8-10-140 0 0,-3-4-41 0 0,0-1 0 0 0,0 1 1 0 0,1 0-1 0 0,-1-1 0 0 0,0 1 1 0 0,1 0-1 0 0,-1-1 1 0 0,1 1-1 0 0,-1 0 0 0 0,1-1 1 0 0,-1 1-1 0 0,1-1 1 0 0,-1 1-1 0 0,1-1 0 0 0,0 1 1 0 0,-1-1-1 0 0,1 0 1 0 0,-1 1-1 0 0,1-1 0 0 0,0 0 1 0 0,0 1-1 0 0,0-1-11 0 0,4 2 39 0 0,-4-1-29 0 0,0 0 1 0 0,0 0-1 0 0,1 0 1 0 0,-1-1-1 0 0,0 1 1 0 0,0 0-1 0 0,-1 0 1 0 0,1 1-1 0 0,0-1 1 0 0,0 0-1 0 0,0 0 1 0 0,-1 0-1 0 0,1 0 1 0 0,0 1-1 0 0,-1-1-10 0 0,0 0 8 0 0,1 0 0 0 0,-1-1 0 0 0,0 1 0 0 0,1 0 0 0 0,-1 0 0 0 0,1 0 0 0 0,-1-1 0 0 0,1 1 0 0 0,-1 0 0 0 0,1-1 0 0 0,-1 1 0 0 0,1 0 0 0 0,0-1 0 0 0,-1 1 0 0 0,1-1-1 0 0,0 1 1 0 0,-1-1 0 0 0,1 1 0 0 0,0-1 0 0 0,0 0 0 0 0,0 1 0 0 0,-1-1 0 0 0,1 0 0 0 0,0 0 0 0 0,0 0 0 0 0,0 1 0 0 0,0-1 0 0 0,0 0 0 0 0,0 0-8 0 0,0 0 1 0 0,-1-1-1 0 0,1 1 1 0 0,-1 0 0 0 0,1 0-1 0 0,-1 0 1 0 0,1 0 0 0 0,-1 0 0 0 0,1 0-1 0 0,-1 0 1 0 0,1 0 0 0 0,-1 1-1 0 0,1-1 1 0 0,0 0 0 0 0,-1 0-1 0 0,1 0 1 0 0,-1 0 0 0 0,1 1 0 0 0,-1-1-1 0 0,0 0 1 0 0,1 0 0 0 0,-1 1-1 0 0,1-1 1 0 0,-1 1 0 0 0,1-1 0 0 0,-1 0-1 0 0,0 1 1 0 0,1-1 0 0 0,-1 1-1 0 0,0-1 1 0 0,0 0 0 0 0,1 1 0 0 0,-1 0-1 0 0,5 6 0 0 0,-4-7 1 0 0,-1 1 0 0 0,1-1 0 0 0,0 0 0 0 0,-1 1 0 0 0,1-1 0 0 0,0 0 0 0 0,-1 0 0 0 0,1 1 0 0 0,0-1 0 0 0,0 0 0 0 0,-1 0 0 0 0,1 0 0 0 0,0 0 0 0 0,0 0 1 0 0,-1 0-2 0 0,0 0 0 0 0,9 0 92 0 0,1 0-45 0 0,8 0 42 0 0,-15 0-119 0 0,0 0 55 0 0,2 0 96 0 0,10 0 278 0 0,-11-1-321 0 0,0-1-54 0 0,13-12 3 0 0,-2-3-17 0 0,-10 2 33 0 0,2 11-33 0 0,-6 3-10 0 0,-1 1 0 0 0,1 0 0 0 0,-1 0 0 0 0,1-1 0 0 0,-1 1 0 0 0,1 0 0 0 0,-1-1 0 0 0,0 1 0 0 0,1 0 0 0 0,-1-1 0 0 0,0 1 0 0 0,1-1 0 0 0,-1 1 0 0 0,0-1 0 0 0,1 1 0 0 0,-1-1 0 0 0,0 1 0 0 0,0 0 0 0 0,0-1 0 0 0,1 0 0 0 0,-1 1 0 0 0,0-1 0 0 0,0 1 0 0 0,0-1 0 0 0,0 1 0 0 0,0-1 0 0 0,0 1 0 0 0,0-1 0 0 0,0 1 0 0 0,0-1 1 0 0,0 1-1 0 0,-1-1 0 0 0,1-33 0 0 0,0 32 0 0 0,0 0 0 0 0,0 1 0 0 0,1-1 0 0 0,-1 1 0 0 0,0-1 0 0 0,0 1 0 0 0,1-1 0 0 0,-1 1 0 0 0,1-1 0 0 0,-1 0 0 0 0,6-6 0 0 0,-5 6 0 0 0,0 1 0 0 0,0-1 0 0 0,0 1 0 0 0,-1-1 0 0 0,1 0 0 0 0,0 1 0 0 0,-1-1 0 0 0,1 0 0 0 0,-1 1 0 0 0,1-1 0 0 0,-1 0 0 0 0,0 0 0 0 0,0 0 0 0 0,1 0 0 0 0,-2 1 0 0 0,1-1 0 0 0,0 1 0 0 0,1-1 0 0 0,-1 1 0 0 0,0-1 0 0 0,0 0 0 0 0,1 1 0 0 0,-1-1 0 0 0,1 1 0 0 0,-1-1 0 0 0,7-6 0 0 0,-2-2 0 0 0,-2-23 0 0 0,-3 16 0 0 0,0 3-11 0 0,0 14 10 0 0,-1 0 0 0 0,1 0 0 0 0,0 0 0 0 0,0 0 0 0 0,0-1 0 0 0,0 1 0 0 0,0 0 0 0 0,0 0 0 0 0,0 0 0 0 0,0 0 0 0 0,0 0-1 0 0,0 0 1 0 0,0 0 0 0 0,0 0 0 0 0,0 0 0 0 0,0-1 0 0 0,0 1 0 0 0,0 0 0 0 0,0 0 0 0 0,0 0 0 0 0,1 0 0 0 0,-1 0 0 0 0,0 0 0 0 0,0 0 0 0 0,0 0 0 0 0,0 0 0 0 0,0 0 0 0 0,0-1 0 0 0,0 1 0 0 0,0 0 0 0 0,0 0 0 0 0,0 0 0 0 0,0 0 0 0 0,0 0 0 0 0,0 0 0 0 0,0 0 0 0 0,1 0 0 0 0,-1 0 0 0 0,0 0 0 0 0,0 0 0 0 0,0 0 0 0 0,0 0 0 0 0,0 0 0 0 0,0 0 0 0 0,0 0 0 0 0,0 0-1 0 0,0 0 1 0 0,1 0 0 0 0,-1 0 0 0 0,0 0 0 0 0,0 0 0 0 0,0 0 0 0 0,0 0 0 0 0,0 0 0 0 0,0 0 0 0 0,0 0 0 0 0,0 0 1 0 0,6 0-60 0 0,11 0-186 0 0,-12 0 223 0 0,-1 0 59 0 0,-3 0-39 0 0,0 0 0 0 0,-1 0 0 0 0,1 0 0 0 0,0 0 0 0 0,0 0 0 0 0,0 0 0 0 0,0 0-1 0 0,0 0 1 0 0,0 1 0 0 0,0-1 0 0 0,0 0 0 0 0,-1 1 0 0 0,1-1 0 0 0,1 1 3 0 0,4 13-10 0 0,28 54 10 0 0,-29-59 0 0 0,-4-8 0 0 0,0 1 0 0 0,0 0 0 0 0,0-1 0 0 0,0 1 0 0 0,-1-1 0 0 0,1 1 0 0 0,0 0 0 0 0,-1-1 0 0 0,1 1 0 0 0,-1 0 0 0 0,0 0 0 0 0,1 0 0 0 0,-1-1 0 0 0,0 1 0 0 0,0 70-1 0 0,0-41 79 0 0,0-31-72 0 0,0 1 0 0 0,0 0 0 0 0,0 0 0 0 0,0-1 0 0 0,0 1 0 0 0,0 0 0 0 0,0 0 0 0 0,0-1 0 0 0,0 1 0 0 0,1 0 0 0 0,-1-1 0 0 0,0 1 0 0 0,1 0 0 0 0,-1-1 0 0 0,0 1 0 0 0,1 0 0 0 0,-1-1 0 0 0,1 1 0 0 0,-1-1 0 0 0,1 1 0 0 0,-1-1 0 0 0,1 1 0 0 0,-1-1 0 0 0,1 1 0 0 0,0-1 0 0 0,-1 1-6 0 0,1-1 6 0 0,0 1-1 0 0,-1-1 1 0 0,1 0 0 0 0,-1 1-1 0 0,1-1 1 0 0,-1 1 0 0 0,1-1-1 0 0,-1 1 1 0 0,1 0 0 0 0,-1-1-1 0 0,1 1 1 0 0,-1 0 0 0 0,0-1 0 0 0,1 1-1 0 0,-1 0 1 0 0,0-1 0 0 0,0 1-1 0 0,1 0 1 0 0,-1-1 0 0 0,0 1-1 0 0,0 0 1 0 0,0 0 0 0 0,0-1-1 0 0,0 1 1 0 0,0 0 0 0 0,0 0-6 0 0,0 1 5 0 0,0 9-2 0 0,2 5-65 0 0,-2-15 55 0 0,1 1 1 0 0,-1-1 0 0 0,0 0 0 0 0,1 0 0 0 0,-1 0-1 0 0,1 0 1 0 0,0 0 0 0 0,-1 0 0 0 0,1 0 0 0 0,0 0-1 0 0,0 0 1 0 0,-1 0 0 0 0,1 0 0 0 0,0-1 0 0 0,0 1-1 0 0,0 0 1 0 0,0 0 0 0 0,0-1 0 0 0,1 1 6 0 0,12 5-68 0 0,-8 8 55 0 0,-4-9 13 0 0,2 0-1 0 0,18 16 12 0 0,-16-18 32 0 0,5-3-22 0 0,-8 0 33 0 0,-2 0-27 0 0,1 0-40 0 0,6 0-139 0 0,9-3-3 0 0,-12 2 53 0 0,-1-1-73 0 0,-1 0-10 0 0,0 0-61 0 0,0 0-72 0 0,-1 0-81 0 0,-1 1 54 0 0,0 0-52 0 0,-1 1-46 0 0,1 0-40 0 0,-1-1-142 0 0,0 1-40 0 0,0 0-171 0 0,0 0-460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2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238 103 5672 0 0,'0'-14'124'0'0,"0"11"17"0"0,0 3 12 0 0,0-3-15 0 0,0 2-136 0 0,0 1 0 0 0,0-1-1 0 0,0 0 1 0 0,0 0 0 0 0,0 1 0 0 0,0-1 0 0 0,0 0 0 0 0,1 1 0 0 0,-1-1-1 0 0,0 0 1 0 0,0 0 0 0 0,1 1 0 0 0,-1-1 0 0 0,0 0 0 0 0,1 1-2 0 0,3-3-4 0 0,-1 1 39 0 0,0 0 37 0 0,-1 0 37 0 0,0-1 39 0 0,-2-2 40 0 0,0 2 409 0 0,0 3 19 0 0,0 0-29 0 0,0 0-396 0 0,0 0 54 0 0,0-3 121 0 0,0-8-12 0 0,0 8-2 0 0,0 3-2 0 0,-3-3-4 0 0,-8-8-2 0 0,5 8-15 0 0,-5 3-62 0 0,8 0-31 0 0,0 0-4 0 0,-4-2-97 0 0,1-3-2 0 0,-2-3 33 0 0,-5 6 24 0 0,-26 2 144 0 0,10 0-35 0 0,22 0-223 0 0,-2 4-10 0 0,-1 3 37 0 0,2 2 36 0 0,-6 2-116 0 0,-1-5-23 0 0,10 5 0 0 0,-7-5 0 0 0,7 5 0 0 0,-10-5 0 0 0,14-5 0 0 0,0-1 0 0 0,0 1 0 0 0,-1 0 0 0 0,1 0 0 0 0,0 0 0 0 0,0 0 0 0 0,0 0 0 0 0,0 0 0 0 0,0 0 0 0 0,0 1 0 0 0,0-1 0 0 0,0 1 0 0 0,1-1 0 0 0,0 0 0 0 0,-1 0 0 0 0,1 0 0 0 0,0 0 0 0 0,0 0 0 0 0,0 0 0 0 0,0 0 0 0 0,0 0 0 0 0,0 0 0 0 0,0 0 0 0 0,0 0 0 0 0,0 0 0 0 0,0 0 0 0 0,0 0 0 0 0,1 0 0 0 0,-1 0 0 0 0,1 0 0 0 0,-1 0 0 0 0,0 0 0 0 0,1 0 0 0 0,0 0 0 0 0,-1 0 0 0 0,1 0 0 0 0,-1 0 0 0 0,1-1 0 0 0,0 1 0 0 0,0 0 0 0 0,4 6 0 0 0,-3-2 0 0 0,-2-4 0 0 0,1 0 0 0 0,-1 0 0 0 0,0-1 0 0 0,1 1 0 0 0,-1 0 0 0 0,0-1 0 0 0,1 1 0 0 0,-1-1 0 0 0,1 1 0 0 0,-1 0 0 0 0,1-1 0 0 0,-1 1 0 0 0,1-1 0 0 0,-1 1 0 0 0,1-1 0 0 0,0 0 0 0 0,-1 1 0 0 0,1-1 0 0 0,0 1 0 0 0,-1-1 0 0 0,1 0 0 0 0,0 0 0 0 0,4 3 0 0 0,13 11 0 0 0,-14-10 0 0 0,1 0 0 0 0,0-1 0 0 0,-1 0 0 0 0,2 0 0 0 0,-1 0 0 0 0,0 0 0 0 0,3 0 0 0 0,-2-1 0 0 0,-1 0 0 0 0,0 1 0 0 0,0 0 0 0 0,0 0 0 0 0,0 0 0 0 0,0 1 0 0 0,2 1 0 0 0,5 9 0 0 0,-8-9 0 0 0,1-1 0 0 0,-1 0 0 0 0,1 0 0 0 0,0 0 0 0 0,-1 0 0 0 0,2-1 0 0 0,-1 1 0 0 0,0-1 0 0 0,1-1 0 0 0,1 1 0 0 0,-5-2-1 0 0,0 0 1 0 0,0 0 0 0 0,0 1 0 0 0,0-1 0 0 0,-1 0 0 0 0,1 1 0 0 0,0-1-1 0 0,-1 1 1 0 0,1-1 0 0 0,0 2 0 0 0,26 27 19 0 0,-22-27 65 0 0,-3-3-69 0 0,0 1 1 0 0,-1 0-1 0 0,1 0 0 0 0,0 0 1 0 0,-1 0-1 0 0,1 1 1 0 0,-1-1-1 0 0,1 1 0 0 0,-1-1 1 0 0,0 1-1 0 0,1 0 1 0 0,-1 0-1 0 0,0 0 0 0 0,0 0 1 0 0,0 0-1 0 0,-1 1-15 0 0,4 2 55 0 0,-2-2 87 0 0,-3-3 2 0 0,0 0 20 0 0,0 0 84 0 0,0 0 37 0 0,0 0 10 0 0,0 3-83 0 0,0 0-98 0 0,0-1-71 0 0,0 2-44 0 0,0-2 42 0 0,0-2-40 0 0,0 0 1 0 0,0 0-1 0 0,0 0 1 0 0,0 0-1 0 0,0 0 1 0 0,0 1-1 0 0,0-1 1 0 0,0 0-1 0 0,1 0 1 0 0,-1 0-1 0 0,0 0 1 0 0,0 0-1 0 0,-1 0 1 0 0,1 0-1 0 0,0 0 1 0 0,0 0-1 0 0,0 1 1 0 0,0-1-1 0 0,0 0 1 0 0,0 0-1 0 0,0 0 1 0 0,0 0-1 0 0,0 0 1 0 0,0 0-1 0 0,0 0 1 0 0,0 0-1 0 0,0 0 1 0 0,0 0-1 0 0,0 0 1 0 0,0 1-1 0 0,0-1 1 0 0,0 0-1 0 0,0 0 1 0 0,0 0-1 0 0,-1 0 1 0 0,1 0-1 0 0,0 0 1 0 0,0 0-1 0 0,0 0 1 0 0,0 0-1 0 0,0 0 1 0 0,0 0-1 0 0,0 0 1 0 0,0 0-1 0 0,0 0 1 0 0,-1 0-1 0 0,1 0 1 0 0,0 0-1 0 0,0 0 1 0 0,0 0-1 0 0,0 0 1 0 0,0 0-1 0 0,0 0 1 0 0,0 0-1 0 0,0 0 1 0 0,0 0-1 0 0,-1 0-1 0 0,1 0 3 0 0,0 0 0 0 0,-1 0 0 0 0,1 0 0 0 0,-1 0 0 0 0,1 0 1 0 0,-1 0-1 0 0,1 0 0 0 0,-1 0 0 0 0,1 0 0 0 0,-1 0 0 0 0,1 0 0 0 0,0 0 0 0 0,-1 1 0 0 0,1-1 0 0 0,-1 0 0 0 0,1 0 0 0 0,0 0 0 0 0,-1 1 0 0 0,1-1 0 0 0,-1 0 0 0 0,1 1 1 0 0,0-1-1 0 0,-1 0 0 0 0,1 1 0 0 0,0-1 0 0 0,0 0 0 0 0,-1 1 0 0 0,1-1 0 0 0,0 1 0 0 0,0-1 0 0 0,0 1-3 0 0,-6 6 39 0 0,6-7-38 0 0,-1 1 1 0 0,0-1 0 0 0,0 1-1 0 0,0-1 1 0 0,0 0 0 0 0,0 0 0 0 0,0 1-1 0 0,1-1 1 0 0,-1 0 0 0 0,0 0-1 0 0,0 0 1 0 0,0 0 0 0 0,0 0 0 0 0,-1 0-2 0 0,2 0 1 0 0,-1 0 1 0 0,1 0 0 0 0,-1-1 0 0 0,0 1-1 0 0,1 0 1 0 0,-1 0 0 0 0,1 1 0 0 0,-1-1 0 0 0,1 0-1 0 0,-1 0 1 0 0,1 0 0 0 0,-1 0 0 0 0,1 0 0 0 0,-1 0-1 0 0,0 1 1 0 0,1-1 0 0 0,0 0 0 0 0,-1 1 0 0 0,1-1-1 0 0,-1 0 1 0 0,1 1 0 0 0,-1-1 0 0 0,1 0 0 0 0,0 1-1 0 0,-1-1 1 0 0,1 1 0 0 0,0-1 0 0 0,-1 1-1 0 0,1-1-1 0 0,-9 8 19 0 0,6-7-11 0 0,0 0 0 0 0,0-1 0 0 0,0 1 0 0 0,0-1 0 0 0,0 0 0 0 0,0 0 0 0 0,-1 0-8 0 0,-19 0 68 0 0,-35 0-58 0 0,31 0 50 0 0,25 0-57 0 0,0 0 1 0 0,0 1 0 0 0,1-1 0 0 0,-1 1 0 0 0,0-1 0 0 0,0 1 0 0 0,1 0 0 0 0,-1 0 0 0 0,0 0 0 0 0,1 0 0 0 0,-2 1-4 0 0,-6 3 22 0 0,7-4-21 0 0,1-1 0 0 0,-1 1 0 0 0,1-1 0 0 0,-1 0 0 0 0,1 1 0 0 0,-1-1 0 0 0,1 0 0 0 0,-1 0 0 0 0,0 0 0 0 0,1 0-1 0 0,1 0 0 0 0,-8 0-96 0 0,2 0 64 0 0,1 0 53 0 0,-2 0 170 0 0,6 0-140 0 0,1 0-68 0 0,-1 0-88 0 0,1 0-85 0 0,-2 0-113 0 0,2 0 103 0 0,-2 0-35 0 0,1 0-37 0 0,-1 0-42 0 0,5-3-388 0 0,12-8-30 0 0,-14 10 658 0 0,0 1 0 0 0,1-1 1 0 0,0 1-1 0 0,-1-1 1 0 0,1 1-1 0 0,-1 0 0 0 0,1 0 1 0 0,-1 0-1 0 0,1 0 1 0 0,0 0 73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2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0,0 0-72 0 0,0 0-15 0 0,0 0 43 0 0,0 0 143 0 0,0 0 262 0 0,0 3 21 0 0,0 8-34 0 0,1-8-383 0 0,1 0 50 0 0,5 6-8 0 0,10 21 379 0 0,-12-21-426 0 0,-5-9-173 0 0,0 2 32 0 0,1-1 0 0 0,-1 1 0 0 0,1-1 0 0 0,-1 1-1 0 0,0-1 1 0 0,0 1 0 0 0,1 0 0 0 0,-1-1 0 0 0,0 1 0 0 0,0 0-35 0 0,-1-1 35 0 0,1 1 0 0 0,0-1 0 0 0,1 1 0 0 0,-1-1 0 0 0,0 1 1 0 0,0-1-1 0 0,1 1 0 0 0,-1-1 0 0 0,1 1 0 0 0,-1-1-35 0 0,0 0 2 0 0,4 5 125 0 0,12 24 464 0 0,-11-23-480 0 0,-1-2-50 0 0,-1 0 109 0 0,-2 5-61 0 0,5 2 13 0 0,2 2 21 0 0,-6-1-3 0 0,0-1-3 0 0,4 2 20 0 0,1-1-9 0 0,-5-1-20 0 0,-3-7-69 0 0,1-1-36 0 0,0-1 24 0 0,0-1 28 0 0,1 1 47 0 0,2 0 38 0 0,0 0-121 0 0,-1-1 1 0 0,10 24 41 0 0,-5-16-96 0 0,-3-6-37 0 0,-4-4 52 0 0,2 2-109 0 0,-1-1-130 0 0,-1-1-238 0 0,0 0 254 0 0,0 0 105 0 0,0 0-37 0 0,0 0-9 0 0,0 0-38 0 0,0 0-43 0 0,0 0-47 0 0,0 0-52 0 0,0 0-49 0 0,0 0-42 0 0,0 0-37 0 0,0 0-137 0 0,0 0-37 0 0,0 0-1420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3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 11664 0 0,'0'-15'264'0'0,"0"13"34"0"0,0 2 21 0 0,0 0-133 0 0,0 0-89 0 0,0-1-28 0 0,0-1-41 0 0,0 1-26 0 0,0 0 0 0 0,0 1 0 0 0,0-1 0 0 0,0 0 0 0 0,0 0 0 0 0,0 1 0 0 0,0-1 0 0 0,1 0 0 0 0,-1 0 0 0 0,0 1 0 0 0,0-1 0 0 0,1 0 1 0 0,-1 1-1 0 0,0-1 0 0 0,1 0-2 0 0,-1 1 6 0 0,1 0 0 0 0,0-1 1 0 0,-1 1-1 0 0,1 0 1 0 0,0-1-1 0 0,0 1 0 0 0,-1 0 1 0 0,1 0-1 0 0,0 0 1 0 0,-1 0-1 0 0,1 0 0 0 0,0-1 1 0 0,0 1-1 0 0,-1 1 1 0 0,1-1-7 0 0,-1 0 1 0 0,0-1 1 0 0,0 1 0 0 0,1 0 0 0 0,-1 0-1 0 0,0 0 1 0 0,0 0 0 0 0,0 0 0 0 0,0 0-1 0 0,0 0 1 0 0,0 0 0 0 0,0 0 0 0 0,0 0-1 0 0,0 0 1 0 0,1 0 0 0 0,-1 0 0 0 0,0 0-1 0 0,0 0 1 0 0,0 0 0 0 0,0 0 0 0 0,0 0-1 0 0,0 1 1 0 0,0-1 0 0 0,0 0 0 0 0,0 0-1 0 0,0 0 1 0 0,1 0 0 0 0,-1 0 0 0 0,0 0-1 0 0,0 0 1 0 0,0 0 0 0 0,0 0 0 0 0,0 0 0 0 0,0 0-1 0 0,0 0 1 0 0,0 0 0 0 0,0 0 0 0 0,0 1-1 0 0,0-1 1 0 0,0 0 0 0 0,0 0 0 0 0,0 0-1 0 0,0 0 1 0 0,0 0 0 0 0,0 0 0 0 0,0 0-1 0 0,0 0 1 0 0,0 0 0 0 0,0 1 0 0 0,0-1-1 0 0,0 0 1 0 0,0 0 0 0 0,0 0 0 0 0,0 0-1 0 0,0 0 1 0 0,0 0 0 0 0,0 0 0 0 0,0 0-2 0 0,0 1 4 0 0,0 0-1 0 0,0 0 1 0 0,0-1 0 0 0,0 1 0 0 0,0 0 0 0 0,0 0 0 0 0,0-1 0 0 0,1 1 0 0 0,-1 0 0 0 0,0-1 0 0 0,0 1 0 0 0,1 0-1 0 0,-1-1 1 0 0,0 1 0 0 0,1 0-4 0 0,2 1-42 0 0,1 1 37 0 0,0-1-31 0 0,-2 1-88 0 0,-1 1-87 0 0,-1-2 59 0 0,0 2-36 0 0,0-1-236 0 0,0 0-113 0 0,0 0 73 0 0,0 0-43 0 0,0 2-597 0 0,0 2-472 0 0,0 3-896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18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0 286 7024 0 0,'0'0'157'0'0,"3"0"23"0"0,0 0-116 0 0,13 0 130 0 0,-9-3-95 0 0,-2-3-67 0 0,-5 5-32 0 0,0 1 0 0 0,0-1 0 0 0,1 1 0 0 0,-1 0 1 0 0,0-1-1 0 0,1 1 0 0 0,-1-1 0 0 0,0 1 0 0 0,1 0 0 0 0,-1-1 0 0 0,0 1 0 0 0,1 0 0 0 0,-1-1 0 0 0,1 1 0 0 0,-1 0 0 0 0,1 0 0 0 0,-1 0 0 0 0,0-1 0 0 0,1 1 0 0 0,-1 0 0 0 0,1 0 0 0 0,-1 0 0 0 0,1 0 0 0 0,-1 0 0 0 0,1 0 0 0 0,-1 0 1 0 0,1 0-1 0 0,-1 0 0 0 0,1 0 0 0 0,-1 0 0 0 0,1 0 0 0 0,0 0 0 0 0,1 0 0 0 0,-1 0 0 0 0,1 0 1 0 0,0-1-1 0 0,0 1 0 0 0,-1 0 1 0 0,1-1-1 0 0,0 0 0 0 0,0 1 0 0 0,-1-1 1 0 0,1 0-1 0 0,-1 0 0 0 0,1 0 1 0 0,-1 0-1 0 0,4-2 35 0 0,1 1 44 0 0,0 0 58 0 0,1 1 73 0 0,6 0 202 0 0,2-6 66 0 0,-3 1-145 0 0,-2 2-63 0 0,0 0-129 0 0,4-3 24 0 0,-9 5-9 0 0,-1 1-54 0 0,-1 0-32 0 0,-1 1-34 0 0,1 0-15 0 0,1-1 34 0 0,14-7 140 0 0,-15 7-162 0 0,0 0-1 0 0,0 0 1 0 0,0 0 0 0 0,0 1-1 0 0,0-1 1 0 0,0 1 0 0 0,2 0-33 0 0,12-3 184 0 0,-7-2-37 0 0,-2 0-46 0 0,8-3 125 0 0,7-3 66 0 0,17-7 190 0 0,-39 17-475 0 0,-1 1 1 0 0,1-1 0 0 0,0 0-1 0 0,0 1 1 0 0,0-1-1 0 0,0 0 1 0 0,-1 0 0 0 0,1 0-1 0 0,0 0 1 0 0,-1 0 0 0 0,1 0-1 0 0,0 0 1 0 0,-1 0 0 0 0,1 0-1 0 0,-1 0 1 0 0,0 0-8 0 0,7-10 84 0 0,4 4-7 0 0,-10 7-71 0 0,0 0 0 0 0,0-1 0 0 0,0 1 0 0 0,0-1 0 0 0,0 1 0 0 0,0-1-1 0 0,0 0 1 0 0,0 1 0 0 0,0-1 0 0 0,0 0 0 0 0,0 0 0 0 0,-1 0-1 0 0,1 1 1 0 0,0-1 0 0 0,-1 0 0 0 0,1-1-6 0 0,4-11 129 0 0,6 8 21 0 0,-6-8 2 0 0,-4 12-124 0 0,3-7-1 0 0,-1 5 29 0 0,-1 1 49 0 0,1 0 79 0 0,-2 0-54 0 0,-1-1-88 0 0,0-5-7 0 0,0 6 4 0 0,-1 1 33 0 0,-4-2 8 0 0,1-1-42 0 0,-2-2-10 0 0,-8 1 53 0 0,9-6 40 0 0,-5 5 11 0 0,-11-3 22 0 0,11 7-117 0 0,0 1 0 0 0,0 0 1 0 0,0 0-1 0 0,0 1 0 0 0,-8 1-37 0 0,-6 0 22 0 0,22-1-23 0 0,0 0 1 0 0,1 0 0 0 0,-1 1 0 0 0,0-1 0 0 0,1 0 0 0 0,-1 1 0 0 0,1-1 0 0 0,-1 1 0 0 0,0 0 0 0 0,1-1 0 0 0,0 1 0 0 0,-1 0 0 0 0,1 0 0 0 0,-1 0 0 0 0,-6 4 11 0 0,-2 0 9 0 0,7-4-17 0 0,1 0 1 0 0,0 0 0 0 0,0 0 0 0 0,-1 0-1 0 0,1 1 1 0 0,0-1 0 0 0,0 1 0 0 0,1 0 0 0 0,-1-1-4 0 0,-11 11 0 0 0,0-1 0 0 0,0-1 0 0 0,-9 5 0 0 0,19-13 0 0 0,0 0 0 0 0,0 1 0 0 0,0-1 0 0 0,1 1 0 0 0,-1 0 0 0 0,1 0 0 0 0,-1 0 0 0 0,1 0 0 0 0,0 0 0 0 0,0 1 0 0 0,0 0 0 0 0,0 0 0 0 0,-1 1 0 0 0,0-1 0 0 0,0 0 0 0 0,0 0 0 0 0,-3 3 0 0 0,4-5 0 0 0,0 0 0 0 0,0 1 0 0 0,1-1 0 0 0,-1 0 0 0 0,1 1 0 0 0,-1-1 0 0 0,1 1 0 0 0,0 0 0 0 0,0-1 0 0 0,0 1 0 0 0,0 0 0 0 0,0 0 0 0 0,0 2 0 0 0,0-1 0 0 0,-1 0 0 0 0,1 0 0 0 0,-1 0 0 0 0,0 0 0 0 0,-2 4 0 0 0,-3 1 1 0 0,3-4-4 0 0,0 0 1 0 0,1 1-1 0 0,-1 0 0 0 0,1-1 1 0 0,-1 6 2 0 0,-2 15-26 0 0,0-12 84 0 0,1-5 37 0 0,3 2 39 0 0,2 4 47 0 0,0 11 63 0 0,3-9-93 0 0,4-11-27 0 0,-4-4-49 0 0,4 9 115 0 0,-3-2-84 0 0,4-2-36 0 0,2-3-38 0 0,-8-3-31 0 0,1 0 0 0 0,-1 0 1 0 0,0 1-1 0 0,0-1 1 0 0,0 0-1 0 0,1 1 0 0 0,-2-1 1 0 0,1 1-1 0 0,0 0-1 0 0,3 2 8 0 0,0-1 1 0 0,0 1-1 0 0,0-1 0 0 0,0 0 0 0 0,0-1 0 0 0,1 1 1 0 0,-1-1-1 0 0,1 0 0 0 0,0-1 0 0 0,2 1-8 0 0,8 3 38 0 0,-1 1-21 0 0,-12-5-14 0 0,0 0 0 0 0,1 1 0 0 0,-1-1 0 0 0,1-1 1 0 0,-1 1-1 0 0,1 0 0 0 0,-1-1 0 0 0,1 0 1 0 0,0 0-4 0 0,11 0-62 0 0,4 0-67 0 0,10 3-107 0 0,-25-2 242 0 0,0 0-33 0 0,0 0-35 0 0,0 0-39 0 0,1 1-107 0 0,1 0-84 0 0,-1-1-93 0 0,1 0-99 0 0,0 0-106 0 0,1 0-112 0 0,0 0-120 0 0,0-1-127 0 0,10 0-945 0 0,11 0-1073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2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6776 0 0,'0'0'198'0'0,"3"3"-11"0"0,9 11-148 0 0,-10-3-22 0 0,-2-2 46 0 0,0-3 28 0 0,0 3-36 0 0,0-5 50 0 0,0-1-4 0 0,0 1 40 0 0,0 1 47 0 0,0 1 53 0 0,0 17 293 0 0,0-23-513 0 0,0 1 0 0 0,0-1 0 0 0,0 0 0 0 0,0 1 0 0 0,0-1 0 0 0,0 0 0 0 0,0 1 0 0 0,0-1 0 0 0,0 0 0 0 0,0 1 0 0 0,0-1 0 0 0,1 0 0 0 0,-1 1 0 0 0,0-1 0 0 0,0 0 0 0 0,0 1 0 0 0,0-1 0 0 0,0 0 0 0 0,1 1 0 0 0,-1-1 0 0 0,0 0 0 0 0,0 0 0 0 0,0 1 0 0 0,1-1 0 0 0,-1 0 0 0 0,0 0-21 0 0,5 6 196 0 0,-1 0 45 0 0,0 9 339 0 0,-2 20 712 0 0,-2-31-1187 0 0,-1-1 0 0 0,1 1 51 0 0,1 13 846 0 0,-1-14-876 0 0,1-1-33 0 0,-1 1-41 0 0,1-1-50 0 0,1 2 113 0 0,2 0 14 0 0,0 4 41 0 0,-1-2-12 0 0,-2 0 34 0 0,0 3 81 0 0,-1 2-30 0 0,0-8-5 0 0,0-3-4 0 0,0 0-2 0 0,0 0 0 0 0,0 0-7 0 0,0 0-26 0 0,0 0-9 0 0,0 0-4 0 0,0 0-12 0 0,0 0-39 0 0,-9 0-1 0 0,-1 0 18 0 0,2-2-50 0 0,2-3-50 0 0,4-5-52 0 0,3 9 3 0 0,-1 0 1 0 0,0 1 0 0 0,0-1-1 0 0,0 0 1 0 0,-1 0-1 0 0,1 1 1 0 0,0-1 0 0 0,0 0-1 0 0,0 1 1 0 0,0-1-1 0 0,-1 0 1 0 0,1 0 0 0 0,0 1-1 0 0,-1-1 1 0 0,1 1-1 0 0,0-1 1 0 0,-1 0 0 0 0,1 1-1 0 0,-1-1 1 0 0,1 1-1 0 0,-1-1 1 0 0,1 1-1 0 0,-1-1 1 0 0,0 1 0 0 0,1-1-1 0 0,-1 1-3 0 0,0-1 2 0 0,1 1 0 0 0,-1 0 0 0 0,0-1 0 0 0,1 1 0 0 0,-1-1 1 0 0,1 1-1 0 0,-1-1 0 0 0,1 1 0 0 0,-1-1 0 0 0,1 0 0 0 0,0 1 0 0 0,-1-1 0 0 0,1 0 0 0 0,0 1 0 0 0,-1-1 0 0 0,1 0 0 0 0,0 1 0 0 0,0-1 0 0 0,0 0 0 0 0,-1 0 0 0 0,1 1 0 0 0,0-1 0 0 0,0 0 0 0 0,0 0 0 0 0,0 1 0 0 0,0-1-2 0 0,0-7 31 0 0,0 6-21 0 0,0-1 1 0 0,0 1-1 0 0,0 0 0 0 0,0-1 0 0 0,0 1 1 0 0,0 0-1 0 0,1 0 0 0 0,-1-1 1 0 0,1 1-1 0 0,0-1-10 0 0,28-48 21 0 0,-24 39 9 0 0,-4 10-27 0 0,0-1-1 0 0,0 1 1 0 0,0 0-1 0 0,1-1 1 0 0,-1 1 0 0 0,1 0-1 0 0,0 0 1 0 0,-1 0-1 0 0,2-1-2 0 0,-1 0 0 0 0,1 0-1 0 0,-1 0 0 0 0,0 0 0 0 0,0-1 1 0 0,0 1-1 0 0,0-2 1 0 0,-1 4-4 0 0,-1-1 1 0 0,1 1-1 0 0,0-1 1 0 0,-1 1-1 0 0,1 0 1 0 0,0-1-1 0 0,0 1 1 0 0,0 0 0 0 0,0-1-1 0 0,0 1 1 0 0,0 0-1 0 0,0 0 1 0 0,0 0-1 0 0,0 0 1 0 0,0 0-1 0 0,1 0 1 0 0,-1 0-1 0 0,0 0 1 0 0,1 1-1 0 0,-1-1 1 0 0,1 1-1 0 0,-1-1 1 0 0,1 1-1 0 0,-1-1 1 0 0,1 1-1 0 0,-1 0 1 0 0,2-1 3 0 0,3-2-43 0 0,-3 0 38 0 0,0 0 1 0 0,1 0-1 0 0,-1 1 0 0 0,1-1 0 0 0,0 1 0 0 0,0-1 0 0 0,0 1 1 0 0,0 0-1 0 0,1 1 0 0 0,-1-1 0 0 0,0 1 0 0 0,1 0 1 0 0,-1 0-1 0 0,1 0 0 0 0,-1 0 0 0 0,1 1 0 0 0,-1 0 0 0 0,5 0 5 0 0,7 3-47 0 0,-2 3 34 0 0,10 5 13 0 0,-22-10 0 0 0,0-1-1 0 0,0 1 0 0 0,0 0 0 0 0,0 0 1 0 0,-1 0-1 0 0,1 0 0 0 0,0 0 0 0 0,0 0 1 0 0,-1 0-1 0 0,1 1 0 0 0,0 0 1 0 0,10 16-52 0 0,-10-14 50 0 0,1 0 0 0 0,0-1 0 0 0,0 0 0 0 0,0 1 0 0 0,0-1-1 0 0,3 2 3 0 0,-3-2 1 0 0,0 0-1 0 0,0 0 0 0 0,0 0 0 0 0,0 0 0 0 0,0 1 0 0 0,1 3 0 0 0,19 44 0 0 0,-18-43 0 0 0,-3-6 0 0 0,-1-1 0 0 0,0 1 0 0 0,-1-1 0 0 0,1 1 0 0 0,0 0 0 0 0,0-1 0 0 0,-1 1 0 0 0,1 0 0 0 0,-1 0 0 0 0,1-1 0 0 0,-1 1 0 0 0,0 0 0 0 0,0 0 0 0 0,0 0 0 0 0,0 0 0 0 0,1 0 0 0 0,-1 0 0 0 0,0-1 0 0 0,1 1 0 0 0,-1 0 0 0 0,1 0 0 0 0,-1 0 0 0 0,1 0 0 0 0,0-1 0 0 0,0 1 0 0 0,0 0 0 0 0,0-1 0 0 0,0 1 0 0 0,0 0 0 0 0,0-1 0 0 0,0 1 0 0 0,0 0 0 0 0,0 0 0 0 0,-1-1 0 0 0,1 1 0 0 0,0 0 0 0 0,-1 0 0 0 0,1 0 0 0 0,-1 0 0 0 0,0 0 0 0 0,0 0 0 0 0,0 0 0 0 0,0 49 11 0 0,0-49-7 0 0,0-1 1 0 0,0 1-1 0 0,1-1 0 0 0,-1 1 0 0 0,0-1 1 0 0,0 1-1 0 0,1-1 0 0 0,-1 1 1 0 0,1-1-1 0 0,-1 1-4 0 0,8 8-1 0 0,-2-3-37 0 0,3 1-69 0 0,-3-2-47 0 0,-1-3-217 0 0,-3-3 348 0 0,1 0-85 0 0,0 0-103 0 0,0 1-101 0 0,0-1-106 0 0,1-1-107 0 0,0 1-111 0 0,-1 0-115 0 0,0-1-116 0 0,1-1-122 0 0,2-2-948 0 0,5-6-1092 0 0</inkml:trace>
  <inkml:trace contextRef="#ctx0" brushRef="#br0" timeOffset="555.57">1007 52 6216 0 0,'0'0'133'0'0,"0"0"23"0"0,0 0 15 0 0,0 0-46 0 0,0 0 2 0 0,0 0 54 0 0,0 0 162 0 0,-3 0 297 0 0,3 0-612 0 0,-1 0 0 0 0,1 0 0 0 0,0 0 0 0 0,-1 0 0 0 0,1 0 0 0 0,-1 0 0 0 0,1 0 1 0 0,-1 0-1 0 0,1 0 0 0 0,-1 1 0 0 0,1-1 0 0 0,-1 0 0 0 0,1 0 0 0 0,0 0 0 0 0,-1 1 0 0 0,1-1 0 0 0,-1 0 0 0 0,1 0 1 0 0,0 1-1 0 0,-1-1 0 0 0,1 0 0 0 0,0 0 0 0 0,-1 1 0 0 0,1-1 0 0 0,0 1 0 0 0,0-1 0 0 0,-1 0 0 0 0,1 1 1 0 0,0-1-1 0 0,0 1 0 0 0,-1-1-28 0 0,-4 8 430 0 0,-2-5-149 0 0,0-1-91 0 0,3 1-100 0 0,0 0 49 0 0,-9 8 404 0 0,9-6-346 0 0,0-2-56 0 0,1-1-92 0 0,1 0-47 0 0,-5 1 171 0 0,-8 5 120 0 0,12-7-251 0 0,1 0-1 0 0,0 1 1 0 0,0-1-1 0 0,0 1 1 0 0,0 0-1 0 0,0-1 1 0 0,0 1 0 0 0,1 0-1 0 0,-1 0 1 0 0,0 0-1 0 0,1 0 1 0 0,0 0 0 0 0,-1 2-42 0 0,-3 7 223 0 0,4-9-171 0 0,-1 1 0 0 0,1-1-1 0 0,0 1 1 0 0,0-1 0 0 0,-1 0 0 0 0,0 0-1 0 0,1 1 1 0 0,-1-1 0 0 0,0 0-52 0 0,-6 8 192 0 0,-1 6 177 0 0,0-1-25 0 0,1-5-184 0 0,0-1-55 0 0,7-8-93 0 0,0 0 0 0 0,0 1 1 0 0,0-1-1 0 0,0 0 0 0 0,0 1 1 0 0,1-1-1 0 0,-1 0 0 0 0,1 1 1 0 0,-1-1-1 0 0,1 1 1 0 0,-1-1-1 0 0,1 1 0 0 0,0 0 1 0 0,0 0-13 0 0,-3 4 94 0 0,-9 8-8 0 0,12-13-79 0 0,-1 1 0 0 0,1-1 1 0 0,-1 1-1 0 0,1-1 0 0 0,0 1 1 0 0,0 0-1 0 0,0-1 0 0 0,0 1 1 0 0,0-1-1 0 0,0 1-7 0 0,0 23 193 0 0,0-19-159 0 0,0-6-33 0 0,0 0 0 0 0,0 1 0 0 0,-1-1 1 0 0,1 0-1 0 0,0 0 0 0 0,0 0 0 0 0,0 0 1 0 0,0 0-1 0 0,0 0 0 0 0,0 0 0 0 0,0 0 1 0 0,0 0-1 0 0,0 1 0 0 0,0-1 1 0 0,0 0-1 0 0,0 0 0 0 0,0 0 0 0 0,0 0 1 0 0,1 0-1 0 0,-1 0 0 0 0,0 0 0 0 0,0 0 1 0 0,0 0-1 0 0,0 0 0 0 0,0 1 0 0 0,0-1 1 0 0,0 0-1 0 0,0 0 0 0 0,0 0 0 0 0,0 0 1 0 0,0 0-1 0 0,0 0 0 0 0,0 0 1 0 0,0 0-1 0 0,0 0 0 0 0,1 0 0 0 0,-1 0 1 0 0,0 0-1 0 0,0 0 0 0 0,0 0 0 0 0,0 0 1 0 0,0 0-1 0 0,0 0 0 0 0,0 0 0 0 0,0 0 1 0 0,0 0-1 0 0,1 0 0 0 0,-1 0 0 0 0,0 0 1 0 0,0 0-1 0 0,0 0 0 0 0,0 0 1 0 0,0 0-1 0 0,0 0 0 0 0,0 0 0 0 0,0 0 1 0 0,0 0-2 0 0,12 0 72 0 0,-6 3-12 0 0,8 8-38 0 0,-13-10-16 0 0,1-1-1 0 0,-1 1 0 0 0,1-1 1 0 0,-1 1-1 0 0,1-1 0 0 0,-1 0 1 0 0,1 0-1 0 0,-1 0 0 0 0,1 0 1 0 0,0 0-6 0 0,-1 0 5 0 0,1 0 0 0 0,0 0 1 0 0,0 0-1 0 0,-1 0 1 0 0,1 0-1 0 0,0-1 1 0 0,-1 1-1 0 0,1 0 1 0 0,-1-1-1 0 0,1 1 1 0 0,1-2-6 0 0,17-17 67 0 0,7-9 27 0 0,-18 19-57 0 0,-6 7-32 0 0,-1 0 0 0 0,1-1 0 0 0,-1 1 0 0 0,0-1 0 0 0,1 1 0 0 0,-1-1-1 0 0,0 0 1 0 0,-1 0 0 0 0,1-1-5 0 0,1-11 52 0 0,-3 13-43 0 0,0 0-1 0 0,0 0 1 0 0,1 1-1 0 0,-1-1 1 0 0,1 0-1 0 0,-1 0 1 0 0,1 1-1 0 0,-1-1 1 0 0,1 0-1 0 0,0 1 1 0 0,0-1-1 0 0,0 1 1 0 0,0-1-1 0 0,0 1-8 0 0,4-8 39 0 0,1-5 41 0 0,1 9-26 0 0,-7 5-50 0 0,1-1 1 0 0,-1 1-1 0 0,1 0 1 0 0,-1 0 0 0 0,1-1-1 0 0,-1 1 1 0 0,1-1-1 0 0,-1 1 1 0 0,0 0 0 0 0,1-1-1 0 0,-1 1 1 0 0,0-1-1 0 0,1 1 1 0 0,-1 0 0 0 0,0-1-1 0 0,1 1 1 0 0,-1-1-1 0 0,0 1 1 0 0,0-1 0 0 0,0 1-1 0 0,0-1 1 0 0,0 1-1 0 0,1-1 1 0 0,-1 0 0 0 0,0 1-1 0 0,0-1 1 0 0,0 1-1 0 0,0-1 1 0 0,0 1 0 0 0,-1-1-1 0 0,1 1 1 0 0,0-1-5 0 0,1-8 70 0 0,2-1-8 0 0,4 1 30 0 0,1 1 32 0 0,-7 7-111 0 0,10-13 9 0 0,-5-1-22 0 0,-5 15 0 0 0,-1 0 0 0 0,1 0 0 0 0,-1-1 0 0 0,1 1 0 0 0,-1 0 0 0 0,1 0 0 0 0,-1 0 0 0 0,1-1 0 0 0,-1 1 0 0 0,1 0 0 0 0,-1 0 0 0 0,1 0 0 0 0,-1 0 0 0 0,1 0 0 0 0,-1 0 0 0 0,1 0 0 0 0,0 0 0 0 0,-1 1 0 0 0,1-1 0 0 0,-1 0 0 0 0,1 0 0 0 0,-1 0 0 0 0,1 0 0 0 0,-1 1 0 0 0,1-1 0 0 0,-1 0 0 0 0,2 1 0 0 0,-1 0 0 0 0,0 0 0 0 0,0 0 0 0 0,0 0 0 0 0,1 0 0 0 0,-1 0 0 0 0,0 0 0 0 0,0 0 0 0 0,0 0 0 0 0,-1 0 0 0 0,1 0 0 0 0,0 2 0 0 0,5 14 0 0 0,8 0 0 0 0,-12-16 0 0 0,0 1 0 0 0,-1 0 0 0 0,1 0 0 0 0,-1 0 0 0 0,1 0 0 0 0,-1 1 0 0 0,0-1 0 0 0,0 0 0 0 0,0 1 0 0 0,0-1 0 0 0,0 0 0 0 0,0 1 0 0 0,-1-1 0 0 0,1 1 0 0 0,-1-1 0 0 0,0 1 0 0 0,0-1 0 0 0,0 1 0 0 0,0-1 0 0 0,0 1 0 0 0,-1 0 0 0 0,1-1 2 0 0,0 1 1 0 0,1 0 0 0 0,-1-1 0 0 0,0 1 0 0 0,1-1-1 0 0,-1 1 1 0 0,1-1 0 0 0,0 1 0 0 0,0-1 0 0 0,0 1 0 0 0,0-1-1 0 0,1 1-2 0 0,-1 0 8 0 0,0-1 0 0 0,0 1-1 0 0,1 0 1 0 0,-1 0 0 0 0,-1-1-1 0 0,1 1 1 0 0,0 0-1 0 0,-1 0 1 0 0,0 0 0 0 0,1 0-1 0 0,-1 0 1 0 0,-1 1-8 0 0,1 12 9 0 0,0-4 34 0 0,-1 0 1 0 0,2 0-1 0 0,0 0 0 0 0,1 6-43 0 0,3 0 60 0 0,-2-10-17 0 0,-1-1 1 0 0,-1 0-1 0 0,1 1 0 0 0,-1-1 0 0 0,0 4-43 0 0,-1 11 150 0 0,0-1-34 0 0,0-10-38 0 0,0 8 93 0 0,0-5-67 0 0,0 35 329 0 0,0-32-299 0 0,0-3 10 0 0,0-3-39 0 0,0 15 116 0 0,-2-7-21 0 0,-5 0-39 0 0,1-3-50 0 0,1 15 89 0 0,2-24-123 0 0,1-1 1 0 0,-1 1-1 0 0,0-1 0 0 0,-1 0 0 0 0,1 0 0 0 0,-3 1-77 0 0,-2 2 91 0 0,-4 5 26 0 0,9-10-87 0 0,0-1 1 0 0,0 1 0 0 0,-1-1-1 0 0,1 1 1 0 0,-1-1-1 0 0,0 0 1 0 0,0 0-1 0 0,0-1 1 0 0,0 1-1 0 0,-2 0-30 0 0,-19 2 127 0 0,13 7-40 0 0,-3-11-45 0 0,12-1-34 0 0,1 0 0 0 0,-1 0 0 0 0,1 0 0 0 0,-1 0 0 0 0,1 0 0 0 0,-1 1 0 0 0,1-1 0 0 0,0 1 0 0 0,-1-1 0 0 0,1 1 0 0 0,-1 0-8 0 0,-6 5 31 0 0,8-5-23 0 0,-1 0 0 0 0,1 0 1 0 0,-1 0-1 0 0,1-1 0 0 0,-1 1 0 0 0,0 0 0 0 0,1-1 0 0 0,-1 1 0 0 0,0-1 0 0 0,0 1 0 0 0,1-1 0 0 0,-1 0 0 0 0,0 1 0 0 0,0-1-8 0 0,-16 0 85 0 0,-14 1 48 0 0,14-5-123 0 0,-8-10-67 0 0,13 6 12 0 0,1 1-58 0 0,-14-4-401 0 0,12 5 181 0 0,2 1 39 0 0,9 3 256 0 0,-1 0-69 0 0,-3-1-167 0 0,0-1-110 0 0,0 1-46 0 0,-9-9-888 0 0,12 6 794 0 0,2 2 133 0 0,2 1 83 0 0,-1 1 16 0 0,0 0-55 0 0,0 0-66 0 0,0 1-80 0 0,1 0 85 0 0,-2 1-42 0 0,1-1-37 0 0,0 1-34 0 0,-3-1-819 0 0,-2 1-828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7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1 119 8864 0 0,'0'0'200'0'0,"0"0"33"0"0,3 0 14 0 0,5-1-118 0 0,-5-4-47 0 0,6-6-45 0 0,-1 5-37 0 0,1-1 0 0 0,0 1 0 0 0,0 0 0 0 0,1 0 0 0 0,6 2 45 0 0,-2 4 97 0 0,-4 0 19 0 0,-2-2 53 0 0,7-4 174 0 0,-2-2-73 0 0,-10 5-239 0 0,0 1 1 0 0,0 1-1 0 0,0-1 0 0 0,0 0 1 0 0,1 1-1 0 0,-1-1 1 0 0,1 1-77 0 0,14-2 315 0 0,-1 0-45 0 0,0-2-51 0 0,0-1-50 0 0,17 0 130 0 0,-16 1-152 0 0,-11 3-70 0 0,0 0 0 0 0,1 0 0 0 0,-1 1 1 0 0,1 0-1 0 0,2 0-77 0 0,50 1 132 0 0,-36 0-111 0 0,4 0-77 0 0,-13 0-17 0 0,0 0-38 0 0,16 0-47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8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5840 0 0,'0'0'132'0'0,"0"0"17"0"0,0 0 11 0 0,0 1-46 0 0,3 1 5 0 0,-3-2-119 0 0,4 4 176 0 0,6 3 162 0 0,-5-4-173 0 0,-4-3-122 0 0,0 0 0 0 0,-1 1 0 0 0,1-1 0 0 0,0 0 0 0 0,-1 1 0 0 0,1-1 1 0 0,-1 0-1 0 0,1 1 0 0 0,0-1 0 0 0,-1 1 0 0 0,1-1 0 0 0,-1 1 0 0 0,1 0 1 0 0,-1-1-1 0 0,1 1 0 0 0,-1-1 0 0 0,0 1 0 0 0,1 0 0 0 0,-1-1 0 0 0,0 1 1 0 0,1 0-1 0 0,-1 0-43 0 0,3 4 178 0 0,8 12 455 0 0,-5-3-129 0 0,-2-11-335 0 0,3 3 107 0 0,-4 6-61 0 0,-3 14 233 0 0,0-10-198 0 0,1-7-111 0 0,1 5 8 0 0,4 2 71 0 0,-1-2-33 0 0,-2 10 47 0 0,-3-15-114 0 0,1 0 0 0 0,1 0 1 0 0,-1-1-1 0 0,4 10-118 0 0,-3-11 108 0 0,0 1-1 0 0,0 0 1 0 0,-1 0 0 0 0,0 7-108 0 0,-1 1 213 0 0,-1-2-54 0 0,1 3 2 0 0,0-10-98 0 0,0 0 0 0 0,0-1 0 0 0,1 1 0 0 0,0-1 0 0 0,1 2-63 0 0,9 26 254 0 0,-5 0-4 0 0,0-17-130 0 0,0 2 19 0 0,-4-1-17 0 0,-3-7-74 0 0,1 11 42 0 0,4-4 7 0 0,-1-7-45 0 0,11 27 8 0 0,-12-34-60 0 0,1 1 1 0 0,-2-1 0 0 0,1 1 0 0 0,0 0 0 0 0,-1 0 0 0 0,0-1 0 0 0,0 1 0 0 0,0 0 0 0 0,-1 0 0 0 0,1 0 0 0 0,-1 0 0 0 0,0 0 0 0 0,-1 1-1 0 0,1 2 23 0 0,0-6-18 0 0,0 0-1 0 0,-1 1 1 0 0,2-1 0 0 0,-1 0 0 0 0,0 1-1 0 0,0-1 1 0 0,1 0 0 0 0,-1 0 0 0 0,1 1-1 0 0,0 0-4 0 0,1 1 53 0 0,1 1-69 0 0,2 3-31 0 0,-3-3 113 0 0,-1-3 7 0 0,0 1 35 0 0,-1-1 40 0 0,0 0 46 0 0,0-2-192 0 0,0-1 0 0 0,0 0 1 0 0,0 1-1 0 0,0-1 0 0 0,1 1 0 0 0,-1-1 0 0 0,0 0 1 0 0,0 1-1 0 0,0-1 0 0 0,1 1 0 0 0,-1-1 0 0 0,0 0 1 0 0,1 1-1 0 0,-1-1 0 0 0,0 1 0 0 0,1-1 1 0 0,-1 1-1 0 0,1-1 0 0 0,-1 1 0 0 0,0 0 0 0 0,1-1 1 0 0,-1 1-1 0 0,1-1 0 0 0,0 1-2 0 0,0-1 3 0 0,-1 1-1 0 0,1 0 1 0 0,0-1 0 0 0,-1 0-1 0 0,1 1 1 0 0,-1-1-1 0 0,1 1 1 0 0,-1-1 0 0 0,1 0-1 0 0,-1 1 1 0 0,1-1 0 0 0,-1 0-1 0 0,1 1 1 0 0,-1-1-1 0 0,0 0 1 0 0,0 0 0 0 0,1 1-1 0 0,-1-1 1 0 0,0 0-1 0 0,0 0 1 0 0,0 0 0 0 0,0 1-1 0 0,0-1 1 0 0,0 0 0 0 0,0 0-3 0 0,0-12 38 0 0,-1 10-31 0 0,1-1 1 0 0,0 1-1 0 0,0-1 1 0 0,0 1-1 0 0,0-1 1 0 0,1 1-1 0 0,-1 0 1 0 0,1-1-1 0 0,0 1 1 0 0,0-1-8 0 0,4-5 9 0 0,-4 8-9 0 0,1-1 0 0 0,-1 1 0 0 0,-1-1 0 0 0,1 1 0 0 0,0-1 1 0 0,0 0-1 0 0,-1 1 0 0 0,1-1 0 0 0,-1 0 0 0 0,1 0 0 0 0,-1 0 0 0 0,0 1 0 0 0,0-1 0 0 0,0 0 1 0 0,0-1-1 0 0,3-22 8 0 0,-2 23-4 0 0,-1 0 0 0 0,1 0 0 0 0,0 0 0 0 0,0 0 0 0 0,1 0 0 0 0,-1 0 0 0 0,0 0 1 0 0,1 0-1 0 0,-1 0 0 0 0,1 0 0 0 0,-1 1-4 0 0,12-17 7 0 0,-4-3-33 0 0,4-5-48 0 0,-12 24 63 0 0,0 0 1 0 0,0 1 0 0 0,0-1-1 0 0,0 1 1 0 0,0-1 0 0 0,1 1-1 0 0,-1 0 1 0 0,0 0 0 0 0,1-1-1 0 0,-1 1 1 0 0,3-1 10 0 0,7-3-68 0 0,-9 5 62 0 0,-1 0 0 0 0,0-1 1 0 0,0 1-1 0 0,0-1 0 0 0,1 1 0 0 0,-1-1 0 0 0,0 0 0 0 0,0 1 0 0 0,0-1 0 0 0,0 0 0 0 0,0 0 0 0 0,0 0 0 0 0,0 0 0 0 0,-1 0 0 0 0,1 0 0 0 0,0 0 0 0 0,0 0 1 0 0,0-1 5 0 0,9-11-67 0 0,-9 12 66 0 0,0 1-1 0 0,0-1 1 0 0,0 1-1 0 0,0-1 1 0 0,0 1 0 0 0,1 0-1 0 0,-1-1 1 0 0,0 1 0 0 0,0 0-1 0 0,0 0 1 0 0,0 0-1 0 0,1 0 1 0 0,-1 0 0 0 0,0 0 1 0 0,3 0-5 0 0,-4 0 3 0 0,1 0 1 0 0,-1 1-1 0 0,0-1 0 0 0,1 0 1 0 0,-1 0-1 0 0,0 0 0 0 0,1 0 1 0 0,-1 0-1 0 0,0 0 0 0 0,1-1 1 0 0,-1 1-1 0 0,1 0 1 0 0,-1 0-1 0 0,0 0 0 0 0,1 0 1 0 0,-1 0-1 0 0,0 0 0 0 0,0-1 1 0 0,1 1-1 0 0,-1 0 0 0 0,0 0 1 0 0,1 0-1 0 0,-1-1 0 0 0,0 1 1 0 0,0 0-1 0 0,1-1 2 0 0,0 0-4 0 0,1 0 1 0 0,-1 0-1 0 0,1-1 0 0 0,0 1 0 0 0,0 0 1 0 0,-1 0-1 0 0,1 1 0 0 0,0-1 0 0 0,0 0 1 0 0,0 0-1 0 0,0 1 0 0 0,0 0 0 0 0,1-1 4 0 0,33-1-29 0 0,-33 2 33 0 0,10 0-10 0 0,-10-1 0 0 0,1 1 1 0 0,-1 0-1 0 0,0 0 0 0 0,1 0 0 0 0,-1 0 0 0 0,1 1 0 0 0,-1-1 0 0 0,1 1 0 0 0,-1 0 1 0 0,1 0 5 0 0,5 4-1 0 0,-8-4 1 0 0,1 0-1 0 0,-1 0 0 0 0,1 0 0 0 0,-1 0 1 0 0,1 0-1 0 0,0 0 0 0 0,-1-1 0 0 0,1 1 1 0 0,0-1-1 0 0,0 1 0 0 0,-1-1 0 0 0,1 0 1 0 0,0 0-1 0 0,0 0 1 0 0,10 4-38 0 0,-2 10 22 0 0,2 2 17 0 0,-3-8-1 0 0,-6-4 0 0 0,1-1 0 0 0,-1 1 0 0 0,0-1 0 0 0,1 1 0 0 0,-1 0 0 0 0,-1 1 0 0 0,16 29 0 0 0,-17-30 7 0 0,0 1 1 0 0,0-1-1 0 0,0 1 1 0 0,-1 0-1 0 0,1-1 1 0 0,-1 1-1 0 0,0 0 1 0 0,-1 0 0 0 0,0 3-8 0 0,0 10-4 0 0,2-11 4 0 0,-1-4-4 0 0,0-1 1 0 0,0 0-1 0 0,0 1 0 0 0,0-1 0 0 0,0 0 0 0 0,-1 1 1 0 0,1-1-1 0 0,-1 0 0 0 0,1 1 0 0 0,-1 0 4 0 0,-2 3 13 0 0,-4 8 63 0 0,4-9-29 0 0,0 0 1 0 0,0 0 0 0 0,0-1-1 0 0,-1 1 1 0 0,-2 2-48 0 0,-8 10 149 0 0,11-12-97 0 0,3-4-37 0 0,0 0 1 0 0,0 0-1 0 0,-1-1 1 0 0,1 1-1 0 0,0 0 0 0 0,-1-1 1 0 0,1 1-1 0 0,-1-1 1 0 0,1 1-1 0 0,-1 0 1 0 0,1-1-1 0 0,-1 1 0 0 0,1-1 1 0 0,-1 1-1 0 0,1-1 1 0 0,-1 0-1 0 0,0 1 1 0 0,1-1-1 0 0,-1 0 0 0 0,0 1 1 0 0,1-1-1 0 0,-1 0-15 0 0,-5 3 67 0 0,-2 2 48 0 0,6-4-90 0 0,1 0-1 0 0,-1 0 1 0 0,1 0-1 0 0,-1 0 1 0 0,0 0-1 0 0,1 0 0 0 0,-1-1 1 0 0,0 1-1 0 0,0-1 1 0 0,1 0-1 0 0,-1 1 1 0 0,0-1-1 0 0,0 0 1 0 0,0 0-1 0 0,-1 0-24 0 0,-1 0 34 0 0,0 1 0 0 0,-1-1 0 0 0,1 1 0 0 0,0 0 0 0 0,0 0 0 0 0,0 1 0 0 0,0-1 0 0 0,0 1 0 0 0,0 0 0 0 0,-3 1-34 0 0,4-2 31 0 0,-1 0 1 0 0,1 0-1 0 0,-1 0 0 0 0,1-1 1 0 0,0 1-1 0 0,-1-1 0 0 0,1 0 0 0 0,-1 0 1 0 0,1-1-1 0 0,-2 1-31 0 0,-7-1 46 0 0,10 1-43 0 0,0 0 1 0 0,0 0 0 0 0,0-1-1 0 0,0 1 1 0 0,0 0 0 0 0,0-1-1 0 0,1 0 1 0 0,-1 1 0 0 0,0-1-1 0 0,0 0 1 0 0,1 0 0 0 0,-1 0-1 0 0,0 0-3 0 0,1 0 3 0 0,-1 0 0 0 0,0 0 0 0 0,1 0-1 0 0,-1 0 1 0 0,0 0 0 0 0,0 0-1 0 0,0 1 1 0 0,0-1 0 0 0,1 1-1 0 0,-1 0 1 0 0,0-1 0 0 0,0 1-1 0 0,0 0-2 0 0,1 0 0 0 0,1 0-1 0 0,-1 1 0 0 0,1-1 0 0 0,-1 0 1 0 0,0 0-1 0 0,1 0 0 0 0,-1 0 0 0 0,1 0 0 0 0,-1 0 1 0 0,1-1-1 0 0,-1 1 0 0 0,1 0 0 0 0,-1 0 0 0 0,1 0 1 0 0,-1 0-1 0 0,1-1 0 0 0,-1 1 0 0 0,1 0 0 0 0,-1 0 1 0 0,1-1-1 0 0,-1 1 0 0 0,1 0 0 0 0,0-1 1 0 0,-1 1-1 0 0,1 0 0 0 0,-1-1 0 0 0,1 1 0 0 0,0-1 1 0 0,0 1-1 0 0,-1-1 0 0 0,1 1 0 0 0,0-1 1 0 0,-5-6-40 0 0,-7 0-26 0 0,11 7 58 0 0,-1-1 0 0 0,1 1 1 0 0,0-1-1 0 0,0 1 0 0 0,0-1 0 0 0,0 0 0 0 0,0 1 0 0 0,0-1 0 0 0,0 0 0 0 0,0 0 1 0 0,0 0-1 0 0,0 0 0 0 0,1 0 0 0 0,-1 0 0 0 0,0 0 0 0 0,0 0 8 0 0,-1-6-109 0 0,2 0-110 0 0,-3 1-198 0 0,0 3 326 0 0,1 0-20 0 0,1 1-32 0 0,-1 0-62 0 0,1 0-23 0 0,0 0-60 0 0,0-1-69 0 0,0 1-76 0 0,0-1-133 0 0,0 0-110 0 0,-1 0-120 0 0,1 2 349 0 0,1-1-33 0 0,-5-5-1430 0 0,-5-3-1076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9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0,1 1-70 0 0,1 1-12 0 0,3 3 49 0 0,1 1 155 0 0,-3 0 285 0 0,-2 0-331 0 0,1 0-40 0 0,4 5 165 0 0,-5-9-349 0 0,0-1 0 0 0,0 1 1 0 0,0 0-1 0 0,0 0 0 0 0,0 0 0 0 0,-1-1 0 0 0,1 1 0 0 0,-1 0 0 0 0,1 0 1 0 0,-1 0-1 0 0,0 1-68 0 0,3 2 392 0 0,4 5-164 0 0,-1 7 175 0 0,-5 3-10 0 0,-1-5-183 0 0,0-11-174 0 0,3 10 168 0 0,3-3-43 0 0,0-2-52 0 0,4 11 129 0 0,-3-6-100 0 0,-7-13-121 0 0,1 1 1 0 0,-1-1 0 0 0,1 1 0 0 0,-1-1 0 0 0,0 1 0 0 0,0 0 0 0 0,1-1 0 0 0,-1 1 0 0 0,0-1-1 0 0,-1 1-17 0 0,1 0 17 0 0,0-1 0 0 0,0 1-1 0 0,1-1 1 0 0,-1 1 0 0 0,0-1-1 0 0,0 1 1 0 0,1-1 0 0 0,-1 1-1 0 0,1-1 1 0 0,-1 1-17 0 0,10 12 141 0 0,6 3 84 0 0,-14-15-182 0 0,1 0-1 0 0,-1 0 0 0 0,0 0 0 0 0,1-1 1 0 0,-1 1-1 0 0,1-1 0 0 0,0 1 1 0 0,0-1-1 0 0,-1 0 0 0 0,1 0 1 0 0,0 0-1 0 0,0 0 0 0 0,0-1 1 0 0,3 1-43 0 0,42-1 416 0 0,-48 0-411 0 0,1 0 1 0 0,-1 0 0 0 0,1 1-1 0 0,-1-1 1 0 0,1 0 0 0 0,0 0 0 0 0,-1 0-1 0 0,1 0 1 0 0,-1-1 0 0 0,1 1-1 0 0,-1 0 1 0 0,1 0 0 0 0,-1 0 0 0 0,1 0-1 0 0,-1 0 1 0 0,1-1 0 0 0,-1 1-1 0 0,1 0 1 0 0,-1 0 0 0 0,1-1 0 0 0,-1 1-1 0 0,1 0 1 0 0,-1-1 0 0 0,0 1-1 0 0,1 0 1 0 0,-1-1 0 0 0,0 1 0 0 0,1-1-1 0 0,-1 1 1 0 0,0-1 0 0 0,1 1-1 0 0,-1-1-5 0 0,5-6 82 0 0,9 1 11 0 0,-8 2-50 0 0,0-1 1 0 0,0 0 0 0 0,0 0-1 0 0,0-1 1 0 0,1-2-44 0 0,0 0 17 0 0,-3 1-33 0 0,19-44 98 0 0,-18 42-61 0 0,-4 8-18 0 0,0-1 0 0 0,0 1 1 0 0,0-1-1 0 0,0 0 0 0 0,0 1 0 0 0,-1-1 0 0 0,1 0 0 0 0,0 1 0 0 0,-1-1 0 0 0,0 0 0 0 0,1 0 0 0 0,-1 1 0 0 0,0-1 0 0 0,0 0-3 0 0,0-6 21 0 0,0 6-18 0 0,-1-1 0 0 0,1 1 1 0 0,0 0-1 0 0,1-1 0 0 0,-1 1 0 0 0,0 0 1 0 0,1-1-1 0 0,-1 1 0 0 0,1 0 0 0 0,0-1-3 0 0,4-6 0 0 0,-4 7 0 0 0,0 1 0 0 0,0-1 0 0 0,0 1 0 0 0,0-1 0 0 0,0 1 0 0 0,-1-1 0 0 0,1 0 0 0 0,0 0 0 0 0,-1 1 0 0 0,0-1 0 0 0,1 0 0 0 0,-1 0 0 0 0,0 1 0 0 0,0-2 0 0 0,3-16 0 0 0,8-10 0 0 0,-8 12-17 0 0,-3 14-63 0 0,0 3-3 0 0,0 0-35 0 0,3 3 10 0 0,2 2 58 0 0,-1-2 19 0 0,-1 1-1 0 0,0-1 1 0 0,0 1 0 0 0,0-1-1 0 0,1 3 32 0 0,-3-5-5 0 0,0 1-1 0 0,0 0 1 0 0,-1-1-1 0 0,1 1 1 0 0,0-1-1 0 0,-1 1 1 0 0,1 0 0 0 0,-1 0-1 0 0,0-1 1 0 0,0 1-1 0 0,0 0 6 0 0,0 0-4 0 0,1 0 0 0 0,-1 0 0 0 0,0 0 1 0 0,0-1-1 0 0,1 1 0 0 0,-1 0 0 0 0,1 0 0 0 0,0-1 0 0 0,-1 1 0 0 0,1 0 0 0 0,0-1 0 0 0,0 1 0 0 0,0-1 0 0 0,0 1 4 0 0,5 7-26 0 0,11 25 13 0 0,-15-19 3 0 0,-2-13 5 0 0,0 0 1 0 0,0-1 0 0 0,0 1-1 0 0,1 0 1 0 0,-1-1 0 0 0,0 1-1 0 0,1 0 1 0 0,-1-1 0 0 0,1 1-1 0 0,-1 0 5 0 0,5 6-9 0 0,7 21 8 0 0,-8-18 1 0 0,9 26 0 0 0,2-20 0 0 0,-1 0 0 0 0,-12-12 0 0 0,-1-4 0 0 0,-1 0 0 0 0,0-1 0 0 0,0 1 0 0 0,1 0 0 0 0,-1-1 0 0 0,1 1 0 0 0,-1 0 0 0 0,0-1 0 0 0,1 1 0 0 0,-1-1 0 0 0,1 1 0 0 0,-1 0 0 0 0,1-1 0 0 0,0 0 0 0 0,-1 1 0 0 0,1-1 0 0 0,0 1 0 0 0,-1-1 0 0 0,1 0 0 0 0,0 1 0 0 0,-1-1 0 0 0,1 0 0 0 0,5 3 0 0 0,-5-2 0 0 0,0-1 0 0 0,0 1 0 0 0,1 0 0 0 0,-1 0 0 0 0,0 0 0 0 0,0 0 0 0 0,0 0 0 0 0,0 0 0 0 0,0 1 0 0 0,0-1 0 0 0,0 0 0 0 0,0 1 0 0 0,2 12-14 0 0,-3-14 13 0 0,0 0 0 0 0,0 1 0 0 0,0-1 0 0 0,0 0-1 0 0,0 0 1 0 0,-1 0 0 0 0,1 0 0 0 0,0 0 0 0 0,0 0 0 0 0,0 0 0 0 0,0 0-1 0 0,0 0 1 0 0,0 1 0 0 0,0-1 0 0 0,1 0 0 0 0,-1 0 0 0 0,0 0 0 0 0,0 0-1 0 0,0 0 1 0 0,0 0 0 0 0,0 0 0 0 0,0 0 0 0 0,0 0 0 0 0,0 0 0 0 0,0 1-1 0 0,0-1 1 0 0,0 0 0 0 0,0 0 0 0 0,0 0 0 0 0,0 0 0 0 0,0 0 0 0 0,0 0-1 0 0,0 0 1 0 0,0 0 0 0 0,1 0 0 0 0,-1 0 0 0 0,0 0 0 0 0,0 0-1 0 0,0 0 1 0 0,0 0 0 0 0,0 0 0 0 0,0 0 0 0 0,0 0 0 0 0,0 0 0 0 0,0 0-1 0 0,1 0 1 0 0,-1 0 0 0 0,0 0 0 0 0,0 0 0 0 0,0 0 0 0 0,0 0 0 0 0,0 0-1 0 0,0 0 1 0 0,0 0 0 0 0,0 0 0 0 0,0 0 0 0 0,1 0 1 0 0,-1 0-169 0 0,1 0 63 0 0,-1 0 55 0 0,1 0 46 0 0,-1 0 92 0 0,2 0 289 0 0,-1 0-311 0 0,-1 0-68 0 0,1 0-40 0 0,-1 0-38 0 0,1 0-42 0 0,0 0-48 0 0,-1 0-72 0 0,1 0-66 0 0,0 0-75 0 0,0 0-79 0 0,0 0-86 0 0,1 0-93 0 0,-1 0-99 0 0,1 0-105 0 0,2 0-1051 0 0,6 0-1078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9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7912 0 0,'0'0'232'0'0,"2"3"-14"0"0,3 2-182 0 0,2 4-26 0 0,-5-2 36 0 0,-1-1 80 0 0,0 3 109 0 0,-2 3 229 0 0,0 9 369 0 0,2-14-603 0 0,2 0-51 0 0,2 2 194 0 0,-4-8-290 0 0,0 1 1 0 0,0-1 0 0 0,0 1 0 0 0,0 0 0 0 0,0-1 0 0 0,-1 1 0 0 0,1 0 0 0 0,-1 0 0 0 0,1-1 0 0 0,-1 1 0 0 0,1 2-84 0 0,2 1 525 0 0,3 4-237 0 0,-4-6-197 0 0,-1-1 0 0 0,0 0 0 0 0,-1 1 0 0 0,1-1 0 0 0,0 1-1 0 0,-1-1 1 0 0,1 1 0 0 0,-1-1 0 0 0,0 3-91 0 0,1 8 216 0 0,1-1-22 0 0,5 3 24 0 0,-6-14-190 0 0,0 1-1 0 0,0-1 1 0 0,0 1-1 0 0,-1-1 1 0 0,1 1-1 0 0,0 0 1 0 0,-1-1-1 0 0,1 1 1 0 0,-1 0-1 0 0,0-1 1 0 0,1 1-1 0 0,-1 0-27 0 0,3 4 116 0 0,-1-4-143 0 0,0 0 37 0 0,4 3 99 0 0,-5-1-93 0 0,0 2-48 0 0,0 2-58 0 0,0 2-75 0 0,-1 4-92 0 0,0-13 45 0 0,0 0-38 0 0,0 1-346 0 0,0 1 77 0 0,0-1-51 0 0,0 3-677 0 0,0 2-538 0 0,0 3-1018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11144 0 0,'0'0'248'0'0,"0"0"34"0"0,0 0 22 0 0,0 0-29 0 0,0 0-147 0 0,3 0 45 0 0,-2 0-168 0 0,5 0 110 0 0,6 0 191 0 0,-7 1-199 0 0,-1 1-49 0 0,-1 4-51 0 0,0 0-42 0 0,11-1-82 0 0,3 10-13 0 0,0 2-4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0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207 461 5904 0 0,'0'3'132'0'0,"0"-3"-125"0"0,0 1-1 0 0,0-1 1 0 0,0 1 0 0 0,0 0-1 0 0,0-1 1 0 0,0 1 0 0 0,0-1 0 0 0,0 1-1 0 0,0-1 1 0 0,0 0 0 0 0,-1 1 0 0 0,1-1-1 0 0,0 1 1 0 0,0-1 0 0 0,-1 1 0 0 0,1-1-1 0 0,0 1 1 0 0,0-1 0 0 0,-1 0 0 0 0,1 1-1 0 0,0-1 1 0 0,-1 1 0 0 0,1-1-1 0 0,-1 0 1 0 0,1 0 0 0 0,0 1 0 0 0,-1-1-1 0 0,1 0 1 0 0,-1 0 0 0 0,0 1-7 0 0,-18 0 203 0 0,12-1-160 0 0,5 0-40 0 0,1 0-1 0 0,-1 0 1 0 0,1 0 0 0 0,-1 0 0 0 0,1 1 0 0 0,-1-1-1 0 0,0 0 1 0 0,1 1 0 0 0,-1-1 0 0 0,1 1-3 0 0,-8 4 2 0 0,-4 2 0 0 0,1-5 70 0 0,10-2-36 0 0,1 0-1 0 0,0 0 1 0 0,-1 0 0 0 0,1 0 0 0 0,-1 1 0 0 0,1-1-1 0 0,0 0 1 0 0,-1 1 0 0 0,1-1 0 0 0,0 1-1 0 0,-1-1 1 0 0,1 1 0 0 0,0-1 0 0 0,0 1 0 0 0,0 0-1 0 0,-1 0 1 0 0,1 0 0 0 0,0 0 0 0 0,0 0 0 0 0,0 0-1 0 0,0 0 1 0 0,0 0 0 0 0,1 0 0 0 0,-1 0-1 0 0,0 1-35 0 0,-2 4 139 0 0,3-6-104 0 0,-1 1-1 0 0,1 0 1 0 0,0-1 0 0 0,0 1-1 0 0,-1 0 1 0 0,1-1-1 0 0,-1 1 1 0 0,1 0-1 0 0,-1-1 1 0 0,1 1-1 0 0,-1-1 1 0 0,1 1 0 0 0,-1-1-1 0 0,1 1 1 0 0,-1-1-1 0 0,0 1 1 0 0,1-1-1 0 0,-1 0 1 0 0,0 1 0 0 0,1-1-1 0 0,-1 0 1 0 0,0 1-35 0 0,-4 1 126 0 0,2 1-36 0 0,0 0 0 0 0,0 0 0 0 0,0 0 1 0 0,0 1-1 0 0,1-1 0 0 0,0 1 0 0 0,-1-1 1 0 0,2 1-1 0 0,-1 0 0 0 0,-1 3-90 0 0,-1 0 134 0 0,-5 14 261 0 0,-1 1-77 0 0,2-1-74 0 0,1-2-73 0 0,4-3 73 0 0,1 2-32 0 0,3-1-35 0 0,0-1-36 0 0,-1 2-11 0 0,3 0 40 0 0,3-7-53 0 0,0-3-47 0 0,-1 4 35 0 0,2 1 2 0 0,-3-8-26 0 0,2 2 46 0 0,3 3 2 0 0,-3-4-40 0 0,-1 0 0 0 0,1-1 0 0 0,0 0 0 0 0,0 1 1 0 0,5 1-90 0 0,0-1 143 0 0,0-1-42 0 0,1 1-11 0 0,-9-4-63 0 0,0-1-1 0 0,1-1 1 0 0,-1 1 0 0 0,0 0-1 0 0,1-1 1 0 0,-1 0-1 0 0,0 0 1 0 0,1 0 0 0 0,1 0-27 0 0,25-5 122 0 0,-24 3-96 0 0,0 0 0 0 0,0-1 0 0 0,0 1 0 0 0,-1-1 0 0 0,1-1 0 0 0,-1 1 0 0 0,0-1 0 0 0,4-4-26 0 0,3-4 39 0 0,8-7-12 0 0,-17 15-29 0 0,0 0 0 0 0,0 0 0 0 0,-1 0-1 0 0,1 0 1 0 0,-1-1 0 0 0,0 1 0 0 0,0-1 0 0 0,0-1 2 0 0,3-5-25 0 0,2-9-42 0 0,-5 0-42 0 0,-2-50-172 0 0,0 38 130 0 0,0 1-53 0 0,0 24 136 0 0,-1 0 0 0 0,0 0 0 0 0,0 0 0 0 0,0 1 0 0 0,-3-6 68 0 0,-2-14-168 0 0,4 10 47 0 0,0 0 1 0 0,1-1 0 0 0,1 1 0 0 0,1-9 120 0 0,0 3-139 0 0,-1-2-33 0 0,0-135-733 0 0,0 105 520 0 0,0 0-111 0 0,2 34 354 0 0,5 2 60 0 0,0 2 28 0 0,-6-1-34 0 0,-1 5 23 0 0,0-24 22 0 0,0 33 7 0 0,3 6 72 0 0,1 0-23 0 0,-3-1-22 0 0,2 5 33 0 0,6 12 66 0 0,5 3 60 0 0,1 4-22 0 0,2 14 138 0 0,-12-9-82 0 0,7 3 22 0 0,-7 0 2 0 0,7 3 13 0 0,-7 9 55 0 0,7-6 20 0 0,-9-14-117 0 0,-3 48 345 0 0,0-44-332 0 0,0-5-45 0 0,0 16 178 0 0,0 70 789 0 0,0-63-711 0 0,0-27-267 0 0,0 0-35 0 0,0 1-43 0 0,0-1-48 0 0,0-19-4 0 0,0 0-1 0 0,0-1 0 0 0,0 1 1 0 0,1 0-1 0 0,-1 0 0 0 0,1-1 1 0 0,-1 1-1 0 0,1 0 0 0 0,0 0 1 0 0,-1-1-1 0 0,1 1 0 0 0,0-1 1 0 0,0 1-1 0 0,1-1-5 0 0,3 8 12 0 0,-5-7-6 0 0,1-1 1 0 0,-1 1-1 0 0,1-1 1 0 0,-1 1 0 0 0,0-1-1 0 0,1 1 1 0 0,-1-1-1 0 0,0 1 1 0 0,0-1-1 0 0,0 1-6 0 0,0 12 72 0 0,0-11-29 0 0,0-3-102 0 0,0 0-62 0 0,0 0 42 0 0,0 0-63 0 0,0 0-73 0 0,0 0 63 0 0,0 0-33 0 0,0 0-38 0 0,0 0-34 0 0,0 0-350 0 0,0 0 82 0 0,1 0-47 0 0,1 0-674 0 0,2 0-531 0 0,6 0-1008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0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0 274 6768 0 0,'3'3'149'0'0,"7"4"-56"0"0,7-2 112 0 0,3-3-18 0 0,-5-2-127 0 0,-11 0-58 0 0,3 0-2 0 0,-4 0 0 0 0,-1 0 0 0 0,0 1 0 0 0,1-2 0 0 0,-1 1 0 0 0,0 0 0 0 0,1 0 0 0 0,-1-1 0 0 0,0 1 0 0 0,0-1 0 0 0,2 0 0 0 0,6-4 66 0 0,-1 1 111 0 0,3 1 201 0 0,12 1 359 0 0,-8 2-451 0 0,6-3 370 0 0,1-2-47 0 0,3-1 15 0 0,5 3-69 0 0,-12 3-296 0 0,18 1 250 0 0,-11-5-69 0 0,-8-1-147 0 0,6-1 20 0 0,-11 3-204 0 0,1 3-38 0 0,-2 0-10 0 0,12 1 37 0 0,-9-5 3 0 0,4-5 2 0 0,-16 8-89 0 0,1 0 0 0 0,-1 0 0 0 0,0 0-1 0 0,1 1 1 0 0,-1-1 0 0 0,0 1 0 0 0,3 0-14 0 0,-4 0 8 0 0,0 0 1 0 0,0 0-1 0 0,-1-1 0 0 0,1 1 1 0 0,0 0-1 0 0,0-1 0 0 0,0 1 0 0 0,-1-1 1 0 0,1 1-1 0 0,0-1 0 0 0,-1 0 0 0 0,1 0 1 0 0,0 0-1 0 0,-1 0 0 0 0,1 0-8 0 0,7-5 38 0 0,13-5 30 0 0,-10 5-56 0 0,2 1-12 0 0,-8-7 0 0 0,1 8 8 0 0,-6 3-6 0 0,-1 1-1 0 0,0 0 0 0 0,1 0 1 0 0,-1-1-1 0 0,1 1 1 0 0,-1 0-1 0 0,1-1 0 0 0,-1 1 1 0 0,0-1-1 0 0,1 1 1 0 0,-1 0-1 0 0,0-1 0 0 0,1 1 1 0 0,-1-1-1 0 0,0 1 1 0 0,1-1-1 0 0,-1 1 0 0 0,0-1 1 0 0,0 1-1 0 0,0-1 1 0 0,0 1-1 0 0,1-1 0 0 0,-1 1 1 0 0,0-1-1 0 0,0 1 1 0 0,0-1-1 0 0,0 1 0 0 0,0-1 1 0 0,0 0-1 0 0,0 1 0 0 0,-1-1 1 0 0,1 0-2 0 0,0-17 31 0 0,-1 16-22 0 0,1 0 0 0 0,0 0 0 0 0,-1 0 0 0 0,1 0 0 0 0,-1 0 0 0 0,0 0 0 0 0,0 0 0 0 0,0 0 0 0 0,0 0 0 0 0,0 0 0 0 0,0 0 0 0 0,0 1 0 0 0,0-1 0 0 0,-1 0 0 0 0,1 1 0 0 0,-2-2-9 0 0,0 0 21 0 0,1 0 0 0 0,-1-1 0 0 0,1 1 1 0 0,0-1-1 0 0,0 1 0 0 0,-1-2-21 0 0,1 1 22 0 0,0 0 0 0 0,0 1 0 0 0,0-1 1 0 0,-1 1-1 0 0,1-1 0 0 0,-2 0-22 0 0,-16-12 71 0 0,16 13-68 0 0,0 0 1 0 0,-1 1-1 0 0,1-1 0 0 0,-1 1 1 0 0,-1 0-4 0 0,-19-7 25 0 0,-1 0 21 0 0,6 7-45 0 0,-83 2-1 0 0,102 0 0 0 0,-1 0 0 0 0,0 0 0 0 0,1 1 0 0 0,-1-1 0 0 0,0 0 0 0 0,1 1 0 0 0,-1-1 0 0 0,0 1 0 0 0,1 0 0 0 0,-1 0 0 0 0,1-1 0 0 0,-1 1 0 0 0,1 0 0 0 0,-14 6 0 0 0,1-3 0 0 0,12-4 0 0 0,-1 0 0 0 0,1 1 0 0 0,-1 0 0 0 0,1 0 0 0 0,0-1 0 0 0,-1 1 0 0 0,1 0 0 0 0,0 1 0 0 0,0-1 0 0 0,-1 0 0 0 0,1 1 0 0 0,0-1 0 0 0,0 1 0 0 0,0 0 0 0 0,-15 12 0 0 0,12-11 0 0 0,4-3 0 0 0,0 0 0 0 0,1 1 0 0 0,-1-1 0 0 0,0 0 0 0 0,1 1 0 0 0,-1-1 0 0 0,0 0 0 0 0,1 1 0 0 0,-1-1 0 0 0,1 1 0 0 0,-1-1 0 0 0,1 1 0 0 0,-1 0 0 0 0,1-1 0 0 0,-1 1 0 0 0,1-1 0 0 0,-1 1 0 0 0,1 0 0 0 0,0-1 0 0 0,-1 1 0 0 0,1 0 0 0 0,0 0 0 0 0,-3 4 0 0 0,-4 9 7 0 0,3-6 41 0 0,-1 0-1 0 0,2 0 1 0 0,-1 1 0 0 0,1-1-1 0 0,-1 6-47 0 0,3 0 35 0 0,3 15 123 0 0,-1-24-133 0 0,1 0 0 0 0,-1 0-1 0 0,1-1 1 0 0,0 1 0 0 0,0-1 0 0 0,0 1 0 0 0,1-1 0 0 0,0 0 0 0 0,0 0-1 0 0,0 0-24 0 0,5 8 66 0 0,6 15 46 0 0,-11-20-74 0 0,0 0 0 0 0,1 0-1 0 0,0 0 1 0 0,1 1-38 0 0,-3-5 27 0 0,0-1 0 0 0,1 1-1 0 0,0 0 1 0 0,-1-1 0 0 0,1 1 0 0 0,3 1-27 0 0,6 3 64 0 0,-5-3-17 0 0,-1 0 0 0 0,0 0 0 0 0,0 1 1 0 0,0 0-1 0 0,2 3-47 0 0,-7-7 5 0 0,4 4 20 0 0,-1 0 1 0 0,1-1-1 0 0,0 1 1 0 0,1-1-1 0 0,-1 0 1 0 0,1-1-1 0 0,-1 1 1 0 0,1-1-1 0 0,0 0 0 0 0,6 1-25 0 0,7 1 72 0 0,-11-4-37 0 0,0 1 0 0 0,0 1-1 0 0,0-1 1 0 0,0 1 0 0 0,1 1-35 0 0,11 7 48 0 0,-14-7-40 0 0,0 0 0 0 0,0-1-1 0 0,1 0 1 0 0,0-1 0 0 0,5 2-8 0 0,12-1 47 0 0,7-3-55 0 0,0 0-104 0 0,-29 0 93 0 0,0 0 0 0 0,0 0 0 0 0,0 0 0 0 0,-1 0 0 0 0,1-1 0 0 0,0 1 0 0 0,0 0-1 0 0,0-1 1 0 0,-1 0 0 0 0,1 1 0 0 0,0-1 0 0 0,-1 0 0 0 0,1 0 0 0 0,-1 0-1 0 0,2-1 21 0 0,5-3-96 0 0,4 0-72 0 0,-1 0-109 0 0,-2-5-59 0 0,-4-7-287 0 0,9 0-16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0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1 172 7800 0 0,'0'3'174'0'0,"0"1"-99"0"0,0-1-37 0 0,0 0 0 0 0,0-1 1 0 0,0 1-1 0 0,0-1 0 0 0,0 1 0 0 0,1-1 1 0 0,-1 1-1 0 0,1-1 0 0 0,0 2-38 0 0,2 2 52 0 0,9 18 76 0 0,4-2-85 0 0,-6-10 1 0 0,-3 1 94 0 0,1 0 102 0 0,1 0 108 0 0,6 4 500 0 0,-10-3 31 0 0,7-8-23 0 0,-7 8-128 0 0,1-5-403 0 0,0 1 122 0 0,-4-3-187 0 0,-1 1 35 0 0,-1 6 330 0 0,2-8-129 0 0,9 9-30 0 0,-7-2-69 0 0,-4-10 4 0 0,0-3-95 0 0,0 0-39 0 0,0 0-10 0 0,0 0-6 0 0,0 0-24 0 0,-3 0-17 0 0,-9 0-2 0 0,7-3-18 0 0,-9-8-81 0 0,8 8-89 0 0,5 3-15 0 0,1 0-1 0 0,-1-1 0 0 0,0 1 1 0 0,1 0-1 0 0,-1-1 0 0 0,0 1 1 0 0,1 0-1 0 0,-1-1 0 0 0,1 1 1 0 0,-1-1-1 0 0,1 1 0 0 0,-1-1 1 0 0,1 1-1 0 0,-1-1 1 0 0,1 0-1 0 0,-1 1 0 0 0,1-1 1 0 0,-1 0-1 0 0,1 1 0 0 0,0-1 1 0 0,0 0-1 0 0,-1 0-4 0 0,-1-4 17 0 0,-27-46 127 0 0,28 49-138 0 0,1 0 0 0 0,-1 0 0 0 0,1 0 0 0 0,-1 0 0 0 0,1 0 0 0 0,0 0 0 0 0,0 0 0 0 0,0 0-1 0 0,0 0 1 0 0,0 0 0 0 0,0-2-6 0 0,1 2 4 0 0,-1 0 1 0 0,0 0-1 0 0,0 0 0 0 0,0 0 1 0 0,0 0-1 0 0,0 0 0 0 0,-1 0 1 0 0,1 0-1 0 0,-1 0 0 0 0,1 0 0 0 0,-1-1-4 0 0,-5-6 1 0 0,5 7-1 0 0,0 1 1 0 0,0-1 0 0 0,0 1 0 0 0,0-1-1 0 0,1 1 1 0 0,-1-1 0 0 0,0 0 0 0 0,1 1-1 0 0,-1-1 1 0 0,1 0 0 0 0,0 0 0 0 0,0 0-1 0 0,-1 1 1 0 0,1-1-1 0 0,0-24 48 0 0,-1 19-47 0 0,1 0-1 0 0,0 0 1 0 0,0 0 0 0 0,0 0 0 0 0,1 0 0 0 0,1 0-1 0 0,-1-1 0 0 0,16-32-14 0 0,-14 35-1 0 0,-1-1-1 0 0,1 1 1 0 0,0 0 0 0 0,1 0-1 0 0,-1 0 1 0 0,1 0 0 0 0,0 1 15 0 0,30-32-90 0 0,-31 33 85 0 0,2-2-16 0 0,1 0 0 0 0,-1 0 0 0 0,1 1 0 0 0,1-1 0 0 0,3-1 21 0 0,2-1-31 0 0,-8 4 18 0 0,-1 1-1 0 0,1 0 0 0 0,0 0 0 0 0,1 0 1 0 0,-1 1-1 0 0,0-1 0 0 0,0 1 1 0 0,1 0 13 0 0,9-3-35 0 0,9-7-25 0 0,-13 9 42 0 0,0 1 0 0 0,1 0-1 0 0,-1 1 1 0 0,1 0-1 0 0,1 0 19 0 0,3 1-13 0 0,15-1-51 0 0,28 0 61 0 0,-55 0 3 0 0,-1 0 0 0 0,1 0 0 0 0,-1 1 0 0 0,1-1 0 0 0,-1 1 0 0 0,1 0 0 0 0,-1 0 0 0 0,0 0 0 0 0,1 0 0 0 0,-1 0 0 0 0,2 1 0 0 0,19 9 0 0 0,6 0-30 0 0,-12-8-126 0 0,-14-3-43 0 0,-3 0 143 0 0,0 0-15 0 0,0 0-27 0 0,0 0-47 0 0,0 0-20 0 0,0 0-49 0 0,0 0-54 0 0,0 0-61 0 0,0 0-67 0 0,0 0-62 0 0,0 0-54 0 0,0 0-48 0 0,0 0-165 0 0,0 0-48 0 0,0 0-200 0 0,0 0-538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2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18 7200 0 0,'0'0'165'0'0,"0"0"22"0"0,0 3 6 0 0,-1 10-109 0 0,0 14 2 0 0,1-24-83 0 0,0-1 1 0 0,1 1 0 0 0,-1 0-1 0 0,0-1 1 0 0,1 1 0 0 0,0 0-1 0 0,0-1 1 0 0,0 2-4 0 0,4 4 35 0 0,1 3 118 0 0,-4-3-28 0 0,-1 2 34 0 0,-2 0 33 0 0,1 3 15 0 0,0-4-26 0 0,1 0 17 0 0,2 1 56 0 0,-1-4-154 0 0,2 7 126 0 0,0 1 68 0 0,-1 1 72 0 0,-2 2 78 0 0,0-7-215 0 0,0-2-66 0 0,1-1-29 0 0,3 2 0 0 0,-1 1 8 0 0,-2-3 3 0 0,0 1 33 0 0,-2 1 69 0 0,0 2 86 0 0,0 0-46 0 0,0-1-39 0 0,0-1-37 0 0,0 6 45 0 0,0 1-60 0 0,0 0-47 0 0,0 2-34 0 0,0 8-24 0 0,0-4 18 0 0,0-20-94 0 0,0 0 0 0 0,1 0 0 0 0,-1-1 0 0 0,0 1 1 0 0,1 0-1 0 0,-1 0 0 0 0,1 0 0 0 0,0 0 0 0 0,0-1 0 0 0,-1 1 0 0 0,1 0 1 0 0,1 1-16 0 0,0-2 15 0 0,-1 1 0 0 0,0 0 0 0 0,0 0 0 0 0,-1-1 0 0 0,1 1 1 0 0,0 0-1 0 0,-1 0 0 0 0,1 0 0 0 0,-1 0 0 0 0,1 0 0 0 0,-1 0 0 0 0,0 0 1 0 0,0 0-16 0 0,0 5 56 0 0,0 33 163 0 0,0-22-66 0 0,0-15-60 0 0,0-3 10 0 0,0 0 1 0 0,0 0 2 0 0,0 0 12 0 0,0 0 2 0 0,0 0 0 0 0,-3-3-4 0 0,2 2-104 0 0,0 0 1 0 0,-1-1-1 0 0,1 1 1 0 0,0-1-1 0 0,0 0 1 0 0,0 1-1 0 0,0-1 1 0 0,0 0-1 0 0,0 0 1 0 0,1 0-1 0 0,-1 1 1 0 0,0-1-1 0 0,1 0 1 0 0,0 0 0 0 0,-1-1-13 0 0,-2-3 88 0 0,3 6-83 0 0,-2-2 3 0 0,1 1-1 0 0,0 0 1 0 0,0 0 0 0 0,0-1 0 0 0,0 1 0 0 0,0-1 0 0 0,0 1 0 0 0,0-1 0 0 0,0 0-8 0 0,-2-17 12 0 0,4 10-12 0 0,0-14 17 0 0,-6 7 26 0 0,3 12-41 0 0,0 1 0 0 0,0-1 0 0 0,1 0 0 0 0,-1 0 0 0 0,1 0 0 0 0,0 0 0 0 0,0 0 0 0 0,0 0 0 0 0,1-1 0 0 0,-1 1 0 0 0,1-3-2 0 0,0-10 22 0 0,-1 9-16 0 0,1 0 1 0 0,1-1-1 0 0,-1 1 0 0 0,1 0 1 0 0,1-2-7 0 0,3-8 0 0 0,-3 11 0 0 0,0 0 0 0 0,0 0-1 0 0,-1-1 1 0 0,0 1 0 0 0,0 0 0 0 0,-1-1 0 0 0,1 1 0 0 0,-1 0 1 0 0,1-1-1 0 0,1 1 0 0 0,-1 0 0 0 0,1 0 0 0 0,0 0 0 0 0,3-11-1 0 0,0-2 2 0 0,-4 15-1 0 0,0 0 0 0 0,0 0 0 0 0,0 0 0 0 0,1 0 0 0 0,0 0 0 0 0,0 0 0 0 0,0 0 0 0 0,1 0 0 0 0,48-69-14 0 0,-46 67 1 0 0,-4 4 8 0 0,1 1 0 0 0,-1 0 0 0 0,1 0 0 0 0,-1 0 0 0 0,1 0 0 0 0,0 0 0 0 0,0 1 0 0 0,0-1 0 0 0,0 0 0 0 0,0 1 0 0 0,0-1 0 0 0,0 1 1 0 0,0 0-1 0 0,3-1 5 0 0,12-12-62 0 0,-16 12 58 0 0,1 1 0 0 0,-1-1 0 0 0,0 1 0 0 0,1 0 0 0 0,-1 0-1 0 0,1 0 1 0 0,-1-1 0 0 0,1 1 0 0 0,0 1 0 0 0,0-1 0 0 0,-1 0 0 0 0,1 0-1 0 0,0 1 1 0 0,0-1 0 0 0,0 1 0 0 0,0-1 0 0 0,-1 1 0 0 0,1 0 0 0 0,1 0 4 0 0,31 0-24 0 0,-33 0 20 0 0,0-1 1 0 0,-1 1 0 0 0,1 0 0 0 0,0 1 0 0 0,0-1 0 0 0,0 0 0 0 0,0 0 0 0 0,0 0 0 0 0,0 0 0 0 0,0 1 0 0 0,-1-1-1 0 0,1 0 1 0 0,0 1 0 0 0,0-1 0 0 0,0 1 0 0 0,-1-1 0 0 0,1 1 0 0 0,0-1 0 0 0,0 1 3 0 0,16 22-55 0 0,0-12 34 0 0,-4 7-10 0 0,8 10 9 0 0,-20-27 22 0 0,1 0 0 0 0,-1 1 0 0 0,1-1 0 0 0,-1 0 0 0 0,0 1 0 0 0,0-1 0 0 0,0 1 0 0 0,0-1 0 0 0,0 1 0 0 0,0 0 0 0 0,0-1 0 0 0,-1 1 0 0 0,1 0 0 0 0,-1 0 0 0 0,1-1 0 0 0,-1 1 0 0 0,1 0 0 0 0,-1 0 0 0 0,0 0 0 0 0,0 0 0 0 0,0 1 0 0 0,0 0 0 0 0,0-1 0 0 0,1 1 0 0 0,-1 0 0 0 0,1-1 0 0 0,-1 1 0 0 0,1 0 0 0 0,0-1 0 0 0,0 1 0 0 0,0 0 0 0 0,2 1 0 0 0,-2-2 0 0 0,0 1 0 0 0,0 0 0 0 0,0-1 0 0 0,0 1 0 0 0,0-1 0 0 0,0 1 0 0 0,-1 0 0 0 0,1 0 0 0 0,-1-1 0 0 0,0 1 0 0 0,0 2 0 0 0,0-3 0 0 0,0 0 0 0 0,1 0 0 0 0,-1 0 0 0 0,0 0 0 0 0,1-1 0 0 0,-1 1 0 0 0,1 0 0 0 0,0 0 0 0 0,-1 0 0 0 0,1-1 0 0 0,0 1 0 0 0,0 0 0 0 0,0-1 0 0 0,0 1 0 0 0,1 0 0 0 0,-1-1 0 0 0,-1 1 0 0 0,1 0 0 0 0,0 0 0 0 0,0-1 0 0 0,-1 1 0 0 0,1 0 0 0 0,-1 0 0 0 0,1 0 0 0 0,-1 0 0 0 0,0 0 0 0 0,0 0 0 0 0,0 137 0 0 0,0-90-271 0 0,0-44 154 0 0,0 7-31 0 0,0-9 68 0 0,0 0-45 0 0,0 0-2 0 0,0-1-39 0 0,0-1-44 0 0,0 1-52 0 0,0-1 25 0 0,0-1-34 0 0,0 1-364 0 0,0 0 90 0 0,0-1-47 0 0,0 0-693 0 0,0 0-545 0 0,0 0-1037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20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0 253 5136 0 0,'0'0'149'0'0,"3"0"-7"0"0,4 0 113 0 0,-1 0 109 0 0,1 0 64 0 0,7 0 658 0 0,-10 0-779 0 0,0 0-32 0 0,0 0-41 0 0,0 0-59 0 0,0 0-73 0 0,0 0-86 0 0,-2 0 379 0 0,1 0-13 0 0,5-1-125 0 0,3-5 51 0 0,3 0 55 0 0,-3 4-33 0 0,-4 2-139 0 0,-6 0-134 0 0,1 0 1 0 0,0 0-1 0 0,-1 0 0 0 0,1 0 0 0 0,0 0 1 0 0,-1 0-1 0 0,1 0 0 0 0,0 0 1 0 0,-1-1-1 0 0,1 1 0 0 0,0-1 0 0 0,0 0-57 0 0,3-5 240 0 0,-5 5-226 0 0,0 1 0 0 0,0-1-1 0 0,1 1 1 0 0,-1-1 0 0 0,0 1 0 0 0,1 0 0 0 0,-1-1-1 0 0,0 1 1 0 0,1-1 0 0 0,-1 1 0 0 0,0 0 0 0 0,1 0-1 0 0,-1-1 1 0 0,1 1 0 0 0,-1 0 0 0 0,1 0 0 0 0,-1-1-1 0 0,0 1 1 0 0,1 0 0 0 0,-1 0 0 0 0,1 0 0 0 0,-1 0-1 0 0,1 0 1 0 0,-1-1 0 0 0,1 1 0 0 0,-1 0 0 0 0,1 0-1 0 0,-1 0 1 0 0,1 1 0 0 0,-1-1 0 0 0,1 0 0 0 0,0 0-14 0 0,19-1 395 0 0,-10-2-166 0 0,-2-1-74 0 0,-2-1-42 0 0,2 0 123 0 0,13-6-4 0 0,-15 8-115 0 0,-2 1-37 0 0,-1 0-13 0 0,-2 1-45 0 0,5-3-10 0 0,1 0 20 0 0,3-1 35 0 0,-5 3-48 0 0,-1-2 10 0 0,16-16 24 0 0,-15 14-10 0 0,6-7-22 0 0,-9 9-7 0 0,-1-1-5 0 0,-1-20 75 0 0,0 22-76 0 0,0 1-7 0 0,0 0 0 0 0,0 0 0 0 0,0 0 1 0 0,0 1-1 0 0,0-1 0 0 0,0 0 0 0 0,-1 0 1 0 0,1 0-1 0 0,0 0 0 0 0,-1 1 0 0 0,0-2-1 0 0,-10-2 43 0 0,5-7-32 0 0,6 11-11 0 0,-1 0 0 0 0,1 0 0 0 0,-1 0 0 0 0,1 0 0 0 0,-1 0 0 0 0,1 0 0 0 0,-1 0 0 0 0,0 0 0 0 0,0 1 0 0 0,1-1 0 0 0,-1 0 0 0 0,0 0 0 0 0,0 0 0 0 0,0 1 0 0 0,0-1 0 0 0,0 0 0 0 0,-12-4 0 0 0,8-6-16 0 0,-24-4-152 0 0,15 11 101 0 0,-8 5 26 0 0,10-1 7 0 0,11 0 31 0 0,-1 0 0 0 0,0 1 0 0 0,0-1-1 0 0,1 0 1 0 0,-1 1 0 0 0,0-1 0 0 0,0 1 0 0 0,1 0-1 0 0,-1-1 1 0 0,1 1 0 0 0,-1 0 0 0 0,1 0-1 0 0,-1 0 1 0 0,1 0 0 0 0,-1 0 0 0 0,1 1 0 0 0,0-1-1 0 0,0 0 1 0 0,-1 1 3 0 0,-14 11-27 0 0,6-8-10 0 0,7-4 32 0 0,1 0 0 0 0,0 0 1 0 0,0 0-1 0 0,-1 0 0 0 0,1 1 0 0 0,0-1 1 0 0,0 1-1 0 0,0-1 0 0 0,0 1 5 0 0,-11 11-45 0 0,-24 26 21 0 0,33-34 24 0 0,0-1 0 0 0,1 0 1 0 0,0 1-1 0 0,0 0 1 0 0,0 0-1 0 0,1 0 1 0 0,-2 2-1 0 0,-12 41 10 0 0,15-45-3 0 0,1 0-1 0 0,-1 0 0 0 0,0 1 0 0 0,1-1 1 0 0,0 0-1 0 0,0 1 0 0 0,0-1 1 0 0,0 1-7 0 0,-2 13 3 0 0,-4-6-3 0 0,5-10 0 0 0,1 0 0 0 0,-1-1 0 0 0,1 1 0 0 0,-1 0 0 0 0,1 0 0 0 0,-1-1 0 0 0,1 1 0 0 0,0 0 0 0 0,-1 0 0 0 0,1 0 0 0 0,0 0 0 0 0,-1-1 0 0 0,1 1 0 0 0,0 0 0 0 0,0 0 0 0 0,0 0 0 0 0,0 0 0 0 0,0 0 0 0 0,0 0 0 0 0,0 0 0 0 0,0-1 0 0 0,0 1 0 0 0,1 0 0 0 0,-1 0 0 0 0,0 0 0 0 0,1 0 0 0 0,1 5 3 0 0,1 0-15 0 0,0 0 1 0 0,1 0 0 0 0,0 0 0 0 0,0 0 0 0 0,0 0 0 0 0,1 0 11 0 0,8 9 10 0 0,-11-10 2 0 0,-2-4-10 0 0,1 0 0 0 0,-1-1 0 0 0,0 1 0 0 0,0 0 0 0 0,1-1 0 0 0,-1 1 0 0 0,1-1 0 0 0,-1 1 0 0 0,0-1 0 0 0,1 1 0 0 0,-1-1 0 0 0,1 1 0 0 0,-1-1 0 0 0,1 1-1 0 0,-1-1 1 0 0,1 1 0 0 0,0-1 0 0 0,-1 0 0 0 0,1 1 0 0 0,0-1 0 0 0,-1 0 0 0 0,1 0-2 0 0,4 3-1 0 0,14 7 13 0 0,7-4 36 0 0,-11-1-37 0 0,-12-3-10 0 0,1-1 0 0 0,-1 0 1 0 0,0 0-1 0 0,1 0 0 0 0,-1-1 0 0 0,1 1 1 0 0,-1-1-1 0 0,1 1 0 0 0,0-1-1 0 0,43 0 54 0 0,61 0-54 0 0,-105 0-5 0 0,0 0 0 0 0,1-1 0 0 0,-1 1 0 0 0,0-1 0 0 0,0 1 0 0 0,1-1 0 0 0,-1 0 0 0 0,0 0 0 0 0,3-2 5 0 0,9-2-83 0 0,5 3-127 0 0,-7 2-19 0 0,-5-1 60 0 0,1-2-49 0 0,20-10-260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3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1 7112 0 0,'0'0'157'0'0,"0"0"23"0"0,0 0 13 0 0,-3 0-22 0 0,-8 0-180 0 0,2 0 68 0 0,-2 1 127 0 0,3 0 80 0 0,-3 3 327 0 0,8-3-425 0 0,-1 1-35 0 0,0 0-47 0 0,0 1-69 0 0,-9 0 357 0 0,0-3-67 0 0,11-1-261 0 0,0 1-1 0 0,0 0 1 0 0,0 0 0 0 0,0 0-1 0 0,0 0 1 0 0,0 0-1 0 0,0 1 1 0 0,0-1-1 0 0,0 1 1 0 0,0-1-1 0 0,-1 1-45 0 0,-5 3 132 0 0,-20 11 359 0 0,20-9-358 0 0,3 1-43 0 0,3-2-34 0 0,1-4-43 0 0,1-1 0 0 0,0 1 1 0 0,0 0-1 0 0,-1-1 0 0 0,1 1 1 0 0,-1 0-1 0 0,1-1 1 0 0,0 1-1 0 0,-1 0 0 0 0,1-1 1 0 0,-1 1-1 0 0,1-1 0 0 0,-1 1 1 0 0,0-1-1 0 0,1 1 1 0 0,-1-1-1 0 0,0 0 0 0 0,1 1 1 0 0,-1-1-1 0 0,0 0 0 0 0,1 1 1 0 0,-1-1-14 0 0,-5 3 54 0 0,-13 11 141 0 0,0 6-72 0 0,6-6-51 0 0,8-8-36 0 0,1 0 0 0 0,0 0 0 0 0,0 0 0 0 0,0 1 0 0 0,0-1 0 0 0,1 2-36 0 0,0-2 26 0 0,2-4-15 0 0,0 1 0 0 0,0-1 0 0 0,1 1 0 0 0,-1-1 0 0 0,1 1 0 0 0,-1 0 0 0 0,1-1 0 0 0,0 1 1 0 0,0-1-1 0 0,1 3-11 0 0,-3 13 49 0 0,-13 11 71 0 0,13-26-101 0 0,0 0-1 0 0,1 0 0 0 0,-1 0 0 0 0,0 0 0 0 0,1 1 0 0 0,-1-1 0 0 0,1 0 0 0 0,0 1 0 0 0,1-1 0 0 0,-1 1 1 0 0,0 2-19 0 0,1 80 397 0 0,0-86-395 0 0,0 1 0 0 0,0-1 0 0 0,0 1 0 0 0,-1-1 0 0 0,1 1 0 0 0,0-1 0 0 0,0 1 0 0 0,0-1 0 0 0,1 1 0 0 0,-1-1 0 0 0,0 1 0 0 0,0 0 0 0 0,0-1 0 0 0,0 1 0 0 0,0-1 0 0 0,1 1 0 0 0,-1-1 0 0 0,0 0 0 0 0,0 1 0 0 0,1-1 0 0 0,-1 1 0 0 0,0-1 0 0 0,1 1 0 0 0,-1-1 0 0 0,1 0 0 0 0,-1 1 0 0 0,0-1 0 0 0,1 0 0 0 0,-1 1 0 0 0,1-1 0 0 0,-1 0 0 0 0,1 1-2 0 0,6 3 19 0 0,-2 4 27 0 0,-1-3 2 0 0,1-4 3 0 0,4 0 36 0 0,4-1-3 0 0,-8 1-55 0 0,0 0 0 0 0,0-1 0 0 0,1 0 0 0 0,-1 0-1 0 0,0-1 1 0 0,0 0 0 0 0,0 1 0 0 0,0-2 0 0 0,1 1-29 0 0,16-11 113 0 0,-1 0-39 0 0,-2-1-29 0 0,0-1 0 0 0,-1 0 0 0 0,0-2 1 0 0,2-3-46 0 0,-16 14 28 0 0,1-1 1 0 0,-1-1-1 0 0,0 1 1 0 0,0-1 0 0 0,-1 1-1 0 0,1-2-28 0 0,-1 2 21 0 0,0-11 30 0 0,-4 17-50 0 0,1-1 0 0 0,0 0-1 0 0,0 0 1 0 0,0 0 0 0 0,0 0 0 0 0,1 0 0 0 0,-1 0 0 0 0,0 0 0 0 0,0 0-1 0 0,0 0 1 0 0,1 1 0 0 0,-1-1 0 0 0,1 0 0 0 0,-1 0 0 0 0,1 0-1 0 0,6-4 0 0 0,-7 5 0 0 0,1 0 0 0 0,-1-1 0 0 0,1 1 0 0 0,-1 0 0 0 0,0 0 0 0 0,1-1 0 0 0,-1 1 0 0 0,1 0 0 0 0,-1-1 0 0 0,0 1 0 0 0,1-1 0 0 0,-1 1 0 0 0,0-1 0 0 0,1 1 0 0 0,-1-1 0 0 0,0 1 0 0 0,0 0 0 0 0,1-1 0 0 0,-1 0 0 0 0,0 1 0 0 0,0-1 0 0 0,0 1 0 0 0,0-1 0 0 0,0 1 0 0 0,0-1 0 0 0,0 1 0 0 0,0-1 0 0 0,0 1 0 0 0,0-1 0 0 0,0 1 0 0 0,0-1 0 0 0,0 0 0 0 0,0-22-1 0 0,0-5 66 0 0,0 27-62 0 0,0 0 1 0 0,0 0 0 0 0,0 0 0 0 0,0 0 0 0 0,0 0-1 0 0,0 0 1 0 0,0 1 0 0 0,0-1 0 0 0,0 0 0 0 0,1 0-1 0 0,-1 0 1 0 0,0 0 0 0 0,1 0 0 0 0,0 0-4 0 0,-1 0 0 0 0,1 1-1 0 0,0 0 1 0 0,-1-1 0 0 0,1 1 0 0 0,0 0-1 0 0,-1 0 1 0 0,1-1 0 0 0,0 1-1 0 0,0 0 1 0 0,-1 0 0 0 0,1 0 0 0 0,0 0-1 0 0,-1 0 1 0 0,1 0 0 0 0,0 0 0 0 0,-1 0 0 0 0,6 3-75 0 0,-5-2 67 0 0,0 1-1 0 0,1-1 0 0 0,-1 1 0 0 0,0 0 1 0 0,0 0-1 0 0,0 0 0 0 0,0-1 0 0 0,-1 1 1 0 0,1 0-1 0 0,0 0 0 0 0,-1 0 1 0 0,1 0-1 0 0,-1 1 9 0 0,2 33-77 0 0,-2-33 77 0 0,-1 10-12 0 0,1-10 6 0 0,0 1 0 0 0,-1-1 0 0 0,1 1 0 0 0,0-1 0 0 0,1 1 0 0 0,-1-1 0 0 0,1 1 0 0 0,0-1 0 0 0,-1 0 0 0 0,2 1 6 0 0,26 47 0 0 0,-5 1 0 0 0,5-1 0 0 0,-22-37 0 0 0,5-8 0 0 0,-9-4-10 0 0,-2-1-25 0 0,1 1-26 0 0,-1 0-39 0 0,0-1-21 0 0,0 0-40 0 0,0 0-45 0 0,0 0-52 0 0,0 0-56 0 0,0-1-50 0 0,0 1-47 0 0,0-1-39 0 0,0 0-135 0 0,0 1-39 0 0,0-1-164 0 0,0 0-436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6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18 5672 0 0,'0'0'165'0'0,"-3"0"-10"0"0,-6 0-99 0 0,4-2-7 0 0,-2-3 70 0 0,-1-2 135 0 0,8 7-254 0 0,-5-3 476 0 0,1 3-262 0 0,-2 0 43 0 0,-18 0 696 0 0,12 0-588 0 0,1 0-83 0 0,7 0-191 0 0,-1 0-39 0 0,5 0-36 0 0,-1 0 0 0 0,1 0 0 0 0,-1 0 0 0 0,1 0 0 0 0,-1 0 1 0 0,1 0-1 0 0,-1 0 0 0 0,1 0 0 0 0,-1 0 0 0 0,0 0 0 0 0,1 0 1 0 0,-1 0-1 0 0,1 0 0 0 0,-1 1 0 0 0,1-1 0 0 0,-1 0 0 0 0,1 0 1 0 0,-1 1-1 0 0,1-1 0 0 0,0 0 0 0 0,-1 1 0 0 0,1-1 0 0 0,-1 0 0 0 0,1 1 1 0 0,0-1-1 0 0,-1 0 0 0 0,1 1 0 0 0,0-1 0 0 0,-1 1 0 0 0,1-1 1 0 0,0 1-1 0 0,-1 0-16 0 0,-4 6 224 0 0,-9-2 107 0 0,8-2-227 0 0,-27 15 515 0 0,21-7-442 0 0,6-5-101 0 0,2-3-12 0 0,1 1-1 0 0,-1-1 1 0 0,1 1 0 0 0,0 0 0 0 0,0 1-64 0 0,-8 20 259 0 0,8-16-215 0 0,-13 36 105 0 0,4-20-88 0 0,5-16-37 0 0,6-8-21 0 0,0 1 0 0 0,0-1 0 0 0,0 1 0 0 0,0-1 0 0 0,0 1 0 0 0,1-1 0 0 0,-1 1 0 0 0,0 0 0 0 0,1-1 0 0 0,-1 1 0 0 0,1 0 0 0 0,-1 0 0 0 0,1-1-1 0 0,0 1 1 0 0,0 0 0 0 0,0 0 0 0 0,0 1-3 0 0,0 45 64 0 0,0-46-59 0 0,-1 0-1 0 0,1 0 1 0 0,0 0-1 0 0,-1 0 1 0 0,0 0 0 0 0,1-1-1 0 0,-1 1 1 0 0,0 0-1 0 0,0 0 1 0 0,0-1-1 0 0,-1 2-4 0 0,1-2 3 0 0,1 0-1 0 0,-1 0 0 0 0,0 0 1 0 0,1 0-1 0 0,-1 0 0 0 0,1 0 1 0 0,-1 0-1 0 0,1 0 0 0 0,-1 0 1 0 0,1 0-1 0 0,0 1 1 0 0,-1-1-1 0 0,1 0 0 0 0,0 0 1 0 0,0 0-1 0 0,0 1 0 0 0,0-1 1 0 0,0 0-1 0 0,0 0 1 0 0,0 0-1 0 0,1 1 0 0 0,-1-1 1 0 0,0 0-1 0 0,1 0-2 0 0,5 12-8 0 0,8 10 131 0 0,3-2 47 0 0,-6-12-92 0 0,15 2 74 0 0,-1 0 24 0 0,-16-5-119 0 0,-8-5-43 0 0,1 0-1 0 0,-1 0 0 0 0,1 0 1 0 0,-1-1-1 0 0,1 1 0 0 0,0 0 0 0 0,0 0 1 0 0,-1-1-1 0 0,1 0 0 0 0,0 1 1 0 0,0-1-1 0 0,-1 0 0 0 0,1 1 1 0 0,0-1-14 0 0,34 0 278 0 0,-6 0-112 0 0,-13-3-41 0 0,-6-3-39 0 0,-3 0-35 0 0,-2 4-22 0 0,-5 2-22 0 0,-1-1 0 0 0,1 1 0 0 0,0 0 0 0 0,-1-1 0 0 0,1 1 0 0 0,0 0-1 0 0,-1-1 1 0 0,1 1 0 0 0,-1-1 0 0 0,1 1 0 0 0,-1-1 0 0 0,1 1 0 0 0,0-1 0 0 0,-1 1 0 0 0,0-1 0 0 0,1 0 0 0 0,-1 1 0 0 0,1-1 0 0 0,-1 0 0 0 0,0 1 0 0 0,0-1 0 0 0,1 0-7 0 0,1-4 28 0 0,1-2 2 0 0,0 1 29 0 0,1-1 0 0 0,0 0 0 0 0,0 1 0 0 0,0 0 0 0 0,0 0 0 0 0,2-1-59 0 0,8-7 144 0 0,-11 8-10 0 0,-3-2-77 0 0,-1 3-35 0 0,1-1 1 0 0,1 1-1 0 0,-1-1 1 0 0,1 1 0 0 0,1-5-23 0 0,4-4 47 0 0,-5 12-40 0 0,0 1 1 0 0,0-1-1 0 0,0 1 0 0 0,0-1 1 0 0,-1 1-1 0 0,1-1 0 0 0,-1 0 1 0 0,1 1-1 0 0,-1-1 0 0 0,0 0 1 0 0,1 1-1 0 0,-1-1 0 0 0,0 0-7 0 0,0-13 47 0 0,0-14-19 0 0,0 12 16 0 0,0 7-7 0 0,0 6-25 0 0,0 0 0 0 0,0-1-1 0 0,-1 1 1 0 0,0 0 0 0 0,0-3-12 0 0,-2-3 7 0 0,2 9-7 0 0,1 1 0 0 0,-1-1 0 0 0,1 0 0 0 0,0 0 1 0 0,-1 0-1 0 0,1 0 0 0 0,0 0 0 0 0,0 0 0 0 0,0 0 0 0 0,0 0 0 0 0,0 0 0 0 0,0 0 1 0 0,0 0-1 0 0,0 0 0 0 0,0 0 0 0 0,0-1 0 0 0,1 2 0 0 0,-1-1 0 0 0,0 0 1 0 0,1 0-1 0 0,-1 0 0 0 0,0 0 0 0 0,1 0 0 0 0,0 0 0 0 0,-1 0 0 0 0,1 0 0 0 0,0 0 0 0 0,-1 1 1 0 0,1-1 1 0 0,-1 0 1 0 0,1 0 0 0 0,-1 0 0 0 0,1-1-1 0 0,-1 1 1 0 0,0 0 0 0 0,1 0-1 0 0,-1 0 1 0 0,0 0 0 0 0,0-1 0 0 0,0 1-1 0 0,0 0 1 0 0,0 0 0 0 0,0 0 0 0 0,0 0-1 0 0,0-2-2 0 0,-1-27 21 0 0,1 15-36 0 0,0 13-54 0 0,0 2-1 0 0,3 2 12 0 0,0 3 55 0 0,1 1 0 0 0,-1-1 1 0 0,1 0-1 0 0,-1 1 1 0 0,-1 0-1 0 0,3 4 3 0 0,5 13-56 0 0,-5-15 45 0 0,-4-6 10 0 0,0-1 0 0 0,0 1 0 0 0,0-1 0 0 0,0 1 0 0 0,-1 0 0 0 0,1-1 0 0 0,0 1 0 0 0,-1 0-1 0 0,1 0 1 0 0,-1-1 0 0 0,0 1 0 0 0,1 0 0 0 0,-1 0 0 0 0,0 0 1 0 0,0 0-5 0 0,0-1 1 0 0,0 1-1 0 0,1 0 0 0 0,-1 0 0 0 0,0 0 0 0 0,1-1 0 0 0,0 1 1 0 0,-1 0-1 0 0,1-1 0 0 0,0 1 0 0 0,0 0 0 0 0,0-1 0 0 0,0 1 1 0 0,0-1 4 0 0,4 8-10 0 0,3 7-32 0 0,1 2 31 0 0,-8-17 11 0 0,-1 1 0 0 0,1-1 0 0 0,-1 1 0 0 0,0 0 0 0 0,1-1 0 0 0,-1 1 0 0 0,0-1 0 0 0,0 1 0 0 0,0-1 0 0 0,0 1 0 0 0,0 0 0 0 0,0-1 0 0 0,0 1 0 0 0,0-1 0 0 0,0 1 0 0 0,0-1 0 0 0,1 1 0 0 0,-1 0 0 0 0,1-1 0 0 0,-1 0 0 0 0,1 1 0 0 0,27 49 0 0 0,-25-41-14 0 0,-3-6-36 0 0,0-4 50 0 0,0 3-139 0 0,0-3-62 0 0,0 0-286 0 0,0 0-30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6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7136 0 0,'6'4'64'0'0,"-2"1"-13"0"0,0 5 46 0 0,2 8 97 0 0,-3-7-150 0 0,11 26-46 0 0,-11-31 41 0 0,1 0 70 0 0,-1 1 53 0 0,1 0 39 0 0,7 11 437 0 0,-8-11-391 0 0,4 5 336 0 0,-2 0-87 0 0,1-2-87 0 0,-4-3-89 0 0,-1-1-121 0 0,0 9 203 0 0,-2-11-250 0 0,1 1 34 0 0,0-1 2 0 0,0 1 39 0 0,-1-1 43 0 0,1 0 52 0 0,0-3-232 0 0,0 0-37 0 0,0 0-24 0 0,0 2-28 0 0,0-2 45 0 0,0 0 49 0 0,0 1 45 0 0,0-1 63 0 0,0 1 74 0 0,0-1 87 0 0,-2 2 24 0 0,-10 9-119 0 0,9-10-56 0 0,3-2-11 0 0,0 0-9 0 0,0 3-26 0 0,0 1-97 0 0,-3 3 0 0 0,-1-5 5 0 0,0-1 68 0 0,-2-1 104 0 0,6-2-172 0 0,0-47-59 0 0,0 48-16 0 0,0-1 0 0 0,0 1 0 0 0,0-1 0 0 0,1 0 0 0 0,-1 1 0 0 0,0-1 0 0 0,1 1 0 0 0,-1-1 0 0 0,0 1 0 0 0,1-1 0 0 0,2-4 0 0 0,0-1 0 0 0,1 1 0 0 0,-1-1 0 0 0,1 1 0 0 0,1 0 0 0 0,-1 0 0 0 0,1-1 0 0 0,29-27 0 0 0,-31 32-1 0 0,-1 0 1 0 0,1 0 0 0 0,-1 1-1 0 0,1-1 1 0 0,0 1 0 0 0,-1-1-1 0 0,1 1 1 0 0,0 0 0 0 0,0 0-1 0 0,0 0 1 0 0,0 0 0 0 0,0 1-1 0 0,0-1 1 0 0,0 1 0 0 0,0 0 0 0 0,0 0-1 0 0,0 0 1 0 0,0 0 0 0 0,2 1 0 0 0,5-1-8 0 0,2-1-40 0 0,-8 1 33 0 0,-1 0 0 0 0,1-1 1 0 0,-1 1-1 0 0,1 1 0 0 0,-1-1 0 0 0,1 0 0 0 0,-1 1 1 0 0,0 0-1 0 0,1 0 0 0 0,0 0 15 0 0,2 2-22 0 0,1 0-10 0 0,-1 0 0 0 0,1 1 0 0 0,-1 0 0 0 0,1 0 0 0 0,-1 1 0 0 0,0 0 32 0 0,4 5-64 0 0,0 0 68 0 0,21 21 182 0 0,-25-25-162 0 0,-4-4-18 0 0,-1-1-1 0 0,1 1 1 0 0,-1-1-1 0 0,0 1 1 0 0,0 0-1 0 0,0 0 1 0 0,0 0-1 0 0,0-1 1 0 0,0 1 0 0 0,0 2-6 0 0,11 20 2 0 0,-11-22-2 0 0,-1-1 0 0 0,1 1 0 0 0,-1-1 0 0 0,1 1 0 0 0,-1-1 0 0 0,0 1 0 0 0,0 0 0 0 0,0-1 0 0 0,0 1 0 0 0,0-1 0 0 0,0 1 0 0 0,0 0 0 0 0,0-1 0 0 0,0 1 0 0 0,0-1 0 0 0,1 1 0 0 0,-1-1 0 0 0,0 1 0 0 0,1-1 0 0 0,-1 1 0 0 0,1-1 0 0 0,3 6-34 0 0,0-3-86 0 0,-1-1-90 0 0,-1-1 56 0 0,-1 0-38 0 0,1-1-41 0 0,0 1-40 0 0,1 1-376 0 0,-1-1 85 0 0,0 0-54 0 0,1 2-731 0 0,0-2-580 0 0,-3-1-1098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7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137 699 8176 0 0,'0'0'182'0'0,"-3"0"29"0"0,2 0-201 0 0,1 0-1 0 0,-1 0 0 0 0,1 0 1 0 0,0 0-1 0 0,-1 0 1 0 0,1 0-1 0 0,-1 0 1 0 0,1 0-1 0 0,-1 0 0 0 0,1 0 1 0 0,-1 0-1 0 0,1 1 1 0 0,0-1-1 0 0,-1 0 1 0 0,1 0-1 0 0,-1 0 1 0 0,1 1-1 0 0,0-1 0 0 0,-1 0 1 0 0,1 1-1 0 0,-1-1 1 0 0,1 0-1 0 0,0 0 1 0 0,0 1-1 0 0,-1-1 1 0 0,1 1-1 0 0,0-1 0 0 0,0 0 1 0 0,-1 1-1 0 0,1-1 1 0 0,0 1-10 0 0,-5 6 123 0 0,-7-1-84 0 0,5 6-39 0 0,7-11 0 0 0,0 0 0 0 0,-1 0 0 0 0,1 1 0 0 0,-1-1 0 0 0,0 0 0 0 0,1 0 0 0 0,-1 0 0 0 0,0 0 0 0 0,0 0 0 0 0,1 0 0 0 0,-1-1 0 0 0,0 1 0 0 0,0 0 0 0 0,0 0 0 0 0,0-1 0 0 0,-1 1 0 0 0,-9 4 23 0 0,-1 1 67 0 0,4 3 70 0 0,3 2 28 0 0,4-8-147 0 0,0-1 0 0 0,0 1 1 0 0,-1-1-1 0 0,1 1 0 0 0,0-1 0 0 0,-1 0 0 0 0,0 0 1 0 0,0 0-1 0 0,0 0-41 0 0,1-1 22 0 0,-1 1 1 0 0,1-1 0 0 0,0 0-1 0 0,0 1 1 0 0,-1-1 0 0 0,1 1-1 0 0,0-1 1 0 0,0 1 0 0 0,0-1-1 0 0,0 1 1 0 0,1 0 0 0 0,-1-1-1 0 0,0 1 1 0 0,1 0 0 0 0,-1 0-1 0 0,1 0 1 0 0,0 0 0 0 0,0-1-1 0 0,-1 1 1 0 0,1 0-23 0 0,-1 10 116 0 0,-6 2 6 0 0,0 0 2 0 0,5-2-5 0 0,2 28 459 0 0,0-25-340 0 0,0 1 54 0 0,0-16-289 0 0,0 1 1 0 0,0-1-1 0 0,0 0 0 0 0,0 1 0 0 0,0-1 0 0 0,0 1 0 0 0,0-1 0 0 0,0 1 0 0 0,0-1 0 0 0,1 1 0 0 0,-1-1 1 0 0,0 0-1 0 0,0 1 0 0 0,0-1 0 0 0,0 1 0 0 0,1-1 0 0 0,-1 0 0 0 0,0 1 0 0 0,0-1 0 0 0,1 1 1 0 0,-1-1-1 0 0,0 0 0 0 0,1 1 0 0 0,-1-1 0 0 0,0 0 0 0 0,1 0 0 0 0,-1 1 0 0 0,1-1 0 0 0,-1 0 1 0 0,0 0-1 0 0,1 0-3 0 0,6 6 45 0 0,-3 1-12 0 0,-4-7-33 0 0,0 1 1 0 0,0-1 0 0 0,0 0-1 0 0,0 0 1 0 0,0 0 0 0 0,0 1-1 0 0,0-1 1 0 0,0 0 0 0 0,0 0-1 0 0,0 0 1 0 0,0 1 0 0 0,0-1-1 0 0,1 0 1 0 0,-1 0-1 0 0,0 0 1 0 0,0 0 0 0 0,0 1-1 0 0,0-1 1 0 0,0 0 0 0 0,0 0-1 0 0,1 0 1 0 0,-1 0 0 0 0,0 0-1 0 0,0 1 1 0 0,0-1 0 0 0,0 0-1 0 0,1 0 1 0 0,-1 0-1 0 0,0 0 1 0 0,0 0 0 0 0,0 0-1 0 0,1 0 1 0 0,-1 0 0 0 0,0 0-1 0 0,0 0 1 0 0,1 0-1 0 0,27 2 8 0 0,-15-2 12 0 0,0 0 46 0 0,-11 0-45 0 0,1 0 0 0 0,-1 0 0 0 0,1 0-1 0 0,-1-1 1 0 0,1 1 0 0 0,-1-1 0 0 0,1 0 0 0 0,-1 0 0 0 0,0 0 0 0 0,2 0-21 0 0,13-13 73 0 0,-15 13-72 0 0,-1-1-1 0 0,0 1 1 0 0,1 0 0 0 0,-1 0 0 0 0,1 0 0 0 0,-1 0 0 0 0,1 0 0 0 0,-1 0 0 0 0,1 0 0 0 0,0 1-1 0 0,-1-1 1 0 0,1 0 0 0 0,0 1 0 0 0,0 0 0 0 0,-1-1 0 0 0,1 1 0 0 0,0 0 0 0 0,1 0-1 0 0,-2 0-2 0 0,1 0 0 0 0,0 0 1 0 0,0-1-1 0 0,0 1 1 0 0,-1 0-1 0 0,1-1 1 0 0,0 1-1 0 0,0-1 0 0 0,-1 0 1 0 0,1 1-1 0 0,-1-1 1 0 0,1 0-1 0 0,0 0 1 0 0,-1 0-1 0 0,0 0 0 0 0,1 0 1 0 0,-1-1-1 0 0,0 1 1 0 0,1 0 1 0 0,1-4-17 0 0,1 1 1 0 0,-1-1 0 0 0,0 0 0 0 0,-1 0-1 0 0,2-2 17 0 0,-1 1-19 0 0,11-20-152 0 0,-6 13 15 0 0,-2 0-81 0 0,-5 10 152 0 0,0 0-1 0 0,0 0 1 0 0,-1 0 0 0 0,1 0-1 0 0,-1 0 1 0 0,1 0 0 0 0,-1 0-1 0 0,0 0 1 0 0,-1-1-1 0 0,1-2 86 0 0,-1-11-333 0 0,1 14 289 0 0,0 0 1 0 0,0 0-1 0 0,-1 0 0 0 0,1 0 0 0 0,-1 0 0 0 0,1 0 0 0 0,-1 0 0 0 0,-1-1 44 0 0,-10-19-279 0 0,9 18 215 0 0,0 0 1 0 0,1 0-1 0 0,-1-1 0 0 0,1 1 1 0 0,1-1-1 0 0,-1-2 64 0 0,-6-24-222 0 0,4 9 98 0 0,-2 2 48 0 0,-37-113-420 0 0,30 90 368 0 0,1 3 48 0 0,-1 3 3 0 0,8 23 32 0 0,0 0 0 0 0,1-1 0 0 0,-1-8 45 0 0,2-5-49 0 0,2 15 35 0 0,-1 0 0 0 0,0 1-1 0 0,-1 0 1 0 0,0-1 0 0 0,-3-3 14 0 0,3 9-17 0 0,0-1 0 0 0,0 0 0 0 0,1 0 0 0 0,0 0 0 0 0,1 0 0 0 0,0-1 0 0 0,0 1 17 0 0,0-24-25 0 0,-1 11 70 0 0,-10-7 119 0 0,10 24-134 0 0,1 0 33 0 0,0-4 137 0 0,1 8-177 0 0,0 1 0 0 0,0-1 0 0 0,0 0 0 0 0,0 1 0 0 0,0-1 0 0 0,0 1 0 0 0,0-1 0 0 0,0 1 0 0 0,0-1 0 0 0,0 0 0 0 0,0 1-1 0 0,0-1 1 0 0,-1 1 0 0 0,1-1 0 0 0,0 1 0 0 0,0-1 0 0 0,-1 1 0 0 0,1-1 0 0 0,-1 1 0 0 0,1-1 0 0 0,0 1 0 0 0,-1-1 0 0 0,1 1 0 0 0,-1 0-23 0 0,-7-2 172 0 0,5 2 211 0 0,3 0-31 0 0,0 0-134 0 0,1 9-27 0 0,0-1-76 0 0,2 1-46 0 0,2 2-35 0 0,0 0 41 0 0,4 12 148 0 0,-1-6-67 0 0,-5-3-62 0 0,2 3 41 0 0,6 3 43 0 0,-2-4-52 0 0,2 14 179 0 0,-3-7-82 0 0,-1-9-125 0 0,10 17 134 0 0,-5-6-109 0 0,-4 7-39 0 0,-7-26-68 0 0,0 1 0 0 0,0-1 0 0 0,1 0 0 0 0,0 0 0 0 0,0 0 1 0 0,3 5-17 0 0,3 10 55 0 0,-3 0 57 0 0,2 2 113 0 0,-1-6 5 0 0,-1-4-26 0 0,-2 11 59 0 0,-3-18-200 0 0,0 51 516 0 0,0-36-324 0 0,0 1 87 0 0,0-13-259 0 0,0 17 194 0 0,0 35 495 0 0,0-58-626 0 0,0-3-18 0 0,-3 3-7 0 0,2-2-108 0 0,-1 1 0 0 0,1-1 0 0 0,0 1-1 0 0,-1-1 1 0 0,1 1 0 0 0,0 0-1 0 0,0-1 1 0 0,1 1 0 0 0,-1 0 0 0 0,0 0-1 0 0,0 0 1 0 0,1 0 0 0 0,-1-1-1 0 0,1 1 1 0 0,0 1-13 0 0,0 0 65 0 0,0-3-1 0 0,0 0-35 0 0,0 0-42 0 0,0 0-39 0 0,0 0-81 0 0,0 0-139 0 0,0 0-14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5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86 5960 0 0,'0'0'132'0'0,"0"0"17"0"0,0 0 12 0 0,0 0-47 0 0,-2 0-5 0 0,-3 0 42 0 0,-2 0 130 0 0,4 0 240 0 0,3 0 21 0 0,-2 0-25 0 0,-6 1-262 0 0,3 5 3 0 0,1-1-51 0 0,-1-2-10 0 0,0-2 24 0 0,-3 0 69 0 0,8-1-277 0 0,-1 0 0 0 0,1 0-1 0 0,-1 0 1 0 0,0 0 0 0 0,1 0 0 0 0,-1 0 0 0 0,0 0-1 0 0,1 1 1 0 0,-1-1 0 0 0,1 0 0 0 0,-1 0 0 0 0,1 1-1 0 0,-1-1 1 0 0,1 0 0 0 0,-1 1 0 0 0,1-1 0 0 0,-1 0-1 0 0,1 1 1 0 0,-1-1 0 0 0,1 1 0 0 0,-1-1-1 0 0,1 1 1 0 0,0-1 0 0 0,-1 1-13 0 0,1 0 11 0 0,-1 0 1 0 0,1-1-1 0 0,-1 1 0 0 0,1 0 1 0 0,-1-1-1 0 0,1 1 0 0 0,-1-1 1 0 0,0 1-1 0 0,1-1 1 0 0,-1 1-1 0 0,0-1 0 0 0,1 1 1 0 0,-1-1-1 0 0,0 0 0 0 0,0 1 1 0 0,1-1-1 0 0,-1 0 0 0 0,0 0 1 0 0,0 1-1 0 0,0-1 0 0 0,1 0 1 0 0,-1 0-1 0 0,0 0 0 0 0,0 0 1 0 0,0 0-12 0 0,0 0 9 0 0,1 0 0 0 0,-1 0 0 0 0,0 0 1 0 0,0 0-1 0 0,0 0 0 0 0,1 0 0 0 0,-1 0 1 0 0,0 1-1 0 0,0-1 0 0 0,1 0 0 0 0,-1 1 1 0 0,0-1-1 0 0,1 0 0 0 0,-1 1 1 0 0,0-1-1 0 0,1 1 0 0 0,-1-1-9 0 0,-6 10 102 0 0,7-8-95 0 0,-1-1 0 0 0,1 0-1 0 0,-1 0 1 0 0,0 1-1 0 0,0-1 1 0 0,1 0 0 0 0,-1 0-1 0 0,0 0 1 0 0,0 0-1 0 0,0 0 1 0 0,0 0 0 0 0,0 0-1 0 0,0-1 1 0 0,-1 1-1 0 0,1 0-6 0 0,-4 2 22 0 0,4-3-16 0 0,0 0-1 0 0,1 0 0 0 0,-1 1 1 0 0,0-1-1 0 0,1 0 0 0 0,-1 1 0 0 0,0-1 1 0 0,1 1-1 0 0,-1-1 0 0 0,1 1 1 0 0,-1-1-1 0 0,1 1 0 0 0,-1-1 1 0 0,1 1-1 0 0,-1-1 0 0 0,1 1 0 0 0,-1 0 1 0 0,1-1-1 0 0,0 1 0 0 0,-1 0 1 0 0,1-1-1 0 0,0 2-5 0 0,-3 3 20 0 0,3-4-16 0 0,-1 0 1 0 0,0 0-1 0 0,0 0 0 0 0,1 0 1 0 0,-1 0-1 0 0,0 0 1 0 0,0-1-1 0 0,0 1 0 0 0,0 0 1 0 0,0 0-1 0 0,0-1 0 0 0,0 1 1 0 0,0-1-1 0 0,0 1 1 0 0,-1-1-1 0 0,1 1-4 0 0,-11 6 61 0 0,6 7 3 0 0,-22 20 105 0 0,19-15-43 0 0,0 7 0 0 0,-7 14 61 0 0,14-35-153 0 0,1-1 0 0 0,0 1-1 0 0,0 0 1 0 0,1-1 0 0 0,0 1 0 0 0,-1 0 0 0 0,2 0 0 0 0,-1-1 0 0 0,1 5-34 0 0,0 8 119 0 0,-1-12-85 0 0,-1-2-17 0 0,1-1-1 0 0,0 0 0 0 0,0 1 0 0 0,1-1 1 0 0,-1 0-1 0 0,0 0 0 0 0,1 1 0 0 0,-1-1 1 0 0,1 0-1 0 0,0 0 0 0 0,-1 1 1 0 0,1-1-1 0 0,0 0 0 0 0,0 0-16 0 0,13 13 194 0 0,6-2-33 0 0,-16-11-120 0 0,1 1 0 0 0,-1-1 0 0 0,0 1 0 0 0,0 0 0 0 0,3 3-41 0 0,10 6 148 0 0,-14-11-119 0 0,0 0 0 0 0,-1 0-1 0 0,1 0 1 0 0,0 0 0 0 0,0-1 0 0 0,0 1 0 0 0,0-1-1 0 0,0 0 1 0 0,0 0 0 0 0,0 0 0 0 0,0 0 0 0 0,0 0-1 0 0,0-1 1 0 0,0 1 0 0 0,0-1 0 0 0,0 0 0 0 0,1 0-29 0 0,8-3 50 0 0,-1 0 0 0 0,1-1 1 0 0,-1-1-1 0 0,0 0 1 0 0,0 0-51 0 0,1-1 30 0 0,11-7 65 0 0,-12 1 38 0 0,-2-3 50 0 0,1 5-57 0 0,-8 9-111 0 0,-1 1 0 0 0,1-1 1 0 0,-1 1-1 0 0,1-1 1 0 0,-1 0-1 0 0,0 1 0 0 0,0-1 1 0 0,0 0-1 0 0,0 0 1 0 0,0 0-1 0 0,0 0 1 0 0,-1 0-1 0 0,1 0 0 0 0,-1 0 1 0 0,1 0-1 0 0,-1 0 1 0 0,0 0-1 0 0,1-1 1 0 0,-1 0-16 0 0,0-32 259 0 0,0-35 110 0 0,-1 66-348 0 0,1 0 0 0 0,-1 0 0 0 0,0 0 0 0 0,0 0 0 0 0,0 0 0 0 0,0 0 1 0 0,-1 1-1 0 0,1-1 0 0 0,-1 0 0 0 0,-1 0-21 0 0,-23-36 143 0 0,14 24-97 0 0,-3-4 1 0 0,-6-1-28 0 0,9 11-5 0 0,8 5-148 0 0,-1 1 61 0 0,1 0 50 0 0,0 0 41 0 0,-3-4 88 0 0,-9-8 232 0 0,9 9-287 0 0,3 4-82 0 0,1-1-50 0 0,-1 1-58 0 0,1-1-67 0 0,-1 0-75 0 0,1 1-85 0 0,0 1 71 0 0,1-1-44 0 0,-1 1-47 0 0,1-1-48 0 0,-1 1-52 0 0,1-1-55 0 0,0 1-56 0 0,-1-1-59 0 0,-4-3-1274 0 0,-3-5-1097 0 0</inkml:trace>
  <inkml:trace contextRef="#ctx0" brushRef="#br0" timeOffset="394.51">480 34 8840 0 0,'14'0'197'0'0,"-11"0"24"0"0,-3 3 19 0 0,3 12-29 0 0,2-9-178 0 0,4 5-23 0 0,0-1 13 0 0,-2 1 48 0 0,0 1 50 0 0,-2 0 51 0 0,-2-6-49 0 0,0 11 401 0 0,-3-17-486 0 0,0 1 0 0 0,0 0 0 0 0,0 0 1 0 0,0 0-1 0 0,0 0 0 0 0,0 0 1 0 0,0 0-1 0 0,0 0 0 0 0,1 0 0 0 0,-1 0 1 0 0,0-1-1 0 0,1 1 0 0 0,-1 0 0 0 0,0 0 1 0 0,1 0-39 0 0,6 4 357 0 0,-2-1-38 0 0,-3 7-57 0 0,0 1-10 0 0,5 1 31 0 0,0 1-10 0 0,-6-2-38 0 0,-1 39 584 0 0,0-50-802 0 0,0 0 1 0 0,0 0-1 0 0,0 0 1 0 0,0 0 0 0 0,0 0-1 0 0,0 0 1 0 0,1 0 0 0 0,-1-1-1 0 0,0 1 1 0 0,0 0-1 0 0,1 0 1 0 0,-1 0 0 0 0,0 0-1 0 0,1 0-17 0 0,4 3 83 0 0,-5-4-80 0 0,0 1 1 0 0,0-1-1 0 0,0 0 0 0 0,0 0 0 0 0,0 0 0 0 0,1 0 0 0 0,-1 0 1 0 0,0 0-1 0 0,0 0 0 0 0,0 0 0 0 0,0 0 0 0 0,0 0 0 0 0,0 1 1 0 0,0-1-1 0 0,1 0 0 0 0,-1 0 0 0 0,0 0 0 0 0,0 0 0 0 0,0 0 1 0 0,0 1-1 0 0,0-1 0 0 0,0 0 0 0 0,0 0 0 0 0,0 0 0 0 0,0 0 1 0 0,0 0-1 0 0,0 1 0 0 0,0-1 0 0 0,0 0 0 0 0,0 0 0 0 0,0 0 1 0 0,0 0-1 0 0,0 1 0 0 0,0-1 0 0 0,0 0 0 0 0,0 0 1 0 0,0 0-1 0 0,0 0 0 0 0,0 1 0 0 0,0-1 0 0 0,0 0 0 0 0,0 0 1 0 0,0 0-1 0 0,-1 0 0 0 0,1 0 0 0 0,0 0 0 0 0,0 1 0 0 0,0-1 1 0 0,0 0-1 0 0,0 0 0 0 0,0 0-3 0 0,-6 9 61 0 0,6-8-56 0 0,0-1 0 0 0,-1 1 0 0 0,1-1 0 0 0,0 0 1 0 0,0 1-1 0 0,0-1 0 0 0,-1 1 0 0 0,1-1 0 0 0,0 1 1 0 0,0-1-1 0 0,0 1 0 0 0,0-1 0 0 0,0 1 0 0 0,0 0 1 0 0,0-1-1 0 0,0 1 0 0 0,0-1 0 0 0,0 1 0 0 0,0-1 1 0 0,1 1-1 0 0,-1-1 0 0 0,0 1 0 0 0,0-1 0 0 0,0 0 1 0 0,1 1-1 0 0,-1-1 0 0 0,0 1 0 0 0,0-1 0 0 0,1 1 1 0 0,-1-1-1 0 0,0 0 0 0 0,1 1 0 0 0,-1-1 0 0 0,1 0 1 0 0,-1 1-1 0 0,0-1 0 0 0,1 0 0 0 0,-1 1 0 0 0,1-1-5 0 0,0 0 6 0 0,-1 1 0 0 0,1-1-1 0 0,0 1 1 0 0,-1-1 0 0 0,1 1-1 0 0,0 0 1 0 0,-1-1-1 0 0,1 1 1 0 0,-1 0 0 0 0,1-1-1 0 0,-1 1 1 0 0,0 0 0 0 0,1 0-1 0 0,-1-1 1 0 0,0 1-1 0 0,1 0 1 0 0,-1 0 0 0 0,0 0-1 0 0,0 0 1 0 0,0-1 0 0 0,0 1-1 0 0,0 0-5 0 0,0 14 71 0 0,0-13 14 0 0,0-2-11 0 0,0 0 22 0 0,0 0 49 0 0,0 0 0 0 0,0 0-7 0 0,0 0-12 0 0,0-15 58 0 0,0 1-103 0 0,0-25-64 0 0,0 37-21 0 0,0-1 0 0 0,1 0 1 0 0,-1 1-1 0 0,0-1 1 0 0,1 1-1 0 0,-1-1 1 0 0,1 1-1 0 0,0-1 1 0 0,0 1-1 0 0,0-1 1 0 0,0 1-1 0 0,1-1 4 0 0,-1 0-4 0 0,0 1 1 0 0,0-1-1 0 0,1 0 0 0 0,-2 0 0 0 0,1 1 0 0 0,0-1 1 0 0,0 0-1 0 0,-1 0 0 0 0,0 0 0 0 0,1 0 0 0 0,-1 0 1 0 0,-1-1 3 0 0,1-10 1 0 0,0 8-1 0 0,-1 0 1 0 0,2 0 0 0 0,-1 0 0 0 0,1 0 0 0 0,-1 0 0 0 0,2-1-1 0 0,-2 5 4 0 0,1 0 0 0 0,0-1 1 0 0,0 1-1 0 0,0 0 0 0 0,0 0 0 0 0,1-1 1 0 0,-1 1-1 0 0,1 0 0 0 0,-1 0 1 0 0,1 1-1 0 0,0-1-4 0 0,-1 0 1 0 0,1 0 0 0 0,0-1 0 0 0,-1 1 0 0 0,1 0 0 0 0,-1 0 0 0 0,1-1 0 0 0,-1 1 0 0 0,0-1 0 0 0,0 0 0 0 0,0 1 0 0 0,-1-1 0 0 0,1 1 0 0 0,0-1-1 0 0,-1 0 4 0 0,1 0 0 0 0,-1 0 0 0 0,1 1 0 0 0,0-1 0 0 0,0 1-1 0 0,0-1 1 0 0,1 1 0 0 0,-1 0 0 0 0,1-1 0 0 0,-1 1 0 0 0,1 0 0 0 0,0 0 0 0 0,0 0-4 0 0,10-12 13 0 0,14-11-51 0 0,-13 16-24 0 0,1 5-39 0 0,-8 2 26 0 0,-6 1 73 0 0,0 0 0 0 0,1 1 0 0 0,-1-1 0 0 0,1 1 0 0 0,-1-1 0 0 0,1 1 0 0 0,0 0-1 0 0,-1-1 1 0 0,1 1 0 0 0,-1 0 0 0 0,1-1 0 0 0,0 1 0 0 0,-1 0 0 0 0,1-1 0 0 0,0 1 0 0 0,-1 0 0 0 0,1 0 0 0 0,0 0-1 0 0,0 0 1 0 0,-1 0 0 0 0,1 0 0 0 0,0 0 0 0 0,-1 0 0 0 0,1 0 0 0 0,0 0 0 0 0,-1 0 0 0 0,1 0 0 0 0,0 0 0 0 0,-1 1-1 0 0,1-1 1 0 0,0 0 0 0 0,-1 0 0 0 0,1 1 0 0 0,0-1 0 0 0,-1 1 0 0 0,1-1 2 0 0,1 1-10 0 0,0 0 1 0 0,0 0-1 0 0,0 0 0 0 0,1-1 1 0 0,-1 1-1 0 0,0 0 0 0 0,0-1 1 0 0,1 0-1 0 0,-1 0 0 0 0,1 0 10 0 0,-1 0-4 0 0,0 1 0 0 0,-1-1 0 0 0,1 0 0 0 0,0 0 1 0 0,0 1-1 0 0,-1-1 0 0 0,1 1 0 0 0,0 0 0 0 0,-1-1 0 0 0,1 1 0 0 0,0 0 0 0 0,-1 0 0 0 0,1 0 0 0 0,-1 0 4 0 0,8 5-29 0 0,2-1 12 0 0,-8-4 11 0 0,-1 0 1 0 0,1 0-1 0 0,-1 0 0 0 0,0 1 1 0 0,1-1-1 0 0,-1 1 1 0 0,0 0-1 0 0,0-1 0 0 0,0 2 6 0 0,18 16-11 0 0,-10-11 11 0 0,-1 1 1 0 0,-1 0-1 0 0,1 0 0 0 0,3 8 0 0 0,-4-5 0 0 0,-4-5 0 0 0,0-1 0 0 0,1 0 0 0 0,-1 1 0 0 0,5 3 0 0 0,-7-8 0 0 0,0 0 1 0 0,0 0-1 0 0,-1 0 1 0 0,0 0-1 0 0,1 0 1 0 0,-1 0-1 0 0,0 1 1 0 0,0-1 0 0 0,0 1-1 0 0,0-1 1 0 0,0 1-1 0 0,-1-1 1 0 0,1 1-1 0 0,-1-1 1 0 0,1 1 0 0 0,-1-1-1 0 0,0 1 1 0 0,0-1-1 0 0,-1 2 0 0 0,1-2 4 0 0,0 0 0 0 0,0 0-1 0 0,1-1 1 0 0,-1 1 0 0 0,0 0-1 0 0,1 0 1 0 0,-1 0 0 0 0,1-1-1 0 0,-1 1 1 0 0,1 0 0 0 0,0-1 0 0 0,0 1-1 0 0,0 0 1 0 0,0-1 0 0 0,0 2-4 0 0,5 5 14 0 0,-4-2-13 0 0,2 2 68 0 0,-2-4-43 0 0,0-1-37 0 0,1 2-96 0 0,-1-1-99 0 0,-1-2 54 0 0,0 0-39 0 0,-1 0-38 0 0,1 0-39 0 0,0 1-374 0 0,-1 0 84 0 0,0-1-55 0 0,1 3-729 0 0,-1 2-578 0 0,0 3-1097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4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18 5904 0 0,'0'0'169'0'0,"0"0"-29"0"0,0 0 16 0 0,0 0 76 0 0,0 0 217 0 0,0 0 399 0 0,0 0 31 0 0,3-3-23 0 0,8-8-128 0 0,-11 10-371 0 0,0 1-90 0 0,-1-1-77 0 0,0 1-62 0 0,-2-1-11 0 0,-2 1-49 0 0,4 0-12 0 0,1 0 88 0 0,-3 0 477 0 0,3 0-144 0 0,0 0-58 0 0,0 0-16 0 0,0 0-43 0 0,0 0-247 0 0,0 0-36 0 0,-1 13 106 0 0,1-1-103 0 0,-1-10-66 0 0,1 1 0 0 0,0-1 1 0 0,1 1-1 0 0,-1-1 1 0 0,0 0-1 0 0,1 1 0 0 0,-1-1 1 0 0,1 1-1 0 0,1 1-14 0 0,3 4 39 0 0,-4-6-31 0 0,0-1 0 0 0,0 1 0 0 0,0 0 1 0 0,0-1-1 0 0,0 1 0 0 0,-1 0 0 0 0,1-1 0 0 0,-1 1 0 0 0,1 0 1 0 0,-1 0-1 0 0,0-1 0 0 0,1 1 0 0 0,-1 0 0 0 0,0 0 1 0 0,0 1-9 0 0,0 18 60 0 0,0 12-40 0 0,-1-9-33 0 0,0-10-1 0 0,1 1 1 0 0,0 0-1 0 0,1 0 1 0 0,0 0 0 0 0,2 1 13 0 0,8 18 0 0 0,2 29 60 0 0,-9-44-22 0 0,-1 18 26 0 0,-3-31-60 0 0,0-1-1 0 0,0 1 0 0 0,1 0 1 0 0,1 5-4 0 0,9 22 0 0 0,-8-26 0 0 0,0 1 0 0 0,-1-1 0 0 0,1 1 0 0 0,-2 0 0 0 0,1 3 0 0 0,-7 12 0 0 0,9-5 0 0 0,-2-15 0 0 0,-1 1 0 0 0,0-1 0 0 0,0 0 0 0 0,-1 0 0 0 0,1 1 0 0 0,0-1 0 0 0,-1 1 0 0 0,0-1 0 0 0,0 1-47 0 0,0-1 35 0 0,0 5 71 0 0,0 2 103 0 0,0 9 322 0 0,0-14-370 0 0,3 0 99 0 0,-3-5-213 0 0,11 15 43 0 0,-8-1-27 0 0,-3-11 60 0 0,0 0-2 0 0,0-3-71 0 0,0 1 0 0 0,0-1 1 0 0,0 1-1 0 0,0-1 0 0 0,0 1 0 0 0,0-1 0 0 0,0 1 0 0 0,0-1 0 0 0,0 1 0 0 0,0-1 0 0 0,-1 1 1 0 0,1-1-1 0 0,0 1 0 0 0,0-1 0 0 0,0 1 0 0 0,-1-1 0 0 0,1 1 0 0 0,0-1 0 0 0,-1 1 0 0 0,1-1 0 0 0,0 0 1 0 0,-1 1-1 0 0,1-1 0 0 0,-1 0 0 0 0,1 1 0 0 0,-1-1 0 0 0,1 0 0 0 0,-1 1-3 0 0,-6 0-8 0 0,5-1-49 0 0,1 3-86 0 0,1 8-153 0 0,0-9 153 0 0,-1-1-41 0 0,1-1-67 0 0,-1 0 81 0 0,0 0-34 0 0,0 0-46 0 0,0 0-38 0 0,-2 0-386 0 0,1 0 130 0 0,0 0-46 0 0,-3 0-685 0 0,-2 0-583 0 0,-3 0-1052 0 0</inkml:trace>
  <inkml:trace contextRef="#ctx0" brushRef="#br0" timeOffset="555.71">0 495 6896 0 0,'0'0'200'0'0,"3"-3"-8"0"0,0 0-163 0 0,2-2 24 0 0,-2 2 21 0 0,0 1 114 0 0,0 1 218 0 0,0 1-310 0 0,1-1 34 0 0,2-1 215 0 0,-1-2 35 0 0,7-6 604 0 0,-7 5-564 0 0,1 1-66 0 0,-3 1-171 0 0,1 1-55 0 0,2-1 116 0 0,1 2-45 0 0,2 0 35 0 0,-1 1-54 0 0,11-1 193 0 0,-2-6 87 0 0,-8 2-224 0 0,4 0-39 0 0,8-2-15 0 0,13-5 114 0 0,-11 5-131 0 0,-4 3-81 0 0,-2 3-75 0 0,-1 1 1 0 0,-11 0-8 0 0,1 0 0 0 0,0 0 1 0 0,-1 0-1 0 0,1-1 0 0 0,4-1-2 0 0,24-9 55 0 0,0 5 16 0 0,-17 0-36 0 0,-14 5-23 0 0,0-1 0 0 0,0 1 0 0 0,1 0 0 0 0,-1 0 0 0 0,1 0 0 0 0,-1 1 0 0 0,1-1 1 0 0,-1 1-1 0 0,4 0-12 0 0,6 0 30 0 0,0 0-46 0 0,0 0-42 0 0,1-1-44 0 0,-2-1-48 0 0,6-3-62 0 0,-11 3 99 0 0,0 0 0 0 0,0 0 0 0 0,1 1 0 0 0,-1 0 0 0 0,0 0 0 0 0,1 1 113 0 0,-4 0-34 0 0,3 0-55 0 0,1 0-44 0 0,0 0-47 0 0,0 0-48 0 0,0 0-53 0 0,0 0-55 0 0,0 0-57 0 0,1 0-61 0 0,-2 0 109 0 0,-1 2 42 0 0,3 2-207 0 0,9 5-302 0 0,-7-7 432 0 0,3-2-186 0 0,-8 3 20 0 0,1 3 271 0 0,2 2 92 0 0,-2 1 100 0 0,-1 4 82 0 0,-4 5 63 0 0,0-3-10 0 0,2-4 45 0 0,-1-2 50 0 0,2 1 82 0 0,-4-8-159 0 0,0 0 0 0 0,-1 0 0 0 0,1 0 0 0 0,-1 0 0 0 0,0 0 0 0 0,1 0-1 0 0,-1 0 1 0 0,0 0 0 0 0,0 0 0 0 0,0 0 0 0 0,-1 1-70 0 0,1-1 77 0 0,0 0 0 0 0,0 0 0 0 0,0 1 0 0 0,0-1-1 0 0,0 0 1 0 0,0 0 0 0 0,0 0 0 0 0,1 0 0 0 0,-1 0 0 0 0,1 0 0 0 0,0 1-77 0 0,4 6 286 0 0,1 2 134 0 0,-4-5-169 0 0,-1 2 36 0 0,-2 10 412 0 0,0-5-282 0 0,1 1-54 0 0,2-1-59 0 0,1-2-66 0 0,2-4-91 0 0,2 5 88 0 0,-6-11-219 0 0,-1-1-1 0 0,0 1 1 0 0,0 0 0 0 0,0 0-1 0 0,0-1 1 0 0,0 1 0 0 0,1 0-1 0 0,-1 0 1 0 0,-1-1 0 0 0,1 1-1 0 0,0 0 1 0 0,0 0 0 0 0,0 0-1 0 0,0-1 1 0 0,0 1 0 0 0,-1 0-1 0 0,1-1 1 0 0,-1 2-16 0 0,-1 1 77 0 0,-1 2-5 0 0,-2 3 21 0 0,3-2 25 0 0,1 0 53 0 0,0 3 93 0 0,1-8-247 0 0,0 2 45 0 0,0 10 264 0 0,0-7-223 0 0,0-2-79 0 0,0 0-39 0 0,0-4-198 0 0</inkml:trace>
  <inkml:trace contextRef="#ctx0" brushRef="#br0" timeOffset="710.64">716 103 7024 0 0,'0'0'157'0'0,"0"0"23"0"0,0 0 12 0 0,3 0-27 0 0,5 0-21 0 0,-1 0 55 0 0,14 0 589 0 0,-11 0-515 0 0,-6 0-177 0 0,1 0-38 0 0,0 0-47 0 0,0 0-54 0 0,12 0 55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2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171 257 5384 0 0,'0'0'116'0'0,"0"3"17"0"0,1-1-92 0 0,-1-2-40 0 0,0 0 0 0 0,0 0 0 0 0,0 0 0 0 0,0 1 0 0 0,0-1-1 0 0,0 0 1 0 0,0 0 0 0 0,0 0 0 0 0,0 0 0 0 0,0 0 0 0 0,0 0 0 0 0,0 0 0 0 0,0 1-1 0 0,0-1 1 0 0,0 0 0 0 0,0 0 0 0 0,0 0 0 0 0,0 0 0 0 0,0 0 0 0 0,0 0 0 0 0,0 0 0 0 0,0 1-1 0 0,0-1 1 0 0,0 0 0 0 0,0 0 0 0 0,0 0 0 0 0,0 0 0 0 0,0 0 0 0 0,0 0 0 0 0,0 0-1 0 0,0 1 1 0 0,0-1 0 0 0,0 0 0 0 0,0 0 0 0 0,0 0 0 0 0,-1 0 0 0 0,1 0 0 0 0,0 0-1 0 0,0 0 1 0 0,0 0-1 0 0,-6 4 65 0 0,-5 3 70 0 0,-6 7-102 0 0,0 0-39 0 0,11-11 15 0 0,2-1 31 0 0,1 0 36 0 0,1 1 36 0 0,-1 2 38 0 0,1 0-15 0 0,-10 9 346 0 0,10-12-406 0 0,0 0-1 0 0,0 0 1 0 0,0 0-1 0 0,1 0 0 0 0,-1 0 1 0 0,1 0-1 0 0,0 0 1 0 0,-1 0-1 0 0,0 3-74 0 0,-2 9 278 0 0,3-10-184 0 0,0 0 1 0 0,0 0 0 0 0,-1 1-1 0 0,0-1 1 0 0,1 0-1 0 0,-2 0 1 0 0,1 0 0 0 0,-1 0-95 0 0,1 0 75 0 0,-1 0 0 0 0,1 0 1 0 0,0 0-1 0 0,0 0 0 0 0,0 1-75 0 0,-1 6 188 0 0,2 1 92 0 0,1-2-92 0 0,-1-3-51 0 0,-2 2-6 0 0,-1-2-59 0 0,-3 11 41 0 0,6-9-44 0 0,0 2 35 0 0,1-7-70 0 0,0 1 0 0 0,0-1 0 0 0,0 0 0 0 0,-1 0 0 0 0,-1 4-34 0 0,-9 14 169 0 0,8 4 6 0 0,3-25-164 0 0,0-1 1 0 0,0 1 0 0 0,0 0 0 0 0,0 0-1 0 0,0-1 1 0 0,0 1 0 0 0,1 0 0 0 0,-1 0-1 0 0,0-1 1 0 0,0 1 0 0 0,1 0-1 0 0,-1-1 1 0 0,0 1 0 0 0,1 0 0 0 0,-1-1-12 0 0,5 15 102 0 0,1 2 13 0 0,0-3 21 0 0,-3-8-79 0 0,15 27 305 0 0,-8-21-230 0 0,3-2 0 0 0,19 8 288 0 0,-25-15-348 0 0,-5-2-33 0 0,0 0 1 0 0,1 0 0 0 0,-1-1 0 0 0,1 1 0 0 0,-1-1-1 0 0,1 1 1 0 0,-1-1 0 0 0,1 0 0 0 0,0 0 0 0 0,-1 0-1 0 0,1 0 1 0 0,-1-1 0 0 0,3 0-40 0 0,17-5 292 0 0,-9 2-138 0 0,-3 0-53 0 0,7-4 208 0 0,-1-1-52 0 0,0-5 4 0 0,6-9 84 0 0,-5 6-77 0 0,-15 15-239 0 0,-1 0 1 0 0,1 0 0 0 0,-1 0 0 0 0,1 0 0 0 0,-1 0 0 0 0,0 0 0 0 0,0 0 0 0 0,1-1-30 0 0,-1 0 34 0 0,0-1 0 0 0,0 1 0 0 0,-1 0 0 0 0,1-1 0 0 0,-1 1 0 0 0,0 0 0 0 0,0-4-34 0 0,0 6 20 0 0,0-1 0 0 0,0 0 0 0 0,0 0-1 0 0,1 0 1 0 0,-1 1 0 0 0,0-1 0 0 0,1 0 0 0 0,-1 0 0 0 0,1 1 0 0 0,0-1 0 0 0,0 0 0 0 0,-1 1 0 0 0,1-1-1 0 0,1 0-19 0 0,4-11 125 0 0,-4 5-68 0 0,-1 1 0 0 0,0-1 0 0 0,-1 1 1 0 0,1-1-1 0 0,-2-3-57 0 0,-3-20 104 0 0,2 24-70 0 0,-1 1 0 0 0,0-1 0 0 0,0 1 0 0 0,-2-3-34 0 0,-10-10 39 0 0,10 14-26 0 0,0 0 0 0 0,1-1 1 0 0,0 0-1 0 0,0 0 1 0 0,0 0-14 0 0,1 0 13 0 0,-1 0 0 0 0,0 0 0 0 0,-1 1 1 0 0,1-1-1 0 0,-1 1-13 0 0,-8-9 0 0 0,8 8-37 0 0,0 1-1 0 0,0 0 0 0 0,0 1 1 0 0,0-1-1 0 0,-1 1 1 0 0,-1-1 37 0 0,2 2-28 0 0,0 1-33 0 0,-4-2-149 0 0,1-1-95 0 0,1 2-68 0 0,-4 0-253 0 0,-5 3-364 0 0,11 0 596 0 0,3 0-644 0 0</inkml:trace>
  <inkml:trace contextRef="#ctx0" brushRef="#br0" timeOffset="351.67">699 1 7424 0 0,'0'0'166'0'0,"0"0"29"0"0,0 0 12 0 0,0 3-34 0 0,0-1-228 0 0,0 1 69 0 0,0 0 60 0 0,0 0 53 0 0,0 3 121 0 0,0 0 63 0 0,0 14 851 0 0,0-12-739 0 0,2 1-155 0 0,4 3 42 0 0,1 3 13 0 0,-5-3-59 0 0,-2 0-119 0 0,0 0-57 0 0,3 13 21 0 0,3-9-23 0 0,-4-13-68 0 0,-1 1 1 0 0,0 0 0 0 0,0-1-1 0 0,0 1 1 0 0,0 0-1 0 0,0 0 1 0 0,-1 0-1 0 0,0-1 1 0 0,0 2-19 0 0,0 85 390 0 0,0-2 41 0 0,0 94 525 0 0,1-173-924 0 0,0 0-1 0 0,1 0 1 0 0,0-1 0 0 0,0 1-1 0 0,4 7-31 0 0,-6-13 5 0 0,2 1 2 0 0,-1-1-1 0 0,-1 1 1 0 0,1 0 0 0 0,-1 0 0 0 0,1 0 0 0 0,-1 0-1 0 0,0 0 1 0 0,0 0 0 0 0,-1 2-7 0 0,0 4 20 0 0,1-2-10 0 0,0 2 2 0 0,0 23 62 0 0,0 18 76 0 0,0-48-189 0 0,0-3-38 0 0,-3 0-129 0 0,-11 0-16 0 0</inkml:trace>
  <inkml:trace contextRef="#ctx0" brushRef="#br0" timeOffset="619.58">512 291 8232 0 0,'0'0'182'0'0,"0"0"29"0"0,0 0 14 0 0,0-1-69 0 0,2-1-10 0 0,2-1 1 0 0,4-5 279 0 0,-2 5 266 0 0,12 2 188 0 0,-7-2-375 0 0,-2-2-172 0 0,1-3-107 0 0,7-6 149 0 0,0 4-40 0 0,2 4-45 0 0,-1 1-49 0 0,6-2-17 0 0,0-2-92 0 0,-7 0-69 0 0,-8 4-24 0 0,0 0-1 0 0,1 1 1 0 0,0 0 0 0 0,3-1-39 0 0,51-8 137 0 0,-45 9-108 0 0,-8 2 72 0 0,1 1-55 0 0,0 0-66 0 0,0 1-80 0 0,-1 0-91 0 0,0 0-104 0 0,0 0-116 0 0,-5 0 157 0 0,-1 1-33 0 0,2-1-197 0 0,0 0-81 0 0,0 0-85 0 0,0 0-90 0 0,9 0-1013 0 0,5 0-1002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6.2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409 171 6392 0 0,'0'0'141'0'0,"0"0"23"0"0,0 0 12 0 0,3-3-24 0 0,9-11-121 0 0,-10 4-20 0 0,-2 5 31 0 0,0 3 45 0 0,0 2 98 0 0,0 0 163 0 0,3-3 11 0 0,9-9-7 0 0,-10 9-35 0 0,-2 3-18 0 0,0 0-3 0 0,0 0-6 0 0,-2-2-22 0 0,-10-10-10 0 0,9 9-2 0 0,1 3-6 0 0,-4 0-115 0 0,-21 0 395 0 0,19 1-405 0 0,3 1-79 0 0,-1 10 73 0 0,1-9-85 0 0,0 0 0 0 0,-1 0 0 0 0,0 0 1 0 0,1-1-1 0 0,-2 1-34 0 0,-7 0 39 0 0,12-3-36 0 0,-1 1 0 0 0,1 0 0 0 0,-1-1 0 0 0,1 1-1 0 0,-1 0 1 0 0,1 0 0 0 0,0 0 0 0 0,0 0 0 0 0,-1 0 0 0 0,1 1 0 0 0,0-1 0 0 0,0 1 0 0 0,0 0 0 0 0,0 0-3 0 0,-1 0 3 0 0,0 1 0 0 0,-1 0 0 0 0,1-1 0 0 0,-1 0 0 0 0,0 0 0 0 0,-1 1-3 0 0,2-2 6 0 0,-1 1 0 0 0,0 1 0 0 0,1-1-1 0 0,-1 0 1 0 0,1 1 0 0 0,-1 1-6 0 0,2-3 1 0 0,0 1 0 0 0,0-1 0 0 0,1 1 0 0 0,-1-1 1 0 0,0 0-1 0 0,-1 1 0 0 0,1-1 0 0 0,0 0 0 0 0,0 0 0 0 0,0-1 0 0 0,-1 1 0 0 0,-1 0-1 0 0,3-1 0 0 0,0 0 0 0 0,-1 1 0 0 0,1-1 0 0 0,-1 1 0 0 0,1-1 0 0 0,0 1-1 0 0,0-1 1 0 0,-1 1 0 0 0,1 0 0 0 0,0-1 0 0 0,0 1 0 0 0,0 0 0 0 0,0 0 0 0 0,0 0-1 0 0,0 0 1 0 0,0 0 0 0 0,0 0 0 0 0,0 0 0 0 0,0 0 0 0 0,0 1 0 0 0,1-1 0 0 0,-1 1 0 0 0,0-1 1 0 0,0 1 1 0 0,0-1 0 0 0,-1 1-1 0 0,1-1 1 0 0,0 0 0 0 0,-1 0-1 0 0,1 0 1 0 0,-1 0 0 0 0,1 0-1 0 0,-1 0 1 0 0,1 0 0 0 0,-1 0-1 0 0,0 0 1 0 0,-1 0-2 0 0,1-1 3 0 0,1 1 0 0 0,-1 0 0 0 0,0 0 0 0 0,1-1 0 0 0,-1 1 1 0 0,1 0-1 0 0,-1 0 0 0 0,1 1 0 0 0,-1-1 0 0 0,1 0 0 0 0,0 0 0 0 0,-1 1 0 0 0,1-1 0 0 0,-1 2-3 0 0,-15 31 80 0 0,15-30-78 0 0,1 3 9 0 0,2 16-88 0 0,-2-3 21 0 0,1-2 8 0 0,2-7 38 0 0,3-3 36 0 0,4 2 37 0 0,-5-6-38 0 0,1 1 8 0 0,-1-1-12 0 0,0 0 1 0 0,0 0 0 0 0,0-1 0 0 0,0 1 0 0 0,3 0-22 0 0,4 2 39 0 0,-9-5-36 0 0,1 0 0 0 0,-1 0 0 0 0,1 0-1 0 0,-1 1 1 0 0,0-1 0 0 0,0 1-1 0 0,1 0 1 0 0,-1-1 0 0 0,0 1-3 0 0,4 3 0 0 0,0 0 0 0 0,0-1 0 0 0,0 0 0 0 0,1 0 0 0 0,-1-1 0 0 0,2 1 0 0 0,-2-1 0 0 0,14 2 0 0 0,8 10 0 0 0,-17-9 0 0 0,0 0 0 0 0,0-1 0 0 0,0 0 0 0 0,1 0 0 0 0,0-1 0 0 0,-1-1 7 0 0,5 4 12 0 0,-10-2 23 0 0,1 2 34 0 0,2 0-17 0 0,1-1 1 0 0,-1 0 0 0 0,1-1 0 0 0,0 0-60 0 0,-10-5 1 0 0,9 3 42 0 0,-2 2 6 0 0,-6 0 4 0 0,0 5 42 0 0,-1-8-114 0 0,0 1 55 0 0,0 1 33 0 0,-1 12 244 0 0,-1-10-216 0 0,-6 5 39 0 0,-14 12 216 0 0,12-15-225 0 0,1-2-48 0 0,-16 6 90 0 0,-1-1-42 0 0,18-7-96 0 0,-21 9 68 0 0,0-4-50 0 0,19-7-42 0 0,0-1-1 0 0,-1 0 1 0 0,1 0 0 0 0,-5-1-7 0 0,15 0 0 0 0,-4 0 9 0 0,0 0 1 0 0,-1 0-1 0 0,1 1 1 0 0,0-1 0 0 0,-3 2-10 0 0,-16 9 12 0 0,15-9-3 0 0,-1-1 0 0 0,1 0 0 0 0,-1-1 0 0 0,1 0 0 0 0,0 0 0 0 0,-1 0 0 0 0,1-1 0 0 0,-5-2-9 0 0,-1-4-21 0 0,4 2-34 0 0,-3 3-45 0 0,-17 2-348 0 0,9 0 74 0 0,12-1 120 0 0,3-5-199 0 0,1-1 67 0 0,5 6 343 0 0,-1 1-1 0 0,0 0 1 0 0,0-1 0 0 0,0 1 0 0 0,0 0 0 0 0,0-1-1 0 0,1 1 1 0 0,-1 0 0 0 0,0 0 0 0 0,0 0-1 0 0,0 0 1 0 0,0 0 0 0 0,0 0 0 0 0,-1 0 43 0 0,2 0 0 0 0</inkml:trace>
  <inkml:trace contextRef="#ctx0" brushRef="#br0" timeOffset="546.64">682 495 6296 0 0,'3'0'184'0'0,"1"0"-26"0"0,23 0-100 0 0,-6 0-70 0 0,-11 0 77 0 0,-7-1 21 0 0,0-1 97 0 0,-2 1-134 0 0,2-2 35 0 0,5-3 47 0 0,-4 4-52 0 0,-1 1 21 0 0,2 0 41 0 0,0 1 51 0 0,0-1 62 0 0,8-2 106 0 0,3-8 72 0 0,-11 8-24 0 0,4 2-155 0 0,-6-4-73 0 0,2-3-77 0 0,7 3-10 0 0,-7-3-40 0 0,-5 8-50 0 0,0-1 0 0 0,0 1 0 0 0,1-1 0 0 0,-1 1 0 0 0,0 0 0 0 0,0-1 0 0 0,1 1 0 0 0,-1 0 0 0 0,0-1 1 0 0,1 1-1 0 0,-1 0 0 0 0,0-1 0 0 0,1 1 0 0 0,-1 0 0 0 0,0 0 0 0 0,1-1 0 0 0,-1 1 0 0 0,1 0 0 0 0,-1 0 0 0 0,1 0 0 0 0,-1 0 0 0 0,0-1 0 0 0,1 1 1 0 0,-1 0-1 0 0,1 0 0 0 0,-1 0 0 0 0,1 0 0 0 0,-1 0 0 0 0,1 0 0 0 0,-1 0 0 0 0,1 0-3 0 0,4-3 79 0 0,7-8 1 0 0,-9 5 0 0 0,-3 6-77 0 0,0-1 1 0 0,0 1 0 0 0,0-1-1 0 0,0 1 1 0 0,0-1 0 0 0,0 1-1 0 0,0-1 1 0 0,0 0-1 0 0,0 1 1 0 0,1-1 0 0 0,-1 1-1 0 0,0-1 1 0 0,0 1 0 0 0,1-1-1 0 0,-1 1 1 0 0,0-1-1 0 0,1 1 1 0 0,-1 0 0 0 0,0-1-1 0 0,1 1 1 0 0,-1-1 0 0 0,1 1-1 0 0,-1 0 1 0 0,1-1 0 0 0,-1 1-1 0 0,1 0-3 0 0,7-9 59 0 0,-6-4 22 0 0,-2-15 77 0 0,0 25-70 0 0,-5 4 28 0 0,-4-2-38 0 0,8 1-74 0 0,1 0-1 0 0,0 0 0 0 0,0 0 0 0 0,0 0 1 0 0,0 0-1 0 0,0 0 0 0 0,0 0 0 0 0,0 0 1 0 0,0 0-1 0 0,0 0 0 0 0,-1 0 0 0 0,1 0 1 0 0,0 0-1 0 0,0 0 0 0 0,0 0 0 0 0,0 0 1 0 0,0 0-1 0 0,0 0 0 0 0,0 0 0 0 0,0 0 1 0 0,0 0-1 0 0,-1 0 0 0 0,1 0 0 0 0,0 0 1 0 0,0 0-1 0 0,0 0 0 0 0,0 0 0 0 0,0 0 1 0 0,0 0-1 0 0,0 0 0 0 0,0 0 0 0 0,0-1 1 0 0,0 1-1 0 0,0 0 0 0 0,0 0 0 0 0,0 0 1 0 0,0 0-1 0 0,0 0 0 0 0,0 0 0 0 0,-1 0 1 0 0,1 0-1 0 0,0 0 0 0 0,0 0 0 0 0,0-1 1 0 0,0 1-1 0 0,0 0 0 0 0,0 0 0 0 0,0 0 1 0 0,0 0-1 0 0,0 0 0 0 0,0 0 0 0 0,0 0 1 0 0,0 0-1 0 0,1 0 0 0 0,-1-1 0 0 0,0 1 1 0 0,0 0-4 0 0,-2-7 107 0 0,-4 2 127 0 0,-5 3-7 0 0,2 2-131 0 0,3 0-76 0 0,5 0-21 0 0,0 0 0 0 0,0 0 0 0 0,1 0 0 0 0,-1 0 0 0 0,0 0 0 0 0,0 0 0 0 0,1 0 0 0 0,-1 0 1 0 0,0 1-1 0 0,1-1 0 0 0,-1 0 0 0 0,0 0 0 0 0,0 1 0 0 0,1-1 0 0 0,-1 1 0 0 0,1-1 0 0 0,-1 0 0 0 0,0 1 1 0 0,1-1-1 0 0,-1 1 0 0 0,1-1 0 0 0,-1 1 0 0 0,1 0 0 0 0,-1-1 0 0 0,1 1 0 0 0,0 0 1 0 0,-1-1-1 0 0,1 1-1 0 0,-1-1 0 0 0,1 1 1 0 0,-1 0-1 0 0,1-1 0 0 0,-1 1 1 0 0,1-1-1 0 0,-1 1 0 0 0,1-1 1 0 0,-1 0-1 0 0,0 1 0 0 0,1-1 1 0 0,-1 1-1 0 0,0-1 0 0 0,1 0 1 0 0,-1 0-1 0 0,0 1 0 0 0,1-1 1 0 0,-1 0-1 0 0,0 0 0 0 0,0 0 1 0 0,1 0-1 0 0,-1 0 0 0 0,0 0 1 0 0,0 0-1 0 0,0 0 2 0 0,1 0 0 0 0,-1 0-1 0 0,1 0 1 0 0,-1 0-1 0 0,1 0 1 0 0,-1 0 0 0 0,1 0-1 0 0,-1 0 1 0 0,1 0-1 0 0,-1 0 1 0 0,1 0 0 0 0,-1 0-1 0 0,1 0 1 0 0,-1 0-1 0 0,1 0 1 0 0,-1 1 0 0 0,1-1-1 0 0,-1 0 1 0 0,1 0-1 0 0,-1 1 1 0 0,1-1 0 0 0,-1 0-1 0 0,1 1 1 0 0,-1-1-1 0 0,1 0 1 0 0,0 1 0 0 0,-1-1-1 0 0,1 0 1 0 0,0 1-1 0 0,-1-1 1 0 0,1 1 0 0 0,0-1-1 0 0,-1 1 1 0 0,-3 6 13 0 0,-11-1 40 0 0,-2 5-39 0 0,12-8-14 0 0,4-3 0 0 0,1 0 0 0 0,-1 1 0 0 0,0-1 0 0 0,1 0 0 0 0,-1 1 0 0 0,0-1 0 0 0,1 1 0 0 0,-1-1 0 0 0,0 0 0 0 0,1 1 0 0 0,-1-1 0 0 0,1 1 0 0 0,-1 0 0 0 0,1-1 0 0 0,-1 1 0 0 0,1-1 0 0 0,0 1 0 0 0,-1 0 0 0 0,1-1 0 0 0,0 1 0 0 0,-1 0 0 0 0,1 0 0 0 0,-3 4 0 0 0,3-4 0 0 0,-1 0 0 0 0,0 0 0 0 0,1 0 0 0 0,-1 0 0 0 0,0 0 0 0 0,0 0 0 0 0,0 0 0 0 0,0-1 0 0 0,0 1 0 0 0,0 0 0 0 0,0 0 0 0 0,0-1 0 0 0,0 1 0 0 0,0-1 0 0 0,0 1 0 0 0,-1-1 0 0 0,-10 7 0 0 0,6 7 0 0 0,-8 3 0 0 0,-3 0 16 0 0,16-15-9 0 0,-1-1 1 0 0,1 0-1 0 0,0 0 1 0 0,-1 1-1 0 0,1-1 1 0 0,0 1-1 0 0,0-1 1 0 0,0 1-1 0 0,0-1 1 0 0,0 1 0 0 0,0 0-1 0 0,1 0 1 0 0,-1-1-1 0 0,1 1 1 0 0,-1 0-1 0 0,1 0 1 0 0,-1 0-1 0 0,1-1 1 0 0,0 1-1 0 0,0 1-7 0 0,0-2 8 0 0,0 1 1 0 0,-1 0-1 0 0,1 0 0 0 0,0 0 0 0 0,-1 0 0 0 0,0 0 0 0 0,1 0 0 0 0,-1-1 0 0 0,0 1 1 0 0,-1 1-9 0 0,-2 10 53 0 0,8-3 2 0 0,-3-9-50 0 0,0 0 1 0 0,-1-1-1 0 0,1 1 0 0 0,-1 0 0 0 0,1 0 1 0 0,-1 0-1 0 0,0 0 0 0 0,1 0 0 0 0,-1-1 1 0 0,0 1-1 0 0,1 0 0 0 0,-1 0 0 0 0,0 0 1 0 0,0 0-1 0 0,0 0 0 0 0,0 0 1 0 0,0 0-1 0 0,0 0 0 0 0,0 0 0 0 0,0 0 1 0 0,0 0-1 0 0,-1 0 0 0 0,1-1 0 0 0,0 1 1 0 0,-1 1-6 0 0,-4 5 41 0 0,5-6-35 0 0,-1-1 0 0 0,0 1-1 0 0,0 0 1 0 0,1 0-1 0 0,-1 0 1 0 0,1 0 0 0 0,-1-1-1 0 0,1 1 1 0 0,-1 0-1 0 0,1 0 1 0 0,-1 0 0 0 0,1 0-1 0 0,0 0 1 0 0,0 0 0 0 0,-1 0-1 0 0,1 0 1 0 0,0 0-1 0 0,0 0 1 0 0,0 1 0 0 0,0-1-1 0 0,0 0 1 0 0,0 0-1 0 0,1 0 1 0 0,-1 0 0 0 0,0 0-1 0 0,0 0 1 0 0,1 0-6 0 0,10 19 104 0 0,-5 11 7 0 0,-5-27-97 0 0,7 23 79 0 0,0-7 5 0 0,-7-18-92 0 0,1 0-1 0 0,-1-1 1 0 0,1 1 0 0 0,-1 0-1 0 0,1-1 1 0 0,0 0 0 0 0,-1 1-1 0 0,1-1 1 0 0,0 0 0 0 0,0 0 0 0 0,0 0-1 0 0,0 0 1 0 0,1 1-6 0 0,1-1 8 0 0,-1 1-1 0 0,0 0 1 0 0,0 0 0 0 0,0 0-1 0 0,0 0 1 0 0,1 1-8 0 0,-1 1 14 0 0,1-1 1 0 0,-1 0-1 0 0,1 0 1 0 0,0 0-1 0 0,0 0 1 0 0,0 0 0 0 0,0-1-1 0 0,0 0 1 0 0,0 0-1 0 0,2 1-14 0 0,18 0 114 0 0,-6-1-29 0 0,1 6-22 0 0,-7-4-35 0 0,5 4 0 0 0,-15-7-21 0 0,1 0-1 0 0,-1 0 1 0 0,0 0 0 0 0,0-1 0 0 0,0 1 0 0 0,1 0-1 0 0,-1-1 1 0 0,3 1-7 0 0,12-6 16 0 0,-13 4-8 0 0,-1 0 0 0 0,0 0 0 0 0,0 0 0 0 0,1 0 0 0 0,-1 0 0 0 0,1 1 0 0 0,-1-1 0 0 0,1 1-8 0 0,-2 0 7 0 0,1 0 0 0 0,-1 0 0 0 0,1-1 0 0 0,-1 1 0 0 0,1-1 0 0 0,-1 0 0 0 0,0 1 0 0 0,1-1 0 0 0,-1 0 1 0 0,0-1-1 0 0,2 0-7 0 0,20-9 48 0 0,-20 10-49 0 0,1-1 0 0 0,-1-1 0 0 0,1 1 1 0 0,-1-1-1 0 0,0 0 0 0 0,3-2 1 0 0,0 0-31 0 0,0-1-37 0 0,0-1-68 0 0,1-1-79 0 0,-1 1-95 0 0,0 0-114 0 0,-1 1-25 0 0,-4 4 149 0 0,0 1-44 0 0,-1-1-40 0 0,1 0-33 0 0,0 0-122 0 0,0 0-34 0 0,4-4-1264 0 0</inkml:trace>
  <inkml:trace contextRef="#ctx0" brushRef="#br0" timeOffset="863.44">1347 34 7856 0 0,'0'-28'174'0'0,"0"22"29"0"0,0 6 13 0 0,0 3-31 0 0,0 19 371 0 0,0 0-57 0 0,0-1-53 0 0,0 1-49 0 0,0 0-46 0 0,0 0-41 0 0,0 1-38 0 0,0-1-33 0 0,0 18 118 0 0,0-1-73 0 0,0 6-26 0 0,0 59 278 0 0,0-68-309 0 0,-1-27-177 0 0,0 0 0 0 0,0 0 0 0 0,-1 0 0 0 0,-2 8-50 0 0,2-9 46 0 0,0 0 0 0 0,0 0 0 0 0,1 0 0 0 0,0 7-46 0 0,2 14 150 0 0,-1-22-122 0 0,1-1 0 0 0,-1 1 0 0 0,0 0 0 0 0,-1-1 0 0 0,0 1 0 0 0,0 0 0 0 0,-1 2-28 0 0,-9 14 108 0 0,7-2-44 0 0,4 43 190 0 0,1-47-226 0 0,-1-3-42 0 0,0 35 24 0 0,0-47 44 0 0,0-2-24 0 0,0 0-127 0 0,0 0 26 0 0,0 0-61 0 0,0 0-74 0 0,0 0 59 0 0,0 0-33 0 0,0 0-37 0 0,0 0-34 0 0,0 0-343 0 0,0 0 80 0 0,0 0-48 0 0,0 0-661 0 0,0 0-523 0 0,0 0-992 0 0</inkml:trace>
  <inkml:trace contextRef="#ctx0" brushRef="#br0" timeOffset="1131.96">1142 460 7136 0 0,'0'0'208'0'0,"3"0"-10"0"0,5 0-159 0 0,2 0 115 0 0,2 0 142 0 0,4 0 274 0 0,-8-2-27 0 0,7-4-226 0 0,-7 4-166 0 0,1-2 60 0 0,-2 2-20 0 0,0-1 52 0 0,13-9 332 0 0,11 6 1 0 0,-13 1-289 0 0,5-1 52 0 0,4 3-76 0 0,-19 3-181 0 0,0-1 0 0 0,0 0 0 0 0,0 0 0 0 0,-1-1 1 0 0,4-1-83 0 0,-3 1 75 0 0,1 0 1 0 0,-1 0-1 0 0,1 1 0 0 0,0 0 1 0 0,3 0-76 0 0,7 2 64 0 0,-10-1-36 0 0,1 1-1 0 0,0-1 0 0 0,0-1 1 0 0,-1 0-1 0 0,6-2-27 0 0,-5 1 60 0 0,-6 1-77 0 0,0-1-36 0 0,2 1-81 0 0,0-1-78 0 0,0 0-83 0 0,0 1-91 0 0,1 0-96 0 0,0 0-103 0 0,0 0-108 0 0,2 1-116 0 0,9 0-806 0 0,12 0-922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9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6592 0 0,'0'0'149'0'0,"0"0"23"0"0,3 3 11 0 0,8 11-30 0 0,-10-13-150 0 0,-1 1 0 0 0,1-1 0 0 0,-1 1 0 0 0,0-1 0 0 0,1 1 1 0 0,-1-1-1 0 0,0 1 0 0 0,0-1 0 0 0,0 1 0 0 0,0-1-3 0 0,0 0 0 0 0,0 1 1 0 0,0-1-1 0 0,0 1 1 0 0,1 0 0 0 0,-1 0 0 0 0,1 0-1 0 0,-1-1 1 0 0,1 1 0 0 0,-1 0 0 0 0,1-1 0 0 0,0 1-1 0 0,0-1 1 0 0,0 1 0 0 0,0 0 0 0 0,0-1-1 0 0,4 8 65 0 0,2 4 286 0 0,-2 0-51 0 0,11 29 557 0 0,-10-23-429 0 0,0-1 13 0 0,-2-7-302 0 0,1 3 86 0 0,-1-5 64 0 0,0 1 0 0 0,1-1 0 0 0,4 6-289 0 0,-3-4 126 0 0,0 3 76 0 0,-5-10-101 0 0,1 1 1 0 0,0 0-1 0 0,0-1 1 0 0,1 1-1 0 0,-1-1 1 0 0,1 0-1 0 0,0 0 1 0 0,1 2-102 0 0,-2-5 55 0 0,0 1 1 0 0,0 0 0 0 0,0 0 0 0 0,-1 0 0 0 0,1 0 0 0 0,-1 1-1 0 0,1 1-55 0 0,1 12 312 0 0,0-2-40 0 0,3-3-56 0 0,0-2-62 0 0,0 4 103 0 0,0-2-75 0 0,-1-1-57 0 0,-5-8-294 0 0,1 0 81 0 0,0 0 74 0 0,-1 1 65 0 0,1 0 85 0 0,-1 0 67 0 0,0 1 109 0 0,0 1 246 0 0,0 0 251 0 0,0-5-345 0 0,0 0-240 0 0,0-2-70 0 0,0-1-87 0 0,0-1-103 0 0,-3-2 175 0 0,0 3-103 0 0,-17-18 247 0 0,14 14-259 0 0,-11-27 122 0 0,17 32-140 0 0,-1 1 0 0 0,1-1 0 0 0,-1 1 0 0 0,1-1 0 0 0,0 1 0 0 0,-1-1 0 0 0,1 1 0 0 0,0-1 0 0 0,0 1 0 0 0,0-2-6 0 0,-2-16 12 0 0,-1 12-9 0 0,-6-25-3 0 0,6 5 51 0 0,3 20-43 0 0,0 4-7 0 0,0 1-1 0 0,0 0 0 0 0,0-1 0 0 0,0 1 0 0 0,0 0 1 0 0,0-1-1 0 0,1 1 0 0 0,-1 0 0 0 0,1 0 0 0 0,0-2 0 0 0,11-16 0 0 0,-7-8 0 0 0,-3 22 0 0 0,1 0 0 0 0,0 1 0 0 0,-1-1 0 0 0,2 0 0 0 0,-1 1 0 0 0,9-2 0 0 0,-11 6 0 0 0,1 1 0 0 0,-1 0 0 0 0,0-1 0 0 0,0 1 0 0 0,0-1 0 0 0,0 0 0 0 0,0 1 0 0 0,0-1 0 0 0,0 0 0 0 0,0 0 0 0 0,0 0 0 0 0,0 0 0 0 0,-1 0 0 0 0,1 0 0 0 0,0 0 0 0 0,0 0 0 0 0,2-6 0 0 0,-2 3 0 0 0,1 1 0 0 0,-1 0 0 0 0,1 1 0 0 0,-1-1 0 0 0,1 0 0 0 0,0 0 0 0 0,0 1 0 0 0,0-1 0 0 0,0 1 0 0 0,1-1 0 0 0,-1 1 0 0 0,1 0 0 0 0,-1 0 0 0 0,1 0 0 0 0,1 0 0 0 0,7-3-5 0 0,-9 4-4 0 0,1-1-1 0 0,-1 1 0 0 0,1 0 1 0 0,-1 0-1 0 0,0-1 0 0 0,0 0 1 0 0,1 1-1 0 0,-1-1 0 0 0,0 0 10 0 0,-1 0-7 0 0,0 1 0 0 0,0 0-1 0 0,1-1 1 0 0,-1 1-1 0 0,1 0 1 0 0,-1 0 0 0 0,1 0-1 0 0,-1 0 1 0 0,1 0-1 0 0,-1 0 1 0 0,1 0 0 0 0,0 0-1 0 0,0 1 1 0 0,-1-1-1 0 0,1 1 1 0 0,0-1 0 0 0,0 1-1 0 0,0 0 1 0 0,0 0-1 0 0,0 0 8 0 0,11-1-127 0 0,8-7-106 0 0,-15 5 96 0 0,1 0-67 0 0,2 1-89 0 0,3 2-115 0 0,8 0-327 0 0,11 0-7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1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35 8352 0 0,'0'0'190'0'0,"-3"0"28"0"0,-5 0 167 0 0,-15 0-314 0 0,9 2-55 0 0,3 4 33 0 0,1 2 35 0 0,2 1 36 0 0,2-3 0 0 0,1-3 292 0 0,-10-2 20 0 0,1 2-104 0 0,4 2-138 0 0,1 1-38 0 0,7-4-124 0 0,0 0 0 0 0,0 0 0 0 0,1 0 0 0 0,-1 0 0 0 0,1 0 0 0 0,-1 0 1 0 0,1 0-1 0 0,-1 1-28 0 0,-3 8 151 0 0,4-8-120 0 0,0-1 0 0 0,0 1 1 0 0,-1-1-1 0 0,1 0 0 0 0,0 1 1 0 0,-1-1-1 0 0,0 0 1 0 0,0 0-1 0 0,0 0-31 0 0,-4 4 63 0 0,3-3-21 0 0,0 0-1 0 0,0 0 0 0 0,0 1 0 0 0,0-1 1 0 0,1 1-1 0 0,-1 0 0 0 0,0 1-41 0 0,-5 14 167 0 0,4-8-98 0 0,-4 9 54 0 0,6 0 45 0 0,2-16-139 0 0,0-1 0 0 0,0 0 0 0 0,-1 1 1 0 0,0-1-1 0 0,1 0 0 0 0,-1 1 0 0 0,-1 1-29 0 0,-7 14 180 0 0,8-17-154 0 0,0 0 0 0 0,1 0 0 0 0,-1 1 0 0 0,0-1 0 0 0,1 0 0 0 0,0 0 0 0 0,-1 0 0 0 0,1 0 0 0 0,0 1-26 0 0,3 21 167 0 0,4-4-55 0 0,-1-6-41 0 0,-3-8 57 0 0,0-1 0 0 0,-1 0-102 0 0,-1-3-17 0 0,0-1 0 0 0,-1 1 0 0 0,1-1 0 0 0,0 1 0 0 0,0-1 0 0 0,0 0 0 0 0,0 1 0 0 0,0-1 0 0 0,0 0 0 0 0,1 0 0 0 0,-1 1-9 0 0,19 8 131 0 0,11 1 2 0 0,1-5 22 0 0,-16 0-47 0 0,-12-5-85 0 0,-1 1 1 0 0,1-1-1 0 0,-1 0 1 0 0,1 0-1 0 0,0 0 1 0 0,0-1-1 0 0,0 1 1 0 0,-1-1 0 0 0,2 0-24 0 0,-2 0 22 0 0,1 0 1 0 0,0-1 0 0 0,0 1 0 0 0,0-1 0 0 0,-1 0 0 0 0,1 0 0 0 0,0 0-1 0 0,-1-1 1 0 0,1 1-23 0 0,13-5 99 0 0,14 0 45 0 0,-14 1-73 0 0,27-10 168 0 0,-23 4-151 0 0,1-8 31 0 0,0-11 14 0 0,-17 22-96 0 0,-1 1 0 0 0,1 1 0 0 0,1-1 0 0 0,1-1-37 0 0,-5 6 10 0 0,-1 1 0 0 0,1-1-1 0 0,-1 0 1 0 0,1 1 0 0 0,-1-1-1 0 0,0 0 1 0 0,0 0 0 0 0,0 0 0 0 0,0 0-1 0 0,0 0 1 0 0,0-1-10 0 0,1-28 132 0 0,-1 21-107 0 0,-1 7-20 0 0,1 0 1 0 0,-1 0-1 0 0,0-1 0 0 0,0 1 0 0 0,0 0 0 0 0,0 0 1 0 0,-1 0-1 0 0,0-1 0 0 0,1 1 0 0 0,-1 0 1 0 0,-1-1-6 0 0,-9-16 74 0 0,8 7-40 0 0,3 11-32 0 0,0 0 0 0 0,0 0 1 0 0,-1 1-1 0 0,1-1 0 0 0,-1 0 1 0 0,1 0-1 0 0,-1 0 0 0 0,0 1 1 0 0,1-1-1 0 0,-1 0 0 0 0,0 1 1 0 0,0-1-1 0 0,0 0 0 0 0,-1 1 1 0 0,1 0-1 0 0,0-1 0 0 0,0 1 1 0 0,-1 0-1 0 0,1-1 0 0 0,-1 1 1 0 0,0 0-3 0 0,-10-7 23 0 0,6 5-11 0 0,-1-1-1 0 0,1-1 0 0 0,0 1 0 0 0,1-1 1 0 0,-4-3-12 0 0,2 1 26 0 0,-9-9-16 0 0,-2-1-36 0 0,14 14 9 0 0,0 0 0 0 0,0 1-1 0 0,0-1 1 0 0,0 1 0 0 0,0-1 0 0 0,-1 1 0 0 0,1 0 0 0 0,-4 0 17 0 0,-11-3-67 0 0,-11-2-43 0 0,11-1-6 0 0,5 2-11 0 0,1 1-36 0 0,-2 1-69 0 0,-12 2-162 0 0,-7 2-139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21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97 5584 0 0,'0'0'165'0'0,"3"2"-10"0"0,4 8-119 0 0,8 20-44 0 0,-10-20 44 0 0,-1 1 49 0 0,-1-7 14 0 0,-1-1 34 0 0,1 2 85 0 0,0 1 51 0 0,-1 0 50 0 0,-1 4 48 0 0,-2-1-49 0 0,0 3 25 0 0,1-3-55 0 0,2-1 14 0 0,0 1 75 0 0,3 2-99 0 0,-1-1-55 0 0,-2-2-34 0 0,0-1 20 0 0,-2 2 67 0 0,3 4 172 0 0,3-3-92 0 0,-2-2-105 0 0,3 5 174 0 0,-2-2-90 0 0,-1-3-91 0 0,-3-6-177 0 0,-1 0 0 0 0,1-1 0 0 0,-1 1 1 0 0,1 0-1 0 0,-1 0 0 0 0,0 0 0 0 0,0 0 1 0 0,0 0-1 0 0,0 0 0 0 0,0 0 0 0 0,0 1-67 0 0,0 9 346 0 0,2-1-42 0 0,9 2 81 0 0,-8-10-7 0 0,-6-3-12 0 0,-8 0-36 0 0,9 0-12 0 0,2 0-4 0 0,0 0-6 0 0,0 0-16 0 0,0 0-5 0 0,0 0 1 0 0,0 0-9 0 0,0 0-39 0 0,-3-3-16 0 0,2 1-192 0 0,-1 1 0 0 0,1-2 0 0 0,-1 1 0 0 0,1 0 0 0 0,0 0 0 0 0,0 0 0 0 0,0-1 0 0 0,0 1-1 0 0,1 0 1 0 0,-1-1 0 0 0,1 1 0 0 0,-1 0 0 0 0,1-1 0 0 0,0 1 0 0 0,0-1 0 0 0,0 1 0 0 0,0-1 0 0 0,0 0-32 0 0,0 1 15 0 0,0 0 0 0 0,0 0 0 0 0,-1 1 0 0 0,1-1 0 0 0,0 0 0 0 0,-1 0 0 0 0,0 1 0 0 0,1-1 0 0 0,-1 0 0 0 0,0 1 0 0 0,0-1 1 0 0,0 1-1 0 0,0-1-15 0 0,0 1 13 0 0,0-1 1 0 0,0 0 0 0 0,0 1 0 0 0,1-1 0 0 0,-1 1 0 0 0,0-1 0 0 0,1 0-1 0 0,-1 0 1 0 0,1 1 0 0 0,0-1 0 0 0,0 0 0 0 0,-1 0 0 0 0,1 0-14 0 0,0-40 95 0 0,0-2-35 0 0,0 0-35 0 0,0 1-35 0 0,0 41 10 0 0,1 0 0 0 0,-1 1 0 0 0,0-1 0 0 0,1 0 0 0 0,-1 0 0 0 0,1 1 0 0 0,-1-1 0 0 0,1 0 0 0 0,0 1 0 0 0,0-1 0 0 0,-1 1 0 0 0,1-1 0 0 0,0 1 0 0 0,1-1 0 0 0,-1 1 0 0 0,0 0 0 0 0,0-1 0 0 0,1 1 0 0 0,-1 0 0 0 0,12-15 0 0 0,-9 6 0 0 0,-1 7 0 0 0,27-16 0 0 0,-9 10 2 0 0,3 0-20 0 0,2-2-82 0 0,-8 8 60 0 0,-16 3 38 0 0,0 0-1 0 0,0 0 0 0 0,-1 0 0 0 0,1 0 1 0 0,0 0-1 0 0,-1-1 0 0 0,1 1 1 0 0,-1-1-1 0 0,1 1 0 0 0,0-1 0 0 0,-1 0 1 0 0,1 0-1 0 0,-1 1 0 0 0,1-2 3 0 0,10-4-27 0 0,5 5 15 0 0,-15 1 6 0 0,1 0 1 0 0,-1 0 0 0 0,1 0 0 0 0,-1 0 0 0 0,0 0 0 0 0,1-1 0 0 0,-1 1-1 0 0,0-1 1 0 0,1 1 0 0 0,1-2 5 0 0,0 0-6 0 0,0 0-1 0 0,0 0 0 0 0,1 0 1 0 0,-1 1-1 0 0,1 0 1 0 0,-1 0-1 0 0,1 0 1 0 0,-1 0-1 0 0,1 1 0 0 0,0-1 1 0 0,-1 1-1 0 0,1 0 1 0 0,0 1 6 0 0,8-2-56 0 0,1 1-114 0 0,9 3-187 0 0,-17 0 287 0 0,11 2-95 0 0,-11-3 78 0 0,1-1-34 0 0,-1 0-14 0 0,0 0-36 0 0,0-1-44 0 0,0 1-49 0 0,-2-1 82 0 0,0 0 35 0 0,5 4-237 0 0,-6-3 193 0 0,1 2-123 0 0,-2-2 104 0 0,0 0-43 0 0,0 1-51 0 0,0-1-57 0 0,0-1-10 0 0,-1 1-49 0 0,1 0-43 0 0,-1-1-39 0 0,1 0-142 0 0,0 0-37 0 0,4 0-1494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1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52 7072 0 0,'0'0'202'0'0,"0"-3"1"0"0,0 2-200 0 0,0 0 0 0 0,0 1 0 0 0,0-1 0 0 0,-1 0 0 0 0,1 1 0 0 0,0-1 0 0 0,0 0 0 0 0,0 1 0 0 0,-1-1 0 0 0,1 0 0 0 0,0 1 0 0 0,-1-1 0 0 0,1 1 0 0 0,-1-1-1 0 0,1 0 1 0 0,-1 1 0 0 0,1-1 0 0 0,-1 1 0 0 0,1-1 0 0 0,-1 1 0 0 0,1 0 0 0 0,-1-1 0 0 0,0 1-3 0 0,-2-3 62 0 0,0 0 54 0 0,2 0 72 0 0,0-3 90 0 0,1 6-265 0 0,0 0 0 0 0,0 0-1 0 0,0 0 1 0 0,0 0 0 0 0,0 0 0 0 0,0 0-1 0 0,0 0 1 0 0,0 0 0 0 0,0 0 0 0 0,0 0-1 0 0,0-1 1 0 0,0 1 0 0 0,0 0 0 0 0,0 0-1 0 0,0 0 1 0 0,0 0 0 0 0,0 0 0 0 0,0 0-1 0 0,0 0 1 0 0,0 0 0 0 0,0 0 0 0 0,0-1-1 0 0,0 1 1 0 0,0 0 0 0 0,0 0 0 0 0,0 0-1 0 0,0 0 1 0 0,-1 0 0 0 0,1 0 0 0 0,0 0-1 0 0,0 0 1 0 0,0 0 0 0 0,0 0 0 0 0,0 0-1 0 0,0 0 1 0 0,0 0 0 0 0,0 0 0 0 0,0 0-1 0 0,0-1 1 0 0,0 1 0 0 0,-1 0-1 0 0,1 0 1 0 0,0 0 0 0 0,0 0 0 0 0,0 0-1 0 0,0 0 1 0 0,0 0 0 0 0,0 0 0 0 0,0 0-1 0 0,0 0 1 0 0,0 0 0 0 0,-1 0 0 0 0,1 0-1 0 0,0 0 1 0 0,0 1 0 0 0,0-1 0 0 0,0 0-13 0 0,-8-2 461 0 0,0-1-66 0 0,1-2-63 0 0,2 0-59 0 0,2 3-58 0 0,0 2 46 0 0,-41 0 848 0 0,9 0-463 0 0,7 0-204 0 0,4 0-116 0 0,18 2-86 0 0,-9 9-36 0 0,-1-7-168 0 0,15-4-36 0 0,-1 0 0 0 0,0 0 0 0 0,1 0 0 0 0,-1 0 0 0 0,1 0 0 0 0,-1 0 0 0 0,1 1 0 0 0,-1-1 0 0 0,1 1 0 0 0,-1-1 0 0 0,-15 15 0 0 0,0-1 0 0 0,3-8 0 0 0,8 5 0 0 0,-5-5 0 0 0,5 8 0 0 0,-8 12 0 0 0,13-24 0 0 0,2 4 0 0 0,-1-5 0 0 0,0 1 0 0 0,0 0 0 0 0,0-1 0 0 0,0 1 0 0 0,0-1 0 0 0,1 1 0 0 0,-1-1 0 0 0,1 1 0 0 0,-1-1 0 0 0,1 1 0 0 0,5 7 27 0 0,4 3-60 0 0,-5-7-20 0 0,0 0 0 0 0,0-1 0 0 0,0 1 0 0 0,1-1 0 0 0,0 0 53 0 0,8 3-90 0 0,-2-2 60 0 0,13 6 29 0 0,-5 0-11 0 0,-6-7-11 0 0,-10-3 19 0 0,1 0-1 0 0,-1 1 0 0 0,0-1 1 0 0,0 1-1 0 0,0 0 0 0 0,0 0 0 0 0,0 0 1 0 0,0 1 4 0 0,10 6 0 0 0,1 0 0 0 0,0-1 0 0 0,0-1 0 0 0,0 0 0 0 0,11 2 0 0 0,-12-7 0 0 0,-11-1 0 0 0,-1-1 0 0 0,1 1 0 0 0,-1-1 0 0 0,1 1 0 0 0,-1 0 0 0 0,0 0 0 0 0,1 0 0 0 0,-1 0 0 0 0,0 0 0 0 0,0 0 0 0 0,1 1 0 0 0,-1-1 0 0 0,0 1 0 0 0,0-1 0 0 0,0 1 0 0 0,0 0 0 0 0,0 0 0 0 0,0-1 0 0 0,0 1 0 0 0,0-1 0 0 0,0 1 0 0 0,0-1 0 0 0,1 0 0 0 0,-1 0 0 0 0,0 0 0 0 0,1 0 0 0 0,-1-1 0 0 0,1 1 0 0 0,-1-1 0 0 0,1 1 0 0 0,11 2 0 0 0,-12-2 0 0 0,0 0 0 0 0,0 0 0 0 0,0 0 0 0 0,0 1 0 0 0,0-1 0 0 0,-1 0 0 0 0,1 1 0 0 0,0-1 0 0 0,-1 1 0 0 0,1 0 0 0 0,12 12 10 0 0,-11-11 53 0 0,-3-3 45 0 0,0 0-1 0 0,-3 2-3 0 0,-19 21 119 0 0,16-17-190 0 0,-3 0 39 0 0,-13 5 2 0 0,21-11-68 0 0,0 1 0 0 0,1-1-1 0 0,-1 0 1 0 0,0 1 0 0 0,1-1-1 0 0,-1 0 1 0 0,0 0 0 0 0,0 0-1 0 0,1 1 1 0 0,-1-1 0 0 0,0 0-1 0 0,0 0 1 0 0,1 0 0 0 0,-1 0 0 0 0,0 0-6 0 0,-42 0 164 0 0,21 0-129 0 0,-4 0-86 0 0,15 0-26 0 0,0 0-42 0 0,4-1 31 0 0,-5-2 8 0 0,8 1 6 0 0,0-2-70 0 0,0 0-96 0 0,1 1 75 0 0,0 1-35 0 0,3 1 140 0 0,-15-13-449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2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6536 0 0,'14'15'141'0'0,"-8"-13"23"0"0,5-2 13 0 0,-5 3-19 0 0,-2 2-135 0 0,0-2-21 0 0,0 1 0 0 0,0 1-1 0 0,0-1 1 0 0,0 0 0 0 0,0 3-2 0 0,7 18 4 0 0,-8-19 31 0 0,-1 0 44 0 0,1 1 58 0 0,1 0 73 0 0,1 1 28 0 0,1 3 107 0 0,-3 4 88 0 0,-3 6 189 0 0,0 0-53 0 0,0 22 492 0 0,-2-31-817 0 0,-5 2 5 0 0,1-1-28 0 0,4-1-20 0 0,2 2-1 0 0,0 9 171 0 0,0-11-204 0 0,0 5 36 0 0,0-15-200 0 0,0-2-80 0 0,0 0-78 0 0,0 0-112 0 0,0 0-132 0 0,0 0-119 0 0,0 0 65 0 0,0 0-43 0 0,0 0-593 0 0,0 0-470 0 0,0 0-892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2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10248 0 0,'0'0'230'0'0,"0"0"30"0"0,0 0 20 0 0,-3 0-25 0 0,-8 0-128 0 0,8 0 62 0 0,3 0 47 0 0,0 0 11 0 0,3 0-41 0 0,3 0-163 0 0,-2 0-67 0 0,3 0-52 0 0,7 0-1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5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19 7072 0 0,'0'0'202'0'0,"-3"-3"1"0"0,-2-2-169 0 0,-4-1-25 0 0,5 4-40 0 0,1 1 62 0 0,-1 1 50 0 0,0-1 41 0 0,-3 1 172 0 0,-11 0 474 0 0,12 1-559 0 0,0-1-106 0 0,-5 2 259 0 0,7 3-45 0 0,0 2-59 0 0,-11-1 106 0 0,9-3-250 0 0,-22 12 453 0 0,19-9-419 0 0,1 1-61 0 0,-7 7 131 0 0,-20 20 261 0 0,26-24-363 0 0,3 0-51 0 0,0 4 103 0 0,-5-8-4 0 0,5 8-18 0 0,1-5-75 0 0,0-2-24 0 0,3-1 14 0 0,0 1 28 0 0,2 1 49 0 0,-1 4-44 0 0,2 13 169 0 0,4-17-152 0 0,4-5-47 0 0,-6-3 40 0 0,0 0 0 0 0,-2 1-90 0 0,1-1 0 0 0,0 0 0 0 0,-1 1 1 0 0,1-1-1 0 0,-1 1 0 0 0,1 0 1 0 0,-1-1-1 0 0,1 1 0 0 0,-1 0 1 0 0,2 1-15 0 0,15 6 132 0 0,-18-8-123 0 0,1 0 0 0 0,0 1 0 0 0,0-1 0 0 0,0 0 0 0 0,-1 0 0 0 0,1 0 0 0 0,0-1-1 0 0,0 1 1 0 0,0 0 0 0 0,0 0 0 0 0,-1 0 0 0 0,1-1 0 0 0,0 1 0 0 0,0 0-9 0 0,8-6 72 0 0,-8 5-56 0 0,1 0 0 0 0,-1 0 0 0 0,1 0 0 0 0,-1 0 0 0 0,1 1-1 0 0,0-1 1 0 0,-1 0 0 0 0,1 1 0 0 0,0-1 0 0 0,0 1 0 0 0,-1 0 0 0 0,1 0-1 0 0,0-1 1 0 0,0 1-16 0 0,-1 0 7 0 0,0 0-1 0 0,0 0 1 0 0,0 0-1 0 0,-1 0 1 0 0,1 0-1 0 0,0 0 1 0 0,0-1-1 0 0,0 1 1 0 0,0 0-1 0 0,-1-1 1 0 0,1 1-1 0 0,0 0 1 0 0,0-1-1 0 0,-1 1 1 0 0,1-1-1 0 0,0 1 1 0 0,-1-1-1 0 0,1 0 1 0 0,0 1-1 0 0,-1-1 1 0 0,1 0-1 0 0,-1 1 1 0 0,1-1-1 0 0,-1 0 1 0 0,1 1-1 0 0,-1-1 1 0 0,0 0-1 0 0,1 0 1 0 0,-1 0-7 0 0,1-1 7 0 0,-1 1-1 0 0,1 0 1 0 0,-1 0 0 0 0,1-1-1 0 0,0 1 1 0 0,0 0 0 0 0,0 0 0 0 0,0 0-1 0 0,0 0 1 0 0,0 0 0 0 0,0 0-1 0 0,0 0 1 0 0,0 1 0 0 0,0-1 0 0 0,0 0-7 0 0,7-3 39 0 0,-5 3-31 0 0,0 0 0 0 0,0 0-1 0 0,0-1 1 0 0,0 0 0 0 0,-1 1-1 0 0,1-1 1 0 0,0 0 0 0 0,-1 0-1 0 0,1-1 1 0 0,-1 1 0 0 0,0 0-1 0 0,0-1 1 0 0,0 1 0 0 0,0-1-1 0 0,1-1-7 0 0,14-30 80 0 0,-17 33-77 0 0,1-1 0 0 0,-1 1-1 0 0,1-1 1 0 0,-1 1 0 0 0,0-1-1 0 0,0 1 1 0 0,1-1 0 0 0,-1 1-1 0 0,0-1 1 0 0,0 0-3 0 0,2-18 40 0 0,10-5-19 0 0,-8 15 24 0 0,-4 4-33 0 0,1-1-5 0 0,11-10 47 0 0,-9 3-20 0 0,-3 11-112 0 0,0 3-13 0 0,2 3 6 0 0,0-2 76 0 0,-1 0 0 0 0,0 1 0 0 0,0-1 1 0 0,0 1-1 0 0,1 0 0 0 0,-2-1 0 0 0,1 1 1 0 0,0 0-1 0 0,0 0 0 0 0,-1-1 0 0 0,1 1 0 0 0,0 0 1 0 0,-1 1 8 0 0,2 29-53 0 0,-2-23 44 0 0,0-7 4 0 0,0 0 1 0 0,0-1 0 0 0,0 1 0 0 0,1 0-1 0 0,-1 0 1 0 0,1-1 0 0 0,-1 1 0 0 0,1 0-1 0 0,0-1 1 0 0,-1 1 0 0 0,1 0 0 0 0,0-1-1 0 0,0 1 1 0 0,1-1 4 0 0,3 8 0 0 0,12 25 0 0 0,-17-32 0 0 0,1-1 0 0 0,-1 1 0 0 0,1-1 0 0 0,-1 1 0 0 0,0-1 0 0 0,1 1 0 0 0,-1-1 0 0 0,0 1 0 0 0,0-1 0 0 0,0 1 0 0 0,0 0 0 0 0,0-1 0 0 0,0 1 0 0 0,0-1 0 0 0,0 1 0 0 0,0 0 0 0 0,1-1 0 0 0,-1 1 0 0 0,0-1 0 0 0,1 1 0 0 0,0-1 0 0 0,13 16 0 0 0,-12-15-70 0 0,0 0 41 0 0,1 0 36 0 0,1 2 50 0 0,2 1 20 0 0,-2-2-78 0 0,-1 0-63 0 0,-1 0-78 0 0,1 0-53 0 0,-1-1-80 0 0,-1 1-94 0 0,1-1-105 0 0,-2-2 4 0 0,0 0-115 0 0,0 0 83 0 0,1 0-42 0 0,1 0-639 0 0,2 0-497 0 0,6 0-950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5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8384 0 0,'0'0'242'0'0,"0"0"5"0"0,0 0-116 0 0,0 0 79 0 0,0 0 57 0 0,0 3 12 0 0,0 23 333 0 0,0 1-44 0 0,0-1-42 0 0,0 1-41 0 0,0 0-38 0 0,0 0-35 0 0,0 28 313 0 0,0-23-346 0 0,0 1-38 0 0,0 32 244 0 0,0 14-16 0 0,0 36 126 0 0,2-99-571 0 0,3-5-33 0 0,2 2-10 0 0,-6-7-46 0 0,0-1 1 0 0,0 1 0 0 0,-1-1 0 0 0,0 1 0 0 0,0 4-36 0 0,0-2 68 0 0,3 0 47 0 0,8 15-23 0 0,-8-17-11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5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7136 0 0,'0'0'165'0'0,"0"0"22"0"0,0 0 6 0 0,0 0-60 0 0,0 0-2 0 0,0 0 56 0 0,0 0 166 0 0,0 0 307 0 0,0 0 20 0 0,0 0-279 0 0,0 0-163 0 0,0 1-41 0 0,0 1 44 0 0,2 7-4 0 0,4 4 22 0 0,1 1 10 0 0,-5-1-31 0 0,-2 10 152 0 0,0 2-73 0 0,0 4-10 0 0,0 10 60 0 0,3-23-189 0 0,2-6-34 0 0,2 4 0 0 0,-4 5 4 0 0,-4 19 168 0 0,1-1-35 0 0,3-18-194 0 0,9 4 57 0 0,-10-9-77 0 0,-2 12 83 0 0,1 0-5 0 0,1-12-83 0 0,5-1 4 0 0,-6-11-57 0 0,0-1-1 0 0,0 1 0 0 0,0 0 1 0 0,-1-1-1 0 0,1 1 0 0 0,0 0 1 0 0,-1 0-1 0 0,1-1 1 0 0,-1 1-1 0 0,0 0 0 0 0,0 0 1 0 0,1 0-1 0 0,-1-1 1 0 0,0 2-9 0 0,0 5 25 0 0,0 3 6 0 0,0 6 59 0 0,0 6-60 0 0,-1-22-28 0 0,1-1 0 0 0,0 0 1 0 0,0 1-1 0 0,0-1 1 0 0,0 0-1 0 0,0 1 1 0 0,0-1-1 0 0,0 0 1 0 0,0 1-1 0 0,0-1 1 0 0,0 0-1 0 0,1 1 1 0 0,-1-1-1 0 0,0 0 0 0 0,0 1 1 0 0,0-1-1 0 0,0 0 1 0 0,0 1-1 0 0,1-1 1 0 0,-1 0-1 0 0,0 0 1 0 0,0 1-1 0 0,1-1 1 0 0,-1 0-1 0 0,0 0 1 0 0,0 1-3 0 0,2 0-214 0 0,-1 1 101 0 0,1 0 84 0 0,-1-1 68 0 0,1 2 74 0 0,2 4 352 0 0,-3-4-313 0 0,-1-1-98 0 0,0 0-108 0 0,0 0-23 0 0,-1-1-40 0 0,1-1-42 0 0,-1 1-47 0 0,0 0-51 0 0,0 0-55 0 0,0-1-59 0 0,-1 1-63 0 0,0-1-67 0 0,0 1-72 0 0,0-1-74 0 0,0 0-80 0 0,2 0-1208 0 0,0 0-1106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6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35 5584 0 0,'0'0'165'0'0,"-2"0"-10"0"0,0 0-152 0 0,0 0 0 0 0,1 1 0 0 0,-1-1 0 0 0,0 0 0 0 0,1 1 0 0 0,-1 0 1 0 0,1-1-1 0 0,-1 1 0 0 0,1 0 0 0 0,-1 0 0 0 0,1-1 0 0 0,-1 1 0 0 0,1 0-3 0 0,-6 5 65 0 0,5-4 54 0 0,-1-1 137 0 0,1-1-190 0 0,-1 0 40 0 0,-1 0 148 0 0,-7 0 441 0 0,7 1-497 0 0,0 0-65 0 0,0 0-113 0 0,1 1 32 0 0,-2 2 108 0 0,-13 13 616 0 0,15-13-651 0 0,1 0-46 0 0,-1 1 25 0 0,3-4-81 0 0,0 0 0 0 0,0 0 0 0 0,-1-1 0 0 0,1 1 0 0 0,0 0 0 0 0,-1-1 0 0 0,1 1 0 0 0,-1-1 0 0 0,1 1 0 0 0,-1 0 0 0 0,1-1 0 0 0,-1 1 0 0 0,1-1 1 0 0,-1 1-1 0 0,1-1 0 0 0,-1 0 0 0 0,0 1 0 0 0,1-1 0 0 0,-1 0 0 0 0,0 1 0 0 0,1-1 0 0 0,-2 0-23 0 0,-3 3 81 0 0,-1 1 25 0 0,1 0 1 0 0,-1 0-1 0 0,1 1 1 0 0,0 0-1 0 0,0 0 1 0 0,1 0-1 0 0,-1 1 1 0 0,-2 4-107 0 0,2 2 144 0 0,4-10-118 0 0,0 1 1 0 0,-1-1-1 0 0,1 0 1 0 0,0 1-1 0 0,-1-1 1 0 0,1 0-1 0 0,-1 0 1 0 0,0 0-1 0 0,0 0-26 0 0,-1 2 46 0 0,0 0 0 0 0,0-1-1 0 0,1 1 1 0 0,-1 0 0 0 0,1 1-1 0 0,0-1 1 0 0,-1 4-46 0 0,-5 16 148 0 0,6-18-128 0 0,-1 13 122 0 0,3-17-127 0 0,0 0 0 0 0,0-1 0 0 0,0 1-1 0 0,0-1 1 0 0,0 1 0 0 0,-1-1-1 0 0,1 1 1 0 0,-1-1 0 0 0,1 0 0 0 0,-1 2-15 0 0,-4 5 69 0 0,4-6-56 0 0,0-1 1 0 0,0 1 0 0 0,0-1 0 0 0,0 1 0 0 0,0 0 0 0 0,1-1-1 0 0,-1 1 1 0 0,0 0 0 0 0,1 0 0 0 0,0-1 0 0 0,-1 1 0 0 0,1 0-1 0 0,0 0 1 0 0,0 0-14 0 0,0 29 226 0 0,3-25-106 0 0,8 8 32 0 0,-8-9-110 0 0,-3-4-31 0 0,0 0 0 0 0,0-1 0 0 0,1 1 0 0 0,-1 0 0 0 0,0-1 0 0 0,1 1 0 0 0,-1 0 0 0 0,1-1 0 0 0,-1 1-1 0 0,1-1 1 0 0,-1 1 0 0 0,1-1 0 0 0,-1 1 0 0 0,1-1 0 0 0,-1 1 0 0 0,1-1 0 0 0,0 1 0 0 0,-1-1 0 0 0,1 0 0 0 0,0 1-1 0 0,-1-1 1 0 0,2 0-11 0 0,3 3 46 0 0,9 8 134 0 0,-8-8 50 0 0,4-3-67 0 0,1 1-35 0 0,7-1 30 0 0,-12 1-108 0 0,-1-2 1 0 0,1 1 0 0 0,-1 0-1 0 0,0-1 1 0 0,1 0-1 0 0,1-1-50 0 0,33-15 350 0 0,-18 8-189 0 0,-1 0 0 0 0,7-6-161 0 0,1 0 75 0 0,0-2 54 0 0,16-12-129 0 0,-37 24 30 0 0,3-3 9 0 0,-6 5-24 0 0,0 0-1 0 0,0 0 0 0 0,0-1 1 0 0,0 0-1 0 0,-1 0 0 0 0,0 0 1 0 0,0 0-15 0 0,2-15 41 0 0,-3 9-18 0 0,4-5 22 0 0,-6 13-35 0 0,0 1-1 0 0,0-1 0 0 0,0 0 0 0 0,-1 1 1 0 0,1-1-1 0 0,0 0 0 0 0,-1 0 0 0 0,1 0 1 0 0,-1 0-1 0 0,0 1 0 0 0,0-1 0 0 0,0 0 1 0 0,1 0-1 0 0,-2 0 0 0 0,1 0 0 0 0,0 0 1 0 0,0 0-1 0 0,-1 0 0 0 0,1 1 0 0 0,-1-1 1 0 0,0-1-10 0 0,-10-26 88 0 0,1 9-14 0 0,8 18-72 0 0,0 0 0 0 0,-1 0 0 0 0,1 0 0 0 0,0 0 0 0 0,-1 0 0 0 0,1 0 0 0 0,-2 0-2 0 0,-20-16 0 0 0,11 6-6 0 0,-1 1-32 0 0,-25-17-153 0 0,31 22 135 0 0,6 5 40 0 0,1 0 0 0 0,0-1-1 0 0,-1 1 1 0 0,1 1 0 0 0,-1-1-1 0 0,0 0 1 0 0,1 0-1 0 0,-1 0 1 0 0,0 1 0 0 0,1-1-1 0 0,-1 1 1 0 0,0 0 0 0 0,0-1-1 0 0,1 1 1 0 0,-1 0 0 0 0,0 0 16 0 0,-2 0-48 0 0,0-1 0 0 0,1 1 0 0 0,-1-1 0 0 0,1 1 0 0 0,-1-1 0 0 0,1 0 0 0 0,-1-1 0 0 0,1 1 0 0 0,0-1 0 0 0,-1 1 0 0 0,1-1 48 0 0,-1 0-99 0 0,-4-1-413 0 0,-7 3-21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6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323 17 8896 0 0,'0'0'200'0'0,"-3"-3"33"0"0,-8-8 14 0 0,5 8-41 0 0,-8 3-225 0 0,1 0 34 0 0,-7 0 103 0 0,4 0 99 0 0,2 0 77 0 0,-8 0 171 0 0,7 3-176 0 0,5 3-104 0 0,1-1-81 0 0,-6 3 71 0 0,-4 1 35 0 0,2 1-52 0 0,0 1-67 0 0,0 5-82 0 0,2-2 35 0 0,-8 8 5 0 0,12-7 25 0 0,-6 19 82 0 0,17-32-149 0 0,-1-1 1 0 0,1 1-1 0 0,-1-1 1 0 0,1 1 0 0 0,0-1-1 0 0,-1 1 1 0 0,1 0 0 0 0,0-1-1 0 0,0 1 1 0 0,0-1-8 0 0,0 1 9 0 0,0 0 0 0 0,0-1 0 0 0,0 1 1 0 0,0-1-1 0 0,0 1 0 0 0,0-1 0 0 0,-1 1 0 0 0,1-1 0 0 0,-1 1 1 0 0,1 0-10 0 0,-12 12 96 0 0,12-14-95 0 0,0 0 1 0 0,0 0 0 0 0,0 0-1 0 0,0 0 1 0 0,-1 0 0 0 0,1 0-1 0 0,0 0 1 0 0,0 0 0 0 0,0 0-1 0 0,0 0 1 0 0,0 1 0 0 0,0-1 0 0 0,0 0-1 0 0,0 0 1 0 0,0 0 0 0 0,-1 0-1 0 0,1 0 1 0 0,0 0 0 0 0,0 0-1 0 0,0 1 1 0 0,0-1 0 0 0,0 0-1 0 0,0 0 1 0 0,0 0 0 0 0,0 0-1 0 0,0 0 1 0 0,0 0 0 0 0,0 1-1 0 0,0-1 1 0 0,0 0 0 0 0,0 0 0 0 0,0 0-1 0 0,0 0 1 0 0,0 0 0 0 0,0 0-1 0 0,0 1 1 0 0,0-1 0 0 0,0 0-1 0 0,0 0 1 0 0,0 0 0 0 0,0 0-1 0 0,1 0 1 0 0,-1 0 0 0 0,0 0-1 0 0,0 1 1 0 0,0-1 0 0 0,0 0-1 0 0,0 0 1 0 0,0 0 0 0 0,0 0 0 0 0,0 0-1 0 0,0 0 1 0 0,1 0 0 0 0,-1 0-1 0 0,0 0 1 0 0,0 0 0 0 0,0 0-2 0 0,12 12 106 0 0,-10-9 45 0 0,1-1 17 0 0,12 10 18 0 0,1-9-17 0 0,-13-3-138 0 0,-1 0 1 0 0,1 1 0 0 0,-1-1 0 0 0,0 1 0 0 0,1 0-1 0 0,-1-1 1 0 0,0 1 0 0 0,0 0 0 0 0,1 1 0 0 0,0 0-32 0 0,0-1 34 0 0,-1 1 0 0 0,0-1 0 0 0,0 0 0 0 0,1 0 0 0 0,-1 0 0 0 0,1-1 1 0 0,-1 1-1 0 0,2 0-34 0 0,-2-1 19 0 0,-1 0 1 0 0,1 0 0 0 0,-1 0 0 0 0,1 0-1 0 0,-1-1 1 0 0,1 1 0 0 0,-1 0-1 0 0,0-1 1 0 0,1 1 0 0 0,-1-1 0 0 0,2 0-20 0 0,16-8 138 0 0,-16 8-119 0 0,1 0 1 0 0,-1 0-1 0 0,0 0 1 0 0,0 1-1 0 0,1-1 1 0 0,-1 1-1 0 0,3 0-19 0 0,14-2 108 0 0,0-6-25 0 0,-9 3-36 0 0,8-1 38 0 0,-15 5-68 0 0,1 0 0 0 0,-1 0 0 0 0,0-1 0 0 0,0 0 0 0 0,0 0 1 0 0,3-2-18 0 0,16-10 61 0 0,8-5 29 0 0,-29 17-87 0 0,0 0 0 0 0,-1 0 0 0 0,1 0 0 0 0,0 0 0 0 0,-1 0 0 0 0,1 0 1 0 0,-1 0-1 0 0,0-1-3 0 0,5-11 0 0 0,1 9-3 0 0,-6 5 3 0 0,-1 0 1 0 0,1 0-1 0 0,-1-1 1 0 0,1 1 0 0 0,-1 0-1 0 0,0 0 1 0 0,1-1-1 0 0,-1 1 1 0 0,1-1 0 0 0,-1 1-1 0 0,0 0 1 0 0,1-1-1 0 0,-1 1 1 0 0,0-1 0 0 0,0 1-1 0 0,1-1 1 0 0,-1 1-1 0 0,0-1 1 0 0,0 1-1 0 0,0-1 1 0 0,1 1 0 0 0,-1-1-1 0 0,0 1 1 0 0,0-1-1 0 0,0 1 1 0 0,0-1 0 0 0,0 0-1 0 0,0 1 1 0 0,0-1-1 0 0,0 1 1 0 0,0-1 0 0 0,-1 0-1 0 0,1-6 28 0 0,0 6-18 0 0,0-1 0 0 0,-1 0-1 0 0,1 0 1 0 0,0 0-1 0 0,1 1 1 0 0,-1-1 0 0 0,0 0-1 0 0,0 0 1 0 0,1 1-1 0 0,-1-1 1 0 0,1 0 0 0 0,0-1-10 0 0,11-3 53 0 0,-12 6-52 0 0,0-1-1 0 0,1 0 1 0 0,-1 0 0 0 0,0 0 0 0 0,1 0-1 0 0,-1 0 1 0 0,0 1 0 0 0,0-1 0 0 0,0 0-1 0 0,1 0 1 0 0,-1 0 0 0 0,0 0 0 0 0,0 0 0 0 0,-1-1-1 0 0,1 2 0 0 0,0-14-16 0 0,0 11-62 0 0,0 6 9 0 0,0 1 59 0 0,0 2 0 0 0,0 15-54 0 0,0 11-4 0 0,0 16 19 0 0,0 29-27 0 0,1-69 64 0 0,0 1 1 0 0,1 0 0 0 0,0-1 0 0 0,0 1 0 0 0,4 7 11 0 0,-5-13-4 0 0,0 2 2 0 0,0 0 1 0 0,0-1 0 0 0,0 1-1 0 0,-1 0 1 0 0,0 0 0 0 0,1 0-1 0 0,-2 0 1 0 0,1 0 0 0 0,-1 0 1 0 0,1-1-2 0 0,-1 0 1 0 0,1 0-1 0 0,0-1 1 0 0,0 1-1 0 0,1 0 1 0 0,-1-1-1 0 0,1 1 1 0 0,0 2 1 0 0,5 11-22 0 0,-4-14 18 0 0,-1 1-1 0 0,0-1 1 0 0,0 1 0 0 0,0 0 0 0 0,0 0-1 0 0,0-1 1 0 0,-1 1 0 0 0,0 0 0 0 0,0 0 4 0 0,0 50 19 0 0,0 14 58 0 0,-2-43 55 0 0,1-23-114 0 0,0 0 1 0 0,1 0-1 0 0,-1 1 1 0 0,-1-1-1 0 0,1 0 1 0 0,0 0-1 0 0,0 0 1 0 0,-1-1-1 0 0,1 1 1 0 0,-1 0 0 0 0,0 0-19 0 0,-7 10 116 0 0,1 1 35 0 0,7-9-92 0 0,-1 0-1 0 0,-1-1 1 0 0,1 1 0 0 0,0-1 0 0 0,-1 1 0 0 0,-1 0-59 0 0,-10 13 284 0 0,11-12-207 0 0,3-4-58 0 0,0 0 0 0 0,0-1 0 0 0,-1 1 0 0 0,1 0 0 0 0,0-1 0 0 0,-1 1 0 0 0,1 0 0 0 0,-1-1 0 0 0,1 1 0 0 0,-1-1 0 0 0,1 1 0 0 0,-1-1 0 0 0,1 1 0 0 0,-1-1 0 0 0,1 1 0 0 0,-1-1 0 0 0,0 1 0 0 0,1-1 0 0 0,-1 0 0 0 0,0 1 0 0 0,1-1 0 0 0,-1 0-19 0 0,-5 3 74 0 0,-14 8 179 0 0,-8-5-12 0 0,14 1-91 0 0,13-6-128 0 0,-1-1 0 0 0,1 1 0 0 0,-1 0 0 0 0,0 0 0 0 0,1 0 0 0 0,-1-1 0 0 0,0 1 1 0 0,0-1-1 0 0,1 0 0 0 0,-1 1 0 0 0,0-1 0 0 0,0 0 0 0 0,0 0 0 0 0,0 0-22 0 0,-97 0 435 0 0,97 0-431 0 0,0 0 0 0 0,0 0 1 0 0,0-1-1 0 0,1 1 0 0 0,-1 0 1 0 0,0-1-1 0 0,1 0 0 0 0,-1 1 1 0 0,0-1-1 0 0,1 0 0 0 0,-1 0 1 0 0,0 0-1 0 0,1 0 0 0 0,-1 0-4 0 0,-6-4 41 0 0,-4 0 1 0 0,3 0-40 0 0,-4-5-46 0 0,-5-4-48 0 0,13 11 57 0 0,-3-2-43 0 0,4-2-56 0 0,2 2 20 0 0,-3-5-283 0 0,-4-16-823 0 0,8 14 737 0 0,1-8-766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7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10080 0 0,'0'0'230'0'0,"0"0"30"0"0,0 0 18 0 0,0 1-120 0 0,0 1-83 0 0,1 7-33 0 0,6 3-37 0 0,0 3-1 0 0,-5-3 49 0 0,-2-9-71 0 0,0 0 65 0 0,-1 4 157 0 0,2 4 263 0 0,0-6-294 0 0,1 1-47 0 0,3 2 45 0 0,-4-6-145 0 0,0-1 1 0 0,0 1 0 0 0,0-1 0 0 0,0 1 0 0 0,0 0 0 0 0,-1-1-1 0 0,1 1 1 0 0,-1 0 0 0 0,1-1 0 0 0,-1 1 0 0 0,1 0 0 0 0,-1 0-1 0 0,0 0 1 0 0,0 0-27 0 0,0 15 289 0 0,0 0-99 0 0,0-2-76 0 0,0 18 76 0 0,0-30-111 0 0,0-3 1 0 0,0 0-81 0 0,0 0-85 0 0,0 0-82 0 0,0 0 41 0 0,0 0-34 0 0,0 0-36 0 0,0 0-34 0 0,0 0-323 0 0,0 0 70 0 0,0 0-46 0 0,0 0-633 0 0,0 0-502 0 0,0 0-952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7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68 8264 0 0,'0'-2'182'0'0,"0"1"-173"0"0,0 1 0 0 0,0-1 0 0 0,0 1 0 0 0,0-1 0 0 0,0 1 0 0 0,0-1 0 0 0,0 1 0 0 0,0-1 0 0 0,0 1 0 0 0,1 0 0 0 0,-1-1 0 0 0,0 1 0 0 0,0-1 0 0 0,0 1 0 0 0,0-1 0 0 0,1 1 0 0 0,-1 0 0 0 0,0-1 0 0 0,1 1 0 0 0,-1 0 0 0 0,0-1 0 0 0,0 1-1 0 0,1 0 1 0 0,-1-1 0 0 0,1 1 0 0 0,-1 0 0 0 0,0 0 0 0 0,1-1 0 0 0,-1 1 0 0 0,0 0 0 0 0,1 0-9 0 0,7-5 158 0 0,-8 4-144 0 0,0 0 1 0 0,1 0-1 0 0,-1 0 0 0 0,0 0 0 0 0,1 0 0 0 0,-1 1 0 0 0,0-1 0 0 0,0 0 0 0 0,0 0 0 0 0,1 0 0 0 0,-1 0 1 0 0,0 0-1 0 0,0 0 0 0 0,-1-1-14 0 0,1-12 66 0 0,0 14-63 0 0,0 0-1 0 0,0 0 0 0 0,0 0 0 0 0,0 0 1 0 0,0 0-1 0 0,0 0 0 0 0,0-1 1 0 0,0 1-1 0 0,0 0 0 0 0,0 0 0 0 0,0 0 1 0 0,0 0-1 0 0,0 0 0 0 0,0 0 0 0 0,0 0 1 0 0,0 0-1 0 0,0 0 0 0 0,0-1 0 0 0,0 1 1 0 0,0 0-1 0 0,0 0 0 0 0,0 0 1 0 0,0 0-1 0 0,0 0 0 0 0,1 0 0 0 0,-1 0 1 0 0,0 0-1 0 0,0 0 0 0 0,0 0 0 0 0,0 0 1 0 0,0-1-1 0 0,0 1 0 0 0,0 0 1 0 0,0 0-1 0 0,0 0 0 0 0,0 0 0 0 0,0 0 1 0 0,0 0-1 0 0,1 0 0 0 0,-1 0 0 0 0,0 0 1 0 0,0 0-1 0 0,0 0 0 0 0,0 0 0 0 0,0 0 1 0 0,0 0-1 0 0,0 0 0 0 0,0 0 1 0 0,0 0-1 0 0,1 0 0 0 0,-1 0 0 0 0,0 0 1 0 0,0 0-1 0 0,0 0 0 0 0,0 0 0 0 0,0 0 1 0 0,0 0-3 0 0,13-3 131 0 0,3-8 14 0 0,-11 8-19 0 0,-2 3-129 0 0,8 0 108 0 0,-7 0-113 0 0,-1 0-48 0 0,0 0-61 0 0,0 0-77 0 0,-1 0-91 0 0,-1 0 72 0 0,-1 0-36 0 0,1 0-336 0 0,-1 0-239 0 0,1 0-545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21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9096 0 0,'0'0'200'0'0,"0"0"33"0"0,0 0 16 0 0,3 0-31 0 0,5 0-142 0 0,-6 0-11 0 0,1 0 93 0 0,-3 0 181 0 0,0 0 301 0 0,0 0 22 0 0,0 0 7 0 0,0 0 23 0 0,0 0 11 0 0,0 0 1 0 0,0 0-38 0 0,0 0-154 0 0,0 0-61 0 0,0 0-17 0 0,0 0-26 0 0,0 0-100 0 0,0 0-41 0 0,0 2-10 0 0,0 9-6 0 0,0-9-24 0 0,0-2-17 0 0,0 0-2 0 0,0 0 2 0 0,0 0 4 0 0,0 0 2 0 0,0 0 0 0 0,0 0-9 0 0,0 0-38 0 0,0 0-10 0 0,0 0-6 0 0,0 0-10 0 0,0 0-38 0 0,0 0-10 0 0,0 0-6 0 0,0 0-3 0 0,0 0-13 0 0,0 0-33 0 0,0 0-107 0 0,-1 0-184 0 0,0 0 89 0 0,0 0 75 0 0,0 0 63 0 0,1 0 52 0 0,-1 0 38 0 0,-1 0 412 0 0,1 0-392 0 0,1 0-87 0 0,-1 0-55 0 0,1 0-49 0 0,-1 0-57 0 0,1 0-64 0 0,0 0-94 0 0,-1 0-89 0 0,0 0-99 0 0,1 0-107 0 0,-1 0-116 0 0,0 0-123 0 0,1 0 378 0 0,-1 0-35 0 0,1 0-35 0 0,-1 0-37 0 0,1 0-658 0 0,0 0-35 0 0,0 0-2673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7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86 8576 0 0,'0'0'197'0'0,"0"0"24"0"0,0-3 17 0 0,0 3-233 0 0,1 0 0 0 0,-1 0 0 0 0,0-1 0 0 0,0 1 0 0 0,0 0 0 0 0,0-1 0 0 0,0 1 0 0 0,0 0 0 0 0,0 0 0 0 0,0-1 0 0 0,0 1 0 0 0,0 0 0 0 0,0-1 1 0 0,0 1-1 0 0,0 0 0 0 0,0-1 0 0 0,0 1 0 0 0,0 0 0 0 0,-1 0 0 0 0,1-1 0 0 0,0 1 0 0 0,0 0 0 0 0,0 0 0 0 0,0-1 0 0 0,0 1 0 0 0,-1 0 0 0 0,1 0 0 0 0,0-1 0 0 0,0 1 0 0 0,-1 0 0 0 0,1 0 1 0 0,0 0-1 0 0,0-1-5 0 0,-7-3 54 0 0,-4-14-35 0 0,8 14 43 0 0,-2-2 101 0 0,0 0 41 0 0,-7-6 342 0 0,9 9-376 0 0,-3 0 438 0 0,0 2-304 0 0,-1-1-61 0 0,0-2-14 0 0,-1-3 35 0 0,2 4 133 0 0,3 3-320 0 0,-1 0 36 0 0,-17-1 475 0 0,12 2-365 0 0,3 0-113 0 0,1 1-61 0 0,-4 2 41 0 0,-17 10 159 0 0,16-7-118 0 0,1 2 49 0 0,-14 6 36 0 0,1-1-121 0 0,20-13-96 0 0,0 1 0 0 0,0-1 0 0 0,0 1 1 0 0,0 0-1 0 0,1 0 0 0 0,-1 0 0 0 0,1 0 0 0 0,0 0 1 0 0,-2 1 0 0 0,-2 9 2 0 0,-1 1-2 0 0,-5-1 75 0 0,9-10-67 0 0,1-1 1 0 0,0 1-1 0 0,0 0 1 0 0,0-1-1 0 0,0 1 1 0 0,0 0-1 0 0,0 0 1 0 0,0 0-1 0 0,0 0 1 0 0,1 0-1 0 0,-1 0 1 0 0,1 0-1 0 0,-1 1-8 0 0,-1 32 164 0 0,2-32-146 0 0,0 2 16 0 0,0-2-19 0 0,0-1 0 0 0,0 0 0 0 0,0 1-1 0 0,0-1 1 0 0,0 0 0 0 0,1 0 0 0 0,-1 1 0 0 0,1-1 0 0 0,0 0 0 0 0,-1 0 0 0 0,1 1 0 0 0,0-1 0 0 0,0 0 0 0 0,0 0-15 0 0,5 5 86 0 0,1 1 41 0 0,-5-5-106 0 0,-1-1 0 0 0,1 0 0 0 0,-1 0 0 0 0,0 1 0 0 0,1-1 0 0 0,-1 0 0 0 0,-1 1 0 0 0,1-1 0 0 0,0 1 0 0 0,0 2-21 0 0,3 9 93 0 0,-3-13-87 0 0,-1-1 0 0 0,1 1 0 0 0,-1-1 0 0 0,0 1 0 0 0,1-1 0 0 0,-1 1 0 0 0,1-1 0 0 0,-1 1 1 0 0,1-1-1 0 0,0 0 0 0 0,-1 1 0 0 0,1-1 0 0 0,-1 0 0 0 0,1 0 0 0 0,0 1-6 0 0,7 3 51 0 0,5 6-2 0 0,4 1 6 0 0,2 0 27 0 0,-4-3-17 0 0,-6-3-3 0 0,0-1 0 0 0,0 0 0 0 0,4 1-62 0 0,-9-4 14 0 0,0 0 0 0 0,0 0 0 0 0,0 0 0 0 0,1-1 0 0 0,-1 1 0 0 0,1-1-14 0 0,118 0 353 0 0,-83 0-275 0 0,-1 0-34 0 0,-19-2-5 0 0,0-5-23 0 0,-9 2-7 0 0,-5 3 39 0 0,0-1-62 0 0,0 1-56 0 0,-1 0-49 0 0,1-1-77 0 0,0 0-47 0 0,1-1-93 0 0,3-1-214 0 0,1-1-76 0 0,-3 2 272 0 0,-7 3 262 0 0,1 1 0 0 0,-1-1 1 0 0,1 1-1 0 0,-1-1 0 0 0,1 1 0 0 0,0 0 0 0 0,-1 0 0 0 0,1 0 0 0 0,-1 0 1 0 0,1 0 91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7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11200 0 0,'0'0'256'0'0,"0"0"34"0"0,0 0 20 0 0,0 0-40 0 0,0 0-156 0 0,0 0-38 0 0,0 0 86 0 0,0 0 177 0 0,0 0 318 0 0,0 0 30 0 0,0 0-283 0 0,0 0-171 0 0,0 0-48 0 0,0 0 29 0 0,0 0 83 0 0,0 0-17 0 0,0 0-34 0 0,0 0-120 0 0,0 0-50 0 0,0 0-11 0 0,0 0-1 0 0,0 0 6 0 0,0 0 15 0 0,0 0-10 0 0,0 0 15 0 0,0 0-26 0 0,0 0-125 0 0,0 0-4 0 0,0 0-79 0 0,0 0-90 0 0,0 0 67 0 0,0 0-40 0 0,0 0-43 0 0,0 0-40 0 0,0 0-38 0 0,0 0-33 0 0,0 0-235 0 0,0 0-57 0 0,0 0-770 0 0,0 0-612 0 0,0 0-1158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4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360 173 6360 0 0,'0'0'141'0'0,"0"-3"23"0"0,1 0-114 0 0,-1 3-49 0 0,0 0 0 0 0,0 0 0 0 0,0 0 0 0 0,0 0 0 0 0,0 0 0 0 0,0 0 1 0 0,0 0-1 0 0,0-1 0 0 0,0 1 0 0 0,0 0 0 0 0,0 0 0 0 0,0 0 0 0 0,0 0 0 0 0,0 0 0 0 0,0 0 0 0 0,0 0 1 0 0,0-1-1 0 0,0 1 0 0 0,0 0 0 0 0,0 0 0 0 0,0 0 0 0 0,0 0 0 0 0,0 0 0 0 0,0 0 0 0 0,0-1 0 0 0,0 1 1 0 0,0 0-1 0 0,0 0 0 0 0,0 0 0 0 0,0 0 0 0 0,0 0 0 0 0,0 0 0 0 0,0 0 0 0 0,0 0 0 0 0,0-1 0 0 0,0 1 0 0 0,-1 0 1 0 0,1 0-1 0 0,0 0 0 0 0,0 0-1 0 0,-6-4 76 0 0,-5-2 82 0 0,-20-10-99 0 0,21 10 57 0 0,0-1 98 0 0,8 7-160 0 0,0-1-1 0 0,0 0 0 0 0,0 1 1 0 0,0 0-1 0 0,0-1 0 0 0,0 1 1 0 0,-1 0-1 0 0,1 0 0 0 0,0 0 0 0 0,0 0 1 0 0,-1 1-54 0 0,1-1 53 0 0,0 0 0 0 0,0 0 1 0 0,0 0-1 0 0,0 0 1 0 0,0 0-1 0 0,0 0 0 0 0,0-1 1 0 0,-1 1-1 0 0,1-1 0 0 0,1 1 1 0 0,-3-1-54 0 0,-10-11 338 0 0,14 12-325 0 0,0 0-1 0 0,0 0 0 0 0,-1-1 1 0 0,1 1-1 0 0,0 0 0 0 0,-1 0 1 0 0,1 0-1 0 0,0-1 0 0 0,0 1 0 0 0,-1 0 1 0 0,1 0-1 0 0,0 0 0 0 0,-1 0 1 0 0,1 0-1 0 0,0-1 0 0 0,-1 1 1 0 0,1 0-1 0 0,0 0 0 0 0,-1 0 1 0 0,1 0-1 0 0,0 0 0 0 0,-1 0 0 0 0,1 0 1 0 0,-1 0-1 0 0,1 0 0 0 0,0 1-12 0 0,-23-1 314 0 0,23-1-303 0 0,-1 1 1 0 0,1 0-1 0 0,0 0 1 0 0,-1 0-1 0 0,1 0 1 0 0,0 0-1 0 0,-1 0 1 0 0,1 0 0 0 0,0 0-1 0 0,-1 0 1 0 0,1 0-1 0 0,-1 1 1 0 0,1-1-1 0 0,0 0 1 0 0,0 0-1 0 0,-1 0 1 0 0,1 0-1 0 0,0 0 1 0 0,-1 1-1 0 0,1-1 1 0 0,0 0 0 0 0,-1 0-1 0 0,1 1 1 0 0,0-1-1 0 0,0 0 1 0 0,-1 0-12 0 0,-14 11 264 0 0,-1-7-52 0 0,2-2-23 0 0,3 5-40 0 0,2-2-55 0 0,-3 0 14 0 0,-1 2-22 0 0,1 4 56 0 0,-9 11-23 0 0,17-17-110 0 0,1 0 0 0 0,-1 0 1 0 0,1 0-1 0 0,0 0 0 0 0,0 1 0 0 0,-1 3-9 0 0,-1 3 44 0 0,1-1-1 0 0,-2 1 1 0 0,-3 5-44 0 0,-1 2 33 0 0,8-14-23 0 0,1 0 0 0 0,0 0-1 0 0,1 1 1 0 0,-1-1 0 0 0,1 0 0 0 0,0 0-1 0 0,0 0 1 0 0,1 1 0 0 0,0-1-1 0 0,0 0 1 0 0,1 3-10 0 0,0-2 13 0 0,0 0-1 0 0,1 0 1 0 0,-1 0 0 0 0,2 0-1 0 0,-1-1 1 0 0,0 0 0 0 0,1 0-1 0 0,4 4-12 0 0,-4-4 46 0 0,1 0 0 0 0,0-1 0 0 0,0 0 0 0 0,1 0 0 0 0,0 0-46 0 0,-4-2 17 0 0,1-1 1 0 0,0 0-1 0 0,-1 0 1 0 0,1 0-1 0 0,0 0 1 0 0,0-1-1 0 0,0 1 0 0 0,0-1 1 0 0,-1 0-1 0 0,1 0 1 0 0,1 0-18 0 0,16 2 136 0 0,0 6-4 0 0,-9-3-46 0 0,-10-5-72 0 0,1 0-1 0 0,-1 1 0 0 0,0-1 1 0 0,0 0-1 0 0,0 0 0 0 0,0 1 1 0 0,0-1-1 0 0,0 0 1 0 0,1 0-1 0 0,-1 0 0 0 0,0-1 1 0 0,0 1-1 0 0,0 0 0 0 0,0 0 1 0 0,0-1-1 0 0,0 1 0 0 0,1 0 1 0 0,-1-1-1 0 0,0 1 1 0 0,0-1-1 0 0,0 1 0 0 0,0-1 1 0 0,-1 0-1 0 0,2 0-13 0 0,10-6 125 0 0,2 4-18 0 0,-11 3-88 0 0,-1-1 1 0 0,1 0 0 0 0,-1 1 0 0 0,1-1-1 0 0,-1 0 1 0 0,0 0 0 0 0,1 0 0 0 0,-1 0 0 0 0,0 0-1 0 0,0-1 1 0 0,0 1 0 0 0,0-1 0 0 0,0 0 0 0 0,0 0-20 0 0,5-3 61 0 0,-1 0 1 0 0,1 0 0 0 0,-1 0-1 0 0,4-1-61 0 0,22-16 191 0 0,-30 20-167 0 0,0 0-1 0 0,0 0 0 0 0,0-1 0 0 0,0 1 0 0 0,-1-1 0 0 0,1 1 1 0 0,0-2-24 0 0,3-7 92 0 0,-4 9-72 0 0,0-1 0 0 0,0 1 0 0 0,1-1 0 0 0,-1 1 0 0 0,1 0 0 0 0,-1-1 0 0 0,1 1 0 0 0,0 0 0 0 0,0 0-20 0 0,-1 0 15 0 0,1 1 0 0 0,-1-1 0 0 0,1 0-1 0 0,-1 0 1 0 0,1 0 0 0 0,-1 0 0 0 0,0 0 0 0 0,0-1 0 0 0,0 1 0 0 0,-1 0 0 0 0,1 0 0 0 0,0-2-15 0 0,1-26 106 0 0,-2 23-95 0 0,0-27 109 0 0,0 14-83 0 0,0 19-35 0 0,0 1 0 0 0,0-1 0 0 0,0 1 0 0 0,0-1-1 0 0,0 1 1 0 0,0-1 0 0 0,0 1 0 0 0,0-1 0 0 0,0 1 0 0 0,0-1 0 0 0,0 1 0 0 0,0-1 0 0 0,0 1 0 0 0,0-1 0 0 0,0 0 0 0 0,-1 1-1 0 0,1 0 1 0 0,0-1 0 0 0,0 1 0 0 0,-1-1 0 0 0,1 1 0 0 0,0-1 0 0 0,-1 1 0 0 0,1 0 0 0 0,0-1 0 0 0,-1 1 0 0 0,1-1 0 0 0,-1 1 0 0 0,1 0-1 0 0,-1 0 1 0 0,1-1 0 0 0,-1 1-2 0 0,-9-8 19 0 0,-4-15 18 0 0,10 17-130 0 0,0 1 49 0 0,-7-3 28 0 0,6 7-39 0 0,2 0-33 0 0,1 0-58 0 0,-1 0-71 0 0,0-1-86 0 0,2 0-12 0 0,1 1-65 0 0,-1-1-55 0 0,0 0-50 0 0,0-2-347 0 0,0 1-68 0 0,-4-4-834 0 0,-4-3-985 0 0</inkml:trace>
  <inkml:trace contextRef="#ctx0" brushRef="#br0" timeOffset="371.72">496 105 8288 0 0,'3'2'190'0'0,"1"4"-108"0"0,2 6 84 0 0,6 7 104 0 0,-3-10-153 0 0,-3-7-90 0 0,5 4-15 0 0,-9-3-12 0 0,0-1 0 0 0,0 1 0 0 0,0 0 0 0 0,-1 0 0 0 0,1 0 0 0 0,-1 0 0 0 0,0 0 0 0 0,0 0 0 0 0,3 7 67 0 0,-3-5 42 0 0,1-1 38 0 0,-1-1-43 0 0,1-1 0 0 0,-1 1 0 0 0,1-1 0 0 0,0 0 0 0 0,-1 0 0 0 0,1 0-1 0 0,0 0 1 0 0,1 1-104 0 0,2 2 205 0 0,-2 1 41 0 0,-2-3-115 0 0,0-1 0 0 0,0 1 0 0 0,0 0 0 0 0,0 0 0 0 0,-1 0 0 0 0,1-1 0 0 0,-1 2-131 0 0,0 7 362 0 0,0-11-354 0 0,0 0 0 0 0,0 0 0 0 0,0 1 0 0 0,0-1 1 0 0,0 0-1 0 0,0 0 0 0 0,0 0 0 0 0,0 0 0 0 0,0 0 1 0 0,0 0-1 0 0,0 0 0 0 0,0 0 0 0 0,0 0 0 0 0,0 0 0 0 0,0 1 1 0 0,0-1-1 0 0,0 0 0 0 0,0 0 0 0 0,0 0 0 0 0,0 0 1 0 0,0 0-1 0 0,0 0 0 0 0,0 0 0 0 0,1 0 0 0 0,-1 0 1 0 0,0 0-1 0 0,0 1 0 0 0,0-1 0 0 0,0 0 0 0 0,0 0 0 0 0,0 0 1 0 0,0 0-1 0 0,0 0 0 0 0,0 0 0 0 0,0 0 0 0 0,0 0 1 0 0,0 0-1 0 0,1 0 0 0 0,-1 0 0 0 0,0 0 0 0 0,0 0 0 0 0,0 0 1 0 0,0 0-1 0 0,0 0 0 0 0,0 0 0 0 0,0 0 0 0 0,0 0 1 0 0,0 0-1 0 0,0 0 0 0 0,1 0 0 0 0,-1 0 0 0 0,0 0 1 0 0,0 0-1 0 0,0 0 0 0 0,0 0 0 0 0,0 0 0 0 0,0 0-8 0 0,12 0 458 0 0,-10 0-16 0 0,-2 0-56 0 0,0 0-30 0 0,0 0-4 0 0,0 6 64 0 0,0-5-378 0 0,0-1 0 0 0,0 0 0 0 0,0 0 0 0 0,0 1 0 0 0,0-1-1 0 0,0 0 1 0 0,0 1 0 0 0,0-1 0 0 0,-1 0 0 0 0,1 0 0 0 0,0 0 0 0 0,0 1 0 0 0,0-1 0 0 0,0 0 0 0 0,0 0 0 0 0,-1 1 0 0 0,1-1 0 0 0,0 0 0 0 0,0 0 0 0 0,0 0 0 0 0,0 0 0 0 0,-1 1 0 0 0,1-1 0 0 0,0 0 0 0 0,0 0 0 0 0,-1 0 0 0 0,1 0 0 0 0,0 0 0 0 0,0 0 0 0 0,-1 0 0 0 0,1 1-38 0 0,-3-2 353 0 0,1-2-104 0 0,0 2-177 0 0,1-2-42 0 0,-1 1-48 0 0,0-1-54 0 0,1-1 142 0 0,1-1-44 0 0,-1-3-18 0 0,-4 1 20 0 0,-3-6 12 0 0,8 13-39 0 0,0 0 0 0 0,0-1 0 0 0,-1 1 0 0 0,1-1 0 0 0,0 1 0 0 0,0 0 0 0 0,0-1 0 0 0,0 1 0 0 0,0-1 0 0 0,0 1 0 0 0,0-1 0 0 0,0 1 0 0 0,0 0 0 0 0,0-1 0 0 0,0 1 0 0 0,0-1 0 0 0,0 1 0 0 0,0-1 0 0 0,0 1 0 0 0,0 0 0 0 0,1-1 0 0 0,-1 1 0 0 0,0-1 0 0 0,0 1 0 0 0,0 0 0 0 0,1-1 0 0 0,-1 1-1 0 0,4-3 21 0 0,4-3 17 0 0,-8 5-37 0 0,1 0 1 0 0,-1 0 0 0 0,1 0-1 0 0,-1 0 1 0 0,0-1-1 0 0,0 1 1 0 0,1 0 0 0 0,-1 0-1 0 0,0 0 1 0 0,0 0-1 0 0,0-1 1 0 0,0 1 0 0 0,0 0-1 0 0,0-1-1 0 0,-1-14 59 0 0,1 9-55 0 0,-1 2 6 0 0,1-1 0 0 0,-1 1 1 0 0,1-1-1 0 0,0 1 0 0 0,1-1 0 0 0,0 1 1 0 0,-1-1-1 0 0,2 1 0 0 0,-1-1-10 0 0,11-9 36 0 0,-10 14-34 0 0,0-1 0 0 0,0 0 0 0 0,0 0 0 0 0,-1 0 0 0 0,1 0 0 0 0,-1-1 0 0 0,0 1 0 0 0,1 0-1 0 0,0-2-1 0 0,1-9 0 0 0,-3 12 0 0 0,0 0 0 0 0,0 0 0 0 0,0 0 0 0 0,0 0 0 0 0,1 0 0 0 0,-1 0 0 0 0,0 0 0 0 0,1 0 0 0 0,-1 0 0 0 0,1 0 0 0 0,-1 0 0 0 0,1 1 0 0 0,-1-1 0 0 0,1 0 0 0 0,0 0 0 0 0,0 0 0 0 0,-1 1 0 0 0,1-1 0 0 0,0 0 0 0 0,0 1 0 0 0,0-1 0 0 0,-1 1 0 0 0,1-1 0 0 0,0 1 0 0 0,0-1 0 0 0,0 1 0 0 0,1 0 0 0 0,32-29-16 0 0,-18 22-42 0 0,5 0 34 0 0,-10 4 10 0 0,13-1-57 0 0,7 5 10 0 0,-18-1 16 0 0,-11 0 40 0 0,0 0 0 0 0,0 0 0 0 0,-1 1 0 0 0,1-1 0 0 0,0 0 1 0 0,0 1-1 0 0,0-1 0 0 0,-1 1 0 0 0,1-1 0 0 0,0 1 0 0 0,-1 0 0 0 0,1 0 0 0 0,0 0 0 0 0,-1 0 5 0 0,13 5-19 0 0,0-2-15 0 0,-12-4 29 0 0,1 1 0 0 0,-1-1 0 0 0,1 1 1 0 0,-1 0-1 0 0,1 0 0 0 0,-1 0 0 0 0,0 0 1 0 0,1 0-1 0 0,-1 0 0 0 0,0 1 0 0 0,0-1 0 0 0,0 1 1 0 0,0-1-1 0 0,0 1 5 0 0,3 4-19 0 0,0 0 0 0 0,0 0 0 0 0,0 1 0 0 0,2 4 19 0 0,0 2-11 0 0,-5-10 6 0 0,1 1-4 0 0,0 0 0 0 0,-1 0 1 0 0,0 0-1 0 0,1 1 0 0 0,-2-1 0 0 0,1 1 1 0 0,0 1 7 0 0,10 15 1 0 0,-9-17 0 0 0,0 1 0 0 0,0 0 0 0 0,-1-1 0 0 0,1 1 0 0 0,0 3 0 0 0,2 20 0 0 0,7-5 0 0 0,-11-5 0 0 0,-1-16 0 0 0,0 1 0 0 0,0 0 0 0 0,0-1 0 0 0,0 1 0 0 0,0-1 0 0 0,1 1 0 0 0,-1-1 0 0 0,1 1 0 0 0,0-1 0 0 0,0 3 0 0 0,5 4 0 0 0,-5-8 0 0 0,0 1 0 0 0,0-1 0 0 0,0 1 0 0 0,-1-1 0 0 0,1 1 0 0 0,0 0 0 0 0,-1-1 0 0 0,1 1 0 0 0,-1 0 0 0 0,1 0 0 0 0,-1-1 0 0 0,0 1 0 0 0,0 0 0 0 0,1 0 0 0 0,-1 32 11 0 0,-1-32-8 0 0,1-1-1 0 0,1 1 1 0 0,-1-1 0 0 0,0 1-1 0 0,0 0 1 0 0,0-1 0 0 0,1 1-1 0 0,-1-1 1 0 0,1 1 0 0 0,-1-1-3 0 0,12 13-64 0 0,-9-11-6 0 0,-3-3 9 0 0,0 0-47 0 0,0 0-89 0 0,2 3-216 0 0,13 9-387 0 0,-14-12 716 0 0,1 1 0 0 0,-1-1 1 0 0,1 0-1 0 0,-1 1 1 0 0,1-1-1 0 0,-1 0 0 0 0,1 0 1 0 0,-1 0-1 0 0,1 0 1 0 0,0 0 83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2.7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239 103 7800 0 0,'0'0'174'0'0,"0"0"29"0"0,0 0 13 0 0,0 0 35 0 0,0 0 119 0 0,0 0 57 0 0,0 0 12 0 0,0 0-9 0 0,0 0-36 0 0,-3 3-12 0 0,-8 8-4 0 0,8-5-18 0 0,3 19 249 0 0,0 1-111 0 0,0 1-97 0 0,0 1-86 0 0,0 6-33 0 0,0 0-84 0 0,0 5-43 0 0,0 18-13 0 0,0-48-107 0 0,1 0 1 0 0,1 0-1 0 0,-1 0 1 0 0,4 8-36 0 0,-3-9 24 0 0,0-1 1 0 0,-1 1-1 0 0,1 0 1 0 0,-1 7-25 0 0,-1 12 81 0 0,0-1-44 0 0,0 95-47 0 0,0-119 20 0 0,0-1 0 0 0,0 1 0 0 0,1 0 0 0 0,-1 0 0 0 0,1 0 1 0 0,-1 0-1 0 0,1 0 0 0 0,0 0 0 0 0,-1-1 0 0 0,1 1 0 0 0,0 0 1 0 0,0-1-1 0 0,0 1-10 0 0,1 0 10 0 0,-1-1 1 0 0,0 1 0 0 0,-1 0-1 0 0,1 0 1 0 0,0-1 0 0 0,0 1-1 0 0,-1 0 1 0 0,1 0 0 0 0,-1 0-1 0 0,0 0 1 0 0,1 0 0 0 0,-1 0-1 0 0,0 0-10 0 0,0-1-171 0 0,0 0 56 0 0,0 0 49 0 0,0 1 44 0 0,0 0 66 0 0,0 0 76 0 0,0 4 449 0 0,0-5-479 0 0,0 1-34 0 0,0-1-44 0 0,0 0-56 0 0,0 1-67 0 0,0-1-78 0 0,0 1-53 0 0,0-1-78 0 0,0 0-85 0 0,0 0-93 0 0,0 1-101 0 0,0-1-108 0 0,0 0-116 0 0,0 1-122 0 0,0-2-846 0 0,0 0-1014 0 0</inkml:trace>
  <inkml:trace contextRef="#ctx0" brushRef="#br0" timeOffset="902.11">0 495 6192 0 0,'0'0'133'0'0,"0"0"23"0"0,0 0 13 0 0,0 0 39 0 0,0 0 115 0 0,0 0 49 0 0,0 0 11 0 0,0 0 9 0 0,0 0 34 0 0,0 0 20 0 0,3 0 2 0 0,0 0-316 0 0,1 0 44 0 0,22 1 852 0 0,-18-2-780 0 0,-4 0-172 0 0,-1-1-40 0 0,6-3 160 0 0,2-1 21 0 0,3 3-62 0 0,-12 3-144 0 0,0 0 1 0 0,0 0 0 0 0,-1-1 0 0 0,1 1-1 0 0,0 0 1 0 0,-1-1 0 0 0,1 1-1 0 0,0-1 1 0 0,-1 0 0 0 0,1 1 0 0 0,-1-1-1 0 0,1 0 1 0 0,-1 0-12 0 0,13-6 64 0 0,15 1 16 0 0,-6-5-52 0 0,-10 7-5 0 0,-8 3-17 0 0,-1 0 0 0 0,0-1 0 0 0,0 1 0 0 0,1-1 0 0 0,-1 0-1 0 0,0 0 1 0 0,-1 0 0 0 0,2-1-6 0 0,-3 2 4 0 0,1-2 4 0 0,0 1 0 0 0,0 1 0 0 0,0-1 0 0 0,1 0 0 0 0,-1 1 0 0 0,2-1-8 0 0,20-1 98 0 0,-21 3-79 0 0,0-1 0 0 0,1 1 0 0 0,-1-1 0 0 0,0 0 1 0 0,0 0-1 0 0,1-1 0 0 0,-1 1 0 0 0,0-1 0 0 0,-1 0 1 0 0,4-1-20 0 0,9-2 71 0 0,-2 5-49 0 0,4-1-19 0 0,-3-6-3 0 0,-14 6 0 0 0,1 0 0 0 0,-1 0 0 0 0,1 1 0 0 0,-1-1 0 0 0,1 0 0 0 0,-1 1 0 0 0,1-1 0 0 0,0 1 0 0 0,-1-1 0 0 0,1 1 0 0 0,0 0 0 0 0,0 0 0 0 0,-1 0 0 0 0,71 0 0 0 0,-38 0 53 0 0,18 0-29 0 0,-26 0-78 0 0,-11 0-36 0 0,-1 0-57 0 0,-1 0-72 0 0,0 0-84 0 0,-6 0 186 0 0,-1 1 36 0 0,8 6-85 0 0,-9-4 82 0 0,1-1-39 0 0,0 0-57 0 0,1 0-76 0 0,-4 1 7 0 0,-3-3 238 0 0,3 3-66 0 0,6 3-28 0 0,-2-2-18 0 0,-1-3-45 0 0,0-1-98 0 0,-3 3-10 0 0,8 8-10 0 0,-8-5-2 0 0,-2 1 132 0 0,1 0 105 0 0,3 0 68 0 0,2 0 101 0 0,-5-4 166 0 0,1 0 32 0 0,9 8-23 0 0,-10-5-110 0 0,-2-2-130 0 0,0 16 252 0 0,-2-13-241 0 0,-10 7 202 0 0,9-8 43 0 0,3 15 133 0 0,0 6-192 0 0,0-12-250 0 0,0-13-39 0 0,0-2-60 0 0,0 0-64 0 0,0 0-99 0 0,0 0-114 0 0,0 0-103 0 0,0 0 63 0 0,0 0-39 0 0,0 0-539 0 0,0 0-430 0 0,0 0-818 0 0</inkml:trace>
  <inkml:trace contextRef="#ctx0" brushRef="#br0" timeOffset="1179.86">614 86 8984 0 0,'-3'-3'200'0'0,"-8"-8"33"0"0,8 8 15 0 0,0 0-36 0 0,-1-1-179 0 0,-3-6-23 0 0,4 0 7 0 0,3 6 46 0 0,0 1 67 0 0,0 3 149 0 0,3-3 249 0 0,8-8 15 0 0,-8 8-227 0 0,-3 3-136 0 0,0 0-41 0 0,3-3 15 0 0,8-8 49 0 0,-5 8-13 0 0,-4 3-316 0 0,0 0 57 0 0,1 0 50 0 0,-1 0 41 0 0,3 0 112 0 0,8 0 333 0 0,-9 0-371 0 0,0 0-61 0 0,-2 0-52 0 0,1 0-35 0 0,-1 0-38 0 0,1 0-44 0 0,0 0-64 0 0,-1 0-61 0 0,1 0-67 0 0,0 0-73 0 0,0 0-79 0 0,0 0-84 0 0,0 0-91 0 0,0 0-96 0 0,2 0-806 0 0,4 0-879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20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309 120 7512 0 0,'0'0'166'0'0,"0"0"29"0"0,-3-3 13 0 0,-11-8-29 0 0,-3 8-142 0 0,16 3-37 0 0,0 0 0 0 0,0 0 0 0 0,0 0 0 0 0,0 0 0 0 0,0 0 0 0 0,1 0 0 0 0,-1 0-1 0 0,0 0 1 0 0,0-1 0 0 0,0 1 0 0 0,0 0 0 0 0,0-1 0 0 0,0 1 0 0 0,1-1 0 0 0,-1 1 0 0 0,-4-7 20 0 0,3 4 38 0 0,0 1 34 0 0,-2 0 33 0 0,-3 2 34 0 0,-6 0 193 0 0,-11 0 367 0 0,15 0-419 0 0,-1 0 92 0 0,-3 0 101 0 0,-1 2-178 0 0,3 4-76 0 0,9-5-209 0 0,1 0-1 0 0,-1 0 1 0 0,0 0 0 0 0,0 0 0 0 0,1 0-1 0 0,-1-1 1 0 0,0 1 0 0 0,0-1-1 0 0,0 1 1 0 0,0-1 0 0 0,0 0 0 0 0,0 1-1 0 0,0-1-29 0 0,0 0 24 0 0,1 0-1 0 0,-1 0 1 0 0,0 1 0 0 0,0-1-1 0 0,0 1 1 0 0,1-1-1 0 0,-1 1 1 0 0,0 0 0 0 0,-1 0-24 0 0,-16 12 169 0 0,3 4-46 0 0,5-1-50 0 0,-4 19 8 0 0,11-25-50 0 0,0 1 0 0 0,-1-1 0 0 0,-4 6-31 0 0,7-12 6 0 0,-1 0 0 0 0,1-1 1 0 0,0 1-1 0 0,0 0 0 0 0,1 0 0 0 0,-1 1 0 0 0,1-1 0 0 0,0 0 0 0 0,0 0 0 0 0,1 1 0 0 0,-1-1 0 0 0,1 0 0 0 0,0 1 0 0 0,0-1 0 0 0,0 1 0 0 0,1 0-6 0 0,-1 14 41 0 0,0-15-37 0 0,0-1 0 0 0,1 0 0 0 0,-1 1 1 0 0,1-1-1 0 0,0 0 0 0 0,-1 1 1 0 0,2 1-5 0 0,7 14 48 0 0,-7-16-39 0 0,-1 0-1 0 0,1 0 1 0 0,-1-1-1 0 0,1 1 1 0 0,0-1-1 0 0,0 0 1 0 0,0 1 0 0 0,1-1-1 0 0,-1 0 1 0 0,0 0-1 0 0,1 0 1 0 0,0-1-1 0 0,0 1-8 0 0,21 18 117 0 0,-20-17-96 0 0,-1 0-1 0 0,1 0 1 0 0,0-1 0 0 0,0 1-1 0 0,0-1 1 0 0,1 1 0 0 0,-1-1-1 0 0,0-1 1 0 0,1 1-1 0 0,-1-1 1 0 0,1 1 0 0 0,0-1-21 0 0,35 4 154 0 0,-13-4-2 0 0,-22-1-133 0 0,43-2 160 0 0,-44 1-162 0 0,1 0 0 0 0,-1 0 0 0 0,0 0 0 0 0,1 0 0 0 0,-1-1 0 0 0,0 1 0 0 0,0-1 0 0 0,0 0 1 0 0,2-1-18 0 0,-3 1 12 0 0,1-1 18 0 0,0 0 0 0 0,0 1 0 0 0,1-1 0 0 0,-1 1 0 0 0,0 1 0 0 0,1-1 0 0 0,2 0-30 0 0,-3 0 18 0 0,0 1 0 0 0,1-1 0 0 0,-1 0 0 0 0,0-1 0 0 0,0 1 0 0 0,0-1-18 0 0,-1 1 15 0 0,-1 0-1 0 0,1 0 1 0 0,-1 0-1 0 0,0-1 1 0 0,1 1-1 0 0,-1-1 1 0 0,0 0-15 0 0,6-10 45 0 0,-4 7-5 0 0,0-1 0 0 0,0 1 1 0 0,1 0-1 0 0,4-5-40 0 0,-7 10 13 0 0,-1-1-1 0 0,1 0 0 0 0,-1 0 0 0 0,1 0 1 0 0,-1 0-1 0 0,0-1 0 0 0,0 1 0 0 0,0 0 1 0 0,0 0-1 0 0,0-1 0 0 0,0 1 1 0 0,-1-1-1 0 0,1 1 0 0 0,-1-2-12 0 0,1-20 87 0 0,-1 17-72 0 0,1-14 79 0 0,-1 14-79 0 0,0 0 1 0 0,0 0-1 0 0,0 0 0 0 0,-1-1-15 0 0,-6-11 33 0 0,-3 7 21 0 0,-4-5 5 0 0,13 14-58 0 0,-1 0-1 0 0,0 1 1 0 0,1-1 0 0 0,-1 1 0 0 0,0-1 0 0 0,0 1-1 0 0,0 0 1 0 0,-1 0 0 0 0,1 0 0 0 0,0 0-1 0 0,-1 0 1 0 0,1 0 0 0 0,-1 0-1 0 0,-22-17 11 0 0,19 13 5 0 0,-4-4-8 0 0,0 2-35 0 0,-1 1-44 0 0,-6 1-51 0 0,15 5 36 0 0,-1 0 40 0 0,-3-2 37 0 0,2 1 2 0 0,1 1-30 0 0,1 0-25 0 0,-1 0-40 0 0,1 1-17 0 0,0-1-39 0 0,0 0-41 0 0,0 1-47 0 0,0-1 1 0 0,0 1-39 0 0,0-1-42 0 0,0 1-44 0 0,0 0-48 0 0,-1 0-50 0 0,1 0-53 0 0,0 0-56 0 0,-5 0-1232 0 0,-3 0-1028 0 0</inkml:trace>
  <inkml:trace contextRef="#ctx0" brushRef="#br0" timeOffset="558.1">633 137 5848 0 0,'0'0'168'0'0,"0"3"-3"0"0,3 11-130 0 0,4-5-14 0 0,-3-4 54 0 0,-2-3 81 0 0,-1 2 178 0 0,2 7 188 0 0,3 0-86 0 0,-1-2-100 0 0,0 1 72 0 0,0 0-51 0 0,5 7 32 0 0,-6-10-274 0 0,1 2 43 0 0,8 26 490 0 0,-8-20-401 0 0,-3-6-132 0 0,0-2-36 0 0,1 6 56 0 0,4 10 161 0 0,3-5-61 0 0,-7-12-160 0 0,0 0-1 0 0,-1 0 1 0 0,1 0 0 0 0,-1 0-1 0 0,-1 0 1 0 0,2 6-75 0 0,5 19 258 0 0,1-13-124 0 0,4 6 96 0 0,-7-1-63 0 0,-5-18-129 0 0,1 0 0 0 0,-1 0 0 0 0,1-1 0 0 0,0 1 0 0 0,0 0 0 0 0,0-1 0 0 0,1 1-38 0 0,-1-2 26 0 0,8 13 175 0 0,-2 5 71 0 0,4 0-76 0 0,1 0 24 0 0,-12-19-188 0 0,0 0-1 0 0,0 0 1 0 0,0 1 0 0 0,-1-1-1 0 0,1 0 1 0 0,-1 0 0 0 0,1 1-1 0 0,-1-1 1 0 0,0 1-32 0 0,2 9 135 0 0,4 1-25 0 0,-1-5-23 0 0,-3-2 6 0 0,0 1 20 0 0,-2 1 40 0 0,0 4 7 0 0,0-12-158 0 0,0 0 1 0 0,0 0 0 0 0,0 0 0 0 0,0 0 0 0 0,0 0-1 0 0,0 0 1 0 0,0 0 0 0 0,0 0 0 0 0,0 0 0 0 0,0 1-1 0 0,0-1 1 0 0,0 0 0 0 0,0 0 0 0 0,0 0 0 0 0,0 0-1 0 0,0 0 1 0 0,0 0 0 0 0,0 0 0 0 0,0 0 0 0 0,0 0-1 0 0,0 1 1 0 0,0-1 0 0 0,0 0 0 0 0,0 0 0 0 0,1 0 0 0 0,-1 0-1 0 0,0 0 1 0 0,0 0 0 0 0,0 0 0 0 0,0 0 0 0 0,0 0-1 0 0,0 0 1 0 0,0 0 0 0 0,0 0 0 0 0,0 0 0 0 0,0 0-1 0 0,0 1 1 0 0,0-1 0 0 0,1 0 0 0 0,-1 0 0 0 0,0 0-1 0 0,0 0 1 0 0,0 0 0 0 0,0 0 0 0 0,0 0 0 0 0,0 0-1 0 0,0 0 1 0 0,0 0 0 0 0,0 0 0 0 0,1 0 0 0 0,-1 0-1 0 0,0 0 1 0 0,0 0 0 0 0,0 0 0 0 0,0 0 0 0 0,0 0 0 0 0,0-1-3 0 0,12 1 160 0 0,-10 0-2 0 0,-2 0-4 0 0,0 0-2 0 0,0 0-7 0 0,-2 0-28 0 0,0 0-103 0 0,0 0 1 0 0,0 0-1 0 0,0-1 0 0 0,1 1 0 0 0,-1-1 1 0 0,0 0-1 0 0,0 0 0 0 0,1 1 0 0 0,-1-1 1 0 0,1 0-1 0 0,-2-1-14 0 0,-7-4 53 0 0,5 4-25 0 0,4 1-22 0 0,1 1-1 0 0,-1 0 1 0 0,0 0 0 0 0,1-1 0 0 0,-1 1 0 0 0,0-1 0 0 0,1 1-1 0 0,-1 0 1 0 0,0-1 0 0 0,1 1 0 0 0,-1-1 0 0 0,1 1 0 0 0,-1-1-1 0 0,1 0 1 0 0,-1 1 0 0 0,1-1 0 0 0,0 0 0 0 0,-1 1 0 0 0,1-1-1 0 0,0 0 1 0 0,-1 1 0 0 0,1-1-6 0 0,-3-5 18 0 0,0 2 2 0 0,0-1-1 0 0,0 0 1 0 0,-1 1-1 0 0,0 0 1 0 0,0 0 0 0 0,0 0-1 0 0,-2-1-19 0 0,-12-12 46 0 0,2-2-35 0 0,8 3-10 0 0,-3-13 43 0 0,-4-8-7 0 0,8 20-12 0 0,1 0-1 0 0,1 0 1 0 0,1 0 0 0 0,-2-16-25 0 0,3 17 21 0 0,1 5-18 0 0,1 0 1 0 0,0-1-1 0 0,1 1 0 0 0,0-10-3 0 0,1 2 0 0 0,-1 8-7 0 0,1 1 0 0 0,0-1 0 0 0,1 1 0 0 0,0-1 0 0 0,1-1 7 0 0,2-8-18 0 0,0-8-4 0 0,-4 20 2 0 0,1 1 1 0 0,-1 0-1 0 0,1-1 1 0 0,1 1-1 0 0,0-1 20 0 0,17-27-153 0 0,6-5-15 0 0,-1 0 32 0 0,-21 35 108 0 0,1-1 1 0 0,-1 1-1 0 0,1 0 1 0 0,3-2 27 0 0,0-2-35 0 0,12-8-39 0 0,-17 15 67 0 0,0 0 0 0 0,0 1 0 0 0,0-1 0 0 0,0 0 0 0 0,0 1 0 0 0,1-1 0 0 0,-1 1 0 0 0,0 0-1 0 0,1 0 1 0 0,-1 1 0 0 0,1-1 0 0 0,-1 1 0 0 0,3-1 7 0 0,14 4-66 0 0,-14-1 46 0 0,1 0 4 0 0,-1 0 0 0 0,1 0 0 0 0,-1 1 0 0 0,0 0 0 0 0,0 0 1 0 0,0 1-1 0 0,0-1 0 0 0,4 4 16 0 0,4 7-24 0 0,-9-10 7 0 0,0 1 0 0 0,0 0 0 0 0,0 0 0 0 0,0 0 0 0 0,-1 1 1 0 0,1 2 16 0 0,0 3-30 0 0,-4-9 25 0 0,0 1-1 0 0,0-1 0 0 0,1 1 1 0 0,-1-1-1 0 0,1 0 1 0 0,-1 0-1 0 0,1 1 0 0 0,0-1 1 0 0,0 0 5 0 0,0 0 0 0 0,-1 0 0 0 0,1 0 0 0 0,-1 0 0 0 0,1 0 0 0 0,-1 0 0 0 0,0 0 0 0 0,0 1 0 0 0,0-1 0 0 0,0 0 0 0 0,0 1 0 0 0,0-1 0 0 0,-1 1 0 0 0,1-1 0 0 0,-1 1 0 0 0,4 11-11 0 0,3 0-18 0 0,-6-12 27 0 0,0-1 0 0 0,-1 1 1 0 0,1-1-1 0 0,0 1 0 0 0,0-1 0 0 0,-1 1 0 0 0,1 0 0 0 0,-1-1 0 0 0,0 1 0 0 0,1 0 0 0 0,-1-1 0 0 0,0 1 1 0 0,0 0 1 0 0,1 11 0 0 0,-1-10 0 0 0,0 1 0 0 0,1-1 0 0 0,-1 1 0 0 0,-1-1 0 0 0,1 1 0 0 0,0-1 0 0 0,-1 0 0 0 0,0 1 0 0 0,0-1 0 0 0,0 1 0 0 0,-16 30 0 0 0,3-17 12 0 0,6-8 12 0 0,5-6-15 0 0,-1 1-1 0 0,1-1 1 0 0,-1 1-1 0 0,0-1 1 0 0,0 0 0 0 0,0 0-9 0 0,-17 7 73 0 0,8-3-54 0 0,11-7-14 0 0,0 1 0 0 0,0 0 0 0 0,0-1 0 0 0,0 0 0 0 0,0 1 0 0 0,0-1 0 0 0,0 0 0 0 0,0 0 0 0 0,-1 0 0 0 0,1 0 0 0 0,-1-1-5 0 0,1 1 2 0 0,0 0-1 0 0,0 0 1 0 0,0 0-1 0 0,0 0 1 0 0,0 0-1 0 0,0 0 1 0 0,0 1-1 0 0,0-1 1 0 0,0 1-1 0 0,0-1 1 0 0,-1 1-2 0 0,-6 4 23 0 0,7-3-20 0 0,1-1-1 0 0,-1 0 1 0 0,1-1-1 0 0,-1 1 1 0 0,1 0 0 0 0,-1 0-1 0 0,0-1 1 0 0,0 1-1 0 0,1-1 1 0 0,-1 1 0 0 0,0-1-1 0 0,0 0 1 0 0,1 0 0 0 0,-2 0-3 0 0,2 0-185 0 0,-1 0 73 0 0,1 0 61 0 0,-1 0 51 0 0,1 0 51 0 0,-1 0 38 0 0,-2 0 307 0 0,1 0-263 0 0,2 0-87 0 0,0 0-35 0 0,0 0-38 0 0,-1 0-39 0 0,1 0-46 0 0,0 0-51 0 0,0 0-75 0 0,-1 0-73 0 0,0 0-78 0 0,1 0-87 0 0,-1 0-93 0 0,0 0-100 0 0,1 0-107 0 0,-1 0-114 0 0,-3 0-994 0 0,-5 0-1068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19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52 171 5328 0 0,'0'3'116'0'0,"0"1"-72"0"0,0-2-22 0 0,0 0-1 0 0,-1 0 0 0 0,1 0 1 0 0,1 0-1 0 0,-1 0 0 0 0,0 0 0 0 0,0-1 1 0 0,1 1-1 0 0,-1 0 0 0 0,1 0 0 0 0,0 1-21 0 0,6 2 85 0 0,-2-1-31 0 0,-3 7-35 0 0,-2-8-20 0 0,0 0 0 0 0,0-1 0 0 0,1 1 0 0 0,-1-1-1 0 0,1 1 1 0 0,-1 0 0 0 0,1-1 0 0 0,0 1 0 0 0,0-1 0 0 0,0 0 0 0 0,0 1 0 0 0,1-1 0 0 0,-1 0 0 0 0,0 0 0 0 0,1 1 0 0 0,0-1 1 0 0,7 11 25 0 0,-2 3 44 0 0,-3-2 86 0 0,-2-6-13 0 0,1 1 34 0 0,8 11 268 0 0,-1-1-108 0 0,-1 14 208 0 0,-1-4-87 0 0,-1-10-180 0 0,-1-7-5 0 0,-1 1 1 0 0,-1-1 0 0 0,0 1 0 0 0,0 7-273 0 0,2 5 412 0 0,2 2 79 0 0,-3-13-312 0 0,5 12 226 0 0,-1 0-12 0 0,-4-12-234 0 0,-2 6 115 0 0,-1-1-40 0 0,1-10-177 0 0,3 8 89 0 0,-3-3 3 0 0,-1-1 25 0 0,-1 3 56 0 0,-1-2-44 0 0,0 27 338 0 0,0-17-276 0 0,0-12-159 0 0,0 0-34 0 0,0 4-44 0 0,0-2-89 0 0,0-12 87 0 0,-1 0-1 0 0,1 0 1 0 0,0-1-1 0 0,0 1 1 0 0,-1 0-1 0 0,1 0 1 0 0,-1-1 0 0 0,0 1-1 0 0,1 0 1 0 0,-1-1-1 0 0,0 1 1 0 0,0-1 0 0 0,0 1-1 0 0,0-1 1 0 0,0 1-1 0 0,0-1 1 0 0,-1 1 0 0 0,0-1-9 0 0,-3 2 88 0 0,-7-3-3 0 0,10 0-10 0 0,2 0-3 0 0,-3 0 0 0 0,2 0-70 0 0,1 0 0 0 0,-1 0 0 0 0,1 0 0 0 0,-1 0 0 0 0,1 0 1 0 0,-1 0-1 0 0,1 0 0 0 0,0 0 0 0 0,-1 0 0 0 0,1 0 0 0 0,-1 0 1 0 0,1 0-1 0 0,-1-1 0 0 0,1 1 0 0 0,0 0 0 0 0,-1 0 1 0 0,1 0-1 0 0,-1-1 0 0 0,1 1 0 0 0,0 0 0 0 0,-1-1 0 0 0,1 1 1 0 0,0 0-1 0 0,-1-1 0 0 0,1 1 0 0 0,0 0 0 0 0,0-1 0 0 0,-1 1 1 0 0,1-1-1 0 0,0 1 0 0 0,0-1-2 0 0,-5-6-10 0 0,-2 2-32 0 0,6 5 39 0 0,1 0 0 0 0,-1 0 0 0 0,1-1 0 0 0,-1 1 0 0 0,1 0 0 0 0,-1-1 0 0 0,1 1 0 0 0,0 0 0 0 0,-1-1 0 0 0,1 1 0 0 0,-1-1 0 0 0,1 1 0 0 0,0-1 0 0 0,0 1 0 0 0,-1 0 0 0 0,1-1 0 0 0,0 1 0 0 0,0-1 0 0 0,-1 1 0 0 0,1-1 0 0 0,0 0 0 0 0,0 1 0 0 0,0-1 0 0 0,0 1 0 0 0,0-1 0 0 0,0 1 0 0 0,0-1 0 0 0,0 1 0 0 0,0-1 1 0 0,0 1-1 0 0,0-1 0 0 0,0 0 3 0 0,0-6-14 0 0,0 0-53 0 0,0 1-45 0 0,0-1-37 0 0,0-5-189 0 0,0-17-566 0 0,0 12 360 0 0</inkml:trace>
  <inkml:trace contextRef="#ctx0" brushRef="#br0" timeOffset="263.4">1 103 6296 0 0,'0'0'184'0'0,"0"-3"-6"0"0,0 2-174 0 0,0-1-1 0 0,0 1 1 0 0,0 0-1 0 0,1-1 1 0 0,-1 1-1 0 0,0 0 1 0 0,1-1-1 0 0,-1 1 1 0 0,1 0-1 0 0,-1 0 1 0 0,1-1-1 0 0,0 1 1 0 0,0 0-4 0 0,0 0-1 0 0,0-1 1 0 0,0 1 0 0 0,0 0-1 0 0,0 0 1 0 0,0 1 0 0 0,0-1-1 0 0,0 0 1 0 0,1 0-1 0 0,-1 0 1 0 0,0 1 0 0 0,0-1-1 0 0,1 1 1 0 0,-1-1-1 0 0,1 1 1 0 0,-1 0 0 0 0,0-1-1 0 0,1 1 1 0 0,-1 0 0 0 0,1 0-1 0 0,-1 0 1 0 0,1 0 0 0 0,7-1 16 0 0,-2-1 35 0 0,-1-2 34 0 0,0 0 39 0 0,3-2 57 0 0,2-2 20 0 0,8-4 136 0 0,-10 6-124 0 0,0 1 43 0 0,-2 1-32 0 0,0 1-39 0 0,5-2 93 0 0,-1 1-89 0 0,17 0 178 0 0,-17 4-213 0 0,1 0 49 0 0,12 0 66 0 0,2 2-44 0 0,-1 3-72 0 0,-3 5-96 0 0,-4 4 14 0 0,4 8-29 0 0,-8-7-6 0 0,-9-9-32 0 0,0 0 0 0 0,0 0 1 0 0,-1 0-1 0 0,3 6-4 0 0,1 0 30 0 0,-5-8 6 0 0,-1 0 0 0 0,0 0 1 0 0,0 0-1 0 0,0 0 0 0 0,-1 0 1 0 0,1 0-1 0 0,-1 1 0 0 0,0 0-36 0 0,3 8 98 0 0,3 1 31 0 0,-6-13-109 0 0,0 1 0 0 0,-1 0 0 0 0,1-1 0 0 0,0 1-1 0 0,0 0 1 0 0,-1-1 0 0 0,1 1 0 0 0,-1 0 0 0 0,1 0 0 0 0,-1-1 0 0 0,0 1 0 0 0,0 0 0 0 0,0 0 0 0 0,0 0-20 0 0,0-2 1 0 0,0 56 273 0 0,0-30-93 0 0,0-24-166 0 0,0 0 1 0 0,0 0 0 0 0,0-1 0 0 0,-1 1 0 0 0,1 0 0 0 0,-1-1 0 0 0,1 1-1 0 0,-1 0 1 0 0,0-1 0 0 0,1 1 0 0 0,-1-1 0 0 0,0 1 0 0 0,0-1-16 0 0,-6 13 115 0 0,6 4-4 0 0,0 0 14 0 0,-3-5 6 0 0,3-10-102 0 0,-1-1 0 0 0,0 1 0 0 0,0-1 0 0 0,-1 1 0 0 0,1-1 1 0 0,0 1-1 0 0,-1-1 0 0 0,1 0 0 0 0,-1 0 0 0 0,0-1 1 0 0,0 1-1 0 0,0 0 0 0 0,0-1 0 0 0,0 0 0 0 0,-1 1-29 0 0,-3 2 83 0 0,6-4-72 0 0,0 1 0 0 0,0 0 0 0 0,0-1 0 0 0,0 1 0 0 0,0 0 0 0 0,0 0 0 0 0,0 0 0 0 0,1 0 0 0 0,-1 0 0 0 0,0 0 0 0 0,1 0 0 0 0,-1 0 0 0 0,1 0 0 0 0,-1 0 0 0 0,1 0 0 0 0,-1 1-11 0 0,-6 10 153 0 0,-7-6-21 0 0,0 5-17 0 0,8-8-3 0 0,2-3-75 0 0,-2 0 6 0 0,-15 0 57 0 0,-13 0-31 0 0,30 0-111 0 0,1 0 33 0 0,-8 0 14 0 0,8 0-35 0 0,0 0-35 0 0,1 0-25 0 0,0-1-39 0 0,0 0-47 0 0,0 0-53 0 0,1 0-37 0 0,1 0-50 0 0,-1-1-46 0 0,1 0-40 0 0,-2-1-495 0 0,1 1-91 0 0,-4 0-695 0 0,-5 1-959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3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6056 0 0,'0'0'176'0'0,"0"-3"-4"0"0,0-3-116 0 0,0 1 26 0 0,0 3 85 0 0,0 2 194 0 0,0 0 330 0 0,0 0 21 0 0,0 0-20 0 0,0 0-111 0 0,0 0-49 0 0,0 0-10 0 0,0 0-14 0 0,0 0-50 0 0,0 0-18 0 0,0 0-6 0 0,0 0-26 0 0,0 0-100 0 0,0 0-42 0 0,0 0-8 0 0,0 0-2 0 0,3 2-2 0 0,7 13 12 0 0,-7-3-34 0 0,-1-7 6 0 0,9 9-23 0 0,-8 1-38 0 0,-3-13-158 0 0,0-1 0 0 0,0 1 1 0 0,0-1-1 0 0,1 1 0 0 0,-1-1 0 0 0,0 1 0 0 0,1-1 0 0 0,-1 1 0 0 0,1-1 0 0 0,0 1 0 0 0,0-1 0 0 0,-1 1 1 0 0,1-1-20 0 0,6 12 114 0 0,-2 13 35 0 0,1-10-53 0 0,-5-13-74 0 0,0 0 1 0 0,1 1-1 0 0,-2-1 0 0 0,1 0 0 0 0,0 1 0 0 0,0-1 0 0 0,-1 1 1 0 0,0 1-23 0 0,2 12 112 0 0,4 1-20 0 0,-1-3-25 0 0,-4-10-32 0 0,0 1-1 0 0,0-1 0 0 0,-1 1 1 0 0,0 4-35 0 0,3 21 134 0 0,1-15-65 0 0,-2-9-32 0 0,0-1-1 0 0,0 1 1 0 0,-1 0-1 0 0,0-1 1 0 0,-1 1-1 0 0,1 0-36 0 0,-1 0 38 0 0,1-1 0 0 0,0 1 0 0 0,0 0 0 0 0,0 0 0 0 0,1-1 0 0 0,0 1-38 0 0,3 9 76 0 0,0 16 76 0 0,0-16-75 0 0,-3-10-39 0 0,0 1 0 0 0,-1 0 0 0 0,0-1 0 0 0,0 1 0 0 0,0 0-1 0 0,-1 0-37 0 0,0 8 74 0 0,0-7-27 0 0,0-1-1 0 0,0 1 0 0 0,0 0 0 0 0,1 0 1 0 0,1 1-47 0 0,-1-6 17 0 0,2 10 60 0 0,0 0 1 0 0,0 0-1 0 0,-2 0 0 0 0,1 8-77 0 0,-2 58 386 0 0,0 31 79 0 0,1-94-388 0 0,5 0-14 0 0,-2 0-7 0 0,-9-3 0 0 0,2-5-23 0 0,1 3 4 0 0,0 0 0 0 0,1 1 0 0 0,1-1 0 0 0,0 1 0 0 0,1 9-37 0 0,0 9 79 0 0,0-18-70 0 0,-1 4 30 0 0,-14 19 77 0 0,11-22-25 0 0,3-13-89 0 0,0 0-1 0 0,0 0 1 0 0,0 0-1 0 0,0 0 1 0 0,0 0-1 0 0,0 0 1 0 0,1 0-1 0 0,-1 1 1 0 0,0-1-1 0 0,0 0 1 0 0,0 0 0 0 0,0 0-1 0 0,0 0 1 0 0,0 0-1 0 0,-1 0 1 0 0,1 0-1 0 0,0 0 1 0 0,0 0-1 0 0,0 0 1 0 0,0 1-1 0 0,0-1 1 0 0,0 0 0 0 0,0 0-1 0 0,0 0 1 0 0,0 0-1 0 0,0 0 1 0 0,0 0-1 0 0,0 0 1 0 0,0 0-1 0 0,0 0 1 0 0,0 0-1 0 0,0 0 1 0 0,0 0 0 0 0,0 0-1 0 0,0 0 1 0 0,-1 0-1 0 0,1 0 1 0 0,0 1-1 0 0,0-1 1 0 0,0 0-1 0 0,0 0 1 0 0,0 0-1 0 0,0 0 1 0 0,0 0-1 0 0,0 0 1 0 0,0 0 0 0 0,0 0-1 0 0,-1 0 1 0 0,1 0-1 0 0,0 0 1 0 0,0 0-1 0 0,0 0 1 0 0,0 0-1 0 0,0 0 1 0 0,0 0-1 0 0,0-1 1 0 0,0 1-2 0 0,-17 0 75 0 0,11 0-75 0 0,2 0-7 0 0,2 0-28 0 0,-1-2-49 0 0,-1-2-32 0 0,-2-3-118 0 0,3 5-214 0 0,3 2 244 0 0,0 0-40 0 0,0 0-80 0 0,0 0 109 0 0,0 0-42 0 0,0 0-45 0 0,0 0-43 0 0,0 0-39 0 0,0-1-36 0 0,0 1-267 0 0,-1 0-58 0 0,0-1-47 0 0,0 0-33 0 0,-1-1-485 0 0,-1-1-39 0 0,-5-5-1885 0 0</inkml:trace>
  <inkml:trace contextRef="#ctx0" brushRef="#br0" timeOffset="541.83">16 111 4744 0 0,'0'0'135'0'0,"0"0"-24"0"0,-2 0 16 0 0,-2 0 66 0 0,-3 0 183 0 0,5 0 332 0 0,2 0 27 0 0,0 0-28 0 0,0 0-468 0 0,0 0 78 0 0,0 0 171 0 0,0 0-10 0 0,2 0-24 0 0,0 0-369 0 0,2 0 3 0 0,-2 0-3 0 0,0 0 74 0 0,0 0-38 0 0,-1 0 33 0 0,-1 0 166 0 0,3-2 0 0 0,11-9 21 0 0,1 9-42 0 0,-6 1-140 0 0,-2 0-40 0 0,0-1-17 0 0,1-2 0 0 0,8-3 65 0 0,0 6 45 0 0,0-1-32 0 0,-1-4-53 0 0,1 0-5 0 0,3 4 54 0 0,-12 1-114 0 0,1 1-1 0 0,-1-2 1 0 0,0 1-1 0 0,7-3-61 0 0,-6 2 62 0 0,0 0 0 0 0,0 1 0 0 0,0-1 0 0 0,9 1-62 0 0,12 0 141 0 0,23 1-4 0 0,-43 0-117 0 0,1 0 0 0 0,-1 1 0 0 0,8 2-20 0 0,-1 2 25 0 0,-13-3-22 0 0,0-1 1 0 0,0 0-1 0 0,0 0 0 0 0,0 0 0 0 0,0 0 0 0 0,0-1 0 0 0,1 1 0 0 0,-1-1 1 0 0,0 0-4 0 0,1 0 0 0 0,-1 0 0 0 0,0 1 0 0 0,0-1 0 0 0,1 1 0 0 0,-1 0 0 0 0,0 0 0 0 0,0 0 0 0 0,0 0 0 0 0,2 2 0 0 0,6 1 0 0 0,-4-1 0 0 0,1 0 0 0 0,-1 1 0 0 0,0-1 0 0 0,3 3 0 0 0,14 7 0 0 0,-18-11 0 0 0,1 1 0 0 0,-1 1 0 0 0,0-1 0 0 0,-1 1 0 0 0,1 0 0 0 0,-1 0 0 0 0,1 0 0 0 0,-1 1 1 0 0,0 0-1 0 0,-1 0 0 0 0,1 1 0 0 0,11 10 11 0 0,-13-12 0 0 0,-1-1 0 0 0,1 1 0 0 0,-1 0 1 0 0,1 0-1 0 0,1 3-11 0 0,8 12 16 0 0,-7-11 32 0 0,7 24 3 0 0,-11-30-40 0 0,-1 1 0 0 0,1 0-1 0 0,-1-1 1 0 0,0 1 0 0 0,1 0 0 0 0,-1 0 0 0 0,0-1 0 0 0,-1 1 0 0 0,1 0 0 0 0,0-1 0 0 0,-1 1 0 0 0,1 0 0 0 0,-1-1 0 0 0,-1 3-11 0 0,-9 8 82 0 0,9-12-69 0 0,1 1 0 0 0,-1 0 0 0 0,0 0 0 0 0,1 0 0 0 0,0 0 0 0 0,-1 0 0 0 0,1 0 1 0 0,0 0-1 0 0,-1 2-13 0 0,-1 9 50 0 0,2-11-39 0 0,1 0 0 0 0,-1 1 0 0 0,1-1 0 0 0,-1 0 0 0 0,0 0 1 0 0,0 1-1 0 0,0-1 0 0 0,0 0 0 0 0,0 0 0 0 0,0 0 1 0 0,-1 0-1 0 0,1 0 0 0 0,-1 0 0 0 0,1-1-11 0 0,-1 1 12 0 0,1 0 0 0 0,-1-1 1 0 0,1 1-1 0 0,0 0 0 0 0,0 0 0 0 0,0-1 0 0 0,0 1 0 0 0,-1 1-12 0 0,-7 15 97 0 0,-8 2-27 0 0,-19 16 113 0 0,15-16-60 0 0,16-16-97 0 0,0 1 0 0 0,0-1 1 0 0,0 0-1 0 0,-1-1 1 0 0,0 1-27 0 0,1-1 23 0 0,-1 1 0 0 0,1-1 0 0 0,0 1 0 0 0,0 1 1 0 0,0-1-24 0 0,-1 1 28 0 0,1 0 0 0 0,-1-1 0 0 0,0 0 0 0 0,-5 3-28 0 0,0 0 32 0 0,3-2-3 0 0,0-1 1 0 0,-1 0-1 0 0,-3 1-29 0 0,-14 8 50 0 0,23-10-41 0 0,-1-1 1 0 0,1 0-1 0 0,-1 0 0 0 0,0-1 0 0 0,-3 2-9 0 0,2-2 33 0 0,0 0 0 0 0,-1 0 0 0 0,1-1-1 0 0,0 0 1 0 0,-6 0-33 0 0,7 0 12 0 0,-28 0 108 0 0,18 0-100 0 0,-5 0-63 0 0,-8 0-100 0 0,25 0 109 0 0,2 0-42 0 0,0 0-28 0 0,0 0-95 0 0,0 0-160 0 0,-1 0 199 0 0,1 0-32 0 0,-1-1-64 0 0,1 0 86 0 0,-1 1-33 0 0,0-2-153 0 0,-1 1-67 0 0,1-1-59 0 0,-1 0-50 0 0,-1 0-323 0 0,1 0-61 0 0,0 0-905 0 0,2 1-1027 0 0</inkml:trace>
  <inkml:trace contextRef="#ctx0" brushRef="#br0" timeOffset="1154.5">758 458 9256 0 0,'0'0'266'0'0,"2"0"1"0"0,3 0-138 0 0,-1 0-42 0 0,2 0-12 0 0,1 0-159 0 0,-6 0 126 0 0,-1 0 62 0 0,1 0 85 0 0,1 0 104 0 0,-1 0-101 0 0,0 0 33 0 0,1 0 36 0 0,0 0 38 0 0,3 1-163 0 0,6 3 357 0 0,-6-1-317 0 0,-2 1-80 0 0,-1 0-86 0 0,4 9 275 0 0,4-7 23 0 0,-4 4-11 0 0,4 11 45 0 0,-5 5-38 0 0,8 1 35 0 0,0-1-38 0 0,-7 3-97 0 0,0-9-60 0 0,6 13 177 0 0,-8-20-201 0 0,0-3-37 0 0,0 3 63 0 0,0-2-54 0 0,4 12 60 0 0,-4-3 5 0 0,-5 6-11 0 0,1-22-124 0 0,-1-1 0 0 0,1 0 0 0 0,0 1-1 0 0,0-1 1 0 0,1 1 0 0 0,-1-1 0 0 0,1 1-1 0 0,0 1-21 0 0,5 9 93 0 0,-5-13-79 0 0,0 0-1 0 0,0 1 1 0 0,0-1-1 0 0,-1 1 1 0 0,1-1-1 0 0,-1 1 1 0 0,1-1-1 0 0,-1 1 1 0 0,1-1-1 0 0,-1 1 1 0 0,0-1-1 0 0,0 1 0 0 0,0 0-13 0 0,0-1 15 0 0,0 1 0 0 0,1 0 0 0 0,-1 0 0 0 0,0-1 0 0 0,1 1-1 0 0,-1 0 1 0 0,1 0 0 0 0,-1-1 0 0 0,1 1 0 0 0,0 0 0 0 0,0-1-1 0 0,0 1 1 0 0,0-1-15 0 0,5 12 139 0 0,-4-2 21 0 0,-2 1 14 0 0,0 9 206 0 0,0-11-214 0 0,0-1-53 0 0,0-4-83 0 0,0-2-46 0 0,3 3 59 0 0,7 4-22 0 0,-7-7 32 0 0,-3-3 17 0 0,0 0 22 0 0,0 0 10 0 0,0 0 2 0 0,0 0 6 0 0,0 0 22 0 0,0 0 10 0 0,0 0 2 0 0,-10-2 104 0 0,5-3-91 0 0,4-11 66 0 0,1 10-123 0 0,-3 1 83 0 0,0 1-152 0 0,1 0-1 0 0,-1 1 1 0 0,0-1 0 0 0,1 0 0 0 0,0 0-1 0 0,0 0 1 0 0,-1-3-31 0 0,-3-14 72 0 0,3 2-34 0 0,3 17-37 0 0,0 1 0 0 0,0-1 0 0 0,0 0 0 0 0,0 1 0 0 0,0-1 0 0 0,-1 0-1 0 0,1 1 1 0 0,-1-1 0 0 0,1 0 0 0 0,-1 1 0 0 0,0-1 0 0 0,0 1 0 0 0,0-1 0 0 0,0 1-1 0 0,-5-12-1 0 0,5 4 1 0 0,-1-1 0 0 0,2 0 0 0 0,-1 1 0 0 0,2-1 0 0 0,-1-1 0 0 0,1-3 0 0 0,-1-68 0 0 0,-1 81 0 0 0,1 1 0 0 0,0-1 0 0 0,0 0 0 0 0,0 1 0 0 0,1-1 0 0 0,-1 0 0 0 0,0 1 0 0 0,0-1 0 0 0,0 0 0 0 0,0 1 0 0 0,1-1 0 0 0,-1 0 0 0 0,0 1 0 0 0,1-1 0 0 0,-1 0 0 0 0,0 1 0 0 0,1-1 0 0 0,-1 1 0 0 0,1-1 0 0 0,-1 1 0 0 0,1-1 0 0 0,-1 1 0 0 0,1-1 0 0 0,-1 1 0 0 0,1 0 0 0 0,-1-1 0 0 0,1 1 0 0 0,0 0 0 0 0,-1-1 0 0 0,1 1 0 0 0,-1-1 0 0 0,1 1 0 0 0,-1-1 0 0 0,1 1 0 0 0,-1-1 0 0 0,1 1 0 0 0,-1-1 0 0 0,0 1 0 0 0,1-1 0 0 0,-1 0 0 0 0,0 1 0 0 0,0-1 0 0 0,1 0 0 0 0,-1 1 0 0 0,0-1 0 0 0,0 0 0 0 0,0 1 0 0 0,0-1 0 0 0,0 0 0 0 0,0 1 0 0 0,0-1 0 0 0,0 0 0 0 0,0 0 0 0 0,0 0 0 0 0,1-1 0 0 0,-1 0 0 0 0,0 1 0 0 0,0-1 0 0 0,1 1 0 0 0,-1-1 0 0 0,1 0 0 0 0,-1 1 0 0 0,1-1 0 0 0,0 1 0 0 0,0-1 0 0 0,0 1 0 0 0,-1 0 0 0 0,2-1 0 0 0,2-6 0 0 0,-1 3 0 0 0,-3 4 0 0 0,0 1 0 0 0,1-1 0 0 0,-1 0 0 0 0,0 1 0 0 0,1-1 0 0 0,-1 1 0 0 0,0-1 0 0 0,1 0 0 0 0,-1 1 0 0 0,1-1 0 0 0,-1 1 0 0 0,1-1 0 0 0,-1 1 0 0 0,1 0 0 0 0,-1-1 0 0 0,1 1 0 0 0,-1-1 0 0 0,1 1 0 0 0,0 0 0 0 0,-1-1 0 0 0,1 1 0 0 0,0 0 0 0 0,4-2 0 0 0,11-11-16 0 0,-3-3-52 0 0,-11 11 50 0 0,-2 4 13 0 0,1 0 1 0 0,-1 1 0 0 0,0-1 0 0 0,1 0 0 0 0,-1 1 0 0 0,0-1 0 0 0,1 1-1 0 0,-1-1 1 0 0,0 1 0 0 0,1-1 0 0 0,-1 1 0 0 0,1-1 0 0 0,-1 1 0 0 0,1-1-1 0 0,0 1 1 0 0,-1-1 0 0 0,1 1 0 0 0,-1 0 0 0 0,1-1 0 0 0,0 1 0 0 0,-1 0 0 0 0,1 0 4 0 0,4-3-12 0 0,40-26 1 0 0,-41 26 6 0 0,1 1 0 0 0,-1 0-1 0 0,1-1 1 0 0,-1 1 0 0 0,1 1-1 0 0,2-2 6 0 0,-2 2-5 0 0,0-1 0 0 0,0 0-1 0 0,-1 0 1 0 0,1 0 0 0 0,-1 0-1 0 0,2-2 6 0 0,2 0 1 0 0,0 0-1 0 0,0 0 0 0 0,0 1 1 0 0,2 0-1 0 0,25-11-23 0 0,-27 10-2 0 0,13-5-66 0 0,-1 6-60 0 0,-13 3 111 0 0,-1-1 0 0 0,0 0 0 0 0,0 0 0 0 0,-1-1-1 0 0,1 0 1 0 0,0 0 0 0 0,0 0 0 0 0,2-2 40 0 0,10-4-138 0 0,1 2-39 0 0,9 1-148 0 0,-12-1 92 0 0,-13 5 175 0 0,0 0 1 0 0,1 0-1 0 0,-1 0 0 0 0,0 0 1 0 0,1 0-1 0 0,-1 1 0 0 0,1-1 0 0 0,1 1 58 0 0,8 0-345 0 0,0 0 97 0 0,24 0-302 0 0,-29 0 403 0 0,0 0-36 0 0,0 0-54 0 0,0 0-63 0 0,1 0-76 0 0,0 0-89 0 0,-4 0 172 0 0,0 1 45 0 0,3 1-137 0 0,1 1 57 0 0,2 2-63 0 0,-7-3 182 0 0,1 1-733 0 0</inkml:trace>
  <inkml:trace contextRef="#ctx0" brushRef="#br0" timeOffset="1637.57">1862 474 6296 0 0,'0'0'184'0'0,"0"0"57"0"0,0 0 115 0 0,0 0 48 0 0,0 0 11 0 0,0 0 5 0 0,0 0 17 0 0,0 0 10 0 0,0 0 1 0 0,0 0-18 0 0,0 0-72 0 0,-2 0-34 0 0,0 0-252 0 0,-2 0-4 0 0,2 0 10 0 0,0 0 74 0 0,-2 0 114 0 0,4 3 32 0 0,0-3-288 0 0,1 1 0 0 0,-1-1 1 0 0,0 0-1 0 0,0 1 0 0 0,0-1 0 0 0,0 1 0 0 0,0-1 0 0 0,0 0 0 0 0,0 1 0 0 0,0-1 0 0 0,-1 1 0 0 0,1-1 0 0 0,0 1 0 0 0,0-1 1 0 0,0 0-1 0 0,0 1 0 0 0,-1-1 0 0 0,1 0 0 0 0,0 1 0 0 0,0-1 0 0 0,0 0 0 0 0,-1 1 0 0 0,1-1 0 0 0,0 0 0 0 0,-1 1 1 0 0,1-1-1 0 0,0 0 0 0 0,-1 0 0 0 0,1 1 0 0 0,0-1 0 0 0,-1 0 0 0 0,1 0 0 0 0,0 0 0 0 0,-1 0 0 0 0,1 1 0 0 0,-1-1 0 0 0,1 0 1 0 0,-1 0-1 0 0,1 0 0 0 0,0 0 0 0 0,-1 0 0 0 0,1 0 0 0 0,-1 0 0 0 0,1 0 0 0 0,0 0 0 0 0,-1 0 0 0 0,1 0 0 0 0,-1-1 0 0 0,1 1-10 0 0,-1 0 20 0 0,0 0 0 0 0,0 0 0 0 0,0 0 0 0 0,0 0 0 0 0,1 0-1 0 0,-1 0 1 0 0,0 0 0 0 0,0 0 0 0 0,0 0 0 0 0,0 1-1 0 0,1-1 1 0 0,-1 0 0 0 0,0 1 0 0 0,0-1 0 0 0,1 0-1 0 0,-1 1 1 0 0,0-1 0 0 0,0 1 0 0 0,0 0-20 0 0,-4 9 315 0 0,-6-3-11 0 0,10-7-283 0 0,0 0 0 0 0,0 1 0 0 0,0-1 0 0 0,0 1 0 0 0,0-1 0 0 0,0 1 0 0 0,0 0 0 0 0,0-1 0 0 0,0 1 0 0 0,0 0 0 0 0,1 0 0 0 0,-1-1 0 0 0,0 1 0 0 0,0 0 0 0 0,1 0 0 0 0,-1 0-21 0 0,-4 10 206 0 0,1-3-71 0 0,-6 5-26 0 0,7-9-75 0 0,0 0 0 0 0,-1 1 1 0 0,1-1-1 0 0,1 1 0 0 0,-1 0 0 0 0,1 0 0 0 0,0 0 0 0 0,-1 1-34 0 0,-6 14 82 0 0,-1-1-57 0 0,5 7 34 0 0,-1-11-41 0 0,4-11-12 0 0,1-1 0 0 0,0 0 0 0 0,0 0 1 0 0,0 1-1 0 0,1-1 0 0 0,-1 1 1 0 0,1-1-1 0 0,-1 2-6 0 0,1-2 1 0 0,1-1 0 0 0,-2 1 0 0 0,1 0 0 0 0,0-1 0 0 0,-1 1 0 0 0,1-1 0 0 0,-1 1 0 0 0,0-1 0 0 0,0 1 0 0 0,0-1 0 0 0,0 1-1 0 0,-1 0 0 0 0,1 0 0 0 0,0-1 0 0 0,0 0 0 0 0,0 1 0 0 0,0-1 0 0 0,0 1 0 0 0,1-1 0 0 0,-1 1 0 0 0,1 0 0 0 0,0-1 0 0 0,0 1 0 0 0,-1-1 0 0 0,2 3 0 0 0,-1 68 0 0 0,0-71 0 0 0,0 0 0 0 0,0-1 0 0 0,0 1 0 0 0,0 0 0 0 0,0-1 0 0 0,1 1 0 0 0,-1 0 0 0 0,1-1 0 0 0,-1 1 0 0 0,1-1 0 0 0,0 1 0 0 0,0-1 0 0 0,-1 1 0 0 0,2-1 0 0 0,4 12 0 0 0,-1 13 0 0 0,7 1 6 0 0,5-4 68 0 0,-4-7-42 0 0,-11-11-19 0 0,-1-4-10 0 0,-1-1 0 0 0,0 1 0 0 0,0 0 0 0 0,1-1 0 0 0,-1 1 0 0 0,0-1 0 0 0,1 1-1 0 0,-1-1 1 0 0,1 1 0 0 0,-1 0 0 0 0,1-1 0 0 0,-1 0 0 0 0,1 1 0 0 0,-1-1 0 0 0,1 1 0 0 0,-1-1 0 0 0,1 1-1 0 0,0-1 1 0 0,-1 0 0 0 0,1 0 0 0 0,0 1 0 0 0,0-1-3 0 0,3 2 3 0 0,17 11-3 0 0,3 1 0 0 0,-1-5 36 0 0,-19-8-19 0 0,-1 1 0 0 0,1-1 0 0 0,0 0 0 0 0,0 1 0 0 0,0-2 0 0 0,0 1 0 0 0,0 0 0 0 0,0-1 0 0 0,0 0 0 0 0,3 0-17 0 0,12-2 40 0 0,0-5 67 0 0,3-5 85 0 0,10-14 159 0 0,10-6 107 0 0,-32 14-171 0 0,-1 6-180 0 0,4-6 149 0 0,-10 13-159 0 0,1 0 0 0 0,-1 0-1 0 0,-1-1 1 0 0,1 1-1 0 0,0-2-96 0 0,-2-10 157 0 0,-1 0 13 0 0,4 6 7 0 0,0 4-67 0 0,3-8 25 0 0,-6 13-125 0 0,-1-1-1 0 0,1 1 1 0 0,0-1-1 0 0,-1 1 1 0 0,0-1-1 0 0,1 1 1 0 0,-1-1 0 0 0,0 0-1 0 0,0 1 1 0 0,-1-1-1 0 0,1 1 1 0 0,0-1-1 0 0,-1 1 1 0 0,0-1-1 0 0,1 1 1 0 0,-2-2-10 0 0,-2-6 9 0 0,-3-9 15 0 0,5 1 33 0 0,2 13-49 0 0,-1 0-1 0 0,0 1 1 0 0,0-1-1 0 0,0 0 0 0 0,-1 1 1 0 0,1-1-1 0 0,-1 1 0 0 0,0-1 1 0 0,-1 1-1 0 0,-1-3-7 0 0,-9-14 6 0 0,10 17-1 0 0,1 1-1 0 0,0-1 1 0 0,0-1-1 0 0,1 1 1 0 0,-1 0-1 0 0,0-4-4 0 0,1 5 3 0 0,0 0 0 0 0,1 1 1 0 0,-1-1-1 0 0,-1 0 0 0 0,1 1 0 0 0,0-1 0 0 0,-1 1 0 0 0,1-1 0 0 0,-1 1 0 0 0,0-1 0 0 0,1 1 0 0 0,-2 0-3 0 0,0-2 1 0 0,1 1-1 0 0,-1-1 0 0 0,1 0 0 0 0,0 1 0 0 0,0-1 0 0 0,0 0 0 0 0,0 0 0 0 0,1-1 0 0 0,0 2-2 0 0,0 0 0 0 0,-1 0 0 0 0,1 0 0 0 0,0 1 0 0 0,-1-1 0 0 0,0 0 0 0 0,0 0 2 0 0,-8-4-44 0 0,9 6 41 0 0,1 1-1 0 0,0 0 1 0 0,-1 0 0 0 0,1-1 0 0 0,-1 1 0 0 0,1 0-1 0 0,0-1 1 0 0,-1 1 0 0 0,1 0 0 0 0,0-1 0 0 0,-1 1-1 0 0,1-1 1 0 0,0 1 0 0 0,0 0 0 0 0,-1-1 0 0 0,1 1-1 0 0,0-1 1 0 0,0 1 0 0 0,0-1 0 0 0,0 1 0 0 0,-1-1-1 0 0,1 1 1 0 0,0-1 0 0 0,0 1 0 0 0,0-1 0 0 0,0 1-1 0 0,0-1 1 0 0,0 1 0 0 0,0-1 0 0 0,0 1 0 0 0,1-1-1 0 0,-1 1 4 0 0,-1-8-43 0 0,-1 3-47 0 0,-2 3-49 0 0,-2 1-54 0 0,3 1-232 0 0,3 0 234 0 0,0 0-32 0 0,0 0-68 0 0,0 0 98 0 0,0 0-37 0 0,0 0-40 0 0,0 0-37 0 0,0 0-407 0 0,0 0 104 0 0,0 0-52 0 0,0 0-772 0 0,0 0-604 0 0,0 0-1148 0 0</inkml:trace>
  <inkml:trace contextRef="#ctx0" brushRef="#br0" timeOffset="2152.41">2304 521 7568 0 0,'0'0'166'0'0,"0"-2"29"0"0,0-9 14 0 0,0 9 50 0 0,0 2-66 0 0,0 0 34 0 0,0 0 269 0 0,0 0 15 0 0,0 0-9 0 0,3 2-38 0 0,1 5-252 0 0,3 5 184 0 0,3 4 80 0 0,-3-6-230 0 0,3 3 13 0 0,-4 6 10 0 0,0-1-17 0 0,4-5-24 0 0,-1-2 17 0 0,-3 0-46 0 0,0 4-7 0 0,0 8 40 0 0,4 9 77 0 0,0-11-37 0 0,2 1-55 0 0,-6-4 68 0 0,-1 0 0 0 0,1 9-285 0 0,-1-4 149 0 0,-3-20-125 0 0,-1 0 1 0 0,0 1-1 0 0,1-1 0 0 0,-1 0 1 0 0,1 0-1 0 0,0-1 1 0 0,0 2-25 0 0,9 14 162 0 0,-10-16-135 0 0,0 0 0 0 0,0 0-1 0 0,0 1 1 0 0,-1-1 0 0 0,1 0 0 0 0,-1 1 0 0 0,0-1 0 0 0,0 0 0 0 0,0 1-27 0 0,1 1 35 0 0,-1 0 1 0 0,0 0 0 0 0,1 1 0 0 0,0-1 0 0 0,0 0 0 0 0,0 0 0 0 0,1 2-36 0 0,10 19 252 0 0,-10-21-218 0 0,0-1-1 0 0,-1 1 0 0 0,1 0 1 0 0,-1-1-1 0 0,0 1 0 0 0,0 0 1 0 0,0 0-1 0 0,0 0 0 0 0,-1 0 1 0 0,1 3-34 0 0,1 7 173 0 0,5 0 38 0 0,-2-3-21 0 0,-3-3-26 0 0,0-3 66 0 0,9 6-113 0 0,-8-5-20 0 0,-3 4-29 0 0,0-10-52 0 0,0 2 162 0 0,0-2 22 0 0,0 0 6 0 0,0 0 5 0 0,0 0 12 0 0,2-2 7 0 0,1-1-165 0 0,12-12 362 0 0,-11 11-341 0 0,-1 0-35 0 0,-2 1-57 0 0,6-10 144 0 0,-1 1-34 0 0,-3 5-49 0 0,0-8 75 0 0,-1-1-62 0 0,3 8-58 0 0,-4 6-5 0 0,0 1 1 0 0,0 0 0 0 0,0-1 0 0 0,0 1-1 0 0,-1-1 1 0 0,1 1 0 0 0,0-1 0 0 0,-1 0 0 0 0,1 1-1 0 0,-1-1 1 0 0,0 0 0 0 0,0 1 0 0 0,1-1-1 0 0,-1 0-5 0 0,0-1 6 0 0,0-1-1 0 0,1 1 1 0 0,-1-1-1 0 0,1 1 0 0 0,0-1 1 0 0,0 1-1 0 0,0-1 1 0 0,1 1-1 0 0,-1 0 1 0 0,1 0-1 0 0,0 0 0 0 0,0 0 1 0 0,0-1-6 0 0,2-2 2 0 0,-1 1 1 0 0,1-1-1 0 0,-2 0 0 0 0,3-5-2 0 0,9-14 0 0 0,-2 5 0 0 0,4-14 0 0 0,-14 25 0 0 0,4-8 0 0 0,5 4 0 0 0,-8 11 0 0 0,-1 0 0 0 0,-1 0 0 0 0,1 0 0 0 0,0 0 0 0 0,0 0 0 0 0,-1 0 0 0 0,1 0 0 0 0,-1-1 0 0 0,1 0 0 0 0,24-28 0 0 0,-21 20 0 0 0,-4 9 0 0 0,0 0 0 0 0,0 0 0 0 0,0-1 0 0 0,0 1 0 0 0,1 0 0 0 0,-1 0 0 0 0,1 0 0 0 0,-1 0 0 0 0,1 0 0 0 0,1 0 0 0 0,-1-1 0 0 0,0 0 0 0 0,0 0 0 0 0,-1 0 0 0 0,1 0 0 0 0,0-1 0 0 0,-1 2 0 0 0,-1 0 0 0 0,1 0 0 0 0,0 0 0 0 0,0 1 0 0 0,1-1 0 0 0,-1 0 0 0 0,0 1 0 0 0,0-1 0 0 0,1 0 0 0 0,-1 1 0 0 0,1 0 0 0 0,-1-1 0 0 0,2 1 0 0 0,2-2 0 0 0,-4 3-1 0 0,-1 0 1 0 0,1-1 0 0 0,-1 1-1 0 0,1 0 1 0 0,0-1 0 0 0,-1 1 0 0 0,1 0-1 0 0,-1-1 1 0 0,1 1 0 0 0,-1-1-1 0 0,1 1 1 0 0,-1-1 0 0 0,1 1 0 0 0,-1-1-1 0 0,1 1 1 0 0,-1-1 0 0 0,0 1-1 0 0,1-1 1 0 0,-1 0 0 0 0,0 1 0 0 0,1-1-1 0 0,-1 0 1 0 0,2-4-9 0 0,12-11-79 0 0,-1 1-49 0 0,-9 4 31 0 0,-3 10 95 0 0,-1-1 0 0 0,0 1 1 0 0,1 0-1 0 0,-1 0 0 0 0,1 0 0 0 0,-1 0 0 0 0,1 0 0 0 0,0 0 0 0 0,-1 0 0 0 0,1 0 0 0 0,0 0 0 0 0,0 0 0 0 0,0 1 0 0 0,-1-1 0 0 0,1 0 0 0 0,0 0 0 0 0,0 1 0 0 0,1-1 11 0 0,6-3-95 0 0,0 0-46 0 0,0 0-80 0 0,0 0-40 0 0,5-1-366 0 0,-12 3 575 0 0,1 0-67 0 0,-2 1-70 0 0,1-1-70 0 0,0 1-86 0 0,0-1-80 0 0,0 1-82 0 0,0 0-83 0 0,1 1-86 0 0,0-1-88 0 0,1 1-90 0 0,0-1-91 0 0,3 1-1260 0 0,4 0-1239 0 0</inkml:trace>
  <inkml:trace contextRef="#ctx0" brushRef="#br0" timeOffset="2808.91">3156 695 7424 0 0,'0'0'166'0'0,"0"0"29"0"0,2 0 12 0 0,5 0-106 0 0,-2 0-32 0 0,5 0-34 0 0,13 0-32 0 0,-17 0-23 0 0,-1 0 105 0 0,-1-1 47 0 0,1 1 42 0 0,7-4 500 0 0,-7 2-425 0 0,-1-1-80 0 0,-2 2-130 0 0,0-1-37 0 0,-1 0 252 0 0,1 1-59 0 0,0 1-50 0 0,0-1-43 0 0,0 1-23 0 0,0 0-37 0 0,3 1 12 0 0,-4-1-6 0 0,0 0 47 0 0,11-2 261 0 0,1-4 44 0 0,-2 0-39 0 0,-2 4-47 0 0,-9 2-307 0 0,0 1 1 0 0,0-1-1 0 0,0 0 1 0 0,0 0-1 0 0,0 0 0 0 0,0 0 1 0 0,1 0-1 0 0,-1 0 1 0 0,0 0-1 0 0,0 0 1 0 0,0 0-1 0 0,0 0 0 0 0,0 0 1 0 0,0 0-1 0 0,0 0 1 0 0,0 0-1 0 0,0 0 0 0 0,0 0 1 0 0,1 0-1 0 0,-1 0 1 0 0,0-1-1 0 0,0 1 0 0 0,0 0 1 0 0,0 0-1 0 0,0 0 1 0 0,0 0-1 0 0,0 0 1 0 0,0 0-1 0 0,0 0 0 0 0,0 0 1 0 0,0 0-1 0 0,0 0 1 0 0,0 0-1 0 0,1 0 0 0 0,-1 0 1 0 0,0 0-1 0 0,0 0 1 0 0,0-1-1 0 0,0 1 1 0 0,0 0-1 0 0,0 0 0 0 0,0 0 1 0 0,0 0-1 0 0,0 0 1 0 0,0 0-1 0 0,0 0 0 0 0,0 0 1 0 0,0 0-1 0 0,0 0 1 0 0,0-1-1 0 0,0 1 1 0 0,0 0-1 0 0,0 0 0 0 0,0 0 1 0 0,0 0-1 0 0,0 0 1 0 0,0 0-8 0 0,0-6 192 0 0,3 3-48 0 0,1 0-19 0 0,4 2 9 0 0,0-1-6 0 0,-3 0-12 0 0,-3-2 16 0 0,-1-1 46 0 0,-1 4-174 0 0,0 1 0 0 0,0 0 0 0 0,0 0 0 0 0,0 0 0 0 0,0 0 0 0 0,0 0 0 0 0,0 0 0 0 0,0 0 1 0 0,0 0-1 0 0,0 0 0 0 0,0 0 0 0 0,0-1 0 0 0,0 1 0 0 0,0 0 0 0 0,0 0 0 0 0,0 0 0 0 0,0 0 0 0 0,0 0 0 0 0,0 0 0 0 0,0 0 0 0 0,0 0 0 0 0,0 0 1 0 0,0 0-1 0 0,0 0 0 0 0,0-1 0 0 0,0 1 0 0 0,0 0 0 0 0,0 0 0 0 0,0 0 0 0 0,1 0 0 0 0,-1 0 0 0 0,0 0 0 0 0,0 0 0 0 0,0 0 0 0 0,0 0 0 0 0,0 0 1 0 0,0 0-1 0 0,0 0 0 0 0,0 0 0 0 0,0 0 0 0 0,0 0 0 0 0,0 0 0 0 0,1 0 0 0 0,-1 0 0 0 0,0 0 0 0 0,0 0 0 0 0,0 0 0 0 0,0 0 0 0 0,0 0 0 0 0,0 0 0 0 0,0 0 1 0 0,0 0-1 0 0,0 0 0 0 0,0 0 0 0 0,1 0 0 0 0,-1 0 0 0 0,0 0-4 0 0,12-4 144 0 0,-8 2-51 0 0,0-1-1 0 0,0 0 1 0 0,0 0-1 0 0,0 0 1 0 0,2-4-93 0 0,-2 3 64 0 0,-2 1 112 0 0,-2 3 0 0 0,3 1-13 0 0,-1-1-68 0 0,1 0-41 0 0,1 0-17 0 0,-2-1 32 0 0,-2 1-64 0 0,0 0-1 0 0,0 0 1 0 0,0 0-1 0 0,0 1 0 0 0,0-1 1 0 0,0 0-1 0 0,0 0 1 0 0,0 0-1 0 0,0 0 1 0 0,0 0-1 0 0,1 0 1 0 0,-1 0-1 0 0,0 0 0 0 0,0 0 1 0 0,0 0-1 0 0,0 0 1 0 0,0 0-1 0 0,0-1 1 0 0,0 1-1 0 0,0 0 1 0 0,0 0-1 0 0,0 0 0 0 0,1 0 1 0 0,-1 0-1 0 0,0 0 1 0 0,0 0-1 0 0,0 0 1 0 0,0 0-1 0 0,0 0 1 0 0,0 0-1 0 0,0 0 0 0 0,0 0 1 0 0,0 0-1 0 0,0 0 1 0 0,0 0-1 0 0,0 0 1 0 0,0-1-1 0 0,0 1 1 0 0,0 0-1 0 0,0 0 0 0 0,0 0 1 0 0,0 0-1 0 0,0 0 1 0 0,0 0-1 0 0,0 0 1 0 0,0 0-1 0 0,0 0 1 0 0,0 0-1 0 0,0-1 0 0 0,0 1 1 0 0,0 0-1 0 0,0 0 1 0 0,0 0-1 0 0,0 0 1 0 0,0 0-1 0 0,0 0 1 0 0,0 0-5 0 0,0-5 137 0 0,0-6 194 0 0,0 6-217 0 0,0 1-54 0 0,0 2-82 0 0,0 0 112 0 0,0-1-8 0 0,0-17 90 0 0,0-5 53 0 0,-2 23-169 0 0,-9-12-25 0 0,8 2 39 0 0,3 9 2 0 0,-2 0-8 0 0,-3-2-37 0 0,-7-7 49 0 0,3 6 38 0 0,-1 2 48 0 0,-2 2 80 0 0,-5 2-148 0 0,7-2-79 0 0,1-3-100 0 0,1-1 47 0 0,7 6 34 0 0,1 0 1 0 0,-1-1-1 0 0,1 1 1 0 0,0 0-1 0 0,-1 0 1 0 0,1 0-1 0 0,-1 0 1 0 0,1 0-1 0 0,-1-1 1 0 0,1 1 0 0 0,-1 0-1 0 0,1 0 1 0 0,-1 0-1 0 0,1 0 1 0 0,-1 0-1 0 0,1 0 1 0 0,-1 1-1 0 0,1-1 1 0 0,-1 0 3 0 0,-5 6-14 0 0,0 0 47 0 0,-4-4 47 0 0,1-3-24 0 0,0 2 11 0 0,-20 13-1 0 0,16-9-66 0 0,11-1 0 0 0,1-1 0 0 0,-15 6 0 0 0,16-9 0 0 0,-2 0 0 0 0,1 1 0 0 0,0 0 0 0 0,-1 0 0 0 0,1-1 0 0 0,-1 1 0 0 0,1 0 0 0 0,0 0 0 0 0,0 0 0 0 0,0 1 0 0 0,-1 0 0 0 0,-17 31 0 0 0,14-25 0 0 0,4-6 0 0 0,0-1 0 0 0,0 0 0 0 0,1 1 0 0 0,-1-1 0 0 0,0 1 0 0 0,1-1 0 0 0,-1 1 0 0 0,0 0 0 0 0,1-1 0 0 0,0 1 0 0 0,-1 0 0 0 0,1-1 0 0 0,0 1 0 0 0,0 0 0 0 0,0 5 0 0 0,0-5-7 0 0,1 0 0 0 0,-1 0 0 0 0,0 1-1 0 0,0-1 1 0 0,-1 0 0 0 0,1 0 0 0 0,0 0 0 0 0,-1 0 0 0 0,0 0-1 0 0,0 1 8 0 0,-3 5-34 0 0,3-6 27 0 0,0-1 0 0 0,0 1 0 0 0,0-1 0 0 0,0 1 0 0 0,0-1 0 0 0,1 1 0 0 0,-1-1 0 0 0,1 1 0 0 0,-1-1 0 0 0,1 1 0 0 0,0 0 0 0 0,-1-1 0 0 0,1 1 0 0 0,0 0 7 0 0,0 36 123 0 0,0-2-61 0 0,0 77-43 0 0,0-110-19 0 0,0 0 0 0 0,1 0 0 0 0,-1 1 0 0 0,1-1 0 0 0,-1 0 0 0 0,1 0 0 0 0,0 0 0 0 0,0 0 0 0 0,0 0 0 0 0,2 2 0 0 0,1 6 0 0 0,12 36 0 0 0,5 6 16 0 0,-19-48 0 0 0,0 0 0 0 0,1-1 0 0 0,-1 1 0 0 0,1-1 0 0 0,0 1 0 0 0,0-1 0 0 0,0 0 0 0 0,1 0 0 0 0,0 1-16 0 0,9 10 64 0 0,-3 0-11 0 0,5-3-43 0 0,-8-7-9 0 0,-5-4-1 0 0,0 1 0 0 0,0 0 0 0 0,0 0 0 0 0,-1-1 0 0 0,1 1 0 0 0,0 0 0 0 0,-1 1 0 0 0,1-1-1 0 0,-1 0 1 0 0,0 0 0 0 0,0 1 0 0 0,1 0 0 0 0,-1-1 3 0 0,0 1 0 0 0,1 0 0 0 0,0 0 0 0 0,-1-1 0 0 0,1 1-1 0 0,2 1-2 0 0,1 1 31 0 0,2 2 19 0 0,0 0 0 0 0,0-1 0 0 0,5 3-50 0 0,-9-7 18 0 0,0 0 0 0 0,0 0 0 0 0,0-1 0 0 0,0 0 0 0 0,0 1 0 0 0,2-1-18 0 0,13 2 111 0 0,-16-3-80 0 0,-1 0 0 0 0,1 0-1 0 0,-1 0 1 0 0,1 0-1 0 0,0 1 1 0 0,-1-1-1 0 0,1 1 1 0 0,-1-1 0 0 0,1 1-1 0 0,-1 0 1 0 0,1-1-1 0 0,-1 1 1 0 0,2 1-31 0 0,10 5 273 0 0,1-6-32 0 0,10-1 71 0 0,-24 0-304 0 0,0 0 1 0 0,0 1-1 0 0,1-1 0 0 0,-1 0 0 0 0,0 0 0 0 0,1 0 0 0 0,-1 0 0 0 0,0 0 0 0 0,1-1 0 0 0,-1 1 1 0 0,0 0-1 0 0,1 0 0 0 0,-1 0 0 0 0,0 0 0 0 0,1 0 0 0 0,-1 0 0 0 0,0 0 0 0 0,0-1 0 0 0,1 1 0 0 0,-1 0 1 0 0,0 0-1 0 0,0 0 0 0 0,1-1 0 0 0,-1 1 0 0 0,0 0 0 0 0,0 0-8 0 0,2-2 18 0 0,-1 1-1 0 0,0 0 1 0 0,0 0 0 0 0,1 0-1 0 0,-1 0 1 0 0,0 0-1 0 0,1 0 1 0 0,-1 1 0 0 0,1-1-1 0 0,-1 0 1 0 0,1 1 0 0 0,0-1-1 0 0,-1 1 1 0 0,1-1-1 0 0,-1 1 1 0 0,1 0 0 0 0,0 0-1 0 0,0 0-17 0 0,0-1 19 0 0,0 1 1 0 0,0 0-1 0 0,-1 0 0 0 0,1-1 0 0 0,0 1 0 0 0,0-1 0 0 0,-1 1 0 0 0,1-1 0 0 0,0 0 0 0 0,-1 1 0 0 0,1-1 1 0 0,-1 0-1 0 0,1 0-19 0 0,11-6 153 0 0,-2 6-17 0 0,0-1 3 0 0,1-4 20 0 0,-10 5-138 0 0,-1 0 0 0 0,1 0 1 0 0,-1 0-1 0 0,1 0 0 0 0,0 1 0 0 0,-1-1 0 0 0,1 1 0 0 0,0-1 0 0 0,0 1 1 0 0,-1-1-1 0 0,1 1 0 0 0,0 0 0 0 0,0 0-21 0 0,11 0 169 0 0,-13 0-166 0 0,0 0 0 0 0,0 0 0 0 0,0 0 0 0 0,1 0 0 0 0,-1 0 0 0 0,0 0 0 0 0,0 0 0 0 0,0 0 0 0 0,0 0 0 0 0,0 0 0 0 0,0 0 0 0 0,0 0 0 0 0,0 0 0 0 0,0 0 0 0 0,0 0-1 0 0,1 0 1 0 0,-1 0 0 0 0,0 0 0 0 0,0 0 0 0 0,0 0 0 0 0,0 0 0 0 0,0 0 0 0 0,0 0 0 0 0,0 0 0 0 0,0 0 0 0 0,0 0 0 0 0,0 0 0 0 0,0 0 0 0 0,0 0 0 0 0,1 0 0 0 0,-1-1 0 0 0,0 1 0 0 0,0 0 0 0 0,0 0-1 0 0,0 0 1 0 0,0 0 0 0 0,0 0 0 0 0,0 0 0 0 0,0 0 0 0 0,0 0 0 0 0,0 0 0 0 0,0 0 0 0 0,0 0 0 0 0,0-1 0 0 0,0 1 0 0 0,0 0 0 0 0,0 0 0 0 0,0 0 0 0 0,0 0 0 0 0,0 0 0 0 0,0 0 0 0 0,0 0 0 0 0,0 0-1 0 0,0 0 1 0 0,0 0 0 0 0,0-1 0 0 0,0 1-3 0 0,0 0 7 0 0,0 0-1 0 0,0-1 0 0 0,0 1 0 0 0,0-1 0 0 0,0 1 1 0 0,0-1-1 0 0,0 1 0 0 0,0 0 0 0 0,0-1 1 0 0,0 1-1 0 0,0-1 0 0 0,0 1 0 0 0,0 0 0 0 0,1-1 1 0 0,-1 1-1 0 0,0-1 0 0 0,0 1 0 0 0,1 0 0 0 0,-1-1 1 0 0,0 1-1 0 0,0 0 0 0 0,1-1 0 0 0,-1 1 1 0 0,0 0-1 0 0,1 0 0 0 0,-1-1 0 0 0,0 1 0 0 0,1 0 1 0 0,-1 0-1 0 0,0 0 0 0 0,1-1-6 0 0,6-3 67 0 0,-2-4-7 0 0,-5 8-57 0 0,0-1 1 0 0,1 1-1 0 0,-1 0 0 0 0,0 0 0 0 0,0-1 0 0 0,0 1 0 0 0,0 0 0 0 0,1-1 1 0 0,-1 1-1 0 0,0 0 0 0 0,0 0 0 0 0,1-1 0 0 0,-1 1 0 0 0,0 0 0 0 0,0 0 1 0 0,1 0-1 0 0,-1-1 0 0 0,0 1 0 0 0,1 0 0 0 0,-1 0 0 0 0,0 0 0 0 0,1 0 1 0 0,-1 0-1 0 0,0 0 0 0 0,1 0 0 0 0,-1-1 0 0 0,0 1 0 0 0,1 0-3 0 0,-1 0 0 0 0,0 0 3 0 0,0 0-1 0 0,-1 0 0 0 0,1 0 1 0 0,0 0-1 0 0,0 0 0 0 0,-1 0 0 0 0,1 0 1 0 0,0 0-1 0 0,0 0 0 0 0,0 0 1 0 0,-1 0-1 0 0,1 0 0 0 0,0 0 1 0 0,0 0-1 0 0,0 0 0 0 0,-1 0 1 0 0,1-1-1 0 0,0 1 0 0 0,0 0 0 0 0,0 0 1 0 0,0 0-1 0 0,-1 0 0 0 0,1-1 1 0 0,0 1-1 0 0,0 0 0 0 0,0 0-2 0 0,3-5 6 0 0,2-1-36 0 0,-5 6 30 0 0,2-2-77 0 0,-2 2-35 0 0,0 0-153 0 0,0 0 190 0 0,0 0-17 0 0,0 0-32 0 0,0 0-57 0 0,0 0-25 0 0,0 0-58 0 0,0 0-68 0 0,0 0-74 0 0,0 0-82 0 0,0 0-75 0 0,0 0-67 0 0,0 0-58 0 0,0 0-204 0 0,0 0-57 0 0,0 0-247 0 0,0 0-659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9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48 442 6392 0 0,'0'0'141'0'0,"0"0"23"0"0,0 0 12 0 0,0 3-24 0 0,0 3-102 0 0,0-1 27 0 0,0-3 79 0 0,0-2 180 0 0,0 0 304 0 0,0 0 28 0 0,0 0-18 0 0,0 0-90 0 0,0 0-42 0 0,0 0-6 0 0,0 0-30 0 0,0 0-123 0 0,0 0-58 0 0,0 0-11 0 0,0 0 12 0 0,0 0 61 0 0,0 0 21 0 0,0 0 7 0 0,0 0-13 0 0,0 0-56 0 0,0 0-30 0 0,0 0-4 0 0,0 0-15 0 0,0 0-61 0 0,0 0-27 0 0,0 0-7 0 0,0-2-8 0 0,0 1-163 0 0,0 1 0 0 0,0-1 0 0 0,0 1-1 0 0,0-1 1 0 0,0 1 0 0 0,0-1 0 0 0,0 1 0 0 0,0-1-1 0 0,0 1 1 0 0,0-1 0 0 0,0 1 0 0 0,0-1-1 0 0,-1 1 1 0 0,1-1 0 0 0,0 1 0 0 0,0-1 0 0 0,-1 1-1 0 0,1 0 1 0 0,0-1 0 0 0,-1 1 0 0 0,1 0 0 0 0,0-1-1 0 0,-1 1 1 0 0,1 0 0 0 0,0-1 0 0 0,-1 1 0 0 0,1 0-1 0 0,-1 0 1 0 0,1-1 0 0 0,-1 1 0 0 0,1 0 0 0 0,-1 0-1 0 0,1 0 1 0 0,-1 0 0 0 0,1-1 0 0 0,-1 1 0 0 0,1 0-1 0 0,-1 0 1 0 0,1 0 0 0 0,-1 0 0 0 0,1 0-1 0 0,-1 0-6 0 0,1 0 3 0 0,0 0-1 0 0,0 1 1 0 0,0-1-1 0 0,0 0 0 0 0,0 0 1 0 0,0 0-1 0 0,-1 0 1 0 0,1 0-1 0 0,0 0 0 0 0,0 0 1 0 0,0 0-1 0 0,0 0 1 0 0,0 0-1 0 0,0 0 0 0 0,0 0 1 0 0,0 0-1 0 0,0 0 0 0 0,0 0 1 0 0,-1 0-1 0 0,1-1 1 0 0,0 1-1 0 0,0 0 0 0 0,0 0 1 0 0,0 0-1 0 0,0 0 1 0 0,0 0-1 0 0,0 0 0 0 0,0 0 1 0 0,0 0-1 0 0,0 0 0 0 0,0 0 1 0 0,0 0-1 0 0,0 0 1 0 0,0 0-1 0 0,-1 0 0 0 0,1 0 1 0 0,0 0-1 0 0,0-1 1 0 0,0 1-1 0 0,0 0 0 0 0,0 0 1 0 0,0 0-1 0 0,0 0 1 0 0,0 0-1 0 0,0 0 0 0 0,0 0 1 0 0,0 0-1 0 0,0 0 0 0 0,0 0 1 0 0,0-1-1 0 0,0 1 1 0 0,0 0-1 0 0,0 0 0 0 0,0 0 1 0 0,0 0-1 0 0,0 0 1 0 0,0 0-4 0 0,1-6 50 0 0,-1-2 41 0 0,-1-13 176 0 0,-1 14-151 0 0,-5 3-33 0 0,2 0-16 0 0,4-9 58 0 0,1 12-120 0 0,0 1 0 0 0,0-1 0 0 0,0 0-1 0 0,0 1 1 0 0,-1-1 0 0 0,1 1-1 0 0,0-1 1 0 0,0 1 0 0 0,0-1 0 0 0,-1 0-1 0 0,1 1 1 0 0,0-1 0 0 0,0 1-1 0 0,-1-1 1 0 0,1 1 0 0 0,0-1-1 0 0,-1 1 1 0 0,1 0 0 0 0,-1-1 0 0 0,1 1-1 0 0,-1-1 1 0 0,1 1 0 0 0,-1 0-1 0 0,1-1-3 0 0,-1 1 2 0 0,0-1 0 0 0,1 1-1 0 0,-1 0 1 0 0,0-1-1 0 0,1 1 1 0 0,-1-1-1 0 0,1 0 1 0 0,-1 1 0 0 0,1-1-1 0 0,0 1 1 0 0,-1-1-1 0 0,1 0 1 0 0,-1 1-1 0 0,1-1 1 0 0,0 0-1 0 0,0 1 1 0 0,-1-1 0 0 0,1 0-1 0 0,0 0 1 0 0,0 1-1 0 0,0-1 1 0 0,0 0-1 0 0,0 0 1 0 0,0 1-1 0 0,0-1-1 0 0,0-49 126 0 0,-1 46-119 0 0,1 4-5 0 0,14-25-1 0 0,-12 9-1 0 0,-2 15 0 0 0,0 1 0 0 0,0-1 0 0 0,0 0 0 0 0,0 0 0 0 0,0 0 0 0 0,1 0 0 0 0,-1 1 0 0 0,0-1 0 0 0,0 0 0 0 0,0 0 0 0 0,1 0 0 0 0,-1 0 0 0 0,0 1 0 0 0,1-1 0 0 0,-1 0 0 0 0,7-3 0 0 0,-7 3 0 0 0,1 1 0 0 0,-1 0 0 0 0,1 0 0 0 0,-1-1 0 0 0,0 1 0 0 0,1 0 0 0 0,-1-1 0 0 0,1 1 0 0 0,-1 0 0 0 0,0-1 0 0 0,1 1 0 0 0,-1 0 0 0 0,0-1 0 0 0,0 1 0 0 0,1-1 0 0 0,-1 1 0 0 0,0-1 0 0 0,0 1 0 0 0,0-1 0 0 0,1 1 0 0 0,-1-1 0 0 0,0 1 0 0 0,0-1 0 0 0,0 1 0 0 0,0-1 0 0 0,0 1 0 0 0,0-1 0 0 0,0 1 0 0 0,0-1 0 0 0,0 1 0 0 0,0-1 0 0 0,-1 1 0 0 0,1-1 0 0 0,0 1 0 0 0,0-1 0 0 0,0 1 0 0 0,0-1 0 0 0,0 1 0 0 0,0-1 0 0 0,0 1 0 0 0,0-1 0 0 0,0 1 0 0 0,0-1 0 0 0,0 1 0 0 0,0-1 0 0 0,1 1 0 0 0,-1-1 0 0 0,0 1 0 0 0,0-1 0 0 0,0 1 0 0 0,1-1 0 0 0,-1 1 0 0 0,0 0 0 0 0,0-1 0 0 0,1 1 0 0 0,-1-1 0 0 0,0 1 0 0 0,1 0 0 0 0,-1-1 0 0 0,1 1 0 0 0,-1 0 0 0 0,0-1 0 0 0,1 1 0 0 0,-1 0 0 0 0,1 0 0 0 0,6-5 0 0 0,8-24 0 0 0,-10 17 1 0 0,-1 3-2 0 0,22-17 13 0 0,-14 13 30 0 0,-8 8-37 0 0,0 0 0 0 0,1 1 0 0 0,0-1-1 0 0,0 1 1 0 0,0 0 0 0 0,2-1-5 0 0,3 0 30 0 0,-7 5-27 0 0,-1-2-1 0 0,0 1 1 0 0,0 0-1 0 0,1 0 1 0 0,-1-1 0 0 0,0 1-1 0 0,0-1 1 0 0,-1 1-1 0 0,1-1-2 0 0,21-15 5 0 0,4 5 44 0 0,-3 7-39 0 0,-16-3-10 0 0,-8 8 0 0 0,0-1 0 0 0,1 1 0 0 0,-1 0 0 0 0,0-1 0 0 0,1 1 0 0 0,-1-1 0 0 0,0 1 0 0 0,1 0 0 0 0,-1-1 0 0 0,1 1 0 0 0,-1 0 0 0 0,1 0 0 0 0,-1-1 0 0 0,0 1 0 0 0,1 0 0 0 0,-1 0 0 0 0,1 0 0 0 0,-1-1 0 0 0,1 1 0 0 0,-1 0 0 0 0,1 0 0 0 0,-1 0 0 0 0,1 0 0 0 0,-1 0 0 0 0,1 0 0 0 0,-1 0 0 0 0,1 0 0 0 0,-1 0 0 0 0,1 0 0 0 0,1 0 0 0 0,-1 0 0 0 0,1 0 0 0 0,0 0 0 0 0,-1-1 0 0 0,1 1 0 0 0,0 0 0 0 0,-1-1 0 0 0,1 0 0 0 0,-1 1 0 0 0,1-1 0 0 0,-1 0 0 0 0,1 0 0 0 0,-1 0 0 0 0,1 0 0 0 0,6-4 0 0 0,7 3 0 0 0,15 2 9 0 0,35 0 142 0 0,-36 0-163 0 0,-24 2-36 0 0,8 9 36 0 0,3-6 12 0 0,-15-4 0 0 0,1-1 0 0 0,-1 1 0 0 0,0 0 0 0 0,0 0 0 0 0,0 0 0 0 0,0 0 0 0 0,0 0 0 0 0,0 0 0 0 0,0 0 0 0 0,-1 0 0 0 0,1 0 0 0 0,0 1 0 0 0,5 11 0 0 0,4-7 0 0 0,-5 7 0 0 0,27 50 0 0 0,-27-55 0 0 0,-4-7 0 0 0,0 1 0 0 0,0-1 0 0 0,-1 1 0 0 0,1-1 0 0 0,0 1 0 0 0,0-1 0 0 0,-1 1 0 0 0,1-1 0 0 0,-1 1 0 0 0,0 0 0 0 0,1-1 0 0 0,-1 1 0 0 0,0 0 0 0 0,0-1 0 0 0,0 7 0 0 0,0-6-1 0 0,-1 0 0 0 0,1 0 0 0 0,0 0 0 0 0,1 0 0 0 0,-1 0 0 0 0,0 1 0 0 0,1-1 0 0 0,-1 0 0 0 0,1 0 0 0 0,0 1 1 0 0,9 13-43 0 0,-7 0 32 0 0,-3-15 11 0 0,0 1 0 0 0,0 0 0 0 0,1 0 0 0 0,-1-1 0 0 0,0 1 0 0 0,1 0 0 0 0,0 0 0 0 0,-1-1 0 0 0,1 1 0 0 0,0 0 0 0 0,0-1-1 0 0,0 1 1 0 0,0-1 0 0 0,0 1 1 0 0,0-1 0 0 0,0 1 0 0 0,-1-1 0 0 0,1 1 0 0 0,0 0 0 0 0,0-1 0 0 0,-1 1 0 0 0,1 0 0 0 0,-1 0 0 0 0,0-1 0 0 0,0 1 0 0 0,1 0 0 0 0,-1 0-1 0 0,0 1 12 0 0,1 30 43 0 0,4-17-9 0 0,2-8 33 0 0,-5-4 20 0 0,-1-1-45 0 0,-1 6-17 0 0,-1-6-7 0 0,2-1-10 0 0,-1 0 0 0 0,0 1 0 0 0,1-1-1 0 0,0 0 1 0 0,-1 0 0 0 0,1 0-1 0 0,0 1 1 0 0,0-1 0 0 0,0 0 0 0 0,1 0-20 0 0,-1 0 11 0 0,0 0 1 0 0,0-1 0 0 0,0 1 0 0 0,-1 0 0 0 0,1 0 0 0 0,0 0 0 0 0,-1 0 0 0 0,1 0-1 0 0,-1 1-11 0 0,0 0 67 0 0,0-3 10 0 0,0 3-10 0 0,0-3-66 0 0,0 1 0 0 0,0 0 0 0 0,0-1 0 0 0,0 1 0 0 0,0 0-1 0 0,0 0 1 0 0,1-1 0 0 0,-1 1 0 0 0,0 0 0 0 0,0-1 0 0 0,0 1 0 0 0,1-1 0 0 0,-1 1 0 0 0,0 0-1 0 0,1-1 0 0 0,-1 1 1 0 0,1-1 0 0 0,0 0 0 0 0,-1 1-1 0 0,1-1 1 0 0,0 0 0 0 0,-1 0-1 0 0,1 0 1 0 0,0 1 0 0 0,-1-1 0 0 0,1 0-1 0 0,0 0 1 0 0,-1 0 0 0 0,1 0-1 0 0,0 0 1 0 0,-1 0-1 0 0,0 0 0 0 0,0 0 1 0 0,1 0 0 0 0,-1 0-1 0 0,0 0 1 0 0,0 0 0 0 0,0 0 0 0 0,0 0-1 0 0,0 0 1 0 0,0 0 0 0 0,0 0 0 0 0,0 0-1 0 0,0 0 1 0 0,0 0 0 0 0,0 0 0 0 0,1 0-1 0 0,-1 0 1 0 0,0 0 0 0 0,0 0 0 0 0,0 0-1 0 0,0 0 1 0 0,0 0 0 0 0,0 0 0 0 0,0 0-1 0 0,0 0 1 0 0,0 0 0 0 0,0 0 0 0 0,0 0-1 0 0,1 0 1 0 0,-1 0 0 0 0,0 0 0 0 0,0 0-1 0 0,0 0 1 0 0,0 0 0 0 0,0 0 0 0 0,0 1-1 0 0,0-1 1 0 0,0 0 0 0 0,0 0 0 0 0,0 0-1 0 0,0 0 1 0 0,0 0 0 0 0,0 0 0 0 0,0 0-1 0 0,0 0 1 0 0,0 0 0 0 0,0 0-1 0 0,0 1 1 0 0,0-1 0 0 0,0 0 0 0 0,0 0-1 0 0,0 0 1 0 0,0 0 0 0 0,0 0 0 0 0,0 0-1 0 0,0 0 1 0 0,0 0 0 0 0,0 0 0 0 0,0 0-1 0 0,0 11 21 0 0,0-9-9 0 0,0-1-48 0 0,0-1-64 0 0,0 0-139 0 0,3 2-243 0 0,-1 0 361 0 0,-1 0 8 0 0,1-1-19 0 0,-1 1-46 0 0,0-1-14 0 0,0 0-46 0 0,0 0-53 0 0,0 0-60 0 0,0 0-64 0 0,-1-1-60 0 0,1 1-54 0 0,-1-1-45 0 0,0 0-168 0 0,1 0-45 0 0,-1 0-203 0 0,0 0-543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2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6072 0 0,'0'0'133'0'0,"0"0"23"0"0,0 0 12 0 0,6-3-23 0 0,15-5-51 0 0,-16 12 64 0 0,0 0 9 0 0,-1-2-59 0 0,4-1-13 0 0,-3-1 27 0 0,1 0 78 0 0,-2 0-58 0 0,1 0 34 0 0,14 0 211 0 0,-1 0-34 0 0,20 0 255 0 0,0 0-116 0 0,0 0-97 0 0,-2 0-100 0 0,0 0-56 0 0,4 0-21 0 0,75 0 278 0 0,-65 0-257 0 0,-5 0 30 0 0,0 0 76 0 0,-17 4-173 0 0,-1 4-74 0 0,-24-7-92 0 0,0 0 5 0 0,1 0 1 0 0,-1 0 0 0 0,1-1-1 0 0,-1 1 1 0 0,1-1 0 0 0,0 0 0 0 0,-1 0-1 0 0,1 0 1 0 0,1-1-12 0 0,8 1 27 0 0,58 0 324 0 0,1 0-85 0 0,1 0-74 0 0,-1 0-61 0 0,-2 0-50 0 0,1 0-35 0 0,160 0 6 0 0,-132 0-4 0 0,3 0 65 0 0,-1 0 100 0 0,-95 0-210 0 0,0 1-1 0 0,0 0 1 0 0,0 0 0 0 0,4 1-3 0 0,19 3 0 0 0,5-13 10 0 0,-28 8-6 0 0,-1-1 1 0 0,1 1-1 0 0,0 0 0 0 0,-1 1 0 0 0,1-1 0 0 0,-1 1 1 0 0,1 0-1 0 0,-1 0 0 0 0,2 1-4 0 0,3 1 4 0 0,-1-1 0 0 0,0-1 0 0 0,1 0 0 0 0,6 0-4 0 0,23-1 41 0 0,61 0 180 0 0,-92 0-185 0 0,0-1 1 0 0,-1 0-1 0 0,1 0 0 0 0,0-1 0 0 0,0 0-36 0 0,0-1 38 0 0,-1 2 0 0 0,1-1-1 0 0,0 1 1 0 0,0 0 0 0 0,1 1-38 0 0,95 0 373 0 0,0 0-94 0 0,20 0-27 0 0,64 0 68 0 0,-180 0-314 0 0,0 1 0 0 0,0 0 0 0 0,-1 0 1 0 0,1 1-1 0 0,0 0-6 0 0,0 1 7 0 0,0-2-1 0 0,-1 1 1 0 0,1-1-1 0 0,0 0 1 0 0,1-1-7 0 0,27 2 0 0 0,19-1 15 0 0,-20-6 86 0 0,-18 0-50 0 0,-11 3-27 0 0,1 0 0 0 0,-1 1 0 0 0,1 0 0 0 0,0 0 0 0 0,-1 0 1 0 0,1 1-25 0 0,19 0 82 0 0,-15 1-28 0 0,0-1 0 0 0,0 0 0 0 0,-1 0 0 0 0,1-2-1 0 0,4 0-53 0 0,-11 1 14 0 0,33-7 121 0 0,-2 4-38 0 0,63 4 73 0 0,-4 0-95 0 0,-86-1-64 0 0,0 1 0 0 0,0-1 0 0 0,-1-1 0 0 0,1 0 0 0 0,1 0-11 0 0,13-3 42 0 0,3 2 60 0 0,5 3 107 0 0,2 0-57 0 0,-2 0-75 0 0,7 0-51 0 0,23 0-36 0 0,-59 0 11 0 0,-1 0-1 0 0,1 1 0 0 0,-1-1 0 0 0,1 0 1 0 0,-1 0-1 0 0,1 0 0 0 0,-1 0 0 0 0,1 0 1 0 0,-1 0-1 0 0,1 0 0 0 0,-1 0 0 0 0,1 0 0 0 0,-1-1 1 0 0,1 1-1 0 0,-1 0 0 0 0,1 0 0 0 0,-1 0 1 0 0,1-1-1 0 0,-1 1 0 0 0,1 0 0 0 0,-1 0 1 0 0,0-1-1 0 0,1 1 0 0 0,-1 0 0 0 0,1-1 0 0 0,-1 1 1 0 0,0-1-1 0 0,1 1 0 0 0,-1 0 0 0 0,0-1 1 0 0,0 1-1 0 0,1-1 0 0 0,-1 1 0 0 0,0-1 1 0 0,0 1-1 0 0,0-1 0 0 0,1 1 0 0 0,-1-1 1 0 0,0 1-1 0 0,0-1 0 0 0,0 1 0 0 0,0-1 0 0 0,0 1 1 0 0,0-1-1 0 0,0 1 0 0 0,0-1 0 0 0,0 1 1 0 0,0 0 0 0 0,0 0 0 0 0,0 0 0 0 0,0 0 0 0 0,0-1 0 0 0,0 1 0 0 0,0 0 0 0 0,0 0 0 0 0,0 0-1 0 0,0 0 1 0 0,0 0 0 0 0,0 0 0 0 0,0 0 0 0 0,0 0 0 0 0,0 0 0 0 0,0 0 0 0 0,0-1 0 0 0,0 1 0 0 0,0 0 0 0 0,0 0 0 0 0,0 0 0 0 0,0 0 0 0 0,0 0 0 0 0,0 0 0 0 0,0 0-1 0 0,0 0 1 0 0,0 0 0 0 0,0 0 0 0 0,0 0 0 0 0,0 0 0 0 0,0 0 0 0 0,0-1 0 0 0,0 1 0 0 0,1 0 0 0 0,-1 0 0 0 0,0 0 0 0 0,0 0 0 0 0,0 0 0 0 0,0 0 0 0 0,0 0-1 0 0,0 0 1 0 0,0 0 0 0 0,0 0 0 0 0,0 0 0 0 0,0 0 0 0 0,1 0 0 0 0,-1 0 0 0 0,0 0 0 0 0,0 0 0 0 0,0 0 0 0 0,0 0 0 0 0,0 0 0 0 0,0 0 0 0 0,0 0 0 0 0,0 0 0 0 0,0 0-1 0 0,0 0 0 0 0,1 0 14 0 0,6-1 3 0 0,-3 2 33 0 0,0 2 65 0 0,7 7-92 0 0,-9-7 30 0 0,-1-3-252 0 0,0 0 70 0 0,0 0 62 0 0,0 0 55 0 0,0 0 68 0 0,0 0 65 0 0,1 0 446 0 0,-2 0-388 0 0,1 0-127 0 0,-1 0-74 0 0,1 0-38 0 0,-1 0-44 0 0,0 0-48 0 0,1 0-53 0 0,-1 0-58 0 0,1 0-63 0 0,-1 0-68 0 0,1 0-73 0 0,-1 0-78 0 0,1 0-82 0 0,0 0-88 0 0,-1 0-93 0 0,1 0-97 0 0,-1 0-1317 0 0,0 0-1266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0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66 6648 0 0,'0'0'149'0'0,"0"0"23"0"0,0 0 12 0 0,-3 0-25 0 0,-3 0-109 0 0,2 0 28 0 0,2 0 78 0 0,1 0 180 0 0,-2 0 304 0 0,3 0-485 0 0,0 0-42 0 0,-1 0 6 0 0,0 0-106 0 0,1 0-58 0 0,-2 0-232 0 0,1 0 231 0 0,0 0 69 0 0,1 0 42 0 0,-1 0 50 0 0,1 0 58 0 0,-1 0 36 0 0,1 0 59 0 0,-1 0 63 0 0,0 0 70 0 0,1 0 75 0 0,-1 0 81 0 0,0 0 86 0 0,0 0 92 0 0,1 3-418 0 0,0 7-80 0 0,0-7-39 0 0,0-3-6 0 0,0 3-11 0 0,0 9-52 0 0,-1-8-93 0 0,0 1-1 0 0,1 0 1 0 0,0 0 0 0 0,0-1-1 0 0,1 1 1 0 0,-1 0-1 0 0,1 0 1 0 0,0-1-1 0 0,1 2-35 0 0,5 7 76 0 0,10 25 124 0 0,-16-35-185 0 0,0 0 0 0 0,0 1 0 0 0,0-1 1 0 0,-1 1-1 0 0,1-1 0 0 0,-1 2-15 0 0,2 14 102 0 0,4-1-14 0 0,-1-7-35 0 0,2 13 89 0 0,-1-1-35 0 0,-3-10-41 0 0,0-1-1 0 0,0-1 1 0 0,2 1 0 0 0,2 6-66 0 0,-4-13 25 0 0,-1 0 1 0 0,0 0 0 0 0,0 0 0 0 0,0 1 0 0 0,-1-1 0 0 0,0 1 0 0 0,0-1-1 0 0,0 1 1 0 0,0 0 0 0 0,-1 3-26 0 0,0-3 40 0 0,1 0 0 0 0,0 0 1 0 0,0 0-1 0 0,1-1 0 0 0,-1 1 0 0 0,2 2-40 0 0,-2-4 34 0 0,1 1 0 0 0,-1 0 0 0 0,0 0 0 0 0,0 0 0 0 0,-1 0 1 0 0,1 2-35 0 0,-1-2 38 0 0,1 1 0 0 0,-1-1 0 0 0,1 1 0 0 0,1-1 0 0 0,-1 0 0 0 0,2 2-38 0 0,-2-2 38 0 0,1 1 0 0 0,-1-1 0 0 0,0 0-1 0 0,0 1 1 0 0,0-1 0 0 0,-1 3-38 0 0,0 3 61 0 0,-1 11 53 0 0,5-8 11 0 0,2-1-31 0 0,-4-10-73 0 0,-1 0-1 0 0,0 1 1 0 0,0-1 0 0 0,-1 0-1 0 0,1 1 1 0 0,-1-1 0 0 0,1 1-21 0 0,-1 19 149 0 0,0-17-94 0 0,0-4-36 0 0,0 0 0 0 0,-1-1 0 0 0,1 1-1 0 0,0 0 1 0 0,1-1 0 0 0,-1 1 0 0 0,0 0-1 0 0,0-1 1 0 0,1 1 0 0 0,-1-1 0 0 0,1 1-1 0 0,0 1-18 0 0,5 1 100 0 0,-5-3-94 0 0,-1-1 0 0 0,1 0 1 0 0,-1 0-1 0 0,1 1 1 0 0,-1-1-1 0 0,0 0 0 0 0,1 0 1 0 0,-1 1-1 0 0,0-1 1 0 0,1 1-1 0 0,-1-1 0 0 0,0 0 1 0 0,1 1-1 0 0,-1-1 1 0 0,0 1-1 0 0,0-1 0 0 0,1 1 1 0 0,-1-1-1 0 0,0 0 1 0 0,0 1-1 0 0,0-1 0 0 0,0 1 1 0 0,0-1-1 0 0,0 1 1 0 0,0-1-1 0 0,0 1 0 0 0,0-1 1 0 0,0 1-1 0 0,0-1 1 0 0,0 1-1 0 0,0-1 0 0 0,0 1-6 0 0,0 31 152 0 0,0-19-133 0 0,0-10 69 0 0,0-3-4 0 0,-3 2-11 0 0,-3 5-41 0 0,2-3-48 0 0,2-2-69 0 0,1-2-54 0 0,-3 0-110 0 0,1 0-69 0 0,0-2-98 0 0,1 2 162 0 0,1-1-34 0 0,0 0-39 0 0,0 0-41 0 0,1 0-46 0 0,-1 0-49 0 0,1-1-53 0 0,1 1-55 0 0,0 0-60 0 0,0-1-63 0 0,3 0-1390 0 0,5 2-1178 0 0</inkml:trace>
  <inkml:trace contextRef="#ctx0" brushRef="#br0" timeOffset="757.83">1 145 6016 0 0,'0'0'133'0'0,"0"0"23"0"0,0 0 11 0 0,3-3-27 0 0,-1 1-124 0 0,3-3 31 0 0,-2 2 28 0 0,3-3 348 0 0,3-4 261 0 0,4-4 314 0 0,-8 10-705 0 0,-1 0-35 0 0,-1 1-74 0 0,1 1-36 0 0,-1-1-39 0 0,0 2-44 0 0,15-9 122 0 0,0 1 74 0 0,1 0 80 0 0,33-17 739 0 0,-30 16-659 0 0,-1 2-117 0 0,0 1-98 0 0,-9 4-24 0 0,0 1-45 0 0,2 2-20 0 0,8 1 3 0 0,-1 0 4 0 0,40-1-55 0 0,-59 0-68 0 0,-1 0-1 0 0,1 0 1 0 0,0 0 0 0 0,-1 1 0 0 0,1-1 0 0 0,0 0-1 0 0,-1 1 1 0 0,1-1 0 0 0,-1 1 0 0 0,1 0-1 0 0,0-1 1 0 0,-1 1 0 0 0,1 0 0 0 0,-1 0-1 0 0,12 5 0 0 0,13-1 0 0 0,-8 3-10 0 0,-2 2 49 0 0,-4 0 91 0 0,0-1 0 0 0,8 11-130 0 0,-16-16 23 0 0,10 16 48 0 0,-2 2-40 0 0,-10-17-29 0 0,4 27-2 0 0,-2-24 6 0 0,-3-7-4 0 0,0 0 1 0 0,0 0-1 0 0,0 1 1 0 0,0-1-1 0 0,0 1 0 0 0,-1-1 1 0 0,1 1-1 0 0,-1-1 1 0 0,1 1-1 0 0,-1 0 0 0 0,1-1 1 0 0,-1 1-1 0 0,0-1 1 0 0,0 1-1 0 0,0 0 0 0 0,0-1 1 0 0,0 1-1 0 0,0 0 1 0 0,0-1-1 0 0,-1 1 0 0 0,1 0 1 0 0,0-1-1 0 0,-1 1 1 0 0,0 0-3 0 0,-12 14 64 0 0,12-14-54 0 0,-1-1 1 0 0,1 0 0 0 0,0 0 0 0 0,0 1 0 0 0,0-1 0 0 0,0 0 0 0 0,0 1 0 0 0,0-1-1 0 0,0 1 1 0 0,0 0 0 0 0,0-1 0 0 0,1 1 0 0 0,-1 0 0 0 0,1-1 0 0 0,-1 1 0 0 0,1 0-1 0 0,0 0 1 0 0,-1-1 0 0 0,1 1-11 0 0,0 0 12 0 0,0-1-1 0 0,0 1 1 0 0,0-1-1 0 0,0 1 1 0 0,-1-1-1 0 0,1 1 1 0 0,-1-1-1 0 0,1 0 1 0 0,-1 1-1 0 0,1-1 1 0 0,-1 0-1 0 0,0 1-11 0 0,-10 11 95 0 0,-2 3-8 0 0,9-5-35 0 0,3-10-47 0 0,1 0 1 0 0,0 0-1 0 0,-1 0 0 0 0,1 0 0 0 0,-1 0 0 0 0,1 0 0 0 0,-1 0 1 0 0,0 0-1 0 0,1 0 0 0 0,-1 0 0 0 0,0 0 0 0 0,0 0 1 0 0,0 0-1 0 0,1 0 0 0 0,-1-1 0 0 0,0 1 0 0 0,0 0 1 0 0,-1 0-6 0 0,-8 4 44 0 0,7-5-39 0 0,1 1-1 0 0,0 1 0 0 0,-1-1 0 0 0,1 0 0 0 0,0 0 1 0 0,0 1-1 0 0,0 0 0 0 0,0-1 0 0 0,0 1-4 0 0,-2 2 12 0 0,0-1 0 0 0,0 0-1 0 0,-1 0 1 0 0,1 0-1 0 0,-1-1 1 0 0,0 1 0 0 0,0-1-1 0 0,-2 0-11 0 0,-13 7 25 0 0,-6 3-23 0 0,16-11 15 0 0,-1 2 17 0 0,-2 8-13 0 0,12-11-19 0 0,1 0-1 0 0,0 1 1 0 0,-1-1-1 0 0,1 0 1 0 0,0 0-1 0 0,-1 1 1 0 0,1-1-1 0 0,-1 0 1 0 0,1 0-1 0 0,0 0 1 0 0,-1 1-1 0 0,1-1 0 0 0,-1 0 1 0 0,1 0-1 0 0,-1 0 1 0 0,1 0-1 0 0,-1 0 1 0 0,1 0-1 0 0,-1 0 1 0 0,1 0-1 0 0,-1 0 1 0 0,1 0-1 0 0,0 0 1 0 0,-1 0-1 0 0,1 0 1 0 0,-1-1-1 0 0,1 1 1 0 0,-1 0-1 0 0,1 0 1 0 0,-1 0-1 0 0,1-1 1 0 0,0 1-1 0 0,-1 0 1 0 0,1-1-1 0 0,0 1 1 0 0,-1 0-2 0 0,1 0 0 0 0,0-1 0 0 0,-1 0 1 0 0,1 1 0 0 0,0-1-1 0 0,-1 1 1 0 0,1-1 0 0 0,0 0 0 0 0,0 1-1 0 0,0-1 1 0 0,0 0 0 0 0,-1 1-1 0 0,1-1 1 0 0,0 0 0 0 0,0 1-1 0 0,0-1 1 0 0,0 0-1 0 0,0 1 1 0 0,0 0 0 0 0,1 0-1 0 0,-1 0 1 0 0,0 0 0 0 0,0 0 0 0 0,0 0-1 0 0,0-1 1 0 0,0 1 0 0 0,0 0 0 0 0,0 0-1 0 0,0 0 1 0 0,0 0 0 0 0,0 0 0 0 0,0 0-1 0 0,0 0 1 0 0,0 0 0 0 0,0 0 0 0 0,0 0-1 0 0,0-1 1 0 0,-1 1 0 0 0,1 0 0 0 0,0 0-1 0 0,0 0 1 0 0,0 0 0 0 0,0 0 0 0 0,0 0-1 0 0,0 0 1 0 0,0 0 0 0 0,0 0 0 0 0,0 0-1 0 0,0 0 1 0 0,0 0 0 0 0,0 0 0 0 0,0 0-1 0 0,0-1 1 0 0,0 1 0 0 0,0 0 0 0 0,-1 0-1 0 0,1 0 1 0 0,0 0 0 0 0,0 0 0 0 0,0 0-1 0 0,0 0 1 0 0,0 0 0 0 0,0 0 0 0 0,0 0-1 0 0,0 0 1 0 0,0 0 0 0 0,0 0 0 0 0,-1 0-1 0 0,1 0 1 0 0,0 0 0 0 0,0 0 0 0 0,0 0-1 0 0,0 0 1 0 0,0 0 0 0 0,0 0-1 0 0,-11 0 21 0 0,19-2 28 0 0,-3-3-39 0 0,-5 5-11 0 0,1-1 1 0 0,-1 0 0 0 0,0 1 0 0 0,1-1 0 0 0,-1 1-1 0 0,1-1 1 0 0,0 1 0 0 0,-1-1 0 0 0,1 1 0 0 0,-1-1-1 0 0,1 1 1 0 0,0 0 0 0 0,-1-1 0 0 0,1 1 0 0 0,0 0-1 0 0,-1-1 1 0 0,1 1 0 0 0,0 0 0 0 0,0 0 0 0 0,-1 0-1 0 0,1 0 1 0 0,0 0 0 0 0,0 0 0 0 0,-1 0 0 0 0,1 0 0 0 0,0 0 0 0 0,-1 0 0 0 0,1 0 0 0 0,-1 0 0 0 0,1 0 0 0 0,-1 0 0 0 0,1 0 0 0 0,-1 0 0 0 0,1 0 0 0 0,-1 0 0 0 0,1 0 0 0 0,-1 0 0 0 0,1-1 0 0 0,-1 1 0 0 0,1 0 0 0 0,-1 0 0 0 0,1 0 0 0 0,-1-1 0 0 0,1 1 0 0 0,-1 0 0 0 0,0-1 0 0 0,1 1 0 0 0,-1 0 0 0 0,1-1 0 0 0,-1 1 0 0 0,0 0 0 0 0,1-1 0 0 0,-1 1 0 0 0,0-1 0 0 0,0 1 0 0 0,8-7 0 0 0,-5 6 0 0 0,0 0 0 0 0,1 0 0 0 0,-1 1 0 0 0,0 0 0 0 0,0 0 0 0 0,0 0 0 0 0,2 0 0 0 0,6 1 0 0 0,-8-1 1 0 0,0 0 0 0 0,0 1 0 0 0,0-1 0 0 0,0 0 0 0 0,0-1 0 0 0,0 1 0 0 0,-1 0-1 0 0,1-1 1 0 0,0 0 0 0 0,0 1 0 0 0,1-2-1 0 0,14-6 40 0 0,-13 7-37 0 0,1-1 1 0 0,-1 1-1 0 0,0 1 1 0 0,1-1-1 0 0,-1 1 1 0 0,1 0-1 0 0,4 0-3 0 0,3 0 27 0 0,3 0 34 0 0,40 0 229 0 0,-34 0-198 0 0,3 3 8 0 0,-2 2-58 0 0,-16-3-31 0 0,1 0 0 0 0,0-1 0 0 0,-1 1 0 0 0,1-2 0 0 0,1 1-11 0 0,-1-1 1 0 0,0 1 1 0 0,0 0-1 0 0,0 1 0 0 0,0 0 1 0 0,0 0-1 0 0,-1 1 1 0 0,1 0-1 0 0,5 3-1 0 0,24 8-16 0 0,-32-12-3 0 0,1 1 1 0 0,-1 0-1 0 0,0 0 1 0 0,0 0-1 0 0,-1 0 1 0 0,1 1-1 0 0,3 4 19 0 0,20 18-30 0 0,-23-20 38 0 0,-2-4-8 0 0,0 0 0 0 0,0 0 0 0 0,-1 0 0 0 0,1 0 0 0 0,0-1 0 0 0,2 1 0 0 0,-3-1 0 0 0,0 0 0 0 0,-1 0 0 0 0,1 0 0 0 0,0 0 0 0 0,0 0 0 0 0,-1 0 0 0 0,1 0 0 0 0,0 1 0 0 0,-1-1 0 0 0,1 0 0 0 0,-1 1 0 0 0,0 0 0 0 0,1 0 0 0 0,9 26 31 0 0,-6-1 42 0 0,-3 1 50 0 0,-1 2 60 0 0,-2-17-92 0 0,1-11-78 0 0,0 0 0 0 0,0-1 0 0 0,0 1 0 0 0,0-1 0 0 0,-1 1 0 0 0,1-1 0 0 0,-1 1 0 0 0,1-1 0 0 0,-1 1 0 0 0,0-1 0 0 0,1 1 0 0 0,-1-1 1 0 0,0 0-14 0 0,-6 13 89 0 0,2 12 46 0 0,2-19-49 0 0,0 0-1 0 0,0 0 0 0 0,-5 6-85 0 0,-1 3 112 0 0,4-6-36 0 0,4-8-59 0 0,0 1-1 0 0,0-1 1 0 0,0 0 0 0 0,-1 0-1 0 0,1 0 1 0 0,0 1 0 0 0,-1-2-1 0 0,0 1 1 0 0,0 0-17 0 0,-4 6 54 0 0,4-6-36 0 0,0 0 1 0 0,-1 1-1 0 0,1-1 1 0 0,0 0-1 0 0,0 0 1 0 0,-1-1-1 0 0,1 1 1 0 0,-1 0-1 0 0,0-1 0 0 0,-1 1-18 0 0,-9 1 58 0 0,11-2-45 0 0,0-1 0 0 0,-1 1 0 0 0,1-1 0 0 0,0 1 0 0 0,0 0 0 0 0,-1 0 0 0 0,1 0 0 0 0,0 0 0 0 0,0 0 0 0 0,0 0 0 0 0,0 1 0 0 0,0-1 0 0 0,0 1 0 0 0,0 0-13 0 0,-3 3 35 0 0,0-1-1 0 0,-1 1 1 0 0,1-1-1 0 0,-1 0 0 0 0,0-1 1 0 0,-1 1-1 0 0,1-1 0 0 0,-1-1 1 0 0,-4 2-35 0 0,-9 2 124 0 0,0-1 1 0 0,-13 1-125 0 0,-19 4 201 0 0,49-9-185 0 0,-35 8 135 0 0,3-5-42 0 0,0-4-22 0 0,-43 0 29 0 0,54 0-53 0 0,1 0 35 0 0,19-1-76 0 0,0 1 0 0 0,0 0 0 0 0,0-1 0 0 0,0 1 0 0 0,0-1-1 0 0,1 0 1 0 0,-1-1 0 0 0,0 1 0 0 0,1-1 0 0 0,-1 1-1 0 0,-2-3-21 0 0,-4 1 85 0 0,-11 3 6 0 0,11 0-25 0 0,-1 1 52 0 0,-10-1 2 0 0,20 0-116 0 0,1 0-1 0 0,0 0 0 0 0,-1 0 1 0 0,1 0-1 0 0,0 0 0 0 0,-1 0 0 0 0,1 0 1 0 0,0 0-1 0 0,-1 0 0 0 0,1 0 0 0 0,0 0 1 0 0,-1 0-1 0 0,1 0 0 0 0,0 0 1 0 0,0-1-1 0 0,-1 1 0 0 0,1 0 0 0 0,0 0 1 0 0,-1 0-1 0 0,1 0 0 0 0,0-1 1 0 0,0 1-1 0 0,-1 0 0 0 0,1 0 0 0 0,0-1 1 0 0,0 1-4 0 0,-12-9-46 0 0,-3 5-90 0 0,10 1 7 0 0,-3-5 0 0 0,6 6 77 0 0,0 0-79 0 0,1 1-118 0 0,-1-5-152 0 0,2 4 102 0 0,-1 0 16 0 0,0 1-39 0 0,1 1 15 0 0,-1-1-40 0 0,0 0-45 0 0,0 1-50 0 0,0-1-195 0 0,0 0-100 0 0,-1 0-110 0 0,0-1-122 0 0,0-2-1221 0 0,1-5-1234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19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395 300 7080 0 0,'-26'0'157'0'0,"26"0"-154"0"0,-1 0 1 0 0,1 0-1 0 0,0 0 0 0 0,0 0 1 0 0,0 0-1 0 0,0 0 0 0 0,0 1 1 0 0,0-1-1 0 0,0 0 0 0 0,-1 0 1 0 0,1 0-1 0 0,0 0 0 0 0,0 0 1 0 0,0 0-1 0 0,0 0 0 0 0,0 0 1 0 0,-1 0-1 0 0,1 0 0 0 0,0 0 1 0 0,0 0-1 0 0,0 0 0 0 0,0 0 1 0 0,0 0-1 0 0,0 0 0 0 0,-1 0 1 0 0,1 0-1 0 0,0-1 0 0 0,0 1 1 0 0,0 0-1 0 0,0 0 0 0 0,0 0 1 0 0,0 0-1 0 0,-1 0 0 0 0,1 0 1 0 0,0 0-1 0 0,0 0 0 0 0,0 0 1 0 0,0 0-1 0 0,0-1 0 0 0,0 1 1 0 0,0 0-1 0 0,0 0 0 0 0,0 0 1 0 0,0 0-1 0 0,0 0 0 0 0,0 0 1 0 0,-1-1-1 0 0,1 1 0 0 0,0 0 1 0 0,0 0-1 0 0,0 0 0 0 0,0 0 1 0 0,0 0-1 0 0,0-1-3 0 0,1 1 6 0 0,-1 0 0 0 0,0-1-1 0 0,0 1 1 0 0,0-1 0 0 0,0 1 0 0 0,0-1-1 0 0,0 1 1 0 0,0 0 0 0 0,0-1-1 0 0,0 1 1 0 0,-1-1 0 0 0,1 1 0 0 0,0 0-1 0 0,0-1 1 0 0,0 1 0 0 0,0-1 0 0 0,0 1-1 0 0,-1 0 1 0 0,1-1 0 0 0,0 1 0 0 0,0 0-1 0 0,-1-1 1 0 0,1 1 0 0 0,0 0-1 0 0,-1-1 1 0 0,1 1 0 0 0,0 0 0 0 0,-1 0-1 0 0,1 0 1 0 0,0-1 0 0 0,-1 1 0 0 0,1 0-1 0 0,0 0 1 0 0,-1 0 0 0 0,1 0 0 0 0,-1-1-1 0 0,1 1 1 0 0,0 0 0 0 0,-1 0-1 0 0,1 0 1 0 0,-1 0 0 0 0,1 0 0 0 0,-1 0-1 0 0,1 0 1 0 0,0 0 0 0 0,-1 0 0 0 0,1 0-1 0 0,-1 1 1 0 0,1-1-6 0 0,-9 0 84 0 0,1-4-50 0 0,4-3-34 0 0,4 7 0 0 0,0-1 0 0 0,-1 1 0 0 0,1-1 0 0 0,0 1 0 0 0,0-1 0 0 0,-1 1 0 0 0,1 0 0 0 0,0-1 0 0 0,-1 1 0 0 0,1 0 0 0 0,-1-1 0 0 0,1 1 0 0 0,0 0 0 0 0,-1-1 0 0 0,1 1 0 0 0,-1 0 0 0 0,1 0 0 0 0,-1 0 0 0 0,1-1 0 0 0,-1 1 0 0 0,1 0 0 0 0,-1 0 0 0 0,1 0 0 0 0,-1 0 0 0 0,1 0 0 0 0,-1 0 0 0 0,1 0 0 0 0,-1 0 0 0 0,1 0 0 0 0,-1 0 0 0 0,1 0 0 0 0,-1 0 0 0 0,-13 0 58 0 0,0 0 101 0 0,2 0 34 0 0,0 0 40 0 0,-27 0 623 0 0,22 0-533 0 0,0 0-80 0 0,9 0-167 0 0,-1 0-39 0 0,-2 2 57 0 0,-2 4 2 0 0,12-5-83 0 0,-1 0 0 0 0,1 0 0 0 0,-1 0 0 0 0,1 0-1 0 0,-1-1 1 0 0,0 1 0 0 0,1 0 0 0 0,-1-1 0 0 0,0 0 0 0 0,0 1 0 0 0,1-1 0 0 0,-1 0 0 0 0,0 0-13 0 0,0 0 9 0 0,1 0 1 0 0,-1 0-1 0 0,1 1 0 0 0,-1-1 1 0 0,1 0-1 0 0,-1 1 1 0 0,1-1-1 0 0,0 1 1 0 0,-1-1-1 0 0,1 1 1 0 0,0 0-1 0 0,-1 0 1 0 0,1-1-1 0 0,0 1 0 0 0,0 0 1 0 0,0 0-1 0 0,0 0 1 0 0,-1 0-1 0 0,1 0 1 0 0,1 1-1 0 0,-1-1 1 0 0,0 0-1 0 0,0 0 0 0 0,0 1 1 0 0,1-1-1 0 0,-1 0 1 0 0,1 1-1 0 0,-1-1 1 0 0,1 1-10 0 0,-2 1 21 0 0,1 0 0 0 0,-1 0 0 0 0,0 0 0 0 0,0 0 0 0 0,0-1 0 0 0,-2 3-21 0 0,0 0 22 0 0,-1 0 0 0 0,1 1 0 0 0,0 0 1 0 0,-3 5-23 0 0,0 0 7 0 0,2-3-7 0 0,1 0 0 0 0,0 0 0 0 0,0 1 0 0 0,1-1 0 0 0,0 1 0 0 0,0 0 0 0 0,1-1 0 0 0,0 3 0 0 0,-2 8 0 0 0,-1-2 0 0 0,3-11 0 0 0,0 1 0 0 0,1 0 0 0 0,-1-1 0 0 0,2 1 0 0 0,-1 0 0 0 0,1 0 0 0 0,0 85 0 0 0,-1-90 2 0 0,1 1 1 0 0,1-1-1 0 0,-1 1 1 0 0,0-1-1 0 0,1 1 1 0 0,-1-1-1 0 0,1 1 1 0 0,0-1 0 0 0,-1 0-1 0 0,1 1 1 0 0,0-1-1 0 0,1 0 1 0 0,-1 1-1 0 0,0-1 1 0 0,1 0-1 0 0,-1 0 1 0 0,1 0-3 0 0,0 1 6 0 0,0 0 1 0 0,0 0-1 0 0,0 0 0 0 0,0 0 1 0 0,-1 0-1 0 0,1 0 1 0 0,-1 2-7 0 0,3 8 31 0 0,-4-11-26 0 0,0 1 0 0 0,1-1-1 0 0,0 0 1 0 0,-1 0-1 0 0,1 1 1 0 0,0-1 0 0 0,0 0-1 0 0,0 0 1 0 0,0 0-1 0 0,1 0 1 0 0,-1 0-1 0 0,1 0 1 0 0,-1 0 0 0 0,1 0-5 0 0,7 7 68 0 0,0 0-1 0 0,0 0 1 0 0,1-1 0 0 0,0-1 0 0 0,1 1 0 0 0,0-2 0 0 0,0 1-1 0 0,0-1 1 0 0,6 1-68 0 0,0-3 220 0 0,3-5 16 0 0,-7 1-101 0 0,13 0 143 0 0,-16 1-136 0 0,1-1 1 0 0,0 0-1 0 0,0-1 1 0 0,-1 0 0 0 0,5-1-143 0 0,17-9 320 0 0,-20 9-208 0 0,-8 1-56 0 0,-1 0-1 0 0,1 0 0 0 0,0 0 0 0 0,0-1 0 0 0,-1 1 0 0 0,1-1 1 0 0,-1 0-1 0 0,1 0 0 0 0,1-1-55 0 0,22-12 156 0 0,3-2-52 0 0,-11 2-7 0 0,-13 9-50 0 0,-1 1 1 0 0,1-1-1 0 0,-1 0 0 0 0,-1 0 0 0 0,1-1 0 0 0,-1 1 0 0 0,0-1 1 0 0,2-5-48 0 0,-3 3 73 0 0,4-14 74 0 0,-5 17-112 0 0,0-1 0 0 0,-1 1 1 0 0,1 0-1 0 0,-2-1 0 0 0,1 1 1 0 0,-1-3-36 0 0,-1-8 106 0 0,-5 0-20 0 0,0 1-22 0 0,3 5-19 0 0,3 7-22 0 0,-1 0 1 0 0,0 0-1 0 0,-1 0 0 0 0,1 1 0 0 0,0-1 1 0 0,-1 0-1 0 0,0 1 0 0 0,0 0 0 0 0,-1-3-23 0 0,-11-20 122 0 0,7 10-20 0 0,-5 5-23 0 0,0 1-40 0 0,0-7-24 0 0,2 3-40 0 0,-5 1-37 0 0,4 6 26 0 0,-20-15-79 0 0,22 13 36 0 0,2-1-34 0 0,3 1-17 0 0,4 8 108 0 0,-1-1 1 0 0,0 1-1 0 0,1-1 0 0 0,-1 1 0 0 0,0 0 0 0 0,1-1 0 0 0,-1 1 0 0 0,0 0 1 0 0,0 0-1 0 0,0 0 0 0 0,0-1 0 0 0,-1 1 0 0 0,1 0 0 0 0,0 0 0 0 0,-1 0 22 0 0,-3-1-106 0 0,-2 2-33 0 0,5 0-54 0 0,1 0-171 0 0,1 0-319 0 0,0 0-21 0 0,0 0-6 0 0</inkml:trace>
  <inkml:trace contextRef="#ctx0" brushRef="#br0" timeOffset="429.85">963 0 6992 0 0,'0'0'157'0'0,"0"0"23"0"0,0 0 12 0 0,0 0 48 0 0,0 0-93 0 0,0 0 122 0 0,0 0 227 0 0,0 0 15 0 0,0 0-216 0 0,0 0-134 0 0,0 0-48 0 0,0 0-5 0 0,0 0 12 0 0,-3 0-21 0 0,3 0-93 0 0,-1 0 0 0 0,1 0 0 0 0,-1 0 1 0 0,0 0-1 0 0,1 0 0 0 0,-1 0 0 0 0,1 1 1 0 0,-1-1-1 0 0,0 0 0 0 0,1 0 0 0 0,-1 0 1 0 0,1 1-1 0 0,-1-1 0 0 0,1 0 0 0 0,-1 1 1 0 0,1-1-1 0 0,-1 0-6 0 0,1 1 8 0 0,0-1 1 0 0,-1 1-1 0 0,1-1 1 0 0,0 1-1 0 0,-1-1 0 0 0,1 1 1 0 0,0-1-1 0 0,0 1 1 0 0,0 0-1 0 0,-1-1 0 0 0,1 1 1 0 0,0-1-1 0 0,0 1 1 0 0,0-1-1 0 0,0 1 1 0 0,0 0-1 0 0,0-1-8 0 0,0 0 3 0 0,0 1 0 0 0,0-1-1 0 0,0 0 1 0 0,0 0 0 0 0,0 0 0 0 0,0 0-1 0 0,0 0 1 0 0,0 0 0 0 0,0 0 0 0 0,0 0 0 0 0,0 0-1 0 0,0 0 1 0 0,0 0 0 0 0,0 1 0 0 0,0-1 0 0 0,0 0-1 0 0,0 0 1 0 0,0 0 0 0 0,0 0 0 0 0,0 0-1 0 0,0 0 1 0 0,0 0 0 0 0,0 0 0 0 0,0 0 0 0 0,0 0-1 0 0,0 0 1 0 0,0 1 0 0 0,0-1 0 0 0,0 0 0 0 0,0 0-1 0 0,0 0 1 0 0,0 0 0 0 0,0 0 0 0 0,-1 0-1 0 0,1 0 1 0 0,0 0 0 0 0,0 0 0 0 0,0 0 0 0 0,0 0-1 0 0,0 0 1 0 0,0 0 0 0 0,0 0 0 0 0,0 0-1 0 0,0 0 1 0 0,0 0 0 0 0,-1 0 0 0 0,1 0 0 0 0,0 0-1 0 0,0 0 1 0 0,0 0 0 0 0,0 0 0 0 0,0 0 0 0 0,0 0-1 0 0,0 0 1 0 0,0 0 0 0 0,0 0 0 0 0,0 0-3 0 0,-6 2 58 0 0,2 3 77 0 0,1 4 60 0 0,1 1 43 0 0,2 25 513 0 0,1-21-458 0 0,-1-3-96 0 0,0-2-55 0 0,0 9-21 0 0,0 12 6 0 0,0-13-19 0 0,1-10-41 0 0,0 0 0 0 0,0 0 1 0 0,0 0-1 0 0,1 0 0 0 0,1 2-67 0 0,2 8 132 0 0,0 14 131 0 0,5 1-22 0 0,-4 0-94 0 0,1-5-54 0 0,12 53 119 0 0,-17-67-172 0 0,0-5-5 0 0,-1-1 0 0 0,1 1 0 0 0,0-1 0 0 0,1 1 0 0 0,0-1 1 0 0,0 1-36 0 0,8 20 106 0 0,-9-18-68 0 0,0 0 0 0 0,-1-1 1 0 0,-1 1-1 0 0,1 0 0 0 0,-2 5-38 0 0,1 3 55 0 0,0-14-41 0 0,0 0 0 0 0,1-1 0 0 0,-1 1 0 0 0,1-1 0 0 0,0 1 0 0 0,0-1 0 0 0,0 0 1 0 0,0 1-1 0 0,1-1-14 0 0,3 12 65 0 0,0 12 28 0 0,6-6-12 0 0,-6 5-7 0 0,-2-19-27 0 0,0 0 1 0 0,1 0 0 0 0,3 6-48 0 0,3 3 54 0 0,-10-15-51 0 0,0 0 0 0 0,0 0 1 0 0,0 0-1 0 0,1 0 0 0 0,-1 0 0 0 0,0 0 1 0 0,0 0-1 0 0,0 1 0 0 0,0-1 0 0 0,-1 0 1 0 0,1 0-1 0 0,0 0 0 0 0,0 0 1 0 0,-1 0-1 0 0,1 0 0 0 0,0 0 0 0 0,-1 0 1 0 0,1 0-1 0 0,-1 0 0 0 0,0 0 0 0 0,1-1 1 0 0,-1 1-1 0 0,0 0 0 0 0,1 0 0 0 0,-1 0 1 0 0,0-1-1 0 0,0 1 0 0 0,0 0-3 0 0,0 0 10 0 0,-3 5 55 0 0,5 4-54 0 0,-1-10-4 0 0,0 2 60 0 0,0-1-29 0 0,0 1-40 0 0,0 0-30 0 0,0 2 22 0 0,0-2-33 0 0,0 0-61 0 0,0 1-82 0 0,0-3 69 0 0,0 0-50 0 0,-1 0-72 0 0,0 0 76 0 0,1 0-35 0 0,0 0 198 0 0,-1 0-235 0 0,0 0-36 0 0,-1 0-363 0 0,0 0 89 0 0,0-1-49 0 0,-1 0-696 0 0,1-4-549 0 0,2-4-1042 0 0</inkml:trace>
  <inkml:trace contextRef="#ctx0" brushRef="#br0" timeOffset="756.88">663 410 7136 0 0,'0'0'208'0'0,"3"0"-10"0"0,1 1-164 0 0,11-2-22 0 0,-10 0 14 0 0,0 0 33 0 0,3-4 123 0 0,-3 2-19 0 0,0 0 36 0 0,8 1 298 0 0,-6 2-220 0 0,-4 0-184 0 0,-1 0 0 0 0,0 0 0 0 0,0 0-1 0 0,0 0 1 0 0,0 0 0 0 0,0 0-1 0 0,1-1 1 0 0,-1 1 0 0 0,0-1-1 0 0,1 0-92 0 0,5-4 267 0 0,4-1 192 0 0,2 4-79 0 0,-8 2-251 0 0,-1-1 0 0 0,1 0 0 0 0,0 0 0 0 0,-1 0 0 0 0,1-1-129 0 0,15-5 366 0 0,-18 7-327 0 0,11-4 214 0 0,-6 4-134 0 0,0 0-38 0 0,14-2 86 0 0,-3-2-55 0 0,8-2 59 0 0,4 3 38 0 0,-13 3-119 0 0,-5 1-36 0 0,0-1 0 0 0,-1-1 0 0 0,8-1-54 0 0,3-4 63 0 0,-17 4-44 0 0,0 0 0 0 0,1 1 0 0 0,-1 0 0 0 0,0 0 0 0 0,1 1 1 0 0,0 0-20 0 0,101 0 98 0 0,-103-1-90 0 0,1 1 0 0 0,-1-1 0 0 0,0 0 0 0 0,0 0 0 0 0,0-1 0 0 0,2 0-8 0 0,-2 0 1 0 0,1 1 0 0 0,-1-1 0 0 0,1 1 0 0 0,0 0 0 0 0,-1 0 0 0 0,3 1-1 0 0,-4 0-58 0 0,7 0 52 0 0,-7 0-40 0 0,0 0-76 0 0,0 0-112 0 0,-1 0 43 0 0,-1 0-52 0 0,0 0-57 0 0,1 0-63 0 0,-1 0-70 0 0,1 0-75 0 0,0 0-81 0 0,-1 0-88 0 0,5 0-988 0 0,2 0-956 0 0</inkml:trace>
  <inkml:trace contextRef="#ctx0" brushRef="#br0" timeOffset="1219.86">1420 79 6240 0 0,'0'0'182'0'0,"0"0"50"0"0,0 0 103 0 0,0 0 45 0 0,3 3 11 0 0,8 7 10 0 0,-9-7-78 0 0,1-2-117 0 0,0 0-74 0 0,1-1-64 0 0,0 0-14 0 0,-2 0 51 0 0,-1 1-83 0 0,0-1 1 0 0,-1 1-1 0 0,1-1 0 0 0,0 1 1 0 0,0-1-1 0 0,0 1 0 0 0,-1 0 0 0 0,1-1 1 0 0,0 1-1 0 0,-1 0 0 0 0,1-1 1 0 0,-1 1-1 0 0,1 0 0 0 0,-1 0 0 0 0,1 0-22 0 0,2 13 421 0 0,-3-12-346 0 0,0 0 1 0 0,0 1-1 0 0,1-1 1 0 0,-1 0-1 0 0,1 0 1 0 0,0 1-1 0 0,-1-1 1 0 0,1 0-76 0 0,7 12 374 0 0,3 8 233 0 0,-5-7-269 0 0,-3-1-153 0 0,-2-7-139 0 0,-1 0-38 0 0,1 0 35 0 0,-1 0 0 0 0,1-1-1 0 0,0 1 1 0 0,1 0 0 0 0,0-1 0 0 0,0 1-43 0 0,2 9 81 0 0,2 16 105 0 0,-2-16-49 0 0,-2-10-53 0 0,0 1-1 0 0,0-1 1 0 0,-1 1 0 0 0,0 0-1 0 0,-1-1 1 0 0,1 4-84 0 0,-2 8 144 0 0,1 11 99 0 0,4 1 42 0 0,0-14-176 0 0,-2-10-71 0 0,0 1-1 0 0,-1-1 0 0 0,1 1 1 0 0,-1 0-1 0 0,-1-1 0 0 0,1 4-37 0 0,-1 30 130 0 0,1-20-14 0 0,5-2 9 0 0,0-4-21 0 0,-5-6-35 0 0,1-1-1 0 0,-2 1 1 0 0,1 0 0 0 0,-1 0-69 0 0,0 12 183 0 0,-1 0 38 0 0,0 12 227 0 0,4-17-247 0 0,8-1 28 0 0,-9-10-25 0 0,-1 0-105 0 0,-2 3-15 0 0,1-6-53 0 0,0 1 176 0 0,0-2-12 0 0,0 0-58 0 0,0 0-29 0 0,0 0-4 0 0,0 0 4 0 0,0 0 16 0 0,0 0 4 0 0,0 0 0 0 0,0-2-21 0 0,2-26-84 0 0,4 19-27 0 0,-1 1-4 0 0,2-7-31 0 0,-1-5 25 0 0,-3 10 13 0 0,3-7 1 0 0,-5 13-4 0 0,0 0-1 0 0,0 0 0 0 0,1 0 1 0 0,0 0-1 0 0,-1 1 0 0 0,4-4 5 0 0,5-12-124 0 0,-1-7-16 0 0,-8 20 99 0 0,1 0-1 0 0,0 0 0 0 0,1 1 0 0 0,1-3 42 0 0,12-13-153 0 0,-8 13 75 0 0,-4 4 12 0 0,1-1 1 0 0,-1 0 0 0 0,1 0-1 0 0,0-3 66 0 0,1 0-56 0 0,-6 6 42 0 0,1 1-1 0 0,0-1 1 0 0,0 1 0 0 0,0-1-1 0 0,0 1 1 0 0,0 0 0 0 0,0-1-1 0 0,1 1 1 0 0,0-1 14 0 0,16-6-153 0 0,1-3 70 0 0,-15 8 63 0 0,0 0 1 0 0,0 1-1 0 0,1 0 0 0 0,-1-1 1 0 0,3 1 19 0 0,19-4-73 0 0,-10 0 27 0 0,-15 5 45 0 0,1 0-1 0 0,-1 1 1 0 0,1-1 0 0 0,-1 0-1 0 0,1 1 1 0 0,0-1-1 0 0,-1 1 1 0 0,1 0-1 0 0,-1-1 1 0 0,1 1 0 0 0,0 0-1 0 0,-1 0 1 0 0,1 0-1 0 0,0 0 1 0 0,0 0-1 0 0,-1 1 1 0 0,1-1 0 0 0,1 1 1 0 0,9 5-3 0 0,-10-5-1 0 0,-1 0-1 0 0,0 0 1 0 0,1-1 0 0 0,0 1 0 0 0,-1 0 0 0 0,1-1 0 0 0,-1 1 0 0 0,1-1 0 0 0,0 0 0 0 0,-1 1 0 0 0,1-1 0 0 0,0 0 0 0 0,-1 0 0 0 0,1 0 4 0 0,7-1-9 0 0,-6 1 8 0 0,0 0 1 0 0,0-1 0 0 0,0 1 0 0 0,0 0-1 0 0,0 0 1 0 0,0 1 0 0 0,0-1-1 0 0,0 1 1 0 0,0 0 0 0 0,-1-1 0 0 0,2 2 0 0 0,3 1 1 0 0,-2-1-12 0 0,-1 0-1 0 0,1 0 0 0 0,-1 1 0 0 0,0-1 1 0 0,0 1-1 0 0,0 0 12 0 0,4 8-3 0 0,-3 13-11 0 0,6-14-39 0 0,-6 14 29 0 0,1-11-5 0 0,-5-11 27 0 0,0-1 0 0 0,0 0 0 0 0,-1 1 1 0 0,1-1-1 0 0,0 1 0 0 0,-1-1 0 0 0,1 1 0 0 0,-1-1 0 0 0,0 1 0 0 0,1-1 0 0 0,-1 1 0 0 0,0 0 1 0 0,0-1 1 0 0,0 2 0 0 0,0-1 0 0 0,0 1 0 0 0,0-1 0 0 0,1 1 0 0 0,-1-1 0 0 0,1 1 0 0 0,0-1 0 0 0,0 1 0 0 0,0-1 0 0 0,0 1 0 0 0,1 1 0 0 0,-1-2 0 0 0,0 0 0 0 0,0 1 0 0 0,0-1 0 0 0,0 0 0 0 0,0 1 0 0 0,-1-1 0 0 0,1 1 0 0 0,-1-1 0 0 0,1 1 0 0 0,-1 0 0 0 0,0 1 0 0 0,0 12 10 0 0,2 0 33 0 0,3-8-34 0 0,-4-7-9 0 0,0 1 0 0 0,0-1 0 0 0,0 0 0 0 0,0 1 1 0 0,-1-1-1 0 0,1 1 0 0 0,0 0 0 0 0,-1-1 0 0 0,0 1 0 0 0,1-1 0 0 0,-1 1 0 0 0,0 0 0 0 0,0-1 1 0 0,0 1-1 0 0,0 2-21 0 0,0-2 43 0 0,0 0-1 0 0,0 3-54 0 0,0 3-49 0 0,0 6-64 0 0,0-11 12 0 0,0 7 12 0 0,0-6 2 0 0,0-3 21 0 0,0 1-34 0 0,0 0-38 0 0,0-1-45 0 0,0 1-50 0 0,0-1-56 0 0,0 0-27 0 0,0-1-53 0 0,0 1-46 0 0,0-1-41 0 0,0 0-142 0 0,0 0-41 0 0,0 0-173 0 0,0 0-465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47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 5984 0 0,'0'0'133'0'0,"0"0"23"0"0,0 0 11 0 0,0 2-27 0 0,0 5-90 0 0,0-3 40 0 0,0-2 92 0 0,0-2 212 0 0,-3 0 360 0 0,-7 0 29 0 0,7 0-30 0 0,3 0-497 0 0,0 3 86 0 0,-1 3-77 0 0,-1 0-38 0 0,-8 8 321 0 0,9-12-330 0 0,-1 0-53 0 0,2-1-46 0 0,-1 1-39 0 0,1 0-26 0 0,0 0-33 0 0,1 3-31 0 0,-1-3 29 0 0,0-1 40 0 0,1 6 23 0 0,-1-5-59 0 0,0 0 1 0 0,0 0-1 0 0,0 0 0 0 0,0 1 0 0 0,0-1 1 0 0,-1 0-1 0 0,1 0 0 0 0,-1 0 0 0 0,1 0 1 0 0,-1 1-24 0 0,-4 5 67 0 0,4-7-54 0 0,0 1 0 0 0,0-1 0 0 0,0 1 0 0 0,0-1 0 0 0,1 1 0 0 0,-1-1 0 0 0,0 1 0 0 0,1 0 0 0 0,0-1 0 0 0,-1 1 0 0 0,1-1 0 0 0,0 1 0 0 0,0 0 0 0 0,0 0 0 0 0,0 0-13 0 0,-1 2 23 0 0,1 0-1 0 0,-1 0 1 0 0,1 0-1 0 0,-1 0 1 0 0,0 0-1 0 0,0 0 1 0 0,-1 0 0 0 0,1-1-1 0 0,-1 1 1 0 0,-2 2-23 0 0,4-4 20 0 0,-1 1-1 0 0,0-1 1 0 0,0 0 0 0 0,1 1 0 0 0,0-1 0 0 0,-1 0 0 0 0,1 1 0 0 0,0-1 0 0 0,0 0 0 0 0,0 3-20 0 0,-1 12 131 0 0,0-13-77 0 0,-1 0-1 0 0,0 0 0 0 0,0 0 0 0 0,-1 0 1 0 0,-1 1-54 0 0,2-2 29 0 0,1 0 0 0 0,-1 0 0 0 0,0 0 0 0 0,1 0 0 0 0,-1 0 0 0 0,1 0 0 0 0,0 1-29 0 0,-4 27 217 0 0,-6 1-94 0 0,6-1-41 0 0,-6 1-8 0 0,6-1 0 0 0,-5 4 12 0 0,4 7 2 0 0,0-19-30 0 0,5-16-36 0 0,-1-1 1 0 0,1 0 0 0 0,0 0 0 0 0,0 0 0 0 0,0 5-23 0 0,1-4 13 0 0,-1-1 0 0 0,0 0 0 0 0,0 1 0 0 0,0-1 0 0 0,-2 4-13 0 0,-3 14 19 0 0,1 18 55 0 0,-6-8 0 0 0,-5 27 98 0 0,15-58-158 0 0,1 0 1 0 0,-1 1 0 0 0,0-1 0 0 0,1 0 0 0 0,0 0 0 0 0,0 1 0 0 0,0-1 0 0 0,0 1-15 0 0,-2 13 53 0 0,-4-1-9 0 0,5-13-39 0 0,0 0 0 0 0,0 1 0 0 0,0-1 0 0 0,0 0 0 0 0,0 1 0 0 0,1-1 0 0 0,-1 1 0 0 0,1 1-5 0 0,0-4 7 0 0,0 1 0 0 0,0 0 0 0 0,0-1 1 0 0,0 1-1 0 0,-1 0 0 0 0,1-1 1 0 0,-1 1-1 0 0,1 0 0 0 0,-1-1 1 0 0,1 1-1 0 0,-1-1 0 0 0,0 1 1 0 0,0-1-1 0 0,0 1-7 0 0,-5 10 31 0 0,5-8-24 0 0,1 0 0 0 0,-1 1 0 0 0,1-1 0 0 0,0 0 1 0 0,0 0-1 0 0,1 3-7 0 0,-1 17 64 0 0,0-22-52 0 0,0 0 0 0 0,0 1 1 0 0,-1-1-1 0 0,1 0 0 0 0,-1 0 1 0 0,1 1-1 0 0,-1-1 0 0 0,0 1-12 0 0,-10 10 111 0 0,9-10-8 0 0,0 1-46 0 0,3 5-13 0 0,-1-7-9 0 0,0 11 54 0 0,0-10-129 0 0,0-3-29 0 0,0 0 111 0 0,0 0 57 0 0,-2-3 12 0 0,-3-2-64 0 0,-1 0-52 0 0,4 1-226 0 0,1 1 94 0 0,0 0 69 0 0,2-3-16 0 0,0 3-18 0 0,-1 1 92 0 0,0 0-34 0 0,0 1-34 0 0,0-1-36 0 0,0 0-35 0 0,0 0-37 0 0,0 0-37 0 0,0 0-38 0 0,0 0-38 0 0,0 0-40 0 0,0 0-40 0 0,0 0-40 0 0,0 0-42 0 0,0 0-42 0 0,0 0-42 0 0,0 0-44 0 0,0-4-1238 0 0,0-4-1031 0 0</inkml:trace>
  <inkml:trace contextRef="#ctx0" brushRef="#br0" timeOffset="540.39">254 16 6648 0 0,'0'0'149'0'0,"0"0"23"0"0,0 0 12 0 0,0 0 40 0 0,0 0 143 0 0,0-2 66 0 0,0 1-412 0 0,0 1 0 0 0,0-1 0 0 0,0 1 0 0 0,0-1 0 0 0,0 1-1 0 0,0-1 1 0 0,0 1 0 0 0,0-1 0 0 0,0 1 0 0 0,1-1 0 0 0,-1 1 0 0 0,0-1 0 0 0,0 1 0 0 0,0-1-1 0 0,1 1 1 0 0,-1 0 0 0 0,0-1 0 0 0,0 1 0 0 0,1-1 0 0 0,-1 1 0 0 0,0 0 0 0 0,1-1 0 0 0,-1 1-1 0 0,0 0 1 0 0,1-1 0 0 0,-1 1 0 0 0,1 0 0 0 0,-1 0 0 0 0,1-1 0 0 0,-1 1 0 0 0,1 0 0 0 0,-1 0-1 0 0,0 0 1 0 0,1 0 0 0 0,-1 0 0 0 0,1-1 0 0 0,-1 1 0 0 0,1 0 0 0 0,-1 0 0 0 0,1 0-1 0 0,-1 0 1 0 0,1 1-21 0 0,2-1 358 0 0,-3 0-34 0 0,0 0-4 0 0,3 0-10 0 0,-1 0-223 0 0,2 0 56 0 0,13 0 496 0 0,-10 0-396 0 0,0 0-89 0 0,-4 0-129 0 0,-1 0-42 0 0,0 0 265 0 0,-2 0 0 0 0,0 0 0 0 0,0 2 0 0 0,0-1-237 0 0,0-1 1 0 0,0 1 0 0 0,0-1 0 0 0,0 1 0 0 0,0-1-1 0 0,0 1 1 0 0,0-1 0 0 0,0 1 0 0 0,0-1 0 0 0,1 1 0 0 0,-1-1-1 0 0,0 0 1 0 0,0 1 0 0 0,0-1 0 0 0,1 1 0 0 0,-1-1-1 0 0,0 1 1 0 0,0-1 0 0 0,1 0 0 0 0,-1 1 0 0 0,0-1-1 0 0,1 0 1 0 0,-1 1 0 0 0,1-1 0 0 0,-1 0 0 0 0,0 1-1 0 0,1-1 1 0 0,-1 0 0 0 0,1 0 0 0 0,-1 1 0 0 0,1-1 0 0 0,-1 0-1 0 0,1 0 1 0 0,-1 0 0 0 0,1 0 0 0 0,-1 0 0 0 0,1 0-1 0 0,-1 0 1 0 0,1 0 0 0 0,-1 0 0 0 0,1 0 0 0 0,-1 0-12 0 0,3 0 238 0 0,0 3-39 0 0,1 1-128 0 0,-1 0-14 0 0,1 0 0 0 0,0-1-1 0 0,0 1 1 0 0,0-1 0 0 0,2 1-57 0 0,-1-1 47 0 0,-5-3-37 0 0,1 0 0 0 0,-1 0 0 0 0,1 1 0 0 0,0-1-1 0 0,-1 0 1 0 0,1 1 0 0 0,0-1 0 0 0,-1 0 0 0 0,1 1-1 0 0,-1-1 1 0 0,1 1 0 0 0,-1-1 0 0 0,1 1 0 0 0,-1-1-1 0 0,0 1 1 0 0,1 0 0 0 0,-1-1 0 0 0,0 1 0 0 0,1-1-1 0 0,-1 1 1 0 0,0 0 0 0 0,1 0-10 0 0,1 4 30 0 0,24 42 283 0 0,-20-34-215 0 0,-3-11-63 0 0,4 4 26 0 0,-2 18 35 0 0,-3-19-61 0 0,0 1 0 0 0,1-1 0 0 0,-1 0 0 0 0,1 1 0 0 0,0-1 0 0 0,1-1 0 0 0,-1 1 0 0 0,4 4-35 0 0,-4-6 25 0 0,0 1 0 0 0,0 0 0 0 0,-1 0 0 0 0,0 0 0 0 0,1 0 0 0 0,-1 0 0 0 0,-1 1 0 0 0,1 0-25 0 0,9 18 106 0 0,-7-17-35 0 0,-1 0-1 0 0,1 1 0 0 0,-1-1 0 0 0,2 8-70 0 0,5 25 189 0 0,-5-20-136 0 0,5 13 30 0 0,-5-14-37 0 0,-5-13-31 0 0,1 0 0 0 0,0 0 1 0 0,1-1-1 0 0,-1 1 0 0 0,1 0 0 0 0,0-1 0 0 0,0 1 1 0 0,1-1-16 0 0,2 5 57 0 0,-1-1 0 0 0,0 1 1 0 0,-1 0-1 0 0,0 0 0 0 0,0 0 1 0 0,-1 0-1 0 0,2 9-57 0 0,-2-7 72 0 0,0 0-1 0 0,1 0 1 0 0,1 0-1 0 0,4 10-71 0 0,-5-14 42 0 0,0 0 0 0 0,-1 0 0 0 0,1 1-1 0 0,-1 2-41 0 0,4 11 105 0 0,4 1 35 0 0,-6-10-67 0 0,-3-8-42 0 0,0 0 1 0 0,0 0-1 0 0,0 0 1 0 0,1 0-1 0 0,0 0 1 0 0,0-1-1 0 0,0 1 0 0 0,1 0-31 0 0,6 17 130 0 0,-6-10-52 0 0,3 2 37 0 0,4 5-18 0 0,-4 8-29 0 0,-3-19-29 0 0,0 0-1 0 0,0 0 1 0 0,5 6-39 0 0,1 3 12 0 0,7 16-12 0 0,-13-21 0 0 0,-2-2 0 0 0,11 18 0 0 0,3 5 54 0 0,-12-17-33 0 0,-3 1 32 0 0,0 0 11 0 0,0-3-37 0 0,0-10-146 0 0,0-3-19 0 0,0 0-24 0 0,0 0-132 0 0,0 0-61 0 0,-5 0 53 0 0,1 2 50 0 0,0 0 0 0 0,0 2-64 0 0,-1 2-144 0 0,-2-4 65 0 0,4-2-258 0 0,3 0-3 0 0</inkml:trace>
  <inkml:trace contextRef="#ctx0" brushRef="#br0" timeOffset="1125.52">33 695 5472 0 0,'0'0'124'0'0,"0"0"17"0"0,0 0 10 0 0,0 0 30 0 0,0 0 124 0 0,0 0 58 0 0,0 0 12 0 0,0 0-9 0 0,0 0-39 0 0,0 0-20 0 0,0 0-3 0 0,0 0-7 0 0,0 0-28 0 0,0 0-11 0 0,0 0-2 0 0,0 0-11 0 0,0 0-46 0 0,0 0-27 0 0,0 0-4 0 0,0 0 5 0 0,0 0 23 0 0,0 0 11 0 0,3 2 1 0 0,7 9-3 0 0,-7-9-10 0 0,0-2-3 0 0,4 2-69 0 0,7 5 267 0 0,-10-4-328 0 0,0-1-53 0 0,7 1 198 0 0,27-3 462 0 0,-31-1-553 0 0,0 1-36 0 0,11 0 210 0 0,1 0-77 0 0,-1 0-70 0 0,-1 0-66 0 0,-13 0-66 0 0,13-1 83 0 0,1-5-17 0 0,-3 0-16 0 0,8 3 62 0 0,37 3 249 0 0,-35 0-252 0 0,-7-1-25 0 0,-1-6-32 0 0,-2 1-9 0 0,0 5 25 0 0,-3 1-19 0 0,-9 1-52 0 0,1-1 0 0 0,-1 0 0 0 0,0 0 0 0 0,0 0 1 0 0,0 0-1 0 0,1-1 0 0 0,-1 1 0 0 0,0-1 0 0 0,0 0 0 0 0,1 0-8 0 0,4-5 10 0 0,1 1 6 0 0,21 3 43 0 0,-14 2-16 0 0,-3 0-52 0 0,-10 0-102 0 0,-3 0-64 0 0,0 0 125 0 0,0 0-13 0 0,0 0-22 0 0,0 0-40 0 0,0 0-18 0 0,0 0-40 0 0,0 0-47 0 0,0 0-52 0 0,0 0-57 0 0,0 0-52 0 0,0 0-46 0 0,0 0-41 0 0,0 0-142 0 0,0 0-40 0 0,0 0-171 0 0,0 0-458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6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4928 0 0,'0'0'141'0'0,"2"0"-6"0"0,6-1-92 0 0,-1-2 63 0 0,0-2 56 0 0,-2 1 45 0 0,-3 1 329 0 0,1 3 22 0 0,0 1-362 0 0,10-1 227 0 0,-3-3-62 0 0,-5-4-97 0 0,-5 7-247 0 0,0-1-1 0 0,0 1 1 0 0,1-1-1 0 0,-1 1 1 0 0,0 0 0 0 0,0-1-1 0 0,1 1 1 0 0,-1 0 0 0 0,1-1-1 0 0,-1 1 1 0 0,0 0-1 0 0,1-1 1 0 0,-1 1 0 0 0,1 0-1 0 0,-1-1 1 0 0,0 1-1 0 0,1 0 1 0 0,-1 0 0 0 0,1 0-1 0 0,-1 0 1 0 0,1-1 0 0 0,-1 1-1 0 0,1 0 1 0 0,-1 0-1 0 0,1 0 1 0 0,-1 0 0 0 0,1 0-1 0 0,-1 0 1 0 0,1 0-1 0 0,-1 0 1 0 0,1 0 0 0 0,0 1-17 0 0,27-1 686 0 0,-1 0-69 0 0,0 0-66 0 0,1 0-61 0 0,-19-1-292 0 0,-2 0-46 0 0,1-2 9 0 0,-1 0-52 0 0,9-3 86 0 0,3 4 23 0 0,21 2-126 0 0,1 0 78 0 0,95 0 603 0 0,-78 0-500 0 0,-24 0-172 0 0,-1 0-63 0 0,-31 0-36 0 0,1 0 1 0 0,0 0 0 0 0,-1 0-1 0 0,1-1 1 0 0,-1 1 0 0 0,1-1-1 0 0,-1 1 1 0 0,1-1 0 0 0,-1 0-1 0 0,1 0 1 0 0,-1 0 0 0 0,2-1-3 0 0,-2 1 4 0 0,1 0 1 0 0,-1 0 0 0 0,0 0-1 0 0,1 0 1 0 0,-1 0 0 0 0,1 0-1 0 0,0 1 1 0 0,-1-1 0 0 0,1 1-1 0 0,-1 0 1 0 0,1 0 0 0 0,1 0-5 0 0,16 0 46 0 0,43 0 234 0 0,-44 0-261 0 0,3 0-36 0 0,-9 0 30 0 0,-11 0 54 0 0,-2 0 10 0 0,0 0-82 0 0,0 0-86 0 0,0 0-84 0 0,0 0 44 0 0,0 0-35 0 0,0 0-37 0 0,0 0-34 0 0,0 0-331 0 0,0 0 73 0 0,0 0-49 0 0,0 0-645 0 0,0 0-513 0 0,0 0-973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7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7136 0 0,'0'0'165'0'0,"0"0"22"0"0,0 0 6 0 0,0 0 36 0 0,0 0 131 0 0,0 0 59 0 0,0 0 12 0 0,0 0-27 0 0,0 0-118 0 0,0 0-50 0 0,0 0-10 0 0,0 0 0 0 0,0 3 12 0 0,0 2-176 0 0,0 1 43 0 0,0 6 211 0 0,0 1 90 0 0,0 18 665 0 0,0-21-775 0 0,0-1-44 0 0,0 2-30 0 0,0 0-112 0 0,3-9 42 0 0,7 9-4 0 0,-7-8-35 0 0,-2 1-50 0 0,-2 5-17 0 0,1-7-8 0 0,0-1-33 0 0,-1-1 1 0 0,1 1-1 0 0,0-1 1 0 0,0 1-1 0 0,0-1 1 0 0,0 1-1 0 0,0-1 1 0 0,0 1-1 0 0,0-1 1 0 0,0 1-1 0 0,0-1 1 0 0,0 1-1 0 0,0-1 1 0 0,1 1-1 0 0,-1-1 1 0 0,0 1-1 0 0,0-1 1 0 0,0 1-1 0 0,1-1 1 0 0,-1 1-1 0 0,0-1 1 0 0,1 1-1 0 0,-1-1 1 0 0,0 0-1 0 0,1 1 1 0 0,-1-1-1 0 0,0 0 1 0 0,1 1-1 0 0,-1-1 1 0 0,1 0-1 0 0,-1 1 1 0 0,1-1-1 0 0,-1 0 1 0 0,0 0-1 0 0,1 1 1 0 0,-1-1-1 0 0,1 0 1 0 0,-1 0-1 0 0,1 0 1 0 0,-1 0-1 0 0,1 0 1 0 0,0 0-1 0 0,-1 0 1 0 0,1 0-1 0 0,-1 0 1 0 0,1 0-6 0 0,-1 0 2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1 0 0 0,0-1 0 0 0,0 0-1 0 0,0 0 1 0 0,1 0 0 0 0,-1 0 0 0 0,0 0 0 0 0,0 0 0 0 0,0 0 0 0 0,0 0 0 0 0,0 0 0 0 0,0 0 0 0 0,0 0 0 0 0,0 1 0 0 0,0-1 0 0 0,0 0 0 0 0,0 0 0 0 0,0 0 0 0 0,0 0 0 0 0,0 0 0 0 0,0 0 0 0 0,0 0 0 0 0,0 0 0 0 0,0 0 0 0 0,0 0 0 0 0,0 1 0 0 0,0-1-2 0 0,0 9 66 0 0,0 3 45 0 0,0 11 210 0 0,2-20-233 0 0,2 2-66 0 0,-1-1 1 0 0,0 1-1 0 0,0 0 1 0 0,0 1-1 0 0,-1-1 1 0 0,2 5-23 0 0,6 10 46 0 0,-7-13-19 0 0,11 19 66 0 0,-2-14-66 0 0,-7-9-10 0 0,-5-3-12 0 0,1 0 0 0 0,0 0 0 0 0,-1 1 0 0 0,1-1 0 0 0,-1 0 0 0 0,1 1 0 0 0,0-1 0 0 0,-1 0 0 0 0,1 1 0 0 0,-1-1 0 0 0,1 1 0 0 0,-1-1 0 0 0,1 1 0 0 0,-1-1 0 0 0,0 1 0 0 0,1 0 0 0 0,-1-1 0 0 0,0 1 0 0 0,1-1 1 0 0,-1 1-1 0 0,0 0 0 0 0,1 0-5 0 0,1 4 16 0 0,2 0-1 0 0,-1 0 0 0 0,2 0 0 0 0,-1 0 0 0 0,0 0 0 0 0,1-1 0 0 0,2 2-15 0 0,6 6 64 0 0,2 1-5 0 0,-10-11-55 0 0,-4-1-1 0 0,0-1-1 0 0,-1 0 1 0 0,1 0-1 0 0,0 1 1 0 0,-1-1 0 0 0,1 0-1 0 0,-1 1 1 0 0,1-1 0 0 0,0 1-1 0 0,-1-1 1 0 0,1 1-1 0 0,-1-1 1 0 0,0 1 0 0 0,1-1-1 0 0,-1 1 1 0 0,1-1-1 0 0,-1 1 1 0 0,0 0 0 0 0,1-1-1 0 0,-1 1 1 0 0,0 0-1 0 0,0 0-2 0 0,3 3 16 0 0,-1-1-9 0 0,-1 0-1 0 0,1-1 1 0 0,1 1-1 0 0,-1-1 1 0 0,0 0-1 0 0,0 1 0 0 0,1-1 1 0 0,-1 0-1 0 0,1 0 1 0 0,0-1-1 0 0,0 1 1 0 0,-1-1-1 0 0,2 1-6 0 0,1 0 13 0 0,-1 1-1 0 0,0-1 1 0 0,0 1-1 0 0,0 0 1 0 0,1 2-13 0 0,43 42 85 0 0,-30-31-31 0 0,16 4 4 0 0,-11-7-55 0 0,1-2 0 0 0,16 5-3 0 0,-34-14 12 0 0,1-1 1 0 0,0 0 0 0 0,-1 0 0 0 0,1-1 0 0 0,-1 0-1 0 0,1 0 1 0 0,-1 0 0 0 0,2-1-13 0 0,14 0 26 0 0,9 1 48 0 0,-18 0-21 0 0,-11 0-45 0 0,0 0 0 0 0,0 0 0 0 0,-1 0 0 0 0,1-1 0 0 0,0 1 0 0 0,0 0 0 0 0,-1-1 0 0 0,1 1 0 0 0,0-1 0 0 0,-1 0 0 0 0,1 1 0 0 0,0-2-8 0 0,-1 2 3 0 0,0-1 0 0 0,0 0-1 0 0,0 1 1 0 0,-1-1 0 0 0,1 0 0 0 0,0 0 0 0 0,0 0-1 0 0,-1 0 1 0 0,1 0 0 0 0,-1 0 0 0 0,1 0 0 0 0,-1 0-1 0 0,1 0 1 0 0,-1 0 0 0 0,1 0 0 0 0,-1 0 0 0 0,0 0 0 0 0,0-1-1 0 0,0 1 1 0 0,0 0 0 0 0,1 0 0 0 0,-2-1-3 0 0,4-3 53 0 0,3-4-26 0 0,0 1-1 0 0,-1-1 1 0 0,0 0 0 0 0,-1-1-27 0 0,-4 10 0 0 0,1-3 15 0 0,0-1-1 0 0,0 0 1 0 0,0 1 0 0 0,-1-1 0 0 0,0 0 0 0 0,0 1-1 0 0,0-1 1 0 0,0 0 0 0 0,-1 0-15 0 0,1-6 27 0 0,0-1 10 0 0,0 6-32 0 0,0 1 0 0 0,0-1 0 0 0,0 1 0 0 0,0-1-1 0 0,1 1 1 0 0,1-3-5 0 0,0 0-1 0 0,-1 6 3 0 0,-1 0 0 0 0,0 0 0 0 0,1 0 1 0 0,-1 0-1 0 0,0 0 0 0 0,1 0 0 0 0,-1 0 0 0 0,0 0 0 0 0,0 0 1 0 0,0 0-1 0 0,0 0 0 0 0,0 0 0 0 0,0 0 0 0 0,0 1 1 0 0,0-1-1 0 0,-1 0 0 0 0,1 0 0 0 0,0 0 0 0 0,0 0 0 0 0,-1 0 1 0 0,1 0-1 0 0,-1 0-2 0 0,-1-7 13 0 0,0-1 3 0 0,1-1-1 0 0,0 1 0 0 0,1-1 0 0 0,0 0 1 0 0,1-1-16 0 0,-1-3 10 0 0,0-15 40 0 0,0 10-47 0 0,0 17 0 0 0,0-1 0 0 0,0 0 0 0 0,0 0 0 0 0,-1 1-1 0 0,1-1 1 0 0,-1 0 0 0 0,0 0 0 0 0,1 1-1 0 0,-1-1 1 0 0,0 1 0 0 0,-1-1 0 0 0,1 0-3 0 0,0 1 2 0 0,0 0 1 0 0,0 0-1 0 0,0 0 1 0 0,0-1 0 0 0,0 1-1 0 0,1 0 1 0 0,-1-1-1 0 0,1 1 1 0 0,-1-1-1 0 0,1 1 1 0 0,0 0-1 0 0,0-1-2 0 0,0 0 0 0 0,0 0 0 0 0,0 1 0 0 0,0-1 0 0 0,-1 1 0 0 0,1-1 0 0 0,-1 1 0 0 0,0-1 0 0 0,1 1 0 0 0,-1 0 0 0 0,0-1 0 0 0,-2-1 0 0 0,2 2 0 0 0,0-1 0 0 0,0 1 0 0 0,0 0 0 0 0,0-1 0 0 0,0 1 0 0 0,1-1 0 0 0,-1 1 0 0 0,1-1 0 0 0,0 1 0 0 0,-1-1 0 0 0,1-2 0 0 0,1-6 0 0 0,-1 8 0 0 0,1-1 0 0 0,-1 1 0 0 0,0 0 0 0 0,0 0 0 0 0,-1-1 0 0 0,1 1 0 0 0,-1 0 0 0 0,1 0 0 0 0,-1 0 0 0 0,0-1 0 0 0,-4-4 0 0 0,4 7 0 0 0,0-1 0 0 0,0 1 0 0 0,0-1 0 0 0,1 1 0 0 0,-1-1 0 0 0,0 1 0 0 0,1-1 0 0 0,-1 1 0 0 0,1-1 0 0 0,-1 0 0 0 0,1 1 0 0 0,0-1 0 0 0,0 1 0 0 0,0-1 0 0 0,0 1 0 0 0,0 0 0 0 0,0 1 0 0 0,0-1 0 0 0,0 0 0 0 0,0 0 0 0 0,0 1 0 0 0,-1-1 0 0 0,1 0 0 0 0,0 1 0 0 0,0-1 0 0 0,0 1 0 0 0,-1-1 0 0 0,1 0 0 0 0,0 1 0 0 0,-1-1 0 0 0,1 1 0 0 0,0-1 0 0 0,-1 0 0 0 0,1 1 0 0 0,-1-1 0 0 0,1 1 0 0 0,-1-1 0 0 0,1 1 0 0 0,-1 0 0 0 0,1-1 0 0 0,-1 1 0 0 0,0-1 0 0 0,1 1 0 0 0,-1 0 0 0 0,1-1 0 0 0,-1 1 0 0 0,0-1 0 0 0,1 1 0 0 0,0-1 0 0 0,-1 1 0 0 0,1-1 0 0 0,-1 1 0 0 0,1-1 0 0 0,0 1 0 0 0,-1-1 0 0 0,1 0 0 0 0,0 1 0 0 0,0-1 0 0 0,-1 0 0 0 0,1 1 0 0 0,0-1 0 0 0,0 0 0 0 0,0 1 0 0 0,0-1 0 0 0,0 0 0 0 0,0 1 0 0 0,0-1 0 0 0,0 0 0 0 0,-3-15 0 0 0,-10 0 11 0 0,0 3 18 0 0,7 10-79 0 0,-4 4 38 0 0,10-1 6 0 0,-2 0-54 0 0,2 0-48 0 0,0 0 21 0 0,0 0-86 0 0,0 0-156 0 0,0 0 175 0 0,0 0-41 0 0,0 0-72 0 0,0 0 88 0 0,0 0-36 0 0,0 0-40 0 0,0 0-36 0 0,0 0-389 0 0,0 0 97 0 0,0 0-51 0 0,0 0-741 0 0,0 0-581 0 0,0 0-1106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4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16 6824 0 0,'0'0'149'0'0,"0"0"23"0"0,0 0 13 0 0,0 0 18 0 0,0 0 25 0 0,0 0 11 0 0,0 0 1 0 0,0 0 1 0 0,0 3 6 0 0,0 0-187 0 0,0 3 60 0 0,-2 10 140 0 0,-2-9-124 0 0,-1 0 30 0 0,-2 1 60 0 0,-2 6 0 0 0,8-10-163 0 0,0 0-1 0 0,0-1 0 0 0,1 1 0 0 0,-1 0 0 0 0,1 0 0 0 0,0 0 0 0 0,0 0-62 0 0,-2 7 117 0 0,-4 0 6 0 0,5-9-106 0 0,0 0 1 0 0,0-1-1 0 0,0 1 1 0 0,1 0-1 0 0,-1 0 0 0 0,0 0 1 0 0,1-1-1 0 0,-1 1 1 0 0,1 0-1 0 0,0 0 1 0 0,-1 0-1 0 0,1 0 1 0 0,0 2-18 0 0,0-1 26 0 0,0 1 0 0 0,-1-1 0 0 0,1 1 0 0 0,-1-1 0 0 0,0 0 0 0 0,0 1 0 0 0,0-1 0 0 0,-1 2-26 0 0,-4 10 138 0 0,1 11 76 0 0,-6-5 2 0 0,6 8-18 0 0,-6 3-71 0 0,9-20-91 0 0,1-8-19 0 0,0 0 0 0 0,0-1-1 0 0,0 1 1 0 0,-1 0 0 0 0,1-1 0 0 0,-1 1-1 0 0,0-1 1 0 0,0 1 0 0 0,-1 1-17 0 0,0 1 23 0 0,0 0 1 0 0,0 0 0 0 0,1 0 0 0 0,0 0 0 0 0,0 1 0 0 0,0 4-24 0 0,0-2 30 0 0,-1 0 0 0 0,0-1 0 0 0,0 1 1 0 0,-1 0-31 0 0,-3 7 37 0 0,1 2 41 0 0,-3 5 75 0 0,0-4 48 0 0,-1 0 67 0 0,5-3-44 0 0,1-3-65 0 0,-2 2 91 0 0,1-6-133 0 0,1 3-36 0 0,1-1-47 0 0,-10 23 76 0 0,-13 13-46 0 0,23-31-65 0 0,3-15 2 0 0,0 0 0 0 0,0-1-1 0 0,0 1 1 0 0,0 0 0 0 0,0 0 0 0 0,0 0-1 0 0,0 0 1 0 0,0 0 0 0 0,0-1 0 0 0,-1 1-1 0 0,1 0 1 0 0,0 0 0 0 0,-1 0 0 0 0,1-1-1 0 0,-1 1 0 0 0,-9 5 43 0 0,9-6-42 0 0,1 1 1 0 0,0-1-1 0 0,0 1 1 0 0,-1 0-1 0 0,1-1 0 0 0,0 1 1 0 0,0 0-1 0 0,-1-1 1 0 0,1 1-1 0 0,0 0 1 0 0,0-1-1 0 0,0 1 0 0 0,0 0 1 0 0,0-1-1 0 0,0 1-1 0 0,0-1 1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0 0 0 0,0 0-1 0 0,0 0 1 0 0,0 1 0 0 0,0-1 0 0 0,0 0-1 0 0,-1 0 1 0 0,1 0 0 0 0,0 0 0 0 0,0 0-1 0 0,0 0 1 0 0,0 0 0 0 0,0 0 0 0 0,0 0-1 0 0,0 0 1 0 0,0 0 0 0 0,0 0 0 0 0,0 0-1 0 0,-1 0 1 0 0,1 0 0 0 0,0 0 0 0 0,0 0-1 0 0,0 0 1 0 0,0 0 0 0 0,0 0 0 0 0,0 0-1 0 0,0 0 1 0 0,0 0 0 0 0,0 0-1 0 0,-11 0 21 0 0,8 0 3 0 0,3 0-102 0 0,0 0-13 0 0,0 0 28 0 0,0 0-18 0 0,0 0-53 0 0,0 0-139 0 0,0 0-251 0 0,0 0-20 0 0,0 0-6 0 0</inkml:trace>
  <inkml:trace contextRef="#ctx0" brushRef="#br0" timeOffset="470.47">253 16 6448 0 0,'0'0'141'0'0,"0"0"23"0"0,2 0 13 0 0,6-2-75 0 0,-5-2-38 0 0,2-3-40 0 0,2 5-11 0 0,-1 1 34 0 0,7 1 183 0 0,3 0 241 0 0,-13 0-64 0 0,-3 0-3 0 0,0 0-18 0 0,3 0-8 0 0,0 1-273 0 0,0-1 59 0 0,7 5 515 0 0,-6-3-450 0 0,-2 0-155 0 0,-1-1-39 0 0,1 0-48 0 0,-1 1-54 0 0,1 1 210 0 0,0-1-53 0 0,-2 0-35 0 0,-1 1-29 0 0,-1 0-1 0 0,2-1 30 0 0,2 1 34 0 0,0 0 54 0 0,9 10 65 0 0,-6 0 0 0 0,1-9-74 0 0,-5-3-126 0 0,-1-1-1 0 0,1 0 1 0 0,-1 0 0 0 0,1 1 0 0 0,-1-1-1 0 0,0 0 1 0 0,1 0 0 0 0,-1 1 0 0 0,1-1-1 0 0,-1 1 1 0 0,0-1 0 0 0,0 0 0 0 0,1 1 0 0 0,-1-1-1 0 0,0 1 1 0 0,0-1 0 0 0,1 1 0 0 0,-1-1-1 0 0,0 0 1 0 0,0 1 0 0 0,0-1 0 0 0,0 1-1 0 0,0-1 1 0 0,1 1 0 0 0,-1-1 0 0 0,0 1-1 0 0,0-1 1 0 0,0 1 0 0 0,-1-1 0 0 0,1 1 0 0 0,0-1-1 0 0,0 1-7 0 0,2 11 125 0 0,5 1 16 0 0,-6-11-122 0 0,-1-1 1 0 0,1 0-1 0 0,0 1 1 0 0,0-1-1 0 0,-1 1 0 0 0,1-1 1 0 0,-1 1-1 0 0,1-1 1 0 0,-1 1-1 0 0,0 0 1 0 0,1-1-1 0 0,-1 1-19 0 0,2 3 135 0 0,4 4-44 0 0,0-1 0 0 0,-1 1 0 0 0,0 0 0 0 0,0 1-91 0 0,-5-10 1 0 0,9 23 130 0 0,0-1-51 0 0,5-7 5 0 0,-13-13-72 0 0,1-1-1 0 0,0 1 1 0 0,-1 0 0 0 0,1 0-1 0 0,-1-1 1 0 0,0 1 0 0 0,1 0-1 0 0,-1 0 1 0 0,0 1 0 0 0,0-1-13 0 0,2 11 58 0 0,-2-10-44 0 0,-1-1 1 0 0,1 0-1 0 0,-1 1 0 0 0,1-1 1 0 0,0 0-1 0 0,0 0 1 0 0,0 0-1 0 0,0 1 1 0 0,0-1-1 0 0,0 0 0 0 0,1 0 1 0 0,-1-1-1 0 0,1 1 1 0 0,0 0-15 0 0,10 12 108 0 0,9 16 58 0 0,-7-8-32 0 0,-7-11-75 0 0,6 9 52 0 0,-2-6-9 0 0,6 6 42 0 0,0 15 26 0 0,-14-28-134 0 0,0 0 0 0 0,1-1 1 0 0,-1 1-1 0 0,1-1 0 0 0,1 0 0 0 0,-1 0 1 0 0,2 1-37 0 0,18 14 142 0 0,-14 8-4 0 0,2-10-60 0 0,-3-5 1 0 0,-1 1 36 0 0,0-2-13 0 0,6 8 2 0 0,-7-11-56 0 0,-5-7-32 0 0,0 0 0 0 0,0-1 0 0 0,1 1 0 0 0,-1-1 0 0 0,1 0 0 0 0,-1 0 0 0 0,1 0 0 0 0,0 0 0 0 0,1 0-16 0 0,-2-1 10 0 0,-1 0 0 0 0,1 1 0 0 0,0-1 1 0 0,0 1-1 0 0,0-1 0 0 0,-1 1 0 0 0,1-1 1 0 0,0 2-11 0 0,4 14 72 0 0,-6-15-66 0 0,1-1 1 0 0,-1 0 0 0 0,0 1-1 0 0,1-1 1 0 0,-1 0 0 0 0,0 1 0 0 0,1-1-1 0 0,0 0 1 0 0,-1 1 0 0 0,1-1 0 0 0,0 0-1 0 0,-1 0 1 0 0,1 0 0 0 0,0 0 0 0 0,0 0-1 0 0,0 0 1 0 0,0 0 0 0 0,0 0-1 0 0,0 0 1 0 0,1 0-7 0 0,3 2 25 0 0,-4-3-20 0 0,0 0 1 0 0,-1 0 0 0 0,1 1 0 0 0,-1-1 0 0 0,1 0 0 0 0,0 1 0 0 0,-1-1 0 0 0,1 0-1 0 0,-1 1 1 0 0,1-1 0 0 0,-1 1 0 0 0,1-1 0 0 0,-1 1 0 0 0,1-1 0 0 0,-1 1 0 0 0,0 0-1 0 0,1-1 1 0 0,-1 1 0 0 0,0-1 0 0 0,1 1 0 0 0,-1 0 0 0 0,0 0-6 0 0,3 4 23 0 0,-3-4-17 0 0,1 0 0 0 0,0 0-1 0 0,-1-1 1 0 0,1 1-1 0 0,0 0 1 0 0,0 0-1 0 0,0 0 1 0 0,-1-1-1 0 0,1 1 1 0 0,0 0-1 0 0,0-1 1 0 0,0 1-1 0 0,0-1 1 0 0,0 1-1 0 0,0-1 1 0 0,1 1-6 0 0,9 5 53 0 0,-6 5-27 0 0,6-6 49 0 0,-6 2-29 0 0,-5-7-45 0 0,0 0 0 0 0,0 1 1 0 0,0-1-1 0 0,0 1 0 0 0,1-1 0 0 0,-1 0 0 0 0,0 1 1 0 0,0-1-1 0 0,1 0 0 0 0,-1 1 0 0 0,0-1 0 0 0,1 0 0 0 0,-1 0 1 0 0,0 1-1 0 0,1-1 0 0 0,-1 0 0 0 0,0 0 0 0 0,1 0 1 0 0,-1 1-1 0 0,1-1 0 0 0,-1 0 0 0 0,0 0 0 0 0,1 0 1 0 0,-1 0-1 0 0,1 0 0 0 0,-1 0 0 0 0,1 0 0 0 0,-1 0 0 0 0,0 0 1 0 0,1 0-1 0 0,0 0-1 0 0,1 0 66 0 0,-2 0 14 0 0,0 0 0 0 0,0 0-42 0 0,0 0-45 0 0,0 0-41 0 0,0 0-80 0 0,-5 0-137 0 0,2 0 163 0 0,-4 0-1 0 0,3 0 7 0 0,0 0-82 0 0,2 0 42 0 0,0 0-38 0 0,0 0-70 0 0,-1 0-59 0 0,1 0-68 0 0,-1 0-73 0 0,0 0-81 0 0,0 0-88 0 0,0 0-94 0 0,-1 0-102 0 0,-6 0-1165 0 0,-9 0-1116 0 0</inkml:trace>
  <inkml:trace contextRef="#ctx0" brushRef="#br0" timeOffset="784.59">158 489 6648 0 0,'0'0'149'0'0,"0"0"23"0"0,0 0 12 0 0,1 0-59 0 0,1 0-9 0 0,0 0-91 0 0,-1 0 56 0 0,1 0 49 0 0,0 0 41 0 0,1-1 251 0 0,4-3 721 0 0,-5 3-836 0 0,0-1-57 0 0,0 0-78 0 0,0 1-105 0 0,-1 0-80 0 0,0 0-35 0 0,0 0-38 0 0,0 0-41 0 0,1-1 181 0 0,10-8 138 0 0,-9 8-124 0 0,0 1 16 0 0,1 1 34 0 0,1-1 42 0 0,0 1 49 0 0,4-2 11 0 0,-1-2-34 0 0,6-3 43 0 0,11 3 111 0 0,-5 3-142 0 0,-3 2-71 0 0,0-1-50 0 0,-1 1-63 0 0,-3-1-66 0 0,-6 0-82 0 0,-1 0 55 0 0,0 0 48 0 0,0 0 41 0 0,6 0 94 0 0,15 0 291 0 0,-19 0-318 0 0,0 0-58 0 0,1 0-102 0 0,-4 0-13 0 0,0 0-41 0 0,1 0-61 0 0,-1 0-59 0 0,1 0-64 0 0,-1 0-70 0 0,1 0-75 0 0,0 0-82 0 0,0 0-85 0 0,0 0-93 0 0,4 0-717 0 0,9 0-819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3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8520 0 0,'0'0'190'0'0,"0"0"28"0"0,0-2 11 0 0,2-11-21 0 0,0 8-182 0 0,3 1-17 0 0,3 1 13 0 0,6-4 33 0 0,-5 2 95 0 0,1 0 128 0 0,0 2 98 0 0,-4 0 87 0 0,-6 3-437 0 0,1-1 12 0 0,0-1 0 0 0,1 1 0 0 0,-1 0 0 0 0,0 0 0 0 0,0 0 0 0 0,1 1 0 0 0,-1-1 0 0 0,0 0 0 0 0,1 0 1 0 0,-1 1-1 0 0,1-1 0 0 0,-1 1 0 0 0,1-1 0 0 0,0 1 0 0 0,-1 0 0 0 0,1-1 0 0 0,-1 1 0 0 0,1 0 1 0 0,0 0-1 0 0,0 0-38 0 0,1 0 46 0 0,0 0 1 0 0,0 0 0 0 0,1-1-1 0 0,-1 1 1 0 0,0-1 0 0 0,0 0-1 0 0,2-1-46 0 0,13-6 278 0 0,-10 5-106 0 0,1 2-43 0 0,3 1-18 0 0,6 1 3 0 0,-2-1-8 0 0,-5 1-49 0 0,4-1-23 0 0,4-3-29 0 0,-12 0-7 0 0,-6 3 4 0 0,0-1 0 0 0,0 1 0 0 0,0 0 0 0 0,-1-1 0 0 0,1 1 0 0 0,0 0 0 0 0,0 0 0 0 0,0 0 0 0 0,0-1 0 0 0,0 1-1 0 0,0 0 1 0 0,0 0 0 0 0,0 1 0 0 0,0-1 0 0 0,0 0 0 0 0,0 0 0 0 0,0 0 0 0 0,0 1 0 0 0,0-1 0 0 0,0 0 0 0 0,0 1 0 0 0,0-1-2 0 0,6 3 12 0 0,6 0 4 0 0,-5-3-36 0 0,6-1-69 0 0,-12 1 15 0 0,0 0 48 0 0,9 0 86 0 0,-6 0-63 0 0,-2 0-33 0 0,0 0-38 0 0,1 0-56 0 0,0 0-64 0 0,0 0-75 0 0,0 0-87 0 0,-3 0 74 0 0,1 0-45 0 0,-1 0-39 0 0,1 0-34 0 0,0 0-118 0 0,0 0-34 0 0,3 0-1221 0 0</inkml:trace>
  <inkml:trace contextRef="#ctx0" brushRef="#br0" timeOffset="245.17">127 214 8696 0 0,'0'0'197'0'0,"0"0"24"0"0,0 0 18 0 0,0 2-34 0 0,0-1-202 0 0,0 0 0 0 0,0-1 0 0 0,0 1-1 0 0,0 0 1 0 0,0-1 0 0 0,0 1 0 0 0,0 0-1 0 0,1-1 1 0 0,-1 1 0 0 0,0 0 0 0 0,0-1-1 0 0,1 1 1 0 0,-1 0 0 0 0,0-1 0 0 0,1 1-3 0 0,6 1 34 0 0,0-5 72 0 0,0-3 76 0 0,-2 2 80 0 0,-5 4-250 0 0,1-1 250 0 0,1 0-48 0 0,-1 0-43 0 0,0 0-38 0 0,1 1-16 0 0,-1 0-37 0 0,1 0-22 0 0,1 0-14 0 0,0 0 37 0 0,-1-1 75 0 0,6-4 164 0 0,-6 4-265 0 0,-1 0 1 0 0,1 0-1 0 0,-1 0 0 0 0,0 1 1 0 0,1-1-1 0 0,0 0 1 0 0,-1 1-1 0 0,1-1 0 0 0,-1 1 1 0 0,1-1-1 0 0,0 1 1 0 0,-1 0-1 0 0,1 0 1 0 0,0 0-56 0 0,36 0 925 0 0,-26 0-714 0 0,-5 0-153 0 0,-1 0-40 0 0,0-1-41 0 0,5-3 78 0 0,-7 2-104 0 0,-1 0-51 0 0,0 1-71 0 0,0-1-88 0 0,1 1-104 0 0,-1 0 60 0 0,-1 0-50 0 0,1 1-44 0 0,0 0-39 0 0,0-1-130 0 0,1 1-38 0 0,0 0-159 0 0,3 0-421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8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34 5344 0 0,'0'0'157'0'0,"-2"0"-9"0"0,-5 0-98 0 0,3 0 28 0 0,2 0 80 0 0,2 0 185 0 0,0 0 316 0 0,0 0 21 0 0,-2 0-382 0 0,0 0-69 0 0,1 0-58 0 0,0 0-51 0 0,-1 0 2 0 0,-2 0-63 0 0,3 0-14 0 0,0 0 39 0 0,-1 0 328 0 0,2 0-17 0 0,0 0-9 0 0,0 0-22 0 0,0 0-10 0 0,0 0-2 0 0,0 0-11 0 0,0 0-46 0 0,0 0-27 0 0,0 0-4 0 0,0 0-20 0 0,0 0-84 0 0,0 0-38 0 0,0 2-8 0 0,0 31 123 0 0,0 2-59 0 0,0 2-51 0 0,0 0-43 0 0,0-29-50 0 0,1-1-1 0 0,0 1 0 0 0,1-1 1 0 0,1 5-34 0 0,-1-3 60 0 0,0-1 0 0 0,0 1 0 0 0,-1-1 0 0 0,1 6-60 0 0,-1 3 132 0 0,5 1-25 0 0,0-3-36 0 0,-5-10-42 0 0,0 1-1 0 0,-1-1 0 0 0,0 1 0 0 0,0 4-28 0 0,3 21 97 0 0,7 0-1 0 0,-5-13-42 0 0,6 25 158 0 0,-7-26-60 0 0,-4 3-14 0 0,-1-7-62 0 0,0-2-4 0 0,1 11 55 0 0,4-8-8 0 0,2-1-28 0 0,-5-10-70 0 0,0 0-1 0 0,0 0 1 0 0,0 0 0 0 0,0 0-1 0 0,-1 0 1 0 0,1 0 0 0 0,-1 3-21 0 0,1 20 144 0 0,-1-23-331 0 0,0 0 65 0 0,0 0 57 0 0,0 0 51 0 0,0 3 85 0 0,0 0 90 0 0,0 16 579 0 0,0-17-616 0 0,0 0-38 0 0,0 0-48 0 0,0-1-64 0 0,0 1-75 0 0,0 0-88 0 0,0-1-63 0 0,0 0-90 0 0,0 0-96 0 0,0 0-106 0 0,0 0-114 0 0,0-1-123 0 0,0-1 341 0 0,0 0-34 0 0,0-1-34 0 0,0 1-37 0 0,0-6-1352 0 0,0-5-1070 0 0</inkml:trace>
  <inkml:trace contextRef="#ctx0" brushRef="#br0" timeOffset="672.82">1 144 6648 0 0,'0'0'149'0'0,"0"-2"23"0"0,0-9 12 0 0,0 11-181 0 0,0 0 0 0 0,0 0-1 0 0,0 0 1 0 0,0 0 0 0 0,0 0 0 0 0,0-1 0 0 0,0 1-1 0 0,0 0 1 0 0,0 0 0 0 0,0 0 0 0 0,0 0 0 0 0,0 0-1 0 0,0 0 1 0 0,0 0 0 0 0,0 0 0 0 0,0 0-1 0 0,0 0 1 0 0,0-1 0 0 0,0 1 0 0 0,0 0 0 0 0,0 0-1 0 0,0 0 1 0 0,0 0 0 0 0,0 0 0 0 0,0 0-1 0 0,0 0 1 0 0,0 0 0 0 0,0 0 0 0 0,0 0 0 0 0,0 0-1 0 0,0 0 1 0 0,0 0 0 0 0,1-1 0 0 0,-1 1 0 0 0,0 0-1 0 0,0 0 1 0 0,0 0 0 0 0,0 0 0 0 0,0 0-1 0 0,0 0 1 0 0,0 0 0 0 0,0 0 0 0 0,0 0 0 0 0,0 0-1 0 0,0 0 1 0 0,1 0 0 0 0,-1 0 0 0 0,0 0 0 0 0,0 0-1 0 0,0 0 1 0 0,0 0 0 0 0,0 0 0 0 0,0 0-1 0 0,0 0 1 0 0,0 0 0 0 0,0 0 0 0 0,1 0-3 0 0,-1 0 1 0 0,1 0 1 0 0,0 0-1 0 0,-1 0 1 0 0,1 0-1 0 0,0-1 1 0 0,0 1-1 0 0,-1 0 1 0 0,1 0-1 0 0,0-1 1 0 0,-1 1-1 0 0,1-1 1 0 0,-1 1-1 0 0,1 0 0 0 0,0-1 1 0 0,-1 1-1 0 0,1-1 1 0 0,-1 0-1 0 0,1 1 1 0 0,-1-1-1 0 0,0 1 1 0 0,1-1-1 0 0,-1 0 1 0 0,0 1-1 0 0,1-1 1 0 0,-1 0-1 0 0,0 1 1 0 0,1-1-2 0 0,-1-1-1 0 0,1 1 1 0 0,-1 0-1 0 0,1 0 0 0 0,0-1 1 0 0,0 1-1 0 0,0 0 1 0 0,-1 0-1 0 0,1 0 1 0 0,0 0-1 0 0,0 0 0 0 0,1 0 1 0 0,-1 0-1 0 0,0 1 1 0 0,0-2 0 0 0,10-3 44 0 0,-1 0 93 0 0,-4 2-3 0 0,-1 1 40 0 0,8-4 354 0 0,-5-7 16 0 0,-6 12-494 0 0,0-1 0 0 0,0 1 0 0 0,0-1 1 0 0,0 1-1 0 0,0 0 0 0 0,0 0 0 0 0,0 0 0 0 0,0 0 0 0 0,1 0 0 0 0,-1 0 1 0 0,1 0-51 0 0,13 0 335 0 0,-2-2-78 0 0,-4-3-61 0 0,-2 1-57 0 0,2 1 56 0 0,-8 3-151 0 0,1 0 0 0 0,-1 0 0 0 0,0-1 0 0 0,0 1 0 0 0,0 0 1 0 0,0-1-1 0 0,0 1 0 0 0,0-1 0 0 0,0 0-44 0 0,0 0 40 0 0,0 0 0 0 0,1 1 0 0 0,-1-1 0 0 0,0 1 0 0 0,1-1 0 0 0,-1 1 0 0 0,0 0 0 0 0,1 0 0 0 0,0 0 0 0 0,-1 0 0 0 0,1 1 0 0 0,0-1 0 0 0,-1 1 0 0 0,2-1-40 0 0,24 0 333 0 0,-9 2-144 0 0,9 0 1 0 0,-17-1-143 0 0,-7-1-39 0 0,1 0-1 0 0,0 1 1 0 0,0 0-1 0 0,0 0 0 0 0,-1 1 1 0 0,1-1-1 0 0,0 1 1 0 0,0 0-1 0 0,2 1-7 0 0,24 24 54 0 0,-20-21-56 0 0,-9-4 3 0 0,0 0 1 0 0,1 0-1 0 0,-1 0 0 0 0,0 0 1 0 0,0 1-1 0 0,0-1 1 0 0,0 1-1 0 0,0 0 0 0 0,0 0-1 0 0,10 11 37 0 0,-8-8-34 0 0,1-1-1 0 0,-1 1 1 0 0,1-1 0 0 0,0 0 0 0 0,0 0 0 0 0,2 1-3 0 0,-2-2 0 0 0,-4-3 0 0 0,-1 0 0 0 0,1 0 0 0 0,0 1 0 0 0,-1-1 0 0 0,1 0 0 0 0,0 1 0 0 0,-1-1 0 0 0,1 0 0 0 0,-1 1 0 0 0,1-1 0 0 0,-1 1 0 0 0,1-1 0 0 0,-1 1 0 0 0,1-1 0 0 0,-1 1 0 0 0,0 0 0 0 0,1-1 0 0 0,-1 1 0 0 0,0-1 0 0 0,1 1 0 0 0,-1 0 0 0 0,0 0 0 0 0,3 4 0 0 0,8 8 0 0 0,-10-12 0 0 0,1 1 0 0 0,0 0 0 0 0,-1 0 0 0 0,1 0 0 0 0,-1 0 0 0 0,1 0 0 0 0,-1 0 0 0 0,0 0 0 0 0,1 2 0 0 0,3 22 0 0 0,2-13-1 0 0,-7-11 2 0 0,1-1 0 0 0,0 0 0 0 0,0 1 0 0 0,-1-1 0 0 0,1 1 0 0 0,0-1 0 0 0,-1 1 0 0 0,0-1 0 0 0,1 1 0 0 0,-1-1 0 0 0,0 1 0 0 0,0 0 0 0 0,0-1-1 0 0,0 14 57 0 0,1-8-31 0 0,-1 0 0 0 0,0 0 0 0 0,-1 0 1 0 0,0 0-1 0 0,0 4-26 0 0,-2-4 42 0 0,0 0 1 0 0,-1 0 0 0 0,-4 6-43 0 0,-1 3 64 0 0,5-6-21 0 0,3-8-31 0 0,0 1-1 0 0,0-1 0 0 0,-1 0 1 0 0,1 0-1 0 0,0 0 1 0 0,-1 0-1 0 0,1 0 1 0 0,-1 0-1 0 0,0 0-11 0 0,-6 6 70 0 0,5-5-23 0 0,0 0 0 0 0,-1 0 0 0 0,1 0-1 0 0,1 1 1 0 0,-1 0 0 0 0,0 0-47 0 0,2-2 25 0 0,1 0 0 0 0,-1-1-1 0 0,0 1 1 0 0,1 0 0 0 0,-1 0 0 0 0,0-1 0 0 0,-1 1 0 0 0,1 0-25 0 0,-3 1 33 0 0,0 0 0 0 0,0-1 1 0 0,-1 1-1 0 0,1-1 0 0 0,-1 0-33 0 0,-21 12 44 0 0,15-9 2 0 0,6 1-38 0 0,0-2-8 0 0,-7 2 0 0 0,-5 4-16 0 0,11-7-48 0 0,-7-3 48 0 0,-3 0 16 0 0,3 0 10 0 0,28 0 81 0 0,10 0-41 0 0,12 0 23 0 0,-36 0-70 0 0,1 0 1 0 0,-1-1 0 0 0,1 1 0 0 0,0 0 0 0 0,-1-1 0 0 0,1 1-1 0 0,-1 0 1 0 0,1-1 0 0 0,-1 0 0 0 0,1 1 0 0 0,-1-1 0 0 0,1 0 0 0 0,0-1-4 0 0,0 1 2 0 0,-1 0 0 0 0,1 0 0 0 0,0 0 1 0 0,0 1-1 0 0,-1-1 0 0 0,1 0 1 0 0,0 1-1 0 0,0-1 0 0 0,0 1 1 0 0,0-1-1 0 0,0 1 0 0 0,0 0 1 0 0,1 0-3 0 0,26 3 0 0 0,-13 2 9 0 0,-13-4-4 0 0,0 1 0 0 0,0-1 0 0 0,0 0 0 0 0,0 0 0 0 0,0-1-1 0 0,0 1 1 0 0,1-1 0 0 0,-1 1 0 0 0,3-1-5 0 0,3 0 13 0 0,-1 2 0 0 0,0-1 0 0 0,0 1 1 0 0,0 0-1 0 0,7 3-13 0 0,-13-4 5 0 0,6 2 12 0 0,0 0 1 0 0,-1 1 0 0 0,1-1 0 0 0,5 5-18 0 0,9 5 5 0 0,-10-6-5 0 0,-1 0 0 0 0,0 1 0 0 0,0 1 0 0 0,-1-1 0 0 0,0 2 0 0 0,4 4 0 0 0,2-1 0 0 0,-15-12 2 0 0,1-1 1 0 0,-1 1-1 0 0,0-1 1 0 0,1 1 0 0 0,-1 0-1 0 0,0-1 1 0 0,1 1-1 0 0,-1 0 1 0 0,0 0 0 0 0,0 0-1 0 0,0 0 1 0 0,0 0 0 0 0,0 0-1 0 0,0 1 1 0 0,0-1-1 0 0,0 0 1 0 0,0 0 0 0 0,0 1-1 0 0,-1-1 1 0 0,1 0-1 0 0,-1 1 1 0 0,1-1 0 0 0,-1 1-1 0 0,1 0-2 0 0,8 21 42 0 0,-4-15-11 0 0,-4-6-26 0 0,0-1 0 0 0,0 0 0 0 0,-1 1 0 0 0,1-1 0 0 0,0 1 0 0 0,-1-1-1 0 0,1 1 1 0 0,-1 0 0 0 0,1-1 0 0 0,-1 1 0 0 0,1 0 0 0 0,-1-1 0 0 0,0 1 0 0 0,0 0-5 0 0,0 0 11 0 0,0-1 1 0 0,1 1 0 0 0,-1 0 0 0 0,0 0 0 0 0,1-1 0 0 0,-1 1-1 0 0,1 0 1 0 0,0-1 0 0 0,0 1 0 0 0,0 0-12 0 0,3 10 68 0 0,-8 0-7 0 0,3-10-50 0 0,0-1 0 0 0,1 1-1 0 0,-1 0 1 0 0,0-1-1 0 0,1 1 1 0 0,-1 0-1 0 0,1-1 1 0 0,-1 1-1 0 0,1 0 1 0 0,0 1-11 0 0,0 0 23 0 0,0 0 0 0 0,0 0 0 0 0,0 0 0 0 0,-1 0 0 0 0,1 0 0 0 0,-1-1 0 0 0,0 1 0 0 0,0 0 0 0 0,0 0 0 0 0,0 0 0 0 0,0 0-23 0 0,-3 2 45 0 0,1-1-1 0 0,-1 1 1 0 0,0-1-1 0 0,0 1 1 0 0,-1-1-45 0 0,4-3 5 0 0,-6 7 84 0 0,4-5-34 0 0,0 0 0 0 0,0 1 0 0 0,-1-1 0 0 0,1-1 0 0 0,-1 1 0 0 0,0 0-55 0 0,-6 1 143 0 0,-1 2 28 0 0,-2 2-61 0 0,-10 5-74 0 0,-18 3-33 0 0,-3 3 7 0 0,37-16 7 0 0,0-1 0 0 0,-1 1 0 0 0,1-1 0 0 0,-3 0-17 0 0,-12 4 39 0 0,7 0-24 0 0,12-5-7 0 0,0 0 1 0 0,-1 1-1 0 0,1-2 0 0 0,-1 1 1 0 0,1 0-1 0 0,-1 0 1 0 0,1-1-1 0 0,-1 0 1 0 0,0 0-9 0 0,-128 0 137 0 0,75 0-123 0 0,42 1-14 0 0,7-1 0 0 0,0 0 0 0 0,1 0 0 0 0,-1-1 0 0 0,0 0 0 0 0,-1 0 0 0 0,0-2 0 0 0,0 0 0 0 0,1 0 0 0 0,-1 0 0 0 0,1-1 0 0 0,0 0 0 0 0,-7-5 0 0 0,-8-4-8 0 0,13 11-20 0 0,-1 1-33 0 0,10 1 52 0 0,0 0 0 0 0,0 0-1 0 0,0 0 1 0 0,1 0-1 0 0,-1-1 1 0 0,0 1 0 0 0,0 0-1 0 0,0 0 1 0 0,1-1 0 0 0,-1 1-1 0 0,0 0 1 0 0,1-1 0 0 0,-1 1-1 0 0,0-1 1 0 0,1 1 0 0 0,-1 0-1 0 0,0-1 1 0 0,1 0 0 0 0,-1 1-1 0 0,1-1 1 0 0,-1 1 0 0 0,1-1-1 0 0,-1 0 1 0 0,1 1 0 0 0,0-1-1 0 0,-1 0 1 0 0,1 0 0 0 0,0 1-1 0 0,-1-2 10 0 0,1 1-15 0 0,-1 0 0 0 0,1 0 0 0 0,-1 0-1 0 0,0 0 1 0 0,1 0 0 0 0,-1-1-1 0 0,0 2 1 0 0,0-1 0 0 0,0 0 0 0 0,0 0-1 0 0,0 0 1 0 0,0 0 0 0 0,0 0-1 0 0,0 1 1 0 0,0-1 15 0 0,-6-1-153 0 0,1-1-90 0 0,1-8-238 0 0,2 9 307 0 0,0 2-14 0 0,2-1 19 0 0,-1 0-53 0 0,1 1-63 0 0,0-1-73 0 0,0 0 13 0 0,1 0-48 0 0,-1 0-43 0 0,1 0-37 0 0,0-1-138 0 0,0 0-36 0 0,-1-3-1425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2:59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5136 0 0,'0'0'149'0'0,"0"0"-36"0"0,0 0 1 0 0,0 0 47 0 0,0 0 146 0 0,0 0 267 0 0,0 0 24 0 0,2 0-28 0 0,7-2-204 0 0,-9 2-344 0 0,1-1 0 0 0,-1 1 0 0 0,1 0-1 0 0,-1-1 1 0 0,0 1 0 0 0,1-1 0 0 0,-1 1-1 0 0,0-1 1 0 0,0 1 0 0 0,1-1-1 0 0,-1 1 1 0 0,0-1 0 0 0,0 1 0 0 0,0-1-1 0 0,0 1 1 0 0,1-1 0 0 0,-1 1 0 0 0,0-1-1 0 0,0 1 1 0 0,0-1 0 0 0,0 1-1 0 0,0-1-21 0 0,0 1 7 0 0,0 0 0 0 0,-1 0 0 0 0,1 0-1 0 0,0-1 1 0 0,0 1 0 0 0,0 0 0 0 0,0 0-1 0 0,0 0 1 0 0,0 0 0 0 0,0 0 0 0 0,0 0 0 0 0,0 0-1 0 0,0 0 1 0 0,0 0 0 0 0,0 0 0 0 0,0-1-1 0 0,0 1 1 0 0,0 0 0 0 0,0 0 0 0 0,1 0-1 0 0,-1 0 1 0 0,0 0 0 0 0,0 0 0 0 0,0 0-1 0 0,0 0 1 0 0,0 0 0 0 0,0 0 0 0 0,0 0-1 0 0,0 0 1 0 0,0-1 0 0 0,0 1 0 0 0,0 0-1 0 0,0 0 1 0 0,0 0 0 0 0,0 0 0 0 0,0 0 0 0 0,1 0-1 0 0,-1 0 1 0 0,0 0 0 0 0,0 0 0 0 0,0 0-1 0 0,0 0 1 0 0,0 0 0 0 0,0 0 0 0 0,0 0-1 0 0,0 0 1 0 0,0 0 0 0 0,0 0 0 0 0,1 0-1 0 0,-1 0 1 0 0,0 0 0 0 0,0 0 0 0 0,0 0-1 0 0,0 0 1 0 0,0 0 0 0 0,0 0 0 0 0,0 0-7 0 0,12 0 356 0 0,10 0 365 0 0,-13 0-439 0 0,0 0-56 0 0,0 0-94 0 0,3-2 129 0 0,-3-2-41 0 0,4-3 22 0 0,-5 5-147 0 0,1 1 52 0 0,44 1 742 0 0,-42 0-738 0 0,0 0-73 0 0,25 2 276 0 0,10-1 32 0 0,-37-1-306 0 0,-1-1 1 0 0,1 0 0 0 0,-1 0-1 0 0,2-1-80 0 0,6-3 109 0 0,-9 3-56 0 0,-1 0 1 0 0,1 1-1 0 0,-1 0 1 0 0,1 0-1 0 0,0 0 1 0 0,3 1-54 0 0,139 0 714 0 0,-98 0-537 0 0,-1 0-80 0 0,-44-1-86 0 0,-1 1 1 0 0,1-1-1 0 0,0 0 1 0 0,0-1-1 0 0,0 0 1 0 0,0 0-12 0 0,-1 1 0 0 0,0-1 1 0 0,0 1-1 0 0,0 0 1 0 0,0 0 0 0 0,5 0-1 0 0,119 1 10 0 0,-113 3 45 0 0,-3 7 17 0 0,-11-7 9 0 0,-2-3 7 0 0,0 0-13 0 0,0 0 16 0 0,0 0 5 0 0,0 0 0 0 0,0 0 0 0 0,0 0-6 0 0,0 0-16 0 0,0 0 6 0 0,0 0-34 0 0,0 0-92 0 0,0 2-78 0 0,0 3-109 0 0,-2-2-46 0 0,-4 2-380 0 0,6-4 596 0 0,-1-1 1 0 0,1 1-1 0 0,-1-1 0 0 0,1 0 0 0 0,-1 1 0 0 0,1-1 0 0 0,-1 1 0 0 0,1-1 0 0 0,-1 1 0 0 0,1-1 0 0 0,0 1 0 0 0,-1-1 0 0 0,1 1 1 0 0,0 0-1 0 0,0-1 0 0 0,-1 1 0 0 0,1-1 0 0 0,0 1 0 0 0,0 0 0 0 0,0-1 0 0 0,0 1 0 0 0,0 0 0 0 0,0 0 63 0 0,0 1-974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3.7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257 52 7744 0 0,'0'0'174'0'0,"0"0"29"0"0,-3 0 12 0 0,-11-3-35 0 0,3-6-117 0 0,8 4-9 0 0,-1-2 89 0 0,1 0 154 0 0,2 7-271 0 0,1-1-1 0 0,0 1 1 0 0,-1 0 0 0 0,1 0-1 0 0,-1-1 1 0 0,1 1 0 0 0,0 0-1 0 0,-1 0 1 0 0,1-1 0 0 0,-1 1-1 0 0,1 0 1 0 0,-1 0 0 0 0,1 0-1 0 0,-1 0 1 0 0,1 0 0 0 0,-1 0-1 0 0,1 0 1 0 0,-1 0 0 0 0,1 0-1 0 0,-1 0-25 0 0,-5-3 558 0 0,-5-8-13 0 0,8 8-62 0 0,0 3-31 0 0,1 0-385 0 0,-2 0 70 0 0,-1-1 119 0 0,-14 1 639 0 0,12 1-575 0 0,0 0-140 0 0,5 0-143 0 0,0 0-41 0 0,-15 10 294 0 0,11-8-234 0 0,6-3-48 0 0,-1 0 1 0 0,0 0 0 0 0,0 1 0 0 0,1-1-1 0 0,-1 0 1 0 0,0 1 0 0 0,1-1 0 0 0,-1 1-1 0 0,1-1 1 0 0,-1 1 0 0 0,1-1 0 0 0,-1 1-1 0 0,1-1 1 0 0,-1 1 0 0 0,1 0 0 0 0,-1-1-1 0 0,1 1 1 0 0,0-1 0 0 0,-1 1 0 0 0,1 0-1 0 0,0 0 1 0 0,-1 0-9 0 0,-1 4 28 0 0,-1-1-7 0 0,1-1-1 0 0,-1 1 0 0 0,0-1 0 0 0,0 0 1 0 0,0 0-1 0 0,-3 3-20 0 0,3-4 12 0 0,-1 1 0 0 0,1 0 0 0 0,0 1 0 0 0,0-1 0 0 0,1 1 0 0 0,-3 2-12 0 0,-12 28 53 0 0,11-20-42 0 0,2-11-11 0 0,-3 3 0 0 0,1 20 0 0 0,-5-7 0 0 0,10-17 0 0 0,1 0 0 0 0,-1 0 0 0 0,1-1 0 0 0,0 1 0 0 0,-1 0 0 0 0,1 0 0 0 0,0 0 0 0 0,0 0 0 0 0,0-1 0 0 0,0 1 0 0 0,0 47 0 0 0,-1-44 0 0 0,2-3 0 0 0,13 25 0 0 0,-10-20 0 0 0,-4-6 0 0 0,0-1 0 0 0,0 1 0 0 0,0-1 0 0 0,1 1 0 0 0,-1-1 0 0 0,0 1 0 0 0,0-1 0 0 0,1 1 0 0 0,-1-1 0 0 0,0 1 0 0 0,1-1 0 0 0,-1 0 0 0 0,0 1 0 0 0,1-1 0 0 0,-1 1 0 0 0,1-1 0 0 0,-1 0 0 0 0,1 1 0 0 0,-1-1 0 0 0,1 0 0 0 0,-1 0 0 0 0,1 1 0 0 0,-1-1 0 0 0,1 0 0 0 0,-1 0 0 0 0,1 0 0 0 0,-1 0 0 0 0,1 0 0 0 0,-1 0 0 0 0,1 0 0 0 0,0 0 0 0 0,-1 0 0 0 0,1 0 0 0 0,-1 0 0 0 0,1 0 0 0 0,-1 0 0 0 0,1 0 0 0 0,-1 0 0 0 0,6 0 20 0 0,-3 0 4 0 0,-1 0 1 0 0,1 0-1 0 0,-1 0 0 0 0,1 0 1 0 0,0 0-1 0 0,-1 0 1 0 0,1-1-1 0 0,-1 1 0 0 0,1-1 1 0 0,-1 0-25 0 0,24-13 202 0 0,0-1-30 0 0,-14 10-98 0 0,0-1 1 0 0,-6 1-17 0 0,1-1 33 0 0,7-6 46 0 0,-7 9-72 0 0,-6 3-58 0 0,-1 0-1 0 0,1 0 0 0 0,-1-1 0 0 0,1 1 1 0 0,-1 0-1 0 0,1 0 0 0 0,-1-1 0 0 0,1 1 1 0 0,-1 0-1 0 0,1 0 0 0 0,-1-1 0 0 0,1 1 1 0 0,-1-1-1 0 0,0 1 0 0 0,1 0 0 0 0,-1-1 0 0 0,0 1 1 0 0,1-1-1 0 0,-1 1 0 0 0,0-1 0 0 0,0 1 1 0 0,1-1-1 0 0,-1 1 0 0 0,0-1 0 0 0,0 1 1 0 0,0-1-1 0 0,0 1 0 0 0,0-1 0 0 0,0 0 1 0 0,0 1-1 0 0,0-1 0 0 0,0 1 0 0 0,0-1 1 0 0,0 1-1 0 0,0-1 0 0 0,0 1 0 0 0,0-1 1 0 0,0 0-7 0 0,2-10 90 0 0,2 8-42 0 0,-4 3-48 0 0,1 0 1 0 0,-1 0 0 0 0,1 0-1 0 0,-1-1 1 0 0,0 1 0 0 0,1 0-1 0 0,-1 0 1 0 0,0 0 0 0 0,1-1-1 0 0,-1 1 1 0 0,0 0 0 0 0,1 0-1 0 0,-1-1 1 0 0,0 1 0 0 0,1 0-1 0 0,-1-1 1 0 0,0 1-1 0 0,0 0 1 0 0,0-1 0 0 0,1 1-1 0 0,-1 0 1 0 0,0-1 0 0 0,0 1-1 0 0,0-1 0 0 0,1-3-3 0 0,0 0 0 0 0,0 0 0 0 0,-1 0 0 0 0,1 0 0 0 0,-1-1 1 0 0,0-2 2 0 0,0-5-79 0 0,0 9 7 0 0,0 3 4 0 0,3 3 4 0 0,2 3 59 0 0,18 18 8 0 0,-23-24 2 0 0,1 1 0 0 0,-1-1-1 0 0,0 1 1 0 0,1 0 0 0 0,-1-1 0 0 0,0 1-1 0 0,0-1 1 0 0,1 1 0 0 0,-1 0-1 0 0,0-1 1 0 0,0 1 0 0 0,0 0 0 0 0,0-1-1 0 0,0 1 1 0 0,0 0 0 0 0,0-1 0 0 0,0 1-5 0 0,0 4 33 0 0,3 3 82 0 0,8 15-33 0 0,-7-13-148 0 0,-4-1 25 0 0,-1-3 8 0 0,1-1 13 0 0,1-1-1 0 0,-1 0 1 0 0,1 1 0 0 0,0-1-1 0 0,0 0 1 0 0,0 0-1 0 0,1 0 1 0 0,0 0 0 0 0,-1 0-1 0 0,3 3 21 0 0,-3-4-7 0 0,0 0 0 0 0,0 0 1 0 0,0 0-1 0 0,-1 0 0 0 0,0 1 0 0 0,1-1 0 0 0,-1 0 0 0 0,0 0 0 0 0,0 0 0 0 0,-1 1 0 0 0,1 0 7 0 0,-1 5-22 0 0,1 54-77 0 0,0-4 86 0 0,0-50 13 0 0,-1-1 0 0 0,0 0 0 0 0,-1 1 0 0 0,0-1 0 0 0,-1 1 0 0 0,1 0 0 0 0,0-1 0 0 0,1 0 0 0 0,-1 0 0 0 0,1 1 0 0 0,1 0 0 0 0,1 5 0 0 0,-1 8 25 0 0,-4-4 30 0 0,-1-4-49 0 0,-4 12 76 0 0,-5 14 76 0 0,13-37-144 0 0,0 0 0 0 0,0 0 1 0 0,0-1-1 0 0,1 1 0 0 0,-2-1 0 0 0,1 1 0 0 0,0-1 1 0 0,0 1-1 0 0,-1-1 0 0 0,1 0 0 0 0,-1 0 0 0 0,0 1 1 0 0,0-1-1 0 0,0 0-14 0 0,-1 1 26 0 0,1 0 1 0 0,0 0-1 0 0,0 0 1 0 0,0 0-1 0 0,0 0 1 0 0,0 2-27 0 0,1-3 16 0 0,0 0 1 0 0,1 0 0 0 0,-2 0 0 0 0,1 0 0 0 0,0 0 0 0 0,0 0 0 0 0,-1-1 0 0 0,1 1 0 0 0,-1 0 0 0 0,1-1 0 0 0,-1 1 0 0 0,0-1 0 0 0,0 1-17 0 0,-13 6 115 0 0,-4 1 1 0 0,18-8-108 0 0,0 0 0 0 0,0-1-1 0 0,-1 1 1 0 0,1-1 0 0 0,0 0-1 0 0,0 1 1 0 0,0-1 0 0 0,0 0-1 0 0,0 0 1 0 0,-1 1-1 0 0,1-1 1 0 0,0 0 0 0 0,0 0-1 0 0,0 0 1 0 0,-1 0 0 0 0,0-1-8 0 0,-9 1 67 0 0,-9-1 53 0 0,14 1-80 0 0,4 1-35 0 0,0-1 1 0 0,0 0-1 0 0,0 0 0 0 0,1 0 1 0 0,-1 0-1 0 0,0 0 0 0 0,0-1 1 0 0,0 1-1 0 0,1 0 0 0 0,-1-1 1 0 0,0 1-1 0 0,-1-2-5 0 0,-2-12 21 0 0,0 6-134 0 0,-5-2 85 0 0,5 5-1 0 0,2 1-30 0 0,0 0-27 0 0,1 0-46 0 0,0 1-18 0 0,1-1-43 0 0,1 0-49 0 0,-1-1-54 0 0,1 3 45 0 0,0 1-38 0 0,0-3-389 0 0,0 1 94 0 0,-1 0-52 0 0,-1-4-746 0 0,-2-4-587 0 0,-6-9-1116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4.3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225 86 7520 0 0,'0'0'217'0'0,"-3"0"-6"0"0,-3 0-174 0 0,6 0-37 0 0,-1-1 1 0 0,1 1 0 0 0,0 0-1 0 0,-1 0 1 0 0,1 0 0 0 0,-1 0-1 0 0,1-1 1 0 0,0 1-1 0 0,-1 0 1 0 0,1 0 0 0 0,0-1-1 0 0,-1 1 1 0 0,1 0-1 0 0,0-1 1 0 0,-1 1 0 0 0,1 0-1 0 0,0-1 1 0 0,0 1-1 0 0,-1 0 1 0 0,1-1 0 0 0,0 0-1 0 0,-1-6 79 0 0,1 5 60 0 0,0 1 158 0 0,-3 1 263 0 0,1 0-483 0 0,0 0 59 0 0,-2 0 190 0 0,-6 0 603 0 0,7 0-686 0 0,1-1-59 0 0,0 1-101 0 0,0 0-48 0 0,1-1-58 0 0,0 0-66 0 0,-4-6 336 0 0,5 7-233 0 0,0-1 1 0 0,0 1 0 0 0,-1-1-1 0 0,1 1 1 0 0,0 0-1 0 0,0-1 1 0 0,-1 1 0 0 0,1-1-1 0 0,0 1 1 0 0,-1 0-1 0 0,1 0 1 0 0,0-1-1 0 0,-1 1 1 0 0,1 0 0 0 0,0-1-1 0 0,-1 1 1 0 0,1 0-1 0 0,-1 0 1 0 0,1 0 0 0 0,0-1-1 0 0,-1 1 1 0 0,1 0-1 0 0,-1 0 1 0 0,1 0-1 0 0,-1 0 1 0 0,1 0 0 0 0,-1 0-1 0 0,1 0 1 0 0,-1 0-1 0 0,1 0 1 0 0,-1 0-15 0 0,1 0 6 0 0,0 0-1 0 0,0 0 1 0 0,0 0-1 0 0,0 0 1 0 0,0 0-1 0 0,0 0 1 0 0,0 0-1 0 0,0 0 1 0 0,-1 0-1 0 0,1 0 1 0 0,0 0-1 0 0,0 0 1 0 0,0 0 0 0 0,0 0-1 0 0,0 0 1 0 0,0 0-1 0 0,0 0 1 0 0,0 0-1 0 0,0 0 1 0 0,-1 0-1 0 0,1 0 1 0 0,0 0-1 0 0,0 0 1 0 0,0 0 0 0 0,0 0-1 0 0,0 0 1 0 0,0 0-1 0 0,0 0 1 0 0,0 1-1 0 0,0-1 1 0 0,0 0-1 0 0,0 0 1 0 0,0 0-1 0 0,-1 0 1 0 0,1 0 0 0 0,0 0-1 0 0,0 0 1 0 0,0 0-1 0 0,0 0 1 0 0,0 0-1 0 0,0 1 1 0 0,0-1-1 0 0,0 0 1 0 0,0 0-1 0 0,0 0 1 0 0,0 0 0 0 0,0 0-1 0 0,0 0 1 0 0,0 0-1 0 0,0 0 1 0 0,0 0-1 0 0,0 1 1 0 0,0-1-1 0 0,0 0 1 0 0,0 0-1 0 0,0 0 1 0 0,0 0-6 0 0,1 1 13 0 0,-1-1 0 0 0,0 1 0 0 0,0-1 0 0 0,0 1 0 0 0,0-1 0 0 0,-1 1-1 0 0,1-1 1 0 0,0 1 0 0 0,0 0 0 0 0,0-1 0 0 0,0 1 0 0 0,0-1 0 0 0,-1 1 0 0 0,1-1 0 0 0,0 1 0 0 0,0-1 0 0 0,-1 1 0 0 0,1-1 0 0 0,-1 0 0 0 0,1 1-1 0 0,0-1 1 0 0,-1 1 0 0 0,1-1 0 0 0,-1 0 0 0 0,1 1 0 0 0,0-1 0 0 0,-1 0 0 0 0,1 1 0 0 0,-1-1 0 0 0,0 0 0 0 0,1 0 0 0 0,-1 0 0 0 0,1 1-1 0 0,-1-1 1 0 0,1 0 0 0 0,-1 0 0 0 0,1 0 0 0 0,-1 0 0 0 0,1 0 0 0 0,-1 0 0 0 0,0 0 0 0 0,1 0 0 0 0,-1 0 0 0 0,1 0 0 0 0,-1-1 0 0 0,0 1-13 0 0,1 0 11 0 0,-1 0 0 0 0,1 0 0 0 0,-1 0 0 0 0,1 0 1 0 0,-1 0-1 0 0,1 0 0 0 0,-1 0 0 0 0,1 0 0 0 0,-1 0 0 0 0,1 0 1 0 0,-1 0-1 0 0,0 0 0 0 0,1 0 0 0 0,-1 0 0 0 0,1 1 1 0 0,-1-1-1 0 0,1 0 0 0 0,-1 0 0 0 0,1 1 0 0 0,0-1 0 0 0,-1 0 1 0 0,1 1-1 0 0,-1-1 0 0 0,1 0 0 0 0,0 1 0 0 0,-1-1 0 0 0,1 1 1 0 0,0-1-1 0 0,-1 0 0 0 0,1 1 0 0 0,0-1 0 0 0,-1 1-11 0 0,-3 6 125 0 0,-11-1 41 0 0,8-1-81 0 0,-11 13 201 0 0,14-13-244 0 0,2-2-51 0 0,-4 9 59 0 0,5-9-38 0 0,0-1-1 0 0,0 1 1 0 0,0-1 0 0 0,0 0-1 0 0,-1 0 1 0 0,1 0 0 0 0,-2 2-12 0 0,-3 4 53 0 0,-22 38-42 0 0,11-12 42 0 0,16-30-52 0 0,-1 1 0 0 0,1-1 0 0 0,1 1 0 0 0,-1 0 1 0 0,1 0-1 0 0,0-1 0 0 0,0 1 0 0 0,0 0 0 0 0,1 3-1 0 0,0 10 1 0 0,-1-6-1 0 0,0-9 0 0 0,-1 1 0 0 0,1 0 0 0 0,1 0 0 0 0,-1 0 0 0 0,0-1 0 0 0,1 1 0 0 0,1 3 0 0 0,5-1 0 0 0,-3-3 0 0 0,2 11 0 0 0,5 3 0 0 0,-7-9-1 0 0,-4-8 3 0 0,0 1-1 0 0,0-1 1 0 0,0 1 0 0 0,0-1-1 0 0,1 1 1 0 0,-1-1-1 0 0,0 1 1 0 0,0-1-1 0 0,1 1 1 0 0,-1-1 0 0 0,0 0-1 0 0,1 1 1 0 0,-1-1-1 0 0,1 1 1 0 0,-1-1 0 0 0,1 0-1 0 0,-1 1 1 0 0,0-1-1 0 0,1 0 1 0 0,-1 1 0 0 0,1-1-1 0 0,-1 0 1 0 0,1 0-1 0 0,0 0 1 0 0,-1 0 0 0 0,1 1-1 0 0,-1-1 1 0 0,1 0-1 0 0,-1 0 1 0 0,1 0-1 0 0,-1 0 1 0 0,1 0 0 0 0,-1 0-1 0 0,1 0 1 0 0,0 0-1 0 0,-1-1 1 0 0,1 1 0 0 0,-1 0-2 0 0,17 0 150 0 0,20-1 223 0 0,-21-4-213 0 0,-1-6-41 0 0,-11 8-71 0 0,1-1 0 0 0,-1 1 0 0 0,0 0 0 0 0,1 1 0 0 0,2-2-48 0 0,17-12 210 0 0,-11 0-116 0 0,-8 5-22 0 0,-4 8-57 0 0,0 1 0 0 0,0-1 1 0 0,1 1-1 0 0,-1 0 0 0 0,0-1 1 0 0,1 1-1 0 0,0 0 0 0 0,0 0 1 0 0,0 0-16 0 0,-1 1 9 0 0,1 0 0 0 0,-1-1 0 0 0,0 1 0 0 0,0 0 0 0 0,1-1 0 0 0,-1 1 0 0 0,0-1 1 0 0,0 0-1 0 0,0 1 0 0 0,0-1 0 0 0,-1 0 0 0 0,1 1 0 0 0,0-1 0 0 0,-1 0 1 0 0,1 0-1 0 0,-1 1 0 0 0,0-1 0 0 0,0 0 0 0 0,1 0 0 0 0,-1 0-9 0 0,0 0 8 0 0,0 0-1 0 0,0 1 1 0 0,0-1-1 0 0,1 0 1 0 0,-1 1-1 0 0,1-1 1 0 0,-1 0 0 0 0,1 1-1 0 0,-1-1 1 0 0,1 1-1 0 0,0-1 1 0 0,0 1-1 0 0,0-1-7 0 0,6-12 48 0 0,-5 5-21 0 0,-1 0 1 0 0,0 0 0 0 0,-1-1 0 0 0,0 1 0 0 0,-1-7-28 0 0,1-7 79 0 0,0-10-50 0 0,0 0 28 0 0,0 19-68 0 0,0 11-44 0 0,0 3-17 0 0,0 3-5 0 0,0-1 70 0 0,1 1 0 0 0,-1-1 1 0 0,1 0-1 0 0,0 1 0 0 0,0-1 0 0 0,0 0 1 0 0,0 0-1 0 0,0 0 0 0 0,0 0 0 0 0,0 0 1 0 0,1 0-1 0 0,-1 0 0 0 0,1 0 0 0 0,0-1 1 0 0,-1 1-1 0 0,1-1 0 0 0,0 1 0 0 0,0-1 7 0 0,0 1-1 0 0,1 0 1 0 0,-1 0-1 0 0,0 0 0 0 0,0 0 0 0 0,0 0 0 0 0,0 0 0 0 0,-1 1 0 0 0,1-1 0 0 0,-1 0 1 0 0,1 1-1 0 0,-1 0 0 0 0,0-1 0 0 0,0 1 0 0 0,0 0 0 0 0,0-1 0 0 0,0 1 0 0 0,-1 0 1 0 0,1 2 0 0 0,-1-2 0 0 0,0-1 0 0 0,0 1 0 0 0,0 0 0 0 0,0-1 0 0 0,0 1 0 0 0,1-1 0 0 0,-1 1 0 0 0,1-1 0 0 0,0 1 0 0 0,0-1 0 0 0,0 1 0 0 0,0-1 0 0 0,0 0 0 0 0,0 1 0 0 0,1-1 0 0 0,-1 0 0 0 0,1 0 0 0 0,-1 0 0 0 0,2 1 0 0 0,5 6-1 0 0,1 7-45 0 0,-7-12 35 0 0,0 0 0 0 0,0-1 0 0 0,0 1 0 0 0,1-1 0 0 0,-1 1 1 0 0,2 0 10 0 0,5 6-50 0 0,-2 2 34 0 0,4 12 74 0 0,-1-2 68 0 0,18 29-34 0 0,-25-41-87 0 0,-3-6-67 0 0,0-2-93 0 0,0-1-202 0 0,3-1-360 0 0,11 0-41 0 0,3 0-8 0 0</inkml:trace>
  <inkml:trace contextRef="#ctx0" brushRef="#br0" timeOffset="418.14">685 69 8088 0 0,'0'0'182'0'0,"0"0"29"0"0,0 0 12 0 0,0 3-37 0 0,1 15-147 0 0,1-6 37 0 0,2-4 38 0 0,-1-2 41 0 0,2 2 162 0 0,-3 5 108 0 0,-2 2 152 0 0,3-10-12 0 0,8 11-42 0 0,-8 0-100 0 0,0 0-5 0 0,8-1 56 0 0,-8-10-48 0 0,-3 4-146 0 0,-1-5-173 0 0,1 0 0 0 0,0 0 0 0 0,0-1 0 0 0,0 1-1 0 0,0 0 1 0 0,1 0 0 0 0,0 0 0 0 0,-1-1 0 0 0,2 3-107 0 0,0-2 102 0 0,1 0-8 0 0,2 4 31 0 0,-3-2 37 0 0,0 0 72 0 0,-2-2-71 0 0,0 1 37 0 0,0-5-180 0 0,0 1 0 0 0,0 0 0 0 0,0-1 0 0 0,0 1 1 0 0,0 0-1 0 0,0-1 0 0 0,1 1 0 0 0,-1-1 0 0 0,0 1 1 0 0,0 0-1 0 0,0-1 0 0 0,1 1 0 0 0,-1-1 0 0 0,0 1 1 0 0,1-1-1 0 0,-1 1 0 0 0,1-1-20 0 0,-1 1 18 0 0,1-1 0 0 0,-1 1 1 0 0,1-1-1 0 0,-1 0 0 0 0,1 1 0 0 0,-1-1 1 0 0,1 0-1 0 0,0 0 0 0 0,-1 0 0 0 0,1 1 0 0 0,-1-1 1 0 0,1 0-1 0 0,0 0 0 0 0,-1 0 0 0 0,1 0 1 0 0,0 0-1 0 0,-1 0-18 0 0,3 0 290 0 0,-3 0-2 0 0,0 0-8 0 0,0 0-34 0 0,0 0-20 0 0,0 0-2 0 0,0 0-2 0 0,0 0-13 0 0,0 0-8 0 0,0 0-1 0 0,0 0-13 0 0,0-3-58 0 0,0-29 67 0 0,0-1-95 0 0,0 3-64 0 0,0-45-15 0 0,1 68-22 0 0,0 0 0 0 0,1 0 0 0 0,-1 1 0 0 0,1-1 0 0 0,1 1 0 0 0,-1-1 0 0 0,1 1 0 0 0,0 0 0 0 0,3-4 0 0 0,1-4 0 0 0,-6 12 0 0 0,0 0 1 0 0,0-1-1 0 0,0 1 0 0 0,-1-1 0 0 0,1 1 0 0 0,-1-1 0 0 0,0 1 0 0 0,1-1 0 0 0,-1 2-1 0 0,0 0 1 0 0,0-1-1 0 0,0 1 0 0 0,0 0 1 0 0,0 0-1 0 0,0 0 0 0 0,0 0 1 0 0,1 0-1 0 0,-1 0 1 0 0,0 0-1 0 0,1 0 0 0 0,-1 0 1 0 0,1 0-1 0 0,-1 0 0 0 0,1 0 1 0 0,0 0-1 0 0,-1 0 0 0 0,1 0 1 0 0,0 0-1 0 0,0 0 1 0 0,0 1-1 0 0,0-1 0 0 0,-1 0 1 0 0,1 1-1 0 0,0-1 0 0 0,1 0 1 0 0,12-5-64 0 0,-9-1 45 0 0,-5 7 17 0 0,1-1 0 0 0,-1 1 0 0 0,0-1 0 0 0,1 1 0 0 0,-1-1 0 0 0,0 1 0 0 0,1 0 0 0 0,-1-1 1 0 0,0 1-1 0 0,1-1 0 0 0,-1 1 0 0 0,1 0 0 0 0,-1-1 0 0 0,1 1 0 0 0,-1 0 0 0 0,0 0 0 0 0,1-1 0 0 0,-1 1 0 0 0,1 0 0 0 0,0 0 0 0 0,-1 0 0 0 0,1 0 0 0 0,-1 0 0 0 0,1 0 0 0 0,-1-1 0 0 0,1 1 0 0 0,-1 0 0 0 0,1 1 0 0 0,-1-1 0 0 0,1 0 0 0 0,-1 0 0 0 0,1 0 2 0 0,6 0-10 0 0,-5 0 4 0 0,0-1 0 0 0,0 1 0 0 0,-1 0 1 0 0,1 0-1 0 0,0 0 0 0 0,0 1 0 0 0,0-1 0 0 0,-1 0 0 0 0,1 1 0 0 0,0-1 1 0 0,0 1-1 0 0,1 0 6 0 0,2 10-27 0 0,10-5-26 0 0,-10-2 37 0 0,1 0 0 0 0,-1 0 1 0 0,1 1-1 0 0,-1 0 0 0 0,-1 0 1 0 0,1 0-1 0 0,-1 1 0 0 0,4 4 16 0 0,-3 4-64 0 0,10-5 48 0 0,-11-4 16 0 0,0 1 0 0 0,0 0 0 0 0,0 0 0 0 0,-1 0 0 0 0,1 1 0 0 0,-1 1 0 0 0,1-1 0 0 0,1 0 0 0 0,-1 0 0 0 0,1-1 0 0 0,2 2 0 0 0,-5-6 0 0 0,-1 0 0 0 0,1 0 0 0 0,-1 0 0 0 0,1 1 0 0 0,-1-1 0 0 0,0 0 0 0 0,0 0 0 0 0,0 1 0 0 0,0-1 0 0 0,0 0 0 0 0,0 1 0 0 0,-1-1 0 0 0,1 1 0 0 0,-1 0 0 0 0,4 11 0 0 0,11 15 0 0 0,-13-27 0 0 0,0 1 0 0 0,-1 1 0 0 0,1-1 0 0 0,0 0 0 0 0,-1 0 0 0 0,0 1 0 0 0,1-1 0 0 0,-1 0 0 0 0,-1 1 0 0 0,1-1 0 0 0,0 4 0 0 0,-1 33 10 0 0,0 2 16 0 0,0-39-178 0 0,0-3-78 0 0,0 0 103 0 0,0 0-65 0 0,0 0-89 0 0,0 0 86 0 0,0 0-41 0 0,0 0-45 0 0,0 0-44 0 0,0 0-38 0 0,0 0-36 0 0,0 0-258 0 0,0 0-59 0 0,0 0-46 0 0,0 0-33 0 0,0 0-1425 0 0,0 0-1260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1.6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 86 8576 0 0,'0'0'197'0'0,"0"0"24"0"0,0 0 17 0 0,-3 0-38 0 0,2 0-198 0 0,1 0 1 0 0,-1 0 0 0 0,0 0-1 0 0,0 0 1 0 0,1 0 0 0 0,-1 0-1 0 0,0 0 1 0 0,1 0 0 0 0,-1 0-1 0 0,0 1 1 0 0,0-1 0 0 0,1 0-1 0 0,-1 1 1 0 0,0-1 0 0 0,1 0-3 0 0,-5 8 46 0 0,1-3 85 0 0,-4-3 89 0 0,8-2-213 0 0,0 0 1 0 0,0 0-1 0 0,-1 0 1 0 0,1-1-1 0 0,0 1 0 0 0,0 0 1 0 0,0 0-1 0 0,0 0 0 0 0,0 0 1 0 0,0 0-1 0 0,0 0 0 0 0,0 0 1 0 0,0 0-1 0 0,-1 0 1 0 0,1 0-1 0 0,0 0 0 0 0,0 0 1 0 0,0 1-1 0 0,0-1 0 0 0,0 0 1 0 0,0 0-1 0 0,0 0 0 0 0,0 0 1 0 0,0 0-1 0 0,0 0 1 0 0,-1 0-1 0 0,1 0 0 0 0,0 0 1 0 0,0 0-1 0 0,0 0 0 0 0,0 0 1 0 0,0 0-1 0 0,0 0 1 0 0,0 0-1 0 0,0 0 0 0 0,0 1 1 0 0,0-1-1 0 0,0 0 0 0 0,0 0 1 0 0,0 0-1 0 0,0 0 0 0 0,0 0 1 0 0,0 0-1 0 0,0 0 1 0 0,0 0-1 0 0,0 0 0 0 0,0 1 1 0 0,0-1-1 0 0,0 0 0 0 0,0 0 1 0 0,0 0-1 0 0,0 0 1 0 0,0 0-1 0 0,0 0 0 0 0,0 0 1 0 0,0 0-1 0 0,0 0-7 0 0,0 29 843 0 0,0-26-515 0 0,0 0-38 0 0,0 2-224 0 0,0 2 86 0 0,0 19 567 0 0,0-16-494 0 0,3 4 32 0 0,2-3-61 0 0,-3-9-170 0 0,-1 0 1 0 0,0-1-1 0 0,-1 1 1 0 0,1 0-1 0 0,0 0 1 0 0,0-1-1 0 0,-1 1 1 0 0,1 0-1 0 0,-1 0 0 0 0,0 0 1 0 0,1 0-1 0 0,-1 0 1 0 0,0 0-27 0 0,2 9 117 0 0,4 2 13 0 0,1 1 10 0 0,-5-1-19 0 0,0-1-26 0 0,5 2 1 0 0,-6-13-83 0 0,0 1 0 0 0,0 0 0 0 0,0-1 0 0 0,-1 1-1 0 0,1 0 1 0 0,0 0 0 0 0,-1 0 0 0 0,1 0 0 0 0,-1-1 0 0 0,1 1 0 0 0,-1 0 0 0 0,0 0 0 0 0,0 0-13 0 0,0 0 11 0 0,0 0 0 0 0,0 0 1 0 0,1-1-1 0 0,-1 1 0 0 0,0 0 1 0 0,1 0-1 0 0,-1-1 0 0 0,1 1 1 0 0,0 0-1 0 0,0-1 0 0 0,-1 1 1 0 0,1-1-1 0 0,1 2-11 0 0,-1-1 9 0 0,0-1 0 0 0,0 1 0 0 0,0 0 0 0 0,0 0 0 0 0,0 0 0 0 0,0 0 0 0 0,-1 0 0 0 0,1 0 0 0 0,-1 0 0 0 0,1 0 0 0 0,-1 0 0 0 0,0 0 0 0 0,0 2-9 0 0,-1 6 25 0 0,1-7-15 0 0,0 0-1 0 0,-1 0 1 0 0,1 0 0 0 0,0 1 0 0 0,1-1-1 0 0,-1 0 1 0 0,0 0 0 0 0,1 0-1 0 0,0 1 1 0 0,0-1 0 0 0,0 1-10 0 0,4 4 11 0 0,-4-6-6 0 0,0-1 1 0 0,0 1 0 0 0,0-1 0 0 0,0 1-1 0 0,0 0 1 0 0,-1-1 0 0 0,1 1 0 0 0,0 0 0 0 0,-1-1-1 0 0,0 1 1 0 0,1 0 0 0 0,-1 0 0 0 0,0 0 0 0 0,0 0-6 0 0,0 14 5 0 0,0-4 87 0 0,0 2 68 0 0,0 4 59 0 0,0 4 49 0 0,0-19-231 0 0,0-3-84 0 0,0 0-127 0 0,0 0-93 0 0,0 0-384 0 0,0 0 363 0 0,0 0 151 0 0,0 0-34 0 0,0 0-5 0 0,0 0-34 0 0,0 0-41 0 0,0 0-44 0 0,0 0-48 0 0,0 0-45 0 0,0 0-40 0 0,0 0-34 0 0,0 0-133 0 0,0 0-33 0 0,0 0-1378 0 0</inkml:trace>
  <inkml:trace contextRef="#ctx0" brushRef="#br0" timeOffset="670.56">35 52 6272 0 0,'0'0'141'0'0,"0"-3"23"0"0,0-6-45 0 0,0 1-44 0 0,0-7 52 0 0,0 6-80 0 0,0 4 25 0 0,0 3 73 0 0,0 1 169 0 0,0 1 283 0 0,0 0 19 0 0,0 0-23 0 0,0 0-122 0 0,0 0-58 0 0,0 0-11 0 0,0 0-13 0 0,0 0-45 0 0,0 0-21 0 0,3 0-3 0 0,-2 0-305 0 0,1 0 45 0 0,5 0 149 0 0,5 0 218 0 0,-8 0-321 0 0,-2 0-43 0 0,1 0 209 0 0,-3 0-14 0 0,3 3-54 0 0,2 2-107 0 0,12 14 230 0 0,-16-18-295 0 0,0 1-1 0 0,0-1 1 0 0,0 1-1 0 0,0 0 1 0 0,0-1-1 0 0,0 1 1 0 0,-1 0-1 0 0,1-1 1 0 0,-1 1-1 0 0,1 0 1 0 0,-1 0-1 0 0,0 0 1 0 0,0 1-32 0 0,3-1 144 0 0,2 3-79 0 0,-1-1-19 0 0,-1-1 0 0 0,0 0-1 0 0,0 1 1 0 0,0-1 0 0 0,1 3-46 0 0,-3-4 8 0 0,0-1-1 0 0,0 1 0 0 0,-1-1 1 0 0,1 1-1 0 0,0 0 1 0 0,-1-1-1 0 0,0 1 0 0 0,1 0 1 0 0,-1 0-1 0 0,0-1 1 0 0,0 2-8 0 0,2 9 45 0 0,5 1-18 0 0,-1-4-17 0 0,16 42 97 0 0,-10-31-96 0 0,-9-6-11 0 0,-3-12 1 0 0,1 1-1 0 0,-1-1 1 0 0,1 1 0 0 0,0-1 0 0 0,0 1-1 0 0,0-1 1 0 0,0 0 0 0 0,0 1 0 0 0,0-1-1 0 0,1 0 1 0 0,-1 0 0 0 0,1 0-1 0 0,0 0 1 0 0,0 0-1 0 0,0 1 6 0 0,1 0 0 0 0,-1 1 0 0 0,1-1-1 0 0,-1 1 1 0 0,0 0 0 0 0,1 1-6 0 0,-2-2 3 0 0,1 1 0 0 0,1 0 0 0 0,-1-1 0 0 0,0 1 0 0 0,1-1 1 0 0,1 1-4 0 0,-3-3 0 0 0,0 1 1 0 0,0-1 0 0 0,1 0 0 0 0,-1 0 0 0 0,0 1-1 0 0,0-1 1 0 0,0 1 0 0 0,0-1 0 0 0,-1 1 0 0 0,1-1 0 0 0,0 1-1 0 0,0 0 1 0 0,-1-1 0 0 0,0 1 0 0 0,1 0 0 0 0,-1-1-1 0 0,1 2 0 0 0,-1-1 3 0 0,0 1-1 0 0,1-1 1 0 0,-1 0-1 0 0,1 0 1 0 0,-1 0-1 0 0,1 0 0 0 0,0 0 1 0 0,1 2-3 0 0,2 2 4 0 0,0 0 0 0 0,0 0 0 0 0,1-1 0 0 0,0 1 0 0 0,3 1-4 0 0,0 1 10 0 0,5 5 45 0 0,-3 1 57 0 0,-5-3 2 0 0,-5-9-102 0 0,1-1-1 0 0,-1 0 1 0 0,1 0-1 0 0,-1 0 1 0 0,1 1-1 0 0,-1-1 1 0 0,1 0-1 0 0,0 0 1 0 0,-1 0-1 0 0,1 0 1 0 0,0 0-1 0 0,0 0 1 0 0,0 0-1 0 0,0-1 1 0 0,0 1-1 0 0,0 0 1 0 0,0 0 0 0 0,1 0-12 0 0,5 2 66 0 0,1 2 13 0 0,-6 4-78 0 0,-2-6-66 0 0,3 0-8 0 0,8 8 26 0 0,-8-8 114 0 0,0-3 69 0 0,8 0-4 0 0,-5-3-4 0 0,-1-2-80 0 0,13-13 199 0 0,-13 12-182 0 0,-2 1 46 0 0,-3 0-68 0 0,0 3-29 0 0,0-1-1 0 0,0 1 1 0 0,0-1 0 0 0,0 1-1 0 0,0-1 1 0 0,0 1 0 0 0,1-1-1 0 0,0 1 1 0 0,0-2-14 0 0,4-5 10 0 0,-4 7-5 0 0,0 1 0 0 0,0-1 0 0 0,0 1 1 0 0,0-1-1 0 0,0 1 0 0 0,-1-1 1 0 0,1 0-1 0 0,0 0 0 0 0,-1 1 1 0 0,0-1-1 0 0,1 0 0 0 0,-1 0 1 0 0,0 1-1 0 0,0-2-5 0 0,0-4 12 0 0,0 4-7 0 0,-1 1 1 0 0,1 0-1 0 0,0-1 1 0 0,1 1 0 0 0,-1 0-1 0 0,0-1 1 0 0,1 1 0 0 0,-1 0-1 0 0,1 0 1 0 0,0-2-6 0 0,4-4 9 0 0,-4 6-9 0 0,0 1 0 0 0,0-1 0 0 0,0 1 0 0 0,0-1 0 0 0,0 0 1 0 0,0 1-1 0 0,-1-1 0 0 0,1 0 0 0 0,-1 1 0 0 0,1-1 0 0 0,-1 0 0 0 0,0 0 0 0 0,0 0 0 0 0,0 0 0 0 0,0-1 0 0 0,-1-9-4 0 0,1 6 13 0 0,-1 0-1 0 0,1-1 1 0 0,0 1-1 0 0,1 0 1 0 0,-1 0-1 0 0,1 0 1 0 0,0 0-1 0 0,1-1-8 0 0,3-4 0 0 0,-4 8 0 0 0,1-1 0 0 0,-1 1 0 0 0,0 0 0 0 0,0-1 0 0 0,0 1 0 0 0,0-1 0 0 0,0 1 0 0 0,-1-1 0 0 0,0-2 0 0 0,0 4 0 0 0,0 0 0 0 0,1 1 0 0 0,-1-1 0 0 0,0 0 0 0 0,1 0 0 0 0,-1 0 0 0 0,1 1 0 0 0,0-1 0 0 0,-1 0 0 0 0,1 1 0 0 0,0-1 0 0 0,0 1 0 0 0,0-1 0 0 0,0 1 0 0 0,4-8 0 0 0,18-42 0 0 0,-11 34 0 0 0,-9 10 0 0 0,-3 6 0 0 0,0 1-1 0 0,0-1 1 0 0,0 1 0 0 0,0-1 0 0 0,1 1-1 0 0,-1-1 1 0 0,0 1 0 0 0,0-1-1 0 0,1 1 1 0 0,-1-1 0 0 0,0 1 0 0 0,1 0-1 0 0,-1-1 1 0 0,0 1 0 0 0,1-1-1 0 0,-1 1 1 0 0,0 0 0 0 0,1-1 0 0 0,-1 1-1 0 0,1 0 1 0 0,-1 0 0 0 0,1-1-1 0 0,-1 1 1 0 0,0 0 0 0 0,1 0 0 0 0,-1 0-1 0 0,1 0 1 0 0,-1 0 0 0 0,1-1-1 0 0,-1 1 1 0 0,1 0 0 0 0,-1 0 0 0 0,1 0-1 0 0,-1 0 1 0 0,1 1 0 0 0,0-1 0 0 0,4-3-43 0 0,7-9 20 0 0,-10 10-37 0 0,1 2 0 0 0,26 0 36 0 0,-29 0 24 0 0,0-1-1 0 0,0 1 0 0 0,0 0 0 0 0,0 0 0 0 0,0 0 0 0 0,0 0 1 0 0,0 0-1 0 0,1 0 0 0 0,-1 0 0 0 0,0 0 0 0 0,0 0 0 0 0,0 0 1 0 0,0 0-1 0 0,0 0 0 0 0,0 0 0 0 0,0 0 0 0 0,0 0 0 0 0,0 0 0 0 0,1 0 1 0 0,-1 0-1 0 0,0 1 0 0 0,0-1 0 0 0,0 0 0 0 0,0 0 0 0 0,0 0 1 0 0,0 0-1 0 0,0 0 0 0 0,0 0 0 0 0,0 0 0 0 0,0 0 0 0 0,0 0 1 0 0,0 0-1 0 0,0 0 0 0 0,1 0 0 0 0,-1 0 0 0 0,0 0 0 0 0,0 1 1 0 0,0-1-1 0 0,0 0 0 0 0,0 0 0 0 0,0 0 0 0 0,0 0 0 0 0,0 0 0 0 0,0 0 1 0 0,0 0-1 0 0,0 0 0 0 0,0 0 0 0 0,0 1 0 0 0,0-1 0 0 0,0 0 1 0 0,0 0-1 0 0,0 0 0 0 0,0 0 0 0 0,0 0 0 0 0,0 0 0 0 0,0 0 1 0 0,0 0-1 0 0,0 1 1 0 0,0 0-1 0 0,0 0 1 0 0,0-1-1 0 0,0 1 1 0 0,0 0-1 0 0,0-1 1 0 0,1 1-1 0 0,-1 0 1 0 0,0-1-1 0 0,1 1 1 0 0,-1 0-1 0 0,0-1 1 0 0,1 1-1 0 0,-1-1 1 0 0,1 1-1 0 0,-1-1 1 0 0,1 1-1 0 0,-1-1 0 0 0,1 1 1 0 0,-1-1-1 0 0,1 1 1 0 0,-1-1-1 0 0,1 1 1 0 0,0-1 0 0 0,-1 0-1 0 0,1 1 1 0 0,-1-1 0 0 0,1 1-1 0 0,0-1 1 0 0,-1 1-1 0 0,1-1 1 0 0,-1 1-1 0 0,0-1 1 0 0,1 1-1 0 0,-1-1 1 0 0,1 1-1 0 0,-1 0 1 0 0,0-1-1 0 0,1 1 1 0 0,-1 0 0 0 0,0-1-1 0 0,0 1 1 0 0,0 0-1 0 0,0-1 1 0 0,1 1-1 0 0,-1 0 1 0 0,0 0 0 0 0,0-1-1 0 0,0 0 0 0 0,0 0 1 0 0,-1 0-1 0 0,1 0 0 0 0,0 0 0 0 0,0 0 1 0 0,0 0-1 0 0,0 1 0 0 0,0-1 0 0 0,0 0 1 0 0,0 0-1 0 0,0 0 0 0 0,0 0 0 0 0,0 0 1 0 0,0 0-1 0 0,0 0 0 0 0,0 0 0 0 0,0 0 1 0 0,1 1-1 0 0,-1-1 0 0 0,0 0 0 0 0,0 0 1 0 0,0 0-1 0 0,0 0 0 0 0,0 0 0 0 0,0 0 1 0 0,0 0-1 0 0,0 0 0 0 0,0 0 0 0 0,0 0 1 0 0,0 0-1 0 0,0 1 0 0 0,0-1 0 0 0,0 0 1 0 0,0 0-1 0 0,1 0 0 0 0,-1 0 0 0 0,0 0 1 0 0,0 0-1 0 0,0 0 0 0 0,0 0 0 0 0,0 0 1 0 0,0 0-1 0 0,0 0 0 0 0,0 0 0 0 0,0 0 1 0 0,1 0-1 0 0,-1 0 0 0 0,0 0 0 0 0,0 0 1 0 0,0 0-1 0 0,0 0 0 0 0,0 0 0 0 0,0 0 1 0 0,0 0-1 0 0,0 0 0 0 0,0 0 1 0 0,2 0 0 0 0,-1 0-1 0 0,0 1 1 0 0,0-1-1 0 0,0 1 1 0 0,0-1-1 0 0,0 1 1 0 0,0-1 0 0 0,0 1-1 0 0,0 0 1 0 0,0-1-1 0 0,0 1 1 0 0,-1 0-1 0 0,1 0 1 0 0,0 0-1 0 0,0 0 1 0 0,-1-1-1 0 0,1 1 1 0 0,0 0 0 0 0,-1 0-1 0 0,1 0 1 0 0,-1 1-1 0 0,1-1 1 0 0,-1 0 0 0 0,9 12-11 0 0,-6-7-32 0 0,-3-5 42 0 0,0 1 0 0 0,0 0 0 0 0,1 0 0 0 0,-1-1 0 0 0,1 1 0 0 0,-1 0 0 0 0,1-1 0 0 0,0 1 0 0 0,0-1 0 0 0,0 1 0 0 0,-1-1 0 0 0,2 1 1 0 0,-1 0 1 0 0,0-1-1 0 0,0 1 0 0 0,0 0 0 0 0,0 0 0 0 0,0 0 0 0 0,-1 0 0 0 0,1 0 0 0 0,0 0 0 0 0,-1 0 0 0 0,0 1 0 0 0,1-1 0 0 0,-1 1 0 0 0,0 4 0 0 0,1 1 0 0 0,0-1 0 0 0,0 1 0 0 0,1-1 1 0 0,0 1-1 0 0,0-1 0 0 0,1 0 0 0 0,-1-1-1 0 0,1 14 1 0 0,-3-19 0 0 0,0 1 0 0 0,0 0 0 0 0,0-1 0 0 0,0 1 0 0 0,0-1 0 0 0,0 1 0 0 0,1-1 0 0 0,-1 1 0 0 0,1-1 0 0 0,0 1 0 0 0,1 2 0 0 0,0 0 0 0 0,0 0 0 0 0,-1 0 0 0 0,1 0 0 0 0,-1 0 0 0 0,0 0 0 0 0,0 0 0 0 0,0 1 0 0 0,-1-1 0 0 0,1 3 0 0 0,-1-5 0 0 0,0 0 0 0 0,0 0 0 0 0,0 0 0 0 0,1 0 0 0 0,-1 0 0 0 0,0 0 0 0 0,1 0 0 0 0,0 0 0 0 0,-1 0 0 0 0,1-1 0 0 0,0 1 0 0 0,0 0 0 0 0,0 0 0 0 0,0 0 1 0 0,1-1-1 0 0,-1 1 0 0 0,0 0 0 0 0,-1 0 0 0 0,1-1 0 0 0,0 1 0 0 0,0 0 0 0 0,-1 0 0 0 0,1 0 0 0 0,-1 0 0 0 0,0 0 0 0 0,1 0 0 0 0,-1 0 0 0 0,0 0 0 0 0,0 0-1 0 0,0 3 1 0 0,1-1 0 0 0,-1 0 0 0 0,1 0 0 0 0,0 1 0 0 0,0-1 0 0 0,0 0 0 0 0,1 0 0 0 0,0 0 0 0 0,-1 0 0 0 0,3 3 0 0 0,-3-5 1 0 0,0 0-1 0 0,-1 0 0 0 0,1 0 0 0 0,-1 0 0 0 0,0 0 0 0 0,1 0 0 0 0,-1 0 1 0 0,0 1-1 0 0,0-1 0 0 0,0 0 0 0 0,-1 1 0 0 0,1 8 9 0 0,0-7 2 0 0,1 0-1 0 0,-1 0 1 0 0,1 1 0 0 0,0-1-1 0 0,0 0 1 0 0,0 0 0 0 0,1 0-1 0 0,0 0 1 0 0,-1 0 0 0 0,3 3-11 0 0,-3-4 8 0 0,0 0 1 0 0,0 0-1 0 0,0 0 1 0 0,-1 1-1 0 0,1-1 1 0 0,-1 0 0 0 0,0 0-1 0 0,0 1 1 0 0,0-1-1 0 0,-1 0 1 0 0,1 1-1 0 0,-1-1-8 0 0,0 1 6 0 0,1-1 0 0 0,-1 0-1 0 0,1 0 1 0 0,0 1 0 0 0,0-1-1 0 0,0 0 1 0 0,1 0 0 0 0,-1 1-1 0 0,1-1 1 0 0,0 0 0 0 0,0 0-1 0 0,0 1-5 0 0,10 13 12 0 0,-8-3 47 0 0,-3-5 4 0 0,0-4-58 0 0,0-2 7 0 0,0 0 57 0 0,0-3 5 0 0,0 0-26 0 0,0 0-92 0 0,0 0-40 0 0,0 0-130 0 0,0 0 101 0 0,0 0-61 0 0,0 0-81 0 0,0 0 79 0 0,0 0-39 0 0,0 0-41 0 0,0 0-39 0 0,0 0-399 0 0,1 0 97 0 0,-1 0-55 0 0,2 0-764 0 0,2 0-603 0 0,6 0-1142 0 0</inkml:trace>
  <inkml:trace contextRef="#ctx0" brushRef="#br0" timeOffset="1099.74">1262 324 7256 0 0,'0'0'165'0'0,"0"0"22"0"0,-2 0 7 0 0,-3 0-41 0 0,-22 0-100 0 0,13 0-10 0 0,6 0 73 0 0,4 0 129 0 0,-7 0 417 0 0,-11 0 309 0 0,5 0-378 0 0,3 0-159 0 0,-1 0-73 0 0,2 4-125 0 0,-2 6 15 0 0,9-7-19 0 0,6-3-224 0 0,-1 0 1 0 0,1 0 0 0 0,-1 0-1 0 0,1 0 1 0 0,-1 0-1 0 0,1 0 1 0 0,-1 0 0 0 0,1 0-1 0 0,0 0 1 0 0,-1 1 0 0 0,1-1-1 0 0,-1 0 1 0 0,1 0-1 0 0,-1 0 1 0 0,1 0 0 0 0,0 1-1 0 0,-1-1 1 0 0,1 0 0 0 0,-1 0-1 0 0,1 1 1 0 0,0-1-1 0 0,-1 0 1 0 0,1 1 0 0 0,0-1-1 0 0,0 0 1 0 0,-1 1 0 0 0,1-1-1 0 0,0 1 1 0 0,0-1 0 0 0,-1 0-1 0 0,1 1-8 0 0,-5 7 98 0 0,-9-3 23 0 0,10-2-87 0 0,1-1 0 0 0,0 1-1 0 0,-1-1 1 0 0,1 1 0 0 0,0 0 0 0 0,0 0-1 0 0,1 1-33 0 0,-2 1 19 0 0,2-2-34 0 0,-11 23 90 0 0,9-17-63 0 0,1 6 26 0 0,3-14-34 0 0,0 1-1 0 0,0 0 0 0 0,0 0 0 0 0,0-1 0 0 0,-1 1 0 0 0,1 0 0 0 0,0 0 0 0 0,-1-1 1 0 0,0 3-4 0 0,-4 4 0 0 0,4-6 0 0 0,-1-1 0 0 0,2 1 0 0 0,-1-1 0 0 0,0 1 0 0 0,0 0 0 0 0,0-1 0 0 0,1 1 0 0 0,-1 0 0 0 0,1-1 0 0 0,-1 1 0 0 0,1 0 0 0 0,0 0 0 0 0,0 0 0 0 0,0 0 0 0 0,0 1 0 0 0,0 76 0 0 0,0-75 0 0 0,0-1 0 0 0,0 1 0 0 0,1-1 0 0 0,-1 1 0 0 0,1-1 0 0 0,0 0 0 0 0,0 1 0 0 0,0-1 0 0 0,0 0 0 0 0,2 3 0 0 0,2 5 0 0 0,1 12-12 0 0,8 8-36 0 0,-11-24 42 0 0,13 21 35 0 0,-15-26-15 0 0,0-1-1 0 0,1 1 1 0 0,-1-1-1 0 0,0 1 1 0 0,1-1-1 0 0,-1 0 1 0 0,1 0-1 0 0,-1 0 1 0 0,2 1-14 0 0,31 15 459 0 0,-32-17-430 0 0,0 1 0 0 0,0 0 1 0 0,0-1-1 0 0,0 1 1 0 0,0-1-1 0 0,1 0 1 0 0,-1 0-1 0 0,0 0 0 0 0,0 0 1 0 0,0 0-1 0 0,1 0-29 0 0,8-1 81 0 0,2 2-19 0 0,13 0 81 0 0,-22-1-101 0 0,0 0 1 0 0,1-1-1 0 0,-1 1 0 0 0,1-1 1 0 0,2-1-43 0 0,-1 0 22 0 0,18-7 135 0 0,-20 8-109 0 0,0-1 0 0 0,1 0 0 0 0,-1 0 0 0 0,0-1 0 0 0,0 1 0 0 0,0-1 0 0 0,2-3-48 0 0,3-2 85 0 0,-6 5-44 0 0,1 0 1 0 0,-1-1-1 0 0,1 0 1 0 0,-1 1 0 0 0,0-1-1 0 0,0-1-41 0 0,9-22 240 0 0,-10 23-210 0 0,-1-1 0 0 0,0 1-1 0 0,0-1 1 0 0,0 1 0 0 0,0-1-1 0 0,-1 1 1 0 0,1-3-30 0 0,-1 5 12 0 0,0 0 0 0 0,0 0 1 0 0,0 0-1 0 0,1 0 0 0 0,-1 0 0 0 0,1 0 0 0 0,-1 0 0 0 0,1 0 1 0 0,0 0-1 0 0,0 0 0 0 0,1-1-12 0 0,2-9 66 0 0,-8 0-2 0 0,3 10-55 0 0,0 0 0 0 0,0 1 0 0 0,0-1 0 0 0,0 0 0 0 0,1 0 0 0 0,-1 0 0 0 0,1 0 0 0 0,-1 0 0 0 0,1 0 0 0 0,0 0 0 0 0,0-2-9 0 0,-1-2 2 0 0,1 1 0 0 0,-1-1 0 0 0,0 0-1 0 0,-1 1 1 0 0,1-1 0 0 0,-1 1 0 0 0,0 0 0 0 0,-1-1 0 0 0,1 1 0 0 0,-1 0 0 0 0,0 0 0 0 0,0 1 0 0 0,-1-1 0 0 0,-3-3-2 0 0,-1-2-87 0 0,-1-6-178 0 0,0 0-46 0 0,1 6 144 0 0,5 7 126 0 0,0 0-60 0 0,-4-3-214 0 0,-3-5-326 0 0,7 7 405 0 0,0 1 68 0 0,1-1 109 0 0,2 3-6 0 0,-1-1-1 0 0,1 1 1 0 0,-1-1 0 0 0,1 1-1 0 0,0-1 1 0 0,-1 1 0 0 0,1-1-1 0 0,0 1 1 0 0,0-1 0 0 0,0 0 65 0 0</inkml:trace>
  <inkml:trace contextRef="#ctx0" brushRef="#br0" timeOffset="1482.56">1535 324 9272 0 0,'0'0'208'0'0,"0"0"33"0"0,0 0 14 0 0,0 3-42 0 0,0 19-173 0 0,0-8 107 0 0,0-3 132 0 0,0 5 251 0 0,3-11-27 0 0,8 7-9 0 0,-8-7-36 0 0,-3-1-303 0 0,0-2-88 0 0,0 0 0 0 0,0 0-1 0 0,0 0 1 0 0,0 0-1 0 0,0 0 1 0 0,0 0-1 0 0,0 0 1 0 0,1 0-1 0 0,-1 0 1 0 0,1 0 0 0 0,0 1-67 0 0,6 2 284 0 0,-6-5-268 0 0,-1 0 1 0 0,1 0-1 0 0,-1 1 1 0 0,0-1-1 0 0,1 0 1 0 0,-1 0-1 0 0,1 1 1 0 0,-1-1-1 0 0,1 1 1 0 0,-1-1-1 0 0,0 0 1 0 0,1 1 0 0 0,-1-1-1 0 0,0 1 1 0 0,0-1-1 0 0,1 1 1 0 0,-1-1-1 0 0,0 1 1 0 0,0-1-1 0 0,0 1 1 0 0,1-1-1 0 0,-1 1 1 0 0,0-1 0 0 0,0 1-1 0 0,0-1 1 0 0,0 1-1 0 0,0 0 1 0 0,0-1-1 0 0,0 1 1 0 0,0-1-1 0 0,0 1 1 0 0,-1 0-17 0 0,1 13 363 0 0,3-8-3 0 0,8 8-12 0 0,-5 0-52 0 0,1-9-121 0 0,-6-5-163 0 0,-1 0-1 0 0,1 0 0 0 0,-1 1 0 0 0,1-1 0 0 0,-1 0 0 0 0,0 1 0 0 0,1-1 0 0 0,-1 0 1 0 0,1 1-1 0 0,-1-1 0 0 0,0 1 0 0 0,1-1 0 0 0,-1 1 0 0 0,0-1 0 0 0,0 0 0 0 0,1 1 1 0 0,-1-1-1 0 0,0 1 0 0 0,0-1 0 0 0,0 1 0 0 0,1-1 0 0 0,-1 1 0 0 0,0 0 0 0 0,0-1 1 0 0,0 1-1 0 0,0-1 0 0 0,0 1 0 0 0,0-1 0 0 0,0 1 0 0 0,0-1 0 0 0,0 1 1 0 0,-1 0-12 0 0,5 15 238 0 0,7-1-7 0 0,-9-9-37 0 0,-2 5-2 0 0,0-8-6 0 0,3 0-30 0 0,9 8-18 0 0,-10-8-2 0 0,-2-3-1 0 0,0 0-6 0 0,0 0-1 0 0,0 0 0 0 0,0 0 3 0 0,0 0 10 0 0,0 0 3 0 0,0-3 0 0 0,1-1-88 0 0,-1 1-36 0 0,0 1 1 0 0,0-1-1 0 0,0 1 1 0 0,0-1-1 0 0,0 1 1 0 0,-1-1-1 0 0,1 1 1 0 0,-1-1-1 0 0,0-1-20 0 0,-5-5 49 0 0,-1-4 25 0 0,5-2 61 0 0,3 13-132 0 0,-1 0 0 0 0,0 1 0 0 0,-1-1 0 0 0,1 0 0 0 0,0 0 1 0 0,0 1-1 0 0,-1-1 0 0 0,1 0 0 0 0,-1 1 0 0 0,1-1 0 0 0,-1 0 0 0 0,0 1 0 0 0,0-1 1 0 0,0 0-4 0 0,-6-15 32 0 0,5 10-8 0 0,1 0 0 0 0,1-1 0 0 0,-1 1 0 0 0,1-3-24 0 0,-1 0 37 0 0,2-1-15 0 0,14-20 39 0 0,-10 20-57 0 0,2-3-48 0 0,-2 5 14 0 0,-3 4 23 0 0,-2 4 5 0 0,1 1-1 0 0,-1-1 0 0 0,0 0 0 0 0,1 1 0 0 0,-1-1 0 0 0,0 0 0 0 0,1 1 0 0 0,-1-1 0 0 0,1 0 0 0 0,-1 1 0 0 0,1-1 0 0 0,-1 1 0 0 0,1-1 0 0 0,-1 1 0 0 0,1-1 0 0 0,0 1 0 0 0,-1 0 0 0 0,1-1 0 0 0,0 1 0 0 0,-1 0 1 0 0,1-1-1 0 0,0 1 3 0 0,5-3-18 0 0,-5 3 16 0 0,0-1 0 0 0,0 0 0 0 0,1 0 0 0 0,-1 0 0 0 0,0 0-1 0 0,0 0 1 0 0,0 0 0 0 0,0 0 0 0 0,0 0 0 0 0,0 0 0 0 0,-1-1 0 0 0,2 0 2 0 0,7-10-40 0 0,7 5 25 0 0,-14 7 15 0 0,1-1 0 0 0,-1 1 0 0 0,0-1 1 0 0,1 0-1 0 0,-1 0 0 0 0,0 0 0 0 0,0 0 0 0 0,0-1 0 0 0,0 1 0 0 0,0-1 0 0 0,0 1 0 0 0,1-2 0 0 0,0 0 0 0 0,1 0-1 0 0,0-1 0 0 0,0 2 0 0 0,1-1 0 0 0,-1 0 0 0 0,0 1 0 0 0,1 0 0 0 0,0 0 1 0 0,9-4-40 0 0,0 2-39 0 0,4-3-105 0 0,0 0-116 0 0,-13 4 114 0 0,0 1-87 0 0,0 0-78 0 0,0 0-71 0 0,0 1-62 0 0,-1 0-55 0 0,0-1-45 0 0,0 1-37 0 0,1 0-158 0 0,1-1-437 0 0,3 0-1012 0 0,2 1-1262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7:55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600 284 6240 0 0,'0'3'182'0'0,"-1"5"-71"0"0,-4-5-40 0 0,-2 2-43 0 0,7-5-28 0 0,0 1 0 0 0,-1 0 0 0 0,1 0 0 0 0,0 0 0 0 0,-1-1 0 0 0,1 1 0 0 0,0 0 0 0 0,0 0 0 0 0,0 0 0 0 0,0 0 0 0 0,0 0 0 0 0,0-1 0 0 0,0 1 0 0 0,0 1 0 0 0,0 3 26 0 0,-1 0 47 0 0,1 3 74 0 0,1 11 276 0 0,1-9-228 0 0,3-1-43 0 0,3 6 208 0 0,1 0 49 0 0,-4-6-170 0 0,-2 2 80 0 0,-2-3-149 0 0,-1 0-38 0 0,1 9 140 0 0,5-1 32 0 0,-2-4-57 0 0,-1 8 69 0 0,-2-8-65 0 0,1-2-64 0 0,2-1-24 0 0,3 2 18 0 0,2 2 38 0 0,-3 0 2 0 0,-1 13 131 0 0,1-10-111 0 0,-2-4-44 0 0,-1 8 48 0 0,-3-11-93 0 0,0-1-40 0 0,0 2 14 0 0,0 10 98 0 0,0-12-106 0 0,0 2 53 0 0,2 1 35 0 0,4 2 11 0 0,1-1-19 0 0,-6 0-27 0 0,-1-11-144 0 0,0 1 0 0 0,0-1 0 0 0,1 1 0 0 0,-1-1 0 0 0,0 1 1 0 0,1-1-1 0 0,-1 1 0 0 0,1-1 0 0 0,-1 1 0 0 0,2 0-27 0 0,6 10 197 0 0,-5-10-19 0 0,-3-2-18 0 0,0 1-48 0 0,0 1-38 0 0,1-1-14 0 0,-2 3-165 0 0,1-2 144 0 0,0-2 28 0 0,0 1 42 0 0,0 0 51 0 0,0 0 56 0 0,0 1 66 0 0,0-1 73 0 0,-3-1-259 0 0,-9-2-24 0 0,11 1-69 0 0,0 0 0 0 0,-1 0 0 0 0,1 0 0 0 0,0 0 1 0 0,0 0-1 0 0,0 0 0 0 0,0-1 0 0 0,0 1 1 0 0,0 0-1 0 0,0-1 0 0 0,1 1 0 0 0,-1 0 1 0 0,0-1-1 0 0,1 1 0 0 0,-1-2-3 0 0,-3-6 30 0 0,-9-14-14 0 0,-1-1 32 0 0,13 19-43 0 0,0 1 0 0 0,0-1 1 0 0,0 0-1 0 0,1 1 0 0 0,0-1 0 0 0,0 0 0 0 0,0 0 1 0 0,0 0-1 0 0,1-2-5 0 0,0-3 23 0 0,-2-7-11 0 0,1 14-12 0 0,0-1 0 0 0,-1 0 0 0 0,2 1 0 0 0,-1-1 0 0 0,0 0 0 0 0,1 1 0 0 0,0-1 0 0 0,0-3 0 0 0,3-3 0 0 0,8-25 0 0 0,-8 27 0 0 0,8-18 0 0 0,-4 9-3 0 0,21-28-67 0 0,-21 33 71 0 0,-6 10-1 0 0,0-1 0 0 0,0 0 0 0 0,1 1 0 0 0,0-1 0 0 0,-1 1 0 0 0,1 0 0 0 0,0 0 0 0 0,0 0 0 0 0,3-2 0 0 0,7-5 0 0 0,-3-6-10 0 0,32-17-44 0 0,-30 20 54 0 0,-10 8-1 0 0,1 1 0 0 0,0-1 0 0 0,1 1 0 0 0,-1 0 0 0 0,0 0 0 0 0,1 0 0 0 0,0 1 0 0 0,0-1 0 0 0,0 1 0 0 0,0-1 1 0 0,23-2-43 0 0,-15-1 25 0 0,-2 1-41 0 0,4 3-85 0 0,-10 2 47 0 0,1 0 74 0 0,8 1 30 0 0,-9-1-47 0 0,1 0-51 0 0,-2 0-35 0 0,1-1-57 0 0,0 0-66 0 0,-1-1-77 0 0,-1 1 11 0 0,0 0-58 0 0,0-1-51 0 0,0 1-45 0 0,2-2-576 0 0,0 1-102 0 0,2 0-801 0 0,4 1-1104 0 0</inkml:trace>
  <inkml:trace contextRef="#ctx0" brushRef="#br0" timeOffset="511.91">1642 332 6392 0 0,'-4'0'62'0'0,"2"0"-98"0"0,-2 0 98 0 0,1 0 12 0 0,-2 0 36 0 0,-1 0 45 0 0,-2 0 51 0 0,-2 0-128 0 0,-11 0 142 0 0,18 0-107 0 0,1 0 56 0 0,0 0 107 0 0,0 0 115 0 0,0 0-144 0 0,1 0 38 0 0,-1 0 41 0 0,0 0 44 0 0,-1 2 132 0 0,-11 8-18 0 0,-1-7-68 0 0,4-1-114 0 0,5 1-141 0 0,0 0-36 0 0,-7 4 101 0 0,2-6-32 0 0,9-1-164 0 0,1 0 0 0 0,-1 0 0 0 0,1 1 0 0 0,-1-1 0 0 0,1 0 1 0 0,-1 1-1 0 0,0-1 0 0 0,1 1 0 0 0,-1-1 0 0 0,0 1-30 0 0,1 0 16 0 0,0 0 0 0 0,0-1 1 0 0,0 1-1 0 0,0 0 0 0 0,1-1 0 0 0,-1 1 1 0 0,0 0-1 0 0,0 0 0 0 0,0 0 0 0 0,1 0 1 0 0,-1 0-1 0 0,1 0 0 0 0,-1 0-16 0 0,-4 12 172 0 0,-6-8-38 0 0,5 6-12 0 0,5-9-115 0 0,1-1 0 0 0,0 0 0 0 0,-1 0 0 0 0,1 0 0 0 0,-1 0 0 0 0,0 0 0 0 0,1 0 0 0 0,-1-1 0 0 0,0 1 0 0 0,1 0 0 0 0,-1 0 0 0 0,0 0 0 0 0,0 0 0 0 0,0-1 0 0 0,0 1 0 0 0,0 0-7 0 0,-6 2 16 0 0,4-2-12 0 0,0 0 1 0 0,1 1 0 0 0,-1-1-1 0 0,0 0 1 0 0,1 1 0 0 0,-1 0-1 0 0,1 0 1 0 0,-1 0 0 0 0,1 0-1 0 0,0 0 1 0 0,0 0 0 0 0,0 1-1 0 0,0-1 1 0 0,0 0 0 0 0,0 2-5 0 0,-29 59 0 0 0,30-61 0 0 0,0-1 0 0 0,1 1 0 0 0,-1 0 0 0 0,1 0 0 0 0,0 0 0 0 0,-1 0 0 0 0,1-1 0 0 0,0 1 0 0 0,0 0 0 0 0,0 0 0 0 0,1 2 0 0 0,-1-1 0 0 0,0-1 0 0 0,0 1 0 0 0,0 0 0 0 0,0 0 0 0 0,-1-1 0 0 0,1 1 0 0 0,-1 0 0 0 0,0 1 0 0 0,0 0 0 0 0,0-3 0 0 0,1 1 0 0 0,-1 0 0 0 0,0-1 0 0 0,1 1 0 0 0,-1 0 0 0 0,1 0 0 0 0,0 0 0 0 0,0-1 0 0 0,-1 1 0 0 0,1 0 0 0 0,0 0 0 0 0,1 0 0 0 0,-1 0 0 0 0,0-1 0 0 0,0 1 0 0 0,1 0 0 0 0,-1 0 0 0 0,1 0 0 0 0,0-1 0 0 0,-1 1 0 0 0,1 0 0 0 0,0 0 0 0 0,0 0 0 0 0,0 0 0 0 0,0 1 0 0 0,-1-1 0 0 0,1 0 0 0 0,-1 1 0 0 0,1-1 0 0 0,-1 1 0 0 0,0-1 0 0 0,0 0 0 0 0,-1 3 0 0 0,3 14 0 0 0,1-6 0 0 0,1 0 0 0 0,0-1 0 0 0,1 1 0 0 0,1-1 0 0 0,1 1 0 0 0,-6-10 0 0 0,10 13 0 0 0,0 0 0 0 0,1 0 0 0 0,0-2 0 0 0,4 3 0 0 0,-13-14 4 0 0,0 0 0 0 0,0-1 1 0 0,1 1-1 0 0,-1-1 1 0 0,1 0-1 0 0,0 1 1 0 0,-1-1-1 0 0,3 0-4 0 0,1 0 15 0 0,0 0 1 0 0,0 0 0 0 0,0-1-1 0 0,0 0 1 0 0,0 0-1 0 0,0-1 1 0 0,5 0-16 0 0,1 0 57 0 0,-10 1-38 0 0,1-1 1 0 0,0 0-1 0 0,-1 0 0 0 0,1-1 1 0 0,0 1-1 0 0,-1-1 1 0 0,3-1-20 0 0,4-2 98 0 0,-1-5 64 0 0,4-4 101 0 0,-7 6-80 0 0,0 1 1 0 0,1 0 0 0 0,0 0-1 0 0,4-3-183 0 0,-6 6 77 0 0,0 0-1 0 0,-1-1 0 0 0,1 0 1 0 0,-1 0-1 0 0,0 0 0 0 0,0 0 1 0 0,-1-1-1 0 0,1 1 0 0 0,-1-1 1 0 0,0 0-1 0 0,0 0 0 0 0,0 0 1 0 0,-1 0-1 0 0,0-1 0 0 0,0 1 1 0 0,0-3-77 0 0,1-4 148 0 0,-2 9-88 0 0,0-1-1 0 0,0 0 1 0 0,0 0-1 0 0,0 0 1 0 0,1 1-1 0 0,-1-1 1 0 0,1 1-1 0 0,0-1 0 0 0,2-1-59 0 0,-2 1 43 0 0,0 0-1 0 0,0 0 0 0 0,0-1 1 0 0,0 1-1 0 0,-1-1 0 0 0,1 0 0 0 0,-1 1 1 0 0,-1-1-1 0 0,1 0 0 0 0,0 0-42 0 0,-1-55 403 0 0,-1 28-226 0 0,2 30-165 0 0,-1 0 1 0 0,0-1-1 0 0,0 1 1 0 0,-1-1-1 0 0,1 1 0 0 0,0 0 1 0 0,-1-1-1 0 0,0 1 0 0 0,1 0 1 0 0,-1-1-1 0 0,0 1 0 0 0,0 0 1 0 0,0 0-1 0 0,0 0 0 0 0,-1 0 1 0 0,1 0-1 0 0,0 0 0 0 0,-1 0 1 0 0,0 0-13 0 0,-2-3 29 0 0,0 1-1 0 0,1-1 1 0 0,-1 0 0 0 0,1 0 0 0 0,0 0 0 0 0,1-1 0 0 0,-1 1-1 0 0,0-5-28 0 0,0-2 30 0 0,3 11-29 0 0,0 0 1 0 0,0 0 0 0 0,0 0-1 0 0,-1 0 1 0 0,1 0-1 0 0,0 1 1 0 0,-1-1-1 0 0,1 0 1 0 0,0 0 0 0 0,-1 0-1 0 0,1 0 1 0 0,-1 0-1 0 0,0 1 1 0 0,1-1 0 0 0,-1 0-1 0 0,1 1 1 0 0,-1-1-1 0 0,0 0 1 0 0,0 1-1 0 0,1-1 1 0 0,-1 1 0 0 0,0-1-1 0 0,0 1 1 0 0,0-1-1 0 0,0 1 1 0 0,1 0-1 0 0,-2-1-1 0 0,-2-2 1 0 0,0 0 0 0 0,0 0 0 0 0,0 0-1 0 0,0-1 1 0 0,1 1 0 0 0,-1-1-1 0 0,0-2 0 0 0,-12-11-32 0 0,0 5-93 0 0,5 7-7 0 0,-7-6-113 0 0,16 9 113 0 0,2 2 5 0 0,-1 0-50 0 0,-1-3-158 0 0,1 2 212 0 0,-1 0 35 0 0,-6-5-166 0 0,5 4 116 0 0,0 1-83 0 0,1 0-6 0 0,-1 1-70 0 0,1-1-82 0 0,0 1-93 0 0,1 0 98 0 0,0 0-50 0 0,1 0-45 0 0,0 0-39 0 0,-1 0-147 0 0,1 0-38 0 0,0 0-177 0 0,0 0-477 0 0</inkml:trace>
  <inkml:trace contextRef="#ctx0" brushRef="#br0" timeOffset="-972.32">48 48 6776 0 0,'0'0'198'0'0,"0"0"44"0"0,0 2 74 0 0,-1 5-98 0 0,-4-2 10 0 0,1-2-61 0 0,1 2 84 0 0,1 0-11 0 0,2 2 77 0 0,0 34 720 0 0,0-31-855 0 0,0-1-38 0 0,1 2 12 0 0,5 2 11 0 0,1 0 0 0 0,-6-2-13 0 0,-1 47 583 0 0,0 2-61 0 0,0-1-59 0 0,0 1-55 0 0,0-1-54 0 0,0 0-52 0 0,0-1-47 0 0,0-1-46 0 0,2-38-197 0 0,4-4-55 0 0,0 1-10 0 0,-4 3 49 0 0,-2 3-12 0 0,0 20 77 0 0,0-22-100 0 0,0 6 43 0 0,0-15-132 0 0,-1-1-96 0 0,-1-4-52 0 0,1-6 105 0 0,1 0-1 0 0,0 0 1 0 0,-1 1 0 0 0,1-1-1 0 0,-1 0 1 0 0,1 0 0 0 0,-1 1-1 0 0,1-1 1 0 0,-1 0-1 0 0,0 0 1 0 0,1 0 0 0 0,-1 0-1 0 0,1 0 1 0 0,-1 0 0 0 0,1 0-1 0 0,-1 0 1 0 0,1 0 0 0 0,-1 0 17 0 0,-1 0-151 0 0,1 0-41 0 0,1 0-67 0 0,0 0 84 0 0,0 0-34 0 0,0 0-38 0 0,0 0-35 0 0,0 0-377 0 0,0 0 93 0 0,0 0-47 0 0,0 0-720 0 0,0 0-562 0 0,0 0-1072 0 0</inkml:trace>
  <inkml:trace contextRef="#ctx0" brushRef="#br0" timeOffset="-478.73">33 0 6448 0 0,'0'0'141'0'0,"0"0"23"0"0,0 0 13 0 0,0 0 29 0 0,2 3 68 0 0,0-2-180 0 0,2 3-85 0 0,-3-3 22 0 0,0 0 36 0 0,0 1 31 0 0,0-1 45 0 0,1 0 54 0 0,-1 1 60 0 0,0-1-157 0 0,1-1-34 0 0,1 1-14 0 0,0-1-37 0 0,2 0-11 0 0,-3 1 27 0 0,11 9 67 0 0,-10-7-2 0 0,0-3-2 0 0,9-1-7 0 0,-8 1-59 0 0,1-1 1 0 0,0 1 0 0 0,0 0 0 0 0,-1 0 0 0 0,1 1-1 0 0,0-1 1 0 0,0 1 0 0 0,-1 0 0 0 0,2 1-29 0 0,2 2 38 0 0,-7-3-29 0 0,1 0 0 0 0,-1 0-1 0 0,1 0 1 0 0,-1 0 0 0 0,1 0-1 0 0,-1-1 1 0 0,1 1 0 0 0,-1-1-1 0 0,1 1 1 0 0,0-1 0 0 0,-1 0-1 0 0,1 0 1 0 0,0 1 0 0 0,0-1-9 0 0,13 2 82 0 0,-7 3-38 0 0,-6-4-40 0 0,-1 0 1 0 0,1 0 0 0 0,-1 0-1 0 0,0 0 1 0 0,1-1 0 0 0,0 1 0 0 0,-1-1-1 0 0,1 1 1 0 0,-1-1 0 0 0,1 1 0 0 0,0-1-1 0 0,-1 0 1 0 0,1 0 0 0 0,0 0-5 0 0,-1 0 6 0 0,1 0 1 0 0,0 0 0 0 0,-1 0-1 0 0,1 1 1 0 0,-1-1 0 0 0,1 0 0 0 0,-1 0-1 0 0,1 1 1 0 0,-1-1 0 0 0,1 1-1 0 0,1 0-6 0 0,15 16 58 0 0,7 10 8 0 0,-12-11-55 0 0,-10-1 5 0 0,-2-4 33 0 0,6 2-19 0 0,-1 0 4 0 0,-4-2 23 0 0,-2 5 17 0 0,1-12-55 0 0,-1 0 1 0 0,1 1 0 0 0,-1-1 0 0 0,0 1-1 0 0,-1-1 1 0 0,1 0 0 0 0,-1 1-1 0 0,0-1 1 0 0,-1 4-20 0 0,-24 39 123 0 0,20-15 29 0 0,-20-1-8 0 0,17-8-58 0 0,0-1-47 0 0,-8-1-2 0 0,-11 6 88 0 0,10-9-52 0 0,14-15-53 0 0,0 0 0 0 0,0 0 0 0 0,0-1 0 0 0,0 1 1 0 0,0-1-1 0 0,-1 1-20 0 0,-16 9 60 0 0,-4 0-37 0 0,20-11-13 0 0,1 1 1 0 0,-1 0-1 0 0,1 0 0 0 0,0 1 1 0 0,0-1-1 0 0,-3 3-10 0 0,6-4 2 0 0,1-1 0 0 0,-1 0 0 0 0,1 1 1 0 0,-1-1-1 0 0,0 0 0 0 0,1 1 0 0 0,-1-1 0 0 0,1 0 0 0 0,-1 0 0 0 0,0 1 0 0 0,1-1 0 0 0,-1 0 0 0 0,0 0 0 0 0,1 0 0 0 0,-1 0 0 0 0,0 0 0 0 0,1 0 0 0 0,-1 0 0 0 0,0 0 0 0 0,0 0 0 0 0,1 0 1 0 0,-1 0-1 0 0,1-1 0 0 0,-1 1-2 0 0,-2 0 4 0 0,-10 0 6 0 0,8-3 18 0 0,3 2-75 0 0,1-1 35 0 0,-6-3 68 0 0,4 4-60 0 0,-1-1-89 0 0,2 1-13 0 0,-1 0-52 0 0,1 1-59 0 0,0 0-67 0 0,1 0 35 0 0,0 0-41 0 0,1 0-390 0 0,-1 0-274 0 0,1 0-630 0 0</inkml:trace>
  <inkml:trace contextRef="#ctx0" brushRef="#br0" timeOffset="1160.54">2099 332 5520 0 0,'2'0'25'0'0,"-1"0"-1"0"0,1 0 1 0 0,-1 0 0 0 0,1 0-1 0 0,-1 1 1 0 0,1-1 0 0 0,-1 0-1 0 0,1 1 1 0 0,-1 0 0 0 0,1-1-1 0 0,-1 1 1 0 0,0 0 0 0 0,1 0-1 0 0,-1-1 1 0 0,0 2-25 0 0,3 0 41 0 0,-2 1-40 0 0,1-1 250 0 0,0 0-82 0 0,-1-2-48 0 0,1 0-42 0 0,0 0-14 0 0,-1 1 38 0 0,-2 0-73 0 0,1-1 0 0 0,-1 1 0 0 0,0-1 0 0 0,1 1 0 0 0,-1 0 0 0 0,0-1-1 0 0,0 1 1 0 0,0 0 0 0 0,0-1 0 0 0,1 1 0 0 0,-1 0 0 0 0,0-1 0 0 0,0 1 0 0 0,0 0 0 0 0,0 0-30 0 0,0-1 8 0 0,0 0 0 0 0,-1 0 1 0 0,1 0-1 0 0,0 0 0 0 0,0 0 0 0 0,0 0 0 0 0,0 0 0 0 0,0 0 0 0 0,0 0 1 0 0,0 0-1 0 0,0 1 0 0 0,0-1 0 0 0,0 0 0 0 0,0 0 0 0 0,0 0 0 0 0,0 0 0 0 0,0 0 1 0 0,0 0-1 0 0,0 0 0 0 0,1 0 0 0 0,-1 0 0 0 0,0 0 0 0 0,0 0 0 0 0,0 1 1 0 0,0-1-1 0 0,0 0 0 0 0,0 0 0 0 0,0 0 0 0 0,0 0 0 0 0,0 0 0 0 0,0 0 1 0 0,0 0-1 0 0,0 0 0 0 0,0 0 0 0 0,0 0 0 0 0,0 0 0 0 0,1 0 0 0 0,-1 0 1 0 0,0 0-1 0 0,0 0 0 0 0,0 0 0 0 0,0 0 0 0 0,0 0 0 0 0,0 0 0 0 0,0 0 1 0 0,0 0-1 0 0,0 0 0 0 0,0 0 0 0 0,0 0 0 0 0,1 0 0 0 0,-1 0 0 0 0,0 0 1 0 0,0 0-1 0 0,0 0 0 0 0,0 0 0 0 0,0 0 0 0 0,0 0-8 0 0,12 3 471 0 0,3 7 89 0 0,-13-7-32 0 0,1 0-15 0 0,7 10-62 0 0,-7-7-274 0 0,-3-5-159 0 0,1-1 1 0 0,-1 1-1 0 0,0-1 0 0 0,0 1 0 0 0,0-1 1 0 0,0 1-1 0 0,0-1 0 0 0,1 0 1 0 0,-1 1-1 0 0,0-1 0 0 0,0 1 1 0 0,1-1-1 0 0,-1 0 0 0 0,0 1 0 0 0,1-1 1 0 0,-1 0-1 0 0,1 0 0 0 0,-1 1 1 0 0,0-1-1 0 0,1 0 0 0 0,-1 1 0 0 0,1-1 1 0 0,-1 0-1 0 0,0 0 0 0 0,1 0 1 0 0,-1 0-1 0 0,1 0 0 0 0,-1 1 1 0 0,1-1-1 0 0,-1 0 0 0 0,1 0 0 0 0,-1 0 1 0 0,1 0-1 0 0,-1 0 0 0 0,1 0 1 0 0,-1 0-19 0 0,0-1 7 0 0,0 1 0 0 0,0 0 0 0 0,0 0 0 0 0,0 0 0 0 0,1 0 0 0 0,-1 0 0 0 0,0 0 0 0 0,0 0 0 0 0,0 0 0 0 0,0 0 0 0 0,0 0 0 0 0,0 0 0 0 0,0 0 1 0 0,0 0-1 0 0,0 0 0 0 0,0 0 0 0 0,1 0 0 0 0,-1 0 0 0 0,0 0 0 0 0,0 0 0 0 0,0 0 0 0 0,0 1 0 0 0,0-1 0 0 0,0 0 0 0 0,0 0 0 0 0,0 0 0 0 0,0 0 0 0 0,0 0 1 0 0,0 0-1 0 0,0 0 0 0 0,1 0 0 0 0,-1 0 0 0 0,0 0 0 0 0,0 0 0 0 0,0 0 0 0 0,0 0 0 0 0,0 0 0 0 0,0 1 0 0 0,0-1 0 0 0,0 0 0 0 0,0 0 0 0 0,0 0 0 0 0,0 0 0 0 0,0 0 1 0 0,0 0-1 0 0,0 0 0 0 0,0 0 0 0 0,0 0 0 0 0,0 0 0 0 0,0 1 0 0 0,0-1 0 0 0,0 0 0 0 0,0 0 0 0 0,0 0 0 0 0,0 0 0 0 0,0 0 0 0 0,0 0-7 0 0,3 13 319 0 0,9 2 13 0 0,2 2-1 0 0,-9-7-130 0 0,-1 0-45 0 0,2 3 7 0 0,13 20 125 0 0,-6-7-142 0 0,-10-18-81 0 0,1 1 1 0 0,1-1-1 0 0,1 4-65 0 0,5 10 76 0 0,-10-17-54 0 0,1-1 0 0 0,0 0-1 0 0,0 1 1 0 0,0-1 0 0 0,1 0-1 0 0,-1 0 1 0 0,1-1 0 0 0,1 2-22 0 0,-2-3 7 0 0,-1 0 1 0 0,1 0 0 0 0,-1-1 0 0 0,0 1 0 0 0,0 0-1 0 0,1 1 1 0 0,-1-1 0 0 0,0 0 0 0 0,-1 0 0 0 0,1 0 0 0 0,0 1-1 0 0,-1-1 1 0 0,1 0 0 0 0,-1 1-8 0 0,3 10 35 0 0,4 0 14 0 0,-6-12-37 0 0,-1 1 0 0 0,1-1-1 0 0,0 1 1 0 0,0-1-1 0 0,-1 1 1 0 0,1-1-1 0 0,-1 1 1 0 0,1-1-1 0 0,-1 1 1 0 0,0-1-1 0 0,0 1 1 0 0,0-1 0 0 0,0 1-12 0 0,1 0 15 0 0,-1 0 0 0 0,0-1 0 0 0,0 1 0 0 0,1 0 0 0 0,-1 0 0 0 0,1-1 0 0 0,-1 1 1 0 0,1 0-1 0 0,0-1 0 0 0,-1 1 0 0 0,1 0 0 0 0,0-1 0 0 0,0 1-15 0 0,0-1 15 0 0,0 1 0 0 0,0-1 1 0 0,0 1-1 0 0,0-1 0 0 0,-1 1 0 0 0,1 0 0 0 0,0 0 0 0 0,-1-1 0 0 0,0 1 1 0 0,1 0-1 0 0,-1 0 0 0 0,0-1 0 0 0,0 1-15 0 0,0 5 56 0 0,0 10 133 0 0,0-12-147 0 0,0-2 62 0 0,0-3 66 0 0,0 0 29 0 0,0 0 8 0 0,0 0 23 0 0,0 0 96 0 0,6-1 24 0 0,-2-1-75 0 0,0-1-64 0 0,0-1-52 0 0,0-4 19 0 0,2-5 8 0 0,-2 3-40 0 0,-2 4-9 0 0,12-18 230 0 0,-6 9-173 0 0,-3 6-132 0 0,-2-2 19 0 0,-2-6-7 0 0,0 1-11 0 0,5 0 2 0 0,-5 13-60 0 0,0 0-1 0 0,0-1 0 0 0,0 1 1 0 0,0 0-1 0 0,0-1 0 0 0,-1 1 1 0 0,1-1-1 0 0,-1 0 0 0 0,0 1-4 0 0,1-3 6 0 0,-1 0 0 0 0,1 0 0 0 0,0 0-1 0 0,1 0 1 0 0,-1 1 0 0 0,1-1-6 0 0,0 1 6 0 0,0 0 0 0 0,-1 0 0 0 0,0-1 0 0 0,0 1-1 0 0,0-5-5 0 0,-1 6 5 0 0,0-1-1 0 0,0 1 0 0 0,0 0 0 0 0,1-1 0 0 0,-1 1 0 0 0,1-1 0 0 0,0 1 0 0 0,1 0 0 0 0,-1 0 0 0 0,1-1 1 0 0,-1 1-1 0 0,1 0 0 0 0,3-3-4 0 0,-1 1-2 0 0,0 1 1 0 0,-1-2 0 0 0,0 1-1 0 0,0 0 1 0 0,1-2 1 0 0,-4 8-2 0 0,0-1 1 0 0,0 0-1 0 0,0 1 0 0 0,1-1 0 0 0,-1 1 0 0 0,0 0 1 0 0,1-1-1 0 0,-1 1 0 0 0,0-1 0 0 0,1 1 1 0 0,-1-1-1 0 0,1 1 0 0 0,-1 0 0 0 0,0-1 1 0 0,1 1-1 0 0,-1 0 0 0 0,1-1 0 0 0,-1 1 1 0 0,1 0-1 0 0,-1 0 0 0 0,1 0 0 0 0,-1-1 1 0 0,1 1-1 0 0,0 0 2 0 0,-1 0-1 0 0,5-2-1 0 0,2-3-66 0 0,-3-2-104 0 0,-1 3 78 0 0,1-4-43 0 0,2 2-57 0 0,-4 4 80 0 0,1 0 1 0 0,-1 0-1 0 0,1 1 0 0 0,-1-1 0 0 0,1 1 1 0 0,0-1-1 0 0,2 0 114 0 0,6-1-305 0 0,-5 2 164 0 0,-1 1 45 0 0,-5 0 70 0 0,0 0 0 0 0,1 0 0 0 0,-1 0-1 0 0,0 0 1 0 0,1 0 0 0 0,-1 0 0 0 0,0 0 0 0 0,1 0-1 0 0,-1 0 1 0 0,0 0 0 0 0,1 0 0 0 0,-1 0-1 0 0,0 0 1 0 0,1 0 0 0 0,-1 0 0 0 0,0-1 0 0 0,0 1-1 0 0,1 0 1 0 0,-1 0 0 0 0,0 0 0 0 0,1 0 0 0 0,-1-1-1 0 0,0 1 1 0 0,0 0 0 0 0,0 0 0 0 0,1-1 26 0 0,2-1-158 0 0,-1 0 5 0 0,0 1-21 0 0,0 0-59 0 0,0 0-14 0 0,0 0-56 0 0,0 0-64 0 0,1 0-72 0 0,-1 0-127 0 0,1-1-103 0 0,0 1-112 0 0,0 0-122 0 0,3-4-955 0 0,3-4-1040 0 0</inkml:trace>
  <inkml:trace contextRef="#ctx0" brushRef="#br0" timeOffset="1714.34">2951 505 5008 0 0,'0'0'144'0'0,"3"0"1"0"0,11 0 171 0 0,-4-2-101 0 0,-9 2-171 0 0,1 0 0 0 0,-1-1 0 0 0,1 1 0 0 0,-1-1 0 0 0,0 0 1 0 0,1 1-1 0 0,-1-1 0 0 0,0 0 0 0 0,1 0 0 0 0,-1 0-44 0 0,3-1 217 0 0,0-1 104 0 0,-1 3-109 0 0,1-1 42 0 0,0 1 46 0 0,1-1 53 0 0,1 1-170 0 0,0-3 58 0 0,10-9 639 0 0,-8 4-446 0 0,-4 5-259 0 0,1 0-41 0 0,6-1 179 0 0,-3 0-71 0 0,-7 4-219 0 0,0-1 1 0 0,0 1-1 0 0,-1-1 0 0 0,1 0 1 0 0,0 1-1 0 0,-1-1 1 0 0,1 0-1 0 0,0 1 0 0 0,-1-1 1 0 0,1 0-1 0 0,-1 0 0 0 0,1 1 1 0 0,0-2-24 0 0,2-5 182 0 0,-3 7-166 0 0,0-1 1 0 0,0 1 0 0 0,0-1 0 0 0,0 1 0 0 0,1-1 0 0 0,-1 1 0 0 0,0-1 0 0 0,0 1 0 0 0,1-1 0 0 0,-1 1-1 0 0,0 0 1 0 0,1-1 0 0 0,-1 1 0 0 0,0 0 0 0 0,1-1 0 0 0,-1 1 0 0 0,1 0 0 0 0,-1-1 0 0 0,0 1 0 0 0,1 0-1 0 0,-1 0 1 0 0,1-1 0 0 0,-1 1 0 0 0,1 0 0 0 0,-1 0 0 0 0,1 0 0 0 0,-1 0 0 0 0,1 0 0 0 0,-1 0-1 0 0,1 0 1 0 0,-1 0 0 0 0,1 0 0 0 0,-1 0 0 0 0,1 0 0 0 0,-1 0 0 0 0,1 0 0 0 0,-1 0 0 0 0,1 0-17 0 0,-1 0 15 0 0,1 1 1 0 0,-1-1 0 0 0,1 0 0 0 0,-1 0 0 0 0,1 0 0 0 0,0 0-1 0 0,-1 0 1 0 0,1 0 0 0 0,-1 0 0 0 0,1 0 0 0 0,-1 0 0 0 0,1 0-1 0 0,-1 0 1 0 0,1-1 0 0 0,-1 1 0 0 0,1 0 0 0 0,-1 0 0 0 0,1 0-1 0 0,-1-1 1 0 0,0 1 0 0 0,1 0 0 0 0,-1-1 0 0 0,1 1-1 0 0,-1 0 1 0 0,0-1 0 0 0,1 1 0 0 0,-1 0 0 0 0,0-1 0 0 0,1 1-1 0 0,-1-1 1 0 0,0 1 0 0 0,1-1 0 0 0,-1 1 0 0 0,0 0 0 0 0,0-1-1 0 0,0 1 1 0 0,0-1 0 0 0,1 1 0 0 0,-1-1 0 0 0,0 1-1 0 0,0-1 1 0 0,0 0 0 0 0,0 1 0 0 0,0-1 0 0 0,0 1 0 0 0,0-1-16 0 0,2-4 352 0 0,9-6-24 0 0,-9 8-175 0 0,0 1-54 0 0,-2-1-35 0 0,0 0-35 0 0,0 1-16 0 0,1 0 35 0 0,6-3 64 0 0,-2 2-10 0 0,-4-2 5 0 0,-1-3 70 0 0,0 5-195 0 0,0 0 93 0 0,0-13 401 0 0,0 13-408 0 0,0 1-39 0 0,0 2-26 0 0,0 0-1 0 0,0 0 1 0 0,0 0-1 0 0,0 0 1 0 0,0 0 0 0 0,0 0-1 0 0,0 0 1 0 0,0 0-1 0 0,1-1 1 0 0,-1 1-1 0 0,0 0 1 0 0,0 0-1 0 0,-1 0 1 0 0,1 0-1 0 0,0 0 1 0 0,0 0 0 0 0,0 0-1 0 0,0 0 1 0 0,0 0-1 0 0,0 0 1 0 0,0-1-1 0 0,0 1 1 0 0,0 0-1 0 0,0 0 1 0 0,0 0 0 0 0,0 0-1 0 0,0 0 1 0 0,0 0-1 0 0,0 0 1 0 0,0 0-1 0 0,0 0 1 0 0,0 0-1 0 0,0 0 1 0 0,0 0-1 0 0,0 0 1 0 0,-1 0 0 0 0,1 0-1 0 0,0 0 1 0 0,0-1-1 0 0,0 1 1 0 0,0 0-1 0 0,0 0 1 0 0,0 0-1 0 0,0 0 1 0 0,0 0 0 0 0,0 0-1 0 0,0 0 1 0 0,-1 0-1 0 0,1 0 1 0 0,0 0-1 0 0,0 0 1 0 0,0 0-1 0 0,0 0 1 0 0,0 0-1 0 0,0 1 1 0 0,0-1 0 0 0,0 0-3 0 0,-1 0 6 0 0,1 0 1 0 0,-1 0-1 0 0,1 0 1 0 0,-1 0-1 0 0,1 0 1 0 0,-1 0 0 0 0,1 0-1 0 0,-1 0 1 0 0,1-1-1 0 0,-1 1 1 0 0,1 0-1 0 0,-1 0 1 0 0,1 0 0 0 0,-1-1-1 0 0,1 1 1 0 0,0 0-1 0 0,-1 0 1 0 0,1-1-1 0 0,-1 1 1 0 0,1 0 0 0 0,0-1-1 0 0,-1 1 1 0 0,1 0-1 0 0,0-1 1 0 0,-1 1-1 0 0,1-1 1 0 0,0 1 0 0 0,0 0-1 0 0,-1-1 1 0 0,1 1-1 0 0,0-1 1 0 0,0 1-1 0 0,0-1 1 0 0,0 1 0 0 0,-1-1-1 0 0,1 1 1 0 0,0-1-1 0 0,0 1 1 0 0,0-1-1 0 0,0 1 1 0 0,0-1 0 0 0,0 0-7 0 0,-2-4 82 0 0,-15-12 11 0 0,11 11-57 0 0,3 3-6 0 0,-3-1 66 0 0,-1 3-63 0 0,1 1-7 0 0,-7-11 46 0 0,6 7 21 0 0,-2 5-75 0 0,7 0-4 0 0,-9-1 13 0 0,-11 0 116 0 0,9 0-120 0 0,-4 0-35 0 0,10-1 30 0 0,-8 2 13 0 0,14 0-31 0 0,0-1 0 0 0,1 1 1 0 0,-1-1-1 0 0,0 1 0 0 0,0 0 0 0 0,0-1 1 0 0,1 1-1 0 0,-1 0 0 0 0,0-1 0 0 0,1 1 1 0 0,-1 0-1 0 0,0 0 0 0 0,1 0 0 0 0,-1-1 1 0 0,1 1-1 0 0,-1 0 0 0 0,1 0 0 0 0,0 0 1 0 0,-1 0-1 0 0,1 0 0 0 0,-1 0 0 0 0,0 0 0 0 0,1 0 0 0 0,-1 0 0 0 0,0 0 0 0 0,0-1 0 0 0,0 1 0 0 0,1 0 0 0 0,-1 0 0 0 0,0-1 0 0 0,0 1 0 0 0,0-1 0 0 0,0 1 0 0 0,0-1 0 0 0,0 1 0 0 0,-1-1 0 0 0,-9 7 0 0 0,6 3 0 0 0,-6-5 0 0 0,10-2 0 0 0,-1-1 0 0 0,1 0 0 0 0,0 0 0 0 0,-1 1 0 0 0,1-1 0 0 0,0 0 0 0 0,1 1 0 0 0,-1 0 0 0 0,0-1 0 0 0,0 0 0 0 0,0 1 0 0 0,0-1 0 0 0,0 1 0 0 0,0-1 0 0 0,-1 0 0 0 0,1 0 0 0 0,-1 1 0 0 0,-8 2 0 0 0,-6 24 0 0 0,15-28 0 0 0,1 0 0 0 0,-1 1 0 0 0,1-1 0 0 0,0 0 0 0 0,-1 1 0 0 0,1-1 0 0 0,0 1 0 0 0,0-1 0 0 0,0 1 0 0 0,0 0 0 0 0,-2 16-12 0 0,0-12 1 0 0,-1 0 4 0 0,1 1 0 0 0,0 0 0 0 0,1 0 0 0 0,-1-1 0 0 0,2 1 0 0 0,-1 0 0 0 0,1 0 7 0 0,0 30 2 0 0,0-10 56 0 0,0-26-58 0 0,0 1 1 0 0,0 0 0 0 0,0-1 0 0 0,1 1 0 0 0,-1-1 0 0 0,0 1-1 0 0,1 0 1 0 0,0-1 0 0 0,-1 1 0 0 0,1-1 0 0 0,0 1 0 0 0,0-1-1 0 0,0 0 1 0 0,0 1-1 0 0,4 6 1 0 0,9 24-63 0 0,0 1 34 0 0,-12-29 39 0 0,1 1 0 0 0,0-1 0 0 0,0 1 0 0 0,1-1 0 0 0,3 4-11 0 0,6 7 33 0 0,-3 2 89 0 0,-9-16-115 0 0,0 0 0 0 0,0 0 0 0 0,0 0 0 0 0,0-1 0 0 0,0 1 0 0 0,1 0 0 0 0,-1-1 0 0 0,0 1 0 0 0,0-1 0 0 0,0 1 1 0 0,0-1-1 0 0,1 0 0 0 0,-1 1-7 0 0,9 2 58 0 0,4 3 40 0 0,-6-1-36 0 0,2 0 47 0 0,3-2 65 0 0,7-3 127 0 0,-1 0-62 0 0,37 0 331 0 0,-40-2-385 0 0,2-5-42 0 0,-7 3-65 0 0,4-1 37 0 0,-1 0-30 0 0,-11 4-69 0 0,0 0 0 0 0,0-1 0 0 0,0 1 0 0 0,0-1 0 0 0,0 0 1 0 0,-1 1-1 0 0,1-1 0 0 0,0-1-16 0 0,7-7 81 0 0,-2 3-19 0 0,-5 3-38 0 0,0 1 0 0 0,0 0 0 0 0,1 0 0 0 0,-1 0 0 0 0,1 0 0 0 0,0 1-24 0 0,-2 0 10 0 0,1 1 0 0 0,-1 0 1 0 0,0-1-1 0 0,0 0 0 0 0,1 1 1 0 0,-1-1-1 0 0,-1 0 0 0 0,1 0 1 0 0,1-1-11 0 0,9-8 37 0 0,6 3 0 0 0,-5 4-45 0 0,1-5-50 0 0,-11 6-30 0 0,-1 1 63 0 0,6-3 115 0 0,-4 3-109 0 0,-2 1-46 0 0,0 0-57 0 0,0 0-61 0 0,1 0-75 0 0,0 0-87 0 0,-1-1-100 0 0,0 1 32 0 0,0 0-66 0 0,-1 0-59 0 0,1 0-50 0 0,0-1-176 0 0,-1 1-50 0 0,2-2-211 0 0,0 0-568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17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0 7800 0 0,'0'0'174'0'0,"0"0"29"0"0,0 0 13 0 0,0 3-31 0 0,0-2-182 0 0,0-1-1 0 0,0 1 1 0 0,0 0-1 0 0,0-1 1 0 0,-1 1-1 0 0,1 0 1 0 0,0-1-1 0 0,0 1 1 0 0,0 0-1 0 0,0-1 1 0 0,-1 1-1 0 0,1 0 1 0 0,0-1-1 0 0,-1 1 1 0 0,1-1-3 0 0,-7 5 41 0 0,3-2 74 0 0,2 5 77 0 0,-1-3 173 0 0,-7 6 10 0 0,8-9-199 0 0,1-1-41 0 0,0 3 33 0 0,1 0-89 0 0,1 1-51 0 0,-1-3 63 0 0,0 5 157 0 0,0 0-49 0 0,0-1-42 0 0,0 0-34 0 0,0 6 56 0 0,0 18 95 0 0,0-16-91 0 0,0-9-115 0 0,1 0 1 0 0,0 0-1 0 0,0 0 1 0 0,0 1-1 0 0,2 3-68 0 0,4 15 225 0 0,-5-7-123 0 0,0 8 34 0 0,4 6 0 0 0,0-1-7 0 0,-4-5-2 0 0,-2-19-84 0 0,0 0 0 0 0,1 0-1 0 0,0 1 1 0 0,1-1 0 0 0,1 5-43 0 0,3 12 101 0 0,-1 19 51 0 0,0-18-60 0 0,-2-14-49 0 0,-1 1-1 0 0,-1-1 1 0 0,0 1-1 0 0,0 2-42 0 0,-1-6 24 0 0,1-1 0 0 0,-1 0 0 0 0,1 1 0 0 0,1-1-1 0 0,-1 0 1 0 0,1 2-24 0 0,4 15 67 0 0,-4 7 8 0 0,-3-24-50 0 0,1 0 0 0 0,1 0-1 0 0,-1 0 1 0 0,1 0 0 0 0,0 0 0 0 0,1 1-25 0 0,3 9 83 0 0,-3-13-63 0 0,-1 0-1 0 0,0 0 1 0 0,0 1-1 0 0,0-1 1 0 0,0 1-1 0 0,-1-1 1 0 0,0 1 0 0 0,1 1-20 0 0,-1 23 167 0 0,0 9 10 0 0,2-26-114 0 0,5 3-25 0 0,-6-12-32 0 0,0-1-1 0 0,0 1 1 0 0,0 0 0 0 0,0 0-1 0 0,-1 0 1 0 0,1-1 0 0 0,0 1-1 0 0,-1 0 1 0 0,1 0 0 0 0,-1 0-6 0 0,0 0 11 0 0,0-1 1 0 0,0 1-1 0 0,0-1 1 0 0,0 1-1 0 0,-1-1 1 0 0,1 1 0 0 0,-1-1-1 0 0,1 1 1 0 0,-1-1-1 0 0,1 0 1 0 0,-1 1-12 0 0,-10 12 27 0 0,9-12 53 0 0,2 5-38 0 0,0-5-56 0 0,0 1-66 0 0,0 1-94 0 0,0-4 77 0 0,-1 0-55 0 0,0 0-71 0 0,1 0 69 0 0,-1 0-34 0 0,0 0-37 0 0,0 0-34 0 0,-1 0-351 0 0,0-1 85 0 0,0 1-47 0 0,0-2-673 0 0,-1-2-530 0 0,3-5-1006 0 0</inkml:trace>
  <inkml:trace contextRef="#ctx0" brushRef="#br0" timeOffset="328.65">1 442 4264 0 0,'0'0'125'0'0,"2"0"-3"0"0,6 0 31 0 0,-2 0-36 0 0,1 0 20 0 0,3 0 116 0 0,-8 0-132 0 0,0 0 48 0 0,0 0 35 0 0,1 0 61 0 0,0 0 72 0 0,2 0 84 0 0,-1 0-147 0 0,0-2-44 0 0,2 0 52 0 0,-1-1-52 0 0,9-4 245 0 0,-9 6-287 0 0,1 0 35 0 0,2 0 26 0 0,-2 0-34 0 0,4-5 137 0 0,-8 5-307 0 0,-1 0 0 0 0,1 0 0 0 0,-1 1 0 0 0,1-1 0 0 0,-1 0 0 0 0,1 1 0 0 0,0-1 0 0 0,0 1 0 0 0,-1-1 0 0 0,1 1 0 0 0,0 0-1 0 0,0-1 1 0 0,0 1-45 0 0,10-2 204 0 0,-3-2-46 0 0,4-3 10 0 0,13 2 93 0 0,-5-6 23 0 0,6 6 11 0 0,-6-5 1 0 0,7 4-28 0 0,4-4-118 0 0,0 5-48 0 0,-1-6-8 0 0,1 6-19 0 0,-16 0-62 0 0,-9 3-13 0 0,-1 0 0 0 0,1 1 1 0 0,-1 0-1 0 0,1 0 0 0 0,0 0 1 0 0,0 1-1 0 0,-1-1-1 0 0,0 1 1 0 0,1-1 0 0 0,-1 0-1 0 0,0 0 1 0 0,5-2 0 0 0,13-3-46 0 0,-4 3-58 0 0,-1 3-46 0 0,-19 0 150 0 0,11 0-166 0 0,-2-2 35 0 0,-1 0 11 0 0,2-2-16 0 0,5-1-49 0 0,-10 4 89 0 0,1 0 0 0 0,-1 0 0 0 0,1 1 0 0 0,3 0 96 0 0</inkml:trace>
  <inkml:trace contextRef="#ctx0" brushRef="#br0" timeOffset="794.44">790 190 5728 0 0,'0'0'132'0'0,"0"0"17"0"0,0 0 10 0 0,0 0-53 0 0,0 0-6 0 0,0 0 40 0 0,2 0 123 0 0,-1 0-224 0 0,0 0 1 0 0,0 0-1 0 0,-1 0 0 0 0,1 1 1 0 0,0-1-1 0 0,0 0 0 0 0,0 1 1 0 0,-1-1-1 0 0,1 0 0 0 0,0 1 1 0 0,-1-1-1 0 0,1 1 0 0 0,0-1 1 0 0,-1 1-1 0 0,1 0 0 0 0,-1-1 1 0 0,1 1-1 0 0,-1 0 0 0 0,1-1 0 0 0,-1 1-39 0 0,6 9 357 0 0,-1 0-64 0 0,-4-8-228 0 0,5 30 849 0 0,-2-24-710 0 0,1 2 105 0 0,1 6 36 0 0,-1-5-222 0 0,1 7 28 0 0,-1 3 3 0 0,2 7-45 0 0,0 4 56 0 0,2 7 108 0 0,0-2 110 0 0,1-2-63 0 0,-4 7-27 0 0,4-8-110 0 0,-5-3-45 0 0,0-14-70 0 0,-3-10-28 0 0,0 0 1 0 0,0 0 0 0 0,-1-1-1 0 0,0 1 1 0 0,0 3-41 0 0,0 9 179 0 0,6-3-48 0 0,-1-1 10 0 0,-5 1 51 0 0,-1 3 32 0 0,0 24 140 0 0,0-29-152 0 0,3-9-22 0 0,7 6-6 0 0,-7-9-6 0 0,-3-2-2 0 0,0 0 5 0 0,0 0 23 0 0,0 0 11 0 0,0 0 1 0 0,-3 0-15 0 0,3 0-192 0 0,-1 0 0 0 0,1 0 1 0 0,-1 0-1 0 0,0 0 0 0 0,1 0 1 0 0,-1-1-1 0 0,0 1 0 0 0,1 0 1 0 0,-1-1-1 0 0,1 1 0 0 0,-1 0 1 0 0,1-1-1 0 0,-1 1 0 0 0,1-1 1 0 0,-1 1-1 0 0,1 0 0 0 0,-1-1 0 0 0,1 1 1 0 0,0-1-1 0 0,-1 0 0 0 0,1 1 1 0 0,0-1-1 0 0,-1 1 0 0 0,1-1 1 0 0,0 1-1 0 0,0-1 0 0 0,-1 0 1 0 0,1 1-1 0 0,0-1 0 0 0,0 0 1 0 0,0 1-1 0 0,0-1 0 0 0,0 0 0 0 0,0 1-9 0 0,-1-16 133 0 0,2 0-50 0 0,-1 0-75 0 0,0 13-7 0 0,1 0 1 0 0,-1-1-1 0 0,1 1 0 0 0,-1 0 1 0 0,1 0-1 0 0,0-1 1 0 0,0 1-1 0 0,1 0 1 0 0,0-2-2 0 0,2-5 10 0 0,2-8 33 0 0,-1 1-26 0 0,0 1-3 0 0,0-2 25 0 0,0 6-38 0 0,0-1 0 0 0,0 1 1 0 0,1 0-1 0 0,1 0 0 0 0,0 1 1 0 0,0 0-1 0 0,1 0 0 0 0,3-3-1 0 0,5-7-28 0 0,-14 18 15 0 0,0 1 0 0 0,0-1-1 0 0,0 0 1 0 0,0 1 0 0 0,0-1-1 0 0,1 1 1 0 0,0-1 13 0 0,23-7-93 0 0,-14-1 48 0 0,-11 9 38 0 0,0 1 1 0 0,0-1-1 0 0,0 1 0 0 0,1-1 0 0 0,-1 1 0 0 0,1 0 0 0 0,-1 0 0 0 0,1 0 0 0 0,-1 0 0 0 0,1 0 0 0 0,0 0 1 0 0,0 0-1 0 0,-1 0 0 0 0,1 1 0 0 0,1-1 7 0 0,3-1-8 0 0,1-1 6 0 0,-1 1-1 0 0,1 0 1 0 0,0 1 0 0 0,0 0-1 0 0,0 0 1 0 0,0 0 0 0 0,0 1 2 0 0,0-1-21 0 0,-5 1 16 0 0,0 0 1 0 0,0 0-1 0 0,0 0 1 0 0,1 0-1 0 0,-1 0 0 0 0,0 1 1 0 0,0-1-1 0 0,0 1 1 0 0,0-1-1 0 0,1 1 5 0 0,13 10-53 0 0,-14-11 50 0 0,-1 1 0 0 0,0-1 0 0 0,1 1 0 0 0,-1 0 0 0 0,0-1 0 0 0,1 1 0 0 0,-1 0 0 0 0,0 0 0 0 0,0 0 0 0 0,1 0 0 0 0,-1 0 0 0 0,0 0 0 0 0,0 0 0 0 0,0 0 0 0 0,0 0 1 0 0,-1 1-1 0 0,1-1 0 0 0,0 0 0 0 0,0 1 0 0 0,-1-1 0 0 0,1 0 0 0 0,-1 1 0 0 0,1-1 0 0 0,-1 2 3 0 0,9 20-22 0 0,-5-15 22 0 0,8 18 10 0 0,-1-7 24 0 0,3 5-29 0 0,-10-4-105 0 0,-4-16 85 0 0,0-1 1 0 0,1 0-1 0 0,-1 1 1 0 0,1-1-1 0 0,0 1 1 0 0,0-1-1 0 0,0 0 0 0 0,1 2 15 0 0,4 10-43 0 0,-1 12 48 0 0,2-14 50 0 0,-6-12-46 0 0,-1 1 1 0 0,1-1 0 0 0,0 0-1 0 0,0 1 1 0 0,-1-1 0 0 0,1 1-1 0 0,-1-1 1 0 0,1 1 0 0 0,-1 0-1 0 0,0-1 1 0 0,0 1 0 0 0,0-1-1 0 0,0 1-9 0 0,3 11 61 0 0,2-2-41 0 0,-4-10-20 0 0,0 1 0 0 0,0-1 0 0 0,0 1 0 0 0,0-1 0 0 0,0 1 0 0 0,-1 0 0 0 0,1-1 0 0 0,-1 1 0 0 0,1 0 0 0 0,-1 0 0 0 0,0-1 0 0 0,0 1 1 0 0,0 0-1 0 0,0 8 1 0 0,-1 5-12 0 0,2-6-38 0 0,0-2-34 0 0,1-3-51 0 0,1-2 15 0 0,1 1 19 0 0,-1-1-49 0 0,-1 0-60 0 0,-1 1-79 0 0,-1-1 94 0 0,0 0-38 0 0,0-2-6 0 0,0 1-33 0 0,0 0-362 0 0,0-1 91 0 0,0 0-47 0 0,0 0-687 0 0,0 0-541 0 0,0 0-1026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09.8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68 7368 0 0,'0'0'165'0'0,"0"0"22"0"0,0 0 10 0 0,0 0-53 0 0,0 0-1 0 0,0 0 57 0 0,0 0 177 0 0,0 0 326 0 0,0 0 29 0 0,0 0-28 0 0,0 0-135 0 0,0 0-60 0 0,0 0-11 0 0,0 0-22 0 0,0 0-84 0 0,0 0-38 0 0,0 0-8 0 0,0 0-24 0 0,0 0-88 0 0,0 0-40 0 0,-3 3-8 0 0,-8 9-4 0 0,8-9-4 0 0,3-1-2 0 0,0 8-63 0 0,0 3 66 0 0,0 1 62 0 0,0 0 58 0 0,0-2-144 0 0,-3-6-16 0 0,2-5-123 0 0,0 0 0 0 0,0 1 0 0 0,-1-1 0 0 0,1 1-1 0 0,0 0 1 0 0,0-1 0 0 0,1 1 0 0 0,-1 0 0 0 0,0 0 0 0 0,0 0-1 0 0,1-1 1 0 0,-1 1 0 0 0,1 1-16 0 0,-2 31 270 0 0,2-27-217 0 0,0 33 53 0 0,0 22-73 0 0,0-60-29 0 0,0 0 0 0 0,1 0 1 0 0,-1 0-1 0 0,0 0 0 0 0,1 0 0 0 0,-1 0 0 0 0,1-1 0 0 0,0 1 0 0 0,0 0 0 0 0,0 0 1 0 0,0-1-1 0 0,0 1 0 0 0,0 0-4 0 0,0-1 5 0 0,0 1 0 0 0,0 0 0 0 0,0-1 0 0 0,0 1 0 0 0,-1 0 0 0 0,1 0 1 0 0,0 0-1 0 0,-1 0 0 0 0,0-1 0 0 0,1 1 0 0 0,-1 0 0 0 0,0 0 0 0 0,0 0-5 0 0,0 101 187 0 0,0-102-180 0 0,0 1-1 0 0,1 0 1 0 0,-1-1 0 0 0,0 1-1 0 0,1 0 1 0 0,-1-1 0 0 0,1 1-1 0 0,-1 0 1 0 0,1-1 0 0 0,0 1 0 0 0,0-1-1 0 0,0 1 1 0 0,0-1-7 0 0,5 14 33 0 0,-2 9-6 0 0,-4 56 208 0 0,-1-54-215 0 0,1 3 50 0 0,0 28 17 0 0,0-6 40 0 0,0-49-47 0 0,0-2-12 0 0,0 0-4 0 0,0 0 2 0 0,0 0-25 0 0,0-2-114 0 0,0-9-85 0 0,0 2-28 0 0,0 0-53 0 0,0 0-104 0 0,0 1-38 0 0,0 0-101 0 0,0 1-117 0 0,0 3 252 0 0,0 0-34 0 0,0 2-15 0 0,0-1-54 0 0,0 0-47 0 0,0 0-43 0 0,0-1-154 0 0,0 0-41 0 0,0-1-187 0 0,0-2-505 0 0</inkml:trace>
  <inkml:trace contextRef="#ctx0" brushRef="#br0" timeOffset="577.91">51 0 7368 0 0,'0'0'165'0'0,"0"0"22"0"0,0 0 10 0 0,0 0 54 0 0,0 0 138 0 0,0 0 56 0 0,0 0 17 0 0,0 0-20 0 0,0 0-88 0 0,0 3-40 0 0,0 8-8 0 0,0-8-16 0 0,0-3-54 0 0,0 0-20 0 0,0 3-6 0 0,0 9-4 0 0,0-10-4 0 0,0-2-2 0 0,0 3 0 0 0,0 9-3 0 0,3-7-12 0 0,9 7-7 0 0,-10-10-2 0 0,1 1 4 0 0,-2-2-152 0 0,0 1-9 0 0,1-1 1 0 0,-1 0-1 0 0,0 0 0 0 0,0 0 1 0 0,1 0-1 0 0,-1 0 0 0 0,1 0 1 0 0,-1-1-1 0 0,2 2-19 0 0,5 0 144 0 0,-3-2-29 0 0,0 1 36 0 0,5 0-15 0 0,2 5 3 0 0,-11-4-119 0 0,1-1 0 0 0,0 0 0 0 0,0 0-1 0 0,0 0 1 0 0,0-1 0 0 0,0 1-1 0 0,0 0 1 0 0,0-1 0 0 0,0 1-1 0 0,0-1 1 0 0,1 0 0 0 0,0 1-20 0 0,-1-1 16 0 0,0 0 1 0 0,-1 0-1 0 0,1 0 1 0 0,0 1-1 0 0,0-1 1 0 0,0 1 0 0 0,0-1-1 0 0,0 1 1 0 0,-1 0-1 0 0,1 0 1 0 0,0 0-1 0 0,-1 0 1 0 0,1 0-17 0 0,0 0 11 0 0,-1 0 0 0 0,1 0 0 0 0,0 0 0 0 0,0 0 0 0 0,-1 0 0 0 0,1-1 0 0 0,0 1 0 0 0,0-1 0 0 0,0 1 0 0 0,0-1 0 0 0,0 0 0 0 0,0 1 0 0 0,0-1-11 0 0,28 2 77 0 0,12 10-8 0 0,-26-7-53 0 0,7 3 5 0 0,1 1 0 0 0,-1 1 1 0 0,21 12-22 0 0,-24-11 16 0 0,-17-10-12 0 0,0 1 0 0 0,0-1 0 0 0,0 1 0 0 0,-1-1 0 0 0,1 1 0 0 0,0 0 0 0 0,-1 0 0 0 0,1 1 0 0 0,-1-1 0 0 0,0 0 0 0 0,0 1 0 0 0,1 0-4 0 0,7 12 17 0 0,0 0 1 0 0,2-1 0 0 0,7 7-18 0 0,-17-19 1 0 0,-1 0 0 0 0,1 0 1 0 0,0 0-1 0 0,-1 1 0 0 0,1-1 0 0 0,-1 0 1 0 0,0 1-1 0 0,0-1 0 0 0,0 1-1 0 0,5 8 10 0 0,8 6 33 0 0,-12-14-37 0 0,0-1 0 0 0,-1 0 0 0 0,1 1 1 0 0,0 0-1 0 0,-1-1 0 0 0,0 1 0 0 0,1 0 0 0 0,-1 0 1 0 0,0 0-1 0 0,0 0 0 0 0,-1 0 0 0 0,1 0 0 0 0,-1 0 1 0 0,1 0-1 0 0,-1 0 0 0 0,0 0 0 0 0,0 0 0 0 0,0 0 1 0 0,-1 2-7 0 0,1 4 18 0 0,0 17 44 0 0,0 34 212 0 0,0-59-263 0 0,0 1 0 0 0,-1 0 1 0 0,1 0-1 0 0,0 0 0 0 0,-1-1 0 0 0,1 1 0 0 0,-1 0 1 0 0,0-1-1 0 0,1 1 0 0 0,-1 0 0 0 0,0-1 0 0 0,0 1 1 0 0,0-1-1 0 0,0 1-11 0 0,-4 7 54 0 0,-6 15 104 0 0,4-1-64 0 0,2-5-36 0 0,3-14-40 0 0,-1 1 0 0 0,1-1 0 0 0,-1 0 0 0 0,0 0 0 0 0,0 0 0 0 0,-1-1 0 0 0,1 1 0 0 0,-1-1 0 0 0,0 0-1 0 0,0 1-17 0 0,-9 8 62 0 0,-21 17 79 0 0,2-7-42 0 0,29-20-90 0 0,-1 1 9 0 0,0 0 0 0 0,0-1-1 0 0,0 0 1 0 0,-1 0 0 0 0,1 0 0 0 0,-1 0 0 0 0,-2 0-18 0 0,-19 13 26 0 0,4-1 49 0 0,1-5-10 0 0,17-7-63 0 0,-1 0 0 0 0,1-1 0 0 0,-1 1 0 0 0,0-1 0 0 0,0 0 0 0 0,0 0 0 0 0,1-1 0 0 0,-3 0-2 0 0,5 0 5 0 0,0 0-1 0 0,-1 1 1 0 0,1-1-1 0 0,0 0 1 0 0,0 1-1 0 0,0-1 1 0 0,0 1-1 0 0,0 0 0 0 0,0-1 1 0 0,0 1-1 0 0,0 0 1 0 0,1 0-1 0 0,-3 1-4 0 0,3-1 1 0 0,-1 0 0 0 0,1 0 0 0 0,-1 0 0 0 0,1 0 0 0 0,-1 0 0 0 0,0-1 0 0 0,1 1 0 0 0,-1-1 0 0 0,0 1 0 0 0,0-1 0 0 0,1 0 0 0 0,-1 0 0 0 0,-1 0-1 0 0,-15 0 45 0 0,-22 0-29 0 0,13 0 30 0 0,3 1-35 0 0,18-2-12 0 0,1-1 1 0 0,-9-10-42 0 0,12 10-28 0 0,1 1-80 0 0,1-1-141 0 0,0-2 150 0 0,0 1-48 0 0,0 0-77 0 0,0 2 85 0 0,0 0-36 0 0,0 0-42 0 0,0 1-37 0 0,0-1-398 0 0,0 1 98 0 0,-1-1-53 0 0,0 1-760 0 0,-4 0-597 0 0,-5 0-1137 0 0</inkml:trace>
  <inkml:trace contextRef="#ctx0" brushRef="#br0" timeOffset="1215.84">648 563 6160 0 0,'0'0'133'0'0,"0"0"23"0"0,0 0 13 0 0,3 0-18 0 0,1 0-114 0 0,23 0-43 0 0,-17 0 23 0 0,-6 0 46 0 0,-1 0 67 0 0,0-3 150 0 0,-2 2-204 0 0,2-2 58 0 0,5-3 79 0 0,-4 5-84 0 0,-1-1 31 0 0,2 2 64 0 0,-1-1 80 0 0,2 1 96 0 0,5 0 90 0 0,-5-3-30 0 0,-5 2-401 0 0,2-2 54 0 0,5-3 87 0 0,-4 4-95 0 0,-1 1 17 0 0,2 0 40 0 0,0 1 53 0 0,0 0 61 0 0,-4 0-257 0 0,0 0-1 0 0,-1 0 1 0 0,1 0 0 0 0,-1 0 0 0 0,1-1 0 0 0,0 1 0 0 0,-1 0 0 0 0,1 0 0 0 0,-1 0 0 0 0,1-1-1 0 0,0 1 1 0 0,-1 0 0 0 0,1-1 0 0 0,-1 1 0 0 0,1 0 0 0 0,-1-1 0 0 0,1 1 0 0 0,-1-1 0 0 0,1 1-1 0 0,-1 0 1 0 0,0-1 0 0 0,1 1 0 0 0,-1-1 0 0 0,1 0-19 0 0,-1 0 19 0 0,1 1 1 0 0,-1-1-1 0 0,1 0 0 0 0,-1 1 0 0 0,1-1 1 0 0,-1 1-1 0 0,1-1 0 0 0,-1 0 0 0 0,1 1 1 0 0,0 0-1 0 0,-1-1 0 0 0,1 1 0 0 0,0-1 1 0 0,0 1-1 0 0,-1 0 0 0 0,1-1 0 0 0,0 1 1 0 0,0 0-1 0 0,-1 0 0 0 0,1 0 0 0 0,0 0 1 0 0,0 0-1 0 0,0 0 0 0 0,-1 0 0 0 0,1 0-19 0 0,14 0 244 0 0,-10-3-20 0 0,7-9-6 0 0,-9 10-1 0 0,-1 2 6 0 0,10 0 1 0 0,-12 0-220 0 0,0 0-1 0 0,0 0 1 0 0,0 0 0 0 0,0 0 0 0 0,0 0 0 0 0,0 0 0 0 0,0 0 0 0 0,1 0 0 0 0,-1 0 0 0 0,0 0 0 0 0,0 0 0 0 0,0 0 0 0 0,0 0 0 0 0,0 0 0 0 0,0 0-1 0 0,0 0 1 0 0,0 0 0 0 0,0 0 0 0 0,1 0 0 0 0,-1 0 0 0 0,0 0 0 0 0,0 0 0 0 0,0 0 0 0 0,0 0 0 0 0,0-1 0 0 0,0 1 0 0 0,0 0 0 0 0,0 0 0 0 0,0 0-1 0 0,0 0 1 0 0,0 0 0 0 0,0 0 0 0 0,1 0 0 0 0,-1 0 0 0 0,0 0 0 0 0,0 0 0 0 0,0 0 0 0 0,0 0 0 0 0,0-1 0 0 0,0 1 0 0 0,0 0 0 0 0,0 0 0 0 0,0 0-1 0 0,0 0 1 0 0,0 0 0 0 0,0 0 0 0 0,0 0 0 0 0,0 0 0 0 0,0 0 0 0 0,0-1 0 0 0,0 1 0 0 0,0 0 0 0 0,0 0 0 0 0,0 0 0 0 0,0 0 0 0 0,0 0 0 0 0,0 0-4 0 0,0-7 108 0 0,3 3-32 0 0,1 1-42 0 0,3 3-47 0 0,-7 0 11 0 0,0 0 1 0 0,0 0-1 0 0,0 0 1 0 0,0 0-1 0 0,0 0 0 0 0,0 0 1 0 0,1 0-1 0 0,-1 0 1 0 0,0 0-1 0 0,0 0 0 0 0,0 0 1 0 0,0 0-1 0 0,0 0 1 0 0,0 0-1 0 0,0 0 0 0 0,0 0 1 0 0,0 0-1 0 0,1 0 1 0 0,-1 0-1 0 0,0 0 1 0 0,0 0-1 0 0,0 0 0 0 0,0 0 1 0 0,0-1-1 0 0,0 1 1 0 0,0 0-1 0 0,0 0 0 0 0,0 0 1 0 0,0 0-1 0 0,0 0 1 0 0,0 0-1 0 0,1 0 0 0 0,-1 0 1 0 0,0 0-1 0 0,0 0 1 0 0,0 0-1 0 0,0 0 0 0 0,0 0 1 0 0,0-1-1 0 0,0 1 1 0 0,0 0-1 0 0,0 0 1 0 0,0 0-1 0 0,0 0 0 0 0,0 0 1 0 0,0 0-1 0 0,0 0 1 0 0,0 0-1 0 0,0 0 0 0 0,0-1 1 0 0,0 1-1 0 0,0 0 1 0 0,0 0-1 0 0,0 0 0 0 0,0 0 1 0 0,0 0-1 0 0,0 0 2 0 0,0-12-98 0 0,0 12 96 0 0,0 0 1 0 0,0 0 0 0 0,0 0 0 0 0,0 0-1 0 0,-1 0 1 0 0,1 0 0 0 0,0 0 0 0 0,0 0 0 0 0,0 0-1 0 0,0-1 1 0 0,0 1 0 0 0,0 0 0 0 0,0 0 0 0 0,0 0-1 0 0,0 0 1 0 0,0 0 0 0 0,1 0 0 0 0,-1 0-1 0 0,0 0 1 0 0,0 0 0 0 0,0-1 0 0 0,0 1 0 0 0,0 0-1 0 0,0 0 1 0 0,0 0 0 0 0,0 0 0 0 0,0 0 0 0 0,0 0-1 0 0,0 0 1 0 0,0 0 0 0 0,0 0 0 0 0,0 0-1 0 0,0 0 1 0 0,0 0 0 0 0,1 0 0 0 0,-1 0 0 0 0,0-1-1 0 0,0 1 1 0 0,0 0 0 0 0,0 0 0 0 0,0 0-1 0 0,0 0 1 0 0,0 0 0 0 0,0 0 0 0 0,0 0 0 0 0,0 0-1 0 0,1 0 1 0 0,-1 0 0 0 0,0 0 0 0 0,0 0 0 0 0,0 0-1 0 0,0 0 1 0 0,0 0 0 0 0,0 0 0 0 0,0 0-1 0 0,0 0 1 0 0,1 1 1 0 0,10-1 44 0 0,-11 0-42 0 0,0 0 0 0 0,0 0-1 0 0,0 0 1 0 0,0 0 0 0 0,0 0 0 0 0,0 0-1 0 0,1 0 1 0 0,-1 0 0 0 0,0 0 0 0 0,0 0-1 0 0,0 0 1 0 0,0 0 0 0 0,0 0-1 0 0,0 0 1 0 0,0 0 0 0 0,0 0 0 0 0,0 0-1 0 0,1 0 1 0 0,-1 0 0 0 0,0 0 0 0 0,0 0-1 0 0,0 0 1 0 0,0-1 0 0 0,0 1 0 0 0,0 0-1 0 0,0 0 1 0 0,0 0 0 0 0,0 0-1 0 0,0 0 1 0 0,0 0 0 0 0,1 0 0 0 0,-1 0-1 0 0,0 0 1 0 0,0 0 0 0 0,0 0 0 0 0,0 0-1 0 0,0 0 1 0 0,0-1 0 0 0,0 1 0 0 0,0 0-1 0 0,0 0 1 0 0,0 0 0 0 0,0 0-1 0 0,0 0 1 0 0,0 0 0 0 0,0 0 0 0 0,0 0-1 0 0,0 0 1 0 0,0-1 0 0 0,0 1 0 0 0,0 0-1 0 0,0 0 1 0 0,0 0 0 0 0,0 0-1 0 0,0 0 1 0 0,0 0 0 0 0,0 0-2 0 0,0-6 69 0 0,0-11 230 0 0,0 14-257 0 0,0 0-61 0 0,0 0 99 0 0,0 3-3 0 0,0-2-10 0 0,0-10-3 0 0,0 12-63 0 0,0 0 0 0 0,0 0 0 0 0,0 0 0 0 0,0 0 0 0 0,0 0 0 0 0,0 0 0 0 0,0 0 1 0 0,0-1-1 0 0,0 1 0 0 0,0 0 0 0 0,0 0 0 0 0,0 0 0 0 0,0 0 0 0 0,0 0 0 0 0,0 0 1 0 0,0 0-1 0 0,0 0 0 0 0,0 0 0 0 0,0-1 0 0 0,0 1 0 0 0,0 0 0 0 0,0 0 0 0 0,0 0 1 0 0,0 0-1 0 0,0 0 0 0 0,0 0 0 0 0,-1 0 0 0 0,1 0 0 0 0,0 0 0 0 0,0 0 0 0 0,0 0 0 0 0,0 0 1 0 0,0-1-1 0 0,0 1 0 0 0,0 0 0 0 0,0 0 0 0 0,0 0 0 0 0,0 0 0 0 0,0 0 0 0 0,-1 0 1 0 0,1 0-1 0 0,0 0 0 0 0,0 0 0 0 0,0 0 0 0 0,0 0 0 0 0,0 0 0 0 0,0 0 0 0 0,0 0 1 0 0,0 0-1 0 0,0 0 0 0 0,-1 0 0 0 0,1 0 0 0 0,0 0 0 0 0,0 0 0 0 0,0 0 0 0 0,0 0 1 0 0,0 0-2 0 0,-1 0 3 0 0,0 0 1 0 0,1 0-1 0 0,-1 0 1 0 0,0 0-1 0 0,0 0 1 0 0,1 0-1 0 0,-1 0 1 0 0,0 0 0 0 0,1 0-1 0 0,-1-1 1 0 0,0 1-1 0 0,0 0 1 0 0,1-1-1 0 0,-1 1 1 0 0,1 0-4 0 0,-6-12 11 0 0,5 12-10 0 0,1-1 0 0 0,-1 1 0 0 0,0 0 0 0 0,1-1 0 0 0,-1 1 0 0 0,0 0 0 0 0,0 0 0 0 0,1 0 0 0 0,-1-1 0 0 0,0 1 0 0 0,0 0 0 0 0,1 0 0 0 0,-1 0 0 0 0,0 0 1 0 0,0 0-2 0 0,1 0 1 0 0,0 0 0 0 0,0 0 0 0 0,0 1 0 0 0,0-1 0 0 0,0 0 0 0 0,0 0 0 0 0,0 0 1 0 0,0 0-1 0 0,0 0 0 0 0,0 0 0 0 0,-1 0 0 0 0,1 0 0 0 0,0 0 0 0 0,0 0 0 0 0,0 0 1 0 0,0 0-1 0 0,0 0 0 0 0,0 0 0 0 0,0-1 0 0 0,0 1 0 0 0,0 0 0 0 0,-1 0 0 0 0,1 0 1 0 0,0 0-1 0 0,0 0 0 0 0,0 0 0 0 0,0 0 0 0 0,0 0 0 0 0,0 0 0 0 0,0 0 0 0 0,0 0 0 0 0,0 0 1 0 0,0 0-1 0 0,0 0 0 0 0,0 0 0 0 0,0-1 0 0 0,0 1 0 0 0,0 0 0 0 0,-1 0 0 0 0,1 0 1 0 0,0 0-1 0 0,0 0 0 0 0,0 0 0 0 0,0 0 0 0 0,0 0 0 0 0,0 0 0 0 0,0-1 0 0 0,0 1 1 0 0,0 0-1 0 0,0 0 0 0 0,0 0 0 0 0,0 0 0 0 0,0 0 0 0 0,0 0 0 0 0,1 0 0 0 0,-1 0 1 0 0,0 0-2 0 0,0-12 32 0 0,0 12-31 0 0,0 0 0 0 0,0 0 0 0 0,0 0 0 0 0,0 0 0 0 0,0 0 0 0 0,0 0 0 0 0,0-1 1 0 0,0 1-1 0 0,0 0 0 0 0,0 0 0 0 0,0 0 0 0 0,0 0 0 0 0,0 0 0 0 0,0 0 0 0 0,0 0 1 0 0,0 0-1 0 0,0 0 0 0 0,0-1 0 0 0,0 1 0 0 0,0 0 0 0 0,0 0 0 0 0,0 0 0 0 0,0 0 1 0 0,0 0-1 0 0,-1 0 0 0 0,1 0 0 0 0,0 0 0 0 0,0 0 0 0 0,0 0 0 0 0,0 0 0 0 0,0 0 0 0 0,0-1 1 0 0,0 1-1 0 0,0 0 0 0 0,0 0 0 0 0,0 0 0 0 0,0 0 0 0 0,0 0 0 0 0,-1 0 0 0 0,1 0 1 0 0,0 0-1 0 0,0 0 0 0 0,0 0 0 0 0,0 0 0 0 0,0 0 0 0 0,0 0 0 0 0,0 0 0 0 0,0 0 1 0 0,0 0-1 0 0,-1 0 0 0 0,1 0 0 0 0,0 0 0 0 0,0 0 0 0 0,0 0 0 0 0,0 0 0 0 0,0 0 1 0 0,0 0-2 0 0,-31 0 26 0 0,30 0-23 0 0,0 0 0 0 0,1 0 0 0 0,-1 0-1 0 0,0 0 1 0 0,0 0 0 0 0,1 0 0 0 0,-1 0-1 0 0,0 0 1 0 0,1 1 0 0 0,-1-1 0 0 0,0 0 0 0 0,1 0-1 0 0,-1 1 1 0 0,1-1 0 0 0,-1 0 0 0 0,0 1 0 0 0,1-1-1 0 0,-1 0 1 0 0,1 1 0 0 0,-1-1 0 0 0,1 1-1 0 0,-1-1 1 0 0,1 1 0 0 0,-1-1 0 0 0,1 1 0 0 0,0-1-1 0 0,-1 1-2 0 0,-5 5 60 0 0,-8-3 51 0 0,11-4-96 0 0,3 1-15 0 0,0 0 1 0 0,0 0-1 0 0,0 0 1 0 0,0 0-1 0 0,-1 0 1 0 0,1 0-1 0 0,0 0 1 0 0,0 0-1 0 0,0 0 1 0 0,0 0-1 0 0,0 0 1 0 0,0 0-1 0 0,0 0 1 0 0,-1 0-1 0 0,1 0 1 0 0,0 0-1 0 0,0 0 1 0 0,0 0-1 0 0,0 0 1 0 0,0 0 0 0 0,0 0-1 0 0,0 0 1 0 0,-1 0-1 0 0,1 0 1 0 0,0 0-1 0 0,0 0 1 0 0,0 0-1 0 0,0 0 1 0 0,0 0-1 0 0,0 0 1 0 0,0 0-1 0 0,-1 0 1 0 0,1 0-1 0 0,0 0 1 0 0,0 0-1 0 0,0 1 1 0 0,0-1-1 0 0,0 0 1 0 0,0 0-1 0 0,0 0 0 0 0,-10 17 29 0 0,0-4-21 0 0,3-6 37 0 0,-22 22-24 0 0,26-24 22 0 0,3 0-34 0 0,1-3-9 0 0,-1 1 0 0 0,0-1 0 0 0,0 1 1 0 0,0-1-1 0 0,-1 1 0 0 0,1-1 0 0 0,-1 1 0 0 0,1-1 1 0 0,-2 3-1 0 0,-3 3 0 0 0,4-6 0 0 0,0-1 0 0 0,0 1 0 0 0,0-1 0 0 0,0 1 0 0 0,1 0 0 0 0,-1-1 0 0 0,0 1 0 0 0,1 0 0 0 0,-1 0 0 0 0,1-1 0 0 0,0 1 0 0 0,-1 0 0 0 0,1 0 0 0 0,0 0 0 0 0,0 117 0 0 0,0-117 2 0 0,0 0 0 0 0,1 0 0 0 0,-1 0 0 0 0,0 0 0 0 0,1 0 1 0 0,-1-1-1 0 0,1 1 0 0 0,0 0 0 0 0,0 0 0 0 0,0 0 0 0 0,0-1 1 0 0,0 1-1 0 0,0 0-2 0 0,0-1 4 0 0,0 1 0 0 0,0 0 0 0 0,0-1 0 0 0,0 1 0 0 0,-1 0 0 0 0,1 0 0 0 0,0 0 0 0 0,-1-1 0 0 0,0 1 0 0 0,1 0 0 0 0,-1 0 0 0 0,0 0 0 0 0,0 0-4 0 0,0-1 4 0 0,0 0 1 0 0,0 0 0 0 0,0 0 0 0 0,1 0-1 0 0,-1-1 1 0 0,0 1 0 0 0,0 0 0 0 0,0 0-1 0 0,1 0 1 0 0,-1-1 0 0 0,1 1 0 0 0,-1 0-1 0 0,0 0 1 0 0,1-1 0 0 0,-1 1 0 0 0,1 0-1 0 0,0-1 1 0 0,-1 1 0 0 0,1 0 0 0 0,-1-1-1 0 0,1 1 1 0 0,0-1 0 0 0,0 1 0 0 0,-1-1-1 0 0,1 1 1 0 0,0-1 0 0 0,0 0 0 0 0,-1 1-1 0 0,2-1-4 0 0,-1 1 6 0 0,1-1 0 0 0,-1 1 0 0 0,0-1-1 0 0,0 1 1 0 0,0 0 0 0 0,0 0 0 0 0,0 0-1 0 0,0 0 1 0 0,0 0 0 0 0,0 0 0 0 0,0 0-1 0 0,0 0 1 0 0,0 0 0 0 0,0 0 0 0 0,0 0-6 0 0,1 5 21 0 0,-2-6-16 0 0,1 1 1 0 0,-1 0-1 0 0,0-1 0 0 0,1 1 1 0 0,-1 0-1 0 0,0-1 0 0 0,1 1 1 0 0,-1 0-1 0 0,1-1 0 0 0,-1 1 1 0 0,1-1-1 0 0,-1 1 0 0 0,1-1 0 0 0,-1 1 1 0 0,1-1-1 0 0,0 1 0 0 0,-1-1 1 0 0,1 0-1 0 0,0 1 0 0 0,-1-1 1 0 0,1 0-1 0 0,0 1-5 0 0,4 1 22 0 0,4 3 16 0 0,-7-3-32 0 0,-1-1 1 0 0,1 0 0 0 0,-1-1 0 0 0,1 1 0 0 0,-1 0-1 0 0,1 0 1 0 0,0-1 0 0 0,0 1 0 0 0,-1-1 0 0 0,1 1-1 0 0,0-1 1 0 0,0 0 0 0 0,-1 0 0 0 0,1 0-7 0 0,22 2 55 0 0,15-2 97 0 0,-13-4-108 0 0,-21 2-35 0 0,5-1 32 0 0,0-1 0 0 0,-1 0 0 0 0,6-3-41 0 0,1-5 12 0 0,-10 7-12 0 0,0 0 0 0 0,0 0 0 0 0,0 1-1 0 0,6-3 2 0 0,0-1-1 0 0,-2 1-8 0 0,0 0-75 0 0,1 1-195 0 0,-2 1 79 0 0,-3 1 65 0 0,8-7-138 0 0,-7 4 128 0 0,-6 6 116 0 0,19-19-578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5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273 103 7688 0 0,'0'0'166'0'0,"0"0"29"0"0,0 0 14 0 0,0-3-25 0 0,-1-4-145 0 0,-5 2-33 0 0,-1 0-13 0 0,4-2 29 0 0,3 3 57 0 0,0 4-79 0 0,0-2 165 0 0,-3-2 187 0 0,2 3-359 0 0,0 0 63 0 0,-1-1 53 0 0,0 0 43 0 0,-1-1 95 0 0,-7-7 562 0 0,6 6-497 0 0,1 1-95 0 0,1 1-88 0 0,-1-1 415 0 0,0 0-52 0 0,-9-6-72 0 0,4 5-174 0 0,0 3 35 0 0,7 1-274 0 0,1 0 0 0 0,0 0 0 0 0,0 0 0 0 0,0 0 0 0 0,0 0 0 0 0,0 0 1 0 0,0 0-1 0 0,0 0 0 0 0,0 0 0 0 0,0 0 0 0 0,0 0 0 0 0,-1 0 0 0 0,1 0 0 0 0,0 0 0 0 0,0 0 0 0 0,0 0 0 0 0,0 0 1 0 0,0 0-1 0 0,0 0 0 0 0,0 0 0 0 0,0 0 0 0 0,0 0 0 0 0,-1 0 0 0 0,1 0 0 0 0,0 0 0 0 0,0 0 0 0 0,0 0 0 0 0,0 0 0 0 0,0 0 1 0 0,0-1-1 0 0,0 1 0 0 0,0 0 0 0 0,0 0 0 0 0,0 0 0 0 0,0 0 0 0 0,0 0 0 0 0,0 0 0 0 0,0 0 0 0 0,0 0 0 0 0,0 0 1 0 0,0 0-1 0 0,0 0 0 0 0,-1-1 0 0 0,1 1 0 0 0,0 0 0 0 0,0 0 0 0 0,0 0 0 0 0,0 0 0 0 0,0 0 0 0 0,0 0 0 0 0,1 0 0 0 0,-1 0 1 0 0,0 0-1 0 0,0-1 0 0 0,0 1 0 0 0,0 0 0 0 0,0 0-7 0 0,0 0 17 0 0,0-1 0 0 0,0 0 0 0 0,0 1 0 0 0,0-1 0 0 0,-1 1 0 0 0,1-1 0 0 0,0 1 1 0 0,0-1-1 0 0,0 1 0 0 0,0-1 0 0 0,-1 1 0 0 0,1-1 0 0 0,0 1 0 0 0,0 0 0 0 0,-1-1 0 0 0,1 1 0 0 0,0-1 0 0 0,-1 1 0 0 0,1 0 1 0 0,-1-1-18 0 0,-10-3 400 0 0,-24 3 470 0 0,15 2-429 0 0,9-1-338 0 0,-7 0-2 0 0,13 3-27 0 0,-10 8-14 0 0,1-5-48 0 0,9 5-12 0 0,0-9 0 0 0,2-1 0 0 0,-7 16 0 0 0,-1 5-6 0 0,10-21 7 0 0,1-1-1 0 0,-1 1 1 0 0,1 0-1 0 0,-1 0 0 0 0,1-1 1 0 0,0 1-1 0 0,-1 0 1 0 0,1-1-1 0 0,0 1 0 0 0,0 0 1 0 0,-1 0-1 0 0,1 0 0 0 0,0-1 1 0 0,0 1-1 0 0,0 0 1 0 0,0 0-1 0 0,0 0 0 0 0,0 0 1 0 0,0-1-1 0 0,0 2 0 0 0,2 27-74 0 0,-2-27 72 0 0,0-1 1 0 0,0 1 0 0 0,0-1 0 0 0,1 1 0 0 0,-1 0 0 0 0,0-1 0 0 0,0 1 0 0 0,1-1 0 0 0,-1 1 0 0 0,1-1 1 0 0,13 16-43 0 0,-8-11 35 0 0,-1-1 3 0 0,11 11-44 0 0,-9-9 26 0 0,-4-4 15 0 0,0-1 1 0 0,0 0-1 0 0,0 0 0 0 0,1 0 1 0 0,-1 0-1 0 0,1 0 8 0 0,-1-1-1 0 0,-1 0 1 0 0,0 0-1 0 0,0 0 1 0 0,-1 0-1 0 0,1 0 1 0 0,0 0-1 0 0,0 1 0 0 0,0-1 1 0 0,-1 1-1 0 0,1-1 1 0 0,-1 1-1 0 0,1 0 1 0 0,0 0 0 0 0,3 10 0 0 0,-5-10 0 0 0,0-1 0 0 0,1 0 0 0 0,-1 0 0 0 0,1 0 0 0 0,-1 0 0 0 0,1 1 0 0 0,0-1 0 0 0,-1 0 0 0 0,1 0 0 0 0,0 0 0 0 0,0 0 0 0 0,0 0 0 0 0,0 0 0 0 0,0-1 0 0 0,0 1 0 0 0,0 0 0 0 0,0 0 0 0 0,1 0 0 0 0,49 21 0 0 0,-39-15 1 0 0,1 1 38 0 0,13 6 73 0 0,-12-8-46 0 0,-8 5-52 0 0,2-8-13 0 0,-8-3-1 0 0,0 0 0 0 0,0 0 0 0 0,0 0 0 0 0,0 0-1 0 0,1 0 1 0 0,-1 0 0 0 0,0 0 0 0 0,0 1 0 0 0,0-1 0 0 0,1 0 0 0 0,-1 0-1 0 0,0 0 1 0 0,0 0 0 0 0,0 0 0 0 0,0 0 0 0 0,1 0 0 0 0,-1 0 0 0 0,0 0-1 0 0,0 1 1 0 0,0-1 0 0 0,0 0 0 0 0,0 0 0 0 0,1 0 0 0 0,-1 0-1 0 0,0 0 1 0 0,0 1 0 0 0,0-1 0 0 0,0 0 0 0 0,0 0 0 0 0,0 0 0 0 0,0 1-1 0 0,0-1 1 0 0,0 0 0 0 0,0 0 0 0 0,0 0 0 0 0,0 0 0 0 0,0 1 0 0 0,2 9 23 0 0,-2 9 32 0 0,0-19-52 0 0,0 1-1 0 0,0-1 0 0 0,0 1 1 0 0,0 0-1 0 0,0-1 0 0 0,1 1 1 0 0,-2-1-1 0 0,1 1 0 0 0,0-1 1 0 0,0 1-1 0 0,0-1 1 0 0,0 1-1 0 0,0-1 0 0 0,0 1 1 0 0,0-1-1 0 0,-1 1 0 0 0,1-1 1 0 0,0 1-1 0 0,0-1 0 0 0,-1 1 1 0 0,1-1-1 0 0,0 1 1 0 0,-1-1-1 0 0,1 0 0 0 0,-1 1 1 0 0,1-1-1 0 0,0 0 0 0 0,-1 1 1 0 0,1-1-1 0 0,-1 0 0 0 0,1 1 1 0 0,-1-1-3 0 0,-6 5 42 0 0,2 2-1 0 0,5-7-38 0 0,0 1-1 0 0,-1-1 0 0 0,1 1 1 0 0,0-1-1 0 0,-1 1 0 0 0,1-1 1 0 0,0 0-1 0 0,-1 1 0 0 0,1-1 1 0 0,-1 1-1 0 0,1-1 1 0 0,0 0-1 0 0,-1 1 0 0 0,1-1 1 0 0,-1 0-1 0 0,1 0 0 0 0,-1 1 1 0 0,1-1-1 0 0,-1 0 0 0 0,1 0 1 0 0,-1 0-1 0 0,1 0 1 0 0,-1 0-1 0 0,1 0 0 0 0,-1 0 1 0 0,1 1-1 0 0,-1-1 0 0 0,0-1 1 0 0,1 1-1 0 0,-1 0 0 0 0,1 0 1 0 0,-1 0-3 0 0,0 0 0 0 0,0 0 1 0 0,1 0-1 0 0,-1 0 1 0 0,0 0-1 0 0,0 0 1 0 0,1 0-1 0 0,-1 0 0 0 0,0 0 1 0 0,1 1-1 0 0,-1-1 1 0 0,0 0-1 0 0,0 0 1 0 0,1 1-1 0 0,-1-1 1 0 0,0 0-1 0 0,1 1 0 0 0,-1-1 1 0 0,1 1-1 0 0,-1-1 1 0 0,1 1-1 0 0,-1-1 1 0 0,1 1-1 0 0,-1-1 1 0 0,1 1-1 0 0,-1 0 0 0 0,1-1 0 0 0,-1 1 0 0 0,1 0 0 0 0,0-1 0 0 0,-1 1 0 0 0,1 0 0 0 0,-1-1 0 0 0,1 1 0 0 0,-1-1 0 0 0,0 1 0 0 0,1-1 0 0 0,-1 0 0 0 0,1 1 0 0 0,-1-1 0 0 0,0 0 0 0 0,1 1 0 0 0,-1-1 0 0 0,0 0 0 0 0,1 1 0 0 0,-1-1 0 0 0,0 0 0 0 0,0 0 0 0 0,1 0 0 0 0,-1 0 0 0 0,0 0 0 0 0,0 0 0 0 0,1 0 0 0 0,-1 0 0 0 0,-58 0 2 0 0,33 0 49 0 0,13-2-64 0 0,3-3-89 0 0,-4-2-111 0 0,10 6 120 0 0,1 1 36 0 0,-8 0-14 0 0,5 0 24 0 0,1 0-47 0 0,1-1-7 0 0,1 1-41 0 0,0-1-13 0 0,-1 1-37 0 0,1-1-42 0 0,0-1-47 0 0,1 1-29 0 0,0 0-52 0 0,0-1-45 0 0,0 0-39 0 0,-2-1-543 0 0,-1 1-91 0 0,-2 0-746 0 0,-3 1-1028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5.6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 11072 0 0,'0'0'324'0'0,"0"0"-3"0"0,0 0-238 0 0,-2 0-49 0 0,-5 0-6 0 0,2 0 28 0 0,3 0 59 0 0,1 0 136 0 0,1 0 235 0 0,0 0 24 0 0,0 0-215 0 0,0 0-132 0 0,0 0-45 0 0,0 0-1 0 0,0 0 19 0 0,0 0-21 0 0,3 0-22 0 0,-1 0-93 0 0,0 0-31 0 0,0 0-28 0 0,-1 1-40 0 0,0-1-22 0 0,1 0-41 0 0,-1 1-45 0 0,0 0-53 0 0,-1 0-55 0 0,1 0-51 0 0,-1 0-47 0 0,1 0-40 0 0,-1 1-135 0 0,0 0-40 0 0,0 0-164 0 0,0 2-439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6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325 103 5960 0 0,'0'0'132'0'0,"0"0"17"0"0,3 0 12 0 0,-2 0-151 0 0,-1 0 0 0 0,1 0-1 0 0,0 0 1 0 0,0 0-1 0 0,-1 0 1 0 0,1 0 0 0 0,0 0-1 0 0,0 0 1 0 0,-1-1-1 0 0,1 1 1 0 0,0 0 0 0 0,-1 0-1 0 0,1-1 1 0 0,0 1-1 0 0,-1-1-9 0 0,3-4 38 0 0,0-1 50 0 0,1 4 68 0 0,3 1 182 0 0,-7 1-338 0 0,0 0 12 0 0,1 0-1 0 0,-1 0 1 0 0,0 0-1 0 0,0 0 1 0 0,0 0-1 0 0,0 0 0 0 0,0 0 1 0 0,0 0-1 0 0,0 0 1 0 0,0 0-1 0 0,0 0 0 0 0,1 0 1 0 0,-1 0-1 0 0,0 0 1 0 0,0 0-1 0 0,0 0 0 0 0,0 0 1 0 0,0 0-1 0 0,0 0 1 0 0,0 0-1 0 0,0 0 1 0 0,0 0-1 0 0,0 0 0 0 0,1 0 1 0 0,-1 0-1 0 0,0 0 1 0 0,0 0-1 0 0,0 0 0 0 0,0 0 1 0 0,0 0-1 0 0,0 0 1 0 0,0 0-1 0 0,0 0 1 0 0,0-1-1 0 0,0 1 0 0 0,0 0 1 0 0,0 0-1 0 0,0 0 1 0 0,0 0-1 0 0,0 0 0 0 0,0 0 1 0 0,0 0-1 0 0,0 0 1 0 0,0 0-1 0 0,0 0 1 0 0,0-1-1 0 0,0 1 0 0 0,0 0 1 0 0,0 0-1 0 0,0 0 1 0 0,0 0-1 0 0,0 0 0 0 0,0 0 1 0 0,0 0-1 0 0,0 0 1 0 0,0 0-1 0 0,0-1-11 0 0,0-1 236 0 0,0 1-96 0 0,1-1-78 0 0,-1 1-36 0 0,2-3-27 0 0,-1 3 47 0 0,0 0 87 0 0,0 1-21 0 0,0-1 37 0 0,0 1 19 0 0,0 0 37 0 0,0 0 42 0 0,0-1 43 0 0,1 1 48 0 0,-1 0 52 0 0,1 0 56 0 0,-1 0 58 0 0,-1-3-172 0 0,0 2-318 0 0,0 0 39 0 0,0-2 146 0 0,0-1 129 0 0,0-6 547 0 0,0 7-633 0 0,0 1-118 0 0,0 0-68 0 0,0 1-84 0 0,0 0-99 0 0,0 1 132 0 0,0 0 0 0 0,0 0 1 0 0,0 0-1 0 0,0 0 0 0 0,0-1 1 0 0,0 1-1 0 0,0 0 0 0 0,0 0 1 0 0,1 0-1 0 0,-1 0 1 0 0,0 0-1 0 0,0 0 0 0 0,-1 0 1 0 0,1 0-1 0 0,0 0 0 0 0,0-1 1 0 0,0 1-1 0 0,0 0 0 0 0,0 0 1 0 0,0 0-1 0 0,0 0 0 0 0,0 0 1 0 0,0 0-1 0 0,0 0 0 0 0,0 0 1 0 0,0 0-1 0 0,0 0 1 0 0,0-1-1 0 0,0 1 0 0 0,0 0 1 0 0,0 0-1 0 0,0 0 0 0 0,0 0 1 0 0,-1 0-1 0 0,1 0 0 0 0,0 0 1 0 0,0 0-1 0 0,0 0 0 0 0,0 0 1 0 0,0 0-1 0 0,0 0 1 0 0,0 0-1 0 0,0 0 0 0 0,0 0 1 0 0,0 0-1 0 0,-1 0 0 0 0,1 0 1 0 0,0 0-1 0 0,0 0 0 0 0,0 0 1 0 0,0 0-1 0 0,0 0 0 0 0,0 0 1 0 0,0 0-1 0 0,0 0 1 0 0,0 0-1 0 0,-1 0-5 0 0,-2 0 110 0 0,1 0-62 0 0,0 1 0 0 0,0-1 0 0 0,0 0 0 0 0,0 0 0 0 0,0 0 0 0 0,0-1 0 0 0,0 1 0 0 0,0 0 1 0 0,0-1-1 0 0,0 0 0 0 0,-1 0-48 0 0,-2-6 205 0 0,5 7-194 0 0,0-1 0 0 0,-1 1 1 0 0,1-1-1 0 0,0 1 0 0 0,0-1 0 0 0,-1 1 1 0 0,1 0-1 0 0,0-1 0 0 0,-1 1 0 0 0,1-1 1 0 0,-1 1-1 0 0,1 0 0 0 0,-1-1 0 0 0,1 1 1 0 0,-1 0-1 0 0,1 0 0 0 0,0-1 0 0 0,-1 1 1 0 0,0 0-1 0 0,1 0 0 0 0,-1 0 0 0 0,1 0 1 0 0,-1 0-1 0 0,1 0 0 0 0,-1 0 0 0 0,1-1 1 0 0,-1 2-1 0 0,1-1 0 0 0,-1 0 0 0 0,1 0 1 0 0,-1 0-1 0 0,0 0-11 0 0,-13 0 235 0 0,8-3-3 0 0,5 2-206 0 0,-1 0 0 0 0,0-1 0 0 0,1 1 0 0 0,-1 0 0 0 0,0 0 0 0 0,0 0 0 0 0,1 0 0 0 0,-1 0 0 0 0,0 1 0 0 0,0-1 0 0 0,0 1 0 0 0,0-1 0 0 0,-1 1-26 0 0,-33-2 303 0 0,33 2-280 0 0,-11 0 101 0 0,8 3-59 0 0,-1 3-61 0 0,5-5 5 0 0,0 0 0 0 0,-1 0 0 0 0,1 0 0 0 0,0 0 0 0 0,0-1 0 0 0,-1 1 0 0 0,1 0 0 0 0,0-1 0 0 0,-1 0 0 0 0,0 0-9 0 0,-12 1 12 0 0,13-1-12 0 0,0 0 0 0 0,0 0 0 0 0,0 1 0 0 0,1-1 0 0 0,-1 1 0 0 0,0-1 0 0 0,1 1 0 0 0,-1-1 0 0 0,0 1 0 0 0,1 0 0 0 0,-1 0 0 0 0,0 0 0 0 0,1 0 0 0 0,-1 0 1 0 0,-6 4-1 0 0,-44 18 0 0 0,45-20 0 0 0,3-1 0 0 0,0 0 0 0 0,0-1 0 0 0,1 1 0 0 0,-1 1 0 0 0,1-1 0 0 0,-1 0 0 0 0,1 1 0 0 0,0 0 0 0 0,-1 0 0 0 0,-1 2 0 0 0,4 1 0 0 0,-1-2 0 0 0,-15 6 0 0 0,16-9 0 0 0,0 0 0 0 0,-1-1 0 0 0,1 1 0 0 0,0 0 0 0 0,0 0 0 0 0,0 0 0 0 0,0 0 0 0 0,0 1 0 0 0,0-1 0 0 0,0 0 0 0 0,0 0 0 0 0,0 1 0 0 0,-2 13 7 0 0,3 10-72 0 0,0-14 51 0 0,0-9 14 0 0,0 0 0 0 0,0-1 0 0 0,0 1 0 0 0,0-1 0 0 0,1 1 0 0 0,-1-1 0 0 0,0 1 0 0 0,1-1 0 0 0,-1 1 0 0 0,1 0 0 0 0,13 23-5 0 0,0 1-44 0 0,-9-15 35 0 0,-4-9 11 0 0,-1-1 1 0 0,1 0-1 0 0,-1 0 0 0 0,1 0 0 0 0,-1 1 0 0 0,1-1 1 0 0,-1 0-1 0 0,1 0 0 0 0,0 0 0 0 0,0 0 1 0 0,0 0-1 0 0,-1 0 0 0 0,1 0 0 0 0,0 0 0 0 0,0-1 1 0 0,0 1-1 0 0,0 0 0 0 0,1 0 3 0 0,13 5-21 0 0,-7 8-22 0 0,9-2 33 0 0,12 10 10 0 0,-24-17-7 0 0,0-1 1 0 0,1 1-1 0 0,-1-1 1 0 0,1 0 0 0 0,1-1 6 0 0,-1 1-7 0 0,0 0 1 0 0,-1 0-1 0 0,1 0 1 0 0,-1 1 0 0 0,1 0 6 0 0,0 0 0 0 0,1 0 0 0 0,-1 0 0 0 0,1-1 0 0 0,0 0 0 0 0,3 1 0 0 0,-4-2-2 0 0,1 1 0 0 0,-1-1-1 0 0,0 1 1 0 0,-1 0 0 0 0,1 1 2 0 0,3 9-43 0 0,5-8 33 0 0,20 22 24 0 0,-29-25 2 0 0,-4-3-11 0 0,0 1 0 0 0,0-1 1 0 0,-1 0-1 0 0,1 0 0 0 0,0 1 1 0 0,-1-1-1 0 0,1 1 0 0 0,-1-1 1 0 0,1 1-1 0 0,0-1 0 0 0,-1 1 1 0 0,1-1-1 0 0,-1 1 0 0 0,1-1 1 0 0,-1 1-1 0 0,0 0 0 0 0,1-1 1 0 0,-1 1-1 0 0,0 0 0 0 0,1-1 1 0 0,-1 1-1 0 0,0 0-5 0 0,3 4 21 0 0,-2-3-15 0 0,0-1 0 0 0,0 1 0 0 0,0-1 0 0 0,0 1 0 0 0,0-1 0 0 0,0 1 0 0 0,1-1 0 0 0,-1 0 0 0 0,0 0 0 0 0,1 1-6 0 0,0-2 2 0 0,-1 1 0 0 0,0 0 1 0 0,0 0-1 0 0,0 1 0 0 0,0-1 0 0 0,0 0 0 0 0,0 0 0 0 0,0 0 0 0 0,0 1 0 0 0,0-1 0 0 0,0 1-2 0 0,0 2-8 0 0,0 0-1 0 0,0 0 0 0 0,0 0 0 0 0,0 1 0 0 0,-1-1 0 0 0,0 0 1 0 0,0 0-1 0 0,0 2 9 0 0,0 36-7 0 0,0-36 21 0 0,-3 0 80 0 0,-11 5-2 0 0,0-5-10 0 0,8 5-4 0 0,-8-5-5 0 0,0 5-1 0 0,8-8 0 0 0,5-3-65 0 0,-1 0-1 0 0,0 1 0 0 0,1-1 0 0 0,-1 0 0 0 0,1 1 0 0 0,-1-1 0 0 0,1 1 1 0 0,-1 0-1 0 0,1 0 0 0 0,-1-1 0 0 0,1 2-6 0 0,-15 5 18 0 0,3-5 11 0 0,1 0 0 0 0,-1-1 0 0 0,0-1 0 0 0,0 0 0 0 0,-8-1-29 0 0,-10 0 1 0 0,16-2-15 0 0,4-3-45 0 0,3 1-12 0 0,-7-1-106 0 0,11-1 53 0 0,-2 1-37 0 0,-4 5 16 0 0,7 1-10 0 0,1 0 68 0 0,-1-1 42 0 0,-2-1 17 0 0,4 1-22 0 0,0 0-39 0 0,1-1-50 0 0,-1 0-61 0 0,1 0-73 0 0,0-1-83 0 0,-1 0-94 0 0,1 0-105 0 0,0 2 206 0 0,0 0-48 0 0,0 0-43 0 0,0-1-37 0 0,0 1-138 0 0,0-1-36 0 0,0-4-1433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6.9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0 223 6160 0 0,'0'0'133'0'0,"0"0"23"0"0,3 0 13 0 0,19 0-34 0 0,4 0-88 0 0,-15 0-37 0 0,-2 2 28 0 0,2 3 40 0 0,4 2 89 0 0,-15-7-146 0 0,1 1 0 0 0,0-1 0 0 0,-1 0 0 0 0,1 0 0 0 0,0 1 0 0 0,-1-1 0 0 0,1 0 0 0 0,0 0 0 0 0,0 0 0 0 0,-1 1 0 0 0,1-1 0 0 0,0 0 0 0 0,0 0 0 0 0,-1 0 0 0 0,1 0-21 0 0,7 0 69 0 0,2 0 58 0 0,1 0 49 0 0,0 0 40 0 0,12 0 246 0 0,28 0 717 0 0,-39-2-956 0 0,1-5 10 0 0,1 0-16 0 0,-2 6-23 0 0,2 0 15 0 0,-2-1-56 0 0,2-2-29 0 0,5-1-12 0 0,-13 2-78 0 0,-2 2 8 0 0,0 0-1 0 0,0-1 1 0 0,0 0 0 0 0,0 0 0 0 0,-1 0 0 0 0,1 0 0 0 0,-1 0 0 0 0,1-1 0 0 0,-1 0-42 0 0,10-9 100 0 0,-9 7-89 0 0,10-9 53 0 0,-8 11-11 0 0,-5 3-51 0 0,0 0 0 0 0,-1 0-1 0 0,1 0 1 0 0,0 0 0 0 0,0 0 0 0 0,-1 0-1 0 0,1 0 1 0 0,0 0 0 0 0,-1 0 0 0 0,1-1 0 0 0,0 1-1 0 0,-1 0 1 0 0,1-1 0 0 0,0 1 0 0 0,-1 0-2 0 0,1-1 5 0 0,-1 0 0 0 0,1 1 1 0 0,-1-1-1 0 0,0 0 0 0 0,0 1 1 0 0,1-1-1 0 0,-1 0 0 0 0,0 0 1 0 0,0 1-1 0 0,0-1 0 0 0,0 0 1 0 0,0 0-1 0 0,0 1 0 0 0,0-1 1 0 0,0 0-6 0 0,3-11 134 0 0,5 2-31 0 0,-7 10-97 0 0,0-1 1 0 0,0 0-1 0 0,-1 1 1 0 0,1-1-1 0 0,0 0 1 0 0,-1 1-1 0 0,1-1 0 0 0,-1 0 1 0 0,1 0-1 0 0,-1 1 1 0 0,1-1-1 0 0,-1 0 0 0 0,0-1-6 0 0,0-6 71 0 0,-5-5 42 0 0,-6-1-25 0 0,8 8 0 0 0,3-5 4 0 0,-3 5 17 0 0,1 4-98 0 0,-2-2 34 0 0,-13-13 197 0 0,12 12-171 0 0,-1 2 104 0 0,-5 3 17 0 0,5-3 7 0 0,-5-8-11 0 0,5 8-50 0 0,3 3-95 0 0,1 0-26 0 0,0-1 1 0 0,0 1-1 0 0,0 0 0 0 0,0 0 1 0 0,0 0-1 0 0,0 1 0 0 0,0-1 1 0 0,0 0-1 0 0,0 1 0 0 0,0 0 1 0 0,-1 0-18 0 0,-2 6 76 0 0,5-6-73 0 0,-1-1 1 0 0,1 0 0 0 0,0 1-1 0 0,0-1 1 0 0,-1 1 0 0 0,1-1 0 0 0,0 0-1 0 0,0 1 1 0 0,-1-1 0 0 0,1 0-1 0 0,0 1 1 0 0,-1-1 0 0 0,1 0-1 0 0,-1 0 1 0 0,1 1 0 0 0,0-1 0 0 0,-1 0-1 0 0,1 0 1 0 0,-1 1 0 0 0,1-1-1 0 0,0 0 1 0 0,-1 0 0 0 0,1 0-1 0 0,-1 0 1 0 0,1 0 0 0 0,-1 0-1 0 0,1 0 1 0 0,-1 0 0 0 0,1 0 0 0 0,-1 0-1 0 0,1 0-3 0 0,-6 3 74 0 0,4-1-61 0 0,0-1 0 0 0,0 1 0 0 0,0-1 0 0 0,-1 0 0 0 0,1 1 0 0 0,0-1 0 0 0,-2 0-13 0 0,-8 5 41 0 0,-5 8-29 0 0,0 0-2 0 0,11-11 3 0 0,6-3-11 0 0,-1 0 1 0 0,0 1-1 0 0,1-1 0 0 0,-1 0 0 0 0,0 1 0 0 0,1-1 1 0 0,-1 0-1 0 0,0 1 0 0 0,1-1 0 0 0,-1 1 1 0 0,1-1-1 0 0,-1 1 0 0 0,1 0 0 0 0,-1-1 1 0 0,1 1-1 0 0,-1-1 0 0 0,1 1 0 0 0,0 0 0 0 0,-1-1 1 0 0,1 1-1 0 0,0 0 0 0 0,-1 0-2 0 0,-1 4 8 0 0,-1 1 17 0 0,0 1-1 0 0,-1 0 0 0 0,1-1 0 0 0,-1 1 1 0 0,-1-1-1 0 0,1 0 0 0 0,-1 0-24 0 0,0 0 21 0 0,0 0 1 0 0,1 0-1 0 0,0 1 0 0 0,0-1 0 0 0,1 1 1 0 0,-1 0-22 0 0,1-1 32 0 0,3-4-23 0 0,-1-1 0 0 0,1 1 0 0 0,-1-1 0 0 0,1 1 0 0 0,0 0 0 0 0,0-1 0 0 0,-1 1 0 0 0,1-1 0 0 0,0 1 0 0 0,1 0-9 0 0,-1-1 16 0 0,0 1 0 0 0,0-1-1 0 0,-1 1 1 0 0,1-1 0 0 0,0 1 0 0 0,0-1 0 0 0,-1 1 0 0 0,1-1-1 0 0,-1 1 1 0 0,1 0-16 0 0,-5 6 81 0 0,4-7-61 0 0,0 1 0 0 0,0-1 0 0 0,0 1-1 0 0,0-1 1 0 0,0 1 0 0 0,0-1 0 0 0,1 1 0 0 0,-1 0-1 0 0,1-1 1 0 0,-1 1 0 0 0,1 0 0 0 0,-1 0 0 0 0,1-1-1 0 0,0 1 1 0 0,0 0 0 0 0,0 0 0 0 0,0 0-1 0 0,0-1 1 0 0,1 1 0 0 0,-1 0 0 0 0,0 0 0 0 0,1-1-1 0 0,-1 1 1 0 0,1 1-20 0 0,5 5 29 0 0,-5-6-28 0 0,0-1 0 0 0,0 1 0 0 0,0-1 0 0 0,-1 1 0 0 0,1 0 1 0 0,0-1-1 0 0,-1 1 0 0 0,1 0 0 0 0,-1 0 0 0 0,1-1 0 0 0,-1 1 0 0 0,0 0 0 0 0,0 0 0 0 0,1 0-1 0 0,-1 0 4 0 0,0-1 0 0 0,0 1 0 0 0,0 0-1 0 0,1 0 1 0 0,-1 0 0 0 0,1-1 0 0 0,-1 1-1 0 0,1 0 1 0 0,0-1 0 0 0,-1 1 0 0 0,1-1 0 0 0,0 1-1 0 0,0 0 1 0 0,0-1-4 0 0,5 8 1 0 0,-1 5-1 0 0,7-8 0 0 0,-5 6 0 0 0,-7-11 0 0 0,1 0 0 0 0,-1 0 0 0 0,1 0 0 0 0,-1 0 0 0 0,1 0 0 0 0,-1 1 0 0 0,1-1 0 0 0,0 0 0 0 0,0-1 0 0 0,0 1 0 0 0,-1 0 0 0 0,1 0 0 0 0,0 0 0 0 0,0 0 0 0 0,0-1 0 0 0,1 1 0 0 0,19 9-32 0 0,13 7-106 0 0,-18-7 102 0 0,1-1 8 0 0,13-3 58 0 0,2-4-18 0 0,-9-2-73 0 0,-9 0-29 0 0,-9 0-22 0 0,7 0 51 0 0,-9 0-11 0 0,1 0-71 0 0,-1 0-18 0 0,-1 0-60 0 0,1 0-69 0 0,-1 0-81 0 0,0 0 27 0 0,0 0-53 0 0,-1 0-46 0 0,1 0-42 0 0,0 0-142 0 0,0 0-40 0 0,1 0-173 0 0,0 0-463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8.8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274 563 9040 0 0,'-7'-6'115'0'0,"-5"-7"248"0"0,6 8-233 0 0,1 1-59 0 0,3 2-78 0 0,0 1-36 0 0,0 1 44 0 0,1-1 0 0 0,-1 1 0 0 0,1-1 0 0 0,-1 1 0 0 0,1 0 0 0 0,-1-1 1 0 0,1 1-1 0 0,-1 0 0 0 0,0 0 0 0 0,1 0-1 0 0,1 0 0 0 0,-11-1 26 0 0,2-2 58 0 0,3-2 62 0 0,0 0 68 0 0,1 2 317 0 0,-1 3-103 0 0,0 0-71 0 0,0 0-62 0 0,0 0-53 0 0,-5 0 97 0 0,1 0-130 0 0,-13 0 207 0 0,17 0-259 0 0,0 0 37 0 0,0 3 50 0 0,-9 8-35 0 0,2-8-36 0 0,7 0-20 0 0,-8 11-122 0 0,0 3-21 0 0,3 9 42 0 0,-1-1-50 0 0,7-16-2 0 0,4-8 0 0 0,0 1 0 0 0,0 0 0 0 0,0-1 0 0 0,0 1 0 0 0,0-1 0 0 0,1 1 0 0 0,-1 0 0 0 0,1 0 0 0 0,-1-1 0 0 0,1 1 0 0 0,-1 0 0 0 0,1 0 0 0 0,0 0 0 0 0,0-1 0 0 0,0 2 0 0 0,0 97 0 0 0,0-98 0 0 0,0 0 0 0 0,0-1 0 0 0,1 1 0 0 0,-1 0 0 0 0,1 0 0 0 0,-1 0 0 0 0,1-1 0 0 0,-1 1 0 0 0,1 0 0 0 0,0 0 0 0 0,0-1 0 0 0,0 1 0 0 0,0-1 0 0 0,0 1 0 0 0,0-1 0 0 0,0 1 0 0 0,1-1 0 0 0,-1 0 0 0 0,0 1 0 0 0,1-1 0 0 0,15 16 0 0 0,-15-15 0 0 0,0-1 0 0 0,-1 1 0 0 0,1-1 0 0 0,0 1 0 0 0,0-1 0 0 0,0 0 0 0 0,0 0 0 0 0,0 0 0 0 0,3 1 0 0 0,0-1 9 0 0,-1 0 1 0 0,1 0-1 0 0,0-1 1 0 0,0 0-1 0 0,0 0 1 0 0,3 0-10 0 0,1 0 7 0 0,57 0-7 0 0,-49-3-15 0 0,-6-3-39 0 0,-2 1 0 0 0,16-5-70 0 0,-2 0 32 0 0,-4-7-94 0 0,-1 3-51 0 0,-8 9 97 0 0,-8 4 113 0 0,-1 1 1 0 0,1-1-1 0 0,-1 0 1 0 0,1 0-1 0 0,-1 0 1 0 0,1 0-1 0 0,-1 0 1 0 0,0 0-1 0 0,0 0 1 0 0,1 0 26 0 0,0-2-48 0 0,0-1 0 0 0,-1 1 0 0 0,1 0 0 0 0,-1-1 0 0 0,0 1 0 0 0,1-2 48 0 0,13-21-199 0 0,-2 4-19 0 0,-9 9 67 0 0,-3-5 0 0 0,0 0 3 0 0,5 2-18 0 0,-5 12 129 0 0,1 1 1 0 0,-1-1-1 0 0,0 1 1 0 0,0-1 0 0 0,0 0-1 0 0,-1 0 1 0 0,1 0-1 0 0,-1 1 1 0 0,0-2 36 0 0,-3-21-183 0 0,-2 1 66 0 0,2 17 88 0 0,1 0-1 0 0,1 0 1 0 0,-1-1-1 0 0,2 1 1 0 0,-1-2 29 0 0,1 3-20 0 0,-1-1 0 0 0,0 1 0 0 0,0 0 1 0 0,-1 0-1 0 0,0 0 0 0 0,0 0 20 0 0,-3-11-29 0 0,-1-16 16 0 0,-5-3 13 0 0,7 16-8 0 0,-3-15 11 0 0,-2 8 55 0 0,4 13-4 0 0,0-1 52 0 0,-3-18 217 0 0,-5-15 286 0 0,10 39-409 0 0,2 1-52 0 0,0 0-24 0 0,2-4 1 0 0,0 3-15 0 0,-3-5 85 0 0,-5 0 20 0 0,0 3-22 0 0,6 0-26 0 0,1-2 41 0 0,0 11-16 0 0,0 3-6 0 0,0 0-14 0 0,0 0-51 0 0,0 0-22 0 0,0 0-3 0 0,0 3-16 0 0,2 26-16 0 0,4-19-48 0 0,0-1-6 0 0,1 7 29 0 0,0 5-22 0 0,-4-10-5 0 0,9 20 55 0 0,0 0 1 0 0,12 17-68 0 0,-18-36 3 0 0,-2-3 3 0 0,-1-1 1 0 0,0 1 0 0 0,0-1 0 0 0,-1 1-1 0 0,0 0 1 0 0,-1 2-7 0 0,1 1 26 0 0,1 0 0 0 0,0-1 0 0 0,1 1 0 0 0,0 1-26 0 0,4 7 63 0 0,18 42 162 0 0,-23-56-193 0 0,0 0 0 0 0,-1 0 0 0 0,0 1 0 0 0,1 2-32 0 0,-2 0 33 0 0,1 0 1 0 0,-1 0 0 0 0,-1 0-1 0 0,0 3-33 0 0,1-3 35 0 0,-1 0-1 0 0,1 0 1 0 0,1-1 0 0 0,0 1-1 0 0,1 3-34 0 0,-1-4 35 0 0,0-1-1 0 0,0 1 1 0 0,-1 0-1 0 0,0 0 1 0 0,-1 2-35 0 0,0 36 199 0 0,0 31 226 0 0,0-46-274 0 0,0-27-128 0 0,0 0 0 0 0,0 1-1 0 0,-1-1 1 0 0,0 0-1 0 0,0 0 1 0 0,0 0-1 0 0,0 0 1 0 0,-1 0-1 0 0,1 0 1 0 0,-1 0-1 0 0,-2 2-22 0 0,3-4 12 0 0,1-1 0 0 0,-1 1-1 0 0,1-1 1 0 0,0 1-1 0 0,-1-1 1 0 0,1 1-1 0 0,0-1 1 0 0,0 1 0 0 0,0-1-1 0 0,0 1-11 0 0,0 0 10 0 0,0-1 0 0 0,0 1 0 0 0,0-1 0 0 0,0 1 0 0 0,0 0 0 0 0,-1-1-1 0 0,1 1 1 0 0,0-1 0 0 0,-1 1 0 0 0,0-1-10 0 0,-10 13 89 0 0,8-8-1 0 0,3 5 7 0 0,0-11-93 0 0,0 1 0 0 0,0-1 1 0 0,0 0-1 0 0,0 0 0 0 0,0 0 0 0 0,0 0 0 0 0,0 0 0 0 0,0 0 0 0 0,0 0 0 0 0,0 0 1 0 0,0 0-1 0 0,0 1 0 0 0,0-1 0 0 0,0 0 0 0 0,0 0 0 0 0,0 0 0 0 0,0 0 0 0 0,0 0 1 0 0,0 0-1 0 0,0 0 0 0 0,0 0 0 0 0,0 0 0 0 0,0 1 0 0 0,0-1 0 0 0,0 0 0 0 0,0 0 1 0 0,0 0-1 0 0,0 0 0 0 0,0 0 0 0 0,0 0 0 0 0,0 0 0 0 0,0 0 0 0 0,-1 0 1 0 0,1 0-1 0 0,0 0 0 0 0,0 0 0 0 0,0 0 0 0 0,0 0 0 0 0,0 0 0 0 0,0 0 0 0 0,0 0 1 0 0,0 0-1 0 0,0 0 0 0 0,0 0 0 0 0,-1 1 0 0 0,1-1 0 0 0,0 0 0 0 0,0 0 0 0 0,0-1 1 0 0,0 1-1 0 0,0 0 0 0 0,0 0 0 0 0,0 0 0 0 0,0 0 0 0 0,0 0 0 0 0,-1 0 0 0 0,1 0-2 0 0,-11 0 130 0 0,9 0-120 0 0,2 0-46 0 0,-1 0-33 0 0,1 0-21 0 0,0 0-33 0 0,0 0-40 0 0,0 0-44 0 0,0 0-46 0 0,0 0-46 0 0,0 0-40 0 0,0 0-38 0 0,0 0-249 0 0,0 0-61 0 0,0 0-48 0 0,0 0-36 0 0,0 0-1389 0 0,0 0-1236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9.5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9960 0 0,'0'0'222'0'0,"0"0"30"0"0,0 0 20 0 0,0 0-24 0 0,0 0-105 0 0,0 0-50 0 0,0 0 93 0 0,0 0 168 0 0,3 3 20 0 0,8 8-6 0 0,-8-5-34 0 0,-3-6-315 0 0,0 1 0 0 0,0 0 0 0 0,0-1 0 0 0,0 1 0 0 0,0 0 0 0 0,1-1 0 0 0,-1 1 0 0 0,0-1 0 0 0,0 1-1 0 0,0 0 1 0 0,1-1 0 0 0,-1 1 0 0 0,0-1 0 0 0,1 1 0 0 0,-1-1 0 0 0,0 1 0 0 0,1-1 0 0 0,-1 1 0 0 0,1-1 0 0 0,-1 1 0 0 0,1-1-1 0 0,-1 0 1 0 0,1 1 0 0 0,0-1-19 0 0,-1 1 20 0 0,1-1 0 0 0,0 1 0 0 0,-1-1 0 0 0,1 1 0 0 0,0-1-1 0 0,-1 1 1 0 0,1-1 0 0 0,-1 1 0 0 0,1 0 0 0 0,-1-1 0 0 0,1 1 0 0 0,-1 0 0 0 0,0-1-1 0 0,1 1 1 0 0,-1 0 0 0 0,0 0 0 0 0,0-1 0 0 0,1 1 0 0 0,-1 0 0 0 0,0 0-1 0 0,0 0 1 0 0,0-1 0 0 0,0 1 0 0 0,0 0 0 0 0,0 0-20 0 0,0 7 126 0 0,0-6-89 0 0,-1 0 1 0 0,1 1-1 0 0,0-1 0 0 0,1 0 0 0 0,-1 1 1 0 0,0-1-1 0 0,1 0 0 0 0,-1 1 0 0 0,1-1 1 0 0,0 1-38 0 0,4 6 111 0 0,-4-8-86 0 0,0 1-1 0 0,0-1 1 0 0,0 1 0 0 0,0 0-1 0 0,0-1 1 0 0,-1 1 0 0 0,1 0 0 0 0,0-1-1 0 0,-1 1 1 0 0,0 0 0 0 0,1 0-1 0 0,-1-1 1 0 0,0 1 0 0 0,0 0-25 0 0,2 14 163 0 0,4 2-33 0 0,0-1-34 0 0,-4 5 23 0 0,-2-8-21 0 0,4 4 49 0 0,7 14 9 0 0,-5 2-10 0 0,-1-16-74 0 0,-3-12-37 0 0,0 2 0 0 0,0-1 1 0 0,-1 0-1 0 0,0 0 0 0 0,0 1 1 0 0,-1-1-36 0 0,1 4 51 0 0,1 0 1 0 0,-1-1 0 0 0,2 1 0 0 0,0-1 0 0 0,0 1 0 0 0,3 5-52 0 0,7 23 142 0 0,-8-5-65 0 0,1-17-44 0 0,-4-14-22 0 0,-1 0-1 0 0,0 1 1 0 0,0-1 0 0 0,0 0 0 0 0,0 1-1 0 0,0-1 1 0 0,-1 1 0 0 0,0-1-1 0 0,0 4-10 0 0,1 2 28 0 0,0 0-1 0 0,1 0 1 0 0,0-1-1 0 0,0 1 0 0 0,4 7-27 0 0,-5-13 7 0 0,3 15 62 0 0,-5 5-8 0 0,0-13-31 0 0,1-8-15 0 0,1 0-1 0 0,-1 0 1 0 0,0 0-1 0 0,0 0 0 0 0,1 1 1 0 0,-1-1-1 0 0,1 0 0 0 0,0 0 1 0 0,-1 0-1 0 0,1-1 0 0 0,0 1 1 0 0,0 0-1 0 0,2 1-14 0 0,2 8 125 0 0,-3 3 45 0 0,-2 0 44 0 0,0-11-18 0 0,0-3-85 0 0,0 0-42 0 0,0 0-5 0 0,0 0 6 0 0,0 0 20 0 0,0 0 6 0 0,0 0 0 0 0,0 0 0 0 0,0 0 2 0 0,0 0 4 0 0,3 0 2 0 0,12 0-5 0 0,-14 0-91 0 0,1 0-1 0 0,-1 0 1 0 0,1 0-1 0 0,-1 0 1 0 0,1 0 0 0 0,-1-1-1 0 0,1 1 1 0 0,0-1-1 0 0,-1 1 1 0 0,1-1-8 0 0,20-10 54 0 0,-20 10-53 0 0,1 0 0 0 0,-1 0 0 0 0,0 0 0 0 0,0 0 1 0 0,0 0-1 0 0,0 0 0 0 0,0-1 0 0 0,0 1 0 0 0,1-2-1 0 0,1-1 12 0 0,2 1 31 0 0,-2 3-36 0 0,-2 0-6 0 0,1 0-1 0 0,0 1 0 0 0,-1-2 1 0 0,1 1-1 0 0,-1 0 0 0 0,1 0 1 0 0,-1-1-1 0 0,1 0 0 0 0,1 0 0 0 0,5-4 0 0 0,-8 4 0 0 0,0 0 0 0 0,1 0 0 0 0,0 0 0 0 0,-1 0 0 0 0,1 0 0 0 0,0 1 0 0 0,-1-1 0 0 0,1 0 0 0 0,0 1 0 0 0,-1 0 0 0 0,1-1 0 0 0,0 1 0 0 0,0 0 0 0 0,0 0 0 0 0,0 0 0 0 0,0 0 0 0 0,0-1 0 0 0,0 1 0 0 0,0 0 0 0 0,-1-1 0 0 0,1 1 0 0 0,0-1 0 0 0,0 0 0 0 0,0 0 0 0 0,-1 1 0 0 0,1-1 0 0 0,0 0 0 0 0,-1-1 0 0 0,1 1 0 0 0,0 0 0 0 0,-1 0 0 0 0,1 0 0 0 0,0 1 0 0 0,0-1 0 0 0,0 0 0 0 0,-1 1 0 0 0,1-1 0 0 0,0 1 0 0 0,0-1 0 0 0,0 1 0 0 0,0 0 0 0 0,0 0 0 0 0,3 0 0 0 0,0 0 0 0 0,0 0 0 0 0,0 0 0 0 0,0 0 0 0 0,0-1 0 0 0,0 0 0 0 0,0 0 0 0 0,0 0 0 0 0,-1-1 0 0 0,1 0 0 0 0,0 0 0 0 0,-1 0 0 0 0,1 0 0 0 0,-2 1 0 0 0,-1 0 0 0 0,1 0 0 0 0,-1 0 0 0 0,1 1 0 0 0,-1-1 0 0 0,1 1 0 0 0,-1 0 0 0 0,1 0 0 0 0,0 0 0 0 0,1 0 0 0 0,15-1-14 0 0,-6-6-26 0 0,-11 6 33 0 0,-1 0 0 0 0,1 0 0 0 0,-1 1 0 0 0,1-1 0 0 0,0 0 0 0 0,0 1 0 0 0,-1-1 0 0 0,1 1 0 0 0,0-1 0 0 0,0 1 0 0 0,0 0 0 0 0,-1 0 0 0 0,1 0 0 0 0,0 0 7 0 0,8 0-24 0 0,13 1-24 0 0,-7-5-33 0 0,-11 1-20 0 0,0 1 40 0 0,2-1 23 0 0,8-2 21 0 0,-10 5-37 0 0,1-1-53 0 0,-1 1-47 0 0,2 0-69 0 0,0 0-80 0 0,2 0-92 0 0,-7 0 115 0 0,1 0-43 0 0,0 0-38 0 0,0 0-36 0 0,1 0-257 0 0,1 0-58 0 0,-1 0-46 0 0,0 0-33 0 0,5 0-1417 0 0,2 0-1253 0 0</inkml:trace>
  <inkml:trace contextRef="#ctx0" brushRef="#br0" timeOffset="591.09">1194 512 5960 0 0,'0'0'132'0'0,"0"0"17"0"0,0 0 12 0 0,-3 0-17 0 0,-4 0-96 0 0,3 0 24 0 0,2 0 76 0 0,1-2 168 0 0,1-2-122 0 0,1 0-37 0 0,-2-8 278 0 0,0 7-216 0 0,-1 2 22 0 0,-2 1 78 0 0,-2 1 102 0 0,3 0-164 0 0,-1 1 34 0 0,-3-1 104 0 0,1-5 94 0 0,3 2-161 0 0,-2 0 89 0 0,0 3-61 0 0,-3 0 81 0 0,-5 1-101 0 0,-10 0 335 0 0,13 0-425 0 0,0 0-69 0 0,1 0-109 0 0,8 0-55 0 0,0 0 0 0 0,1 0 0 0 0,-1 0 1 0 0,0 0-1 0 0,0 0 0 0 0,1 0 0 0 0,-1 0 0 0 0,0 1 1 0 0,1-1-1 0 0,-1 0 0 0 0,0 0 0 0 0,0 1 1 0 0,1-1-1 0 0,-1 0 0 0 0,1 1 0 0 0,-1-1 1 0 0,0 1-1 0 0,1-1 0 0 0,-1 1 0 0 0,1-1 1 0 0,-1 1-1 0 0,1-1 0 0 0,-1 1 0 0 0,1-1 0 0 0,-1 1 1 0 0,1 0-14 0 0,-6 5 132 0 0,-5-4-71 0 0,-3-2-30 0 0,8 3 33 0 0,-8 8-48 0 0,8-8-16 0 0,6-3 0 0 0,-1 1 0 0 0,0-1 0 0 0,1 0 0 0 0,-1 0 0 0 0,0 1 0 0 0,1-1 0 0 0,-1 1 0 0 0,0-1 0 0 0,1 1 0 0 0,-1-1 0 0 0,1 1 0 0 0,-1-1 0 0 0,1 1 0 0 0,-1-1 0 0 0,1 1 0 0 0,-1 0 0 0 0,1-1 0 0 0,0 1 0 0 0,-1 0 0 0 0,1-1 0 0 0,0 1 0 0 0,-1 0 0 0 0,-1 4 0 0 0,-10 12 0 0 0,7-2 0 0 0,-2-11 0 0 0,6-3 0 0 0,1-1 0 0 0,-1 0 0 0 0,1 0 0 0 0,-1 1 0 0 0,1-1 0 0 0,-1 0 0 0 0,1 1 0 0 0,0-1 0 0 0,-1 0 0 0 0,1 1 0 0 0,0-1 0 0 0,-1 1 0 0 0,1-1 0 0 0,0 1 0 0 0,-1-1 0 0 0,1 1 0 0 0,0-1 0 0 0,0 1 0 0 0,0-1 0 0 0,-1 1 0 0 0,1-1 0 0 0,0 1 0 0 0,0-1 0 0 0,0 1 0 0 0,0-1 0 0 0,0 1 0 0 0,0-1 0 0 0,0 1 0 0 0,0-1 0 0 0,0 1 0 0 0,0 0 0 0 0,1-1 0 0 0,-2 2 0 0 0,1 0 0 0 0,0 0 0 0 0,0 0 0 0 0,-1 0 0 0 0,1 0 0 0 0,-1 0 0 0 0,1 0 0 0 0,-1-1 0 0 0,0 1 0 0 0,0 0 0 0 0,0 0 0 0 0,0-1 0 0 0,0 1 0 0 0,0 0 0 0 0,0-1 0 0 0,0 1 0 0 0,0 0 0 0 0,0-1 0 0 0,0 1 0 0 0,1 0 0 0 0,-1 0 0 0 0,1 0 0 0 0,-1 0 0 0 0,1 0 0 0 0,0 0 0 0 0,0 0 0 0 0,0 0 0 0 0,-1 5 0 0 0,1-6 0 0 0,0 1 0 0 0,0 0 0 0 0,0 0 0 0 0,0-1 0 0 0,0 1 0 0 0,0 0 0 0 0,0 0 0 0 0,1 0 0 0 0,-1-1 0 0 0,1 1 0 0 0,-1 0 0 0 0,1 1 0 0 0,6 2 0 0 0,-6-5 0 0 0,-1 0 0 0 0,1 0 0 0 0,-1 1 0 0 0,1-1 0 0 0,-1 0 0 0 0,1 1 0 0 0,-1-1 0 0 0,0 0 0 0 0,1 1 0 0 0,-1-1 0 0 0,1 1 0 0 0,-1-1 0 0 0,0 0 0 0 0,0 1 0 0 0,1-1 0 0 0,-1 1 0 0 0,0-1 0 0 0,0 1 0 0 0,1-1 0 0 0,-1 1 0 0 0,0-1 0 0 0,0 1 0 0 0,0-1 0 0 0,0 1 0 0 0,0 0 0 0 0,0-1 0 0 0,0 1 0 0 0,0-1 0 0 0,0 1 0 0 0,0-1 0 0 0,0 1 0 0 0,0 0 0 0 0,0 1 0 0 0,0 0 0 0 0,0-1 0 0 0,0 1 0 0 0,1 0 0 0 0,-1 0 0 0 0,1 0 0 0 0,-1-1 0 0 0,1 1 0 0 0,0 0 0 0 0,-1 0 0 0 0,1-1 0 0 0,0 1 0 0 0,0-1 0 0 0,0 1 0 0 0,1-1 0 0 0,-1 1 0 0 0,0-1 0 0 0,0 0 0 0 0,1 1 0 0 0,0-1 0 0 0,17 16 0 0 0,7 0 0 0 0,-21-10 0 0 0,1 0 0 0 0,-5-6 0 0 0,1-1 1 0 0,-1 1-1 0 0,0-1 1 0 0,0 0-1 0 0,0 1 1 0 0,0-1-1 0 0,0 0 1 0 0,1 0-1 0 0,-1 1 1 0 0,0-1-1 0 0,0 0 1 0 0,0 0-1 0 0,1-1 1 0 0,0 1-1 0 0,14 0 59 0 0,11 0 29 0 0,25 0 134 0 0,-50 0-215 0 0,0 0 1 0 0,-1 0 0 0 0,1-1 0 0 0,0 1 0 0 0,0 0-1 0 0,0-1 1 0 0,-1 0 0 0 0,1 1 0 0 0,0-1 0 0 0,-1 0-1 0 0,1 0 1 0 0,-1 0 0 0 0,1 0 0 0 0,-1 0-8 0 0,8-4 35 0 0,3 0 20 0 0,1-2 9 0 0,-1-4 65 0 0,-7 7-95 0 0,-1 0-6 0 0,0 0 0 0 0,0 0-1 0 0,0 0 1 0 0,-1-1 0 0 0,2-1-28 0 0,0-8 75 0 0,2 9-29 0 0,-6 5-42 0 0,-1-1-1 0 0,1 1 0 0 0,-1 0 0 0 0,1 0 0 0 0,-1-1 0 0 0,1 1 0 0 0,-1 0 0 0 0,0-1 0 0 0,1 1 0 0 0,-1-1 0 0 0,0 1 0 0 0,1 0 0 0 0,-1-1 0 0 0,0 1 0 0 0,1-1 0 0 0,-1 1 0 0 0,0-1 0 0 0,0 1 0 0 0,0-1 0 0 0,1 1 0 0 0,-1-1 0 0 0,0 1 0 0 0,0-1 0 0 0,0 0 0 0 0,0 1 0 0 0,0-1 0 0 0,0 1 0 0 0,0-1 0 0 0,0 1 0 0 0,0-1 1 0 0,0 1-1 0 0,-1-1-3 0 0,1-31 120 0 0,0 3-33 0 0,0-81 74 0 0,0 96-177 0 0,0 11-59 0 0,0 3 6 0 0,0 3 15 0 0,0 1 46 0 0,0-4 9 0 0,5 8-16 0 0,5 11-33 0 0,7 15-38 0 0,-17-32 82 0 0,1 0 0 0 0,0 1 0 0 0,-1-1 0 0 0,1 0 0 0 0,-1 0 0 0 0,0 0 0 0 0,0 0 0 0 0,0 0 0 0 0,0 1 0 0 0,0-1 0 0 0,0 0 4 0 0,0 9-24 0 0,0 38 14 0 0,0-47 11 0 0,0 0 1 0 0,0-1 0 0 0,0 1-1 0 0,1 0 1 0 0,-1 0 0 0 0,1 0-1 0 0,-1 0 1 0 0,1 0 0 0 0,0-1 0 0 0,0 1-1 0 0,0 0 1 0 0,0-1 0 0 0,0 1-2 0 0,0 0 6 0 0,0-1 0 0 0,0 1 0 0 0,0 0 0 0 0,0 0 1 0 0,0-1-1 0 0,-1 1 0 0 0,1 0 0 0 0,-1 0 0 0 0,1 0 1 0 0,-1 0-1 0 0,0 0 0 0 0,0 0 0 0 0,1 0-6 0 0,-1 0 15 0 0,0-1-1 0 0,0 1 1 0 0,0 0 0 0 0,1 0-1 0 0,-1 0 1 0 0,1-1-1 0 0,-1 1 1 0 0,1 0 0 0 0,0-1-1 0 0,-1 1 1 0 0,1-1-1 0 0,0 1 1 0 0,0 0 0 0 0,0-1-15 0 0,5 8 69 0 0,2 7-42 0 0,-2-3-41 0 0,6 13-146 0 0,-9-18 105 0 0,1 0 33 0 0,3 6 76 0 0,-2-7-20 0 0,0-2 21 0 0,-1 0 66 0 0,-4-5-66 0 0,3 0-54 0 0,-2 0-182 0 0,0 0 63 0 0,0 0 51 0 0,0 0 44 0 0,2 0 72 0 0,3 0 217 0 0,-4 0-239 0 0,0 0-67 0 0,-1 0-25 0 0,0 0-38 0 0,0 0-42 0 0,1 0-48 0 0,-1 0-72 0 0,1 0-67 0 0,-1 0-72 0 0,1 0-80 0 0,-1 0-84 0 0,1 0-92 0 0,-1 0-98 0 0,1 0-104 0 0,2 0-959 0 0,6 0-1032 0 0</inkml:trace>
  <inkml:trace contextRef="#ctx0" brushRef="#br0" timeOffset="1149.95">1672 461 6704 0 0,'0'0'149'0'0,"0"0"23"0"0,0 0 12 0 0,-3 3-25 0 0,2-2-148 0 0,-7 8 17 0 0,7-8-28 0 0,1-1 0 0 0,-1 1-1 0 0,1 0 1 0 0,-1 0 0 0 0,1 0-1 0 0,0-1 1 0 0,-1 1 0 0 0,1 0 0 0 0,0 0-1 0 0,0 0 1 0 0,0 0 0 0 0,0-1-1 0 0,-1 1 1 0 0,1 0 0 0 0,0 0-1 0 0,0 0 1 0 0,1 0 0 0 0,-1 0-1 0 0,0 0 1 0 0,0-1 0 0 0,0 1-1 0 0,0 0 1 0 0,1 0 0 0 0,-1 0 0 0 0,6 8 25 0 0,0 2 79 0 0,-3 3 81 0 0,-3 27 612 0 0,0-27-481 0 0,0 0 70 0 0,1-3-32 0 0,6 2 56 0 0,0 2 27 0 0,-5 0-58 0 0,-2-12-309 0 0,0 0-1 0 0,0 1 1 0 0,1-1 0 0 0,-1 0-1 0 0,1 1 1 0 0,0-1 0 0 0,1 2-70 0 0,7 15 399 0 0,-8-18-342 0 0,-1 0 0 0 0,1 0 1 0 0,-1 0-1 0 0,1 0 1 0 0,-1 0-1 0 0,0 0 1 0 0,0 0-1 0 0,0 0 0 0 0,0 0 1 0 0,0 0-1 0 0,0 1-57 0 0,-1-1 55 0 0,1 0-1 0 0,0 1 1 0 0,0-1 0 0 0,0 0-1 0 0,0 0 1 0 0,1 0-1 0 0,-1 0 1 0 0,0 0-1 0 0,1 0 1 0 0,-1 0 0 0 0,2 1-55 0 0,0 0 24 0 0,1 1 89 0 0,1 1 86 0 0,8 8 343 0 0,-8-10-394 0 0,-1 0-58 0 0,0 0 180 0 0,0 0-40 0 0,-2-2-203 0 0,1 1 0 0 0,-1-1 0 0 0,1 0 1 0 0,-1 0-1 0 0,1 0 0 0 0,0 0 1 0 0,0 0-1 0 0,-1 0 0 0 0,1-1 1 0 0,0 1-1 0 0,0-1 0 0 0,0 1 1 0 0,1-1-28 0 0,14 2 251 0 0,-7-2-74 0 0,0 0 47 0 0,-4 0-87 0 0,2-1 17 0 0,2-3-42 0 0,2-3-22 0 0,5-4-9 0 0,-5 3-6 0 0,-2 3 22 0 0,-3 2-37 0 0,-5 2-51 0 0,-1 0 1 0 0,1 1-1 0 0,0-1 0 0 0,-1 0 1 0 0,1 0-1 0 0,-1 0 0 0 0,1-1 1 0 0,-1 1-1 0 0,1 0 0 0 0,0-1-9 0 0,9-15 101 0 0,-1 9-58 0 0,2-4 21 0 0,-3-2 13 0 0,-6 10-62 0 0,0 0-1 0 0,-1 0 1 0 0,1 1-1 0 0,1-1 1 0 0,-1 1-1 0 0,1 0 0 0 0,2-2-14 0 0,-2 2 6 0 0,-1 0 0 0 0,1 1-1 0 0,-1-2 1 0 0,0 1 0 0 0,0 0-1 0 0,0 0 1 0 0,-1-1-1 0 0,1 0 1 0 0,-1 1 0 0 0,0-1-1 0 0,1-1-5 0 0,2-24 43 0 0,-2 23-40 0 0,0-1 1 0 0,0 0-1 0 0,0 1 1 0 0,1-1 0 0 0,0 1-1 0 0,5-6-3 0 0,-6 7 43 0 0,-1-10-33 0 0,10 1-28 0 0,-9 11-69 0 0,0 6 20 0 0,-2-2 61 0 0,0 0 6 0 0,0 0-1 0 0,0 1 1 0 0,0-1-1 0 0,0 0 1 0 0,0 0-1 0 0,0 1 1 0 0,0-1-1 0 0,-1 0 0 0 0,1 1 1 0 0,0-1-1 0 0,-1 1 1 0 0,1 1 0 0 0,1 11-60 0 0,-2-9 51 0 0,-1-3 7 0 0,1 1 0 0 0,0-1 0 0 0,0 1 0 0 0,0-1 1 0 0,1 1-1 0 0,-1-1 0 0 0,1 1 0 0 0,-1-1 0 0 0,2 3 2 0 0,3 3-29 0 0,-4-6 25 0 0,0-1 0 0 0,0 1 0 0 0,0-1 0 0 0,0 1 0 0 0,-1 0 0 0 0,1-1 0 0 0,0 1 0 0 0,-1 0 0 0 0,1-1 1 0 0,-1 1-1 0 0,0 0 0 0 0,1 0 0 0 0,-1 0 0 0 0,0 0 4 0 0,0-2-2 0 0,0 1 0 0 0,0 0 0 0 0,0 0 0 0 0,0-1 0 0 0,0 1 0 0 0,0 0 0 0 0,0 0 0 0 0,0-1 0 0 0,0 1 1 0 0,1 0-1 0 0,-1-1 0 0 0,0 1 0 0 0,1 0 0 0 0,-1-1 0 0 0,0 1 0 0 0,1 0 0 0 0,-1-1 0 0 0,1 1 0 0 0,-1-1 0 0 0,1 1 0 0 0,-1-1 0 0 0,1 1 0 0 0,-1-1 0 0 0,1 1 1 0 0,-1-1-1 0 0,1 1 2 0 0,0-1-1 0 0,0 0 1 0 0,-1 1 0 0 0,1-1 0 0 0,-1 1 0 0 0,1-1 0 0 0,-1 1 0 0 0,1-1 0 0 0,-1 1 0 0 0,1 0-1 0 0,-1-1 1 0 0,1 1 0 0 0,-1-1 0 0 0,0 1 0 0 0,1 0 0 0 0,-1 0 0 0 0,0-1 0 0 0,0 1-1 0 0,1 0 1 0 0,-1-1 0 0 0,0 1 0 0 0,0 0 0 0 0,0 0 0 0 0,0-1 0 0 0,0 1 0 0 0,0 0-1 0 0,0 0 1 0 0,0 6 0 0 0,-1-6 0 0 0,1 1 0 0 0,0 0 0 0 0,0 0 0 0 0,0 0 0 0 0,0-1 0 0 0,0 1 0 0 0,1 0 0 0 0,-1 0 0 0 0,0-1 0 0 0,1 1 0 0 0,-1 0 0 0 0,2 1 1 0 0,12 3-2 0 0,3 8 1 0 0,-11-9 6 0 0,0-1 0 0 0,0 1 0 0 0,0-1 0 0 0,1-1 0 0 0,0 1 0 0 0,0-1-6 0 0,-1 0 18 0 0,5 1-16 0 0,2-3 57 0 0,0-1 53 0 0,1-1 49 0 0,3 0 157 0 0,-4 1-121 0 0,-3 0-57 0 0,2 0-12 0 0,21 0 93 0 0,-29 0-214 0 0,0 0 0 0 0,-1-1 0 0 0,1 0 0 0 0,-1 1-1 0 0,1-1 1 0 0,-1 0 0 0 0,0 0 0 0 0,1-1-1 0 0,1 0-6 0 0,7-3 22 0 0,7-3 48 0 0,4-5 135 0 0,-8 4-34 0 0,-4 5-92 0 0,3-2 121 0 0,-2 0-44 0 0,0-2-12 0 0,-10 6-122 0 0,0 0 1 0 0,-1 1 0 0 0,1-1 0 0 0,-1 0 0 0 0,1-1 0 0 0,-1 1 0 0 0,1-1-23 0 0,4-11 132 0 0,1 9-48 0 0,-7 5-79 0 0,1-1 0 0 0,-1 1 1 0 0,1 0-1 0 0,-1-1 0 0 0,1 1 1 0 0,-1 0-1 0 0,0-1 0 0 0,1 1 1 0 0,-1 0-1 0 0,1-1 0 0 0,-1 1 1 0 0,0-1-1 0 0,1 1 0 0 0,-1-1 0 0 0,0 1 1 0 0,0 0-1 0 0,1-1 0 0 0,-1 1 1 0 0,0-1-1 0 0,0 1 0 0 0,0-1 1 0 0,0 0-1 0 0,0 1 0 0 0,0-1 1 0 0,0 1-1 0 0,0-1 0 0 0,0 1 1 0 0,0-1-1 0 0,0 1 0 0 0,0-1 0 0 0,0 1 1 0 0,0-1-6 0 0,0-15 109 0 0,0-12 25 0 0,-3 6-55 0 0,-6 0 8 0 0,-11-10-61 0 0,18 29-24 0 0,-2-3 7 0 0,-1 0 0 0 0,1 1 0 0 0,-1-1 0 0 0,0 1-1 0 0,0 0 1 0 0,-3-1-9 0 0,-27-20-16 0 0,23 18-12 0 0,5 5-3 0 0,0-2 0 0 0,1 1 0 0 0,0-1 0 0 0,-4-4 31 0 0,-15-11-120 0 0,1 9-44 0 0,18 9 14 0 0,1 0 56 0 0,-1-1 37 0 0,-1 0 42 0 0,-2-1 15 0 0,3 2-60 0 0,1 1-70 0 0,0 0-100 0 0,0 0-60 0 0,-1 0-107 0 0,0 1-122 0 0,2 0 209 0 0,0 0-38 0 0,-10 0-679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2:17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52 7568 0 0,'0'0'166'0'0,"-3"-3"29"0"0,0 0-127 0 0,1 0-38 0 0,-1 0 26 0 0,-1 0 35 0 0,-1-2 57 0 0,-9-6-110 0 0,-3 2-12 0 0,9 5 56 0 0,6 3 41 0 0,0 0 50 0 0,-3-1 111 0 0,-5-2 213 0 0,-18 4 727 0 0,15 1-640 0 0,4 0-257 0 0,2 1-59 0 0,0 2 0 0 0,-1 3 84 0 0,2-4 222 0 0,0-2-325 0 0,1 1-52 0 0,-1 0-44 0 0,1 2-34 0 0,-4 1 35 0 0,-2 0 28 0 0,8-4-144 0 0,1 0-1 0 0,-1 0 1 0 0,1 1-1 0 0,-1-1 1 0 0,1 1 0 0 0,0-1-1 0 0,0 1 1 0 0,0 0-1 0 0,0 0-37 0 0,-15 12 238 0 0,11-11-184 0 0,6-3-43 0 0,-1 0 0 0 0,0 0 1 0 0,0 1-1 0 0,1-1 1 0 0,-1 0-1 0 0,0 1 0 0 0,1-1 1 0 0,-1 1-1 0 0,1-1 1 0 0,-1 1-1 0 0,1-1 0 0 0,-1 1 1 0 0,1-1-1 0 0,-1 1 0 0 0,1 0 1 0 0,-1-1-1 0 0,1 1 1 0 0,0-1-1 0 0,-1 1 0 0 0,1 0 1 0 0,0 0-1 0 0,-1 0-11 0 0,-1 4 44 0 0,-27 29 270 0 0,24-23-216 0 0,-7 12 64 0 0,12-21-150 0 0,-1-1 1 0 0,1 1-1 0 0,-1-1 0 0 0,1 1 0 0 0,0-1 0 0 0,-1 1 1 0 0,1-1-1 0 0,0 1 0 0 0,0-1 0 0 0,0 1-12 0 0,0 0 10 0 0,1-1 0 0 0,-2 1 0 0 0,1-1 0 0 0,0 1 0 0 0,0 0 0 0 0,0-1 0 0 0,-1 1 0 0 0,1-1 0 0 0,-1 1 0 0 0,1-1-10 0 0,-6 8 16 0 0,5-8-15 0 0,0 1-1 0 0,0-1 0 0 0,0 1 0 0 0,0 0 0 0 0,1-1 1 0 0,-1 1-1 0 0,0 0 0 0 0,1-1 0 0 0,-1 1 0 0 0,1 0 1 0 0,0 0-1 0 0,-1 0 0 0 0,1-1 0 0 0,0 1 1 0 0,0 1-1 0 0,0 7 0 0 0,-1-7 0 0 0,1 0 0 0 0,0 0 0 0 0,0 0 0 0 0,0 1 0 0 0,0-1 0 0 0,0 0 0 0 0,1 0 0 0 0,-1 0 0 0 0,1 1 0 0 0,0-1 0 0 0,0 0 0 0 0,4 6 0 0 0,-3-7 0 0 0,-1-1 0 0 0,0 1 0 0 0,-1-1 0 0 0,1 1 0 0 0,0 0 0 0 0,0-1 0 0 0,-1 1 0 0 0,1 0 0 0 0,-1-1 0 0 0,1 1 0 0 0,-1 0 0 0 0,0 0 0 0 0,0 0 0 0 0,0 0 0 0 0,0-1 0 0 0,1 1 0 0 0,-1 0 0 0 0,0 0 0 0 0,0 0 0 0 0,1-1 0 0 0,-1 1 0 0 0,1 0 0 0 0,0-1 0 0 0,-1 1 0 0 0,1 0 0 0 0,0-1 0 0 0,0 1 0 0 0,0-1 0 0 0,0 1 0 0 0,5 7 0 0 0,-1 2 0 0 0,-4-9 0 0 0,0 1 0 0 0,0-1 0 0 0,0 1 0 0 0,1-1 0 0 0,-1 0 0 0 0,1 0 0 0 0,0 1 0 0 0,-1-1 0 0 0,1 0 0 0 0,6 6 0 0 0,-4-4 0 0 0,-1-1 0 0 0,1 1 0 0 0,-1-1 0 0 0,1 0 0 0 0,0 0 0 0 0,1 0 0 0 0,2 1-5 0 0,0-1 0 0 0,0 0 1 0 0,0 0-1 0 0,5 0 5 0 0,-3-1-20 0 0,0-1-1 0 0,0 0 1 0 0,0-1 0 0 0,3 0 20 0 0,-5 0-72 0 0,1 0 37 0 0,17 1-32 0 0,-17-1 7 0 0,1-1-40 0 0,-3 1-23 0 0,0-1-43 0 0,0 0-51 0 0,-2 0-58 0 0,-1 0-25 0 0,0-1-56 0 0,0 1-51 0 0,0-1-44 0 0,2-1-542 0 0,1 1-97 0 0,5-1-775 0 0,9 3-1058 0 0</inkml:trace>
  <inkml:trace contextRef="#ctx0" brushRef="#br0" timeOffset="429.47">752 154 8264 0 0,'0'0'182'0'0,"0"0"29"0"0,0 0 14 0 0,0 0-74 0 0,0-3-20 0 0,0-1 36 0 0,0-3 134 0 0,0 4 245 0 0,0 3 20 0 0,0 0-6 0 0,0 0-34 0 0,0 0-12 0 0,-2 0-2 0 0,-3 0-384 0 0,0 0 46 0 0,-15 0 527 0 0,11 0-434 0 0,4 0-143 0 0,0 0-38 0 0,-6 2 109 0 0,7 3-50 0 0,-1 2-59 0 0,-7 0 11 0 0,11-6-91 0 0,0-1 0 0 0,0 1 1 0 0,0-1-1 0 0,0 1 0 0 0,0-1 0 0 0,0 1 0 0 0,0 0 1 0 0,0-1-1 0 0,0 1 0 0 0,0 0 0 0 0,0 0 0 0 0,0 0 1 0 0,0 0-1 0 0,1 0 0 0 0,-1 0 0 0 0,0 0-6 0 0,-2 5 26 0 0,3-6-23 0 0,0 1 0 0 0,0 0 0 0 0,-1-1 0 0 0,1 1 0 0 0,0 0 0 0 0,-1-1-1 0 0,1 1 1 0 0,-1 0 0 0 0,1-1 0 0 0,-1 1 0 0 0,1-1 0 0 0,-1 1 0 0 0,1-1 0 0 0,-1 1 0 0 0,1-1 0 0 0,-1 1 0 0 0,0-1 0 0 0,1 0 0 0 0,-1 1 0 0 0,0-1 0 0 0,1 0 0 0 0,-2 0-3 0 0,-3 3-1 0 0,2 0 4 0 0,0 0 0 0 0,0 0 0 0 0,0 0 0 0 0,1 1 0 0 0,-1-1 0 0 0,1 1 0 0 0,0-1 0 0 0,0 1 0 0 0,0 0 1 0 0,-1 3-4 0 0,0 0 22 0 0,-14 27-11 0 0,15-29-11 0 0,1 0-1 0 0,0-1 1 0 0,1 1 0 0 0,-1 0 0 0 0,1-1 0 0 0,0 1 0 0 0,0 0 0 0 0,0-1 0 0 0,1 5 0 0 0,0 9-11 0 0,-1-1-37 0 0,0-16 46 0 0,0 1 1 0 0,0-1 0 0 0,0 1 0 0 0,0 0 0 0 0,0-1-1 0 0,1 1 1 0 0,-1-1 0 0 0,1 1 0 0 0,-1-1 0 0 0,1 1 1 0 0,13 15-11 0 0,3 0-32 0 0,-11-12 42 0 0,0-1-1 0 0,0 1 0 0 0,0-1 1 0 0,1-1-1 0 0,0 1 0 0 0,0-1 2 0 0,-1 0 0 0 0,-4-2 0 0 0,-1-1 0 0 0,1 1 0 0 0,-1-1 0 0 0,1 0 0 0 0,-1 1 0 0 0,1-1 0 0 0,-1 0 0 0 0,1 0 0 0 0,0 0 0 0 0,-1 0 0 0 0,1 0 0 0 0,-1 0 0 0 0,1 0 0 0 0,0 0 0 0 0,-1 0 0 0 0,1 0 0 0 0,-1 1 0 0 0,1-1 0 0 0,-1 1 0 0 0,1-1 0 0 0,-1 1 0 0 0,8 4 0 0 0,-8-4 0 0 0,1 0 0 0 0,-1 0 0 0 0,1 0 0 0 0,0 0 0 0 0,-1 0 0 0 0,1-1 0 0 0,0 1 0 0 0,-1-1 0 0 0,1 1 0 0 0,0-1 0 0 0,0 1 0 0 0,0-1 0 0 0,-1 0 0 0 0,1 0 0 0 0,22 0-31 0 0,43 0-191 0 0,-38 0 179 0 0,-22 0 43 0 0,-4 1 0 0 0,-1-1 0 0 0,0 0 0 0 0,1 0 0 0 0,-1 0 0 0 0,0-1 0 0 0,1 1 0 0 0,-1 0 0 0 0,0-1 0 0 0,1 0 0 0 0,0 0 0 0 0,14-10 0 0 0,-3 5 16 0 0,-8-5 60 0 0,5 5 0 0 0,-5-8 2 0 0,-1 5-27 0 0,-4 7-35 0 0,0 1 0 0 0,0-1 0 0 0,0 0 0 0 0,0 1-1 0 0,0-1 1 0 0,-1 0 0 0 0,1 1 0 0 0,0-1 0 0 0,-1 0 0 0 0,0 0 0 0 0,1-1-16 0 0,-4-3 120 0 0,0 2-74 0 0,-1-1 0 0 0,1 0 1 0 0,0 1-1 0 0,-2-6-46 0 0,-5-13 87 0 0,6 9-53 0 0,4 11-27 0 0,-1 1 0 0 0,1-1 0 0 0,-1 1 0 0 0,0-1 0 0 0,1 1 0 0 0,-1 0 0 0 0,-1-1 0 0 0,1 1 0 0 0,0 0 0 0 0,0 0 0 0 0,-1 0 0 0 0,0 0 0 0 0,1 0 0 0 0,-1-1-7 0 0,-13-10 20 0 0,8 6 1 0 0,0 1 1 0 0,1-1-1 0 0,-1-1 0 0 0,-2-4-21 0 0,-23-37 67 0 0,27 37-67 0 0,5 11 0 0 0,0 0 0 0 0,-1 0 0 0 0,1 0 0 0 0,-1-1 0 0 0,1 1 0 0 0,-1 0 0 0 0,0 0 0 0 0,1 0 0 0 0,-1 0 0 0 0,0 0 0 0 0,0 0 0 0 0,0 0 0 0 0,1 0 0 0 0,-1 0 0 0 0,0 1 0 0 0,0-1 0 0 0,-1 0 0 0 0,1 0 0 0 0,-5-2 0 0 0,6 3-2 0 0,-1 0-1 0 0,0 0 1 0 0,0-1-1 0 0,1 1 1 0 0,-1 0-1 0 0,0-1 1 0 0,1 1-1 0 0,-1-1 1 0 0,1 1-1 0 0,-1-1 1 0 0,1 1-1 0 0,-1-1 1 0 0,1 1-1 0 0,-1-1 1 0 0,1 0-1 0 0,-1 1 1 0 0,1-1-1 0 0,0 1 1 0 0,-1-1-1 0 0,1 0 1 0 0,0 0-1 0 0,-1 0 3 0 0,-1-4-23 0 0,-10-9-77 0 0,10 12 29 0 0,2 1-69 0 0,-1 1-83 0 0,1 0 66 0 0,0 0-37 0 0,0 0-39 0 0,0 0-38 0 0,0 0-369 0 0,0 0 86 0 0,0 0-50 0 0,0 0-715 0 0,0 0-565 0 0,0 0-1072 0 0</inkml:trace>
  <inkml:trace contextRef="#ctx0" brushRef="#br0" timeOffset="928.09">1144 188 8656 0 0,'0'0'250'0'0,"0"0"4"0"0,0 0-144 0 0,0 0-38 0 0,1 0 82 0 0,1 0 166 0 0,-1 0-294 0 0,-1 0 0 0 0,1 0 0 0 0,-1 0 1 0 0,1 0-1 0 0,-1 0 0 0 0,1 0 0 0 0,-1 0 1 0 0,0 0-1 0 0,1 0 0 0 0,-1 1 0 0 0,1-1 1 0 0,-1 0-1 0 0,1 0 0 0 0,-1 0 0 0 0,0 0 1 0 0,1 1-1 0 0,-1-1 0 0 0,1 0 0 0 0,-1 0 0 0 0,0 1 1 0 0,1-1-1 0 0,-1 0 0 0 0,0 1 0 0 0,1-1 1 0 0,-1 0-1 0 0,0 1 0 0 0,0-1 0 0 0,1 1 1 0 0,-1-1-1 0 0,0 0 0 0 0,0 1-26 0 0,5 6 452 0 0,10-1 179 0 0,-11-3-460 0 0,1 1 51 0 0,15 14 646 0 0,-12-10-536 0 0,-1 1-88 0 0,-5-6-174 0 0,0 0-43 0 0,3 9 221 0 0,-1-3-73 0 0,-4-8-159 0 0,1 0 0 0 0,0 0 0 0 0,-1 0 0 0 0,1 0 0 0 0,0-1 0 0 0,-1 1 1 0 0,1 0-1 0 0,0 0 0 0 0,0-1 0 0 0,-1 1 0 0 0,1-1 0 0 0,0 1 0 0 0,1 0-16 0 0,10 4 199 0 0,-1 0-5 0 0,-3 5-36 0 0,-3 1-3 0 0,-4-9-125 0 0,0 1 0 0 0,0-1 1 0 0,1 1-1 0 0,-1-1 0 0 0,1 0 0 0 0,-1 0 0 0 0,1 1 0 0 0,0-1 1 0 0,0 0-31 0 0,3 3 86 0 0,-1 1 1 0 0,1 1 0 0 0,-1-1 0 0 0,-1 1 0 0 0,1-1 0 0 0,-1 2-87 0 0,0-2 53 0 0,0 8 117 0 0,0-8-2 0 0,8 5 4 0 0,-8-5 17 0 0,-3 5 9 0 0,0-8 2 0 0,0-3 0 0 0,0 0 0 0 0,0 0 0 0 0,0 0 0 0 0,0 0-8 0 0,0 0-34 0 0,-3-3-20 0 0,-2-2-75 0 0,1 2-8 0 0,1 0-1 0 0,0-1 1 0 0,0 1 0 0 0,0-1-1 0 0,-1-2-54 0 0,0-3 43 0 0,2-2-59 0 0,2 3 37 0 0,0 6-18 0 0,1 0 0 0 0,-1-1 0 0 0,0 1 1 0 0,0-1-1 0 0,-1 1 0 0 0,1 0 1 0 0,-1 0-1 0 0,1-1 0 0 0,-1 1 0 0 0,0-1-3 0 0,-4-5 1 0 0,4 8-1 0 0,1-1 1 0 0,-1 0-1 0 0,0 0 0 0 0,1 1 1 0 0,-1-1-1 0 0,1 0 1 0 0,-1 0-1 0 0,1 0 0 0 0,-1 0 1 0 0,1 0-1 0 0,-1 0 0 0 0,1 0 1 0 0,0 0-1 0 0,0 0 1 0 0,-1 0-1 0 0,1 0 0 0 0,0 0 1 0 0,0 0-1 0 0,0 0 0 0 0,0 0 1 0 0,0 0-1 0 0,0 0 1 0 0,1 0-1 0 0,-1 0 0 0 0,0 0 1 0 0,0 0-1 0 0,1 0 0 0 0,4-8 20 0 0,-4 8-17 0 0,0-1-1 0 0,0 1 0 0 0,0-1 0 0 0,0 0 0 0 0,0 1 1 0 0,-1-1-1 0 0,1 0 0 0 0,-1 1 0 0 0,1-1 0 0 0,-1 0 1 0 0,1 0-1 0 0,-1 0 0 0 0,0 1 0 0 0,0-1 0 0 0,0-1-2 0 0,0 0 0 0 0,0 0 0 0 0,0-1 0 0 0,0 1 0 0 0,1 0 0 0 0,-1 0 0 0 0,1 0 0 0 0,0-1 0 0 0,6-2 0 0 0,0 1 0 0 0,10-21-14 0 0,-14 23 4 0 0,0 0 1 0 0,0 0-1 0 0,0 0 1 0 0,0 0-1 0 0,0 1 0 0 0,1-1 1 0 0,-1 1-1 0 0,1 0 1 0 0,0 0-1 0 0,0 0 1 0 0,2 0 9 0 0,2-2-22 0 0,-5 3 15 0 0,0 0 1 0 0,0 0-1 0 0,0 1 0 0 0,1-1 1 0 0,-1 1-1 0 0,0 0 0 0 0,0 0 0 0 0,0 0 1 0 0,0 0-1 0 0,3 1 7 0 0,11-1-18 0 0,-7 0 2 0 0,-7-1 12 0 0,0 1-1 0 0,0 0 0 0 0,0-1 1 0 0,1 2-1 0 0,-1-1 0 0 0,0 0 1 0 0,0 1-1 0 0,0-1 0 0 0,1 1 1 0 0,-1 0-1 0 0,0 0 5 0 0,15 9-49 0 0,-11-6 21 0 0,0 0 0 0 0,1 0 0 0 0,6 3 28 0 0,0-4-12 0 0,-11-3 12 0 0,0 1 0 0 0,-1-1 0 0 0,0 1 0 0 0,1 0 0 0 0,-1 0 0 0 0,1 0-1 0 0,-1 0 1 0 0,0 0 0 0 0,0 0 0 0 0,1 1 0 0 0,-1-1 0 0 0,0 1 0 0 0,0-1-1 0 0,0 1 1 0 0,83 84 0 0 0,-81-82 0 0 0,-1 1 0 0 0,1-1 0 0 0,-1 1 0 0 0,0 0 0 0 0,0 0 0 0 0,-1 1 0 0 0,1-1 0 0 0,-1 2 0 0 0,8 15 0 0 0,-5-13 0 0 0,-4-8 0 0 0,0 0 0 0 0,0 1 0 0 0,0 0 0 0 0,0-1 0 0 0,0 1 0 0 0,-1 0 0 0 0,1-1 0 0 0,0 1 0 0 0,-1 0 0 0 0,0-1 0 0 0,1 1 0 0 0,-1 0 0 0 0,0 0 0 0 0,0 0 0 0 0,0 5 0 0 0,0-5 0 0 0,-1-1 0 0 0,1 1 0 0 0,0 0 0 0 0,0 0 0 0 0,0 0 0 0 0,1-1 0 0 0,-1 1 0 0 0,0 0 0 0 0,1 0 0 0 0,-1-1 0 0 0,1 1 0 0 0,0 1 0 0 0,6 2-9 0 0,-2-1-41 0 0,-3 4-40 0 0,-2-5-49 0 0,0-3 3 0 0,0 0 20 0 0,0 0-66 0 0,0 0 39 0 0,0 0-34 0 0,0 1-134 0 0,0 1-40 0 0,0 9-927 0 0,0-8-59 0 0,0-3-7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1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4688 0 0,'0'0'101'0'0,"0"0"22"0"0,0 0 6 0 0,0 0 47 0 0,0 0-54 0 0,0 0 105 0 0,0 0 193 0 0,0 0 18 0 0,0 0-14 0 0,0 0-68 0 0,0 0-32 0 0,0 0-4 0 0,0 0 8 0 0,0 3 33 0 0,0 9-27 0 0,0 27 762 0 0,0-22-667 0 0,0-1-125 0 0,0-1-111 0 0,1-3 16 0 0,6 2 23 0 0,0-1-7 0 0,-5-1-24 0 0,-3-4-69 0 0,1 5 62 0 0,4 0-35 0 0,7 4 26 0 0,-5-3-7 0 0,1-9-62 0 0,-7-5-107 0 0,1 1 0 0 0,-1-1-1 0 0,1 0 1 0 0,-1 1-1 0 0,0-1 1 0 0,1 0 0 0 0,-1 1-1 0 0,1-1 1 0 0,-1 0 0 0 0,0 1-1 0 0,1-1 1 0 0,-1 1 0 0 0,0-1-1 0 0,1 1 1 0 0,-1-1 0 0 0,0 0-1 0 0,0 1 1 0 0,1-1 0 0 0,-1 1-1 0 0,0-1 1 0 0,0 1-1 0 0,0 0 1 0 0,0-1 0 0 0,0 1-1 0 0,0-1 1 0 0,0 1 0 0 0,0-1-1 0 0,0 1 1 0 0,0-1 0 0 0,0 1-1 0 0,0-1 1 0 0,0 1-9 0 0,3 14 188 0 0,3-4-37 0 0,-1-3-43 0 0,-2-1-7 0 0,-1-1-38 0 0,5 6 99 0 0,-3-6-51 0 0,3 0 60 0 0,4 9 21 0 0,-8-10-140 0 0,-3-4-41 0 0,0-1 0 0 0,0 1 1 0 0,1 0-1 0 0,-1-1 0 0 0,0 1 1 0 0,1 0-1 0 0,-1-1 1 0 0,1 1-1 0 0,-1 0 0 0 0,1-1 1 0 0,-1 1-1 0 0,1-1 1 0 0,-1 1-1 0 0,1-1 0 0 0,0 1 1 0 0,-1-1-1 0 0,1 0 1 0 0,-1 1-1 0 0,1-1 0 0 0,0 0 1 0 0,0 1-1 0 0,0-1-11 0 0,4 2 39 0 0,-4-1-29 0 0,0 0 1 0 0,0 0-1 0 0,1 0 1 0 0,-1-1-1 0 0,0 1 1 0 0,0 0-1 0 0,-1 0 1 0 0,1 1-1 0 0,0-1 1 0 0,0 0-1 0 0,0 0 1 0 0,-1 0-1 0 0,1 0 1 0 0,0 1-1 0 0,-1-1-10 0 0,0 0 8 0 0,1 0 0 0 0,-1-1 0 0 0,0 1 0 0 0,1 0 0 0 0,-1 0 0 0 0,1 0 0 0 0,-1-1 0 0 0,1 1 0 0 0,-1 0 0 0 0,1-1 0 0 0,-1 1 0 0 0,1 0 0 0 0,0-1 0 0 0,-1 1 0 0 0,1-1-1 0 0,0 1 1 0 0,-1-1 0 0 0,1 1 0 0 0,0-1 0 0 0,0 0 0 0 0,0 1 0 0 0,-1-1 0 0 0,1 0 0 0 0,0 0 0 0 0,0 0 0 0 0,0 1 0 0 0,0-1 0 0 0,0 0 0 0 0,0 0-8 0 0,0 0 1 0 0,-1-1-1 0 0,1 1 1 0 0,-1 0 0 0 0,1 0-1 0 0,-1 0 1 0 0,1 0 0 0 0,-1 0 0 0 0,1 0-1 0 0,-1 0 1 0 0,1 0 0 0 0,-1 1-1 0 0,1-1 1 0 0,0 0 0 0 0,-1 0-1 0 0,1 0 1 0 0,-1 0 0 0 0,1 1 0 0 0,-1-1-1 0 0,0 0 1 0 0,1 0 0 0 0,-1 1-1 0 0,1-1 1 0 0,-1 1 0 0 0,1-1 0 0 0,-1 0-1 0 0,0 1 1 0 0,1-1 0 0 0,-1 1-1 0 0,0-1 1 0 0,0 0 0 0 0,1 1 0 0 0,-1 0-1 0 0,5 6 0 0 0,-4-7 1 0 0,-1 1 0 0 0,1-1 0 0 0,0 0 0 0 0,-1 1 0 0 0,1-1 0 0 0,0 0 0 0 0,-1 0 0 0 0,1 1 0 0 0,0-1 0 0 0,0 0 0 0 0,-1 0 0 0 0,1 0 0 0 0,0 0 0 0 0,0 0 1 0 0,-1 0-2 0 0,0 0 0 0 0,9 0 92 0 0,1 0-45 0 0,8 0 42 0 0,-15 0-119 0 0,0 0 55 0 0,2 0 96 0 0,10 0 278 0 0,-11-1-321 0 0,0-1-54 0 0,13-12 3 0 0,-2-3-17 0 0,-10 2 33 0 0,2 11-33 0 0,-6 3-10 0 0,-1 1 0 0 0,1 0 0 0 0,-1 0 0 0 0,1-1 0 0 0,-1 1 0 0 0,1 0 0 0 0,-1-1 0 0 0,0 1 0 0 0,1 0 0 0 0,-1-1 0 0 0,0 1 0 0 0,1-1 0 0 0,-1 1 0 0 0,0-1 0 0 0,1 1 0 0 0,-1-1 0 0 0,0 1 0 0 0,0 0 0 0 0,0-1 0 0 0,1 0 0 0 0,-1 1 0 0 0,0-1 0 0 0,0 1 0 0 0,0-1 0 0 0,0 1 0 0 0,0-1 0 0 0,0 1 0 0 0,0-1 0 0 0,0 1 0 0 0,0-1 1 0 0,0 1-1 0 0,-1-1 0 0 0,1-33 0 0 0,0 32 0 0 0,0 0 0 0 0,0 1 0 0 0,1-1 0 0 0,-1 1 0 0 0,0-1 0 0 0,0 1 0 0 0,1-1 0 0 0,-1 1 0 0 0,1-1 0 0 0,-1 0 0 0 0,6-6 0 0 0,-5 6 0 0 0,0 1 0 0 0,0-1 0 0 0,0 1 0 0 0,-1-1 0 0 0,1 0 0 0 0,0 1 0 0 0,-1-1 0 0 0,1 0 0 0 0,-1 1 0 0 0,1-1 0 0 0,-1 0 0 0 0,0 0 0 0 0,0 0 0 0 0,1 0 0 0 0,-2 1 0 0 0,1-1 0 0 0,0 1 0 0 0,1-1 0 0 0,-1 1 0 0 0,0-1 0 0 0,0 0 0 0 0,1 1 0 0 0,-1-1 0 0 0,1 1 0 0 0,-1-1 0 0 0,7-6 0 0 0,-2-2 0 0 0,-2-23 0 0 0,-3 16 0 0 0,0 3-11 0 0,0 14 10 0 0,-1 0 0 0 0,1 0 0 0 0,0 0 0 0 0,0 0 0 0 0,0-1 0 0 0,0 1 0 0 0,0 0 0 0 0,0 0 0 0 0,0 0 0 0 0,0 0 0 0 0,0 0-1 0 0,0 0 1 0 0,0 0 0 0 0,0 0 0 0 0,0 0 0 0 0,0-1 0 0 0,0 1 0 0 0,0 0 0 0 0,0 0 0 0 0,0 0 0 0 0,1 0 0 0 0,-1 0 0 0 0,0 0 0 0 0,0 0 0 0 0,0 0 0 0 0,0 0 0 0 0,0 0 0 0 0,0-1 0 0 0,0 1 0 0 0,0 0 0 0 0,0 0 0 0 0,0 0 0 0 0,0 0 0 0 0,0 0 0 0 0,0 0 0 0 0,0 0 0 0 0,1 0 0 0 0,-1 0 0 0 0,0 0 0 0 0,0 0 0 0 0,0 0 0 0 0,0 0 0 0 0,0 0 0 0 0,0 0 0 0 0,0 0 0 0 0,0 0-1 0 0,0 0 1 0 0,1 0 0 0 0,-1 0 0 0 0,0 0 0 0 0,0 0 0 0 0,0 0 0 0 0,0 0 0 0 0,0 0 0 0 0,0 0 0 0 0,0 0 0 0 0,0 0 1 0 0,6 0-60 0 0,11 0-186 0 0,-12 0 223 0 0,-1 0 59 0 0,-3 0-39 0 0,0 0 0 0 0,-1 0 0 0 0,1 0 0 0 0,0 0 0 0 0,0 0 0 0 0,0 0 0 0 0,0 0-1 0 0,0 0 1 0 0,0 1 0 0 0,0-1 0 0 0,0 0 0 0 0,-1 1 0 0 0,1-1 0 0 0,1 1 3 0 0,4 13-10 0 0,28 54 10 0 0,-29-59 0 0 0,-4-8 0 0 0,0 1 0 0 0,0 0 0 0 0,0-1 0 0 0,0 1 0 0 0,-1-1 0 0 0,1 1 0 0 0,0 0 0 0 0,-1-1 0 0 0,1 1 0 0 0,-1 0 0 0 0,0 0 0 0 0,1 0 0 0 0,-1-1 0 0 0,0 1 0 0 0,0 70-1 0 0,0-41 79 0 0,0-31-72 0 0,0 1 0 0 0,0 0 0 0 0,0 0 0 0 0,0-1 0 0 0,0 1 0 0 0,0 0 0 0 0,0 0 0 0 0,0-1 0 0 0,0 1 0 0 0,1 0 0 0 0,-1-1 0 0 0,0 1 0 0 0,1 0 0 0 0,-1-1 0 0 0,0 1 0 0 0,1 0 0 0 0,-1-1 0 0 0,1 1 0 0 0,-1-1 0 0 0,1 1 0 0 0,-1-1 0 0 0,1 1 0 0 0,-1-1 0 0 0,1 1 0 0 0,0-1 0 0 0,-1 1-6 0 0,1-1 6 0 0,0 1-1 0 0,-1-1 1 0 0,1 0 0 0 0,-1 1-1 0 0,1-1 1 0 0,-1 1 0 0 0,1-1-1 0 0,-1 1 1 0 0,1 0 0 0 0,-1-1-1 0 0,1 1 1 0 0,-1 0 0 0 0,0-1 0 0 0,1 1-1 0 0,-1 0 1 0 0,0-1 0 0 0,0 1-1 0 0,1 0 1 0 0,-1-1 0 0 0,0 1-1 0 0,0 0 1 0 0,0 0 0 0 0,0-1-1 0 0,0 1 1 0 0,0 0 0 0 0,0 0-6 0 0,0 1 5 0 0,0 9-2 0 0,2 5-65 0 0,-2-15 55 0 0,1 1 1 0 0,-1-1 0 0 0,0 0 0 0 0,1 0 0 0 0,-1 0-1 0 0,1 0 1 0 0,0 0 0 0 0,-1 0 0 0 0,1 0 0 0 0,0 0-1 0 0,0 0 1 0 0,-1 0 0 0 0,1 0 0 0 0,0-1 0 0 0,0 1-1 0 0,0 0 1 0 0,0 0 0 0 0,0-1 0 0 0,1 1 6 0 0,12 5-68 0 0,-8 8 55 0 0,-4-9 13 0 0,2 0-1 0 0,18 16 12 0 0,-16-18 32 0 0,5-3-22 0 0,-8 0 33 0 0,-2 0-27 0 0,1 0-40 0 0,6 0-139 0 0,9-3-3 0 0,-12 2 53 0 0,-1-1-73 0 0,-1 0-10 0 0,0 0-61 0 0,0 0-72 0 0,-1 0-81 0 0,-1 1 54 0 0,0 0-52 0 0,-1 1-46 0 0,1 0-40 0 0,-1-1-142 0 0,0 1-40 0 0,0 0-171 0 0,0 0-460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2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238 103 5672 0 0,'0'-14'124'0'0,"0"11"17"0"0,0 3 12 0 0,0-3-15 0 0,0 2-136 0 0,0 1 0 0 0,0-1-1 0 0,0 0 1 0 0,0 0 0 0 0,0 1 0 0 0,0-1 0 0 0,0 0 0 0 0,1 1 0 0 0,-1-1-1 0 0,0 0 1 0 0,0 0 0 0 0,1 1 0 0 0,-1-1 0 0 0,0 0 0 0 0,1 1-2 0 0,3-3-4 0 0,-1 1 39 0 0,0 0 37 0 0,-1 0 37 0 0,0-1 39 0 0,-2-2 40 0 0,0 2 409 0 0,0 3 19 0 0,0 0-29 0 0,0 0-396 0 0,0 0 54 0 0,0-3 121 0 0,0-8-12 0 0,0 8-2 0 0,0 3-2 0 0,-3-3-4 0 0,-8-8-2 0 0,5 8-15 0 0,-5 3-62 0 0,8 0-31 0 0,0 0-4 0 0,-4-2-97 0 0,1-3-2 0 0,-2-3 33 0 0,-5 6 24 0 0,-26 2 144 0 0,10 0-35 0 0,22 0-223 0 0,-2 4-10 0 0,-1 3 37 0 0,2 2 36 0 0,-6 2-116 0 0,-1-5-23 0 0,10 5 0 0 0,-7-5 0 0 0,7 5 0 0 0,-10-5 0 0 0,14-5 0 0 0,0-1 0 0 0,0 1 0 0 0,-1 0 0 0 0,1 0 0 0 0,0 0 0 0 0,0 0 0 0 0,0 0 0 0 0,0 0 0 0 0,0 0 0 0 0,0 1 0 0 0,0-1 0 0 0,0 1 0 0 0,1-1 0 0 0,0 0 0 0 0,-1 0 0 0 0,1 0 0 0 0,0 0 0 0 0,0 0 0 0 0,0 0 0 0 0,0 0 0 0 0,0 0 0 0 0,0 0 0 0 0,0 0 0 0 0,0 0 0 0 0,0 0 0 0 0,0 0 0 0 0,0 0 0 0 0,1 0 0 0 0,-1 0 0 0 0,1 0 0 0 0,-1 0 0 0 0,0 0 0 0 0,1 0 0 0 0,0 0 0 0 0,-1 0 0 0 0,1 0 0 0 0,-1 0 0 0 0,1-1 0 0 0,0 1 0 0 0,0 0 0 0 0,4 6 0 0 0,-3-2 0 0 0,-2-4 0 0 0,1 0 0 0 0,-1 0 0 0 0,0-1 0 0 0,1 1 0 0 0,-1 0 0 0 0,0-1 0 0 0,1 1 0 0 0,-1-1 0 0 0,1 1 0 0 0,-1 0 0 0 0,1-1 0 0 0,-1 1 0 0 0,1-1 0 0 0,-1 1 0 0 0,1-1 0 0 0,0 0 0 0 0,-1 1 0 0 0,1-1 0 0 0,0 1 0 0 0,-1-1 0 0 0,1 0 0 0 0,0 0 0 0 0,4 3 0 0 0,13 11 0 0 0,-14-10 0 0 0,1 0 0 0 0,0-1 0 0 0,-1 0 0 0 0,2 0 0 0 0,-1 0 0 0 0,0 0 0 0 0,3 0 0 0 0,-2-1 0 0 0,-1 0 0 0 0,0 1 0 0 0,0 0 0 0 0,0 0 0 0 0,0 0 0 0 0,0 1 0 0 0,2 1 0 0 0,5 9 0 0 0,-8-9 0 0 0,1-1 0 0 0,-1 0 0 0 0,1 0 0 0 0,0 0 0 0 0,-1 0 0 0 0,2-1 0 0 0,-1 1 0 0 0,0-1 0 0 0,1-1 0 0 0,1 1 0 0 0,-5-2-1 0 0,0 0 1 0 0,0 0 0 0 0,0 1 0 0 0,0-1 0 0 0,-1 0 0 0 0,1 1 0 0 0,0-1-1 0 0,-1 1 1 0 0,1-1 0 0 0,0 2 0 0 0,26 27 19 0 0,-22-27 65 0 0,-3-3-69 0 0,0 1 1 0 0,-1 0-1 0 0,1 0 0 0 0,0 0 1 0 0,-1 0-1 0 0,1 1 1 0 0,-1-1-1 0 0,1 1 0 0 0,-1-1 1 0 0,0 1-1 0 0,1 0 1 0 0,-1 0-1 0 0,0 0 0 0 0,0 0 1 0 0,0 0-1 0 0,-1 1-15 0 0,4 2 55 0 0,-2-2 87 0 0,-3-3 2 0 0,0 0 20 0 0,0 0 84 0 0,0 0 37 0 0,0 0 10 0 0,0 3-83 0 0,0 0-98 0 0,0-1-71 0 0,0 2-44 0 0,0-2 42 0 0,0-2-40 0 0,0 0 1 0 0,0 0-1 0 0,0 0 1 0 0,0 0-1 0 0,0 0 1 0 0,0 1-1 0 0,0-1 1 0 0,0 0-1 0 0,1 0 1 0 0,-1 0-1 0 0,0 0 1 0 0,0 0-1 0 0,-1 0 1 0 0,1 0-1 0 0,0 0 1 0 0,0 0-1 0 0,0 1 1 0 0,0-1-1 0 0,0 0 1 0 0,0 0-1 0 0,0 0 1 0 0,0 0-1 0 0,0 0 1 0 0,0 0-1 0 0,0 0 1 0 0,0 0-1 0 0,0 0 1 0 0,0 0-1 0 0,0 0 1 0 0,0 1-1 0 0,0-1 1 0 0,0 0-1 0 0,0 0 1 0 0,0 0-1 0 0,-1 0 1 0 0,1 0-1 0 0,0 0 1 0 0,0 0-1 0 0,0 0 1 0 0,0 0-1 0 0,0 0 1 0 0,0 0-1 0 0,0 0 1 0 0,0 0-1 0 0,0 0 1 0 0,-1 0-1 0 0,1 0 1 0 0,0 0-1 0 0,0 0 1 0 0,0 0-1 0 0,0 0 1 0 0,0 0-1 0 0,0 0 1 0 0,0 0-1 0 0,0 0 1 0 0,0 0-1 0 0,-1 0-1 0 0,1 0 3 0 0,0 0 0 0 0,-1 0 0 0 0,1 0 0 0 0,-1 0 0 0 0,1 0 1 0 0,-1 0-1 0 0,1 0 0 0 0,-1 0 0 0 0,1 0 0 0 0,-1 0 0 0 0,1 0 0 0 0,0 0 0 0 0,-1 1 0 0 0,1-1 0 0 0,-1 0 0 0 0,1 0 0 0 0,0 0 0 0 0,-1 1 0 0 0,1-1 0 0 0,-1 0 0 0 0,1 1 1 0 0,0-1-1 0 0,-1 0 0 0 0,1 1 0 0 0,0-1 0 0 0,0 0 0 0 0,-1 1 0 0 0,1-1 0 0 0,0 1 0 0 0,0-1 0 0 0,0 1-3 0 0,-6 6 39 0 0,6-7-38 0 0,-1 1 1 0 0,0-1 0 0 0,0 1-1 0 0,0-1 1 0 0,0 0 0 0 0,0 0 0 0 0,0 1-1 0 0,1-1 1 0 0,-1 0 0 0 0,0 0-1 0 0,0 0 1 0 0,0 0 0 0 0,0 0 0 0 0,-1 0-2 0 0,2 0 1 0 0,-1 0 1 0 0,1 0 0 0 0,-1-1 0 0 0,0 1-1 0 0,1 0 1 0 0,-1 0 0 0 0,1 1 0 0 0,-1-1 0 0 0,1 0-1 0 0,-1 0 1 0 0,1 0 0 0 0,-1 0 0 0 0,1 0 0 0 0,-1 0-1 0 0,0 1 1 0 0,1-1 0 0 0,0 0 0 0 0,-1 1 0 0 0,1-1-1 0 0,-1 0 1 0 0,1 1 0 0 0,-1-1 0 0 0,1 0 0 0 0,0 1-1 0 0,-1-1 1 0 0,1 1 0 0 0,0-1 0 0 0,-1 1-1 0 0,1-1-1 0 0,-9 8 19 0 0,6-7-11 0 0,0 0 0 0 0,0-1 0 0 0,0 1 0 0 0,0-1 0 0 0,0 0 0 0 0,0 0 0 0 0,-1 0-8 0 0,-19 0 68 0 0,-35 0-58 0 0,31 0 50 0 0,25 0-57 0 0,0 0 1 0 0,0 1 0 0 0,1-1 0 0 0,-1 1 0 0 0,0-1 0 0 0,0 1 0 0 0,1 0 0 0 0,-1 0 0 0 0,0 0 0 0 0,1 0 0 0 0,-2 1-4 0 0,-6 3 22 0 0,7-4-21 0 0,1-1 0 0 0,-1 1 0 0 0,1-1 0 0 0,-1 0 0 0 0,1 1 0 0 0,-1-1 0 0 0,1 0 0 0 0,-1 0 0 0 0,0 0 0 0 0,1 0-1 0 0,1 0 0 0 0,-8 0-96 0 0,2 0 64 0 0,1 0 53 0 0,-2 0 170 0 0,6 0-140 0 0,1 0-68 0 0,-1 0-88 0 0,1 0-85 0 0,-2 0-113 0 0,2 0 103 0 0,-2 0-35 0 0,1 0-37 0 0,-1 0-42 0 0,5-3-388 0 0,12-8-30 0 0,-14 10 658 0 0,0 1 0 0 0,1-1 1 0 0,0 1-1 0 0,-1-1 1 0 0,1 1-1 0 0,-1 0 0 0 0,1 0 1 0 0,-1 0-1 0 0,1 0 1 0 0,0 0 73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15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270 412 6880 0 0,'0'0'157'0'0,"0"0"23"0"0,-3 0 11 0 0,-7 1-58 0 0,-6-1-79 0 0,-1-6-28 0 0,0-2 19 0 0,14 7 34 0 0,0 0 0 0 0,0 1-1 0 0,0-1 1 0 0,1 1 0 0 0,-1-1 0 0 0,0 1-1 0 0,0 0 1 0 0,0 0 0 0 0,0 0-1 0 0,0 0 1 0 0,0 1 0 0 0,0-1-1 0 0,1 1 1 0 0,-1 0 0 0 0,0 0-1 0 0,0 0 1 0 0,-1 0-79 0 0,-8 5 294 0 0,1 0-52 0 0,1 1-70 0 0,3-2-86 0 0,5-2 56 0 0,-1-2-52 0 0,0 0-33 0 0,-1-1-31 0 0,0 0-7 0 0,2 1 22 0 0,-29 25 216 0 0,26-24-227 0 0,4-1-23 0 0,0-1 0 0 0,1 0 1 0 0,-1 0-1 0 0,0 1 0 0 0,1-1 0 0 0,-1 0 0 0 0,1 1 0 0 0,-1-1 0 0 0,1 1 1 0 0,-1-1-1 0 0,1 1 0 0 0,-1-1 0 0 0,1 1 0 0 0,-1-1 0 0 0,1 1 0 0 0,-1-1 1 0 0,1 1-1 0 0,0 0 0 0 0,-1-1 0 0 0,1 1 0 0 0,0-1 0 0 0,0 1-7 0 0,-3 4 20 0 0,-10 12 14 0 0,12-16-30 0 0,-1 0-1 0 0,1 0 1 0 0,0 1-1 0 0,0-1 1 0 0,0 0-1 0 0,0 1 1 0 0,0-1-1 0 0,0 1 1 0 0,0-1 0 0 0,0 1-1 0 0,0-1 1 0 0,1 1-1 0 0,-1 0 1 0 0,1 0-1 0 0,-1-1 1 0 0,1 1-1 0 0,0 0 1 0 0,-1 0-1 0 0,1 0-3 0 0,0-1 4 0 0,0 1-1 0 0,0-1 0 0 0,0 1 0 0 0,-1 0 0 0 0,1-1 0 0 0,-1 1 1 0 0,1-1-1 0 0,-1 1 0 0 0,1-1 0 0 0,-1 1 0 0 0,0-1 1 0 0,0 0-1 0 0,0 1-3 0 0,-5 11 12 0 0,5-4-5 0 0,-1 1 1 0 0,2 0-1 0 0,-1-1 1 0 0,1 1-1 0 0,1 1-7 0 0,-1 4 16 0 0,0 50 5 0 0,1-63-13 0 0,-1 0-1 0 0,0 0 0 0 0,0 0 0 0 0,1 0 1 0 0,0 0-1 0 0,-1 0 0 0 0,1 0 0 0 0,0-1 1 0 0,0 1-1 0 0,0 0 0 0 0,0 0 0 0 0,0-1 1 0 0,0 1-1 0 0,1 0-7 0 0,21 22 95 0 0,-10-13-30 0 0,-2-1 34 0 0,20 7 235 0 0,-26-15-279 0 0,9 2 106 0 0,8-4 30 0 0,-11-1-74 0 0,18 2 216 0 0,22-1 298 0 0,-35-1-465 0 0,-1-2-53 0 0,0-2 29 0 0,3-1 53 0 0,-1 4 44 0 0,8-1 12 0 0,-17 1-175 0 0,-1-1 0 0 0,0 0 1 0 0,0 0-1 0 0,4-2-76 0 0,26-20 287 0 0,-16 6-68 0 0,-4 4 0 0 0,14-15 218 0 0,-20 13-270 0 0,-10 16-157 0 0,0-1-1 0 0,-1 0 0 0 0,1 1 0 0 0,-1-1 0 0 0,1 1 0 0 0,-1-1 0 0 0,0 0 0 0 0,0 1 1 0 0,1-2-10 0 0,-1-13-25 0 0,1-14-42 0 0,-5 13 71 0 0,-3 3 5 0 0,-14-17 130 0 0,13 22-125 0 0,-1 0-39 0 0,-4-4-64 0 0,6 7 26 0 0,1 0 0 0 0,0 0 1 0 0,0-1-1 0 0,-3-5 63 0 0,4 3-66 0 0,-1 0-25 0 0,0 4 0 0 0,-1 0-19 0 0,-3 1-43 0 0,-8-4-42 0 0,12 1 81 0 0,2 1-15 0 0,0-2-55 0 0,1 4 66 0 0,-1 0-35 0 0,-5-1-241 0 0,2 0-44 0 0,6 5 404 0 0,1 0 0 0 0,-1-1-1 0 0,1 1 1 0 0,-1-1-1 0 0,1 1 1 0 0,0 0 0 0 0,-1-1-1 0 0,1 1 1 0 0,0-1 0 0 0,0 1-1 0 0,-1-1 1 0 0,1 1 0 0 0,0-1-1 0 0,0 1 1 0 0,0-1-1 0 0,-1 1 1 0 0,1-1 0 0 0,0 1-1 0 0,0-1 1 0 0,0 1 0 0 0,0-1 34 0 0,0-2-656 0 0</inkml:trace>
  <inkml:trace contextRef="#ctx0" brushRef="#br0" timeOffset="508.02">1137 113 7688 0 0,'-2'0'166'0'0,"0"-1"-139"0"0,0 1 0 0 0,1 0 0 0 0,-1-1 0 0 0,0 1 0 0 0,1-1 0 0 0,-1 1 0 0 0,1-1 0 0 0,-1 0 0 0 0,1 0 0 0 0,-1 0 0 0 0,-1-1-27 0 0,-5-3 107 0 0,3 3-52 0 0,-2-2 55 0 0,3-3-57 0 0,1 2-49 0 0,3 4-4 0 0,-1 0 0 0 0,0 0 0 0 0,1 0 0 0 0,-1 0 0 0 0,0 1 0 0 0,0-1 0 0 0,1 0 0 0 0,-1 0 0 0 0,0 1 0 0 0,0-1 0 0 0,0 0 0 0 0,0 1 0 0 0,0-1 0 0 0,0 1 0 0 0,0 0 0 0 0,-1-1 0 0 0,-9-5 0 0 0,8 0 12 0 0,1 1 61 0 0,0 3 16 0 0,0 1-1 0 0,-1 0 0 0 0,1-1 1 0 0,0 1-1 0 0,-1 0 1 0 0,1 0-1 0 0,0 0 1 0 0,-1 1-89 0 0,-9-5 385 0 0,7 2-158 0 0,1 0 33 0 0,-2-8 283 0 0,0 9-315 0 0,-1-1-82 0 0,-6-7 152 0 0,10 7-50 0 0,-1 2-112 0 0,0 1-69 0 0,-1 1-40 0 0,3-1 47 0 0,1 0-54 0 0,-15 0 271 0 0,0 0-49 0 0,-2 0 0 0 0,-7 0 59 0 0,19 3-177 0 0,5-2-118 0 0,0 0 0 0 0,-1 0 0 0 0,1 1 0 0 0,-1-1 0 0 0,1 0 0 0 0,-1 0 1 0 0,1-1-1 0 0,-1 1 0 0 0,0 0 0 0 0,1 0 0 0 0,-1-1 0 0 0,0 1 0 0 0,0-1 0 0 0,1 0 1 0 0,-2 1-7 0 0,-2 1 64 0 0,2 1-56 0 0,-16 16 87 0 0,12-14-92 0 0,0-2 17 0 0,6-3-19 0 0,1 0 0 0 0,-1 0 0 0 0,1 0-1 0 0,-1 1 1 0 0,1-1 0 0 0,0 0 0 0 0,-1 0 0 0 0,1 1 0 0 0,-1-1 0 0 0,1 0 0 0 0,-1 1 0 0 0,1-1-1 0 0,0 0 1 0 0,-1 1 0 0 0,1-1 0 0 0,0 0 0 0 0,-1 1 0 0 0,1-1 0 0 0,0 1 0 0 0,0-1 0 0 0,-1 1-1 0 0,1-1 1 0 0,0 1 0 0 0,0-1 0 0 0,0 1 0 0 0,0-1 0 0 0,0 1 0 0 0,-1-1 0 0 0,1 1-1 0 0,0-1 1 0 0,0 1 0 0 0,0-1 0 0 0,0 1 0 0 0,1-1 0 0 0,-1 1 0 0 0,0-1 0 0 0,0 1 0 0 0,0-1-1 0 0,-3 16 0 0 0,-1-8 0 0 0,3-7 0 0 0,0 1 0 0 0,0-1 0 0 0,0 1 0 0 0,0-1 0 0 0,0 1 0 0 0,1-1 0 0 0,-1 1 0 0 0,1-1 0 0 0,-1 1 0 0 0,1 0 0 0 0,0-1 0 0 0,-1 1 0 0 0,1 0 0 0 0,0 0 0 0 0,0 95 0 0 0,3-78 5 0 0,5 13 44 0 0,0-7-39 0 0,18 54-10 0 0,-22-61 0 0 0,-2-11 2 0 0,-1 1 0 0 0,2-1 0 0 0,-1 1 0 0 0,1-1 0 0 0,0 1-2 0 0,1 1 13 0 0,0 0 0 0 0,-1 1 0 0 0,0-1 0 0 0,-1 1-13 0 0,0-1 17 0 0,1 1 1 0 0,0 0-1 0 0,1-1 1 0 0,0 1-18 0 0,8 9 53 0 0,-9-15-30 0 0,0 1 1 0 0,0-1 0 0 0,-1 1 0 0 0,1 0 0 0 0,0 3-24 0 0,0 5 42 0 0,-3-11-32 0 0,1 0-1 0 0,-1 1 1 0 0,1-1-1 0 0,0 0 1 0 0,0 0 0 0 0,-1 1-1 0 0,1-1 1 0 0,1 0 0 0 0,-1 0-1 0 0,0 0 1 0 0,0 0 0 0 0,1 0-1 0 0,-1-1 1 0 0,1 1-10 0 0,0 0 10 0 0,-1 0 1 0 0,1 0-1 0 0,-1 0 1 0 0,1 0-1 0 0,-1 0 1 0 0,0 0-1 0 0,0 0 1 0 0,0 0-1 0 0,0 0 0 0 0,0 1 1 0 0,-1-1-1 0 0,1 0 1 0 0,-1 1-1 0 0,1-1 1 0 0,-1 0-1 0 0,0 1 1 0 0,0-1-1 0 0,0 1 1 0 0,0 0-11 0 0,2 11 78 0 0,4-2-7 0 0,0 1 22 0 0,-4 1 25 0 0,-2-10-114 0 0,1 5 57 0 0,0 8 61 0 0,-1-5-98 0 0,-1-3-86 0 0,0 0-106 0 0,1-9-133 0 0</inkml:trace>
  <inkml:trace contextRef="#ctx0" brushRef="#br0" timeOffset="693.98">696 523 7920 0 0,'0'0'174'0'0,"0"0"29"0"0,2 0 13 0 0,6-2-95 0 0,-5-3-47 0 0,2-1-46 0 0,8 0-28 0 0,4-4 23 0 0,-2-1 48 0 0,0 0 51 0 0,1 1 51 0 0,-4 7 119 0 0,-4 2-134 0 0,0 1-33 0 0,9-1 135 0 0,-9-2-100 0 0,-1-1-37 0 0,4-4 41 0 0,-9 7-141 0 0,0-1-1 0 0,0 1 1 0 0,0-1 0 0 0,0 1 0 0 0,1 0 0 0 0,-1 0 0 0 0,0 0-1 0 0,1 0 1 0 0,-1 0 0 0 0,1 1-23 0 0,14-2 162 0 0,-11 2-120 0 0,0-1 1 0 0,-1 0-1 0 0,1 0 1 0 0,-1 0-1 0 0,2-1-42 0 0,14-4 104 0 0,-19 5-95 0 0,15-3 10 0 0,4 5-72 0 0,-9-1 14 0 0,20 0-58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2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0,0 0-72 0 0,0 0-15 0 0,0 0 43 0 0,0 0 143 0 0,0 0 262 0 0,0 3 21 0 0,0 8-34 0 0,1-8-383 0 0,1 0 50 0 0,5 6-8 0 0,10 21 379 0 0,-12-21-426 0 0,-5-9-173 0 0,0 2 32 0 0,1-1 0 0 0,-1 1 0 0 0,1-1 0 0 0,-1 1-1 0 0,0-1 1 0 0,0 1 0 0 0,1 0 0 0 0,-1-1 0 0 0,0 1 0 0 0,0 0-35 0 0,-1-1 35 0 0,1 1 0 0 0,0-1 0 0 0,1 1 0 0 0,-1-1 0 0 0,0 1 1 0 0,0-1-1 0 0,1 1 0 0 0,-1-1 0 0 0,1 1 0 0 0,-1-1-35 0 0,0 0 2 0 0,4 5 125 0 0,12 24 464 0 0,-11-23-480 0 0,-1-2-50 0 0,-1 0 109 0 0,-2 5-61 0 0,5 2 13 0 0,2 2 21 0 0,-6-1-3 0 0,0-1-3 0 0,4 2 20 0 0,1-1-9 0 0,-5-1-20 0 0,-3-7-69 0 0,1-1-36 0 0,0-1 24 0 0,0-1 28 0 0,1 1 47 0 0,2 0 38 0 0,0 0-121 0 0,-1-1 1 0 0,10 24 41 0 0,-5-16-96 0 0,-3-6-37 0 0,-4-4 52 0 0,2 2-109 0 0,-1-1-130 0 0,-1-1-238 0 0,0 0 254 0 0,0 0 105 0 0,0 0-37 0 0,0 0-9 0 0,0 0-38 0 0,0 0-43 0 0,0 0-47 0 0,0 0-52 0 0,0 0-49 0 0,0 0-42 0 0,0 0-37 0 0,0 0-137 0 0,0 0-37 0 0,0 0-1420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3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 11664 0 0,'0'-15'264'0'0,"0"13"34"0"0,0 2 21 0 0,0 0-133 0 0,0 0-89 0 0,0-1-28 0 0,0-1-41 0 0,0 1-26 0 0,0 0 0 0 0,0 1 0 0 0,0-1 0 0 0,0 0 0 0 0,0 0 0 0 0,0 1 0 0 0,0-1 0 0 0,1 0 0 0 0,-1 0 0 0 0,0 1 0 0 0,0-1 0 0 0,1 0 1 0 0,-1 1-1 0 0,0-1 0 0 0,1 0-2 0 0,-1 1 6 0 0,1 0 0 0 0,0-1 1 0 0,-1 1-1 0 0,1 0 1 0 0,0-1-1 0 0,0 1 0 0 0,-1 0 1 0 0,1 0-1 0 0,0 0 1 0 0,-1 0-1 0 0,1 0 0 0 0,0-1 1 0 0,0 1-1 0 0,-1 1 1 0 0,1-1-7 0 0,-1 0 1 0 0,0-1 1 0 0,0 1 0 0 0,1 0 0 0 0,-1 0-1 0 0,0 0 1 0 0,0 0 0 0 0,0 0 0 0 0,0 0-1 0 0,0 0 1 0 0,0 0 0 0 0,0 0 0 0 0,0 0-1 0 0,0 0 1 0 0,1 0 0 0 0,-1 0 0 0 0,0 0-1 0 0,0 0 1 0 0,0 0 0 0 0,0 0 0 0 0,0 0-1 0 0,0 1 1 0 0,0-1 0 0 0,0 0 0 0 0,0 0-1 0 0,0 0 1 0 0,1 0 0 0 0,-1 0 0 0 0,0 0-1 0 0,0 0 1 0 0,0 0 0 0 0,0 0 0 0 0,0 0 0 0 0,0 0-1 0 0,0 0 1 0 0,0 0 0 0 0,0 0 0 0 0,0 1-1 0 0,0-1 1 0 0,0 0 0 0 0,0 0 0 0 0,0 0-1 0 0,0 0 1 0 0,0 0 0 0 0,0 0 0 0 0,0 0-1 0 0,0 0 1 0 0,0 0 0 0 0,0 1 0 0 0,0-1-1 0 0,0 0 1 0 0,0 0 0 0 0,0 0 0 0 0,0 0-1 0 0,0 0 1 0 0,0 0 0 0 0,0 0 0 0 0,0 0-2 0 0,0 1 4 0 0,0 0-1 0 0,0 0 1 0 0,0-1 0 0 0,0 1 0 0 0,0 0 0 0 0,0 0 0 0 0,0-1 0 0 0,1 1 0 0 0,-1 0 0 0 0,0-1 0 0 0,0 1 0 0 0,1 0-1 0 0,-1-1 1 0 0,0 1 0 0 0,1 0-4 0 0,2 1-42 0 0,1 1 37 0 0,0-1-31 0 0,-2 1-88 0 0,-1 1-87 0 0,-1-2 59 0 0,0 2-36 0 0,0-1-236 0 0,0 0-113 0 0,0 0 73 0 0,0 0-43 0 0,0 2-597 0 0,0 2-472 0 0,0 3-896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02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6776 0 0,'0'0'198'0'0,"3"3"-11"0"0,9 11-148 0 0,-10-3-22 0 0,-2-2 46 0 0,0-3 28 0 0,0 3-36 0 0,0-5 50 0 0,0-1-4 0 0,0 1 40 0 0,0 1 47 0 0,0 1 53 0 0,0 17 293 0 0,0-23-513 0 0,0 1 0 0 0,0-1 0 0 0,0 0 0 0 0,0 1 0 0 0,0-1 0 0 0,0 0 0 0 0,0 1 0 0 0,0-1 0 0 0,0 0 0 0 0,0 1 0 0 0,0-1 0 0 0,1 0 0 0 0,-1 1 0 0 0,0-1 0 0 0,0 0 0 0 0,0 1 0 0 0,0-1 0 0 0,0 0 0 0 0,1 1 0 0 0,-1-1 0 0 0,0 0 0 0 0,0 0 0 0 0,0 1 0 0 0,1-1 0 0 0,-1 0 0 0 0,0 0-21 0 0,5 6 196 0 0,-1 0 45 0 0,0 9 339 0 0,-2 20 712 0 0,-2-31-1187 0 0,-1-1 0 0 0,1 1 51 0 0,1 13 846 0 0,-1-14-876 0 0,1-1-33 0 0,-1 1-41 0 0,1-1-50 0 0,1 2 113 0 0,2 0 14 0 0,0 4 41 0 0,-1-2-12 0 0,-2 0 34 0 0,0 3 81 0 0,-1 2-30 0 0,0-8-5 0 0,0-3-4 0 0,0 0-2 0 0,0 0 0 0 0,0 0-7 0 0,0 0-26 0 0,0 0-9 0 0,0 0-4 0 0,0 0-12 0 0,0 0-39 0 0,-9 0-1 0 0,-1 0 18 0 0,2-2-50 0 0,2-3-50 0 0,4-5-52 0 0,3 9 3 0 0,-1 0 1 0 0,0 1 0 0 0,0-1-1 0 0,0 0 1 0 0,-1 0-1 0 0,1 1 1 0 0,0-1 0 0 0,0 0-1 0 0,0 1 1 0 0,0-1-1 0 0,-1 0 1 0 0,1 0 0 0 0,0 1-1 0 0,-1-1 1 0 0,1 1-1 0 0,0-1 1 0 0,-1 0 0 0 0,1 1-1 0 0,-1-1 1 0 0,1 1-1 0 0,-1-1 1 0 0,1 1-1 0 0,-1-1 1 0 0,0 1 0 0 0,1-1-1 0 0,-1 1-3 0 0,0-1 2 0 0,1 1 0 0 0,-1 0 0 0 0,0-1 0 0 0,1 1 0 0 0,-1-1 1 0 0,1 1-1 0 0,-1-1 0 0 0,1 1 0 0 0,-1-1 0 0 0,1 0 0 0 0,0 1 0 0 0,-1-1 0 0 0,1 0 0 0 0,0 1 0 0 0,-1-1 0 0 0,1 0 0 0 0,0 1 0 0 0,0-1 0 0 0,0 0 0 0 0,-1 0 0 0 0,1 1 0 0 0,0-1 0 0 0,0 0 0 0 0,0 0 0 0 0,0 1 0 0 0,0-1-2 0 0,0-7 31 0 0,0 6-21 0 0,0-1 1 0 0,0 1-1 0 0,0 0 0 0 0,0-1 0 0 0,0 1 1 0 0,0 0-1 0 0,1 0 0 0 0,-1-1 1 0 0,1 1-1 0 0,0-1-10 0 0,28-48 21 0 0,-24 39 9 0 0,-4 10-27 0 0,0-1-1 0 0,0 1 1 0 0,0 0-1 0 0,1-1 1 0 0,-1 1 0 0 0,1 0-1 0 0,0 0 1 0 0,-1 0-1 0 0,2-1-2 0 0,-1 0 0 0 0,1 0-1 0 0,-1 0 0 0 0,0 0 0 0 0,0-1 1 0 0,0 1-1 0 0,0-2 1 0 0,-1 4-4 0 0,-1-1 1 0 0,1 1-1 0 0,0-1 1 0 0,-1 1-1 0 0,1 0 1 0 0,0-1-1 0 0,0 1 1 0 0,0 0 0 0 0,0-1-1 0 0,0 1 1 0 0,0 0-1 0 0,0 0 1 0 0,0 0-1 0 0,0 0 1 0 0,0 0-1 0 0,1 0 1 0 0,-1 0-1 0 0,0 0 1 0 0,1 1-1 0 0,-1-1 1 0 0,1 1-1 0 0,-1-1 1 0 0,1 1-1 0 0,-1-1 1 0 0,1 1-1 0 0,-1 0 1 0 0,2-1 3 0 0,3-2-43 0 0,-3 0 38 0 0,0 0 1 0 0,1 0-1 0 0,-1 1 0 0 0,1-1 0 0 0,0 1 0 0 0,0-1 0 0 0,0 1 1 0 0,0 0-1 0 0,1 1 0 0 0,-1-1 0 0 0,0 1 0 0 0,1 0 1 0 0,-1 0-1 0 0,1 0 0 0 0,-1 0 0 0 0,1 1 0 0 0,-1 0 0 0 0,5 0 5 0 0,7 3-47 0 0,-2 3 34 0 0,10 5 13 0 0,-22-10 0 0 0,0-1-1 0 0,0 1 0 0 0,0 0 0 0 0,0 0 1 0 0,-1 0-1 0 0,1 0 0 0 0,0 0 0 0 0,0 0 1 0 0,-1 0-1 0 0,1 1 0 0 0,0 0 1 0 0,10 16-52 0 0,-10-14 50 0 0,1 0 0 0 0,0-1 0 0 0,0 0 0 0 0,0 1 0 0 0,0-1-1 0 0,3 2 3 0 0,-3-2 1 0 0,0 0-1 0 0,0 0 0 0 0,0 0 0 0 0,0 0 0 0 0,0 1 0 0 0,1 3 0 0 0,19 44 0 0 0,-18-43 0 0 0,-3-6 0 0 0,-1-1 0 0 0,0 1 0 0 0,-1-1 0 0 0,1 1 0 0 0,0 0 0 0 0,0-1 0 0 0,-1 1 0 0 0,1 0 0 0 0,-1 0 0 0 0,1-1 0 0 0,-1 1 0 0 0,0 0 0 0 0,0 0 0 0 0,0 0 0 0 0,0 0 0 0 0,1 0 0 0 0,-1 0 0 0 0,0-1 0 0 0,1 1 0 0 0,-1 0 0 0 0,1 0 0 0 0,-1 0 0 0 0,1 0 0 0 0,0-1 0 0 0,0 1 0 0 0,0 0 0 0 0,0-1 0 0 0,0 1 0 0 0,0 0 0 0 0,0-1 0 0 0,0 1 0 0 0,0 0 0 0 0,0 0 0 0 0,-1-1 0 0 0,1 1 0 0 0,0 0 0 0 0,-1 0 0 0 0,1 0 0 0 0,-1 0 0 0 0,0 0 0 0 0,0 0 0 0 0,0 0 0 0 0,0 49 11 0 0,0-49-7 0 0,0-1 1 0 0,0 1-1 0 0,1-1 0 0 0,-1 1 0 0 0,0-1 1 0 0,0 1-1 0 0,1-1 0 0 0,-1 1 1 0 0,1-1-1 0 0,-1 1-4 0 0,8 8-1 0 0,-2-3-37 0 0,3 1-69 0 0,-3-2-47 0 0,-1-3-217 0 0,-3-3 348 0 0,1 0-85 0 0,0 0-103 0 0,0 1-101 0 0,0-1-106 0 0,1-1-107 0 0,0 1-111 0 0,-1 0-115 0 0,0-1-116 0 0,1-1-122 0 0,2-2-948 0 0,5-6-1092 0 0</inkml:trace>
  <inkml:trace contextRef="#ctx0" brushRef="#br0" timeOffset="555.57">1007 52 6216 0 0,'0'0'133'0'0,"0"0"23"0"0,0 0 15 0 0,0 0-46 0 0,0 0 2 0 0,0 0 54 0 0,0 0 162 0 0,-3 0 297 0 0,3 0-612 0 0,-1 0 0 0 0,1 0 0 0 0,0 0 0 0 0,-1 0 0 0 0,1 0 0 0 0,-1 0 0 0 0,1 0 1 0 0,-1 0-1 0 0,1 0 0 0 0,-1 1 0 0 0,1-1 0 0 0,-1 0 0 0 0,1 0 0 0 0,0 0 0 0 0,-1 1 0 0 0,1-1 0 0 0,-1 0 0 0 0,1 0 1 0 0,0 1-1 0 0,-1-1 0 0 0,1 0 0 0 0,0 0 0 0 0,-1 1 0 0 0,1-1 0 0 0,0 1 0 0 0,0-1 0 0 0,-1 0 0 0 0,1 1 1 0 0,0-1-1 0 0,0 1 0 0 0,-1-1-28 0 0,-4 8 430 0 0,-2-5-149 0 0,0-1-91 0 0,3 1-100 0 0,0 0 49 0 0,-9 8 404 0 0,9-6-346 0 0,0-2-56 0 0,1-1-92 0 0,1 0-47 0 0,-5 1 171 0 0,-8 5 120 0 0,12-7-251 0 0,1 0-1 0 0,0 1 1 0 0,0-1-1 0 0,0 1 1 0 0,0 0-1 0 0,0-1 1 0 0,0 1 0 0 0,1 0-1 0 0,-1 0 1 0 0,0 0-1 0 0,1 0 1 0 0,0 0 0 0 0,-1 2-42 0 0,-3 7 223 0 0,4-9-171 0 0,-1 1 0 0 0,1-1-1 0 0,0 1 1 0 0,0-1 0 0 0,-1 0 0 0 0,0 0-1 0 0,1 1 1 0 0,-1-1 0 0 0,0 0-52 0 0,-6 8 192 0 0,-1 6 177 0 0,0-1-25 0 0,1-5-184 0 0,0-1-55 0 0,7-8-93 0 0,0 0 0 0 0,0 1 1 0 0,0-1-1 0 0,0 0 0 0 0,0 1 1 0 0,1-1-1 0 0,-1 0 0 0 0,1 1 1 0 0,-1-1-1 0 0,1 1 1 0 0,-1-1-1 0 0,1 1 0 0 0,0 0 1 0 0,0 0-13 0 0,-3 4 94 0 0,-9 8-8 0 0,12-13-79 0 0,-1 1 0 0 0,1-1 1 0 0,-1 1-1 0 0,1-1 0 0 0,0 1 1 0 0,0 0-1 0 0,0-1 0 0 0,0 1 1 0 0,0-1-1 0 0,0 1-7 0 0,0 23 193 0 0,0-19-159 0 0,0-6-33 0 0,0 0 0 0 0,0 1 0 0 0,-1-1 1 0 0,1 0-1 0 0,0 0 0 0 0,0 0 0 0 0,0 0 1 0 0,0 0-1 0 0,0 0 0 0 0,0 0 0 0 0,0 0 1 0 0,0 0-1 0 0,0 1 0 0 0,0-1 1 0 0,0 0-1 0 0,0 0 0 0 0,0 0 0 0 0,0 0 1 0 0,1 0-1 0 0,-1 0 0 0 0,0 0 0 0 0,0 0 1 0 0,0 0-1 0 0,0 0 0 0 0,0 1 0 0 0,0-1 1 0 0,0 0-1 0 0,0 0 0 0 0,0 0 0 0 0,0 0 1 0 0,0 0-1 0 0,0 0 0 0 0,0 0 1 0 0,0 0-1 0 0,0 0 0 0 0,1 0 0 0 0,-1 0 1 0 0,0 0-1 0 0,0 0 0 0 0,0 0 0 0 0,0 0 1 0 0,0 0-1 0 0,0 0 0 0 0,0 0 0 0 0,0 0 1 0 0,0 0-1 0 0,1 0 0 0 0,-1 0 0 0 0,0 0 1 0 0,0 0-1 0 0,0 0 0 0 0,0 0 1 0 0,0 0-1 0 0,0 0 0 0 0,0 0 0 0 0,0 0 1 0 0,0 0-2 0 0,12 0 72 0 0,-6 3-12 0 0,8 8-38 0 0,-13-10-16 0 0,1-1-1 0 0,-1 1 0 0 0,1-1 1 0 0,-1 1-1 0 0,1-1 0 0 0,-1 0 1 0 0,1 0-1 0 0,-1 0 0 0 0,1 0 1 0 0,0 0-6 0 0,-1 0 5 0 0,1 0 0 0 0,0 0 1 0 0,0 0-1 0 0,-1 0 1 0 0,1 0-1 0 0,0-1 1 0 0,-1 1-1 0 0,1 0 1 0 0,-1-1-1 0 0,1 1 1 0 0,1-2-6 0 0,17-17 67 0 0,7-9 27 0 0,-18 19-57 0 0,-6 7-32 0 0,-1 0 0 0 0,1-1 0 0 0,-1 1 0 0 0,0-1 0 0 0,1 1 0 0 0,-1-1-1 0 0,0 0 1 0 0,-1 0 0 0 0,1-1-5 0 0,1-11 52 0 0,-3 13-43 0 0,0 0-1 0 0,0 0 1 0 0,1 1-1 0 0,-1-1 1 0 0,1 0-1 0 0,-1 0 1 0 0,1 1-1 0 0,-1-1 1 0 0,1 0-1 0 0,0 1 1 0 0,0-1-1 0 0,0 1 1 0 0,0-1-1 0 0,0 1-8 0 0,4-8 39 0 0,1-5 41 0 0,1 9-26 0 0,-7 5-50 0 0,1-1 1 0 0,-1 1-1 0 0,1 0 1 0 0,-1 0 0 0 0,1-1-1 0 0,-1 1 1 0 0,1-1-1 0 0,-1 1 1 0 0,0 0 0 0 0,1-1-1 0 0,-1 1 1 0 0,0-1-1 0 0,1 1 1 0 0,-1 0 0 0 0,0-1-1 0 0,1 1 1 0 0,-1-1-1 0 0,0 1 1 0 0,0-1 0 0 0,0 1-1 0 0,0-1 1 0 0,0 1-1 0 0,1-1 1 0 0,-1 0 0 0 0,0 1-1 0 0,0-1 1 0 0,0 1-1 0 0,0-1 1 0 0,0 1 0 0 0,-1-1-1 0 0,1 1 1 0 0,0-1-5 0 0,1-8 70 0 0,2-1-8 0 0,4 1 30 0 0,1 1 32 0 0,-7 7-111 0 0,10-13 9 0 0,-5-1-22 0 0,-5 15 0 0 0,-1 0 0 0 0,1 0 0 0 0,-1-1 0 0 0,1 1 0 0 0,-1 0 0 0 0,1 0 0 0 0,-1 0 0 0 0,1-1 0 0 0,-1 1 0 0 0,1 0 0 0 0,-1 0 0 0 0,1 0 0 0 0,-1 0 0 0 0,1 0 0 0 0,-1 0 0 0 0,1 0 0 0 0,0 0 0 0 0,-1 1 0 0 0,1-1 0 0 0,-1 0 0 0 0,1 0 0 0 0,-1 0 0 0 0,1 0 0 0 0,-1 1 0 0 0,1-1 0 0 0,-1 0 0 0 0,2 1 0 0 0,-1 0 0 0 0,0 0 0 0 0,0 0 0 0 0,0 0 0 0 0,1 0 0 0 0,-1 0 0 0 0,0 0 0 0 0,0 0 0 0 0,0 0 0 0 0,-1 0 0 0 0,1 0 0 0 0,0 2 0 0 0,5 14 0 0 0,8 0 0 0 0,-12-16 0 0 0,0 1 0 0 0,-1 0 0 0 0,1 0 0 0 0,-1 0 0 0 0,1 0 0 0 0,-1 1 0 0 0,0-1 0 0 0,0 0 0 0 0,0 1 0 0 0,0-1 0 0 0,0 0 0 0 0,0 1 0 0 0,-1-1 0 0 0,1 1 0 0 0,-1-1 0 0 0,0 1 0 0 0,0-1 0 0 0,0 1 0 0 0,0-1 0 0 0,0 1 0 0 0,-1 0 0 0 0,1-1 2 0 0,0 1 1 0 0,1 0 0 0 0,-1-1 0 0 0,0 1 0 0 0,1-1-1 0 0,-1 1 1 0 0,1-1 0 0 0,0 1 0 0 0,0-1 0 0 0,0 1 0 0 0,0-1-1 0 0,1 1-2 0 0,-1 0 8 0 0,0-1 0 0 0,0 1-1 0 0,1 0 1 0 0,-1 0 0 0 0,-1-1-1 0 0,1 1 1 0 0,0 0-1 0 0,-1 0 1 0 0,0 0 0 0 0,1 0-1 0 0,-1 0 1 0 0,-1 1-8 0 0,1 12 9 0 0,0-4 34 0 0,-1 0 1 0 0,2 0-1 0 0,0 0 0 0 0,1 6-43 0 0,3 0 60 0 0,-2-10-17 0 0,-1-1 1 0 0,-1 0-1 0 0,1 1 0 0 0,-1-1 0 0 0,0 4-43 0 0,-1 11 150 0 0,0-1-34 0 0,0-10-38 0 0,0 8 93 0 0,0-5-67 0 0,0 35 329 0 0,0-32-299 0 0,0-3 10 0 0,0-3-39 0 0,0 15 116 0 0,-2-7-21 0 0,-5 0-39 0 0,1-3-50 0 0,1 15 89 0 0,2-24-123 0 0,1-1 1 0 0,-1 1-1 0 0,0-1 0 0 0,-1 0 0 0 0,1 0 0 0 0,-3 1-77 0 0,-2 2 91 0 0,-4 5 26 0 0,9-10-87 0 0,0-1 1 0 0,0 1 0 0 0,-1-1-1 0 0,1 1 1 0 0,-1-1-1 0 0,0 0 1 0 0,0 0-1 0 0,0-1 1 0 0,0 1-1 0 0,-2 0-30 0 0,-19 2 127 0 0,13 7-40 0 0,-3-11-45 0 0,12-1-34 0 0,1 0 0 0 0,-1 0 0 0 0,1 0 0 0 0,-1 0 0 0 0,1 0 0 0 0,-1 1 0 0 0,1-1 0 0 0,0 1 0 0 0,-1-1 0 0 0,1 1 0 0 0,-1 0-8 0 0,-6 5 31 0 0,8-5-23 0 0,-1 0 0 0 0,1 0 1 0 0,-1 0-1 0 0,1-1 0 0 0,-1 1 0 0 0,0 0 0 0 0,1-1 0 0 0,-1 1 0 0 0,0-1 0 0 0,0 1 0 0 0,1-1 0 0 0,-1 0 0 0 0,0 1 0 0 0,0-1-8 0 0,-16 0 85 0 0,-14 1 48 0 0,14-5-123 0 0,-8-10-67 0 0,13 6 12 0 0,1 1-58 0 0,-14-4-401 0 0,12 5 181 0 0,2 1 39 0 0,9 3 256 0 0,-1 0-69 0 0,-3-1-167 0 0,0-1-110 0 0,0 1-46 0 0,-9-9-888 0 0,12 6 794 0 0,2 2 133 0 0,2 1 83 0 0,-1 1 16 0 0,0 0-55 0 0,0 0-66 0 0,0 1-80 0 0,1 0 85 0 0,-2 1-42 0 0,1-1-37 0 0,0 1-34 0 0,-3-1-819 0 0,-2 1-828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3:59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52 6768 0 0,'0'0'149'0'0,"0"0"23"0"0,0 0 12 0 0,0-3-25 0 0,0-5-108 0 0,-2 2 27 0 0,-3-1 80 0 0,-2 0 184 0 0,4 4 310 0 0,3 3 20 0 0,0 0-32 0 0,0 0-431 0 0,0 0 62 0 0,-3-3 141 0 0,-8-9-17 0 0,8 10-17 0 0,0 2-56 0 0,-1 0-215 0 0,-12 0 445 0 0,12 0-441 0 0,1 1-38 0 0,-1 0-67 0 0,-10 11 185 0 0,8-9-37 0 0,4-3-134 0 0,1 0-1 0 0,-1 1 1 0 0,0-1-1 0 0,0 1 1 0 0,0-1 0 0 0,1 1-1 0 0,-1 0 1 0 0,0-1-1 0 0,1 1 1 0 0,-1 0-1 0 0,-1 2-19 0 0,-6 2 64 0 0,-5 1 24 0 0,8 5-21 0 0,-8-5-3 0 0,-3 8-12 0 0,0 0-40 0 0,6-9-12 0 0,9-5 0 0 0,0 1 1 0 0,1 0 0 0 0,-1-1-1 0 0,1 1 1 0 0,-1 0 0 0 0,1 0-1 0 0,-1 0 1 0 0,1 0 0 0 0,0 0-1 0 0,0 0 1 0 0,-1 0 0 0 0,1 1-1 0 0,0-1 1 0 0,0 0 0 0 0,0 1-1 0 0,0 0 0 0 0,-31 46 70 0 0,27-37-26 0 0,4-8-38 0 0,0-1 0 0 0,0 1-1 0 0,0-1 1 0 0,-1 0 0 0 0,1 1 0 0 0,-1-1-1 0 0,0 0 1 0 0,1 0 0 0 0,-1 0-6 0 0,-1 1 12 0 0,1 0 1 0 0,0-1 0 0 0,0 1 0 0 0,0 0 0 0 0,0 1 0 0 0,-1 2-13 0 0,-5 8 2 0 0,-5 2-81 0 0,8-12 65 0 0,5-4 14 0 0,-1 1 0 0 0,1-1-1 0 0,-1 0 1 0 0,1 1-1 0 0,-1-1 1 0 0,1 1 0 0 0,-1-1-1 0 0,1 1 1 0 0,-1-1 0 0 0,1 1-1 0 0,0 0 1 0 0,-1-1-1 0 0,1 1 1 0 0,0-1 0 0 0,0 1-1 0 0,-1 0 1 0 0,1 0 0 0 0,-1 5 1 0 0,0 0 0 0 0,1 0 0 0 0,-1 0 0 0 0,1 4-1 0 0,0 8 0 0 0,0-17 0 0 0,0 1 0 0 0,0-1 0 0 0,1 1 0 0 0,-1-1 0 0 0,0 1 0 0 0,0-1 0 0 0,1 1 0 0 0,-1-1 0 0 0,1 1 0 0 0,-1 0 0 0 0,2 2 0 0 0,4 0 0 0 0,18 7 0 0 0,27 18 13 0 0,-47-28 8 0 0,0 0 1 0 0,0 0-1 0 0,1 0 1 0 0,-1 0-1 0 0,0-1 1 0 0,1 0-1 0 0,-1 0 0 0 0,0 0 1 0 0,1 0-1 0 0,1-1-21 0 0,16 0 79 0 0,-13 1-66 0 0,-6 1-13 0 0,0-1 0 0 0,1 0 0 0 0,-1 1 0 0 0,0-2 0 0 0,0 1 0 0 0,1 0 0 0 0,-1-1 1 0 0,0 1-1 0 0,0-1 0 0 0,0 0 0 0 0,1 0 0 0 0,5-4-2 0 0,-8 4 3 0 0,1-1 0 0 0,-1 2 0 0 0,1-1 0 0 0,-1 0 0 0 0,1 0 0 0 0,0 0 0 0 0,-1 1 0 0 0,1-1 0 0 0,0 1 1 0 0,0-1-1 0 0,-1 1 0 0 0,1 0 0 0 0,0 0 0 0 0,0 0-1 0 0,1-1 6 0 0,-1 1 1 0 0,1-1-1 0 0,-1 1 0 0 0,1-1 1 0 0,-1 0-1 0 0,1 0 0 0 0,-1 0 1 0 0,0 0-1 0 0,1-1 0 0 0,-1 1 1 0 0,0-1-1 0 0,0 1 0 0 0,0-1 1 0 0,0 0-1 0 0,0 0 0 0 0,0 1 1 0 0,-1-1-1 0 0,1-1 0 0 0,-1 1-6 0 0,2-1 8 0 0,0 0-1 0 0,-1 0 1 0 0,1 1 0 0 0,0-1-1 0 0,1 1 1 0 0,-1-1-1 0 0,1 0-7 0 0,2 1 12 0 0,-6 2-10 0 0,1-1 0 0 0,0 1 0 0 0,-1 0 0 0 0,1-1 0 0 0,0 1 0 0 0,-1 0 0 0 0,1-1 0 0 0,0 1 0 0 0,-1-1 0 0 0,1 1 0 0 0,-1-1 0 0 0,1 1 0 0 0,-1-1-1 0 0,1 0 1 0 0,-1 1 0 0 0,1-1 0 0 0,-1 1 0 0 0,0-1 0 0 0,1 0 0 0 0,-1 1 0 0 0,0-1 0 0 0,1 0-2 0 0,1-5-1 0 0,27-28 11 0 0,-24 20 33 0 0,2 9-33 0 0,-6 5-10 0 0,-1 0 0 0 0,1 0 0 0 0,-1-1 0 0 0,1 1 0 0 0,-1 0 0 0 0,1-1 0 0 0,-1 1 0 0 0,0 0 0 0 0,1-1 0 0 0,-1 1 0 0 0,0-1 0 0 0,1 1 0 0 0,-1 0 0 0 0,0-1 0 0 0,1 1 0 0 0,-1-1 0 0 0,0 1 0 0 0,0-1 0 0 0,0 1 0 0 0,1-1 0 0 0,-1 1 0 0 0,0-1 0 0 0,0 1 0 0 0,0-1 0 0 0,0 0 0 0 0,0 1 0 0 0,0-1 1 0 0,0 1-1 0 0,0-1 0 0 0,0 1 0 0 0,0-1 0 0 0,-1 0 0 0 0,2-1 2 0 0,-1 1 1 0 0,0-1-1 0 0,0 0 1 0 0,0 0-1 0 0,1 1 1 0 0,-1-1-1 0 0,1 0 1 0 0,-1 1-1 0 0,1-1 1 0 0,0 0-1 0 0,0 1 1 0 0,0-1-1 0 0,0 0-2 0 0,1 0 8 0 0,-1 0 0 0 0,0 0 0 0 0,0 1-1 0 0,0-1 1 0 0,-1 0 0 0 0,1 0-1 0 0,0 0 1 0 0,-1 0 0 0 0,1 0 0 0 0,-1 0-1 0 0,0-1 1 0 0,0 1 0 0 0,1-2-8 0 0,-1-24-1 0 0,0 25-58 0 0,0 6 4 0 0,0 28-19 0 0,-1-24 74 0 0,1-5 0 0 0,0 0 0 0 0,0-1 0 0 0,0 1 0 0 0,0 0 0 0 0,0 0 0 0 0,0 0 0 0 0,0-1 0 0 0,1 1 0 0 0,-1 0 0 0 0,1 0 0 0 0,-1-1 0 0 0,1 2 0 0 0,6 2 0 0 0,-6-5 0 0 0,-1 1 0 0 0,1-1 0 0 0,-1 0 0 0 0,1 0 0 0 0,-1 1 0 0 0,1-1 0 0 0,-1 0 0 0 0,0 1 0 0 0,1-1 0 0 0,-1 1 0 0 0,1-1 0 0 0,-1 0 0 0 0,0 1 0 0 0,0-1 0 0 0,1 1 0 0 0,-1-1 0 0 0,0 1 0 0 0,0-1 0 0 0,1 1 0 0 0,-1-1 0 0 0,0 1 0 0 0,0-1 0 0 0,0 1 0 0 0,0 0 0 0 0,0-1 0 0 0,0 1 0 0 0,0-1 0 0 0,0 1 0 0 0,0-1 0 0 0,0 1 0 0 0,0-1 0 0 0,0 1 0 0 0,0 0 1 0 0,-1 0 0 0 0,1-1 0 0 0,0 1 0 0 0,1 0 1 0 0,-1 0-1 0 0,0-1 0 0 0,0 1 0 0 0,0 0 1 0 0,0 0-1 0 0,0-1 0 0 0,1 1 0 0 0,-1 0 1 0 0,0-1-1 0 0,1 1 0 0 0,-1 0 0 0 0,1-1 0 0 0,-1 1 1 0 0,0-1-1 0 0,1 1 0 0 0,-1 0 0 0 0,1-1 1 0 0,0 1-1 0 0,-1-1 0 0 0,1 0 0 0 0,-1 1 1 0 0,1-1-2 0 0,0 1 1 0 0,-1-1 0 0 0,1 1 0 0 0,0-1 0 0 0,-1 0 1 0 0,1 1-1 0 0,-1 0 0 0 0,1-1 0 0 0,-1 1 1 0 0,1-1-1 0 0,-1 1 0 0 0,0-1 0 0 0,1 1 1 0 0,-1 0-1 0 0,0-1 0 0 0,1 1 0 0 0,-1 0 0 0 0,0 0 1 0 0,0-1-1 0 0,0 1 0 0 0,1 0 0 0 0,-1-1 1 0 0,0 1-1 0 0,0 0 0 0 0,0 0 0 0 0,0-1 1 0 0,0 1-2 0 0,0 1 2 0 0,0 0 1 0 0,0-1 0 0 0,0 1-1 0 0,0-1 1 0 0,0 1 0 0 0,0-1-1 0 0,1 1 1 0 0,-1-1 0 0 0,1 1-1 0 0,-1-1-2 0 0,7 9 95 0 0,20 18 273 0 0,-19-22-290 0 0,-1-1-49 0 0,-2-3 5 0 0,-4-1-26 0 0,0-1 0 0 0,-1 0-1 0 0,1 0 1 0 0,0 1 0 0 0,-1-1 0 0 0,1 0 0 0 0,-1 1-1 0 0,1-1 1 0 0,0 1 0 0 0,-1-1 0 0 0,1 1-1 0 0,-1-1 1 0 0,1 1 0 0 0,-1 0 0 0 0,1-1 0 0 0,-1 1-1 0 0,0-1 1 0 0,1 1 0 0 0,-1 0 0 0 0,0-1 0 0 0,1 1-1 0 0,-1 0-7 0 0,3 5 31 0 0,0-3-5 0 0,0 0 0 0 0,0 0 1 0 0,0-1-1 0 0,0 1 0 0 0,1-1 1 0 0,-1 1-1 0 0,1-1 1 0 0,0 0-1 0 0,-1 0 0 0 0,5 0-26 0 0,-1 2 25 0 0,-6-4-20 0 0,1 1 0 0 0,-1-1 0 0 0,1 1 0 0 0,-1-1 0 0 0,1 0 1 0 0,0 1-1 0 0,-1-1 0 0 0,1 0 0 0 0,-1 0 0 0 0,1 0-5 0 0,0 0 3 0 0,-1 0 0 0 0,1 0 0 0 0,-1 0 0 0 0,1 0-1 0 0,-1 0 1 0 0,1 1 0 0 0,-1-1 0 0 0,1 0 0 0 0,-1 1 0 0 0,1 0-3 0 0,7 4 31 0 0,-8-4-28 0 0,1 0 1 0 0,-1 0-1 0 0,1 0 1 0 0,-1 0-1 0 0,1-1 1 0 0,0 1-1 0 0,-1 0 1 0 0,1-1-1 0 0,0 1 1 0 0,0-1-1 0 0,-1 0 1 0 0,1 1-1 0 0,0-1 1 0 0,0 0-4 0 0,15 0 0 0 0,0 0 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0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1 121 6648 0 0,'0'0'149'0'0,"0"0"23"0"0,0 0 12 0 0,0 0 28 0 0,0 0 91 0 0,0 0 38 0 0,0 3 10 0 0,0-2-322 0 0,0 1 33 0 0,0 3 95 0 0,0 10 274 0 0,0-10-338 0 0,0 1-41 0 0,0-3-18 0 0,0 1 0 0 0,1-1 0 0 0,-1 0 0 0 0,1 1 0 0 0,-1-1 0 0 0,1 0 0 0 0,1 3-34 0 0,7 13 220 0 0,-8-15-142 0 0,1 1 0 0 0,-1-1 0 0 0,-1 0 0 0 0,1 1 0 0 0,-1-1 0 0 0,1 0 0 0 0,-1 1-1 0 0,-1-1 1 0 0,1 0 0 0 0,-1 1-78 0 0,1 14 231 0 0,2-3-85 0 0,3-4 11 0 0,4 5 126 0 0,0-1-16 0 0,-4-5-124 0 0,1 18 125 0 0,1-12-90 0 0,3 6 56 0 0,-7-12-157 0 0,4 10 57 0 0,0-5 51 0 0,-7-16-183 0 0,5 10 127 0 0,12 20 372 0 0,-11-22-321 0 0,-3-2 72 0 0,-3-5-176 0 0,0 1-36 0 0,0 1-32 0 0,0 6-66 0 0,0-6 81 0 0,0 0 45 0 0,0-1 43 0 0,0 1 59 0 0,0 0 70 0 0,0-1 80 0 0,3-2-102 0 0,6-3-65 0 0,-9 2-128 0 0,1 1 0 0 0,0-1-1 0 0,-1 0 1 0 0,1 0 0 0 0,-1 0 0 0 0,1 0-1 0 0,-1 0 1 0 0,0 0 0 0 0,1 0 0 0 0,-1 1-1 0 0,0-1 1 0 0,0 0 0 0 0,1 0 0 0 0,-1 0-25 0 0,0-34 631 0 0,-1 18-414 0 0,1 9-123 0 0,1 0-33 0 0,-1-9-12 0 0,0 11-50 0 0,0-1 0 0 0,-1 1 0 0 0,0-1-1 0 0,-1-2 2 0 0,-4-8 0 0 0,5 14 0 0 0,0 0 0 0 0,-1 0 0 0 0,1-1 0 0 0,0 1 0 0 0,1-1 1 0 0,-1 1-1 0 0,1-1 0 0 0,-1 1 0 0 0,1-4-1 0 0,0-6 1 0 0,0 4 0 0 0,0 0 0 0 0,0 0 0 0 0,1 1 0 0 0,1-10 0 0 0,3 1 0 0 0,-3 10 0 0 0,0 0 0 0 0,0 0 0 0 0,-1-1 0 0 0,0 1 0 0 0,0 0 0 0 0,-1-1 0 0 0,1 0 0 0 0,-1-1 0 0 0,1 1 0 0 0,1-1 1 0 0,-1 1-1 0 0,2-1 0 0 0,-1 1 0 0 0,3-7 0 0 0,0 1-1 0 0,-3 9 1 0 0,1 0 0 0 0,-1 0 0 0 0,1 0 0 0 0,0 0 0 0 0,0 0 0 0 0,0 1 0 0 0,1-1 0 0 0,0 1 0 0 0,0-1 0 0 0,16-20 1 0 0,-18 23-1 0 0,-1-1 0 0 0,1 0-1 0 0,0 1 1 0 0,0 0 0 0 0,0-1 0 0 0,0 1 0 0 0,1 0 0 0 0,-1 0 0 0 0,1 0 0 0 0,-1 1 0 0 0,1-1 0 0 0,0 0 0 0 0,0 1 0 0 0,22-13-6 0 0,-11 6-27 0 0,-2 2-33 0 0,-11 5 62 0 0,0 0 0 0 0,0 1 0 0 0,1-1 0 0 0,-1 1 0 0 0,0-1 0 0 0,1 1 0 0 0,-1 0 0 0 0,1 0 0 0 0,-1-1 0 0 0,0 1 0 0 0,1 0 0 0 0,-1 0 0 0 0,0 0 0 0 0,1 1 0 0 0,-1-1 0 0 0,1 0 0 0 0,-1 0 0 0 0,0 1 1 0 0,1-1-1 0 0,-1 1 4 0 0,2 1 0 0 0,0-1 0 0 0,0 1 1 0 0,0 0-1 0 0,0 1 0 0 0,0-1 1 0 0,1 2-1 0 0,14 10-2 0 0,-11-10 4 0 0,17 9-12 0 0,-22-12 6 0 0,0 1-1 0 0,0-1 1 0 0,-1 1-1 0 0,1 0 1 0 0,-1-1-1 0 0,1 1 1 0 0,-1 0-1 0 0,1 0 1 0 0,-1 0-1 0 0,0 1 5 0 0,19 34-64 0 0,-16-30 61 0 0,0 1 0 0 0,-1-1 1 0 0,0 1-1 0 0,0 2 3 0 0,0-2 0 0 0,0-1 0 0 0,0 1 0 0 0,0 0 1 0 0,2 0-1 0 0,-1-2 0 0 0,-1 0 0 0 0,0 0 0 0 0,-1-1 0 0 0,1 2 0 0 0,-1-1 0 0 0,0 0 0 0 0,-1 0 0 0 0,1 4 0 0 0,0-2 0 0 0,-1 0 0 0 0,2 0 0 0 0,-1-1 0 0 0,1 1 0 0 0,1 0 0 0 0,-2-4 0 0 0,0 0 0 0 0,0 0 0 0 0,0 0 0 0 0,-1 0 0 0 0,0 0 0 0 0,1 0 0 0 0,-1 1 0 0 0,-1-1 0 0 0,1 0 0 0 0,-1 4 0 0 0,0-6 0 0 0,0 0 0 0 0,1 0 0 0 0,-1 0 0 0 0,0 0 0 0 0,1 0 0 0 0,-1 0 0 0 0,1 0 0 0 0,0 0 0 0 0,-1 0 0 0 0,1 0 0 0 0,0 0 0 0 0,0 0 0 0 0,1 1 0 0 0,-1-1 0 0 0,0-1 0 0 0,0 1 0 0 0,0-1 0 0 0,0 1 0 0 0,0 0 0 0 0,-1-1 0 0 0,1 1 0 0 0,-1 0 0 0 0,1-1 0 0 0,-1 1 0 0 0,0 0 0 0 0,0 0 0 0 0,0 1 0 0 0,0-1 0 0 0,1-1 0 0 0,-1 1 0 0 0,0 0 0 0 0,0 0 0 0 0,1-1 0 0 0,-1 1 0 0 0,1 0 0 0 0,0 0 0 0 0,-1-1 0 0 0,1 1 0 0 0,0-1 0 0 0,0 1 0 0 0,0-1 0 0 0,0 1 0 0 0,5 7 0 0 0,-6-8 0 0 0,1 1 0 0 0,-1-1 0 0 0,1 1 0 0 0,-1-1 0 0 0,0 1 0 0 0,0-1 0 0 0,0 1 0 0 0,1 0 0 0 0,-1-1 0 0 0,-1 1 0 0 0,1 15 0 0 0,1-16 0 0 0,-1 0 0 0 0,0 0 0 0 0,0 0 0 0 0,0 0 0 0 0,0 0 0 0 0,-1-1 0 0 0,1 1 0 0 0,0 0 0 0 0,0 0 0 0 0,0 0 0 0 0,-1 0 0 0 0,1 0 0 0 0,-1 0 0 0 0,1 0 0 0 0,-1 0 0 0 0,0-1 1 0 0,1 0 0 0 0,-1 1 0 0 0,0-1 0 0 0,1 0-1 0 0,-1 0 1 0 0,0 1 0 0 0,0-1 0 0 0,1 0 0 0 0,-1 0-1 0 0,0 0 1 0 0,0 0 0 0 0,1 0 0 0 0,-1 0 0 0 0,0 0-1 0 0,1 0 0 0 0,-3 0 60 0 0,3 0 12 0 0,0-3-12 0 0,1-1-53 0 0,-1 1 0 0 0,0 1-1 0 0,0-1 0 0 0,0 1 1 0 0,0-1-1 0 0,-1 1 1 0 0,1-1-1 0 0,0 1 0 0 0,-1-1 1 0 0,0-1-7 0 0,-5-5 9 0 0,5 8-5 0 0,0-1 0 0 0,0 1 0 0 0,0-1 0 0 0,0 1 0 0 0,1-1 0 0 0,-1 0 0 0 0,0 1 0 0 0,1-1-1 0 0,-1 0 1 0 0,1 0 0 0 0,0 0 0 0 0,0 1 0 0 0,-1-1 0 0 0,1 0-4 0 0,0 1 0 0 0,0-8 1 0 0,0 0 0 0 0,0 0 0 0 0,0 1 0 0 0,1-1 0 0 0,1 0 0 0 0,-1 0 0 0 0,1 1 0 0 0,1-1 0 0 0,0 1 0 0 0,2-6 0 0 0,29-72-2 0 0,-24 64 1 0 0,-9 17 0 0 0,1 0 0 0 0,0 0 0 0 0,1 0 0 0 0,-1 0 0 0 0,1 0 0 0 0,0 1 0 0 0,0-1 0 0 0,3-2 0 0 0,6-6 6 0 0,14-13-41 0 0,-25 25 31 0 0,1-1-1 0 0,0 1 0 0 0,0 0 0 0 0,-1 0 0 0 0,1 0 0 0 0,0 0 0 0 0,0 0 0 0 0,0 1 1 0 0,0-1-1 0 0,0 0 0 0 0,0 1 0 0 0,1-1 0 0 0,-1 1 0 0 0,1 0 5 0 0,15-1-91 0 0,8 0 33 0 0,1 6 57 0 0,-21-3 1 0 0,0 0 0 0 0,1 0 0 0 0,-1 0 0 0 0,1 1 0 0 0,-1 0 0 0 0,0 0 0 0 0,0 0 0 0 0,-1 1 0 0 0,5 3 0 0 0,-2 0 0 0 0,-5-4-6 0 0,-1-1 1 0 0,1 0 0 0 0,-1 0-1 0 0,0 1 1 0 0,0-1 0 0 0,0 1-1 0 0,0 0 1 0 0,0 0 0 0 0,-1 0-1 0 0,1 1 6 0 0,1 6-8 0 0,3 8 6 0 0,17 5 2 0 0,-16-3 0 0 0,-6-18 0 0 0,0 1 0 0 0,-1-1 0 0 0,1 0 0 0 0,0 1 0 0 0,0-1 0 0 0,0 0 0 0 0,1 0 0 0 0,-1 0 0 0 0,0 1 0 0 0,1-1 0 0 0,0-1 0 0 0,-1 1 0 0 0,3 2 0 0 0,-1-1 0 0 0,0 1 0 0 0,-1 0 0 0 0,1-1 0 0 0,-1 1 0 0 0,1 0 0 0 0,-1 1 0 0 0,0-1 0 0 0,-1 0 0 0 0,2 4 0 0 0,-1 0 0 0 0,0 1 0 0 0,-1-1 0 0 0,0 1 0 0 0,-1-1 0 0 0,0 6 0 0 0,0-8 0 0 0,0-5 0 0 0,15 26 0 0 0,-15-26 0 0 0,1 1 0 0 0,-1-1 0 0 0,1 1 0 0 0,-1-1 0 0 0,0 1 0 0 0,0-1 0 0 0,1 1 0 0 0,-1 0 0 0 0,0-1 0 0 0,0 1 0 0 0,-1-1 0 0 0,1 1 0 0 0,0 0 0 0 0,1-1 0 0 0,-1 1 0 0 0,0-1 0 0 0,0 1 0 0 0,1-1 0 0 0,-1 1 0 0 0,1-1 0 0 0,-1 1 0 0 0,7 8-29 0 0,-2-6-73 0 0,-3-1-111 0 0,-1 0-246 0 0,-1 8-424 0 0,0-8-39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3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324 105 6992 0 0,'0'-3'157'0'0,"0"-3"-65"0"0,0-11 288 0 0,0 13-315 0 0,0 0-65 0 0,0-7 58 0 0,0 7-8 0 0,0 1 137 0 0,0 1-39 0 0,0-2 52 0 0,0 2-87 0 0,0-2 13 0 0,0 2-21 0 0,0-1 406 0 0,0 3-214 0 0,0 0-130 0 0,0 0-41 0 0,0 0 12 0 0,0 0 43 0 0,0-2-18 0 0,0-10-11 0 0,0 12-150 0 0,0 0 0 0 0,0 0 0 0 0,1 0 0 0 0,-1 0 0 0 0,0 0 0 0 0,0 0 0 0 0,0 0 0 0 0,0 0 0 0 0,0-1 0 0 0,0 1 0 0 0,0 0 0 0 0,0 0 0 0 0,0 0 1 0 0,0 0-1 0 0,0 0 0 0 0,0 0 0 0 0,0 0 0 0 0,0 0 0 0 0,-1 0 0 0 0,1-1 0 0 0,0 1 0 0 0,0 0 0 0 0,0 0 0 0 0,0 0 0 0 0,0 0 0 0 0,0 0 0 0 0,0 0 0 0 0,0 0 0 0 0,0 0 0 0 0,0 0 0 0 0,0 0 1 0 0,0 0-1 0 0,0 0 0 0 0,0-1 0 0 0,0 1 0 0 0,-1 0 0 0 0,1 0 0 0 0,0 0 0 0 0,0 0 0 0 0,0 0 0 0 0,0 0 0 0 0,0 0 0 0 0,0 0 0 0 0,0 0 0 0 0,0 0 0 0 0,0 0 0 0 0,0 0 0 0 0,-1 0 1 0 0,1 0-1 0 0,0 0 0 0 0,0 0 0 0 0,0 0 0 0 0,0 0 0 0 0,0 0 0 0 0,0 0 0 0 0,0 0 0 0 0,0 0-2 0 0,-4 0 34 0 0,-16 0 193 0 0,15-2-176 0 0,0-5 76 0 0,5 6-117 0 0,0 1 1 0 0,0-1-1 0 0,-1 1 1 0 0,1-1-1 0 0,0 1 0 0 0,-1-1 1 0 0,1 1-1 0 0,0 0 0 0 0,-1-1 1 0 0,1 1-1 0 0,-1-1 0 0 0,1 1 1 0 0,0 0-1 0 0,-1 0 1 0 0,1-1-1 0 0,-1 1 0 0 0,1 0 1 0 0,-1 0-1 0 0,1-1 0 0 0,-1 1 1 0 0,1 0-1 0 0,-1 0 0 0 0,1 0 1 0 0,-1 0-1 0 0,0 0 0 0 0,1 0 1 0 0,-1 0-1 0 0,1 0 1 0 0,-1 0-1 0 0,1 0 0 0 0,-1 0 1 0 0,0 0-11 0 0,-13 0 255 0 0,-3-1-48 0 0,-7 1 4 0 0,1-1-64 0 0,2 3-48 0 0,4 1-34 0 0,1 5-16 0 0,15-7-46 0 0,0-1 0 0 0,-1 1 1 0 0,1 0-1 0 0,-1 0 1 0 0,1-1-1 0 0,-1 1 1 0 0,1-1-1 0 0,-1 1 0 0 0,1-1 1 0 0,-1 0-1 0 0,0 0-3 0 0,-4 3 59 0 0,2 0-56 0 0,0 0 0 0 0,0 0 0 0 0,-1-1 0 0 0,1 0 0 0 0,-1 0 0 0 0,-2 1-3 0 0,3-2 0 0 0,1 0-1 0 0,-1 1 1 0 0,0 0 0 0 0,0-1 0 0 0,1 1-1 0 0,0 1 1 0 0,-1-1 0 0 0,1 0 0 0 0,0 1-1 0 0,0 0 1 0 0,0-1 0 0 0,0 1 0 0 0,0 1 0 0 0,-2 10 0 0 0,-7-9 0 0 0,7 7 0 0 0,-7-6 0 0 0,10-5 0 0 0,1 6 0 0 0,1 16 0 0 0,0-22 0 0 0,0 1 0 0 0,0-1 0 0 0,1 1 0 0 0,-1 0 0 0 0,0-1 0 0 0,0 1 0 0 0,1-1 0 0 0,-1 1 0 0 0,1-1 0 0 0,-1 1 0 0 0,15 15 0 0 0,2 0 0 0 0,-13-13 0 0 0,1-1 0 0 0,0 0 0 0 0,0 0 0 0 0,0 0 0 0 0,0-1 0 0 0,0 1 0 0 0,1-1 0 0 0,-1-1 0 0 0,1 1 0 0 0,0-1 0 0 0,-1 0 0 0 0,2 0 0 0 0,23 7 0 0 0,-7 3 0 0 0,8-5 0 0 0,3 5 0 0 0,0-5 0 0 0,0 5 0 0 0,0-5 0 0 0,0 5 17 0 0,-2-5 64 0 0,5 11 61 0 0,-23-6-104 0 0,-11-8-67 0 0,-3-3 114 0 0,0 0 62 0 0,1 4 1 0 0,-1 1-48 0 0,-1 11 51 0 0,1-7-21 0 0,-3 7 54 0 0,3-15-166 0 0,-1 0 1 0 0,0 0-1 0 0,0 1 1 0 0,1-1-1 0 0,-1 0 1 0 0,0 0-1 0 0,0 0 1 0 0,0 0-1 0 0,0 0 1 0 0,-1-1-1 0 0,1 1 0 0 0,0 0 1 0 0,0 0-1 0 0,0-1 1 0 0,-1 1-1 0 0,1-1 1 0 0,0 1-1 0 0,-2-1-18 0 0,-7 5 127 0 0,1 1-74 0 0,7-5-49 0 0,1 0-1 0 0,-1 0 0 0 0,1 0 1 0 0,-1-1-1 0 0,1 1 1 0 0,-1 0-1 0 0,0-1 1 0 0,0 1-1 0 0,1-1 0 0 0,-1 1 1 0 0,0-1-1 0 0,0 0 1 0 0,1 0-1 0 0,-1 1-3 0 0,0-1 3 0 0,0 0 1 0 0,0 0-1 0 0,1 0 0 0 0,-1 1 0 0 0,0-1 0 0 0,1 0 1 0 0,-1 1-1 0 0,0 0 0 0 0,1-1 0 0 0,-1 1 0 0 0,1 0 1 0 0,-1 0-1 0 0,1 0-3 0 0,-13 6 12 0 0,12-7-12 0 0,0 1 0 0 0,0-1 0 0 0,0 0 0 0 0,1 0 0 0 0,-1 1 0 0 0,0-1 0 0 0,0-1 0 0 0,0 1 0 0 0,1 0 0 0 0,-1 0 0 0 0,0-1 0 0 0,0 1 0 0 0,1 0 0 0 0,-1-1 0 0 0,0 0 0 0 0,1 0 0 0 0,-1 1 0 0 0,-1-2 0 0 0,-14-5 0 0 0,12 6-12 0 0,0 0 0 0 0,0 0 0 0 0,0 0 0 0 0,-5 1 12 0 0,-47 1-174 0 0,31 0 74 0 0,21-1 60 0 0,1 0-38 0 0,-3 0-180 0 0,2 0 33 0 0,1 0-43 0 0,1 0-38 0 0,-1 0-34 0 0,-4-1-581 0 0,-3-1-623 0 0,2-3-120 0 0,-2-5-946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5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3 205 7568 0 0,'0'0'166'0'0,"0"0"29"0"0,0 0 14 0 0,0 1-67 0 0,0 1-18 0 0,0 2-55 0 0,0 1 48 0 0,-1 0 41 0 0,1 0 33 0 0,-1 8 355 0 0,1 10 456 0 0,0-13-607 0 0,2 0-57 0 0,1 0-96 0 0,0-1-139 0 0,0 0 64 0 0,2 3 72 0 0,9 16 375 0 0,-8-18-427 0 0,-3-4-97 0 0,0 0 1 0 0,-1 0 0 0 0,1 0 0 0 0,-1 0 0 0 0,-1 1 0 0 0,2 5-91 0 0,-2-6 88 0 0,1 0 1 0 0,0 1-1 0 0,0-1 1 0 0,0 0-1 0 0,0 0 1 0 0,4 5-89 0 0,-1-3 113 0 0,5 6 65 0 0,3 12 112 0 0,-9-15-154 0 0,1 4 59 0 0,-3-10-145 0 0,0 0 0 0 0,1 0 0 0 0,0 0 0 0 0,0 0 1 0 0,0 0-1 0 0,0-1 0 0 0,1 1 0 0 0,-1-1 1 0 0,2 1-51 0 0,12 15 135 0 0,-14-16-108 0 0,-1 0-1 0 0,1 1 1 0 0,-1-1-1 0 0,0 1 1 0 0,0 1-27 0 0,0-2 18 0 0,3 12 87 0 0,-3-14-92 0 0,-1 0 1 0 0,0 0-1 0 0,0 0 1 0 0,1 0-1 0 0,-1 0 0 0 0,1 0 1 0 0,-1-1-1 0 0,1 1-13 0 0,15 18 95 0 0,-14-16-75 0 0,-1 1 0 0 0,1-1-1 0 0,-1 0 1 0 0,0 1 0 0 0,1 2-20 0 0,8 18 140 0 0,-4-10-18 0 0,-6-4-8 0 0,-1-11-112 0 0,0 0 1 0 0,0 0-1 0 0,0 0 1 0 0,0 0-1 0 0,0 0 1 0 0,0 0-1 0 0,0 1 1 0 0,0-1-1 0 0,0 0 1 0 0,0 0-1 0 0,0 0 1 0 0,0 0-1 0 0,0 0 1 0 0,0 0-1 0 0,0 0 1 0 0,0 0-1 0 0,0 0 1 0 0,0 0 0 0 0,0 1-1 0 0,0-1 1 0 0,0 0-1 0 0,0 0 1 0 0,1 0-1 0 0,-1 0 1 0 0,0 0-1 0 0,0 0 1 0 0,0 0-1 0 0,0 0 1 0 0,0 0-1 0 0,0 0 1 0 0,0 0-1 0 0,0 1 1 0 0,0-1-1 0 0,0 0 1 0 0,0 0-1 0 0,0 0 1 0 0,0 0 0 0 0,1 0-1 0 0,-1 0 1 0 0,0 0-1 0 0,0 0 1 0 0,0 0-1 0 0,0 0 1 0 0,0 0-1 0 0,0 0 1 0 0,0 0-1 0 0,0 0 1 0 0,0 0-1 0 0,1 0 1 0 0,-1 0-1 0 0,0 0 1 0 0,0 0-1 0 0,0 0 1 0 0,0 0-1 0 0,0 0 1 0 0,0 0-1 0 0,0 0-2 0 0,12 0 134 0 0,-12 0-133 0 0,0 0 1 0 0,0 0-1 0 0,0 0 1 0 0,0-1 0 0 0,0 1-1 0 0,0 0 1 0 0,0 0-1 0 0,0 0 1 0 0,1 0-1 0 0,-1 0 1 0 0,0 0-1 0 0,0 0 1 0 0,0 0-1 0 0,0 0 1 0 0,0 0 0 0 0,0 0-1 0 0,0 0 1 0 0,0 1-1 0 0,0-1 1 0 0,1 0-1 0 0,-1 0 1 0 0,0 0-1 0 0,0 0 1 0 0,0 0-1 0 0,0 0 1 0 0,0 0-1 0 0,0 0 1 0 0,0 0 0 0 0,0 0-1 0 0,0 0 1 0 0,0 0-1 0 0,0 0 1 0 0,0 0-1 0 0,0 0 1 0 0,1 0-1 0 0,-1 1 1 0 0,0-1-1 0 0,0 0 1 0 0,0 0 0 0 0,0 0-1 0 0,0 0 1 0 0,0 0-1 0 0,0 0 1 0 0,0 0-1 0 0,0 0 1 0 0,0 0-1 0 0,0 1 1 0 0,0-1-1 0 0,0 0 1 0 0,0 0 0 0 0,0 0-1 0 0,0 0 1 0 0,0 0-1 0 0,0 0 1 0 0,0 0-1 0 0,0 0 1 0 0,0 0-2 0 0,0 12 66 0 0,0-9-2 0 0,0-3 0 0 0,0 0 6 0 0,0 0 15 0 0,-3 0-14 0 0,2 0-68 0 0,1 0 1 0 0,-1 0-1 0 0,1 0 0 0 0,-1 0 1 0 0,0 0-1 0 0,1 0 1 0 0,-1 0-1 0 0,1 0 0 0 0,-1-1 1 0 0,1 1-1 0 0,-1 0 1 0 0,1 0-1 0 0,-1 0 0 0 0,1-1 1 0 0,-1 1-1 0 0,1 0 1 0 0,0 0-1 0 0,-1-1 0 0 0,1 1 1 0 0,-1 0-1 0 0,1-1 1 0 0,0 1-1 0 0,-1-1 0 0 0,1 1 1 0 0,0 0-1 0 0,-1-1 1 0 0,1 1-1 0 0,0-1 0 0 0,-1 1 1 0 0,1-1-1 0 0,0 1 0 0 0,0-1 1 0 0,0 1-1 0 0,0-1 1 0 0,-1 1-1 0 0,1-1 0 0 0,0 1 1 0 0,0-1-1 0 0,0 1 1 0 0,0-1-1 0 0,0 0 0 0 0,0 0-3 0 0,-2-4 72 0 0,-12-9-31 0 0,-10-10 88 0 0,-8-11-129 0 0,25 27 8 0 0,1 0-1 0 0,0-1 1 0 0,1 0-1 0 0,-1-1-7 0 0,-79-160 0 0 0,82 162 6 0 0,0 1-1 0 0,0-1 1 0 0,1 0-1 0 0,0 0 1 0 0,0 0 0 0 0,1-6-6 0 0,-3-8 20 0 0,-2-3-10 0 0,4 18-10 0 0,0 1 0 0 0,1-1 0 0 0,-1 0 0 0 0,2 0 0 0 0,-1-5 0 0 0,1-49-9 0 0,0 20-66 0 0,0 37 66 0 0,0-1-1 0 0,0 1 0 0 0,0-1 0 0 0,1 0 1 0 0,-1 1-1 0 0,1 0 0 0 0,0-1 0 0 0,1 1 1 0 0,-1 0-1 0 0,1-1 0 0 0,0 1 0 0 0,0 0 1 0 0,0 0-1 0 0,1 0 0 0 0,-1 1 0 0 0,1-1 1 0 0,0 0-1 0 0,0 1 0 0 0,3-3 10 0 0,-2 2-10 0 0,-1 0 0 0 0,0-1 0 0 0,1 1 0 0 0,-1-1 0 0 0,1-3 10 0 0,-2 4-11 0 0,0 0 0 0 0,0 1 1 0 0,1 0-1 0 0,-1-1 0 0 0,1 1 1 0 0,-1 0-1 0 0,1 0 0 0 0,0 0 1 0 0,0 0-1 0 0,1 1 0 0 0,0-1 11 0 0,10-6-2 0 0,1 0 0 0 0,-1 1 0 0 0,2 1 0 0 0,-1 0-1 0 0,10-2 3 0 0,9 4 0 0 0,-17 0 3 0 0,7-1-32 0 0,-18 5 15 0 0,-1 0 0 0 0,1 0 0 0 0,0 0 0 0 0,-1 1 0 0 0,1 0 0 0 0,0 0 0 0 0,-1 1 0 0 0,1-1 1 0 0,5 2 12 0 0,23 10-63 0 0,-3-7 11 0 0,-8 7 42 0 0,-9-9 11 0 0,-12-2-4 0 0,1-1-1 0 0,-1 1 1 0 0,1-1 0 0 0,-1 1 0 0 0,1 0-1 0 0,-1 0 1 0 0,0 0 0 0 0,1 0 0 0 0,-1 1-1 0 0,0-1 1 0 0,0 0 0 0 0,0 1 0 0 0,0 0-1 0 0,0 0 5 0 0,4 3-3 0 0,0 1 0 0 0,0 1 0 0 0,-1-1 0 0 0,1 1 0 0 0,-2 0 0 0 0,1 0 0 0 0,-1 0 0 0 0,2 6 3 0 0,-1 0-29 0 0,-3-8 21 0 0,0 0 0 0 0,-1 1 0 0 0,0-1 0 0 0,1 5 8 0 0,-2-8 0 0 0,0 0 0 0 0,0 1 0 0 0,0-1 1 0 0,-1 0-1 0 0,1 0 0 0 0,-1 0 0 0 0,1 0 0 0 0,-1 0 0 0 0,0 1 0 0 0,0-1 0 0 0,-1 1 0 0 0,1-1 0 0 0,0 1 0 0 0,1-1 0 0 0,-1 1 0 0 0,0-1 0 0 0,1 1 0 0 0,0 0 0 0 0,-1-1 0 0 0,1 1 0 0 0,0-1 0 0 0,1 3 0 0 0,-3 13 0 0 0,0-13 0 0 0,0-1 0 0 0,-1 0 0 0 0,0 0 0 0 0,0 0 0 0 0,0 0 0 0 0,0 0 0 0 0,-1-1 0 0 0,1 0 0 0 0,-1 1 0 0 0,-1-1 0 0 0,-8 9 0 0 0,7-5-2 0 0,3-4 10 0 0,0 0-1 0 0,0 0 0 0 0,0-1 1 0 0,0 1-1 0 0,-1-1 0 0 0,1 1 0 0 0,-1-1 1 0 0,1 0-1 0 0,-1 0 0 0 0,0 0 1 0 0,0-1-1 0 0,-3 1-7 0 0,-4 2 20 0 0,-26 9 40 0 0,17-1-7 0 0,-11-7-40 0 0,13 0-13 0 0,11-2 0 0 0,0-1 0 0 0,0-1 0 0 0,0 1 0 0 0,-1-1 0 0 0,1-1 0 0 0,0 1 0 0 0,-5-1-47 0 0,-7 0 25 0 0,-1 1-4 0 0,6-1-27 0 0,3 0-30 0 0,1 0-46 0 0,1 0-23 0 0,0-1-47 0 0,1-1-54 0 0,0 1-60 0 0,3-1-97 0 0,0 0-91 0 0,-1 0-76 0 0,2 0-63 0 0,-2 0-186 0 0,1 0-49 0 0,-4 0-1103 0 0,-2 2-1121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7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8808 0 0,'0'0'197'0'0,"0"0"24"0"0,3-3 19 0 0,12-8-29 0 0,-9 9-178 0 0,5 1-23 0 0,2 1 37 0 0,-1-1 50 0 0,2 2 106 0 0,-13 0-192 0 0,-1-1 0 0 0,1 0 0 0 0,0 0 0 0 0,-1 1 0 0 0,1-1 0 0 0,0 0 0 0 0,-1 1 0 0 0,1-1-1 0 0,-1 0 1 0 0,1 1 0 0 0,-1-1 0 0 0,1 1 0 0 0,-1-1 0 0 0,1 1 0 0 0,-1-1 0 0 0,0 1 0 0 0,1-1 0 0 0,-1 1 0 0 0,0 0 0 0 0,1-1 0 0 0,-1 1 0 0 0,0-1 0 0 0,0 1 0 0 0,0 0-1 0 0,1-1 1 0 0,-1 1 0 0 0,0 0 0 0 0,0-1 0 0 0,0 1 0 0 0,0 0 0 0 0,0-1 0 0 0,0 1-11 0 0,0 0 21 0 0,0 0-1 0 0,0-1 1 0 0,0 1 0 0 0,0 0 0 0 0,0 0-1 0 0,0-1 1 0 0,0 1 0 0 0,0 0-1 0 0,0 0 1 0 0,1-1 0 0 0,-1 1-1 0 0,0 0 1 0 0,1-1 0 0 0,-1 1 0 0 0,0 0-1 0 0,1-1 1 0 0,-1 1 0 0 0,1-1-1 0 0,-1 1 1 0 0,1-1 0 0 0,-1 1-1 0 0,1-1 1 0 0,-1 1 0 0 0,1-1 0 0 0,-1 1-1 0 0,1-1-20 0 0,0 1 21 0 0,0-1-1 0 0,-1 0 1 0 0,1 1-1 0 0,-1-1 1 0 0,1 1-1 0 0,-1-1 1 0 0,1 1-1 0 0,-1 0 1 0 0,1-1-1 0 0,-1 1 1 0 0,1-1-1 0 0,-1 1 0 0 0,0 0 1 0 0,1-1-1 0 0,-1 1 1 0 0,0 0-1 0 0,0 0 1 0 0,0-1-1 0 0,1 1 1 0 0,-1 0-1 0 0,0-1 1 0 0,0 1-1 0 0,0 0 1 0 0,0 0-1 0 0,0-1 1 0 0,0 1-21 0 0,2 12 260 0 0,3-3-47 0 0,2 4 18 0 0,-5 0-68 0 0,-1 12 234 0 0,-1 0 20 0 0,3-12-218 0 0,3 2 82 0 0,0 1 15 0 0,-4 4-56 0 0,-2-17-191 0 0,0-1 1 0 0,1 1-1 0 0,-1 0 1 0 0,1 0-1 0 0,0 0 1 0 0,0-1-1 0 0,0 1 1 0 0,0 0 0 0 0,1-1-50 0 0,4 14 215 0 0,0 14 99 0 0,0-15-162 0 0,0 3 28 0 0,-4 0-11 0 0,-2-14-133 0 0,0-1 0 0 0,1 1 0 0 0,0-1 0 0 0,0 1-1 0 0,0-1 1 0 0,0 1 0 0 0,2 1-36 0 0,9 21 258 0 0,-1-7-118 0 0,-5 9-10 0 0,11 10 120 0 0,-12-27-206 0 0,2 8 24 0 0,-5-3 16 0 0,-2-3 5 0 0,3-8-15 0 0,8 8-76 0 0,-8 0-88 0 0,-3-11-62 0 0,0-3 57 0 0,0 0-67 0 0,0 0-85 0 0,0 0 75 0 0,0 0-39 0 0,0 0-41 0 0,0 0-40 0 0,0 0-396 0 0,0 0 94 0 0,0 0-54 0 0,0 0-763 0 0,0 0-602 0 0,0 0-1143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8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1 273 7072 0 0,'0'-15'202'0'0,"0"15"-198"0"0,0 0 0 0 0,0 0-1 0 0,0 0 1 0 0,0 0-1 0 0,0 0 1 0 0,0 0-1 0 0,0 0 1 0 0,0 0-1 0 0,0 0 1 0 0,0-1 0 0 0,0 1-1 0 0,0 0 1 0 0,0 0-1 0 0,0 0 1 0 0,0 0-1 0 0,0 0 1 0 0,0 0-1 0 0,0 0 1 0 0,0 0 0 0 0,0 0-1 0 0,0-1 1 0 0,0 1-1 0 0,0 0 1 0 0,0 0-1 0 0,0 0 1 0 0,0 0-1 0 0,0 0 1 0 0,1 0 0 0 0,-1 0-1 0 0,0 0 1 0 0,0 0-1 0 0,0 0 1 0 0,0 0-1 0 0,0 0 1 0 0,0 0-1 0 0,0 0 1 0 0,0-1 0 0 0,0 1-1 0 0,0 0 1 0 0,0 0-1 0 0,1 0 1 0 0,-1 0-1 0 0,0 0 1 0 0,0 0-1 0 0,0 0 1 0 0,0 0 0 0 0,0 0-1 0 0,0 0 1 0 0,0 0-1 0 0,0 0 1 0 0,0 0-1 0 0,1 0 1 0 0,-1 0-1 0 0,0 0 1 0 0,0 0 0 0 0,0 0-1 0 0,0 1-3 0 0,14-4 42 0 0,6-4-43 0 0,-9 2 3 0 0,5 0 25 0 0,5-1-68 0 0,-14 4 68 0 0,0 0 62 0 0,3-1 86 0 0,3-1 110 0 0,-2 0-48 0 0,2 1-11 0 0,-5 0-17 0 0,0-1 32 0 0,1 1 84 0 0,11-9 276 0 0,8 7-128 0 0,-16-1-240 0 0,5-3 176 0 0,-3 0-56 0 0,-4 5-159 0 0,-1 1-75 0 0,0 2-53 0 0,5 1 27 0 0,-14 0-92 0 0,0 0 1 0 0,0 0-1 0 0,1 0 0 0 0,-1 0 1 0 0,0 0-1 0 0,0 0 0 0 0,0 0 0 0 0,0 1 1 0 0,0-1-1 0 0,0 0 0 0 0,0 0 1 0 0,0 0-1 0 0,0 0 0 0 0,1-1 1 0 0,-1 1-1 0 0,0 0 0 0 0,0 0 1 0 0,0 0-1 0 0,0 0 0 0 0,0 0 0 0 0,0 0 1 0 0,0 0-1 0 0,0 0 0 0 0,0 0 1 0 0,0 0-1 0 0,1 0 0 0 0,-1 0 1 0 0,0 0-1 0 0,0 0 0 0 0,0 0 1 0 0,0 0-1 0 0,0 0 0 0 0,0 0 0 0 0,0 0 1 0 0,0-1-1 0 0,0 1 0 0 0,0 0 1 0 0,0 0-1 0 0,0 0 0 0 0,0 0 1 0 0,0 0-1 0 0,0 0 0 0 0,0 0 1 0 0,0 0-1 0 0,0 0 0 0 0,0-1 1 0 0,0 1-1 0 0,0 0 0 0 0,0 0 0 0 0,0 0 1 0 0,0 0-1 0 0,0 0 0 0 0,0 0 1 0 0,0 0-1 0 0,0 0 0 0 0,0 0 1 0 0,0-1-2 0 0,0-10 70 0 0,0 11-69 0 0,0 0 1 0 0,0 0-1 0 0,0 0 0 0 0,0 0 0 0 0,0 0 0 0 0,0-1 0 0 0,0 1 0 0 0,0 0 1 0 0,0 0-1 0 0,0 0 0 0 0,0 0 0 0 0,0 0 0 0 0,0 0 0 0 0,0 0 0 0 0,0 0 1 0 0,0 0-1 0 0,0-1 0 0 0,0 1 0 0 0,0 0 0 0 0,0 0 0 0 0,0 0 1 0 0,0 0-1 0 0,0 0 0 0 0,0 0 0 0 0,0 0 0 0 0,0 0 0 0 0,0 0 0 0 0,0 0 1 0 0,0 0-1 0 0,0-1 0 0 0,1 1 0 0 0,-1 0 0 0 0,0 0 0 0 0,0 0 0 0 0,0 0 1 0 0,0 0-1 0 0,0 0 0 0 0,0 0 0 0 0,0 0 0 0 0,0 0 0 0 0,0 0 0 0 0,0 0 1 0 0,1 0-1 0 0,-1 0 0 0 0,0 0 0 0 0,0 0 0 0 0,0 0 0 0 0,0 0 0 0 0,0 0 1 0 0,0 0-1 0 0,0 0 0 0 0,0 0 0 0 0,0 0 0 0 0,1 0 0 0 0,-1 0 1 0 0,0 0-1 0 0,0 0-1 0 0,0 0 3 0 0,1 0 0 0 0,-1 0 0 0 0,1 0 0 0 0,0 0 0 0 0,-1 0 0 0 0,1 0 0 0 0,-1 0 0 0 0,1 0 0 0 0,-1 0 0 0 0,1 0 0 0 0,-1 0 0 0 0,1-1 0 0 0,-1 1 0 0 0,1 0 0 0 0,-1 0 0 0 0,1-1 0 0 0,-1 1 0 0 0,0 0 1 0 0,1-1-1 0 0,-1 1 0 0 0,1 0 0 0 0,-1-1 0 0 0,0 1 0 0 0,1 0 0 0 0,-1-1 0 0 0,0 1 0 0 0,1-1 0 0 0,-1 1 0 0 0,0-1 0 0 0,0 1 0 0 0,1-1 0 0 0,-1 1 0 0 0,0-1 0 0 0,0 1 0 0 0,0-1 0 0 0,0 1 0 0 0,0-1 0 0 0,0 1 0 0 0,0-1 1 0 0,0 1-1 0 0,0-1 0 0 0,0 0-3 0 0,0 1 1 0 0,0 0 0 0 0,0 0-1 0 0,0 0 1 0 0,0 0 0 0 0,0 0 0 0 0,0-1 0 0 0,0 1 0 0 0,0 0 0 0 0,0 0 0 0 0,0 0 0 0 0,0 0 0 0 0,0 0 0 0 0,0 0 0 0 0,0 0 0 0 0,0 0 0 0 0,0 0 0 0 0,0-1-1 0 0,0 1 1 0 0,0 0 0 0 0,0 0 0 0 0,0 0 0 0 0,0 0 0 0 0,0 0 0 0 0,0 0 0 0 0,0 0 0 0 0,0 0 0 0 0,0 0 0 0 0,0 0 0 0 0,0-1 0 0 0,1 1 0 0 0,-1 0 0 0 0,0 0 0 0 0,0 0-1 0 0,0 0 1 0 0,0 0 0 0 0,0 0 0 0 0,0 0 0 0 0,0 0 0 0 0,0 0 0 0 0,0 0 0 0 0,0 0 0 0 0,1 0 0 0 0,-1 0 0 0 0,0 0 0 0 0,0 0 0 0 0,0 0 0 0 0,0 0 0 0 0,0 0-1 0 0,0 0 1 0 0,0 0 0 0 0,0 0 0 0 0,0 0 0 0 0,1 0 0 0 0,-1 0 0 0 0,0 0 0 0 0,0 0 0 0 0,0 0-1 0 0,0 0 0 0 0,1 0 1 0 0,-1 0 1 0 0,1 0-1 0 0,0 0 1 0 0,0 0-1 0 0,-1 0 0 0 0,1 0 1 0 0,0 0-1 0 0,0 0 1 0 0,-1-1-1 0 0,1 1 1 0 0,0 0-1 0 0,-1-1 0 0 0,1 1 1 0 0,0 0-1 0 0,-1-1-1 0 0,1 1 4 0 0,-1-1-1 0 0,0 0 1 0 0,1 1 0 0 0,-1-1-1 0 0,0 0 1 0 0,1 1-1 0 0,-1-1 1 0 0,0 0-1 0 0,0 0 1 0 0,0 1-1 0 0,0-1 1 0 0,0 0 0 0 0,0 0-1 0 0,0 1 1 0 0,0-1-4 0 0,0-13 65 0 0,0-16 247 0 0,0 23-267 0 0,-3 1 70 0 0,-8-5 12 0 0,5 8 1 0 0,6 3-122 0 0,-1 0 0 0 0,0 0 1 0 0,1 0-1 0 0,-1 0 1 0 0,0 0-1 0 0,1-1 1 0 0,-1 1-1 0 0,1 0 1 0 0,-1 0-1 0 0,0 0 0 0 0,1-1 1 0 0,-1 1-1 0 0,1 0 1 0 0,-1-1-1 0 0,1 1 1 0 0,-1 0-1 0 0,1-1 1 0 0,-1 1-1 0 0,1-1 0 0 0,0 1 1 0 0,-1-1-1 0 0,1 1 1 0 0,-1-1-1 0 0,1 0-6 0 0,-1 0 5 0 0,1 1-1 0 0,-1-1 0 0 0,1 1 1 0 0,-1-1-1 0 0,1 0 0 0 0,-1 1 1 0 0,1-1-1 0 0,-1 1 1 0 0,0-1-1 0 0,1 1 0 0 0,-1-1 1 0 0,0 1-1 0 0,1 0 0 0 0,-1-1 1 0 0,0 1-1 0 0,0 0 1 0 0,1-1-1 0 0,-1 1 0 0 0,0 0 1 0 0,0 0-1 0 0,0 0 0 0 0,1 0 1 0 0,-1 0-1 0 0,0 0 1 0 0,0 0-5 0 0,-5 0 12 0 0,4 0 8 0 0,-1 1-1 0 0,1-1 1 0 0,-1 0-1 0 0,0-1 1 0 0,1 1-1 0 0,-1 0 1 0 0,1-1 0 0 0,-1 1-1 0 0,1-1 1 0 0,-1 0-20 0 0,-11-10 80 0 0,14 11-79 0 0,0-1 0 0 0,0 1 1 0 0,0 0-1 0 0,-1 0 1 0 0,1 0-1 0 0,0 0 0 0 0,0 0 1 0 0,0 0-1 0 0,0 0 1 0 0,0-1-1 0 0,0 1 0 0 0,0 0 1 0 0,0 0-1 0 0,0 0 1 0 0,-1 0-1 0 0,1 0 0 0 0,0 0 1 0 0,0 0-1 0 0,0 0 1 0 0,0 0-1 0 0,0 0 0 0 0,0 0 1 0 0,0 0-1 0 0,-1 0 1 0 0,1 0-1 0 0,0 0 0 0 0,0 0 1 0 0,0 0-1 0 0,0 0 1 0 0,0 0-1 0 0,0 0 0 0 0,-1 0 1 0 0,1 0-1 0 0,0 0 1 0 0,0 0-1 0 0,0 0 1 0 0,0 0-1 0 0,0 0 0 0 0,0 0 1 0 0,-1 0-1 0 0,1 0 1 0 0,0 0-1 0 0,0 0 0 0 0,0 0 1 0 0,0 0-1 0 0,0 0 1 0 0,0 0-1 0 0,0 1 0 0 0,0-1 1 0 0,-1 0-1 0 0,1 0 1 0 0,0 0-1 0 0,0 0 0 0 0,0 0 1 0 0,0 0-1 0 0,0 0 1 0 0,0 1-2 0 0,-4 3 28 0 0,2-3-21 0 0,0 1 1 0 0,1 0-1 0 0,-1-1 0 0 0,0 0 0 0 0,0 0 0 0 0,-1 1 1 0 0,1-1-1 0 0,0 0 0 0 0,-2 0-7 0 0,-18 10 67 0 0,9-6-13 0 0,3 0-33 0 0,-18 22 48 0 0,19-19-39 0 0,6-5-22 0 0,-1 1 0 0 0,1-1 0 0 0,-1 1-1 0 0,1 0 1 0 0,0 0 0 0 0,0 0-8 0 0,-9 21 67 0 0,7-16-54 0 0,5-7-4 0 0,-1 0-1 0 0,0 0 1 0 0,1 0 0 0 0,-1 0 0 0 0,1 0 0 0 0,0 0-1 0 0,0 0 1 0 0,0 0 0 0 0,0 0 0 0 0,0 0 0 0 0,0 2-9 0 0,1-2 8 0 0,-1 0 1 0 0,0 0 0 0 0,0 0 0 0 0,0 0 0 0 0,0 0 0 0 0,0 0 0 0 0,-1 0 0 0 0,1 0 0 0 0,-1 0 0 0 0,1 0 0 0 0,-1 1-9 0 0,-4 6 29 0 0,-4 10 47 0 0,8-18-69 0 0,1 1 0 0 0,0-1 0 0 0,0 0 0 0 0,0 1 0 0 0,-1-1-1 0 0,1 1 1 0 0,1-1 0 0 0,-1 0 0 0 0,0 1 0 0 0,0-1 0 0 0,1 1 0 0 0,-1-1 0 0 0,0 0 0 0 0,1 1 0 0 0,-1-1 0 0 0,1 0-7 0 0,4 8 40 0 0,7 19 96 0 0,-10-21-119 0 0,9 25 97 0 0,-10-30-102 0 0,0 0 0 0 0,0 0 0 0 0,0-1 0 0 0,0 1 0 0 0,0 0 0 0 0,0 0 0 0 0,1 0 0 0 0,-1-1 1 0 0,0 1-1 0 0,1-1 0 0 0,0 1 0 0 0,-1-1 0 0 0,2 1-12 0 0,11 7 90 0 0,-3 3-17 0 0,-2-2-20 0 0,5-1 92 0 0,-7 3 5 0 0,-7-11-139 0 0,1 0-1 0 0,-1 0 1 0 0,1 0-1 0 0,-1 0 1 0 0,1 0-1 0 0,-1 0 1 0 0,1 0-1 0 0,0 0 1 0 0,0 0-1 0 0,0 0 1 0 0,-1 0-1 0 0,1 0 1 0 0,0 0 0 0 0,0 0-1 0 0,0-1 1 0 0,1 1-11 0 0,9 4 112 0 0,3 1 16 0 0,1 1-1 0 0,-4-2-14 0 0,-2 0-37 0 0,-8-4-60 0 0,1 0 1 0 0,-1 0-1 0 0,1 0 1 0 0,-1 0-1 0 0,1 0 1 0 0,0-1-1 0 0,-1 1 1 0 0,1-1-1 0 0,0 1 0 0 0,0-1 1 0 0,-1 1-1 0 0,1-1 1 0 0,0 0-1 0 0,0 0-16 0 0,11 1 74 0 0,-10-1-60 0 0,1 0 1 0 0,-1 1 0 0 0,1-1 0 0 0,-1-1 0 0 0,0 1-1 0 0,1 0 1 0 0,-1-1 0 0 0,1 0 0 0 0,-1 0-1 0 0,1 0-14 0 0,47-27 192 0 0,-49 27-185 0 0,-1 1-1 0 0,1-1 1 0 0,-1 1-1 0 0,1 0 1 0 0,-1-1-1 0 0,1 1 1 0 0,-1 0-1 0 0,1 0 0 0 0,0 0 1 0 0,-1 0-7 0 0,1 0 5 0 0,-1 0 1 0 0,1 0-1 0 0,0 0 0 0 0,-1 0 0 0 0,1-1 1 0 0,-1 1-1 0 0,1 0 0 0 0,-1-1 1 0 0,1 1-1 0 0,-1-1-5 0 0,6-3-45 0 0,12-6 96 0 0,-12 6-101 0 0,-1 0-96 0 0,-3 2 24 0 0,1 1-38 0 0,-1-1-43 0 0,-1 1-49 0 0,1 0-69 0 0,-1 0-62 0 0,0 0-56 0 0,0 1-48 0 0,0-1-41 0 0,0 1-35 0 0,3-2-640 0 0,1-3-843 0 0,5-4-1166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8.4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12240 0 0,'0'0'357'0'0,"0"0"-127"0"0,0 0-105 0 0,0 0 91 0 0,0 0-64 0 0,0 0 158 0 0,0 0 288 0 0,0 0 30 0 0,0 0-19 0 0,0 0-94 0 0,0 0-41 0 0,0 0-9 0 0,0 0-197 0 0,0 0-121 0 0,0 0-42 0 0,0 0-2 0 0,0 0 16 0 0,0 0-21 0 0,0 0-31 0 0,0 3-115 0 0,0-1 21 0 0,0-1-26 0 0,0 1-29 0 0,-1-1-50 0 0,1 1-23 0 0,-1-1-50 0 0,1 0-55 0 0,-1 0-64 0 0,0 0-68 0 0,0-1-64 0 0,0 1-55 0 0,-1-1-50 0 0,1 0-167 0 0,-1 1-49 0 0,-1-1-201 0 0,0 0-543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14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1 458 7024 0 0,'0'0'157'0'0,"2"0"23"0"0,1 0-136 0 0,-2 0-6 0 0,3 0 10 0 0,3 0 47 0 0,7 0 71 0 0,-12 0-166 0 0,0 0 1 0 0,0 0-1 0 0,0 1 0 0 0,-1-1 1 0 0,1 0-1 0 0,0 1 0 0 0,-1 0 1 0 0,1-1-1 0 0,0 1 0 0 0,-1 0 1 0 0,1 0-1 0 0,-1 0 1 0 0,1 0-1 0 0,3 2 44 0 0,0-1 54 0 0,1 0 73 0 0,2-1 91 0 0,8 0 415 0 0,-12-1-469 0 0,1 1 1 0 0,-1-1 0 0 0,0 0-1 0 0,1 0 1 0 0,-1-1-1 0 0,0 1 1 0 0,1-1 0 0 0,-1 0-1 0 0,4-1-208 0 0,0-3 298 0 0,2-1 118 0 0,3 4 104 0 0,-6 2-238 0 0,6 0 143 0 0,-1-3-66 0 0,-4-1-157 0 0,-6 3-147 0 0,0 0 0 0 0,0 0-1 0 0,1 0 1 0 0,-1 0 0 0 0,1 0 0 0 0,-1 0 0 0 0,2 0-55 0 0,6 0 239 0 0,-3 1-63 0 0,1 0 49 0 0,-2-1-153 0 0,1-1 1 0 0,0 1 0 0 0,0-1 0 0 0,0-1 0 0 0,-1 1 0 0 0,0-1 0 0 0,1-1 0 0 0,1-1-73 0 0,4-1 106 0 0,-8 5-60 0 0,-1 0 0 0 0,1 1 0 0 0,-1-1 0 0 0,1 1 1 0 0,-1-1-1 0 0,1 1 0 0 0,-1 0 0 0 0,1 1 0 0 0,1-1-46 0 0,3 1 124 0 0,-3-4 29 0 0,1-2-129 0 0,1-1-41 0 0,0 3-25 0 0,-7 3 36 0 0,1 0 1 0 0,-1 0-1 0 0,1 0 1 0 0,-1 0-1 0 0,1 0 1 0 0,-1-1-1 0 0,0 1 1 0 0,1 0-1 0 0,-1 0 1 0 0,1 0-1 0 0,-1-1 1 0 0,0 1-1 0 0,1 0 1 0 0,-1-1 0 0 0,0 1-1 0 0,1 0 1 0 0,-1-1-1 0 0,0 1 1 0 0,1-1-1 0 0,-1 1 1 0 0,0 0-1 0 0,0-1 1 0 0,0 1-1 0 0,1-1 1 0 0,-1 1-1 0 0,0-1 1 0 0,0 1 0 0 0,0 0-1 0 0,0-1 1 0 0,0 1-1 0 0,0-1 1 0 0,0 1-1 0 0,0-1 1 0 0,0 1-1 0 0,0-1 1 0 0,0 1 5 0 0,0 0-2 0 0,0 0 1 0 0,0-1-1 0 0,0 1 0 0 0,0 0 1 0 0,0 0-1 0 0,0 0 0 0 0,0 0 1 0 0,0 0-1 0 0,0 0 0 0 0,0 0 1 0 0,0 0-1 0 0,0 0 0 0 0,0 0 1 0 0,0-1-1 0 0,0 1 0 0 0,0 0 1 0 0,0 0-1 0 0,0 0 0 0 0,0 0 1 0 0,0 0-1 0 0,0 0 0 0 0,0 0 1 0 0,0 0-1 0 0,0 0 0 0 0,0 0 1 0 0,0 0-1 0 0,0-1 0 0 0,0 1 1 0 0,0 0-1 0 0,0 0 0 0 0,1 0 1 0 0,-1 0-1 0 0,0 0 0 0 0,0 0 1 0 0,0 0-1 0 0,0 0 0 0 0,0 0 1 0 0,0 0-1 0 0,0 0 0 0 0,0 0 1 0 0,0 0-1 0 0,0 0 0 0 0,0 0 1 0 0,1 0-1 0 0,-1 0 0 0 0,0 0 1 0 0,0 0-1 0 0,0 0 0 0 0,0 0 1 0 0,0 0-1 0 0,0 0 0 0 0,0 0 1 0 0,0 0-1 0 0,0 0 0 0 0,0 0 1 0 0,1 0-1 0 0,-1 0 2 0 0,13 0-18 0 0,-12 0 19 0 0,0 0 1 0 0,-1 0-1 0 0,1 0 1 0 0,0 0-1 0 0,0 0 1 0 0,0 0-1 0 0,0 0 1 0 0,-1 0-1 0 0,1-1 1 0 0,0 1-1 0 0,0 0 1 0 0,0 0-1 0 0,0-1 1 0 0,0 0-2 0 0,-1 1 7 0 0,1-1 0 0 0,-1 1 0 0 0,0-1 0 0 0,1 0 0 0 0,-1 1 0 0 0,0-1 0 0 0,0 0 0 0 0,0 1 0 0 0,0-1 0 0 0,1 0 0 0 0,-1 1 0 0 0,0-1 0 0 0,0 0 0 0 0,0 1 0 0 0,0-1-7 0 0,0-2 122 0 0,0 3-2 0 0,0 0-8 0 0,0-2-28 0 0,0 1-82 0 0,0 1 1 0 0,0-1 0 0 0,0 1 0 0 0,0-1 0 0 0,0 1 0 0 0,0-1 0 0 0,0 1 0 0 0,0-1 0 0 0,-1 1 0 0 0,1-1 0 0 0,0 1 0 0 0,0 0 0 0 0,0-1 0 0 0,0 1 0 0 0,-1-1 0 0 0,1 1 0 0 0,0-1 0 0 0,0 1 0 0 0,-1 0 0 0 0,1-1 0 0 0,0 1-1 0 0,-1 0 1 0 0,1-1-3 0 0,-9 0 24 0 0,8 1-24 0 0,0 0 0 0 0,0 0 0 0 0,1 1 0 0 0,-1-1 0 0 0,0-1 0 0 0,0 1 0 0 0,0 0 0 0 0,0 0 0 0 0,0 0 0 0 0,1 0 0 0 0,-1-1 0 0 0,0 1 0 0 0,0 0 0 0 0,1-1 0 0 0,-1 1 0 0 0,0 0 0 0 0,0-1 0 0 0,1 1 1 0 0,-1-1-1 0 0,-4-6 2 0 0,5 7 0 0 0,0-1 0 0 0,0 1-1 0 0,-1 0 1 0 0,1-1-1 0 0,0 1 1 0 0,-1-1-1 0 0,1 1 1 0 0,0 0 0 0 0,-1-1-1 0 0,1 1 1 0 0,0 0-1 0 0,-1-1 1 0 0,1 1-1 0 0,-1 0 1 0 0,1 0 0 0 0,-1-1-1 0 0,1 1 1 0 0,0 0-1 0 0,-1 0 1 0 0,1 0 0 0 0,-1-1-1 0 0,1 1 1 0 0,-1 0-1 0 0,1 0 1 0 0,-1 0-1 0 0,1 0 1 0 0,-1 0 0 0 0,1 0-1 0 0,-1 0 1 0 0,1 0-1 0 0,-1 0 1 0 0,0 1-2 0 0,-1-1 1 0 0,1 0 0 0 0,-1 0 0 0 0,0 0-1 0 0,0 1 1 0 0,1-1 0 0 0,-1 1 0 0 0,0-1 0 0 0,1 1 0 0 0,-1 0 0 0 0,0 0 0 0 0,1 0 0 0 0,-1-1-1 0 0,1 2 0 0 0,-1-1 0 0 0,1 0 0 0 0,-1-1 0 0 0,0 1 0 0 0,1 0 0 0 0,-1 0 0 0 0,0-1 0 0 0,1 1 0 0 0,-1-1 0 0 0,0 1 0 0 0,0-1 0 0 0,1 0 0 0 0,-1 0 0 0 0,0 0 0 0 0,-8 0 0 0 0,-20 2 0 0 0,29-2 0 0 0,0 0 0 0 0,0 0 0 0 0,-1 1 0 0 0,1-1 0 0 0,0 1 0 0 0,0-1 0 0 0,0 1 0 0 0,0-1 0 0 0,0 1 0 0 0,0 0 0 0 0,0-1 0 0 0,0 1 0 0 0,0 0 0 0 0,0 0 0 0 0,0 0 0 0 0,1 0 0 0 0,-1 0 0 0 0,0 0 0 0 0,0 0 0 0 0,0 0 0 0 0,-2 6-1 0 0,3-6 0 0 0,0-1 1 0 0,0 1 0 0 0,0-1-1 0 0,0 1 1 0 0,-1-1-1 0 0,1 1 1 0 0,0-1 0 0 0,0 0-1 0 0,-1 1 1 0 0,1-1-1 0 0,0 1 1 0 0,-1-1 0 0 0,1 0-1 0 0,0 1 1 0 0,-1-1-1 0 0,1 0 1 0 0,-1 1 0 0 0,1-1-1 0 0,0 0 1 0 0,-1 0-1 0 0,1 1 1 0 0,-1-1 0 0 0,1 0-1 0 0,-1 0 1 0 0,1 0-1 0 0,-1 0 1 0 0,1 1 0 0 0,-1-1-1 0 0,1 0 1 0 0,-1 0-1 0 0,1 0 1 0 0,-1 0 0 0 0,1 0-1 0 0,-1 0 1 0 0,1-1-1 0 0,-1 1 1 0 0,1 0 0 0 0,-1 0 0 0 0,1 0-4 0 0,-1 0 1 0 0,1 0 0 0 0,-1 0-1 0 0,1-1 1 0 0,-1 1 0 0 0,1 0-1 0 0,-1 0 1 0 0,0 0 0 0 0,1 0 0 0 0,-1 1-1 0 0,1-1 1 0 0,-1 0 0 0 0,1 0-1 0 0,-1 0 1 0 0,1 0 0 0 0,0 0-1 0 0,-1 1 1 0 0,1-1 0 0 0,-1 0 0 0 0,1 0-1 0 0,-1 1 1 0 0,1-1 0 0 0,-1 0-1 0 0,1 1 1 0 0,0-1 0 0 0,-1 0-1 0 0,1 1 1 0 0,0-1 0 0 0,-1 1 0 0 0,1-1-1 0 0,0 1 1 0 0,0-1 0 0 0,-1 0-1 0 0,1 1 1 0 0,0-1 0 0 0,0 1 0 0 0,0-1-1 0 0,0 1 4 0 0,-3 6-33 0 0,-11 9-16 0 0,11-12 63 0 0,0 0 1 0 0,-1 0-1 0 0,1 1 1 0 0,1-1-1 0 0,-1 1 1 0 0,1 0-1 0 0,0 0 0 0 0,-1 2-14 0 0,-6 13-3 0 0,4-12 1 0 0,0 2-29 0 0,2 3-50 0 0,3-6 39 0 0,0-5 38 0 0,0 1-1 0 0,-1-1 1 0 0,2 0-1 0 0,-1 0 1 0 0,0 0-1 0 0,0 0 1 0 0,1 1-1 0 0,-1-1 1 0 0,1 0 0 0 0,0 1 4 0 0,4 5 0 0 0,-4-7 0 0 0,0 1 0 0 0,0-1 0 0 0,-1 0 0 0 0,1 1 0 0 0,0-1 0 0 0,-1 1 0 0 0,1 0 0 0 0,-1-1 0 0 0,1 1 0 0 0,-1-1 0 0 0,1 1 0 0 0,-1 0 0 0 0,0-1 0 0 0,0 1 0 0 0,0 0 0 0 0,0 0 0 0 0,0-1 0 0 0,1 1 0 0 0,-1 0 0 0 0,0-1 0 0 0,1 1 0 0 0,-1-1 0 0 0,1 1 0 0 0,0 0 0 0 0,-1-1 0 0 0,1 1 0 0 0,0-1 0 0 0,0 0 0 0 0,0 1 0 0 0,4 6 0 0 0,3 9-31 0 0,3 5 60 0 0,1-1 52 0 0,-10-18-57 0 0,1 0 0 0 0,-1 0 0 0 0,1 1 0 0 0,0-2-1 0 0,-1 1 1 0 0,1 0 0 0 0,1-1 0 0 0,-1 1 0 0 0,0-1 0 0 0,4 2-24 0 0,18 8 18 0 0,26 8-18 0 0,-46-19 0 0 0,0 0 0 0 0,-1 0 0 0 0,1-1 0 0 0,0 1 0 0 0,0-1 0 0 0,0 0 0 0 0,0 0 0 0 0,3-1 0 0 0,13 0 0 0 0,0 1-10 0 0,32 0-171 0 0,-31-3 5 0 0,-7-3-82 0 0,-5 2 19 0 0,11-1-420 0 0,8-8-26 0 0</inkml:trace>
  <inkml:trace contextRef="#ctx0" brushRef="#br0" timeOffset="358.53">979 0 6968 0 0,'0'0'157'0'0,"0"0"23"0"0,0 0 11 0 0,0 0 13 0 0,0 0 50 0 0,0 0 24 0 0,0 3 2 0 0,0 2-160 0 0,0 1 41 0 0,-1 7 258 0 0,1 0-15 0 0,-1 19 598 0 0,2-13-469 0 0,-1-9-301 0 0,1-1-64 0 0,0-1-78 0 0,1-2-91 0 0,3 9 248 0 0,0-2-85 0 0,-2 9-37 0 0,-4-3-51 0 0,1-9-13 0 0,0 1 0 0 0,0-1 0 0 0,1 0 0 0 0,1 9-61 0 0,3-3 73 0 0,-3-10-28 0 0,0 1-1 0 0,-1-1 0 0 0,1 1 1 0 0,-2 0-1 0 0,1-1 1 0 0,0 5-45 0 0,-2 6 76 0 0,1 18 79 0 0,3-11-17 0 0,2-8-43 0 0,-3-9-47 0 0,0-1 0 0 0,-1 1 0 0 0,0 0 0 0 0,0-1 0 0 0,0 1 0 0 0,-1 0-48 0 0,0 53 381 0 0,2-41-222 0 0,5-1-36 0 0,-3-7-50 0 0,2 6 80 0 0,0 2-32 0 0,-2-8-51 0 0,-1 7 63 0 0,-3-16-120 0 0,0-1 0 0 0,0 1 0 0 0,0-1 0 0 0,0 0 0 0 0,0 1 0 0 0,0-1-1 0 0,1 1 1 0 0,-1-1 0 0 0,1 0 0 0 0,-1 1-13 0 0,1-2 1 0 0,8 19 140 0 0,8 7 121 0 0,-15-23-111 0 0,-1 1-67 0 0,0 0-42 0 0,-2 1-20 0 0,0-3 29 0 0,1 12 48 0 0,0-7-53 0 0,0 1-79 0 0,0-5-31 0 0,0-3-22 0 0,0 0-87 0 0,0 0-34 0 0,0 0 151 0 0,0 0-10 0 0,0 0-22 0 0,0 0-40 0 0,0 0-17 0 0,0 0-41 0 0,0 0-46 0 0,0 0-53 0 0,0 0-57 0 0,0 0-52 0 0,0 0-46 0 0,0 0-42 0 0,0 0-141 0 0,0 0-40 0 0,0 0-173 0 0,0 0-460 0 0</inkml:trace>
  <inkml:trace contextRef="#ctx0" brushRef="#br0" timeOffset="632.61">742 332 10368 0 0,'0'0'233'0'0,"0"0"39"0"0,0 0 15 0 0,1-1-125 0 0,1-1-84 0 0,-2 2-78 0 0,4-4 37 0 0,5-2-26 0 0,2 0 43 0 0,0 1 115 0 0,-6 2-27 0 0,0 1 37 0 0,26-3 997 0 0,-22 0-853 0 0,-1 1-40 0 0,10-4 181 0 0,5 1-32 0 0,-17 5-323 0 0,0 1 0 0 0,0 0 0 0 0,0 0 0 0 0,0 1 1 0 0,1 0-110 0 0,17-3 346 0 0,-2-2-95 0 0,-14 3-169 0 0,0 0 0 0 0,0 0 0 0 0,0 1-1 0 0,0 0 1 0 0,3 1-82 0 0,48 0 342 0 0,-31 0-227 0 0,-10 0-80 0 0,-2 0-56 0 0,0 0 106 0 0,-7 0-96 0 0,-1-1-43 0 0,2 1-95 0 0,1 0-100 0 0,-1 0-113 0 0,-5 0 135 0 0,0 0-34 0 0,0 0-34 0 0,0 0-37 0 0,-1 1-38 0 0,1-1-40 0 0,0 0-41 0 0,-1 1-42 0 0,0 0-46 0 0,1-1-46 0 0,9 5-1422 0 0,6 4-1144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6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249 358 6648 0 0,'0'0'149'0'0,"-3"0"23"0"0,-5 0 145 0 0,-15 0-259 0 0,14 1-35 0 0,2 2 41 0 0,-1 2 52 0 0,-2 4 110 0 0,-7 5 147 0 0,5-9-83 0 0,1 0 16 0 0,-1 4-67 0 0,-7 10 92 0 0,12-13-219 0 0,0 0 0 0 0,0 0-1 0 0,1 0 1 0 0,0 1 0 0 0,1 0-1 0 0,-3 5-111 0 0,3-1 159 0 0,5-9-143 0 0,-1-1 1 0 0,1 0-1 0 0,-1 0 0 0 0,1 0 0 0 0,-1 1 0 0 0,1-1 0 0 0,-1 0 0 0 0,0 0 0 0 0,1 0 1 0 0,-1 0-1 0 0,0 0 0 0 0,0 0 0 0 0,0 0 0 0 0,0-1 0 0 0,0 1 0 0 0,0 0 1 0 0,0 0-1 0 0,-1 0-16 0 0,-6 4 124 0 0,1 0-33 0 0,5-4-74 0 0,1 0 0 0 0,-1 0 1 0 0,1 1-1 0 0,0-1 0 0 0,0 1 0 0 0,0-1 0 0 0,0 1 0 0 0,0 0 0 0 0,0-1 1 0 0,-1 2-18 0 0,-1 11 109 0 0,2-3 0 0 0,0-1 19 0 0,1 2 43 0 0,0-10-150 0 0,0 0 1 0 0,0 0 0 0 0,-1 0 0 0 0,1-1 0 0 0,-1 1 0 0 0,1 0-1 0 0,-1 0 1 0 0,0 0 0 0 0,0 0 0 0 0,0 0-22 0 0,1-2 8 0 0,-1 1 1 0 0,1 0 0 0 0,0-1-1 0 0,-1 1 1 0 0,1 0 0 0 0,0-1-1 0 0,-1 1 1 0 0,1 0-1 0 0,0-1 1 0 0,0 1 0 0 0,0 0-1 0 0,0 0 1 0 0,0-1 0 0 0,-1 1-1 0 0,1 0 1 0 0,1 0-1 0 0,-1-1 1 0 0,0 1 0 0 0,0 0-1 0 0,0 0 1 0 0,0-1 0 0 0,0 1-1 0 0,1 0 1 0 0,-1-1-1 0 0,0 1 1 0 0,1 0 0 0 0,-1-1-1 0 0,0 1 1 0 0,1 0 0 0 0,-1-1-1 0 0,1 1 1 0 0,-1-1-1 0 0,1 1 1 0 0,-1-1 0 0 0,1 1-9 0 0,2 2 192 0 0,-3-3 8 0 0,0 0 34 0 0,6 0 28 0 0,1 0-50 0 0,0 0-45 0 0,-1 0-40 0 0,6 0 24 0 0,-4 0-106 0 0,-8 0-32 0 0,1 0 0 0 0,0 0 0 0 0,0 0 0 0 0,-1 0 0 0 0,1 0 0 0 0,0 0-1 0 0,-1 0 1 0 0,1-1 0 0 0,0 1 0 0 0,0 0 0 0 0,-1 0 0 0 0,1-1 0 0 0,0 1 0 0 0,-1 0 0 0 0,1-1-13 0 0,14-4 112 0 0,2-1 11 0 0,-4 0 8 0 0,13-8 2 0 0,0 0-80 0 0,-15 9-24 0 0,-9 4-24 0 0,1-1 1 0 0,-1 1 0 0 0,1 0-1 0 0,-1 0 1 0 0,0-1 0 0 0,0 0-1 0 0,0 1 1 0 0,0-1 0 0 0,1 0-6 0 0,9-10 8 0 0,-6 7 6 0 0,0-1-1 0 0,0 0 1 0 0,0 0-1 0 0,-1-1 1 0 0,2-2-14 0 0,10-25 70 0 0,-14 17-36 0 0,-4 16-33 0 0,1 0 1 0 0,0 0-1 0 0,0 0 0 0 0,0 0 0 0 0,0 0 1 0 0,1 0-1 0 0,-1 0 0 0 0,0 1 1 0 0,0-1-1 0 0,0 0 0 0 0,1 0 1 0 0,-1 0-1 0 0,1 0 0 0 0,-1 0 1 0 0,1 0-2 0 0,6-3-2 0 0,-7 3 2 0 0,1 1 0 0 0,-1 0 1 0 0,1 0-1 0 0,-1-1 1 0 0,1 1-1 0 0,-1 0 0 0 0,0-1 1 0 0,1 1-1 0 0,-1-1 1 0 0,0 1-1 0 0,1 0 0 0 0,-1-1 1 0 0,0 1-1 0 0,1-1 1 0 0,-1 1-1 0 0,0-1 0 0 0,0 1 1 0 0,1-1-1 0 0,-1 1 1 0 0,0-1-1 0 0,0 1 0 0 0,0-1 1 0 0,0 1-1 0 0,0-1 0 0 0,0 1 1 0 0,0-1-1 0 0,0 1 1 0 0,0-1-1 0 0,0 0 0 0 0,0 1 1 0 0,0-1-1 0 0,0 0 0 0 0,0 1 2 0 0,0-1 1 0 0,0 0-1 0 0,0 0 0 0 0,0 0 0 0 0,0 0 0 0 0,0 0 1 0 0,0 0-1 0 0,0 0 0 0 0,0 0 0 0 0,1 0 0 0 0,-1 0 1 0 0,0 1-1 0 0,1-1 0 0 0,0-1-2 0 0,-1 2-4 0 0,1-1 1 0 0,0 1-1 0 0,-1 0 1 0 0,1 0-1 0 0,0-1 1 0 0,-1 1-1 0 0,1 0 0 0 0,0 0 1 0 0,0 0-1 0 0,-1-1 1 0 0,1 1-1 0 0,0 0 1 0 0,0 0-1 0 0,-1 0 1 0 0,1 0 3 0 0,-1 0 0 0 0,0 0-2 0 0,0 0 1 0 0,0 0 0 0 0,0 0-1 0 0,0 0 1 0 0,1 0 0 0 0,-1 0-1 0 0,0 0 1 0 0,0 0 0 0 0,0 0-1 0 0,0 0 1 0 0,0 0 0 0 0,0 0-1 0 0,0 0 1 0 0,0 0 0 0 0,0 0-1 0 0,1 0 1 0 0,-1 0 0 0 0,0 0-1 0 0,0 0 1 0 0,0 0 0 0 0,0 0-1 0 0,0 0 1 0 0,0 0 0 0 0,0 0-1 0 0,0 1 1 0 0,0-1 0 0 0,0 0-1 0 0,0 0 1 0 0,1 0 0 0 0,-1 0-1 0 0,0 0 1 0 0,0 0 0 0 0,0 0-1 0 0,0 0 1 0 0,0 0 0 0 0,0 0-1 0 0,0 0 1 0 0,0 0 0 0 0,0 1-1 0 0,0-1 1 0 0,0 0 0 0 0,0 0-1 0 0,0 0 1 0 0,0 0 0 0 0,0 0-1 0 0,0 0 1 0 0,0 0 0 0 0,0 0-1 0 0,0 0 1 0 0,0 1 0 0 0,0-1-1 0 0,0 0 1 0 0,0 0 0 0 0,0 0-1 0 0,0 0 1 0 0,0 0 0 0 0,0 0 1 0 0,0 1-2 0 0,0-1 1 0 0,0 1 0 0 0,0-1-1 0 0,0 1 1 0 0,0-1-1 0 0,0 0 1 0 0,0 1 0 0 0,0-1-1 0 0,0 1 1 0 0,0-1 0 0 0,0 1-1 0 0,0-1 1 0 0,1 1 0 0 0,-1-1-1 0 0,0 0 1 0 0,0 1 0 0 0,1-1-1 0 0,-1 0 1 0 0,0 1-1 0 0,0-1 1 0 0,1 1 0 0 0,-1-1-1 0 0,0 0 1 0 0,1 0 0 0 0,-1 1-1 0 0,0-1 1 0 0,1 0 0 0 0,-1 0-1 0 0,1 1 1 0 0,-1-1 0 0 0,1 0 1 0 0,6 5-34 0 0,-1 7 22 0 0,1-8 2 0 0,-7-3 8 0 0,1-1 1 0 0,-1 0-1 0 0,1 0 0 0 0,-1 1 1 0 0,1-1-1 0 0,-1 0 1 0 0,0 1-1 0 0,1-1 1 0 0,-1 1-1 0 0,1-1 0 0 0,-1 0 1 0 0,0 1-1 0 0,1-1 1 0 0,-1 1-1 0 0,0-1 1 0 0,0 1-1 0 0,1-1 1 0 0,-1 1-1 0 0,0-1 0 0 0,0 1 1 0 0,0-1-1 0 0,0 1 1 0 0,0-1-1 0 0,0 1 1 0 0,1-1-1 0 0,-1 1 0 0 0,0-1 1 0 0,-1 1-1 0 0,1-1 1 0 0,0 1-1 0 0,0 0 1 0 0,0 0 1 0 0,0 0-1 0 0,0 1 0 0 0,0 0 0 0 0,1 0 0 0 0,-1-1 0 0 0,0 1 0 0 0,1 0 0 0 0,-1-1 0 0 0,1 1 0 0 0,0 0 0 0 0,-1-1 0 0 0,1 1 0 0 0,0-1 0 0 0,1 2 1 0 0,-1-1 0 0 0,0 0-1 0 0,0-1 0 0 0,0 1 0 0 0,0 0 0 0 0,0 0 0 0 0,0 0 1 0 0,-1 0-1 0 0,1 0 0 0 0,-1 0 0 0 0,1 0 0 0 0,-1 0 1 0 0,0 0-1 0 0,0 3 1 0 0,0-2-6 0 0,0 0 0 0 0,0 0 0 0 0,0 0 0 0 0,1 0-1 0 0,-1 0 1 0 0,1 0 0 0 0,0 1 6 0 0,6 2-10 0 0,-3-3 10 0 0,2 11 0 0 0,-1-5 0 0 0,-4-8 0 0 0,0 0 0 0 0,0 1 0 0 0,0 0 0 0 0,0-1 0 0 0,0 1 0 0 0,-1 0 0 0 0,1-1 0 0 0,0 1 0 0 0,-1 0 0 0 0,0-1 0 0 0,1 1 0 0 0,-1 0 0 0 0,0 0 0 0 0,0 0 0 0 0,0-1 0 0 0,0 0 0 0 0,0 0 0 0 0,0 0 0 0 0,0 0 0 0 0,0-1 0 0 0,0 1 0 0 0,0 0 0 0 0,1 0 0 0 0,-1 0 0 0 0,0 0 0 0 0,0 0 0 0 0,1 0 0 0 0,-1 0 0 0 0,1 0 0 0 0,13 5 0 0 0,0 5-22 0 0,-11-8-82 0 0,-3-3 34 0 0,0 0-60 0 0,0 0-71 0 0,0 0-115 0 0,0 0 106 0 0,0 0-33 0 0,0 0-330 0 0,1 0 76 0 0,-1 0-44 0 0,2 0-640 0 0,3 0-504 0 0,4 0-958 0 0</inkml:trace>
  <inkml:trace contextRef="#ctx0" brushRef="#br0" timeOffset="512.29">641 0 6016 0 0,'0'0'133'0'0,"0"0"23"0"0,0 0 11 0 0,3 3-27 0 0,3 3-122 0 0,10 10 1 0 0,-3-2-36 0 0,-9-9 25 0 0,-2 0 36 0 0,2 2 99 0 0,-1-1-14 0 0,0 0 45 0 0,-1-2-53 0 0,1 0 0 0 0,-1-1 0 0 0,1 1 0 0 0,0-1 0 0 0,0 0 0 0 0,0 0 0 0 0,1 0-121 0 0,1 1 198 0 0,0 1-1 0 0,-1 0 0 0 0,1 0 0 0 0,1 3-197 0 0,-2 0 114 0 0,1 0 33 0 0,6 22 394 0 0,-3-7-162 0 0,-2-9-214 0 0,-2-4-11 0 0,0 0 0 0 0,0 0 0 0 0,-1 0 1 0 0,-1 1-155 0 0,1-1 137 0 0,0 1 1 0 0,0-1 0 0 0,1 0 0 0 0,0 0-138 0 0,5 7 176 0 0,-4-8-41 0 0,0 0-1 0 0,-1 1 1 0 0,0 0-1 0 0,1 3-134 0 0,-3 0 122 0 0,5 10 168 0 0,3-5-48 0 0,-2-4-96 0 0,1 12 185 0 0,1 0-4 0 0,-2-12-189 0 0,-2-5-25 0 0,2 3 100 0 0,-5 7 55 0 0,-4-16-228 0 0,1 0 0 0 0,1 0 0 0 0,-1 0 0 0 0,0 0 1 0 0,1 0-1 0 0,-1 0 0 0 0,1 1-40 0 0,11 8 220 0 0,-11-10-192 0 0,-1 1-1 0 0,1-1 1 0 0,-1 1-1 0 0,0 0 1 0 0,1 0 0 0 0,-1-1-1 0 0,0 2-27 0 0,0-4 0 0 0,0 6 186 0 0,0-6-8 0 0,0 0-22 0 0,0 0-10 0 0,0 0-2 0 0,0 0-2 0 0,0 0-4 0 0,0 0-2 0 0,0 0 0 0 0,0 0-8 0 0,2-3-35 0 0,0 2-85 0 0,-1 0 0 0 0,0-1 0 0 0,0 1 0 0 0,1-1 1 0 0,-1 1-1 0 0,0-1 0 0 0,0 1 0 0 0,-1-1 0 0 0,1 1 0 0 0,0-1 0 0 0,-1 0 1 0 0,1 1-1 0 0,-1-1 0 0 0,1 0 0 0 0,-1 0 0 0 0,0 0 0 0 0,1 1 1 0 0,-1-2-10 0 0,0 1 7 0 0,0 0-1 0 0,0 1 0 0 0,0-1 1 0 0,1 0-1 0 0,-1 1 0 0 0,1-1 0 0 0,-1 0 1 0 0,1 1-1 0 0,-1-1 0 0 0,1 1 1 0 0,0-1-1 0 0,0 1 0 0 0,0-1-5 0 0,6-12 3 0 0,-6-4 0 0 0,-1 15 3 0 0,0 1 0 0 0,0-1-1 0 0,0 0 1 0 0,0 1 0 0 0,0-1 0 0 0,1 1-1 0 0,-1-1 1 0 0,1 1 0 0 0,0-1-1 0 0,1-1-5 0 0,29-45 2 0 0,-25 42-34 0 0,0-1-1 0 0,0 1 1 0 0,1 0 0 0 0,4-4 32 0 0,4-3-67 0 0,2 1-78 0 0,13-1-129 0 0,-9 4 70 0 0,-12 5 145 0 0,-8 4 48 0 0,1 0 1 0 0,-1 0-1 0 0,1 0 0 0 0,0 0 0 0 0,-1 1 1 0 0,1-1-1 0 0,0 0 0 0 0,-1 1 1 0 0,1-1-1 0 0,0 1 0 0 0,0 0 0 0 0,-1-1 1 0 0,1 1-1 0 0,0 0 11 0 0,11 0-70 0 0,11-1-27 0 0,-10 5 87 0 0,-6 0 11 0 0,-4-3-10 0 0,0 1 1 0 0,-1 0-1 0 0,1 0 1 0 0,0 0-1 0 0,-1 0 1 0 0,1 0-1 0 0,-1 1 1 0 0,0 0-1 0 0,0 0 1 0 0,3 2 8 0 0,-1 10-48 0 0,7-10 20 0 0,-7 9-36 0 0,2-5 50 0 0,-2 1 11 0 0,-2 23 4 0 0,-3-21-1 0 0,1-8 0 0 0,-1-1 0 0 0,0 1 0 0 0,0-1 0 0 0,0 1 0 0 0,0-1 0 0 0,-1 1 0 0 0,1-1 0 0 0,-1 0 0 0 0,0 1 0 0 0,0 0 0 0 0,-11 13 0 0 0,7-3 0 0 0,-7-8 18 0 0,7 8 70 0 0,4-12-78 0 0,-1 0 0 0 0,1 0 0 0 0,0 0-1 0 0,-1 0 1 0 0,1 0 0 0 0,-1-1 0 0 0,1 1 0 0 0,-1 0 0 0 0,0-1-1 0 0,0 1-9 0 0,-22 11 64 0 0,16-9-55 0 0,0 1 17 0 0,6-4-23 0 0,1 0 1 0 0,-1 0-1 0 0,1 0 1 0 0,-1 0 0 0 0,0 0-1 0 0,1-1 1 0 0,-1 1 0 0 0,0-1-1 0 0,1 1 1 0 0,-1-1-1 0 0,0 1 1 0 0,0-1 0 0 0,0 0-1 0 0,0 0 1 0 0,-1 0-4 0 0,-1 0 7 0 0,0 1-1 0 0,0-1 1 0 0,-1 1 0 0 0,1 0-1 0 0,0 0 1 0 0,0 0 0 0 0,0 1-1 0 0,0 0 1 0 0,0-1 0 0 0,-3 3-7 0 0,4-3 0 0 0,0 0 0 0 0,0 0 0 0 0,0 0 1 0 0,0-1-1 0 0,-1 0 0 0 0,1 1 0 0 0,0-1 1 0 0,0 0-1 0 0,-1 0 0 0 0,1-1 0 0 0,-1 1 0 0 0,-5-1 8 0 0,-5 1 20 0 0,-43 0-2 0 0,55 0-27 0 0,0 0 1 0 0,1 0 0 0 0,-1-1 0 0 0,0 1 0 0 0,1 0 0 0 0,-1-1 0 0 0,0 1-1 0 0,1-1 1 0 0,-1 0 0 0 0,1 0 0 0 0,-1 1 0 0 0,1-1 0 0 0,-1 0 0 0 0,-12-6-52 0 0,3 5-34 0 0,-4 1-100 0 0,15 1 173 0 0,0 0-1 0 0,-1 0 1 0 0,1 0 0 0 0,0 0-1 0 0,-1 0 1 0 0,1 0-1 0 0,0 0 1 0 0,-1 0 0 0 0,1 0-1 0 0,-1 0 1 0 0,1 0 0 0 0,0 0-1 0 0,-1 0 1 0 0,1 0-1 0 0,0 0 1 0 0,0-1 0 0 0,-1 1-1 0 0,1 0 1 0 0,0 0-1 0 0,-1 0 1 0 0,1-1 0 0 0,0 1-1 0 0,0 0 1 0 0,-1 0 0 0 0,1-1-1 0 0,0 1 14 0 0,-2-2-86 0 0,0 0 0 0 0,0 0-16 0 0,0 1-40 0 0,1-1-12 0 0,-1 0-39 0 0,0 1-45 0 0,1-1-50 0 0,-1 0-33 0 0,0 1-44 0 0,1-1-40 0 0,-1 1-36 0 0,0-1-129 0 0,0 0-36 0 0,0-1-157 0 0,-1 0-429 0 0,2 2 842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6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34 8520 0 0,'0'0'190'0'0,"0"0"28"0"0,0-3 11 0 0,0-8 34 0 0,-3 5 57 0 0,-8-5 28 0 0,8 8 4 0 0,3 3-16 0 0,0 0-66 0 0,0 3-22 0 0,0 8-6 0 0,0-8-12 0 0,0-3-39 0 0,0 3-20 0 0,0 12 7 0 0,0 3-42 0 0,0-2-41 0 0,0-2-40 0 0,2 5 56 0 0,4-1-34 0 0,1-1-3 0 0,-5 2 33 0 0,-2-1-38 0 0,-1-7-16 0 0,1 0-1 0 0,0 0 1 0 0,1-1 0 0 0,0 1-1 0 0,0 0 1 0 0,2 0-1 0 0,-1-1 1 0 0,1 1 0 0 0,4 8-53 0 0,0-3 116 0 0,-1 1 1 0 0,-1 0 0 0 0,0 0 0 0 0,-1 1-117 0 0,0-1 93 0 0,2 17 84 0 0,13 24 45 0 0,-10-33-141 0 0,-2-6-4 0 0,-1 0-12 0 0,-2-6-23 0 0,-1 7 51 0 0,-3-19-83 0 0,0 1 0 0 0,0-1 0 0 0,0 1 0 0 0,0-1-1 0 0,1 1 1 0 0,-1-1 0 0 0,0 1 0 0 0,1-1 0 0 0,-1 1 0 0 0,1 0-10 0 0,4 7 47 0 0,-4-8-44 0 0,0 1 1 0 0,0-1-1 0 0,0 1 1 0 0,0-1-1 0 0,0 1 1 0 0,0 0-1 0 0,-1-1 1 0 0,1 1-1 0 0,-1 0 1 0 0,1 0-1 0 0,-1-1 1 0 0,0 1-1 0 0,0 0 1 0 0,0 0-4 0 0,0 5 25 0 0,0 20 40 0 0,3-24 5 0 0,9 8-6 0 0,-10-8-38 0 0,-2-3-46 0 0,0 0-48 0 0,0 0-98 0 0,0 0-176 0 0,0 0-18 0 0,0 0-6 0 0</inkml:trace>
  <inkml:trace contextRef="#ctx0" brushRef="#br0" timeOffset="252.31">0 341 6072 0 0,'0'0'133'0'0,"0"0"23"0"0,0 0 12 0 0,0 0 47 0 0,0 0-41 0 0,0 0 37 0 0,3-3 253 0 0,11-8 15 0 0,1 5-5 0 0,-10-5-22 0 0,6 4-39 0 0,12-3 56 0 0,-9 6-262 0 0,3-1 74 0 0,4-6 36 0 0,-17 8-258 0 0,0 1 0 0 0,1 0 0 0 0,-1 0 0 0 0,1 0-1 0 0,0 1 1 0 0,0-1 0 0 0,0 1 0 0 0,0 0 0 0 0,-1 1 0 0 0,1-1 0 0 0,0 1 0 0 0,4 0-59 0 0,10-2 195 0 0,-1-1-53 0 0,16-9 26 0 0,-23 8-129 0 0,0 0 0 0 0,0 1 0 0 0,4 0-39 0 0,6 0 82 0 0,0 2-1 0 0,12 0-81 0 0,20 2 55 0 0,-13 0-79 0 0,-30-1 25 0 0,0 0-100 0 0,-1 0-93 0 0,0 0-83 0 0,-2 0 21 0 0,-1 0-38 0 0,6 0-390 0 0,-1 0-102 0 0,0 0-73 0 0,5 0-612 0 0,5 0-836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4.5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 5384 0 0,'0'0'116'0'0,"0"0"17"0"0,0 0 12 0 0,0 3-14 0 0,0 4-85 0 0,0-3 31 0 0,0 4 375 0 0,2-3-89 0 0,-1-2-138 0 0,1-1-32 0 0,2 1 121 0 0,2 3 185 0 0,-5-1-306 0 0,0 0 34 0 0,0 3 64 0 0,1-1-37 0 0,4 4 175 0 0,-1-3-125 0 0,1 7 328 0 0,5-10-15 0 0,-8 0-334 0 0,1 2-44 0 0,1 2 7 0 0,0 4 79 0 0,-1 1-70 0 0,0 3 103 0 0,-3-15-305 0 0,0 1 1 0 0,0-2-1 0 0,0 1 1 0 0,1 0 0 0 0,-1 0-1 0 0,0 0 1 0 0,1 0 0 0 0,0 0-54 0 0,8 9 254 0 0,-2 1-47 0 0,-2 1-1 0 0,0 8 60 0 0,4 7 112 0 0,1-8-31 0 0,-3-6-191 0 0,8 30 301 0 0,-12-31-343 0 0,-1-2-35 0 0,3 21 159 0 0,11 7 140 0 0,-15-32-348 0 0,5 13 110 0 0,-6-14-78 0 0,1 0 0 0 0,-1 1 0 0 0,0-1 0 0 0,-1 0 0 0 0,0 2-63 0 0,0 6 128 0 0,3-8-6 0 0,9 5-2 0 0,-10-8-6 0 0,-2-3-1 0 0,0 0 0 0 0,0 0 3 0 0,0 0 12 0 0,0 0 7 0 0,0 0 2 0 0,0 0-12 0 0,0 0-42 0 0,-2 0-8 0 0,-10 0-36 0 0,9 0 63 0 0,4-8 34 0 0,-1 0-76 0 0,0 6-51 0 0,0 0-1 0 0,0 1 1 0 0,0-1 0 0 0,-1 0-1 0 0,1 0 1 0 0,0 1-1 0 0,-1-1 1 0 0,1 1 0 0 0,-2-2-8 0 0,-3-6 12 0 0,4 8-12 0 0,0-1 0 0 0,0 1 1 0 0,0-1-1 0 0,0 0 0 0 0,1 1 0 0 0,-1-1 0 0 0,0 0 0 0 0,1 1 1 0 0,-1-1-1 0 0,1 0 0 0 0,0 0 0 0 0,-1 0 0 0 0,1 1 0 0 0,0-1 0 0 0,0-1 0 0 0,0-13 0 0 0,-1 6 0 0 0,1-1 0 0 0,0 1 0 0 0,1-1 0 0 0,0 1 0 0 0,1-2 0 0 0,5-2 0 0 0,-6 12 0 0 0,0 1 0 0 0,0-1 0 0 0,0 1 0 0 0,-1-1 0 0 0,1 1 0 0 0,-1-1 0 0 0,1 0 0 0 0,-1 1 0 0 0,1-1 0 0 0,-1 0 0 0 0,0 1 0 0 0,0-1 0 0 0,0 0 0 0 0,0 0 0 0 0,1 0 0 0 0,-1 0 0 0 0,0 1 0 0 0,1-1 0 0 0,-1 0 0 0 0,1 0 0 0 0,-1 0 0 0 0,1 0 0 0 0,0 1 0 0 0,0-1 0 0 0,0 0 0 0 0,0 1 0 0 0,0-1 0 0 0,0 1 0 0 0,1-1 0 0 0,-1 1 0 0 0,0-1 0 0 0,1 1 0 0 0,-1 0 0 0 0,14-17 0 0 0,-10 7 0 0 0,-4 8-1 0 0,0 1 0 0 0,0-1-1 0 0,0 1 1 0 0,1 0 0 0 0,-1-1-1 0 0,1 1 1 0 0,0 0 0 0 0,-1 0-1 0 0,1 0 2 0 0,12-12-39 0 0,-10 8 22 0 0,1 1 0 0 0,0 0 1 0 0,0 1-1 0 0,0-1 0 0 0,1 1 0 0 0,2-1 17 0 0,26-12-26 0 0,-33 16 24 0 0,0 1-1 0 0,0 0 1 0 0,0-1 0 0 0,1 1 0 0 0,-1 0 0 0 0,0 0 0 0 0,0 0-1 0 0,0 0 1 0 0,1 0 0 0 0,-1 0 0 0 0,0 0 0 0 0,0 0 0 0 0,0 1 0 0 0,0-1-1 0 0,1 0 1 0 0,-1 1 0 0 0,0-1 0 0 0,0 1 0 0 0,0-1 0 0 0,0 1-1 0 0,0 0 1 0 0,0-1 0 0 0,0 1 0 0 0,0 0 2 0 0,1 0-1 0 0,-1 0-1 0 0,1 0 1 0 0,0 0 0 0 0,-1 0 0 0 0,1 0 0 0 0,0 0-1 0 0,0-1 1 0 0,0 1 0 0 0,0-1 0 0 0,0 0-1 0 0,1 1 2 0 0,-3-1-1 0 0,1 0-1 0 0,-1 0 0 0 0,1-1 0 0 0,0 1 0 0 0,-1 0 1 0 0,1 0-1 0 0,-1 1 0 0 0,1-1 0 0 0,-1 0 1 0 0,1 0-1 0 0,-1 0 0 0 0,1 0 0 0 0,-1 0 0 0 0,1 0 1 0 0,-1 1-1 0 0,1-1 0 0 0,-1 0 0 0 0,1 1 0 0 0,-1-1 1 0 0,1 0-1 0 0,-1 1 0 0 0,1-1 0 0 0,-1 0 1 0 0,0 1-1 0 0,1-1 0 0 0,-1 1 0 0 0,0-1 0 0 0,1 1 1 0 0,-1-1 1 0 0,9 8-26 0 0,13-2-54 0 0,-16 1 40 0 0,0 0 20 0 0,16 10 9 0 0,-13-3 11 0 0,5-8-10 0 0,-10-3 1 0 0,0 0 0 0 0,0 0 0 0 0,0 0 0 0 0,-1 0 1 0 0,1 1-1 0 0,-1 0 9 0 0,5 4-1 0 0,26 26 1 0 0,-19-17 0 0 0,-15-15 0 0 0,1-1 0 0 0,-1 1 0 0 0,0-1 0 0 0,1 1 0 0 0,-1-1 0 0 0,0 1 0 0 0,0-1 0 0 0,0 1 0 0 0,0 0 0 0 0,0-1 0 0 0,0 14 12 0 0,3-10 36 0 0,9 7-25 0 0,-10-7 20 0 0,-2 2-49 0 0,0-2-52 0 0,0-3-64 0 0,0-2-140 0 0,0 0-241 0 0,0 0 381 0 0,0 0 9 0 0,0 0-15 0 0,0 0-44 0 0,0 0-12 0 0,0 0-43 0 0,0 0-51 0 0,0 0-55 0 0,0 0-61 0 0,0 0-56 0 0,0 0-49 0 0,0 0-45 0 0,0 0-156 0 0,0 0-44 0 0,0 0-190 0 0,0 0-514 0 0</inkml:trace>
  <inkml:trace contextRef="#ctx0" brushRef="#br0" timeOffset="266.2">904 290 7688 0 0,'0'0'166'0'0,"0"0"29"0"0,0 3 14 0 0,3 8-83 0 0,3 0-51 0 0,-1-2-54 0 0,7 16-56 0 0,-7-13 70 0 0,-2-5 18 0 0,0 0 34 0 0,-1-4 11 0 0,0 1 47 0 0,0 1 44 0 0,0 0 34 0 0,2 3 204 0 0,8 9 625 0 0,-9-13-771 0 0,1-2-44 0 0,4 2 197 0 0,-1 0 253 0 0,-5 8-120 0 0,-2 2 94 0 0,3-8-18 0 0,1-2-409 0 0,11 12 527 0 0,-9-9-473 0 0,-1 2-42 0 0,-4-4-163 0 0,0 0-33 0 0,-1-3 230 0 0,0 1-141 0 0,0 9-62 0 0,0-10-12 0 0,0-2-26 0 0,0 0-98 0 0,0 3-8 0 0,0 4-7 0 0,0-2-79 0 0,0-3-138 0 0,0-2 1 0 0,0 1-38 0 0,-1-1 26 0 0,0 0 33 0 0,-1 0-178 0 0,1 0 108 0 0,-1 0 91 0 0,1 0 59 0 0,0 0 71 0 0,0 0 49 0 0,-2 0-29 0 0,1 0-12 0 0,1 0-6 0 0,0 0-53 0 0,-17 0-1109 0 0</inkml:trace>
  <inkml:trace contextRef="#ctx0" brushRef="#br0" timeOffset="448.22">819 68 8808 0 0,'0'0'257'0'0,"0"-3"-2"0"0,0-3-190 0 0,-3-2-37 0 0,-7-11 137 0 0,5 11 5 0 0,5 8-113 0 0,1-4 139 0 0,-1 4-185 0 0,0 0 1 0 0,0 0-1 0 0,0 0 1 0 0,0-1-1 0 0,0 1 0 0 0,0 0 1 0 0,0 0-1 0 0,0 0 1 0 0,0 0-1 0 0,0 0 0 0 0,0 0 1 0 0,0 0-1 0 0,0 0 1 0 0,0 0-1 0 0,0 0 0 0 0,0-1 1 0 0,0 1-1 0 0,0 0 0 0 0,0 0 1 0 0,0 0-1 0 0,0 0 1 0 0,0 0-1 0 0,0 0 0 0 0,0 0 1 0 0,0 0-1 0 0,0 0 1 0 0,0 0-1 0 0,0-1 0 0 0,0 1 1 0 0,-1 0-1 0 0,1 0 1 0 0,0 0-1 0 0,0 0 0 0 0,0 0 1 0 0,0 0-1 0 0,0 0 1 0 0,0 0-1 0 0,0 0 0 0 0,0 0 1 0 0,0 0-1 0 0,0 0 0 0 0,0 0 1 0 0,-1 0-1 0 0,1 0 1 0 0,0 0-1 0 0,0 0 0 0 0,0 0 1 0 0,0 0-1 0 0,0 0 1 0 0,0 0-1 0 0,0 0 0 0 0,0 0 1 0 0,0 0-1 0 0,-1 0 1 0 0,1 0-1 0 0,0 0 0 0 0,0 0-11 0 0,-11 0 679 0 0,11 0-668 0 0,0 0 1 0 0,-1 0-1 0 0,1 0 0 0 0,0 0 1 0 0,0 0-1 0 0,0 0 1 0 0,0 0-1 0 0,0 0 0 0 0,0 0 1 0 0,0 0-1 0 0,0 0 0 0 0,0 0 1 0 0,0 0-1 0 0,-1 0 1 0 0,1 0-1 0 0,0 0 0 0 0,0 0 1 0 0,0 0-1 0 0,0 0 0 0 0,0 0 1 0 0,0 0-1 0 0,0 0 0 0 0,0 0 1 0 0,0 0-1 0 0,0 0 1 0 0,-1 0-1 0 0,1 0 0 0 0,0 0 1 0 0,0 0-1 0 0,0 0 0 0 0,0 0 1 0 0,0-1-1 0 0,0 1 0 0 0,0 0 1 0 0,0 0-1 0 0,0 0 1 0 0,0 0-1 0 0,0 0 0 0 0,0 0 1 0 0,0 0-1 0 0,0 0 0 0 0,0 0 1 0 0,0 0-1 0 0,0-1 1 0 0,0 1-1 0 0,0 0 0 0 0,0 0 1 0 0,0 0-1 0 0,0 0 0 0 0,0 0 1 0 0,0 0-1 0 0,0 0 0 0 0,0 0 1 0 0,0 0-1 0 0,0-1 1 0 0,0 1-1 0 0,0 0-11 0 0,0-4 212 0 0,0-3 64 0 0,0 4 144 0 0,0 3-17 0 0,0 0-173 0 0,0 0-104 0 0,0 0-38 0 0,0 0-4 0 0,0 0 9 0 0,0 0-86 0 0,0 0-30 0 0,0 0-29 0 0,0 0-38 0 0,0 0-23 0 0,0 0-39 0 0,0 0-46 0 0,0 0-50 0 0,0 0-56 0 0,0 0-50 0 0,0 0-46 0 0,0 0-39 0 0,0 0-133 0 0,0 0-38 0 0,0 0-161 0 0,0 0-427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2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1 478 7256 0 0,'0'0'165'0'0,"3"0"22"0"0,10 0-75 0 0,20 1 112 0 0,-14-5-160 0 0,-10-1-79 0 0,4-3 23 0 0,-1 7 95 0 0,-6 1 59 0 0,1 0 37 0 0,5 1 205 0 0,-10-1-288 0 0,1 0 0 0 0,-1 0 0 0 0,1 0 0 0 0,-1 0-1 0 0,1-1 1 0 0,-1 1 0 0 0,1-1 0 0 0,-1 0 0 0 0,2 0-116 0 0,5-4 320 0 0,-8 3-265 0 0,1 1 0 0 0,-1 0 0 0 0,1 1-1 0 0,0-1 1 0 0,-1 0 0 0 0,1 0 0 0 0,0 1 0 0 0,-1-1 0 0 0,1 1 0 0 0,0-1 0 0 0,0 1 0 0 0,0 0 0 0 0,-1 0 0 0 0,1 0-55 0 0,13-3 329 0 0,-4-3-77 0 0,-3 0-74 0 0,3 1 78 0 0,0 1-67 0 0,18-10 273 0 0,-19 7-241 0 0,1-2 81 0 0,3-3-130 0 0,-7 9-114 0 0,-7 3-52 0 0,1 0-1 0 0,-1 0 1 0 0,1-1 0 0 0,-1 1-1 0 0,1 0 1 0 0,-1 0 0 0 0,1 0-1 0 0,-1-1 1 0 0,1 1 0 0 0,-1 0-1 0 0,0 0 1 0 0,1-1-1 0 0,-1 1 1 0 0,1 0 0 0 0,-1-1-1 0 0,0 1 1 0 0,1-1 0 0 0,-1 1-1 0 0,0 0 1 0 0,0-1 0 0 0,1 1-1 0 0,-1-1 1 0 0,0 1 0 0 0,0-1-1 0 0,0 1 1 0 0,1-1 0 0 0,-1 1-1 0 0,0-1 1 0 0,0 1 0 0 0,0-1-1 0 0,0 1 1 0 0,0-1 0 0 0,0 1-1 0 0,0-1 1 0 0,0 1 0 0 0,0-1-6 0 0,3-4 106 0 0,8-10-84 0 0,-10 14-22 0 0,-1-1 0 0 0,1 1 0 0 0,-1-1 0 0 0,0 1 0 0 0,1-1 0 0 0,-1 1 0 0 0,0-1 0 0 0,0 1 0 0 0,0-1 0 0 0,0 0 0 0 0,0-5 7 0 0,0 4 3 0 0,0 1 1 0 0,0-1-1 0 0,0 0 0 0 0,0 0 1 0 0,0 1-1 0 0,-1-1 1 0 0,0 0-1 0 0,0-2-10 0 0,-3 0 28 0 0,0 0-1 0 0,0 0 1 0 0,0 1-1 0 0,0-1 1 0 0,-2 0-28 0 0,4 3-4 0 0,-11-9 107 0 0,-5 1-53 0 0,15 8-43 0 0,0 1 1 0 0,0-1-1 0 0,0 0 0 0 0,0 0 1 0 0,0 0-1 0 0,-2-3-7 0 0,-1 0 12 0 0,0 1 0 0 0,0-1 0 0 0,-1 1 0 0 0,1 1 0 0 0,-1-1 0 0 0,-1 1-12 0 0,2 0-9 0 0,-4-1-30 0 0,6 3 36 0 0,1 1-1 0 0,0 0 1 0 0,-1 0-1 0 0,1 0 0 0 0,0 0 1 0 0,-2 1 3 0 0,-14 0-87 0 0,17-1 86 0 0,-1-1 0 0 0,1 1 0 0 0,-1 1 0 0 0,1-1 0 0 0,-1 0 0 0 0,1 0 1 0 0,-1 1-1 0 0,1 0 0 0 0,-1-1 0 0 0,1 1 0 0 0,0 0 0 0 0,-1 0 0 0 0,1 0 0 0 0,0 1 0 0 0,0-1 0 0 0,0 0 0 0 0,0 1 0 0 0,0 0 1 0 0,-2 1 0 0 0,-6 7 12 0 0,-17 17 36 0 0,25-25-47 0 0,1-1 0 0 0,-1 1 0 0 0,1 0 0 0 0,0 0 0 0 0,0 0 0 0 0,0 0 1 0 0,0 0-1 0 0,0 0 0 0 0,0 0 0 0 0,1 1 0 0 0,-1-1 0 0 0,1 0 0 0 0,-1 0 1 0 0,1 1-2 0 0,0-1 4 0 0,0 0 0 0 0,0 0 1 0 0,-1 0-1 0 0,1 0 1 0 0,-1 0-1 0 0,1-1 0 0 0,-1 1 1 0 0,0 0-1 0 0,1 0 1 0 0,-1 0-1 0 0,0-1 0 0 0,0 1 1 0 0,-1 0-5 0 0,1-1 1 0 0,0 1 0 0 0,0 0 0 0 0,0-1 0 0 0,1 1 0 0 0,-1 0 1 0 0,0 0-1 0 0,1 0 0 0 0,-1-1 0 0 0,1 1 0 0 0,-1 0 0 0 0,1 0 0 0 0,0 0 1 0 0,0 0-2 0 0,0 47 206 0 0,0-48-191 0 0,0 1 0 0 0,0 0 1 0 0,0 0-1 0 0,0-1 0 0 0,1 1 0 0 0,-1 0 0 0 0,0 0 0 0 0,1-1 0 0 0,-1 1 0 0 0,1 0 1 0 0,0-1-1 0 0,0 1 0 0 0,-1-1 0 0 0,1 1 0 0 0,0-1 0 0 0,0 1 0 0 0,2 0-15 0 0,3 7 61 0 0,0 3-17 0 0,-1 1 55 0 0,3 4 81 0 0,-7-14-126 0 0,1 1 0 0 0,-1-1 0 0 0,1 0 0 0 0,0 0 0 0 0,1-1 1 0 0,1 4-55 0 0,14 9 231 0 0,0-4-69 0 0,-6-3-86 0 0,-3-2-45 0 0,-8-5-30 0 0,1 0-1 0 0,-1 0 1 0 0,1 0 0 0 0,-1 0 0 0 0,1 0-1 0 0,-1 0 1 0 0,1 0 0 0 0,0-1-1 0 0,-1 1 1 0 0,1-1 0 0 0,0 1 0 0 0,0-1-1 0 0,-1 0 1 0 0,1 1 0 0 0,0-1 0 0 0,0 0-1 0 0,1 0-1 0 0,0 0 1 0 0,0 0 0 0 0,-1 0 0 0 0,1 1 0 0 0,0-1 0 0 0,0 1 0 0 0,-1 0 0 0 0,1 0-1 0 0,-1 0 1 0 0,1 0 0 0 0,1 1 0 0 0,-1 0 2 0 0,-1-1-1 0 0,1 0 1 0 0,-1 0-1 0 0,1 0 0 0 0,0 0 1 0 0,-1-1-1 0 0,1 1 1 0 0,0-1-1 0 0,0 1 1 0 0,-1-1-1 0 0,4 0-1 0 0,15 0 64 0 0,-12 1-35 0 0,0-1-1 0 0,0 0 1 0 0,0 0-1 0 0,0-1 1 0 0,7-2-29 0 0,-1-4 17 0 0,-13 6-10 0 0,-1 0 1 0 0,0 0 0 0 0,1 0-1 0 0,-1 1 1 0 0,1-1 0 0 0,-1 1-1 0 0,1-1 1 0 0,0 1 0 0 0,-1-1-1 0 0,1 1 1 0 0,0 0-8 0 0,4-3 35 0 0,7-10-193 0 0,8-5 35 0 0,-8 4-14 0 0,-6 5-3 0 0,-1-1-57 0 0,-2 1-72 0 0,-3 0-87 0 0,0 1 14 0 0,4-6-269 0 0,-2 10 304 0 0,-2 2 110 0 0,1 0-38 0 0,-1 0-42 0 0,0-1-50 0 0,0 2-6 0 0,0-1-41 0 0,-1-1-481 0 0,1-1-316 0 0,-1-3-745 0 0</inkml:trace>
  <inkml:trace contextRef="#ctx0" brushRef="#br0" timeOffset="307.35">495 103 7976 0 0,'14'31'174'0'0,"-13"-30"-159"0"0,-1 0 0 0 0,0 0 0 0 0,0 0-1 0 0,0 0 1 0 0,1 0 0 0 0,-1 0 0 0 0,1 0-1 0 0,-1 0 1 0 0,1 0 0 0 0,-1 0-1 0 0,1-1 1 0 0,-1 1 0 0 0,1 0 0 0 0,0 0-1 0 0,-1 0 1 0 0,1-1 0 0 0,0 1 0 0 0,0 0-1 0 0,0-1-14 0 0,5 6 140 0 0,0 8 51 0 0,0-3-157 0 0,6 9-28 0 0,7 12-1 0 0,-10-13 77 0 0,-7-13 83 0 0,0-1 0 0 0,0 0 0 0 0,1 0 0 0 0,0 0 0 0 0,0 0 0 0 0,1 0 0 0 0,-1-1 0 0 0,1 1 0 0 0,0-1 0 0 0,0 0 0 0 0,3 2-165 0 0,6 6 402 0 0,-5-2-99 0 0,1 6 248 0 0,0 0-20 0 0,-1-7-245 0 0,6 6 240 0 0,-11-10-106 0 0,-3 7-48 0 0,0-10-10 0 0,0-2-9 0 0,0 0-26 0 0,0 0-9 0 0,0 0-4 0 0,0 0-2 0 0,0 0 0 0 0,0 0-1 0 0,0 0 1 0 0,0 0-18 0 0,-3-2-78 0 0,-11-10-31 0 0,8 10-138 0 0,6 1-36 0 0,-1 1 0 0 0,0 0 0 0 0,1 0 0 0 0,-1-1 1 0 0,0 1-1 0 0,1 0 0 0 0,-1-1 0 0 0,0 1 0 0 0,1-1 1 0 0,-1 1-1 0 0,1-1 0 0 0,-1 1 0 0 0,1-1 0 0 0,-1 0 1 0 0,1 1-1 0 0,-1-1 0 0 0,1 1 0 0 0,0-1 1 0 0,-1 0-1 0 0,1 1 0 0 0,0-1 0 0 0,-1 0-11 0 0,-1-5 31 0 0,-12-19 37 0 0,-1-1-35 0 0,-2-8 34 0 0,17 33-64 0 0,-1-1-1 0 0,1 1 1 0 0,-1-1-1 0 0,1 1 1 0 0,0-1-1 0 0,0 1 1 0 0,-1-1-1 0 0,1 1 1 0 0,0-1-1 0 0,1 1-2 0 0,-1-1 4 0 0,0 0 1 0 0,0 1-1 0 0,-1-1 0 0 0,1 1 0 0 0,0-1 0 0 0,0 0 0 0 0,-1 1 0 0 0,1-1 1 0 0,-1 1-1 0 0,1-1-4 0 0,-6-6 9 0 0,5 6-9 0 0,0 1 0 0 0,0-1 0 0 0,0 0 0 0 0,1 1 0 0 0,-1-1 0 0 0,0 0 1 0 0,1 1-1 0 0,-1-1 0 0 0,1 0 0 0 0,-1 0 0 0 0,1 1 0 0 0,0-1 0 0 0,-1 0 0 0 0,1 0 0 0 0,0-1 0 0 0,0 3 0 0 0,0-3 2 0 0,0 0-1 0 0,0 0 1 0 0,1 0 0 0 0,-1 0-1 0 0,1 0 1 0 0,-1 0-1 0 0,1-1-1 0 0,2-1 8 0 0,-2 5-1 0 0,2-2 8 0 0,7-28 8 0 0,-8 24-23 0 0,1 0 0 0 0,-1 0 0 0 0,1 0 0 0 0,0 1 0 0 0,1-1 0 0 0,-1 1 0 0 0,1 0 0 0 0,4-4 0 0 0,0 0 0 0 0,-5 6 0 0 0,0-1 0 0 0,1 1 0 0 0,-1-1 0 0 0,1 1 0 0 0,0 0 0 0 0,1 0 0 0 0,46-19 0 0 0,-31 10 0 0 0,8 7 0 0 0,-14-2-3 0 0,-4 2-24 0 0,6 2-44 0 0,-12 4-14 0 0,1-1 82 0 0,9 1 64 0 0,-9-1-86 0 0,0 0-55 0 0,-1-1-41 0 0,0 0-63 0 0,0 0-72 0 0,-1 0-83 0 0,-1-1-7 0 0,1 1-67 0 0,-1-1-59 0 0,0 1-51 0 0,0-1-39 0 0,0 1-37 0 0,2-2-676 0 0,3 1-904 0 0,3 1-1238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4:01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0 648 7856 0 0,'3'0'174'0'0,"1"0"-106"0"0,-2 0-36 0 0,0 0 0 0 0,0 1 0 0 0,0-1 0 0 0,0 0 0 0 0,0-1 0 0 0,0 1 0 0 0,0 0-1 0 0,0-1 1 0 0,0 1 0 0 0,-1-1 0 0 0,3 0-32 0 0,1-10 185 0 0,7 4-139 0 0,10-3-54 0 0,-9 6 28 0 0,1 0 52 0 0,0-2 55 0 0,-2-3 56 0 0,-2-5 59 0 0,-5 2 243 0 0,-1 3-80 0 0,-4 8-364 0 0,1 0 0 0 0,0 0 0 0 0,-1 0-1 0 0,1 0 1 0 0,0 1 0 0 0,-1-1-1 0 0,1 0 1 0 0,0 1 0 0 0,0-1 0 0 0,0 0-1 0 0,-1 1 1 0 0,1-1 0 0 0,1 0-41 0 0,4-1 270 0 0,0-1-53 0 0,-2 2-48 0 0,1-2-35 0 0,0-1 13 0 0,0-2-40 0 0,0-6 76 0 0,0 3-40 0 0,5-5 31 0 0,-3 8-77 0 0,10-12 192 0 0,-13 13-241 0 0,-1 0-52 0 0,11-22 134 0 0,-11 20-112 0 0,0-5 10 0 0,-2-29 139 0 0,-2 26-168 0 0,1 15-1 0 0,0-1 0 0 0,0 1 0 0 0,1-1 0 0 0,-1 0 1 0 0,0 1-1 0 0,0-1 0 0 0,0 1 0 0 0,0-1 0 0 0,0 1 1 0 0,-1-1-1 0 0,1 1 0 0 0,0-1 0 0 0,0 1 0 0 0,0-1 1 0 0,0 1-1 0 0,-1-1 0 0 0,1 1 0 0 0,0-1 1 0 0,0 1-1 0 0,-1-1 0 0 0,1 1 0 0 0,0-1 0 0 0,-1 1 1 0 0,1 0-1 0 0,0-1 0 0 0,-1 1 0 0 0,1 0 0 0 0,-1-1 1 0 0,1 1-1 0 0,-1 0 0 0 0,1-1 0 0 0,-1 1 2 0 0,-6-5-20 0 0,1-9-49 0 0,3 10 32 0 0,-1-2 54 0 0,-13-12 170 0 0,10 12-141 0 0,-10-8 36 0 0,3 8-66 0 0,8-5-16 0 0,5 10 0 0 0,0 1 0 0 0,1-1 0 0 0,-1 1 0 0 0,0 0 0 0 0,0-1 0 0 0,0 1 0 0 0,0 0 0 0 0,0 0 0 0 0,0 0 0 0 0,0 0 0 0 0,0 0 0 0 0,1 0 0 0 0,-1 0 0 0 0,-1 0 0 0 0,1 0 0 0 0,1-1 0 0 0,0 1 0 0 0,-1 0 0 0 0,1 0 0 0 0,-1 0 0 0 0,1 0 0 0 0,0 0 0 0 0,-1 0 0 0 0,1 0 0 0 0,-1 0 0 0 0,1 0 0 0 0,-1 0 0 0 0,1 0 0 0 0,0 0 0 0 0,-1 0 0 0 0,1 0 0 0 0,-1 0 0 0 0,1 1 0 0 0,0-1 0 0 0,-1 0 0 0 0,1 0 0 0 0,-1 0 0 0 0,1 1 0 0 0,0-1 0 0 0,-1 0 0 0 0,1 0 0 0 0,0 1 0 0 0,-1-1 0 0 0,1 0 0 0 0,0 1 0 0 0,0-1 0 0 0,-1 1 0 0 0,0 1 0 0 0,-1-1 0 0 0,1 1 0 0 0,0-1 0 0 0,0 0 0 0 0,-1 0 0 0 0,1 0 0 0 0,-1 0 0 0 0,1 0 0 0 0,-1 0 0 0 0,1 0 0 0 0,-1 0 0 0 0,1 0 0 0 0,-2 0 0 0 0,2-1 0 0 0,0 1 0 0 0,0-1 0 0 0,0 1 0 0 0,0 0 0 0 0,0-1 0 0 0,0 1 0 0 0,0 0 0 0 0,1 0 0 0 0,-1 0 0 0 0,0 0 0 0 0,1-1 0 0 0,-1 1 0 0 0,0 0 0 0 0,1 0 0 0 0,-1 0 0 0 0,1 0 0 0 0,-1 1 0 0 0,1-1 0 0 0,0 0 0 0 0,0 0 0 0 0,-1 0 0 0 0,1 0 0 0 0,0 0 0 0 0,0 0 0 0 0,0 0 0 0 0,0 2 0 0 0,0-1 0 0 0,0 1 0 0 0,-1-1 0 0 0,1 1 0 0 0,-1-1 0 0 0,1 1 0 0 0,-1-1 0 0 0,0 0 0 0 0,0 1 0 0 0,-6 11 1 0 0,3-8 0 0 0,1 0 0 0 0,0 0 0 0 0,0 0 0 0 0,0 1 1 0 0,1-1-1 0 0,0 1 0 0 0,1-1 0 0 0,-1 1 1 0 0,1 4-2 0 0,1 77 252 0 0,0-86-248 0 0,0 0 1 0 0,0 0 0 0 0,0 0 0 0 0,0-1 0 0 0,1 1 0 0 0,-1 0 0 0 0,1-1 0 0 0,0 1 0 0 0,-1 0 0 0 0,1-1-1 0 0,0 1 1 0 0,0-1 0 0 0,1 2-5 0 0,5 12 32 0 0,-5-1 27 0 0,-2-9-47 0 0,-1-4-10 0 0,1 0 1 0 0,0 0-1 0 0,0 0 0 0 0,0 1 0 0 0,0-1 0 0 0,0 0 1 0 0,0 0-1 0 0,0 0 0 0 0,0 0 0 0 0,1 0 1 0 0,-1 0-1 0 0,0 0 0 0 0,1 0 0 0 0,-1 0 0 0 0,1 0 1 0 0,-1 0-1 0 0,1 0 0 0 0,-1 0 0 0 0,1 0 1 0 0,0 0-1 0 0,-1-1 0 0 0,1 1 0 0 0,0 0 1 0 0,0 0-1 0 0,-1-1 0 0 0,1 1 0 0 0,0 0 0 0 0,0-1 1 0 0,0 1-1 0 0,0-1 0 0 0,0 1 0 0 0,0-1 1 0 0,1 1-3 0 0,-1-1 4 0 0,0 1 0 0 0,0 0 0 0 0,0-1 0 0 0,0 1 0 0 0,0 0 0 0 0,-1 0 0 0 0,1 0 0 0 0,0 0 0 0 0,0 0 0 0 0,-1 0 0 0 0,1 0 0 0 0,0 0 0 0 0,-1 0 0 0 0,1 0 0 0 0,-1 0 0 0 0,1 1-4 0 0,6 10 32 0 0,5-5 37 0 0,-11-7-65 0 0,0 1 0 0 0,0-1 0 0 0,0 1 0 0 0,0-1 0 0 0,0 1 0 0 0,0 0 0 0 0,0-1 0 0 0,0 1 0 0 0,0 0 0 0 0,0 0 0 0 0,0 0 0 0 0,0 0 0 0 0,0-1 0 0 0,-1 1 0 0 0,1 0 0 0 0,0 1-4 0 0,-1-1 3 0 0,1 0-1 0 0,0 1 1 0 0,-1-1-1 0 0,1 0 1 0 0,0 0 0 0 0,-1 0-1 0 0,1 1 1 0 0,0-1-1 0 0,0 0 1 0 0,0 0 0 0 0,0 0-1 0 0,1 0-2 0 0,0 0 9 0 0,0-1-1 0 0,0 1 1 0 0,0-1-1 0 0,0 0 1 0 0,0 0-1 0 0,0 0 1 0 0,0 0-1 0 0,0 0 1 0 0,0 0-9 0 0,10 0 52 0 0,-5 0-51 0 0,-2 1 10 0 0,1 0 1 0 0,-1-1-1 0 0,1 0 1 0 0,-1 0-1 0 0,1-1 1 0 0,-1 1-1 0 0,0-1 0 0 0,1 0 1 0 0,0-1-12 0 0,2-2-36 0 0,3-2 101 0 0,6-3 67 0 0,-11 6-129 0 0,0 0-43 0 0,-1 1-33 0 0,1-1-46 0 0,0 1-53 0 0,0 0-59 0 0,-3 1 23 0 0,0 0-36 0 0,2-2-336 0 0,0 1 76 0 0,-1 0-50 0 0,5-3-657 0 0,0-2-527 0 0,1-3-997 0 0</inkml:trace>
  <inkml:trace contextRef="#ctx0" brushRef="#br0" timeOffset="654.98">648 239 5728 0 0,'0'0'166'0'0,"0"5"-6"0"0,0-2-155 0 0,0 0 0 0 0,0 0 0 0 0,0-1 0 0 0,1 1-1 0 0,-1 0 1 0 0,1-1 0 0 0,0 2-5 0 0,6 3 23 0 0,-3-2 59 0 0,-1 3 89 0 0,-3 6 198 0 0,0-13-342 0 0,0-1 0 0 0,0 0 0 0 0,0 1 0 0 0,0-1 0 0 0,0 0 0 0 0,0 1 0 0 0,0-1 0 0 0,0 0 0 0 0,0 1 0 0 0,0-1 0 0 0,0 0 0 0 0,0 1 0 0 0,0-1 0 0 0,1 0 0 0 0,-1 1 1 0 0,0-1-1 0 0,0 0 0 0 0,0 1 0 0 0,0-1 0 0 0,1 0 0 0 0,-1 1 0 0 0,0-1 0 0 0,0 0 0 0 0,0 0 0 0 0,1 1 0 0 0,-1-1-27 0 0,3 3 217 0 0,1 2 39 0 0,8 16 684 0 0,-7-11-572 0 0,-3-4-181 0 0,0 0-34 0 0,2 8 157 0 0,1 3 123 0 0,-1-9-180 0 0,3 1 34 0 0,-3-5-106 0 0,-1 0 0 0 0,0 0-1 0 0,0 1 1 0 0,0-1 0 0 0,-1 0 0 0 0,1 2-181 0 0,3 5 307 0 0,1 1-69 0 0,1-1-43 0 0,5 8 124 0 0,-2 0 89 0 0,-6-8-165 0 0,-1-2-57 0 0,7 5 39 0 0,-3-5-58 0 0,7 18 286 0 0,-10-18-328 0 0,-2-3-64 0 0,3 8 135 0 0,1-9-63 0 0,-7-5-125 0 0,1 0 0 0 0,-1 1 0 0 0,1-1-1 0 0,-1 0 1 0 0,0 0 0 0 0,1 1 0 0 0,-1-1 0 0 0,0 0-1 0 0,1 1 1 0 0,-1-1 0 0 0,0 0 0 0 0,1 1-1 0 0,-1-1 1 0 0,0 0 0 0 0,0 1 0 0 0,1-1-1 0 0,-1 1 1 0 0,0-1 0 0 0,0 0 0 0 0,0 1 0 0 0,1-1-1 0 0,-1 1 1 0 0,0-1 0 0 0,0 1 0 0 0,0-1-1 0 0,0 0 1 0 0,0 1 0 0 0,0-1 0 0 0,0 1-1 0 0,0-1 1 0 0,0 1-8 0 0,0 2 144 0 0,0-3-16 0 0,0 0-6 0 0,0 0 0 0 0,0 0 13 0 0,0 0 8 0 0,0 0 1 0 0,0 0-9 0 0,0 0-33 0 0,-3-3-20 0 0,-8-8-2 0 0,8 5-13 0 0,3 2-56 0 0,0-1-5 0 0,0-13 56 0 0,0 14-48 0 0,-3-17 52 0 0,-3 8-50 0 0,5 10-16 0 0,0 1 0 0 0,-1-1 0 0 0,1 1 0 0 0,1-1 0 0 0,-1 0-1 0 0,0 1 1 0 0,1-1 0 0 0,-1 0 0 0 0,1 0 0 0 0,0 1-1 0 0,0-3 1 0 0,0-66 64 0 0,0 66-58 0 0,0-25-18 0 0,0-18-86 0 0,0 45 88 0 0,1 1 0 0 0,-1-1 0 0 0,1 0-1 0 0,0 1 1 0 0,0-1 0 0 0,0 1 0 0 0,0-1-1 0 0,1 1 1 0 0,-1-1 0 0 0,1 1 0 0 0,-1 0-1 0 0,1 0 1 0 0,0-1 0 0 0,0 1 0 0 0,0 1-1 0 0,0-1 1 0 0,2-1 10 0 0,1-2-18 0 0,1 2-62 0 0,4 3 13 0 0,11 0 25 0 0,-20 0 35 0 0,1 0 1 0 0,0 0-1 0 0,-1 0 0 0 0,1 0 1 0 0,-1 0-1 0 0,1 1 1 0 0,-1-1-1 0 0,1 1 0 0 0,-1-1 1 0 0,1 1 5 0 0,20 12-66 0 0,4 2 55 0 0,-24-14 12 0 0,11 4 0 0 0,-8 2 0 0 0,-2 0 0 0 0,1-1 0 0 0,0-1 0 0 0,0 1 0 0 0,0-1 0 0 0,1 0 0 0 0,0-1 0 0 0,0 1 0 0 0,4 2 0 0 0,-3-3 0 0 0,-1 1 0 0 0,0-1 0 0 0,-1 1 0 0 0,1-1 0 0 0,-1 1 0 0 0,0 1 0 0 0,2 3 0 0 0,0 3-1 0 0,-5-10 1 0 0,0 1 0 0 0,0-1 0 0 0,0 0 1 0 0,1 1-1 0 0,-1-1 0 0 0,1 0 0 0 0,0 0 0 0 0,-1 0 0 0 0,1 0 0 0 0,7 6 0 0 0,-6-4 0 0 0,1-1 0 0 0,-1 1 0 0 0,1-1 0 0 0,-1 1 0 0 0,0 0 0 0 0,0 1 0 0 0,1 8-1 0 0,1-4 1 0 0,23 20 1 0 0,-14-12-1 0 0,-11-3 12 0 0,-3-5 44 0 0,0-4-50 0 0,0-2 5 0 0,0 0 53 0 0,-3-6-8 0 0,-9-11-46 0 0,7 0 1 0 0,-2 9 18 0 0,6 5-28 0 0,1-1-1 0 0,-1 1 1 0 0,1 0 0 0 0,-1-1 0 0 0,1 1-1 0 0,-1 0 1 0 0,1-1 0 0 0,0 1 0 0 0,-1 0-1 0 0,1-1 1 0 0,0 1 0 0 0,-1-1 0 0 0,1 1 0 0 0,0 0-1 0 0,-1-1 1 0 0,1 1 0 0 0,0-1 0 0 0,0 1-1 0 0,0-1 1 0 0,-1 1 0 0 0,1-1 0 0 0,0 0 0 0 0,0 1-1 0 0,0-1 1 0 0,0 1 0 0 0,0-1 0 0 0,0 1-1 0 0,0-1 1 0 0,0 1 0 0 0,0-1 0 0 0,0 1-1 0 0,1-1 0 0 0,-2-12 1 0 0,0 10 0 0 0,1-1 0 0 0,0 1 0 0 0,0-1 0 0 0,0 1 0 0 0,0-1 0 0 0,1 1 0 0 0,-1-1 0 0 0,1 1 0 0 0,0-1 0 0 0,0 1-1 0 0,2-3 18 0 0,0-1-12 0 0,1 0 0 0 0,0 0 0 0 0,0 1 0 0 0,0 0 0 0 0,0 0-1 0 0,2-1-5 0 0,62-61 0 0 0,-51 54-13 0 0,-3 8-40 0 0,-12 2 43 0 0,5-3 6 0 0,8 6 5 0 0,-12 1-2 0 0,-1 0 0 0 0,1 0 0 0 0,-1 0 0 0 0,1 0 0 0 0,-1-1 0 0 0,1 1 0 0 0,-1 0 0 0 0,0-1 0 0 0,1 0 0 0 0,-1 0 0 0 0,1 0 1 0 0,3-2-13 0 0,5-2-17 0 0,0 10 20 0 0,-5-2 9 0 0,5 2 1 0 0,-8-4 0 0 0,-1 1 0 0 0,1-1 0 0 0,-1 0 0 0 0,0 0 0 0 0,1 1 0 0 0,-1 0 1 0 0,0-1-1 0 0,0 1 0 0 0,0 0 0 0 0,1 1 0 0 0,1 0 0 0 0,-1-1 0 0 0,0 0 0 0 0,1 1 0 0 0,0-1 0 0 0,1 0-1 0 0,-2 0 1 0 0,1 0 0 0 0,0 0 0 0 0,-1 0 0 0 0,1 1 0 0 0,-1 0 0 0 0,1 0 0 0 0,14 13 0 0 0,16 17 0 0 0,-32-31 0 0 0,-1 0 0 0 0,1 0 0 0 0,-1 0 0 0 0,1 0 0 0 0,-1 1 0 0 0,0-1 0 0 0,0 0 0 0 0,1 1 0 0 0,-2-1 0 0 0,1 1 0 0 0,0-1 0 0 0,0 1 0 0 0,-1-1 0 0 0,1 2 0 0 0,-2-2 0 0 0,1-1 0 0 0,0 1-1 0 0,1-1 1 0 0,-1 0-1 0 0,0 1 1 0 0,0-1-1 0 0,1 1 1 0 0,-1-1-1 0 0,0 0 1 0 0,1 1-1 0 0,-1-1 1 0 0,1 0-1 0 0,0 0 1 0 0,-1 1-1 0 0,1-1 1 0 0,0 0-1 0 0,0 0 1 0 0,0 0-1 0 0,0 0 1 0 0,0 0-1 0 0,0 0 1 0 0,0 0-1 0 0,0 0 1 0 0,0-1-1 0 0,2 2 1 0 0,4 1-22 0 0,-6-3 21 0 0,-1 0-1 0 0,1 0 1 0 0,-1 1 0 0 0,1-1 0 0 0,-1 0-1 0 0,1 0 1 0 0,-1 1 0 0 0,1-1 0 0 0,-1 0-1 0 0,1 1 1 0 0,-1-1 0 0 0,0 0 0 0 0,1 1-1 0 0,-1-1 1 0 0,1 1 0 0 0,-1-1-1 0 0,0 0 1 0 0,0 1 0 0 0,1-1 0 0 0,-1 1-1 0 0,0-1 1 0 0,0 1 0 0 0,1-1 0 0 0,-1 1-1 0 0,0-1 1 0 0,0 1 0 0 0,0 0 0 0 0,0-1-1 0 0,0 1 1 0 0,0-1 0 0 0,0 1-1 0 0,0-1 1 0 0,0 1 0 0 0,0-1 0 0 0,0 1-1 0 0,0 0 1 0 0,0-1 0 0 0,0 1 1 0 0,0 33-54 0 0,0-32-26 0 0,0 0 40 0 0,-1 3 44 0 0,2 8 204 0 0,0-7-167 0 0,0-4-61 0 0,0 0-40 0 0,1 0-47 0 0,-1-1-57 0 0,1 0-64 0 0,1-1-74 0 0,0-1-81 0 0,0 0-89 0 0,-3 1 111 0 0,0 0-55 0 0,0 0-50 0 0,0 0-42 0 0,0 0-151 0 0,0 0-42 0 0,0 0-182 0 0,0 0-487 0 0</inkml:trace>
  <inkml:trace contextRef="#ctx0" brushRef="#br0" timeOffset="1237.96">1637 0 7688 0 0,'0'0'166'0'0,"0"0"29"0"0,0 0 14 0 0,0 3-25 0 0,0 8-104 0 0,0-8-11 0 0,3-3 77 0 0,8 0 117 0 0,-8 0 1 0 0,-2 7-21 0 0,1-2-59 0 0,3-1 6 0 0,2 0-70 0 0,5 4 42 0 0,-8-2-69 0 0,4 9 128 0 0,-3-4 121 0 0,0 0 0 0 0,1-1 0 0 0,6 8-342 0 0,6 2 379 0 0,-10-12-255 0 0,-5-6-90 0 0,-1 0-1 0 0,1 0 1 0 0,-1 1 0 0 0,0-1-1 0 0,0 1 1 0 0,0 0-1 0 0,0-1 1 0 0,0 1 0 0 0,-1 0-1 0 0,1 1-33 0 0,1 10 93 0 0,-2-12-72 0 0,-1 1 0 0 0,0-1 1 0 0,1 0-1 0 0,0 1 0 0 0,-1-1 0 0 0,1 0 0 0 0,0 0 0 0 0,1 1-21 0 0,-1-1 17 0 0,0-1 0 0 0,0 1 1 0 0,0-1-1 0 0,0 1 0 0 0,1-1 1 0 0,-1 0-1 0 0,1 0 0 0 0,-1 0 1 0 0,1 1-18 0 0,20 14 222 0 0,-18-13-174 0 0,-1 1-1 0 0,0-1 0 0 0,0 1 0 0 0,0 0 0 0 0,0 0 0 0 0,0 0 0 0 0,-1 0 1 0 0,0 1-48 0 0,8 12 162 0 0,6 8 144 0 0,0 1-22 0 0,-6-9-174 0 0,-2 0-1 0 0,18 31 208 0 0,-14-25-135 0 0,-11-20-163 0 0,0 0 0 0 0,0 0 0 0 0,0 0 0 0 0,-1 0 0 0 0,0 0 0 0 0,1 0 0 0 0,-1 0 0 0 0,0 2-19 0 0,0-2 22 0 0,0 1 0 0 0,0-1 0 0 0,1 1 0 0 0,-1 0 0 0 0,1-1 0 0 0,0 1-22 0 0,0 0 15 0 0,1-1-1 0 0,-1 0 0 0 0,1 0 0 0 0,0 0 0 0 0,0 0 0 0 0,0-1 1 0 0,0 2-15 0 0,12 17 114 0 0,-13-20-103 0 0,-1 0 0 0 0,1 1 1 0 0,-1-1-1 0 0,0 1 1 0 0,1-1-1 0 0,-1 1 1 0 0,0-1-1 0 0,0 1 1 0 0,0-1-1 0 0,0 2-11 0 0,3 17 110 0 0,8 5 2 0 0,-8-17-9 0 0,-1-1-42 0 0,-3 10-2 0 0,0-12-18 0 0,1-5-40 0 0,0 0 0 0 0,0 0 0 0 0,0 0 1 0 0,0 0-1 0 0,0 1 0 0 0,0-1 0 0 0,0 0 1 0 0,0 0-1 0 0,0 0 0 0 0,0 0 0 0 0,0 0 1 0 0,0 0-1 0 0,0 0 0 0 0,0 0 0 0 0,0 0 1 0 0,0 1-1 0 0,0-1 0 0 0,0 0 1 0 0,0 0-1 0 0,0 0 0 0 0,0 0 0 0 0,0 0 1 0 0,0 0-1 0 0,0 0 0 0 0,0 0 0 0 0,0 0 1 0 0,0 0-1 0 0,0 1 0 0 0,0-1 0 0 0,0 0 1 0 0,0 0-1 0 0,0 0 0 0 0,1 0 0 0 0,-1 0 1 0 0,0 0-1 0 0,0 0 0 0 0,0 0 1 0 0,0 0-1 0 0,0 0 0 0 0,0 0 0 0 0,0 0 1 0 0,0 0-1 0 0,0 0 0 0 0,1 0 0 0 0,-1 0 1 0 0,0 0-1 0 0,0 0 0 0 0,0 0 0 0 0,0 0 1 0 0,0 0-1 0 0,0 0 0 0 0,0 0 0 0 0,0 0 1 0 0,0 0-1 0 0,0 0 0 0 0,1 0 0 0 0,-1 0 0 0 0,11 0 73 0 0,-8 0 12 0 0,-3 0 2 0 0,0 0 0 0 0,0 0-3 0 0,0 0-11 0 0,0 0-2 0 0,-3 0 0 0 0,3 0-69 0 0,-1 0 0 0 0,1 0 0 0 0,-1 0 0 0 0,0 0 0 0 0,1 0-1 0 0,-1-1 1 0 0,1 1 0 0 0,-1 0 0 0 0,1 0 0 0 0,0 0-1 0 0,-1 0 1 0 0,1-1 0 0 0,-1 1 0 0 0,1 0 0 0 0,-1-1-1 0 0,1 1 1 0 0,-1 0 0 0 0,1-1 0 0 0,0 1 0 0 0,-1-1-3 0 0,-3-11 19 0 0,3-23-27 0 0,2 19 12 0 0,-1 12 1 0 0,0 1-1 0 0,1-1 0 0 0,-1 0 0 0 0,1 1 0 0 0,0-1 0 0 0,0 1 0 0 0,0 0 0 0 0,1-1 0 0 0,0-1-4 0 0,3-7 17 0 0,-4 9-15 0 0,0 0 3 0 0,0 1-1 0 0,-1-1 1 0 0,1 1 0 0 0,0-1 0 0 0,1 1-1 0 0,-1-1 1 0 0,0 1 0 0 0,1-1 0 0 0,-1 1 0 0 0,1 0-1 0 0,0 0 1 0 0,0 0 0 0 0,0-1-5 0 0,8-11 3 0 0,-5 0-35 0 0,3-6-36 0 0,4 7 12 0 0,-9 11 43 0 0,-1 0 0 0 0,0 0-1 0 0,0-1 1 0 0,0 1 0 0 0,0 0 0 0 0,-1 0-1 0 0,1-1 1 0 0,-1 1 0 0 0,1-2 13 0 0,-1 2-13 0 0,1 1 1 0 0,-1-1-1 0 0,1 0 1 0 0,-1 1 0 0 0,1-1-1 0 0,0 1 1 0 0,-1-1-1 0 0,1 1 1 0 0,0 0-1 0 0,0 0 1 0 0,0 0-1 0 0,0 0 1 0 0,1 0 12 0 0,1-1-21 0 0,-1 1 1 0 0,0-1-1 0 0,0 0 1 0 0,0 0-1 0 0,0-1 1 0 0,1 0 20 0 0,-1 1-9 0 0,-1 0 1 0 0,0 1-1 0 0,1-1 1 0 0,-1 0 0 0 0,1 1-1 0 0,0 0 1 0 0,0-1 0 0 0,-1 1-1 0 0,1 0 1 0 0,0 0 0 0 0,0 1-1 0 0,0-1 1 0 0,0 1 0 0 0,1-1 8 0 0,9 0-51 0 0,0 1 1 0 0,12 1 50 0 0,2 0-70 0 0,-25-1 69 0 0,25 2 2 0 0,-26-1-1 0 0,0-1-1 0 0,1 0 0 0 0,-1 1 1 0 0,0-1-1 0 0,0 1 1 0 0,0-1-1 0 0,0 1 0 0 0,0 0 1 0 0,0-1-1 0 0,0 1 1 0 0,0 0-1 0 0,0 0 0 0 0,-1 0 1 0 0,1-1-1 0 0,0 1 1 0 0,0 0-1 0 0,-1 0 0 0 0,1 0 1 0 0,0 1 0 0 0,2 3-11 0 0,-3-4 7 0 0,0 0-1 0 0,0 0 1 0 0,1-1 0 0 0,-1 1 0 0 0,0 0 0 0 0,1-1 0 0 0,-1 1 0 0 0,1-1 0 0 0,-1 1 0 0 0,1 0 0 0 0,-1-1 0 0 0,1 1 0 0 0,-1-1 0 0 0,1 1 0 0 0,-1-1 0 0 0,1 0-1 0 0,0 1 1 0 0,-1-1 0 0 0,1 1 0 0 0,0-1 0 0 0,-1 0 0 0 0,1 0 4 0 0,5 3-16 0 0,-3 0 2 0 0,0 0 1 0 0,0 0 0 0 0,0 0 0 0 0,-1 1 0 0 0,1-1 0 0 0,-1 1 0 0 0,0-1 0 0 0,0 1-1 0 0,0 0 1 0 0,1 3 13 0 0,0 0 4 0 0,-2-5-3 0 0,-1-1 0 0 0,1 1 0 0 0,-1-1 0 0 0,0 1 1 0 0,1-1-1 0 0,-1 1 0 0 0,0 0 0 0 0,0-1 0 0 0,0 1 1 0 0,0-1-2 0 0,0 1 4 0 0,0 0 0 0 0,0-1 0 0 0,0 1 0 0 0,0-1 0 0 0,0 1 0 0 0,1-1 0 0 0,-1 1 1 0 0,1-1-1 0 0,-1 1 0 0 0,1-1-4 0 0,2 5 7 0 0,2 5-3 0 0,-9 2-4 0 0,3-11 0 0 0,0 0 0 0 0,0-1 0 0 0,0 1 0 0 0,0 0 0 0 0,1 0 0 0 0,-1 0 0 0 0,1 0 0 0 0,-1-1 0 0 0,1 1 0 0 0,0 2 0 0 0,0-4 0 0 0,0 1 0 0 0,0-1 0 0 0,0 1 0 0 0,0-1 0 0 0,0 1 0 0 0,0-1 0 0 0,0 1 0 0 0,0-1 0 0 0,0 1 0 0 0,0-1 0 0 0,0 1 0 0 0,0 0 0 0 0,0-1 0 0 0,0 1 0 0 0,-1-1 0 0 0,1 1 0 0 0,0-1 0 0 0,0 0 0 0 0,-1 1 0 0 0,1-1 0 0 0,0 1 0 0 0,-1-1 0 0 0,1 1 0 0 0,0-1 0 0 0,-1 0 0 0 0,1 1 0 0 0,-1-1 0 0 0,1 0 0 0 0,0 1 0 0 0,-1-1 0 0 0,1 0 0 0 0,-1 1 0 0 0,-6 3 0 0 0,0 8-1 0 0,6-10 2 0 0,1-1 0 0 0,-1 0-1 0 0,1 0 1 0 0,-1 0 0 0 0,1 0-1 0 0,-1 0 1 0 0,0 0 0 0 0,1 0-1 0 0,-1 0 1 0 0,0 0 0 0 0,0 0-1 0 0,0 0 1 0 0,0 0 0 0 0,0-1 0 0 0,0 1-1 0 0,0 0 0 0 0,-5 1 15 0 0,1-1-1 0 0,-21 16 11 0 0,22-15-24 0 0,0 1 1 0 0,0-1-1 0 0,0 0 1 0 0,0 0-1 0 0,-2 0-1 0 0,-16 2 46 0 0,7-2-47 0 0,5 4-35 0 0,8-5 26 0 0,1 0-1 0 0,-1 0 1 0 0,0 0-1 0 0,0 0 1 0 0,0 0 0 0 0,0-1-1 0 0,0 1 1 0 0,0 0-1 0 0,0-1 1 0 0,0 0 0 0 0,0 1-1 0 0,0-1 1 0 0,-2 0 10 0 0,-5 0-65 0 0,-15 0-14 0 0,17 0 0 0 0,-1 0-58 0 0,-1 0-107 0 0,4 0 79 0 0,1 0-34 0 0,0 0-36 0 0,-1 0-41 0 0,1 0-42 0 0,0 0-46 0 0,2 0 25 0 0,1 0-49 0 0,-1 0-43 0 0,0 0-39 0 0,0 0-135 0 0,0 0-38 0 0,-4 0-1417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32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491 160 8840 0 0,'0'0'197'0'0,"0"0"24"0"0,0 0 19 0 0,0-2-29 0 0,0-5-142 0 0,0 4-15 0 0,0 1 75 0 0,0 2 147 0 0,0 0 233 0 0,0-3 17 0 0,0 3-477 0 0,1-1 38 0 0,-1-5 186 0 0,1 0 5 0 0,-1 0 50 0 0,-4-3 431 0 0,2 8-701 0 0,-2-3-23 0 0,1 2 6 0 0,1-1 59 0 0,1 1 84 0 0,0-3-3 0 0,-1 1-59 0 0,1 2-34 0 0,-1 0-17 0 0,-1 0-11 0 0,0 0 10 0 0,-2-8 122 0 0,-1 6-57 0 0,5 4-126 0 0,1-1-1 0 0,0 1 1 0 0,-1 0 0 0 0,1 0 0 0 0,0 0 0 0 0,-1-1-1 0 0,1 1 1 0 0,0 0 0 0 0,-1 0 0 0 0,1-1 0 0 0,0 1-1 0 0,0 0 1 0 0,-1-1 0 0 0,1 1 0 0 0,0 0 0 0 0,0-1-1 0 0,0 1 1 0 0,0 0 0 0 0,-1-1 0 0 0,1 1 0 0 0,0 0-1 0 0,0-1 1 0 0,0 1 0 0 0,0 0 0 0 0,0-1 0 0 0,0 1-1 0 0,0-1 1 0 0,0 1 0 0 0,0 0 0 0 0,0-1 0 0 0,0 1-9 0 0,0 0 3 0 0,0-1 1 0 0,0 1 0 0 0,0 0 0 0 0,0 0 0 0 0,0 0-1 0 0,0 0 1 0 0,0 0 0 0 0,0 0 0 0 0,0 0-1 0 0,0 0 1 0 0,0 0 0 0 0,0 0 0 0 0,0 0 0 0 0,0 0-1 0 0,0-1 1 0 0,0 1 0 0 0,0 0 0 0 0,0 0 0 0 0,0 0-1 0 0,0 0 1 0 0,0 0 0 0 0,0 0 0 0 0,0 0-1 0 0,0 0 1 0 0,0 0 0 0 0,0 0 0 0 0,0 0 0 0 0,0 0-1 0 0,0 0 1 0 0,0-1 0 0 0,0 1 0 0 0,-1 0 0 0 0,1 0-1 0 0,0 0 1 0 0,0 0 0 0 0,0 0 0 0 0,0 0 0 0 0,0 0-1 0 0,0 0 1 0 0,0 0 0 0 0,0 0 0 0 0,0 0-1 0 0,0 0 1 0 0,0 0 0 0 0,0 0 0 0 0,-1 0 0 0 0,1 0-1 0 0,0 0 1 0 0,0 0 0 0 0,0 0 0 0 0,0 0 0 0 0,0 0-1 0 0,0 0 1 0 0,0 0 0 0 0,0 0 0 0 0,0 0 0 0 0,0 0-4 0 0,-14-4 244 0 0,13 4-229 0 0,0-1 0 0 0,0 1 0 0 0,0-1-1 0 0,0 0 1 0 0,0 0 0 0 0,1 1 0 0 0,-1-1 0 0 0,0 0 0 0 0,1 0 0 0 0,-1 0-1 0 0,0 0 1 0 0,1 0-15 0 0,-3-4 49 0 0,3 5-39 0 0,0-1 0 0 0,0 0 0 0 0,-1 1 1 0 0,1-1-1 0 0,0 1 0 0 0,-1-1 0 0 0,1 1 1 0 0,0-1-1 0 0,-1 1 0 0 0,1-1 1 0 0,-1 1-1 0 0,1-1 0 0 0,0 1 0 0 0,-1 0 1 0 0,1-1-1 0 0,-1 1 0 0 0,0 0 1 0 0,1-1-1 0 0,-1 1 0 0 0,1 0 0 0 0,-1-1 1 0 0,0 1-11 0 0,-3-2 39 0 0,-8-8 105 0 0,9 8-43 0 0,1 1-37 0 0,-1 0-25 0 0,-1 1-22 0 0,-1 0 24 0 0,-7-10 73 0 0,9 8-17 0 0,0 1-44 0 0,-6 1-21 0 0,7 1-9 0 0,-7-2 5 0 0,-28 1 124 0 0,28 3-146 0 0,4 7-6 0 0,3-9 1 0 0,0 0-1 0 0,0 1 0 0 0,0-1 0 0 0,0 0 0 0 0,0 0 0 0 0,-1 0 0 0 0,1-1 0 0 0,0 1 0 0 0,-1 0 0 0 0,1 0 0 0 0,0-1 0 0 0,0 1 0 0 0,0 0 0 0 0,0 1 0 0 0,-1-1 0 0 0,2 0 0 0 0,-2 1 0 0 0,-13 24 53 0 0,13-23-51 0 0,1 0 0 0 0,0-1 0 0 0,0 1-1 0 0,0 0 1 0 0,0 0 0 0 0,0 1-2 0 0,1 0 0 0 0,-1-1 0 0 0,0 0 0 0 0,0 0 0 0 0,0 0 0 0 0,0 0-1 0 0,-1 1 1 0 0,-9 7-9 0 0,-11 11-67 0 0,17-12 74 0 0,1-1 1 0 0,5-7 1 0 0,-1 1 0 0 0,0-1 0 0 0,-1 0 0 0 0,1 0 0 0 0,0 0 0 0 0,0-1 0 0 0,-1 1 0 0 0,1 0 0 0 0,-1 0 1 0 0,-1 1-1 0 0,0 0 0 0 0,1 1 0 0 0,-1-1 0 0 0,1 1 0 0 0,0 0 0 0 0,-1 1 0 0 0,-8 14-1 0 0,4-7 5 0 0,-3 11-47 0 0,1-2 18 0 0,7-18 25 0 0,0 1 0 0 0,1 0 0 0 0,-1 0 0 0 0,1 0 0 0 0,0 0 1 0 0,0 2-1 0 0,0-2 0 0 0,0 0 0 0 0,0 0 0 0 0,0 0 0 0 0,-1 0 0 0 0,1-1 0 0 0,-2 2 0 0 0,-5 10 0 0 0,5-12 0 0 0,1 1 0 0 0,0-1 0 0 0,0 0 0 0 0,1 1 0 0 0,-1 0 0 0 0,1-1 0 0 0,-1 1 0 0 0,1 0 0 0 0,0 0 0 0 0,0 3 0 0 0,1-5 0 0 0,0-1 0 0 0,0 1 0 0 0,-1-1 0 0 0,1 1 0 0 0,0-1 0 0 0,-1 1 0 0 0,1-1 0 0 0,-1 0 0 0 0,1 1 0 0 0,-1-1 0 0 0,0 0 0 0 0,1 1 0 0 0,-2 0 0 0 0,1-1 0 0 0,0 1 0 0 0,0-1 0 0 0,0 1 0 0 0,1 0 0 0 0,-1-1 0 0 0,0 1 0 0 0,1 0 0 0 0,0-1 0 0 0,-1 1 0 0 0,1 0 0 0 0,0 0 0 0 0,0-1 0 0 0,-1 3 0 0 0,1 0-2 0 0,0-1 1 0 0,-1 1 0 0 0,1-1 0 0 0,-1 1 0 0 0,0 0 0 0 0,0-1 0 0 0,0 0 0 0 0,-1 1 0 0 0,1-1 0 0 0,-3 3 1 0 0,1 7-38 0 0,3 7 23 0 0,1-12 14 0 0,0 17 2 0 0,-1-20-1 0 0,1 1 0 0 0,-1-1 0 0 0,-1 1 0 0 0,1 0 0 0 0,-1-1 0 0 0,0 1 0 0 0,0 2 0 0 0,-4 6 0 0 0,3-11 0 0 0,1 0 0 0 0,0 0 0 0 0,0 0 0 0 0,0 0 0 0 0,1 0 0 0 0,-1 0 0 0 0,1 1-1 0 0,0-1 1 0 0,0 1 0 0 0,0 171 0 0 0,0-170 1 0 0,1 0-1 0 0,0 0 0 0 0,0 0 0 0 0,0 0 0 0 0,2 3 0 0 0,-2-3 0 0 0,1 0 0 0 0,-1 1 0 0 0,0-1-1 0 0,0 0 1 0 0,0 3 1 0 0,-1-6-1 0 0,0 0 0 0 0,0-1 0 0 0,0 1 0 0 0,0-1 0 0 0,1 1 0 0 0,-1-1 0 0 0,0 1 0 0 0,1-1 0 0 0,-1 1 0 0 0,1-1 0 0 0,0 0 0 0 0,-1 1 0 0 0,1-1 0 0 0,0 0 0 0 0,1 2-1 0 0,2 4 2 0 0,0 1-1 0 0,-1 1-1 0 0,1 0 1 0 0,0 4 0 0 0,0 3 1 0 0,-3-14-1 0 0,0 0 0 0 0,0 0 0 0 0,0 0 0 0 0,1 0 0 0 0,-1-1 0 0 0,0 1 0 0 0,1 0 0 0 0,-1-1 0 0 0,2 2 0 0 0,7 9-1 0 0,-9-11 1 0 0,-1 0 0 0 0,0 0 0 0 0,1-1 0 0 0,-1 1 0 0 0,0 0 0 0 0,1 0 0 0 0,-1-1 0 0 0,1 1 0 0 0,-1 0 0 0 0,1-1 0 0 0,0 1 0 0 0,-1 0 0 0 0,1-1 0 0 0,0 1 0 0 0,-1-1 0 0 0,1 1 0 0 0,0-1 0 0 0,0 0 0 0 0,-1 1 0 0 0,1-1 0 0 0,0 0 0 0 0,0 1 0 0 0,0-1 0 0 0,-1 0 0 0 0,1 0 0 0 0,0 0 1 0 0,9 3-2 0 0,-1 9 1 0 0,30 17 0 0 0,-38-27 1 0 0,1-1-1 0 0,0 0 0 0 0,0 1 0 0 0,-1-1 0 0 0,1 0 0 0 0,0 0 0 0 0,0 0 0 0 0,0 0 0 0 0,0-1 0 0 0,0 1 0 0 0,0 0 0 0 0,0-1 0 0 0,1 1 0 0 0,-1-1 0 0 0,10 3 0 0 0,21 11 10 0 0,-26-11 4 0 0,20 4 25 0 0,-3-5 15 0 0,12-2-1 0 0,53 0 131 0 0,-86 0-178 0 0,0 0 0 0 0,0 0 0 0 0,0 0 0 0 0,0-1 0 0 0,0 0-1 0 0,0 1 1 0 0,0-1 0 0 0,0 0 0 0 0,-1 0 0 0 0,3-2-6 0 0,5-1 21 0 0,17-3 23 0 0,-22 6-31 0 0,0-1-1 0 0,0 1 0 0 0,-1-1 0 0 0,1 0 0 0 0,4-2-12 0 0,48-20 114 0 0,-44 20-138 0 0,0 4-75 0 0,2-1-103 0 0,-8-2 122 0 0,-2 1-10 0 0,-1 0-29 0 0,0 0-53 0 0,-1 1-24 0 0,0-1-55 0 0,0 0-63 0 0,-1 0-73 0 0,0 1 83 0 0,0 0-39 0 0,0 0-41 0 0,0 0-44 0 0,0 0-46 0 0,0 0-48 0 0,-1 0-52 0 0,1 0-52 0 0,4-1-1273 0 0,2 2-1071 0 0,-8 0 2911 0 0</inkml:trace>
  <inkml:trace contextRef="#ctx0" brushRef="#br0" timeOffset="587.91">419 637 7976 0 0,'0'0'174'0'0,"0"0"29"0"0,0 0 14 0 0,-2 2-26 0 0,-3 3-147 0 0,0 0 35 0 0,3-4 57 0 0,2 0 156 0 0,0-1 254 0 0,0 0 20 0 0,0 0-29 0 0,0 0-128 0 0,0 0-51 0 0,0 0-8 0 0,0 0-24 0 0,0 0-85 0 0,0 0-32 0 0,0 0-7 0 0,13 0 124 0 0,12 1 93 0 0,-14-2-264 0 0,-3-1-41 0 0,-4 0-94 0 0,0 0 0 0 0,0 0 0 0 0,0 1 0 0 0,0-1 0 0 0,0 1 0 0 0,0 0 0 0 0,0 0-1 0 0,0 1 1 0 0,1-1 0 0 0,-1 1 0 0 0,0 0 0 0 0,0 0 0 0 0,1 1-20 0 0,-3-2 4 0 0,-1 1 0 0 0,1 0 0 0 0,-1 0 0 0 0,0 0 0 0 0,1-1 0 0 0,-1 1 0 0 0,1-1 0 0 0,-1 1 0 0 0,0-1 0 0 0,1 1 0 0 0,-1-1 0 0 0,0 0 0 0 0,0 0-4 0 0,11-5 43 0 0,4 5-24 0 0,-13 1-9 0 0,0 0-1 0 0,0 0 1 0 0,0 0-1 0 0,0 0 1 0 0,0-1 0 0 0,0 0-1 0 0,0 1 1 0 0,1-1-10 0 0,5-3 13 0 0,-6 2-12 0 0,0 1 1 0 0,-1 0-1 0 0,1 0 1 0 0,0 0-1 0 0,0 0 1 0 0,0 1-1 0 0,0-1 1 0 0,0 1-1 0 0,0 0 1 0 0,2 0-2 0 0,91 0 134 0 0,-96 0-133 0 0,0 0 0 0 0,0 0-1 0 0,0 0 1 0 0,1-1 0 0 0,-1 1 0 0 0,0 0-1 0 0,0 0 1 0 0,0 0 0 0 0,0 0 0 0 0,0 0-1 0 0,0 0 1 0 0,0 0 0 0 0,0 0 0 0 0,0 0-1 0 0,0 0 1 0 0,0 0 0 0 0,1 0 0 0 0,-1 1-1 0 0,0-1 1 0 0,0 0 0 0 0,0 0 0 0 0,0 0-1 0 0,0 0 1 0 0,0 0 0 0 0,0 0 0 0 0,0 0-1 0 0,0 0 1 0 0,0 0 0 0 0,0 0 0 0 0,0 0-1 0 0,0 0 1 0 0,0 0 0 0 0,1 0 0 0 0,-1 0-1 0 0,0 0 1 0 0,0 0 0 0 0,0 0 0 0 0,0 1-1 0 0,0-1 1 0 0,0 0 0 0 0,0 0 0 0 0,0 0-1 0 0,0 0 1 0 0,0 0 0 0 0,0 0 0 0 0,0 0-1 0 0,0 0 1 0 0,0 0 0 0 0,0 0 0 0 0,0 0-1 0 0,0 1 1 0 0,0-1 0 0 0,0 0 0 0 0,0 0-1 0 0,0 0 1 0 0,0 0 0 0 0,0 0-1 0 0,-1 3 9 0 0,1-2-12 0 0,4 1 16 0 0,5 6 43 0 0,-7-1-12 0 0,-1 17-22 0 0,-2-11 36 0 0,1 60 5 0 0,0 102-30 0 0,0-112 38 0 0,0 3 98 0 0,0-33-37 0 0,0-1 38 0 0,0-29-84 0 0,-1-2-119 0 0,0 1 66 0 0,1 1 59 0 0,1 4 185 0 0,0-4-209 0 0,-1-1-46 0 0,1 0-32 0 0,-1 0-40 0 0,0 0-48 0 0,0-1-55 0 0,0 1-63 0 0,0-1-69 0 0,-1 0-78 0 0,1-1-409 0 0</inkml:trace>
  <inkml:trace contextRef="#ctx0" brushRef="#br0" timeOffset="1169.1">982 983 6072 0 0,'0'0'133'0'0,"0"0"23"0"0,2 0 12 0 0,2 0-38 0 0,19 0-85 0 0,-17-1-22 0 0,-2 0 42 0 0,0-4 155 0 0,-4 5-198 0 0,0-1 0 0 0,1 0 0 0 0,-1 1 0 0 0,1-1 0 0 0,-1 1 0 0 0,1-1 0 0 0,-1 1 0 0 0,1-1 0 0 0,0 1 0 0 0,-1 0 1 0 0,1-1-1 0 0,-1 1 0 0 0,1 0 0 0 0,0-1 0 0 0,-1 1 0 0 0,1 0 0 0 0,0 0 0 0 0,-1-1 0 0 0,1 1 0 0 0,0 0 0 0 0,0 0 0 0 0,-1 0 0 0 0,1 0 1 0 0,0 0-1 0 0,-1 0 0 0 0,1 0 0 0 0,0 0-22 0 0,2 0 129 0 0,0 0 46 0 0,6-5 519 0 0,-5 3-444 0 0,-1 0-93 0 0,-2 0-132 0 0,0 1-42 0 0,2-1 319 0 0,-1 1-104 0 0,0 0-63 0 0,1 2-61 0 0,0-1-25 0 0,-1-1 60 0 0,0-2 33 0 0,-1 0-4 0 0,1 0-12 0 0,0 1-6 0 0,2 1 117 0 0,-1 1-65 0 0,2 0 45 0 0,-5 0-203 0 0,1 0 1 0 0,-1 0 0 0 0,0 0 0 0 0,1 0 0 0 0,-1 0-1 0 0,1 0 1 0 0,-1 0 0 0 0,0 0 0 0 0,1-1-1 0 0,-1 1 1 0 0,0 0 0 0 0,1 0 0 0 0,-1 0 0 0 0,0 0-1 0 0,1 0 1 0 0,-1-1 0 0 0,0 1 0 0 0,1 0-1 0 0,-1 0 1 0 0,0-1 0 0 0,1 1 0 0 0,-1 0 0 0 0,0 0-1 0 0,0-1 1 0 0,1 1 0 0 0,-1 0 0 0 0,0-1-1 0 0,0 1 1 0 0,0 0 0 0 0,1-1 0 0 0,-1 1-15 0 0,4-6 214 0 0,6 1-30 0 0,-6-2-99 0 0,-4 7-81 0 0,1 0 1 0 0,-1-1-1 0 0,0 1 1 0 0,0 0-1 0 0,0-1 1 0 0,1 1-1 0 0,-1 0 1 0 0,0-1-1 0 0,0 1 1 0 0,1 0-1 0 0,-1 0 1 0 0,0-1-1 0 0,0 1 1 0 0,1 0-1 0 0,-1 0 1 0 0,0 0-1 0 0,1-1 1 0 0,-1 1-1 0 0,1 0 0 0 0,-1 0 1 0 0,0 0-1 0 0,1 0 1 0 0,-1 0-1 0 0,0 0 1 0 0,1 0-1 0 0,-1 0 1 0 0,1 0-1 0 0,-1 0 1 0 0,0 0-1 0 0,1 0 1 0 0,-1 0-5 0 0,5-3 86 0 0,-2 1-76 0 0,14-16 77 0 0,-13 12-84 0 0,1-6 40 0 0,-1 10-35 0 0,-2 1-5 0 0,6-13 61 0 0,2 0-11 0 0,-8-1-42 0 0,-2 14-11 0 0,1-1 1 0 0,-1 1-1 0 0,0-1 1 0 0,0 0 0 0 0,1 1-1 0 0,-1 0 1 0 0,1-1-1 0 0,-1 1 1 0 0,1-1 0 0 0,-1 1-1 0 0,1 0 1 0 0,0-1-1 0 0,0 1 1 0 0,0 0 0 0 0,0-1-1 0 0,0 1 1 0 0,0 0-1 0 0,0 0 0 0 0,3-6 73 0 0,-8-1-39 0 0,4 8-34 0 0,-9-5 11 0 0,6-4 5 0 0,3 6 64 0 0,-2 1 16 0 0,-8-8 0 0 0,6 8-16 0 0,-8 0-64 0 0,-3-8-16 0 0,1 8 0 0 0,13 1 0 0 0,0 1 0 0 0,1 0 0 0 0,-1 0 0 0 0,1 0 0 0 0,-1 1 0 0 0,0-1 0 0 0,1 0 1 0 0,-1 0-1 0 0,0 0 0 0 0,1 0 0 0 0,-1 0 0 0 0,1 1 0 0 0,-1-1 0 0 0,1 0 0 0 0,-1 1 1 0 0,1-1-1 0 0,-1 0 0 0 0,1 1 0 0 0,-1-1 0 0 0,1 1 0 0 0,-1-1 0 0 0,1 1 0 0 0,-1-1 0 0 0,1 1 1 0 0,0-1-1 0 0,-1 1 0 0 0,1-1 2 0 0,0 1 0 0 0,-1-1 0 0 0,1 1-1 0 0,-1-1 1 0 0,1 1 0 0 0,0-1 0 0 0,-1 1 0 0 0,1-1 0 0 0,-1 0 0 0 0,1 1 0 0 0,-1-1 0 0 0,1 0 0 0 0,-1 1 0 0 0,0-1 0 0 0,1 0 0 0 0,-1 0 0 0 0,1 1-1 0 0,-1-1 1 0 0,0 0 0 0 0,1 0 0 0 0,-1 0 0 0 0,0 0 0 0 0,1 0 0 0 0,-1 0 0 0 0,1 0 0 0 0,-1 0-2 0 0,-3-1 10 0 0,0 1-12 0 0,0 5 24 0 0,-1 5 33 0 0,-9 17-1 0 0,8-23-51 0 0,5-4-1 0 0,1 0-1 0 0,-1 0 1 0 0,1 1 0 0 0,0-1 0 0 0,-1 0 0 0 0,1 1-1 0 0,0-1 1 0 0,-1 0 0 0 0,1 0 0 0 0,0 1-1 0 0,-1-1 1 0 0,1 1 0 0 0,0-1 0 0 0,0 0-1 0 0,-1 1 1 0 0,1-1 0 0 0,0 1 0 0 0,0-1 0 0 0,0 0-1 0 0,-1 1 1 0 0,1-1 0 0 0,0 1 0 0 0,0-1-1 0 0,0 1 1 0 0,0-1 0 0 0,0 1 0 0 0,0-1 0 0 0,0 0-1 0 0,0 1 1 0 0,0-1 0 0 0,0 1 0 0 0,1 0-2 0 0,-1 5 9 0 0,0-4-2 0 0,0 0 0 0 0,0 0 0 0 0,0 0 0 0 0,0 0 0 0 0,0 0 0 0 0,-1 0 0 0 0,1 0-1 0 0,0 0 1 0 0,-1 0 0 0 0,0 1-7 0 0,-3 4 12 0 0,3-6-8 0 0,0 0 0 0 0,0 1 0 0 0,0-1 0 0 0,1 0 0 0 0,-1 1 0 0 0,0-1 0 0 0,1 1-1 0 0,-1-1 1 0 0,1 1 0 0 0,0-1 0 0 0,-1 1 0 0 0,1-1 0 0 0,0 1 0 0 0,0-1-4 0 0,0 1 1 0 0,0 0 0 0 0,0-1 0 0 0,-1 1 0 0 0,1 0 0 0 0,0-1 0 0 0,-1 1 0 0 0,1-1 0 0 0,-1 1 0 0 0,0-1 0 0 0,1 1 0 0 0,-1-1 0 0 0,0 1 0 0 0,0-1-1 0 0,0 0 5 0 0,0 1-1 0 0,0-1 1 0 0,1 1-1 0 0,-1-1 0 0 0,0 1 1 0 0,1-1-1 0 0,-1 1 1 0 0,1-1-1 0 0,-1 1 0 0 0,1 0 1 0 0,0-1-1 0 0,0 1 1 0 0,0 0-5 0 0,0 28 30 0 0,0 41 141 0 0,0-70-171 0 0,0 0 1 0 0,0 0-1 0 0,0 0 1 0 0,0 1-1 0 0,0-1 0 0 0,0 0 1 0 0,1 0-1 0 0,-1 0 1 0 0,0 0-1 0 0,1 1 1 0 0,-1-1-1 0 0,1 0 0 0 0,-1 0 1 0 0,1 0-1 0 0,0 0 1 0 0,-1 0-1 0 0,1 0 1 0 0,0 0-1 0 0,0-1 0 0 0,-1 1 1 0 0,1 0-1 0 0,0 0 1 0 0,0-1-1 0 0,0 1 1 0 0,1 0-1 0 0,3 1 0 0 0,-5-1 0 0 0,1-1 0 0 0,-1 0 0 0 0,1 0 0 0 0,0 1 0 0 0,-1-1 0 0 0,1 0 0 0 0,-1 1 0 0 0,1-1 0 0 0,-1 0 0 0 0,1 1 0 0 0,-1-1 0 0 0,1 1 0 0 0,-1-1 0 0 0,0 1 0 0 0,1-1 0 0 0,-1 1 0 0 0,0-1 0 0 0,1 1 0 0 0,-1-1 0 0 0,0 1 0 0 0,0 0 0 0 0,1 0 0 0 0,1 3 0 0 0,11 14 34 0 0,3-4 48 0 0,23 7 109 0 0,-23-14-146 0 0,-12-5-30 0 0,0 0 1 0 0,-1 0 0 0 0,1-1-1 0 0,0 1 1 0 0,0-1 0 0 0,0 0-1 0 0,1 0 1 0 0,-1-1 0 0 0,0 1-1 0 0,0-1 1 0 0,0 0 0 0 0,1 0 0 0 0,2-1-16 0 0,1 2 4 0 0,-1 0 0 0 0,0 0 0 0 0,1 1 0 0 0,-1 0 0 0 0,7 2-4 0 0,-12-3 4 0 0,0 0 0 0 0,-1-1 0 0 0,1 0 1 0 0,-1 1-1 0 0,1-1 1 0 0,-1 0-1 0 0,1 0 0 0 0,-1 0 1 0 0,1 0-1 0 0,-1 0 1 0 0,1 0-1 0 0,0-1-4 0 0,13-5 6 0 0,-3 2-23 0 0,6 2-50 0 0,-6 2-20 0 0,4-3-75 0 0,10-9-51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38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1 174 5904 0 0,'0'0'169'0'0,"0"0"-34"0"0,0 0 2 0 0,0 0 56 0 0,2 0 169 0 0,3 1 195 0 0,-1 0-76 0 0,-2 2-68 0 0,0 1-61 0 0,-2 0-52 0 0,1 1-46 0 0,-2 5 149 0 0,0 3-39 0 0,3-8-39 0 0,2-1-288 0 0,-2 0 57 0 0,1 2 133 0 0,-1 1 70 0 0,-1 11 369 0 0,-1-3-285 0 0,0-11-306 0 0,3 7 83 0 0,6 2 26 0 0,-6-10-21 0 0,-2 0-72 0 0,-1 0-45 0 0,-1 2-22 0 0,1-3 32 0 0,3 24 414 0 0,-1-20-376 0 0,1-1-34 0 0,1-1-60 0 0,0 4 159 0 0,-5 2-18 0 0,-1 0-33 0 0,6-4-4 0 0,5 6-10 0 0,-6 0-6 0 0,-3-7-20 0 0,0 2 13 0 0,0-1-65 0 0,0 0-54 0 0,1-1-60 0 0,1-3 55 0 0,0-1 103 0 0,0-1 75 0 0,0 0 98 0 0,1-1 56 0 0,-1 1 98 0 0,-2-1-267 0 0,0-1-51 0 0,0-6-19 0 0,0 7-9 0 0,-1-11 116 0 0,-6-1-56 0 0,7 12-93 0 0,-1 0 0 0 0,0 0-1 0 0,0-1 1 0 0,1 1 0 0 0,-1-1 0 0 0,1 1 0 0 0,-1 0 0 0 0,1-1 0 0 0,-1 1 0 0 0,1-1 0 0 0,0 1 0 0 0,0-1 0 0 0,0 0-8 0 0,0-25 14 0 0,1-20 4 0 0,-5 22 67 0 0,-1 11-19 0 0,4 11-55 0 0,0 0 1 0 0,0 0 0 0 0,0 0-1 0 0,0 0 1 0 0,0 0 0 0 0,1-1 0 0 0,0 1-1 0 0,-1 0 1 0 0,1-1-12 0 0,1-1 2 0 0,-1 0 1 0 0,1 0 0 0 0,0 0-1 0 0,0 0 1 0 0,0 1 0 0 0,1-3-3 0 0,0 2-1 0 0,0 1 1 0 0,-1-1 0 0 0,0 0 0 0 0,0 0 0 0 0,-1 0-1 0 0,1-2 1 0 0,-2-7 0 0 0,1 8-4 0 0,0 1 1 0 0,0-1 0 0 0,0 0-1 0 0,1 0 1 0 0,0 0-1 0 0,0 0 4 0 0,9-13-101 0 0,-7 7 51 0 0,-3 10 41 0 0,0-1 0 0 0,1 1 0 0 0,-1 0 0 0 0,1 0 0 0 0,0 0 0 0 0,0 0 0 0 0,0 0 1 0 0,0 0-1 0 0,0 0 0 0 0,0 1 0 0 0,0-1 0 0 0,0 0 0 0 0,1 0 0 0 0,0 1 9 0 0,14-26-14 0 0,-5 21 14 0 0,-10 6 0 0 0,0 0 0 0 0,-1-1 0 0 0,1 1 0 0 0,0-1 0 0 0,0 1 0 0 0,0-1 0 0 0,0 1 0 0 0,0-1 0 0 0,0 0 0 0 0,-1 1 0 0 0,1-1 0 0 0,0 0 0 0 0,-1 0 0 0 0,1 0 0 0 0,0 1 0 0 0,-1-2 0 0 0,1 2 0 0 0,-1-1 0 0 0,0 0 0 0 0,1 0 0 0 0,-1 0 0 0 0,0 1 0 0 0,1-1 0 0 0,-1 0 1 0 0,1 0-1 0 0,-1 1 0 0 0,1-1 0 0 0,-1 0 0 0 0,1 1 0 0 0,0-1 0 0 0,-1 1 1 0 0,1-1-1 0 0,0 0 0 0 0,-1 1 0 0 0,1 0 0 0 0,0-1 0 0 0,0 1 0 0 0,-1-1 1 0 0,1 1-1 0 0,0 0 0 0 0,0 0 0 0 0,0-1 0 0 0,0 1 0 0 0,-1 0 0 0 0,1 0 1 0 0,0 0-1 0 0,0 0 0 0 0,0 0 0 0 0,0 0 0 0 0,0 0 0 0 0,0 0 0 0 0,-1 1 1 0 0,2-1-1 0 0,4 0 5 0 0,5 0 41 0 0,-1 0-45 0 0,41 0-208 0 0,-49 0 209 0 0,-1 0-1 0 0,1 0 1 0 0,-1 1-1 0 0,1-1 1 0 0,0 0-1 0 0,-1 1 0 0 0,1-1 1 0 0,-1 1-1 0 0,1 0 1 0 0,-1-1-1 0 0,1 1 1 0 0,-1 0-1 0 0,1 0-1 0 0,-1 0 4 0 0,0 0 0 0 0,1 0 0 0 0,-1 0-1 0 0,1-1 1 0 0,-1 1 0 0 0,1-1 0 0 0,-1 1-1 0 0,1-1 1 0 0,-1 1 0 0 0,1-1 0 0 0,0 0-1 0 0,-1 0 1 0 0,1 0-4 0 0,7 1 54 0 0,0 2-36 0 0,1 2-33 0 0,5 4-48 0 0,0 0-9 0 0,-3-4 18 0 0,-7 4 44 0 0,-3-7 9 0 0,0-1 1 0 0,0 0 0 0 0,0 0-1 0 0,0 1 1 0 0,0-2 0 0 0,0 1-1 0 0,0 0 1 0 0,1 0 0 0 0,-1 0-5 0 0,1-1 0 0 0,-1 1 0 0 0,0 0 0 0 0,0 0 0 0 0,0 0 0 0 0,0 1 0 0 0,0-1 0 0 0,0 0 5 0 0,13 24 132 0 0,-12-20-18 0 0,-2 2-75 0 0,-1 0-17 0 0,13 19-6 0 0,-9-18-16 0 0,-3-5 0 0 0,1-1 0 0 0,-1 1 0 0 0,0-1 0 0 0,0 1 0 0 0,0 0 0 0 0,0 0 0 0 0,-1-1 0 0 0,1 1 0 0 0,-1 0 0 0 0,1 0 0 0 0,-1 0 0 0 0,0 2 0 0 0,0-1 0 0 0,0-1 0 0 0,1 1 0 0 0,0-1 0 0 0,-1 1 0 0 0,1 0 0 0 0,1-1 0 0 0,-1 1 0 0 0,0-1 0 0 0,1 0 0 0 0,1 3 0 0 0,-2-4 0 0 0,0 0 0 0 0,-1 0 0 0 0,1 0 0 0 0,-1 0 0 0 0,1 1 0 0 0,-1-1 0 0 0,0 0 0 0 0,0 0 0 0 0,0 0 0 0 0,0 2 0 0 0,1 12 0 0 0,5-4 0 0 0,-6-11 0 0 0,1 0 0 0 0,0 1 0 0 0,0-1 0 0 0,-1 0 0 0 0,1 1 0 0 0,-1-1 0 0 0,1 0 0 0 0,-1 1 0 0 0,0-1 0 0 0,0 1 0 0 0,1-1 0 0 0,-1 1 0 0 0,0-1 0 0 0,0 40 0 0 0,0-40 0 0 0,0 1 0 0 0,0 0 0 0 0,0-1 0 0 0,0 1 0 0 0,0-1 0 0 0,0 1 0 0 0,1-1 0 0 0,-1 1 0 0 0,1-1 0 0 0,-1 1 0 0 0,5 5 0 0 0,-4-6 0 0 0,-1 1 0 0 0,1-1 0 0 0,0 0 0 0 0,0 1 0 0 0,-1-1 0 0 0,1 0 0 0 0,-1 1 0 0 0,1-1 0 0 0,-1 1 0 0 0,1-1 0 0 0,-1 1 0 0 0,0-1 0 0 0,0 1 0 0 0,0 0 0 0 0,0 26 0 0 0,0-16-12 0 0,0-9-54 0 0,0-3 1 0 0,0 0 100 0 0,0 0-91 0 0,0 0-79 0 0,0 0 48 0 0,0 0-63 0 0,0 0-79 0 0,0 0 69 0 0,0 0-37 0 0,0 0-38 0 0,0 0-37 0 0,0 0-368 0 0,0 0 86 0 0,0 0-49 0 0,0 0-713 0 0,0 0-560 0 0,0 0-1066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0.2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7568 0 0,'0'0'166'0'0,"0"0"29"0"0,0 0 14 0 0,0 2-25 0 0,0 53 1423 0 0,2-45-1210 0 0,3-5-110 0 0,-1-2-112 0 0,-4-2-160 0 0,1-1-1 0 0,-1 1 1 0 0,0 0-1 0 0,1-1 1 0 0,-1 1-1 0 0,0-1 0 0 0,0 1 1 0 0,1 0-1 0 0,-1 0 1 0 0,0-1-1 0 0,0 1 1 0 0,0 0-1 0 0,0-1 1 0 0,0 1-1 0 0,0 0-14 0 0,0 17 277 0 0,0 24 177 0 0,3-31-392 0 0,6 2-34 0 0,-6-6 24 0 0,-3 1-48 0 0,-1-6 4 0 0,2 9 65 0 0,-1-3-119 0 0,1-2-107 0 0,0-1-96 0 0,0-2-87 0 0,0-1-75 0 0,1 0-64 0 0,0-1-55 0 0,1 2-525 0 0,-1-1-400 0 0,-1-2-830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0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9728 0 0,'0'-2'284'0'0,"0"-5"-73"0"0,0-12-37 0 0,0 15-263 0 0,0 0 41 0 0,0-2 51 0 0,0 2 94 0 0,0 0 250 0 0,0 3-268 0 0,0 1-41 0 0,0 0-65 0 0,0-1-105 0 0,0 1 9 0 0,0 0-41 0 0,0-1-45 0 0,0 1-49 0 0,0-1-54 0 0,0 0-57 0 0,0 0-62 0 0,0 0-64 0 0,0 1-886 0 0,0 0-798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1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15 102 7024 0 0,'0'0'157'0'0,"0"0"23"0"0,0 0 12 0 0,-2 0-27 0 0,-8 0-73 0 0,8 0 3 0 0,2 0 108 0 0,0 0 170 0 0,0 0 10 0 0,0 0-13 0 0,0 0-55 0 0,0 0-24 0 0,0 0-3 0 0,0 0-12 0 0,2-2-52 0 0,9-5-63 0 0,2-1 66 0 0,-9 2-103 0 0,0 2-13 0 0,0 3-3 0 0,4 0 69 0 0,-5 1-117 0 0,-1 0-32 0 0,1 1-1 0 0,-1-1 1 0 0,0 0 0 0 0,0-1-1 0 0,0 1 1 0 0,0 0 0 0 0,0-1-1 0 0,0 1 1 0 0,2-1-28 0 0,3-4 55 0 0,-5 4-45 0 0,-1 0 0 0 0,0 1 0 0 0,1-1 0 0 0,-1 0-1 0 0,0 1 1 0 0,1-1 0 0 0,-1 0 0 0 0,1 1 0 0 0,-1 0 0 0 0,1-1 0 0 0,-1 1 0 0 0,1 0-1 0 0,-1 0 1 0 0,1 0-10 0 0,13-3 91 0 0,6-8-21 0 0,3-2-3 0 0,-9 12-52 0 0,0 1 12 0 0,-4-4 27 0 0,-4 0-10 0 0,-5 3-33 0 0,-1 0-1 0 0,0 0 0 0 0,0 1 1 0 0,1-1-1 0 0,-1 0 0 0 0,1 1 1 0 0,-1-1-1 0 0,1 1 1 0 0,-1-1-1 0 0,1 1 0 0 0,-1 0 1 0 0,1 0-1 0 0,-1-1 1 0 0,1 1-11 0 0,4 1 43 0 0,-4-1-30 0 0,0 0 1 0 0,0 0-1 0 0,0 0 0 0 0,0 0 0 0 0,0 0 1 0 0,0-1-1 0 0,0 1 0 0 0,0-1 0 0 0,0 1 1 0 0,1-1-14 0 0,11-9 16 0 0,1 8-16 0 0,-9 2 14 0 0,-2 1-36 0 0,-1 4-50 0 0,0 3 72 0 0,7 4 74 0 0,-10-12-73 0 0,0 0 0 0 0,0 1 0 0 0,0-1 0 0 0,1 0 0 0 0,-1 0 0 0 0,0 0 0 0 0,0 0 1 0 0,0 0-1 0 0,0 0 0 0 0,0 0 0 0 0,0 0 0 0 0,0 0 0 0 0,0 0 0 0 0,0 0 0 0 0,0 0 0 0 0,0 0 0 0 0,1 1 0 0 0,-1-1 0 0 0,0 0 0 0 0,0 0 0 0 0,0 0 0 0 0,0 0 0 0 0,0 0 0 0 0,0 0 0 0 0,0 0 0 0 0,0 1 0 0 0,0-1 0 0 0,0 0 0 0 0,0 0 0 0 0,0 0 0 0 0,0 0 0 0 0,0 0 0 0 0,0 0 0 0 0,0 0 0 0 0,0 0 0 0 0,0 1 0 0 0,0-1 0 0 0,0 0 0 0 0,0 0 0 0 0,-1 0 0 0 0,1 0 1 0 0,0 0-1 0 0,0 0 0 0 0,0 0 0 0 0,0 0 0 0 0,0 1 0 0 0,0-1 0 0 0,0 0 0 0 0,0 0 0 0 0,0 0 0 0 0,0 0 0 0 0,0 0 0 0 0,0 0 0 0 0,-1 0 0 0 0,1 0 0 0 0,0 0 0 0 0,0 0-1 0 0,-3 3 7 0 0,2-1-5 0 0,-9 20 10 0 0,5-15 9 0 0,4-6-17 0 0,0 1-1 0 0,1-1 0 0 0,-1 0 0 0 0,0 1 0 0 0,0-1 0 0 0,1 0 0 0 0,-1 1 0 0 0,1-1 0 0 0,-1 1 0 0 0,1-1 0 0 0,0 1 0 0 0,0-1 0 0 0,0 1 0 0 0,0 0-3 0 0,0-2 2 0 0,0 0-1 0 0,0 1 1 0 0,0-1 0 0 0,0 1-1 0 0,0-1 1 0 0,0 1-1 0 0,0-1 1 0 0,0 1 0 0 0,0-1-1 0 0,0 1 1 0 0,0-1-1 0 0,0 0 1 0 0,-1 1 0 0 0,1-1-1 0 0,0 1 1 0 0,0-1-1 0 0,0 1 1 0 0,0-1-1 0 0,-1 0 1 0 0,1 1 0 0 0,0-1-1 0 0,-1 0 1 0 0,1 1-1 0 0,0-1 1 0 0,0 0 0 0 0,-1 1-1 0 0,1-1 1 0 0,-1 0-1 0 0,1 1 1 0 0,0-1 0 0 0,-1 0-1 0 0,1 0-1 0 0,-6 4 13 0 0,-1 8 30 0 0,-3 3-32 0 0,7-13-11 0 0,1 1 0 0 0,0 0 0 0 0,0 0 0 0 0,0 0 0 0 0,1 0 0 0 0,-2 1 0 0 0,2-1 0 0 0,-1 1 0 0 0,0-1 0 0 0,0 0 0 0 0,0 0 0 0 0,0-1 0 0 0,-1 2 0 0 0,0-1 0 0 0,1 0 0 0 0,0-1 0 0 0,0 1 0 0 0,0 0 0 0 0,1 0 0 0 0,-2 2 0 0 0,2-2 0 0 0,-1 0 0 0 0,0 0 0 0 0,0 0 0 0 0,0 0 0 0 0,0 0 0 0 0,-1 0 0 0 0,1-1 0 0 0,1 0 0 0 0,-1 0 0 0 0,1 0 0 0 0,0 0 0 0 0,0 0 0 0 0,0 0 0 0 0,0 0 0 0 0,0 0 0 0 0,0 0 0 0 0,0 0 0 0 0,1 0 0 0 0,-1 1 0 0 0,1-1 0 0 0,-1 1 0 0 0,1-1 0 0 0,-1 0 0 0 0,0 0 0 0 0,0 0 0 0 0,1 1 0 0 0,-1-1 0 0 0,0 0 0 0 0,-1 0 0 0 0,1 0 0 0 0,0 0 0 0 0,-1-1 0 0 0,1 1 0 0 0,-1 0 0 0 0,0 0 0 0 0,1 0 0 0 0,0-1 0 0 0,-1 1 0 0 0,1 0 0 0 0,0 0 0 0 0,0 0 0 0 0,-1 0 0 0 0,2 0 0 0 0,-1 1 0 0 0,-4 6 0 0 0,-7 5 0 0 0,11-13 0 0 0,0 0 0 0 0,0 1 0 0 0,0-1 0 0 0,-1 0 0 0 0,1 0 0 0 0,1 0 0 0 0,-1 1 0 0 0,0-1 0 0 0,0 0 0 0 0,0 1 0 0 0,1-1 0 0 0,-1 1 0 0 0,1-1 0 0 0,-1 1 0 0 0,1-1 0 0 0,-1 1 0 0 0,1-1 0 0 0,0 1 0 0 0,0-1 0 0 0,0 1 0 0 0,0 0-4 0 0,0 0 0 0 0,-1 0 0 0 0,1 0 0 0 0,-1-1 0 0 0,1 1 0 0 0,-1 0 0 0 0,1-1 0 0 0,-1 1 0 0 0,0 0 1 0 0,0-1-1 0 0,0 1 0 0 0,0 0 4 0 0,0-1-5 0 0,0 1 0 0 0,1-1 0 0 0,-1 0 1 0 0,0 1-1 0 0,1-1 0 0 0,-1 0 0 0 0,1 1 1 0 0,-1-1-1 0 0,1 1 0 0 0,0-1 0 0 0,0 1 1 0 0,-1-1 4 0 0,1 2-50 0 0,-2-1 104 0 0,-8 8 14 0 0,8-8 1 0 0,2 1-26 0 0,-2 7 54 0 0,2-6-22 0 0,0 0 36 0 0,1-1 15 0 0,0 0 37 0 0,0-1 42 0 0,0 0 47 0 0,9 8-225 0 0,-8-8 47 0 0,-2-2-4 0 0,0 0-6 0 0,0 0 5 0 0,3 3 6 0 0,6 6-43 0 0,-6-6 42 0 0,-1-3-15 0 0,5 0-46 0 0,0 0 40 0 0,6 0 54 0 0,-2 0-53 0 0,4 0-17 0 0,-10-3 16 0 0,-4 2-49 0 0,1 0 1 0 0,0-1-1 0 0,-1 1 0 0 0,1 0 0 0 0,0 0 1 0 0,0 0-1 0 0,0 0 0 0 0,-1 1 0 0 0,1-1 1 0 0,0 0-1 0 0,0 1 0 0 0,0-1 0 0 0,0 1 0 0 0,0 0 1 0 0,1 0-5 0 0,34 1 104 0 0,1 0-22 0 0,-13-5-62 0 0,-20 2-20 0 0,1 0 0 0 0,0 0 0 0 0,0 0 0 0 0,1 1 0 0 0,-1 0 0 0 0,0 0 0 0 0,1 0 0 0 0,-1 1 0 0 0,18 0-54 0 0,0 0-90 0 0,3 0-90 0 0,35 0-399 0 0,-40 0 448 0 0,-8 0-389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12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347 285 5248 0 0,'0'0'152'0'0,"0"-1"-31"0"0,0-1 6 0 0,0-2 54 0 0,0-3 164 0 0,0 5 306 0 0,0 2 21 0 0,-3 0-32 0 0,2 0-527 0 0,-3 0 7 0 0,2 0-11 0 0,-1 0 93 0 0,2 0-49 0 0,-1 0 42 0 0,2-3 200 0 0,0-7-9 0 0,0 10-379 0 0,0 0-1 0 0,0-1 1 0 0,0 1-1 0 0,0 0 0 0 0,0 0 1 0 0,1 0-1 0 0,-1 0 0 0 0,0 0 1 0 0,0 0-1 0 0,0 0 1 0 0,0 0-1 0 0,0 0 0 0 0,0 0 1 0 0,0-1-1 0 0,0 1 1 0 0,-1 0-1 0 0,1 0 0 0 0,0 0 1 0 0,0 0-1 0 0,0 0 0 0 0,0 0 1 0 0,0 0-1 0 0,0 0 1 0 0,0 0-1 0 0,0 0 0 0 0,0 0 1 0 0,0-1-1 0 0,0 1 1 0 0,0 0-1 0 0,0 0 0 0 0,0 0 1 0 0,0 0-1 0 0,0 0 0 0 0,0 0 1 0 0,0 0-1 0 0,-1 0 1 0 0,1 0-1 0 0,0 0 0 0 0,0 0 1 0 0,0 0-1 0 0,0 0 1 0 0,0 0-1 0 0,0 0 0 0 0,0 0 1 0 0,0 0-1 0 0,0 0 0 0 0,0 0 1 0 0,-1 0-1 0 0,1 0 1 0 0,0 0-1 0 0,0 0 0 0 0,0 0 1 0 0,0 0-1 0 0,0 0 1 0 0,0 0-1 0 0,0 0 0 0 0,0 0-6 0 0,-1 0 17 0 0,1 0 0 0 0,-1 0 0 0 0,1 0 0 0 0,-1 0-1 0 0,1 0 1 0 0,-1 0 0 0 0,1 0 0 0 0,-1 0-1 0 0,1 0 1 0 0,-1 0 0 0 0,1 0 0 0 0,-1-1 0 0 0,1 1-1 0 0,-1 0 1 0 0,1 0 0 0 0,0-1 0 0 0,-1 1 0 0 0,1 0-1 0 0,-1 0 1 0 0,1-1 0 0 0,0 1 0 0 0,-1 0 0 0 0,1-1-1 0 0,0 1 1 0 0,-1-1 0 0 0,1 1 0 0 0,0-1 0 0 0,0 1-1 0 0,-1 0 1 0 0,1-1 0 0 0,0 1 0 0 0,0-1 0 0 0,0 1-1 0 0,0-1 1 0 0,0 1 0 0 0,-1-1 0 0 0,1 1 0 0 0,0-1-1 0 0,0 1 1 0 0,0-1 0 0 0,0 1 0 0 0,1-1-17 0 0,-1 1 6 0 0,0 0 0 0 0,0 0-1 0 0,0 0 1 0 0,0 0 0 0 0,0-1 0 0 0,0 1 0 0 0,0 0 0 0 0,0 0 0 0 0,0 0 0 0 0,0 0 0 0 0,0 0 0 0 0,0 0 0 0 0,0 0 0 0 0,0 0-1 0 0,0 0 1 0 0,0 0 0 0 0,0-1 0 0 0,0 1 0 0 0,0 0 0 0 0,0 0 0 0 0,0 0 0 0 0,0 0 0 0 0,-1 0 0 0 0,1 0 0 0 0,0 0 0 0 0,0 0-1 0 0,0 0 1 0 0,0 0 0 0 0,0 0 0 0 0,0 0 0 0 0,0-1 0 0 0,0 1 0 0 0,0 0 0 0 0,0 0 0 0 0,0 0 0 0 0,0 0 0 0 0,0 0 0 0 0,0 0-1 0 0,-1 0 1 0 0,1 0 0 0 0,0 0 0 0 0,0 0 0 0 0,0 0 0 0 0,0 0 0 0 0,0 0 0 0 0,0 0 0 0 0,0 0 0 0 0,0 0 0 0 0,0 0 0 0 0,0 0-1 0 0,-1 0 1 0 0,1 0 0 0 0,0 0 0 0 0,0 0 0 0 0,0 0 0 0 0,0 0 0 0 0,0 0-6 0 0,-6 0 237 0 0,0 0-47 0 0,-6 0 81 0 0,5 0-159 0 0,-23 0 251 0 0,19 2-250 0 0,-1 4 13 0 0,10-5-110 0 0,1 0 1 0 0,-1 0-1 0 0,1 0 0 0 0,-1 0 0 0 0,0-1 1 0 0,1 1-1 0 0,-1-1 0 0 0,0 1 1 0 0,0-1-1 0 0,1 1 0 0 0,-1-1 1 0 0,0 0-1 0 0,0 0-16 0 0,-9 2 53 0 0,-2 4-25 0 0,12-5-24 0 0,-1 0 1 0 0,1 0-1 0 0,-1 0 1 0 0,1-1-1 0 0,-1 1 1 0 0,0 0-1 0 0,1-1 0 0 0,-1 1 1 0 0,0-1-1 0 0,0 0 1 0 0,1 1-1 0 0,-1-1 1 0 0,0 0-5 0 0,-21 3 80 0 0,21-2-77 0 0,-1 0 1 0 0,1 0-1 0 0,-1 0 1 0 0,1 1-1 0 0,0-1 0 0 0,0 1 1 0 0,-2 1-4 0 0,-16 11 54 0 0,8-10-41 0 0,3 1-12 0 0,-18 20-1 0 0,20-18 0 0 0,3-4 0 0 0,1 0 0 0 0,0 1 0 0 0,0-1 0 0 0,0 1 0 0 0,0-1 0 0 0,0 1 0 0 0,1 12-14 0 0,2-15 10 0 0,0 0 1 0 0,0 0-1 0 0,0 0 0 0 0,0 0 0 0 0,0-1 0 0 0,0 1 1 0 0,0 0-1 0 0,-1 0 0 0 0,1 0 0 0 0,0 0 0 0 0,0-1 1 0 0,-1 1-1 0 0,1 0 0 0 0,-1 0 4 0 0,-9 5-13 0 0,9-6 13 0 0,1 1 0 0 0,0-1 0 0 0,0 0 0 0 0,-1 1 0 0 0,1-1 0 0 0,0 1 0 0 0,0-1 0 0 0,0 1 0 0 0,0-1 0 0 0,0 1 0 0 0,0-1 0 0 0,0 1 0 0 0,0-1 0 0 0,0 1 0 0 0,0-1 0 0 0,0 1 0 0 0,0-1 0 0 0,0 1 0 0 0,0-1 0 0 0,0 1 0 0 0,0-1 0 0 0,1 1 0 0 0,-1-1 0 0 0,0 1 0 0 0,0-1 0 0 0,1 1 0 0 0,14 30-11 0 0,-14-30 10 0 0,-1 0-1 0 0,1 0 1 0 0,0 0 0 0 0,-1 0 0 0 0,1 0-1 0 0,0 0 1 0 0,0 0 0 0 0,-1 0-1 0 0,1-1 1 0 0,0 1 0 0 0,0 0 0 0 0,0-1-1 0 0,0 1 1 0 0,0 0 0 0 0,0-1-1 0 0,0 0 1 0 0,0 1 0 0 0,0-1 0 0 0,0 1-1 0 0,1-1 1 0 0,-1 0 0 0 0,0 0 0 0 0,0 0-1 0 0,0 0 1 0 0,0 0 0 0 0,0 0-1 0 0,0 0 1 0 0,1 0 0 0 0,-1 0 0 0 0,0 0-1 0 0,0-1 2 0 0,2 1-1 0 0,-1 0 0 0 0,0 0 0 0 0,1 0-1 0 0,-1 0 1 0 0,1 0 0 0 0,-1 1 0 0 0,0-1-1 0 0,1 1 1 0 0,-1 0 0 0 0,0-1 0 0 0,2 2 1 0 0,10 5-4 0 0,0-1 0 0 0,0 0 1 0 0,7 1 3 0 0,-3-3-25 0 0,-11-2 19 0 0,1-1 1 0 0,-1 2-1 0 0,1-1 0 0 0,-1 1 1 0 0,1 0 5 0 0,2 2 0 0 0,0-1 0 0 0,1-1 0 0 0,10 3 0 0 0,24 8 0 0 0,-36-11 0 0 0,0 1 0 0 0,1 0 0 0 0,-1 1 0 0 0,0 0 0 0 0,8 6 0 0 0,1-1 16 0 0,0 0 0 0 0,7 1-16 0 0,-6-2 16 0 0,-1 0 0 0 0,5 5-16 0 0,-19-12 0 0 0,0 0 0 0 0,0 0 0 0 0,0 0 0 0 0,0 0 0 0 0,1-1 0 0 0,3 2 0 0 0,-5-3 0 0 0,-1 1 0 0 0,1 0 0 0 0,0 0 0 0 0,0 0 0 0 0,-1 0 0 0 0,1 1 0 0 0,-1-1 0 0 0,1 1 0 0 0,-1-1 0 0 0,0 1 0 0 0,1 0 0 0 0,-1 0 0 0 0,11 10 53 0 0,10 11 217 0 0,-14-6-99 0 0,-6-6-89 0 0,-4-9-57 0 0,1-1 1 0 0,0 1 0 0 0,0 0 0 0 0,0-1-1 0 0,-1 1 1 0 0,1-1 0 0 0,-1 0 0 0 0,1 1-1 0 0,-1-1 1 0 0,1 1 0 0 0,-1 0-26 0 0,-3 4 92 0 0,-1 1-67 0 0,0 4 49 0 0,2-4-49 0 0,0-2 26 0 0,-1 0 38 0 0,-2 1 60 0 0,4-4-133 0 0,-2 4 108 0 0,-14 9 287 0 0,11-12-340 0 0,-20 3 35 0 0,14 0-64 0 0,12-5-39 0 0,0 0 0 0 0,-1 0 1 0 0,1-1-1 0 0,-1 1 0 0 0,1 0 0 0 0,-1-1 0 0 0,1 0 1 0 0,-1 1-1 0 0,1-1 0 0 0,-1 0 0 0 0,1 1 0 0 0,-1-1 1 0 0,0 0-4 0 0,-64 0 438 0 0,38 0-207 0 0,26 0-241 0 0,0 0 0 0 0,0-1 1 0 0,0 1-1 0 0,1 0 0 0 0,-1-1 1 0 0,0 1-1 0 0,1-1 0 0 0,-1 0 0 0 0,0 1 1 0 0,1-1-1 0 0,-1 0 0 0 0,1 0 1 0 0,-1 0 9 0 0,0 0-19 0 0,1 0 1 0 0,-1 0-1 0 0,1 0 1 0 0,-1 0 0 0 0,1 1-1 0 0,-1-1 1 0 0,0 1-1 0 0,0-1 1 0 0,1 1 0 0 0,-1-1-1 0 0,0 1 1 0 0,0 0 0 0 0,0 0 18 0 0,-4 0-141 0 0,-5-3-45 0 0,9 1 92 0 0,-1 0-52 0 0,1 0 0 0 0,0 0-43 0 0,-1 0-50 0 0,1-1-57 0 0,-1 1 1 0 0,1 0-194 0 0,0 0-118 0 0,0 0 88 0 0,1 0-45 0 0,-2-1-659 0 0,1 1-515 0 0,1 1-982 0 0</inkml:trace>
  <inkml:trace contextRef="#ctx0" brushRef="#br0" timeOffset="511.27">852 395 6536 0 0,'0'0'141'0'0,"0"0"23"0"0,0 0 13 0 0,0 0 34 0 0,0 0 93 0 0,0 0 43 0 0,0 3 5 0 0,-1 3-178 0 0,-1 0-36 0 0,-2 0-9 0 0,-2 2 19 0 0,6-8-139 0 0,-1 0-1 0 0,1 1 1 0 0,0-1 0 0 0,0 0-1 0 0,-1 0 1 0 0,1 1 0 0 0,0-1-1 0 0,0 0 1 0 0,0 0 0 0 0,0 1-1 0 0,-1-1 1 0 0,1 0 0 0 0,0 1-1 0 0,0-1 1 0 0,0 0 0 0 0,0 1-1 0 0,0-1 1 0 0,0 0 0 0 0,0 1-1 0 0,0-1 1 0 0,0 0 0 0 0,0 1-1 0 0,0-1 1 0 0,0 0 0 0 0,0 0-1 0 0,0 1-8 0 0,0 4 71 0 0,-1 17 97 0 0,5-7 40 0 0,1-7-80 0 0,0 2 77 0 0,-2 6 65 0 0,-1 2-58 0 0,15 28 455 0 0,-11-32-520 0 0,-2-2-69 0 0,1 3 92 0 0,-1-2-52 0 0,-3-10-84 0 0,0 0-1 0 0,1 0 0 0 0,-1 0 0 0 0,1 0 1 0 0,-1 0-1 0 0,2 1-33 0 0,3 3 87 0 0,2 1 34 0 0,10 9 164 0 0,-11-11-173 0 0,-1-1 0 0 0,0 1 1 0 0,0 0-1 0 0,-1 0 0 0 0,0 1 0 0 0,3 3-112 0 0,-4 1 148 0 0,-4-10-133 0 0,1 1 0 0 0,-1-1 0 0 0,1 0 0 0 0,-1 0 0 0 0,1 0 0 0 0,-1 0 0 0 0,1 0 0 0 0,-1 0 0 0 0,1 0 0 0 0,0 0 0 0 0,0 0 0 0 0,0 0 0 0 0,-1-1 0 0 0,1 1 0 0 0,0 0 0 0 0,0 0 0 0 0,0-1 0 0 0,1 1-15 0 0,12 6 194 0 0,-2-1-49 0 0,-7-3-86 0 0,0-2 2 0 0,-1 0 0 0 0,0 0-1 0 0,1 0 1 0 0,-1-1-1 0 0,0 1 1 0 0,1-1 0 0 0,-1 0-1 0 0,0 0 1 0 0,4-1-61 0 0,9 0 232 0 0,-14 1-176 0 0,0 0 1 0 0,1 0 0 0 0,-1 0-1 0 0,1-1 1 0 0,-1 1 0 0 0,0-1 0 0 0,1 0-1 0 0,-1 0-56 0 0,-1 0 29 0 0,0 0-1 0 0,0 0 1 0 0,0 0 0 0 0,0-1-1 0 0,0 1 1 0 0,-1-1 0 0 0,1 1-1 0 0,0-1-28 0 0,1-1 50 0 0,0 1 1 0 0,0 0-1 0 0,0-1 0 0 0,1 1 0 0 0,-1 0 1 0 0,2 0-51 0 0,-2 0 48 0 0,1 1 0 0 0,-1-1 0 0 0,0-1 0 0 0,0 1 0 0 0,0 0 0 0 0,1-2-48 0 0,9-8 151 0 0,2-2-34 0 0,-12 11-91 0 0,0 1 0 0 0,-1-1 0 0 0,1 0 0 0 0,-1 0 0 0 0,2-4-26 0 0,5-16 124 0 0,-2 3-74 0 0,-2 3-46 0 0,-4 14-5 0 0,0 1 1 0 0,0 0 0 0 0,0 0 0 0 0,0 0 0 0 0,0 0 0 0 0,1 0 0 0 0,-1 1 0 0 0,1-1 0 0 0,-1 0 0 0 0,2 0 0 0 0,8-12 16 0 0,-8 0 22 0 0,-3-31-27 0 0,0 43-11 0 0,0 0 0 0 0,0 0 0 0 0,0 0 0 0 0,1 0 0 0 0,-1 0 0 0 0,1 0 0 0 0,-1 1 0 0 0,1-1 0 0 0,0 0 0 0 0,-1 0 0 0 0,1 0 0 0 0,0 1 0 0 0,1-2 0 0 0,-1 1 0 0 0,0 1 0 0 0,0-1 0 0 0,0 1 0 0 0,-1 0 0 0 0,1-1 0 0 0,0 0 0 0 0,-1 1 0 0 0,1-1 0 0 0,-1 1 0 0 0,0-1 0 0 0,0 0 0 0 0,1 1 0 0 0,-1-2-1 0 0,0-9-3 0 0,0-21-71 0 0,0 5 54 0 0,0 27-16 0 0,0-4-39 0 0,0 5-30 0 0,0 0 2 0 0,0 0 6 0 0,0 0 21 0 0,0 0-14 0 0,0 0 47 0 0,0 0 111 0 0,0 3 14 0 0,0 1-52 0 0,-1-2-24 0 0,1 0 0 0 0,0 1 0 0 0,0-1 0 0 0,0 0 0 0 0,1 1 0 0 0,-1-1 0 0 0,0 0 0 0 0,1 1 0 0 0,0 1-5 0 0,4 4 0 0 0,6 18 10 0 0,2-2 29 0 0,-9-17-35 0 0,0 0-1 0 0,-1 0 1 0 0,1 0 0 0 0,0 4-4 0 0,9 13 0 0 0,0-3 0 0 0,23 50 7 0 0,-17-33-62 0 0,-11-21 9 0 0,-5-10-15 0 0,1 0-14 0 0,1-6-7 0 0,4 0-65 0 0,-5-1 95 0 0,2 4 51 0 0,-4-2-56 0 0,-1-1-66 0 0,0 1-45 0 0,1-1-74 0 0,-1 1-87 0 0,0-1-99 0 0,1 0-113 0 0,-1-1 225 0 0,0 1-33 0 0,0-1-35 0 0,0 0-36 0 0,0 0-38 0 0,0 0-39 0 0,1 0-1365 0 0,-1 0-1052 0 0</inkml:trace>
  <inkml:trace contextRef="#ctx0" brushRef="#br0" timeOffset="1084.9">1625 16 7512 0 0,'-2'0'58'0'0,"-4"0"-69"0"0,4 0 71 0 0,-1 0 99 0 0,2 0-28 0 0,-1 0 41 0 0,2-2 7 0 0,0-9-87 0 0,0 9-2 0 0,0 2 104 0 0,0 0 163 0 0,0 0 10 0 0,2 1-200 0 0,0 1-45 0 0,0 0 18 0 0,-1-1-103 0 0,2 2-16 0 0,-1-1 14 0 0,-1 0 40 0 0,2 0 62 0 0,-3 1 25 0 0,0 1-87 0 0,0 4 5 0 0,0-5-31 0 0,0 1 34 0 0,0 3 120 0 0,0-3-54 0 0,0 0 37 0 0,1 6-19 0 0,9 21 278 0 0,-2-11-221 0 0,-3-6-124 0 0,0-2-87 0 0,-4-9 4 0 0,0 0-1 0 0,-1 1 1 0 0,1-1-1 0 0,-1 0 1 0 0,1 1 0 0 0,-1-1-1 0 0,0 1 1 0 0,0-1-17 0 0,1 17 70 0 0,10 12 74 0 0,-6-1 15 0 0,5 1 1 0 0,-4-1 12 0 0,-5-27-150 0 0,2 8 92 0 0,0 1-1 0 0,-1 0 0 0 0,0 0 1 0 0,0 8-114 0 0,-2-14 63 0 0,1 0 1 0 0,-1-1-1 0 0,1 1 1 0 0,1 0-1 0 0,-1-1 1 0 0,2 4-64 0 0,2 6 107 0 0,0 16 25 0 0,-1-18-90 0 0,4 22 56 0 0,-7-5 16 0 0,0-27-96 0 0,-1 0-1 0 0,1 0 1 0 0,-1 0-1 0 0,1-1 0 0 0,0 1 1 0 0,0 0-1 0 0,2 1-17 0 0,12 26 192 0 0,-9-18-94 0 0,-5-11-16 0 0,1 8 21 0 0,-2-6-30 0 0,1 0 49 0 0,0-1 91 0 0,-1 1 102 0 0,0-3-111 0 0,1 0 33 0 0,-1-1 37 0 0,0 0 40 0 0,10-13-282 0 0,-5 0 32 0 0,2 9-44 0 0,-7 3-17 0 0,1 1-1 0 0,-1 0 0 0 0,1 0 1 0 0,-1-1-1 0 0,0 1 1 0 0,1 0-1 0 0,-1 0 0 0 0,1-1 1 0 0,-1 1-1 0 0,0-1 0 0 0,1 1 1 0 0,-1 0-1 0 0,0-1 1 0 0,0 1-1 0 0,1-1 0 0 0,-1 1 1 0 0,0-1-1 0 0,0 1 1 0 0,0 0-1 0 0,1-1 0 0 0,-1 1 1 0 0,0-1-1 0 0,0 1 0 0 0,0-1 1 0 0,0 1-1 0 0,0-1 1 0 0,0 1-1 0 0,0-1 0 0 0,0 1 1 0 0,0-1-1 0 0,0 1 1 0 0,0-1-4 0 0,-1-4 3 0 0,1 0-1 0 0,0 1 0 0 0,0-1 0 0 0,1 1 1 0 0,-1-1-1 0 0,1 0 0 0 0,0 1 0 0 0,0-1 1 0 0,1 1-1 0 0,-1 0 0 0 0,1-1 0 0 0,0 1 0 0 0,1 0-1 0 0,9-31 0 0 0,-9 25 0 0 0,13-37 0 0 0,-15 43 0 0 0,1 0 0 0 0,-1 1 0 0 0,1-1 0 0 0,-1 1 0 0 0,1-1 0 0 0,0 1 0 0 0,0 0 0 0 0,1 0 0 0 0,-1 0 0 0 0,1 0 0 0 0,0 0 0 0 0,2-2 0 0 0,0 0 0 0 0,-2 2 0 0 0,-1 0 0 0 0,0 1-1 0 0,0-1 1 0 0,0 0-1 0 0,-1 0 1 0 0,2-2 0 0 0,-3 3-3 0 0,0 1 0 0 0,1 0 0 0 0,0-1 0 0 0,-1 1 0 0 0,1 0 0 0 0,0-1 0 0 0,-1 1 0 0 0,1 0 0 0 0,0 0 0 0 0,0 0 0 0 0,0-1 0 0 0,0 1 1 0 0,0 0-1 0 0,1 0 0 0 0,-1 1 0 0 0,0-1 0 0 0,0 0 0 0 0,1 0 0 0 0,-1 1 0 0 0,0-1 0 0 0,1 0 0 0 0,-1 1 0 0 0,1 0 0 0 0,-1-1 0 0 0,0 1 0 0 0,1 0 0 0 0,-1-1 0 0 0,1 1 0 0 0,0 0 3 0 0,0 0-6 0 0,-1 0-1 0 0,1-1 0 0 0,0 1 0 0 0,0 0 1 0 0,-1-1-1 0 0,1 0 0 0 0,0 1 0 0 0,-1-1 0 0 0,1 0 1 0 0,-1 0-1 0 0,2-1 7 0 0,-2 2-3 0 0,-1-1 1 0 0,1 0-1 0 0,0 1 1 0 0,0-1 0 0 0,0 0-1 0 0,0 1 1 0 0,0-1-1 0 0,0 1 1 0 0,0 0-1 0 0,0-1 1 0 0,0 1-1 0 0,1 0 1 0 0,-1 0 0 0 0,0 0-1 0 0,0 0 1 0 0,0 0-1 0 0,0 0 1 0 0,0 0-1 0 0,0 0 1 0 0,0 0-1 0 0,1 0 1 0 0,-1 0 0 0 0,0 1-1 0 0,0-1 3 0 0,62 32-11 0 0,-31-6 11 0 0,-27-24 0 0 0,-5-1 0 0 0,1-1 0 0 0,0 0 0 0 0,-1 0 0 0 0,1 1 0 0 0,-1-1 0 0 0,1 0 0 0 0,0 1 0 0 0,-1-1 0 0 0,1 1 0 0 0,-1-1 0 0 0,1 1 0 0 0,-1-1 0 0 0,1 1 0 0 0,-1-1 0 0 0,1 1 0 0 0,-1-1 0 0 0,0 1 0 0 0,1 0 0 0 0,-1-1 0 0 0,0 1 0 0 0,0-1 0 0 0,1 1 0 0 0,1 4 0 0 0,40 74 0 0 0,-40-75 0 0 0,-1 2 0 0 0,-1 16 0 0 0,0 25 12 0 0,0-45-3 0 0,0 0-1 0 0,-1 0 0 0 0,1 0 0 0 0,0 0 0 0 0,-1 0 0 0 0,1 0 0 0 0,-1-1 0 0 0,0 1 0 0 0,0 0 0 0 0,0 0 0 0 0,1-1 0 0 0,-1 1 0 0 0,-1 0 0 0 0,1-1 0 0 0,0 1 0 0 0,0-1 0 0 0,-1 1 0 0 0,1-1 1 0 0,-1 0-1 0 0,1 0 0 0 0,-1 1-8 0 0,-5 2 47 0 0,0 0 1 0 0,0 0-1 0 0,0 0 0 0 0,-6 1-47 0 0,-5 3 101 0 0,-2 4-33 0 0,-5 2-56 0 0,-20-2-4 0 0,11-3 38 0 0,19-3-33 0 0,12-5-7 0 0,0 1-1 0 0,-1-1 1 0 0,1 0 0 0 0,-1-1-1 0 0,1 1 1 0 0,-1 0 0 0 0,1-1-1 0 0,-1 0 1 0 0,0 0-6 0 0,-11 0 8 0 0,7 0-1 0 0,1 0-1 0 0,-1 0 1 0 0,0 0 0 0 0,0 1-1 0 0,-1 1-6 0 0,-3 3-33 0 0,-8 2-66 0 0,2-8-57 0 0,16 0 174 0 0,-4-1-54 0 0,2 1-30 0 0,1 0-34 0 0,0-1-37 0 0,-1 1-38 0 0,1 0-42 0 0,-1 1-41 0 0,1-1-46 0 0,-1 0-47 0 0,0 0-49 0 0,1 1-50 0 0,-1-1-54 0 0,1 1-55 0 0,-1-1-57 0 0,0 1-59 0 0,-4 0-1356 0 0,-2 0-1154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2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102 232 7024 0 0,'0'0'157'0'0,"0"0"23"0"0,0 0 12 0 0,2-2-27 0 0,10-8-131 0 0,-10 10-32 0 0,0-1-1 0 0,0 1 1 0 0,0-1 0 0 0,1 1 0 0 0,-1 0 0 0 0,0 0 0 0 0,0-1-1 0 0,0 2 1 0 0,2-1-2 0 0,0 0 42 0 0,-3 0 54 0 0,0-2 107 0 0,-1 1-186 0 0,0 1 0 0 0,0-1 0 0 0,0 1 0 0 0,0-1 0 0 0,0 1 0 0 0,0 0 0 0 0,0-1 0 0 0,0 1 0 0 0,0-1 0 0 0,1 1 0 0 0,-1-1 0 0 0,0 1 0 0 0,0 0 0 0 0,0-1 0 0 0,0 1 0 0 0,1 0 0 0 0,-1-1 0 0 0,0 1 0 0 0,1-1 0 0 0,-1 1 0 0 0,0 0 0 0 0,1 0 0 0 0,-1-1 0 0 0,0 1 0 0 0,1 0 0 0 0,-1 0 0 0 0,0-1 0 0 0,1 1 0 0 0,-1 0 1 0 0,1 0-18 0 0,14-2 505 0 0,-11 3-390 0 0,-3-1-111 0 0,-1 0 0 0 0,0 0 0 0 0,0 0 0 0 0,0 0-1 0 0,0 0 1 0 0,0 0 0 0 0,0 0 0 0 0,0 0 0 0 0,0 0 0 0 0,0 0 0 0 0,0 0 0 0 0,0 0 0 0 0,0 0 0 0 0,1 0 0 0 0,-1 0 0 0 0,0 0 0 0 0,0 0 0 0 0,0 0 0 0 0,0 0 0 0 0,0 0 0 0 0,0 0 0 0 0,0 0 0 0 0,0 0 0 0 0,0-1 0 0 0,0 1-1 0 0,0 0 1 0 0,0 0 0 0 0,1 0 0 0 0,-1 0 0 0 0,0 0 0 0 0,0 0 0 0 0,0 0 0 0 0,0 0 0 0 0,0 0 0 0 0,0 0 0 0 0,0 0 0 0 0,0 0 0 0 0,0 0 0 0 0,0 0 0 0 0,0-1 0 0 0,0 1 0 0 0,0 0 0 0 0,0 0 0 0 0,0 0 0 0 0,0 0 0 0 0,0 0 0 0 0,0 0-1 0 0,0 0 1 0 0,0 0 0 0 0,0 0 0 0 0,0 0 0 0 0,0 0 0 0 0,0-1 0 0 0,0 1 0 0 0,0 0 0 0 0,0 0 0 0 0,0 0-4 0 0,0 0 7 0 0,0-1 1 0 0,0 1-1 0 0,0-1 0 0 0,0 1 1 0 0,0 0-1 0 0,0-1 0 0 0,0 1 1 0 0,0-1-1 0 0,0 1 1 0 0,0-1-1 0 0,1 1 0 0 0,-1 0 1 0 0,0-1-1 0 0,0 1 0 0 0,0-1 1 0 0,1 1-1 0 0,-1 0 0 0 0,0-1 1 0 0,0 1-1 0 0,1 0 0 0 0,-1-1 1 0 0,0 1-1 0 0,1 0 0 0 0,-1 0 1 0 0,0-1-1 0 0,1 1 0 0 0,-1 0 1 0 0,1 0-1 0 0,-1 0 0 0 0,1-1-7 0 0,14 0 205 0 0,-11 1-155 0 0,1-2 80 0 0,19-13 112 0 0,-19 6-121 0 0,1 4-33 0 0,-5 5-83 0 0,-1 0 1 0 0,0 0-1 0 0,1 0 0 0 0,-1-1 1 0 0,0 1-1 0 0,1 0 1 0 0,-1 0-1 0 0,0 0 0 0 0,0-1 1 0 0,1 1-1 0 0,-1 0 0 0 0,0-1 1 0 0,1 1-1 0 0,-1 0 1 0 0,0-1-1 0 0,0 1 0 0 0,0 0 1 0 0,0-1-1 0 0,1 1 0 0 0,-1 0 1 0 0,0-1-1 0 0,0 1 1 0 0,0 0-1 0 0,0-1 0 0 0,0 1 1 0 0,0-1-1 0 0,0 1 1 0 0,0 0-1 0 0,0-1 0 0 0,0 1 1 0 0,0-1-6 0 0,2-4 128 0 0,0 4-113 0 0,-1 0-1 0 0,0 0 1 0 0,0-1 0 0 0,0 1 0 0 0,0 0 0 0 0,0-1 0 0 0,-1 1-1 0 0,1-1 1 0 0,0 1 0 0 0,-1-1 0 0 0,1 1 0 0 0,-1-1 0 0 0,1 0-1 0 0,-1 1 1 0 0,0-2-15 0 0,3-1 90 0 0,6-6-2 0 0,-5 4-2 0 0,-5-3-82 0 0,1 7 10 0 0,0-19 105 0 0,-1 9-67 0 0,1 12-51 0 0,0 0 0 0 0,0-1 0 0 0,0 1 0 0 0,0 0 0 0 0,0-1-1 0 0,0 1 1 0 0,0-1 0 0 0,0 1 0 0 0,-1 0 0 0 0,1-1 0 0 0,0 1 0 0 0,0 0 0 0 0,0-1-1 0 0,-1 1 1 0 0,1 0 0 0 0,0 0 0 0 0,0-1 0 0 0,-1 1 0 0 0,1 0 0 0 0,0 0 0 0 0,0-1 0 0 0,-1 1-1 0 0,1 0 1 0 0,-1 0-1 0 0,-5-6 37 0 0,5 2-32 0 0,1-1 14 0 0,-4 0 85 0 0,-1 0-96 0 0,-14-14 69 0 0,13 16-25 0 0,-3 3-48 0 0,7 1 4 0 0,-17-1 43 0 0,9 0-36 0 0,-4 2 33 0 0,6 2-38 0 0,7-3-5 0 0,0 0-1 0 0,0 0 1 0 0,-1 0-1 0 0,1-1 0 0 0,0 1 1 0 0,-1 0-1 0 0,1-1 0 0 0,-1 1 1 0 0,1-1-1 0 0,-1 0 1 0 0,1 1-1 0 0,-1-1 0 0 0,1 0 1 0 0,-1 0-5 0 0,0 0 1 0 0,1 0 0 0 0,-1 0 0 0 0,1 0 0 0 0,0 0 1 0 0,-1 0-1 0 0,1 0 0 0 0,-1 1 0 0 0,1-1 0 0 0,-1 1 1 0 0,1-1-1 0 0,-1 1-1 0 0,-14 14 18 0 0,-8 10 27 0 0,18-19-45 0 0,-6 6 32 0 0,4 1 34 0 0,5-1-27 0 0,3-10-31 0 0,-1 1-1 0 0,1-1 0 0 0,-1 0 1 0 0,0 0-1 0 0,1 0 0 0 0,-1 0 1 0 0,0 0-1 0 0,0 0 0 0 0,0 0 0 0 0,0-1 1 0 0,-1 1-1 0 0,1 0 0 0 0,0 0 1 0 0,-1-1-8 0 0,-1 2 8 0 0,1 0 1 0 0,0 0-1 0 0,-1 1 0 0 0,1-1 1 0 0,1 0-1 0 0,-1 1 1 0 0,0-1-1 0 0,0 2-8 0 0,0 2-3 0 0,0 0 0 0 0,0-1 0 0 0,1 1 0 0 0,0 0 0 0 0,0 0 0 0 0,0 6 3 0 0,1-11-4 0 0,0 1 0 0 0,0-1 0 0 0,0 1 0 0 0,-1-1 0 0 0,1 1-1 0 0,-1-1 1 0 0,1 1 0 0 0,-1-1 0 0 0,0 0 0 0 0,0 1 0 0 0,0-1 0 0 0,0 1 4 0 0,-1-1-2 0 0,1 0 0 0 0,1 0 0 0 0,-1 0 0 0 0,0 0 0 0 0,0 0 0 0 0,1 0 0 0 0,-1 0 0 0 0,1 0 0 0 0,0 1 0 0 0,0-1 0 0 0,0 0 0 0 0,0 1 2 0 0,0 19 22 0 0,0 28 108 0 0,0-47-113 0 0,0 0 0 0 0,1 0 0 0 0,0 0 1 0 0,-1 0-1 0 0,1 0 0 0 0,0-1 0 0 0,1 1 1 0 0,-1 0-1 0 0,0 0 0 0 0,2 1-17 0 0,2 6 52 0 0,-2-6-27 0 0,0 0 1 0 0,-1-1-1 0 0,1 1 1 0 0,0-1-1 0 0,0 1 1 0 0,3 1-26 0 0,11 7 53 0 0,-16-12-53 0 0,0 1 0 0 0,1 0 0 0 0,-1-1-1 0 0,1 1 1 0 0,-1-1 0 0 0,1 1-1 0 0,-1-1 1 0 0,1 0 0 0 0,-1 0 0 0 0,1 0 0 0 0,-1 1 4 0 0,1-1 1 0 0,0 0-1 0 0,-1 0 1 0 0,1 0-1 0 0,0 1 0 0 0,-1-1 1 0 0,1 1-1 0 0,-1 0 1 0 0,1-1-1 0 0,-1 1 1 0 0,1 0-1 0 0,-1 0 1 0 0,0 0-5 0 0,1 0 0 0 0,-1-1 0 0 0,1 1 0 0 0,-1 0 0 0 0,1 0 1 0 0,-1-1-1 0 0,1 1 0 0 0,-1-1 0 0 0,1 1 0 0 0,-1-1 0 0 0,1 0 0 0 0,0 1 0 0 0,-1-1 1 0 0,1 0-1 0 0,58 0-80 0 0,-52 0 36 0 0,0-2 43 0 0,16-3 90 0 0,-11 2-95 0 0,-7 1-39 0 0,1 1-39 0 0,2 0-103 0 0,0 0-102 0 0,-3 1-115 0 0,0 0-116 0 0,-2 0 69 0 0,1 0-44 0 0,3-2-590 0 0,4-2-452 0 0,5-4-884 0 0,-17 8 2373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2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205 433 6648 0 0,'0'0'149'0'0,"-3"2"23"0"0,-6 8 12 0 0,2-6-83 0 0,2-4-37 0 0,0 1-38 0 0,-6 5 19 0 0,0-1 79 0 0,-6 5 208 0 0,-10 8 340 0 0,16-9-415 0 0,-1 1-59 0 0,0 2-98 0 0,9-9-62 0 0,1 0 1 0 0,-1 1 0 0 0,1 0 0 0 0,0-1-1 0 0,0 1 1 0 0,0 0 0 0 0,0 0-1 0 0,1 1-38 0 0,-4 7 65 0 0,0-3-38 0 0,-1 1 4 0 0,1-1 0 0 0,0 1 1 0 0,0 1-1 0 0,-1 5-31 0 0,-8 17 42 0 0,13-29-36 0 0,0 0-1 0 0,0 0 1 0 0,1 0 0 0 0,-1 0 0 0 0,1 0-1 0 0,0 0 1 0 0,0 0 0 0 0,0 0 0 0 0,1 3-6 0 0,0 8 22 0 0,-1 11 42 0 0,2-21-21 0 0,1-1-41 0 0,1-1 0 0 0,-1 0 0 0 0,1 0-1 0 0,0 0 1 0 0,0 0 0 0 0,0 0 0 0 0,3 1-2 0 0,-5-4 0 0 0,-1 1 0 0 0,1-1 0 0 0,0 1 0 0 0,0-1-1 0 0,0 0 1 0 0,-1 0 0 0 0,1 0 0 0 0,0 0 0 0 0,0 0 0 0 0,-1 0 0 0 0,2-1 0 0 0,12 0-1 0 0,-13 2 3 0 0,1-1 1 0 0,-1 0 0 0 0,0 1-1 0 0,1-1 1 0 0,-1 1 0 0 0,1 0 0 0 0,-1 0-1 0 0,0 0 1 0 0,0 0 0 0 0,1 0-3 0 0,-2 0 2 0 0,0 0 0 0 0,1-1 0 0 0,-1 1 0 0 0,1-1 0 0 0,-1 1 0 0 0,0-1 0 0 0,1 1 0 0 0,-1-1 0 0 0,1 0 0 0 0,-1 1 0 0 0,1-1 0 0 0,0 0 0 0 0,-1 0 0 0 0,1 0 1 0 0,-1 0-1 0 0,1-1 0 0 0,-1 1 0 0 0,2-1-2 0 0,11-4 0 0 0,-11 4 0 0 0,0 0 0 0 0,0 0 0 0 0,0 0 0 0 0,0 0 0 0 0,1 1 0 0 0,-1-1 0 0 0,0 1 0 0 0,1-1 0 0 0,8 2-17 0 0,5-2-108 0 0,-14 1 87 0 0,-1-1-1 0 0,1 1 1 0 0,0-1 0 0 0,0 0-1 0 0,-1 0 1 0 0,1 0-1 0 0,-1 0 1 0 0,1 0-1 0 0,-1-1 1 0 0,1 1-1 0 0,-1-1 1 0 0,1 0 38 0 0,1 0-109 0 0,6-3-1 0 0,-6 3-2 0 0,0 1-100 0 0,-1 0 52 0 0,-1 0-45 0 0,2 0-127 0 0,-1 0-92 0 0,2 0-104 0 0,-1-1-116 0 0,6-2-443 0 0,7-4-611 0 0</inkml:trace>
  <inkml:trace contextRef="#ctx0" brushRef="#br0" timeOffset="369.97">190 0 5528 0 0,'0'0'124'0'0,"0"0"17"0"0,0 0 11 0 0,0 0 33 0 0,0 0 114 0 0,0 0 48 0 0,0 0 6 0 0,0 0 3 0 0,0 0-11 0 0,0 0-7 0 0,3 0-2 0 0,-3 0-316 0 0,1 0 0 0 0,-1 0 1 0 0,1 0-1 0 0,-1 1 0 0 0,1-1 0 0 0,-1 0 1 0 0,1 0-1 0 0,-1 0 0 0 0,1 0 1 0 0,-1 1-1 0 0,1-1 0 0 0,-1 0 0 0 0,1 1 1 0 0,-1-1-1 0 0,1 0 0 0 0,-1 1 1 0 0,1-1-1 0 0,-1 1-20 0 0,7 9 303 0 0,1 2-51 0 0,-6-10-41 0 0,-1 1-77 0 0,0-1-50 0 0,-1 2-46 0 0,0-1-13 0 0,1-1 32 0 0,8 10 92 0 0,-5-7-28 0 0,-4 2-78 0 0,1-2-11 0 0,3 3 15 0 0,2 1 67 0 0,-5-4-14 0 0,0 2 41 0 0,1 3 98 0 0,3 2 44 0 0,1-1-8 0 0,-5-1-51 0 0,2 9-46 0 0,7 4-67 0 0,-7-19-95 0 0,-1 1 0 0 0,0-1 1 0 0,0 1-1 0 0,0 0 0 0 0,-1-1 1 0 0,1 2-17 0 0,3 33 98 0 0,4-6 12 0 0,-4 6 2 0 0,0-18-43 0 0,-3-11-26 0 0,0-1-1 0 0,-1 1 0 0 0,0 0 0 0 0,0 2-42 0 0,1 13 140 0 0,3 3 16 0 0,1 0 16 0 0,-4-3-6 0 0,0 4-2 0 0,2 1 44 0 0,0-12 54 0 0,-2 0 0 0 0,0 14-262 0 0,-2-29 34 0 0,0 0 1 0 0,0 0 0 0 0,1 1 0 0 0,-1-1 0 0 0,1 0 0 0 0,0 0-1 0 0,1 2-34 0 0,5 11 230 0 0,-3-2-8 0 0,-5 5-27 0 0,0-11-101 0 0,1-5-199 0 0,0-1 46 0 0,0 1 42 0 0,0-1 36 0 0,0 1 44 0 0,0 0 36 0 0,-1 5 323 0 0,1-3-128 0 0,0-1-131 0 0,0-2-66 0 0,0 1-47 0 0,0-1-54 0 0,0 1-47 0 0,0-1-56 0 0,0 0-62 0 0,0 0-23 0 0,0 0-53 0 0,0-1-55 0 0,0 1-61 0 0,0 0-63 0 0,1-1-68 0 0,-1 1-71 0 0,0-1-77 0 0,0-1-1479 0 0,0 0-1208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39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245 405 5840 0 0,'0'0'132'0'0,"0"0"17"0"0,0 0 11 0 0,-1 0-50 0 0,-1 0-7 0 0,1 0-52 0 0,0 0 0 0 0,-1-1 0 0 0,1 1 0 0 0,0 0 0 0 0,-1-1 0 0 0,1 1 0 0 0,0-1 0 0 0,0 1 0 0 0,-1-1 0 0 0,1 1 0 0 0,-1-2-51 0 0,-6-4 339 0 0,7 4-89 0 0,-1 2-58 0 0,1-1-48 0 0,-1 0-43 0 0,0 1-22 0 0,0 0-35 0 0,-2 1 14 0 0,2-1-10 0 0,1 0 46 0 0,-3 0 48 0 0,0 0 49 0 0,-12 0 571 0 0,10 0-463 0 0,-1 0-76 0 0,4 0-156 0 0,0 0-37 0 0,2 0-8 0 0,1 0-1 0 0,-1 0 0 0 0,1 0 1 0 0,-1 0-1 0 0,0 0 0 0 0,1 0 0 0 0,-1 1 1 0 0,0-1-1 0 0,1 0 0 0 0,-1 0 1 0 0,1 0-1 0 0,-1 1 0 0 0,1-1 0 0 0,-1 0 1 0 0,0 1-1 0 0,1-1 0 0 0,-1 0 1 0 0,1 1-1 0 0,-1-1 0 0 0,1 0 0 0 0,0 1 1 0 0,-1-1-1 0 0,1 1 0 0 0,-1-1 1 0 0,1 1-1 0 0,0 0-21 0 0,-1-1 20 0 0,1 1 0 0 0,0-1 1 0 0,-1 1-1 0 0,1-1 0 0 0,-1 1 1 0 0,1-1-1 0 0,-1 0 0 0 0,1 1 1 0 0,-1-1-1 0 0,1 1 0 0 0,-1-1 0 0 0,1 0 1 0 0,-1 1-1 0 0,1-1 0 0 0,-1 0 1 0 0,1 0-1 0 0,-1 0 0 0 0,0 1 1 0 0,1-1-1 0 0,-1 0 0 0 0,0 0 0 0 0,1 0 1 0 0,-1 0-1 0 0,1 0 0 0 0,-1 0 1 0 0,0 0-21 0 0,0 0 28 0 0,0 0 1 0 0,-1 0 0 0 0,1 0 0 0 0,0 0 0 0 0,-1 1-1 0 0,1-1 1 0 0,0 1 0 0 0,0-1 0 0 0,-1 1 0 0 0,1-1-1 0 0,0 1 1 0 0,0-1-29 0 0,-11 11 256 0 0,-3 0-65 0 0,10-9-155 0 0,-1 2 32 0 0,2 3-37 0 0,2-3-25 0 0,-22 25 71 0 0,-5 29-23 0 0,28-55-54 0 0,0 0 0 0 0,1 0 0 0 0,-1 0 0 0 0,1 1 0 0 0,0-1 0 0 0,0 0 0 0 0,0 1 0 0 0,0-1 0 0 0,0 1 0 0 0,1 4 12 0 0,-4-4 36 0 0,2-3-44 0 0,1 0-4 0 0,-1-1 1 0 0,0 1 0 0 0,0 0-1 0 0,1-1 1 0 0,-1 1 0 0 0,0 0-1 0 0,1 0 1 0 0,-1 0 0 0 0,1-1-1 0 0,-1 1 1 0 0,1 0 0 0 0,-1 0-1 0 0,1 0 1 0 0,0 0 0 0 0,-1 0-1 0 0,1 0 1 0 0,0 0 0 0 0,0 0-1 0 0,0 0 1 0 0,0 0 0 0 0,0 0-1 0 0,0 0 1 0 0,0 0 0 0 0,0-1-1 0 0,0 1 1 0 0,0 0 0 0 0,0 0-1 0 0,1 1 0 0 0,8 12 55 0 0,-4-2 4 0 0,5-7-31 0 0,-5 5 36 0 0,4-5-31 0 0,-5 1 17 0 0,-4-6-47 0 0,1 0 0 0 0,-1 1 1 0 0,0-1-1 0 0,0 1 1 0 0,1-1-1 0 0,-1 0 0 0 0,0 1 1 0 0,1-1-1 0 0,-1 0 0 0 0,0 1 1 0 0,1-1-1 0 0,-1 0 0 0 0,0 0 1 0 0,1 1-1 0 0,-1-1 0 0 0,0 0 1 0 0,1 0-1 0 0,-1 0 1 0 0,1 1-1 0 0,-1-1 0 0 0,1 0 1 0 0,-1 0-1 0 0,1 0 0 0 0,-1 0 1 0 0,0 0-1 0 0,1 0 0 0 0,-1 0 1 0 0,1 0-1 0 0,-1 0 1 0 0,1 0-1 0 0,-1 0 0 0 0,1 0-3 0 0,10 0 23 0 0,0 0 40 0 0,39 0 389 0 0,-36-4-372 0 0,1-7 108 0 0,-1-1-47 0 0,-4 8-94 0 0,-8 4-44 0 0,-1-1-1 0 0,0 1 0 0 0,0 0 0 0 0,0-1 0 0 0,0 1 0 0 0,0-1 0 0 0,-1 1 0 0 0,1-1 0 0 0,0 0 0 0 0,0 1 1 0 0,0-1-1 0 0,0 0 0 0 0,-1 0 0 0 0,1 1 0 0 0,0-1 0 0 0,-1 0 0 0 0,1 0 0 0 0,0-1-2 0 0,4-10 59 0 0,4 7-32 0 0,4-17 34 0 0,-11 18-62 0 0,-2 3 1 0 0,3-4 14 0 0,0-1 1 0 0,-1 1-1 0 0,0-1 0 0 0,0 1 0 0 0,1-6-14 0 0,-1-8 1 0 0,-2-9 1 0 0,0-30 96 0 0,2 60-162 0 0,-1-1 62 0 0,0 0 1 0 0,0 0 0 0 0,0 1 0 0 0,0-1-1 0 0,0 0 1 0 0,0 0 0 0 0,0 1-1 0 0,-1-1 1 0 0,1 0 0 0 0,0 1 0 0 0,-1-1-1 0 0,1 1 1 0 0,-1-1 0 0 0,0 1 0 0 0,1-1-1 0 0,-1 1 1 0 0,0-1 0 0 0,0 2 1 0 0,0-2-4 0 0,0 1 0 0 0,0-1-1 0 0,1 1 1 0 0,-1 0 0 0 0,0-1 0 0 0,1 1 0 0 0,0-1 0 0 0,-1 1-1 0 0,1-1 1 0 0,0 1 0 0 0,-1-1 0 0 0,1 1 0 0 0,0-1 4 0 0,5 11-31 0 0,-4-2-17 0 0,-2 31 32 0 0,-1-40 16 0 0,1 1 0 0 0,1-1 0 0 0,-1 1 0 0 0,0-1 0 0 0,0 1 0 0 0,1-1 0 0 0,-1 1 0 0 0,0-1 0 0 0,1 1 0 0 0,0-1 0 0 0,-1 1 0 0 0,1-1 0 0 0,0 0 0 0 0,0 1 0 0 0,0 0 0 0 0,4 5 0 0 0,0 3-9 0 0,-4-8 4 0 0,1 1-1 0 0,-1 0 1 0 0,1-1-1 0 0,-1 1 0 0 0,0 0 1 0 0,0 0-1 0 0,0 0 1 0 0,-1 0-1 0 0,1 0 1 0 0,-1 2 5 0 0,3 10 0 0 0,11 11 0 0 0,-12-24 28 0 0,0-2 62 0 0,-1-1-57 0 0,1 3-97 0 0,-1 0-29 0 0,1 0-50 0 0,0 3-59 0 0,1 0-66 0 0,-3-4 64 0 0,1 1-33 0 0,1 1-329 0 0,0-1 74 0 0,0-1-45 0 0,0 2-636 0 0,0-1-500 0 0,-1-2-946 0 0</inkml:trace>
  <inkml:trace contextRef="#ctx0" brushRef="#br0" timeOffset="407.19">490 1 5064 0 0,'0'0'108'0'0,"0"0"17"0"0,0 0 14 0 0,0 0 33 0 0,0 0 70 0 0,0 2 29 0 0,0 8 8 0 0,0-8 3 0 0,0 1 13 0 0,0 3-177 0 0,0 1 91 0 0,0 22 694 0 0,0-22-740 0 0,0-1-37 0 0,1 4 88 0 0,5 2 27 0 0,0-1-16 0 0,-5-1-41 0 0,1 8 126 0 0,1-1-73 0 0,2 0-58 0 0,1-1-40 0 0,5 17 100 0 0,-6-6-71 0 0,0-13-48 0 0,-4-12-82 0 0,0 2 0 0 0,0-1 0 0 0,0 0-1 0 0,0 0 1 0 0,0 0 0 0 0,-1 0 0 0 0,0 1 0 0 0,1-1 0 0 0,-1 0-38 0 0,-1 11 151 0 0,1-7-54 0 0,0 0 0 0 0,0 1-1 0 0,1-1 1 0 0,0 0 0 0 0,0 1-97 0 0,3 7 157 0 0,2 5 25 0 0,-4 5-55 0 0,-2-9-73 0 0,-1-8-17 0 0,1 1 0 0 0,0-1-1 0 0,1 0 1 0 0,-1 0 0 0 0,3 5-37 0 0,1 2 57 0 0,-2-9-22 0 0,-1 0 1 0 0,1 0 0 0 0,-1 0 0 0 0,0 0 0 0 0,-1 0 0 0 0,1 1-36 0 0,-2 10 98 0 0,1 22 207 0 0,3-26-212 0 0,3 0 17 0 0,-5-12-93 0 0,-1 0 1 0 0,1 0-1 0 0,0 1 0 0 0,-1-1 1 0 0,1 0-1 0 0,-1 1 0 0 0,1-1 1 0 0,-1 0-1 0 0,0 1 0 0 0,1-1 1 0 0,-1 1-1 0 0,0-1 1 0 0,0 1-18 0 0,0 0-130 0 0,0 0 50 0 0,0 0 44 0 0,0 0 39 0 0,0 1 74 0 0,0 1 69 0 0,0 8 492 0 0,0-6-445 0 0,0-4-148 0 0,0 1-48 0 0,0-1-58 0 0,0 1-67 0 0,0-1-50 0 0,0 0-68 0 0,0 0-74 0 0,0 0-81 0 0,0 0-87 0 0,0-1-94 0 0,0 1-101 0 0,0-1-107 0 0,0-1-960 0 0,0 0-1004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38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0 289 6448 0 0,'0'0'141'0'0,"0"0"23"0"0,2 0 13 0 0,8-1-48 0 0,-5-3-86 0 0,7-2-27 0 0,0 4 17 0 0,7 1 48 0 0,-8 0 110 0 0,-1-1 99 0 0,-1-2 95 0 0,2-1 89 0 0,3 3 325 0 0,1-1-38 0 0,15-12 425 0 0,-10 5-445 0 0,-6 3-287 0 0,-3 2-113 0 0,0-1-45 0 0,10-12 219 0 0,-13 12-320 0 0,2 1-36 0 0,-2 2-48 0 0,3-6 13 0 0,-4 2 24 0 0,0 0-43 0 0,0 0-24 0 0,0 0-39 0 0,21-20-12 0 0,-28 26-29 0 0,0 1 1 0 0,0 0 0 0 0,1-1-1 0 0,-1 1 1 0 0,0 0 0 0 0,0 0-1 0 0,1-1 1 0 0,-1 1 0 0 0,0 0-1 0 0,1 0 1 0 0,-1-1 0 0 0,0 1-1 0 0,1 0 1 0 0,-1 0 0 0 0,1 0-1 0 0,-1 0 1 0 0,0 0 0 0 0,1 0-1 0 0,-1 0 1 0 0,1 0 0 0 0,-1 0-1 0 0,0 0 1 0 0,1 0 0 0 0,-1 0 0 0 0,1 0-1 0 0,-1 0 1 0 0,1 0-2 0 0,3-1 15 0 0,1-9-3 0 0,-2 9 15 0 0,0 0-4 0 0,5-14-13 0 0,2 3 0 0 0,-8 8 33 0 0,-2-6-22 0 0,-2 5 33 0 0,-10-7-1 0 0,-7-4-42 0 0,19 16-11 0 0,0 0 0 0 0,0 0 0 0 0,0 0 0 0 0,0 0 0 0 0,0 0 0 0 0,0 0 0 0 0,0 0 0 0 0,0 0 0 0 0,0 0 0 0 0,0-1 0 0 0,-1 1 0 0 0,1 0 0 0 0,0 0 0 0 0,0 0 0 0 0,0 0 0 0 0,0 0 0 0 0,0 0 0 0 0,0 0 0 0 0,0 0 0 0 0,-1 0 0 0 0,1 0 0 0 0,0 0 0 0 0,0 0 0 0 0,0 0 0 0 0,0 0 0 0 0,0 0 0 0 0,0 0 0 0 0,0 0 0 0 0,-1 0 0 0 0,1 0 0 0 0,0 1 0 0 0,0-1 0 0 0,0 0 0 0 0,0 0 0 0 0,0 0 0 0 0,0 0 0 0 0,0 0 0 0 0,0 0 0 0 0,-1 0 0 0 0,1 0 0 0 0,0 0 0 0 0,0 0 0 0 0,0 0 0 0 0,0 1 0 0 0,0-1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0,0-1 0 0 0,0 1 0 0 0,0 0 0 0 0,0 0 0 0 0,0 0 0 0 0,0 0 0 0 0,-1 0 0 0 0,1 0 0 0 0,0 0 0 0 0,0 0 0 0 0,0 0 0 0 0,0 0 0 0 0,0-1 0 0 0,0 1 0 0 0,-10-11 0 0 0,8 10 4 0 0,-2 1 2 0 0,3 0-4 0 0,0 0 0 0 0,1 0 0 0 0,-1 0 0 0 0,0 0 0 0 0,1 0 0 0 0,-1 0 0 0 0,1 0 0 0 0,-1 0 0 0 0,0 0 0 0 0,1 0 0 0 0,-1-1 0 0 0,1 1 0 0 0,-1 0 0 0 0,0-1 0 0 0,1 1 0 0 0,-1 0 0 0 0,1-1 0 0 0,-1 1 0 0 0,1 0 0 0 0,0-1 0 0 0,-1 1 0 0 0,1-1 0 0 0,-1 1 0 0 0,1-1 0 0 0,-1 0-2 0 0,1 1 0 0 0,0-1 0 0 0,-1 1 0 0 0,1-1 0 0 0,0 1 0 0 0,-1-1 1 0 0,1 1-1 0 0,-1-1 0 0 0,1 1 0 0 0,-1 0 0 0 0,1-1 0 0 0,-1 1 0 0 0,1 0 1 0 0,-1-1-1 0 0,1 1 0 0 0,-1 0 0 0 0,0 0 0 0 0,1-1 0 0 0,-1 1 1 0 0,0 0-1 0 0,1 0 0 0 0,-1 0 0 0 0,1 0 0 0 0,-1 0 0 0 0,0 0 0 0 0,1 0 1 0 0,-1 0-1 0 0,-28 0 0 0 0,27 0 0 0 0,0 0 0 0 0,1 0 0 0 0,-1 0 0 0 0,1 1 0 0 0,-1-1 0 0 0,0 1 0 0 0,1-1 0 0 0,-1 1 0 0 0,1 0 0 0 0,-1-1 0 0 0,1 1 0 0 0,0 0 0 0 0,-1 0 0 0 0,1 0 0 0 0,-1 0 0 0 0,1 0 0 0 0,-1-1 0 0 0,1 1 0 0 0,-1 0 0 0 0,1-1 0 0 0,-1 1 0 0 0,1-1 0 0 0,-1 1 0 0 0,1-1 0 0 0,-1 0 0 0 0,0 0 0 0 0,0 0 0 0 0,2 0 0 0 0,0 0 0 0 0,-1 0 0 0 0,1 0 0 0 0,-1 0 0 0 0,1 0 0 0 0,-1 0 0 0 0,1 0 0 0 0,-1 0 0 0 0,1 0 0 0 0,-1 0 0 0 0,1 0 0 0 0,0 0 0 0 0,-1 0 0 0 0,1 0 0 0 0,-1 1 0 0 0,1-1 0 0 0,-1 0 0 0 0,1 0 0 0 0,0 0 0 0 0,-1 1 0 0 0,1-1 0 0 0,0 0 0 0 0,-1 1 0 0 0,1-1 0 0 0,0 0 0 0 0,-1 1 0 0 0,1-1 0 0 0,0 0 0 0 0,0 1 0 0 0,-1-1 0 0 0,1 0 0 0 0,0 1 0 0 0,-4 5 0 0 0,4-6 0 0 0,0 0 0 0 0,0 1 0 0 0,0-1 0 0 0,0 0 0 0 0,0 0 0 0 0,0 0 0 0 0,-1 0 0 0 0,1 0 0 0 0,0 0 0 0 0,0 0 0 0 0,0 0 0 0 0,0 0 0 0 0,0 0 0 0 0,0 1 0 0 0,0-1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0,0-1 0 0 0,0 1 0 0 0,0 0 0 0 0,0 0 0 0 0,0 0 0 0 0,-1 0 0 0 0,1 0 0 0 0,0 0 0 0 0,0 0 0 0 0,0 0 0 0 0,0 0 0 0 0,0 0 0 0 0,0 0 0 0 0,0-1 0 0 0,0 1 0 0 0,0 0 0 0 0,-1 0 0 0 0,1 0 0 0 0,0 0 0 0 0,0 0 0 0 0,0 0 0 0 0,0 0 0 0 0,0 0 0 0 0,0 0 0 0 0,0 0 0 0 0,-1 0 0 0 0,1 0 0 0 0,0 0 0 0 0,0 0 0 0 0,0 0 0 0 0,0 0 0 0 0,0 0 1 0 0,0 0-1 0 0,0 0 0 0 0,-1 0 0 0 0,1 1 0 0 0,0-1 0 0 0,0 0 0 0 0,0 0 0 0 0,0 0 0 0 0,0 0 0 0 0,0 0 0 0 0,0 0 0 0 0,0 0 0 0 0,-1 0 0 0 0,-17 16 52 0 0,14-11-50 0 0,0 0-1 0 0,1 0 1 0 0,-1 1-1 0 0,1-1 1 0 0,0 1 0 0 0,0 0-2 0 0,1-1 1 0 0,-3 24-1 0 0,0-21 0 0 0,5-7 0 0 0,-1 0 0 0 0,0 0 0 0 0,0 1 0 0 0,0-1 0 0 0,1 1 0 0 0,-1-1 0 0 0,1 0 0 0 0,-1 1 0 0 0,1-1 0 0 0,0 1 0 0 0,-1-1 0 0 0,1 1 0 0 0,0-1 0 0 0,0 1 0 0 0,0 85 64 0 0,0-86-65 0 0,0 1 0 0 0,0 0 1 0 0,1-1-1 0 0,-1 1 1 0 0,0-1-1 0 0,1 1 1 0 0,-1 0-1 0 0,1-1 1 0 0,0 1-1 0 0,-1-1 1 0 0,1 0-1 0 0,0 1 1 0 0,0-1 0 0 0,0 1 2 0 0,0-1 1 0 0,0 1 0 0 0,-1-1-1 0 0,1 0 1 0 0,0 1 0 0 0,-1 0-1 0 0,1-1 1 0 0,-1 1 0 0 0,1-1-1 0 0,-1 1 1 0 0,0 0 0 0 0,0-1 0 0 0,0 1-3 0 0,0 0 24 0 0,1 0 1 0 0,-1 1 0 0 0,1-1-1 0 0,-1 0 1 0 0,1 0 0 0 0,0 0 0 0 0,-1 0-1 0 0,1 0 1 0 0,1 1-25 0 0,11 18 152 0 0,-6-11-66 0 0,-3-2 15 0 0,1-2-45 0 0,8 6-31 0 0,-4-4 6 0 0,-5-4-27 0 0,1 0 0 0 0,-1 0 0 0 0,1 0 0 0 0,0-1 0 0 0,0 1-4 0 0,10 4 68 0 0,14 16 15 0 0,-24-22-63 0 0,-1 1-6 0 0,0-1-1 0 0,0-1 0 0 0,0 1 1 0 0,0 0-1 0 0,0-1 1 0 0,0 0-1 0 0,0 0 0 0 0,0 0 1 0 0,1-1-1 0 0,-1 1 0 0 0,0-1 1 0 0,2 0-14 0 0,8 1 30 0 0,-8-1-14 0 0,0 1 0 0 0,-1-1 0 0 0,1 0 1 0 0,0 0-1 0 0,-1-1 0 0 0,1 1 1 0 0,0-1-1 0 0,4-2-16 0 0,5-3 35 0 0,0 1-57 0 0,-4 2-27 0 0,8-7-82 0 0,-12 9 62 0 0,-2 0-57 0 0,-2 0-17 0 0,0 1-62 0 0,0-1-76 0 0,0 0-88 0 0,-1 1 9 0 0,0-1-57 0 0,0 0-50 0 0,0 0-45 0 0,0-1-151 0 0,0 1-43 0 0,0-1-184 0 0,1-2-492 0 0</inkml:trace>
  <inkml:trace contextRef="#ctx0" brushRef="#br0" timeOffset="397.81">664 87 6688 0 0,'2'3'197'0'0,"5"8"-42"0"0,1 2-91 0 0,1-8-64 0 0,0 10-22 0 0,-5-8 62 0 0,-2-3 35 0 0,0 3 133 0 0,-2 1 72 0 0,3 8 325 0 0,7 2-116 0 0,-4-9-235 0 0,-1 0 45 0 0,-1 1 56 0 0,-3 0 68 0 0,-1-5-189 0 0,1 0-38 0 0,10 18 554 0 0,-9-18-564 0 0,1 0 34 0 0,6 7 268 0 0,-7-11-295 0 0,-1 1-36 0 0,0 0 66 0 0,0 1-81 0 0,-1 1-72 0 0,0-1-15 0 0,0-1 57 0 0,10 10 344 0 0,-8-10-68 0 0,-2-1-188 0 0,1-1-60 0 0,-2 1-48 0 0,1 1-37 0 0,0 4 8 0 0,0-4-11 0 0,1 0 95 0 0,0-1-22 0 0,0-1 45 0 0,2 0-116 0 0,-1 0 116 0 0,0 1 142 0 0,-2 1 265 0 0,-1 0-31 0 0,0 0-290 0 0,-1-1-153 0 0,1 0-100 0 0,1 0-37 0 0,-1 0-47 0 0,0 0-51 0 0,-2 1 269 0 0,3-2-1 0 0,0 0 6 0 0,0 0 22 0 0,0 0 10 0 0,-3 0-48 0 0,0 0-35 0 0,-1-2 9 0 0,2 0-75 0 0,0-6-25 0 0,-1 3-54 0 0,-6-4-10 0 0,5 2 2 0 0,5-1 65 0 0,-1 6-8 0 0,0-13 5 0 0,-1 11 0 0 0,1 0 0 0 0,0 0 0 0 0,-1 0 0 0 0,2 0 0 0 0,-1 0 0 0 0,0 0 0 0 0,1 0 0 0 0,0 0 0 0 0,1-3 0 0 0,2 0 0 0 0,-3 6 0 0 0,0-1 0 0 0,0 1 0 0 0,0 0 0 0 0,-1-1 0 0 0,1 1 0 0 0,0-1 0 0 0,-1 1 0 0 0,1 0 0 0 0,-1-1 0 0 0,0 1 0 0 0,1-1 0 0 0,-1 1 0 0 0,0-1 0 0 0,0 0 0 0 0,0-1 0 0 0,1 1 0 0 0,0-1 0 0 0,0 0 0 0 0,0 0 0 0 0,0 1 0 0 0,0-1 0 0 0,1 1 0 0 0,-1-1 0 0 0,1 1 0 0 0,-1-1 0 0 0,1 1 0 0 0,0 0 0 0 0,0 0 0 0 0,0 0 0 0 0,0 0 0 0 0,1 0 0 0 0,-1 1 0 0 0,1-2 0 0 0,1 1 0 0 0,-1-1 0 0 0,0 0 0 0 0,0 0 0 0 0,0-1 0 0 0,0 1 0 0 0,0 0 0 0 0,0-3 0 0 0,1-1 0 0 0,0 0-1 0 0,0 0 0 0 0,0 1 1 0 0,4-4 0 0 0,-6 7-7 0 0,0 1 1 0 0,0 0 0 0 0,1 0-1 0 0,-1 0 1 0 0,1 0 0 0 0,-1 0-1 0 0,1 0 1 0 0,0 1 6 0 0,55-28-11 0 0,-56 28 7 0 0,-1 1-1 0 0,1-1 0 0 0,0 1 0 0 0,0-1 0 0 0,0 1 0 0 0,0 0 0 0 0,0 0 0 0 0,2 0 5 0 0,10 0-60 0 0,-4 1-22 0 0,-4-2-52 0 0,4 1-104 0 0,3 3-171 0 0,-9 0 247 0 0,-1-1-25 0 0,-1-1 9 0 0,0 0-61 0 0,-1 1-72 0 0,1-1-85 0 0,0-1 17 0 0,-1 1-55 0 0,1-1-48 0 0,-1 0-42 0 0,1 1-153 0 0,-1-1-42 0 0,2 0-184 0 0,0 0-497 0 0,-3 0 1394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6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7920 0 0,'0'0'174'0'0,"0"0"29"0"0,0 0 13 0 0,0 0 39 0 0,0 0 134 0 0,0 0 54 0 0,0 0 6 0 0,0 0-36 0 0,0 0-298 0 0,0 0 12 0 0,0 0 38 0 0,0 0-18 0 0,0 3 15 0 0,0 5-11 0 0,0 1 83 0 0,1 14 408 0 0,0-15-438 0 0,1-1-43 0 0,2 0-59 0 0,0-2-80 0 0,-2-3 137 0 0,-1 1-57 0 0,0 0-38 0 0,-1 0-32 0 0,0 1-7 0 0,0-2 25 0 0,5 5 51 0 0,0 2 40 0 0,-2 4 35 0 0,-4-7-81 0 0,1-4-64 0 0,0 0 0 0 0,0 0 1 0 0,0 0-1 0 0,0 0 0 0 0,0 0 1 0 0,1 0-1 0 0,-1 0 0 0 0,0 0 0 0 0,1 0 1 0 0,0 0-32 0 0,4 10 119 0 0,1 6 14 0 0,-3-7-59 0 0,2 3 30 0 0,-3-11-83 0 0,-1 0 1 0 0,0 0-1 0 0,0 0 0 0 0,0 1 0 0 0,-1-1 0 0 0,1 0 1 0 0,-1 0-1 0 0,0 0 0 0 0,0 1-21 0 0,2 19 75 0 0,5 7-11 0 0,-4-13-32 0 0,4 17 58 0 0,3 14-45 0 0,0-1-23 0 0,-3-13 25 0 0,-3-19-22 0 0,0 0 0 0 0,4 7-25 0 0,5 13 114 0 0,-2-13-44 0 0,-7-16-55 0 0,0 1-1 0 0,-1-1 0 0 0,0 1 1 0 0,1 3-15 0 0,-4-9 0 0 0,1 1 0 0 0,-1 0 0 0 0,1-1 0 0 0,0 1 0 0 0,0 0 0 0 0,0-1 0 0 0,0 1 0 0 0,0-1 0 0 0,0 1 0 0 0,0-1 0 0 0,0 0 0 0 0,0 0 0 0 0,1 1 0 0 0,-1-1 0 0 0,0 0 0 0 0,1 0 0 0 0,-1 0 0 0 0,1 0 0 0 0,0 0 0 0 0,-1-1 0 0 0,2 2 0 0 0,-2-2 3 0 0,0 1 1 0 0,0-1 0 0 0,0 1-1 0 0,-1 0 1 0 0,1-1 0 0 0,0 1-1 0 0,0 0 1 0 0,-1 0 0 0 0,1 0 0 0 0,-1-1-1 0 0,1 1 1 0 0,-1 0 0 0 0,1 0-1 0 0,-1 0 1 0 0,1 0 0 0 0,-1 0-4 0 0,6 10 107 0 0,1-7 20 0 0,9 4 20 0 0,-12-6-99 0 0,-1 0-13 0 0,3-1 27 0 0,13-2-15 0 0,-11 1-93 0 0,6 0-17 0 0,-1-1 39 0 0,-1-3 46 0 0,-1-5 53 0 0,18-10 83 0 0,0-20-91 0 0,-14 23-58 0 0,17-24 73 0 0,-14 14-79 0 0,-6 7-63 0 0,0 0-77 0 0,1-2-124 0 0,-6 11 79 0 0,-1 0-40 0 0,4-5-45 0 0,2-4-97 0 0,10-14-425 0 0,-18 25 346 0 0,1 1-1 0 0,-1-1 1 0 0,2-6 443 0 0,-2 3-344 0 0,-2 6 222 0 0,-1 0 42 0 0,3-7-324 0 0,0 3 44 0 0,3-12-521 0 0,-5 13 560 0 0,-2-2-36 0 0,0-5-8 0 0,0 8 164 0 0,0 1 85 0 0,0 1 64 0 0,0 0 71 0 0,0-1 67 0 0,0-1 76 0 0,0-2 87 0 0,-1 3-198 0 0,-1 0 73 0 0,-2 1 38 0 0,-7-8 377 0 0,6 8-341 0 0,1 1-80 0 0,2 0 215 0 0,1-3-98 0 0,1-1-52 0 0,1-1-40 0 0,-1 6-93 0 0,0-28 293 0 0,0 3-75 0 0,0 1-82 0 0,0-2-90 0 0,3 15-10 0 0,6 1 157 0 0,-7 11-78 0 0,-1 0-44 0 0,0-1 18 0 0,-2-4-14 0 0,1 7-81 0 0,-1-1 104 0 0,1 1-39 0 0,-1-1 10 0 0,-1 0-93 0 0,-3 1-70 0 0,4 0 64 0 0,-1 0 42 0 0,1 1 63 0 0,0-1 76 0 0,0 1 95 0 0,1 0 111 0 0,0-1-407 0 0,0 0 1 0 0,0 1-1 0 0,0-1 0 0 0,0 1 1 0 0,0-1-1 0 0,0 0 0 0 0,0 1 1 0 0,0-1-1 0 0,0 1 0 0 0,0-1 1 0 0,0 0-1 0 0,0 1 0 0 0,-1-1 1 0 0,1 0-1 0 0,0 1 0 0 0,0-1 1 0 0,0 0-1 0 0,-1 1 0 0 0,1-1 1 0 0,0 0-1 0 0,0 1 1 0 0,-1-1-1 0 0,1 0 0 0 0,0 0 1 0 0,0 1-1 0 0,-1-1 0 0 0,1 0 1 0 0,0 0-1 0 0,-1 0 0 0 0,1 1 1 0 0,-1-1-1 0 0,-5 4 0 0 0,6-3 0 0 0,-1-1 0 0 0,1 1 0 0 0,0 0 0 0 0,-1 0 0 0 0,1-1 0 0 0,0 1 0 0 0,0 0 0 0 0,0 0 0 0 0,0 0 0 0 0,-1-1 0 0 0,1 1 0 0 0,0 0 0 0 0,0 0 0 0 0,1 0 0 0 0,-1 127 0 0 0,0-127 0 0 0,0 1 0 0 0,0-1 0 0 0,0 1 0 0 0,0-1 0 0 0,0 1 0 0 0,1-1 0 0 0,-1 1 0 0 0,1-1 0 0 0,-1 1 0 0 0,1-1 0 0 0,-1 1 0 0 0,1-1 0 0 0,0 0 0 0 0,0 1 0 0 0,5 9 0 0 0,-4 1 3 0 0,-1-1 1 0 0,0 1-1 0 0,-1-1 1 0 0,0 1 0 0 0,-1 4-4 0 0,0 7 48 0 0,1-20-42 0 0,0 0 0 0 0,0-1 1 0 0,1 1-1 0 0,-1 0 0 0 0,1 0 0 0 0,0 0 0 0 0,0 0 0 0 0,0 0 0 0 0,1 2-6 0 0,3 9 36 0 0,0 4 6 0 0,5 30 13 0 0,-8-27 5 0 0,-2-17-49 0 0,0 0 0 0 0,1 0 1 0 0,-1 0-1 0 0,1 0 0 0 0,1 3-11 0 0,7 16 14 0 0,-6-15-14 0 0,0-1 0 0 0,0 0 0 0 0,-1 1 0 0 0,0 1 0 0 0,1 9 0 0 0,-2-11 9 0 0,0 0-1 0 0,1-1 1 0 0,-1 1 0 0 0,1 0 0 0 0,0-1 0 0 0,3 6-9 0 0,0-2 16 0 0,-1 0 0 0 0,-1 0 0 0 0,1 3-16 0 0,-1-2 42 0 0,0-1 0 0 0,1 0 1 0 0,1 2-43 0 0,-4-12 0 0 0,3 9 81 0 0,0-1 0 0 0,1 0 0 0 0,0 0 0 0 0,1 0-81 0 0,-3-3 133 0 0,-3 0-74 0 0,1-1-11 0 0,6 1 41 0 0,-7-5-84 0 0,0 0 0 0 0,1 0 1 0 0,-1 0-1 0 0,0 1 1 0 0,1-1-1 0 0,-1 0 0 0 0,0 0 1 0 0,1 1-1 0 0,-1-1 0 0 0,0 0 1 0 0,0 0-1 0 0,1 1 1 0 0,-1-1-1 0 0,0 0 0 0 0,0 1 1 0 0,1-1-1 0 0,-1 0 1 0 0,0 1-1 0 0,0-1 0 0 0,0 0 1 0 0,0 1-1 0 0,0-1 0 0 0,0 1 1 0 0,0-1-1 0 0,1 0 1 0 0,-1 1-1 0 0,0-1 0 0 0,0 1 1 0 0,0-1-1 0 0,-1 0 1 0 0,1 1-6 0 0,0 1 117 0 0,0-2-43 0 0,0 0-4 0 0,2 0-205 0 0,1 1 86 0 0,-1-1 43 0 0,0 0-30 0 0,-1 0-36 0 0,1 0-54 0 0,-1 0-32 0 0,0 0-57 0 0,-1 0-66 0 0,1-1-76 0 0,-1 1-509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8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335 44 5696 0 0,'-12'-13'132'0'0,"9"11"-3"0"0,1 1-62 0 0,-5 1-13 0 0,4 1 4 0 0,-1-1 75 0 0,2 0-130 0 0,1 0 0 0 0,-1-1-1 0 0,1 1 1 0 0,0 0 0 0 0,-1-1 0 0 0,1 1 0 0 0,-1-1-1 0 0,1 1 1 0 0,0-1 0 0 0,-1 0 0 0 0,1 0-1 0 0,0 0-2 0 0,-1 0 0 0 0,1 0-1 0 0,-1 1 1 0 0,1-1-1 0 0,-1 0 1 0 0,0 0-1 0 0,1 1 1 0 0,-1-1-1 0 0,0 1 0 0 0,0-1 1 0 0,0 1-1 0 0,1 0 1 0 0,-2 0 0 0 0,-5 0 37 0 0,0 0 63 0 0,-1 2 112 0 0,8-1-160 0 0,-1-1 0 0 0,1 1 0 0 0,0-1 0 0 0,-1 1 0 0 0,1 0 1 0 0,-1 0-1 0 0,1-1 0 0 0,0 1 0 0 0,0 0 0 0 0,-1 0 0 0 0,1 1-52 0 0,1-2 20 0 0,0 0-1 0 0,-1 0 0 0 0,1 1 1 0 0,0-1-1 0 0,0 0 0 0 0,0 0 0 0 0,-1 0 1 0 0,1 0-1 0 0,0 1 0 0 0,0-1 1 0 0,-1 0-1 0 0,1 0 0 0 0,0 0 0 0 0,-1 0 1 0 0,1 0-1 0 0,0 0 0 0 0,0 0 1 0 0,-1 0-1 0 0,1 0 0 0 0,0 0 0 0 0,-1 0 1 0 0,1 0-1 0 0,0 0 0 0 0,-1 0 0 0 0,1 0 1 0 0,0 0-20 0 0,-19 0 476 0 0,18 0-462 0 0,1 0-1 0 0,0 0 1 0 0,-1 0 0 0 0,1 0 0 0 0,0 0 0 0 0,0 0-1 0 0,-1 0 1 0 0,1 0 0 0 0,0 0 0 0 0,-1 0-1 0 0,1 0 1 0 0,0 0 0 0 0,0 0 0 0 0,-1 0 0 0 0,1 0-1 0 0,0 1 1 0 0,-1-1 0 0 0,1 0 0 0 0,0 0 0 0 0,0 0-1 0 0,-1 0 1 0 0,1 1 0 0 0,0-1 0 0 0,0 0 0 0 0,0 0-1 0 0,-1 0-13 0 0,-11 10 328 0 0,-2-7-50 0 0,0 0 5 0 0,0 8 55 0 0,-1 1 1 0 0,4-7-77 0 0,2 1-57 0 0,0 0-16 0 0,-6 8 31 0 0,-2-3-8 0 0,0-1-1 0 0,10 0-109 0 0,5 2-47 0 0,1-10-47 0 0,1 1 0 0 0,-1-1 0 0 0,1 0 0 0 0,-1 0 0 0 0,0 0 0 0 0,1 0 0 0 0,-1 0 0 0 0,0 0 0 0 0,-1 0 0 0 0,1-1 0 0 0,0 1 0 0 0,0 0 0 0 0,-1 0 0 0 0,1-1-8 0 0,-1 1 12 0 0,0 1-1 0 0,1-1 1 0 0,-1 0 0 0 0,1 0 0 0 0,-1 1 0 0 0,1-1 0 0 0,0 1 0 0 0,0-1-1 0 0,0 1 1 0 0,1 0 0 0 0,-1-1 0 0 0,0 1 0 0 0,1 0 0 0 0,0 1-12 0 0,-1 9 106 0 0,1 0 1 0 0,1 10-107 0 0,0 7 151 0 0,-1-28-143 0 0,0 1-1 0 0,0-1 1 0 0,0 0-1 0 0,0 0 0 0 0,1 0 1 0 0,-1 1-1 0 0,0-1 1 0 0,1 0-1 0 0,0 0 1 0 0,-1 0-1 0 0,1 0 1 0 0,0 0-1 0 0,0 0 0 0 0,0 0 1 0 0,0 0-1 0 0,1-1 1 0 0,-1 1-1 0 0,0 0 1 0 0,2 0-8 0 0,-2 0 7 0 0,1 0 1 0 0,-1 0-1 0 0,1-1 1 0 0,-1 1-1 0 0,0 0 0 0 0,0 0 1 0 0,0 1-1 0 0,0-1 1 0 0,0 0-1 0 0,0 0 1 0 0,-1 0-1 0 0,1 1 1 0 0,-1-1-8 0 0,1 1 8 0 0,-1-1 1 0 0,1 0-1 0 0,-1 0 1 0 0,1 0-1 0 0,0 1 1 0 0,0-1-1 0 0,0 0 1 0 0,0 0 0 0 0,1 0-1 0 0,-1 0 1 0 0,0-1-1 0 0,1 1 1 0 0,-1 0-9 0 0,5 3 27 0 0,14 12 84 0 0,0-8 0 0 0,-8-5-57 0 0,10 4 95 0 0,0 0 9 0 0,-10-4-88 0 0,-11-3-57 0 0,0-1 1 0 0,1 0 0 0 0,-1 1 0 0 0,1-1 0 0 0,-1 0 0 0 0,1 0 0 0 0,0 0 0 0 0,-1 0-1 0 0,1 0 1 0 0,-1 0-14 0 0,18-8 105 0 0,-11 5-52 0 0,10-3 87 0 0,-1 2-47 0 0,16-5 85 0 0,-22 3-88 0 0,1-1 35 0 0,10-8 59 0 0,12-13 257 0 0,-28 22-292 0 0,0 0 1 0 0,0-1-1 0 0,5-6-149 0 0,0-10 197 0 0,-9 17-125 0 0,5-14 114 0 0,1-10-10 0 0,-8 27-151 0 0,1-1 1 0 0,-1 0-1 0 0,1 0 0 0 0,-1 0 1 0 0,0 0-1 0 0,-1 0 1 0 0,1 0-1 0 0,-1 0 0 0 0,1 0 1 0 0,-2-2-26 0 0,-8-14 142 0 0,5-4-39 0 0,-4 5-20 0 0,6 8-46 0 0,2 7-23 0 0,0 0-1 0 0,0 1 1 0 0,-1-1 0 0 0,1 0-1 0 0,-1 1 1 0 0,0 0 0 0 0,0-1-1 0 0,0 1-13 0 0,-4-6 11 0 0,-14-23-69 0 0,17 27 50 0 0,-1-2-21 0 0,-2 4-51 0 0,2 1 9 0 0,-1-1-40 0 0,2-1-34 0 0,0 0-35 0 0,1-1-35 0 0,-2-5-217 0 0,-8-5-204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8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8352 0 0,'0'0'190'0'0,"3"3"28"0"0,6 6 7 0 0,-5-2-103 0 0,-3-2-45 0 0,-1 0-45 0 0,15 22-32 0 0,-10-25 15 0 0,-1 0 74 0 0,0 3 199 0 0,5 13 447 0 0,-7-14-533 0 0,0 2 136 0 0,-1 1-71 0 0,0-1-56 0 0,-2 1-39 0 0,2 8 241 0 0,5-4-49 0 0,-1 0 34 0 0,-3 1-84 0 0,-2-10-238 0 0,0 1 0 0 0,0 0 0 0 0,0 0 0 0 0,1 0 0 0 0,0 0-1 0 0,-1-1 1 0 0,2 3-76 0 0,6 11 449 0 0,-8-14-391 0 0,1 0 0 0 0,-1-1 0 0 0,1 1-1 0 0,-1 0 1 0 0,0 0 0 0 0,0 0 0 0 0,0-1-1 0 0,0 1 1 0 0,0 0 0 0 0,0 0 0 0 0,0 0-58 0 0,0 0 52 0 0,0 0 1 0 0,-1 0-1 0 0,1-1 1 0 0,0 1-1 0 0,1 0 1 0 0,-1-1-1 0 0,0 1 1 0 0,0 0 0 0 0,1 0-1 0 0,-1-1 1 0 0,1 2-53 0 0,1 0 95 0 0,1 1 6 0 0,1 2 34 0 0,-2-1 8 0 0,-1 1 44 0 0,-1 1 87 0 0,4 7 16 0 0,4-4-80 0 0,-5-7-46 0 0,-2 0-76 0 0,-1 1-47 0 0,-1 1-26 0 0,1-3 33 0 0,0 0-150 0 0,0 0 47 0 0,0 0 43 0 0,0 0 37 0 0,0 1 50 0 0,0 0 40 0 0,0 1 113 0 0,0-1 45 0 0,0 0 205 0 0,0-3-196 0 0,0-1-140 0 0,0-1-39 0 0,0-1-47 0 0,0-1-56 0 0,0-27 221 0 0,0-1-100 0 0,0-6-65 0 0,0-19-54 0 0,0 51-3 0 0,1 0 0 0 0,0 1-1 0 0,0-1 1 0 0,0 1-1 0 0,0 0 1 0 0,1-1 0 0 0,0 1-1 0 0,1 0 1 0 0,-1-1 1 0 0,10-26-72 0 0,-11 26 52 0 0,1 0-1 0 0,0 0 0 0 0,0 0 1 0 0,0 0-1 0 0,0 1 0 0 0,1-1 0 0 0,0 1 1 0 0,0 0-1 0 0,0 0 0 0 0,1 0 0 0 0,3-4 21 0 0,12-5-76 0 0,3-3-40 0 0,-7 4 42 0 0,0 4 53 0 0,-4 2 20 0 0,-5 3-10 0 0,0 1 0 0 0,1 0 0 0 0,0 0 0 0 0,0 0 0 0 0,0 1 0 0 0,0 0 0 0 0,7-1 11 0 0,-1 0-5 0 0,57-12-62 0 0,-67 15 61 0 0,1-1 1 0 0,-1 1-1 0 0,1 0 1 0 0,-1 0-1 0 0,0 0 0 0 0,1 0 1 0 0,-1 1-1 0 0,0-1 0 0 0,1 1 1 0 0,-1 0-1 0 0,0 0 0 0 0,3 1 6 0 0,8 3-9 0 0,13 1-30 0 0,-15-3 34 0 0,0 0-1 0 0,-1 0 1 0 0,1 1 0 0 0,-1 1-1 0 0,5 2 6 0 0,-11-4-9 0 0,0-1 0 0 0,0 1 0 0 0,-1 0 0 0 0,1 1 0 0 0,-1-1 0 0 0,2 3 9 0 0,-2-2-1 0 0,0 0 0 0 0,-1 0 0 0 0,0 1 0 0 0,0 0 0 0 0,0-1 0 0 0,1 4 1 0 0,13 19 17 0 0,-13-21-7 0 0,0-1 0 0 0,-1 1 0 0 0,1 0 0 0 0,-1 0 0 0 0,-1 1-1 0 0,2 2-9 0 0,-1 20 46 0 0,1-3-14 0 0,6-6 17 0 0,-6-14-109 0 0,-1 0 65 0 0,2 12 164 0 0,-4-7-150 0 0,0-5-62 0 0,-1 1-49 0 0,0 5-124 0 0,0-6 61 0 0,0 1-35 0 0,0-5 110 0 0,0-1-188 0 0,0-1-46 0 0,0 1-41 0 0,0-1-37 0 0,0 0-258 0 0,0 1-61 0 0,0-1-50 0 0,0 0-35 0 0,0 0-1434 0 0,0 0-1276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9.7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30 7200 0 0,'0'0'165'0'0,"-2"-3"22"0"0,-8-6 6 0 0,6 6-28 0 0,1 3-160 0 0,0 0-1 0 0,1 0 0 0 0,-1 0 0 0 0,1 0 0 0 0,-1-1 0 0 0,1 1 0 0 0,-3-2-4 0 0,-1-3 46 0 0,5 2 9 0 0,-1 2 33 0 0,-1-1 43 0 0,-3 2 51 0 0,2 0 140 0 0,0 0-41 0 0,-1 0 38 0 0,0 0-58 0 0,0 0-49 0 0,0 0-41 0 0,-4 0 78 0 0,-13 0 210 0 0,14 0-260 0 0,0 0 69 0 0,0 1-127 0 0,-2 5 11 0 0,-2 0 3 0 0,1-5-17 0 0,11-1-129 0 0,-1 0 1 0 0,0 0-1 0 0,1 0 1 0 0,-1 0-1 0 0,0 1 1 0 0,1-1 0 0 0,-1 0-1 0 0,0 0 1 0 0,1 0-1 0 0,-1 1 1 0 0,0-1-1 0 0,1 0 1 0 0,-1 1 0 0 0,1-1-1 0 0,-1 0 1 0 0,1 1-1 0 0,-1-1-9 0 0,-5 9 96 0 0,6-8-91 0 0,0 0 0 0 0,-1 0 1 0 0,0 0-1 0 0,1 0 0 0 0,-1 0 0 0 0,0 0 0 0 0,1 0 0 0 0,-1 0 1 0 0,0 0-1 0 0,0-1 0 0 0,0 1 0 0 0,0 0 0 0 0,1 0 0 0 0,-1-1 1 0 0,-1 1-6 0 0,-4 2 32 0 0,-14 8 45 0 0,18-10-75 0 0,1 1 0 0 0,-1-1 0 0 0,1 0 0 0 0,0 1-1 0 0,-1-1 1 0 0,1 1 0 0 0,0-1 0 0 0,0 1 0 0 0,0 0 0 0 0,0 0-2 0 0,-4 8 0 0 0,4-8 0 0 0,0 0 0 0 0,0 0 0 0 0,0 0 0 0 0,0 0 0 0 0,0 0 0 0 0,-1 0 0 0 0,1-1 0 0 0,-1 1 0 0 0,1 0 0 0 0,-1 0 0 0 0,1-1 0 0 0,-1 1 0 0 0,1 0 0 0 0,0-1 0 0 0,0 1 0 0 0,0 0 0 0 0,0 0 0 0 0,0 0 0 0 0,0 0 0 0 0,1 0 0 0 0,-1 0 0 0 0,1 0 0 0 0,-1 1 0 0 0,1-1 0 0 0,-3 10 0 0 0,-3-1 0 0 0,5-9 0 0 0,1-1 0 0 0,-1 0 0 0 0,0 1 0 0 0,0-1 0 0 0,1 1 0 0 0,-1-1 0 0 0,1 0 0 0 0,0 1 0 0 0,-1 0 0 0 0,1-1 0 0 0,0 1 0 0 0,0-1 0 0 0,0 1 0 0 0,0-1 0 0 0,0 3 0 0 0,-1 0 0 0 0,0 0 0 0 0,1 0 0 0 0,-1-1 0 0 0,-1 1 0 0 0,1 0 0 0 0,0 0 0 0 0,-1-1-1 0 0,1 0 0 0 0,0 0 0 0 0,0 0 0 0 0,0 1 0 0 0,0-1 0 0 0,1 0 0 0 0,-1 1 0 0 0,1-1 0 0 0,0 1 0 0 0,0-1 0 0 0,0 0 0 0 0,0 1 0 0 0,1-1 0 0 0,-1 1 0 0 0,2 2 1 0 0,1 3-26 0 0,8 23-21 0 0,4 9 47 0 0,-14-38 0 0 0,1 0-1 0 0,0 0 1 0 0,0 0 0 0 0,0 0 0 0 0,0 0 0 0 0,0 0 0 0 0,1-1 0 0 0,-1 1 0 0 0,1-1-1 0 0,0 1 1 0 0,0-1 0 0 0,0 0 0 0 0,0 0 0 0 0,0-1 0 0 0,0 1 0 0 0,1 0 0 0 0,1 1 3 0 0,0-1 0 0 0,-1 1 0 0 0,1 1 0 0 0,2 2-3 0 0,8 3 49 0 0,7-4 66 0 0,-3-2-41 0 0,-9 2-21 0 0,-9-4-47 0 0,-1 0 1 0 0,1-1-1 0 0,0 1 0 0 0,0-1 0 0 0,0 1 0 0 0,0-1 0 0 0,0 1 0 0 0,-1-1 1 0 0,1 0-1 0 0,0 0 0 0 0,0 1 0 0 0,0-1 0 0 0,0 0 0 0 0,0 0 1 0 0,0 0-1 0 0,0 0 0 0 0,0 0 0 0 0,0 0 0 0 0,0 0 0 0 0,0 0 0 0 0,0 0 1 0 0,0-1-1 0 0,0 1 0 0 0,0-1-6 0 0,9-3 45 0 0,7-2 33 0 0,-3 4 22 0 0,-10 2-74 0 0,0 0 0 0 0,0-1 0 0 0,-1 0 0 0 0,1 0 1 0 0,-1 0-1 0 0,1-1 0 0 0,-1 1 0 0 0,1-1 1 0 0,-1 1-1 0 0,1-1 0 0 0,-1 0 0 0 0,0-1 0 0 0,0 1 1 0 0,0 0-1 0 0,-1-1 0 0 0,1 0 0 0 0,0 0-26 0 0,3-4 89 0 0,0 0 0 0 0,0 0 0 0 0,2-6-89 0 0,5-9 142 0 0,-6 6-39 0 0,-2-1-32 0 0,-2 3-15 0 0,1 1 10 0 0,0 3-52 0 0,-2 7-12 0 0,-1 1-1 0 0,0-1 1 0 0,0 0-1 0 0,0 0 0 0 0,-1 0 1 0 0,1 1-1 0 0,0-1 0 0 0,-1 0 1 0 0,0 0-1 0 0,0-3-1 0 0,0-41 50 0 0,0-35 78 0 0,0 14-128 0 0,0 66-62 0 0,0 2-14 0 0,0 0 4 0 0,0 0-13 0 0,0 0 16 0 0,0 2 5 0 0,2 23-4 0 0,3-16 72 0 0,0-2-15 0 0,4 10-9 0 0,-3-6 3 0 0,-1-1 1 0 0,4 12 16 0 0,-4 2 0 0 0,5-5 14 0 0,-7-7 15 0 0,-2-8-15 0 0,0-1-1 0 0,0 1 1 0 0,0 0-1 0 0,1-1 1 0 0,-1 1-1 0 0,1-1 1 0 0,0 0 0 0 0,0 1-14 0 0,1 0 8 0 0,-1-1 0 0 0,-1 1 0 0 0,1 0 0 0 0,0 0 0 0 0,-1 0 1 0 0,0 0-1 0 0,0 1-8 0 0,0 0 1 0 0,1 0 0 0 0,-1 0 0 0 0,1 0 0 0 0,0 0 0 0 0,0-1 0 0 0,1 1 0 0 0,0 1-1 0 0,4 4 0 0 0,-4-4 13 0 0,1 0 0 0 0,-1-1 1 0 0,1 0-1 0 0,4 4-13 0 0,-6-8 1 0 0,-1 1-1 0 0,0 0 1 0 0,1 0 0 0 0,-1-1 0 0 0,0 1-1 0 0,0 0 1 0 0,0 0 0 0 0,0 0 0 0 0,-1 0-1 0 0,1 0 1 0 0,0 0 0 0 0,-1 0 0 0 0,1 0-1 0 0,-1 1 0 0 0,3 9 1 0 0,-1-7-1 0 0,0 0 0 0 0,0 0 0 0 0,1-1 0 0 0,-1 1 0 0 0,1 0 0 0 0,1-4 0 0 0,-1 0 0 0 0,5 13 0 0 0,4 1 0 0 0,-8-11-27 0 0,-1-1-70 0 0,-1-1-71 0 0,0 0-111 0 0,-1-1-76 0 0,-1 0 51 0 0,1-1-51 0 0,-1 0-43 0 0,1 1-40 0 0,-1-1-131 0 0,0 0-38 0 0,0 0-158 0 0,0 0-425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50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9184 0 0,'0'0'208'0'0,"3"0"33"0"0,-2 0-225 0 0,-1 1 0 0 0,1-1 0 0 0,0 0 0 0 0,0 0 0 0 0,0 1 0 0 0,-1-1 0 0 0,1 1 0 0 0,0-1 1 0 0,0 0-1 0 0,-1 1 0 0 0,1-1 0 0 0,0 1 0 0 0,-1 0 0 0 0,1-1 0 0 0,0 1 0 0 0,-1 0 0 0 0,1-1 0 0 0,-1 1 0 0 0,1 0 0 0 0,-1 0 0 0 0,0-1 0 0 0,1 1 0 0 0,-1 0 0 0 0,0 0-16 0 0,5 7 91 0 0,1-1-56 0 0,4 6-19 0 0,-3 0 33 0 0,-1 2 35 0 0,-2 0 35 0 0,0-1 43 0 0,-3-13-115 0 0,0 1-1 0 0,0 0 0 0 0,-1-1 0 0 0,1 1 0 0 0,0-1 1 0 0,0 0-1 0 0,1 1 0 0 0,-1-1 0 0 0,1 1-46 0 0,0 0 52 0 0,-1-1-1 0 0,1 1 0 0 0,-1-1 1 0 0,0 1-1 0 0,1-1 0 0 0,-1 1 1 0 0,0 0-1 0 0,0 0 0 0 0,0 0 1 0 0,0-1-52 0 0,0 9 165 0 0,-2 1 63 0 0,1 7 205 0 0,4-1 125 0 0,0-10-360 0 0,-1-1-41 0 0,1 14 241 0 0,-3-11-190 0 0,-1-2-49 0 0,0 2 38 0 0,0 3 148 0 0,0 14 392 0 0,0-18-469 0 0,0 1 47 0 0,0-7-89 0 0,0 1-18 0 0,0 6-67 0 0,0-6-28 0 0,0-3-8 0 0,0 0-7 0 0,-2 0-28 0 0,-8 0 0 0 0,8 0 19 0 0,2-1-7 0 0,0-2-41 0 0,0-7-14 0 0,0 9-10 0 0,-1-21 56 0 0,1-18 68 0 0,3 18-129 0 0,7 3-12 0 0,-7 7 0 0 0,-2 9 0 0 0,0-1 0 0 0,0 0 0 0 0,1 1 0 0 0,-1-1 0 0 0,1 1 0 0 0,-1-1 0 0 0,1 1 0 0 0,1 0 0 0 0,11-22 1 0 0,-10 17-4 0 0,0 0 0 0 0,1 1 0 0 0,-1 0 0 0 0,2 0 0 0 0,0-1 3 0 0,9-5-53 0 0,5 4 29 0 0,3 0-26 0 0,-16 4 41 0 0,-6 4 8 0 0,0 0 0 0 0,1 0 0 0 0,-1 1 1 0 0,1-1-1 0 0,-1 0 0 0 0,0 1 0 0 0,1-1 0 0 0,-1 1 1 0 0,1-1-1 0 0,-1 1 0 0 0,1 0 0 0 0,-1 0 0 0 0,1-1 1 0 0,0 1-1 0 0,0 1 1 0 0,33 1-49 0 0,-31-1 48 0 0,-1-1 1 0 0,1 1-1 0 0,-1 0 1 0 0,1 1-1 0 0,-1-1 1 0 0,1 1-1 0 0,-1-1 0 0 0,1 2 1 0 0,30 26 0 0 0,-24-23 0 0 0,-7-5-4 0 0,0 1-1 0 0,0-1 0 0 0,0 1 0 0 0,0 0 0 0 0,-1 0 0 0 0,1 0 1 0 0,-1 1-1 0 0,1-1 0 0 0,-1 1 0 0 0,0-1 0 0 0,0 1 5 0 0,15 21-11 0 0,-7-14 11 0 0,-7-8 0 0 0,0 1 0 0 0,0 0 0 0 0,0 0 0 0 0,-1 0 0 0 0,1 0 0 0 0,-1 0 0 0 0,0 1 0 0 0,6 6 0 0 0,11 21 0 0 0,5 10 0 0 0,-24-40-1 0 0,3 7 0 0 0,0 1 1 0 0,0-1-1 0 0,1 0 0 0 0,1 2 1 0 0,10 20-76 0 0,-13-27 10 0 0,1 2 77 0 0,1 1 17 0 0,-3-3-67 0 0,0-1-43 0 0,-1 0-29 0 0,1 0-47 0 0,-1 0-52 0 0,0 0-61 0 0,0-2 20 0 0,0 1-41 0 0,0-1-37 0 0,0 1-34 0 0,1-1-237 0 0,-1 1-55 0 0,2 0-775 0 0,1 3-356 0 0,1 0-71 0 0,1 0 255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50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283 463 7016 0 0,'-3'0'201'0'0,"-3"-1"-94"0"0,3-2-37 0 0,2-5-10 0 0,1 7-60 0 0,0 0 0 0 0,0 1 0 0 0,0-1 0 0 0,0 0 0 0 0,0 0 0 0 0,0 1 0 0 0,0-1 1 0 0,0 0-1 0 0,0 0 0 0 0,0 1 0 0 0,-1-1 0 0 0,1 0 0 0 0,0 0 0 0 0,-1 1 0 0 0,1-1 0 0 0,0 0 1 0 0,-1 1-1 0 0,1-1 0 0 0,-1 0 0 0 0,-12-7-1 0 0,6 5 17 0 0,3 0 35 0 0,1 1 208 0 0,1 0-91 0 0,-1 2-53 0 0,-1 0-44 0 0,1 0-11 0 0,1-1 34 0 0,-10-9 345 0 0,11 9-227 0 0,-1 0-48 0 0,0 0-42 0 0,1 1-36 0 0,-3 0 16 0 0,0 1-54 0 0,2-1-7 0 0,1 0 40 0 0,-4 0 82 0 0,1 0-47 0 0,-1 0-18 0 0,-6 0 65 0 0,4 0 4 0 0,1 0 36 0 0,-1 0 101 0 0,-1 1-135 0 0,-2 5-14 0 0,-3 0-23 0 0,3-5-10 0 0,9-1-113 0 0,0 0 0 0 0,0 0 1 0 0,1 0-1 0 0,-1 1 0 0 0,0-1 0 0 0,1 0 1 0 0,-1 0-1 0 0,0 0 0 0 0,1 1 1 0 0,-1-1-1 0 0,0 0 0 0 0,1 1 1 0 0,-1-1-1 0 0,0 0 0 0 0,1 1 0 0 0,-1-1 1 0 0,1 1-1 0 0,-1-1 0 0 0,1 1 1 0 0,-1-1-1 0 0,1 1 0 0 0,-1 0 1 0 0,1-1-1 0 0,-1 1 0 0 0,1 0 1 0 0,0-1-1 0 0,-1 1 0 0 0,1 0 0 0 0,0 0-9 0 0,-1 0 9 0 0,1 0 0 0 0,-1 0-1 0 0,1 0 1 0 0,-1 0 0 0 0,1 0 0 0 0,-1 0-1 0 0,0 0 1 0 0,0 0 0 0 0,1 0-1 0 0,-1-1 1 0 0,0 1 0 0 0,0 0-1 0 0,0 0 1 0 0,0-1 0 0 0,0 1-9 0 0,-9 7 102 0 0,4 5-11 0 0,5-11-79 0 0,1 0-1 0 0,-1 0 1 0 0,1 0 0 0 0,-1 0 0 0 0,0 0 0 0 0,0 0 0 0 0,0-1 0 0 0,0 1 0 0 0,0 0 0 0 0,0-1 0 0 0,-1 1 0 0 0,0 1-12 0 0,0-2 15 0 0,0 1 0 0 0,1 1 0 0 0,-1-1 0 0 0,1 0 1 0 0,-1 0-1 0 0,1 0 0 0 0,0 1 0 0 0,0-1 0 0 0,0 1 1 0 0,0-1-1 0 0,1 1 0 0 0,-1 0-15 0 0,0 1 22 0 0,0 0 1 0 0,-1 0-1 0 0,1 0 1 0 0,-1-1-1 0 0,0 1 1 0 0,-2 3-23 0 0,2-3 2 0 0,-1 1-1 0 0,1 0 1 0 0,1 0-1 0 0,-1 1 1 0 0,1-1-1 0 0,-1 0 1 0 0,2 0-1 0 0,-1 1 1 0 0,0-1 0 0 0,1 1-1 0 0,0-1 1 0 0,1 2-2 0 0,-1-3 3 0 0,0 0 0 0 0,0 0 0 0 0,-1 0 0 0 0,1 0 1 0 0,-2 3-4 0 0,0 1 21 0 0,1-8-16 0 0,1 1 0 0 0,-1 0 0 0 0,1 0-1 0 0,0 0 1 0 0,0 0 0 0 0,-1-1 0 0 0,1 1-1 0 0,0 0 1 0 0,0 0 0 0 0,0 0-1 0 0,0 0 1 0 0,0 0 0 0 0,0-1 0 0 0,0 1-1 0 0,0 0 1 0 0,1 0 0 0 0,-1 0 0 0 0,0 0-1 0 0,0-1 1 0 0,1 1 0 0 0,-1 0 0 0 0,0 0-1 0 0,1 0 1 0 0,-1-1 0 0 0,1 1-1 0 0,-1 0 1 0 0,1 0-5 0 0,-1-1 1 0 0,1 2 8 0 0,-1-1 0 0 0,1 1 0 0 0,-1 0 0 0 0,1 0 0 0 0,-1-1 0 0 0,0 1 0 0 0,0 0 0 0 0,0 0 0 0 0,0-1 0 0 0,0 1 0 0 0,0 1-9 0 0,-1-1 8 0 0,1-1 1 0 0,0 1 0 0 0,0 0-1 0 0,0 0 1 0 0,0-1-1 0 0,1 1 1 0 0,-1 0 0 0 0,0-1-1 0 0,1 1 1 0 0,-1 0 0 0 0,1 0-9 0 0,1 2 21 0 0,1 0 0 0 0,-1 0 0 0 0,1-1 1 0 0,0 0-1 0 0,0 1 0 0 0,4 2-21 0 0,12 7 65 0 0,-6-10-65 0 0,-10-3 1 0 0,-1 0 0 0 0,1 0 0 0 0,-1 1 0 0 0,0-1 0 0 0,1 1 0 0 0,-1 0 0 0 0,0 0 0 0 0,1 0 0 0 0,-1 0 0 0 0,0 0-1 0 0,0 0 6 0 0,-1 0 0 0 0,0-1-1 0 0,1 1 1 0 0,-1 0 0 0 0,1-1 0 0 0,-1 1 0 0 0,0-1 0 0 0,1 0 0 0 0,-1 1 0 0 0,1-1-1 0 0,0 0 1 0 0,-1 0 0 0 0,1 0 0 0 0,-1 0 0 0 0,1 0 0 0 0,-1 0 0 0 0,1-1 0 0 0,1 1-6 0 0,30-15 196 0 0,-28 14-176 0 0,21-9 37 0 0,-23 9-55 0 0,1-1 1 0 0,-1 1 0 0 0,0-1-1 0 0,0 0 1 0 0,0 0 0 0 0,-1 0 0 0 0,2-1-3 0 0,1-2 0 0 0,1-1-2 0 0,0 0 1 0 0,0 0 0 0 0,0-1-1 0 0,0 0 1 0 0,-1 0 0 0 0,-1 0-1 0 0,1 0 1 0 0,1-5 1 0 0,11-31-73 0 0,-10 26 26 0 0,-2 5-13 0 0,-2-3-42 0 0,-3-4 12 0 0,-1 7 41 0 0,2-20-69 0 0,0 21 84 0 0,-1 0 0 0 0,0 0 0 0 0,0 0 0 0 0,-2 0 0 0 0,0-5 34 0 0,-7-26-77 0 0,-1-2 11 0 0,5 17 49 0 0,0-14 17 0 0,-5 7 0 0 0,6-4-12 0 0,-2 17-23 0 0,5 15 19 0 0,-1 0 0 0 0,1 1-1 0 0,0-1 1 0 0,0 0 0 0 0,1 0 0 0 0,0-1 16 0 0,0-8-29 0 0,1 8 11 0 0,-1 0 1 0 0,0 0 0 0 0,0 0 0 0 0,-1 0 0 0 0,0 0 0 0 0,-1-3 17 0 0,-3-4-13 0 0,4 11 13 0 0,0 0 0 0 0,-1 0 0 0 0,2 0 0 0 0,-1 0 0 0 0,0-1 0 0 0,1 1 1 0 0,-1 0-1 0 0,1-1 0 0 0,0-40-52 0 0,0 42 117 0 0,0 2 28 0 0,0 2-17 0 0,0-1-72 0 0,0-1 0 0 0,0 1 0 0 0,0-1 0 0 0,0 1 0 0 0,0-1 0 0 0,1 1-1 0 0,-1-1 1 0 0,0 1 0 0 0,0-1 0 0 0,0 1 0 0 0,1-1 0 0 0,-1 1 0 0 0,0-1 0 0 0,0 1 0 0 0,1-1-1 0 0,-1 1 1 0 0,0-1 0 0 0,1 0 0 0 0,-1 1 0 0 0,1-1 0 0 0,-1 0 0 0 0,0 1 0 0 0,1-1-1 0 0,0 1-3 0 0,-1-1 7 0 0,1 0 0 0 0,-1 1-1 0 0,1-1 1 0 0,-1 1-1 0 0,1-1 1 0 0,-1 1-1 0 0,1-1 1 0 0,-1 1 0 0 0,1-1-1 0 0,-1 1 1 0 0,0-1-1 0 0,1 1 1 0 0,-1 0-1 0 0,0-1 1 0 0,1 1 0 0 0,-1-1-1 0 0,0 1 1 0 0,0 0-1 0 0,0-1 1 0 0,0 1-1 0 0,1 0 1 0 0,-1-1-1 0 0,0 1 1 0 0,0 0 0 0 0,0 0-7 0 0,-1 9 84 0 0,1-6-54 0 0,0 0 0 0 0,0 0 0 0 0,1 0 0 0 0,-1 0 0 0 0,1 1 0 0 0,0 1-30 0 0,9 13 140 0 0,-6 5 17 0 0,2-10-45 0 0,-5-11-87 0 0,0 0 0 0 0,0 0-1 0 0,0 0 1 0 0,0 0 0 0 0,-1 0-1 0 0,1 1 1 0 0,-1-1 0 0 0,0 0 0 0 0,0 1-25 0 0,3 25 195 0 0,4-1 65 0 0,0 4 61 0 0,-3-16-184 0 0,3 15 126 0 0,-6-6-25 0 0,-1-9-107 0 0,0 15 132 0 0,3-9-31 0 0,6 10 80 0 0,-4 6-14 0 0,0-16-129 0 0,1 7 73 0 0,-5-17-123 0 0,-1 2 37 0 0,4 12 37 0 0,3-1-84 0 0,-6-23-102 0 0,14 32 147 0 0,-11-8-94 0 0,6-2-36 0 0,-8-19 11 0 0,0 2-11 0 0,-3 2-8 0 0,0 4 36 0 0,1-13-205 0 0,0 1 47 0 0,0-1 43 0 0,0 1 37 0 0,0 0 36 0 0,0-1 38 0 0,0 2 222 0 0,0-1-67 0 0,0 0-109 0 0,0-1-62 0 0,0 1-58 0 0,0-1-50 0 0,0 1-59 0 0,0-1-66 0 0,0 1-76 0 0,0 0-17 0 0,0-1-62 0 0,0 1-69 0 0,0-1-71 0 0,0 1-78 0 0,0-1-82 0 0,0 1-87 0 0,0-1-92 0 0,0 0-1303 0 0,0 0-1221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24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1 191 7080 0 0,'0'0'157'0'0,"0"0"23"0"0,0 0 13 0 0,0-3-22 0 0,0-7-66 0 0,0 7 10 0 0,2 3 132 0 0,-1 0-226 0 0,-1 0-1 0 0,1 0 1 0 0,-1 0 0 0 0,1 0 0 0 0,-1 0 0 0 0,1 0-1 0 0,-1 0 1 0 0,0 0 0 0 0,1-1 0 0 0,-1 1 0 0 0,1 0 0 0 0,-1 0-1 0 0,1 0 1 0 0,-1-1 0 0 0,1 1 0 0 0,-1 0 0 0 0,0 0 0 0 0,1-1-1 0 0,-1 1 1 0 0,0 0 0 0 0,1-1 0 0 0,-1 1 0 0 0,0 0-1 0 0,1-1 1 0 0,-1 1 0 0 0,0-1 0 0 0,0 1 0 0 0,1 0 0 0 0,-1-1-1 0 0,0 1-20 0 0,1-17 624 0 0,-1 12-480 0 0,0 2 169 0 0,3 1-60 0 0,0-1-189 0 0,2-2 96 0 0,8-9 276 0 0,-10 10-353 0 0,-1 1-54 0 0,4-10 273 0 0,4 7 2 0 0,-6 1-152 0 0,-1-1-33 0 0,0-1-14 0 0,5-1 12 0 0,3 3 4 0 0,-9 4-96 0 0,0 0 0 0 0,1 0 0 0 0,-1 0 0 0 0,0 0 0 0 0,0-1 0 0 0,0 1 1 0 0,0-1-1 0 0,0 1 0 0 0,0-1-25 0 0,2-2 45 0 0,-1 1 0 0 0,1 1 0 0 0,0-1 0 0 0,0 0 0 0 0,2 0-45 0 0,11-6 113 0 0,-12 7-85 0 0,9-4 62 0 0,-9-4-17 0 0,-4 9-72 0 0,0 1 0 0 0,0 0 0 0 0,0-1 0 0 0,0 1 0 0 0,0 0 0 0 0,0-1 0 0 0,0 1 0 0 0,0 0 0 0 0,0 0 0 0 0,0 0 0 0 0,0 0 1 0 0,0 0-1 0 0,0 0 0 0 0,1 0-1 0 0,42 0 35 0 0,-27 0-68 0 0,-2 0-57 0 0,-13 0 91 0 0,-1 1 1 0 0,1-1 0 0 0,0 0-1 0 0,0 0 1 0 0,-1 1 0 0 0,1-1-1 0 0,0 1 1 0 0,-1 0 0 0 0,2 0-2 0 0,-1 0 15 0 0,1 1 0 0 0,-1-1 0 0 0,1 1 0 0 0,-1 0 0 0 0,1 0 0 0 0,-1 0 1 0 0,0 1-1 0 0,1 0-15 0 0,14 21 132 0 0,-8-8-96 0 0,4 13-36 0 0,-12-20 0 0 0,-2-2 0 0 0,1 72 0 0 0,0-76-1 0 0,0 1 1 0 0,-1-1 0 0 0,1 0 0 0 0,-1 0 0 0 0,1 1-1 0 0,-1-1 1 0 0,0 0 0 0 0,0 0 0 0 0,-2 3 0 0 0,-2 9 14 0 0,1 3 15 0 0,3-13-24 0 0,0 0 0 0 0,0 0 0 0 0,-1-1 0 0 0,1 1 1 0 0,-1 0-1 0 0,0-1 0 0 0,0 1 0 0 0,-1-1-5 0 0,0 2 9 0 0,0-1 1 0 0,0 0-1 0 0,1 1 0 0 0,0-1 0 0 0,0 1 1 0 0,0 0-1 0 0,0 2-9 0 0,0-1 14 0 0,0 0 0 0 0,-1 0 0 0 0,-2 7-14 0 0,-7 5 10 0 0,9-15-8 0 0,0 1 0 0 0,0 0 1 0 0,0-1-1 0 0,1 1 0 0 0,-1 3-2 0 0,-3 12 32 0 0,6-15-29 0 0,-1 0 0 0 0,-1-1 0 0 0,1 1 0 0 0,-1-1 0 0 0,0 1 1 0 0,0-1-1 0 0,-1 2-3 0 0,0-2-1 0 0,1 0 1 0 0,0 1 0 0 0,-1 0 0 0 0,1-1 0 0 0,1 1 0 0 0,-2 2 0 0 0,2-2 2 0 0,-1 0 0 0 0,0-1-1 0 0,0 1 1 0 0,0 0 0 0 0,0-1 0 0 0,-2 2-2 0 0,-9 20 41 0 0,9-17-37 0 0,0 0 0 0 0,0-1 1 0 0,-3 3-5 0 0,-2 3 0 0 0,-1 0 0 0 0,-1-1 0 0 0,-6 7 0 0 0,1-2 0 0 0,0 8 10 0 0,6-9 35 0 0,-9 16 124 0 0,17-17-89 0 0,-1 0-36 0 0,-7-3-139 0 0,7-10-13 0 0,3-1 27 0 0,0 9 79 0 0,0-9 72 0 0,3-2 14 0 0,7 0 30 0 0,6 0 108 0 0,-14 0-30 0 0,1 0-19 0 0,21 1-48 0 0,-13 0-75 0 0,0 0 0 0 0,0-1 1 0 0,0-1-1 0 0,0 0 0 0 0,0 0 1 0 0,2-1-51 0 0,-6-5 65 0 0,-6 6-61 0 0,-1 1-1 0 0,0-1 0 0 0,1 1 0 0 0,-1-1 0 0 0,0 1 1 0 0,1 0-1 0 0,-1-1 0 0 0,0 1 0 0 0,1 0 0 0 0,-1-1 1 0 0,1 1-1 0 0,-1 0 0 0 0,1 0 0 0 0,-1-1 0 0 0,0 1 1 0 0,1 0-1 0 0,-1 0 0 0 0,1 0 0 0 0,-1 0 0 0 0,1 0 1 0 0,-1-1-1 0 0,1 1 0 0 0,-1 0 0 0 0,1 0 0 0 0,0 0 1 0 0,-1 0-1 0 0,1 0 0 0 0,-1 1 0 0 0,1-1-3 0 0,15-2 65 0 0,-1-4-20 0 0,1 0-1 0 0,0 4 20 0 0,-11 2-33 0 0,0 0 1 0 0,1 0 0 0 0,-1 0 0 0 0,0-1-1 0 0,1 0 1 0 0,-1 0 0 0 0,3-1-32 0 0,10-6 138 0 0,-16 7-119 0 0,-1 1 1 0 0,1-1 0 0 0,0 1 0 0 0,0-1 0 0 0,0 1 0 0 0,0 0 0 0 0,-1 0 0 0 0,1 0 0 0 0,0 0 0 0 0,0 0 0 0 0,1 0-20 0 0,9 0 73 0 0,0-2-84 0 0,-4-3-35 0 0,-6 4 33 0 0,-1 0 1 0 0,0 0-1 0 0,1 0 0 0 0,-1 0 1 0 0,1 1-1 0 0,-1-1 0 0 0,1 0 0 0 0,0 1 1 0 0,-1-1-1 0 0,1 1 0 0 0,0 0 0 0 0,-1 0 1 0 0,1-1-1 0 0,0 1 13 0 0,5 0-113 0 0,6 0 55 0 0,-7 0 9 0 0,1 0-81 0 0,-3 0 12 0 0,-1 0-41 0 0,-1 0-50 0 0,0 0-56 0 0,-1 0 36 0 0,0 0-36 0 0,0 0-361 0 0,-1 0 84 0 0,0 0-50 0 0,0 0-698 0 0,0 0-552 0 0,0 0-1048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47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 9072 0 0,'0'0'200'0'0,"0"0"33"0"0,0 0 15 0 0,3 2-36 0 0,0 2-178 0 0,4 8-24 0 0,-5-1 54 0 0,1 4 300 0 0,8 6 229 0 0,0-1-11 0 0,-8-4-238 0 0,-1-5-140 0 0,3-3-42 0 0,0 4 12 0 0,-1-1-49 0 0,1 4 76 0 0,1 0 90 0 0,-3-9-124 0 0,-1 0-38 0 0,2 5 51 0 0,4 9 71 0 0,-2-6-78 0 0,7 20 299 0 0,-10-24-356 0 0,0-1-34 0 0,-2-6-63 0 0,3 10 157 0 0,0 2-35 0 0,0 1 1 0 0,-1-9-62 0 0,1 2 36 0 0,5 6 78 0 0,-6-11-141 0 0,-1-1 1 0 0,0 1-1 0 0,0 0 0 0 0,0 0 0 0 0,0 0 1 0 0,-1 0-1 0 0,1 0 0 0 0,-1 0 0 0 0,0 1-53 0 0,-1-2 138 0 0,2-1-2 0 0,8 8 3 0 0,-8-8 17 0 0,-2-2 4 0 0,0 0 0 0 0,0 0-5 0 0,0 0-22 0 0,0 0-5 0 0,0 0 0 0 0,0 0-5 0 0,0 0-24 0 0,0 0-17 0 0,0 0-2 0 0,0-2-2 0 0,0-17 7 0 0,0 4-35 0 0,0-17 9 0 0,0 14-5 0 0,3 5-59 0 0,2 4-48 0 0,-5 8 40 0 0,1-1 0 0 0,0 1 0 0 0,0-1 0 0 0,0 1 0 0 0,-1-1 0 0 0,1 1-1 0 0,-1-1 1 0 0,1 1 0 0 0,-1-1 0 0 0,0 0 0 0 0,1 1 0 0 0,-1-1 0 0 0,0 0 13 0 0,3-17-105 0 0,9-2 28 0 0,-1 4-7 0 0,-6 7 30 0 0,-5 8 44 0 0,1 0 0 0 0,0 0 0 0 0,1 0-1 0 0,-1 0 1 0 0,0 0 0 0 0,0 0-1 0 0,1 0 1 0 0,-1 0 0 0 0,1 1 10 0 0,14-22-52 0 0,0-1-22 0 0,-15 23 72 0 0,0 0-1 0 0,0 0 0 0 0,0 0 1 0 0,0 0-1 0 0,1 0 0 0 0,-1 0 1 0 0,0 1-1 0 0,1-1 0 0 0,-1 0 1 0 0,1 1-1 0 0,-1-1 0 0 0,1 1 1 0 0,-1 0-1 0 0,1-1 0 0 0,-1 1 1 0 0,1 0-1 0 0,-1 0 0 0 0,1 0 3 0 0,-2 0-1 0 0,1 0 0 0 0,0 0-1 0 0,-1 0 1 0 0,1 0 0 0 0,0 0-1 0 0,-1 0 1 0 0,1 0-1 0 0,-1 0 1 0 0,1-1 0 0 0,0 1-1 0 0,-1 0 1 0 0,1 0-1 0 0,-1-1 1 0 0,1 1 0 0 0,-1 0-1 0 0,1-1 1 0 0,-1 1 0 0 0,1 0-1 0 0,-1-1 1 0 0,1 1-1 0 0,-1-1 1 0 0,1 1 0 0 0,-1-1-1 0 0,0 1 1 0 0,1-1-1 0 0,-1 1 2 0 0,1-1-1 0 0,-1 1 0 0 0,0-1-1 0 0,1 1 1 0 0,-1-1 0 0 0,0 1-1 0 0,1-1 1 0 0,-1 1-1 0 0,1-1 1 0 0,-1 1 0 0 0,1 0-1 0 0,-1-1 1 0 0,1 1-1 0 0,0 0 1 0 0,-1 0 0 0 0,1-1-1 0 0,-1 1 1 0 0,1 0 0 0 0,0 0-1 0 0,-1 0 1 0 0,1 0-1 0 0,-1-1 1 0 0,1 1 0 0 0,0 0-1 0 0,-1 0 1 0 0,1 0-1 0 0,0 1 2 0 0,7-1-2 0 0,4 0 3 0 0,11 0-60 0 0,-17-1 50 0 0,-4 1 9 0 0,0 0-1 0 0,0 0 1 0 0,0 0 0 0 0,0 0 0 0 0,0 0-1 0 0,0 1 1 0 0,0-1 0 0 0,0 0 0 0 0,0 1-1 0 0,1 0 1 0 0,23 13 0 0 0,-21-4 0 0 0,22 7 0 0 0,-17-7 10 0 0,-3 0 50 0 0,0 0 58 0 0,0 3 62 0 0,-5-10-133 0 0,0 0 0 0 0,0 0 0 0 0,1 0 0 0 0,-1 0 0 0 0,1-1 0 0 0,2 3-47 0 0,6 5 91 0 0,-3 1-80 0 0,0 8-11 0 0,-6-15 0 0 0,0 1 0 0 0,0-1 0 0 0,0 1 0 0 0,1-1 0 0 0,0 0 0 0 0,-1 0 0 0 0,1 0 0 0 0,2 1 0 0 0,17 16-29 0 0,-20-18 15 0 0,0 2 4 0 0,3 7-1 0 0,4-7 25 0 0,-4 1 24 0 0,-5-6-37 0 0,0 1 1 0 0,0-1-1 0 0,0 1 0 0 0,1-1 1 0 0,-1 0-1 0 0,0 0 1 0 0,0 1-1 0 0,1-1 1 0 0,-1 0-1 0 0,0 1 1 0 0,0-1-1 0 0,1 0 0 0 0,-1 0 1 0 0,0 1-1 0 0,1-1 1 0 0,-1 0-1 0 0,0 0 1 0 0,1 0-1 0 0,-1 0 1 0 0,0 1-1 0 0,1-1 0 0 0,-1 0 1 0 0,1 0-1 0 0,-1 0 1 0 0,0 0-1 0 0,1 0 1 0 0,-1 0-1 0 0,1 0 1 0 0,-1 0-1 0 0,0 0 0 0 0,1 0-1 0 0,-1 0 2 0 0,0 0-1 0 0,0 0 0 0 0,0 0 1 0 0,0 0-1 0 0,0 0 0 0 0,0 0 1 0 0,0 0-1 0 0,1 0 0 0 0,-1 0 1 0 0,0 0-1 0 0,0 0 0 0 0,0 0 0 0 0,0 0 1 0 0,0 0-1 0 0,0 0 0 0 0,0 0 1 0 0,0 0-1 0 0,0 0 0 0 0,0 0 1 0 0,0 0-1 0 0,1 0 0 0 0,-1 0 1 0 0,0 0-1 0 0,0 0 0 0 0,0 0 1 0 0,0 0-1 0 0,0 0 0 0 0,0 0 0 0 0,0 0 1 0 0,0 0-1 0 0,0 0 0 0 0,0 0 1 0 0,0 0-1 0 0,0 0 0 0 0,0 1 1 0 0,0-1-1 0 0,0 0 0 0 0,0 0 1 0 0,0 0-1 0 0,0 0 0 0 0,0 0 0 0 0,0 0 1 0 0,0 0-1 0 0,1 0 0 0 0,-1 0 1 0 0,0 0-1 0 0,0 0 0 0 0,0 1 1 0 0,0-1-1 0 0,-1 0 0 0 0,1 0 1 0 0,0 0-1 0 0,0 0 0 0 0,0 0 1 0 0,0 0-1 0 0,0 0 0 0 0,0 0-1 0 0,2 9 47 0 0,8 6-9 0 0,-6-12 20 0 0,0-2-35 0 0,3-2-39 0 0,-7 1 18 0 0,0 0-3 0 0,0 0 0 0 0,0 0 0 0 0,0 0 0 0 0,0 0 0 0 0,0 0 0 0 0,0 0 1 0 0,0 0-1 0 0,0 0 0 0 0,0 0 0 0 0,1 0 0 0 0,-1 0 0 0 0,0 0 0 0 0,0 0 0 0 0,0 0 0 0 0,0 0 0 0 0,0 0 0 0 0,0 0 0 0 0,0 0 0 0 0,0 0 0 0 0,0 0 0 0 0,0 0 1 0 0,0 0-1 0 0,1 0 0 0 0,-1 0 0 0 0,0 0 0 0 0,0 0 0 0 0,0 0 0 0 0,0 0 0 0 0,0 0 0 0 0,0 0 0 0 0,0 0 0 0 0,0 0 0 0 0,0 0 0 0 0,0 0 0 0 0,0 0 0 0 0,0 0 0 0 0,0 1 1 0 0,0-1-1 0 0,0 0 0 0 0,0 0 0 0 0,0 0 0 0 0,0 0 0 0 0,0 0 0 0 0,0 0 0 0 0,0 0 0 0 0,0 0 0 0 0,0 0 0 0 0,0 0 0 0 0,0 0 0 0 0,0 1 0 0 0,0-1 0 0 0,0 0 1 0 0,0 0-1 0 0,0 0 0 0 0,0 0 0 0 0,0 0 0 0 0,0 0 1 0 0,0 10-3 0 0,3-5 46 0 0,1-1-39 0 0,1 1-35 0 0,-3-3-50 0 0,-1-1-39 0 0,-1-1-179 0 0,0 0 220 0 0,0 0-8 0 0,0 0-22 0 0,0 0-47 0 0,0 0-17 0 0,0 0-46 0 0,0 0-54 0 0,0 0-60 0 0,0 0-65 0 0,0 0-59 0 0,0 0-54 0 0,0 0-46 0 0,0 0-164 0 0,0 0-46 0 0,0 0-198 0 0,0 0-532 0 0</inkml:trace>
  <inkml:trace contextRef="#ctx0" brushRef="#br0" timeOffset="299.51">895 231 7256 0 0,'0'0'165'0'0,"0"0"22"0"0,0 0 7 0 0,0 2-23 0 0,-1 10-167 0 0,1-1 90 0 0,-1 1 95 0 0,2-1 111 0 0,1-6-103 0 0,-1 0 32 0 0,2 1-25 0 0,0 0-40 0 0,-2-3-79 0 0,0 0-1 0 0,0 0 1 0 0,0 0-1 0 0,0 0 1 0 0,-1 0-1 0 0,1 0 1 0 0,-1 0-85 0 0,0 7 243 0 0,0 2 88 0 0,1-4-86 0 0,0-2-67 0 0,1 1-32 0 0,2 0 0 0 0,-1 1 0 0 0,-1-1 1 0 0,-1-1 31 0 0,0 2 69 0 0,-1-1-12 0 0,-1-5-152 0 0,1 0 0 0 0,0 0-1 0 0,0 0 1 0 0,0 0 0 0 0,1 0 0 0 0,-1 0-1 0 0,0 0 1 0 0,1-1 0 0 0,-1 1 0 0 0,1 1-83 0 0,4 5 261 0 0,0 1 107 0 0,-3 3 75 0 0,-1-5-208 0 0,1 0-39 0 0,7 5 261 0 0,-7-10-250 0 0,-1 0-47 0 0,-1-1-41 0 0,1 1-36 0 0,-1 1 14 0 0,-1 2-65 0 0,1-4-2 0 0,0 0 35 0 0,0 6 29 0 0,2-2-53 0 0,8-2-13 0 0,-6-1 20 0 0,6 8-20 0 0,-8-8-12 0 0,-1-2-72 0 0,-1 0-210 0 0,0 1 63 0 0,0-1 55 0 0,0 1 44 0 0,0 1-5 0 0,0 2 37 0 0,0-2 18 0 0,0 0-52 0 0,0-1-78 0 0,0 0 27 0 0,0-1-41 0 0,0 0-48 0 0,0 1-53 0 0,0-1-547 0 0</inkml:trace>
  <inkml:trace contextRef="#ctx0" brushRef="#br0" timeOffset="607.41">823 29 9760 0 0,'-3'0'222'0'0,"3"0"-209"0"0,-1 0-1 0 0,1 0 1 0 0,0 0-1 0 0,-1 0 0 0 0,1 0 1 0 0,-1 0-1 0 0,1 0 1 0 0,-1 0-1 0 0,1 0 0 0 0,-1 0 1 0 0,1 0-1 0 0,0-1 1 0 0,-1 1-1 0 0,1 0 1 0 0,-1 0-1 0 0,1 0 0 0 0,0-1 1 0 0,-1 1-1 0 0,1 0 1 0 0,0-1-1 0 0,-1 1 0 0 0,1 0 1 0 0,0-1-1 0 0,-1 1 1 0 0,1 0-1 0 0,0-1 1 0 0,0 1-1 0 0,-1 0 0 0 0,1-1 1 0 0,0 1-1 0 0,0-1 1 0 0,0 1-1 0 0,0-1 0 0 0,-1 1 1 0 0,1 0-1 0 0,0-1 1 0 0,0 1-1 0 0,0-1 0 0 0,0 1 1 0 0,0-1-1 0 0,0 1 1 0 0,0-1-13 0 0,0-1 264 0 0,0 2-32 0 0,1-1-99 0 0,-1 0-42 0 0,0-1-38 0 0,0 0-34 0 0,0 0-48 0 0,0 0-55 0 0,-1 0-199 0 0,1 0-59 0 0,0 2-109 0 0,1-1 53 0 0,-1 1-40 0 0,2 0-525 0 0,2 0-421 0 0,4 0-796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53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7976 0 0,'0'0'174'0'0,"0"0"29"0"0,0 0 14 0 0,0 0 41 0 0,0 0 119 0 0,0 0 51 0 0,0 0 11 0 0,-3 3-21 0 0,0 1-347 0 0,0 1 61 0 0,0 5 156 0 0,1 0 71 0 0,1 13 419 0 0,1-8-341 0 0,0-8-274 0 0,0 0-59 0 0,3-2 178 0 0,-3-4-267 0 0,9 11 276 0 0,-6 4-37 0 0,-3-12-207 0 0,0-1 1 0 0,1 1 0 0 0,-1 0 0 0 0,1-1 0 0 0,0 1 0 0 0,0-1 0 0 0,1 1 0 0 0,-1-1-1 0 0,1 0 1 0 0,1 3-48 0 0,-1 8 197 0 0,0 3-16 0 0,5 2-39 0 0,9 28 219 0 0,-12-14-176 0 0,-3-23-107 0 0,0 1 0 0 0,0-1 1 0 0,1 1-1 0 0,1-1-78 0 0,-1 0 80 0 0,0-1-1 0 0,-1 0 1 0 0,0 9-80 0 0,2 23 226 0 0,4-8-89 0 0,0-1-63 0 0,-3-15-65 0 0,-2-8 4 0 0,0 0 1 0 0,0 0 0 0 0,-1 1 0 0 0,0 6-14 0 0,2 7 21 0 0,2-1 46 0 0,-3-16-20 0 0,-1 1-1 0 0,1 0 1 0 0,-1 0-1 0 0,0 5-46 0 0,0 5 115 0 0,5-2-34 0 0,0-1-8 0 0,-5 0 25 0 0,-1-7-49 0 0,0-5-33 0 0,0 0 0 0 0,-1 0 0 0 0,2 0 0 0 0,-1 0 0 0 0,0 0 0 0 0,0 0 0 0 0,1 0 0 0 0,-1-1 0 0 0,1 1 0 0 0,0 1-16 0 0,3 4 58 0 0,0 0-24 0 0,-2-2 37 0 0,-1 0 47 0 0,0 2 73 0 0,-1-4-20 0 0,0 1-74 0 0,0 1-64 0 0,0 1-54 0 0,0 2-63 0 0,0 0-49 0 0,0 11-395 0 0,0-17 456 0 0,0-2-9 0 0,0 0-22 0 0,0 1-45 0 0,0-1-18 0 0,0 0-45 0 0,0 0-52 0 0,0 0-58 0 0,0 0-63 0 0,0 0-58 0 0,0 0-51 0 0,0 0-46 0 0,0 0-159 0 0,0 0-44 0 0,0 0-192 0 0,0 0-515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53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1 102 5784 0 0,'2'2'132'0'0,"7"11"28"0"0,-6 1-12 0 0,-2-11-137 0 0,-1 0 1 0 0,1 0-1 0 0,0 0 1 0 0,0 0-1 0 0,0 0 1 0 0,0 0-1 0 0,1 0 1 0 0,-1 0-1 0 0,1-1 1 0 0,-1 1-1 0 0,1 0 1 0 0,0-1-12 0 0,9 16 22 0 0,-3 2 24 0 0,1-4 97 0 0,-2-5 46 0 0,-2 0 71 0 0,-3-2 81 0 0,1-2-80 0 0,0 2 38 0 0,5 9 234 0 0,-2-8-203 0 0,-2-2-53 0 0,-2-1-43 0 0,0 0-34 0 0,1 4 75 0 0,7 9 287 0 0,-7-8-281 0 0,1 2 87 0 0,3-2 71 0 0,-5-10-214 0 0,-1-1-52 0 0,-1 1-45 0 0,1-1-38 0 0,-1 3 16 0 0,-1 1-58 0 0,1-4-6 0 0,0 0 42 0 0,0 5 65 0 0,1 10 409 0 0,-1-15-542 0 0,0-1 0 0 0,0 1 1 0 0,1-1-1 0 0,-1 0 1 0 0,0 1-1 0 0,0-1 1 0 0,1 0-1 0 0,-1 1 1 0 0,0-1-1 0 0,1 0 1 0 0,-1 1-1 0 0,0-1 0 0 0,1 0 1 0 0,-1 0-1 0 0,0 1 1 0 0,1-1-1 0 0,-1 0 1 0 0,0 0-1 0 0,1 0 1 0 0,-1 1-1 0 0,1-1 1 0 0,-1 0-1 0 0,0 0 0 0 0,1 0 1 0 0,-1 0-1 0 0,1 0 1 0 0,-1 0-1 0 0,1 0 1 0 0,-1 0-1 0 0,1 0-16 0 0,1 0 344 0 0,-2 0-6 0 0,0 0-18 0 0,0 0-67 0 0,0 0-28 0 0,0 0-7 0 0,0 0-12 0 0,0 0-36 0 0,0 0-12 0 0,0 0-4 0 0,-2 0-10 0 0,1 0-140 0 0,1 0 1 0 0,-1 0 0 0 0,1 0-1 0 0,-1 0 1 0 0,1 0 0 0 0,-1 0-1 0 0,1 0 1 0 0,0 0 0 0 0,-1-1-1 0 0,1 1 1 0 0,-1 0 0 0 0,1 0-1 0 0,-1 0 1 0 0,1 0 0 0 0,0-1-1 0 0,-1 1 1 0 0,1 0 0 0 0,0 0-1 0 0,-1-1 1 0 0,1 1 0 0 0,0 0-1 0 0,-1-1 1 0 0,1 1 0 0 0,0-1 0 0 0,-1 1-1 0 0,1 0 1 0 0,0-1 0 0 0,0 1-1 0 0,0-1 1 0 0,-1 1 0 0 0,1 0-1 0 0,0-1 1 0 0,0 1-5 0 0,0-20 148 0 0,0 5-73 0 0,-3 0-42 0 0,-6-5 12 0 0,6-3-36 0 0,2-3-10 0 0,1 13 1 0 0,-1 0 0 0 0,2 1 0 0 0,-1-1 0 0 0,4-11 1 0 0,0 9-2 0 0,-2 8 1 0 0,-1 1 0 0 0,1 0 0 0 0,-1 0 0 0 0,0-1 0 0 0,0-2 0 0 0,-1 7 0 0 0,0-1 0 0 0,0 0 0 0 0,0 0 0 0 0,1 0 0 0 0,0 0 0 0 0,-1 0 0 0 0,1 0 0 0 0,0 0 0 0 0,0 1 0 0 0,2-3 1 0 0,1-5-2 0 0,10-23 1 0 0,-11 22 1 0 0,-2 7-3 0 0,0 0 0 0 0,1 1 0 0 0,-1-1 0 0 0,0 0 0 0 0,1 1 0 0 0,2-3 2 0 0,-3 4-5 0 0,0 1-1 0 0,0-1 1 0 0,0 1-1 0 0,1 0 0 0 0,-1 0 1 0 0,1-1-1 0 0,-1 1 1 0 0,1 0-1 0 0,0 0 1 0 0,0 0 5 0 0,8-4-13 0 0,-9 5 13 0 0,0 0 0 0 0,0-1 0 0 0,0 1 0 0 0,0 0 0 0 0,0-1 0 0 0,0 1 0 0 0,0-1 0 0 0,0 0 0 0 0,0 1 0 0 0,0-1 0 0 0,0 0 0 0 0,0 1 0 0 0,-1-1 0 0 0,1 0 0 0 0,0 0 0 0 0,-1 0 0 0 0,1 0 0 0 0,0 0 0 0 0,2-6 0 0 0,-3 7 0 0 0,0 0 0 0 0,0-1 0 0 0,0 1 0 0 0,0-1 0 0 0,1 1 0 0 0,-1-1 0 0 0,0 1 0 0 0,0 0 0 0 0,0-1 0 0 0,1 1 0 0 0,-1-1 0 0 0,0 1 0 0 0,1 0 0 0 0,-1-1 0 0 0,0 1 0 0 0,1 0 0 0 0,-1 0 0 0 0,1-1 0 0 0,-1 1 0 0 0,0 0 0 0 0,1 0 0 0 0,-1 0 0 0 0,1-1 0 0 0,-1 1 0 0 0,1 0 0 0 0,-1 0 0 0 0,1 0 0 0 0,-1 0 0 0 0,0 0 0 0 0,1 0 0 0 0,-1 0 0 0 0,1 0 0 0 0,-1 0 0 0 0,1 0 0 0 0,-1 0 0 0 0,1 0 0 0 0,-1 0 0 0 0,1 0 0 0 0,0 0-3 0 0,1 0 1 0 0,0 0-1 0 0,-1 0 1 0 0,1-1-1 0 0,-1 1 1 0 0,1-1-1 0 0,0 1 1 0 0,-1-1-1 0 0,1 1 1 0 0,-1-1-1 0 0,0 0 1 0 0,1 0 0 0 0,-1 0 1 0 0,1 0-1 0 0,-1 0 0 0 0,0 0-1 0 0,1 1 1 0 0,-1-1-1 0 0,1 0 1 0 0,0 1-1 0 0,-1-1 1 0 0,1 1-1 0 0,-1 0 1 0 0,1-1-1 0 0,0 1 1 0 0,-1 0 0 0 0,1 0 2 0 0,4 0-1 0 0,-4-1 1 0 0,0 1 0 0 0,0 0 0 0 0,0 0 0 0 0,0 0 0 0 0,0 1 0 0 0,0-1 0 0 0,0 0 0 0 0,0 1 0 0 0,0-1 0 0 0,1 1 1 0 0,26 14-2 0 0,-22-11 1 0 0,-1 1 0 0 0,1 1 0 0 0,-1-1 0 0 0,0 1 0 0 0,0 0 0 0 0,-1 1 0 0 0,0-1 0 0 0,2 4 0 0 0,10 33 16 0 0,-6-25 30 0 0,-9-14-26 0 0,1 0 0 0 0,0 0 0 0 0,-1 1 0 0 0,0-1 0 0 0,1 3-20 0 0,2 17 72 0 0,5-5 6 0 0,-2 12 14 0 0,-3-8-22 0 0,1-4 9 0 0,-2-10-47 0 0,2 8 24 0 0,-4 0 15 0 0,-3-9-40 0 0,1 11 52 0 0,3-5 62 0 0,2-7-49 0 0,-1-1-27 0 0,-2-1 18 0 0,-1 1 34 0 0,-1 1 62 0 0,3 4-167 0 0,6 2-123 0 0,-6-11-1 0 0,-3-2 4 0 0,0 0-13 0 0,0 0-55 0 0,0 0 70 0 0,0 0-68 0 0,0 0-86 0 0,0 0 78 0 0,0 0-40 0 0,0 0-42 0 0,0 0-42 0 0,0 0-36 0 0,0 0-33 0 0,0 0-241 0 0,0 0-56 0 0,0 0-786 0 0,0 0-620 0 0,0 0-1177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59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393 100 6240 0 0,'0'0'182'0'0,"-2"-2"-8"0"0,0 0-154 0 0,-3-3 33 0 0,2 2 26 0 0,-2-2 437 0 0,-1-1 57 0 0,-9-11 1058 0 0,7 11-984 0 0,2 1-173 0 0,-1 2-83 0 0,1 0-106 0 0,2 3-189 0 0,1 0-35 0 0,-4-1 234 0 0,0-1-83 0 0,-1-1-31 0 0,-4-3 31 0 0,3 1 0 0 0,-3-5 46 0 0,11 10-249 0 0,1 0 0 0 0,0 0 1 0 0,0-1-1 0 0,-1 1 0 0 0,1 0 1 0 0,0 0-1 0 0,0 0 0 0 0,0-1 1 0 0,-1 1-1 0 0,1 0 0 0 0,0 0 1 0 0,-1 0-1 0 0,1 0 0 0 0,0 0 1 0 0,0 0-1 0 0,-1 0 0 0 0,1 0 1 0 0,0 0-1 0 0,-1 0 0 0 0,1 0 1 0 0,0 0-1 0 0,0 0 0 0 0,-1 0 1 0 0,1 0-1 0 0,0 0 0 0 0,-1 0-9 0 0,-4 0 47 0 0,-2 0 40 0 0,-22 0 308 0 0,17 0-259 0 0,4 0-89 0 0,2 0-35 0 0,2 0 2 0 0,0 1-1 0 0,0 0 1 0 0,1 0-1 0 0,-1 0 1 0 0,0 1-1 0 0,1-1 1 0 0,-1 1 0 0 0,1 0-1 0 0,-1 0 1 0 0,-2 3-14 0 0,-9 3 26 0 0,9-5-26 0 0,3-2 1 0 0,1 0 0 0 0,-1 1-1 0 0,1-1 1 0 0,-1 0 0 0 0,1 1-1 0 0,0-1 1 0 0,-1 1 0 0 0,1 0-1 0 0,0 0 1 0 0,0 0 0 0 0,0 0-1 0 0,1 0 1 0 0,-1 0 0 0 0,0 0-1 0 0,0 2 0 0 0,1-3 8 0 0,0 1-1 0 0,0 0 0 0 0,0 0 0 0 0,0-1 1 0 0,0 1-1 0 0,-1 0 0 0 0,1-1 1 0 0,0 1-1 0 0,-1-1 0 0 0,0 0 1 0 0,0 1-8 0 0,0-1 3 0 0,1 1 0 0 0,0-1 1 0 0,-1 0-1 0 0,1 1 0 0 0,0-1 0 0 0,-1 0 1 0 0,1 1-1 0 0,0-1 0 0 0,0 1 1 0 0,0 0-1 0 0,1-1 0 0 0,-1 1 1 0 0,0 0-1 0 0,1 0 0 0 0,-1-1 1 0 0,1 1-4 0 0,-3 5 18 0 0,-1 0 0 0 0,0-1 0 0 0,1 1 1 0 0,-3 0-19 0 0,2-1 1 0 0,0 0 1 0 0,0 1 0 0 0,1-1 0 0 0,-1 3-2 0 0,-10 34 0 0 0,13-40 0 0 0,0 0 0 0 0,0 0 0 0 0,0 1 0 0 0,1-1 0 0 0,-1 0 0 0 0,1 0 0 0 0,0 1 0 0 0,0-1 0 0 0,0 0 0 0 0,0 1 0 0 0,1 0 0 0 0,0 16 0 0 0,-1-17 2 0 0,0 0 1 0 0,0 1 0 0 0,0-1-1 0 0,1 0 1 0 0,-1 0 0 0 0,1 1-1 0 0,0-1 1 0 0,0 1-3 0 0,0-3 2 0 0,-1 0 0 0 0,1 0 1 0 0,0 0-1 0 0,-1 0 0 0 0,1 0 1 0 0,0-1-1 0 0,-1 1 0 0 0,1 0 0 0 0,0-1 1 0 0,0 1-1 0 0,0 0 0 0 0,0-1 0 0 0,0 1 1 0 0,0-1-1 0 0,0 1 0 0 0,0-1 1 0 0,0 0-1 0 0,0 1 0 0 0,0-1 0 0 0,0 0 1 0 0,0 0-1 0 0,0 0 0 0 0,0 0 0 0 0,0 0 1 0 0,0 0-1 0 0,0 0 0 0 0,0 0-2 0 0,1 0 10 0 0,-1 1 0 0 0,1-1 0 0 0,0 0 0 0 0,-1 1 0 0 0,1-1 0 0 0,-1 1 0 0 0,1-1 0 0 0,-1 1 0 0 0,1 0 0 0 0,0 0-10 0 0,9 3 115 0 0,-1-8 3 0 0,-8 3-98 0 0,-1 1 1 0 0,1-1-1 0 0,-1 0 1 0 0,1 1-1 0 0,0-1 1 0 0,-1 1-1 0 0,1-1 0 0 0,0 1 1 0 0,-1 0-1 0 0,1-1 1 0 0,1 1-21 0 0,0 0 28 0 0,0 0 0 0 0,0 0 0 0 0,0 0 1 0 0,0-1-1 0 0,-1 1 0 0 0,1-1 0 0 0,2 0-28 0 0,-3 0 26 0 0,0 0 0 0 0,0 0-1 0 0,-1 0 1 0 0,1 0-1 0 0,0 0 1 0 0,-1-1 0 0 0,1 1-1 0 0,0-1-25 0 0,2-1 60 0 0,-1-1 0 0 0,1 1 0 0 0,0 0 0 0 0,0 1-1 0 0,1-1-59 0 0,22-10 240 0 0,-2 0-98 0 0,-13 6-115 0 0,-1-2-35 0 0,8-15-77 0 0,5 4-12 0 0,-5-4 17 0 0,22-7 64 0 0,-40 31-8 0 0,1-2-134 0 0,0-1 56 0 0,0 1 49 0 0,0 0 41 0 0,2-2 53 0 0,-1 1 49 0 0,7-9 316 0 0,-7 7-297 0 0,0 0-104 0 0,0 1-114 0 0,-2 1 2 0 0,0 1-41 0 0,1-1-45 0 0,-1 1-48 0 0,-1-1-53 0 0,1 0-57 0 0,0 1-60 0 0,-1-1-65 0 0,1 0-68 0 0,-1 0-73 0 0,0 0-77 0 0,1 1-81 0 0,-1-2-1056 0 0,0-4-1040 0 0</inkml:trace>
  <inkml:trace contextRef="#ctx0" brushRef="#br0" timeOffset="470.12">595 28 9528 0 0,'2'0'216'0'0,"-1"0"-207"0"0,-1 0 1 0 0,1 0 0 0 0,-1 0 0 0 0,0 0 0 0 0,1 0-1 0 0,-1 0 1 0 0,1 0 0 0 0,-1 0 0 0 0,0 0 0 0 0,1 0-1 0 0,-1 0 1 0 0,1 0 0 0 0,-1 1 0 0 0,0-1 0 0 0,1 0-1 0 0,-1 0 1 0 0,0 0 0 0 0,1 1 0 0 0,-1-1-1 0 0,0 0 1 0 0,1 0 0 0 0,-1 1 0 0 0,0-1 0 0 0,1 0-1 0 0,-1 0 1 0 0,0 1 0 0 0,0-1 0 0 0,0 0 0 0 0,1 1-1 0 0,-1-1 1 0 0,0 0 0 0 0,0 1 0 0 0,0-1 0 0 0,0 1-1 0 0,1-1 1 0 0,-1 0 0 0 0,0 1 0 0 0,0-1-1 0 0,0 1 1 0 0,0-1 0 0 0,0 0 0 0 0,0 1 0 0 0,0-1-1 0 0,0 1 1 0 0,0-1 0 0 0,0 0 0 0 0,-1 1-10 0 0,1 1 30 0 0,0-1 0 0 0,1 1 0 0 0,-1 0 0 0 0,0-1 0 0 0,0 1 0 0 0,1-1 0 0 0,-1 1 0 0 0,1 0 0 0 0,0 0-30 0 0,2 4-124 0 0,0-1 44 0 0,0 1 42 0 0,0 0 39 0 0,0 0 35 0 0,0-1 35 0 0,3 7 159 0 0,1 1 143 0 0,-1 0 96 0 0,1-1 30 0 0,9 22 1014 0 0,-9-19-906 0 0,-3-6-260 0 0,0 1-45 0 0,-1-1-54 0 0,1 1-64 0 0,-2-4 22 0 0,0-1-39 0 0,3 4 77 0 0,2 8 104 0 0,-7-8-164 0 0,3 3 43 0 0,2-3-56 0 0,-4-7-149 0 0,0-1 0 0 0,-1 0 1 0 0,1 1-1 0 0,0-1 0 0 0,-1 1 1 0 0,1-1-1 0 0,-1 1 0 0 0,1 0 1 0 0,-1-1-1 0 0,0 1 0 0 0,1-1 1 0 0,-1 1-1 0 0,0 0-22 0 0,0 39 414 0 0,0-39-299 0 0,0-2-10 0 0,0 0-1 0 0,0 0-2 0 0,0 0-13 0 0,0 0-8 0 0,0 0-1 0 0,0 0-2 0 0,0 0-12 0 0,0 0-2 0 0,0 0 0 0 0,1-6-2 0 0,-1-7-33 0 0,-1 1 4 0 0,0 4-23 0 0,1 5-5 0 0,0 1 0 0 0,-1-1 0 0 0,1 0 0 0 0,0 0 0 0 0,1 1 0 0 0,-1-1 0 0 0,0 0 0 0 0,1 1 1 0 0,-1-1-1 0 0,1 0 0 0 0,0 0-5 0 0,1 0 7 0 0,0 0 0 0 0,-1 0 0 0 0,1-1 0 0 0,-1 1 0 0 0,0-1 0 0 0,0 1 0 0 0,0 0 0 0 0,-1-1 0 0 0,1 1 0 0 0,-1-1 0 0 0,0-2-7 0 0,0-38 12 0 0,0 3-76 0 0,0 38 52 0 0,0 0 0 0 0,1 1 0 0 0,-1-1 0 0 0,1 0 0 0 0,-1 0 0 0 0,1 0 0 0 0,0 0 0 0 0,0 0 0 0 0,1-2 12 0 0,3-9-39 0 0,-3 8 28 0 0,3-16-76 0 0,-3 18 60 0 0,-1 0 1 0 0,1 0-1 0 0,-1 0 1 0 0,1 0-1 0 0,0 0 1 0 0,0 0-1 0 0,1 0 1 0 0,-1 0-1 0 0,1 1 0 0 0,2-2 27 0 0,2-3-16 0 0,6-3 17 0 0,10-2-62 0 0,-17 9 52 0 0,-5 4 9 0 0,-1-1 0 0 0,1 0-1 0 0,0 1 1 0 0,-1-1 0 0 0,1 1 0 0 0,0-1 0 0 0,0 1 0 0 0,-1-1 0 0 0,1 1 0 0 0,0 0 0 0 0,0-1 0 0 0,0 1 0 0 0,0 0 0 0 0,-1 0-1 0 0,1 0 1 0 0,0-1 0 0 0,0 1 0 0 0,0 0 0 0 0,0 0 0 0 0,0 0 0 0 0,0 0 0 0 0,-1 1 0 0 0,1-1 0 0 0,0 0 0 0 0,0 0 0 0 0,0 0-1 0 0,0 1 1 0 0,42 23 64 0 0,-37-21-64 0 0,-5-3 0 0 0,0 0 0 0 0,-1 0 0 0 0,1 1 0 0 0,-1-1 0 0 0,1 0 0 0 0,-1 1 0 0 0,1-1 0 0 0,-1 1 0 0 0,1-1 0 0 0,-1 1 0 0 0,1-1 0 0 0,-1 1 0 0 0,1-1 0 0 0,-1 1 0 0 0,0-1 0 0 0,1 1 0 0 0,-1-1 0 0 0,0 1 0 0 0,0 0 0 0 0,1-1 0 0 0,-1 1 0 0 0,0 0 0 0 0,0-1 0 0 0,0 1 0 0 0,0 0 0 0 0,0-1 0 0 0,0 1 0 0 0,1 1 0 0 0,9 15 2 0 0,-8-13-7 0 0,1 0 0 0 0,-1 0 0 0 0,0 0 1 0 0,0 0-1 0 0,1 2 5 0 0,5 25-124 0 0,3 10-50 0 0,13 41 158 0 0,-23-79 18 0 0,0 0 0 0 0,-1 0 0 0 0,1 1 0 0 0,-1-1 0 0 0,0 0 0 0 0,0 0 0 0 0,0 0 0 0 0,-1 3-2 0 0,1-4 5 0 0,0 1 0 0 0,-1-1 0 0 0,1 0 1 0 0,0 0-1 0 0,0 1 0 0 0,1-1 0 0 0,-1 0 0 0 0,0 0 0 0 0,1 0 0 0 0,-1 1 1 0 0,1-1-1 0 0,0 0-5 0 0,4 6 27 0 0,-5-7-19 0 0,1 0 0 0 0,0 1 0 0 0,0-1 0 0 0,0 0 0 0 0,-1 1 0 0 0,1-1 0 0 0,-1 1 0 0 0,1-1 0 0 0,-1 0 0 0 0,0 1 0 0 0,1-1 0 0 0,-1 1-1 0 0,0 0 1 0 0,0-1-8 0 0,0 5 31 0 0,1-4-21 0 0,-1-1-1 0 0,0 1 1 0 0,0-1-1 0 0,0 1 0 0 0,0-1 1 0 0,0 1-1 0 0,-1-1 1 0 0,1 1-1 0 0,0-1 1 0 0,-1 1-1 0 0,1-1 0 0 0,-1 2-9 0 0,-9 2 60 0 0,8-2-88 0 0,2-2-22 0 0,0 0-33 0 0,0 0-18 0 0,0 0-34 0 0,0 0-39 0 0,0 0-43 0 0,0 0-46 0 0,0-1-44 0 0,0 1-41 0 0,0-1-37 0 0,0 0-252 0 0,0 1-61 0 0,0-1-48 0 0,0 0-36 0 0,0 0-1407 0 0,0 0-1255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57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320 304 6296 0 0,'0'0'184'0'0,"0"-1"-40"0"0,0 0 9 0 0,0-4 71 0 0,-2 2 49 0 0,2 2-230 0 0,0 1 0 0 0,-1 0 1 0 0,1-1-1 0 0,0 1 0 0 0,-1 0 0 0 0,1-1 1 0 0,-1 1-1 0 0,1 0 0 0 0,-1 0 1 0 0,1-1-1 0 0,0 1 0 0 0,-1 0 1 0 0,1 0-1 0 0,-1 0 0 0 0,1 0 1 0 0,-1 0-1 0 0,1-1 0 0 0,-1 1 0 0 0,1 0 1 0 0,-1 0-1 0 0,1 0 0 0 0,-1 1-43 0 0,-4-4 831 0 0,1-1-451 0 0,-9-9 707 0 0,7 9-650 0 0,-3 0-47 0 0,5 3-251 0 0,-1 1-47 0 0,-2-1 176 0 0,1-1-48 0 0,0-1-2 0 0,-1-3 50 0 0,4 3 39 0 0,1 2-112 0 0,-1 1-70 0 0,-1-1-63 0 0,1 1-13 0 0,1 0 49 0 0,-5-5 99 0 0,5 4-165 0 0,1 1 0 0 0,0-1-1 0 0,0 0 1 0 0,-1 0 0 0 0,1 1-1 0 0,-1-1 1 0 0,1 1 0 0 0,-1-1-1 0 0,1 1 1 0 0,-1-1 0 0 0,1 1 0 0 0,-1 0-1 0 0,1 0 1 0 0,-1 0-32 0 0,-5 0 182 0 0,1 0-40 0 0,-5 0 46 0 0,1 0-95 0 0,-14 0 45 0 0,24 0-135 0 0,0 0 0 0 0,-1-1 0 0 0,1 1 0 0 0,-1 0 0 0 0,1 0 0 0 0,-1 0 0 0 0,1 0 0 0 0,-1 0 0 0 0,1 0 0 0 0,-1 0 0 0 0,1 1 0 0 0,0-1 0 0 0,-1 0 0 0 0,1 0 0 0 0,-1 0 0 0 0,1 0 0 0 0,-1 1 0 0 0,1-1 0 0 0,0 0 0 0 0,-1 0 0 0 0,1 1 0 0 0,0-1 0 0 0,-1 0 0 0 0,1 0 0 0 0,0 1 0 0 0,-1-1 0 0 0,1 0 0 0 0,0 1 0 0 0,-1-1 0 0 0,1 1 0 0 0,0-1 0 0 0,0 1-3 0 0,-4 5 36 0 0,2-5-31 0 0,0 1 1 0 0,0-1-1 0 0,0 0 1 0 0,0 0-1 0 0,-1 0 1 0 0,1 0-1 0 0,0 0 1 0 0,-1-1-6 0 0,1 1 5 0 0,0 0 0 0 0,0 0 1 0 0,-1 0-1 0 0,1 0 0 0 0,0 0 1 0 0,0 0-1 0 0,0 0 0 0 0,0 1-5 0 0,-15 25 64 0 0,16-26-59 0 0,-1 1-1 0 0,1 0 1 0 0,0 0 0 0 0,0 0-1 0 0,0 0 1 0 0,0 0-1 0 0,0 0 1 0 0,0 0 0 0 0,0 0-1 0 0,0 0 1 0 0,1 0-1 0 0,-1 0 1 0 0,1 1 0 0 0,0-1-1 0 0,0 0 1 0 0,0 2-5 0 0,-4 15 33 0 0,4-17-32 0 0,-1-1 1 0 0,0 1-1 0 0,0 0 0 0 0,0-1 1 0 0,0 1-1 0 0,0-1 0 0 0,0 1 1 0 0,-1-1-1 0 0,1 0 0 0 0,-1 1-1 0 0,1-1 0 0 0,0 0 0 0 0,-1 1-1 0 0,1-1 1 0 0,0 0 0 0 0,0 1 0 0 0,0 0-1 0 0,0-1 1 0 0,0 1 0 0 0,0 0 0 0 0,0-1 0 0 0,0 15 0 0 0,1-13 0 0 0,0 0 0 0 0,0 1 0 0 0,0-1 0 0 0,-1 0 0 0 0,1 0 0 0 0,-1 0 0 0 0,1-1 0 0 0,-1 2 0 0 0,-1 0 0 0 0,0 3 0 0 0,0-1 0 0 0,0 0 0 0 0,0 1 0 0 0,1-1 0 0 0,0 1 0 0 0,1 5 0 0 0,-1 14 0 0 0,0-15 0 0 0,0 0 0 0 0,2 0 0 0 0,-1-1 0 0 0,1 1 0 0 0,2 8 0 0 0,-1-14 9 0 0,0 1 1 0 0,0-1-1 0 0,1 0 1 0 0,0 0-1 0 0,2 3-9 0 0,-2-4 24 0 0,0 1 0 0 0,1-1 0 0 0,0-1 0 0 0,0 1 0 0 0,0 0 0 0 0,0-1 1 0 0,0 0-1 0 0,4 2-24 0 0,0 0 55 0 0,1-1 1 0 0,0 0 0 0 0,0 0 0 0 0,5 0-56 0 0,24 7 105 0 0,-23-8-8 0 0,2-2-41 0 0,3-1-30 0 0,10-1-31 0 0,3 0 7 0 0,-19 1-2 0 0,-7 1 0 0 0,0-1 0 0 0,1 0 0 0 0,-1-1 0 0 0,0 0 0 0 0,1 0 0 0 0,29-10-8 0 0,-4-5-78 0 0,-28 13 23 0 0,0-1 35 0 0,18-11 52 0 0,-16 10-77 0 0,0 1-84 0 0,-2 0-39 0 0,0 1-76 0 0,0 0-90 0 0,0-1-104 0 0,0 1-116 0 0,-3 2 234 0 0,1-1-35 0 0,-1 0-35 0 0,1 1-37 0 0,-1-1-39 0 0,0 1-41 0 0,6-5-1374 0 0,1-3-1076 0 0</inkml:trace>
  <inkml:trace contextRef="#ctx0" brushRef="#br0" timeOffset="675.55">941 1 7744 0 0,'0'0'174'0'0,"0"0"29"0"0,0 0 12 0 0,0 0 43 0 0,0 0-102 0 0,0 0 126 0 0,2 0 232 0 0,8 0 20 0 0,-8 0-29 0 0,-2 0-129 0 0,2 2-59 0 0,10 6-50 0 0,-11-8-241 0 0,-1 0 1 0 0,1 1-1 0 0,0-1 0 0 0,0 1 1 0 0,0-1-1 0 0,0 1 0 0 0,0-1 1 0 0,-1 1-1 0 0,1 0 0 0 0,0-1 0 0 0,-1 1 1 0 0,1 0-1 0 0,0 0 0 0 0,-1-1 1 0 0,1 1-1 0 0,-1 0 0 0 0,1 0 1 0 0,-1 0-1 0 0,1 0 0 0 0,-1-1 1 0 0,0 1-1 0 0,1 0 0 0 0,-1 0-26 0 0,2 4 258 0 0,8 8 15 0 0,-8 1-36 0 0,0-4-61 0 0,4 1 18 0 0,-1 1-4 0 0,-3-2-20 0 0,-2 0-16 0 0,0 4-17 0 0,2 3-7 0 0,3-4-16 0 0,-3-10-89 0 0,-1 1 0 0 0,0-1 0 0 0,0 0 0 0 0,0 0 0 0 0,-1 1 0 0 0,1-1 0 0 0,-1 0 0 0 0,0 1 0 0 0,0 1-25 0 0,1 8 84 0 0,0 0 0 0 0,1 1 1 0 0,1 0-85 0 0,0 0 94 0 0,-1 0 0 0 0,0 0 1 0 0,-1 3-95 0 0,-1-6 58 0 0,1 0 1 0 0,0 0 0 0 0,1 0 0 0 0,1 0-59 0 0,-1 1 67 0 0,0 1 0 0 0,0-1-1 0 0,-1 0 1 0 0,-1 2-67 0 0,1 2 75 0 0,1 1 0 0 0,0-1 1 0 0,3 7-76 0 0,-3-13 32 0 0,5 20 92 0 0,1 12 48 0 0,-6-9 4 0 0,-3-25-136 0 0,1-5-33 0 0,0 0 1 0 0,-1-1 0 0 0,1 1 0 0 0,0 0 0 0 0,1 0 0 0 0,-1-1 0 0 0,0 1 0 0 0,1 0-1 0 0,-1-1 1 0 0,1 1 0 0 0,0 0-8 0 0,4 5 29 0 0,-4-7-25 0 0,0 0 0 0 0,-1 0 1 0 0,1 1-1 0 0,0-1 0 0 0,-1 1 0 0 0,1-1 0 0 0,0 0 0 0 0,-1 1 0 0 0,0-1 0 0 0,1 1 0 0 0,-1-1 1 0 0,0 1-1 0 0,0-1 0 0 0,0 1-4 0 0,0 9 36 0 0,1 12 32 0 0,-1-23-66 0 0,0 0-1 0 0,0 1 1 0 0,0-1 0 0 0,0 1-1 0 0,0-1 1 0 0,1 1 0 0 0,-1-1-1 0 0,0 1 1 0 0,0-1 0 0 0,1 1 0 0 0,-1-1-1 0 0,0 0 1 0 0,0 1 0 0 0,1-1-1 0 0,-1 0 1 0 0,0 1 0 0 0,1-1-1 0 0,-1 0 1 0 0,1 1 0 0 0,-1-1 0 0 0,0 0-1 0 0,1 0 1 0 0,-1 1 0 0 0,1-1-1 0 0,-1 0 1 0 0,1 0 0 0 0,-1 0-1 0 0,1 0 1 0 0,-1 0 0 0 0,1 0-1 0 0,-1 0 1 0 0,1 0 0 0 0,-1 0-2 0 0,3 0 64 0 0,-3 0 2 0 0,0 0-32 0 0,0 0-130 0 0,0 0-57 0 0,0 0 62 0 0,0 0-66 0 0,0 0-83 0 0,0 0 71 0 0,0 0-37 0 0,0 0-41 0 0,0 0-40 0 0,0 0-388 0 0,0 0 92 0 0,0 0-53 0 0,0 0-749 0 0,0 0-592 0 0,0 0-1122 0 0</inkml:trace>
  <inkml:trace contextRef="#ctx0" brushRef="#br0" timeOffset="1510.87">753 419 6968 0 0,'0'0'157'0'0,"0"0"23"0"0,2 0 11 0 0,12 0-284 0 0,-1 0 116 0 0,1 0 99 0 0,0 0 84 0 0,1 0 106 0 0,1 0 63 0 0,36 0 1028 0 0,-30 0-854 0 0,-9 0-274 0 0,0 0-54 0 0,2-1 20 0 0,6-5 190 0 0,0 0-11 0 0,-6 5-197 0 0,8 2 118 0 0,-13-1-167 0 0,0 1 0 0 0,0-2 1 0 0,0 1-1 0 0,0-1 0 0 0,3-1-174 0 0,2-3 200 0 0,-9 3-118 0 0,0 1 0 0 0,0-1 0 0 0,0 1 1 0 0,1 0-1 0 0,-1 1 0 0 0,0 0-82 0 0,2-1 108 0 0,-1 0 0 0 0,1 0 1 0 0,-1 0-1 0 0,8-3-108 0 0,-8 2 94 0 0,-1 0-1 0 0,1 1 1 0 0,0 0 0 0 0,5 0-94 0 0,4 0 147 0 0,0-5-51 0 0,-2 1-32 0 0,14 3 62 0 0,-24 2-104 0 0,0 0-1 0 0,0 0 1 0 0,0-1 0 0 0,0 1-1 0 0,3-2-21 0 0,5-3 24 0 0,-11 4-20 0 0,0 0 1 0 0,1 0 0 0 0,-1 0-1 0 0,1 1 1 0 0,-1-1-1 0 0,0 1 1 0 0,1-1 0 0 0,-1 1-1 0 0,1 0 1 0 0,0-1-1 0 0,-1 1 1 0 0,1 0 0 0 0,-1 0-1 0 0,1 0-4 0 0,2 0 7 0 0,-1 0 0 0 0,1-1-1 0 0,0 1 1 0 0,-1-1 0 0 0,1 0-1 0 0,-1 0 1 0 0,1-1 0 0 0,-1 1-1 0 0,0-1 1 0 0,3-1-7 0 0,-4 2 1 0 0,1 1 0 0 0,0-1 0 0 0,-1 0 0 0 0,1 1-1 0 0,0 0 1 0 0,0-1 0 0 0,-1 1 0 0 0,1 0 0 0 0,0 0 0 0 0,-1 1 0 0 0,2-1-1 0 0,4 1 1 0 0,-5-1 3 0 0,1 0 0 0 0,-1 0 0 0 0,1-1 0 0 0,-1 1 1 0 0,1-1-1 0 0,2-1-4 0 0,7-4-59 0 0,-8 4 5 0 0,0 0-78 0 0,-1 1 59 0 0,12-1 5 0 0,-9 3-5 0 0,-3-1-17 0 0,0 0-48 0 0,0 1-76 0 0,1-1-82 0 0,0 0-97 0 0,-1 0-110 0 0,8 1-53 0 0,0-1-96 0 0,-6 0 275 0 0,0 0-33 0 0,0 1-37 0 0,0-1-40 0 0,0 0-42 0 0,0-1-45 0 0,0 1-49 0 0,0-1-52 0 0,-3 4 273 0 0,0 0 254 0 0,5 5-79 0 0,-1 0 64 0 0,-1 2 81 0 0,-4-1 92 0 0,-1-6-42 0 0,1-1 43 0 0,2 3 57 0 0,0 0 58 0 0,-1 2 53 0 0,-2 3 48 0 0,0 0 47 0 0,5 1 32 0 0,-3-5-135 0 0,0 0 53 0 0,-2-2-31 0 0,-1 2 46 0 0,1 1 96 0 0,0 0-83 0 0,1 1-28 0 0,2 1 22 0 0,0 1 34 0 0,-1-2 94 0 0,1 0-40 0 0,4 7 243 0 0,-5-10-315 0 0,0 0 0 0 0,0 0 1 0 0,-1 1-1 0 0,1 3-262 0 0,-1 4 503 0 0,-1-7-326 0 0,0-2-48 0 0,4 7 109 0 0,-1-4-67 0 0,-2-2 12 0 0,-1 1 39 0 0,0 1 81 0 0,-1 3-98 0 0,0-8-49 0 0,0 0-10 0 0,0 8-16 0 0,0-8-103 0 0,0-2-88 0 0,0 0-27 0 0,0 0-34 0 0,0 0-195 0 0,0 0-450 0 0,0 0-53 0 0,0 0-10 0 0</inkml:trace>
  <inkml:trace contextRef="#ctx0" brushRef="#br0" timeOffset="1851.46">1662 160 11088 0 0,'0'0'248'0'0,"0"0"34"0"0,0 0 22 0 0,-2-3-29 0 0,2 3-275 0 0,-5-5 68 0 0,3-2-40 0 0,5-1-2 0 0,1 4 35 0 0,-4 4-61 0 0,2-2 123 0 0,-2 2 148 0 0,0-3 260 0 0,0-1-346 0 0,4-2 597 0 0,-3 5-643 0 0,1 1-35 0 0,0-1-53 0 0,-1 1-37 0 0,1-1-42 0 0,1 0-48 0 0,5-3-405 0 0,-2 1 63 0 0,-1-1-122 0 0,-2 3 70 0 0,-1 0-405 0 0,-1 2 318 0 0,0-1 239 0 0,2 0-37 0 0,2 0-1290 0 0,3 0-931 0 0,-7 0 2287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56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15 7856 0 0,'-24'-12'174'0'0,"19"10"29"0"0,3 2 13 0 0,-18 0-181 0 0,1 0 72 0 0,1 0 63 0 0,1 0 51 0 0,-16 0 321 0 0,-17 0 469 0 0,28 0-604 0 0,1 0-49 0 0,-1 0-86 0 0,4 0-141 0 0,1 0-84 0 0,16-1-44 0 0,1 1 0 0 0,-1 0-1 0 0,1 0 1 0 0,-1 0 0 0 0,1 0 0 0 0,-1 0-1 0 0,1 0 1 0 0,-1 0 0 0 0,1 0 0 0 0,0 0-1 0 0,-1 0 1 0 0,1 1 0 0 0,-1-1-1 0 0,1 0 1 0 0,-1 0 0 0 0,1 0 0 0 0,0 0-1 0 0,-1 1 1 0 0,1-1 0 0 0,-1 0-1 0 0,1 0 1 0 0,0 1 0 0 0,-1-1 0 0 0,1 0-1 0 0,0 1 1 0 0,-1-1 0 0 0,1 0 0 0 0,0 1-1 0 0,0-1 1 0 0,-1 0 0 0 0,1 1-1 0 0,0 0-2 0 0,-4 5 32 0 0,-23 8 59 0 0,15-12-59 0 0,11 0 26 0 0,0 1-35 0 0,1 7-29 0 0,0-10 11 0 0,0 0-5 0 0,0 1 0 0 0,0-1 0 0 0,-1 1 0 0 0,1-1 0 0 0,0 1 0 0 0,0-1 0 0 0,0 1 0 0 0,0-1 0 0 0,0 0 0 0 0,1 1 0 0 0,-1-1 0 0 0,0 1 0 0 0,0-1 0 0 0,0 1 0 0 0,0-1 0 0 0,0 0 0 0 0,1 1 0 0 0,-1-1 0 0 0,0 1 0 0 0,0-1 0 0 0,1 0 0 0 0,-1 1 0 0 0,0-1 0 0 0,0 0 0 0 0,1 1 0 0 0,-1-1 0 0 0,1 0 0 0 0,-1 1 0 0 0,0-1 0 0 0,1 0 0 0 0,-1 0 0 0 0,1 1 0 0 0,5 3 0 0 0,0 6 0 0 0,-6-9 0 0 0,0 0 0 0 0,1 0 0 0 0,-1 0 0 0 0,1 0 0 0 0,-1 0 0 0 0,1-1 0 0 0,-1 1 0 0 0,1 0 0 0 0,0 0 0 0 0,-1 0 0 0 0,1-1 0 0 0,0 1 0 0 0,0 0 0 0 0,0-1 0 0 0,-1 1 0 0 0,2 0 0 0 0,7 3 0 0 0,-7-3 0 0 0,0 0 0 0 0,0 0 0 0 0,0 0 0 0 0,0 0 0 0 0,0 1 0 0 0,0-1 0 0 0,0 0 0 0 0,0 1 0 0 0,0 0 0 0 0,5 4-6 0 0,1 0 1 0 0,0 0 0 0 0,0-1-1 0 0,0 0 1 0 0,1-1 0 0 0,-1 1-1 0 0,6 0 6 0 0,-2 0-6 0 0,0 1-1 0 0,-1 0 0 0 0,1 1 1 0 0,0 1 6 0 0,20 16 0 0 0,6-5 0 0 0,-17-5 0 0 0,-2 1 0 0 0,2 2 0 0 0,7 5 0 0 0,-22-18 0 0 0,-1 0 0 0 0,1 1 0 0 0,-1-1 0 0 0,0 1 0 0 0,-1 0 0 0 0,1 1 0 0 0,2 4 0 0 0,17 18 0 0 0,-21-24 0 0 0,0-1 0 0 0,0 0 0 0 0,-1 1 0 0 0,1 0 0 0 0,0 0 0 0 0,-1 0 0 0 0,1 2 0 0 0,9 9 6 0 0,-11-14-2 0 0,1 0-1 0 0,-1 0 1 0 0,0 1 0 0 0,0-1-1 0 0,0 0 1 0 0,0 0 0 0 0,0 1-1 0 0,0-1 1 0 0,-1 1 0 0 0,1-1-1 0 0,0 1 1 0 0,-1-1 0 0 0,1 1-1 0 0,-1-1 1 0 0,1 1 0 0 0,-1-1-1 0 0,0 1 1 0 0,1 0 0 0 0,-1 0-4 0 0,0 7 86 0 0,0-7-55 0 0,1 1 0 0 0,-1 0 0 0 0,0-1 0 0 0,0 1 0 0 0,0-1 0 0 0,0 1 0 0 0,-1 0 0 0 0,1-1 1 0 0,-1 1-1 0 0,0-1 0 0 0,0 1-31 0 0,-8 2 158 0 0,4 5 28 0 0,-2-5-35 0 0,-9 2 30 0 0,12-5-121 0 0,-10 1 115 0 0,-1-1-97 0 0,12 0-75 0 0,-1 0 0 0 0,0-1 0 0 0,0 1-1 0 0,0-1 1 0 0,0 0 0 0 0,-1 0 0 0 0,1 0 0 0 0,-2-1-3 0 0,-8 1 32 0 0,-4-1 33 0 0,14 0-46 0 0,-2 0-26 0 0,-2 1 36 0 0,-13 0 74 0 0,6-1-81 0 0,4-1-80 0 0,2-2-106 0 0,6 1 54 0 0,-1-1 53 0 0,0 1 32 0 0,1 0-23 0 0,1 1-32 0 0,0 0-51 0 0,-1 1-29 0 0,1-1-54 0 0,-1 1-63 0 0,0 0-72 0 0,2 0 49 0 0,-1 0-44 0 0,1 0-40 0 0,0 0-33 0 0,-1 0-122 0 0,0 0-34 0 0,-3 0-1264 0 0</inkml:trace>
  <inkml:trace contextRef="#ctx0" brushRef="#br0" timeOffset="487.22">751 217 6880 0 0,'0'0'157'0'0,"0"0"23"0"0,3 0 11 0 0,6 2-81 0 0,0 4-46 0 0,-1-2-46 0 0,7-1-18 0 0,-9-3 20 0 0,1 0 36 0 0,6 0 152 0 0,-2 0 46 0 0,-1 0 51 0 0,25 0 828 0 0,-19 0-700 0 0,-9 0-249 0 0,1 0-35 0 0,0 0-40 0 0,0 0-48 0 0,3-2 140 0 0,0-4 32 0 0,1 1-10 0 0,-2 3-38 0 0,10 1 47 0 0,-19 0-216 0 0,1 1 1 0 0,0 0-1 0 0,-1-1 1 0 0,1 1-1 0 0,-1-1 1 0 0,1 0-1 0 0,-1 0 0 0 0,1 1 1 0 0,-1-1-1 0 0,0 0 1 0 0,1 0-1 0 0,-1 0 1 0 0,1-1-17 0 0,1 0 84 0 0,0 1-43 0 0,5 1-40 0 0,-6 1 14 0 0,-1-1-13 0 0,-1 0-1 0 0,1 0 1 0 0,-1 0 0 0 0,1 0-1 0 0,-1 0 1 0 0,1 0 0 0 0,-1 0-1 0 0,1 0 1 0 0,-1 0 0 0 0,1 0-1 0 0,-1 0 1 0 0,1 0 0 0 0,-1 0 0 0 0,0 0-1 0 0,1 0 1 0 0,-1-1 0 0 0,1 1-1 0 0,-1 0 1 0 0,1 0 0 0 0,-1 0-1 0 0,0-1 1 0 0,1 1 0 0 0,-1 0-1 0 0,1-1 1 0 0,-1 1 0 0 0,0 0-1 0 0,1-1 1 0 0,-1 1 0 0 0,0 0-1 0 0,0-1 1 0 0,1 1 0 0 0,-1-1-1 0 0,0 1 1 0 0,0-1 0 0 0,0 1-1 0 0,1 0 1 0 0,-1-1 0 0 0,0 1 0 0 0,0-1-1 0 0,0 1 1 0 0,0-1 0 0 0,0 1-1 0 0,0-1 1 0 0,0 1 0 0 0,0-1-1 0 0,0 1-1 0 0,0 0 1 0 0,0-1 0 0 0,0 1 0 0 0,0 0-1 0 0,0 0 1 0 0,0 0 0 0 0,0 0 0 0 0,0 0-1 0 0,0 0 1 0 0,0 0 0 0 0,0 0 0 0 0,0 0-1 0 0,0 0 1 0 0,0 0 0 0 0,0 0 0 0 0,0-1-1 0 0,0 1 1 0 0,0 0 0 0 0,0 0 0 0 0,0 0-1 0 0,0 0 1 0 0,0 0 0 0 0,0 0 0 0 0,0 0-1 0 0,0 0 1 0 0,0 0 0 0 0,0 0 0 0 0,0 0-1 0 0,0 0 1 0 0,0 0 0 0 0,0-1 0 0 0,0 1-1 0 0,0 0 1 0 0,0 0 0 0 0,1 0 0 0 0,-1 0-1 0 0,0 0 1 0 0,0 0 0 0 0,0 0 0 0 0,0 0-1 0 0,0 0 1 0 0,0 0 0 0 0,0 0 0 0 0,0 0-1 0 0,0 0 1 0 0,0 0 0 0 0,0 0 0 0 0,1 0-1 0 0,-1 0 1 0 0,0 0 0 0 0,0 0-1 0 0,0 0 1 0 0,0 0 0 0 0,0 0 0 0 0,0 0-1 0 0,0 0 1 0 0,0 0 0 0 0,0 0-1 0 0,10-2 11 0 0,-8-8-1 0 0,-1-1 39 0 0,-1-12 81 0 0,-3 14-74 0 0,-7 4-29 0 0,6-1 18 0 0,4 6-41 0 0,0-1-1 0 0,0 1 1 0 0,-1-1-1 0 0,1 1 0 0 0,0 0 1 0 0,0-1-1 0 0,-1 1 1 0 0,1 0-1 0 0,0-1 0 0 0,-1 1 1 0 0,1 0-1 0 0,0 0 1 0 0,-1-1-1 0 0,1 1 0 0 0,-1 0 1 0 0,1 0-1 0 0,0-1 1 0 0,-1 1-1 0 0,1 0 0 0 0,-1 0 1 0 0,1 0-1 0 0,-1 0 1 0 0,1 0-1 0 0,-1 0 0 0 0,1 0 1 0 0,0 0-1 0 0,-1 0 1 0 0,1 0-1 0 0,-1 0 0 0 0,1 0 1 0 0,-1 0-1 0 0,0 0-3 0 0,-1 0 27 0 0,-1-1 0 0 0,0 1 0 0 0,0-1-1 0 0,0 0 1 0 0,1 0 0 0 0,-1 0 0 0 0,0 0-1 0 0,1 0 1 0 0,-1 0 0 0 0,1-1 0 0 0,-1 0 0 0 0,-1 0-27 0 0,-13-8 139 0 0,16 9-131 0 0,-1 0 0 0 0,0 0 0 0 0,0 1-1 0 0,0-1 1 0 0,0 1 0 0 0,0 0-1 0 0,0-1 1 0 0,0 1 0 0 0,0 0-8 0 0,-18 0 63 0 0,-36 0 9 0 0,31 0-16 0 0,24 0-55 0 0,-1 0 0 0 0,0 1 0 0 0,1-1 0 0 0,-1 0 0 0 0,1 1 1 0 0,-1-1-1 0 0,0 1 0 0 0,1-1 0 0 0,-1 1 0 0 0,1 0 0 0 0,0 0 0 0 0,-1-1 1 0 0,1 1-2 0 0,-1 0-1 0 0,1 0 1 0 0,-1 0 0 0 0,1 0 0 0 0,0 0-1 0 0,-1-1 1 0 0,0 1 0 0 0,1-1 0 0 0,-1 1 0 0 0,1-1-1 0 0,-1 0 1 0 0,0 0 0 0 0,1 1 0 0 0,-1-1 0 0 0,0 0 2 0 0,1 0 0 0 0,-1 0 0 0 0,1 0 0 0 0,-1 1 0 0 0,0-1 0 0 0,1 1 1 0 0,-1-1-1 0 0,1 1 0 0 0,-1 0 0 0 0,1-1 0 0 0,0 1 0 0 0,-1 0 1 0 0,1 0-1 0 0,0 0 0 0 0,-1 0 0 0 0,1 0 0 0 0,0 0 0 0 0,0 1 0 0 0,0-1-2 0 0,-14 11 38 0 0,10-10-20 0 0,5-2-15 0 0,-1 1 0 0 0,0-1 0 0 0,1 0 0 0 0,-1 0-1 0 0,1 1 1 0 0,-1-1 0 0 0,1 0 0 0 0,-1 1 0 0 0,1-1 0 0 0,-1 1 0 0 0,1-1 0 0 0,-1 1 0 0 0,1-1 0 0 0,-1 1 0 0 0,1-1 0 0 0,0 1 0 0 0,-1-1 0 0 0,1 1 0 0 0,0-1 0 0 0,0 1 0 0 0,-1-1 0 0 0,1 1-3 0 0,-2 4 7 0 0,-17 31 88 0 0,-1 0-21 0 0,20-34-57 0 0,-1 1 0 0 0,0-1 0 0 0,1 0 0 0 0,-1 0 0 0 0,1 1 0 0 0,-1-1 0 0 0,1 1 1 0 0,0 0-18 0 0,1 21 100 0 0,0-15-66 0 0,-2 13 111 0 0,1 11 127 0 0,3-15-161 0 0,0-13-54 0 0,-1 1 0 0 0,0-1 0 0 0,1 1 0 0 0,0-1 1 0 0,3 3-58 0 0,0 0 70 0 0,0-1 0 0 0,0 1 0 0 0,4 1-70 0 0,-1-1 67 0 0,0 0 0 0 0,1 0 0 0 0,0-1 0 0 0,0 0 1 0 0,8 3-68 0 0,1-2 83 0 0,-5-4-70 0 0,-3-2-57 0 0,6 3-51 0 0,4 5-2 0 0,6 3 3 0 0,-3-9 80 0 0,-16-4 1 0 0,13 4 136 0 0,-14-2-153 0 0,-1-1-63 0 0,0 1-80 0 0,-1-1-102 0 0,1 0-118 0 0,-3 0 145 0 0,0 0-36 0 0,0-1-40 0 0,-1 0-41 0 0,1 1-44 0 0,0-1-47 0 0,0 0-49 0 0,0 0-50 0 0,4 0-1271 0 0,2 0-1044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55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37 289 6016 0 0,'0'0'133'0'0,"0"0"23"0"0,0 0 11 0 0,2 0-27 0 0,9 0-187 0 0,1 0 47 0 0,0 0 61 0 0,1 0 72 0 0,-1 0 88 0 0,1 0 99 0 0,0 0 114 0 0,-7 0-170 0 0,1 0 32 0 0,3-1-75 0 0,1-5 28 0 0,1 0-2 0 0,-2 5-32 0 0,-10 1-203 0 0,1 0 0 0 0,-1 0 0 0 0,1 0 0 0 0,-1 0 0 0 0,1 0 0 0 0,-1 0-1 0 0,0 0 1 0 0,1 0 0 0 0,-1 0 0 0 0,1 0 0 0 0,-1 0 0 0 0,1 0 0 0 0,-1 0-1 0 0,1 0 1 0 0,-1 0 0 0 0,0-1 0 0 0,1 1 0 0 0,-1 0 0 0 0,1 0 0 0 0,-1-1-1 0 0,0 1 1 0 0,1 0 0 0 0,-1 0 0 0 0,0-1 0 0 0,1 1 0 0 0,-1 0 0 0 0,0-1 0 0 0,1 1-1 0 0,-1-1 1 0 0,0 1 0 0 0,0 0 0 0 0,1-1-12 0 0,3-5 178 0 0,-1 3-41 0 0,4 0-20 0 0,-2 0-17 0 0,0 0 7 0 0,-1 0 27 0 0,1-1 53 0 0,-3 1-154 0 0,2-1 38 0 0,4-3 92 0 0,9-11 281 0 0,-13 13-344 0 0,-1 1-40 0 0,2-8 103 0 0,1 8-59 0 0,-6 4-98 0 0,1-1 1 0 0,-1 1-1 0 0,0 0 0 0 0,1 0 0 0 0,-1-1 1 0 0,1 1-1 0 0,-1 0 0 0 0,0-1 0 0 0,1 1 1 0 0,-1 0-1 0 0,0-1 0 0 0,0 1 1 0 0,1 0-1 0 0,-1-1 0 0 0,0 1 0 0 0,0-1 1 0 0,1 1-1 0 0,-1 0 0 0 0,0-1 1 0 0,0 1-1 0 0,0-1 0 0 0,0 1 0 0 0,0-1 1 0 0,0 1-1 0 0,0-1 0 0 0,0 1 1 0 0,0 0-1 0 0,0-1 0 0 0,0 1 0 0 0,0-1 1 0 0,0 1-1 0 0,0-1-6 0 0,0-59 337 0 0,-3 52-305 0 0,-9-1 98 0 0,0 2-24 0 0,7 3 24 0 0,0 4-79 0 0,1-1-25 0 0,0-5-5 0 0,4 6-21 0 0,0-1 0 0 0,-1 1 0 0 0,1-1 0 0 0,0 1 0 0 0,0 0 0 0 0,-1-1 0 0 0,1 1 0 0 0,0 0-1 0 0,-1-1 1 0 0,1 1 0 0 0,0 0 0 0 0,-1-1 0 0 0,1 1 0 0 0,-1 0 0 0 0,1 0 0 0 0,0-1 0 0 0,-1 1 0 0 0,1 0 0 0 0,-1 0 0 0 0,1 0 0 0 0,0 0-1 0 0,-1 0 1 0 0,1 0 0 0 0,-1-1 0 0 0,1 1 0 0 0,-1 0 0 0 0,1 0 0 0 0,-1 0 0 0 0,1 1 0 0 0,-1-1 0 0 0,1 0 0 0 0,-1 0 0 0 0,-5 0 0 0 0,5 0 0 0 0,-1 0 0 0 0,1 1 0 0 0,-1-1 0 0 0,1 0 0 0 0,-1 0 0 0 0,1-1 0 0 0,-1 1 0 0 0,1 0 0 0 0,-1-1 0 0 0,1 1 0 0 0,-1 0 0 0 0,0-1 0 0 0,-2-5 0 0 0,3 5 0 0 0,1 1 0 0 0,0-1 0 0 0,0 1 0 0 0,0 0 0 0 0,-1-1 0 0 0,1 1 0 0 0,0-1 0 0 0,-1 1 0 0 0,1 0 0 0 0,0-1 0 0 0,-1 1 0 0 0,1 0 0 0 0,0 0 0 0 0,-1-1 0 0 0,1 1 0 0 0,-1 0 0 0 0,1 0 0 0 0,0 0 0 0 0,-1 0 0 0 0,1-1 0 0 0,-1 1 0 0 0,1 0 0 0 0,-1 0 0 0 0,1 0 0 0 0,-1 0 0 0 0,1 0 0 0 0,-1 0 0 0 0,1 0 0 0 0,0 0 0 0 0,-1 0 0 0 0,1 0 0 0 0,-1 0 0 0 0,0 0 0 0 0,1 0 0 0 0,-1 0 0 0 0,0 0 0 0 0,1 0 0 0 0,-1 0 0 0 0,0 1 0 0 0,1-1 0 0 0,-1 0 0 0 0,1 0 0 0 0,-1 0 0 0 0,0 0 0 0 0,1 1 0 0 0,-1-1 0 0 0,1 0 0 0 0,-1 1 0 0 0,1-1 0 0 0,-1 0 0 0 0,1 1 0 0 0,-1-1 0 0 0,1 1 0 0 0,-1-1 0 0 0,1 1 0 0 0,0-1 0 0 0,-1 1 0 0 0,1-1 0 0 0,-1 1 0 0 0,1-1 0 0 0,0 1 0 0 0,-1-1 0 0 0,1 1 0 0 0,0-1 0 0 0,-1 1 0 0 0,1-1 0 0 0,-1 1 0 0 0,1-1 0 0 0,-1 0 0 0 0,1 1 0 0 0,-1-1 0 0 0,1 0 0 0 0,-1 1 0 0 0,1-1 0 0 0,-1 0 0 0 0,0 0 0 0 0,1 1 0 0 0,-1-1 0 0 0,1 0 0 0 0,-1 0 0 0 0,0 0 0 0 0,1 0 0 0 0,-1 0 0 0 0,0 0 0 0 0,1 0 0 0 0,-1 0 0 0 0,-5 0 0 0 0,5 0 0 0 0,-1-1 0 0 0,1 1 0 0 0,-1 0 0 0 0,1 0 0 0 0,-1 0 0 0 0,1 0 0 0 0,-1 1 0 0 0,1-1 0 0 0,-1 0 0 0 0,1 1 0 0 0,-1-1 0 0 0,0 1 0 0 0,-3 9 0 0 0,5-10 0 0 0,0 0 0 0 0,0 0 0 0 0,0 0 0 0 0,0 0 0 0 0,0 0 0 0 0,0 1 0 0 0,0-1 0 0 0,0 0 0 0 0,-1 0 0 0 0,1 0 0 0 0,0 0 0 0 0,0 0 0 0 0,0 0 0 0 0,0 0 0 0 0,0 0 0 0 0,0 0 0 0 0,0 0 0 0 0,0 0 0 0 0,0 1 0 0 0,0-1 0 0 0,0 0 0 0 0,0 0 0 0 0,0 0 0 0 0,0 0 0 0 0,-1 0 0 0 0,1 0 0 0 0,0 0 0 0 0,0 0 0 0 0,0 0 0 0 0,0 0 0 0 0,0 0 0 0 0,0 0 0 0 0,0 0 0 0 0,0 0 0 0 0,0 0 0 0 0,-1 0 0 0 0,1 0 0 0 0,0 0 0 0 0,0 0 0 0 0,0 0 0 0 0,0 0 0 0 0,0 0 0 0 0,0 0 0 0 0,0 0 0 0 0,0 0 0 0 0,0 0 0 0 0,-1 0 0 0 0,1 0 0 0 0,0 0 0 0 0,0 0 0 0 0,0 0 0 0 0,0-1 0 0 0,0 1 0 0 0,0 0 0 0 0,0 0 0 0 0,0 0 0 0 0,0 0 0 0 0,0 0 0 0 0,0 0 0 0 0,0 0 0 0 0,-1 0 0 0 0,1 0 0 0 0,0-1 0 0 0,0 1 0 0 0,0 0 0 0 0,0 0 0 0 0,0 0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0,0 1 0 0 0,0-1 0 0 0,0 0 0 0 0,0 0 0 0 0,0 0 0 0 0,-19 16 0 0 0,15-12 0 0 0,0 0 0 0 0,0 1 0 0 0,0-1 0 0 0,1 1 0 0 0,0 0 0 0 0,0 0 0 0 0,0 0 0 0 0,0 1 0 0 0,-21 23 10 0 0,14-8 72 0 0,-9 28 34 0 0,18-45-106 0 0,0 0 1 0 0,0 0 0 0 0,1 0 0 0 0,-1 0 0 0 0,1 0 0 0 0,0 0-1 0 0,1 4-10 0 0,-3 13 23 0 0,1-19-16 0 0,1 0 0 0 0,-1 0 0 0 0,0 0-1 0 0,1 0 1 0 0,-1 0 0 0 0,1 0 0 0 0,0 0 0 0 0,-1 0 0 0 0,1 1-1 0 0,0-1 1 0 0,0 0 0 0 0,0 0 0 0 0,1 0 0 0 0,-1 0-1 0 0,1 0 1 0 0,-1 0 0 0 0,1 0 0 0 0,-1 0 0 0 0,2 1-7 0 0,-2-1 4 0 0,3 13 63 0 0,-4 1-16 0 0,0 0 1 0 0,5-3 19 0 0,0-5-13 0 0,1 0-1 0 0,0 0 1 0 0,0 0 0 0 0,1 0 0 0 0,0-1 0 0 0,4 4-58 0 0,-6-7 17 0 0,0 0 0 0 0,0-1 0 0 0,0 1 0 0 0,0-1 0 0 0,1 0 0 0 0,-1 0 1 0 0,1 0-1 0 0,0 0 0 0 0,0-1 0 0 0,0 0 0 0 0,0 0 0 0 0,1 0 1 0 0,0-1-18 0 0,31 3 58 0 0,-26-4-50 0 0,-5-1 3 0 0,1 1 0 0 0,-1 0 1 0 0,0 1-1 0 0,1-1 0 0 0,3 2-11 0 0,4 3 13 0 0,-11-3-7 0 0,0-1 0 0 0,0 0-1 0 0,0 0 1 0 0,1 0-1 0 0,-1-1 1 0 0,0 1 0 0 0,0-1-1 0 0,0 0 1 0 0,1 0-6 0 0,10 1 7 0 0,12-2 20 0 0,-8-1-46 0 0,-3-2-80 0 0,1-1-77 0 0,10 2-163 0 0,3 3-43 0 0</inkml:trace>
  <inkml:trace contextRef="#ctx0" brushRef="#br0" timeOffset="589.27">614 87 6880 0 0,'0'0'157'0'0,"0"0"23"0"0,0 0 11 0 0,0 0-63 0 0,0 0-6 0 0,0 0 51 0 0,0 3 153 0 0,-1 8 264 0 0,1 17 559 0 0,1-19-811 0 0,1-2-48 0 0,7 9 209 0 0,3 8 255 0 0,-4-4-305 0 0,2-2-207 0 0,-2-6-66 0 0,-2 1 52 0 0,-3-1-77 0 0,2 2 75 0 0,4 4 69 0 0,-3-10-161 0 0,7 12 163 0 0,-6-5-24 0 0,-4-3-105 0 0,1 2 62 0 0,6 1 44 0 0,-5-10-135 0 0,-1 0 1 0 0,-1 0 0 0 0,1 1 0 0 0,-1 0-1 0 0,0-1 1 0 0,0 2-140 0 0,2 2 146 0 0,-1 0-38 0 0,0-1-51 0 0,-1-1-56 0 0,-2-5 11 0 0,-1 0 0 0 0,1 0 0 0 0,-1 0-1 0 0,1 1 1 0 0,-1-1 0 0 0,0 0 0 0 0,0 0 0 0 0,0 0 0 0 0,0 2-12 0 0,0 0 28 0 0,0-3 63 0 0,1-1-52 0 0,4 1-62 0 0,-2-1 39 0 0,-1 0 96 0 0,-1 0 45 0 0,-1 0 85 0 0,-17 6-180 0 0,10-2-49 0 0,6-4-12 0 0,0-1 11 0 0,0-2 3 0 0,-13-5 11 0 0,-1-4-27 0 0,14 10 1 0 0,-1 0 0 0 0,1 1 0 0 0,0-1 0 0 0,0 0 0 0 0,-1 0 0 0 0,1 0 0 0 0,0 0 0 0 0,1 0 0 0 0,-1 0 0 0 0,0 0 0 0 0,1 0 0 0 0,-1 0 0 0 0,1 0 0 0 0,-1 0 0 0 0,-2-10 0 0 0,-2 0 0 0 0,4 11 0 0 0,0 0 0 0 0,0-1 0 0 0,1 1 0 0 0,-1-1 0 0 0,0 1 0 0 0,1-1 0 0 0,0 1 0 0 0,-1-1 0 0 0,1 1 0 0 0,0-1 0 0 0,-1 1 0 0 0,1-1 0 0 0,0 1 0 0 0,0-1 0 0 0,0-7 0 0 0,-1 1 0 0 0,-1-1 0 0 0,0 1 0 0 0,0-1 0 0 0,-1 1 0 0 0,-1-4 0 0 0,1 4 0 0 0,0 0 0 0 0,1 0 0 0 0,0-1 0 0 0,0 1 0 0 0,1-1 0 0 0,0-3 0 0 0,1-31 0 0 0,-1 41 0 0 0,2 1 0 0 0,-1-1 0 0 0,0 0 0 0 0,0 1 0 0 0,0-1 0 0 0,1 1 0 0 0,-1-1 0 0 0,1 1 0 0 0,-1-1 0 0 0,1 1 0 0 0,-1 0 0 0 0,1-1 0 0 0,0 1 0 0 0,0-1 0 0 0,5-9 0 0 0,-4-7 0 0 0,-2 17 0 0 0,-1-1 0 0 0,1 0 0 0 0,0 1 0 0 0,0-1 0 0 0,1 1 0 0 0,-1-1 0 0 0,0 0 0 0 0,0 1 0 0 0,1-1 0 0 0,-1 1 0 0 0,1-1 0 0 0,-1 1 0 0 0,1-1 0 0 0,0 1 0 0 0,0 0 0 0 0,0-1 0 0 0,-1 1 0 0 0,1 0 0 0 0,0 0 0 0 0,0-1 0 0 0,1 1 0 0 0,-1 0 0 0 0,0 0 0 0 0,0 0 0 0 0,9-3 1 0 0,-9 4-1 0 0,0-1 1 0 0,0 1 0 0 0,1-1 0 0 0,-2 1-1 0 0,1 0 1 0 0,0-1 0 0 0,0 0-1 0 0,0 1 1 0 0,0-1 0 0 0,0 1 0 0 0,0-1-1 0 0,0 0 1 0 0,-1 0 0 0 0,1 0 0 0 0,0 1-1 0 0,-1-1 1 0 0,1 0 0 0 0,0-1-1 0 0,9-13 54 0 0,-10 14-53 0 0,1 0 0 0 0,0 0 0 0 0,0 1 0 0 0,0-1 0 0 0,0 0 0 0 0,0 1 0 0 0,0-1 0 0 0,0 1 0 0 0,0-1 0 0 0,0 1-1 0 0,1 0 1 0 0,-1-1 0 0 0,0 1-1 0 0,21-8 0 0 0,18-16 0 0 0,-5 11 1 0 0,5-2-17 0 0,-11 12-42 0 0,-22 2 46 0 0,0 1-1 0 0,0-1 1 0 0,0-1-1 0 0,0 1 1 0 0,1-2 12 0 0,-1 1-13 0 0,0 1 0 0 0,0-1 0 0 0,0 1 0 0 0,0 1 0 0 0,1-1 13 0 0,-1 1-23 0 0,-3 0-28 0 0,-1 0-29 0 0,1 0-47 0 0,-1-1-22 0 0,0 1-47 0 0,-1-1-53 0 0,1 1-59 0 0,0-1-65 0 0,0 0-60 0 0,0 0-52 0 0,0 0-47 0 0,0-1-158 0 0,1 1-46 0 0,0-1-191 0 0,2-1-513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8:54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1 8720 0 0,'0'0'197'0'0,"0"0"24"0"0,0 0 19 0 0,0 2-29 0 0,0 2-182 0 0,-1 7 87 0 0,2-5-11 0 0,1 0 42 0 0,6 8 190 0 0,-5-8-141 0 0,0-1 1 0 0,0 1-1 0 0,-1 0 0 0 0,0 0 1 0 0,1 3-197 0 0,0 11 381 0 0,-3-17-313 0 0,0 0-1 0 0,1 0 0 0 0,0 0 0 0 0,0 0 1 0 0,0 0-1 0 0,0 0 0 0 0,0-1 0 0 0,0 1 0 0 0,1 0 1 0 0,-1-1-1 0 0,2 3-67 0 0,10 19 535 0 0,-8 0-168 0 0,4-5-6 0 0,-4 8-28 0 0,0-7-104 0 0,3 10 81 0 0,-1 1-41 0 0,-2 0-46 0 0,-3-1-48 0 0,-1-5-5 0 0,5 3 1 0 0,0 0-6 0 0,-5-3-7 0 0,0-16-94 0 0,0 1 0 0 0,0-1 0 0 0,3 9-64 0 0,-2-8 57 0 0,0 0 0 0 0,0 1 0 0 0,-1 0 0 0 0,0-1-57 0 0,-1-3 33 0 0,0 0 0 0 0,1-1 1 0 0,1 1-1 0 0,-1-1 1 0 0,1 1-34 0 0,0 1 32 0 0,0-1 0 0 0,-1 1 0 0 0,1-1 0 0 0,-2 1 0 0 0,1 1-32 0 0,-2 2 38 0 0,1-9-25 0 0,0 1-1 0 0,-1-1 1 0 0,1 1-1 0 0,0 0 1 0 0,1-1 0 0 0,-1 1-1 0 0,0 0 1 0 0,1-1-1 0 0,-1 1 1 0 0,1 0-1 0 0,0 0-12 0 0,4 5 15 0 0,-4-7-11 0 0,0 0 1 0 0,-1 0-1 0 0,1 1 0 0 0,0-1 1 0 0,0 0-1 0 0,-1 1 1 0 0,1-1-1 0 0,-1 1 0 0 0,0-1 1 0 0,1 1-1 0 0,-1-1 1 0 0,0 1-1 0 0,0-1 0 0 0,0 1-4 0 0,0 4 10 0 0,0-4-4 0 0,0 0-1 0 0,0 0 1 0 0,0 0-1 0 0,0 0 1 0 0,0 0 0 0 0,0 0-1 0 0,1 0 1 0 0,-1 0-1 0 0,1 0 1 0 0,0 1-6 0 0,8 11 21 0 0,-6-2 32 0 0,-3-10-66 0 0,0-1-102 0 0,0-1-101 0 0,0 0 54 0 0,0 0-41 0 0,0 0-45 0 0,0 0-43 0 0,0 0-39 0 0,0 0-34 0 0,0 0-241 0 0,0 0-58 0 0,0 0-786 0 0,0 0-621 0 0,0 0-1176 0 0</inkml:trace>
  <inkml:trace contextRef="#ctx0" brushRef="#br0" timeOffset="381.84">0 391 8656 0 0,'0'0'250'0'0,"0"0"4"0"0,0 0-156 0 0,0 0 10 0 0,0 0 85 0 0,2 0 213 0 0,-1 0-372 0 0,-1 0-1 0 0,1 0 1 0 0,-1 0-1 0 0,0 0 1 0 0,1 0-1 0 0,-1 0 1 0 0,1 0-1 0 0,-1 0 1 0 0,0 0 0 0 0,1-1-1 0 0,-1 1 1 0 0,0 0-1 0 0,1 0 1 0 0,-1 0-1 0 0,0 0 1 0 0,1-1 0 0 0,-1 1-1 0 0,0 0 1 0 0,1 0-1 0 0,-1 0 1 0 0,0-1-1 0 0,1 1 1 0 0,-1 0-1 0 0,0-1 1 0 0,0 1 0 0 0,1 0-1 0 0,-1-1 1 0 0,0 1-1 0 0,0 0 1 0 0,0-1-1 0 0,1 1-33 0 0,3-6 580 0 0,6 1 232 0 0,-3-7-111 0 0,-5 10-594 0 0,-1 1-42 0 0,4-3 22 0 0,-3 3-21 0 0,0 0 5 0 0,1 0 35 0 0,-1-1 25 0 0,2 1 41 0 0,-1-1 46 0 0,2 0 53 0 0,16-10 313 0 0,-4 0-262 0 0,-2 3-120 0 0,-3 1-80 0 0,5-3 87 0 0,-4 4-60 0 0,2 1-27 0 0,17-1 4 0 0,6-2-43 0 0,0 0 2 0 0,-13 4-69 0 0,-5 2-49 0 0,-2 2-60 0 0,13 1-115 0 0,-2 0-14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0.0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4592 0 0,'0'0'133'0'0,"0"0"-31"0"0,0 0 3 0 0,0 0 43 0 0,0 0 133 0 0,0 0 240 0 0,0 0 21 0 0,0 0-4 0 0,0 0-20 0 0,0 0-6 0 0,0 0 0 0 0,0 0-8 0 0,0 0-35 0 0,0 0-18 0 0,0 0-3 0 0,0 0-28 0 0,0 3-119 0 0,0 8-56 0 0,0-8-11 0 0,0-3-14 0 0,0 0-50 0 0,0 0-18 0 0,0 3-6 0 0,0 9-6 0 0,0-10-18 0 0,0-2-8 0 0,0 0-2 0 0,0 3 4 0 0,0 9 17 0 0,0-10 10 0 0,0 1 1 0 0,0 13 277 0 0,0 1-113 0 0,0 8-6 0 0,0 17 69 0 0,0-22-181 0 0,0-19-178 0 0,1 1 0 0 0,-1 0 1 0 0,0 0-1 0 0,1-1 1 0 0,-1 1-1 0 0,1 0 0 0 0,0-1 1 0 0,-1 1-1 0 0,1-1 1 0 0,0 1-1 0 0,0-1 0 0 0,0 1-12 0 0,0 0 14 0 0,0-1 0 0 0,1 1-1 0 0,-2 0 1 0 0,1 0-1 0 0,0 0 1 0 0,0 0 0 0 0,0 0-1 0 0,-1 0 1 0 0,1 1-1 0 0,-1-1 1 0 0,0 0 0 0 0,0 1-14 0 0,0 69 510 0 0,0-57-433 0 0,0 0-40 0 0,0-14-33 0 0,0 0 1 0 0,0 0-1 0 0,0 0 1 0 0,0 0-1 0 0,0 0 1 0 0,0 0 0 0 0,1 0-1 0 0,-1-1 1 0 0,0 1-1 0 0,0 0 1 0 0,1 0-1 0 0,-1 0 1 0 0,0 0 0 0 0,1 0-5 0 0,3 2 21 0 0,-4-3-20 0 0,0 0 1 0 0,0 0-1 0 0,1 0 1 0 0,-1 0-1 0 0,0 0 1 0 0,1 0 0 0 0,-1 1-1 0 0,0-1 1 0 0,0 0-1 0 0,0 0 1 0 0,1 0-1 0 0,-1 1 1 0 0,0-1-1 0 0,0 0 1 0 0,0 0-1 0 0,1 1 1 0 0,-1-1-1 0 0,0 0 1 0 0,0 0-1 0 0,0 1 1 0 0,0-1-1 0 0,0 0 1 0 0,0 0-1 0 0,1 1 1 0 0,-1-1-1 0 0,0 0 1 0 0,0 1 0 0 0,0-1-2 0 0,-4 18 45 0 0,-2 6 36 0 0,4-4 49 0 0,1 4-41 0 0,0 15 46 0 0,6-14-103 0 0,-3-18-39 0 0,1 0 20 0 0,-1 0 0 0 0,0 0 0 0 0,0 1 0 0 0,-1-1 0 0 0,0 1 0 0 0,0-1-1 0 0,-1 1-12 0 0,0 11 48 0 0,0 14-11 0 0,0-14 18 0 0,0-3-43 0 0,-1-6 34 0 0,1 0-1 0 0,0 1 0 0 0,1-1 1 0 0,0 1-1 0 0,1 0-45 0 0,10 12 89 0 0,-11-4-35 0 0,-1-15-50 0 0,0-1 1 0 0,0 1-1 0 0,0-1 0 0 0,1 1 1 0 0,-1-1-1 0 0,1 1 0 0 0,0-1 0 0 0,0 1-4 0 0,3 7 0 0 0,9 27 0 0 0,-7-30 0 0 0,-5-6 0 0 0,0-1 0 0 0,0 1 0 0 0,0-1 0 0 0,-1 1 0 0 0,1-1 0 0 0,0 1 0 0 0,-1 0 0 0 0,1 0 0 0 0,-1-1 0 0 0,1 1 0 0 0,-1 0 0 0 0,0 0 0 0 0,1 0 0 0 0,-1 0 0 0 0,0 1 0 0 0,1 6 0 0 0,1 1 0 0 0,0-1 0 0 0,1 0 0 0 0,0 0 0 0 0,0 0 0 0 0,3 5 0 0 0,5 13 11 0 0,-9-7 29 0 0,-2-19-37 0 0,0 1-1 0 0,0-1 0 0 0,0 1 1 0 0,1-1-1 0 0,-1 1 1 0 0,0-1-1 0 0,1 1 0 0 0,-1-1 1 0 0,1 1-1 0 0,-1 0-2 0 0,29 49 181 0 0,-28-49-172 0 0,-1 1 0 0 0,1-1 0 0 0,-1 0 0 0 0,0 0 0 0 0,1 1 0 0 0,-1-1 0 0 0,0 0 0 0 0,0 1 0 0 0,0-1 0 0 0,-1 1-9 0 0,1-2 4 0 0,0 0-1 0 0,0 1 0 0 0,-1-1 0 0 0,1 0 1 0 0,0 1-1 0 0,0-1 0 0 0,1 1 0 0 0,-1-1 0 0 0,0 0 1 0 0,0 1-1 0 0,1-1 0 0 0,-1 0 0 0 0,1 1 0 0 0,-1-1 1 0 0,1 0-1 0 0,0 1-3 0 0,10 3 53 0 0,-5 9-26 0 0,5 1 37 0 0,-8-10-8 0 0,-3-3-50 0 0,0 0 0 0 0,1 0 0 0 0,-1 0 0 0 0,1 0 0 0 0,0 0 0 0 0,-1 0 0 0 0,1 0-1 0 0,0-1 1 0 0,0 1 0 0 0,0 0 0 0 0,0-1 0 0 0,0 1 0 0 0,1 0 0 0 0,-1-1 0 0 0,0 0 0 0 0,1 1 0 0 0,0 0-6 0 0,15 15 72 0 0,-14-13-54 0 0,1 0-1 0 0,-1 0 0 0 0,0 0 1 0 0,-1 1-1 0 0,2 2-17 0 0,-3-4 6 0 0,1 0 1 0 0,0 0-1 0 0,-1 0 1 0 0,1 0-1 0 0,1 0 1 0 0,-1-1-1 0 0,0 1 1 0 0,0 0-1 0 0,1-1 0 0 0,0 0 1 0 0,-1 0-1 0 0,1 0 1 0 0,1 1-7 0 0,3 1 28 0 0,-3-3-21 0 0,-1 0 0 0 0,0 0 0 0 0,0 1 0 0 0,-1 0 0 0 0,1-1 0 0 0,0 1 0 0 0,0 0 0 0 0,-1 0 0 0 0,0 1 0 0 0,1-1 0 0 0,-1 0 0 0 0,0 1 0 0 0,0 0 0 0 0,0-1 0 0 0,0 2-7 0 0,3 7 13 0 0,-4-8-13 0 0,1-1 0 0 0,-1 1 0 0 0,0-1 0 0 0,1 0 0 0 0,-1 0 0 0 0,1 1 0 0 0,-1-1 0 0 0,1 0 0 0 0,0 0 0 0 0,6 6 0 0 0,-5-4 0 0 0,1 0 0 0 0,-1-1 0 0 0,1 0 0 0 0,0 0 0 0 0,0 0 0 0 0,0 0 0 0 0,-1-2 3 0 0,-1 0 0 0 0,0 1-1 0 0,0-1 1 0 0,0 0-1 0 0,0 1 1 0 0,0-1-1 0 0,0 1 1 0 0,-1 0-1 0 0,1 0 1 0 0,0 0 0 0 0,0 1-3 0 0,-1-2 2 0 0,0 1 0 0 0,1 0 0 0 0,-1-1 1 0 0,1 1-1 0 0,0-1 0 0 0,-1 1 0 0 0,1-1 1 0 0,0 0-1 0 0,0 0 0 0 0,0 0 0 0 0,0 0 0 0 0,0 0 1 0 0,0 0-1 0 0,0 0 0 0 0,0-1 0 0 0,0 1-2 0 0,1 0 0 0 0,0 0 0 0 0,0 1 0 0 0,0-1 0 0 0,0 1 0 0 0,0-1 0 0 0,0 1 0 0 0,-1 0 0 0 0,1 0 0 0 0,8 15 11 0 0,6-4 20 0 0,12 8-9 0 0,-21-12-21 0 0,-5-6 7 0 0,0 1 1 0 0,1-1 0 0 0,0 1 0 0 0,-1-1 0 0 0,1 0 0 0 0,1 0-9 0 0,6 2 10 0 0,-8-4-9 0 0,-1 0 0 0 0,0 0 1 0 0,1 0-1 0 0,-1 1 0 0 0,0-1 0 0 0,1 1 1 0 0,-1 0-1 0 0,0-1 0 0 0,0 1-1 0 0,3 3 10 0 0,0-1 6 0 0,19 7 23 0 0,-15-5-15 0 0,-8-5-20 0 0,1 0 0 0 0,-1 0-1 0 0,1 0 1 0 0,-1-1-1 0 0,1 1 1 0 0,0 0 0 0 0,-1-1-1 0 0,1 1 1 0 0,0-1 0 0 0,0 1-1 0 0,-1-1 1 0 0,1 0-1 0 0,0 0 1 0 0,0 1-4 0 0,20-1 79 0 0,12 0 126 0 0,5 0-2 0 0,-15 0-169 0 0,19 0 61 0 0,0 0-54 0 0,-38 0-39 0 0,-3 0-6 0 0,25-15 60 0 0,-26 15-55 0 0,1-1 0 0 0,-1 1 0 0 0,1-1 0 0 0,-1 1 0 0 0,1 0 0 0 0,-1 0 0 0 0,1-1 0 0 0,-1 1 0 0 0,1 0 0 0 0,0 1-1 0 0,-1-1 1 0 0,1 0 1 0 0,-1 0-1 0 0,1-1 0 0 0,0 1 0 0 0,-1 0 0 0 0,1 0 0 0 0,-1-1 0 0 0,1 1 0 0 0,-1-1 0 0 0,1 1-1 0 0,15-15 43 0 0,-14 13-41 0 0,0 0 0 0 0,0 0 0 0 0,0 0 1 0 0,0 0-1 0 0,0 0 0 0 0,2 0-2 0 0,-3 1 4 0 0,0 0 0 0 0,0 0 0 0 0,0 0 0 0 0,0 0 0 0 0,0 0-1 0 0,0-1 1 0 0,-1 1 0 0 0,1 0 0 0 0,0-1 0 0 0,-1 0 0 0 0,1 1 0 0 0,-1-1 0 0 0,1-1-4 0 0,1-2 6 0 0,-3 4-6 0 0,0 1 0 0 0,1-1 0 0 0,-1 0 0 0 0,0 1 1 0 0,1-1-1 0 0,-1 0 0 0 0,0 1 0 0 0,1-1 0 0 0,-1 0 1 0 0,1 1-1 0 0,-1-1 0 0 0,1 1 0 0 0,-1-1 0 0 0,1 1 1 0 0,0-1-1 0 0,-1 1 0 0 0,1 0 0 0 0,0-1 0 0 0,-1 1 1 0 0,1 0-1 0 0,0-1 0 0 0,0 1 0 0 0,4-3 0 0 0,5-5 4 0 0,-6 2 20 0 0,0-1-1 0 0,0 0 1 0 0,2-5-24 0 0,-3 4-3 0 0,20-43 75 0 0,-18 42-71 0 0,7-19 58 0 0,-7 17-49 0 0,-4 7-8 0 0,1 1-1 0 0,-1 0 1 0 0,0-1 0 0 0,0 1-1 0 0,0 0 1 0 0,0-1-1 0 0,0 0 1 0 0,-1 1-1 0 0,0-3-1 0 0,0 4 5 0 0,1 0 0 0 0,-1 0 0 0 0,0 0 0 0 0,1 0 0 0 0,0 0 0 0 0,-1 0 0 0 0,1 0 0 0 0,0 0 0 0 0,0 0 0 0 0,0 0 0 0 0,0 0 0 0 0,0 1 0 0 0,0-1 0 0 0,1 0 0 0 0,-1 1 0 0 0,0-1 0 0 0,2 0-5 0 0,9-13 59 0 0,-11 14-49 0 0,0-1 1 0 0,-1 1-1 0 0,1-1 1 0 0,-1 1-1 0 0,1-1 1 0 0,-1 1-1 0 0,1-1 1 0 0,-1 1-1 0 0,0-1 1 0 0,0 0-1 0 0,0 0-10 0 0,0 0 10 0 0,1 0 0 0 0,-1 0 1 0 0,0 0-1 0 0,1 0 0 0 0,-1 0 0 0 0,1 0 0 0 0,-1 0 1 0 0,1 1-1 0 0,0-1 0 0 0,0 0 0 0 0,0 0 0 0 0,0 1 1 0 0,0-1-11 0 0,0 0 3 0 0,0 1 0 0 0,0-1 1 0 0,0 0-1 0 0,0 1 1 0 0,-1-1-1 0 0,1 0 1 0 0,0 0-1 0 0,-1 0 1 0 0,1 0-1 0 0,-1 0 1 0 0,0 1-1 0 0,0-1 0 0 0,0-1-3 0 0,0-4 0 0 0,0 5 0 0 0,0-1 0 0 0,0 1 0 0 0,0-1 0 0 0,0 1 0 0 0,0 0 0 0 0,0-1 0 0 0,1 1 0 0 0,-1 0 0 0 0,1 0 0 0 0,0-2 0 0 0,0 3 0 0 0,5-15 18 0 0,-12 1 55 0 0,5 13-68 0 0,0-2 25 0 0,0-1 0 0 0,0 1-1 0 0,0-1 1 0 0,1 0-1 0 0,-1 0 1 0 0,1 1-1 0 0,0-1 1 0 0,0 0-1 0 0,2-3-29 0 0,-2-10 22 0 0,0-47-22 0 0,1 62 0 0 0,-1 0 0 0 0,-1 0 0 0 0,1 0 0 0 0,0 1 0 0 0,-1-1 0 0 0,1 0 0 0 0,-1 0 0 0 0,0 1 0 0 0,0-1 0 0 0,0 0 0 0 0,0 1 0 0 0,-1-2 0 0 0,1 1 0 0 0,-1 1 0 0 0,1-1 0 0 0,0 1 0 0 0,0-1 0 0 0,0 0 0 0 0,1 0 0 0 0,-1 1 0 0 0,1-1 0 0 0,-1 0 0 0 0,1 0 0 0 0,0 0 0 0 0,0-1 0 0 0,1-7 0 0 0,0 8 0 0 0,-1-1 0 0 0,0 0 0 0 0,0 0 0 0 0,0 0 0 0 0,-1 0 0 0 0,1 0 0 0 0,-1 0 0 0 0,0 0 0 0 0,0-1 0 0 0,-7-17 0 0 0,3 10 0 0 0,1 0 0 0 0,0 0 0 0 0,0-1 0 0 0,2 0 0 0 0,0 1 0 0 0,-1-9 0 0 0,4 5 0 0 0,-1 9 0 0 0,0 0 0 0 0,0 0 0 0 0,0 0 0 0 0,-1 0 0 0 0,0 0 0 0 0,-1 0 0 0 0,-9-16 11 0 0,10 17 6 0 0,0 0 0 0 0,0 0 0 0 0,1 0 0 0 0,0 0 0 0 0,0-4-17 0 0,1 4 19 0 0,-1 0 0 0 0,-1 0 1 0 0,1 0-1 0 0,-1 0 0 0 0,-1-3-19 0 0,-9-14 54 0 0,7-3-38 0 0,4-21-103 0 0,1 20 72 0 0,-1 26 15 0 0,0-1 0 0 0,0 0 0 0 0,-1 1 0 0 0,1-1 0 0 0,-1 1 0 0 0,1-1 0 0 0,-1 0 0 0 0,1 1 0 0 0,-1-1 0 0 0,0 1 0 0 0,0-1 0 0 0,0 1 0 0 0,0-1 0 0 0,0 1 0 0 0,0 0 0 0 0,0 0 0 0 0,1 0 0 0 0,-1-1 0 0 0,0 1 0 0 0,1 0 0 0 0,-1 0 0 0 0,1-1 0 0 0,-1 1 0 0 0,1 0 0 0 0,0-1 0 0 0,-1 1 0 0 0,1 0 0 0 0,0-1 0 0 0,0 1 0 0 0,0-1 0 0 0,0 1 0 0 0,0 0 0 0 0,0-1 0 0 0,1 1 0 0 0,-1 0 0 0 0,0-1 0 0 0,1 0 0 0 0,1-4 0 0 0,1-1 0 0 0,-1 0 0 0 0,0 0 0 0 0,0-1 0 0 0,-1 1 0 0 0,0-1 0 0 0,0 1 0 0 0,-1-1 0 0 0,0-60 64 0 0,0 66-61 0 0,0 0-1 0 0,0 0 0 0 0,-1 0 1 0 0,1 0-1 0 0,0 0 1 0 0,-1 1-1 0 0,0-1 0 0 0,1 0 1 0 0,-1 0-1 0 0,0 0 0 0 0,0 1 1 0 0,0-1-1 0 0,0 0-2 0 0,0 1 4 0 0,0-1-1 0 0,0 0 1 0 0,0 1 0 0 0,0-1-1 0 0,0 0 1 0 0,0 0-1 0 0,1 0 1 0 0,-1 1-1 0 0,1-1 1 0 0,0 0 0 0 0,-1 0-1 0 0,1 0 1 0 0,0 0-4 0 0,-2-15 48 0 0,-4 0-30 0 0,-1 0 1 0 0,5 0 29 0 0,2 1-37 0 0,1 8 1 0 0,-1 0 1 0 0,0 1-1 0 0,-1-1 1 0 0,0 0-1 0 0,-1-3-12 0 0,-12-11 12 0 0,0-7-1 0 0,11 9 32 0 0,3 6-43 0 0,0 11-63 0 0,0 3-49 0 0,0 0-15 0 0,0 0-1 0 0,0 0 41 0 0,0 0 0 0 0,0 0-40 0 0,0 0-117 0 0,0 0-213 0 0,0 0 342 0 0,0 0 3 0 0,0 0-22 0 0,0 0-50 0 0,0 0-16 0 0,0 0-51 0 0,0 0-57 0 0,0 0-66 0 0,0 0-68 0 0,0 0-66 0 0,0 0-57 0 0,0 0-51 0 0,0 0-179 0 0,0 0-50 0 0,0 0-217 0 0,0 0-584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2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6648 0 0,'0'0'149'0'0,"0"0"23"0"0,0 0 12 0 0,0 3-25 0 0,0 5-103 0 0,0-5-7 0 0,0 0 70 0 0,0-3 137 0 0,0 0 226 0 0,0 3 20 0 0,0 8-14 0 0,0-11-481 0 0,0 1 0 0 0,0-1 1 0 0,0 0-1 0 0,1 0 1 0 0,-1 0-1 0 0,0 0 0 0 0,0 0 1 0 0,0 0-1 0 0,0 0 0 0 0,0 0 1 0 0,0 0-1 0 0,0 1 1 0 0,0-1-1 0 0,0 0 0 0 0,0 0 1 0 0,0 0-1 0 0,0 0 0 0 0,-1 0 1 0 0,1 0-1 0 0,0 0 0 0 0,0 0 1 0 0,0 0-1 0 0,0 1 1 0 0,0-1-1 0 0,0 0 0 0 0,0 0 1 0 0,0 0-1 0 0,0 0 0 0 0,0 0 1 0 0,0 0-1 0 0,0 0 0 0 0,0 0 1 0 0,0 0-1 0 0,0 0 1 0 0,0 0-1 0 0,-1 0 0 0 0,1 0 1 0 0,0 0-1 0 0,0 0 0 0 0,0 0 1 0 0,0 0-1 0 0,0 0 1 0 0,0 0-1 0 0,0 1 0 0 0,0-1 1 0 0,0 0-1 0 0,-1 0 0 0 0,1 0 1 0 0,0 0-1 0 0,0-1 0 0 0,0 1 1 0 0,0 0-1 0 0,0 0 1 0 0,0 0-1 0 0,0 0 0 0 0,0 0 1 0 0,-1 0-8 0 0,-10 0 388 0 0,8 0-4 0 0,3 3 4 0 0,0-1-306 0 0,0 1 49 0 0,0 14 680 0 0,0-13-653 0 0,0-2-121 0 0,0-1-36 0 0,0 1 391 0 0,0 1-68 0 0,0 0-263 0 0,0 1 62 0 0,0 2 64 0 0,0 10 306 0 0,0-11-346 0 0,0 3-8 0 0,0-4-122 0 0,0-2-46 0 0,0 35 273 0 0,0 1-94 0 0,0 72 86 0 0,3-104-188 0 0,-2-5-46 0 0,1 0 1 0 0,-1 0 0 0 0,0 1 0 0 0,0-1 0 0 0,0 1 0 0 0,0-1 0 0 0,0 1-1 0 0,0-1 1 0 0,0 1 0 0 0,-1-1 0 0 0,1 1 0 0 0,-1 0 0 0 0,1 0-3 0 0,1 16 36 0 0,-3 0 17 0 0,1 4 27 0 0,0-14-37 0 0,2 14 128 0 0,2-17-106 0 0,5-3-34 0 0,-9-2-31 0 0,0 0 1 0 0,0 0 0 0 0,0 0 0 0 0,0 0 0 0 0,0 0 0 0 0,0 0 0 0 0,0 0 0 0 0,0 0 0 0 0,0 0 0 0 0,0 0 0 0 0,1 0 0 0 0,-1 0 0 0 0,0 0 0 0 0,0 0 0 0 0,0 0 0 0 0,0 0-1 0 0,0 0 1 0 0,0 0 0 0 0,0 0 0 0 0,0 0 0 0 0,0 0 0 0 0,1 0 0 0 0,-1 0 0 0 0,0 0 0 0 0,0 0 0 0 0,0 1 0 0 0,0-1 0 0 0,0 0 0 0 0,0 0 0 0 0,0 0 0 0 0,0 0-1 0 0,0 0 1 0 0,0 0 0 0 0,0 0 0 0 0,0 0 0 0 0,0 0 0 0 0,0 0 0 0 0,0 0 0 0 0,1 0 0 0 0,-1 1 0 0 0,0-1 0 0 0,0 0 0 0 0,0 0 0 0 0,0 0 0 0 0,0 0 0 0 0,0 0 0 0 0,0 0-1 0 0,0 0 1 0 0,0 0 0 0 0,0 0 0 0 0,0 1 0 0 0,0-1 0 0 0,0 0 0 0 0,0 0 0 0 0,-1 0 0 0 0,1 0 0 0 0,0 0-1 0 0,0 19 74 0 0,0-4 20 0 0,0-3-27 0 0,0-12-67 0 0,0 0 1 0 0,0 0 0 0 0,0 0 0 0 0,0 0 0 0 0,0 0 0 0 0,0 0 0 0 0,0 0 0 0 0,0 0 0 0 0,0 1 0 0 0,0-1 0 0 0,0 0 0 0 0,0 0 0 0 0,0 0 0 0 0,0 0 0 0 0,0 0-1 0 0,0 0 1 0 0,0 0 0 0 0,0 0 0 0 0,0 0 0 0 0,0 0 0 0 0,0 1 0 0 0,0-1 0 0 0,0 0 0 0 0,0 0 0 0 0,1 0 0 0 0,-1 0 0 0 0,0 0 0 0 0,0 0 0 0 0,0 0 0 0 0,0 0 0 0 0,0 0-1 0 0,0 0 1 0 0,0 0 0 0 0,0 0 0 0 0,0 0 0 0 0,0 1 0 0 0,0-1 0 0 0,0 0 0 0 0,1 0 0 0 0,-1 0 0 0 0,0 0 0 0 0,0 0 0 0 0,0 0 0 0 0,0 0 0 0 0,0 0 0 0 0,0 0-1 0 0,0 0 1 0 0,0 0 0 0 0,0 0 0 0 0,1 0 0 0 0,-1 0 0 0 0,0 0 0 0 0,0 0 0 0 0,0 0 0 0 0,0 0 0 0 0,0 0 0 0 0,0-1-1 0 0,14 4 11 0 0,3 9-1 0 0,-16-12-7 0 0,0 0-1 0 0,0 1 1 0 0,-1-1-1 0 0,1 0 1 0 0,0 0-1 0 0,0 1 1 0 0,-1-1 0 0 0,1 0-1 0 0,0 0 1 0 0,0 0-1 0 0,0 0 1 0 0,-1 0-1 0 0,1 0 1 0 0,0 0-1 0 0,0-1 1 0 0,0 1-1 0 0,-1 0 1 0 0,1 0-1 0 0,0 0 1 0 0,-1-1 0 0 0,2 1-3 0 0,15-12 53 0 0,2 3-53 0 0,-14 6-35 0 0,-3 2-28 0 0,0 0-41 0 0,-1 0-93 0 0,4-1-92 0 0,-3 1 35 0 0,-1 1-46 0 0,1-1-42 0 0,0 1-36 0 0,0-1-154 0 0,0 0-43 0 0,1 0-669 0 0,-1-4-646 0 0,-1-5-1072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24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12528 0 0,'13'0'281'0'0,"-10"0"40"0"0,-3 0 22 0 0,0 0-143 0 0,0 0-96 0 0,0 0 91 0 0,0 0-43 0 0,0 0 162 0 0,0 0 292 0 0,0 0 30 0 0,0 0-23 0 0,0 0-112 0 0,0 0-49 0 0,0 0-11 0 0,0 0-189 0 0,0 0-121 0 0,0 1-35 0 0,0 1-55 0 0,0 2-66 0 0,0-3-25 0 0,0 0-34 0 0,0 1-17 0 0,0-1-35 0 0,0 0-39 0 0,0 0-43 0 0,0-1-47 0 0,0 1-45 0 0,0-1-40 0 0,0 1-37 0 0,0-1-254 0 0,0 0-62 0 0,0 0-49 0 0,0 0-34 0 0,0 0-1419 0 0,0 0-1262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3.1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11808 0 0,'0'0'266'0'0,"0"0"44"0"0,0 0 11 0 0,0 0-135 0 0,0 0-89 0 0,0 0 43 0 0,0 0 89 0 0,0 0 54 0 0,0 0 6 0 0,0 0-32 0 0,0 0-193 0 0,0 0-56 0 0,0 3-118 0 0,0 9-22 0 0,0-9 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3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52 6952 0 0,'0'0'201'0'0,"0"0"-46"0"0,0 0-3 0 0,0 0 58 0 0,0 0 181 0 0,0 0 336 0 0,0 0 29 0 0,0 0-38 0 0,0 0-481 0 0,0 0 70 0 0,0 0 157 0 0,0 0-14 0 0,2-3-18 0 0,2-1-300 0 0,1-1 42 0 0,11-9 392 0 0,-9 10-348 0 0,0 1-68 0 0,0 2-60 0 0,-1-2 85 0 0,-5 2-160 0 0,1-1 0 0 0,-1 1 0 0 0,1 0 0 0 0,0 0 0 0 0,-1 0 1 0 0,1 0-1 0 0,0 0 0 0 0,0 0 0 0 0,0 0 0 0 0,0 1 0 0 0,0-1 0 0 0,0 1 0 0 0,1-1-15 0 0,17 0 109 0 0,-4 1-85 0 0,-13 0-26 0 0,0 0-121 0 0,0 0 37 0 0,4 0 7 0 0,-2 0 95 0 0,1 0 58 0 0,12 0 331 0 0,-10 0-282 0 0,-4 0-99 0 0,0 0-37 0 0,0 0-43 0 0,0 0-52 0 0,1 0-82 0 0,-1 0-82 0 0,1 0-92 0 0,0 0-105 0 0,0 0-112 0 0,0 0-125 0 0,-3 0 304 0 0,1 0-35 0 0,-1 0-36 0 0,1 0-37 0 0,2 0-1128 0 0,4 0-929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3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8176 0 0,'0'0'182'0'0,"0"0"29"0"0,0 0 13 0 0,0 0 27 0 0,0 0 86 0 0,0 0 42 0 0,3 3 5 0 0,-2-2-341 0 0,0 1-10 0 0,0-1-1 0 0,0 0 1 0 0,0 0-1 0 0,0 0 1 0 0,1 0-1 0 0,-1 0 1 0 0,0-1-1 0 0,1 1 1 0 0,-1 0-1 0 0,1-1 1 0 0,-1 1-1 0 0,2 0-32 0 0,4 0 125 0 0,1-1 43 0 0,12 0-80 0 0,30 0 183 0 0,-35 0-217 0 0,-1 0-33 0 0,-8 0-44 0 0,-2 0-61 0 0,0-1-63 0 0,-1 0-95 0 0,-1-1 29 0 0,1 1-43 0 0,-1-1-39 0 0,0 1-34 0 0,2-2-382 0 0,0 0-75 0 0,3 1-581 0 0,3 1-788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3.9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0 6592 0 0,'0'0'149'0'0,"0"3"23"0"0,0 8 11 0 0,-3-5-30 0 0,-8 8-122 0 0,5 0-31 0 0,-1-9 18 0 0,2-1 109 0 0,3 7 120 0 0,2-4 91 0 0,0 0-47 0 0,0-1-43 0 0,0 1-35 0 0,0 4 108 0 0,0 22 351 0 0,0-19-331 0 0,0-13-326 0 0,0 0 0 0 0,0-1 1 0 0,0 1-1 0 0,0-1 0 0 0,0 1 1 0 0,0-1-1 0 0,0 1 0 0 0,0-1 1 0 0,0 1-1 0 0,0 0 0 0 0,0-1 1 0 0,0 1-1 0 0,1-1 0 0 0,-1 1 0 0 0,0-1 1 0 0,0 1-1 0 0,1-1 0 0 0,-1 1 1 0 0,0-1-1 0 0,1 1 0 0 0,-1-1 1 0 0,0 0-1 0 0,1 1 0 0 0,-1-1 1 0 0,1 0-1 0 0,-1 1 0 0 0,0-1 1 0 0,1 0-1 0 0,-1 1-15 0 0,8 7 333 0 0,-7-6-289 0 0,0 1-1 0 0,-1-1 1 0 0,1 0-1 0 0,-1 0 1 0 0,0 1-1 0 0,1-1 1 0 0,-1 0-1 0 0,-1 2-43 0 0,1 8 211 0 0,0 0 61 0 0,2 0 8 0 0,4 0 20 0 0,1 3-1 0 0,-5 0-34 0 0,-2-6-135 0 0,-1 14 146 0 0,5-7 14 0 0,1-7-166 0 0,-4-8-103 0 0,1 1 0 0 0,-2-1 1 0 0,1 1-1 0 0,0-1 0 0 0,0 1 1 0 0,0 0-1 0 0,-1-1 0 0 0,1 1 1 0 0,-1 0-1 0 0,1 0 0 0 0,-1-1 1 0 0,0 1-1 0 0,0 0 0 0 0,0 0-21 0 0,2 10 127 0 0,5 2 16 0 0,-6-12-127 0 0,0-1 1 0 0,0 1-1 0 0,0 0 0 0 0,0-1 0 0 0,0 1 1 0 0,-1 0-1 0 0,1 0 0 0 0,-1 0 0 0 0,1 0 1 0 0,-1-1-1 0 0,0 1 0 0 0,0 0 1 0 0,0 0-17 0 0,0-1 5 0 0,0-1 0 0 0,0 1 0 0 0,0-1 1 0 0,0 1-1 0 0,0-1 0 0 0,0 1 1 0 0,0-1-1 0 0,0 1 0 0 0,0 0 0 0 0,0-1 1 0 0,0 1-1 0 0,0-1 0 0 0,0 1 1 0 0,1-1-1 0 0,-1 1 0 0 0,0-1 1 0 0,0 1-1 0 0,1-1 0 0 0,-1 1 0 0 0,0-1 1 0 0,0 0-1 0 0,1 1 0 0 0,-1-1 1 0 0,1 1-1 0 0,-1-1 0 0 0,0 0 0 0 0,1 1 1 0 0,-1-1-1 0 0,1 0 0 0 0,-1 1 1 0 0,1-1-1 0 0,0 0-5 0 0,6 5 79 0 0,-7-4-72 0 0,0-1 1 0 0,1 1-1 0 0,-1 0 1 0 0,0-1 0 0 0,1 1-1 0 0,-1 0 1 0 0,0-1 0 0 0,0 1-1 0 0,0 0 1 0 0,0 0 0 0 0,0-1-1 0 0,1 1 1 0 0,-1 0 0 0 0,-1 0-1 0 0,1-1-7 0 0,0 0 0 0 0,0 3 92 0 0,0-3-10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5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8176 0 0,'0'0'182'0'0,"0"0"29"0"0,0 0 13 0 0,0 3-32 0 0,0 2-149 0 0,0-1 66 0 0,0 1 56 0 0,0 0 47 0 0,0 4 305 0 0,0 14 870 0 0,0-16-1013 0 0,0 0-69 0 0,0-3-166 0 0,0 0-38 0 0,0-1-44 0 0,0 1-49 0 0,3 1 282 0 0,-2-4-253 0 0,1 1-11 0 0,-1-1-1 0 0,0 0 1 0 0,0 0-1 0 0,0 1 1 0 0,0-1-1 0 0,0 0 1 0 0,0 1-1 0 0,-1-1 1 0 0,2 2-26 0 0,0 5 177 0 0,-2-3-37 0 0,1 0 44 0 0,-1 7-8 0 0,0 0 36 0 0,0 37 576 0 0,0-28-483 0 0,0-1-65 0 0,0-3-109 0 0,0-14-46 0 0,0 0-10 0 0,0-2-71 0 0,0-1 1 0 0,0 1 0 0 0,0 0-1 0 0,0-1 1 0 0,0 1 0 0 0,0 0-1 0 0,1-1 1 0 0,-1 1 0 0 0,0 0 0 0 0,0-1-1 0 0,1 1 1 0 0,-1 0 0 0 0,1-1-1 0 0,-1 1 1 0 0,0-1 0 0 0,1 1-1 0 0,-1-1 1 0 0,1 1 0 0 0,-1-1 0 0 0,1 1-1 0 0,0-1 1 0 0,-1 1 0 0 0,1-1-5 0 0,0 0 4 0 0,-1 1 1 0 0,1-1 0 0 0,-1 1-1 0 0,1-1 1 0 0,-1 1-1 0 0,1-1 1 0 0,-1 1 0 0 0,1-1-1 0 0,-1 1 1 0 0,1-1 0 0 0,-1 1-1 0 0,1 0 1 0 0,-1-1-1 0 0,0 1 1 0 0,0-1 0 0 0,1 1-1 0 0,-1 0 1 0 0,0-1 0 0 0,0 1-1 0 0,0 0 1 0 0,0 0 0 0 0,1-1-1 0 0,-1 1-4 0 0,0 2 66 0 0,0-3-2 0 0,0 0 0 0 0,0 0 5 0 0,0 0 22 0 0,0 0 2 0 0,0 0-10 0 0,0 0-6 0 0,-3 0-21 0 0,2 0-55 0 0,0 0 1 0 0,0 0-1 0 0,1 0 1 0 0,-1 0-1 0 0,0 0 1 0 0,1 0-1 0 0,-1 0 1 0 0,0-1-1 0 0,0 1 1 0 0,1 0-1 0 0,-1 0 1 0 0,0-1-1 0 0,1 1 1 0 0,-1 0-1 0 0,0-1 0 0 0,1 0 3 0 0,-1 1 0 0 0,1-1 0 0 0,0 0 0 0 0,-1 0 0 0 0,1 0 1 0 0,0 0-1 0 0,0 0 0 0 0,0 0 0 0 0,-1 1 0 0 0,1-1 1 0 0,0 0-1 0 0,0 0 0 0 0,0 0 0 0 0,1-1-4 0 0,-1-9 37 0 0,0-29-8 0 0,-1 32-30 0 0,1 6 1 0 0,0 0 0 0 0,0-1 0 0 0,0 1 0 0 0,0 0 0 0 0,0-1 0 0 0,1 1 0 0 0,-1 0 0 0 0,1-1 0 0 0,-1 1 0 0 0,1-1 1 0 0,11-14-2 0 0,-12 15 1 0 0,1 1 0 0 0,-1-1 0 0 0,1 1 0 0 0,-1-1 0 0 0,0 1 0 0 0,0-1 0 0 0,1 1 0 0 0,-1-1 0 0 0,0 0 0 0 0,0 1 0 0 0,0-1-2 0 0,0 0 0 0 0,0 0 0 0 0,0 1-1 0 0,1-1 1 0 0,-1 0 0 0 0,1 0-1 0 0,-1 1 1 0 0,1-1 0 0 0,0 0-1 0 0,-1 1 1 0 0,1-1 0 0 0,0 0-1 0 0,0 1 1 0 0,1-1 2 0 0,3-6-21 0 0,12-26 21 0 0,-12 19 43 0 0,7 10-33 0 0,-5-7-10 0 0,-7 10 0 0 0,1 1 0 0 0,-1 0 0 0 0,1 0 0 0 0,-1 0 0 0 0,1 0 0 0 0,0 0 0 0 0,-1 0 0 0 0,1 0 0 0 0,0 0 0 0 0,0 0 0 0 0,-1 0 0 0 0,1 0 0 0 0,0 1 0 0 0,0-1 0 0 0,0 0 0 0 0,1 0 1 0 0,3-1 0 0 0,-4 1-3 0 0,0 1 0 0 0,-1 0 0 0 0,1 0 0 0 0,0-1 0 0 0,-1 1 0 0 0,1-1 0 0 0,-1 1 0 0 0,1 0 0 0 0,0-1 1 0 0,-1 1-1 0 0,1-1 0 0 0,-1 1 0 0 0,1-1 0 0 0,-1 0 0 0 0,1 1 0 0 0,-1-1 0 0 0,0 0 0 0 0,1 1 0 0 0,-1-1 0 0 0,0 0 0 0 0,1 1 0 0 0,-1-1 2 0 0,3-5-12 0 0,11-11-10 0 0,-13 16 19 0 0,0-1 0 0 0,0 1 0 0 0,1 0 0 0 0,-1-1 0 0 0,1 1 0 0 0,-1 0 0 0 0,1 0 0 0 0,-1 0 0 0 0,1 0 0 0 0,0 0 0 0 0,-1 1 0 0 0,1-1 0 0 0,0 0 0 0 0,0 1 0 0 0,-1-1 0 0 0,1 1 0 0 0,0 0 0 0 0,0-1 0 0 0,0 1 0 0 0,0 0 3 0 0,-2 0 0 0 0,1 1 0 0 0,0-1 0 0 0,-1 0 0 0 0,1 0 0 0 0,-1 0 0 0 0,1 0 0 0 0,-1 0 0 0 0,1 0 0 0 0,-1 0 0 0 0,1 0 0 0 0,-1-1 0 0 0,1 1 0 0 0,-1 0 0 0 0,1 0 0 0 0,-1 0 0 0 0,1 0 0 0 0,-1-1 0 0 0,1 1 0 0 0,-1 0 0 0 0,1-1 0 0 0,-1 1 0 0 0,1 0 0 0 0,-1-1 0 0 0,0 1 0 0 0,1 0 0 0 0,-1-1 0 0 0,0 1 0 0 0,1-1 0 0 0,-1 1 0 0 0,0-1 0 0 0,1 1 0 0 0,-1-1 0 0 0,5-6 0 0 0,-4 7 0 0 0,-1-1 0 0 0,1 1 0 0 0,0-1 0 0 0,0 1 0 0 0,0 0 0 0 0,0 0 0 0 0,0-1 0 0 0,0 1 0 0 0,0 0 0 0 0,-1 0 0 0 0,1 0 0 0 0,0 0 0 0 0,0 0 0 0 0,1 0 0 0 0,49 0 0 0 0,-34 0 0 0 0,-15 0 0 0 0,-1 0 0 0 0,1 0 0 0 0,0 0 0 0 0,-1 0 0 0 0,1 1 0 0 0,-1-1 0 0 0,1 0 0 0 0,-1 1 0 0 0,1-1 0 0 0,-1 1 0 0 0,16 13 0 0 0,0 3 0 0 0,0 0 0 0 0,0 0 0 0 0,-2 0 0 0 0,-15-15 0 0 0,1 0 0 0 0,0-1 0 0 0,-1 1 0 0 0,1 0 0 0 0,0-1 0 0 0,0 1 0 0 0,0-1 0 0 0,0 0 0 0 0,1 1 0 0 0,-1-1 0 0 0,0 0 0 0 0,1 0 0 0 0,-1 1 0 0 0,1-1 0 0 0,-1 0 0 0 0,-1-1 0 0 0,0 0 0 0 0,1 0 0 0 0,-1 1 0 0 0,0-1 0 0 0,1 0 0 0 0,-1 1 0 0 0,0-1 0 0 0,0 0 0 0 0,0 1 0 0 0,1-1 0 0 0,-1 1 0 0 0,0-1 0 0 0,0 0 0 0 0,0 1 0 0 0,0-1 0 0 0,0 1 0 0 0,0-1 0 0 0,0 0 0 0 0,0 1 0 0 0,1-1 0 0 0,-2 1 0 0 0,1-1 0 0 0,0 1 0 0 0,0-1 0 0 0,0 0 0 0 0,0 1 0 0 0,0-1 0 0 0,0 1 0 0 0,0-1 0 0 0,0 1 0 0 0,0 16 0 0 0,-1-17 0 0 0,1 1 0 0 0,0 0 0 0 0,0 0 0 0 0,0 0 0 0 0,0 0 0 0 0,1 0 0 0 0,-1 0 0 0 0,0 0 0 0 0,0 0 0 0 0,0 0 0 0 0,1 0 0 0 0,-1-1 0 0 0,1 1 0 0 0,-1 1 0 0 0,12 3 0 0 0,-7 10 0 0 0,7 2 0 0 0,-12-16 0 0 0,1 1 0 0 0,-1-1 0 0 0,1 1 0 0 0,-1-1 0 0 0,0 1 0 0 0,1-1 0 0 0,-1 1 0 0 0,0-1 0 0 0,0 1 0 0 0,0 0 0 0 0,-1-2 0 0 0,1 1 0 0 0,0-1 0 0 0,0 1 0 0 0,0-1 0 0 0,0 1 0 0 0,0-1 0 0 0,0 1 0 0 0,0 0 0 0 0,0-1 0 0 0,0 1 0 0 0,0-1 0 0 0,1 1 0 0 0,-1-1 0 0 0,0 1 0 0 0,0-1 0 0 0,0 1 0 0 0,1-1 0 0 0,-1 1 0 0 0,0-1 0 0 0,0 1 0 0 0,1-1 0 0 0,-1 0 0 0 0,0 1 0 0 0,1-1 0 0 0,-1 1 0 0 0,1-1 0 0 0,-1 0 0 0 0,0 1 0 0 0,1-1 0 0 0,-1 0 0 0 0,1 0 0 0 0,0 1 0 0 0,6 4 12 0 0,-7-5-8 0 0,1 1 0 0 0,-1 0 0 0 0,0-1 1 0 0,1 1-1 0 0,-1 0 0 0 0,0-1 0 0 0,0 1 1 0 0,0 0-1 0 0,1 0 0 0 0,-1-1 0 0 0,0 1 1 0 0,0 0-1 0 0,0-1 0 0 0,0 1 0 0 0,0 0-3 0 0,0-1-1 0 0,0 13 136 0 0,0 8-37 0 0,0-18-24 0 0,0 0 10 0 0,0 8 3 0 0,0-8 0 0 0,-3 0 3 0 0,-9 8 12 0 0,10-8 7 0 0,2-3 2 0 0,0 0-4 0 0,0 0-17 0 0,0 0-10 0 0,0 0-1 0 0,0 0-2 0 0,0 0-12 0 0,0 0-2 0 0,0 0 0 0 0,0 0 0 0 0,0 0-26 0 0,0 0-90 0 0,0 0-7 0 0,0 0-34 0 0,0 0-16 0 0,0 0-33 0 0,0 0-39 0 0,0 0-43 0 0,0 0-46 0 0,0 0-44 0 0,0 0-39 0 0,0 0-36 0 0,0 0-255 0 0,0 0-59 0 0,0 0-48 0 0,0 0-33 0 0,0 0-1408 0 0,0 0-1249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6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17 6952 0 0,'0'0'201'0'0,"0"0"63"0"0,0 0 116 0 0,0 0 48 0 0,0 0 11 0 0,0 0-35 0 0,0 0-150 0 0,0 3-59 0 0,0 7-84 0 0,0 28 435 0 0,0-23-368 0 0,-3-10-16 0 0,2-4-137 0 0,0 1-8 0 0,0-1 0 0 0,-1 0 0 0 0,1 0 0 0 0,0 0 0 0 0,0 1 0 0 0,0-1 0 0 0,1 1 0 0 0,-1-1 0 0 0,0 2-17 0 0,-1 5 123 0 0,1 2 102 0 0,1-8-204 0 0,-1 0 1 0 0,1-1 0 0 0,0 1 0 0 0,-1-1 0 0 0,1 1 0 0 0,-1-1-1 0 0,1 1 1 0 0,-1-1 0 0 0,0 1 0 0 0,0-1 0 0 0,0 1-22 0 0,-6 13 153 0 0,4 3-28 0 0,2 14 207 0 0,2-13-141 0 0,-2-7-93 0 0,1-2-44 0 0,-2-1-34 0 0,-3 9 51 0 0,3-11-37 0 0,0 0 0 0 0,0 0 0 0 0,1 0 0 0 0,0 0 0 0 0,0 1 0 0 0,1-1-34 0 0,0 10 65 0 0,0-9-32 0 0,1 0 0 0 0,-2 1-1 0 0,1-1 1 0 0,-1 0 0 0 0,-1 2-33 0 0,-3 8 43 0 0,3-11-23 0 0,0 0 0 0 0,0 0 0 0 0,1 1 0 0 0,0-1 0 0 0,0 0 0 0 0,1 0-20 0 0,0 197 239 0 0,0-132-91 0 0,0 8 94 0 0,0-78-157 0 0,0-2-14 0 0,0 0 0 0 0,0 0 1 0 0,0 0 0 0 0,0 0-2 0 0,0 0-4 0 0,0 0-2 0 0,0 0 0 0 0,0 0-40 0 0,0 0-47 0 0,0 0-54 0 0,0 0-107 0 0,0-2-192 0 0,0-2 194 0 0,0 2 81 0 0,0 0-34 0 0,0 0-9 0 0,0 1-35 0 0,0-1-38 0 0,0 0-45 0 0,0 1-48 0 0,0-1-43 0 0,0 0-39 0 0,0 1-35 0 0,0-1-124 0 0,0 0-33 0 0,0-5-1287 0 0</inkml:trace>
  <inkml:trace contextRef="#ctx0" brushRef="#br0" timeOffset="475.34">120 0 8696 0 0,'0'0'197'0'0,"0"0"24"0"0,0 0 18 0 0,0 0 32 0 0,0 0 102 0 0,0 0 47 0 0,0 0 11 0 0,0 0-13 0 0,0 0-56 0 0,0 0-30 0 0,0 0-4 0 0,0 0-3 0 0,0 0-12 0 0,0 0-7 0 0,0 0-2 0 0,0 0-8 0 0,0 0-32 0 0,3 3-10 0 0,8 8-4 0 0,-8-5-12 0 0,-3-5-229 0 0,0-1-1 0 0,0 0 0 0 0,0 1 1 0 0,0-1-1 0 0,0 1 0 0 0,0-1 1 0 0,0 1-1 0 0,0-1 1 0 0,0 1-1 0 0,0-1 0 0 0,0 1 1 0 0,1-1-1 0 0,-1 0 0 0 0,0 1 1 0 0,0-1-1 0 0,0 1 1 0 0,1-1-1 0 0,-1 0 0 0 0,0 1 1 0 0,1-1-1 0 0,-1 0 0 0 0,0 1 1 0 0,0-1-1 0 0,1 0 1 0 0,-1 1-1 0 0,1-1 0 0 0,-1 0 1 0 0,0 0-1 0 0,1 1 0 0 0,-1-1 1 0 0,1 0-9 0 0,6 5 132 0 0,-1 7 54 0 0,8-7-17 0 0,-7 0-107 0 0,0 1 1 0 0,-1-1-1 0 0,0 1 1 0 0,0 0-1 0 0,1 2-62 0 0,5 5 45 0 0,40 38 163 0 0,-21-20-128 0 0,-26-26-67 0 0,0 1 0 0 0,-1-1 0 0 0,1 1 0 0 0,-1 0 0 0 0,0 1-13 0 0,8 12 17 0 0,1-3 13 0 0,-5-6-4 0 0,0 0 0 0 0,-1 0-1 0 0,0 1 1 0 0,-1 0-26 0 0,28 49 12 0 0,0-1 46 0 0,34 61 42 0 0,-64-110-80 0 0,0 0 0 0 0,0 0 0 0 0,-1 0 0 0 0,-1 1-20 0 0,1-1 25 0 0,0 1 0 0 0,0-1-1 0 0,1 0 1 0 0,0 0-25 0 0,11 27 93 0 0,-12-28-64 0 0,0 0 1 0 0,1 0-1 0 0,0-1 1 0 0,1 2-30 0 0,1-1 30 0 0,-4-8-20 0 0,-1 1 0 0 0,0-1 0 0 0,0 1-1 0 0,0-1 1 0 0,0 1 0 0 0,-1-1 0 0 0,1 1-1 0 0,0 0 1 0 0,-1-1 0 0 0,1 1 0 0 0,-1 0-1 0 0,1 0 1 0 0,-1-1 0 0 0,0 1 0 0 0,0 0-1 0 0,0 0-9 0 0,2 15 86 0 0,6 3-21 0 0,-3-8-29 0 0,0 3 11 0 0,-5-13-42 0 0,1-1-1 0 0,0 1 0 0 0,0 0 0 0 0,0 0 1 0 0,0 0-1 0 0,0-1 0 0 0,1 1 0 0 0,-1 0 0 0 0,2 1-4 0 0,-1 2 75 0 0,-2 8-20 0 0,0 20-29 0 0,0-33-25 0 0,0 0 0 0 0,0 0 0 0 0,0 0 0 0 0,0 0 0 0 0,0 0 0 0 0,0 0-1 0 0,0 1 1 0 0,0-1 0 0 0,0 0 0 0 0,0 0 0 0 0,0 0 0 0 0,0 0-1 0 0,0 0 1 0 0,0 0 0 0 0,0 0 0 0 0,0 0 0 0 0,0 0 0 0 0,0 1-1 0 0,0-1 1 0 0,0 0 0 0 0,0 0 0 0 0,0 0 0 0 0,1 0 0 0 0,-1 0 0 0 0,0 0-1 0 0,0 0 1 0 0,0 0 0 0 0,0 0 0 0 0,0 0 0 0 0,0 0 0 0 0,0 1-1 0 0,0-1 1 0 0,0 0 0 0 0,0 0 0 0 0,0 0 0 0 0,0 0 0 0 0,0 0-1 0 0,1 0 1 0 0,-1 0 0 0 0,0 0 0 0 0,0 0 0 0 0,0 0 0 0 0,0 0 0 0 0,0 0-1 0 0,0 0 1 0 0,0 0 0 0 0,0 0 0 0 0,0 0 0 0 0,1 0 0 0 0,-1 0-1 0 0,0 0 1 0 0,0 0 0 0 0,0 0 0 0 0,0 0 0 0 0,0 0 0 0 0,0 0-1 0 0,0 0 0 0 0,12 0 23 0 0,-12 0-22 0 0,0 0 0 0 0,0 0 0 0 0,0 0 0 0 0,0 0 0 0 0,0 0 0 0 0,0 0 0 0 0,0-1 0 0 0,0 1 0 0 0,1 0 0 0 0,-1 0 0 0 0,0 0 0 0 0,0 0 0 0 0,0 0 0 0 0,0 0 0 0 0,0 1 0 0 0,0-1 0 0 0,0 0 0 0 0,0 0 0 0 0,0 0 0 0 0,1 0 0 0 0,-1 0 0 0 0,0 0 0 0 0,0 0 0 0 0,0 0 0 0 0,0 0 0 0 0,0 0 0 0 0,0 0 0 0 0,0 0 0 0 0,0 0 0 0 0,0 0 0 0 0,0 0 0 0 0,0 0 0 0 0,0 0 0 0 0,0 0 0 0 0,1 1-1 0 0,-1-1 1 0 0,0 0 0 0 0,0 0 0 0 0,0 0 0 0 0,0 0 0 0 0,0 0 0 0 0,0 0 0 0 0,0 0 0 0 0,0 0 0 0 0,0 0 0 0 0,0 1 0 0 0,0-1 0 0 0,0 0 0 0 0,0 0 0 0 0,0 0 0 0 0,0 0 0 0 0,0 0 0 0 0,0 0 0 0 0,0 0 0 0 0,0 0 0 0 0,0 0 0 0 0,0 1-1 0 0,0 10 79 0 0,0-8 9 0 0,0-3-26 0 0,0 0-74 0 0,0 0-23 0 0,0 0-23 0 0,0 0-33 0 0,0 0-17 0 0,0 0-33 0 0,0 0-39 0 0,0 0-41 0 0,0 0-46 0 0,0 0-44 0 0,0 0-39 0 0,0 0-35 0 0,0 0-252 0 0,0 0-59 0 0,0 0-47 0 0,0 0-33 0 0,0 0-1393 0 0,0 0-1234 0 0</inkml:trace>
  <inkml:trace contextRef="#ctx0" brushRef="#br0" timeOffset="933.26">69 648 5384 0 0,'0'0'116'0'0,"0"0"17"0"0,0 0 12 0 0,0 0-37 0 0,0 0 4 0 0,0 0 55 0 0,0 0 152 0 0,0 0 278 0 0,0 0 19 0 0,0 0-12 0 0,0 0-76 0 0,0 0-31 0 0,0 0-7 0 0,0 0-14 0 0,0 0-50 0 0,0 0-18 0 0,0 0-6 0 0,0 0-10 0 0,0 3-35 0 0,0 8-18 0 0,0-8-3 0 0,0-3-6 0 0,3 0-22 0 0,10 3-30 0 0,2 8 38 0 0,-9-8-32 0 0,1-3-179 0 0,1 1 44 0 0,14-2 258 0 0,-11-2-232 0 0,3-3-35 0 0,-10 4-107 0 0,-1 1-1 0 0,1 0 0 0 0,-1 0 0 0 0,1 0 0 0 0,0 0 0 0 0,-1 1 1 0 0,1 0-33 0 0,7-1 97 0 0,3 1 40 0 0,-2-2-4 0 0,1-4 1 0 0,-12 5-117 0 0,1 0 0 0 0,0 0 0 0 0,0 0 0 0 0,0 0 0 0 0,0 0 0 0 0,0 0 0 0 0,0 1 0 0 0,0-1 0 0 0,0 1 0 0 0,0-1 0 0 0,0 1 0 0 0,0 0 0 0 0,2 0-18 0 0,65 0 332 0 0,-38 0-266 0 0,-29 0-61 0 0,0 0-1 0 0,0 0 1 0 0,-1-1-1 0 0,1 1 1 0 0,0-1-1 0 0,0 1 1 0 0,0-1-1 0 0,0 0 1 0 0,-1 1-1 0 0,1-1 1 0 0,0 0-1 0 0,0 0 1 0 0,-1-1-4 0 0,1 1 2 0 0,0 0 0 0 0,-1 0 1 0 0,1 0-1 0 0,0 1 0 0 0,-1-1 1 0 0,1 0-1 0 0,0 1 1 0 0,0-1-1 0 0,0 1 0 0 0,0-1 1 0 0,0 1-1 0 0,0 0 0 0 0,0 0-2 0 0,5 0 5 0 0,13-1 72 0 0,-13-1-76 0 0,7-9 52 0 0,-8 8 1 0 0,5 3-32 0 0,-5-3 26 0 0,8-8-36 0 0,12-1-24 0 0,-24 10-32 0 0,1-1-28 0 0,0 0-136 0 0,-3 3-245 0 0,0 0-427 0 0,0 0-42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9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 5792 0 0,'0'0'166'0'0,"0"0"-37"0"0,0 0 5 0 0,0 0 59 0 0,0 0 175 0 0,0 0 323 0 0,0 0 21 0 0,0 0-297 0 0,0 0-183 0 0,0 0-62 0 0,0 0 4 0 0,0 0 32 0 0,0 0-22 0 0,0 0-6 0 0,0 0-2 0 0,0 0 0 0 0,0 0 0 0 0,0 0 0 0 0,0 0 0 0 0,0 0 0 0 0,0 3 0 0 0,0 8-2 0 0,0-8-4 0 0,0 0-2 0 0,0 2-62 0 0,1 11 91 0 0,-2-5-98 0 0,0-3-64 0 0,-1-3-62 0 0,-4-1 53 0 0,6-4-26 0 0,-1 0 1 0 0,1 0 0 0 0,-1 0-1 0 0,1 0 1 0 0,0 1-1 0 0,-1-1 1 0 0,1 0-1 0 0,-1 0 1 0 0,1 0-1 0 0,0 1 1 0 0,-1-1 0 0 0,1 0-1 0 0,0 0 1 0 0,0 1-1 0 0,-1-1 1 0 0,1 0-1 0 0,0 1 1 0 0,0-1 0 0 0,-1 0-1 0 0,1 1 1 0 0,0-1-1 0 0,0 0 1 0 0,0 1-1 0 0,-1-1 1 0 0,1 1 0 0 0,0-1-1 0 0,0 0 1 0 0,0 1-1 0 0,0-1 1 0 0,0 1-1 0 0,0-1 1 0 0,0 0 0 0 0,0 1-1 0 0,0-1 1 0 0,0 1-1 0 0,0-1 1 0 0,0 1-1 0 0,0-1 1 0 0,1 0 0 0 0,-1 1-1 0 0,0-1 1 0 0,0 0-1 0 0,0 1 1 0 0,0-1-1 0 0,1 1 1 0 0,-1-1 0 0 0,0 0-1 0 0,0 1 1 0 0,1-1-1 0 0,5 8 1 0 0,0 2 15 0 0,-4 23 55 0 0,-3-15-11 0 0,0-14-45 0 0,1 1 0 0 0,0 0 0 0 0,0-1 0 0 0,0 1 0 0 0,0 0 0 0 0,1-1 0 0 0,0 1-1 0 0,0 0 1 0 0,1 3-15 0 0,2-2 32 0 0,12 12 132 0 0,-10-13-117 0 0,-4-3-44 0 0,1 1 87 0 0,-3 0 78 0 0,0-2-152 0 0,0 0 0 0 0,1 0 0 0 0,-1 0 0 0 0,0 0 0 0 0,1-1 0 0 0,-1 1 0 0 0,0 0 0 0 0,1 0 0 0 0,-1 0 0 0 0,1-1 0 0 0,-1 1 0 0 0,1 0 0 0 0,-1-1 0 0 0,1 1 0 0 0,0 0 0 0 0,-1-1-1 0 0,1 1 1 0 0,0-1 0 0 0,0 1 0 0 0,0-1-16 0 0,19 12 266 0 0,-17-10-239 0 0,1-1 15 0 0,0 0 33 0 0,7 0 105 0 0,16-1 309 0 0,-19 0-375 0 0,-2 0-40 0 0,-3-1-54 0 0,0 1-38 0 0,-1 0 92 0 0,1 0-14 0 0,11 0-48 0 0,-8 0-42 0 0,-2 0-78 0 0,-1-1-81 0 0,-2 0 51 0 0,0 1-35 0 0,0-2-95 0 0,-1 1-53 0 0,1-1-49 0 0,-1 1-42 0 0,2-2-515 0 0,-1 0-97 0 0,4 1-726 0 0,5 1-1004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19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34 10192 0 0,'0'-2'230'0'0,"0"-10"30"0"0,0 9 19 0 0,-3 1-30 0 0,-8-10-131 0 0,8 9 31 0 0,3 3 38 0 0,0 0 5 0 0,0 0-88 0 0,0 0-68 0 0,0 0-43 0 0,0 0-50 0 0,0 0-17 0 0,0 0-81 0 0,0 0-94 0 0,0 0 72 0 0,0 0-43 0 0,0 0-44 0 0,0 0-43 0 0,0 0-412 0 0,0 0-289 0 0,0 0-663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0.3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8752 0 0,'0'0'197'0'0,"0"0"24"0"0,0 0 19 0 0,0 0 39 0 0,0 0 109 0 0,0 0 48 0 0,0 0 11 0 0,3 0-15 0 0,18 0 311 0 0,-7 0-288 0 0,-1 0-117 0 0,-1 0-48 0 0,-2 0-93 0 0,0 0-47 0 0,-1 0-52 0 0,-1 0-60 0 0,-3-3 43 0 0,10-8-7 0 0,-14 10-68 0 0,1 0 0 0 0,-1 1 0 0 0,1 0 0 0 0,-1-1 0 0 0,1 1 0 0 0,-1 0 0 0 0,1 0 0 0 0,-1 0 0 0 0,1 0 0 0 0,0 0-6 0 0,-2 0 0 0 0,1 0 1 0 0,0 0 0 0 0,-1 0 0 0 0,1 0 0 0 0,0 0-1 0 0,-1 0 1 0 0,1 0 0 0 0,0 0 0 0 0,-1-1 0 0 0,1 1 0 0 0,0 0-1 0 0,-1 0 1 0 0,1-1 0 0 0,0 1 0 0 0,-1 0 0 0 0,1 0-1 0 0,-1-1 1 0 0,1 1 0 0 0,-1-1 0 0 0,1 1 0 0 0,-1-1-1 0 0,1 1 1 0 0,-1-1 0 0 0,1 1 0 0 0,-1-1 0 0 0,1 1-1 0 0,-1-1 0 0 0,8-6 1 0 0,5 5-41 0 0,-12 2-34 0 0,-1 0 44 0 0,2 0 51 0 0,0 0 100 0 0,-1 0-140 0 0,1 0-61 0 0,-1 0-59 0 0,1 0-76 0 0,1 0-92 0 0,0 0-104 0 0,-2 0 105 0 0,0 0-48 0 0,0 0-42 0 0,0 0-39 0 0,1 0-127 0 0,0 0-38 0 0,4 0-1328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0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5784 0 0,'0'0'132'0'0,"0"0"17"0"0,0 0 10 0 0,0 0-50 0 0,0 0 4 0 0,0 0 54 0 0,0 0 152 0 0,0 0 278 0 0,0 0 19 0 0,0 0-16 0 0,0 0-93 0 0,0 0-41 0 0,0 0-8 0 0,0 0-10 0 0,0 0-35 0 0,0 0-18 0 0,0 0-3 0 0,0 0-10 0 0,3 0-39 0 0,1 0-230 0 0,-2 0-65 0 0,0 0 0 0 0,0 0 0 0 0,0 0 1 0 0,0 0-1 0 0,0 0 0 0 0,0 0 0 0 0,0-1 0 0 0,0 1 0 0 0,-1-1 0 0 0,1 1 1 0 0,2-1-49 0 0,-2-2 122 0 0,0-1-35 0 0,0 0-18 0 0,0 2 22 0 0,0 2 3 0 0,1-1 39 0 0,1 1 48 0 0,1-1 58 0 0,2 1-134 0 0,7 0 45 0 0,-3 0-68 0 0,6 0 45 0 0,7 0-170 0 0,-21 0-80 0 0,-3 0-81 0 0,1 0 59 0 0,2 0-35 0 0,-2 0-38 0 0,-1 0-34 0 0,1 0-347 0 0,-1 0 80 0 0,1 0-48 0 0,-1 0-671 0 0,0 0-531 0 0,0 0-1006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26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326 49 5520 0 0,'0'0'158'0'0,"-3"0"-4"0"0,-8 0-96 0 0,9 0 73 0 0,2 0 16 0 0,0 0-3 0 0,0 0-40 0 0,0 0-118 0 0,0 0-38 0 0,0 0-92 0 0,0 0-14 0 0,0 0 52 0 0,0 0 6 0 0,0 0-37 0 0,0 0-122 0 0,0 0-222 0 0,0 0-20 0 0,0 0 209 0 0,0 0 128 0 0,0 0 40 0 0,0 0-7 0 0,0 0-35 0 0,0 0 19 0 0,0 0 70 0 0,0 0 54 0 0,0 0 37 0 0,0 0 56 0 0,0 0 93 0 0,0 0 18 0 0,0 0 40 0 0,0 0-86 0 0,0 0 108 0 0,0 0 201 0 0,0 0 17 0 0,0 0 5 0 0,0 0 12 0 0,0 0 2 0 0,0 0 0 0 0,0 0-31 0 0,0 0-128 0 0,0 0-53 0 0,0 0-10 0 0,0 0 23 0 0,0 0 106 0 0,0 0 42 0 0,-3-3 10 0 0,-7-7-2 0 0,8 8-197 0 0,0 1-64 0 0,0 0-54 0 0,0 1-43 0 0,0 0-26 0 0,-3 1 6 0 0,4-1 0 0 0,1 0 4 0 0,0 0-56 0 0,0 0 1 0 0,0 0-1 0 0,0 0 0 0 0,0 0 1 0 0,-1 0-1 0 0,1 0 1 0 0,0 0-1 0 0,0 0 1 0 0,0 0-1 0 0,0 0 0 0 0,0 0 1 0 0,0 0-1 0 0,0 0 1 0 0,0 0-1 0 0,0 0 1 0 0,0 0-1 0 0,-1 0 1 0 0,1 0-1 0 0,0 0 0 0 0,0 0 1 0 0,0 0-1 0 0,0 0 1 0 0,0 0-1 0 0,0 0 1 0 0,0 0-1 0 0,0 0 0 0 0,0 0 1 0 0,0 0-1 0 0,0 0 1 0 0,0 0-1 0 0,0 0 1 0 0,-1 0-1 0 0,1 0 1 0 0,0 0-1 0 0,0-1 0 0 0,0 1 1 0 0,0 0-1 0 0,0 0 1 0 0,0 0-1 0 0,0 0 1 0 0,0 0-1 0 0,0 0 1 0 0,0 0-1 0 0,0 0 0 0 0,0 0 1 0 0,0 0-1 0 0,0-1 1 0 0,0 1-1 0 0,0 0 1 0 0,0 0-1 0 0,0 0 0 0 0,0 0 1 0 0,0 0-1 0 0,0 0 1 0 0,0 0-1 0 0,0 0 1 0 0,0 0-8 0 0,0-6 209 0 0,-3 2-35 0 0,-1 1-37 0 0,-2 2-40 0 0,4 1 67 0 0,2 0-17 0 0,0 0 11 0 0,0 0 64 0 0,-3 0 30 0 0,-8 0 4 0 0,9 0-24 0 0,2 0-100 0 0,-3-2-42 0 0,2 1-79 0 0,-1-1 0 0 0,1 1-1 0 0,0 0 1 0 0,-1 0 0 0 0,0 0-1 0 0,1 0 1 0 0,-1 1 0 0 0,0-1-1 0 0,1 0 1 0 0,-3 0-11 0 0,-19-1 151 0 0,20 2-55 0 0,1 0 0 0 0,-6-1-34 0 0,4 1-57 0 0,1 0 0 0 0,-1-1 0 0 0,1 1 0 0 0,-1 1 0 0 0,1-1 0 0 0,-1 0 0 0 0,0 1 0 0 0,1 0 1 0 0,-2 0-6 0 0,-3 4 23 0 0,7-4-19 0 0,-1 0-1 0 0,1 0 0 0 0,-1 0 1 0 0,1 0-1 0 0,-1-1 0 0 0,1 1 1 0 0,-1-1-1 0 0,1 1 0 0 0,-1-1 1 0 0,0 1-1 0 0,1-1 1 0 0,-1 0-1 0 0,0 0 0 0 0,1 0-3 0 0,-15 3 54 0 0,8 2-24 0 0,6-4-28 0 0,1 0 0 0 0,0 0 1 0 0,-1 0-1 0 0,1-1 1 0 0,-1 1-1 0 0,1 0 1 0 0,-1-1-1 0 0,0 1 0 0 0,1-1 1 0 0,-1 1-1 0 0,0-1 1 0 0,1 0-1 0 0,-1 0 1 0 0,0 0-3 0 0,2 0 0 0 0,-1 0 0 0 0,1 0 0 0 0,-1 0 0 0 0,1 0 0 0 0,-1 0 0 0 0,1 0 0 0 0,-1 0 0 0 0,1 0 0 0 0,-1 0 0 0 0,1 0 0 0 0,-1 0 0 0 0,1 0 0 0 0,-1 0 0 0 0,1 0 0 0 0,-1 0 0 0 0,1 1 0 0 0,-1-1 0 0 0,1 0 0 0 0,-1 0 0 0 0,1 1 0 0 0,-1-1 0 0 0,1 0 0 0 0,0 1 0 0 0,-1-1 0 0 0,1 0 0 0 0,0 1 0 0 0,-1-1 0 0 0,1 0 0 0 0,0 1 0 0 0,-1-1 0 0 0,1 1 0 0 0,0-1 0 0 0,0 1 0 0 0,-1-1 0 0 0,1 1 0 0 0,0-1 0 0 0,0 1 0 0 0,0-1 0 0 0,-3 7 0 0 0,-8 9 0 0 0,9-11 0 0 0,2-5 0 0 0,-1 1 0 0 0,1 0 0 0 0,0-1 0 0 0,0 1 0 0 0,-1 0 0 0 0,1-1 0 0 0,-1 1 0 0 0,1-1 0 0 0,0 1 0 0 0,-1-1 0 0 0,1 1 0 0 0,-1-1 0 0 0,1 1 0 0 0,-1-1 0 0 0,1 1 0 0 0,-1-1 0 0 0,0 0 0 0 0,1 1 0 0 0,-1-1 0 0 0,0 0 0 0 0,1 0 0 0 0,-1 1 0 0 0,-4 1 0 0 0,4-1 0 0 0,0 0 0 0 0,-1-1 0 0 0,1 1 0 0 0,0 0 0 0 0,0 0 0 0 0,0 0 0 0 0,0 0 0 0 0,0 0 0 0 0,0 0 0 0 0,1 0 0 0 0,-1 0 0 0 0,0 1 0 0 0,-2 14 0 0 0,0 0 0 0 0,-3 0-26 0 0,6-16 25 0 0,0 0 1 0 0,0 0 0 0 0,0 0-1 0 0,0 0 1 0 0,0 0 0 0 0,0 0-1 0 0,0 0 1 0 0,0 0 0 0 0,0 0 0 0 0,0 0-1 0 0,0 0 1 0 0,0 1 0 0 0,0-1-1 0 0,0 0 1 0 0,0 0 0 0 0,0 0-1 0 0,0 0 1 0 0,0 0 0 0 0,0 0 0 0 0,0 0-1 0 0,0 0 1 0 0,1 0 0 0 0,-1 0-1 0 0,0 0 1 0 0,0 0 0 0 0,0 0-1 0 0,0 0 1 0 0,0 1 0 0 0,0-1 0 0 0,0 0-1 0 0,0 0 1 0 0,0 0 0 0 0,0 0-1 0 0,0 0 1 0 0,0 0 0 0 0,0 0-1 0 0,1 0 1 0 0,-1 0 0 0 0,0 0 0 0 0,0 0-1 0 0,0 0 1 0 0,0 0 0 0 0,0 0-1 0 0,0 0 1 0 0,0 0 0 0 0,0 0-1 0 0,0 0 1 0 0,0 0 0 0 0,0 0-1 0 0,1 0 1 0 0,-1 0 0 0 0,0-1 0 0 0,3 2-12 0 0,-2 0 11 0 0,-1 0 1 0 0,1 0-1 0 0,-1-1 0 0 0,0 1 1 0 0,1 0-1 0 0,-1 0 0 0 0,0 0 0 0 0,0-1 1 0 0,0 1-1 0 0,0 0 0 0 0,1 0 0 0 0,-1 0 1 0 0,0 0-1 0 0,-1-1 0 0 0,1 2 1 0 0,3 13 1 0 0,13 14-1 0 0,-6-24-11 0 0,-2 9-32 0 0,34 17 33 0 0,-39-28 4 0 0,0-1 1 0 0,0 0 0 0 0,0 1-1 0 0,1-1 1 0 0,-1 0 0 0 0,2 0 5 0 0,-2 0-6 0 0,1-1 1 0 0,-1 1 0 0 0,0 1-1 0 0,0-1 1 0 0,0 0 0 0 0,1 2 5 0 0,3 2 0 0 0,0 0 0 0 0,0 0 0 0 0,1-1 0 0 0,0 0 0 0 0,0 0 0 0 0,13 9 0 0 0,-10-7 0 0 0,-4-3 0 0 0,-1 0 0 0 0,0 0 0 0 0,-1 0 0 0 0,5 5 0 0 0,-6-6 0 0 0,0 0 0 0 0,0 1 0 0 0,1-1 0 0 0,-1-1 0 0 0,3 2 0 0 0,-4-3 0 0 0,-1 1 0 0 0,1-1 0 0 0,0 1 0 0 0,-1 0 0 0 0,1-1 0 0 0,-1 1 0 0 0,0 0 0 0 0,1 0 0 0 0,-1 1 0 0 0,0-1 0 0 0,0 0 0 0 0,-1 1 0 0 0,1 0 0 0 0,3 7 0 0 0,-4-7 0 0 0,0-1 0 0 0,0 0 0 0 0,0 0 0 0 0,1 0 0 0 0,-1 1 0 0 0,0-1 0 0 0,1 0 0 0 0,0-1 0 0 0,0 1 0 0 0,2 3 0 0 0,4 2 0 0 0,-2 0 0 0 0,1 1 0 0 0,2 3 0 0 0,-7-8 0 0 0,-1 0 0 0 0,1-1 0 0 0,-1 1 0 0 0,0 0 0 0 0,1 0 0 0 0,-1 0 0 0 0,-1 0 0 0 0,1 0 0 0 0,0 0 0 0 0,-1 0 0 0 0,1 0 0 0 0,-1 3 0 0 0,0 57 0 0 0,0-62 1 0 0,0-1-1 0 0,0 1 1 0 0,0-1 0 0 0,0 1 0 0 0,0-1 0 0 0,0 1 0 0 0,0-1 0 0 0,0 1 0 0 0,0-1 0 0 0,0 1 0 0 0,0-1 0 0 0,0 1 0 0 0,0-1 0 0 0,0 1 0 0 0,0-1 0 0 0,-1 1 0 0 0,1-1 0 0 0,0 1 0 0 0,0-1 0 0 0,-1 0 0 0 0,1 1 0 0 0,0-1-1 0 0,-1 1 1 0 0,1-1 0 0 0,0 0 0 0 0,-1 1 0 0 0,1-1 0 0 0,0 0 0 0 0,-1 0 0 0 0,1 1 0 0 0,-1-1 0 0 0,0 0-1 0 0,-5 5 23 0 0,0 5-1 0 0,6-9-18 0 0,0 0 0 0 0,-1 0-1 0 0,1 0 1 0 0,-1 0-1 0 0,1-1 1 0 0,-1 1 0 0 0,1 0-1 0 0,-1 0 1 0 0,1 0-1 0 0,-1-1 1 0 0,0 1-1 0 0,1 0 1 0 0,-1 0 0 0 0,0-1-1 0 0,0 1 1 0 0,1-1-1 0 0,-1 1 1 0 0,0-1-1 0 0,0 1 1 0 0,0-1 0 0 0,0 1-1 0 0,0-1-3 0 0,-11 3 34 0 0,10-3-30 0 0,0 0 1 0 0,1 0-1 0 0,-1 0 0 0 0,1 1 0 0 0,-1-1 0 0 0,1 0 1 0 0,-1 1-1 0 0,1-1 0 0 0,0 1 0 0 0,-1 0 1 0 0,1-1-1 0 0,-1 1 0 0 0,1 0 0 0 0,0 0 1 0 0,0 0-1 0 0,-1 0 0 0 0,1 0 0 0 0,0 0 0 0 0,0 0 1 0 0,0 0-1 0 0,0 1-4 0 0,0 0 0 0 0,1-1 1 0 0,-1 0 0 0 0,0-1-1 0 0,1 1 1 0 0,-1 0-1 0 0,0 0 1 0 0,0 0 0 0 0,1 0-1 0 0,-1 0 1 0 0,0-1-1 0 0,0 1 1 0 0,0 0 0 0 0,0-1-1 0 0,0 1 1 0 0,0-1-1 0 0,0 1 1 0 0,0-1 0 0 0,0 0-1 0 0,0 1 1 0 0,-1-1-1 0 0,-24 1-4 0 0,22-1 10 0 0,0 0 0 0 0,-1 0 0 0 0,1 0 0 0 0,0 0-1 0 0,0 1 1 0 0,0 0 0 0 0,-1 0-6 0 0,-8 5 116 0 0,4-1 28 0 0,-3-3 38 0 0,-3-2 61 0 0,2 0-99 0 0,0 0-55 0 0,2-1-54 0 0,2-1-50 0 0,-9-8 15 0 0,5 5-19 0 0,7-6-86 0 0,-4 6-69 0 0,8 2 100 0 0,1 1-28 0 0,1 0 0 0 0,-1 1-38 0 0,0-1-46 0 0,1 1-54 0 0,-2 0-60 0 0,1 1-56 0 0,0-1-49 0 0,-1 1-44 0 0,-1-1-542 0 0,1-1-97 0 0,0-2-768 0 0,1-5-1053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2.1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1074 8720 0 0,'0'0'197'0'0,"0"0"24"0"0,0 0 19 0 0,0-3-29 0 0,0-11-168 0 0,0 6-25 0 0,0 0 34 0 0,0-4 141 0 0,0 3 43 0 0,0 2 49 0 0,0-11 789 0 0,0 11-651 0 0,0 0-84 0 0,0 3-219 0 0,0-1-42 0 0,2-7 243 0 0,5-2 36 0 0,-1 1-3 0 0,-4 1-40 0 0,0 0-23 0 0,4-1 33 0 0,1-1 16 0 0,-5-1-35 0 0,-2 6-155 0 0,-1-15 151 0 0,5 9 4 0 0,1 6-155 0 0,1-2 69 0 0,0-6 56 0 0,-5 13-267 0 0,3-6 105 0 0,0-2 106 0 0,0 0 62 0 0,7-17 439 0 0,-7 21-531 0 0,-1 0-37 0 0,2-2 54 0 0,7-20 558 0 0,-7 17-488 0 0,-2 4-157 0 0,0 1-62 0 0,0-1-78 0 0,1 0-92 0 0,4-16-20 0 0,-1-3-97 0 0,2-11-126 0 0,1 12 155 0 0,-2 1 147 0 0,-1-1 92 0 0,-3 8 73 0 0,1 0-1 0 0,5-9-110 0 0,-6 16 44 0 0,-1 1 0 0 0,0 0 0 0 0,-1-5-44 0 0,6-17 92 0 0,3-1 3 0 0,-7 14-43 0 0,-3 15-38 0 0,0 0 0 0 0,0 0 0 0 0,1 0-1 0 0,0 0 1 0 0,0 0 0 0 0,0 0 0 0 0,0 0 0 0 0,1 0-14 0 0,-1 2 6 0 0,0 0 0 0 0,0 1 1 0 0,-1-1-1 0 0,1 0 0 0 0,-1 0 1 0 0,1 0-1 0 0,-1-1 0 0 0,0 1 1 0 0,0 0-1 0 0,-1 0 0 0 0,1 0 0 0 0,-1-1 1 0 0,1 1-1 0 0,-1 0 0 0 0,0-2-6 0 0,0 2 5 0 0,0 1 0 0 0,0 0 0 0 0,1 0 0 0 0,-1 0 0 0 0,1 0 0 0 0,-1-1 0 0 0,1 1 1 0 0,0 0-1 0 0,0 0 0 0 0,0 0 0 0 0,0 0 0 0 0,0 1 0 0 0,0-1 0 0 0,1 0 0 0 0,-1 0 0 0 0,0 1 0 0 0,1-1 0 0 0,1-1-5 0 0,-2 2 1 0 0,1 0 1 0 0,-1 0 0 0 0,0-1 0 0 0,1 1 0 0 0,-1-1 0 0 0,0 0 0 0 0,0 1 0 0 0,0-1 0 0 0,0 0-1 0 0,-1 1 1 0 0,1-1 0 0 0,0 0 0 0 0,-1 0 0 0 0,1 0 0 0 0,-1 0 0 0 0,1 0 0 0 0,-1 0-1 0 0,0 0-1 0 0,0 0 5 0 0,0 0-1 0 0,0 0 0 0 0,1 0 0 0 0,-1 1 1 0 0,1-1-1 0 0,-1 0 0 0 0,1 0 0 0 0,-1 1 1 0 0,1-1-1 0 0,0 0 0 0 0,0 1 0 0 0,0-1 1 0 0,0 1-1 0 0,0-1-4 0 0,4-7 0 0 0,1-5 12 0 0,5 9 36 0 0,-10 4-45 0 0,-1 0-1 0 0,0 1 1 0 0,1-1-1 0 0,-1 0 0 0 0,0 1 1 0 0,0-1-1 0 0,1 0 1 0 0,-1 0-1 0 0,0 1 0 0 0,0-1 1 0 0,0 0-1 0 0,0 0 1 0 0,0 1-1 0 0,0-1 0 0 0,0 0-2 0 0,0-2 116 0 0,0 3 7 0 0,0 0-10 0 0,3 0-19 0 0,8 0-97 0 0,-8 0-100 0 0,-3 0-3 0 0,0 0 40 0 0,0 0 126 0 0,0 0 16 0 0,0 0-4 0 0,0 0-29 0 0,0 0-116 0 0,0 0-23 0 0,3 0 42 0 0,-2 0 59 0 0,-1 0-1 0 0,1 0 1 0 0,-1 0-1 0 0,1 0 1 0 0,-1 0-1 0 0,1 0 1 0 0,-1 0-1 0 0,1 0 0 0 0,-1 1 1 0 0,1-1-1 0 0,-1 0 1 0 0,1 0-1 0 0,-1 0 1 0 0,1 1-1 0 0,-1-1 1 0 0,1 0-1 0 0,-1 0 0 0 0,1 1 1 0 0,-1-1-1 0 0,0 0 1 0 0,1 1-1 0 0,-1-1 1 0 0,1 1-1 0 0,-1-1 1 0 0,0 0-1 0 0,0 1 0 0 0,1-1 1 0 0,-1 1-1 0 0,0-1 1 0 0,0 1-1 0 0,1-1 1 0 0,-1 1-1 0 0,0-1 1 0 0,0 1-1 0 0,0-1 0 0 0,0 1 1 0 0,0-1-1 0 0,0 1 1 0 0,0-1-1 0 0,0 1 1 0 0,0 0-1 0 0,0 0-4 0 0,0-1 1 0 0,0 0 1 0 0,0 0-1 0 0,0 0 0 0 0,0 0 1 0 0,0 0-1 0 0,0 0 0 0 0,0 0 1 0 0,0 0-1 0 0,0 0 0 0 0,0 0 0 0 0,0 1 1 0 0,0-1-1 0 0,0 0 0 0 0,0 0 1 0 0,0 0-1 0 0,0 0 0 0 0,0 0 1 0 0,0 0-1 0 0,0 0 0 0 0,0 0 1 0 0,0 0-1 0 0,0 1 0 0 0,0-1 1 0 0,0 0-1 0 0,0 0 0 0 0,0 0 0 0 0,0 0 1 0 0,1 0-1 0 0,-1 0 0 0 0,0 0 1 0 0,0 0-1 0 0,0 0 0 0 0,0 0 1 0 0,0 0-1 0 0,0 0 0 0 0,0 0 1 0 0,0 0-1 0 0,0 0 0 0 0,0 1 0 0 0,0-1 1 0 0,1 0-1 0 0,-1 0 0 0 0,0 0 1 0 0,0 0-1 0 0,0 0 0 0 0,0 0 1 0 0,0 0-1 0 0,0 0 0 0 0,0 0 1 0 0,0 0-1 0 0,0 0 0 0 0,1 0 1 0 0,-1 0-1 0 0,0 0 0 0 0,0-1 0 0 0,0 1 1 0 0,0 0-2 0 0,8 2 7 0 0,-4 3-49 0 0,1 3-39 0 0,-1-7 41 0 0,0 1 9 0 0,-1 3-12 0 0,3 6-33 0 0,8 7 60 0 0,1-1 16 0 0,-10-6 0 0 0,-4-9 0 0 0,0 1 0 0 0,0-1 0 0 0,0 1 0 0 0,1-1 0 0 0,-1 0 0 0 0,1 0 0 0 0,0 0 0 0 0,-1 1 0 0 0,1-1 0 0 0,2 2 0 0 0,0 1 0 0 0,-1-1 0 0 0,1 1 0 0 0,-2 0 0 0 0,1 0 0 0 0,0 1 0 0 0,-1-1 0 0 0,1 2 0 0 0,6 15 0 0 0,3-2-12 0 0,-7 11-36 0 0,7 3 36 0 0,-7-3 12 0 0,7-8 0 0 0,-6 0 0 0 0,-4-15 0 0 0,0 0 0 0 0,0 0 0 0 0,1 0 0 0 0,2 2 0 0 0,2 7 0 0 0,-1-1 0 0 0,-1 1 0 0 0,0 0 0 0 0,-1 2 0 0 0,0-2 0 0 0,-1-4 0 0 0,-2-9 0 0 0,0 0 0 0 0,0 0 0 0 0,0 0 0 0 0,1 0 0 0 0,-1 0 0 0 0,1 0 0 0 0,0-1 0 0 0,0 1 0 0 0,2 2 0 0 0,-2-2 0 0 0,1 0 0 0 0,-1 1 0 0 0,0 0 0 0 0,0-1 0 0 0,-1 1 0 0 0,1 0 0 0 0,-1 0 0 0 0,0 0 0 0 0,-1 0 0 0 0,1 0 0 0 0,-1 0 0 0 0,0 3 0 0 0,0-2 0 0 0,1 0 0 0 0,-1 0 0 0 0,1 0 0 0 0,1 0 0 0 0,-1-1 0 0 0,1 1 0 0 0,0 0 0 0 0,0-1 0 0 0,1 1 0 0 0,0-1 0 0 0,0 0 0 0 0,-1-1 0 0 0,0 0 0 0 0,0 0 0 0 0,-1 0 0 0 0,1 0 0 0 0,-1 0 0 0 0,0 0 0 0 0,0 0 0 0 0,0 1 0 0 0,-1-1 0 0 0,1 4 0 0 0,-1-8 1 0 0,0 1-1 0 0,0 0 0 0 0,0 0 0 0 0,0 0 0 0 0,0 0 0 0 0,0-1 0 0 0,0 1 1 0 0,0 0-1 0 0,0 0 0 0 0,0 0 0 0 0,1 0 0 0 0,-1-1 0 0 0,0 1 0 0 0,1 0 1 0 0,-1 0-1 0 0,0-1 0 0 0,1 1 0 0 0,-1 0 0 0 0,1-1 0 0 0,-1 1 0 0 0,1 0 1 0 0,0-1-1 0 0,-1 1 0 0 0,1-1 0 0 0,-1 1 0 0 0,1-1 0 0 0,0 1 0 0 0,0-1 2 0 0,-1 1 0 0 0,1-1 0 0 0,-1 1 0 0 0,1-1-1 0 0,-1 0 1 0 0,1 1 0 0 0,-1-1 0 0 0,1 1 0 0 0,-1-1 0 0 0,1 1-1 0 0,-1 0 1 0 0,0-1 0 0 0,1 1 0 0 0,-1-1 0 0 0,0 1 0 0 0,0 0-1 0 0,1-1 1 0 0,-1 1 0 0 0,0 0 0 0 0,0-1 0 0 0,0 1 0 0 0,0 0-1 0 0,0-1 1 0 0,0 1 0 0 0,0 0 0 0 0,0-1 0 0 0,0 1-2 0 0,0 1 0 0 0,0-1 1 0 0,0 0-1 0 0,0 0 1 0 0,0 1-1 0 0,0-1 1 0 0,0 0-1 0 0,1 0 1 0 0,-1 0-1 0 0,0 1 1 0 0,1-1 0 0 0,-1 0-1 0 0,1 0 1 0 0,-1 0-1 0 0,1 0 1 0 0,0 0-1 0 0,-1 0 1 0 0,2 1-1 0 0,5 11 1 0 0,-6-8 10 0 0,0 0-1 0 0,-1 1 1 0 0,1-1 0 0 0,-1 0 0 0 0,0 3-11 0 0,0 23 21 0 0,0-31-20 0 0,0 0 0 0 0,0 0-1 0 0,0 0 1 0 0,0 0 0 0 0,0 0 0 0 0,0 0-1 0 0,0 1 1 0 0,0-1 0 0 0,0 0 0 0 0,0 0-1 0 0,0 0 1 0 0,0 0 0 0 0,0 0 0 0 0,0 0-1 0 0,0 0 1 0 0,0 0 0 0 0,0 0 0 0 0,0 1-1 0 0,0-1 1 0 0,0 0 0 0 0,0 0 0 0 0,0 0-1 0 0,0 0 1 0 0,0 0 0 0 0,0 0 0 0 0,0 0-1 0 0,0 0 1 0 0,0 0 0 0 0,0 0 0 0 0,1 0-1 0 0,-1 1 1 0 0,0-1 0 0 0,0 0 0 0 0,0 0-1 0 0,0 0 1 0 0,0 0 0 0 0,0 0-1 0 0,0 0 1 0 0,0 0 0 0 0,0 0 0 0 0,0 0-1 0 0,1 0 1 0 0,-1 0 0 0 0,0 0 0 0 0,0 0-1 0 0,0 0 1 0 0,0 0 0 0 0,0 0 0 0 0,0 0-1 0 0,0 0 1 0 0,0 0 0 0 0,0 0 0 0 0,1 0-1 0 0,-1 0 1 0 0,0 0 0 0 0,0 0 0 0 0,0 0-1 0 0,1 0 0 0 0,-1 0 1 0 0,1 0 0 0 0,0 0 0 0 0,0 0-1 0 0,-1 0 1 0 0,1 0 0 0 0,0 0-1 0 0,0 0 1 0 0,-1 1 0 0 0,1-1 0 0 0,0 0-1 0 0,-1 0 1 0 0,1 1 0 0 0,0-1-1 0 0,-1 1 0 0 0,1-1 0 0 0,-1 1 0 0 0,1 0 0 0 0,-1 0 0 0 0,0 0 0 0 0,1 0 0 0 0,-1 0 0 0 0,0-1 0 0 0,0 1 0 0 0,0 0 0 0 0,0 0 0 0 0,0 0 0 0 0,0 0 0 0 0,0 0 0 0 0,0 1 0 0 0,0 12-13 0 0,0-11-52 0 0,0-3-9 0 0,0 0 21 0 0,0 0-15 0 0,0 0-41 0 0,0 0-110 0 0,0 3-198 0 0,0 8-21 0 0,0-8 162 0 0,0-3 54 0 0,0 0-50 0 0,0 0-202 0 0,0 0-379 0 0,0 0 514 0 0,0 0 36 0 0,0 0-37 0 0,0 0-107 0 0,0 0-126 0 0,0 0-113 0 0,0 0 111 0 0,0 1-43 0 0,0 1-707 0 0,0 2-546 0 0,0 6-1042 0 0</inkml:trace>
  <inkml:trace contextRef="#ctx0" brushRef="#br0" timeOffset="436.31">171 784 4800 0 0,'0'0'136'0'0,"0"0"-30"0"0,0 0-7 0 0,0 0 32 0 0,0 0 109 0 0,0 0 200 0 0,0 0 9 0 0,0 0 8 0 0,3 0 13 0 0,6 0 40 0 0,1 0-62 0 0,0 0-58 0 0,0 0-52 0 0,0 0-49 0 0,1 0-44 0 0,-1 0-38 0 0,0 0-34 0 0,3 0-4 0 0,-1 0-33 0 0,9 0 37 0 0,26 0 169 0 0,-33 0-199 0 0,0 0 44 0 0,3-1-21 0 0,-1-6-45 0 0,2 0-6 0 0,2 5 45 0 0,29 2 7 0 0,-18 0-94 0 0,-14-2-40 0 0,-6-4-68 0 0,0 0-56 0 0,7 3-43 0 0,-8 3 38 0 0,-3 0-71 0 0,-1-1-86 0 0,-4 0 75 0 0,1 1-40 0 0,0-1-43 0 0,-1 0-39 0 0,2-2-403 0 0,1-1-278 0 0,1-2-643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3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5904 0 0,'0'0'132'0'0,"0"0"17"0"0,0 0 11 0 0,0 0-51 0 0,0 0-7 0 0,0 0 37 0 0,0 0 118 0 0,0 0 217 0 0,0 0 20 0 0,0 0-28 0 0,0 0-122 0 0,0 0-50 0 0,0 0-8 0 0,0 0-12 0 0,0 0-36 0 0,0 0-12 0 0,0 0-2 0 0,0 0-6 0 0,0 0-23 0 0,3 3-16 0 0,9 8-3 0 0,-10-8-4 0 0,-2-3-18 0 0,0 0-8 0 0,0 0-2 0 0,0 3 2 0 0,0-3-136 0 0,0 1-1 0 0,1 0 1 0 0,-1-1-1 0 0,0 1 1 0 0,0 0-1 0 0,0-1 0 0 0,0 1 1 0 0,0-1-1 0 0,1 1 1 0 0,-1 0-1 0 0,0-1 1 0 0,0 1-1 0 0,1-1 1 0 0,-1 1-1 0 0,0-1 0 0 0,1 1 1 0 0,-1-1-1 0 0,1 1 1 0 0,-1-1-1 0 0,1 1 1 0 0,-1-1-1 0 0,1 0 1 0 0,-1 1-1 0 0,1-1-9 0 0,0 1 11 0 0,0-1-1 0 0,-1 1 1 0 0,1-1 0 0 0,0 1-1 0 0,-1-1 1 0 0,1 1 0 0 0,-1-1-1 0 0,1 1 1 0 0,-1 0 0 0 0,1-1-1 0 0,-1 1 1 0 0,0 0 0 0 0,1-1-1 0 0,-1 1 1 0 0,0 0 0 0 0,1 0-1 0 0,-1-1 1 0 0,0 1 0 0 0,0 0-1 0 0,0 0 1 0 0,1 0 0 0 0,-1-1-1 0 0,0 1 1 0 0,0 0 0 0 0,0 0-11 0 0,-1 0 6 0 0,1-1 1 0 0,0 1 0 0 0,0-1 0 0 0,0 1 0 0 0,0-1-1 0 0,0 1 1 0 0,0-1 0 0 0,0 1 0 0 0,0-1-1 0 0,0 1 1 0 0,0 0 0 0 0,0-1 0 0 0,1 1 0 0 0,-1-1-1 0 0,0 1 1 0 0,0-1 0 0 0,0 1 0 0 0,1-1-1 0 0,-1 0 1 0 0,0 1 0 0 0,1-1 0 0 0,-1 1 0 0 0,0-1-1 0 0,1 1 1 0 0,-1-1 0 0 0,0 0 0 0 0,1 1-1 0 0,-1-1 1 0 0,1 0 0 0 0,-1 1 0 0 0,1-1 0 0 0,0 0-7 0 0,6 5 93 0 0,-2 9 45 0 0,1-5-69 0 0,1 4 39 0 0,-6-6-29 0 0,0 1 39 0 0,-1-6-106 0 0,0 0-1 0 0,0-1 1 0 0,1 1 0 0 0,-1 0-1 0 0,1-1 1 0 0,-1 1-1 0 0,1 0 1 0 0,0-1-1 0 0,0 1 1 0 0,-1-1-1 0 0,1 1 1 0 0,0-1-12 0 0,1 1 13 0 0,-1 0-1 0 0,0 0 1 0 0,0 0 0 0 0,0 0-1 0 0,-1 0 1 0 0,1 0 0 0 0,0 0-1 0 0,-1 0 1 0 0,1 0 0 0 0,-1 0-1 0 0,0 0 1 0 0,1 1-13 0 0,-1-1 11 0 0,0 0 1 0 0,0 0-1 0 0,0 0 1 0 0,1-1-1 0 0,-1 1 1 0 0,1 0-1 0 0,-1 0 1 0 0,1-1-1 0 0,0 1 1 0 0,-1 0-1 0 0,1-1 1 0 0,0 1-1 0 0,0-1 1 0 0,0 1-1 0 0,0-1 1 0 0,1 1-1 0 0,-1-1 1 0 0,1 1-12 0 0,1 3 104 0 0,-3 24 128 0 0,0-26-104 0 0,0-1 0 0 0,0 10 10 0 0,0-9 45 0 0,0-3 17 0 0,0 0 7 0 0,0 0 1 0 0,0 0 0 0 0,0 0 0 0 0,0 0 0 0 0,0 0-15 0 0,0 0-62 0 0,0 0-31 0 0,0 0-4 0 0,0 0-6 0 0,0 0-52 0 0,0 0-144 0 0,0 0-70 0 0,0 0 76 0 0,0 0-61 0 0,0 0-79 0 0,0 0 73 0 0,0 0-37 0 0,0 0-39 0 0,0 0-38 0 0,0 0-381 0 0,0 0 91 0 0,0 0-51 0 0,0 0-733 0 0,0 0-577 0 0,0 0-1096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4.8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5960 0 0,'0'0'132'0'0,"0"0"17"0"0,0 0 12 0 0,3 2 53 0 0,3 4-40 0 0,-1 0 37 0 0,-2-3 253 0 0,-3-3 15 0 0,3 2-11 0 0,-2 0-378 0 0,1 0-35 0 0,1 1 1 0 0,0-1 58 0 0,-1 1 74 0 0,-1-2-50 0 0,1 1 33 0 0,-1-2 13 0 0,-1 1-40 0 0,0 2 44 0 0,0 0-103 0 0,-1 3-10 0 0,1-5 19 0 0,1 6 175 0 0,0-2-75 0 0,1-1-38 0 0,3 0-10 0 0,-1-1-13 0 0,-2 1 0 0 0,0 1 31 0 0,-2 3 68 0 0,0-8-219 0 0,0 1 1 0 0,0 0-1 0 0,0-1 0 0 0,0 1 1 0 0,1-1-1 0 0,-1 1 0 0 0,0 0 1 0 0,0-1-1 0 0,0 1 0 0 0,1-1 0 0 0,-1 1 1 0 0,0-1-1 0 0,0 1 0 0 0,1 0 1 0 0,-1-1-1 0 0,1 1 0 0 0,-1-1 1 0 0,0 0-1 0 0,1 1 0 0 0,-1-1 1 0 0,1 1-1 0 0,-1-1 0 0 0,1 0 1 0 0,0 1-14 0 0,0-1 14 0 0,-1 1-1 0 0,1-1 1 0 0,0 1 0 0 0,-1-1 0 0 0,1 1 0 0 0,-1 0 0 0 0,1-1 0 0 0,-1 1 0 0 0,1-1 0 0 0,-1 1 0 0 0,1 0 0 0 0,-1 0 0 0 0,1-1 0 0 0,-1 1 0 0 0,0 0 0 0 0,0-1-1 0 0,1 1 1 0 0,-1 0 0 0 0,0 0 0 0 0,0 0 0 0 0,0-1 0 0 0,0 1 0 0 0,0 0 0 0 0,0 0 0 0 0,0 0-14 0 0,0 13 188 0 0,3-8-17 0 0,5 5-50 0 0,-6-8-81 0 0,-1 1 0 0 0,0-1-1 0 0,0 1 1 0 0,-1-1 0 0 0,1 1-1 0 0,-1-1 1 0 0,0 1 0 0 0,0-1-1 0 0,0 3-39 0 0,0-5 6 0 0,0-1 0 0 0,0 1 0 0 0,0-1-1 0 0,0 1 1 0 0,0-1 0 0 0,0 1 0 0 0,0-1-1 0 0,0 1 1 0 0,0-1 0 0 0,0 1 0 0 0,0-1 0 0 0,0 1-1 0 0,0 0 1 0 0,1-1 0 0 0,-1 1 0 0 0,0-1-1 0 0,0 1 1 0 0,0-1 0 0 0,1 0 0 0 0,-1 1-1 0 0,0-1 1 0 0,1 1 0 0 0,-1-1 0 0 0,0 1 0 0 0,1-1-1 0 0,-1 0 1 0 0,1 1 0 0 0,-1-1 0 0 0,1 0-1 0 0,-1 0 1 0 0,1 1 0 0 0,-1-1-6 0 0,8 5 89 0 0,-3 9 45 0 0,7 0-6 0 0,-10-8-6 0 0,-1-4-106 0 0,-1 0 0 0 0,0 0 0 0 0,1 0 0 0 0,-1 0 0 0 0,1 0 1 0 0,0-1-1 0 0,0 1 0 0 0,0 0 0 0 0,0 0 0 0 0,0-1 1 0 0,0 1-1 0 0,0-1 0 0 0,0 1 0 0 0,1-1 0 0 0,0 1-16 0 0,0 4 135 0 0,2 7-2 0 0,7 3 21 0 0,-9-11-13 0 0,2 8-20 0 0,7 3 9 0 0,-8-11-10 0 0,-3-3-106 0 0,0 0 1 0 0,1 0-1 0 0,-1 0 1 0 0,1 0 0 0 0,0 0-1 0 0,0 0 1 0 0,-1 0-1 0 0,1 0 1 0 0,1-1 0 0 0,-1 1-1 0 0,0 0 1 0 0,0-1-1 0 0,1 1 1 0 0,-1-1 0 0 0,0 1-1 0 0,2-1-14 0 0,11 18 111 0 0,-11-5-41 0 0,-1-8-15 0 0,2-3-52 0 0,16 17 139 0 0,-15-12-127 0 0,1 6-4 0 0,5-8 1 0 0,-5 5 36 0 0,1-6-34 0 0,-7-5-12 0 0,1 0 0 0 0,-1 1 0 0 0,1-1-1 0 0,-1 0 1 0 0,0 0 0 0 0,1 1 0 0 0,-1-1 0 0 0,1 0-1 0 0,-1 1 1 0 0,0-1 0 0 0,1 1 0 0 0,-1-1 0 0 0,0 1-1 0 0,1-1 1 0 0,-1 1 0 0 0,0-1 0 0 0,0 0 0 0 0,1 1-1 0 0,-1 0 1 0 0,0-1 0 0 0,0 1 0 0 0,0-1-1 0 0,0 1 1 0 0,0-1 0 0 0,0 1 0 0 0,0-1 0 0 0,0 1-1 0 0,0-1 1 0 0,0 1 0 0 0,0-1 0 0 0,0 1 0 0 0,0 0-2 0 0,0-1 1 0 0,0 1 1 0 0,-1-1-1 0 0,1 1 1 0 0,0 0-1 0 0,0-1 1 0 0,0 1-1 0 0,0-1 1 0 0,0 1-1 0 0,0-1 1 0 0,0 1-1 0 0,1-1 1 0 0,-1 1-1 0 0,0-1 1 0 0,0 1 0 0 0,0-1-1 0 0,0 1 1 0 0,1-1-1 0 0,-1 1 1 0 0,0-1-1 0 0,1 1 1 0 0,-1-1-1 0 0,0 1 1 0 0,1-1-1 0 0,-1 0 1 0 0,0 1-1 0 0,1-1 1 0 0,-1 0 0 0 0,1 1-1 0 0,-1-1 1 0 0,1 0-1 0 0,-1 1 1 0 0,1-1-2 0 0,6 5 43 0 0,-1 6-17 0 0,5-5 17 0 0,-5 5-32 0 0,5-5-11 0 0,-5 5 0 0 0,5-5 0 0 0,-5 5 10 0 0,5-5 33 0 0,-5 5-32 0 0,5-5 2 0 0,-6 1 25 0 0,-4-6-37 0 0,-1-1 0 0 0,0 1 1 0 0,0-1-1 0 0,0 0 0 0 0,1 1 0 0 0,-1-1 1 0 0,0 1-1 0 0,1-1 0 0 0,-1 0 0 0 0,0 1 1 0 0,0-1-1 0 0,1 0 0 0 0,-1 0 1 0 0,1 1-1 0 0,-1-1 0 0 0,0 0 0 0 0,1 0 1 0 0,-1 1-1 0 0,1-1 0 0 0,-1 0 0 0 0,1 0 1 0 0,-1 0-1 0 0,0 0 0 0 0,1 0 1 0 0,-1 0-1 0 0,1 0 0 0 0,-1 0 0 0 0,1 0 1 0 0,-1 0-1 0 0,1 0 0 0 0,-1 0-1 0 0,6 3 43 0 0,8 8-32 0 0,1-7-19 0 0,10-4 86 0 0,-14-1-31 0 0,15 1 31 0 0,-18 0-71 0 0,15 0 44 0 0,-11 0-48 0 0,-11 0-3 0 0,1 0 0 0 0,-1 0 0 0 0,1 0 0 0 0,-1 0 0 0 0,1 0 0 0 0,-1-1 0 0 0,1 1 0 0 0,-1 0 0 0 0,1-1 0 0 0,0 0 0 0 0,32-16 0 0 0,-17 6 0 0 0,-3 5 10 0 0,-8-5 33 0 0,8 5-22 0 0,-13 6-17 0 0,0-1-1 0 0,1 0 1 0 0,-1 0-1 0 0,0 0 1 0 0,0 0 0 0 0,0 0-1 0 0,0 0 1 0 0,0 0-1 0 0,0 0 1 0 0,0-1-1 0 0,0 1 1 0 0,0-1-4 0 0,5-12 11 0 0,5 8-1 0 0,-5-8 33 0 0,0 5-32 0 0,0-1-15 0 0,-4-22 67 0 0,-2 26-53 0 0,0-1-2 0 0,0-14 40 0 0,0-13-38 0 0,0 32-8 0 0,0 1-1 0 0,0-1 0 0 0,0 0 0 0 0,0 1 0 0 0,-1-1 0 0 0,1 1 0 0 0,0-1 0 0 0,-1 1 0 0 0,1-1 0 0 0,-1 1-1 0 0,-4-9 22 0 0,4 9-18 0 0,0-1 0 0 0,0 1 0 0 0,0-1 0 0 0,0 1-1 0 0,0-1 1 0 0,0 0 0 0 0,1 0 0 0 0,-1 1 0 0 0,1-1-1 0 0,-1 0 1 0 0,1-2-4 0 0,-3-1 43 0 0,1 2-46 0 0,-3-1 19 0 0,0 0-1 0 0,1-1 0 0 0,0 1 1 0 0,0-1-1 0 0,0-2-15 0 0,-2-10 0 0 0,-8 0 0 0 0,5 9 0 0 0,6 5 0 0 0,-1 0 0 0 0,1-1 0 0 0,-1 0 0 0 0,1 1 0 0 0,0-1 0 0 0,1-1 0 0 0,1 3 0 0 0,-5-9 21 0 0,0-2 1 0 0,1 1-1 0 0,0-4-21 0 0,-9-15 0 0 0,-6-20 15 0 0,14 40 19 0 0,-6-13 29 0 0,-4-9 9 0 0,4 18-61 0 0,9 10 32 0 0,3-7-45 0 0,0 10-29 0 0,0 2-44 0 0,0 0-30 0 0,0 0-100 0 0,0 0-166 0 0,0 0 279 0 0,1-1 2 0 0,-1 1-19 0 0,0 0-42 0 0,0 0-13 0 0,1-1-43 0 0,-1 1-47 0 0,1-1-54 0 0,0 0-58 0 0,0 0-54 0 0,0 0-48 0 0,1-1-42 0 0,0 0-149 0 0,-1 1-41 0 0,2-2-181 0 0,0 0-484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7.2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86 5696 0 0,'0'0'132'0'0,"0"0"17"0"0,0 0 10 0 0,0 0-53 0 0,0 0-3 0 0,0 0 42 0 0,0 0 127 0 0,0 0 240 0 0,3 0 22 0 0,8 0-22 0 0,-11 0-505 0 0,0 0 0 0 0,0 0 0 0 0,0 0 1 0 0,0 0-1 0 0,0 0 0 0 0,1 0 0 0 0,-1 0 1 0 0,0 0-1 0 0,0 0 0 0 0,0 0 0 0 0,0 0 0 0 0,0 0 1 0 0,0 0-1 0 0,0 0 0 0 0,0 0 0 0 0,0 0 1 0 0,1 0-1 0 0,-1 0 0 0 0,0 0 0 0 0,0 0 1 0 0,0 0-1 0 0,0 0 0 0 0,0 0 0 0 0,0 0 0 0 0,0 0 1 0 0,0 0-1 0 0,0-1 0 0 0,0 1 0 0 0,1 0 1 0 0,-1 0-1 0 0,0 0 0 0 0,0 0 0 0 0,0 0 1 0 0,0 0-1 0 0,0 0 0 0 0,0 0 0 0 0,0 0 0 0 0,0 0 1 0 0,0 0-1 0 0,0-1 0 0 0,0 1 0 0 0,0 0 1 0 0,0 0-1 0 0,0 0 0 0 0,0 0 0 0 0,0 0 0 0 0,0 0 1 0 0,0 0-1 0 0,0 0 0 0 0,0 0 0 0 0,0-1 1 0 0,0 1-1 0 0,0 0 0 0 0,0 0 0 0 0,0 0 1 0 0,0 0-1 0 0,0 0-7 0 0,0-11 370 0 0,0 8-8 0 0,0 0-9 0 0,0-9-29 0 0,0 12-319 0 0,0 0 1 0 0,0 0-1 0 0,0 0 1 0 0,0 0-1 0 0,0 0 0 0 0,0 0 1 0 0,0 0-1 0 0,0 0 0 0 0,0 0 1 0 0,0 0-1 0 0,0-1 1 0 0,0 1-1 0 0,0 0 0 0 0,0 0 1 0 0,0 0-1 0 0,0 0 0 0 0,0 0 1 0 0,0 0-1 0 0,0 0 1 0 0,0 0-1 0 0,0 0 0 0 0,0-1 1 0 0,0 1-1 0 0,0 0 1 0 0,0 0-1 0 0,0 0 0 0 0,0 0 1 0 0,0 0-1 0 0,0 0 0 0 0,0 0 1 0 0,0 0-1 0 0,0 0 1 0 0,0 0-1 0 0,1 0 0 0 0,-1 0 1 0 0,0 0-1 0 0,0 0 0 0 0,0 0 1 0 0,0-1-1 0 0,0 1 1 0 0,0 0-1 0 0,0 0 0 0 0,0 0 1 0 0,0 0-1 0 0,1 0 0 0 0,-1 0 1 0 0,0 0-1 0 0,0 0 1 0 0,0 0-1 0 0,0 0 0 0 0,0 0 1 0 0,0 0-1 0 0,0 0 1 0 0,0 0-1 0 0,0 1 0 0 0,1-1 1 0 0,-1 0-6 0 0,11 0 304 0 0,-5-3-28 0 0,-5 2-303 0 0,1-2 51 0 0,3-1 99 0 0,9-10 286 0 0,-11 10-331 0 0,0 1-57 0 0,3 1 59 0 0,5 2 2 0 0,-8 0 12 0 0,0 0 2 0 0,8 0 0 0 0,-8 0-2 0 0,-3-3-4 0 0,0-9-2 0 0,0 12-87 0 0,0 0 1 0 0,0 0-1 0 0,0 0 1 0 0,0 0-1 0 0,0 0 1 0 0,0 0-1 0 0,0 0 1 0 0,0 0 0 0 0,0-1-1 0 0,0 1 1 0 0,0 0-1 0 0,0 0 1 0 0,0 0-1 0 0,0 0 1 0 0,0 0-1 0 0,0 0 1 0 0,0 0-1 0 0,0 0 1 0 0,0 0-1 0 0,0-1 1 0 0,0 1 0 0 0,0 0-1 0 0,0 0 1 0 0,0 0-1 0 0,0 0 1 0 0,0 0-1 0 0,0 0 1 0 0,0 0-1 0 0,0 0 1 0 0,1 0-1 0 0,-1 0 1 0 0,0 0 0 0 0,0 0-1 0 0,0 0 1 0 0,0-1-1 0 0,0 1 1 0 0,0 0-1 0 0,0 0 1 0 0,0 0-1 0 0,0 0 1 0 0,0 0-1 0 0,0 0 1 0 0,1 0 0 0 0,-1 0-1 0 0,0 0 1 0 0,0 0-1 0 0,0 0 1 0 0,0 0-1 0 0,0 0 1 0 0,0 0-1 0 0,0 0 1 0 0,0 0-1 0 0,0 0 1 0 0,1 0 0 0 0,-1 0-1 0 0,0 0 1 0 0,0 0-2 0 0,8 0 58 0 0,-5 0-3 0 0,0 0 48 0 0,0 3-39 0 0,8 9 2 0 0,-5-7 12 0 0,5 10-1 0 0,0 1-43 0 0,-5-14 2 0 0,-6-2-35 0 0,0 0-1 0 0,1 0 1 0 0,-1 0 0 0 0,0 0 0 0 0,0 0 0 0 0,0 0-1 0 0,0 0 1 0 0,0 0 0 0 0,0 0 0 0 0,0 0-1 0 0,1 0 1 0 0,-1 0 0 0 0,0 0 0 0 0,0 0-1 0 0,0 0 1 0 0,0 0 0 0 0,0 0 0 0 0,0 0 0 0 0,0 0-1 0 0,0 0 1 0 0,0 0 0 0 0,1 0 0 0 0,-1 1-1 0 0,0-1 1 0 0,0 0 0 0 0,0 0 0 0 0,0 0 0 0 0,0 0-1 0 0,0 0 1 0 0,0 0 0 0 0,0 0 0 0 0,0 0-1 0 0,0 0 1 0 0,0 1 0 0 0,0-1 0 0 0,0 0-1 0 0,0 0 1 0 0,0 0 0 0 0,0 0 0 0 0,0 0 0 0 0,0 0-1 0 0,0 0 1 0 0,0 1 0 0 0,0-1 0 0 0,0 0-1 0 0,0 0 1 0 0,0 0 0 0 0,0 0-1 0 0,0 26 22 0 0,0-5-20 0 0,2 8 13 0 0,-2-28-13 0 0,0 0 0 0 0,0 0 0 0 0,0 0 0 0 0,0 0 0 0 0,0-1 0 0 0,0 1 0 0 0,0 0 0 0 0,0 0 0 0 0,0 0 1 0 0,0 0-1 0 0,-1-1 0 0 0,1 1 0 0 0,0 0 0 0 0,-1 0 0 0 0,1 0 0 0 0,0-1 0 0 0,-1 1 0 0 0,1 0 0 0 0,-1-1 0 0 0,0 1-2 0 0,-10 21 8 0 0,8-5-8 0 0,4-16 0 0 0,-1 0 0 0 0,0 0 0 0 0,0-1 0 0 0,0 1 0 0 0,0 0 0 0 0,-1 0 0 0 0,1 0 0 0 0,0 0 0 0 0,0 0 0 0 0,0 0 0 0 0,-1 0 0 0 0,1-1 0 0 0,-1 1 0 0 0,1 0 0 0 0,-1 0 0 0 0,-6 4-2 0 0,7-5 2 0 0,-1 0 0 0 0,1 1 1 0 0,-1-1-1 0 0,1 0 1 0 0,-1 1-1 0 0,1-1 0 0 0,0 0 1 0 0,-1 1-1 0 0,1-1 1 0 0,0 0-1 0 0,-1 1 0 0 0,1-1 1 0 0,0 1-1 0 0,-1-1 1 0 0,1 1-1 0 0,0-1 0 0 0,0 1 1 0 0,-1-1-1 0 0,1 1 1 0 0,0-1-1 0 0,0 1 0 0 0,0-1 1 0 0,0 1-1 0 0,0-1 1 0 0,0 1-1 0 0,0-1 0 0 0,0 1 1 0 0,0 0-1 0 0,0-1 0 0 0,0 1 1 0 0,0-1-1 0 0,0 1 0 0 0,0 16 43 0 0,0-15-42 0 0,0-1 0 0 0,0 1 0 0 0,0-1 0 0 0,0 1 0 0 0,0 0 0 0 0,-1-1 0 0 0,1 1 0 0 0,-1-1 1 0 0,1 1-1 0 0,-1-1-1 0 0,-4 8 0 0 0,4-8 0 0 0,0 1 0 0 0,0-1 0 0 0,0 1 0 0 0,0 0 0 0 0,1-1 0 0 0,-1 1 0 0 0,0 0 0 0 0,1-1 0 0 0,-1 1 0 0 0,1 0 0 0 0,0 0 0 0 0,-1-1 0 0 0,1 1 0 0 0,0 0 0 0 0,0 15 0 0 0,0-15 0 0 0,0-1 0 0 0,0 1 0 0 0,0 0 0 0 0,0-1 0 0 0,0 1 0 0 0,-1-1 0 0 0,1 1 0 0 0,-1-1 0 0 0,1 1 0 0 0,-1-1 0 0 0,-10 16 0 0 0,10-15 0 0 0,1-1 0 0 0,-1 1 0 0 0,1-1 0 0 0,0 1 0 0 0,-1-1 0 0 0,1 1 0 0 0,0 0 0 0 0,0-1 0 0 0,0 1 0 0 0,0-1 0 0 0,0 17 0 0 0,0-18 0 0 0,0 1 0 0 0,0 0 0 0 0,0 0 0 0 0,0 0 0 0 0,0 0 0 0 0,0 0 0 0 0,0 0 0 0 0,0 0 0 0 0,-1 0 0 0 0,1 0 0 0 0,0-1 0 0 0,-1 1 0 0 0,1 0 0 0 0,-1 1 0 0 0,-10 3 0 0 0,10-3 112 0 0,0-1-97 0 0,1 1-63 0 0,-1 4-119 0 0,1-4 147 0 0,0 0 37 0 0,0 1 48 0 0,0-1 63 0 0,0 0 74 0 0,0 0 87 0 0,0 0 15 0 0,0 0 72 0 0,0 0 77 0 0,0 0 85 0 0,3-2-426 0 0,8 0-2 0 0,-5-3-4 0 0,5-9-2 0 0,-5 10 0 0 0,-2 2-81 0 0,21 0 137 0 0,11 0-21 0 0,-2 0-69 0 0,-10 0-70 0 0,-18-1 0 0 0,-2-1 0 0 0,11-10-15 0 0,-13 10-39 0 0,-2 2-85 0 0,1 0-89 0 0,-1 0 64 0 0,0 0-38 0 0,0 0-41 0 0,0 0-40 0 0,0 0-388 0 0,0 0 90 0 0,1 0-53 0 0,0 0-751 0 0,4 0-593 0 0,5 0-1125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5.5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188 0 5672 0 0,'0'0'165'0'0,"0"0"-41"0"0,0 0 0 0 0,0 0 53 0 0,0 0 157 0 0,0 0 287 0 0,0 0 19 0 0,0 0-263 0 0,0 0-157 0 0,0 0-41 0 0,0 3 34 0 0,0 8 91 0 0,0-8-16 0 0,0 0-8 0 0,-4 10-24 0 0,-7 3 34 0 0,9-11-18 0 0,2-2-247 0 0,0 2 51 0 0,0 4 169 0 0,-1 16 466 0 0,-1-18-544 0 0,-3 1-15 0 0,3-6-125 0 0,1-1-1 0 0,0 1 1 0 0,1-1 0 0 0,-1 1-1 0 0,0 0 1 0 0,0-1 0 0 0,1 1-1 0 0,-1 0 1 0 0,1-1-1 0 0,-1 1 1 0 0,1 0 0 0 0,0 0-1 0 0,0 0 1 0 0,0 0-27 0 0,0 21 264 0 0,0 2-70 0 0,0 4-30 0 0,0 13 1 0 0,-1-35-138 0 0,1 0 1 0 0,-1-1 0 0 0,0 1 0 0 0,-1 0 0 0 0,-1 4-28 0 0,-4 15 62 0 0,2 19-2 0 0,-2-20-46 0 0,5-18-2 0 0,1 0-1 0 0,-1 0 1 0 0,1-1 0 0 0,0 1-1 0 0,1 0 1 0 0,-1 1-12 0 0,0 13 20 0 0,-2 0 1 0 0,-1 0 0 0 0,0-1-1 0 0,-6 14-20 0 0,1 0-3 0 0,4 0 3 0 0,-7 0 13 0 0,6-3 40 0 0,0-16-37 0 0,5-14-11 0 0,0 1 0 0 0,0-1 0 0 0,0 1 0 0 0,0-1 0 0 0,1 1 0 0 0,-1-1 0 0 0,1 1 0 0 0,-1 0 0 0 0,1-1 0 0 0,0 1 1 0 0,-1 0-1 0 0,1 0 0 0 0,0-1-5 0 0,0 1 9 0 0,0 0 1 0 0,0 0 0 0 0,0 0 0 0 0,-1 0-1 0 0,1 0 1 0 0,-1 0 0 0 0,0-1 0 0 0,1 1-1 0 0,-1 0 1 0 0,0 0 0 0 0,0-1 0 0 0,0 1 0 0 0,0 0-10 0 0,0-1 10 0 0,0 1 0 0 0,0 0 0 0 0,0-1 0 0 0,0 1 1 0 0,0 0-1 0 0,1 0 0 0 0,-1 0 0 0 0,1 0 1 0 0,-1-1-1 0 0,1 1 0 0 0,-1 0 0 0 0,1 0 1 0 0,0 0-11 0 0,-1 8 67 0 0,-6 5 21 0 0,4-10-32 0 0,0 2 39 0 0,1 0 55 0 0,1 3 74 0 0,1-6-143 0 0,-1 0-26 0 0,1 0 1 0 0,0 1-1 0 0,0-1 0 0 0,0 0 0 0 0,1 3-55 0 0,-4-4 56 0 0,-8 8-61 0 0,8-8-74 0 0,3-3-10 0 0,0 0 26 0 0,0 0-6 0 0,0 0-38 0 0,0 0-102 0 0,0 0-186 0 0,0 0 222 0 0,0 0-18 0 0,0 0-53 0 0,0 0-104 0 0,0 0-122 0 0,0 0-110 0 0,0 0 86 0 0,0 0-41 0 0,0 0-623 0 0,0 0-486 0 0,0 0-924 0 0</inkml:trace>
  <inkml:trace contextRef="#ctx0" brushRef="#br0" timeOffset="519.62">188 86 5384 0 0,'0'0'116'0'0,"0"0"17"0"0,0 0 12 0 0,0 0-39 0 0,0 0 0 0 0,0 0 48 0 0,0 0 136 0 0,0 0 254 0 0,0 0 22 0 0,0 0-21 0 0,0 0-94 0 0,0 0-41 0 0,0 0-8 0 0,0 0-21 0 0,3 0-80 0 0,8 0-39 0 0,-8 0-6 0 0,0 0 5 0 0,8 0 22 0 0,-8 0 5 0 0,-3 0 0 0 0,0 0-12 0 0,0 0-51 0 0,0 0-22 0 0,0 2-3 0 0,0 10 1 0 0,0-12-197 0 0,0 0-1 0 0,0 0 1 0 0,0 0-1 0 0,0 0 1 0 0,0 0 0 0 0,0 0-1 0 0,0 0 1 0 0,0 0 0 0 0,0 1-1 0 0,0-1 1 0 0,0 0-1 0 0,0 0 1 0 0,0 0 0 0 0,0 0-1 0 0,0 0 1 0 0,0 0 0 0 0,0 0-1 0 0,0 0 1 0 0,0 0-1 0 0,0 1 1 0 0,0-1 0 0 0,0 0-1 0 0,0 0 1 0 0,0 0 0 0 0,0 0-1 0 0,0 0 1 0 0,0 0-1 0 0,0 0 1 0 0,0 0 0 0 0,0 0-1 0 0,0 0 1 0 0,0 0 0 0 0,0 0-1 0 0,1 1 1 0 0,-1-1-1 0 0,0 0 1 0 0,0 0 0 0 0,0 0-1 0 0,0 0 1 0 0,0 0 0 0 0,0 0-1 0 0,0 0 1 0 0,0 0-1 0 0,0 0 1 0 0,0 0 0 0 0,1 0-1 0 0,-1 0 1 0 0,0 0 0 0 0,0 0-1 0 0,0 0 1 0 0,0 0-1 0 0,0 0 1 0 0,0 0 0 0 0,0 0-1 0 0,0 0 1 0 0,0 0 0 0 0,1 0-4 0 0,10 0 208 0 0,-11 0-205 0 0,0-1 1 0 0,0 1 0 0 0,0 0-1 0 0,0 0 1 0 0,0 0-1 0 0,1 0 1 0 0,-1 0 0 0 0,0 0-1 0 0,0 0 1 0 0,0 0 0 0 0,0 0-1 0 0,0 0 1 0 0,0 0 0 0 0,0 0-1 0 0,0 0 1 0 0,0 0 0 0 0,1 0-1 0 0,-1 0 1 0 0,0 0 0 0 0,0 0-1 0 0,0 1 1 0 0,0-1 0 0 0,0 0-1 0 0,0 0 1 0 0,0 0-1 0 0,0 0 1 0 0,0 0 0 0 0,0 0-1 0 0,0 0 1 0 0,1 0 0 0 0,-1 0-1 0 0,0 0 1 0 0,0 0 0 0 0,0 0-1 0 0,0 0 1 0 0,0 0 0 0 0,0 1-1 0 0,0-1 1 0 0,0 0 0 0 0,0 0-1 0 0,0 0 1 0 0,0 0 0 0 0,0 0-1 0 0,0 0 1 0 0,0 0-1 0 0,0 0 1 0 0,0 0 0 0 0,0 1-1 0 0,0-1 1 0 0,0 0 0 0 0,0 0-1 0 0,0 0 1 0 0,0 0 0 0 0,0 0-1 0 0,0 0 1 0 0,0 0 0 0 0,0 0-4 0 0,3 13 197 0 0,8 3 47 0 0,-8-13-5 0 0,-3 3 17 0 0,2 0-99 0 0,1 1-53 0 0,3 2-35 0 0,-3-6-9 0 0,0 3 100 0 0,-3-5-142 0 0,0 1 1 0 0,1 0-1 0 0,-1 0 0 0 0,0-1 0 0 0,1 1 1 0 0,0 0-1 0 0,-1-1 0 0 0,1 1 0 0 0,0-1 1 0 0,0 1-1 0 0,0-1 0 0 0,0 1-18 0 0,6 12 129 0 0,-5-1-10 0 0,-2-5-43 0 0,-1-6-50 0 0,1 0 0 0 0,0 1 0 0 0,0-1-1 0 0,0 0 1 0 0,1 1 0 0 0,-1-1 0 0 0,0 0 0 0 0,1 0 0 0 0,0 1 0 0 0,0 0-26 0 0,3 6 75 0 0,2 2-2 0 0,1 6-53 0 0,-4-6-20 0 0,11 26 10 0 0,-3-17 45 0 0,-5 11 17 0 0,0-10 27 0 0,0-1 1 0 0,6 9-100 0 0,-5-13 26 0 0,-3-7-14 0 0,-1 0 0 0 0,1 0 0 0 0,-2 1-1 0 0,1 0-11 0 0,-2-3 10 0 0,1 0 0 0 0,0 0 0 0 0,0 0 0 0 0,1-1 0 0 0,-1 1 0 0 0,4 4-10 0 0,5 4 37 0 0,-8-11-32 0 0,0 0 0 0 0,-1 0 0 0 0,1 0 0 0 0,-1 0 0 0 0,0 0 0 0 0,0 1 0 0 0,0-1 0 0 0,0 2-5 0 0,0 8 18 0 0,-1-11-15 0 0,-1-1 1 0 0,1 1-1 0 0,-1-1 0 0 0,1 1 0 0 0,0-1 0 0 0,0 1 0 0 0,0-1 0 0 0,0 0 0 0 0,0 1 0 0 0,0-1 0 0 0,1 0 0 0 0,-1 0 0 0 0,1 0 0 0 0,-1 0 0 0 0,1 0-3 0 0,0 0 4 0 0,0 0 0 0 0,0 0 0 0 0,-1 1 0 0 0,1-1 0 0 0,-1 0 0 0 0,0 1 0 0 0,1-1 0 0 0,-1 1 0 0 0,0-1 0 0 0,-1 1 0 0 0,1-1 0 0 0,0 1 0 0 0,-1 0-4 0 0,1 0 0 0 0,-1-1 0 0 0,1 1 0 0 0,0 0 0 0 0,0-1 0 0 0,0 1 1 0 0,0-1-1 0 0,0 1 0 0 0,1-1 0 0 0,-1 0 0 0 0,1 1 0 0 0,0-1 0 0 0,-1 0 0 0 0,2 0 0 0 0,-2 0 0 0 0,1 0 0 0 0,0 0 0 0 0,-1 0 0 0 0,0 0 0 0 0,1 1 0 0 0,-1-1 0 0 0,0 0 0 0 0,0 0 0 0 0,0 1 0 0 0,0-1 0 0 0,-1 1 0 0 0,1-1 0 0 0,0 1 0 0 0,-1 0 1 0 0,3 11-2 0 0,1-7 18 0 0,-1 1 0 0 0,1-1 0 0 0,4 7-17 0 0,2 4 13 0 0,1 7-11 0 0,1 1 50 0 0,-7-17-43 0 0,-4-8-8 0 0,0 1 1 0 0,0 0-1 0 0,0-1 0 0 0,0 1 0 0 0,0 0 0 0 0,-1-1 0 0 0,1 1 0 0 0,-1 0 0 0 0,1 0 0 0 0,-1-1 0 0 0,1 3-1 0 0,2 2 43 0 0,8 5-22 0 0,-8-8 32 0 0,-3-3 11 0 0,0 0-37 0 0,-1 0-76 0 0,-1 0-38 0 0,-1 0-11 0 0,-8 0-3 0 0,7 0 10 0 0,0 0-80 0 0,0 0-111 0 0,3 0 89 0 0,0 0-39 0 0,0 0-19 0 0,0 0-38 0 0,0 0-389 0 0,1-1 94 0 0,0 1-52 0 0,0-2-746 0 0,0-3-587 0 0,0-4-1116 0 0</inkml:trace>
  <inkml:trace contextRef="#ctx0" brushRef="#br0" timeOffset="749.8">222 750 7688 0 0,'0'0'166'0'0,"0"0"29"0"0,0 0 14 0 0,0 0 14 0 0,0 0 8 0 0,0 0 1 0 0,3 0 0 0 0,11 0 4 0 0,0 0-111 0 0,-3 0-62 0 0,-2 0-53 0 0,39 0 236 0 0,-42-2-186 0 0,-5 1-58 0 0,0 0-2 0 0,0-1 1 0 0,0 1-1 0 0,1 0 1 0 0,-1 0-1 0 0,0 0 1 0 0,1 0-1 0 0,-1 0 1 0 0,1 0-1 0 0,-1 1 1 0 0,1-1-1 0 0,0 0 1 0 0,-1 1-1 0 0,1-1 1 0 0,0 1-1 0 0,-1 0 1 0 0,1-1-1 0 0,0 1 1 0 0,-1 0-1 0 0,1 0 1 0 0,1 0-1 0 0,1 0-36 0 0,1 1-74 0 0,0-1-29 0 0,0 1-49 0 0,-1-1-50 0 0,2 0-54 0 0,-1-1-53 0 0,0 1-57 0 0,0-2-59 0 0,-1 0-59 0 0,3-2-682 0 0,3-6-689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8.4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52 8352 0 0,'0'0'190'0'0,"0"0"28"0"0,0 0 7 0 0,0 0 31 0 0,0 0 107 0 0,0 0 42 0 0,0 0 10 0 0,0 0-19 0 0,0 0-83 0 0,-3 0-32 0 0,-8 0-7 0 0,11 0-270 0 0,0 0 1 0 0,0-1-1 0 0,0 1 1 0 0,0 0-1 0 0,-1 0 1 0 0,1 0 0 0 0,0 0-1 0 0,0 0 1 0 0,0 0-1 0 0,0 0 1 0 0,0 0-1 0 0,0 0 1 0 0,0 0 0 0 0,0 0-1 0 0,0 0 1 0 0,-1 0-1 0 0,1 0 1 0 0,0 0-1 0 0,0 0 1 0 0,0 1-1 0 0,0-1 1 0 0,0 0 0 0 0,0 0-1 0 0,0 0 1 0 0,0 0-1 0 0,0 0 1 0 0,0 0-1 0 0,0 0 1 0 0,-1 0-1 0 0,1 0 1 0 0,0 0 0 0 0,0 0-1 0 0,0 0 1 0 0,0 0-1 0 0,0 0 1 0 0,0 1-1 0 0,0-1 1 0 0,0 0 0 0 0,0 0-1 0 0,0 0 1 0 0,0 0-1 0 0,0 0 1 0 0,0 0-1 0 0,0 0 1 0 0,0 0-1 0 0,0 0 1 0 0,0 0 0 0 0,0 1-1 0 0,0-1 1 0 0,0 0-1 0 0,0 0 1 0 0,0 0-1 0 0,0 0 1 0 0,0 0 0 0 0,0 0-1 0 0,0 0 1 0 0,0 0-5 0 0,0 12 210 0 0,0-9-18 0 0,0-3-6 0 0,0 2-13 0 0,0 21 71 0 0,0 40 489 0 0,0-62-718 0 0,1 1 0 0 0,-1 0 1 0 0,0 0-1 0 0,1-1 0 0 0,-1 1 0 0 0,1 0 0 0 0,-1-1 0 0 0,1 1 0 0 0,0-1 0 0 0,0 1 0 0 0,0-1 0 0 0,0 1-15 0 0,0 0 16 0 0,0 0 0 0 0,0-1-1 0 0,0 1 1 0 0,0 0 0 0 0,0 0-1 0 0,0 0 1 0 0,-1 0 0 0 0,1 1-1 0 0,-1-1 1 0 0,1 0 0 0 0,-1 0 0 0 0,0 1-16 0 0,0 4 51 0 0,0-5-32 0 0,-1-1-1 0 0,1 1 1 0 0,0 0-1 0 0,0 0 1 0 0,0 0-1 0 0,1-1 0 0 0,-1 1 1 0 0,0 0-1 0 0,1 0 1 0 0,-1-1-1 0 0,1 1 1 0 0,0 1-19 0 0,3 0 58 0 0,3 3 43 0 0,-6-4-79 0 0,0 1 1 0 0,-1 0 0 0 0,1-1 0 0 0,-1 1 0 0 0,0 0 0 0 0,0 0 0 0 0,0 1-23 0 0,0-4 6 0 0,0 0 0 0 0,0 1 0 0 0,0-1 0 0 0,0 0 0 0 0,0 1 0 0 0,0-1 0 0 0,0 0 0 0 0,0 1 0 0 0,0-1 0 0 0,0 0 0 0 0,0 1 0 0 0,0-1 0 0 0,0 0 0 0 0,1 1 0 0 0,-1-1 0 0 0,0 0 0 0 0,0 1 0 0 0,0-1 1 0 0,0 0-1 0 0,1 0 0 0 0,-1 1 0 0 0,0-1 0 0 0,0 0 0 0 0,0 1 0 0 0,1-1 0 0 0,-1 0-6 0 0,7 9 108 0 0,-1 0 1 0 0,-1 1-1 0 0,0 0 0 0 0,0 0-108 0 0,-5-10 2 0 0,6 15 135 0 0,6-10-28 0 0,-7 9-11 0 0,-1-6-59 0 0,-3-4-15 0 0,1 0-1 0 0,0-1 0 0 0,0 1 0 0 0,0 0 0 0 0,0-1 0 0 0,1 1 0 0 0,-1-1 0 0 0,1 0 0 0 0,0 0 0 0 0,2 3-23 0 0,1-4 20 0 0,-5-1-15 0 0,-1-1 0 0 0,1 0 0 0 0,0 0-1 0 0,-1 1 1 0 0,1-1 0 0 0,0 1 0 0 0,-1-1 0 0 0,1 0 0 0 0,-1 1-1 0 0,1-1 1 0 0,-1 1 0 0 0,1-1 0 0 0,-1 1 0 0 0,1 0-1 0 0,-1-1 1 0 0,1 1 0 0 0,-1-1 0 0 0,1 1 0 0 0,-1 0-1 0 0,0-1 1 0 0,0 1 0 0 0,1 0-5 0 0,1 5 20 0 0,13 11 50 0 0,5 3 20 0 0,-12-12-53 0 0,-2-2-8 0 0,-3-2-9 0 0,0 0 1 0 0,0 0-1 0 0,0 1 0 0 0,0-1 0 0 0,1 3-20 0 0,-3-4 10 0 0,1 0-1 0 0,-1 0 1 0 0,1 0-1 0 0,0 0 0 0 0,0 0 1 0 0,0 0-1 0 0,1-1 1 0 0,-1 1-1 0 0,1-1 1 0 0,-1 0-1 0 0,1 1 1 0 0,0-1-1 0 0,1 0-9 0 0,8 3 46 0 0,-11-5-44 0 0,0 1-1 0 0,0-1 0 0 0,0 1 1 0 0,1-1-1 0 0,-1 1 0 0 0,0-1 0 0 0,0 1 1 0 0,0 0-1 0 0,0 0 0 0 0,0-1 1 0 0,0 1-1 0 0,0 0 0 0 0,0 0 0 0 0,0 0 1 0 0,-1 0-1 0 0,1 0 0 0 0,0 0 0 0 0,0 1 0 0 0,-1-1 0 0 0,1 0 0 0 0,-1 0 1 0 0,1 0-1 0 0,-1 0 1 0 0,1 0-1 0 0,-1-1 1 0 0,1 1-1 0 0,-1 0 0 0 0,1 0 1 0 0,0 0-1 0 0,-1-1 1 0 0,1 1-1 0 0,0 0 1 0 0,0-1-1 0 0,0 1 0 0 0,-1-1 1 0 0,1 1-1 0 0,0-1 1 0 0,0 1-1 0 0,0-1 1 0 0,0 0-1 0 0,0 1 0 0 0,0-1 1 0 0,0 0-1 0 0,0 0 1 0 0,0 0-2 0 0,10 4 22 0 0,-5 3-10 0 0,-3-3-11 0 0,11 2 9 0 0,12 8 38 0 0,-1 0-32 0 0,-23-13-12 0 0,-1 0 0 0 0,1-1 0 0 0,-1 1 0 0 0,1 0 0 0 0,-1-1 0 0 0,1 0 0 0 0,0 1 0 0 0,-1-1 1 0 0,1 0-1 0 0,0 0 0 0 0,-1 0 0 0 0,1 0 0 0 0,0 0 0 0 0,-1 0 0 0 0,2-1-4 0 0,0 1 7 0 0,-1-1 1 0 0,1 1-1 0 0,0 0 0 0 0,0 0 1 0 0,-1 0-1 0 0,1 1 1 0 0,0-1-1 0 0,2 1-7 0 0,26 11 67 0 0,-28-11-66 0 0,-1 0 0 0 0,0-1 1 0 0,0 1-1 0 0,1-1 0 0 0,-1 1 0 0 0,0-1 0 0 0,1 0 1 0 0,-1 0-1 0 0,0 0 0 0 0,2-1-1 0 0,3 1 9 0 0,-5 0-5 0 0,0 0 1 0 0,-1 0-1 0 0,1 0 0 0 0,-1 0 0 0 0,1 0 1 0 0,-1-1-1 0 0,1 1 0 0 0,-1 0 1 0 0,1-1-1 0 0,0 0-4 0 0,12-10 22 0 0,-9 8 26 0 0,-1 3-39 0 0,16-1 74 0 0,-15-1-80 0 0,0-5 27 0 0,-5 7-28 0 0,0-1-1 0 0,1 1 0 0 0,-1-1 0 0 0,0 1 0 0 0,0 0 0 0 0,1-1 0 0 0,-1 1 0 0 0,0-1 0 0 0,0 1 0 0 0,1 0 0 0 0,-1-1 0 0 0,0 1 1 0 0,1 0-1 0 0,-1 0 0 0 0,1-1 0 0 0,-1 1 0 0 0,0 0 0 0 0,1 0 0 0 0,-1 0 0 0 0,1-1 0 0 0,-1 1 0 0 0,1 0 0 0 0,-1 0 1 0 0,0 0-1 0 0,1 0 0 0 0,-1 0 0 0 0,1 0 0 0 0,-1 0 0 0 0,1 0 0 0 0,-1 0 0 0 0,1 0-1 0 0,-1 0 1 0 0,0 0 0 0 0,0 0-1 0 0,0 0 1 0 0,0 0 0 0 0,0 0 0 0 0,0 0-1 0 0,1 0 1 0 0,-1 0 0 0 0,0 0 0 0 0,0 0-1 0 0,0 0 1 0 0,0 0 0 0 0,0 0 0 0 0,0 0-1 0 0,0 0 1 0 0,0 0 0 0 0,0 0 0 0 0,1 0-1 0 0,-1 0 1 0 0,0 0 0 0 0,0 0 0 0 0,0 0-1 0 0,0 0 1 0 0,0 0 0 0 0,0 0 0 0 0,0 0-1 0 0,0 0 1 0 0,0 0 0 0 0,0 0 0 0 0,0 0-1 0 0,1 0 1 0 0,-1 0 0 0 0,0-1 0 0 0,0 1-1 0 0,0 0 1 0 0,0 0 0 0 0,0 0 0 0 0,0 0-1 0 0,0 0 1 0 0,0 0 0 0 0,0 0 0 0 0,0 0-1 0 0,0 0 1 0 0,0 0 0 0 0,0-1 0 0 0,0 1-1 0 0,0 0 1 0 0,0 0 0 0 0,0 0 0 0 0,0 0-1 0 0,0 0 1 0 0,0 0 0 0 0,0 0 0 0 0,0 0-1 0 0,0 0 1 0 0,0-1 0 0 0,0 1-1 0 0,-1-4 8 0 0,1 4-10 0 0,5-8 18 0 0,5-11 39 0 0,-4 7-5 0 0,-5 10-43 0 0,0-1-1 0 0,0 1 0 0 0,0 0 0 0 0,0-1 0 0 0,1 1 0 0 0,-1 0 0 0 0,2-1-6 0 0,0-3 75 0 0,-3 4-69 0 0,0 1 0 0 0,1-1 0 0 0,-1 0-1 0 0,0 0 1 0 0,1 1 0 0 0,-1-1 0 0 0,1 1 0 0 0,0-1 0 0 0,0 0-1 0 0,0 1 1 0 0,0-1 0 0 0,0 1-6 0 0,6-14 28 0 0,-5 3 23 0 0,-3 1-20 0 0,1 7-15 0 0,0 0-1 0 0,0 0 1 0 0,0 0 0 0 0,0 0-1 0 0,0 0 1 0 0,1 0-1 0 0,0 0 1 0 0,-1 0-1 0 0,2 0-15 0 0,3-5 12 0 0,-4 8-6 0 0,0-1 0 0 0,0 0 0 0 0,0 1-1 0 0,0-1 1 0 0,0 1 0 0 0,-1-1 0 0 0,1 0 0 0 0,-1 1-1 0 0,1-1 1 0 0,-1 0 0 0 0,0 0 0 0 0,1 0 0 0 0,-1 1-1 0 0,0-1-5 0 0,0-39 95 0 0,0-21-6 0 0,0 61-89 0 0,0-1 0 0 0,0 0 0 0 0,-1 0 0 0 0,1 1 0 0 0,0-1 0 0 0,-1 0 0 0 0,0 1 0 0 0,1-1 0 0 0,-1 1 0 0 0,0-1 0 0 0,1 1 0 0 0,-1-1 0 0 0,0 1 0 0 0,-6-14 0 0 0,5 5 0 0 0,1 0 0 0 0,0 0 0 0 0,1 0 0 0 0,1-1 0 0 0,-1-1 0 0 0,1 4 0 0 0,0 0 0 0 0,-1 0 0 0 0,-1-1 0 0 0,1 1 0 0 0,-1 0 0 0 0,-2-7 0 0 0,-5 6 0 0 0,8 9 0 0 0,-1 0 0 0 0,1-1 0 0 0,-1 1 0 0 0,1 0 0 0 0,-1-1 0 0 0,1 1 0 0 0,0-1 0 0 0,-1 1 0 0 0,1-1 0 0 0,0 1 0 0 0,-1 0 0 0 0,1-1 0 0 0,0 1 0 0 0,0-1 0 0 0,-1 1 0 0 0,1-1 0 0 0,0 1 0 0 0,0-1 0 0 0,0 0 0 0 0,0 1 0 0 0,0-1 0 0 0,-1 1 0 0 0,1-1 0 0 0,0 1 0 0 0,0-1 0 0 0,1 1 0 0 0,-1-1 0 0 0,0 0 0 0 0,0 1 0 0 0,0-34 0 0 0,0 32 0 0 0,0 1 0 0 0,0-1 0 0 0,0 0 0 0 0,0 1 0 0 0,-1-1 0 0 0,1 1 0 0 0,0-1 0 0 0,-1 1 0 0 0,1-1 0 0 0,-1 1 0 0 0,-10-16 0 0 0,8 2-12 0 0,3 13-49 0 0,0 2-42 0 0,0 0-95 0 0,0 0-20 0 0,0 0 2 0 0,0 0-17 0 0,0 0-72 0 0,0 0-30 0 0,0 0-7 0 0,0 0-28 0 0,0 0-106 0 0,0 0-48 0 0,0-3-10 0 0,0-9 20 0 0,0 9 96 0 0,0 1 39 0 0,0 1 228 0 0,0 1 52 0 0,0-1 45 0 0,0 1 37 0 0,0-1 63 0 0,0-1 205 0 0,0 1-215 0 0,0 0-53 0 0,0 1-101 0 0,0-1 10 0 0,0 1-40 0 0,0-1-57 0 0,0 0-55 0 0,0 1-59 0 0,0-1-65 0 0,0 0-69 0 0,0 0-75 0 0,0 0-81 0 0,0 0-85 0 0,0 1-813 0 0,0 0-852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8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10656 0 0,'0'0'241'0'0,"0"0"38"0"0,0 0 10 0 0,0 0-33 0 0,0 0-143 0 0,0 0 9 0 0,0 0 26 0 0,0 0 4 0 0,0 0-12 0 0,0 0-51 0 0,0 0-22 0 0,0 0-3 0 0,3 0 0 0 0,3 0-35 0 0,2 0-39 0 0,0 0-41 0 0,-2 0-45 0 0,-3 0-131 0 0,-3 0-18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9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10912 0 0,'0'0'248'0'0,"0"0"34"0"0,0 0 20 0 0,0 0-38 0 0,0 0-144 0 0,0 0 26 0 0,0 0 29 0 0,0 0 8 0 0,0 0-19 0 0,0 0-55 0 0,0 0 87 0 0,0 0 48 0 0,0 0 11 0 0,0 0-117 0 0,0 0-91 0 0,0 0-59 0 0,0 0-69 0 0,0 0-1 0 0,0 0-52 0 0,0 0-67 0 0,0 0-112 0 0,0 0-130 0 0,0 0-118 0 0,0 0 77 0 0,0 0-44 0 0,0 0-622 0 0,0 0-491 0 0,0 0-930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29.4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10536 0 0,'0'0'233'0'0,"0"0"39"0"0,0 0 17 0 0,0 0-27 0 0,0 0-152 0 0,0 0-39 0 0,0 0 81 0 0,0 0 163 0 0,0 0 295 0 0,0 0 29 0 0,0 0-28 0 0,0 0-411 0 0,0 0 60 0 0,0 0 132 0 0,0 0-10 0 0,0 0-23 0 0,0 0-79 0 0,0 0-31 0 0,0 0-7 0 0,0 0-29 0 0,0 0-107 0 0,0 0-77 0 0,0 0-68 0 0,0 0-117 0 0,0 0-85 0 0,0 0-347 0 0,0 0-40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37.5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52 5584 0 0,'0'0'165'0'0,"0"0"-35"0"0,0 0 19 0 0,0 0 78 0 0,0 0 218 0 0,0 0 401 0 0,0 0 33 0 0,0 0-28 0 0,0 0-149 0 0,0 0-59 0 0,0 0-16 0 0,0 0-21 0 0,0 0-71 0 0,0 0-30 0 0,0 0-7 0 0,0 0-26 0 0,0 0-100 0 0,0 0-42 0 0,0 0-8 0 0,0 0-28 0 0,0 0-106 0 0,0 0-48 0 0,0 0-10 0 0,0 0-2 0 0,3 3 0 0 0,-2-2-96 0 0,2 2 7 0 0,3 5-30 0 0,-5-5 19 0 0,1 1 33 0 0,-1 3 107 0 0,-1-3-39 0 0,0 0 37 0 0,1 3-104 0 0,6 4 27 0 0,-2-5-25 0 0,-1 1 47 0 0,-3-4-23 0 0,-2 2-62 0 0,0-2-22 0 0,1 0 30 0 0,1 0 34 0 0,2 0 49 0 0,-1-2-104 0 0,-1 1 0 0 0,0-1 0 0 0,0 1 0 0 0,1 0-1 0 0,-1-1 1 0 0,0 1 0 0 0,0 0 0 0 0,-1-1 0 0 0,1 1-1 0 0,0 0 1 0 0,0 0 0 0 0,-1 0 0 0 0,1 0 0 0 0,-1 0-1 0 0,0 1-12 0 0,3 2 91 0 0,9 7-16 0 0,-10-7 10 0 0,-2 24 64 0 0,3-24-69 0 0,1-1-55 0 0,-3-2-14 0 0,2 5 23 0 0,6 12 59 0 0,1 0 16 0 0,-5-7-49 0 0,-4-2-16 0 0,-2 0-14 0 0,0-10-28 0 0,1 1 1 0 0,0 0-1 0 0,0 0 0 0 0,0-1 1 0 0,1 1-1 0 0,-1 0 1 0 0,0 0-1 0 0,0-1 0 0 0,0 1 1 0 0,0 0-1 0 0,1-1 1 0 0,-1 1-1 0 0,0 0 1 0 0,1-1-1 0 0,-1 1 0 0 0,0 0 1 0 0,1-1-1 0 0,-1 1 1 0 0,1-1-1 0 0,-1 1 0 0 0,1-1 1 0 0,-1 1-1 0 0,1-1 1 0 0,0 1-1 0 0,-1-1 0 0 0,1 1-2 0 0,0-1 4 0 0,-1 1 0 0 0,1-1 0 0 0,-1 0-1 0 0,1 1 1 0 0,0-1 0 0 0,-1 1 0 0 0,1 0-1 0 0,-1-1 1 0 0,1 1 0 0 0,-1-1 0 0 0,0 1-1 0 0,1 0 1 0 0,-1-1 0 0 0,0 1 0 0 0,1 0-1 0 0,-1-1 1 0 0,0 1 0 0 0,0 0 0 0 0,0-1-1 0 0,1 1 1 0 0,-1 0 0 0 0,0 0 0 0 0,0-1-1 0 0,0 1 1 0 0,0 0 0 0 0,0 0-4 0 0,-1 0 2 0 0,1-1 0 0 0,0 1 0 0 0,0 0 0 0 0,0 0-1 0 0,1-1 1 0 0,-1 1 0 0 0,0 0 0 0 0,0-1 0 0 0,0 1 0 0 0,0 0 0 0 0,1 0 0 0 0,-1-1 0 0 0,0 1 0 0 0,1 0 0 0 0,-1-1 0 0 0,0 1 0 0 0,1-1 0 0 0,-1 1 0 0 0,1 0 0 0 0,-1-1 0 0 0,1 1-1 0 0,0-1 1 0 0,-1 1 0 0 0,1-1 0 0 0,-1 0 0 0 0,1 1-2 0 0,0-1 2 0 0,-1 1 0 0 0,1-1 0 0 0,0 1 0 0 0,-1-1 1 0 0,1 1-1 0 0,-1-1 0 0 0,1 1 0 0 0,-1-1 0 0 0,1 1 0 0 0,-1-1 0 0 0,0 1 0 0 0,1 0 0 0 0,-1-1 0 0 0,0 1 0 0 0,1 0 0 0 0,-1-1 0 0 0,0 1 0 0 0,0 0 0 0 0,0 0 0 0 0,1-1 0 0 0,-1 1 1 0 0,0 0-1 0 0,0 0 0 0 0,0-1 0 0 0,0 1 0 0 0,0 0-2 0 0,0 13 65 0 0,2-8 8 0 0,10 8-1 0 0,-7 0 0 0 0,3-9-20 0 0,-8-4-49 0 0,1-1 1 0 0,-1 0-1 0 0,1 0 1 0 0,-1 0-1 0 0,0 1 1 0 0,1-1-1 0 0,-1 0 1 0 0,0 0-1 0 0,1 1 1 0 0,-1-1-1 0 0,0 0 1 0 0,1 1-1 0 0,-1-1 1 0 0,0 1-1 0 0,0-1 1 0 0,1 0-1 0 0,-1 1 1 0 0,0-1-1 0 0,0 1 1 0 0,0-1-1 0 0,1 0 1 0 0,-1 1-1 0 0,0-1 1 0 0,0 1-1 0 0,0-1 1 0 0,0 1-1 0 0,0-1 1 0 0,0 1-1 0 0,0-1 1 0 0,0 1-1 0 0,0-1-3 0 0,3 6 88 0 0,0-3-69 0 0,16 16 159 0 0,-13-13-135 0 0,-3-3 21 0 0,-2 6 21 0 0,1-2-49 0 0,-2-6-36 0 0,1 1 1 0 0,-1-1-1 0 0,1 0 1 0 0,0 0-1 0 0,-1 0 1 0 0,1 0-1 0 0,0 0 1 0 0,0 0-1 0 0,0 0 1 0 0,0-1-1 0 0,0 1 1 0 0,0 0-1 0 0,0 0 1 0 0,0-1-1 0 0,1 1 0 0 0,12 5 12 0 0,-8 5 36 0 0,-6-10-46 0 0,1-1 0 0 0,0 1-1 0 0,-1-1 1 0 0,1 0-1 0 0,0 0 1 0 0,-1 1 0 0 0,1-1-1 0 0,0 0 1 0 0,0 0-1 0 0,-1 0 1 0 0,1 0 0 0 0,0 0-1 0 0,0 0 1 0 0,-1 0-1 0 0,1 0-1 0 0,-1 0 0 0 0,6 3 48 0 0,5 9-25 0 0,-5-10 20 0 0,-6-2-43 0 0,1 0 0 0 0,0 0 1 0 0,-1 0-1 0 0,1 0 0 0 0,-1 0 1 0 0,1 1-1 0 0,-1-1 0 0 0,1 0 1 0 0,-1 0-1 0 0,1 0 0 0 0,-1 0 0 0 0,1 1 1 0 0,-1-1-1 0 0,1 0 0 0 0,-1 1 1 0 0,1-1-1 0 0,-1 0 0 0 0,1 1 1 0 0,-1-1-1 0 0,1 0 0 0 0,-1 1 1 0 0,0-1-1 0 0,1 1 0 0 0,-1-1 1 0 0,0 1-1 0 0,1 0 0 0 0,7 6 8 0 0,5-5 40 0 0,-9-2-41 0 0,-4 0-5 0 0,27 15-1 0 0,-10-13-1 0 0,-16-2 0 0 0,0 0 0 0 0,0 0 0 0 0,0 0 0 0 0,0 0 0 0 0,-1 0 0 0 0,1 0 0 0 0,0 0 0 0 0,0 1 0 0 0,0-1 0 0 0,0 0 0 0 0,0 0 0 0 0,0 1 0 0 0,0-1 0 0 0,-1 1 0 0 0,1-1 0 0 0,3 8 2 0 0,-4-8-2 0 0,0 0-1 0 0,0 1 1 0 0,0-1 0 0 0,0 0 0 0 0,0 0 0 0 0,0 0 0 0 0,0 1 0 0 0,0-1 0 0 0,0 0 0 0 0,0 0-1 0 0,0 0 1 0 0,0 0 0 0 0,1 1 0 0 0,-1-1 0 0 0,0 0 0 0 0,0 0 0 0 0,0 0 0 0 0,0 0 0 0 0,0 1 0 0 0,0-1-1 0 0,1 0 1 0 0,-1 0 0 0 0,0 0 0 0 0,0 0 0 0 0,0 0 0 0 0,0 0 0 0 0,1 1 0 0 0,-1-1 0 0 0,0 0 0 0 0,0 0-1 0 0,0 0 1 0 0,1 0 0 0 0,-1 0 0 0 0,0 0 0 0 0,0 0 0 0 0,0 0 0 0 0,29 2 56 0 0,22-2-46 0 0,-16 0 1 0 0,-13 0 39 0 0,-10 0-47 0 0,-11 0-3 0 0,1 0 0 0 0,-1 0 0 0 0,1-1 0 0 0,0 1 0 0 0,-1 0 0 0 0,1 0 0 0 0,-1-1 0 0 0,1 1 0 0 0,-1-1 0 0 0,1 1 0 0 0,12-12 11 0 0,-8 9 32 0 0,8 3-33 0 0,-13 1-9 0 0,0-1 0 0 0,0 0 0 0 0,0 0-1 0 0,-1 0 1 0 0,1 0 0 0 0,0-1 0 0 0,0 1-1 0 0,0 0 1 0 0,0 0 0 0 0,0 0 0 0 0,0-1 0 0 0,0 1-1 0 0,-1-1 1 0 0,2 1-1 0 0,3-7 29 0 0,-5 6-29 0 0,0 1 1 0 0,1-1 0 0 0,-1 1 0 0 0,0-1-1 0 0,0 1 1 0 0,1-1 0 0 0,-1 1 0 0 0,0 0 0 0 0,1-1-1 0 0,-1 1 1 0 0,1-1 0 0 0,-1 1 0 0 0,1 0-1 0 0,-1 0 1 0 0,1-1 0 0 0,-1 1 0 0 0,1 0 0 0 0,-1 0-1 0 0,1-1 1 0 0,-1 1 0 0 0,1 0 0 0 0,-1 0-1 0 0,1 0 1 0 0,-1 0 0 0 0,1 0 0 0 0,-1 0 0 0 0,1 0-1 0 0,-1 0 1 0 0,1 0 0 0 0,-1 0 0 0 0,1 0-1 0 0,0 0 0 0 0,0 1 0 0 0,0-1 0 0 0,0 0 0 0 0,0 0 0 0 0,0 0 0 0 0,-1 0 0 0 0,1-1 0 0 0,0 1 0 0 0,0 0 0 0 0,0 0 0 0 0,0 0 0 0 0,0-1 0 0 0,0 1 0 0 0,0-1 0 0 0,0 1 0 0 0,5-15 11 0 0,8-2 32 0 0,0 0-33 0 0,3-17 50 0 0,-11 20-48 0 0,1 9-8 0 0,-6 5-3 0 0,-1 0 1 0 0,0-1 0 0 0,1 1 0 0 0,-1 0 0 0 0,1 0-1 0 0,-1-1 1 0 0,1 1 0 0 0,-1 0 0 0 0,0-1-1 0 0,1 1 1 0 0,-1-1 0 0 0,0 1 0 0 0,1-1-1 0 0,-1 1 1 0 0,0-1 0 0 0,1 1 0 0 0,-1 0 0 0 0,0-1-1 0 0,0 0 1 0 0,0 1 0 0 0,0-1 0 0 0,1 1-1 0 0,-1-1 1 0 0,0 1 0 0 0,0-1 0 0 0,0 1 0 0 0,0-1-1 0 0,0 1 1 0 0,0-1 0 0 0,0 1 0 0 0,-1-1-1 0 0,1 0-1 0 0,0-7 10 0 0,0 6-10 0 0,-1 0 1 0 0,1-1-1 0 0,0 1 0 0 0,1 0 0 0 0,-1-1 0 0 0,0 1 1 0 0,1 0-1 0 0,-1 0 0 0 0,1-1 0 0 0,0 0 0 0 0,5-6 1 0 0,0-1 15 0 0,-4-22 31 0 0,-2 11-49 0 0,0-26 68 0 0,0 46-64 0 0,0 0-1 0 0,0 0 0 0 0,0 1 1 0 0,0-1-1 0 0,0 0 0 0 0,0 0 1 0 0,0 1-1 0 0,0-1 0 0 0,0 0 1 0 0,-1 1-1 0 0,1-1 0 0 0,0 0 1 0 0,-1 1-1 0 0,1-1 0 0 0,0 0 0 0 0,-1 1 1 0 0,1-1-1 0 0,-1 1 0 0 0,1-1 1 0 0,-1 0-1 0 0,1 1 0 0 0,-1-1 1 0 0,1 1-1 0 0,-1 0 0 0 0,0-1 1 0 0,1 1-2 0 0,-1-1 3 0 0,0 1 1 0 0,1-1-1 0 0,-1 1 1 0 0,1-1 0 0 0,-1 1-1 0 0,1-1 1 0 0,-1 1-1 0 0,1-1 1 0 0,-1 1 0 0 0,1-1-1 0 0,-1 0 1 0 0,1 1 0 0 0,0-1-1 0 0,-1 0 1 0 0,1 1-1 0 0,0-1 1 0 0,0 0 0 0 0,-1 1-1 0 0,1-1 1 0 0,0 0-1 0 0,0 0 1 0 0,0 1 0 0 0,0-1-1 0 0,0 0 1 0 0,0 0-1 0 0,0 1-3 0 0,0-2 7 0 0,0 0 0 0 0,0 0 0 0 0,-1 0 0 0 0,1 1 0 0 0,0-1 0 0 0,-1 0 0 0 0,1 0 0 0 0,-1 1 0 0 0,0-1 0 0 0,0 0 0 0 0,0 1 0 0 0,0-1 0 0 0,0 1 0 0 0,0-1-7 0 0,-4-7 30 0 0,0-3 13 0 0,-2 0-20 0 0,-4 0 29 0 0,7 8-46 0 0,2 2-2 0 0,1 0 0 0 0,-1 0 0 0 0,1 0 0 0 0,0 0 0 0 0,-1 0 1 0 0,1 0-1 0 0,0 0 0 0 0,0 0 0 0 0,0-2-4 0 0,-10-19 31 0 0,5 9-20 0 0,-5 8 32 0 0,5-8-33 0 0,-8-3-10 0 0,0 0 0 0 0,13 15 0 0 0,0 1 0 0 0,1-1 0 0 0,-1 0 0 0 0,0 1 0 0 0,0-1 0 0 0,0 1 0 0 0,0-1 0 0 0,0 1 0 0 0,0 0 0 0 0,-1-1 0 0 0,1 1 0 0 0,0 0 0 0 0,-1 0 0 0 0,0-1 0 0 0,2 2 0 0 0,-1 0 0 0 0,1-1 0 0 0,0 1 0 0 0,-1 0 0 0 0,1-1 0 0 0,0 1 0 0 0,0 0 0 0 0,-1-1 0 0 0,1 1 0 0 0,0 0 0 0 0,0-1 0 0 0,0 1 0 0 0,-1-1 0 0 0,1 1 0 0 0,0 0 0 0 0,0-1 0 0 0,0 1 0 0 0,0-1 0 0 0,0 1 0 0 0,0 0 0 0 0,0-1 0 0 0,0 1 0 0 0,0-1 0 0 0,0 1 0 0 0,0-1 0 0 0,0 1 0 0 0,0 0 0 0 0,0-1 0 0 0,0 1 0 0 0,1-1 0 0 0,-1 1 0 0 0,0-1 0 0 0,0 0 0 0 0,0 0 0 0 0,0 0 0 0 0,0 0 0 0 0,0 0 0 0 0,0 0 0 0 0,0 1 0 0 0,-1-1 0 0 0,1 0 0 0 0,0 0 0 0 0,0 0 0 0 0,-1 0 0 0 0,1 0 0 0 0,-1 0 0 0 0,-10-5-16 0 0,10 6-174 0 0,1 0 39 0 0,0-1 38 0 0,0 1 33 0 0,-1 0 12 0 0,1-1 102 0 0,0 1 126 0 0,0-1 42 0 0,-1 0 327 0 0,1 0-294 0 0,0 0-181 0 0,0 1-43 0 0,0-1-51 0 0,0 1-58 0 0,0-1-70 0 0,0 1-78 0 0,0-1-86 0 0,0 1-94 0 0,0-1-103 0 0,0 0-111 0 0,0 1-119 0 0,0-1 332 0 0,0 1-33 0 0,0 0-261 0 0,0-1-74 0 0,0 0-76 0 0,0 1-79 0 0,0 0-1405 0 0,0 0-1330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0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34 238 6688 0 0,'0'0'197'0'0,"3"0"-16"0"0,10-3-143 0 0,-4-4-16 0 0,-2 1 57 0 0,-2 1 54 0 0,1 1 77 0 0,0 0 35 0 0,11-6 541 0 0,-10 7-478 0 0,-1 0-91 0 0,2 1 120 0 0,-1 1-47 0 0,1 1-34 0 0,0-2-61 0 0,3-4 12 0 0,-2-1-68 0 0,-6 5-93 0 0,0 0 1 0 0,0 0-1 0 0,0 0 0 0 0,0 0 1 0 0,0 1-1 0 0,1-1-46 0 0,6 0 139 0 0,2 1 54 0 0,-1 0-26 0 0,-1-1-61 0 0,-8 1-84 0 0,0 0-1 0 0,0 0 1 0 0,0 0 0 0 0,0 0-1 0 0,0 0 1 0 0,0-1 0 0 0,0 1 0 0 0,0-1-1 0 0,1 0-21 0 0,7-11 218 0 0,11 8-16 0 0,-15-2-104 0 0,-4 3-48 0 0,11-1 78 0 0,0-6-6 0 0,-10 9-6 0 0,-3 2-16 0 0,3-3-4 0 0,3-5-28 0 0,-8 4-14 0 0,-3-1 42 0 0,3-7 102 0 0,-1 10-138 0 0,-3-5-53 0 0,-4-3 38 0 0,-16-15 115 0 0,21 21-74 0 0,-2 3-54 0 0,1 0-6 0 0,-7-9 54 0 0,9 7 20 0 0,1 2-44 0 0,-6 2-8 0 0,6-1-12 0 0,-7 0 51 0 0,2 0-29 0 0,-5 0 43 0 0,-6 1-10 0 0,8 0-48 0 0,1 4-35 0 0,2 1-4 0 0,-7 0-4 0 0,-1 7 0 0 0,-2 4 0 0 0,11-12 0 0 0,1 1 0 0 0,0-1 0 0 0,0 2 0 0 0,1-1 0 0 0,0 0 0 0 0,-3 5 0 0 0,4-1 0 0 0,3-8 0 0 0,0 1 0 0 0,0-1 0 0 0,-1 0 0 0 0,1 0 0 0 0,0 0 0 0 0,-1 0 0 0 0,1 0 0 0 0,-1 0 0 0 0,0 0 0 0 0,1 0 0 0 0,-1-1 0 0 0,1 0 0 0 0,0 0 0 0 0,0 0 0 0 0,0 0 0 0 0,0 1 0 0 0,0-1 0 0 0,0 0 0 0 0,0 1 0 0 0,0-1 0 0 0,1 0 0 0 0,-1 1 0 0 0,0-1 0 0 0,1 1 0 0 0,-1 0 0 0 0,1-1 0 0 0,0 1 0 0 0,-1-1 0 0 0,1 1 0 0 0,0 0 0 0 0,0-1 0 0 0,0 1 0 0 0,0-1 0 0 0,0 3 0 0 0,0 0 0 0 0,-1 0 0 0 0,0 0 0 0 0,1 0 0 0 0,-2 0 0 0 0,1 0 0 0 0,0 0 0 0 0,-1-1 0 0 0,1 1 0 0 0,-3 2 0 0 0,3-3 0 0 0,0 0 0 0 0,1 0 0 0 0,-1 0 0 0 0,0 0 0 0 0,1 0 0 0 0,0 0 0 0 0,0 0 0 0 0,0 0 0 0 0,0 0 0 0 0,0-1 0 0 0,1 2 0 0 0,0 5 0 0 0,-2-6-1 0 0,1-1 1 0 0,0 1 0 0 0,1-1 0 0 0,-1 1 0 0 0,0 0 0 0 0,1-1 0 0 0,0 1 0 0 0,0-1-1 0 0,-1 1 1 0 0,1-1 0 0 0,1 1 0 0 0,-1 0 0 0 0,5 10 15 0 0,-4 8 42 0 0,-2-17-45 0 0,0 0 0 0 0,1 0 0 0 0,-1 0 1 0 0,1 0-1 0 0,0 0 0 0 0,0 0 0 0 0,0-1 0 0 0,1 4-12 0 0,21 32 150 0 0,-21-37-138 0 0,5 10 59 0 0,-1-1-1 0 0,0 1 1 0 0,4 11-71 0 0,-8-15 52 0 0,-1-6-40 0 0,-1-1-1 0 0,0 1 1 0 0,1-1 0 0 0,0 1-1 0 0,-1-1 1 0 0,1 1 0 0 0,0-1 0 0 0,-1 1-1 0 0,1-1 1 0 0,0 0 0 0 0,0 0 0 0 0,0 1-1 0 0,0-1 1 0 0,0 0 0 0 0,1 0-1 0 0,-1 0 1 0 0,0 0 0 0 0,0 0 0 0 0,2 0-12 0 0,23 14 198 0 0,0-1 0 0 0,7 2-198 0 0,5 2 164 0 0,-23-11-80 0 0,1-2 0 0 0,0 0 1 0 0,-1 0-1 0 0,2-2-84 0 0,-1 1 63 0 0,-9-2-26 0 0,0-1 1 0 0,1 0-1 0 0,-1-1 1 0 0,0 1 0 0 0,0-1-1 0 0,5-1-37 0 0,40-7 166 0 0,-20 2-109 0 0,0 3-46 0 0,-26 3-48 0 0,-1-1-87 0 0,0 1-78 0 0,-1-1-72 0 0,0 0-61 0 0,0-1-55 0 0,-1 1-46 0 0,1-1-38 0 0,1 0-389 0 0,5-1-507 0 0,3 1-637 0 0,5 1-1148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39.9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6968 0 0,'0'0'157'0'0,"0"0"23"0"0,0 0 11 0 0,3 0-31 0 0,5 2-110 0 0,-4 3 86 0 0,-2-1-17 0 0,1 0 40 0 0,4 1 162 0 0,-6-5-301 0 0,-1 0 0 0 0,1 0 0 0 0,-1 1 1 0 0,0-1-1 0 0,1 0 0 0 0,-1 0 0 0 0,1 1 0 0 0,-1-1 0 0 0,0 0 0 0 0,1 1 0 0 0,-1-1 0 0 0,0 0 0 0 0,0 1 0 0 0,1-1 0 0 0,-1 0 0 0 0,0 1 1 0 0,0-1-1 0 0,1 1 0 0 0,-1-1 0 0 0,0 0 0 0 0,0 1 0 0 0,0-1 0 0 0,0 1 0 0 0,0-1 0 0 0,0 1 0 0 0,0-1 0 0 0,0 1 0 0 0,0-1 1 0 0,0 1-1 0 0,0-1 0 0 0,0 1-20 0 0,0 2 473 0 0,0-1-28 0 0,0-1-426 0 0,0-1-1 0 0,0 1 0 0 0,0-1 0 0 0,0 1 0 0 0,0-1 1 0 0,0 1-1 0 0,0-1 0 0 0,0 1 0 0 0,0-1 0 0 0,0 0 1 0 0,1 1-1 0 0,-1-1 0 0 0,0 1 0 0 0,0-1 0 0 0,0 1 1 0 0,1-1-1 0 0,-1 0 0 0 0,0 1 0 0 0,0-1 0 0 0,1 0 1 0 0,-1 1-1 0 0,0-1 0 0 0,1 0 0 0 0,-1 1 0 0 0,0-1 1 0 0,1 0-1 0 0,-1 0 0 0 0,0 1 0 0 0,1-1 1 0 0,-1 0-1 0 0,1 0-18 0 0,6 5 301 0 0,-1 7 127 0 0,1-7-159 0 0,-6-5-252 0 0,-1 0 0 0 0,1 0 0 0 0,-1 1 0 0 0,0-1 0 0 0,1 0 0 0 0,-1 1 0 0 0,1-1 0 0 0,-1 0 0 0 0,1 1 0 0 0,-1-1 0 0 0,0 1 0 0 0,1-1 0 0 0,-1 0-1 0 0,0 1 1 0 0,0-1 0 0 0,1 1 0 0 0,-1-1 0 0 0,0 1 0 0 0,0-1 0 0 0,0 1 0 0 0,1-1 0 0 0,-1 1 0 0 0,0-1 0 0 0,0 1 0 0 0,0 0 0 0 0,0-1 0 0 0,0 1 0 0 0,0-1 0 0 0,0 1 0 0 0,0-1 0 0 0,0 1 0 0 0,-1 0-17 0 0,1 13 400 0 0,3-8-11 0 0,8 8-45 0 0,-5 0-21 0 0,-3-11-216 0 0,1-2-4 0 0,0 1-5 0 0,-3 0-1 0 0,1 4 100 0 0,-2-2-54 0 0,0 1 37 0 0,0-4-94 0 0,0 4-76 0 0,0-3 78 0 0,0-1 0 0 0,0 1 42 0 0,0-1 47 0 0,0 1 56 0 0,3 1 4 0 0,9 8-11 0 0,-10-5-2 0 0,-2-6-137 0 0,0 0-35 0 0,0 1-31 0 0,0 5-199 0 0,0-5 177 0 0,0-1 37 0 0,0 0 50 0 0,0 0 61 0 0,0-2 71 0 0,0 0 84 0 0,0-1 94 0 0,0-1 107 0 0,0-24-400 0 0,0 16-80 0 0,0-16-19 0 0,0 22-4 0 0,0 4 0 0 0,15-24 0 0 0,-13 9 0 0 0,-2 16 0 0 0,0 0 0 0 0,0 0 0 0 0,0 0 0 0 0,0 0 0 0 0,0 0 0 0 0,0 0 0 0 0,0 1 0 0 0,1-1 0 0 0,-1 0 0 0 0,0 0 0 0 0,0 0 0 0 0,1 0 0 0 0,-1 0 0 0 0,1 1 0 0 0,-1-2 0 0 0,12-3 0 0 0,-7-7 0 0 0,0 11 0 0 0,-2-1 0 0 0,6-14 0 0 0,-7 11 0 0 0,4 1 0 0 0,18-7 0 0 0,-7-1 0 0 0,-3 7 0 0 0,-8-7 0 0 0,-6 12 0 0 0,1-1 0 0 0,0 1 0 0 0,0 0 0 0 0,0-1 0 0 0,0 1 0 0 0,0 0 0 0 0,-1 0 0 0 0,1-1 0 0 0,0 1 0 0 0,0 0 0 0 0,0 0 0 0 0,0 0 0 0 0,0 0 0 0 0,1 0 0 0 0,15 0 0 0 0,0 0 0 0 0,0 0 0 0 0,34 0 0 0 0,-50 0 0 0 0,0 0 0 0 0,0 0 0 0 0,0 0 0 0 0,0 0 0 0 0,0 0 0 0 0,0 0 0 0 0,-1 1 0 0 0,1-1 0 0 0,0 0 0 0 0,0 0 0 0 0,0 1 0 0 0,0-1 0 0 0,0 0 0 0 0,0 1 0 0 0,1 3 0 0 0,-1 0 0 0 0,16 5 14 0 0,0 3 39 0 0,-11-11-44 0 0,-2 1-6 0 0,6 15 10 0 0,4 0 35 0 0,1 0-24 0 0,-15-16-19 0 0,1 1 0 0 0,-1-1 0 0 0,0 1 0 0 0,1-1-1 0 0,-1 1 1 0 0,0-1 0 0 0,0 1 0 0 0,0-1 0 0 0,0 1-1 0 0,0 0-4 0 0,0 18 52 0 0,0 8 83 0 0,0-25-39 0 0,0 0-7 0 0,0 3-32 0 0,0 12 162 0 0,0-14-191 0 0,0-1 84 0 0,0-3 2 0 0,0 0 4 0 0,0 0 2 0 0,0 3 0 0 0,0 8 0 0 0,0-8 0 0 0,0-3 0 0 0,0 0 0 0 0,0 0-8 0 0,0 0-33 0 0,0 0-14 0 0,0 0-1 0 0,0 3-10 0 0,0 11-44 0 0,0 0-48 0 0,0-11-46 0 0,0-3-40 0 0,0 0-186 0 0,0 0 226 0 0,0 0-10 0 0,0 0-25 0 0,0 1-52 0 0,0-1-19 0 0,0 1-52 0 0,0-1-59 0 0,0 1-67 0 0,0 0-71 0 0,0 0-66 0 0,0 0-59 0 0,0 0-52 0 0,0 1-181 0 0,0 0-51 0 0,0 0-218 0 0,0 2-589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38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188 1 5792 0 0,'0'0'166'0'0,"0"0"-35"0"0,0 0 10 0 0,0 0 68 0 0,0 0 190 0 0,0 0 349 0 0,0 0 27 0 0,0 0-316 0 0,0 0-182 0 0,0 0-39 0 0,-2 0 65 0 0,1 0-284 0 0,1 0 0 0 0,-1 0 0 0 0,1 0 0 0 0,-1 0 0 0 0,1 0 0 0 0,-1 0 0 0 0,1 0 0 0 0,-1 0 0 0 0,1 0 0 0 0,0 0 0 0 0,-1 0 0 0 0,1 0 0 0 0,-1 1 0 0 0,1-1 0 0 0,-1 0 0 0 0,1 0 0 0 0,0 1-1 0 0,-1-1 1 0 0,1 0 0 0 0,0 0 0 0 0,-1 1 0 0 0,1-1 0 0 0,0 0 0 0 0,-1 1 0 0 0,1-1 0 0 0,0 0 0 0 0,0 1 0 0 0,-1-1 0 0 0,1 1 0 0 0,0-1 0 0 0,0 1-19 0 0,-5 6 302 0 0,1-4-162 0 0,0-1-1 0 0,1-1-13 0 0,1 2-10 0 0,1 2 110 0 0,0-1-64 0 0,1 1 41 0 0,-1 13 201 0 0,-2-6-173 0 0,-1-4-78 0 0,-2-1-48 0 0,3-1 120 0 0,3 22 202 0 0,-3-22-246 0 0,-4 3-89 0 0,2 9 109 0 0,3 2-13 0 0,2-5-116 0 0,0-12-66 0 0,0-1-2 0 0,0 0-1 0 0,0 0 1 0 0,0-1 0 0 0,-1 1 0 0 0,1 0-1 0 0,-1 0 1 0 0,1-1 0 0 0,-1 1 0 0 0,1 0-1 0 0,-1-1 1 0 0,0 1 0 0 0,0-1 0 0 0,-1 2-4 0 0,1-1 3 0 0,0-1 0 0 0,0 1 0 0 0,0 0 1 0 0,0 0-1 0 0,0 0 0 0 0,1 0 0 0 0,-1 0 0 0 0,0 0 1 0 0,1 0-1 0 0,0 0 0 0 0,-1 0 0 0 0,1 0 1 0 0,0 2-4 0 0,0-4 0 0 0,0 5 0 0 0,0-1 0 0 0,0 0 0 0 0,0 0 0 0 0,-1 0 0 0 0,-1 4 0 0 0,-4 8 0 0 0,5-12 0 0 0,-1-1 0 0 0,1 1 0 0 0,0 0 0 0 0,0-1 0 0 0,0 1 0 0 0,1 0 0 0 0,-1 0 0 0 0,1 0 0 0 0,0 0 0 0 0,0 4 6 0 0,-1 0 1 0 0,0 1 0 0 0,-1-1 0 0 0,0 0 0 0 0,0 1-7 0 0,-1-1 9 0 0,1 1 1 0 0,1-1 0 0 0,0 1 0 0 0,0-1-1 0 0,0 2-9 0 0,1 0 11 0 0,-1-1-1 0 0,0 1 1 0 0,-1-1 0 0 0,1 1-1 0 0,-2 0-10 0 0,0 1 12 0 0,1-1 0 0 0,0 0 0 0 0,1 0 1 0 0,0 1-1 0 0,1 1-12 0 0,1 7 9 0 0,-1-9 5 0 0,0-1 0 0 0,0 1 0 0 0,0 0-1 0 0,-1 0 1 0 0,-2 5-14 0 0,-2 2 13 0 0,-1 7 28 0 0,3 3 44 0 0,3-11-28 0 0,1-7-25 0 0,-1-1 0 0 0,0 0 1 0 0,-1 1-1 0 0,0-1 1 0 0,-1 2-33 0 0,-3 8 54 0 0,3-11-12 0 0,0 1 1 0 0,0-1-1 0 0,1 0 1 0 0,0 1-1 0 0,0 2-42 0 0,1 63 529 0 0,0-41-278 0 0,0-30-237 0 0,0 0-1 0 0,0 0 1 0 0,-1 0-1 0 0,1-1 1 0 0,-1 1-1 0 0,1 0 1 0 0,-1 0-1 0 0,1-1 1 0 0,-1 1-1 0 0,0 0 0 0 0,0-1 1 0 0,0 1-1 0 0,0-1 1 0 0,0 1-1 0 0,0-1 1 0 0,0 1-1 0 0,0-1 1 0 0,-1 1-14 0 0,-1 3 127 0 0,3 7 1 0 0,0-9 0 0 0,0-1-6 0 0,0 10-21 0 0,0-9-5 0 0,0-3 0 0 0,0 0-5 0 0,0 0-61 0 0,0 0-55 0 0,0 0-53 0 0,0 0-113 0 0,0 0-198 0 0,0 0 290 0 0,0 0 4 0 0,0 0-18 0 0,0 0-41 0 0,0 0-13 0 0,0 0-42 0 0,0 0-47 0 0,0 0-54 0 0,0 0-57 0 0,0 0-53 0 0,0 0-48 0 0,0 0-42 0 0,0 0-148 0 0,0 0-41 0 0,0 0-179 0 0,0 0-484 0 0</inkml:trace>
  <inkml:trace contextRef="#ctx0" brushRef="#br0" timeOffset="543.87">188 52 4656 0 0,'0'0'133'0'0,"0"0"-26"0"0,0 0 16 0 0,0 0 62 0 0,0 0 179 0 0,0 0 325 0 0,0 3 23 0 0,0 8-17 0 0,-2-5-99 0 0,-10 5-42 0 0,9-8-8 0 0,1-3-26 0 0,-10 0-102 0 0,12 0-411 0 0,0 0-1 0 0,0 0 1 0 0,0 0-1 0 0,0 0 1 0 0,0 0 0 0 0,0 0-1 0 0,-1 0 1 0 0,1 0-1 0 0,0 0 1 0 0,0 0-1 0 0,0 0 1 0 0,0 0-1 0 0,0 0 1 0 0,0 0-1 0 0,0 0 1 0 0,0 0-1 0 0,0 0 1 0 0,-1 0-1 0 0,1 0 1 0 0,0 0-1 0 0,0 0 1 0 0,0 0-1 0 0,0 0 1 0 0,0 0 0 0 0,0 0-1 0 0,0 0 1 0 0,0 0-1 0 0,0 0 1 0 0,0 1-1 0 0,0-1 1 0 0,0 0-1 0 0,-1 0 1 0 0,1 0-1 0 0,0 0 1 0 0,0 0-1 0 0,0 0 1 0 0,0 0-1 0 0,0 0 1 0 0,0 0-1 0 0,0 0 1 0 0,0 0-1 0 0,0 1 1 0 0,0-1 0 0 0,0 0-1 0 0,0 0 1 0 0,0 0-1 0 0,0 0 1 0 0,0 0-1 0 0,0 0 1 0 0,0 0-1 0 0,0 0 1 0 0,0 0-1 0 0,0 1 1 0 0,0-1-1 0 0,0 0 1 0 0,0 0-1 0 0,0 0-6 0 0,0 11 362 0 0,0-8-9 0 0,0-3-29 0 0,0 0-17 0 0,0 0-3 0 0,0 3 6 0 0,0 8 29 0 0,0-8 12 0 0,0-3 1 0 0,0 3-23 0 0,2 6-161 0 0,5 5-2 0 0,0-1-19 0 0,-6-3-13 0 0,2-5 62 0 0,0-2-135 0 0,1 1 42 0 0,13 12 414 0 0,-13-12-437 0 0,-1-2-61 0 0,3 0 55 0 0,1 3 106 0 0,-2 2-34 0 0,-3-1-101 0 0,27 28 270 0 0,-24-23-215 0 0,-4-9-82 0 0,0 1 0 0 0,0-1 0 0 0,1 1 0 0 0,-1-1 0 0 0,0 0 0 0 0,1 0 0 0 0,0 1 0 0 0,0-1 0 0 0,0 0-18 0 0,6 6 61 0 0,0 2 0 0 0,0-1 1 0 0,-1 1-1 0 0,0 1-61 0 0,23 43 147 0 0,-21-38-95 0 0,0-1 1 0 0,1 0-1 0 0,11 13-52 0 0,15 20 76 0 0,-25-29-27 0 0,-1 0-1 0 0,-1 0 0 0 0,4 15-48 0 0,12 26 31 0 0,-5-28-13 0 0,-15-25 2 0 0,0-1-1 0 0,-1 1 1 0 0,0 0 0 0 0,-1 1 0 0 0,0-1-1 0 0,2 4-19 0 0,-3 2 26 0 0,-1-9-13 0 0,0 0 1 0 0,0 0-1 0 0,1 0 0 0 0,-1 0 0 0 0,1 0 0 0 0,0 0 0 0 0,0 0 0 0 0,0-1 0 0 0,1 3-13 0 0,9 18 52 0 0,-11-19-40 0 0,1 0 1 0 0,0 0 0 0 0,1-1-1 0 0,-1 1 1 0 0,1-1-1 0 0,-1 0 1 0 0,1 0-1 0 0,2 1-12 0 0,3 5 11 0 0,1 6 48 0 0,-8-12-43 0 0,1-1 0 0 0,1 1 0 0 0,-1 0 0 0 0,0-1 0 0 0,1 0 0 0 0,1 1-16 0 0,9 14 33 0 0,1 11 83 0 0,-4-7-81 0 0,0-3 41 0 0,-6-12-45 0 0,-3-5-22 0 0,-2 4 8 0 0,1-6-16 0 0,-1 1-1 0 0,1-1 1 0 0,0 1-1 0 0,0-1 1 0 0,0 1-1 0 0,0 0 1 0 0,0-1 0 0 0,0 1-1 0 0,0-1 1 0 0,0 1-1 0 0,0-1 1 0 0,0 1-1 0 0,0-1 1 0 0,1 1-1 0 0,-1 0 1 0 0,0-1-1 0 0,0 1 1 0 0,1-1 0 0 0,-1 1-1 0 0,0-1 1 0 0,0 1-1 0 0,1-1 1 0 0,-1 0-1 0 0,0 1 1 0 0,1-1-1 0 0,-1 1 1 0 0,1-1 0 0 0,-1 0-1 0 0,1 1 1 0 0,-1-1-1 0 0,1 0 1 0 0,-1 1-1 0 0,1-1 1 0 0,-1 0-1 0 0,1 0 1 0 0,-1 0-1 0 0,1 1 1 0 0,-1-1 0 0 0,1 0-1 0 0,-1 0 1 0 0,1 0-1 0 0,-1 0 1 0 0,1 0-1 0 0,0 0 1 0 0,-1 0-1 0 0,1 0 0 0 0,-1 0 1 0 0,0 0 0 0 0,0 0 0 0 0,0 0 0 0 0,0 0 0 0 0,0 0-1 0 0,1 0 1 0 0,-1 0 0 0 0,0 0 0 0 0,0 0 0 0 0,0 0 0 0 0,0 0 0 0 0,0 0-1 0 0,0 0 1 0 0,0 0 0 0 0,0 0 0 0 0,0 0 0 0 0,1 0 0 0 0,-1 0-1 0 0,0 0 1 0 0,0 0 0 0 0,0 0 0 0 0,0 0 0 0 0,0 0 0 0 0,0 0-1 0 0,0 0 1 0 0,0 0 0 0 0,0 0 0 0 0,0 0 0 0 0,0 0 0 0 0,1 0 0 0 0,-1 0-1 0 0,0 0 1 0 0,0 0 0 0 0,0 1 0 0 0,0-1 0 0 0,0 0 0 0 0,0 0-1 0 0,0 0 1 0 0,0 0 0 0 0,0 0 0 0 0,0 0 0 0 0,0 0 0 0 0,0 0-1 0 0,0 0 1 0 0,0 0 0 0 0,0 1 0 0 0,0-1 0 0 0,0 0 0 0 0,0 0 0 0 0,0 0-1 0 0,0 0 1 0 0,0 0 0 0 0,0 0 0 0 0,0 0 0 0 0,0 0 0 0 0,0 0-1 0 0,0 1 0 0 0,0 10 24 0 0,0-8 36 0 0,0-3 12 0 0,0 0-39 0 0,0 0-44 0 0,0 0-43 0 0,0 0-84 0 0,0 0-150 0 0,0 0 143 0 0,0-1-56 0 0,0 0-82 0 0,0 1 90 0 0,0-1-40 0 0,0 1 233 0 0,0-1-277 0 0,0 0-40 0 0,0 0-38 0 0,0 0-35 0 0,-1-1-249 0 0,1 0-58 0 0,-2-1-816 0 0,-3 0-642 0 0,-4 3-1220 0 0</inkml:trace>
  <inkml:trace contextRef="#ctx0" brushRef="#br0" timeOffset="811.07">137 768 7512 0 0,'0'0'166'0'0,"0"0"29"0"0,0 0 13 0 0,0 0-65 0 0,0 0-6 0 0,0 0 56 0 0,0 0 171 0 0,0 0 319 0 0,0 0 21 0 0,0 0-29 0 0,0 0-449 0 0,0 0 72 0 0,0 0 158 0 0,3 0-10 0 0,1 0-283 0 0,13 0 602 0 0,-11-1-601 0 0,-4 0-129 0 0,0 0-40 0 0,7-4 162 0 0,-7 4-124 0 0,-1 0 1 0 0,1 0 0 0 0,-1 0-1 0 0,1 0 1 0 0,-1 0 0 0 0,1 1 0 0 0,0-1-1 0 0,-1 1 1 0 0,1-1 0 0 0,0 1 0 0 0,0-1-1 0 0,0 1 1 0 0,-1 0 0 0 0,1 0-34 0 0,10-2 134 0 0,1-4-11 0 0,-11 5-107 0 0,-1 0-1 0 0,1 0 1 0 0,0 0-1 0 0,0 0 1 0 0,0 0-1 0 0,0 0 1 0 0,0 1-1 0 0,0-1 1 0 0,0 1-1 0 0,0-1 1 0 0,0 1-1 0 0,0 0 1 0 0,2 0-16 0 0,9 0 57 0 0,13 0 2 0 0,-2-3-34 0 0,-8-3 12 0 0,-12 5-32 0 0,-1-1-1 0 0,1 1 1 0 0,0 0-1 0 0,-1 0 0 0 0,1 0 1 0 0,0 1-1 0 0,0-1 1 0 0,0 1-1 0 0,0 0-4 0 0,10 0 27 0 0,0 1-35 0 0,16-1-99 0 0,-20 0 5 0 0,1 0 0 0 0,-1-1 0 0 0,6-2 102 0 0,32-11-256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47.23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103 1468 5584 0 0,'0'0'165'0'0,"0"0"43"0"0,-3 3 95 0 0,-9 8 38 0 0,10-8 10 0 0,2-3 25 0 0,0 0 101 0 0,0 0 47 0 0,0 0 11 0 0,0 0 11 0 0,0 0 45 0 0,0 0 17 0 0,0 0 7 0 0,0 0-17 0 0,0 0-74 0 0,0 0-38 0 0,0 0-6 0 0,0 0-14 0 0,0 0-55 0 0,0 0-26 0 0,0 0-7 0 0,0 0-25 0 0,-3 0-94 0 0,-9 0-41 0 0,10 0-8 0 0,2 0-4 0 0,-3-3-4 0 0,-9-8-3 0 0,10 8 1 0 0,2 0-9 0 0,0-8-40 0 0,0 11-149 0 0,0 0 0 0 0,0 0 1 0 0,0-1-1 0 0,0 1 0 0 0,0 0 1 0 0,0 0-1 0 0,0 0 0 0 0,0 0 0 0 0,0 0 1 0 0,0 0-1 0 0,0 0 0 0 0,0 0 1 0 0,0 0-1 0 0,0-1 0 0 0,0 1 0 0 0,0 0 1 0 0,0 0-1 0 0,0 0 0 0 0,0 0 1 0 0,0 0-1 0 0,0 0 0 0 0,0 0 1 0 0,0 0-1 0 0,-1 0 0 0 0,1 0 0 0 0,0 0 1 0 0,0-1-1 0 0,0 1 0 0 0,0 0 1 0 0,0 0-1 0 0,0 0 0 0 0,0 0 0 0 0,0 0 1 0 0,0 0-1 0 0,0 0 0 0 0,0 0 1 0 0,0 0-1 0 0,-1 0 0 0 0,1 0 1 0 0,0 0-1 0 0,0 0 0 0 0,0 0 0 0 0,0 0 1 0 0,0 0-1 0 0,0 0 0 0 0,0 0 1 0 0,0 0-1 0 0,0 0 0 0 0,-1 0 0 0 0,1 0 1 0 0,0 0-1 0 0,0 0 0 0 0,0 0 1 0 0,0 0-1 0 0,0 0 0 0 0,0 0 1 0 0,0 0-4 0 0,-6 0 65 0 0,1-3-13 0 0,3 0-9 0 0,1-1 34 0 0,1-6 109 0 0,-2 3-82 0 0,-4 1 8 0 0,2 3-31 0 0,1-2 37 0 0,1 0-8 0 0,1-3 33 0 0,1 4-61 0 0,0-14 232 0 0,-1 3-102 0 0,-4 1-86 0 0,-3 2-71 0 0,5 7 41 0 0,3-20 48 0 0,0-44 312 0 0,0 46-364 0 0,0 22-83 0 0,1-1 0 0 0,-1 0 0 0 0,0 0 0 0 0,0 1 1 0 0,1-1-1 0 0,-1 0 0 0 0,1 0 0 0 0,-1 1 0 0 0,1-1 0 0 0,0 1 0 0 0,0-1 0 0 0,0 0 0 0 0,0 0-8 0 0,1 0 8 0 0,-1 0 1 0 0,0 0-1 0 0,0 1 1 0 0,0-1 0 0 0,-1 0-1 0 0,1 0 1 0 0,0 0-1 0 0,-1 0 1 0 0,1 0 0 0 0,-1 0-1 0 0,0-1 1 0 0,0 1-1 0 0,0-2-8 0 0,0-25 79 0 0,0-7 58 0 0,1 34-131 0 0,-1 1-1 0 0,0-1 0 0 0,0 0 1 0 0,0 0-1 0 0,1 1 0 0 0,-1-1 1 0 0,1 0-1 0 0,0 1 0 0 0,-1-1 1 0 0,1 1-1 0 0,0-1 0 0 0,0 1 0 0 0,0-1-5 0 0,6-12 19 0 0,-7 10-6 0 0,1-1-1 0 0,0 1 0 0 0,-1 0 1 0 0,0-1-1 0 0,0 1 0 0 0,-1-4-12 0 0,0 4 11 0 0,1-1-1 0 0,0 1 0 0 0,0-1 0 0 0,0 1 0 0 0,0 0 1 0 0,1-1-1 0 0,0 1 0 0 0,0 0 0 0 0,0-1 0 0 0,0 1-10 0 0,5-5 1 0 0,-5 7 3 0 0,0 1 0 0 0,0-1 1 0 0,0 1-1 0 0,-1-1 0 0 0,1 1 0 0 0,0-1 1 0 0,-1 0-1 0 0,1 1 0 0 0,-1-1 0 0 0,1 0 1 0 0,-1 0-1 0 0,0 0 0 0 0,0 1 0 0 0,1-1-4 0 0,-1-16 8 0 0,1 13 0 0 0,0 1 1 0 0,-1-1-1 0 0,0 0 1 0 0,0 1-1 0 0,-1-1 1 0 0,1 0-1 0 0,-1 0 1 0 0,0 1-1 0 0,-1-5-8 0 0,-4 1 1 0 0,5 6 4 0 0,0 1 0 0 0,0-1 1 0 0,0 1-1 0 0,1-1 0 0 0,-1 0 0 0 0,0 1 0 0 0,1-1 1 0 0,-1 0-1 0 0,1 1 0 0 0,-1-1 0 0 0,1 0 0 0 0,0 0 1 0 0,0 0-1 0 0,0 0-5 0 0,0-9 17 0 0,0-15 58 0 0,0 23-67 0 0,0 0 0 0 0,0 0 0 0 0,-1 0 0 0 0,1 0 0 0 0,-1 0 0 0 0,1 0 0 0 0,-1-1-8 0 0,-11-8 10 0 0,10 3 4 0 0,1 0 0 0 0,0 0-1 0 0,0-1 1 0 0,1 1 0 0 0,0 0-1 0 0,2-7-13 0 0,-2-9 50 0 0,0 17-40 0 0,0 6-10 0 0,0 0 1 0 0,0-1-1 0 0,0 1 0 0 0,0-1 0 0 0,0 1 0 0 0,1 0 1 0 0,-1 0-1 0 0,1-1 0 0 0,-1 1 0 0 0,1-1 0 0 0,5-6 0 0 0,-5 8 0 0 0,0-1 0 0 0,0 1 0 0 0,0-1 0 0 0,-1 0 0 0 0,1 1 0 0 0,0-1 0 0 0,-1 0 0 0 0,1 1 0 0 0,-1-1 0 0 0,1 0 0 0 0,-1 0 0 0 0,0 0 0 0 0,0 1 0 0 0,1-1 0 0 0,-1 0 0 0 0,0 0 0 0 0,0 0 0 0 0,0 0 0 0 0,1 0 0 0 0,-1 0 0 0 0,1 0 0 0 0,-1 0 0 0 0,1 1 0 0 0,0-1 0 0 0,0 0 0 0 0,0 0 0 0 0,0 1 0 0 0,0-1 0 0 0,0 0 0 0 0,0 1 0 0 0,0-1 0 0 0,0 0 0 0 0,0 1 0 0 0,0-1 0 0 0,-1 0 0 0 0,1 0 0 0 0,-1 0 0 0 0,1 0 0 0 0,-1 0 0 0 0,0 1 0 0 0,0-1 0 0 0,1-1 0 0 0,-2-4 0 0 0,1 5 0 0 0,0-1 0 0 0,0 1 0 0 0,0-1 0 0 0,0 1 0 0 0,0 0 0 0 0,1 0 0 0 0,-1-1 0 0 0,1 1 0 0 0,-1 0 0 0 0,1-2 0 0 0,28-47 0 0 0,-6 0 0 0 0,-6 17 0 0 0,-3 17 0 0 0,-10 13 0 0 0,-1-1 0 0 0,0 0 0 0 0,1 1 0 0 0,-2-1 0 0 0,1-1 0 0 0,0 1 0 0 0,0-3 0 0 0,-1 3 0 0 0,1-1 0 0 0,-1 1 0 0 0,1 0 0 0 0,0-1 0 0 0,1 2 0 0 0,-1-1 0 0 0,3-2 0 0 0,8-10 0 0 0,-11 11 0 0 0,-3 6 0 0 0,0-1 0 0 0,0 0 0 0 0,1 1 0 0 0,-1-1 0 0 0,1 0 0 0 0,-1 1 0 0 0,0-1 0 0 0,1 0 0 0 0,-1 1 0 0 0,1-1 0 0 0,-1 1 0 0 0,1-1 0 0 0,-1 1 0 0 0,1-1 0 0 0,0 1 0 0 0,-1-1 0 0 0,1 1 0 0 0,0 0 0 0 0,-1-1 0 0 0,1 1 0 0 0,0 0 0 0 0,0-1 0 0 0,4-1 0 0 0,-3 1 0 0 0,-1 0 0 0 0,0-1 0 0 0,1 1 0 0 0,-1 0 0 0 0,0 0 0 0 0,1-1 0 0 0,-1 1 0 0 0,0-1 0 0 0,0 1 0 0 0,0-1 0 0 0,-1 1 0 0 0,1-1 0 0 0,0 0 0 0 0,0-1 0 0 0,0 1 0 0 0,-1 1 0 0 0,1-1 0 0 0,0 0 0 0 0,0 1 0 0 0,0-1 0 0 0,0 1 0 0 0,0-1 0 0 0,0 1 0 0 0,0-1 0 0 0,0 1 0 0 0,1 0 0 0 0,-1-1 0 0 0,0 1 0 0 0,2-1 0 0 0,11-3 0 0 0,-8-7 0 0 0,8 7 0 0 0,3-10 0 0 0,-3-2 0 0 0,-13 12 0 0 0,1 0 0 0 0,15-5 0 0 0,0-1 0 0 0,-15 11 0 0 0,0-1 0 0 0,-1 0 0 0 0,1 0 0 0 0,0 0 0 0 0,-1 1 0 0 0,1-1 0 0 0,-1-1 0 0 0,0 1 0 0 0,1 0 0 0 0,-1 0 0 0 0,0 0 0 0 0,0-1 0 0 0,1 1 0 0 0,-1-2 0 0 0,0 3 0 0 0,-1 0 0 0 0,0-1 0 0 0,0 1 0 0 0,1 0 0 0 0,-1 0 0 0 0,0-1 0 0 0,1 1 0 0 0,-1 0 0 0 0,0 0 0 0 0,1-1 0 0 0,-1 1 0 0 0,1 0 0 0 0,-1 0 0 0 0,0 0 0 0 0,1 0 0 0 0,-1-1 0 0 0,1 1 0 0 0,-1 0 0 0 0,0 0 0 0 0,1 0 0 0 0,-1 0 0 0 0,1 0 0 0 0,-1 0 0 0 0,1 0 0 0 0,-1 0 0 0 0,0 1 0 0 0,1-1 0 0 0,-1 0 0 0 0,1 0 0 0 0,-1 0 0 0 0,0 0 0 0 0,2 0 0 0 0,0 0 0 0 0,-1 0 0 0 0,1 0 0 0 0,-1 0 0 0 0,1 0 0 0 0,-1-1 0 0 0,1 1 0 0 0,-1 0 0 0 0,1-1 0 0 0,0 0 0 0 0,15-10 0 0 0,-3 5 0 0 0,-9-1 0 0 0,-5 7 0 0 0,0-1 0 0 0,0 1-1 0 0,1-1 1 0 0,-1 1 0 0 0,0-1-1 0 0,1 1 1 0 0,-1 0 0 0 0,0-1-1 0 0,1 1 1 0 0,-1 0 0 0 0,0-1-1 0 0,1 1 1 0 0,-1 0 0 0 0,1-1-1 0 0,-1 1 1 0 0,1 0 0 0 0,-1 0-1 0 0,1-1 1 0 0,-1 1 0 0 0,1 0-1 0 0,-1 0 1 0 0,1 0 0 0 0,-1 0-1 0 0,1 0 1 0 0,-1 0 0 0 0,1 0-1 0 0,0 0 1 0 0,-1 0 0 0 0,1 0-1 0 0,-1 0 1 0 0,1 0 0 0 0,0 0 0 0 0,0 0-5 0 0,1 0 1 0 0,-1 0 0 0 0,1 0 0 0 0,0 0-1 0 0,-1 0 1 0 0,1-1 0 0 0,-1 1 0 0 0,1-1-1 0 0,-1 1 1 0 0,1-1 4 0 0,6-4-9 0 0,-6 4 9 0 0,-1 0 0 0 0,1 0 0 0 0,-1 0-1 0 0,1 0 1 0 0,0 0 0 0 0,-1 1 0 0 0,1-1 0 0 0,0 1 0 0 0,0-1 0 0 0,-1 1 0 0 0,1 0 0 0 0,0-1-1 0 0,0 1 1 0 0,0 0 0 0 0,5 0 0 0 0,-6 1 0 0 0,1-1 0 0 0,0 0 0 0 0,0 0 0 0 0,0 0 0 0 0,-1 0 0 0 0,1 0 0 0 0,0-1 0 0 0,0 1 0 0 0,0 0 0 0 0,-1-1 0 0 0,1 0 0 0 0,1 0 0 0 0,2-6 0 0 0,-5 7 0 0 0,0-1 0 0 0,1 1 0 0 0,-1-1 0 0 0,0 1 0 0 0,0-1 0 0 0,1 1 0 0 0,-1 0 0 0 0,1-1 0 0 0,-1 1 0 0 0,0-1 0 0 0,1 1 0 0 0,-1 0 0 0 0,1-1 0 0 0,-1 1 0 0 0,1 0 0 0 0,-1 0 0 0 0,1-1 0 0 0,-1 1 0 0 0,1 0 0 0 0,-1 0 0 0 0,1 0 0 0 0,-1 0 0 0 0,1 0 0 0 0,-1 0 0 0 0,1 0 0 0 0,-1-1 0 0 0,1 2 0 0 0,-1-1 0 0 0,1 0 0 0 0,-1 0 0 0 0,1 0 0 0 0,0 0 0 0 0,7 0 0 0 0,-6 1 0 0 0,0-1 0 0 0,1 0 0 0 0,-1 0 0 0 0,0 0 0 0 0,1-1 0 0 0,-1 1 0 0 0,0 0 0 0 0,1-1 0 0 0,-1 0 0 0 0,1 0 0 0 0,6-4 0 0 0,-8 4 0 0 0,1 0 0 0 0,-1 0 0 0 0,1 0 0 0 0,-1 0 0 0 0,1 0 0 0 0,0 1 0 0 0,-1-1 0 0 0,1 1 0 0 0,0-1 0 0 0,0 1 0 0 0,-1-1 0 0 0,1 1 0 0 0,0 0 0 0 0,0 0 0 0 0,117 0 0 0 0,-109-1 0 0 0,1 2 0 0 0,20 13 0 0 0,-14-8 0 0 0,0 8 0 0 0,-16-12 0 0 0,0-1 0 0 0,0 0 0 0 0,1 1 0 0 0,-1-1 0 0 0,1 0 0 0 0,-1 0 0 0 0,1 0 0 0 0,-1 0 0 0 0,1 0 0 0 0,-1 0 0 0 0,1 0 0 0 0,0-1 0 0 0,0 1 0 0 0,-1 0 0 0 0,1-1 0 0 0,0 0 0 0 0,0 1 0 0 0,0-1 0 0 0,0 0 0 0 0,0 0 0 0 0,0 0 0 0 0,0 0 0 0 0,-1 1 0 0 0,1-1 0 0 0,0 0 0 0 0,0 1 0 0 0,0-1 0 0 0,-1 1 0 0 0,1-1 0 0 0,0 1 0 0 0,0 0 0 0 0,-1 0 0 0 0,1 0 0 0 0,-1 0 0 0 0,1 0 0 0 0,-1 0 0 0 0,1 0 0 0 0,-1 1 0 0 0,0-1 0 0 0,1 0 0 0 0,-1 1 0 0 0,16 12 0 0 0,0-8 0 0 0,0 8 0 0 0,0 0 0 0 0,-15-13 0 0 0,-1 0 0 0 0,1-1 0 0 0,-1 0 0 0 0,1 1 0 0 0,-1-1 0 0 0,1 0 0 0 0,-1 0 0 0 0,1 0 0 0 0,-1 0 0 0 0,1 0 0 0 0,0 0 0 0 0,-1 0 0 0 0,1 0 0 0 0,-1 0 0 0 0,1 1 0 0 0,0-1 0 0 0,-1 0 0 0 0,1 1 0 0 0,-1-1 0 0 0,1 1 0 0 0,-1-1 0 0 0,16 14 0 0 0,-3 3 0 0 0,-13-11 0 0 0,1-1 0 0 0,15 4 0 0 0,-12-7 0 0 0,-1 4 0 0 0,7 18 0 0 0,-6-16 0 0 0,-3-6 0 0 0,-1-1 0 0 0,0 1 0 0 0,-1-1 0 0 0,1 1 0 0 0,0 0 0 0 0,0-1 0 0 0,-1 1 0 0 0,1 0 0 0 0,-1-1 0 0 0,1 1 0 0 0,-1 0 0 0 0,0 0 0 0 0,0 0 0 0 0,0 0 0 0 0,0-2 0 0 0,0 1 0 0 0,0 0 0 0 0,0 0 0 0 0,0-1 0 0 0,0 1 0 0 0,1 0 0 0 0,-1 0 0 0 0,0-1 0 0 0,0 1 0 0 0,0 0 0 0 0,1-1 0 0 0,-1 1 0 0 0,0 0 0 0 0,1-1 0 0 0,-1 1 0 0 0,0 0 0 0 0,1-1 0 0 0,-1 1 0 0 0,1-1 0 0 0,-1 1 0 0 0,1-1 0 0 0,-1 1 0 0 0,1-1 0 0 0,0 1 0 0 0,-1-1 0 0 0,1 1 0 0 0,0-1 0 0 0,-1 0 0 0 0,1 1 0 0 0,-1-1 0 0 0,1 1 0 0 0,-1-1 0 0 0,1 1 0 0 0,0-1 0 0 0,-1 1 0 0 0,0 0 0 0 0,1-1 0 0 0,-1 1 0 0 0,1 0 0 0 0,-1-1 0 0 0,0 1 0 0 0,1 0 0 0 0,-1-1 0 0 0,0 1 0 0 0,0 0 0 0 0,0-1 0 0 0,0 1 0 0 0,1 0 0 0 0,-1 0 0 0 0,0-1 0 0 0,0 1 0 0 0,0 0 0 0 0,-1 0 0 0 0,2 1 0 0 0,-1 0 0 0 0,0 0 0 0 0,0-1 0 0 0,1 1 0 0 0,-1 0 0 0 0,1 0 0 0 0,-1 0 0 0 0,1 0 0 0 0,0 0 0 0 0,0-1 0 0 0,0 1 0 0 0,0 0 0 0 0,0-1 0 0 0,0 1 0 0 0,0 0 0 0 0,0-1 0 0 0,0 1 0 0 0,0 0 0 0 0,0 0 0 0 0,-1-1 0 0 0,1 1 0 0 0,-1 0 0 0 0,1 0 0 0 0,-1 0 0 0 0,0 0 0 0 0,0 0 0 0 0,1 0 0 0 0,-1 0 0 0 0,0 0 0 0 0,0 0 0 0 0,0 0 0 0 0,1 0 0 0 0,-1-1 0 0 0,1 1 0 0 0,-1 0 0 0 0,1 0 0 0 0,0 0 0 0 0,0-1 0 0 0,0 1 0 0 0,0 0 0 0 0,0-1 0 0 0,0 1 0 0 0,0 0 0 0 0,0-1 0 0 0,0 1 0 0 0,0 0 0 0 0,0 0 0 0 0,-1-1 0 0 0,1 1 0 0 0,-1 0 0 0 0,1 0 0 0 0,-1 0 0 0 0,0 0 0 0 0,0 0 0 0 0,1 0 0 0 0,-1 0 0 0 0,0 0 0 0 0,0 0 0 0 0,0 0 0 0 0,1 0 0 0 0,-1 0 0 0 0,1-1 0 0 0,-1 1 0 0 0,1 0 0 0 0,0 0 0 0 0,0 0 0 0 0,0-1-1 0 0,0 1 1 0 0,0 0 0 0 0,0-1 1 0 0,0 1 0 0 0,0 0 0 0 0,0-1 0 0 0,0 1 0 0 0,0 0 0 0 0,-1 0 0 0 0,1-1 0 0 0,-1 1-1 0 0,1 0 1 0 0,-1 0 0 0 0,0 0 0 0 0,1 0 0 0 0,-1 0-1 0 0,-1 11 35 0 0,1-10-33 0 0,-1 1 0 0 0,1-1-1 0 0,0 1 1 0 0,0-1 0 0 0,1 1 0 0 0,-1-1 0 0 0,1 1 0 0 0,-1-1 0 0 0,1 0-1 0 0,0 1-1 0 0,5 5 0 0 0,-5-8 0 0 0,0 1 0 0 0,0-1 0 0 0,0 1 0 0 0,0 0 0 0 0,-1-1 0 0 0,1 1 0 0 0,0 0 0 0 0,-1-1 0 0 0,1 1 0 0 0,-1 0 0 0 0,0 0 0 0 0,0 0 0 0 0,1-1 0 0 0,-1 1 0 0 0,0 0 0 0 0,0 0 0 0 0,0 0 0 0 0,0-1 0 0 0,1 1 0 0 0,-1 0 0 0 0,1-1 0 0 0,-1 1 0 0 0,1-1 0 0 0,-1 1 0 0 0,1 0 0 0 0,0-1 0 0 0,0 1 0 0 0,0-1 0 0 0,6 13 0 0 0,-6-9 0 0 0,0 0 0 0 0,-1 0 0 0 0,1 0 0 0 0,-1-1 0 0 0,0 1 0 0 0,0 3 0 0 0,0 4 0 0 0,0-10 3 0 0,0 0-1 0 0,0-1 1 0 0,0 1-1 0 0,1 0 1 0 0,-1 0-1 0 0,1 0 1 0 0,0 0-1 0 0,-1 0 1 0 0,1-1-1 0 0,0 1 1 0 0,0 0-1 0 0,0 0 1 0 0,0-1-3 0 0,0 1 2 0 0,0-1 0 0 0,0 1 1 0 0,0 0-1 0 0,0 0 1 0 0,0-1-1 0 0,-1 1 1 0 0,1 0-1 0 0,0 0 1 0 0,-1 0-1 0 0,0 0 0 0 0,1 0 1 0 0,-1 0-1 0 0,0 0-2 0 0,0 0 0 0 0,0-1 0 0 0,0 1 0 0 0,0 0 0 0 0,1 0 0 0 0,-1-1 0 0 0,1 1 0 0 0,-1 0 0 0 0,1-1 0 0 0,-1 1 0 0 0,1 0 0 0 0,0-1 0 0 0,0 1 0 0 0,1 0 0 0 0,-1 0 0 0 0,0 0 0 0 0,0 0 0 0 0,0-1 0 0 0,0 1 0 0 0,0 0 0 0 0,-1 0 0 0 0,1 0 0 0 0,0 0 0 0 0,-1 0 0 0 0,0 1 0 0 0,1-1 0 0 0,-1 0 0 0 0,0 2 0 0 0,0 78 0 0 0,0-81 0 0 0,0 1 0 0 0,0-1 0 0 0,0 0 0 0 0,0 0 0 0 0,0 1 0 0 0,0-1 0 0 0,0 0 0 0 0,1 0 0 0 0,-1 0 0 0 0,1 1 0 0 0,-1-1 0 0 0,1 0 0 0 0,-1 0 0 0 0,1 0 0 0 0,-1 0 0 0 0,1 0 0 0 0,0 1 0 0 0,6 11 0 0 0,-5-8 0 0 0,-2 0 0 0 0,1 0 0 0 0,0 1 0 0 0,-1-1 0 0 0,0 2 0 0 0,0-5 0 0 0,0 0 0 0 0,0 0 0 0 0,1 0 0 0 0,-1 0 0 0 0,0 0 0 0 0,1 0 0 0 0,0-1 0 0 0,-1 1 0 0 0,1 0 0 0 0,0 0 0 0 0,0-1 0 0 0,0 1 0 0 0,0 0 0 0 0,0-1 0 0 0,0 1 0 0 0,0 0 0 0 0,0-1 0 0 0,0 1 0 0 0,0 0 0 0 0,0 0 0 0 0,-1 0 0 0 0,1 0 0 0 0,-1-1 0 0 0,0 1 0 0 0,1 0 0 0 0,-1 0 0 0 0,0 0 0 0 0,-1 10 0 0 0,1-9 0 0 0,0 0 0 0 0,-1 0 0 0 0,1 0 0 0 0,0 0 0 0 0,0 0 0 0 0,1 0 0 0 0,-1 0 0 0 0,1 0 0 0 0,0 0 0 0 0,-1 0 0 0 0,2 1 0 0 0,5 1 0 0 0,-7-5 0 0 0,1 0 0 0 0,-1 0 0 0 0,1 1 0 0 0,-1-1 0 0 0,1 0 0 0 0,-1 1 0 0 0,0-1 0 0 0,1 0 0 0 0,-1 1 0 0 0,1-1 0 0 0,-1 0 0 0 0,0 1 0 0 0,1-1 0 0 0,-1 1 0 0 0,0-1 0 0 0,0 1 0 0 0,1-1 0 0 0,-1 1 0 0 0,0-1 0 0 0,0 1 0 0 0,0-1 0 0 0,0 1 0 0 0,0-1 0 0 0,0 1 0 0 0,0-1 0 0 0,0 1 0 0 0,0 0 0 0 0,0-1 0 0 0,0 1 0 0 0,0-1 0 0 0,0 1 0 0 0,0 0 0 0 0,0 6 1 0 0,-1-4 0 0 0,1-1 0 0 0,0 0 0 0 0,0 1 0 0 0,0-1 0 0 0,1 0 0 0 0,-1 1 0 0 0,0-1 0 0 0,1 0 0 0 0,0 0 0 0 0,0 2-1 0 0,4 4 21 0 0,-4-6-19 0 0,0-1 1 0 0,0 1-1 0 0,0 0 0 0 0,0-1 0 0 0,0 1 1 0 0,-1-1-1 0 0,1 1 0 0 0,-1 0 1 0 0,1 0-1 0 0,-1-1 0 0 0,1 1 1 0 0,-1 0-1 0 0,0 0 0 0 0,0 0-2 0 0,0-1 0 0 0,0 1 0 0 0,0 0 0 0 0,0-1 0 0 0,0 1 0 0 0,0-1 0 0 0,1 1 0 0 0,-1-1 0 0 0,1 1 0 0 0,-1-1 0 0 0,1 1 0 0 0,4 7 1 0 0,-4-8 0 0 0,0 1 0 0 0,0-1 0 0 0,0 1 0 0 0,0-1 0 0 0,0 1 0 0 0,-1 0 0 0 0,1-1 0 0 0,-1 1 0 0 0,1 0 0 0 0,-1 0 0 0 0,1-1 0 0 0,-1 1 0 0 0,0 0 0 0 0,0 0-1 0 0,0 6 29 0 0,0-6-23 0 0,-1 0 0 0 0,1 1 0 0 0,0-1 0 0 0,0 0 0 0 0,1 1 0 0 0,-1-1 0 0 0,1 0 0 0 0,-1 1 0 0 0,1-1 0 0 0,0 1-6 0 0,4 6 32 0 0,-4-8-29 0 0,0 1 1 0 0,0-1-1 0 0,0 1 1 0 0,0-1-1 0 0,0 1 1 0 0,-1 0-1 0 0,1-1 0 0 0,-1 1 1 0 0,1 0-1 0 0,-1 0 1 0 0,1 0-1 0 0,-1-1 1 0 0,0 1-1 0 0,0 0-3 0 0,0-1 0 0 0,0 0 0 0 0,0-1 0 0 0,0 1 0 0 0,0 0 0 0 0,0 0-1 0 0,0-1 1 0 0,0 1 0 0 0,1 0 0 0 0,-1 0 0 0 0,0-1 0 0 0,0 1-1 0 0,1 0 1 0 0,-1-1 0 0 0,0 1 0 0 0,1 0 0 0 0,-1-1 0 0 0,0 1-1 0 0,1-1 1 0 0,-1 1 0 0 0,1-1 0 0 0,-1 1 0 0 0,1-1 0 0 0,0 1-1 0 0,-1-1 1 0 0,1 1 0 0 0,0-1 0 0 0,-1 1-3 0 0,1-1 1 0 0,-1 0-1 0 0,1 1 0 0 0,0-1 1 0 0,-1 1-1 0 0,1-1 0 0 0,-1 1 1 0 0,1 0-1 0 0,-1-1 0 0 0,1 1 1 0 0,-1-1-1 0 0,0 1 1 0 0,1 0-1 0 0,-1-1 0 0 0,0 1 1 0 0,0 0-1 0 0,1-1 0 0 0,-1 1 1 0 0,0 0-1 0 0,0 0 0 0 0,0-1 1 0 0,0 1-1 0 0,0 0 0 0 0,0 0 1 0 0,0-1-1 0 0,0 1 3 0 0,0 1-1 0 0,0 0 0 0 0,1 0-1 0 0,-1 0 1 0 0,0 0 0 0 0,1 0 0 0 0,-1 0-1 0 0,1-1 1 0 0,0 1 0 0 0,0 0 0 0 0,-1 0 0 0 0,1-1-1 0 0,0 1 1 0 0,1 0 1 0 0,-1-1 0 0 0,0 1 0 0 0,0 0 0 0 0,0-1 0 0 0,-1 1 1 0 0,1 0-1 0 0,0 0 0 0 0,-1 0 0 0 0,1 0 0 0 0,-1-1 0 0 0,1 1 0 0 0,-1 0 0 0 0,0 0 0 0 0,0 0 0 0 0,3 10 10 0 0,3-7 66 0 0,-6-4-68 0 0,1-1 1 0 0,0 1 0 0 0,-1-1 0 0 0,1 1-1 0 0,-1-1 1 0 0,1 1 0 0 0,-1-1-1 0 0,1 1 1 0 0,-1-1 0 0 0,1 1 0 0 0,-1 0-1 0 0,0-1 1 0 0,1 1 0 0 0,-1 0-1 0 0,0-1 1 0 0,1 1 0 0 0,-1 0 0 0 0,0-1-1 0 0,0 1 1 0 0,0 0 0 0 0,0 0-1 0 0,0-1 1 0 0,0 1 0 0 0,0 0 0 0 0,0 0-1 0 0,0 0-8 0 0,0-1 9 0 0,0 1 0 0 0,0 0-1 0 0,0-1 1 0 0,0 1-1 0 0,0 0 1 0 0,0 0 0 0 0,0-1-1 0 0,1 1 1 0 0,-1 0-1 0 0,0 0 1 0 0,0-1 0 0 0,1 1-1 0 0,-1 0 1 0 0,0-1 0 0 0,1 1-1 0 0,-1-1 1 0 0,1 1-1 0 0,-1 0 1 0 0,1-1 0 0 0,-1 1-1 0 0,1-1 1 0 0,-1 1-1 0 0,1-1 1 0 0,-1 1 0 0 0,1-1-1 0 0,0 1-8 0 0,5 4 70 0 0,-4 7-76 0 0,-2 2-72 0 0,3-9-10 0 0,-2-3 84 0 0,0-1-4 0 0,1 0 0 0 0,-1 0-1 0 0,0 0 1 0 0,0 1 0 0 0,0-1 0 0 0,0 0 0 0 0,0 1 0 0 0,-1-1 0 0 0,2 2 8 0 0,0 5 11 0 0,-2 3 44 0 0,0 54 101 0 0,0-65-154 0 0,0 1-1 0 0,0 0 1 0 0,0-1-1 0 0,0 1 1 0 0,0-1 0 0 0,0 1-1 0 0,0-1 1 0 0,0 1-1 0 0,0-1 1 0 0,0 1 0 0 0,0-1-1 0 0,0 1 1 0 0,0-1-1 0 0,1 1 1 0 0,-1-1-1 0 0,0 1 1 0 0,0-1 0 0 0,0 1-1 0 0,1-1 1 0 0,-1 1-1 0 0,0-1 1 0 0,1 1 0 0 0,-1-1-1 0 0,0 0 1 0 0,1 1-1 0 0,-1-1 1 0 0,1 0 0 0 0,-1 1-1 0 0,1-1 1 0 0,-1 0-1 0 0,1 1 1 0 0,-1-1-2 0 0,8 5 16 0 0,-8-5-12 0 0,0 1 1 0 0,1 0 0 0 0,-1-1-1 0 0,0 1 1 0 0,1 0-1 0 0,-1 0 1 0 0,0-1 0 0 0,0 1-1 0 0,0 0 1 0 0,0-1 0 0 0,0 1-1 0 0,0 0 1 0 0,0 0-1 0 0,0-1 1 0 0,0 1-5 0 0,0-1 0 0 0,0 9 91 0 0,0-3-86 0 0,0-4 10 0 0,0 1 66 0 0,0 0-5 0 0,0 8-11 0 0,0-8 5 0 0,0-3 20 0 0,0 0 6 0 0,0 0 0 0 0,0 0-2 0 0,0 3-12 0 0,0 8-2 0 0,0-8 0 0 0,0 0-13 0 0,0 8-40 0 0,0-8 39 0 0,0-3-11 0 0,0 0-76 0 0,0 0-62 0 0,0 0-39 0 0,0 0-119 0 0,0 0-196 0 0,0 0 332 0 0,0 0 7 0 0,0 0-14 0 0,0 0-38 0 0,0 0-10 0 0,0 0-39 0 0,0 0-44 0 0,0 0-49 0 0,0 0-53 0 0,0 0-50 0 0,0 0-46 0 0,0 0-42 0 0,0 0-310 0 0,0 0-68 0 0,0 0-55 0 0,0 0-39 0 0,0 0-358 0 0,0 0-35 0 0,0 0-2817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48.09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 1 11688 0 0,'0'0'264'0'0,"0"0"34"0"0,0 0 22 0 0,0 0-130 0 0,0 0-92 0 0,0 0 69 0 0,0 0-48 0 0,0 0 123 0 0,0 0 221 0 0,0 0 17 0 0,-3 0-35 0 0,-1 0-317 0 0,-3 0 18 0 0,7 0-143 0 0,0 0 0 0 0,0 0 1 0 0,0 0-1 0 0,0 0 1 0 0,0 0-1 0 0,-1 0 1 0 0,1 0-1 0 0,0 0 1 0 0,0 0-1 0 0,0 0 1 0 0,0 0-1 0 0,0 0 1 0 0,0 0-1 0 0,0 0 0 0 0,0 0 1 0 0,0 0-1 0 0,0 0 1 0 0,-1 0-1 0 0,1 0 1 0 0,0 0-1 0 0,0 0 1 0 0,0 0-1 0 0,0 0 1 0 0,0 0-1 0 0,0 0 1 0 0,0 0-1 0 0,0 0 0 0 0,0 0 1 0 0,0 0-1 0 0,0 0 1 0 0,-1 0-1 0 0,1 0 1 0 0,0 1-1 0 0,0-1 1 0 0,0 0-1 0 0,0 0 1 0 0,0 0-1 0 0,0 0 1 0 0,0 0-1 0 0,0 0 0 0 0,0 0 1 0 0,0 0-1 0 0,0 0 1 0 0,0 0-1 0 0,0 1 1 0 0,0-1-1 0 0,0 0 1 0 0,0 0-1 0 0,0 0 1 0 0,0 0-1 0 0,0 0 1 0 0,0 0-1 0 0,0 0 0 0 0,0 0 1 0 0,0 0-1 0 0,0 1 1 0 0,0-1-4 0 0,0 7 57 0 0,0 2 71 0 0,0 25 499 0 0,0-22-404 0 0,3-6 2 0 0,8 5-27 0 0,-8-5-7 0 0,-3 33 304 0 0,0-25-390 0 0,0-2-72 0 0,3 3 28 0 0,3-4-43 0 0,-5-10-17 0 0,0 1 0 0 0,0 0 0 0 0,0-1 0 0 0,0 1 0 0 0,-1 0 0 0 0,1 0 0 0 0,0 0 0 0 0,-1 0 0 0 0,1 0 0 0 0,-1-1 0 0 0,0 1 0 0 0,0 0 0 0 0,0 0-1 0 0,0 67 135 0 0,0-67-131 0 0,1 0 0 0 0,-1 0 0 0 0,0 0 0 0 0,1 0 0 0 0,-1 0 0 0 0,1 0 0 0 0,0 0 0 0 0,0 0 0 0 0,0 0 0 0 0,0 0 0 0 0,0 0 0 0 0,0-1 0 0 0,0 1-4 0 0,0 0 1 0 0,0 0 0 0 0,0-1 0 0 0,0 1 0 0 0,0 0 0 0 0,-1-1 1 0 0,1 1-1 0 0,-1 0 0 0 0,1 0 0 0 0,-1-1 0 0 0,0 1 0 0 0,0 0 0 0 0,0 1-1 0 0,-1 14 51 0 0,1 15-28 0 0,4-13 70 0 0,2-10-47 0 0,1 4 15 0 0,-6 2 73 0 0,-1 13 158 0 0,0-25-132 0 0,0-3-10 0 0,0 3-44 0 0,0 8-11 0 0,3-5-6 0 0,9 5-2 0 0,-10-8-6 0 0,1 0-14 0 0,12 8-43 0 0,-14-10-20 0 0,0 0 1 0 0,1-1-1 0 0,-1 0 0 0 0,1 1 0 0 0,0-1 1 0 0,-1 0-1 0 0,1 0 0 0 0,-1 0 0 0 0,1 0 1 0 0,0 0-5 0 0,7 0-1 0 0,-4 0-36 0 0,0 0-158 0 0,0-1 42 0 0,3-1-53 0 0,-6 2 172 0 0,-1-1-1 0 0,1 0 0 0 0,-1 1 0 0 0,1-1 0 0 0,-1 0 0 0 0,0 0 0 0 0,0 0 0 0 0,1-1 0 0 0,0 0 35 0 0,-1 1-44 0 0,2-2-178 0 0,-3 0 24 0 0,1-4-154 0 0,5 2-296 0 0,1 0 25 0 0,-5 2 281 0 0,-1-1 12 0 0,0 3 117 0 0,-1-1-44 0 0,1 0-50 0 0,0 0-58 0 0,0 0-22 0 0,0 1-49 0 0,0-1-42 0 0,0 0-39 0 0,1 0-145 0 0,0 0-37 0 0,4-4-1528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48.39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10880 0 0,'0'0'248'0'0,"0"0"34"0"0,0 0 20 0 0,0 0-38 0 0,0 0-96 0 0,0 0-38 0 0,0 0 138 0 0,0 0 255 0 0,0 0 21 0 0,0 0-227 0 0,0 0-142 0 0,0 0-50 0 0,0 0-3 0 0,0 0 16 0 0,0 0-18 0 0,0 0-46 0 0,1 0-105 0 0,1 0-37 0 0,9 0-117 0 0,-8 0-27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49.44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 0 10304 0 0,'0'0'233'0'0,"0"0"39"0"0,0 0 15 0 0,0 0-104 0 0,0 0-30 0 0,0 0 40 0 0,0 3 152 0 0,0 8 287 0 0,0-8 22 0 0,0-3-26 0 0,-3 3-118 0 0,-9 8-50 0 0,10-8-10 0 0,2-3-25 0 0,0 3-96 0 0,0 14 227 0 0,0 1-107 0 0,0-10-274 0 0,0 0-39 0 0,0-2-42 0 0,0 0-47 0 0,2-1 43 0 0,0-3-81 0 0,-1 0 0 0 0,0-1 0 0 0,1 1 0 0 0,-1 0 0 0 0,0 0 0 0 0,0 0 0 0 0,-1 0 0 0 0,1 0 0 0 0,0 0 0 0 0,0 0-1 0 0,-1 0 1 0 0,0 0 0 0 0,1 1-9 0 0,1 30 89 0 0,-2-31-89 0 0,2 6 43 0 0,1-4-37 0 0,6 18 9 0 0,-6-2 28 0 0,-3-18-42 0 0,0 0 0 0 0,0 0-1 0 0,0-1 1 0 0,1 1 0 0 0,-1 0 0 0 0,1 0 0 0 0,0 0 0 0 0,-1 0 0 0 0,1-1 0 0 0,0 1 0 0 0,0 0-1 0 0,0-1 1 0 0,0 1-1 0 0,0 0 0 0 0,0-1 0 0 0,0 1 0 0 0,0 0 0 0 0,0 0 0 0 0,0-1 0 0 0,-1 1 0 0 0,1 0 0 0 0,-1 0 0 0 0,1 0 0 0 0,-1 0 0 0 0,0 0 0 0 0,1 0-1 0 0,-1 0 1 0 0,0 0 0 0 0,0-1 1 0 0,0 1-1 0 0,0 0 0 0 0,1-1 0 0 0,-1 1 0 0 0,1 0 0 0 0,-1-1 0 0 0,1 1 0 0 0,-1 0 0 0 0,1-1 0 0 0,0 1 0 0 0,0-1 0 0 0,0 1 0 0 0,6 12 15 0 0,-6 4 25 0 0,-1-16-34 0 0,0 1 0 0 0,0 0-1 0 0,0-1 1 0 0,0 1-1 0 0,0-1 1 0 0,1 1 0 0 0,-1 0-1 0 0,1-1 1 0 0,0 1-1 0 0,1 1-5 0 0,3 5 32 0 0,-4-8-24 0 0,0 1 1 0 0,0-1-1 0 0,0 1 1 0 0,0-1 0 0 0,-1 1-1 0 0,1 0 1 0 0,0-1-1 0 0,-1 1 1 0 0,1 0 0 0 0,-1 0-1 0 0,0 0 1 0 0,1-1-1 0 0,-1 1 1 0 0,0 0-1 0 0,0 1-8 0 0,0 23 80 0 0,0-26-74 0 0,0 1-1 0 0,0 0 0 0 0,0 0 1 0 0,0-1-1 0 0,0 1 0 0 0,0 0 1 0 0,0 0-1 0 0,0-1 0 0 0,1 1 1 0 0,-1 0-1 0 0,0-1 0 0 0,0 1 1 0 0,1 0-1 0 0,-1-1 0 0 0,1 1-5 0 0,8 25 88 0 0,-6-9-2 0 0,-1 0 36 0 0,1-12-10 0 0,-2-3-96 0 0,0-1 0 0 0,0 1 1 0 0,1-1-1 0 0,-1 1 0 0 0,0 0 0 0 0,0-1 0 0 0,-1 1 0 0 0,1 0 0 0 0,0 0 0 0 0,0 1-16 0 0,2 23 247 0 0,-3-23-95 0 0,0-1-6 0 0,0 4-82 0 0,0 11 149 0 0,0-11-164 0 0,0-3 49 0 0,0-3-24 0 0,0 0 8 0 0,0 0-8 0 0,0 0-28 0 0,0 0-117 0 0,0 0-66 0 0,0 0 41 0 0,0 0 22 0 0,0 0-35 0 0,0 0-16 0 0,0 0-36 0 0,0 0-41 0 0,0 0-46 0 0,0 0-50 0 0,0 0-48 0 0,0 0-42 0 0,0 0-40 0 0,0 0-278 0 0,0 0-65 0 0,0 0-51 0 0,0 0-37 0 0,0 0-325 0 0,0 0-32 0 0,0 0-2548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48.68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52 9216 0 0,'0'0'208'0'0,"0"0"33"0"0,0 0 14 0 0,3 0-42 0 0,1 0-189 0 0,2 0 45 0 0,2 0 55 0 0,-2-1 68 0 0,-1-1 79 0 0,0-5 176 0 0,-5 7-417 0 0,0-1-1 0 0,0 1 1 0 0,1-1 0 0 0,-1 1 0 0 0,0-1 0 0 0,0 1 0 0 0,1-1 0 0 0,-1 1 0 0 0,1 0 0 0 0,-1-1 0 0 0,0 1 0 0 0,1 0 0 0 0,-1-1-1 0 0,1 1 1 0 0,-1 0 0 0 0,1 0 0 0 0,-1-1 0 0 0,1 1 0 0 0,-1 0 0 0 0,1 0 0 0 0,-1 0 0 0 0,1 0 0 0 0,-1 0 0 0 0,1-1 0 0 0,-1 1-1 0 0,1 0 1 0 0,-1 0 0 0 0,1 0 0 0 0,0 1 0 0 0,-1-1 0 0 0,1 0 0 0 0,0 0-30 0 0,6 0 308 0 0,7 0 211 0 0,-4-3-65 0 0,-5-4-100 0 0,-5 7-331 0 0,0-1-1 0 0,0 1 1 0 0,1-1-1 0 0,-1 1 0 0 0,0-1 1 0 0,1 1-1 0 0,-1-1 0 0 0,0 1 1 0 0,1 0-1 0 0,-1-1 0 0 0,1 1 1 0 0,-1 0-1 0 0,0-1 0 0 0,1 1 1 0 0,-1 0-1 0 0,1 0 0 0 0,-1-1 1 0 0,1 1-1 0 0,-1 0 0 0 0,1 0 1 0 0,-1 0-1 0 0,1 0 0 0 0,-1-1 1 0 0,1 1-1 0 0,0 0 0 0 0,-1 0 1 0 0,1 0-1 0 0,-1 0 1 0 0,1 0-1 0 0,-1 1 0 0 0,1-1 1 0 0,0 0-23 0 0,6 0 184 0 0,0 0-36 0 0,4-1 60 0 0,-2 0-95 0 0,13-6 48 0 0,-10 2-42 0 0,-10 4-98 0 0,0 0 1 0 0,0 1-1 0 0,0-1 1 0 0,0 1-1 0 0,0-1 1 0 0,1 1-1 0 0,-1 0 1 0 0,0 0-1 0 0,0 0 1 0 0,0 0-1 0 0,1 1-21 0 0,8-1 60 0 0,-7 0-245 0 0,1 0 75 0 0,-1 0 64 0 0,1 0 53 0 0,6 0 122 0 0,16 0 362 0 0,-19 0-404 0 0,1 0-82 0 0,-4 0-52 0 0,0 0-45 0 0,0 0-52 0 0,0 0-57 0 0,0 0-85 0 0,0 0-80 0 0,0 0-89 0 0,0 0-95 0 0,0 0-104 0 0,-1 0-110 0 0,1 0-119 0 0,-1 0-125 0 0,-2 0-793 0 0,-2 0-1019 0 0</inkml:trace>
  <inkml:trace contextRef="#ctx0" brushRef="#br0" timeOffset="271.19">222 222 7520 0 0,'0'0'217'0'0,"-3"3"-6"0"0,-1 2-177 0 0,-6 2-24 0 0,0-5 16 0 0,6-1 70 0 0,2-1 104 0 0,1 0 228 0 0,1 0 384 0 0,0 0 27 0 0,0 0-20 0 0,0 0-117 0 0,0 0-50 0 0,0 0-10 0 0,0 0-28 0 0,0 0-106 0 0,0 0-48 0 0,0 0-10 0 0,0 0-34 0 0,11 0-76 0 0,-1 0-69 0 0,1 0-63 0 0,0 0-56 0 0,-1 0-49 0 0,1 0-42 0 0,10 0-37 0 0,-19-1-22 0 0,0 1-1 0 0,0 0 0 0 0,0 0 1 0 0,0-1-1 0 0,0 1 0 0 0,0-1 1 0 0,0 1-1 0 0,-1-1 0 0 0,1 0 1 0 0,0 0-1 0 0,0 0 0 0 0,-1 0 1 0 0,1 0-2 0 0,0 0 0 0 0,-1 0 0 0 0,1 0 0 0 0,0 0-1 0 0,-1 0 1 0 0,1 0 0 0 0,0 1 0 0 0,0-1 0 0 0,0 1 0 0 0,0-1 0 0 0,0 1 0 0 0,-1 0 0 0 0,1 0-1 0 0,0-1 1 0 0,11 2-11 0 0,3 0-86 0 0,-14-1 74 0 0,1 0-1 0 0,-1 0 1 0 0,0-1-1 0 0,0 1 1 0 0,1 0-1 0 0,-1-1 1 0 0,0 0-1 0 0,0 1 0 0 0,1-1 25 0 0,5-4-77 0 0,6-2-59 0 0,0 2-44 0 0,-3 1 2 0 0,2 1-22 0 0,-4 0-8 0 0,-2-1-40 0 0,2 1-88 0 0,8-9-336 0 0,-16 12 603 0 0,1-1 1 0 0,-1 1-1 0 0,1-1 0 0 0,-1 1 0 0 0,1 0 0 0 0,-1-1 0 0 0,1 1 0 0 0,0 0 0 0 0,-1 0 1 0 0,1 0 67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0.5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17 155 7688 0 0,'0'0'166'0'0,"0"0"29"0"0,0 0 14 0 0,0 0-64 0 0,0 2-11 0 0,0 3 49 0 0,0 2 155 0 0,0-4 285 0 0,0-1 17 0 0,0 2-422 0 0,0 8 491 0 0,0-7-439 0 0,0-2-156 0 0,-1-1-35 0 0,0 0-45 0 0,0-1-51 0 0,-4 2 210 0 0,-3 3 60 0 0,8-6-246 0 0,0 0 0 0 0,0 0 0 0 0,0 1 0 0 0,0-1 0 0 0,-1 0 0 0 0,1 0 0 0 0,0 0 0 0 0,0 1 0 0 0,0-1 0 0 0,0 0 0 0 0,0 1 0 0 0,0-1 0 0 0,0 0 0 0 0,0 0 0 0 0,0 1 0 0 0,0-1-1 0 0,0 0 1 0 0,0 0 0 0 0,0 1 0 0 0,0-1 0 0 0,1 0 0 0 0,-1 0 0 0 0,0 1 0 0 0,0-1 0 0 0,0 0 0 0 0,0 0 0 0 0,0 0 0 0 0,1 1 0 0 0,-1-1 0 0 0,0 0 0 0 0,0 0 0 0 0,0 0 0 0 0,0 1 0 0 0,1-1 0 0 0,-1 0-7 0 0,7 5 208 0 0,-6-5-195 0 0,-1 0 0 0 0,1 0 0 0 0,-1 1 0 0 0,1-1 0 0 0,-1 0 0 0 0,0 1 0 0 0,1-1 0 0 0,-1 0 0 0 0,1 1 0 0 0,-1-1-1 0 0,0 1 1 0 0,1-1 0 0 0,-1 1 0 0 0,0-1 0 0 0,0 0 0 0 0,1 1 0 0 0,-1-1 0 0 0,0 1 0 0 0,0-1 0 0 0,0 1 0 0 0,1-1-1 0 0,-1 1 1 0 0,0 0 0 0 0,0-1 0 0 0,0 1 0 0 0,0-1 0 0 0,0 1 0 0 0,0-1 0 0 0,0 1 0 0 0,0-1 0 0 0,0 1 0 0 0,-1 0-13 0 0,1 4 46 0 0,0 0 38 0 0,0 3 118 0 0,0 13 347 0 0,0-15-423 0 0,0 0-45 0 0,3 9 116 0 0,3-4-47 0 0,-5-10-129 0 0,0 1 0 0 0,0-1 0 0 0,0 1 1 0 0,0 0-1 0 0,-1 0 0 0 0,1 0 0 0 0,0-1 0 0 0,-1 1 1 0 0,1 0-1 0 0,-1 0 0 0 0,0 0 0 0 0,0 0 0 0 0,0 0-21 0 0,0 5 74 0 0,1 11 214 0 0,0-13-226 0 0,0-1-50 0 0,-1-4-11 0 0,5 10 80 0 0,0 0 0 0 0,1 0 0 0 0,0-1 1 0 0,1 1-82 0 0,-5-5 102 0 0,-2-3-338 0 0,0 0 100 0 0,0 1 90 0 0,0 0 81 0 0,0 2 99 0 0,0 0 84 0 0,0 1 130 0 0,0 3 290 0 0,0-1 309 0 0,0-6-397 0 0,0-3-280 0 0,0-2-82 0 0,0-2-100 0 0,0-2-119 0 0,0 0 44 0 0,0-6 20 0 0,0 2 14 0 0,0-7 34 0 0,0-13 13 0 0,0-43 30 0 0,1 70-118 0 0,-1 0 1 0 0,1-1-1 0 0,-1 1 0 0 0,1 0 1 0 0,1 0-1 0 0,-1-1 1 0 0,0 1-1 0 0,1 0 0 0 0,0 1 1 0 0,2-4-7 0 0,-3 5 0 0 0,-1 0 1 0 0,1 1 0 0 0,0-1-1 0 0,-1 0 1 0 0,1 0 0 0 0,-1 0-1 0 0,0 0 1 0 0,0 0 0 0 0,1 0-1 0 0,-1 0 1 0 0,0 0 0 0 0,-1 1-1 0 0,1-1 1 0 0,0 0 0 0 0,0 0-1 0 0,-1 0 1 0 0,0 0-1 0 0,1 0 3 0 0,-1 0 0 0 0,1 0 0 0 0,0 0 0 0 0,0 0 1 0 0,-1 0-1 0 0,1 0 0 0 0,0 1 0 0 0,0-1 0 0 0,1 0 0 0 0,-1 0 0 0 0,0 0 0 0 0,1 0 0 0 0,-1 0 0 0 0,1 0 1 0 0,0 0-1 0 0,-1 1 0 0 0,1-1-3 0 0,5-7 9 0 0,-5 8-9 0 0,0-1 0 0 0,0 0 0 0 0,0 1 0 0 0,-1-1 0 0 0,1 1 1 0 0,0-1-1 0 0,-1 0 0 0 0,1 1 0 0 0,-1-1 0 0 0,1 0 0 0 0,-1 0 0 0 0,0 0 0 0 0,0 1 0 0 0,1-1 0 0 0,-1 0 0 0 0,0 0 0 0 0,0 0 0 0 0,0 0 0 0 0,1 1 0 0 0,-1-1 0 0 0,1 0 0 0 0,-1 0 0 0 0,1 1 0 0 0,0-1 0 0 0,-1 0 0 0 0,1 1 0 0 0,0-1 0 0 0,0 1 0 0 0,0-1 0 0 0,5-7 0 0 0,16-42 0 0 0,-21 50 0 0 0,0 0 0 0 0,0 0 0 0 0,-1 0 0 0 0,1 0 0 0 0,0 1 0 0 0,0-1 0 0 0,0 0 0 0 0,0 0 0 0 0,0 0 0 0 0,0 1 0 0 0,0-1 0 0 0,0 0 0 0 0,0 1 0 0 0,0-1 0 0 0,0 1 0 0 0,1 0 0 0 0,10-8 0 0 0,-6-3 0 0 0,8 5 0 0 0,37-22 0 0 0,-47 26 0 0 0,2 1 0 0 0,18 1 0 0 0,-7 0 0 0 0,-15 0 0 0 0,-1 0 0 0 0,1 0 0 0 0,-1 0 0 0 0,1 0 0 0 0,-1 1 0 0 0,1-1 0 0 0,0 0 0 0 0,-1 1 0 0 0,0-1 0 0 0,1 1 0 0 0,15 10 0 0 0,-12-8 0 0 0,-4-3 0 0 0,0 0 0 0 0,0 1 0 0 0,-1-1 0 0 0,1 0 0 0 0,0 1 0 0 0,-1-1 0 0 0,1 1 0 0 0,-1-1 0 0 0,1 0 0 0 0,0 1 0 0 0,-1 0 0 0 0,1-1 0 0 0,-1 1 0 0 0,1-1 0 0 0,-1 1 0 0 0,0-1 0 0 0,1 1 0 0 0,-1 0 0 0 0,1-1 0 0 0,-1 1 0 0 0,0 0 0 0 0,0 0 0 0 0,3 4 0 0 0,25 29 0 0 0,-22-22 0 0 0,-5-10 0 0 0,0 1 0 0 0,0-1 0 0 0,0 0 0 0 0,1 1 0 0 0,-1-1 0 0 0,1 0 0 0 0,-1 0 0 0 0,1 0 0 0 0,0 0 0 0 0,0 0 0 0 0,0-1 0 0 0,-1 1 0 0 0,1 0 0 0 0,-1 0 0 0 0,0-1 0 0 0,0 1 0 0 0,1 0 0 0 0,-1 0 0 0 0,0 0 0 0 0,0 0 0 0 0,4 27 0 0 0,10 0 0 0 0,-13-27 0 0 0,0 1 0 0 0,0 0 0 0 0,0 1 0 0 0,-1-1 0 0 0,1 0 0 0 0,-1 0 0 0 0,0 1 0 0 0,0-1 0 0 0,0 1 0 0 0,0-1 0 0 0,-1 4 0 0 0,1-5 0 0 0,-1 0 0 0 0,0 0 0 0 0,0-1 0 0 0,1 1 0 0 0,-1 0 0 0 0,1 0 0 0 0,-1 0 0 0 0,1 0 0 0 0,0 0 0 0 0,0-1 0 0 0,0 1 0 0 0,0 0 0 0 0,0-1 0 0 0,0 1 0 0 0,0 0 0 0 0,0-1 0 0 0,0 1 0 0 0,0 0 0 0 0,0 0 0 0 0,-1-1 0 0 0,1 1 0 0 0,-1 0 0 0 0,1 0 0 0 0,-1 0 0 0 0,0 0 0 0 0,0 0 0 0 0,1 0 0 0 0,-2 6 0 0 0,1-6 0 0 0,0 0 0 0 0,0 1 0 0 0,0-1 0 0 0,0 0 0 0 0,0 1 0 0 0,1-1 0 0 0,-1 0 0 0 0,1 0 0 0 0,-1 1 0 0 0,1 0 0 0 0,5 6 1 0 0,-5-8 5 0 0,0 1-1 0 0,0-1 1 0 0,0 1 0 0 0,-1-1-1 0 0,1 1 1 0 0,0 0 0 0 0,-1-1-1 0 0,1 1 1 0 0,-1 0 0 0 0,1 0-1 0 0,-1-1 1 0 0,0 1 0 0 0,1 0-1 0 0,-1 0-5 0 0,0 5 10 0 0,0 1 37 0 0,0 18 201 0 0,0-19-183 0 0,0-4 69 0 0,0-3 6 0 0,0 0 16 0 0,0 0 4 0 0,0 0 0 0 0,0 0-9 0 0,0 0-39 0 0,0 3-15 0 0,0 8-1 0 0,0-8-5 0 0,0-3-73 0 0,0 0-84 0 0,0 0-27 0 0,0 0-35 0 0,0 0-202 0 0,0 0-456 0 0,0 0 595 0 0,0 0 29 0 0,0 0-10 0 0,0 0-47 0 0,0 0-7 0 0,0 0-47 0 0,0 0-54 0 0,0 0-61 0 0,0 0-63 0 0,0 0-62 0 0,0 0-52 0 0,0 0-48 0 0,0 0-175 0 0,0 0-46 0 0,0 0-211 0 0,0 0-573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3.70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10944 0 0,'0'0'248'0'0,"0"0"34"0"0,0 0 20 0 0,0 0-38 0 0,0 0-154 0 0,0 0-38 0 0,0 0 82 0 0,0 0 166 0 0,0 0 298 0 0,0 0 29 0 0,0 3-32 0 0,0 8-247 0 0,0 7 78 0 0,3-13-92 0 0,-2-4-309 0 0,2 2 43 0 0,3 5 62 0 0,-4 0 0 0 0,0-2 29 0 0,-2 2 87 0 0,2 4-64 0 0,4-2-48 0 0,-5-9-128 0 0,0 1 0 0 0,0 0-1 0 0,0 0 1 0 0,0 0 0 0 0,0 0-1 0 0,0 0 1 0 0,-1 0 0 0 0,1 0-1 0 0,-1 0 1 0 0,1 0-1 0 0,-1 0 1 0 0,0 2-26 0 0,0-3 17 0 0,0 1 0 0 0,0 0 1 0 0,1 0-1 0 0,-1 0 0 0 0,0-1 0 0 0,1 1 0 0 0,0 0 0 0 0,-1-1 1 0 0,1 1-1 0 0,0 0 0 0 0,0-1 0 0 0,0 1 0 0 0,0-1 0 0 0,0 1-17 0 0,4 7 73 0 0,1 2 28 0 0,0 1-28 0 0,-1-1-41 0 0,-4-10-30 0 0,-1 1 1 0 0,1-1-1 0 0,-1 1 1 0 0,1-1-1 0 0,-1 1 1 0 0,0-1-1 0 0,0 1 1 0 0,0 0-1 0 0,0-1 1 0 0,0 1-3 0 0,0-1 4 0 0,0 1 1 0 0,0 0-1 0 0,0-1 1 0 0,0 1-1 0 0,1-1 1 0 0,-1 1 0 0 0,0-1-1 0 0,1 1 1 0 0,-1-1-1 0 0,1 1-4 0 0,27 49 76 0 0,-27-49-72 0 0,0 0-1 0 0,-1 0 1 0 0,1 0-1 0 0,-1 0 1 0 0,0 0-1 0 0,1 0 1 0 0,-1 0-1 0 0,0 0 1 0 0,0 0-1 0 0,0 0 1 0 0,-1 2-4 0 0,1-2 9 0 0,0 0 0 0 0,0 0-1 0 0,0 0 1 0 0,0 0 0 0 0,0 0 0 0 0,0 0 0 0 0,0 0 0 0 0,1 0 0 0 0,-1 0 0 0 0,1 0-1 0 0,0 1-8 0 0,13 15 65 0 0,-12-17-59 0 0,-1 0 1 0 0,0 1-1 0 0,1-1 0 0 0,-1 0 0 0 0,0 1 0 0 0,0 0 0 0 0,0-1 0 0 0,0 1 1 0 0,0-1-1 0 0,0 1 0 0 0,0 0 0 0 0,0 0 0 0 0,-1 0 0 0 0,1-1 0 0 0,-1 1 0 0 0,1 0 1 0 0,-1 0-1 0 0,0 0 0 0 0,0 0-6 0 0,0 13 26 0 0,3-10 38 0 0,8 9-32 0 0,-5 1 32 0 0,6-10-48 0 0,-12-4-15 0 0,0 0 0 0 0,1-1 0 0 0,-1 1-1 0 0,0 0 1 0 0,1-1 0 0 0,-1 1-1 0 0,0 0 1 0 0,0-1 0 0 0,0 1 0 0 0,0 0-1 0 0,0 0 1 0 0,0-1 0 0 0,0 1-1 0 0,0 0 1 0 0,0 0-1 0 0,0-1 0 0 0,3 5 43 0 0,9 7-22 0 0,-7-9 22 0 0,26-3-33 0 0,-26 0-15 0 0,14-1-53 0 0,-9-3-33 0 0,0-2-35 0 0,0-3-58 0 0,-3 1 66 0 0,-2 1-42 0 0,-3 2-13 0 0,0 1-56 0 0,0 2-34 0 0,6-4-642 0 0,-2 4 620 0 0,11-13-805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3.96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18 12296 0 0,'0'0'273'0'0,"0"0"40"0"0,0 0 23 0 0,0 0-137 0 0,0 0-95 0 0,0 0 21 0 0,3 0-18 0 0,8 0 12 0 0,-8 0 1 0 0,-3 0-59 0 0,0 0-53 0 0,0 0-43 0 0,0-3-73 0 0,0-8-125 0 0,0 8-20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2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48 7568 0 0,'0'0'166'0'0,"0"0"29"0"0,0-2 14 0 0,-3-11-25 0 0,-7-1-80 0 0,7 12 156 0 0,0 1-90 0 0,0 0-55 0 0,-1 1-42 0 0,0 0-11 0 0,2-1 33 0 0,-11-9 352 0 0,10 7-5 0 0,1 3-22 0 0,-24 0 320 0 0,7 0-292 0 0,3 0-137 0 0,1 0-82 0 0,-1 2-22 0 0,-3 5-44 0 0,9-3-62 0 0,0 0 48 0 0,-2 2 29 0 0,-4 1 74 0 0,4-5-28 0 0,-4 1-2 0 0,3 5-79 0 0,10-4-113 0 0,0 0-1 0 0,0 1 0 0 0,0-1 1 0 0,1 0-1 0 0,-1 2-29 0 0,0-2 23 0 0,1 0 0 0 0,-1 0 0 0 0,1 0-1 0 0,-1 0 1 0 0,-1 1-23 0 0,1-2-1 0 0,0 0-1 0 0,0 0 1 0 0,1 1 0 0 0,-1-1-1 0 0,-1 3 2 0 0,2-1-16 0 0,0 0-1 0 0,0 0 1 0 0,1 0-1 0 0,-1 0 1 0 0,1 2 16 0 0,-5 15-49 0 0,0-7 8 0 0,5-11 38 0 0,-1-1 0 0 0,1 0 0 0 0,0 1 0 0 0,0-1 0 0 0,1 0 0 0 0,-1 1 0 0 0,1-1 1 0 0,-1 2 2 0 0,1 121 0 0 0,0-124 0 0 0,1 0 0 0 0,-1 0-1 0 0,0 0 1 0 0,0 0 0 0 0,1-1 0 0 0,-1 1 0 0 0,1 0 0 0 0,-1 0 0 0 0,1-1 0 0 0,0 1 0 0 0,-1 0 0 0 0,1-1 0 0 0,0 1 0 0 0,0-1 0 0 0,0 1 0 0 0,1-1 0 0 0,-1 0 0 0 0,0 1 0 0 0,0-1 0 0 0,2 1 0 0 0,9 13 15 0 0,-7-4 30 0 0,-4-9-35 0 0,0 0 0 0 0,0 1 1 0 0,0-1-1 0 0,1 0 0 0 0,-1 0 1 0 0,1 0-1 0 0,-1 0 0 0 0,1 0 1 0 0,0 0-11 0 0,5 6 30 0 0,-4-5-24 0 0,0 0-1 0 0,1 1 1 0 0,-1-1-1 0 0,1-1 1 0 0,-1 1 0 0 0,1 0-6 0 0,28 13-67 0 0,-29-15 66 0 0,0-1 0 0 0,-1 1 0 0 0,1 0 0 0 0,0-1 0 0 0,0 1 1 0 0,0-1-1 0 0,0 0 0 0 0,0 0 0 0 0,0 0 0 0 0,0-1 0 0 0,1 1 1 0 0,5-1 7 0 0,-3 1 21 0 0,1 0-1 0 0,-1-1 0 0 0,0 0 1 0 0,1 0-1 0 0,-1-1 1 0 0,0 1-1 0 0,5-3-27 0 0,-3 1 30 0 0,-3 1 44 0 0,1 0 0 0 0,-1-1 1 0 0,0 0-1 0 0,0 0 0 0 0,0 0 1 0 0,0-1-1 0 0,-1 1 0 0 0,0-1 1 0 0,1 0-1 0 0,1-2-74 0 0,5-6 208 0 0,4-5 133 0 0,-4 1-21 0 0,-7 1-57 0 0,0 2-74 0 0,2 0 50 0 0,-5 12-207 0 0,0-1 0 0 0,-1 1 0 0 0,1-1-1 0 0,0 1 1 0 0,0-1 0 0 0,-1 1 0 0 0,1-1 0 0 0,-1 0 0 0 0,0 1-1 0 0,1-1 1 0 0,-1 0 0 0 0,0 1 0 0 0,0-1 0 0 0,0 0-32 0 0,0-14 167 0 0,0-29 359 0 0,0 32-417 0 0,-1-1-4 0 0,-2 1-35 0 0,0 6-40 0 0,0-1-1 0 0,0 1 1 0 0,-1 0 0 0 0,0 0-1 0 0,-5-6-29 0 0,7 10 13 0 0,-14-15 60 0 0,1 0-58 0 0,7 7-37 0 0,-15-19 74 0 0,12 17-60 0 0,0 1-56 0 0,1 1-80 0 0,2 3 79 0 0,6 4 10 0 0,0 1-33 0 0,1 0-18 0 0,-1 1-37 0 0,1-1-40 0 0,-1 0-49 0 0,1 1-67 0 0,0-1-66 0 0,-1 0-71 0 0,1 1-79 0 0,-1-1-85 0 0,1 1-91 0 0,-1 0-99 0 0,1 1-105 0 0,-1-1-1221 0 0,1 1-1198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4.4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17 7584 0 0,'0'0'222'0'0,"0"0"-61"0"0,0 0-12 0 0,1 0 51 0 0,1 0 168 0 0,5-1-34 0 0,-1-1-36 0 0,3-3 96 0 0,-2-1-40 0 0,-2 3 318 0 0,-3 3-589 0 0,0 0 38 0 0,4 0 206 0 0,1 0 73 0 0,13 0 609 0 0,-14 0-737 0 0,0 0-44 0 0,-1 0-55 0 0,0 0-75 0 0,-1 0-92 0 0,-1 0-107 0 0,-2 0 113 0 0,-1 0 0 0 0,1 0 0 0 0,0 0 0 0 0,0 0 1 0 0,0 0-1 0 0,0 0 0 0 0,0 0 0 0 0,0 1 0 0 0,0-1 0 0 0,0 0 1 0 0,0 0-1 0 0,-1 1 0 0 0,1-1 0 0 0,1 1-12 0 0,1 7 57 0 0,-3-8-56 0 0,0 0-1 0 0,0 0 1 0 0,0 1 0 0 0,0-1-1 0 0,0 0 1 0 0,0 0 0 0 0,0 0 0 0 0,1 1-1 0 0,-1-1 1 0 0,0 0 0 0 0,0 0-1 0 0,0 0 1 0 0,0 0 0 0 0,0 1-1 0 0,0-1 1 0 0,0 0 0 0 0,0 0 0 0 0,1 0-1 0 0,-1 0 1 0 0,0 1 0 0 0,0-1-1 0 0,0 0 1 0 0,0 0 0 0 0,0 0-1 0 0,1 0 1 0 0,-1 0 0 0 0,0 0-1 0 0,0 0 1 0 0,0 0 0 0 0,1 1 0 0 0,-1-1-1 0 0,0 0 1 0 0,0 0 0 0 0,0 0-1 0 0,1 0 1 0 0,-1 0-1 0 0,29 1 4 0 0,-20-1-46 0 0,-2 0 34 0 0,3 0 105 0 0,-9 0-151 0 0,0 0-24 0 0,1 0-45 0 0,1 0-53 0 0,1 0-59 0 0,10 0-106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4.7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0 5848 0 0,'0'0'168'0'0,"0"0"-41"0"0,0 0-10 0 0,0 0 38 0 0,0 0 126 0 0,0 0 233 0 0,0 0 20 0 0,0 0-8 0 0,0 0-36 0 0,0 0-12 0 0,-3 3-4 0 0,-8 8-25 0 0,8-8-94 0 0,3-3-41 0 0,0 0-8 0 0,0 0-10 0 0,3 3-32 0 0,8 8-10 0 0,-8-8-4 0 0,-3 0 0 0 0,0 8 13 0 0,0-11-258 0 0,0 1-1 0 0,0-1 1 0 0,0 0 0 0 0,0 0 0 0 0,0 0-1 0 0,0 0 1 0 0,0 0 0 0 0,0 0 0 0 0,0 0-1 0 0,0 0 1 0 0,0 0 0 0 0,0 1 0 0 0,0-1-1 0 0,0 0 1 0 0,0 0 0 0 0,0 0 0 0 0,0 0-1 0 0,0 0 1 0 0,0 0 0 0 0,0 0 0 0 0,0 0-1 0 0,0 0 1 0 0,0 0 0 0 0,0 1 0 0 0,0-1-1 0 0,1 0 1 0 0,-1 0 0 0 0,0 0 0 0 0,0 0-1 0 0,0 0 1 0 0,0 0 0 0 0,0 0 0 0 0,0 0-1 0 0,0 0 1 0 0,0 0 0 0 0,0 0 0 0 0,0 0-1 0 0,0 0 1 0 0,0 0 0 0 0,1 0 0 0 0,-1 0-1 0 0,0 0 1 0 0,0 0 0 0 0,0 0 0 0 0,0 0-1 0 0,0 0 1 0 0,0 0 0 0 0,0 0 0 0 0,0 0-1 0 0,0 0 1 0 0,1 0 0 0 0,-1 0 0 0 0,0 0-1 0 0,0 0 1 0 0,0 0 0 0 0,0 0 0 0 0,0 0-5 0 0,29 0 546 0 0,-29 0-541 0 0,0 0 0 0 0,0 0 0 0 0,0 0 0 0 0,0 0 0 0 0,0 0 0 0 0,0 0 0 0 0,0 0 0 0 0,0 0 1 0 0,0 0-1 0 0,1 0 0 0 0,-1 0 0 0 0,0 0 0 0 0,0 0 0 0 0,0 0 0 0 0,0 0 0 0 0,0 0 0 0 0,0 0 0 0 0,0 0 0 0 0,0 0 0 0 0,0 0 0 0 0,1 0 0 0 0,-1 0 0 0 0,0 0 0 0 0,0 0 0 0 0,0 0 0 0 0,0 0 0 0 0,0 0 0 0 0,0 1 0 0 0,0-1 0 0 0,0 0 0 0 0,0 0 0 0 0,0 0 0 0 0,0 0 0 0 0,0 0 0 0 0,0 0 0 0 0,0 0 0 0 0,1 0 0 0 0,-1 0 0 0 0,0 0 0 0 0,0 0 0 0 0,0 1 0 0 0,0-1 1 0 0,0 0-1 0 0,0 0 0 0 0,0 0 0 0 0,0 0 0 0 0,0 0 0 0 0,0 0 0 0 0,0 0 0 0 0,0 0 0 0 0,0 0 0 0 0,0 1 0 0 0,0-1 0 0 0,0 0 0 0 0,0 0 0 0 0,0 0 0 0 0,-1 0-5 0 0,1 1 13 0 0,0-1 0 0 0,0 1 0 0 0,0-1 0 0 0,0 1 0 0 0,0-1 1 0 0,1 1-1 0 0,-1-1 0 0 0,0 1 0 0 0,0-1 0 0 0,0 1 0 0 0,0-1 0 0 0,0 1 0 0 0,1-1 0 0 0,-1 1 0 0 0,0-1 1 0 0,1 0-1 0 0,-1 1 0 0 0,0-1 0 0 0,0 1 0 0 0,1-1 0 0 0,-1 0 0 0 0,1 1 0 0 0,-1-1 0 0 0,0 0 1 0 0,1 1-1 0 0,-1-1 0 0 0,1 0 0 0 0,-1 0 0 0 0,1 1 0 0 0,-1-1-13 0 0,18 1 389 0 0,-12-1-295 0 0,-3 0 147 0 0,-1 0-17 0 0,10 0-36 0 0,0 0-41 0 0,30 0 200 0 0,-25 0-269 0 0,-6 0-34 0 0,3 0-17 0 0,-8 0-11 0 0,0-3 37 0 0,-2 0-76 0 0,-1-1-95 0 0,1 2-93 0 0,-3 1 56 0 0,1 0-38 0 0,0 0-42 0 0,-1 1-39 0 0,3-1-379 0 0,-2 0 85 0 0,0 1-53 0 0,1 0-740 0 0,-3 0 1361 0 0,2 0-1946 0 0,-1 0-1114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2.39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171 0 5248 0 0,'0'0'152'0'0,"0"0"-30"0"0,0 0 6 0 0,0 0 58 0 0,0 0 167 0 0,0 0 310 0 0,0 0 29 0 0,0 0-31 0 0,0 0-145 0 0,0 0-61 0 0,0 0-9 0 0,0 0-8 0 0,0 0-18 0 0,0 0-4 0 0,0 0 0 0 0,0 0 4 0 0,0 0 16 0 0,0 0 4 0 0,0 0 0 0 0,0 3-18 0 0,-3 10-92 0 0,-8 3 12 0 0,8-11-28 0 0,4 8-26 0 0,0 9-6 0 0,-1-19-241 0 0,0 0-1 0 0,0 0 1 0 0,0 1 0 0 0,-1-1-1 0 0,1 0 1 0 0,-1 0-1 0 0,0 0 1 0 0,0 0 0 0 0,0 0-41 0 0,-4 5 92 0 0,4-6-76 0 0,0-1 0 0 0,0 1-1 0 0,0-1 1 0 0,0 1-1 0 0,0 0 1 0 0,1-1 0 0 0,-1 1-1 0 0,1 0 1 0 0,-1 0-1 0 0,1-1 1 0 0,-1 1-1 0 0,1 0 1 0 0,0 0 0 0 0,0 0-1 0 0,0 1-15 0 0,0-3 0 0 0,0 4 24 0 0,0 0 0 0 0,0 0 0 0 0,-1 0 0 0 0,1 1 0 0 0,-2 2-24 0 0,-4 9 77 0 0,5-12-63 0 0,-1 0 1 0 0,1-1-1 0 0,0 1 1 0 0,0 0-1 0 0,0-1 1 0 0,1 1-1 0 0,-1 0 0 0 0,1 0 1 0 0,0 0-15 0 0,0 12 16 0 0,1-7-1 0 0,-1-1 0 0 0,0 1 0 0 0,-1-1 1 0 0,0 0-1 0 0,-1 2-15 0 0,-3 8 13 0 0,3-11-2 0 0,0 0 1 0 0,0 0-1 0 0,1 0 0 0 0,0 1 1 0 0,0-1-1 0 0,1 0-11 0 0,0 1 9 0 0,-1 0 0 0 0,0 0 0 0 0,-1 0-1 0 0,1 0 1 0 0,-2 2-9 0 0,0-2 9 0 0,1 1 0 0 0,1 0 0 0 0,-1-1-1 0 0,2 1 1 0 0,-1 4-9 0 0,1 103 66 0 0,-1-107-51 0 0,0 0 0 0 0,0 0 0 0 0,-1 0 0 0 0,-2 8-15 0 0,2-9 19 0 0,0 0 1 0 0,0 0-1 0 0,1 0 0 0 0,0 6-19 0 0,2 16 61 0 0,-1-24-48 0 0,1 1-1 0 0,-1 0 0 0 0,0-1 0 0 0,-1 1 0 0 0,0 0 0 0 0,0-1 0 0 0,-1 4-12 0 0,-4 6 19 0 0,4-12-13 0 0,1-1-1 0 0,0 1 1 0 0,0-1 0 0 0,0 1-1 0 0,0 0 1 0 0,1 0 0 0 0,-1 0-1 0 0,1-1 1 0 0,0 2-6 0 0,-1 1 3 0 0,1 0 0 0 0,-1 1 0 0 0,-1-1 0 0 0,1 0 0 0 0,-1 0 0 0 0,0 1-3 0 0,0-2 17 0 0,0 1-1 0 0,1-1 1 0 0,0 1 0 0 0,0-1-1 0 0,0 6-16 0 0,1 9 54 0 0,0 11-23 0 0,0-29-23 0 0,0 0 0 0 0,0 0 0 0 0,-1 0 0 0 0,1 0 0 0 0,0 0 0 0 0,-1 0 0 0 0,1 0 0 0 0,-1 0 0 0 0,0-1 0 0 0,1 1 0 0 0,-1 0 0 0 0,0 0 0 0 0,0-1 0 0 0,-1 2-8 0 0,1-2 6 0 0,0 1 0 0 0,0 0 0 0 0,0-1 0 0 0,0 1 0 0 0,1 0 1 0 0,-1 0-1 0 0,0 0 0 0 0,1 0 0 0 0,0-1 0 0 0,-1 1 0 0 0,1 0 1 0 0,0 0-1 0 0,0 0 0 0 0,0 1-6 0 0,0 13 9 0 0,0 33 99 0 0,1-43-96 0 0,-2-4-1 0 0,-13 24 19 0 0,11-21-30 0 0,2 1 0 0 0,2 18 0 0 0,-1-7 0 0 0,0-3-16 0 0,0-11-72 0 0,0-3-49 0 0,0 0-14 0 0,0 0 47 0 0,0 0-6 0 0,0 0-53 0 0,0 0-153 0 0,0-3-280 0 0,0-9-20 0 0,0 10-6 0 0</inkml:trace>
  <inkml:trace contextRef="#ctx0" brushRef="#br0" timeOffset="567.02">205 0 5008 0 0,'0'0'144'0'0,"0"0"-21"0"0,0 0 23 0 0,0 0 80 0 0,0 0 219 0 0,0 0 401 0 0,0 0 33 0 0,3 0-23 0 0,8 0-127 0 0,-8 0-51 0 0,-3 0-8 0 0,0 0-12 0 0,0 0-36 0 0,0 0-12 0 0,0 0-2 0 0,0 0-43 0 0,0 0-353 0 0,0 0-40 0 0,0 0 127 0 0,0 0-13 0 0,3 3-23 0 0,9 9-79 0 0,-10-10-31 0 0,1 1-7 0 0,0 0-103 0 0,15 15 123 0 0,-10-7-155 0 0,-3 1 24 0 0,-4-10-29 0 0,0 0-1 0 0,0 1 0 0 0,1-1 1 0 0,-1 0-1 0 0,0 1 0 0 0,1-1 1 0 0,1 1-6 0 0,2 5 53 0 0,1 6-43 0 0,-4-8 1 0 0,0-1 1 0 0,0 1 0 0 0,1 0 0 0 0,0-1 0 0 0,0 0 0 0 0,0 1-1 0 0,1-1 1 0 0,0 0-12 0 0,20 21 50 0 0,-21-22-50 0 0,1 0 1 0 0,-1 1-1 0 0,0 0 1 0 0,0-1-1 0 0,0 1 1 0 0,-1 1 0 0 0,1 0-1 0 0,2 9 24 0 0,0 0 0 0 0,1-1 1 0 0,1 0-1 0 0,1 0 1 0 0,0 0-1 0 0,7 8-24 0 0,10 21 61 0 0,10 29 111 0 0,-10-19-65 0 0,-16-37-74 0 0,-4-6-9 0 0,0-1 0 0 0,-1 1 0 0 0,0 0 1 0 0,0 3-26 0 0,1 6 37 0 0,-4-11-17 0 0,1 1 0 0 0,1-1-1 0 0,-1 0 1 0 0,1-1 0 0 0,1 2-19 0 0,5 8 34 0 0,-4-8-7 0 0,0 0 0 0 0,-1 1 0 0 0,0 0 0 0 0,0 3-27 0 0,2 21 72 0 0,6 1-1 0 0,-7-1-16 0 0,2-14-42 0 0,-2-2 16 0 0,0 0 30 0 0,1 8-16 0 0,17 59 111 0 0,-22-81-143 0 0,0-1 0 0 0,-1 1 0 0 0,1-1 0 0 0,0 1 0 0 0,-1 0 0 0 0,0-1 0 0 0,0 1 0 0 0,0 0-11 0 0,1 17 43 0 0,5-4-6 0 0,1 2 17 0 0,-5-1 12 0 0,-2-11-44 0 0,2 0-1 0 0,-1-1 0 0 0,1 1 0 0 0,0 0 0 0 0,0-1 0 0 0,1 0 0 0 0,0 1 1 0 0,0-1-1 0 0,3 4-21 0 0,1 4 36 0 0,-7-13-33 0 0,1 0-1 0 0,0 0 1 0 0,-1 0 0 0 0,1 1-1 0 0,-1-1 1 0 0,0 0 0 0 0,1 0-1 0 0,-1 1 1 0 0,0-1-1 0 0,0 0 1 0 0,0 1 0 0 0,0-1-1 0 0,0 0 1 0 0,0 0 0 0 0,0 2-3 0 0,-1 24 65 0 0,1-24-5 0 0,0-3-12 0 0,0 0-71 0 0,0 0-70 0 0,0 0-46 0 0,3 0-148 0 0,0 0 77 0 0,4-3-79 0 0,-6 1 145 0 0,0 0-74 0 0,0 0 1 0 0,-1-1-62 0 0,1 1-73 0 0,-1-1-82 0 0,0 1 43 0 0,0 0-54 0 0,0 1-50 0 0,0-1-42 0 0,0 0-155 0 0,0 0-41 0 0,0-1-189 0 0,0 0-505 0 0</inkml:trace>
  <inkml:trace contextRef="#ctx0" brushRef="#br0" timeOffset="837.78">154 785 8496 0 0,'0'0'190'0'0,"0"0"28"0"0,0 0 10 0 0,3 0-26 0 0,11-3-160 0 0,-4-5-24 0 0,-3 2 49 0 0,-7 6-67 0 0,8-7 146 0 0,-1 1 73 0 0,1 3 69 0 0,0 1 62 0 0,-2 0 227 0 0,5-8-106 0 0,2 3-85 0 0,1 1-80 0 0,-7 4-119 0 0,0 0 0 0 0,0 1 0 0 0,1-1 0 0 0,5 1-187 0 0,7 0 349 0 0,-5 1-146 0 0,-2-1-61 0 0,4-2-13 0 0,20-7 104 0 0,-27 8-140 0 0,-2 0-33 0 0,2 2-23 0 0,2 1-23 0 0,2-1-10 0 0,-5 0-21 0 0,12 0 68 0 0,-8 0-96 0 0,-4 0-87 0 0,-4 0 22 0 0,-1 0-35 0 0,1 0-63 0 0,1 0-54 0 0,-1 0-61 0 0,0 0-66 0 0,0 0-73 0 0,0 0-77 0 0,0 0-85 0 0,0 0-90 0 0,9 0-1007 0 0,6 0-983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6.68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1 9384 0 0,'0'0'208'0'0,"0"0"33"0"0,0 0 16 0 0,0 0-82 0 0,0 0-16 0 0,0 0 54 0 0,0 0 179 0 0,0 0 332 0 0,0 0 20 0 0,0 0-29 0 0,0 0-473 0 0,-3 2 80 0 0,-8 10 172 0 0,8-6-12 0 0,3 6-57 0 0,0 1-41 0 0,0-1-39 0 0,0 1-37 0 0,0-1-36 0 0,0 0-32 0 0,0 12 150 0 0,0-9-209 0 0,0 0-34 0 0,0 16 56 0 0,0 10-85 0 0,0 28-94 0 0,0-69-237 0 0,3 0-234 0 0,8 0-422 0 0,-8 0-41 0 0,-3 0-8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7.5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36 529 7800 0 0,'0'0'174'0'0,"0"0"29"0"0,0 0 13 0 0,0 3-31 0 0,0 9-47 0 0,0-5-36 0 0,0-1 135 0 0,0-3-104 0 0,0 0 488 0 0,0-3 19 0 0,0 0-9 0 0,0 0-66 0 0,0 0-28 0 0,0 0-7 0 0,0 0-2 0 0,0 0 0 0 0,0 0 0 0 0,0 0 0 0 0,0 0-30 0 0,0 0-123 0 0,0 0-58 0 0,0 0-11 0 0,0 0-7 0 0,0 0-16 0 0,0 0-10 0 0,0 0-1 0 0,0-3-8 0 0,0-8-32 0 0,-3 5-9 0 0,2 5-194 0 0,0 0-7 0 0,0 0 0 0 0,0-1 0 0 0,0 1 0 0 0,0 0 0 0 0,0-1 0 0 0,0 1 0 0 0,0 0 1 0 0,0-1-1 0 0,0-1-22 0 0,-1-5 134 0 0,1-2 97 0 0,2-3-78 0 0,0-20 122 0 0,-6 14-128 0 0,0 10-97 0 0,4 8-39 0 0,0-1-1 0 0,0 0 1 0 0,0 1-1 0 0,0-1 1 0 0,1 1 0 0 0,-1-1-1 0 0,0 0 1 0 0,1 0 0 0 0,-1 1-1 0 0,1-1 1 0 0,0 0 0 0 0,-1 0-1 0 0,1 0 1 0 0,0 1-1 0 0,0-2-10 0 0,-1-10 46 0 0,0-13 58 0 0,2 21-76 0 0,-1 1-1 0 0,0 0 1 0 0,1-1 0 0 0,0 1-1 0 0,1-4-27 0 0,3-3 36 0 0,-4 8-23 0 0,1 0-1 0 0,-1-1 1 0 0,0 1-1 0 0,0 0 1 0 0,0-1-1 0 0,0 1 1 0 0,0-1 0 0 0,-1 1-1 0 0,0-1 1 0 0,0-2-13 0 0,1-3 12 0 0,0 1 1 0 0,1-1 0 0 0,0 0 0 0 0,0 1-1 0 0,4-9-12 0 0,-6 15 5 0 0,18-38 59 0 0,-13 12-54 0 0,-3 22-10 0 0,1 0 0 0 0,-1 0 0 0 0,1 0 0 0 0,0 0 0 0 0,0 1 0 0 0,1 0 0 0 0,0 0 0 0 0,3-4 0 0 0,-3 5 0 0 0,-1-1 0 0 0,0 1 0 0 0,0 0 0 0 0,0-1 0 0 0,1-2 0 0 0,12-17 15 0 0,0 11 24 0 0,35-10-29 0 0,-43 18-10 0 0,-6 4 0 0 0,-1 0 0 0 0,1 0 0 0 0,-1 0 0 0 0,1 0 0 0 0,0 1 0 0 0,-1-1 0 0 0,1 0 0 0 0,0 1 0 0 0,0-1 0 0 0,-1 1 0 0 0,1 0 0 0 0,0 0 0 0 0,0-1 0 0 0,0 1 0 0 0,100 0 0 0 0,-100 0 0 0 0,0 1 0 0 0,0-1 0 0 0,0 0 0 0 0,0 0 0 0 0,0 1 0 0 0,-1 0 0 0 0,1-1 0 0 0,0 1 0 0 0,0 0 0 0 0,0 0 0 0 0,-1 0 0 0 0,1 0 0 0 0,0 0 0 0 0,-1 0 0 0 0,1 0 0 0 0,0 0 0 0 0,-1 0 0 0 0,1 0 0 0 0,0-1 0 0 0,0 1 0 0 0,0 0 0 0 0,-1-1 0 0 0,1 1 0 0 0,0-1 0 0 0,0 0 0 0 0,0 0 0 0 0,0 0 0 0 0,0 0 0 0 0,0 1 0 0 0,0-1 0 0 0,-1 0 0 0 0,1 0 0 0 0,0 1 0 0 0,0-1 0 0 0,-1 1 0 0 0,1 0 0 0 0,0-1 0 0 0,-1 1 0 0 0,1 0 0 0 0,-1 0 0 0 0,1 0 0 0 0,0 0 0 0 0,6 5 0 0 0,7-1 0 0 0,-10 7 0 0 0,9-7 0 0 0,21 24 0 0 0,-30-27 0 0 0,-4-1 0 0 0,-1-1 0 0 0,1 0 0 0 0,0 0 0 0 0,-1 1 0 0 0,1-1 0 0 0,0 0 0 0 0,-1 1 0 0 0,1-1 0 0 0,-1 1 0 0 0,1-1 0 0 0,0 1 0 0 0,-1-1 0 0 0,1 1 0 0 0,-1 0 0 0 0,0-1 0 0 0,1 1 0 0 0,-1-1 0 0 0,1 1 0 0 0,-1 0 0 0 0,0-1 0 0 0,0 1 0 0 0,1 0 0 0 0,1 5 0 0 0,27 28 0 0 0,-24-23 0 0 0,-4-9 0 0 0,0 1 0 0 0,0-1 0 0 0,1 1 0 0 0,-1-1 0 0 0,1 0 0 0 0,-1 0 0 0 0,1 1 0 0 0,0-1 0 0 0,0 0 0 0 0,-1 0 1 0 0,1 0-1 0 0,0 0 0 0 0,-1 0 0 0 0,1 0 0 0 0,-1 0 0 0 0,0 0 0 0 0,0 1 0 0 0,0-1 0 0 0,0 0 0 0 0,0 1 1 0 0,0-1-1 0 0,-1 1 0 0 0,1-1 0 0 0,-1 1 0 0 0,4 11 9 0 0,10 14 39 0 0,0 1-32 0 0,-13-11 11 0 0,-1-15-24 0 0,0-1-1 0 0,0 1 1 0 0,0-1 0 0 0,0 1-1 0 0,1-1 1 0 0,-1 1 0 0 0,1 0-1 0 0,-1-1 1 0 0,1 1-1 0 0,1 1-2 0 0,26 47 80 0 0,-27-47-62 0 0,0 0 0 0 0,0 0 0 0 0,0 0-1 0 0,-1 0 1 0 0,0 0 0 0 0,0 0 0 0 0,0 0-1 0 0,0 0 1 0 0,-1 0-18 0 0,1 7 32 0 0,0-10-26 0 0,0 0 0 0 0,0 0 0 0 0,0 0-1 0 0,0 0 1 0 0,0 0 0 0 0,0 0-1 0 0,0 0 1 0 0,0 0 0 0 0,1 0 0 0 0,-1 0-1 0 0,0-1 1 0 0,1 1 0 0 0,-1 0-1 0 0,1 1-5 0 0,-1-2 6 0 0,1 0 0 0 0,0 1 1 0 0,-1-1-1 0 0,1 0 0 0 0,0 1 0 0 0,-1-1 0 0 0,1 0 0 0 0,0 0 0 0 0,0 0 0 0 0,-1 0 0 0 0,1 1 0 0 0,0-1 0 0 0,0 0 0 0 0,-1 0 0 0 0,1 0-6 0 0,-1 0 0 0 0,0-1 1 0 0,0 1 0 0 0,0 0 0 0 0,0 0 0 0 0,1 0 0 0 0,-1 0 0 0 0,0 0 0 0 0,0 0 0 0 0,0 0 0 0 0,0 0 0 0 0,0 0 0 0 0,0 0 0 0 0,0 0 0 0 0,0 0 0 0 0,0 0 0 0 0,1 0 1 0 0,-1 0-1 0 0,0 0 0 0 0,0 0 0 0 0,0 0 0 0 0,0 0 0 0 0,0 0 0 0 0,0 1 0 0 0,0-1 0 0 0,0 0 0 0 0,0 0 0 0 0,0 0 0 0 0,1 0 0 0 0,-1 0 0 0 0,0 0 0 0 0,0 0 0 0 0,0 0 0 0 0,0 0 0 0 0,0 0 0 0 0,0 0 0 0 0,0 0 0 0 0,0 0 0 0 0,0 1 0 0 0,0-1 0 0 0,0 0 0 0 0,0 0 0 0 0,0 0 0 0 0,0 0 0 0 0,0 0 0 0 0,0 0 0 0 0,0 0 0 0 0,0 0 0 0 0,0 0 0 0 0,0 0 0 0 0,0 1 1 0 0,0-1-1 0 0,0 0 0 0 0,0 0 0 0 0,0 0 0 0 0,0 0 0 0 0,0 0 0 0 0,0 0 0 0 0,0 0-1 0 0,0 15 28 0 0,0-1 45 0 0,0-11 2 0 0,0-3 15 0 0,0 0 1 0 0,0 0-47 0 0,0 0-103 0 0,0 0-9 0 0,0 0-2 0 0,0 0-70 0 0,0 0-125 0 0,0 0 2 0 0,0 0-36 0 0,0 0-797 0 0,0 0-51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9.40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1 102 8928 0 0,'0'0'200'0'0,"0"0"33"0"0,2-2 14 0 0,13-10-41 0 0,2 7-164 0 0,-7-3-22 0 0,-3 1 56 0 0,-7 7-76 0 0,6-5 126 0 0,0 0 72 0 0,0 1 34 0 0,13-6 509 0 0,-11 6-451 0 0,-2 1-85 0 0,8 0 459 0 0,-8 0 0 0 0,2-3-260 0 0,-1 1-100 0 0,-1 3-16 0 0,1 1 44 0 0,-1-2 300 0 0,-5 2-559 0 0,2-2 61 0 0,5-3 73 0 0,-5 5-115 0 0,1 0 40 0 0,3 0 152 0 0,-3 0-87 0 0,0 1 44 0 0,-1 0-123 0 0,2 0 43 0 0,-1 0-57 0 0,1 0 54 0 0,9 3-80 0 0,0 8 2 0 0,-5-2-13 0 0,-3-3-65 0 0,-4-4 8 0 0,1 4 33 0 0,-3-2-36 0 0,0-1-6 0 0,0-1-1 0 0,0 1 0 0 0,0 0 1 0 0,0-1-1 0 0,0 1 0 0 0,1-1 1 0 0,-1 1-1 0 0,1-1 0 0 0,0 2 0 0 0,10 13 11 0 0,-8-2 27 0 0,-3-13-33 0 0,0 67 69 0 0,0-67-74 0 0,0-1 0 0 0,0 1 0 0 0,0 0 0 0 0,-1 0 0 0 0,1 0 0 0 0,-1 0 0 0 0,0 0 0 0 0,1 0 0 0 0,-1-1 0 0 0,0 1 0 0 0,0 0 0 0 0,0-1 0 0 0,0 1 0 0 0,0 0 0 0 0,0-1 0 0 0,0 1 0 0 0,0 0 0 0 0,0 0 0 0 0,0-1 0 0 0,1 1 0 0 0,-1 0 0 0 0,0 0 0 0 0,1 0 0 0 0,0 0 0 0 0,-1 0 0 0 0,1 0 0 0 0,0 0 0 0 0,0 5 0 0 0,1-4-2 0 0,-1-1 1 0 0,0 0-1 0 0,0 1 1 0 0,0-1-1 0 0,0 0 1 0 0,-1 1-1 0 0,1-1 1 0 0,-1 0-1 0 0,1 1 0 0 0,-2 0 2 0 0,-3 6-31 0 0,4-8 26 0 0,0 0 0 0 0,0 1 1 0 0,0 0-1 0 0,0-1 0 0 0,1 1 1 0 0,-1 0-1 0 0,0-1 0 0 0,1 1 1 0 0,-1 0-1 0 0,1-1 0 0 0,0 1 1 0 0,-1 0-1 0 0,1 0 0 0 0,0 0 5 0 0,0 0-8 0 0,0 0-1 0 0,0-1 1 0 0,0 1-1 0 0,-1 0 1 0 0,1 0-1 0 0,-1-1 1 0 0,1 1-1 0 0,-1 0 1 0 0,0-1 0 0 0,0 1-1 0 0,0 0 1 0 0,1-1-1 0 0,-2 1 1 0 0,1-1 8 0 0,-4 8-22 0 0,-1 8-6 0 0,-8 0-41 0 0,9-12 60 0 0,2 0 1 0 0,-9 19 7 0 0,11-22 1 0 0,1-1 0 0 0,-1 0 0 0 0,0 0 0 0 0,0 0 0 0 0,0 0 0 0 0,0 1 0 0 0,0-1 0 0 0,0 0 0 0 0,0-1 0 0 0,-1 1 0 0 0,1 0 0 0 0,-1 0 0 0 0,-4 2 0 0 0,1 0 0 0 0,5-1 0 0 0,1-1 0 0 0,0 1 0 0 0,0-1 0 0 0,0 0 0 0 0,0 1 0 0 0,0-1 0 0 0,1 0 0 0 0,-1 1 0 0 0,1-1 0 0 0,15 14 0 0 0,-5-10 0 0 0,-9-4 2 0 0,-1 0 0 0 0,0 0-1 0 0,1 1 1 0 0,-1-1-1 0 0,0 0 1 0 0,0 1-1 0 0,1 1-1 0 0,3-1 43 0 0,25-2-33 0 0,-14 0 0 0 0,0 0-60 0 0,0 0-63 0 0,0 0-70 0 0,-7-1 80 0 0,6-6-60 0 0,-11 4 82 0 0,1 0-37 0 0,1 1-52 0 0,1 1-69 0 0,11 1-328 0 0,13 0-15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50:00.31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69 581 7344 0 0,'0'0'216'0'0,"0"0"-61"0"0,0 0-22 0 0,0 0 34 0 0,0 0 130 0 0,0 0 241 0 0,0 0 20 0 0,0 0 7 0 0,0 0 23 0 0,0 0 11 0 0,0 0 1 0 0,0 0-20 0 0,0 0-86 0 0,0 0-40 0 0,0 0-6 0 0,-3 0 5 0 0,-25 0 502 0 0,27 0-947 0 0,1 0 0 0 0,0 0 1 0 0,0 0-1 0 0,0 0 1 0 0,0 0-1 0 0,0 0 0 0 0,0 0 1 0 0,0 0-1 0 0,0 0 1 0 0,0 0-1 0 0,0 0 1 0 0,-1 0-1 0 0,1 0 0 0 0,0 0 1 0 0,0 0-1 0 0,0 0 1 0 0,0 0-1 0 0,0 0 1 0 0,0 0-1 0 0,0 0 0 0 0,0 0 1 0 0,0 0-1 0 0,-1 0 1 0 0,1 0-1 0 0,0 0 0 0 0,0 0 1 0 0,0 0-1 0 0,0 0 1 0 0,0 0-1 0 0,0 0 1 0 0,0 0-1 0 0,0 0 0 0 0,0 0 1 0 0,0-1-1 0 0,0 1 1 0 0,0 0-1 0 0,0 0 1 0 0,0 0-1 0 0,0 0 0 0 0,0 0 1 0 0,0 0-1 0 0,0 0 1 0 0,-1 0-1 0 0,1 0 0 0 0,0 0 1 0 0,0-1-1 0 0,0 1 1 0 0,0 0-1 0 0,0 0 1 0 0,0 0-1 0 0,1 0 0 0 0,-1 0 1 0 0,0 0-1 0 0,0 0 1 0 0,0 0-1 0 0,0 0 1 0 0,0-1-9 0 0,0-10 454 0 0,-3 5-104 0 0,-8-5-44 0 0,8 5-9 0 0,3-26 291 0 0,0 13-334 0 0,0-1-34 0 0,0-12 52 0 0,0 16-187 0 0,0 2-40 0 0,0 12-33 0 0,-1 0-1 0 0,1 0 0 0 0,0 0 0 0 0,-1 0 0 0 0,1 0 0 0 0,-1 0 0 0 0,1 1 0 0 0,-1-1 0 0 0,0 0 0 0 0,0 0 1 0 0,0 1-1 0 0,0-1 0 0 0,0 0-11 0 0,0 1 11 0 0,0-1 0 0 0,0 0 0 0 0,0 0 0 0 0,0 1 0 0 0,1-1 0 0 0,-1 0 0 0 0,0 0 0 0 0,1 0 0 0 0,-1 0 0 0 0,1 1 0 0 0,0-1 0 0 0,0 0 0 0 0,0 0-11 0 0,0-60 205 0 0,0 42-174 0 0,0-1-35 0 0,0 19 4 0 0,0 0 0 0 0,0 1 0 0 0,0-1 0 0 0,1 0 0 0 0,-1 0 0 0 0,1 0 0 0 0,0 0 0 0 0,-1 0 0 0 0,1 1 0 0 0,0-1 0 0 0,0 0 0 0 0,0 1-1 0 0,0-1 1 0 0,0 0 1 0 0,0 1 0 0 0,0-1 0 0 0,0 0 0 0 0,0 0 0 0 0,0 1 0 0 0,-1-1 0 0 0,1 0 0 0 0,-1 0 0 0 0,1 0-1 0 0,-1 0 1 0 0,0 0 0 0 0,1 0 0 0 0,-1 0-1 0 0,0 1 4 0 0,0-1 1 0 0,0 0-1 0 0,0 1 0 0 0,0-1 0 0 0,0 1 1 0 0,1-1-1 0 0,-1 1 0 0 0,0-1 0 0 0,1 1 1 0 0,0-1-5 0 0,13-18 10 0 0,17-28-10 0 0,-28 43 0 0 0,-3 4 0 0 0,0 0 0 0 0,0 1 0 0 0,1-1 0 0 0,-1 0 0 0 0,0 0 0 0 0,1 1 0 0 0,-1-1 0 0 0,1 1 0 0 0,-1-1 0 0 0,1 0 0 0 0,-1 1 0 0 0,1-1 0 0 0,-1 1 0 0 0,1-1 0 0 0,-1 1 0 0 0,1 0 0 0 0,0-1 0 0 0,-1 1 0 0 0,1 0 0 0 0,0-1 0 0 0,-1 1 0 0 0,2 0 0 0 0,3-3 0 0 0,29-25 0 0 0,-9 18 0 0 0,-2 0 0 0 0,-12 3 3 0 0,0 1-1 0 0,0 1 0 0 0,0 0 0 0 0,1 1 0 0 0,0 0-2 0 0,-8 2 10 0 0,-1 2 0 0 0,1-1 1 0 0,-1 0-1 0 0,1 1 0 0 0,0-1 0 0 0,-1 1 1 0 0,1 0-1 0 0,0 1-10 0 0,15-3 51 0 0,3-10 29 0 0,-11 11-42 0 0,-1 0-1 0 0,0 0 1 0 0,1 0-1 0 0,-1 2 1 0 0,2-1-38 0 0,4 1 26 0 0,-5-2-16 0 0,-9 1-2 0 0,0 0 1 0 0,0 0-1 0 0,1 0 0 0 0,-1 0 0 0 0,0 0 1 0 0,0 0-1 0 0,0 1 0 0 0,0-1 1 0 0,0 1-1 0 0,0 0 0 0 0,1-1-8 0 0,6 6 36 0 0,-8-5-27 0 0,0 0 1 0 0,1 0-1 0 0,0 0 0 0 0,-1 0 1 0 0,1-1-1 0 0,0 1 0 0 0,-1 0 1 0 0,1-1-1 0 0,0 1 0 0 0,-1-1 1 0 0,1 0-1 0 0,0 0 0 0 0,0 1 1 0 0,0-1-10 0 0,0 0 11 0 0,0 0 0 0 0,-1 0 0 0 0,1 0 1 0 0,0 1-1 0 0,0-1 0 0 0,-1 1 0 0 0,1-1 0 0 0,0 1 0 0 0,-1 0 1 0 0,1 0-1 0 0,0-1 0 0 0,-1 1 0 0 0,1 0 0 0 0,-1 1-11 0 0,8 3 50 0 0,17 6 94 0 0,-1 1-32 0 0,-18-9-79 0 0,22 12 66 0 0,-28-14-96 0 0,0 0 0 0 0,1 0-1 0 0,-1 0 1 0 0,0 0 0 0 0,0 0 0 0 0,1 1 0 0 0,-1-1 0 0 0,0 0 0 0 0,0 0-1 0 0,-1 1-2 0 0,3 3 19 0 0,-3-4-15 0 0,1 0-1 0 0,-1-1 0 0 0,0 1 0 0 0,0 0 0 0 0,1-1 1 0 0,-1 1-1 0 0,1 0 0 0 0,-1-1 0 0 0,1 1 0 0 0,-1-1 1 0 0,1 1-1 0 0,-1-1 0 0 0,1 1 0 0 0,-1-1 0 0 0,1 1 0 0 0,0-1 1 0 0,-1 1-1 0 0,1-1 0 0 0,0 0 0 0 0,-1 1 0 0 0,1-1 1 0 0,0 0-4 0 0,4 3 6 0 0,-3-2 1 0 0,0 0-1 0 0,-1 1 0 0 0,1-1 0 0 0,-1 1 0 0 0,1 0 0 0 0,-1-1 0 0 0,0 1 1 0 0,1 0-1 0 0,-1 0 0 0 0,0-1 0 0 0,0 1 0 0 0,-1 0 0 0 0,1 1-6 0 0,10 28 41 0 0,-8-24-28 0 0,6 18 19 0 0,-7-21-13 0 0,0 0 0 0 0,-1 0 0 0 0,0 0 0 0 0,1 1 0 0 0,-1-1 0 0 0,-1 0-1 0 0,1 0 1 0 0,-1 1 0 0 0,0 3-19 0 0,2 10 58 0 0,5-2-21 0 0,0 1 13 0 0,-5 0 31 0 0,-2 5 29 0 0,0 5-14 0 0,0-25-84 0 0,0 0 0 0 0,0 0-1 0 0,0 0 1 0 0,0 0 0 0 0,1 0 0 0 0,-1 0-1 0 0,1 0 1 0 0,0 0 0 0 0,-1 0-1 0 0,1 0 1 0 0,0 0 0 0 0,0 0 0 0 0,2 1-12 0 0,-2-1 9 0 0,0-1 0 0 0,-1 1 0 0 0,1-1 0 0 0,0 1 1 0 0,0 0-1 0 0,-1-1 0 0 0,1 1 0 0 0,-1 0 1 0 0,1-1-1 0 0,-1 1 0 0 0,0 0 0 0 0,0 0 0 0 0,1 1-9 0 0,-1 7 48 0 0,0 4 18 0 0,0 13 50 0 0,-1-19-76 0 0,1-6-28 0 0,0 0 0 0 0,0 1 0 0 0,0-1 0 0 0,0 0 0 0 0,0 1 0 0 0,1-1 0 0 0,-1 0 0 0 0,1 0 0 0 0,-1 1 0 0 0,1 0-12 0 0,5 6 41 0 0,-5-8-30 0 0,0 1 0 0 0,0-1 0 0 0,0 1 0 0 0,-1-1 0 0 0,1 1 0 0 0,0 0 0 0 0,0-1 0 0 0,-1 1 0 0 0,0 0 0 0 0,1 0 0 0 0,-1-1-1 0 0,0 1 1 0 0,1 0 0 0 0,-1 0-11 0 0,-1 5 44 0 0,1-5-32 0 0,0 0 1 0 0,0-1-1 0 0,0 1 0 0 0,0 0 0 0 0,0 0 1 0 0,0 0-1 0 0,0-1 0 0 0,1 1 0 0 0,-1 0 1 0 0,1 0-1 0 0,-1-1 0 0 0,1 2-12 0 0,11 3 28 0 0,-12-5-24 0 0,1 0 0 0 0,-1-1-1 0 0,0 1 1 0 0,1 0 0 0 0,-1 0 0 0 0,0 0 0 0 0,0 0-1 0 0,1 0 1 0 0,-1 0 0 0 0,0 0 0 0 0,0 0 0 0 0,0 0-1 0 0,0-1 1 0 0,0 2-4 0 0,0-2 0 0 0,0 17 68 0 0,1 6 13 0 0,-1-23-81 0 0,0 0 0 0 0,0 0 0 0 0,0 0 0 0 0,0 0 0 0 0,0 1 0 0 0,0-1 0 0 0,0 0 1 0 0,0 0-1 0 0,0 0 0 0 0,0 0 0 0 0,0 0 0 0 0,0 0 0 0 0,0 0 0 0 0,0 0 0 0 0,0 1 0 0 0,0-1 0 0 0,0 0 0 0 0,0 0 0 0 0,0 0 1 0 0,0 0-1 0 0,0 0 0 0 0,0 0 0 0 0,0 0 0 0 0,0 1 0 0 0,0-1 0 0 0,0 0 0 0 0,0 0 0 0 0,0 0 0 0 0,0 0 0 0 0,0 0 0 0 0,0 0 1 0 0,0 0-1 0 0,0 0 0 0 0,0 1 0 0 0,-1-1 0 0 0,1 0 0 0 0,0 0 0 0 0,0 0 0 0 0,0 0 0 0 0,0 0 0 0 0,0 0 0 0 0,0 0 0 0 0,0 0 1 0 0,0 0-1 0 0,-1 0 0 0 0,-13 10-1 0 0,12-8 1 0 0,1 5 0 0 0,2 15 0 0 0,-1-12-12 0 0,0-5-34 0 0,0-3-49 0 0,0-1-106 0 0,0-1-166 0 0,0 0 191 0 0,0 0 73 0 0,0 0-36 0 0,0 0-13 0 0,0 0-38 0 0,0 0-42 0 0,0 0-49 0 0,0 0-53 0 0,0 0-49 0 0,0 0-45 0 0,0 0-41 0 0,0 0-303 0 0,0 0-67 0 0,0 0-54 0 0,0 0-38 0 0,0 0-351 0 0,0 0-34 0 0,0 0-2754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8.2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105 1 6592 0 0,'0'0'149'0'0,"0"0"23"0"0,0 0 11 0 0,0 2-30 0 0,0 30-122 0 0,0-25-30 0 0,0 7 101 0 0,-1-7-4 0 0,-1-1 34 0 0,-3 3 37 0 0,-1 1 75 0 0,3 5 66 0 0,3-4-96 0 0,0-3-64 0 0,0 14 147 0 0,0-11-129 0 0,0-2-20 0 0,0 1 51 0 0,1 1-38 0 0,-1 1 6 0 0,0-3-27 0 0,-1 1 9 0 0,-2 2 38 0 0,1-5-110 0 0,-1 2-4 0 0,-2 3 12 0 0,3-1 12 0 0,0 1 36 0 0,2 5 70 0 0,1 7-22 0 0,0-9-39 0 0,-1 0 0 0 0,0 0 0 0 0,-1 0 0 0 0,-1 0 1 0 0,0 0-143 0 0,-9 19 236 0 0,3-1-25 0 0,2-3-57 0 0,3-11-59 0 0,1-9-19 0 0,1-1 1 0 0,1 1 0 0 0,0-1 0 0 0,0 7-77 0 0,1-9 61 0 0,-1 1 0 0 0,0 0 0 0 0,-1 0 0 0 0,0-1 0 0 0,-1 6-61 0 0,-3 5 98 0 0,3-11-60 0 0,0 0-1 0 0,0 0 1 0 0,1 0-1 0 0,0 0 1 0 0,0 0 0 0 0,1 4-38 0 0,0-2 36 0 0,0 0 0 0 0,-1 0 0 0 0,-1 7-36 0 0,-9 12 104 0 0,6 12-10 0 0,6 35 100 0 0,0-25-72 0 0,-1-30-72 0 0,0 6-68 0 0,0-27-63 0 0,0-2 36 0 0,0 1-54 0 0,0 1 4 0 0,0-1-39 0 0,0-1-44 0 0,0 0-51 0 0,0-11-280 0 0</inkml:trace>
  <inkml:trace contextRef="#ctx0" brushRef="#br0" timeOffset="366.72">54 120 7280 0 0,'0'0'165'0'0,"0"0"22"0"0,0 0 9 0 0,3 0-20 0 0,-2 0-174 0 0,-1 0 1 0 0,1 0-1 0 0,0 0 0 0 0,0 0 1 0 0,-1 0-1 0 0,1 0 1 0 0,0 0-1 0 0,-1-1 0 0 0,1 1 1 0 0,0 0-1 0 0,0 0 1 0 0,-1-1-1 0 0,1 1 0 0 0,0 0 1 0 0,-1-1-3 0 0,3-6 21 0 0,-3 3 55 0 0,0 4-76 0 0,0-2 158 0 0,0 1 184 0 0,3 1 310 0 0,-2 0-669 0 0,1 0 45 0 0,0 0 40 0 0,0 0 35 0 0,2 0 138 0 0,0 0 65 0 0,11 0 882 0 0,-8 0-724 0 0,-4 0-268 0 0,0 0-36 0 0,0 0-47 0 0,-1 0-52 0 0,9 2 271 0 0,-7 3-42 0 0,1 2-52 0 0,7 0 84 0 0,-11-6-301 0 0,0-1 1 0 0,0 0 0 0 0,1 1-1 0 0,-1 0 1 0 0,0-1-1 0 0,0 1 1 0 0,0 0 0 0 0,0-1-1 0 0,0 1 1 0 0,0 0 0 0 0,-1 0-1 0 0,1 0 1 0 0,0 0-1 0 0,0 0 1 0 0,0 0 0 0 0,-1 0-22 0 0,6 13 313 0 0,8-5-61 0 0,1 13-27 0 0,-12-15-72 0 0,0-2-54 0 0,0-2-32 0 0,0-1-30 0 0,-1 1-11 0 0,1 0 28 0 0,2 11 120 0 0,-1-3-62 0 0,6 13 72 0 0,5-8 14 0 0,-13-14-171 0 0,0 0 0 0 0,0-1 0 0 0,-1 1 0 0 0,1 0 0 0 0,-1 0 0 0 0,1 1 0 0 0,-1-1 0 0 0,0 0 0 0 0,0 0 0 0 0,1 1-27 0 0,2 11 89 0 0,-3-10-58 0 0,0 1 0 0 0,0-1 1 0 0,1 0-1 0 0,-1 0 0 0 0,1 0 0 0 0,1 0 0 0 0,-1 0 0 0 0,1 0-31 0 0,5 9 70 0 0,23 36 210 0 0,-22-31-198 0 0,-9-17-75 0 0,11 29 146 0 0,-8-20-114 0 0,1-1 0 0 0,0 0 0 0 0,0 0 0 0 0,1 0 0 0 0,1-1-39 0 0,-3-3 20 0 0,0 1 1 0 0,0-1 0 0 0,-1 1-1 0 0,0 0 1 0 0,0-1 0 0 0,0 1-1 0 0,0 2-20 0 0,-1-3 13 0 0,0 0-1 0 0,1 0 0 0 0,0 0 1 0 0,0-1-1 0 0,0 1 0 0 0,0 0 0 0 0,1-1-12 0 0,1 4 27 0 0,0 0-1 0 0,0-1 0 0 0,0 1 0 0 0,-1 0 0 0 0,-1 1 0 0 0,1-1 0 0 0,0 9-26 0 0,1-1 33 0 0,1 3 8 0 0,-4-11-21 0 0,1 0 1 0 0,1 0-1 0 0,-1 0 1 0 0,1 0-1 0 0,1 1-20 0 0,3 7 41 0 0,-1 1-1 0 0,-1 0 1 0 0,0 0-1 0 0,-1 1-40 0 0,0-1 31 0 0,2 17 23 0 0,8 9 4 0 0,0-1 6 0 0,-8-10 16 0 0,9-4 70 0 0,-13-25-127 0 0,0 0 0 0 0,0 0 0 0 0,0 0 0 0 0,-1 1 0 0 0,1-1-1 0 0,-1 0 1 0 0,0 1 0 0 0,0-1 0 0 0,0 1 0 0 0,0-1 0 0 0,-1 4-23 0 0,0-6 5 0 0,0-1 0 0 0,0 1 0 0 0,0 0 0 0 0,0 0 0 0 0,0 0 0 0 0,0 0 0 0 0,1 0 0 0 0,-1 0 0 0 0,0 0 0 0 0,0 0 0 0 0,1 0 0 0 0,-1-1 0 0 0,0 1 0 0 0,1 1-5 0 0,0-2 5 0 0,-1 1 0 0 0,1-1-1 0 0,0 0 1 0 0,-1 1 0 0 0,1-1-1 0 0,0 0 1 0 0,0 0-1 0 0,-1 0 1 0 0,1 1 0 0 0,0-1-1 0 0,0 0 1 0 0,-1 0 0 0 0,1 0-1 0 0,0 0 1 0 0,0 0-5 0 0,-1 0 1 0 0,0 0 0 0 0,0 0 1 0 0,0 0-1 0 0,0-1 0 0 0,0 1 1 0 0,0 0-1 0 0,0 0 0 0 0,0 0 1 0 0,0 0-1 0 0,1 0 0 0 0,-1 0 0 0 0,0 0 1 0 0,0 0-1 0 0,0 0 0 0 0,0 0 1 0 0,0 0-1 0 0,0 0 0 0 0,0 1 1 0 0,0-1-1 0 0,0 0 0 0 0,1 0 1 0 0,-1 0-1 0 0,0 0 0 0 0,0 0 1 0 0,0 0-1 0 0,0 0 0 0 0,0 0 0 0 0,0 0 1 0 0,0 0-1 0 0,0 0 0 0 0,0 0 1 0 0,0 0-1 0 0,0 0 0 0 0,0 0 1 0 0,0 0-1 0 0,0 1 0 0 0,0-1 1 0 0,1 0-1 0 0,-1 0 0 0 0,0 0 1 0 0,0 0-1 0 0,0 0 0 0 0,0 0 0 0 0,0 0 1 0 0,0 0-1 0 0,0 0 0 0 0,0 1 1 0 0,0-1-1 0 0,0 0 0 0 0,0 0 1 0 0,0 0-1 0 0,0 0 0 0 0,0 0 1 0 0,0 0-1 0 0,0 0 0 0 0,-1 0 0 0 0,1 0-1 0 0,0 4-67 0 0,0 2 13 0 0,0-6-28 0 0,0 0-10 0 0,0 0-40 0 0,0-1-47 0 0,0-1-56 0 0,0 0-63 0 0,0-1-70 0 0,0 0-79 0 0,0-1-85 0 0,0-10-741 0 0</inkml:trace>
  <inkml:trace contextRef="#ctx0" brushRef="#br0" timeOffset="630.76">122 802 10512 0 0,'0'0'306'0'0,"0"0"-4"0"0,0 0-130 0 0,0 0-59 0 0,0 0 116 0 0,0 0 211 0 0,3 0 22 0 0,-2 0-436 0 0,-1 0 1 0 0,1 0-1 0 0,0 0 0 0 0,-1 0 1 0 0,1 0-1 0 0,-1 0 1 0 0,1-1-1 0 0,0 1 1 0 0,-1 0-1 0 0,1 0 1 0 0,-1 0-1 0 0,1-1 0 0 0,0 1 1 0 0,-1 0-1 0 0,1-1 1 0 0,-1 1-1 0 0,1-1-26 0 0,-1 1 23 0 0,1-1 1 0 0,-1 1-1 0 0,0-1 0 0 0,1 1 0 0 0,-1-1 0 0 0,0 1 1 0 0,0-1-1 0 0,1 0 0 0 0,-1 1 0 0 0,0-1 0 0 0,0 1 1 0 0,0-1-1 0 0,0 0 0 0 0,0 1 0 0 0,0-1 0 0 0,0 0 1 0 0,0 1-24 0 0,3-6 364 0 0,-2 5-322 0 0,0 0-4 0 0,0-1 0 0 0,1 1 0 0 0,-1 0 0 0 0,0 0-1 0 0,1 0 1 0 0,-1 0 0 0 0,0 1 0 0 0,1-1 0 0 0,1 0-38 0 0,5-1 201 0 0,-3 1-58 0 0,0 1 35 0 0,9 0-94 0 0,19 0 249 0 0,-22 0-278 0 0,0 0-60 0 0,1 0-95 0 0,-6 0 4 0 0,0 0-36 0 0,0 0-39 0 0,0 0-44 0 0,0 0-46 0 0,0 0-50 0 0,-5 0-20 0 0,1 0-52 0 0,0 0-47 0 0,-1 0-40 0 0,1 0-140 0 0,1 0-41 0 0,-1 0-168 0 0,2 0-453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49:55.95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 1040 9096 0 0,'0'0'200'0'0,"0"0"33"0"0,0-3 16 0 0,0-11-31 0 0,0 4-326 0 0,0 1 87 0 0,0 2 74 0 0,0 1 63 0 0,0 0 76 0 0,0 1 48 0 0,0-7 689 0 0,0 7-562 0 0,0 1-185 0 0,0 0-39 0 0,-1-9 402 0 0,0-3-3 0 0,1 14-462 0 0,0-1-1 0 0,0 1 1 0 0,1 0 0 0 0,-1 0 0 0 0,1 0 0 0 0,-1-1 0 0 0,1 1-1 0 0,-1 0 1 0 0,1 0-80 0 0,5-7 251 0 0,0-2 101 0 0,-3-4 75 0 0,-3 2-116 0 0,0 1-93 0 0,1 9-149 0 0,-1-1-1 0 0,1 0 0 0 0,-1 1 0 0 0,1-1 1 0 0,0 1-1 0 0,1-1 0 0 0,-1 0-68 0 0,2-2 132 0 0,1-2 37 0 0,-1 1 31 0 0,-2-1-50 0 0,-1-1-19 0 0,-1-5 7 0 0,1 1-8 0 0,0 9-84 0 0,0 0 0 0 0,0 1-1 0 0,1-1 1 0 0,0 0 0 0 0,0 0 0 0 0,0 1 0 0 0,0-1 0 0 0,0 0-1 0 0,1 1-45 0 0,4-14 206 0 0,0-5 9 0 0,-1 1-56 0 0,4 2-42 0 0,0 2 0 0 0,-1-3 13 0 0,-7 14-92 0 0,1 1 0 0 0,0 0 0 0 0,1 0 1 0 0,-1 0-1 0 0,1 0 0 0 0,1-1-38 0 0,3-7 69 0 0,0 1 1 0 0,0-1-1 0 0,3-12-69 0 0,-2 5 82 0 0,4 3-31 0 0,-1 0-9 0 0,-4-5 8 0 0,-5 10-26 0 0,3-2 15 0 0,0 0 0 0 0,1 1 0 0 0,0 0 0 0 0,5-7-39 0 0,4-8 59 0 0,-6 12-13 0 0,0 1 0 0 0,2-1 0 0 0,10-11-46 0 0,14-21 109 0 0,-9 8-93 0 0,0 0 38 0 0,-11 16-24 0 0,13-31 99 0 0,-23 46-117 0 0,-2-5 63 0 0,-3 11 19 0 0,0 3 2 0 0,0 0 0 0 0,0 0 0 0 0,0 0-1 0 0,0 0-7 0 0,3 3-20 0 0,8 11-55 0 0,-11-12-13 0 0,1-1 0 0 0,-1 1 0 0 0,1-1 0 0 0,-1 1 0 0 0,0-1 0 0 0,1 1 0 0 0,-1-1 0 0 0,0 1 0 0 0,0-1 0 0 0,0 1 0 0 0,0-2 0 0 0,0 2 0 0 0,0 0 0 0 0,0 0 0 0 0,1 0 0 0 0,-1 0 0 0 0,0 0 0 0 0,1 0 0 0 0,0-1 0 0 0,-1 1 0 0 0,1 0 0 0 0,0 0 0 0 0,0-1 0 0 0,0 1 0 0 0,0 0 0 0 0,0-1 0 0 0,0 1 0 0 0,0 0 0 0 0,0-1 0 0 0,0 1 0 0 0,0 0 0 0 0,0 0 0 0 0,-1 0 0 0 0,1 0 0 0 0,-1-1 0 0 0,0 1 0 0 0,1 0 0 0 0,-1 0 0 0 0,0 0 0 0 0,0 1 0 0 0,0-1 0 0 0,0 1 0 0 0,1-1 0 0 0,-1 1 0 0 0,1-1 0 0 0,0 1 0 0 0,0-1 0 0 0,0 0 0 0 0,0 1 0 0 0,0-1 0 0 0,1 2 0 0 0,9 19 0 0 0,17 60 0 0 0,-25-70 0 0 0,-2-9 0 0 0,0 0 0 0 0,0 0 0 0 0,0 0 0 0 0,1 0 0 0 0,-1 0 0 0 0,1 0 0 0 0,0-1 0 0 0,0 1 0 0 0,2 2 0 0 0,-1 0 0 0 0,0 0 0 0 0,0 0 0 0 0,-1 1 0 0 0,0-1 0 0 0,0 1 0 0 0,1 5 0 0 0,-2-6 0 0 0,0 0 0 0 0,1 0 0 0 0,0 0 0 0 0,0 0 0 0 0,1 0 0 0 0,2 4 0 0 0,46 75 0 0 0,-47-79 0 0 0,-1 0 0 0 0,0 0 0 0 0,-1 0 0 0 0,1 0 0 0 0,-1 0 0 0 0,0 0 0 0 0,0 3 0 0 0,0-2 0 0 0,0 1 0 0 0,1 0 0 0 0,3 7 0 0 0,8 14 0 0 0,-3-6 0 0 0,1 0 0 0 0,2 1 0 0 0,-10-19 0 0 0,0 0 0 0 0,-1 0 0 0 0,0 0 0 0 0,-1 0 0 0 0,1 1 0 0 0,-1-1 0 0 0,0 1 0 0 0,0-1 0 0 0,0 3 0 0 0,8 28 0 0 0,2-16 0 0 0,-9-15 0 0 0,0-1 0 0 0,0 1 0 0 0,-1 0 0 0 0,1 0 0 0 0,0 2 0 0 0,2 21 0 0 0,2-13 0 0 0,-6-14 1 0 0,0 1 0 0 0,0-1 0 0 0,0 1-1 0 0,0-1 1 0 0,-1 1 0 0 0,1 0 0 0 0,-1-1 0 0 0,1 1 0 0 0,-1 0 0 0 0,0-1-1 0 0,1 1 1 0 0,-1 0 0 0 0,0-1-1 0 0,0 1 3 0 0,0-1 0 0 0,0 0 0 0 0,0 1 0 0 0,0-1 0 0 0,0 0-1 0 0,0 1 1 0 0,1-1 0 0 0,-1 0 0 0 0,0 0 0 0 0,1 1 0 0 0,-1-1 0 0 0,1 0 0 0 0,0 0 0 0 0,-1 0 0 0 0,1 0-1 0 0,0 1-2 0 0,1 0 2 0 0,-1-1-1 0 0,-1 1 1 0 0,1-1-1 0 0,0 1 1 0 0,0-1-1 0 0,0 1 0 0 0,-1 0 1 0 0,1-1-1 0 0,-1 3-1 0 0,3 22 50 0 0,-3-23-140 0 0,0-3-62 0 0,0 0-22 0 0,0 0 38 0 0,0 0-45 0 0,0 0-119 0 0,0 0 12 0 0,0 0-33 0 0,-3 0-843 0 0,1 0 894 0 0,0 0 61 0 0,0 0 4 0 0,1 0-38 0 0,0 0 4 0 0,0 0-39 0 0,-1 0-44 0 0,2 0-49 0 0,-1 0-55 0 0,0 0-48 0 0,1 0-45 0 0,-1 0-39 0 0,1 0-154 0 0,0 0-38 0 0,0 0-188 0 0,0 0-509 0 0</inkml:trace>
  <inkml:trace contextRef="#ctx0" brushRef="#br0" timeOffset="327.45">36 682 7920 0 0,'0'0'174'0'0,"0"0"29"0"0,0 0 13 0 0,0 0-72 0 0,0 0-15 0 0,0 0 43 0 0,0 0 143 0 0,0-3 262 0 0,0 3-549 0 0,0-1 0 0 0,-1 1 0 0 0,1-1 0 0 0,1 0 0 0 0,-1 1 0 0 0,0-1 0 0 0,0 1 0 0 0,0-1 0 0 0,0 1 0 0 0,0-1 0 0 0,0 1 0 0 0,0-1 0 0 0,1 1-1 0 0,-1-1 1 0 0,0 1 0 0 0,0-1 0 0 0,1 1 0 0 0,-1-1 0 0 0,0 1 0 0 0,1 0 0 0 0,-1-1 0 0 0,1 1 0 0 0,-1 0 0 0 0,0-1 0 0 0,1 1 0 0 0,-1 0 0 0 0,1-1 0 0 0,-1 1 0 0 0,1 0-1 0 0,-1 0 1 0 0,1-1 0 0 0,-1 1 0 0 0,1 0 0 0 0,-1 0 0 0 0,1 0 0 0 0,-1 0 0 0 0,1 0 0 0 0,-1 0 0 0 0,1 0 0 0 0,-1 0 0 0 0,1 0 0 0 0,0 0-28 0 0,5-3 476 0 0,2-4-195 0 0,22-9 495 0 0,-20 11-556 0 0,-10 5-216 0 0,1-1 38 0 0,1 1-1 0 0,-1-1 1 0 0,1 1 0 0 0,-1-1-1 0 0,1 1 1 0 0,0 0 0 0 0,-1 0-1 0 0,1 0 1 0 0,-1 0 0 0 0,1 0-42 0 0,0 0 39 0 0,-1 0 0 0 0,1 0 1 0 0,-1 0-1 0 0,1 0 1 0 0,-1-1-1 0 0,1 1 0 0 0,-1 0 1 0 0,1-1-1 0 0,-1 1 1 0 0,1-1-40 0 0,6-4 186 0 0,3-1 88 0 0,7 3 47 0 0,7 0-73 0 0,10-8 44 0 0,-33 11-269 0 0,17-4 192 0 0,3 4-30 0 0,-9 1-100 0 0,50-1 75 0 0,-22 0-97 0 0,-7 0-83 0 0,2 0-99 0 0,-26 0 41 0 0,-3 0-66 0 0,-1 1-79 0 0,-4 0 66 0 0,1 0-36 0 0,0 0-97 0 0,0 0-54 0 0,0 1-48 0 0,-1-1-43 0 0,4 2-576 0 0,0 0-105 0 0,5-1-747 0 0,9-1-1060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50:02.14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7400 0 0,'0'0'216'0'0,"0"0"-50"0"0,0 0 10 0 0,0 0 81 0 0,0 0 233 0 0,0 0 426 0 0,0 0 39 0 0,0 0-27 0 0,0 0-135 0 0,0 0-60 0 0,0 0-11 0 0,0 3-32 0 0,0 8-123 0 0,0-8-58 0 0,0-3-11 0 0,0 0-42 0 0,0 0-295 0 0,0 0-36 0 0,0 0 83 0 0,0 0-15 0 0,0 0-22 0 0,0 0-107 0 0,0 0-117 0 0,0 0-65 0 0,0 0-11 0 0,0 0 13 0 0,0 0-69 0 0,0 0 39 0 0,0 0-34 0 0,0 0-139 0 0,0 0-39 0 0,0 3-951 0 0,0 11-60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6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97 5008 0 0,'0'0'108'0'0,"0"-3"17"0"0,0 0-73 0 0,0-13 185 0 0,-1 12-182 0 0,0 1-35 0 0,-3 0 89 0 0,1 1 33 0 0,3 2-120 0 0,-1 0-1 0 0,1-1 1 0 0,-1 1-1 0 0,1 0 1 0 0,0 0-1 0 0,-1 0 1 0 0,1-1-1 0 0,0 1 1 0 0,-1 0-1 0 0,1-1 1 0 0,0 1-1 0 0,0 0 1 0 0,-1-1-1 0 0,1 1 1 0 0,0 0-1 0 0,0-1 1 0 0,-1 1-1 0 0,1 0 1 0 0,0-1-1 0 0,0 1 1 0 0,0-1-1 0 0,0 1 1 0 0,0 0-1 0 0,0-1 1 0 0,-1 1-1 0 0,1-1 1 0 0,0 1-1 0 0,0-1 0 0 0,0 1 1 0 0,1 0-1 0 0,-1-1-21 0 0,0-2 542 0 0,-3 1-2 0 0,-10-9-16 0 0,6 8-306 0 0,7 3-196 0 0,-1 0 1 0 0,1 0 0 0 0,-1 0 0 0 0,1 0 0 0 0,-1-1 0 0 0,1 1-1 0 0,0 0 1 0 0,-1 0 0 0 0,1 0 0 0 0,-1-1 0 0 0,1 1 0 0 0,0 0-1 0 0,-1-1 1 0 0,1 1 0 0 0,0 0 0 0 0,-1-1 0 0 0,1 1 0 0 0,0 0-1 0 0,0-1 1 0 0,-1 1 0 0 0,1-1 0 0 0,0 1 0 0 0,0 0 0 0 0,0-1-1 0 0,-1 1 1 0 0,1-1 0 0 0,0 1 0 0 0,0-1 0 0 0,0 1 0 0 0,0-1 0 0 0,0 1-1 0 0,0-1 1 0 0,0 1 0 0 0,0-1 0 0 0,0 1 0 0 0,0-1-23 0 0,0 1 9 0 0,0 0 0 0 0,0 0 0 0 0,0 0 0 0 0,0 0 0 0 0,0 0 0 0 0,0 0 0 0 0,0 0 1 0 0,0 0-1 0 0,0 0 0 0 0,0 0 0 0 0,0-1 0 0 0,0 1 0 0 0,0 0 0 0 0,0 0 0 0 0,0 0 0 0 0,0 0 0 0 0,0 0 1 0 0,0 0-1 0 0,0 0 0 0 0,0 0 0 0 0,0 0 0 0 0,0 0 0 0 0,0-1 0 0 0,0 1 0 0 0,0 0 0 0 0,0 0 0 0 0,0 0 1 0 0,0 0-1 0 0,0 0 0 0 0,0 0 0 0 0,0 0 0 0 0,0 0 0 0 0,-1 0 0 0 0,1 0 0 0 0,0 0 0 0 0,0 0 0 0 0,0 0 0 0 0,0 0 1 0 0,0 0-1 0 0,0 0 0 0 0,0 0 0 0 0,0 0 0 0 0,0 0 0 0 0,0 0 0 0 0,-1 0 0 0 0,1 0 0 0 0,0 0 0 0 0,0 0 1 0 0,0 0-1 0 0,0 0 0 0 0,0 0 0 0 0,0 0 0 0 0,0 0 0 0 0,0 0 0 0 0,0 0 0 0 0,0 0 0 0 0,-1 0-9 0 0,-5-1 257 0 0,0-1-34 0 0,-8-8 323 0 0,12 8-296 0 0,1 1-57 0 0,-1 0-49 0 0,0 1-43 0 0,0 0-23 0 0,0 0-36 0 0,-3 1 5 0 0,4-1-6 0 0,0 0 44 0 0,-9 0 167 0 0,-5-1 61 0 0,6 1-139 0 0,2 1-76 0 0,0 2-63 0 0,-8 10 66 0 0,-1 0-23 0 0,11-11-68 0 0,4-1-10 0 0,1-1 1 0 0,-1 0-1 0 0,0 0 0 0 0,1 1 0 0 0,-1-1 1 0 0,0 0-1 0 0,1 1 0 0 0,-1-1 1 0 0,1 1-1 0 0,-1-1 0 0 0,1 1 0 0 0,-1-1 1 0 0,1 1-1 0 0,-1-1 0 0 0,1 1 1 0 0,0-1-1 0 0,-1 1 0 0 0,1-1 0 0 0,0 1 1 0 0,-1 0-1 0 0,1-1 0 0 0,0 1 0 0 0,-3 4 0 0 0,-23 27-16 0 0,13 2-55 0 0,10-23 62 0 0,-12 36-3 0 0,11-30-30 0 0,4 4 24 0 0,1-12 18 0 0,-1 10 16 0 0,0 10 33 0 0,3-14-50 0 0,-1-7 1 0 0,2-1 0 0 0,-1-1 0 0 0,5 7 0 0 0,1 3 0 0 0,-4-5 0 0 0,-5-10 0 0 0,0 1 0 0 0,1-1 0 0 0,-1 0 0 0 0,0 0 0 0 0,1 0 0 0 0,0 0 0 0 0,-1 0 0 0 0,1 0 0 0 0,0 0 0 0 0,-1 0 0 0 0,1 0 0 0 0,0 0 0 0 0,0-1 0 0 0,0 1 0 0 0,0 0 0 0 0,0 0 0 0 0,0-1 0 0 0,0 1 0 0 0,47 20 20 0 0,-47-20-12 0 0,0 0 0 0 0,0-1 1 0 0,0 1-1 0 0,0-1 0 0 0,0 1 0 0 0,1-1 1 0 0,-1 1-1 0 0,0-1 0 0 0,0 0 1 0 0,1 0-1 0 0,-1 1 0 0 0,0-1 0 0 0,0 0 1 0 0,1 0-1 0 0,-1 0 0 0 0,0 0 1 0 0,1-1-1 0 0,-1 1 0 0 0,0 0 1 0 0,0 0-1 0 0,1-1 0 0 0,-1 1 0 0 0,0-1 1 0 0,0 1-1 0 0,0-1 0 0 0,0 0-8 0 0,17-5 93 0 0,-8 2-49 0 0,8-3 48 0 0,1 5 69 0 0,-14 1-114 0 0,0 1-1 0 0,1-1 1 0 0,-1 0 0 0 0,0-1 0 0 0,0 1-1 0 0,0-1 1 0 0,-1 0 0 0 0,1 0 0 0 0,0 0 0 0 0,-1-1-1 0 0,1 0 1 0 0,-1 0 0 0 0,4-3-47 0 0,10-9 306 0 0,0-1 0 0 0,8-12-306 0 0,-4 5 224 0 0,-20 22-210 0 0,-1-1 0 0 0,0 1 0 0 0,1-1 0 0 0,-1 0 0 0 0,0 0 0 0 0,0 0 0 0 0,0 0 0 0 0,0 0 0 0 0,1-2-14 0 0,-1 0 39 0 0,0-1 1 0 0,-1 1-1 0 0,1-1 1 0 0,-1 1-1 0 0,0-1 1 0 0,0-2-40 0 0,0-2 46 0 0,0 8-36 0 0,0-1-1 0 0,-1 0 0 0 0,1 0 1 0 0,0 1-1 0 0,-1-1 0 0 0,1 0 1 0 0,-1 0-1 0 0,0 1 0 0 0,0-1 1 0 0,1 1-1 0 0,-1-1 0 0 0,0 1 1 0 0,0-1-1 0 0,0 1 0 0 0,-1-1 0 0 0,1 1 1 0 0,0 0-1 0 0,0 0 0 0 0,-1-1-9 0 0,-11-14 74 0 0,8 5-64 0 0,5 10-13 0 0,0 0-1 0 0,-1 0 1 0 0,1 0 0 0 0,-1-1 0 0 0,1 1 0 0 0,-1 0 0 0 0,1 0 0 0 0,-1 0 0 0 0,0 0 0 0 0,0 1 0 0 0,1-1 0 0 0,-1 0 0 0 0,0 0 0 0 0,0 0 0 0 0,0 0 0 0 0,0 1 0 0 0,0-1 0 0 0,-1 0 3 0 0,-8-4-26 0 0,-8-4-59 0 0,1-1-72 0 0,0-1-96 0 0,1-4-118 0 0,10 10 194 0 0,2 1-18 0 0,1 2-55 0 0,0 0-108 0 0,0 1-38 0 0,1 0-80 0 0,-1 0-71 0 0,0 0-57 0 0,-2-3-721 0 0,-1-4-346 0 0,-3-10-941 0 0,8 18 2535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50:02.4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8696 0 0,'0'0'197'0'0,"0"0"24"0"0,0 0 18 0 0,0 0-81 0 0,0 0-21 0 0,0 0 40 0 0,0 0 143 0 0,0 0 265 0 0,0 0 21 0 0,0 0-8 0 0,0 0-38 0 0,0 0-14 0 0,0 0-2 0 0,0 0-38 0 0,0 0-314 0 0,0 0-36 0 0,0 0 116 0 0,0 0-14 0 0,0 0-34 0 0,0 0-168 0 0,0 0-42 0 0,0 0-76 0 0,0 0-26 0 0,0 0 18 0 0,0 0-24 0 0,0 0-65 0 0,0 0-165 0 0,0 0-296 0 0,0 0-25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50:02.5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10592 0 0,'0'0'241'0'0,"0"0"38"0"0,0 0 10 0 0,0 0-33 0 0,0 0-162 0 0,0 0 5 0 0,0 0 75 0 0,0 0 190 0 0,0 0 346 0 0,0 0 33 0 0,0 0-304 0 0,0 0-178 0 0,0 0-43 0 0,0 0 52 0 0,0 0 122 0 0,0 0-21 0 0,0 0-35 0 0,0 0-135 0 0,0 0-60 0 0,0 0-12 0 0,0 0-118 0 0,0 0-110 0 0,0 0-103 0 0,0 0 49 0 0,0 0-42 0 0,0 0-45 0 0,0 0-42 0 0,0 0-38 0 0,0 0-35 0 0,0 0-235 0 0,0 0-58 0 0,0 0-769 0 0,0 0-609 0 0,0 0-1153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50:03.63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86 664 6880 0 0,'0'0'157'0'0,"0"0"23"0"0,0 0 11 0 0,0 0 42 0 0,0 0-89 0 0,0 0 119 0 0,0-2 219 0 0,0-10 20 0 0,0 9-2 0 0,0 3-16 0 0,0-2-4 0 0,0-10 0 0 0,-3 7 1 0 0,-8-7 6 0 0,8 9 1 0 0,3 0 0 0 0,0-8-14 0 0,-3 5-56 0 0,-8-5-30 0 0,8 5-4 0 0,3 1-186 0 0,0-7 264 0 0,0 7-291 0 0,0 1-60 0 0,0 2-95 0 0,-3-4 258 0 0,-8-5-6 0 0,8 5-18 0 0,3 6-236 0 0,0-1 1 0 0,0 0-1 0 0,0 1 0 0 0,0-1 0 0 0,-1 0 0 0 0,1 1 0 0 0,0-1 1 0 0,0 1-1 0 0,0-1 0 0 0,-1 0 0 0 0,1 1 0 0 0,0-1 1 0 0,-1 1-1 0 0,1-1 0 0 0,0 1 0 0 0,-1-1 0 0 0,1 1 0 0 0,0-1 1 0 0,-1 1-1 0 0,1 0 0 0 0,-1-1 0 0 0,1 1 0 0 0,-1-1 1 0 0,0 1-15 0 0,0-1 15 0 0,1 1 0 0 0,-1-1 0 0 0,0 1 0 0 0,1-1 0 0 0,-1 1 1 0 0,1-1-1 0 0,-1 1 0 0 0,1-1 0 0 0,-1 0 0 0 0,1 1 1 0 0,-1-1-1 0 0,1 0 0 0 0,-1 1 0 0 0,1-1 0 0 0,0 0 0 0 0,0 0 1 0 0,-1 1-1 0 0,1-1 0 0 0,0 0 0 0 0,0 0 0 0 0,0 0 1 0 0,0 1-1 0 0,0-1 0 0 0,0 0 0 0 0,0 0-15 0 0,0-6 57 0 0,0-1 68 0 0,0-18 450 0 0,0 16-405 0 0,0 8-147 0 0,0 0 1 0 0,-1 1-1 0 0,1-1 1 0 0,0 0-1 0 0,0 1 1 0 0,-1-1-1 0 0,1 1 1 0 0,-1-1-1 0 0,0 0 0 0 0,0 0-23 0 0,-8-15 213 0 0,6 2-26 0 0,3-45 405 0 0,0 34-409 0 0,0 25-173 0 0,0-1 1 0 0,0 0-1 0 0,0 0 1 0 0,1 0-1 0 0,-1 0 0 0 0,1 0 1 0 0,0 0-1 0 0,-1 0 1 0 0,1 1-1 0 0,0-1 0 0 0,0 0 1 0 0,0 1-1 0 0,0-1-10 0 0,0 0 9 0 0,0 1 0 0 0,0-1 0 0 0,0 0 0 0 0,0 0 0 0 0,0 1-1 0 0,-1-1 1 0 0,1 0 0 0 0,0 0 0 0 0,-1 0 0 0 0,0 0 0 0 0,0 0 0 0 0,1 0 0 0 0,-1 0-9 0 0,0 0 2 0 0,2-25 71 0 0,-2 26-71 0 0,0 0 1 0 0,1-1 0 0 0,-1 1-1 0 0,1 0 1 0 0,-1 0 0 0 0,1 0 0 0 0,0 0-1 0 0,-1 0 1 0 0,1 0 0 0 0,0 0 0 0 0,-1 0-1 0 0,1 0 1 0 0,0 1 0 0 0,0-1-1 0 0,0 0 1 0 0,0 0 0 0 0,0 1 0 0 0,0-1-1 0 0,1 0-2 0 0,5-2 30 0 0,-6 3-28 0 0,-1-1 1 0 0,1 1-1 0 0,-1 0 1 0 0,1 0-1 0 0,-1 0 1 0 0,1-1-1 0 0,-1 1 1 0 0,1 0-1 0 0,-1 0 1 0 0,0-1-1 0 0,1 1 0 0 0,-1 0 1 0 0,1-1-1 0 0,-1 1 1 0 0,0-1-1 0 0,1 1 1 0 0,-1 0-1 0 0,0-1 1 0 0,1 1-3 0 0,0-11 3 0 0,-1 9-1 0 0,0 1 0 0 0,0-1-1 0 0,1 0 1 0 0,-1 1 0 0 0,0-1-1 0 0,1 1 1 0 0,-1-1 0 0 0,1 0-1 0 0,0 1 1 0 0,0-1 0 0 0,0 0-2 0 0,3-3 20 0 0,-1 0 1 0 0,1 0-1 0 0,1 1 0 0 0,2-3-20 0 0,-4 4 9 0 0,0 0-1 0 0,0 0 0 0 0,0 0 0 0 0,-1 0 0 0 0,1-1 1 0 0,-1 1-9 0 0,3-9 38 0 0,-5 11-35 0 0,1 0-1 0 0,-1-1 1 0 0,1 1-1 0 0,-1 0 0 0 0,1 0 1 0 0,-1 0-1 0 0,1 0 0 0 0,0 0 1 0 0,0 0-1 0 0,-1 0 0 0 0,1 0 1 0 0,0 0-1 0 0,0 0 1 0 0,0 0-1 0 0,0 0 0 0 0,0 1 1 0 0,0-1-1 0 0,1 0-2 0 0,12-5 59 0 0,-8-5-29 0 0,5 5 34 0 0,-5-5-32 0 0,8 5 32 0 0,-9 3-66 0 0,4-6 42 0 0,11-7 45 0 0,-18 15-81 0 0,-1 0 1 0 0,1 1-1 0 0,-1 0 0 0 0,1-1 0 0 0,-1 1 1 0 0,1 0-1 0 0,-1 0 0 0 0,1 0 0 0 0,0 0 1 0 0,-1 0-5 0 0,33 0 10 0 0,-32 0-7 0 0,0-1-1 0 0,0 1 0 0 0,0 0 1 0 0,-1 0-1 0 0,1-1 0 0 0,0 1 1 0 0,0-1-1 0 0,-1 0 0 0 0,1 1 1 0 0,0-1-1 0 0,-1 0 0 0 0,1 0 1 0 0,-1 0-1 0 0,1 0-2 0 0,6-5 21 0 0,-7 6-21 0 0,-1 0 0 0 0,1 0 1 0 0,-1-1-1 0 0,1 1 0 0 0,-1 0 0 0 0,1 0 1 0 0,-1 0-1 0 0,1 0 0 0 0,-1 0 1 0 0,1-1-1 0 0,-1 1 0 0 0,1 0 1 0 0,-1 0-1 0 0,1 0 0 0 0,-1 0 0 0 0,1 0 1 0 0,-1 0-1 0 0,1 1 0 0 0,-1-1 1 0 0,1 0-1 0 0,-1 0 0 0 0,1 0 0 0 0,-1 0 1 0 0,1 1-1 0 0,-1-1 0 0 0,1 0 1 0 0,-1 0-1 0 0,0 1 0 0 0,1-1 1 0 0,-1 0-1 0 0,1 1 0 0 0,-1-1 0 0 0,0 1 1 0 0,1-1-1 0 0,-1 0 0 0 0,0 1 1 0 0,1-1-1 0 0,-1 1 0 0 0,0-1 0 0 0,0 1 0 0 0,1 0 0 0 0,-1-1 0 0 0,1 1 0 0 0,0 0 0 0 0,-1-1 0 0 0,1 1 0 0 0,0-1 0 0 0,-1 1 0 0 0,1-1 0 0 0,0 1 0 0 0,-1-1 0 0 0,1 1 0 0 0,0-1 0 0 0,0 0 0 0 0,0 1 0 0 0,-1-1 0 0 0,1 0 0 0 0,0 0-1 0 0,0 0 1 0 0,0 1 0 0 0,0-1 0 0 0,0 0 0 0 0,9-1 0 0 0,0 1 0 0 0,21 15 0 0 0,20 8 0 0 0,-42-19 5 0 0,17 10-12 0 0,-7 2 63 0 0,-15-12-48 0 0,1 0-8 0 0,-1 0 1 0 0,0 0-1 0 0,-1 0 1 0 0,1 1-1 0 0,0 1 0 0 0,1 5 0 0 0,-4-8 0 0 0,1-1 0 0 0,-1 1 0 0 0,0-1 0 0 0,0 0 0 0 0,1 1 0 0 0,0-1 0 0 0,-1 0 0 0 0,1 0 0 0 0,0 0 0 0 0,1 1 0 0 0,-1 0 0 0 0,0 0 0 0 0,0 0 0 0 0,0 0 0 0 0,0 1 0 0 0,0 0 0 0 0,-1-2 1 0 0,-1 0 0 0 0,1 0-1 0 0,0 0 1 0 0,1 0 0 0 0,-1 0 0 0 0,0 0 0 0 0,1 0 0 0 0,-1-1 0 0 0,1 1-1 0 0,-1-1 1 0 0,1 1 0 0 0,0-1 0 0 0,0 1-1 0 0,4 1 12 0 0,-6-3-10 0 0,1 0 0 0 0,0 1 0 0 0,-1-1 0 0 0,1 0 0 0 0,0 1 0 0 0,-1-1 0 0 0,1 1 0 0 0,0-1 0 0 0,-1 0 0 0 0,1 1-1 0 0,-1-1 1 0 0,1 1 0 0 0,-1 0 0 0 0,1-1 0 0 0,-1 1 0 0 0,1-1 0 0 0,-1 1 0 0 0,0 0 0 0 0,1-1 0 0 0,-1 1 0 0 0,0 0 0 0 0,1 0-2 0 0,1 4-2 0 0,27 46 2 0 0,-24-34 11 0 0,9 0 32 0 0,-10-12-42 0 0,0-1 0 0 0,-1 1 1 0 0,0 0-1 0 0,0 0 0 0 0,0 0 0 0 0,0 1 1 0 0,-1-1-1 0 0,1 2-1 0 0,6 15 0 0 0,20 29 0 0 0,-12-17 0 0 0,-14-22-1 0 0,-2-2 2 0 0,12 19 59 0 0,-11-25-50 0 0,-1 3-7 0 0,-1 16 56 0 0,0-16-46 0 0,0 11 59 0 0,3-9-73 0 0,8 8 1 0 0,-10-15 0 0 0,-1-1 0 0 0,0 1 0 0 0,1-1 0 0 0,-1 1 0 0 0,0-1 0 0 0,1 1 0 0 0,-1-1 0 0 0,0 1 0 0 0,0 0 0 0 0,0-1 0 0 0,0-1 0 0 0,0 42-195 0 0,0-35 124 0 0,0-5-103 0 0,0-1 29 0 0,0 0 55 0 0,0 0-35 0 0,0 3-194 0 0,-1 1-63 0 0,1 1-57 0 0,0-5 326 0 0,0 0 0 0 0,0 0 0 0 0,0 0 0 0 0,1 0 0 0 0,-1 0 1 0 0,0 0-1 0 0,0 0 0 0 0,0 0 0 0 0,1 0 0 0 0,-1 0 0 0 0,1 0 0 0 0,-1 0 0 0 0,1 0 113 0 0,-1-1-110 0 0,1 1 0 0 0,0-1 0 0 0,0 0-1 0 0,0 1 1 0 0,0-1 0 0 0,0 0-1 0 0,-1 0 1 0 0,1 1 0 0 0,0-1 0 0 0,0 0-1 0 0,0 0 1 0 0,0 0 0 0 0,0 0 0 0 0,1 0 110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50:05.91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9184 0 0,'0'0'208'0'0,"0"0"33"0"0,0 0 14 0 0,3 3-42 0 0,8 8-102 0 0,-9-9-1 0 0,-1 2 125 0 0,-1-1-110 0 0,0 1 1 0 0,0 0-1 0 0,1 0 0 0 0,0-1 1 0 0,-1 1-1 0 0,1 0 1 0 0,0-1-126 0 0,4 6 247 0 0,0-2-41 0 0,-2-1 242 0 0,-3 2-148 0 0,-1-4-184 0 0,1 0 0 0 0,0 0 0 0 0,0 0 0 0 0,0-1 0 0 0,0 1 0 0 0,1 0 0 0 0,0 0 0 0 0,-1 0 0 0 0,2 1-116 0 0,3 4 215 0 0,1 2 88 0 0,-3 3 75 0 0,-2-3-104 0 0,3-3-41 0 0,5 4 138 0 0,-6-6-13 0 0,-1 3-141 0 0,4 3 28 0 0,1 3 18 0 0,-5-3-33 0 0,-2-5-107 0 0,0-5-88 0 0,0 0-1 0 0,-1 0 1 0 0,1-1-1 0 0,0 1 0 0 0,1 0 1 0 0,-1 0-1 0 0,0 0 1 0 0,0-1-1 0 0,1 1 1 0 0,-1 0-1 0 0,1-1 0 0 0,0 3-34 0 0,6 1 179 0 0,-6-5-169 0 0,-1 0 1 0 0,1 0-1 0 0,-1 0 1 0 0,1 1-1 0 0,-1-1 0 0 0,0 0 1 0 0,1 1-1 0 0,-1-1 1 0 0,0 0-1 0 0,1 0 0 0 0,-1 1 1 0 0,0-1-1 0 0,1 1 1 0 0,-1-1-1 0 0,0 0 1 0 0,0 1-1 0 0,0-1 0 0 0,1 1 1 0 0,-1-1-1 0 0,0 0 1 0 0,0 1-1 0 0,0-1 0 0 0,0 1 1 0 0,0-1-1 0 0,0 1 1 0 0,0-1-1 0 0,0 1 1 0 0,0-1-1 0 0,0 0 0 0 0,0 1 1 0 0,0 0-11 0 0,0 1 198 0 0,0-2-26 0 0,0 0-4 0 0,0 0-10 0 0,0 0-45 0 0,0 0-17 0 0,0 0-7 0 0,0 0 1 0 0,0 0 4 0 0,0 0 0 0 0,0-2-12 0 0,0-36 61 0 0,0 6-66 0 0,0-49-29 0 0,0 47-12 0 0,0 32-33 0 0,0 0-1 0 0,1 1 0 0 0,-1-1 1 0 0,0 0-1 0 0,1 0 0 0 0,-1 0 1 0 0,1 1-1 0 0,0-1 0 0 0,-1 0 1 0 0,1 1-1 0 0,0-1 0 0 0,0 1 1 0 0,0-1-1 0 0,0 1-2 0 0,4-8 21 0 0,7-16-8 0 0,-10 22-23 0 0,7-6-56 0 0,5-2 39 0 0,-12 10 23 0 0,-1 0-1 0 0,1 1 0 0 0,-1 0 0 0 0,1-1 0 0 0,-1 1 1 0 0,1 0-1 0 0,0 0 0 0 0,-1 0 0 0 0,1 0 0 0 0,-1 0 5 0 0,34 0-12 0 0,-21 0 0 0 0,1 1-47 0 0,-2 7 61 0 0,-4-3-5 0 0,8 1 15 0 0,0 8 36 0 0,-12-10-41 0 0,-2 2-2 0 0,9 18-5 0 0,-7-14 1 0 0,4 5 45 0 0,5 11 19 0 0,-12-20-20 0 0,-1 0-1 0 0,0 0 1 0 0,-1 1-1 0 0,0-1 1 0 0,1 0-1 0 0,-2 0 1 0 0,0 4-45 0 0,1 5 44 0 0,0-9-34 0 0,0 1 1 0 0,0 14 76 0 0,0-12-40 0 0,0 8 132 0 0,0-11-133 0 0,0-4 42 0 0,0-2-4 0 0,0 0-10 0 0,0 0 11 0 0,0 0-16 0 0,0 0-29 0 0,0 0-101 0 0,0 0-47 0 0,0 0-11 0 0,0 0 16 0 0,0 0-58 0 0,0 0-121 0 0,0 0 6 0 0,0 0-34 0 0,0 0-820 0 0,0 0-56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50:04.29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256 0 7848 0 0,'0'0'232'0'0,"-3"0"-14"0"0,-4 1-177 0 0,3 5-35 0 0,-2 1 37 0 0,1-4 50 0 0,-1 0 34 0 0,0 8 137 0 0,-1-6-80 0 0,7-4-173 0 0,-1-1 0 0 0,1 0 0 0 0,-1 0 0 0 0,1 0 1 0 0,0 1-1 0 0,-1-1 0 0 0,1 0 0 0 0,-1 1 0 0 0,1-1 0 0 0,0 0 1 0 0,0 1-1 0 0,-1-1 0 0 0,1 0 0 0 0,0 1 0 0 0,-1-1 1 0 0,1 0-1 0 0,0 1 0 0 0,0-1 0 0 0,0 1 0 0 0,0-1 1 0 0,-1 1-1 0 0,1-1 0 0 0,0 0 0 0 0,0 1 0 0 0,0-1 0 0 0,0 1 1 0 0,0-1-1 0 0,0 1 0 0 0,0-1 0 0 0,0 1 0 0 0,0-1-11 0 0,-3 6 278 0 0,-11 5 2 0 0,7-7-162 0 0,6-4-106 0 0,1 0 1 0 0,-1 0 0 0 0,1 0 0 0 0,0 0-1 0 0,-1 1 1 0 0,1-1 0 0 0,-1 0-1 0 0,1 0 1 0 0,-1 0 0 0 0,1 1 0 0 0,-1-1-1 0 0,1 0 1 0 0,0 1 0 0 0,-1-1-1 0 0,1 0 1 0 0,0 1 0 0 0,-1-1 0 0 0,1 1-1 0 0,0-1 1 0 0,-1 1 0 0 0,1-1 0 0 0,0 0-1 0 0,0 1 1 0 0,0-1 0 0 0,-1 1-1 0 0,1-1 1 0 0,0 1 0 0 0,0-1 0 0 0,0 1-1 0 0,0-1 1 0 0,0 1 0 0 0,0-1 0 0 0,0 1-1 0 0,0-1 1 0 0,0 1 0 0 0,0-1-13 0 0,-3 6 362 0 0,-3 0-182 0 0,3-3-74 0 0,0 0 0 0 0,0 0-1 0 0,0 0 1 0 0,0 0 0 0 0,-1 4-106 0 0,0 3 213 0 0,2 0 41 0 0,0 2-17 0 0,-5 2 17 0 0,1 0-12 0 0,4-2-25 0 0,1-4-79 0 0,0-1-36 0 0,-1 1-14 0 0,-2 3-4 0 0,-2 6 30 0 0,5-11-60 0 0,0 0 0 0 0,0 0 0 0 0,1 0 0 0 0,0 4-54 0 0,0-4 53 0 0,0 0-1 0 0,-1 0 0 0 0,1 0 1 0 0,-2 4-53 0 0,-3 8 102 0 0,-1 6 6 0 0,3 2-57 0 0,3-16-43 0 0,-1-1 0 0 0,0 1 1 0 0,-1-1-1 0 0,0 1 0 0 0,0 0-8 0 0,-1 1 10 0 0,1-1 0 0 0,0 0 0 0 0,1 0 0 0 0,0 1 0 0 0,1 1-10 0 0,0-1 24 0 0,0 0 1 0 0,-1-1 0 0 0,-1 4-25 0 0,-9 26 70 0 0,9-6-23 0 0,2-26-26 0 0,0 0-1 0 0,-1 0 0 0 0,1 0 1 0 0,-3 8-21 0 0,-2 2 35 0 0,3-11-17 0 0,0 0 0 0 0,0 0 0 0 0,1 0 0 0 0,0 0 0 0 0,0 1 0 0 0,1-1-18 0 0,0 10 35 0 0,0-9-11 0 0,1 0 1 0 0,-2 1-1 0 0,1-1 0 0 0,-1 0 1 0 0,-1 2-25 0 0,-3 8 67 0 0,3-10-21 0 0,0-1 1 0 0,0 0 0 0 0,1 1-1 0 0,0-1 1 0 0,0 4-47 0 0,-1 9 152 0 0,-5-2-51 0 0,0-2 21 0 0,6 1 64 0 0,1 5 51 0 0,0-3-34 0 0,0 93 602 0 0,0-103-756 0 0,0 12 2 0 0,0-3 1 0 0,0-15-13 0 0,0-3-64 0 0,0 0-41 0 0,0 0-167 0 0,0 0-50 0 0,0 0-6 0 0,0 0 100 0 0,0 0 24 0 0,0 0-52 0 0,0 0-174 0 0,0-3-327 0 0,0-1 416 0 0,0 3 162 0 0,0-1-34 0 0,0 0-4 0 0,0 1-33 0 0,0-1-40 0 0,0 0-43 0 0,0 0-48 0 0,0 1-45 0 0,0-1-38 0 0,0 0-34 0 0,0 0-131 0 0,0 0-34 0 0,0-4-1365 0 0</inkml:trace>
  <inkml:trace contextRef="#ctx0" brushRef="#br0" timeOffset="627.77">154 239 6648 0 0,'0'0'149'0'0,"3"0"23"0"0,-2 0-123 0 0,16 0 199 0 0,-11-1-192 0 0,-2-1-34 0 0,2-9-22 0 0,1 8 11 0 0,-3 3 31 0 0,-4 0-42 0 0,3 0 87 0 0,-3 0 97 0 0,0 0 157 0 0,3-3 10 0 0,8-9-1 0 0,-8 10-4 0 0,-3 2-2 0 0,0 0 0 0 0,0 0 24 0 0,0 0 101 0 0,0 0 47 0 0,0 0 11 0 0,0 0-2 0 0,0 0-12 0 0,0 0-7 0 0,0 0-2 0 0,0 0-28 0 0,0 0-118 0 0,0 0-50 0 0,0 0-10 0 0,0 0-26 0 0,0 0-102 0 0,0 0-46 0 0,0 0-10 0 0,0 0 3 0 0,0 0 23 0 0,3 2 11 0 0,8 10 1 0 0,-8-9 6 0 0,-3-6 27 0 0,0-9 9 0 0,0 10 4 0 0,0 2-11 0 0,4 0-82 0 0,-2 0-47 0 0,6 0 8 0 0,-2 2 30 0 0,6 10-5 0 0,-7-9-32 0 0,-4-3-58 0 0,-1 0 1 0 0,1 0-1 0 0,-1 0 1 0 0,0 0-1 0 0,1 0 1 0 0,-1 0-1 0 0,1 0 1 0 0,-1 0-1 0 0,1 0 0 0 0,-1 0 1 0 0,1 0-1 0 0,-1 0 1 0 0,0 0-1 0 0,1 1 1 0 0,-1-1-1 0 0,1 0 1 0 0,-1 0-1 0 0,0 1 1 0 0,1-1-1 0 0,-1 0 1 0 0,1 0-1 0 0,-1 1 1 0 0,0-1-1 0 0,0 0 0 0 0,1 1 1 0 0,-1-1-1 0 0,0 1 1 0 0,0-1-1 0 0,1 0 1 0 0,-1 1-1 0 0,0 0-1 0 0,5 6 57 0 0,7-1 18 0 0,-7 5-10 0 0,7-5 10 0 0,-7 8 42 0 0,1-6-43 0 0,5 4 113 0 0,-3-3-68 0 0,-4-4-99 0 0,1 9 116 0 0,2-9-49 0 0,-6-4-77 0 0,0-1 0 0 0,0 1 0 0 0,-1 0-1 0 0,1 0 1 0 0,0-1 0 0 0,-1 1-1 0 0,1 0 1 0 0,0 0 0 0 0,-1 0 0 0 0,1 0-1 0 0,-1 0 1 0 0,1-1 0 0 0,-1 1 0 0 0,0 0-1 0 0,1 0 1 0 0,-1 0 0 0 0,0 0 0 0 0,0 0-1 0 0,0 1-9 0 0,12 18 99 0 0,-9-15-69 0 0,0-1-1 0 0,0 1 1 0 0,0 0 0 0 0,-1 0-1 0 0,1 2-29 0 0,1 7 50 0 0,-3-10-30 0 0,0 0 0 0 0,0 1 0 0 0,1-1 0 0 0,0 0 0 0 0,0 0 0 0 0,0 0 0 0 0,0 0-1 0 0,1 0-19 0 0,19 33 124 0 0,7 11 40 0 0,-13-20-37 0 0,-1 1 0 0 0,2 7-127 0 0,3 5 122 0 0,-16-34-87 0 0,-1 0 0 0 0,0 0-1 0 0,1 6-34 0 0,-1-2 35 0 0,3 12 30 0 0,5-6-21 0 0,1 0 1 0 0,-4 3 22 0 0,-6-15-52 0 0,0 1 0 0 0,1-1-1 0 0,0 0 1 0 0,0-1 0 0 0,0 1-1 0 0,0 0 1 0 0,1-1 0 0 0,-1 0-1 0 0,2 1-14 0 0,2 3 19 0 0,0-1-1 0 0,-1 1 1 0 0,0 0-1 0 0,-1 1 1 0 0,1-1-19 0 0,8 15 31 0 0,4 3 40 0 0,-9-14 5 0 0,0-1 1 0 0,7 6-77 0 0,-12-13 16 0 0,-1 0 0 0 0,1 0 0 0 0,-1 1 0 0 0,1 0 0 0 0,-1-1-1 0 0,-1 1 1 0 0,1 0 0 0 0,-1 1 0 0 0,1 0-16 0 0,-2-3 10 0 0,0 0-4 0 0,-1 0-1 0 0,1-1 1 0 0,0 1-1 0 0,0-1 1 0 0,0 1-1 0 0,1-1 1 0 0,-1 1-1 0 0,0-1 1 0 0,1 0-1 0 0,0 0 0 0 0,0 1 1 0 0,-1-1-1 0 0,2 0-5 0 0,-1 1 16 0 0,0 0-1 0 0,1 0 0 0 0,-1 0 0 0 0,0 0 1 0 0,-1 0-1 0 0,1 2-15 0 0,-1-3 5 0 0,0 0 0 0 0,0 0 0 0 0,0 0 0 0 0,0 0 0 0 0,0 0 0 0 0,1 0 0 0 0,-1 0 0 0 0,1-1 1 0 0,-1 1-1 0 0,1-1 0 0 0,-1 1 0 0 0,1-1 0 0 0,1 1-5 0 0,2 1 16 0 0,-4-3-14 0 0,0 0 1 0 0,-1 1 0 0 0,1-1-1 0 0,0 0 1 0 0,-1 1-1 0 0,1-1 1 0 0,0 0 0 0 0,-1 1-1 0 0,1-1 1 0 0,-1 1 0 0 0,1-1-1 0 0,-1 1 1 0 0,1 0 0 0 0,-1-1-1 0 0,1 1 1 0 0,-1-1 0 0 0,1 1-1 0 0,-1 0 1 0 0,0-1 0 0 0,1 1-1 0 0,-1 0 1 0 0,0 0-3 0 0,3 4 6 0 0,11 12 59 0 0,0-3 7 0 0,-11-11-28 0 0,-3-3-61 0 0,0 0-37 0 0,0 0-155 0 0,0 0-51 0 0,-3 0-11 0 0,0 0 133 0 0,1 0 54 0 0,-5-2-29 0 0,3 0 32 0 0,3 1-6 0 0,-1 0-41 0 0,0-1-52 0 0,-1 0-61 0 0,1 0-73 0 0,0 0-81 0 0,-1-1-92 0 0,0 0-102 0 0,-11-11-814 0 0</inkml:trace>
  <inkml:trace contextRef="#ctx0" brushRef="#br0" timeOffset="919.8">205 887 9040 0 0,'0'0'200'0'0,"0"0"33"0"0,0 0 15 0 0,0 0 31 0 0,0 0 101 0 0,0 0 41 0 0,0 0 10 0 0,0 0 1 0 0,3 0 0 0 0,0-1-377 0 0,1 1 67 0 0,5 0 180 0 0,13 0 536 0 0,-17 2-648 0 0,0-1-76 0 0,4 5 38 0 0,2 0 57 0 0,3-3 49 0 0,0-3-25 0 0,-1 0-80 0 0,0 0-45 0 0,21 0 71 0 0,-20 0-76 0 0,-9-1-81 0 0,-1 1 1 0 0,0-1 0 0 0,1 1 0 0 0,-1-1 0 0 0,0-1 0 0 0,0 1 0 0 0,0 0 0 0 0,0-1 0 0 0,0 0 0 0 0,3-2-23 0 0,8 0 64 0 0,8 5-10 0 0,-10 0-25 0 0,38-1 43 0 0,-49-1-72 0 0,0 1 0 0 0,-1 0 0 0 0,1 0 0 0 0,0 0 0 0 0,-1-1 0 0 0,1 1 0 0 0,0-1 0 0 0,-1 0 0 0 0,1 1 0 0 0,-1-1 0 0 0,1 0 0 0 0,-1 0 0 0 0,1 0 0 0 0,12-6 10 0 0,-9 6 50 0 0,2 0-49 0 0,0 0-41 0 0,1 1-36 0 0,7-1-119 0 0,20 2-379 0 0,-24-1 387 0 0,-2 0 54 0 0,10 0-293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8:12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2 569 5584 0 0,'0'0'165'0'0,"0"0"-42"0"0,0 0-1 0 0,0 0 51 0 0,2 0 153 0 0,25 0 925 0 0,-22-3-621 0 0,3-3-246 0 0,20-10 669 0 0,-19 12-750 0 0,-9 4-297 0 0,6-3 235 0 0,0 0-53 0 0,0 2-44 0 0,-1-1-32 0 0,16-7 264 0 0,7-8 408 0 0,-1 2-109 0 0,0 2-122 0 0,-14 7-327 0 0,1 0-35 0 0,-1 0-45 0 0,0 0-35 0 0,0-1-34 0 0,0 1-37 0 0,34-20 112 0 0,-34 20-120 0 0,-7-4 44 0 0,4 5 0 0 0,-5-6-4 0 0,6 6 0 0 0,-11 4-67 0 0,1 0 0 0 0,-1 1 0 0 0,0-1 1 0 0,1 0-1 0 0,-1 0 0 0 0,0 0 0 0 0,0 1 0 0 0,0-1 1 0 0,1 0-1 0 0,-1 0 0 0 0,0 0 0 0 0,0 0 1 0 0,0 0-1 0 0,-1 0-5 0 0,1-9 50 0 0,0-2 10 0 0,0 8-38 0 0,0 1 7 0 0,0 0 66 0 0,0 1 8 0 0,0 1-94 0 0,0 0 0 0 0,0-1 1 0 0,-1 1-1 0 0,1 1 0 0 0,-1-1 1 0 0,1 0-1 0 0,-1 0 0 0 0,1 0 1 0 0,-1 0-1 0 0,0 0 1 0 0,1 0-1 0 0,-1 1 0 0 0,0-1 1 0 0,0 0-1 0 0,0 0 0 0 0,0 1 1 0 0,1-1-1 0 0,-1 1 0 0 0,0-1 1 0 0,0 1-1 0 0,0-1 1 0 0,0 1-1 0 0,0 0-9 0 0,-11-9 71 0 0,5 6 28 0 0,-2 3-73 0 0,6 1-5 0 0,1-1-17 0 0,1-1 1 0 0,-1 1 0 0 0,0 0-1 0 0,1 0 1 0 0,-1-1 0 0 0,1 1 0 0 0,-1-1-1 0 0,0 1 1 0 0,1-1 0 0 0,-1 0-1 0 0,1 0 1 0 0,0 0 0 0 0,-1 1 0 0 0,1-2-5 0 0,-7-3 6 0 0,-8 3 4 0 0,-16 2 44 0 0,19-1-54 0 0,-3 1 0 0 0,-18 14 0 0 0,19-12 0 0 0,14-2 0 0 0,0 0 0 0 0,0 0 0 0 0,0 0 0 0 0,0 0 0 0 0,0 0 0 0 0,1 0 0 0 0,-1 1 0 0 0,0-1 0 0 0,0 0 0 0 0,0 0 0 0 0,1 1 0 0 0,-1-1 0 0 0,0 0 0 0 0,0 1 0 0 0,0-1 0 0 0,-4 11-12 0 0,3-10 4 0 0,0 1 1 0 0,0-1 0 0 0,-1 0-1 0 0,1 1 1 0 0,0-1 0 0 0,-1 0 0 0 0,1-1-1 0 0,-1 1 8 0 0,1 0 0 0 0,-1 0 0 0 0,1 0 0 0 0,-1 0-1 0 0,1 0 1 0 0,0 0 0 0 0,-1 1 0 0 0,1-1 0 0 0,0 1 0 0 0,-3 8 0 0 0,3-8 0 0 0,-1-1 0 0 0,1 1 0 0 0,0-1 0 0 0,0 0 0 0 0,-1 0 0 0 0,1 0 0 0 0,0 0 0 0 0,-1 0 0 0 0,0 0 0 0 0,1-1 0 0 0,-1 1 0 0 0,1 0 0 0 0,0 1 0 0 0,-1-1 0 0 0,1 0 0 0 0,0 1 0 0 0,0-1 0 0 0,-5 10 0 0 0,7-9 0 0 0,-1-1 0 0 0,1 0 0 0 0,-1 0 0 0 0,1 0 0 0 0,-1 0 0 0 0,1 0 0 0 0,-1 0 0 0 0,0 0 0 0 0,1-1 0 0 0,-1 1 0 0 0,0 0 0 0 0,0 0 0 0 0,0 0 0 0 0,0-1 0 0 0,0 1 0 0 0,0 0 0 0 0,-4 1 0 0 0,5-2 0 0 0,-1 1 0 0 0,0-1 0 0 0,1 0 0 0 0,-1 0 0 0 0,0 1 0 0 0,1-1 0 0 0,-1 0 0 0 0,1 1 0 0 0,-1-1 0 0 0,1 1 0 0 0,-1-1 0 0 0,1 1 0 0 0,-1-1 0 0 0,1 1 0 0 0,-1-1 0 0 0,1 1 0 0 0,0 0 0 0 0,-1-1 0 0 0,1 1 0 0 0,0-1 0 0 0,-1 1 0 0 0,1 0 0 0 0,-2 4 0 0 0,-11 11-20 0 0,12-15 17 0 0,-1 1 1 0 0,1-1-1 0 0,0 0 1 0 0,-1 1-1 0 0,1-1 1 0 0,0 1 0 0 0,0-1-1 0 0,0 1 1 0 0,0 0-1 0 0,1-1 1 0 0,-1 1-1 0 0,0 0 1 0 0,1 0-1 0 0,-1 0 1 0 0,1-1-1 0 0,-1 1 1 0 0,1 0 0 0 0,0 0 2 0 0,0 48 0 0 0,0-21-11 0 0,0-11-1 0 0,-1-12 9 0 0,1-1 0 0 0,-1 0 0 0 0,1 1 0 0 0,1-1 0 0 0,-1 0 0 0 0,1 1 0 0 0,0-1 0 0 0,0 0 0 0 0,1 0 0 0 0,0 0 0 0 0,-1 0 0 0 0,2 0 0 0 0,-1 0 1 0 0,2 2 2 0 0,9 19 0 0 0,-10-18 0 0 0,1 1 0 0 0,0-1 0 0 0,3 4 0 0 0,6 6 17 0 0,2 0 1 0 0,-1 0 0 0 0,7 4-18 0 0,-5-6 30 0 0,-12-11-14 0 0,1 1-1 0 0,-1-1 1 0 0,1-1-1 0 0,1 1 0 0 0,-1-1 1 0 0,1 0-1 0 0,-1 0 1 0 0,1-1-1 0 0,0 1 0 0 0,1-1 1 0 0,0 0-16 0 0,3 1 22 0 0,-7-2-15 0 0,0-1 0 0 0,0 0 0 0 0,1 0 0 0 0,-1 0 0 0 0,0 0 0 0 0,0 0 0 0 0,1-1 0 0 0,-1 1 0 0 0,2-1-7 0 0,11 1 79 0 0,0 6-21 0 0,0-1-5 0 0,0-4 19 0 0,7-3 0 0 0,-19 1-71 0 0,0-1 0 0 0,0 0 0 0 0,0 0-1 0 0,0 0 1 0 0,0 0 0 0 0,0-1 0 0 0,-1 1 0 0 0,1-1 0 0 0,1-1-1 0 0,-2 2-13 0 0,1 0-72 0 0,-1 0-67 0 0,1 1-60 0 0,-1-1-55 0 0,1 1-48 0 0,-1 0-44 0 0,1 0-35 0 0,3 1-600 0 0,2-3-637 0 0,0-2-299 0 0,1-5-1094 0 0</inkml:trace>
  <inkml:trace contextRef="#ctx0" brushRef="#br0" timeOffset="619.19">1027 364 5672 0 0,'0'0'165'0'0,"-2"0"-10"0"0,-28-3-122 0 0,29 3-31 0 0,1 0 0 0 0,-1-1 0 0 0,0 1 1 0 0,1 0-1 0 0,-1-1 0 0 0,0 1 0 0 0,1 0 1 0 0,-1-1-1 0 0,1 1 0 0 0,-1-1 0 0 0,1 1 0 0 0,-1-1 1 0 0,1 1-1 0 0,-1-1 0 0 0,1 0-2 0 0,-3-2 63 0 0,1 1 192 0 0,0 1-56 0 0,1 0-48 0 0,-1 1-39 0 0,0 0-21 0 0,0 0-33 0 0,-3 1 48 0 0,3-1-39 0 0,1 0 46 0 0,-1 0-24 0 0,0 0 35 0 0,-4 0 212 0 0,-2 0 139 0 0,-13 0 754 0 0,14 0-846 0 0,2 0-140 0 0,0 0-60 0 0,1 0-72 0 0,1 0-87 0 0,-5 1 130 0 0,1 1-38 0 0,-7 8 125 0 0,11-8-87 0 0,1 0-56 0 0,-1-1-37 0 0,-1-1-33 0 0,0 0-10 0 0,2 0 24 0 0,-9 8 33 0 0,-17 21 161 0 0,22-21-191 0 0,1 2-32 0 0,4-7-13 0 0,0-1 0 0 0,0 0 0 0 0,0 1 0 0 0,0-1 0 0 0,-1 0 0 0 0,1 0 0 0 0,-1 0 1 0 0,1 0-1 0 0,-1 0 0 0 0,-3 3 11 0 0,1 1 0 0 0,0-1 0 0 0,0 1 0 0 0,1 0 1 0 0,0 0-1 0 0,-1 1-11 0 0,2-1-3 0 0,-4 26 13 0 0,2-25 11 0 0,3-5-14 0 0,0-1-1 0 0,0 1 1 0 0,0-1-1 0 0,0 1 0 0 0,0-1 1 0 0,1 1-1 0 0,-1-1 1 0 0,1 1-1 0 0,-1 0 1 0 0,1-1-1 0 0,0 1 0 0 0,-1 0 1 0 0,1-1-1 0 0,0 1 1 0 0,0 1-7 0 0,0 24 69 0 0,0 6 58 0 0,0-31-118 0 0,1 0 0 0 0,-1-1 0 0 0,0 1 1 0 0,0-1-1 0 0,1 1 0 0 0,-1 0 1 0 0,1-1-1 0 0,-1 1 0 0 0,1-1 0 0 0,0 1 1 0 0,0-1-1 0 0,0 1 0 0 0,-1-1 0 0 0,2 1-9 0 0,2 6 43 0 0,12 23 139 0 0,-13-15-65 0 0,-3-15-108 0 0,-1 0 0 0 0,1-1 0 0 0,0 1 0 0 0,1 0 0 0 0,-1 0 0 0 0,0 0 0 0 0,0 0 0 0 0,0-1 0 0 0,0 1-1 0 0,1 0 1 0 0,-1 0 0 0 0,0 0 0 0 0,1-1 0 0 0,-1 1 0 0 0,1 0-9 0 0,12 4 135 0 0,0 6 15 0 0,-10-9 7 0 0,-1 0-56 0 0,1-2-35 0 0,1 1-30 0 0,0-1-6 0 0,-2 0 23 0 0,-1 1-42 0 0,0-1 3 0 0,0 1 1 0 0,0 0-1 0 0,-1-1 1 0 0,1 1-1 0 0,0-1 0 0 0,0 0 1 0 0,0 1-1 0 0,0-1 0 0 0,0 0 1 0 0,0 1-1 0 0,0-1 1 0 0,0 0-1 0 0,0 0 0 0 0,0 0 1 0 0,0 0-1 0 0,0 0 0 0 0,-1 0 1 0 0,1 0-1 0 0,0 0 0 0 0,0 0 1 0 0,0 0-1 0 0,0-1 1 0 0,0 1-1 0 0,0 0 0 0 0,0-1 1 0 0,0 1-1 0 0,0 0 0 0 0,0-1 1 0 0,-1 1-1 0 0,1-1 1 0 0,1 0-15 0 0,-1 0 10 0 0,10-2 119 0 0,6 2-16 0 0,-1 0-17 0 0,-10-1-44 0 0,-1 0-1 0 0,0 0 1 0 0,0 0-1 0 0,0-1 1 0 0,0 0-1 0 0,2-1-51 0 0,5-10 67 0 0,2-4-9 0 0,0 0-1 0 0,1 0 0 0 0,6-4-57 0 0,-14 15 17 0 0,-3 4-11 0 0,-1 0 0 0 0,0-1 0 0 0,0 1 0 0 0,0-1 0 0 0,0 1 1 0 0,-1-1-7 0 0,14-28 60 0 0,-11 1 5 0 0,-4 29-64 0 0,0 2 0 0 0,-1-1-1 0 0,1 0 0 0 0,-1 0 1 0 0,1 0-1 0 0,-1 1 0 0 0,1-1 0 0 0,-1 0 1 0 0,0 0-1 0 0,1 0 0 0 0,-1 0 1 0 0,0 0-1 0 0,0 0 0 0 0,0 0 1 0 0,1 0-1 0 0,-1 0 0 0 0,0 0 0 0 0,0 0 1 0 0,-1 0-1 0 0,1 0 0 0 0,0 0 1 0 0,0 0-1 0 0,0 0 0 0 0,-1 1 0 0 0,1-1 1 0 0,0 0-1 0 0,-1 0 0 0 0,1 0 1 0 0,-1 0-1 0 0,1 0 0 0 0,-1 1 1 0 0,0-2-1 0 0,0 1 0 0 0,1-1 0 0 0,-1 0 0 0 0,1 0 0 0 0,-1 0 0 0 0,1 0 0 0 0,-1 0 0 0 0,1 0 0 0 0,0 0 0 0 0,0 0 0 0 0,0 0 0 0 0,0 0 0 0 0,1 0 0 0 0,-1-8 0 0 0,0-51 0 0 0,0 60 0 0 0,0 1 0 0 0,0-1 0 0 0,0 0 0 0 0,0 0 0 0 0,0 0 0 0 0,0 0 0 0 0,0 0 0 0 0,0 1 0 0 0,-1-1 0 0 0,1 0 0 0 0,0 0 0 0 0,-1 0 0 0 0,1 1 0 0 0,-1-2 0 0 0,-5-2-9 0 0,5 4 6 0 0,1-1 1 0 0,-1 1 0 0 0,1 0 0 0 0,-1 0 0 0 0,1-1 0 0 0,0 1 0 0 0,-1 0 0 0 0,1-1 0 0 0,0 1-1 0 0,-1 0 1 0 0,1-1 0 0 0,0 1 0 0 0,-1-1 0 0 0,1 1 0 0 0,0 0 0 0 0,0-1 0 0 0,-1 1 0 0 0,1-1-1 0 0,0 1 1 0 0,0-1 0 0 0,0 1 0 0 0,0-1 0 0 0,0 1 0 0 0,0-1 0 0 0,0 1 0 0 0,0-1 0 0 0,0 1-1 0 0,0-1 1 0 0,0 1 0 0 0,0 0 0 0 0,0-1 0 0 0,0 1 0 0 0,0-1 2 0 0,-3 3-72 0 0,-3 7 60 0 0,1 7-78 0 0,3 3-14 0 0,2-4 66 0 0,0-13 37 0 0,0 10-20 0 0,-1-9 17 0 0,1 0 0 0 0,0 0 0 0 0,0 0 0 0 0,0 1 0 0 0,0-1 0 0 0,1 0 1 0 0,-1 0-1 0 0,1 0 0 0 0,0 1 0 0 0,0-1 4 0 0,4 5 0 0 0,-4-6 0 0 0,0-1 0 0 0,0 0 0 0 0,-1 1 0 0 0,1-1 0 0 0,0 1 0 0 0,0-1 0 0 0,-1 1 0 0 0,1 0 0 0 0,-1-1 0 0 0,0 1 0 0 0,1 0 0 0 0,-1-1 0 0 0,0 1 0 0 0,0 0 0 0 0,0 0 0 0 0,0-1 0 0 0,1 1 0 0 0,-1 0 0 0 0,0 0 0 0 0,1-1 0 0 0,-1 1 0 0 0,1 0 0 0 0,-1-1 0 0 0,1 1 0 0 0,0 0 0 0 0,0-1 0 0 0,0 1 0 0 0,0-1 0 0 0,0 1 0 0 0,0-1 0 0 0,0 1 0 0 0,0 0 0 0 0,-1-1 0 0 0,1 1 0 0 0,0 0 0 0 0,-1-1 0 0 0,1 1 0 0 0,-1 0 0 0 0,0 0 0 0 0,1-1 0 0 0,-1 1 0 0 0,0 0 0 0 0,0 0 0 0 0,0-1 0 0 0,0 1 0 0 0,1 0 0 0 0,-1-1 0 0 0,0 1 0 0 0,1 0 0 0 0,-1-1 0 0 0,1 1 0 0 0,0-1 0 0 0,-1 1 0 0 0,1-1 0 0 0,0 1 0 0 0,0-1 0 0 0,0 1 0 0 0,4 6 0 0 0,4 12 0 0 0,-7-15 0 0 0,0 0 0 0 0,0 0 0 0 0,1-1 0 0 0,-1 1 0 0 0,1 0 0 0 0,0-1 0 0 0,1 0 0 0 0,0 2 0 0 0,9 10 0 0 0,-10-1 0 0 0,-3-14 0 0 0,0 0 0 0 0,0 0 0 0 0,0-1 0 0 0,0 1 0 0 0,0 0 0 0 0,0 0 0 0 0,0 0 0 0 0,0 0 0 0 0,0 0 0 0 0,1-1 0 0 0,-1 1 0 0 0,0 0 0 0 0,1 0 0 0 0,-1-1 0 0 0,1 1 0 0 0,10 6 14 0 0,-10-7-11 0 0,0 1 0 0 0,0-1 0 0 0,0 1 0 0 0,0-1-1 0 0,0 1 1 0 0,0-1 0 0 0,0 1 0 0 0,0 0 0 0 0,0-1 0 0 0,-1 1-1 0 0,1 0 1 0 0,0 0 0 0 0,0 0 0 0 0,-1 0 0 0 0,1 0 0 0 0,0 0-3 0 0,1 4 7 0 0,-1-5-7 0 0,-1 1 1 0 0,0 0-1 0 0,0-1 1 0 0,1 1-1 0 0,-1 0 0 0 0,0-1 1 0 0,1 1-1 0 0,-1-1 1 0 0,1 1-1 0 0,-1-1 1 0 0,1 1-1 0 0,-1-1 0 0 0,1 1 1 0 0,-1-1-1 0 0,1 1 1 0 0,-1-1-1 0 0,1 0 1 0 0,-1 1-1 0 0,1-1 0 0 0,0 0 1 0 0,-1 1-1 0 0,1-1 0 0 0,4 2 8 0 0,8 9 5 0 0,-8-7-160 0 0,-2 0 52 0 0,0-2 30 0 0,-1 0 16 0 0,1 2-46 0 0,0-2-199 0 0</inkml:trace>
  <inkml:trace contextRef="#ctx0" brushRef="#br0" timeOffset="1015.33">1737 427 6384 0 0,'0'0'184'0'0,"-2"-3"-6"0"0,-5-3-122 0 0,0 2 19 0 0,2 2 164 0 0,-2 0 105 0 0,-2 2 168 0 0,-5 1 359 0 0,0-1 0 0 0,10 0-749 0 0,1 1 42 0 0,-8 4 480 0 0,7-2-420 0 0,0-1-98 0 0,2-1-110 0 0,1 0-37 0 0,-2 0 84 0 0,0-1-21 0 0,-1 0-1 0 0,1 1 23 0 0,0 0 29 0 0,0 1 52 0 0,-10 9 34 0 0,0-6-9 0 0,8 6-22 0 0,-6-5-17 0 0,9-5-122 0 0,1-1 0 0 0,0 0 0 0 0,0 1 0 0 0,0-1-1 0 0,0 1 1 0 0,0 0 0 0 0,0-1 0 0 0,1 1 0 0 0,-1 0 0 0 0,0 0 0 0 0,0-1 0 0 0,0 1 0 0 0,1 0 0 0 0,-1 0 0 0 0,0 0 0 0 0,0 0-9 0 0,-4 12 130 0 0,-1-8-59 0 0,5-4-64 0 0,0-1 1 0 0,1 1-1 0 0,-1-1 0 0 0,0 1 0 0 0,1 0 0 0 0,-1 0 0 0 0,0-1 0 0 0,1 1 0 0 0,-1 0 0 0 0,1 0 0 0 0,-1 0 0 0 0,1 0 0 0 0,0-1 0 0 0,-1 1 0 0 0,1 0 0 0 0,0 0 0 0 0,0 0 1 0 0,-1 0-1 0 0,1 0-7 0 0,-4 10 39 0 0,-3 7 29 0 0,5-2 14 0 0,2-14-73 0 0,0-1 0 0 0,0 1 0 0 0,0 0-1 0 0,-1-1 1 0 0,1 1 0 0 0,-1-1 0 0 0,1 1 0 0 0,-1-1 0 0 0,1 1-1 0 0,-1-1 1 0 0,0 1 0 0 0,0-1 0 0 0,0 2-9 0 0,0-2 9 0 0,0 1-1 0 0,0 0 1 0 0,0-1-1 0 0,0 1 1 0 0,0 0 0 0 0,1 0-1 0 0,-1 0 1 0 0,1 0-1 0 0,-1 0 1 0 0,1-1-1 0 0,0 1 1 0 0,-1 0 0 0 0,1 2-9 0 0,0 8 29 0 0,-1 12 70 0 0,1-20-64 0 0,0 0 0 0 0,1 0 1 0 0,-1 0-1 0 0,1 0 0 0 0,1 3-35 0 0,2 4 49 0 0,3 7 35 0 0,-5 0 19 0 0,0 0-36 0 0,9 13 84 0 0,-10-27-131 0 0,1-1 1 0 0,0 0-1 0 0,0 1 1 0 0,0-1-1 0 0,0 0 1 0 0,0 0-1 0 0,1-1 0 0 0,-1 1 1 0 0,1 0-1 0 0,0-1 1 0 0,0 0-1 0 0,0 1 1 0 0,1 0-21 0 0,7 2 65 0 0,-9-4-51 0 0,0 0 0 0 0,1 0 0 0 0,-1 0 0 0 0,0 0 0 0 0,0 1 0 0 0,0-1 0 0 0,0 1 0 0 0,0-1 1 0 0,0 1-15 0 0,0 0 12 0 0,-1-1 0 0 0,1 1 0 0 0,-1-1 0 0 0,1 0 0 0 0,0 0 0 0 0,0 0 0 0 0,-1 0 1 0 0,1 0-1 0 0,0 0 0 0 0,0 0 0 0 0,0 0 0 0 0,2-1-12 0 0,26 2 176 0 0,-19-2-129 0 0,-4 0-31 0 0,0-1 0 0 0,0 0 0 0 0,0-1 1 0 0,-1 0-1 0 0,4 0-16 0 0,6-3 7 0 0,11-1 12 0 0,2-1-1 0 0,-3-1-65 0 0,-2-3-211 0 0,-8 2 35 0 0,-2 0-20 0 0,2-1-71 0 0,-7 4 104 0 0,20-10-276 0 0</inkml:trace>
  <inkml:trace contextRef="#ctx0" brushRef="#br0" timeOffset="1457.3">1879 1 5192 0 0,'0'0'151'0'0,"3"3"-5"0"0,7 10-115 0 0,-5-3-44 0 0,2 3 19 0 0,0-5 91 0 0,-2-1 80 0 0,0 0 48 0 0,6 17 547 0 0,-6-12-426 0 0,-3-6-224 0 0,1-1-46 0 0,3 3 184 0 0,-1 0-45 0 0,2 2 15 0 0,-1-1-52 0 0,10 22 245 0 0,-11-16-211 0 0,-1 3 23 0 0,-2-10-115 0 0,-1-1-1 0 0,2 1 0 0 0,-1-1 1 0 0,1 0-1 0 0,0 1-119 0 0,38 78 1064 0 0,-29-58-763 0 0,-1-2-68 0 0,-4-5 67 0 0,0 2 1 0 0,-1-1-1 0 0,-1 2-300 0 0,4 15 395 0 0,-5-23-208 0 0,-1-9-72 0 0,-2 0 1 0 0,1 0 0 0 0,-1-1-1 0 0,0 1 1 0 0,0 3-116 0 0,-1-1 186 0 0,1-1-41 0 0,2 0-16 0 0,1 2 10 0 0,1 5 42 0 0,-4 11 93 0 0,-1-7-22 0 0,4 2 65 0 0,-2-15-268 0 0,2 5 65 0 0,0 2 37 0 0,-2 1 39 0 0,-1 2 42 0 0,-1 13 214 0 0,0-26-306 0 0,0-3-38 0 0,0 0-7 0 0,0 0 8 0 0,0 0 28 0 0,0 0 11 0 0,0 0 2 0 0,3-3-4 0 0,8-7-17 0 0,-11 9-118 0 0,0 1-1 0 0,0 0 0 0 0,1 0 1 0 0,-1-1-1 0 0,0 1 0 0 0,0 0 1 0 0,0 0-1 0 0,0-1 0 0 0,1 1 1 0 0,-1 0-1 0 0,0 0 0 0 0,0-1 1 0 0,0 1-1 0 0,0 0 1 0 0,0-1-1 0 0,0 1 0 0 0,0 0 1 0 0,0-1-1 0 0,0 1 0 0 0,0 0 1 0 0,0-1-1 0 0,0 1 0 0 0,0 0 1 0 0,0-1-1 0 0,0 1 0 0 0,0 0-4 0 0,2-10 50 0 0,0 1-1 0 0,1-1 0 0 0,0 1 0 0 0,0 0 0 0 0,3-5-49 0 0,4-12 52 0 0,-8 19-39 0 0,1-1 1 0 0,-1 1-1 0 0,1 0 1 0 0,1 0-1 0 0,-1 0 0 0 0,1 1 1 0 0,4-6-14 0 0,-3 5 0 0 0,8-19 2 0 0,-11 21-11 0 0,0 0-1 0 0,0 0 0 0 0,0 1 1 0 0,1-1-1 0 0,0 1 1 0 0,0-1-1 0 0,0 1 10 0 0,12-7-4 0 0,-5 6 61 0 0,-8 4-43 0 0,1 0-1 0 0,-1 0 1 0 0,0 0 0 0 0,0 0-1 0 0,0-1 1 0 0,0 1 0 0 0,0-1-1 0 0,0 0 1 0 0,0 1-14 0 0,0-1 11 0 0,7-7 23 0 0,-2 5-39 0 0,-6 4 0 0 0,0 0 0 0 0,-1 0 0 0 0,1 0-1 0 0,0 0 1 0 0,-1-1 0 0 0,1 1-1 0 0,0 0 1 0 0,0 0 0 0 0,-1 0 0 0 0,1 1-1 0 0,0-1 1 0 0,-1 0 0 0 0,1 0 0 0 0,0 0-1 0 0,0 0 1 0 0,-1 1 0 0 0,1-1-1 0 0,0 0 6 0 0,8 5-84 0 0,5 4-93 0 0,1-1 3 0 0,-6-3 93 0 0,8 5 7 0 0,-16-9 73 0 0,0 0-1 0 0,0 0 1 0 0,-1 0 0 0 0,1 0 0 0 0,0 0 0 0 0,-1 0 0 0 0,1 1 0 0 0,-1-1 0 0 0,1 0-1 0 0,-1 0 1 0 0,1 0 0 0 0,-1 1 0 0 0,0-1 1 0 0,9 23-61 0 0,-6-21 52 0 0,-1 1 1 0 0,1-1-1 0 0,0 1 1 0 0,0-1 0 0 0,0 0-1 0 0,0 0 1 0 0,4 2 8 0 0,16 18-54 0 0,-22-21 52 0 0,0-1-1 0 0,1 1 0 0 0,-1 0 1 0 0,0 0-1 0 0,0 0 1 0 0,-1 0-1 0 0,1 0 0 0 0,0 0 1 0 0,-1 0-1 0 0,1 0 0 0 0,-1 0 1 0 0,0 0-1 0 0,1 0 0 0 0,-1 1 3 0 0,1 3 0 0 0,0 1-1 0 0,0-1 0 0 0,1 0 0 0 0,-1 0 0 0 0,2 0 1 0 0,-1 0-1 0 0,1 0 0 0 0,-1-1 0 0 0,4 4 1 0 0,1 4-26 0 0,-5 3-133 0 0,-2-15 145 0 0,0 0 0 0 0,0-1 0 0 0,0 1 1 0 0,0 0-1 0 0,0 0 0 0 0,0 0 0 0 0,0 0 0 0 0,0 0 0 0 0,1-1 1 0 0,-1 1-1 0 0,0 0 0 0 0,1 0 0 0 0,-1 0 0 0 0,0-1 0 0 0,1 1 14 0 0,2 1-89 0 0,-1-1-56 0 0,0-1-7 0 0,-1 1-63 0 0,0 0-73 0 0,0 0-88 0 0,0-1 6 0 0,0 1-58 0 0,-1 1-51 0 0,1-1-45 0 0,-1 0-155 0 0,0 1-44 0 0,0 0-187 0 0,0 2-503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7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 8208 0 0,'0'0'234'0'0,"0"3"6"0"0,0-3-236 0 0,0 1 0 0 0,0-1 0 0 0,0 1 0 0 0,0 0 0 0 0,1-1 0 0 0,-1 1-1 0 0,0-1 1 0 0,0 1 0 0 0,0-1 0 0 0,1 1 0 0 0,-1 0 0 0 0,0-1 0 0 0,0 1-1 0 0,1-1 1 0 0,-1 0 0 0 0,0 1 0 0 0,1-1 0 0 0,-1 1 0 0 0,1-1 0 0 0,-1 1-1 0 0,1-1 1 0 0,-1 0 0 0 0,0 1 0 0 0,1-1-4 0 0,0 1 0 0 0,0-1 1 0 0,-1 0-1 0 0,1 1 0 0 0,-1-1 1 0 0,1 1-1 0 0,0-1 0 0 0,-1 1 1 0 0,0 0-1 0 0,1-1 1 0 0,-1 1-1 0 0,1-1 0 0 0,-1 1 1 0 0,0 0-1 0 0,1-1 0 0 0,-1 1 1 0 0,0 0-1 0 0,0 0 0 0 0,1-1 1 0 0,-1 1-1 0 0,0 0 0 0 0,0-1 1 0 0,0 1-1 0 0,0 0 0 0 0,0 0 1 0 0,0 0-1 0 0,1 6 16 0 0,1-1 33 0 0,0-1 37 0 0,1 0 38 0 0,2 3 162 0 0,10 23 992 0 0,-5-12-456 0 0,2 4 74 0 0,-2-1-101 0 0,-5-5-111 0 0,-6 13 249 0 0,0-14-374 0 0,1 0-77 0 0,0-9-292 0 0,0-1-38 0 0,3-1 118 0 0,7 6-13 0 0,-8-9-112 0 0,-1 0-40 0 0,0 2 16 0 0,-2 3-17 0 0,1-7-67 0 0,0 3 219 0 0,0-3 0 0 0,0 0-21 0 0,0 0-90 0 0,0 0-38 0 0,0 0-10 0 0,0 0 6 0 0,0 0 28 0 0,0-6 11 0 0,0 2-52 0 0,0-33 108 0 0,0-5-184 0 0,0 21 91 0 0,1 6-12 0 0,5-2-18 0 0,0 1-18 0 0,-4-3 11 0 0,-3 15-62 0 0,1 1-1 0 0,0-1 1 0 0,1 1-1 0 0,-1 0 1 0 0,1-1-1 0 0,-1 1 1 0 0,1 0-1 0 0,0-1-5 0 0,26-53-13 0 0,-26 52 2 0 0,1 1 0 0 0,-1 0 1 0 0,1 1-1 0 0,1-1 0 0 0,-1 0 0 0 0,0 0 0 0 0,1 1 1 0 0,0-1 10 0 0,0 1-5 0 0,0 0 0 0 0,1 0 0 0 0,-1 0 0 0 0,0 0 0 0 0,1 1 0 0 0,0-1 0 0 0,0 1 0 0 0,-1 0 0 0 0,1 1 0 0 0,0-1 0 0 0,1 0 5 0 0,14-5-44 0 0,7-4 32 0 0,8-2 4 0 0,-33 12 6 0 0,0 1-1 0 0,0 0 1 0 0,0 0 0 0 0,0-1 0 0 0,0 1-1 0 0,0 0 1 0 0,0 0 0 0 0,0 0 0 0 0,0 0 0 0 0,0 0-1 0 0,0 0 1 0 0,0 0 0 0 0,0 1 0 0 0,0-1 0 0 0,0 0-1 0 0,0 0 1 0 0,0 1 0 0 0,0-1 0 0 0,0 1-1 0 0,0-1 1 0 0,0 1 0 0 0,0-1 0 0 0,0 1 0 0 0,0 0 2 0 0,10 5-17 0 0,6-4-23 0 0,-14-3 35 0 0,-1 1-1 0 0,0 0 1 0 0,1 0-1 0 0,-1 0 0 0 0,0 1 1 0 0,1-1-1 0 0,-1 1 1 0 0,1-1-1 0 0,-1 1 0 0 0,2 1 6 0 0,12 9-55 0 0,4 9 27 0 0,-11-9 15 0 0,34 37-128 0 0,-20-17 106 0 0,8 5 25 0 0,-3 10-43 0 0,-11-15 106 0 0,-8-11-44 0 0,-3-3-46 0 0,-4 2-55 0 0,-1 4-64 0 0,0-18 123 0 0,-1-1-64 0 0,6 8-415 0 0,-3-8 330 0 0,-1-2 121 0 0,-1-1 48 0 0,1 1-87 0 0,-2-1 0 0 0,1-1-19 0 0,-1 0-45 0 0,0 1-15 0 0,0-1-45 0 0,0 1-52 0 0,0 0-59 0 0,0 0-62 0 0,0 0-59 0 0,0 0-52 0 0,0 0-45 0 0,0 1-161 0 0,0-1-45 0 0,0 1-196 0 0,0 2-525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8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9416 0 0,'-2'0'208'0'0,"-9"0"33"0"0,9 0 16 0 0,2 1-106 0 0,0 1-78 0 0,-1 1-124 0 0,1 0 51 0 0,0 5 86 0 0,0 0 86 0 0,0 2 116 0 0,3 2 232 0 0,2-4-282 0 0,1 2 111 0 0,-4 6 71 0 0,-2-6-248 0 0,-1 2 1 0 0,1-3-30 0 0,2-1 11 0 0,0 1 42 0 0,2 1-31 0 0,1 0-16 0 0,-3-1-17 0 0,0-1 13 0 0,-2 2 44 0 0,2 8 0 0 0,4 9 42 0 0,-4-19-141 0 0,0 0 1 0 0,0-1-1 0 0,-1 1 1 0 0,0 6-91 0 0,0 3 194 0 0,6 0-52 0 0,-2-2-46 0 0,-5-13-87 0 0,8 26 189 0 0,0-10-29 0 0,-4-4-16 0 0,-5 8-43 0 0,0-14-64 0 0,2 18 87 0 0,-1-22-111 0 0,1 0 0 0 0,0 0 0 0 0,-1 0 0 0 0,1-1 0 0 0,1 1 0 0 0,-1 0 0 0 0,0-1 0 0 0,1 1 0 0 0,2 2-22 0 0,-4-4 9 0 0,1 0 0 0 0,-1 0 0 0 0,1 0 0 0 0,-1-1 0 0 0,0 1 1 0 0,1 0-1 0 0,-1 0 0 0 0,0 0 0 0 0,0 0 0 0 0,0 0 1 0 0,-1 1-10 0 0,1-1 4 0 0,0 0 1 0 0,0 0-1 0 0,0 0 1 0 0,0-1 0 0 0,0 1-1 0 0,0 0 1 0 0,0 0 0 0 0,1 0-1 0 0,-1 0 1 0 0,1 0 0 0 0,0 1-5 0 0,5 4 34 0 0,-1 3-5 0 0,-3 20 74 0 0,-2-14-35 0 0,0-11-93 0 0,0-1-98 0 0,0-2-96 0 0,0-1 58 0 0,0 0-40 0 0,0 0-44 0 0,0-1-40 0 0,0 1-38 0 0,0-1-33 0 0,0 0-235 0 0,0 0-55 0 0,0 0-764 0 0,0 0-603 0 0,0 0-1143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9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16 5384 0 0,'0'0'116'0'0,"0"0"17"0"0,0 0 12 0 0,-3 0-14 0 0,-10 0-104 0 0,5 0-9 0 0,0 0 33 0 0,-5 0 137 0 0,4 0 42 0 0,1 0 48 0 0,-12 0 760 0 0,12 0-634 0 0,-2 0-85 0 0,5 0-210 0 0,0 0-42 0 0,-7 2 194 0 0,0 4 32 0 0,-1 1 2 0 0,2-6-30 0 0,4-1-92 0 0,5 0-116 0 0,0 0 1 0 0,0 0 0 0 0,-1 0 0 0 0,1 0 0 0 0,0 0 0 0 0,0 0 0 0 0,0 1 0 0 0,0-1 0 0 0,0 1 0 0 0,-1 0-58 0 0,-8 4 231 0 0,1 0-35 0 0,-32 16 393 0 0,27-9-423 0 0,0 11-57 0 0,13-19-92 0 0,-1 0 0 0 0,1 1 0 0 0,-1-1 0 0 0,0-1 0 0 0,-2 3-17 0 0,4-4 3 0 0,-1-1 1 0 0,1 1-1 0 0,-1 0 0 0 0,1 0 1 0 0,0 0-1 0 0,0 0 1 0 0,0 0-1 0 0,0 1 1 0 0,0-1-1 0 0,0 0 0 0 0,0 0 1 0 0,1 1-1 0 0,-1-1 1 0 0,1 1-4 0 0,-3 10 21 0 0,-3 2-11 0 0,5-12-10 0 0,-1 1 0 0 0,1-1 0 0 0,0 0 0 0 0,1 1 0 0 0,-1-1 1 0 0,0 0-1 0 0,1 1 0 0 0,0 1 0 0 0,0 58 0 0 0,0-61 0 0 0,0 1 0 0 0,1-1 0 0 0,-1 1 0 0 0,1-1 1 0 0,-1 0-1 0 0,1 1 0 0 0,0-1 0 0 0,0 0 0 0 0,0 0 1 0 0,0 0-1 0 0,1 1 0 0 0,-1-1 0 0 0,1 0 0 0 0,-1-1 1 0 0,1 1-1 0 0,-1 0 0 0 0,1 0 0 0 0,0-1 0 0 0,0 1 1 0 0,1 0-1 0 0,-1 0 7 0 0,1 0 0 0 0,-1 0 0 0 0,1 1 0 0 0,-1-1 0 0 0,0 1 0 0 0,0 0 0 0 0,1 2-7 0 0,1 2 4 0 0,-2-3 1 0 0,0 0 0 0 0,0 0-1 0 0,0 0 1 0 0,1-1 0 0 0,1 3-5 0 0,14 9 49 0 0,-5-8-19 0 0,0-2-1 0 0,0 1 0 0 0,13 2-29 0 0,-17-5 11 0 0,16 5 107 0 0,-6-5-44 0 0,-14-3-54 0 0,0-1 1 0 0,1 1-1 0 0,-1-1 1 0 0,0 0-1 0 0,0 0 1 0 0,1-1-21 0 0,3 1 11 0 0,1 0 41 0 0,10 1 134 0 0,4-1 103 0 0,-10-1-130 0 0,7-8 160 0 0,-12 7-207 0 0,8-2 90 0 0,-5-7-27 0 0,-1 2 13 0 0,0 3 31 0 0,-9 6-188 0 0,0 0 1 0 0,0-1-1 0 0,-1 1 1 0 0,1 0-1 0 0,0 0 0 0 0,-1-1 1 0 0,1 1-1 0 0,-1-1 1 0 0,1 0-1 0 0,-1 1 1 0 0,0-1-1 0 0,0 0 1 0 0,0 0-1 0 0,0 0 1 0 0,1-1-32 0 0,5-17 245 0 0,-4 8-149 0 0,4-1 53 0 0,-6 11-125 0 0,-1 1-1 0 0,1 0 0 0 0,0-1 0 0 0,0 1 0 0 0,-1-1 0 0 0,1 1 1 0 0,-1-1-1 0 0,0 1 0 0 0,1-1 0 0 0,-1 0 0 0 0,0 1 0 0 0,0-1 1 0 0,0 1-24 0 0,1-16 201 0 0,-1 0-86 0 0,-1 1-72 0 0,0 14-40 0 0,1-1 0 0 0,-1 1 1 0 0,0 0-1 0 0,1 0 0 0 0,-1 0 0 0 0,0 0 0 0 0,0-1 0 0 0,-1 2 0 0 0,1-1 0 0 0,0 0 0 0 0,-1 0 0 0 0,1 0 1 0 0,-1 0-4 0 0,-1-1 12 0 0,1 0 0 0 0,-1 0 0 0 0,1 0 0 0 0,0-1 1 0 0,0 1-1 0 0,0-2-12 0 0,0 2 1 0 0,0-1 0 0 0,0 1 0 0 0,0 0 0 0 0,0-1 0 0 0,-1 1 1 0 0,0-1-2 0 0,-2-1-2 0 0,0-1 0 0 0,0 0 0 0 0,1-1 0 0 0,-2-2 2 0 0,-2-3-44 0 0,0 1-39 0 0,-3-1-52 0 0,-3 2-62 0 0,-4-4 10 0 0,8 7 44 0 0,0-1-37 0 0,0 0-39 0 0,1-1-40 0 0,-1 0-44 0 0,1 0-45 0 0,4 4 104 0 0,3 3 123 0 0,0 1-33 0 0,1-1-7 0 0,0 1-34 0 0,0 0-39 0 0,0 0-43 0 0,0 1-48 0 0,1-1-44 0 0,-1 1-38 0 0,1-1-35 0 0,0 1-126 0 0,-1 0-34 0 0,1 0-1321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9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95 8960 0 0,'-9'-11'178'0'0,"8"9"-152"0"0,0 1 1 0 0,0 0-1 0 0,1 0 0 0 0,-1 0 0 0 0,1 0 1 0 0,-1-1-1 0 0,1 1 0 0 0,-1 0 1 0 0,1-1-1 0 0,0 1 0 0 0,0 0 0 0 0,0-1 1 0 0,-1 1-27 0 0,1-2 65 0 0,-2 1-37 0 0,-9-12-17 0 0,6 1-11 0 0,0 11 8 0 0,0-1 41 0 0,2-2 74 0 0,0 0 50 0 0,-7-1 220 0 0,7 3-262 0 0,2 0 8 0 0,-1-1-3 0 0,0 3-13 0 0,-3 0 106 0 0,1 0-71 0 0,0 1 38 0 0,-23 0 322 0 0,22 3-294 0 0,-16 10-147 0 0,18-11-76 0 0,0 0 1 0 0,0-1-1 0 0,0 1 1 0 0,0 0 0 0 0,0 0-1 0 0,0 1 1 0 0,0-1-1 0 0,1 0 1 0 0,-1 1-1 0 0,1 0 1 0 0,0 0 0 0 0,-2 1-2 0 0,-14 44 0 0 0,5-26 0 0 0,9-15 0 0 0,0 0 0 0 0,0 1 0 0 0,0-1 0 0 0,-1 8 0 0 0,2-5 0 0 0,-10 24 0 0 0,11-30 0 0 0,0 1 0 0 0,0-1 0 0 0,0 0 0 0 0,1 1 0 0 0,0-1 0 0 0,0 0 0 0 0,0 1 0 0 0,0 0 0 0 0,1-1 0 0 0,-1 1 0 0 0,1 0 0 0 0,0-1 0 0 0,1 1 0 0 0,-1-3 0 0 0,0-1 0 0 0,0 1-1 0 0,0-1 1 0 0,0 1 0 0 0,0-1 0 0 0,0 1 0 0 0,0-1 0 0 0,1 1 0 0 0,-1-1 0 0 0,1 1 0 0 0,-1-1 0 0 0,1 0 0 0 0,0 1 0 0 0,-1-1 0 0 0,1 0 0 0 0,0 1 0 0 0,11 21 11 0 0,-11-22-6 0 0,1 1 0 0 0,-1-1-1 0 0,0 1 1 0 0,1-1-1 0 0,-1 0 1 0 0,1 1 0 0 0,-1-1-1 0 0,1 0 1 0 0,0 0 0 0 0,0 0-1 0 0,-1 0 1 0 0,1 0 0 0 0,1-1-5 0 0,26 11 82 0 0,-23-9-43 0 0,-1-1 6 0 0,0 0 1 0 0,-1 0 0 0 0,1 0 0 0 0,0-1 0 0 0,0 0 0 0 0,0 0-1 0 0,0 0 1 0 0,3-1-46 0 0,13 0 212 0 0,-17 1-180 0 0,-1 0-1 0 0,0 0 0 0 0,0-1 0 0 0,0 1 1 0 0,0-1-1 0 0,0 0 0 0 0,2-1-31 0 0,13-6 195 0 0,-4 4-41 0 0,0 4-36 0 0,-3 0-38 0 0,-6-5-18 0 0,1-4 36 0 0,-4 5-63 0 0,1 1 1 0 0,-1 0 0 0 0,1 0-1 0 0,0 0 1 0 0,0 0 0 0 0,2-2-36 0 0,-2 2 28 0 0,0 1 0 0 0,0-1 1 0 0,0 0-1 0 0,0 0 0 0 0,-1-1 1 0 0,2-2-29 0 0,12-25 184 0 0,-15 27-161 0 0,0-1 0 0 0,0 1 1 0 0,0 0-1 0 0,-1-1 1 0 0,1 1-1 0 0,-1 0 1 0 0,0-1-1 0 0,-1 1 0 0 0,0-4-23 0 0,1-8 70 0 0,0-38 16 0 0,0-19-36 0 0,-1 73-51 0 0,1-1 1 0 0,0 1 0 0 0,0-1-1 0 0,0 1 1 0 0,0-1 0 0 0,0 1 0 0 0,0-1-1 0 0,0 1 1 0 0,0-1 0 0 0,0 1-1 0 0,0-1 1 0 0,0 1 0 0 0,0-1-1 0 0,0 1 1 0 0,1-1 0 0 0,-1 1 0 0 0,0-1-1 0 0,0 1 1 0 0,0-1 0 0 0,1 1-1 0 0,-1 0 1 0 0,0-1 0 0 0,1 1 0 0 0,-1-1-1 0 0,0 1 1 0 0,1 0 0 0 0,-1-1-1 0 0,1 1 1 0 0,-1 0 0 0 0,0-1 0 0 0,1 1-1 0 0,-1 0 1 0 0,1 0 0 0 0,-1-1-1 0 0,1 1 1 0 0,-1 0 0 0 0,1 0 0 0 0,-1 0-1 0 0,1 0 1 0 0,-1 0 0 0 0,1 0-1 0 0,-1 0 1 0 0,1 0 0 0 0,-1 0-1 0 0,1 0 1 0 0,0 0 0 0 0,1 0-66 0 0,-2 0-13 0 0,0 0 6 0 0,0 0 1 0 0,0 0 0 0 0,3 2-3 0 0,3 3 28 0 0,9 9-25 0 0,-5 2-70 0 0,4 10 58 0 0,1 5 16 0 0,-10-22 51 0 0,-3-6 13 0 0,-1-1 0 0 0,1 1 0 0 0,-1 0 0 0 0,0 0 0 0 0,0 0 0 0 0,0 0 0 0 0,0 0 0 0 0,-1 0 0 0 0,1 0 0 0 0,-1 1 1 0 0,0-1-1 0 0,0 2 4 0 0,1 2-11 0 0,0 1 0 0 0,1-1 1 0 0,0 0-1 0 0,0-1 1 0 0,0 1-1 0 0,4 6 11 0 0,7 24-8 0 0,-8-5 8 0 0,0-16 0 0 0,-3-9 0 0 0,0-1 0 0 0,-1 1 0 0 0,1 0 0 0 0,-1-1 0 0 0,-1 1 0 0 0,1 0 0 0 0,-1-1 0 0 0,0 1 0 0 0,1-1 0 0 0,0 0 0 0 0,1 0 0 0 0,1 5 0 0 0,3 13 0 0 0,-4-7 0 0 0,-1 1 0 0 0,-1-1 1 0 0,0 10-1 0 0,-1 2 19 0 0,1-19 19 0 0,-1 0 1 0 0,-1 0 0 0 0,1 0 0 0 0,-4 7-39 0 0,1 2 41 0 0,1-4-7 0 0,-1 5 52 0 0,0 0 37 0 0,-3 11 115 0 0,-1-2 44 0 0,3-13 14 0 0,-1 1 1 0 0,-4 6-297 0 0,-9 11 340 0 0,12-25-139 0 0,0 0 1 0 0,-1 0-1 0 0,0-1 1 0 0,-6 5-202 0 0,-5 5 281 0 0,16-15-214 0 0,0-1 0 0 0,0 1-1 0 0,-1-1 1 0 0,1 1-1 0 0,-1-1 1 0 0,-1 1-67 0 0,-23 6 330 0 0,14-7-132 0 0,0 0-1 0 0,0-2 1 0 0,-7 0-198 0 0,11 0 89 0 0,-35 0-10 0 0,44 0-79 0 0,-1 0 0 0 0,0 0 0 0 0,0 0 0 0 0,0-1 0 0 0,1 1 0 0 0,-1 0 1 0 0,0-1-1 0 0,0 0 0 0 0,1 1 0 0 0,-1-1 0 0 0,0 0 0 0 0,1 0 0 0 0,-1 0 0 0 0,1 0 0 0 0,-1 0 0 0 0,1 0 0 0 0,0 0 0 0 0,-1 0 0 0 0,1-1 0 0 0,-1 0 0 0 0,-14-11-53 0 0,10 10 21 0 0,-11-6-52 0 0,8 3-19 0 0,2-1-39 0 0,2-2-76 0 0,2 3 15 0 0,1 1 52 0 0,-4-12-218 0 0,4 11 146 0 0,1 0-73 0 0,0 4 101 0 0,0-1-37 0 0,0 1-41 0 0,1 0-37 0 0,-1-2-408 0 0,1 1 105 0 0,-1 0-51 0 0,1-4-772 0 0,0-3-605 0 0,0-9-1150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9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10248 0 0,'0'0'230'0'0,"0"0"30"0"0,0 0 20 0 0,0 0-25 0 0,1 1-191 0 0,1 1-36 0 0,4 3-18 0 0,2 3 50 0 0,-1 1 67 0 0,-1 1 82 0 0,-4 3 100 0 0,1 0 16 0 0,2-3-65 0 0,0-2-84 0 0,1 5 88 0 0,-1-2-75 0 0,-3-6-117 0 0,-1-1 0 0 0,0 1 0 0 0,0 0 0 0 0,0 0-1 0 0,0 0 1 0 0,-1 2-72 0 0,1 15 271 0 0,-1-19-238 0 0,0 0-1 0 0,0 0 1 0 0,1 0 0 0 0,-1 0 0 0 0,1 0 0 0 0,0 0 0 0 0,1 2-33 0 0,6 13 182 0 0,-7-15-152 0 0,-1-1 1 0 0,1 1 0 0 0,-1-1 0 0 0,1 1 0 0 0,-1-1 0 0 0,0 1 0 0 0,0-1 0 0 0,0 1-1 0 0,0-1 1 0 0,0 1 0 0 0,0-1 0 0 0,-1 1-31 0 0,0 13 130 0 0,5-1-40 0 0,1-7-47 0 0,-4-7-34 0 0,0 0-1 0 0,0 1 1 0 0,0-1-1 0 0,-1 1 1 0 0,1-1 0 0 0,0 1-1 0 0,-1-1 1 0 0,1 1-1 0 0,-1 0 1 0 0,0-1-1 0 0,1 1 1 0 0,-1 0-1 0 0,0-1 1 0 0,0 1-9 0 0,0 6-27 0 0,-1 4 90 0 0,0 4 33 0 0,1-5-129 0 0,1-3-112 0 0,-1-4 19 0 0,1 0-42 0 0,-1-4-133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40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10192 0 0,'0'0'230'0'0,"0"0"30"0"0,0 0 19 0 0,0 0-30 0 0,0 0-185 0 0,2 0-37 0 0,1 0-59 0 0,7 0 108 0 0,-6 0-94 0 0,-1 0-55 0 0,-1 0-24 0 0,0 0-48 0 0,-1 0-53 0 0,1 0-62 0 0,-2 0 11 0 0,1 0-41 0 0,0 0-394 0 0,-1 0-279 0 0,0 0-637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40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48 7976 0 0,'40'0'174'0'0,"-32"0"29"0"0,-8 0 14 0 0,0-3-26 0 0,-3-10-90 0 0,-2 7 6 0 0,-1 1 52 0 0,-2 2 45 0 0,1 1 41 0 0,2 0 162 0 0,-2-3-180 0 0,-8-2 126 0 0,8 6-188 0 0,-1 1 70 0 0,0 0 102 0 0,3 0-120 0 0,1 0 36 0 0,-6 0 278 0 0,2 1-284 0 0,-3 5 36 0 0,-3 1 17 0 0,3-6-44 0 0,0 1-67 0 0,-2 5 5 0 0,5-2-87 0 0,-9 3 139 0 0,3-1-76 0 0,0-1-43 0 0,9 4-30 0 0,-6-3-11 0 0,10-7-82 0 0,0 0 1 0 0,0 1 0 0 0,0-1 0 0 0,0 1 0 0 0,0-1 0 0 0,0 1-1 0 0,0 0 1 0 0,0-1 0 0 0,0 1 0 0 0,0 0 0 0 0,1 0 0 0 0,-1 0-1 0 0,0-1 1 0 0,0 1 0 0 0,1 0 0 0 0,-1 1-5 0 0,-4 8 17 0 0,4-8-11 0 0,0 1-1 0 0,0-1 1 0 0,0 0 0 0 0,0 0-1 0 0,-1 0 1 0 0,1 0 0 0 0,-1 0-1 0 0,0 0 1 0 0,1 0-6 0 0,-2 1 6 0 0,0 1 1 0 0,1-1-1 0 0,0 0 0 0 0,-1 1 1 0 0,2 0-1 0 0,-1-1 0 0 0,0 1 1 0 0,1 0-1 0 0,-1 0 0 0 0,1 0 1 0 0,0 2-7 0 0,-11 27 85 0 0,10-29-77 0 0,0 0 1 0 0,0 1-1 0 0,1-1 1 0 0,-1 0 0 0 0,1 1-1 0 0,0-1 1 0 0,0 1-1 0 0,0-1 1 0 0,1 1 0 0 0,0 0-1 0 0,0-1 1 0 0,0 1 0 0 0,0 0-9 0 0,1 2 1 0 0,-1 0 0 0 0,1 0 0 0 0,0 0 0 0 0,1 0 0 0 0,0-1 0 0 0,0 1 0 0 0,0 0-1 0 0,0-1 11 0 0,14 30 177 0 0,-12-24-150 0 0,-4-8-25 0 0,1-1 0 0 0,0 0 0 0 0,0-1 0 0 0,0 1 0 0 0,0 0 0 0 0,1 0 0 0 0,-1 0 1 0 0,1-1-1 0 0,0 1 0 0 0,-1-1 0 0 0,1 1 0 0 0,0-1 0 0 0,1 0 0 0 0,-1 1 0 0 0,0-1 0 0 0,1 0 0 0 0,-1-1 1 0 0,2 2-14 0 0,7 4 41 0 0,-4-3-3 0 0,-1 0-1 0 0,-1 0 1 0 0,1 0 0 0 0,4 4-38 0 0,-7-4 24 0 0,0-2 1 0 0,0 1-1 0 0,1 0 1 0 0,-1-1 0 0 0,1 1-1 0 0,-1-1 1 0 0,1 0 0 0 0,0 0-1 0 0,0-1 1 0 0,0 1 0 0 0,0-1-1 0 0,0 0 1 0 0,1 0 0 0 0,3 0-25 0 0,11 4 111 0 0,-5-2-18 0 0,7 3 18 0 0,-6-4-4 0 0,-1-1 40 0 0,3 0 78 0 0,-5-1-84 0 0,-4 0-15 0 0,0 0 0 0 0,0 0 0 0 0,1-1-1 0 0,7-1-125 0 0,-1-3 161 0 0,2-1 40 0 0,0 4 9 0 0,-10 1-142 0 0,0 1-1 0 0,0-1 1 0 0,0-1-1 0 0,0 0 0 0 0,2-1-67 0 0,8-1 115 0 0,12-1 91 0 0,-8-6-80 0 0,3 6-35 0 0,-14-6-10 0 0,14 6-14 0 0,-19 3-64 0 0,1 0-1 0 0,-1-1 1 0 0,0 1 0 0 0,0-1-1 0 0,0-1-2 0 0,-4 4-1 0 0,-1-1 0 0 0,0 0 0 0 0,1 1-1 0 0,-1-1 1 0 0,0 1 0 0 0,0-1 0 0 0,1 0-1 0 0,-1 1 1 0 0,0-1 0 0 0,0 0 0 0 0,0 1-1 0 0,0-1 1 0 0,0 0 0 0 0,0 0 0 0 0,0 1 1 0 0,0-3-87 0 0,1-1-13 0 0,-4-4 51 0 0,2 7 3 0 0,-3-1-64 0 0,-2 1-113 0 0,6 1 223 0 0,-3 0-425 0 0,3 0-21 0 0,0 0 162 0 0,-2 0 46 0 0,-3 0-65 0 0,0 0-44 0 0,-12 0-820 0 0,15 0 155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7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238 537 8144 0 0,'0'0'182'0'0,"0"0"29"0"0,0 0 13 0 0,-3 0-32 0 0,-7 0-145 0 0,-9 0-55 0 0,10 1 18 0 0,3 1 29 0 0,-2 3 61 0 0,-2 0 97 0 0,-4-2 65 0 0,12-3-221 0 0,1 0 0 0 0,-1 0 0 0 0,0 1 0 0 0,1-1 0 0 0,-1 0 0 0 0,0 1 0 0 0,1-1 0 0 0,-1 1 0 0 0,0 0-41 0 0,-14 10 266 0 0,3 1-105 0 0,-5 8 37 0 0,3-4-8 0 0,11-11-112 0 0,-1 1 1 0 0,2 0 0 0 0,-1-1 0 0 0,0 1-1 0 0,1 1 1 0 0,0 0-79 0 0,0-2 56 0 0,-2 8 77 0 0,1-3-49 0 0,-5 12 37 0 0,3-14-77 0 0,5-7-34 0 0,0 0-1 0 0,0 1 1 0 0,0-1-1 0 0,0 1 1 0 0,0-1-1 0 0,1 1 1 0 0,-1-1-1 0 0,0 1 1 0 0,1-1-1 0 0,-1 1 1 0 0,1-1-1 0 0,0 1 1 0 0,-1 0-1 0 0,1-1 1 0 0,0 1-1 0 0,0 0-9 0 0,0 0 10 0 0,0 0-1 0 0,0-1 0 0 0,-1 1 1 0 0,1 0-1 0 0,-1 0 0 0 0,1-1 1 0 0,-1 1-1 0 0,1 0 0 0 0,-1-1 1 0 0,0 1-1 0 0,0 0 0 0 0,0-1 1 0 0,0 1-10 0 0,0-1 10 0 0,0 1-1 0 0,0-1 1 0 0,0 1 0 0 0,1 0 0 0 0,-1-1 0 0 0,0 1 0 0 0,1 0-1 0 0,-1-1 1 0 0,1 1 0 0 0,0 0 0 0 0,-1 0 0 0 0,1-1 0 0 0,0 1-10 0 0,0 5 37 0 0,0-6-25 0 0,0 1-1 0 0,0 0 1 0 0,-1-1-1 0 0,2 1 1 0 0,-1 0 0 0 0,0-1-1 0 0,0 1 1 0 0,0 0-1 0 0,1-1 1 0 0,-1 1-1 0 0,1-1 1 0 0,0 2-12 0 0,6 2 60 0 0,-7-5-58 0 0,1 0 1 0 0,-1 1 0 0 0,0-1 0 0 0,1 0 0 0 0,-1 0 0 0 0,0 1 0 0 0,1-1 0 0 0,-1 0 0 0 0,0 0 0 0 0,1 1 0 0 0,-1-1 0 0 0,0 0 0 0 0,0 1 0 0 0,1-1 0 0 0,-1 0 0 0 0,0 1 0 0 0,0-1 0 0 0,0 0 0 0 0,1 1 0 0 0,-1-1 0 0 0,0 1 0 0 0,0-1 0 0 0,0 1 0 0 0,0-1 0 0 0,0 0 0 0 0,0 1 0 0 0,0-1 0 0 0,0 1 0 0 0,0-1 0 0 0,0 0 0 0 0,0 1-3 0 0,0 2 64 0 0,0-3 0 0 0,3 2 8 0 0,7 9 33 0 0,-10-11-103 0 0,0 0 0 0 0,0 0 0 0 0,0 0 0 0 0,0 0 0 0 0,0 1 0 0 0,1-1 1 0 0,-1 0-1 0 0,0 0 0 0 0,0 0 0 0 0,0 0 0 0 0,0 0 0 0 0,0 0 0 0 0,0 0 0 0 0,0 0 0 0 0,0 0 0 0 0,0 0 0 0 0,1 1 0 0 0,-1-1 1 0 0,0 0-1 0 0,0 0 0 0 0,0 0 0 0 0,0 0 0 0 0,0 0 0 0 0,0 0 0 0 0,0 0 0 0 0,1 0 0 0 0,-1 0 0 0 0,0 0 0 0 0,0 0 0 0 0,0 0 0 0 0,0 0 1 0 0,0 0-1 0 0,0 0 0 0 0,0 0 0 0 0,1 0 0 0 0,-1 0 0 0 0,0 0 0 0 0,0 0 0 0 0,0 0 0 0 0,0 0 0 0 0,0-1 0 0 0,0 1 0 0 0,0 0 1 0 0,1 0-1 0 0,-1 0 0 0 0,0 0 0 0 0,0 0 0 0 0,0 0 0 0 0,0 0 0 0 0,0 0 0 0 0,0 0 0 0 0,0 0 0 0 0,0-1 0 0 0,0 1 0 0 0,0 0 1 0 0,0 0-1 0 0,0 0-2 0 0,15-10 127 0 0,-3 7-10 0 0,-7 0 24 0 0,14-9 64 0 0,-3 3-45 0 0,-6 1-84 0 0,-3 1-30 0 0,-4 3-31 0 0,0 1 1 0 0,1 0-1 0 0,-1 0 1 0 0,0 0-1 0 0,1 0 1 0 0,0 0-16 0 0,3 0 10 0 0,-3 1-2 0 0,-1 1 0 0 0,0-1 1 0 0,0 1-1 0 0,0-1 1 0 0,0 0-1 0 0,0 0 0 0 0,0-1 1 0 0,-1 1-1 0 0,1-1 0 0 0,-1 1 1 0 0,0-1-1 0 0,1 0 1 0 0,1-3-9 0 0,5-15 38 0 0,0-2-6 0 0,2 4 11 0 0,-6-7-22 0 0,1 13 8 0 0,-5 12-27 0 0,0-1 1 0 0,0 1 0 0 0,-1-1 0 0 0,1 1-1 0 0,0-1 1 0 0,-1 1 0 0 0,1-1 0 0 0,-1 1-1 0 0,0-1 1 0 0,1 1 0 0 0,-1-1 0 0 0,0 1-1 0 0,0-1-2 0 0,0-30 54 0 0,0 19-44 0 0,0 11 18 0 0,3 4-76 0 0,7 9 18 0 0,-6-4-48 0 0,-5 2 73 0 0,1-7-8 0 0,0 26-64 0 0,0 41 74 0 0,0-63 3 0 0,1-1 0 0 0,-1 0 0 0 0,1 0 0 0 0,0 0 1 0 0,1 0-1 0 0,0 0 0 0 0,-1-1 0 0 0,3 4 0 0 0,-2-4 7 0 0,0 0 0 0 0,0 0 0 0 0,1 0 0 0 0,-1 0-1 0 0,1-1 1 0 0,2 3-7 0 0,8 9-48 0 0,-10-10 25 0 0,-3-4 17 0 0,0 0 0 0 0,0-1 0 0 0,1 1-1 0 0,-1 0 1 0 0,0-1 0 0 0,1 1-1 0 0,-1-1 1 0 0,1 1 0 0 0,-1-1 0 0 0,1 1-1 0 0,-1-1 1 0 0,1 1 0 0 0,-1-1-1 0 0,1 1 1 0 0,-1-1 0 0 0,1 1 0 0 0,-1-1-1 0 0,1 0 1 0 0,0 1 0 0 0,-1-1-1 0 0,1 0 1 0 0,0 0 6 0 0,4 3-25 0 0,-3-2 56 0 0,0 1-35 0 0,3 2-87 0 0,12 12-436 0 0,-14-13 436 0 0,-1 0-227 0 0</inkml:trace>
  <inkml:trace contextRef="#ctx0" brushRef="#br0" timeOffset="337.88">585 1 9328 0 0,'2'0'71'0'0,"4"0"-82"0"0,-4 0 85 0 0,-1 0 5 0 0,1 0 38 0 0,-1 0 45 0 0,1 0 51 0 0,-2 0-65 0 0,0 2-77 0 0,0-2-71 0 0,0 4 34 0 0,2 5-24 0 0,3-1-18 0 0,2 5 12 0 0,-5-2 53 0 0,-3-4 47 0 0,1-5-54 0 0,0 0 0 0 0,0 0 0 0 0,0 1 0 0 0,0-1-1 0 0,0 0 1 0 0,1 0 0 0 0,-1 0 0 0 0,1 0 0 0 0,-1 0 0 0 0,1 1-50 0 0,6 12 261 0 0,-2 6 33 0 0,-4-9-140 0 0,-1 6 111 0 0,0 4-30 0 0,-1-8-70 0 0,1-1 1 0 0,0 0 0 0 0,1 0 0 0 0,2 7-166 0 0,1-2 142 0 0,2 9 86 0 0,-3 4 90 0 0,-3-25-224 0 0,1 1 0 0 0,0-1 1 0 0,0 0-1 0 0,0 1 0 0 0,2 3-94 0 0,3 14 233 0 0,0 18 119 0 0,4-5 0 0 0,-5 5 0 0 0,6-8-4 0 0,-7-16-161 0 0,-3-11-92 0 0,1 1-1 0 0,0-1 1 0 0,1 1-1 0 0,0-1 1 0 0,0 1-95 0 0,0-3 65 0 0,-1 0 0 0 0,0 0 0 0 0,0 1 0 0 0,0-1 0 0 0,-1 1 1 0 0,1-1-1 0 0,-1 1 0 0 0,-1-1 0 0 0,1 1 0 0 0,-1 3-65 0 0,0-5 45 0 0,0-1 0 0 0,1 1 0 0 0,-1-1 0 0 0,1 1 0 0 0,0-1-1 0 0,0 1 1 0 0,0-1 0 0 0,0 0 0 0 0,1 1-45 0 0,3 11 200 0 0,0 11 96 0 0,2-12-106 0 0,-6-13-168 0 0,0 0 1 0 0,-1 1 0 0 0,1-1-1 0 0,0 1 1 0 0,-1-1-1 0 0,1 1 1 0 0,-1-1-1 0 0,1 1 1 0 0,-1-1-1 0 0,0 1 1 0 0,0-1 0 0 0,0 1-1 0 0,1 0-22 0 0,-1 61 496 0 0,-1-53-473 0 0,1-2-14 0 0,-1-3-38 0 0,2-1-32 0 0,0 0-45 0 0,-1-4-21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5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 7280 0 0,'0'0'165'0'0,"0"0"22"0"0,0 0 9 0 0,0 0 49 0 0,0 0 143 0 0,0 3 57 0 0,0 8 17 0 0,0-9-12 0 0,0 1-54 0 0,0 39 710 0 0,3-37-781 0 0,7 9 2 0 0,-7 1-43 0 0,-2-4-69 0 0,6 2 34 0 0,-1-1 5 0 0,-5-1-28 0 0,1 0 21 0 0,2 0-62 0 0,2-1-51 0 0,0-1-42 0 0,5 11 20 0 0,-6 0-6 0 0,-6 6-16 0 0,1-22-71 0 0,-1 1-1 0 0,1-1 1 0 0,0 1-1 0 0,1-1 0 0 0,-1 1 1 0 0,2 3-19 0 0,8 24 123 0 0,-5-1 5 0 0,0-14-65 0 0,-3-11-34 0 0,0 1-1 0 0,-1 0 1 0 0,1-1-1 0 0,-1 1 1 0 0,-1 0-1 0 0,1 0-28 0 0,-1 78 86 0 0,0-49 7 0 0,0-15 2 0 0,0 0 45 0 0,0 1 53 0 0,0 0 62 0 0,3 1-70 0 0,1-13-131 0 0,2 2-35 0 0,-6-11-17 0 0,0 0 0 0 0,1-1 0 0 0,-1 1 0 0 0,0 0 0 0 0,0 0 0 0 0,0 0 0 0 0,0 0 0 0 0,0 0 0 0 0,0 0 0 0 0,0-1 0 0 0,0 1 0 0 0,0 0 1 0 0,0 0-1 0 0,0 0 0 0 0,0 0 0 0 0,-1 0 0 0 0,1-1 0 0 0,0 1 0 0 0,-1 0 0 0 0,1 0 0 0 0,0-1 0 0 0,-1 1 0 0 0,1 0 0 0 0,-1 0 0 0 0,0 0-2 0 0,-3 9 3 0 0,4-9-3 0 0,0 0 0 0 0,0 0 0 0 0,1 0 0 0 0,-1 0 0 0 0,0 0 0 0 0,1 0 0 0 0,-1 0 0 0 0,1-1 0 0 0,-1 1 0 0 0,1 0 0 0 0,-1 0 0 0 0,1 0 0 0 0,0 0 0 0 0,-1 0 0 0 0,1 0 0 0 0,-1 0 0 0 0,1 0 0 0 0,-1 0 0 0 0,1 0 0 0 0,-1 0 0 0 0,0 0 0 0 0,1 0 0 0 0,-1 0 0 0 0,0 0 0 0 0,0 0 0 0 0,0 1 0 0 0,0-1 0 0 0,0 1 0 0 0,-1 0 0 0 0,1-1 0 0 0,-1 1 0 0 0,1-1 0 0 0,-1 0 0 0 0,0 1 0 0 0,1-1 0 0 0,-1 0 0 0 0,0 1 0 0 0,0-1 0 0 0,0 0 0 0 0,0 0 0 0 0,0 0 0 0 0,-2 1 0 0 0,1 5-17 0 0,2-3-44 0 0,0-4 61 0 0,0 2-166 0 0,0-1-73 0 0,0-1-324 0 0,0 0-39 0 0,0 0-6 0 0</inkml:trace>
  <inkml:trace contextRef="#ctx0" brushRef="#br0" timeOffset="744.44">1 364 7744 0 0,'0'0'174'0'0,"0"0"29"0"0,0 0 12 0 0,2 0-35 0 0,3 0-177 0 0,0 0 39 0 0,-1 0 34 0 0,4-1 155 0 0,-4-2 10 0 0,-1-6 170 0 0,-3 9-402 0 0,0 0 0 0 0,0 0 0 0 0,0 0 0 0 0,0 0 0 0 0,0 0 0 0 0,0 0 0 0 0,0-1 0 0 0,0 1 0 0 0,0 0 0 0 0,0 0 0 0 0,0 0 0 0 0,0 0 0 0 0,0 0 0 0 0,0 0 0 0 0,0 0 0 0 0,0 0 0 0 0,0 0 0 0 0,0 0 0 0 0,0-1 0 0 0,0 1 0 0 0,0 0 0 0 0,0 0 0 0 0,0 0 0 0 0,0 0 0 0 0,0 0 0 0 0,0 0 0 0 0,1 0 0 0 0,-1 0 0 0 0,0 0 0 0 0,0 0 0 0 0,0 0 0 0 0,0 0 0 0 0,0 0 0 0 0,0-1 0 0 0,0 1 0 0 0,0 0 0 0 0,0 0 0 0 0,0 0 0 0 0,0 0 0 0 0,0 0 0 0 0,1 0 0 0 0,-1 0 0 0 0,0 0 0 0 0,0 0 0 0 0,0 0 0 0 0,0 0 0 0 0,0 0 0 0 0,0 0 0 0 0,0 0 0 0 0,0 0 0 0 0,0 0 0 0 0,0 0 0 0 0,1 0 0 0 0,-1 0 0 0 0,0 0 0 0 0,0 0 0 0 0,0 0-9 0 0,13 0 501 0 0,0 0-62 0 0,-8-2-30 0 0,-3 0-301 0 0,6-5 82 0 0,-2 5-57 0 0,-3 1-11 0 0,2 0 50 0 0,0 1 60 0 0,1 0 71 0 0,-3 0-231 0 0,0-1-1 0 0,-1 1 1 0 0,1-1-1 0 0,0 1 1 0 0,0-1-1 0 0,0 0 1 0 0,1 0-72 0 0,14-7 441 0 0,-10 5-196 0 0,-1 2-48 0 0,10 1 88 0 0,-14 1-237 0 0,1-1 0 0 0,-1 0 0 0 0,0 0 0 0 0,1 0 0 0 0,-1 0 0 0 0,1-1 0 0 0,-1 1 1 0 0,3-2-49 0 0,20-6 172 0 0,40-10 320 0 0,-57 16-407 0 0,0 1 0 0 0,0 0 1 0 0,-1 0-1 0 0,2 1-85 0 0,14 0 119 0 0,-1 1-44 0 0,-6 0-53 0 0,-2-1-35 0 0,-12 0 13 0 0,1 0 0 0 0,-1 0 0 0 0,0-1 0 0 0,0 1 0 0 0,1-1 0 0 0,-1 0 0 0 0,0 0 0 0 0,0 0 0 0 0,3-1 0 0 0,9-4 0 0 0,9 3-9 0 0,1 3-40 0 0,-13 1 4 0 0,-11-1 35 0 0,1 0 1 0 0,0-1-1 0 0,-1 1 1 0 0,1 0-1 0 0,0 0 0 0 0,-1-1 1 0 0,1 1-1 0 0,0-1 1 0 0,-1 1-1 0 0,1-1 1 0 0,-1 0-1 0 0,1 1 1 0 0,-1-1-1 0 0,1 0 10 0 0,10-6-62 0 0,5 6-4 0 0,-3 1 6 0 0,0-4-35 0 0,-5 0 29 0 0,12-3-22 0 0,-11 6 20 0 0,0 0-44 0 0,3 1-73 0 0,-2-2-43 0 0,2-4-32 0 0,-1 0-11 0 0,-1 4 22 0 0,29 2-1085 0 0,-20 0 604 0 0,-1 0-62 0 0,-16 3 679 0 0,7 10 19 0 0,-4 0 76 0 0,0-8 15 0 0,-5-5 4 0 0,-1 0-1 0 0,1 0 1 0 0,-1 1-1 0 0,0-1 1 0 0,1 0-1 0 0,-1 0 1 0 0,1 1-1 0 0,-1-1 1 0 0,0 0-1 0 0,1 1 1 0 0,-1-1-1 0 0,0 1 1 0 0,1-1-1 0 0,-1 0 1 0 0,0 1-1 0 0,0-1 1 0 0,1 1-1 0 0,-1-1 1 0 0,0 1-1 0 0,0-1 1 0 0,0 1-1 0 0,0-1 1 0 0,0 1-1 0 0,0-1 1 0 0,0 1-1 0 0,0-1 1 0 0,0 1-1 0 0,0-1 1 0 0,0 1-1 0 0,0-1 0 0 0,0 1 1 0 0,0 0-1 0 0,0-1 3 0 0,0 1-1 0 0,0-1 1 0 0,0 1-1 0 0,0-1 1 0 0,0 1 0 0 0,0-1-1 0 0,0 1 1 0 0,0-1 0 0 0,0 1-1 0 0,0-1 1 0 0,0 1-1 0 0,0-1 1 0 0,0 1 0 0 0,1-1-1 0 0,-1 1 1 0 0,0-1 0 0 0,0 0-1 0 0,0 1 1 0 0,1-1-1 0 0,-1 1 1 0 0,0-1 0 0 0,1 1-1 0 0,-1-1 1 0 0,1 0-1 0 0,-1 1 1 0 0,0-1 0 0 0,1 0-1 0 0,-1 0 1 0 0,1 1-3 0 0,6 7 55 0 0,-6-7-52 0 0,-1 0 1 0 0,0 0 0 0 0,1 0 0 0 0,-1 0-1 0 0,0 0 1 0 0,1 0 0 0 0,-1 0 0 0 0,0 0-1 0 0,0 0 1 0 0,0 0 0 0 0,0 0 0 0 0,0 1-1 0 0,0-1 1 0 0,0 1-4 0 0,0 12 116 0 0,-1-7-50 0 0,0 4 72 0 0,1 3 63 0 0,1 0 57 0 0,2-2 48 0 0,2-4-139 0 0,1 2 74 0 0,-4 6 52 0 0,-2-7-169 0 0,-1 12 133 0 0,3-13-129 0 0,0-1 37 0 0,2 1-19 0 0,-1-1-32 0 0,2 14 165 0 0,-4-11-130 0 0,-1 7 115 0 0,0 11 104 0 0,0 0-49 0 0,0 6 17 0 0,0 18 115 0 0,0-50-447 0 0,0-1 0 0 0,1 1 0 0 0,-1 0-1 0 0,0-1 1 0 0,1 1 0 0 0,-1-1 0 0 0,1 1-1 0 0,-1 0 1 0 0,1-1 0 0 0,0 1 0 0 0,0-1 0 0 0,-1 1-1 0 0,1-1 1 0 0,1 0-4 0 0,2 8 1 0 0,-1 6-16 0 0,-3-15-175 0 0,0 1 59 0 0,0-1 54 0 0,0 1 46 0 0,0-1 66 0 0,0 1 81 0 0,0 3 449 0 0,0-3-479 0 0,-1 0-36 0 0,1 0-47 0 0,0 0-59 0 0,0-1-73 0 0,0 1-82 0 0,0-1-56 0 0,0 1-84 0 0,-1-1-90 0 0,1 0-100 0 0,0 1-108 0 0,0-1-115 0 0,0 0-123 0 0,0 0 394 0 0,-1-1-33 0 0,-3-3-1377 0 0,-5-5-930 0 0</inkml:trace>
  <inkml:trace contextRef="#ctx0" brushRef="#br0" timeOffset="993.95">742 80 8808 0 0,'0'-2'197'0'0,"0"1"-188"0"0,0 1 1 0 0,0-1-1 0 0,0 1 1 0 0,0 0-1 0 0,0-1 1 0 0,0 1-1 0 0,0-1 1 0 0,0 1-1 0 0,0-1 0 0 0,0 1 1 0 0,0 0-1 0 0,0-1 1 0 0,0 1-1 0 0,-1-1 1 0 0,1 1-1 0 0,0 0 0 0 0,0-1 1 0 0,-1 1-1 0 0,1 0 1 0 0,0-1-1 0 0,0 1 1 0 0,-1 0-1 0 0,1-1 0 0 0,0 1 1 0 0,-1 0-1 0 0,1 0 1 0 0,0-1-1 0 0,-1 1 1 0 0,1 0-1 0 0,0 0 0 0 0,-1 0-9 0 0,-6-5 169 0 0,7 4-154 0 0,-1 0 0 0 0,1 1 1 0 0,0-1-1 0 0,-1 0 0 0 0,1 0 0 0 0,0 0 0 0 0,0 0 0 0 0,-1 1 0 0 0,1-1 0 0 0,0 0 0 0 0,0 0 0 0 0,0 0 0 0 0,0 0 0 0 0,0 0-15 0 0,0-9 128 0 0,0 3-76 0 0,0-1-60 0 0,0 8 38 0 0,0-1 33 0 0,0 1 47 0 0,0-1 56 0 0,0-1 66 0 0,0-1 78 0 0,3 1 22 0 0,8-9-83 0 0,-9 8-32 0 0,-2 3-7 0 0,1 0-97 0 0,1 0-72 0 0,2 0-45 0 0,5 0-64 0 0,7 3-97 0 0,-11 1 63 0 0,-1-2-68 0 0,-1 1-86 0 0,-1-2 76 0 0,0 0-39 0 0,-1-1-38 0 0,1 1-38 0 0,1 0-395 0 0,0-1-271 0 0,3 0-634 0 0,-6 0 1515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3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204 381 6000 0 0,'-13'-14'174'0'0,"8"12"-7"0"0,-9 2-132 0 0,4 0-8 0 0,0 0 50 0 0,2 0 41 0 0,2 0 35 0 0,-2 0 84 0 0,-8 0 517 0 0,10 0-459 0 0,1 0-82 0 0,-2 0-70 0 0,2 2 308 0 0,-2 4-232 0 0,-7 2 193 0 0,0 0-17 0 0,7-3-204 0 0,4-3 44 0 0,1 1-67 0 0,0-2-152 0 0,1 0 0 0 0,0 1-1 0 0,0-1 1 0 0,0 0 0 0 0,0 1 0 0 0,0-1 0 0 0,0 0 0 0 0,0 1 0 0 0,1-1 0 0 0,-1 1 0 0 0,1 0 0 0 0,-1-1 0 0 0,1 1 0 0 0,-1-1 0 0 0,1 1-1 0 0,0 0 1 0 0,0-1 0 0 0,-1 2-16 0 0,1-1 3 0 0,0-1-1 0 0,0 1 1 0 0,0 0-1 0 0,-1 0 1 0 0,1 0-1 0 0,-1-1 0 0 0,1 1 1 0 0,-1 0-1 0 0,0-1 1 0 0,1 1-1 0 0,-1-1 1 0 0,0 1-1 0 0,0 0-2 0 0,0-1 0 0 0,0 1-1 0 0,0-1 1 0 0,0 1-1 0 0,0-1 1 0 0,0 1-1 0 0,1 0 1 0 0,-1-1-1 0 0,1 1 1 0 0,-1 0-1 0 0,1 0 1 0 0,0-1-1 0 0,0 1 1 0 0,0 0 0 0 0,0 0 0 0 0,-1 0 0 0 0,1-1 0 0 0,0 1 0 0 0,-1-1 0 0 0,1 1 0 0 0,-1 0 0 0 0,1-1 0 0 0,-1 1 0 0 0,1-1 0 0 0,-2 2 0 0 0,1-2 0 0 0,1 0 0 0 0,-1 0 0 0 0,1 1 0 0 0,-1-1 0 0 0,1 1 0 0 0,-1-1 0 0 0,1 0 0 0 0,0 1 0 0 0,-1-1 0 0 0,1 1 0 0 0,5 21-7 0 0,-3-19 8 0 0,0 1 0 0 0,-1 0 0 0 0,0 0 0 0 0,0 0 1 0 0,0 2-2 0 0,-1-5 3 0 0,0 0 1 0 0,0 0 0 0 0,-1 0 0 0 0,1 0 0 0 0,0 0 0 0 0,-1 0-1 0 0,1 0 1 0 0,-1 0 0 0 0,0 0 0 0 0,0 1-4 0 0,0-2 11 0 0,0 2 23 0 0,-1-1-1 0 0,1 1 1 0 0,0 0-1 0 0,-1 0 1 0 0,1 0-1 0 0,1 0 1 0 0,-1 1-1 0 0,0-1 1 0 0,1 0-34 0 0,3 12 163 0 0,8 4 44 0 0,1 0-82 0 0,1-1-1 0 0,4 3-124 0 0,-11-15 16 0 0,1 1 0 0 0,-1-1-1 0 0,1 0 1 0 0,6 3-16 0 0,-4-2 0 0 0,-4-3 0 0 0,1 0 0 0 0,-1-1 0 0 0,1 1 0 0 0,0-1 0 0 0,5 1 0 0 0,17 2 0 0 0,-12-1 13 0 0,-2 0 30 0 0,6-2 41 0 0,-8-3-5 0 0,-5 0-12 0 0,0 1-1 0 0,0-2 1 0 0,0 1-1 0 0,-1-1 1 0 0,6-1-67 0 0,1-4 145 0 0,-4 1 38 0 0,6 3 103 0 0,-3 1-110 0 0,1-3 53 0 0,-9 2-130 0 0,0 1 1 0 0,-1-1-1 0 0,1 0 0 0 0,0-1 0 0 0,-1 1 0 0 0,1-1 0 0 0,-1 1 0 0 0,0-1 1 0 0,3-3-100 0 0,5-10 334 0 0,-7 5-100 0 0,1 3-36 0 0,4-5 52 0 0,-7 11-205 0 0,0 1 0 0 0,-1-1 1 0 0,1 0-1 0 0,-1 0 0 0 0,1 0 1 0 0,-1 0-1 0 0,1-2-45 0 0,1-10 156 0 0,-3 12-144 0 0,0 0 1 0 0,0 1 0 0 0,1-1-1 0 0,-1 0 1 0 0,1 1-1 0 0,-1-1 1 0 0,1 1 0 0 0,-1-1-1 0 0,1 1 1 0 0,0-2-13 0 0,0 2 8 0 0,0 0 0 0 0,-1-1 0 0 0,1 1 0 0 0,0 0 0 0 0,-1-1 0 0 0,0 1 0 0 0,1-1 0 0 0,-1 1 0 0 0,0-1 1 0 0,0 0-9 0 0,-4-14 58 0 0,3 13-45 0 0,0 0-1 0 0,0 0 1 0 0,0 0 0 0 0,0 0-1 0 0,1-1 1 0 0,-1 1 0 0 0,1 0 0 0 0,0 0-13 0 0,0 1 4 0 0,0 0 0 0 0,-1 0 1 0 0,1 1-1 0 0,0-1 0 0 0,-1 0 1 0 0,1 0-1 0 0,-1 1 0 0 0,0-1 1 0 0,0 1-1 0 0,1-1 1 0 0,-1 0-1 0 0,0 1 0 0 0,0-1 1 0 0,0 1-1 0 0,-1 0 0 0 0,1-1 1 0 0,0 1-1 0 0,0 0 0 0 0,-1 0-4 0 0,-11-16 62 0 0,8 7-52 0 0,5 8-16 0 0,-1 1 1 0 0,1-1-1 0 0,-1 1 1 0 0,0 0 0 0 0,1-1-1 0 0,-1 1 1 0 0,0 0 0 0 0,0-1-1 0 0,0 1 1 0 0,0 0-1 0 0,0 0 1 0 0,0 0 0 0 0,-1 0-1 0 0,1 0 1 0 0,0 0 0 0 0,-1 0 5 0 0,-4-3-22 0 0,1 0 0 0 0,0 0 0 0 0,0-1 0 0 0,0 1 0 0 0,1-1 1 0 0,-1 0-1 0 0,1 0 0 0 0,-2-4 22 0 0,2 4-71 0 0,0 0 1 0 0,0 0 0 0 0,0 1-1 0 0,-1 0 1 0 0,0-1 0 0 0,0 2-1 0 0,0-1 1 0 0,-1 1-1 0 0,-1-2 71 0 0,-4-2-107 0 0,7 5 29 0 0,0 0 1 0 0,0-1-1 0 0,0 2 1 0 0,0-1-1 0 0,-1 0 1 0 0,-3 0 77 0 0,-8-4-335 0 0,7 2 123 0 0,1-3-43 0 0,2 1 29 0 0,4 4 110 0 0,1 1-33 0 0,-1-1-8 0 0,0 1-35 0 0,1 0-38 0 0,-1 0-45 0 0,1 1-48 0 0,-1-1-44 0 0,0 1-39 0 0,1-1-35 0 0,-1 1-126 0 0,0 0-34 0 0,-4 0-1322 0 0</inkml:trace>
  <inkml:trace contextRef="#ctx0" brushRef="#br0" timeOffset="703.89">993 317 6504 0 0,'0'0'190'0'0,"0"-2"-10"0"0,-1-5-147 0 0,-6-6-15 0 0,2 7 79 0 0,3 3 83 0 0,1 3 207 0 0,-2-3 348 0 0,-1-2-421 0 0,0-1 38 0 0,1-1 37 0 0,1-1 34 0 0,2 6-202 0 0,-2 1 49 0 0,-5 0-144 0 0,2-1 46 0 0,-11-10 456 0 0,8 4-335 0 0,3 5-184 0 0,1 0-37 0 0,-6 1 144 0 0,-10 2 250 0 0,-1 0 43 0 0,9-3-265 0 0,5-1-94 0 0,6 3-131 0 0,1 0 0 0 0,-1 1 0 0 0,0-1 0 0 0,1 0 0 0 0,-1 1 0 0 0,0-1 0 0 0,0 1 0 0 0,0-1 0 0 0,0 1 0 0 0,0 0 0 0 0,1-1 0 0 0,-1 1 0 0 0,0 0 0 0 0,0-1 0 0 0,0 1 0 0 0,0 0 0 0 0,0 0 0 0 0,0 0 0 0 0,0 0 0 0 0,0 0 0 0 0,0 0-1 0 0,0 0 1 0 0,0 1 0 0 0,0-1 0 0 0,0 0 0 0 0,0 0 0 0 0,0 1-19 0 0,-5 2 70 0 0,-6 4-1 0 0,8-6-54 0 0,0 0 0 0 0,0-1 0 0 0,0 1 0 0 0,1-1 0 0 0,-4 0-15 0 0,7 0 0 0 0,-11-1 40 0 0,-1 1-3 0 0,0 3-45 0 0,-17 13-129 0 0,24-5 83 0 0,-6-5 43 0 0,10-5 11 0 0,0-1 0 0 0,0 0 0 0 0,0 1 0 0 0,0-1 0 0 0,0 1 0 0 0,0 0 0 0 0,0-1 0 0 0,0 1 0 0 0,0 0 0 0 0,0-1 0 0 0,1 1 0 0 0,-1 0 0 0 0,0 0 1 0 0,0 0-1 0 0,1 0 0 0 0,-1 0 0 0 0,-4 12 0 0 0,-2-8 0 0 0,7-5 0 0 0,-1 0 0 0 0,1 0 0 0 0,-1 1 0 0 0,1-1 0 0 0,0 0 0 0 0,-1 0 0 0 0,1 1 0 0 0,-1-1 0 0 0,1 1 0 0 0,0-1 0 0 0,-1 0 0 0 0,1 1 0 0 0,0-1 0 0 0,0 1 0 0 0,-1-1 0 0 0,1 0 0 0 0,0 1 0 0 0,0-1 0 0 0,0 1 0 0 0,-1-1 0 0 0,1 1 0 0 0,0-1 0 0 0,0 1 0 0 0,0-1 0 0 0,0 1 0 0 0,0-1 0 0 0,0 1 0 0 0,0-1 0 0 0,0 1 0 0 0,0-1 0 0 0,0 1 0 0 0,1 0 0 0 0,-2-1 0 0 0,1 1 0 0 0,0 0 0 0 0,0 0 0 0 0,0 0 0 0 0,0-1 0 0 0,0 1 0 0 0,-1 0 0 0 0,1 0 0 0 0,0-1 0 0 0,-1 1 0 0 0,1 0 0 0 0,0-1 0 0 0,-1 1 0 0 0,1 0 0 0 0,-1-1 0 0 0,1 1 0 0 0,-1-1 0 0 0,0 1 0 0 0,1 0 0 0 0,-1-1 0 0 0,1 0 0 0 0,-1 1 0 0 0,0-1 0 0 0,1 0 0 0 0,-1 1 0 0 0,1-1 0 0 0,0 0 0 0 0,-1 1 0 0 0,1-1 0 0 0,0 0 0 0 0,-1 1 0 0 0,1-1 0 0 0,0 0 0 0 0,-1 1 0 0 0,1-1 0 0 0,0 0 0 0 0,0 1 0 0 0,-1-1 0 0 0,1 1 0 0 0,0-1 0 0 0,0 1 0 0 0,0-1 0 0 0,0 1 0 0 0,0-1 0 0 0,-1 0 0 0 0,1 1 0 0 0,0-1 0 0 0,0 1 0 0 0,0-1 0 0 0,0 1 0 0 0,0-1 0 0 0,1 1 0 0 0,-1-1 0 0 0,0 1 0 0 0,0-1 0 0 0,0 1 0 0 0,0-1 0 0 0,0 1 0 0 0,1-1 0 0 0,-1 0 0 0 0,0 1 0 0 0,0-1 0 0 0,11 16 0 0 0,-8 0 0 0 0,-1 0 0 0 0,11-1 0 0 0,19 17 0 0 0,-26-26 0 0 0,-4-3 0 0 0,1-1 0 0 0,0 1 0 0 0,0 0 0 0 0,0-1 0 0 0,0 0 0 0 0,0 0 0 0 0,0 0 0 0 0,1 0 0 0 0,-1 0 0 0 0,1 0 0 0 0,-1-1 0 0 0,4 1 0 0 0,-4-1 0 0 0,23 8 0 0 0,21 10 0 0 0,-13-6-4 0 0,-25-10-15 0 0,-1 0 0 0 0,0 1 0 0 0,0-1 0 0 0,1 3 19 0 0,70 41-112 0 0,-45-18 112 0 0,-23-24-3 0 0,-9-5 5 0 0,0 1 0 0 0,1 1 0 0 0,-1-1 0 0 0,0 0 0 0 0,0 1 0 0 0,0-1 0 0 0,0 1-1 0 0,0-1 1 0 0,0 1-2 0 0,10 9 47 0 0,12 13 72 0 0,-16-11-82 0 0,-5 2-38 0 0,-3-2 27 0 0,0-3 157 0 0,-2-2-80 0 0,1-7-88 0 0,0 0 1 0 0,1 1-1 0 0,-1-1 1 0 0,0 0-1 0 0,0 1 0 0 0,0-1 1 0 0,0 0-1 0 0,0 0 1 0 0,-1 1-16 0 0,1-1 21 0 0,-1 2 95 0 0,0-1-38 0 0,2 1-22 0 0,0 0-19 0 0,0 0-5 0 0,-1-1 18 0 0,-1-2-16 0 0,0 1 0 0 0,1 0 0 0 0,-1-1 0 0 0,0 0 0 0 0,0 1 0 0 0,0-1 0 0 0,1 0 0 0 0,-1 0 0 0 0,0 0 0 0 0,0 0 0 0 0,-1 0-34 0 0,0-1 81 0 0,2 1-78 0 0,1 0 1 0 0,0 0 0 0 0,0 0 0 0 0,0 0 0 0 0,0 0-1 0 0,0 0 1 0 0,0 0 0 0 0,0 0 0 0 0,0 0 0 0 0,0 0-1 0 0,0 0 1 0 0,-1 0 0 0 0,1 0 0 0 0,0 0 0 0 0,0 0 0 0 0,0 0-1 0 0,0 0 1 0 0,0 0 0 0 0,0 0 0 0 0,0 0 0 0 0,0 0-1 0 0,0 0 1 0 0,0 0 0 0 0,0 0 0 0 0,-1 1 0 0 0,1-1-1 0 0,0 0 1 0 0,0 0 0 0 0,0 0 0 0 0,0 0 0 0 0,0 0 0 0 0,0 0-1 0 0,0 0 1 0 0,0 0 0 0 0,0 0 0 0 0,0 0 0 0 0,0 0-1 0 0,0 0 1 0 0,0 0 0 0 0,0 1 0 0 0,0-1 0 0 0,0 0-1 0 0,0 0 1 0 0,0 0 0 0 0,0 0 0 0 0,0 0 0 0 0,0 0 0 0 0,0 0-1 0 0,0 0 1 0 0,0 0 0 0 0,0 0 0 0 0,0 1 0 0 0,0-1-1 0 0,0 0 1 0 0,0 0 0 0 0,0 0 0 0 0,0 0-4 0 0,0 1 10 0 0,-1 0 0 0 0,1-1 1 0 0,0 1-1 0 0,0 0 0 0 0,-1 0 0 0 0,1-1 1 0 0,-1 1-1 0 0,1 0 0 0 0,-1-1 0 0 0,1 1 1 0 0,-1-1-1 0 0,1 1 0 0 0,-1 0 0 0 0,1-1 1 0 0,-1 1-1 0 0,0-1 0 0 0,1 0 0 0 0,-1 1 1 0 0,0-1-1 0 0,1 1 0 0 0,-1-1 0 0 0,0 0 0 0 0,0 0 1 0 0,1 1-1 0 0,-1-1 0 0 0,0 0 0 0 0,0 0 1 0 0,0 0-1 0 0,1 0 0 0 0,-1 0 0 0 0,0 0 1 0 0,0 0-1 0 0,0 0-10 0 0,-39 0 240 0 0,22-1-174 0 0,16 1-62 0 0,0 0 1 0 0,1 0 0 0 0,-1-1-1 0 0,0 1 1 0 0,0 0-1 0 0,1-1 1 0 0,-1 0 0 0 0,0 1-1 0 0,1-1 1 0 0,-1 0-1 0 0,1 0 1 0 0,-1 0-1 0 0,0 0-4 0 0,1 0 4 0 0,-1 0 0 0 0,1 0-1 0 0,-1 1 1 0 0,1-1 0 0 0,-1 0-1 0 0,0 1 1 0 0,1-1-1 0 0,-1 1 1 0 0,0-1 0 0 0,0 1-1 0 0,0 0 1 0 0,1-1 0 0 0,-1 1-4 0 0,1 1 0 0 0,1-1 1 0 0,-1 0 0 0 0,1 0 0 0 0,-1 0-1 0 0,1 0 1 0 0,-1 0 0 0 0,1 0 0 0 0,-1 0-1 0 0,1 0 1 0 0,-1 0 0 0 0,1 0 0 0 0,-1-1 0 0 0,1 1-1 0 0,-1 0 1 0 0,1 0 0 0 0,-1 0 0 0 0,1 0-1 0 0,0-1 1 0 0,-1 1 0 0 0,1 0 0 0 0,-1-1 0 0 0,1 1-1 0 0,0 0 1 0 0,-1-1 0 0 0,1 1 0 0 0,0 0-1 0 0,-1-1 1 0 0,1 1 0 0 0,0 0 0 0 0,-1-1-1 0 0,1 1 1 0 0,0-1-1 0 0,-5-6 29 0 0,-6 1-18 0 0,10 5-12 0 0,0 1 0 0 0,0 0 0 0 0,0-1 0 0 0,0 1 0 0 0,0-1 0 0 0,0 0 0 0 0,0 1 0 0 0,0-1 0 0 0,0 0 0 0 0,0 1 0 0 0,1-1 0 0 0,-1 0 0 0 0,0 0 0 0 0,0 0 0 0 0,1 0 0 0 0,-1 0 1 0 0,-4-10-53 0 0,-6-7-46 0 0,9 15-81 0 0,1-1 53 0 0,1-5-132 0 0,1 7 103 0 0,-1-11-418 0 0,0-6-338 0 0,0 3 144 0 0</inkml:trace>
  <inkml:trace contextRef="#ctx0" brushRef="#br0" timeOffset="968.69">1498 365 7920 0 0,'0'0'174'0'0,"0"0"29"0"0,2 0 13 0 0,7 2-75 0 0,-5 5-69 0 0,-1 0-62 0 0,10 8-10 0 0,-9-11 27 0 0,-1 1 50 0 0,-1-1 45 0 0,1 1 40 0 0,0 6 260 0 0,-1 0 96 0 0,-1 22 1088 0 0,-2-19-1014 0 0,1-8-386 0 0,-1-1-35 0 0,1 0-40 0 0,0 0-47 0 0,-3 3 502 0 0,1-3-435 0 0,-3 9 140 0 0,2-3-35 0 0,2-5-50 0 0,0 2 63 0 0,0 1 78 0 0,1 1 93 0 0,0-3-275 0 0,0-1 1 0 0,-1 1 0 0 0,1 0-1 0 0,-2 1-165 0 0,-2 3 133 0 0,2-6-109 0 0,-2-1-37 0 0,1 2 88 0 0,3 4-50 0 0,0-7 6 0 0,0-3-86 0 0,0 0-45 0 0,0 0 28 0 0,0 0-73 0 0,0 0-84 0 0,0 0 66 0 0,0 0-37 0 0,0 0-41 0 0,0 0-39 0 0,0 0-382 0 0,0 0 89 0 0,0 0-52 0 0,0 0-739 0 0,0 0-584 0 0,0 0-1108 0 0</inkml:trace>
  <inkml:trace contextRef="#ctx0" brushRef="#br0" timeOffset="1181.96">1356 65 11056 0 0,'-13'-13'248'0'0,"10"10"34"0"0,3 1 22 0 0,0 1-273 0 0,1-8 152 0 0,-5 3-26 0 0,-6-5-104 0 0,8 9 17 0 0,1 2 82 0 0,1 0 145 0 0,0 0 14 0 0,0 0-29 0 0,3-3-122 0 0,7-7-52 0 0,-7 8-647 0 0,-1 0 77 0 0,1 2 81 0 0,3 0-594 0 0,-4 0 525 0 0,0 1 38 0 0,-1-1-61 0 0,5 0-1195 0 0,3 0-954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8:40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16 9704 0 0,'-14'-13'282'0'0,"12"10"-2"0"0,2 3-122 0 0,0 0-55 0 0,0 0 106 0 0,0 3 185 0 0,0 7 20 0 0,0-10-407 0 0,0 1 0 0 0,0-1 1 0 0,0 0-1 0 0,0 0 0 0 0,0 0 1 0 0,0 0-1 0 0,0 0 1 0 0,0 0-1 0 0,0 0 0 0 0,0 0 1 0 0,0 0-1 0 0,0 0 0 0 0,0 1 1 0 0,0-1-1 0 0,0 0 1 0 0,0 0-1 0 0,0 0 0 0 0,0 0 1 0 0,0 0-1 0 0,0 0 0 0 0,0 0 1 0 0,0 0-1 0 0,0 0 0 0 0,0 0 1 0 0,0 0-1 0 0,0 1 1 0 0,0-1-1 0 0,-1 0 0 0 0,1 0 1 0 0,0 0-1 0 0,0 0 0 0 0,0 0 1 0 0,0 0-1 0 0,0 0 1 0 0,0 0-1 0 0,0 0 0 0 0,0 0 1 0 0,0 0-1 0 0,0 0 0 0 0,0 0 1 0 0,0 0-1 0 0,-1 0 0 0 0,1 0 1 0 0,0 0-1 0 0,0 0 1 0 0,0 0-1 0 0,0 0 0 0 0,0 0 1 0 0,0 0-1 0 0,0 0 0 0 0,0 0 1 0 0,0 0-1 0 0,0 0 1 0 0,-1 0-1 0 0,1 0 0 0 0,0 0 1 0 0,0 0-8 0 0,-10 0 437 0 0,7 0 10 0 0,0 0 1 0 0,0 0-417 0 0,0 1 76 0 0,-1 1 92 0 0,1 3 172 0 0,3 3-17 0 0,3-2-187 0 0,1 0-98 0 0,2 0-87 0 0,-4-4 8 0 0,-2 0-26 0 0,1 0-26 0 0,-1-1-41 0 0,0 1-21 0 0,0-1-41 0 0,0 1-47 0 0,0-1-52 0 0,0 1-58 0 0,0 0-51 0 0,0-1-48 0 0,0 1-41 0 0,0 0-137 0 0,0-1-42 0 0,0 2-166 0 0,0 0-448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2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8696 0 0,'0'0'197'0'0,"0"0"24"0"0,0 0 18 0 0,0 2-34 0 0,1 15 2 0 0,0-8-36 0 0,4 1 100 0 0,1 2-14 0 0,-2 0-43 0 0,0 4 93 0 0,7 0 49 0 0,0-3-141 0 0,-4-2-59 0 0,-4-6-93 0 0,-1 1 1 0 0,0-1-1 0 0,-1 0 0 0 0,1 0 0 0 0,0 6-63 0 0,2 7 156 0 0,7 14 113 0 0,-6-1 56 0 0,-1-15-158 0 0,8 34 368 0 0,14 26 21 0 0,-22-58-450 0 0,-3-10-54 0 0,1-1-1 0 0,0 1 1 0 0,1-1-1 0 0,0 0 1 0 0,0 1-52 0 0,2 3 80 0 0,0 0 0 0 0,-1 1 0 0 0,0 2-80 0 0,8 36 192 0 0,3 7-3 0 0,-14-53-187 0 0,0-1-1 0 0,0 1 1 0 0,-1 0-1 0 0,1-1 1 0 0,-1 1 0 0 0,0 0-1 0 0,0-1 1 0 0,0 1 0 0 0,-1 1-2 0 0,1 5-8 0 0,0-9 4 0 0,0 1 0 0 0,0 0 0 0 0,0 0 0 0 0,0-1 0 0 0,0 1 0 0 0,1 0 0 0 0,-1-1 0 0 0,1 1 0 0 0,-1-1 0 0 0,1 1 0 0 0,0-1 0 0 0,0 1 0 0 0,-1-1 0 0 0,2 1 4 0 0,4 11 22 0 0,-4-2 24 0 0,0 5 73 0 0,-2 2 73 0 0,-4-3 73 0 0,-7 1-52 0 0,9-8-178 0 0,2 0-42 0 0,0-6-86 0 0,-1 0 56 0 0,1 2 65 0 0,-2 0 106 0 0,1-3-104 0 0,0 0-50 0 0,-1-1-74 0 0,0 1-73 0 0,0-1-96 0 0,0 0-113 0 0,0 0 140 0 0,1 0-34 0 0,1 0 38 0 0,0 0-36 0 0,0 0-362 0 0,0 0 87 0 0,0-1-48 0 0,0 0-696 0 0,0-4-547 0 0,0-3-1042 0 0</inkml:trace>
  <inkml:trace contextRef="#ctx0" brushRef="#br0" timeOffset="316.44">63 1 6744 0 0,'0'0'198'0'0,"0"0"41"0"0,0 0 61 0 0,0 0 20 0 0,0 0 7 0 0,3 0-5 0 0,4 0-141 0 0,2 0 36 0 0,13-1 336 0 0,-7 2-244 0 0,-4 0-148 0 0,-6-1-126 0 0,0 2-39 0 0,10 3 195 0 0,-12-3-150 0 0,0-1 0 0 0,1 0 1 0 0,-1 0-1 0 0,1 0 0 0 0,-1 0 0 0 0,1-1 0 0 0,-1 0 0 0 0,1 1 1 0 0,0-1-42 0 0,3 0 81 0 0,1 1 1 0 0,0 0 0 0 0,-1 0 0 0 0,1 1 0 0 0,1 1-82 0 0,-2-1 79 0 0,1 0 1 0 0,0-1 0 0 0,-1 0 0 0 0,1 0 0 0 0,1 0-80 0 0,-5-2 39 0 0,0 1 1 0 0,1 1-1 0 0,-1-1 0 0 0,0 1 1 0 0,0-1-1 0 0,0 1 1 0 0,0 0-1 0 0,0 1 1 0 0,-1-1-1 0 0,3 2-39 0 0,7 4 87 0 0,3 3-52 0 0,-9-5-38 0 0,27 14-62 0 0,10 7-55 0 0,-41-24 114 0 0,1 0-1 0 0,-1 1 1 0 0,0 0-1 0 0,0 0 1 0 0,0 0-1 0 0,0 0 1 0 0,0 0 0 0 0,-1 1-1 0 0,0-1 1 0 0,1 2 6 0 0,8 8-3 0 0,-9-11 4 0 0,0 0 1 0 0,-1-1 0 0 0,1 1-1 0 0,0 0 1 0 0,-1 0 0 0 0,0 0-1 0 0,1 0 1 0 0,-1 0 0 0 0,1 2-2 0 0,3 22 48 0 0,1-12-32 0 0,-5-13-10 0 0,0 0 0 0 0,0 1 0 0 0,-1-1-1 0 0,1 1 1 0 0,0-1 0 0 0,-1 1 0 0 0,1-1 0 0 0,-1 1-1 0 0,0-1 1 0 0,1 1 0 0 0,-1-1 0 0 0,0 1 0 0 0,0 0-6 0 0,0 5 13 0 0,0 5 28 0 0,-3 0 35 0 0,-21 30 148 0 0,21-38-199 0 0,1 0 1 0 0,-1-1-1 0 0,0 1 1 0 0,-1-1 0 0 0,1 0-1 0 0,0 0 1 0 0,-1 0-1 0 0,0 0 1 0 0,-3 1-26 0 0,-27 15 206 0 0,32-18-197 0 0,-1 1 4 0 0,0 0 1 0 0,0 0-1 0 0,0-1 1 0 0,0 1-1 0 0,0-1 1 0 0,-2 1-14 0 0,-18 1 104 0 0,15-3-69 0 0,0 1 0 0 0,0 0 0 0 0,0 1 0 0 0,-4 2-35 0 0,4-2 16 0 0,0 0-1 0 0,0-1 1 0 0,0 0-1 0 0,-5 0-15 0 0,-2-1 33 0 0,11 0-30 0 0,0 0 0 0 0,0 0 0 0 0,0 0 0 0 0,0 1 0 0 0,0-1 0 0 0,0 1 0 0 0,0 0-3 0 0,-12 5 0 0 0,13-5-2 0 0,0 0 0 0 0,-1 1 0 0 0,1-2 0 0 0,0 1 0 0 0,-1 0 0 0 0,1 0 0 0 0,-1-1 0 0 0,-1 0 2 0 0,0 0-33 0 0,-6 0 28 0 0,5 0-67 0 0,1 0-68 0 0,1 0-109 0 0,2 0 54 0 0,0 0-49 0 0,-1 0-52 0 0,1 0-58 0 0,0 0-63 0 0,-1 0-69 0 0,1 0-72 0 0,-1 0-80 0 0,-3 0-904 0 0,-3 0-877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30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66 9152 0 0,'0'0'208'0'0,"0"0"33"0"0,0 0 14 0 0,0 3-42 0 0,0 4-144 0 0,0-4-14 0 0,0-1 77 0 0,0-1 152 0 0,0 1 251 0 0,0 5-108 0 0,0 0-70 0 0,-1 1-64 0 0,1 0-55 0 0,0 6 55 0 0,-1 1-107 0 0,1 0-75 0 0,2 18 56 0 0,0-16 9 0 0,5 10-24 0 0,6 24 107 0 0,-6-19-126 0 0,-5-13-62 0 0,0-9-8 0 0,0 1-1 0 0,0-1 1 0 0,1 0-1 0 0,0 0 1 0 0,1 2-63 0 0,12 33 211 0 0,0-1 78 0 0,-4-4 56 0 0,-1 14 61 0 0,-5-21-187 0 0,-1-6-58 0 0,-2-4-63 0 0,3 12 23 0 0,1-7 5 0 0,3 3 20 0 0,-6-13-58 0 0,-2-10-42 0 0,0-1 0 0 0,0 1 0 0 0,0-1 0 0 0,1 0-1 0 0,1 1-45 0 0,-1 0 46 0 0,-1-1-1 0 0,1 1 0 0 0,-1-1 0 0 0,-1 1 0 0 0,1 0 0 0 0,-1 0 0 0 0,0 0 0 0 0,-1 4-45 0 0,0 18 83 0 0,0-26-81 0 0,0-2 1 0 0,0-1 1 0 0,0 1 0 0 0,1 0-1 0 0,-1 0 1 0 0,0-1-1 0 0,1 1 1 0 0,-1-1-1 0 0,1 1 1 0 0,-1 0 0 0 0,1-1-1 0 0,0 1 1 0 0,-1-1-1 0 0,1 1 1 0 0,0-1-4 0 0,6 12 40 0 0,-6-8-27 0 0,0 7-9 0 0,-1 16 82 0 0,0-15-7 0 0,0-11-13 0 0,0-2-44 0 0,0 0-82 0 0,0-2-40 0 0,0-2 12 0 0,-4-2-27 0 0,3 5 29 0 0,-1-1-56 0 0,0 1-59 0 0,1 0-82 0 0,-1-1-96 0 0,1 1-114 0 0,1 0 200 0 0,-1 0-34 0 0,1 0-36 0 0,-1-1-37 0 0,1 1-41 0 0,0-1-41 0 0,-1 1-43 0 0,1-1-46 0 0,0-5-1480 0 0,0-2-1162 0 0</inkml:trace>
  <inkml:trace contextRef="#ctx0" brushRef="#br0" timeOffset="320.25">34 176 7568 0 0,'0'1'8'0'0,"-1"-1"-1"0"0,1 0 1 0 0,-1 0 0 0 0,1 0 0 0 0,-1 0 0 0 0,1 0 0 0 0,-1 0 0 0 0,1 0-1 0 0,-1 0 1 0 0,1 0 0 0 0,-1 0 0 0 0,1 0 0 0 0,-1 0 0 0 0,1 0 0 0 0,-1-1-1 0 0,1 1 1 0 0,-1 0 0 0 0,1 0 0 0 0,-1-1 0 0 0,1 1 0 0 0,-1 0 0 0 0,1 0-1 0 0,0-1 1 0 0,-1 1 0 0 0,1 0 0 0 0,0-1 0 0 0,-1 1 0 0 0,1-1 0 0 0,0 1-1 0 0,-1 0 1 0 0,1-1 0 0 0,0 1 0 0 0,0-1 0 0 0,-1 1 0 0 0,1-1 0 0 0,0 1-1 0 0,0-1 1 0 0,0 1 0 0 0,0-1 0 0 0,0 1 0 0 0,-1-1 0 0 0,1 1 0 0 0,0-1-1 0 0,0 1 1 0 0,0-1 0 0 0,1 0-8 0 0,-1-1 209 0 0,-3 2-25 0 0,2 0-181 0 0,1 0-1 0 0,-1 0 1 0 0,0 0-1 0 0,1 0 1 0 0,-1 0-1 0 0,0-1 1 0 0,0 1-1 0 0,1 0 1 0 0,-1 0-1 0 0,1 0 1 0 0,-1-1-1 0 0,0 1 1 0 0,1 0-1 0 0,-1-1 1 0 0,0 1-3 0 0,-1-6 19 0 0,2 2 52 0 0,0 4-71 0 0,0-3 246 0 0,0 0-57 0 0,0 1-46 0 0,0 1-41 0 0,0-1 9 0 0,0-1 17 0 0,0 2-68 0 0,0 0 33 0 0,0-2 537 0 0,0 3-261 0 0,0 0-152 0 0,0 0-38 0 0,0-3 40 0 0,0-7 98 0 0,0 10-312 0 0,0 0 0 0 0,0 0 1 0 0,0 0-1 0 0,0 0 0 0 0,0-1 0 0 0,0 1 1 0 0,0 0-1 0 0,0 0 0 0 0,0 0 0 0 0,0 0 1 0 0,0 0-1 0 0,0 0 0 0 0,0 0 0 0 0,0 0 1 0 0,0 0-1 0 0,0 0 0 0 0,0-1 0 0 0,0 1 1 0 0,0 0-1 0 0,0 0 0 0 0,0 0 0 0 0,0 0 1 0 0,0 0-1 0 0,0 0 0 0 0,0 0 0 0 0,0 0 0 0 0,0 0 1 0 0,0 0-1 0 0,0 0 0 0 0,0 0 0 0 0,0 0 1 0 0,0-1-1 0 0,0 1 0 0 0,1 0 0 0 0,-1 0 1 0 0,0 0-1 0 0,0 0 0 0 0,0 0 0 0 0,0 0 1 0 0,0 0-1 0 0,0 0 0 0 0,0 0 0 0 0,0 0 1 0 0,0 0-1 0 0,0 0 0 0 0,0 0 0 0 0,1 0 1 0 0,-1 0-1 0 0,0 0 0 0 0,0 0 0 0 0,0 0 0 0 0,0 0 1 0 0,0 0-1 0 0,0 0 0 0 0,0 0 0 0 0,0 0 1 0 0,0 0-6 0 0,13-3 264 0 0,1-7-20 0 0,-14 10-237 0 0,0 0 1 0 0,0-1-1 0 0,1 1 1 0 0,-1 0-1 0 0,0 0 1 0 0,0 0-1 0 0,1-1 1 0 0,-1 1-1 0 0,0 0 1 0 0,0 0 0 0 0,1 0-1 0 0,-1 0 1 0 0,0 0-1 0 0,1 0 1 0 0,-1-1-1 0 0,0 1 1 0 0,1 0-1 0 0,-1 0 1 0 0,0 0-1 0 0,1 0 1 0 0,-1 0-1 0 0,0 0 1 0 0,1 0 0 0 0,-1 0-1 0 0,0 0 1 0 0,1 1-8 0 0,22-1 214 0 0,4 0-96 0 0,9 0-61 0 0,12 0-44 0 0,-45 0 3 0 0,1 0-1 0 0,0 0 0 0 0,-1 1 1 0 0,1 0-1 0 0,-1 0 0 0 0,1 0 1 0 0,-1 0-1 0 0,1 1 1 0 0,-1-1-1 0 0,0 1 0 0 0,0 0 1 0 0,1 0-1 0 0,0 0-15 0 0,4 5 42 0 0,0 0 0 0 0,0 0 0 0 0,3 6-42 0 0,-1-3 25 0 0,-3-4-22 0 0,-1 1 0 0 0,0 0-1 0 0,-1 0 1 0 0,0 1 0 0 0,3 4-3 0 0,5 9 1 0 0,-4-7-2 0 0,-1 0 1 0 0,0 0 0 0 0,-1 3 0 0 0,-4-11 1 0 0,0 1 1 0 0,-1 0 0 0 0,0 0-1 0 0,0 0 1 0 0,-1 0 0 0 0,0 1-1 0 0,1 5-1 0 0,-2-10 5 0 0,0 0-1 0 0,0-1 1 0 0,0 1-1 0 0,0-1 1 0 0,1 1-1 0 0,-1 0 1 0 0,1-1-1 0 0,0 1 1 0 0,0-1-1 0 0,0 1 1 0 0,0-1-1 0 0,1 2-4 0 0,-1-2 0 0 0,0 0 0 0 0,0 1 0 0 0,0-1 0 0 0,0 1 0 0 0,0-1 0 0 0,-1 1 0 0 0,1-1 0 0 0,-1 1 0 0 0,0-1 0 0 0,1 1 0 0 0,-1 0 0 0 0,-1 1 0 0 0,1 11-1 0 0,0 30 76 0 0,0-43-69 0 0,0 1-1 0 0,0-1 0 0 0,-1 0 1 0 0,1 1-1 0 0,-1-1 0 0 0,1 0 1 0 0,-1 0-1 0 0,0 0 0 0 0,0 1 1 0 0,0-1-1 0 0,-1 1-5 0 0,-8 19 48 0 0,9-19-45 0 0,0 0 0 0 0,0 0 0 0 0,-1-1 0 0 0,1 1 0 0 0,-1-1 0 0 0,1 1 0 0 0,-1-1 0 0 0,0 1-3 0 0,-11 5 53 0 0,7 5-26 0 0,-8 6 62 0 0,10-14-50 0 0,0-1-1 0 0,-1 0 1 0 0,1-1 0 0 0,-1 1 0 0 0,-3 2-39 0 0,-8 1 123 0 0,1-1-68 0 0,0-2-63 0 0,0-3-58 0 0,11-1-56 0 0,0 0 37 0 0,-2 1 5 0 0,-1 0 92 0 0,-3 3 130 0 0,6-2-156 0 0,2 0-63 0 0,-1-1-80 0 0,0 0-100 0 0,-1 0-118 0 0,3 0 136 0 0,-1-1-36 0 0,-1 1-40 0 0,1-1-42 0 0,0 0-44 0 0,-1 1-46 0 0,1-1-50 0 0,-1 0-51 0 0,-4 0-1105 0 0,-2 0-938 0 0</inkml:trace>
  <inkml:trace contextRef="#ctx0" brushRef="#br0" timeOffset="715.15">508 161 5840 0 0,'0'0'132'0'0,"0"0"17"0"0,2 2 11 0 0,9 11-21 0 0,-9 3-111 0 0,-2-14-29 0 0,1 0 1 0 0,-1-1-1 0 0,0 1 1 0 0,0 0 0 0 0,1-1-1 0 0,-1 1 1 0 0,1-1-1 0 0,-1 1 1 0 0,1-1-1 0 0,0 1 1 0 0,0-1-1 0 0,0 1 1 0 0,0-1 0 0 0,0 1 0 0 0,4 6 88 0 0,2 8 383 0 0,-1-1-60 0 0,-2 0-53 0 0,-3-1-48 0 0,-1-5-45 0 0,2-2-42 0 0,5 9 334 0 0,-2-7-241 0 0,-1 3 91 0 0,-1-2-170 0 0,1 1-12 0 0,-1-2-26 0 0,0-2 22 0 0,0 1 71 0 0,14 20 522 0 0,-10-15-519 0 0,1-1-37 0 0,-2 0-54 0 0,-2-1-68 0 0,0-1 104 0 0,2 2 39 0 0,1 3 105 0 0,-5-2-40 0 0,-2-7-183 0 0,1-1-41 0 0,1 0-17 0 0,2 1-1 0 0,3 8 79 0 0,-6-8-79 0 0,-1 2 41 0 0,1-7-116 0 0,-1 1 0 0 0,0-1 0 0 0,0 1 0 0 0,1-1 0 0 0,-1 1 0 0 0,1-1 0 0 0,-1 1 0 0 0,1-1 0 0 0,0 0 0 0 0,-1 1 0 0 0,1-1 0 0 0,0 0 0 0 0,0 1-27 0 0,2 1 44 0 0,0 0-39 0 0,-1 0 123 0 0,-2-3 16 0 0,0 0 68 0 0,0 0 32 0 0,0 0 4 0 0,0 0-3 0 0,1-11 99 0 0,-1 1-104 0 0,0 0-42 0 0,-1 1-58 0 0,-1 1-72 0 0,-3 0-57 0 0,4 7-7 0 0,0-1 0 0 0,0 1 0 0 0,0 0 0 0 0,0-1 0 0 0,1 1 0 0 0,-1-1 0 0 0,0 0-1 0 0,1 1 1 0 0,-1-1 0 0 0,1 1 0 0 0,0-1 0 0 0,0 0 0 0 0,-1 1 0 0 0,1-1-4 0 0,0-59 222 0 0,0 2-98 0 0,0-13-69 0 0,0-39-62 0 0,1 108 7 0 0,-1-1 0 0 0,0 1 0 0 0,1 0 0 0 0,0-1 0 0 0,0 1 0 0 0,0-1 0 0 0,0 1 0 0 0,1-1 0 0 0,4-12 0 0 0,-1-10 0 0 0,-4 22 0 0 0,0 0 0 0 0,1 0 0 0 0,0 0 0 0 0,0 0 0 0 0,0 0 0 0 0,0 0 0 0 0,0 1 0 0 0,1-1 0 0 0,-1 1 0 0 0,1 0 0 0 0,0 0 0 0 0,1-1 0 0 0,-2 3 0 0 0,1 0 0 0 0,-1 0 0 0 0,0-1 0 0 0,0 1 0 0 0,1-1 0 0 0,-1 0 0 0 0,0 0 0 0 0,-1 1 0 0 0,1-1 0 0 0,0-1 0 0 0,0 1 0 0 0,0 0 0 0 0,0 0 0 0 0,0 0 0 0 0,0 0 0 0 0,0 1 0 0 0,0-1 0 0 0,0 1 0 0 0,1-1 0 0 0,-1 1 0 0 0,1 0 0 0 0,5-4-1 0 0,2 0-39 0 0,6-1-75 0 0,-6 3 59 0 0,10-3-40 0 0,-5-1-17 0 0,-1 0 17 0 0,-10 6 76 0 0,0-1-1 0 0,0 1 1 0 0,0 0-1 0 0,1 0 1 0 0,-1 0 0 0 0,0 0-1 0 0,0 1 1 0 0,2 0 20 0 0,8 1-94 0 0,0 3-48 0 0,-11-4 113 0 0,7 4-115 0 0,1-1-37 0 0,3 0-73 0 0,6 0-169 0 0,-20-3 423 0 0,5 0-139 0 0,-2 0 18 0 0,-1 0-11 0 0,0 0-40 0 0,0 1-7 0 0,0-1-40 0 0,-1 1-45 0 0,1-1-50 0 0,-1 1-55 0 0,1 0-50 0 0,-1 0-46 0 0,1 1-38 0 0,0-1-145 0 0,0 1-39 0 0,0 0-175 0 0,2 1-473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29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17 174 5344 0 0,'-13'0'157'0'0,"13"0"-153"0"0,-1 0-1 0 0,1 0 1 0 0,0 0-1 0 0,0 0 1 0 0,0 0-1 0 0,0 0 1 0 0,0 0-1 0 0,0 0 1 0 0,0 0-1 0 0,0 0 1 0 0,0 0-1 0 0,0 0 1 0 0,-1 0-1 0 0,1 0 1 0 0,0 0-1 0 0,0 0 1 0 0,0 0-1 0 0,0 0 1 0 0,0 0-1 0 0,0 0 1 0 0,0 0-1 0 0,0 0 1 0 0,0 0-1 0 0,0 0 1 0 0,0 0-1 0 0,-1 0 1 0 0,1 0-1 0 0,0 1 1 0 0,0-1-1 0 0,0 0 1 0 0,0 0-1 0 0,0 0 1 0 0,0 0-1 0 0,0 0 1 0 0,0 0-1 0 0,0 0 1 0 0,0 0-1 0 0,0 0 1 0 0,0 0 0 0 0,0 0-1 0 0,0 0 1 0 0,0 1-1 0 0,0-1 1 0 0,0 0-1 0 0,0 0 1 0 0,0 0-1 0 0,0 0 1 0 0,0 0-1 0 0,0 0 1 0 0,0 0-1 0 0,0 0 1 0 0,0 0-1 0 0,0 0 1 0 0,0 1-1 0 0,0-1 1 0 0,0 0-1 0 0,0 0-3 0 0,0 2 10 0 0,0 2 107 0 0,0 0 65 0 0,0 7 299 0 0,0-8-371 0 0,0-1-39 0 0,0 1 274 0 0,0-3 7 0 0,0 0 7 0 0,0 2 1 0 0,0 9 6 0 0,0-8 29 0 0,0-1 12 0 0,0-1-383 0 0,0-1 0 0 0,0 1 0 0 0,0 0 0 0 0,0-1 0 0 0,0 1 0 0 0,0-1 0 0 0,1 1 0 0 0,-1-1 0 0 0,0 1-1 0 0,0-1 1 0 0,1 1 0 0 0,-1-1 0 0 0,0 1 0 0 0,0-1 0 0 0,1 1 0 0 0,-1-1 0 0 0,1 1 0 0 0,-1-1 0 0 0,0 1 0 0 0,1-1 0 0 0,-1 0 0 0 0,1 1 0 0 0,-1-1 0 0 0,1 1-24 0 0,0-1 25 0 0,-1 0-1 0 0,1 1 1 0 0,0-1 0 0 0,-1 1-1 0 0,1-1 1 0 0,-1 1-1 0 0,1-1 1 0 0,-1 1 0 0 0,1 0-1 0 0,-1-1 1 0 0,1 1-1 0 0,-1 0 1 0 0,0-1 0 0 0,1 1-1 0 0,-1 0 1 0 0,0-1-1 0 0,0 1 1 0 0,0 0 0 0 0,1-1-1 0 0,-1 1 1 0 0,0 0 0 0 0,0 0-1 0 0,0-1 1 0 0,0 1-1 0 0,0 0-24 0 0,0 0 22 0 0,0-1-1 0 0,0 1 0 0 0,0 0 1 0 0,0 0-1 0 0,0-1 1 0 0,0 1-1 0 0,0 0 0 0 0,0-1 1 0 0,0 1-1 0 0,1 0 0 0 0,-1-1 1 0 0,0 1-1 0 0,0-1 0 0 0,1 1 1 0 0,-1 0-1 0 0,0-1 0 0 0,1 1 1 0 0,-1-1-1 0 0,1 1 1 0 0,-1-1-1 0 0,1 1 0 0 0,-1-1 1 0 0,1 1-1 0 0,-1-1 0 0 0,1 0 1 0 0,0 1-22 0 0,-1-1 20 0 0,1 1 0 0 0,-1-1 0 0 0,1 0 1 0 0,-1 1-1 0 0,1-1 0 0 0,-1 1 0 0 0,1-1 1 0 0,-1 1-1 0 0,1-1 0 0 0,-1 1 0 0 0,0 0 0 0 0,1-1 1 0 0,-1 1-1 0 0,0-1 0 0 0,1 1 0 0 0,-1 0 1 0 0,0-1-1 0 0,0 1 0 0 0,0 0 0 0 0,1-1 1 0 0,-1 1-1 0 0,0 0 0 0 0,0-1 0 0 0,0 1 0 0 0,0 0 1 0 0,0 0-21 0 0,-1 6 122 0 0,1-5-91 0 0,0 0 1 0 0,0 0 0 0 0,0 0-1 0 0,0 1 1 0 0,0-1 0 0 0,1 0-1 0 0,-1 0 1 0 0,1 0 0 0 0,-1 0-1 0 0,1 1-31 0 0,4 5 87 0 0,-4-7-68 0 0,0 1-1 0 0,0-1 0 0 0,0 1 0 0 0,0-1 1 0 0,-1 1-1 0 0,1-1 0 0 0,-1 1 1 0 0,1 0-1 0 0,-1-1 0 0 0,1 1 0 0 0,-1 0 1 0 0,0-1-1 0 0,0 1 0 0 0,0 0 1 0 0,0 0-19 0 0,1 4 44 0 0,0 0-1 0 0,0 0 1 0 0,0 0 0 0 0,1 0 0 0 0,1 3-44 0 0,-1-4 36 0 0,-1 0 0 0 0,0 1 0 0 0,0-1 1 0 0,0 0-1 0 0,0 4-36 0 0,-1 6 93 0 0,0-11-70 0 0,0 0 0 0 0,0 0 0 0 0,0 0 0 0 0,0 0 0 0 0,1 0 0 0 0,0 0 0 0 0,0 0-23 0 0,9 17 122 0 0,-4 8-2 0 0,-2-12-60 0 0,-2-11-33 0 0,0 1 0 0 0,0-1 1 0 0,-1 1-1 0 0,0 0 0 0 0,-1 0 1 0 0,1-1-28 0 0,-1 1 26 0 0,1 0-1 0 0,0 0 1 0 0,0-1 0 0 0,0 1 0 0 0,1 0 0 0 0,0-1-26 0 0,3 11 53 0 0,-1 0 2 0 0,2 6-13 0 0,0-3-35 0 0,-5-16-3 0 0,0-1 0 0 0,0 1 0 0 0,-1 0 0 0 0,1 0 0 0 0,-1 0 0 0 0,0 0 0 0 0,0 1-4 0 0,0-3 1 0 0,0 0 1 0 0,0-1 0 0 0,0 1-1 0 0,0 0 1 0 0,1-1 0 0 0,-1 1 0 0 0,0-1-1 0 0,1 1 1 0 0,-1 0 0 0 0,1-1-1 0 0,-1 1 1 0 0,1-1 0 0 0,0 1 0 0 0,0-1-1 0 0,-1 0 1 0 0,1 1 0 0 0,0-1-1 0 0,0 0 1 0 0,1 1 0 0 0,-1-1 0 0 0,1 1-2 0 0,0 0 2 0 0,-1-1 0 0 0,1 1 1 0 0,-1 0-1 0 0,0 0 1 0 0,0 0-1 0 0,1 1 0 0 0,-1-1 1 0 0,0 0-1 0 0,-1 0 1 0 0,1 1-1 0 0,0-1 0 0 0,0 2-2 0 0,2 9 25 0 0,11-3-14 0 0,-6 3 3 0 0,-6-10-5 0 0,-1-1-1 0 0,0 1 1 0 0,1-1-1 0 0,0 0 1 0 0,0 1-1 0 0,-1-1 1 0 0,1 0-1 0 0,1 0 1 0 0,-1 0-1 0 0,0 0 1 0 0,1 0-9 0 0,10 3 90 0 0,-8 6-8 0 0,20 2 39 0 0,-21-11-109 0 0,-2-1-2 0 0,1 0 0 0 0,-1 0 1 0 0,0-1-1 0 0,0 1 0 0 0,0-1 1 0 0,1 1-1 0 0,-1-1 0 0 0,0 0 0 0 0,0 0 1 0 0,1 0-1 0 0,-1 0 0 0 0,0 0 1 0 0,0-1-1 0 0,1 1 0 0 0,1-1-10 0 0,3-2 52 0 0,1 0 0 0 0,-1 0-1 0 0,6-3-51 0 0,-7 3 16 0 0,10-11 54 0 0,22-23 25 0 0,-25 24-116 0 0,-1 0-69 0 0,1-2-88 0 0,-6 3 33 0 0,4 2 16 0 0,-4 3 34 0 0,-3 1 2 0 0,1-3-82 0 0,-2 0-53 0 0,1-4-192 0 0,5 0-120 0 0,7-3-243 0 0,0 0-7 0 0</inkml:trace>
  <inkml:trace contextRef="#ctx0" brushRef="#br0" timeOffset="450.63">427 1 5784 0 0,'0'0'132'0'0,"0"0"17"0"0,0 0 10 0 0,0 2-26 0 0,0-1-131 0 0,0 0 0 0 0,0-1-1 0 0,0 1 1 0 0,0 0 0 0 0,0-1 0 0 0,0 1 0 0 0,0 0-1 0 0,-1-1 1 0 0,1 1 0 0 0,0 0 0 0 0,0-1-1 0 0,-1 1 1 0 0,1 0 0 0 0,0-1 0 0 0,-1 1-2 0 0,-5 1 16 0 0,2-2 42 0 0,4 0-58 0 0,-2 0 122 0 0,1 0 138 0 0,1 3 230 0 0,0-2-456 0 0,0-1-1 0 0,0 1 0 0 0,0 0 0 0 0,0-1 0 0 0,0 1 0 0 0,-1 0 0 0 0,1-1 1 0 0,0 1-1 0 0,0-1 0 0 0,-1 1 0 0 0,1 0 0 0 0,0-1 0 0 0,-1 1 0 0 0,1-1 0 0 0,0 1 1 0 0,-1-1-1 0 0,1 1 0 0 0,-1-1 0 0 0,1 1 0 0 0,-1-1 0 0 0,1 0 0 0 0,-1 1 1 0 0,0-1-34 0 0,-4 5 360 0 0,2 3-39 0 0,1-2 95 0 0,1-5-367 0 0,-1 0-1 0 0,1 1 1 0 0,0-1-1 0 0,0 1 1 0 0,0-1-1 0 0,0 1 1 0 0,1-1-1 0 0,-1 1 1 0 0,0 0-1 0 0,1-1 1 0 0,-1 1-1 0 0,1 0 1 0 0,-1 0-49 0 0,0 13 383 0 0,1-7-141 0 0,0 1 46 0 0,0-3-54 0 0,0 28 388 0 0,0-10-270 0 0,0-6-129 0 0,0-2-87 0 0,1 1 31 0 0,5 1-47 0 0,0-3-36 0 0,-5-9-42 0 0,0-1 0 0 0,-1 1-1 0 0,0-1 1 0 0,0 5-42 0 0,0-5 40 0 0,0 1 0 0 0,1-1 0 0 0,-1 1-1 0 0,2 3-39 0 0,3 8 65 0 0,-3-11-40 0 0,0 1 1 0 0,-1-1-1 0 0,0 1 1 0 0,0 0-1 0 0,0-1 1 0 0,-1 1-26 0 0,0 0 25 0 0,1-1 1 0 0,0 0 0 0 0,0 1 0 0 0,0-1-1 0 0,2 4-25 0 0,3 14 69 0 0,-4 8 23 0 0,-2-22-39 0 0,0-1 0 0 0,1 1 0 0 0,2 8-53 0 0,10 42 194 0 0,0 1 46 0 0,-11-48-167 0 0,7 27 157 0 0,-5-26-117 0 0,2 3 50 0 0,1 11 42 0 0,-5-19-127 0 0,0 0 0 0 0,1 0 1 0 0,0 0-1 0 0,1-1 0 0 0,-1 1 1 0 0,2-1-79 0 0,-3-5 34 0 0,0-1 1 0 0,-1 1 0 0 0,1 0 0 0 0,-1-1 0 0 0,1 1 0 0 0,-1 0-1 0 0,0 0 1 0 0,0 0 0 0 0,0 0 0 0 0,-1 0 0 0 0,1 0 0 0 0,-1 0 0 0 0,0 0-1 0 0,1 0 1 0 0,-1 2-35 0 0,2 11 256 0 0,4-6-49 0 0,-1-2-65 0 0,0 2 55 0 0,-1-1-69 0 0,5 3-27 0 0,-3-5-59 0 0,13 11 148 0 0,-12-14-152 0 0,0 0 44 0 0,-2-2-17 0 0,-3 1 18 0 0,-1 1 41 0 0,-1 2 74 0 0,3-6-31 0 0,2 0-140 0 0,1 0-35 0 0,-4 0-64 0 0,-2 0-10 0 0,0 0 28 0 0,0 0 99 0 0,-2 0-18 0 0,-4 0-79 0 0,1 0-40 0 0,2 0-154 0 0,3 0 177 0 0,0 0-11 0 0,0 0-23 0 0,0 0-46 0 0,0 0-19 0 0,0 0-46 0 0,0 0-52 0 0,0 0-60 0 0,0 0-64 0 0,0 0-60 0 0,0 0-52 0 0,0 0-46 0 0,0 0-162 0 0,0 0-45 0 0,0 0-195 0 0,0 0-525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43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6536 0 0,'0'0'141'0'0,"0"0"23"0"0,0 3 13 0 0,0-2-166 0 0,0-1-1 0 0,0 1 1 0 0,0 0-1 0 0,0 0 1 0 0,0-1-1 0 0,0 1 1 0 0,0 0-1 0 0,0-1 1 0 0,0 1-1 0 0,1 0 1 0 0,-1-1-1 0 0,0 1 1 0 0,0-1-1 0 0,1 1 1 0 0,-1 0-11 0 0,1-1 6 0 0,0 0 1 0 0,0 1-1 0 0,-1-1 1 0 0,1 0 0 0 0,0 1-1 0 0,0-1 1 0 0,0 0-1 0 0,-1 0 1 0 0,1 0-1 0 0,0 0 1 0 0,0 0 0 0 0,0 0-1 0 0,0 0 1 0 0,0 0-7 0 0,1 0-50 0 0,1 0 76 0 0,0 0 67 0 0,-1 0 55 0 0,1 0 41 0 0,1 0 32 0 0,10 0 958 0 0,-10 0-874 0 0,0 0-76 0 0,-2 0-141 0 0,-1 0-45 0 0,1 0-48 0 0,-1 0-57 0 0,2 0 342 0 0,-3 0-67 0 0,2 0-28 0 0,9 0-7 0 0,-9 0 20 0 0,1 0 96 0 0,0 0-193 0 0,1 0 44 0 0,13 0 451 0 0,-10 0-379 0 0,-1 0-81 0 0,-3 0-115 0 0,-1 0-39 0 0,1 0 174 0 0,-1 0-10 0 0,2 0-92 0 0,9 0 100 0 0,-1-2 58 0 0,-8 0-136 0 0,0-1-4 0 0,3-2 32 0 0,-1 3 30 0 0,0 1 55 0 0,2 0 101 0 0,-5 2-233 0 0,-3-1-47 0 0,8-4 39 0 0,9-6 34 0 0,-1 8-17 0 0,-15 2-63 0 0,1 0-1 0 0,-1 0 1 0 0,1 0 0 0 0,-1-1 0 0 0,1 1 0 0 0,-1 0 0 0 0,1 0 0 0 0,-1-1-1 0 0,0 1 1 0 0,1-1-3 0 0,27-15 64 0 0,-25 10-32 0 0,-3 5-30 0 0,-1 1 1 0 0,0-1 0 0 0,0 1-1 0 0,1 0 1 0 0,-1-1 0 0 0,0 1 0 0 0,0-1-1 0 0,1 1 1 0 0,-1 0 0 0 0,1-1-1 0 0,-1 1 1 0 0,0 0 0 0 0,1-1-1 0 0,-1 1 1 0 0,1 0 0 0 0,-1 0-1 0 0,1-1 1 0 0,-1 1 0 0 0,1 0-1 0 0,-1 0 1 0 0,0 0 0 0 0,1 0-1 0 0,-1 0 1 0 0,1 0 0 0 0,-1 0-1 0 0,1 0 1 0 0,-1 0 0 0 0,1 0 0 0 0,-1 0-1 0 0,1 0 1 0 0,-1 0 0 0 0,1 0-3 0 0,9 1 36 0 0,-1-2 4 0 0,20-12 65 0 0,-16 10-84 0 0,-8 6 22 0 0,6 7-22 0 0,-9-7 39 0 0,-2-3 39 0 0,0 3 12 0 0,0 10 12 0 0,0 9 202 0 0,0-6-107 0 0,0-7-124 0 0,-2 5 48 0 0,-4-4-70 0 0,1-2-49 0 0,0 5-2 0 0,-2-9 7 0 0,3 0-6 0 0,2 9-2 0 0,2-13-20 0 0,0 3 10 0 0,0 0 1 0 0,0-1 0 0 0,0 1 0 0 0,-1 0 0 0 0,1 0 0 0 0,-1 0 0 0 0,0 1-11 0 0,-12 6 76 0 0,11-8-68 0 0,1 0 0 0 0,-1 0 0 0 0,1 0 1 0 0,-1 1-1 0 0,1-1 0 0 0,0 0 0 0 0,0 1 1 0 0,0-1-1 0 0,0 0 0 0 0,0 1 0 0 0,1 0 1 0 0,-1-1-1 0 0,1 1 0 0 0,-1-1 0 0 0,1 1 1 0 0,0 1-9 0 0,0-2 0 0 0,0-1 1 0 0,0 1 0 0 0,0 0 0 0 0,-1-1 0 0 0,1 1 0 0 0,-1-1 0 0 0,1 1 0 0 0,-1-1 0 0 0,1 1 0 0 0,-1-1 0 0 0,0 0 0 0 0,0 1 0 0 0,0-1-1 0 0,-5 12 0 0 0,1 14 0 0 0,-2-14-4 0 0,6-12-1 0 0,1 1 1 0 0,-1-1 0 0 0,0 0 0 0 0,0 1-1 0 0,1-1 1 0 0,-1 1 0 0 0,1-1-1 0 0,-1 1 1 0 0,1-1 0 0 0,0 1-1 0 0,0 0 1 0 0,0-1 0 0 0,0 1 4 0 0,0 5-10 0 0,0-5 2 0 0,0 0-1 0 0,0 0 1 0 0,0 1 0 0 0,0-1 0 0 0,0 0 0 0 0,0 0-1 0 0,-1 0 1 0 0,1 0 0 0 0,-1 0 0 0 0,0 1 8 0 0,-4 5-14 0 0,4-6 14 0 0,0-1-1 0 0,0 1 1 0 0,0-1 0 0 0,1 1 0 0 0,-1-1 0 0 0,0 1 0 0 0,1-1-1 0 0,-1 1 1 0 0,1-1 0 0 0,-1 1 0 0 0,1 0 0 0 0,0-1 0 0 0,0 1 0 0 0,0 0 0 0 0,1 11 0 0 0,-1 3 0 0 0,-14 18 0 0 0,13-33 0 0 0,1-1 0 0 0,0 1 0 0 0,-1 0 0 0 0,1-1 0 0 0,0 1 0 0 0,0 0 0 0 0,0 0 0 0 0,0-1 0 0 0,0 1 0 0 0,0 0 0 0 0,0 0 0 0 0,0-1 0 0 0,0 1 0 0 0,0 0 0 0 0,0-1 0 0 0,0 1 0 0 0,0 0 0 0 0,1 0 0 0 0,-1-1 0 0 0,0 1 0 0 0,1 0 0 0 0,-1 0 0 0 0,1 0 0 0 0,0 0 0 0 0,0 0 0 0 0,0 1 0 0 0,-1-1 0 0 0,1 0 0 0 0,0 0 0 0 0,0-1 0 0 0,1 1 0 0 0,-1 0 0 0 0,0 0 0 0 0,1 0 0 0 0,-1 0 0 0 0,1-1 0 0 0,-1 1 0 0 0,1 0 0 0 0,-1-1 0 0 0,1 1 0 0 0,-1 0 0 0 0,0 0 0 0 0,1 0 0 0 0,-1 0 0 0 0,0 0 0 0 0,0 1 0 0 0,0-1 0 0 0,0 0 0 0 0,1 1 0 0 0,-2-1 0 0 0,1-1 0 0 0,-1 0 0 0 0,0 1 0 0 0,0-1 0 0 0,1 0 0 0 0,-1 0 0 0 0,0 1 0 0 0,1-1 0 0 0,-1 0 0 0 0,0 0 0 0 0,1 0 0 0 0,-1 1 0 0 0,0-1 0 0 0,1 0 0 0 0,-1 0 0 0 0,1 0 0 0 0,-1 0 0 0 0,0 0 0 0 0,1 0 0 0 0,-1 0 0 0 0,0 0 0 0 0,1 0 0 0 0,-1 0 0 0 0,1 0 0 0 0,-1 0 0 0 0,0 0 0 0 0,1 0 0 0 0,-1 0 0 0 0,1 0 0 0 0,-1 0 0 0 0,0-1 0 0 0,7 1 0 0 0,-4 0 0 0 0,-1 0 0 0 0,0 0 0 0 0,0 0 0 0 0,0 0 0 0 0,0 0 0 0 0,1 0 0 0 0,-1 1 0 0 0,0-1 0 0 0,0 1 0 0 0,1 0 0 0 0,44 25 0 0 0,-15-20 0 0 0,-23-2 0 0 0,0 1 0 0 0,0 1 0 0 0,-1 0 0 0 0,0 0 0 0 0,0 1 0 0 0,4 3 0 0 0,-9-7 0 0 0,0-1 0 0 0,0 1 0 0 0,0-1 0 0 0,0 0 0 0 0,1 0 0 0 0,1 0 0 0 0,-2 0 0 0 0,0 0 0 0 0,1 0 0 0 0,-1 0 0 0 0,0 0 0 0 0,0 0 0 0 0,1 2 0 0 0,8 7-14 0 0,12 12 81 0 0,-23-21-56 0 0,0-1 0 0 0,1 1 1 0 0,-1 0-1 0 0,0 0 0 0 0,0-1 0 0 0,0 1 1 0 0,-1 0-1 0 0,1 0 0 0 0,0 0 0 0 0,-1 0 0 0 0,1 0 1 0 0,-1 0-1 0 0,0 0 0 0 0,1 1-11 0 0,-1 29 275 0 0,0 12 201 0 0,-3-36-302 0 0,-8 13 2 0 0,8-15-61 0 0,1-2-42 0 0,-1-1-26 0 0,0 0-29 0 0,1-1-10 0 0,0 1 25 0 0,-1 2-4 0 0,3-4-22 0 0,0-1 0 0 0,0 1 0 0 0,-1 0 0 0 0,1-1 0 0 0,0 1 0 0 0,-1 0 0 0 0,1-1 0 0 0,-1 1 0 0 0,1-1 0 0 0,-1 1 0 0 0,1-1 0 0 0,0 1 0 0 0,-1-1 0 0 0,0 1 0 0 0,1-1 0 0 0,-1 0 0 0 0,1 1 0 0 0,-1-1-1 0 0,0 0 1 0 0,1 1 0 0 0,-1-1 0 0 0,0 0-7 0 0,-4 3 28 0 0,4-3-22 0 0,1 1 0 0 0,-1-1-1 0 0,0 1 1 0 0,0-1-1 0 0,0 1 1 0 0,1 0-1 0 0,-1-1 1 0 0,0 1-1 0 0,1 0 1 0 0,-1 0-1 0 0,1-1 1 0 0,-1 1-1 0 0,1 0 1 0 0,-1 0 0 0 0,1 0-1 0 0,-1 0 1 0 0,1 0-6 0 0,-10 14 80 0 0,-11 1-15 0 0,11-3-1 0 0,-11-7-10 0 0,10 4-30 0 0,-13-5 29 0 0,11 2-36 0 0,12-6-12 0 0,0 0 0 0 0,-1-1 0 0 0,1 1 0 0 0,-1 0-1 0 0,1-1 1 0 0,-1 1 0 0 0,1-1 0 0 0,-1 1 0 0 0,1-1 0 0 0,-1 0-1 0 0,0 0 1 0 0,1 1 0 0 0,-1-1-5 0 0,-5 0 9 0 0,0 1 0 0 0,0 0-1 0 0,0 0 1 0 0,1 0 0 0 0,-1 1 0 0 0,0 0-1 0 0,1 1-8 0 0,0-1 12 0 0,3-1-5 0 0,0-1 0 0 0,0 1 0 0 0,0 0 0 0 0,0-1-1 0 0,0 0 1 0 0,0 0 0 0 0,0 0 0 0 0,-1 0 0 0 0,1 0-1 0 0,0-1 1 0 0,0 1 0 0 0,0-1 0 0 0,0 0 0 0 0,0 0-1 0 0,1 0 1 0 0,-1 0 0 0 0,0 0 0 0 0,0-1 0 0 0,-1 0-7 0 0,-1-1 13 0 0,-27-2 0 0 0,21-4-4 0 0,-2-4-100 0 0,1 1-71 0 0,1 4-48 0 0,6 5 130 0 0,5 3 59 0 0,-1 0 0 0 0,0 0 0 0 0,1-1 0 0 0,-1 1 0 0 0,0 0 0 0 0,1-1 1 0 0,-1 1-1 0 0,1 0 0 0 0,-1-1 0 0 0,1 1 0 0 0,-1-1 0 0 0,1 1 0 0 0,-1-1 0 0 0,1 1 0 0 0,-1-1 1 0 0,1 1-1 0 0,0-1 0 0 0,-1 0 0 0 0,1 1 0 0 0,0-1 0 0 0,-1 0 0 0 0,1 0 21 0 0,-2-4-86 0 0,0 2-32 0 0,-1-2 52 0 0,0 2 27 0 0,1 0-23 0 0,1 0-37 0 0,0 0-59 0 0,1 0-31 0 0,-1 0-61 0 0,1-1-72 0 0,0 0-80 0 0,0 3 318 0 0,-1-1-61 0 0,1-1-109 0 0,0 0-91 0 0,0 0-93 0 0,0-1-98 0 0,1 1-98 0 0,-1 0-103 0 0,1 1-106 0 0,0 0-107 0 0,3 0-879 0 0,5 1-1022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43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10512 0 0,'0'0'233'0'0,"0"0"39"0"0,0 0 16 0 0,0 0-32 0 0,0 0-144 0 0,0 0-36 0 0,0 0 88 0 0,0 0 179 0 0,-2 0 318 0 0,1 0-727 0 0,0 0 77 0 0,0 0 128 0 0,-1 0 202 0 0,1 0-232 0 0,0 0-66 0 0,0 0-103 0 0,0 0-105 0 0,0 0 34 0 0,1 0-35 0 0,-1 0-38 0 0,0 0-41 0 0,0 0-45 0 0,1 0-47 0 0,0 0-1653 0 0,0 0-1132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1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11 208 6072 0 0,'0'0'133'0'0,"0"3"23"0"0,0 7 12 0 0,0-10-165 0 0,0 0-1 0 0,0 0 1 0 0,0 0-1 0 0,0 1 1 0 0,0-1-1 0 0,0 0 1 0 0,0 0 0 0 0,0 0-1 0 0,0 0 1 0 0,0 0-1 0 0,0 0 1 0 0,0 0-1 0 0,0 0 1 0 0,0 0-1 0 0,0 0 1 0 0,0 1-1 0 0,0-1 1 0 0,0 0 0 0 0,0 0-1 0 0,0 0 1 0 0,0 0-1 0 0,0 0 1 0 0,0 0-1 0 0,0 0 1 0 0,0 0-1 0 0,0 0 1 0 0,0 0 0 0 0,0 0-1 0 0,0 0 1 0 0,0 1-1 0 0,1-1 1 0 0,-1 0-1 0 0,0 0 1 0 0,0 0-1 0 0,0 0 1 0 0,0 0-1 0 0,0 0 1 0 0,0 0 0 0 0,0 0-1 0 0,0 0 1 0 0,0 0-1 0 0,0 0 1 0 0,0 0-1 0 0,1 0 1 0 0,-1 0-1 0 0,0 0 1 0 0,0 0 0 0 0,0 0-1 0 0,0 0 1 0 0,0 0-1 0 0,0 0 1 0 0,0 0-1 0 0,0 0 1 0 0,0 0-1 0 0,0 0 1 0 0,1 0-1 0 0,-1 0-2 0 0,3 0 36 0 0,23 0-42 0 0,-14 0 44 0 0,-1 0 65 0 0,1 2 115 0 0,16 9 369 0 0,-21-9-337 0 0,0 0-56 0 0,2-2-14 0 0,4-1 29 0 0,-5 1-26 0 0,6-2 172 0 0,0-5 36 0 0,-3 1-29 0 0,0 5-40 0 0,2 1 45 0 0,1 1-37 0 0,9-5 91 0 0,-12 0-294 0 0,7-3 86 0 0,-2 5 33 0 0,-5 0-116 0 0,2-4-11 0 0,-12 5-105 0 0,1 0 0 0 0,-1 0 0 0 0,1 0 0 0 0,-1 1 0 0 0,1-1 0 0 0,0 0 0 0 0,0 1 1 0 0,-1-1-1 0 0,1 1 0 0 0,0 0 0 0 0,0-1 0 0 0,-1 1 0 0 0,1 0-14 0 0,-1 0 6 0 0,0 0 0 0 0,0 0 1 0 0,-1 0-1 0 0,1 0 1 0 0,0 0-1 0 0,-1 0 0 0 0,1 0 1 0 0,0-1-1 0 0,0 1 0 0 0,-1 0 1 0 0,1 0-1 0 0,0-1 1 0 0,-1 1-1 0 0,1-1 0 0 0,-1 1 1 0 0,1 0-1 0 0,0-1-6 0 0,5-8 74 0 0,-6 7-69 0 0,1 1 0 0 0,-1 0 0 0 0,1 0 0 0 0,0 0-1 0 0,-1 0 1 0 0,1 0 0 0 0,0 0 0 0 0,0 0 0 0 0,0 0 0 0 0,0 0 0 0 0,0 0 0 0 0,0 0 0 0 0,0 1 0 0 0,0-1 0 0 0,0 0-5 0 0,15-4 64 0 0,-15 4-59 0 0,0 1 1 0 0,0-1 0 0 0,0 0 0 0 0,0 0 0 0 0,0 0-1 0 0,0 0 1 0 0,0 0 0 0 0,0 0 0 0 0,0 0-1 0 0,0 0 1 0 0,0 0 0 0 0,0-1-6 0 0,1-3 25 0 0,-2 4-22 0 0,1 1 1 0 0,-1-1-1 0 0,0 0 0 0 0,1 1 1 0 0,-1-1-1 0 0,0 1 1 0 0,1-1-1 0 0,-1 0 0 0 0,0 1 1 0 0,1-1-1 0 0,-1 1 0 0 0,1-1 1 0 0,-1 1-1 0 0,1-1 1 0 0,0 1-1 0 0,-1 0 0 0 0,1-1 1 0 0,-1 1-1 0 0,1 0 1 0 0,0-1-1 0 0,-1 1 0 0 0,1 0-3 0 0,4-3 8 0 0,-4 3-4 0 0,1-1-1 0 0,-1 0 1 0 0,0 0 0 0 0,0 1 0 0 0,0-1 0 0 0,0 0 0 0 0,-1 0 0 0 0,1 0 0 0 0,0 0 0 0 0,0 0 0 0 0,0-1 0 0 0,-1 1 0 0 0,1 0 0 0 0,-1 0 0 0 0,1 0 0 0 0,-1-1 0 0 0,1 1 0 0 0,-1 0 0 0 0,0 0-1 0 0,1-1 1 0 0,-1 1 0 0 0,0 0 0 0 0,0-1-4 0 0,0 0 54 0 0,0-1 11 0 0,-1-4-13 0 0,-6-7 165 0 0,4 11-184 0 0,1 1-42 0 0,-2-4 135 0 0,4 1-71 0 0,-1 0-10 0 0,-4 4-1 0 0,-1 1 13 0 0,1-4 82 0 0,-6-7-19 0 0,6 7 23 0 0,-2 4-89 0 0,1-1-11 0 0,-10-12 118 0 0,-1 0 30 0 0,3 10-111 0 0,-8 2 71 0 0,15 0-101 0 0,1 1 0 0 0,-1-1-1 0 0,0 2 1 0 0,1-1 0 0 0,-1 1-1 0 0,1 0 1 0 0,-1 0 0 0 0,0 1-50 0 0,2-1 16 0 0,-1 1 17 0 0,0 0-1 0 0,0 0 0 0 0,0 1 0 0 0,0-1 1 0 0,0 1-1 0 0,1 0 0 0 0,0 1 1 0 0,-4 2-33 0 0,4-1 23 0 0,0-1 1 0 0,0 0 0 0 0,-1 0-1 0 0,1 0 1 0 0,-1-1-24 0 0,0 0 10 0 0,1 1 0 0 0,0 0 0 0 0,-1 0 0 0 0,1 0 0 0 0,0 1-10 0 0,-16 17 108 0 0,-12 15-69 0 0,26-29-38 0 0,1 1 0 0 0,0 1 0 0 0,-2 3-1 0 0,-3 14 47 0 0,6 2-36 0 0,-5-8-11 0 0,4 8 0 0 0,3-19 0 0 0,-1 11 0 0 0,4-18 0 0 0,0-1 0 0 0,0 1 0 0 0,1-1 0 0 0,-1 0 0 0 0,1 1 0 0 0,0-1 0 0 0,0 2 0 0 0,0-1 0 0 0,0 0 0 0 0,0 0 0 0 0,0 0 0 0 0,0 0 0 0 0,-1 0 0 0 0,1 0 0 0 0,-1 3 0 0 0,0 1 0 0 0,0-5 0 0 0,-1 0 0 0 0,1 0 0 0 0,0 0 0 0 0,1 1 0 0 0,-1-1 0 0 0,0 0 0 0 0,1 0 0 0 0,-1 0 0 0 0,1 0 0 0 0,0 1 0 0 0,3 6 1 0 0,1 0 1 0 0,1 0 0 0 0,0 0 0 0 0,0-1-1 0 0,1 0 1 0 0,3 3-2 0 0,-2-3 22 0 0,-5-5-14 0 0,0 1 0 0 0,0-1 0 0 0,1 0 0 0 0,-1 0 0 0 0,1 0 0 0 0,0-1-8 0 0,14 7 92 0 0,1-2-49 0 0,39 9-34 0 0,-49-14 39 0 0,0-1-46 0 0,1 0-43 0 0,1-1-43 0 0,-1 0-39 0 0,1 0-39 0 0,0 0-35 0 0,-1-1-35 0 0,5 1-173 0 0,-1-1-64 0 0,18 1-484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2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398 82 6704 0 0,'0'0'149'0'0,"-3"-2"23"0"0,-8-9 12 0 0,3 7-64 0 0,1 5-58 0 0,4-1-53 0 0,-13 0-9 0 0,7 0 19 0 0,2-2 52 0 0,-1-3 114 0 0,4 2-18 0 0,-2 0 38 0 0,0 1 35 0 0,-1 2 35 0 0,-4-2 168 0 0,-2-4 59 0 0,1 0-28 0 0,1 4-81 0 0,7 2-215 0 0,-1 0 70 0 0,-13-1 654 0 0,11 1-568 0 0,3 1-192 0 0,1-1-44 0 0,1 1-53 0 0,0 0-62 0 0,-3 6 201 0 0,5-7-173 0 0,0 1 1 0 0,0-1-1 0 0,0 1 0 0 0,-1-1 0 0 0,1 1 1 0 0,0-1-1 0 0,-1 0 0 0 0,1 1 0 0 0,0-1 1 0 0,-1 0-1 0 0,1 1 0 0 0,-1-1 0 0 0,1 0 0 0 0,0 1 1 0 0,-1-1-1 0 0,1 0 0 0 0,-1 0 0 0 0,1 0 1 0 0,-1 1-1 0 0,1-1 0 0 0,-1 0 0 0 0,1 0 1 0 0,-1 0-1 0 0,1 0 0 0 0,-1 0 0 0 0,1 0 0 0 0,-1 0 1 0 0,1 0-1 0 0,-1 0 0 0 0,1 0 0 0 0,-1 0 1 0 0,0 0-12 0 0,-10 0 179 0 0,1 1-42 0 0,-1 2-15 0 0,-4 8 6 0 0,13-9-112 0 0,0 0-1 0 0,0-1 1 0 0,0 1 0 0 0,0-1-1 0 0,0 1 1 0 0,0-1-1 0 0,-1 0 1 0 0,1 0 0 0 0,0 0-1 0 0,-1-1 1 0 0,1 1 0 0 0,-1 0-1 0 0,1-1-15 0 0,-1 1 7 0 0,1-1-1 0 0,-1 1 0 0 0,1 0 1 0 0,-1 0-1 0 0,1 0 1 0 0,0 0-1 0 0,-1 0 1 0 0,1 0-1 0 0,0 0 1 0 0,0 1-1 0 0,0-1 0 0 0,0 1 1 0 0,0 0-7 0 0,-6 5 27 0 0,5-4-18 0 0,0 0-1 0 0,-1 1 0 0 0,1-1 1 0 0,1 1-1 0 0,-1-1 0 0 0,0 2-8 0 0,-1 4 28 0 0,-10 16-2 0 0,12-23-26 0 0,0 1 0 0 0,0 0 0 0 0,1 0 0 0 0,-1 0 0 0 0,1 0 0 0 0,0 0 0 0 0,0 0 0 0 0,0 0 0 0 0,0 0 0 0 0,0 0 0 0 0,1 0 0 0 0,-1 1 0 0 0,1 1 0 0 0,0-2 0 0 0,0 0 0 0 0,0-1 0 0 0,-1 1 0 0 0,1-1 0 0 0,-1 1 0 0 0,1-1 0 0 0,-1 1 0 0 0,0-1 0 0 0,0 0 0 0 0,0 1 0 0 0,-1 1 0 0 0,1-2 0 0 0,0 1 0 0 0,0-1 0 0 0,0 0 0 0 0,0 1 0 0 0,0-1 0 0 0,1 1 0 0 0,-1-1 0 0 0,1 1 0 0 0,-1-1 0 0 0,1 1 0 0 0,0 2 0 0 0,-1 11 0 0 0,1-12 0 0 0,-1 0 0 0 0,1 1 0 0 0,0-1 0 0 0,0 0 0 0 0,0 1 0 0 0,1-1 0 0 0,0 0 0 0 0,0 1 0 0 0,1 3 0 0 0,3 0 0 0 0,-4-7 0 0 0,0 0 0 0 0,0 1 0 0 0,-1-1 0 0 0,1 1 0 0 0,0-1 0 0 0,-1 1 0 0 0,1-1 0 0 0,-1 1 0 0 0,1 0 0 0 0,-1-1 0 0 0,1 1 0 0 0,-1 0 0 0 0,0-1 0 0 0,0 1 0 0 0,0-1 0 0 0,0-1 0 0 0,0 1 0 0 0,0-1 0 0 0,0 1 0 0 0,0-1 0 0 0,0 1 0 0 0,0 0 0 0 0,0-1 0 0 0,0 1 0 0 0,0-1 0 0 0,0 1 0 0 0,0-1 0 0 0,1 1 0 0 0,-1-1 0 0 0,0 1 0 0 0,0-1 0 0 0,1 1 0 0 0,-1-1 0 0 0,0 0 0 0 0,1 1 0 0 0,-1-1 0 0 0,0 1 0 0 0,1-1 0 0 0,-1 0 0 0 0,0 1 0 0 0,1-1 0 0 0,23 6 0 0 0,-11 0-1 0 0,-12-5 2 0 0,1 0 0 0 0,-1 0 0 0 0,1-1 0 0 0,-1 1 1 0 0,1-1-1 0 0,-1 1 0 0 0,1-1 0 0 0,-1 1 0 0 0,1-1 0 0 0,-1 0 0 0 0,1 1 0 0 0,-1-1 0 0 0,1 0-1 0 0,0 0 5 0 0,-1 0 0 0 0,1 0-1 0 0,-1 0 1 0 0,1 1 0 0 0,-1-1 0 0 0,1 0 0 0 0,0 1 0 0 0,-1 0 0 0 0,0-1-1 0 0,1 1 1 0 0,-1 0 0 0 0,1 0 0 0 0,-1-1-5 0 0,12 7 17 0 0,-10-6-11 0 0,0 0 0 0 0,0-1 0 0 0,0 1 0 0 0,0-1-1 0 0,0 0 1 0 0,-1 1 0 0 0,1-1 0 0 0,0 0 0 0 0,0-1 0 0 0,0 1 0 0 0,0-1 0 0 0,0 1 0 0 0,0-1 0 0 0,1 0-6 0 0,4-4 31 0 0,-7 4-26 0 0,1 0-1 0 0,-1 0 1 0 0,1 0 0 0 0,-1 1-1 0 0,1-1 1 0 0,-1 0-1 0 0,1 1 1 0 0,-1-1 0 0 0,1 1-1 0 0,0-1 1 0 0,-1 1-1 0 0,1 0 1 0 0,0 0 0 0 0,-1 0-5 0 0,2 0 8 0 0,-1-1 1 0 0,0 1-1 0 0,0 0 1 0 0,0-1-1 0 0,1 0 1 0 0,-1 1-1 0 0,0-1 1 0 0,0 0-1 0 0,0 0-8 0 0,28-18 44 0 0,-21 12-18 0 0,17-13 25 0 0,7-15 102 0 0,-11 11-47 0 0,-20 23-98 0 0,0-1 1 0 0,-1 0 0 0 0,0 0 0 0 0,1 0-1 0 0,-1 0 1 0 0,0 0 0 0 0,0 0-1 0 0,0 0 1 0 0,0-1 0 0 0,0 1 0 0 0,-1 0-1 0 0,1 0 1 0 0,-1-1 0 0 0,1 1-9 0 0,2-11 47 0 0,3-3 24 0 0,-5 13-54 0 0,0 0 0 0 0,0-1 0 0 0,0 1 0 0 0,0 0 0 0 0,0-1 0 0 0,-1 1 0 0 0,1-1 0 0 0,-1-1-17 0 0,0-110 584 0 0,0 112-579 0 0,0 0 0 0 0,0 1 0 0 0,0-1 0 0 0,0 1 0 0 0,-1-1 0 0 0,1 1 0 0 0,-1-1 0 0 0,0 1 0 0 0,0-1 0 0 0,1 1 0 0 0,-2-1 0 0 0,1 1 0 0 0,0 0 0 0 0,0 0 0 0 0,-1 0 0 0 0,0-2-5 0 0,-2-2 77 0 0,5-3-74 0 0,-1 6 7 0 0,0 2-7 0 0,0 0 0 0 0,0 1 0 0 0,0-1 0 0 0,0 0 0 0 0,0 0 0 0 0,0 0 1 0 0,0 0-1 0 0,0 0 0 0 0,0 1 0 0 0,-1-1 0 0 0,1 0 0 0 0,0 0 0 0 0,-1 0 0 0 0,1 0-3 0 0,-11-4 21 0 0,11 5-20 0 0,0 0 0 0 0,0 0 0 0 0,0 0 0 0 0,0 0 0 0 0,0 0 0 0 0,0 0 0 0 0,0 0-1 0 0,0 0 1 0 0,0 0 0 0 0,0 0 0 0 0,0 0 0 0 0,0 0 0 0 0,0 0 0 0 0,0 0 0 0 0,0 1 0 0 0,0-1 0 0 0,0 0 0 0 0,0 0-1 0 0,0 0 1 0 0,0 0 0 0 0,-1 0 0 0 0,1 0 0 0 0,0 0 0 0 0,0 0 0 0 0,0 0 0 0 0,0 0 0 0 0,0 0 0 0 0,0 0-1 0 0,0 0 1 0 0,0 0 0 0 0,0 0 0 0 0,0 0 0 0 0,0 0 0 0 0,0 0 0 0 0,0 0 0 0 0,0 0 0 0 0,0 0 0 0 0,0 0 0 0 0,-1 0-1 0 0,1 0 1 0 0,0 0 0 0 0,0 0 0 0 0,0 0 0 0 0,0 0 0 0 0,0 0 0 0 0,0 0 0 0 0,0 0 0 0 0,0 0 0 0 0,0 0-1 0 0,0 0 1 0 0,0 0 0 0 0,0 0 0 0 0,0-1 0 0 0,0 1-1 0 0,3 10-2 0 0,7 14-58 0 0,-5 7 47 0 0,4-15-1 0 0,-5-9-3 0 0,0 0 0 0 0,-1 0 1 0 0,3 6 16 0 0,-1 14 0 0 0,10 5-43 0 0,-4-12 14 0 0,-5-4 37 0 0,-4-11-8 0 0,-1 2 0 0 0,1-1 0 0 0,1 0 0 0 0,-1-1 0 0 0,1 1 0 0 0,0 0 0 0 0,0-1 0 0 0,0 1 0 0 0,4 3 0 0 0,-2-4-33 0 0,-1-1-86 0 0,-2-1-88 0 0,-1-1 55 0 0,0-1-37 0 0,0 1-66 0 0,-1 0-46 0 0,1-1-41 0 0,-1 1-37 0 0,1 0-153 0 0,0 0-44 0 0,0 0-670 0 0,4 0-645 0 0,3-1-1071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3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34 8288 0 0,'0'0'190'0'0,"0"0"28"0"0,0 0 7 0 0,-2 2-33 0 0,-9 9-107 0 0,11-11 125 0 0,2 1-90 0 0,1 1-52 0 0,1-1-26 0 0,-2 0 40 0 0,-2 0-54 0 0,1 0 0 0 0,-1 1 0 0 0,1-1 0 0 0,-1 0 0 0 0,0 0 0 0 0,1 0 0 0 0,-1 1 0 0 0,0-1 0 0 0,0 0 0 0 0,0 1 0 0 0,0-1 0 0 0,0 0 0 0 0,0 0 0 0 0,0 1 0 0 0,0-1 0 0 0,0 0-28 0 0,-1 1 47 0 0,1 1 0 0 0,0-1-1 0 0,0 0 1 0 0,0 0-1 0 0,0 0 1 0 0,1 0 0 0 0,-1 0-1 0 0,0 0 1 0 0,1 0-1 0 0,0 1-46 0 0,7 15 326 0 0,-7-15-272 0 0,0 0-1 0 0,0 0 1 0 0,0 0 0 0 0,-1 0-1 0 0,0 0 1 0 0,1 0 0 0 0,-1 2-54 0 0,0 5 166 0 0,2-2-34 0 0,0-1-11 0 0,2 3 19 0 0,1 5 62 0 0,0 14 214 0 0,6-8 7 0 0,-6 8-17 0 0,0-12-227 0 0,-3-10-89 0 0,0-1-1 0 0,-1 1 0 0 0,1 0 0 0 0,-2 0 1 0 0,1 3-90 0 0,0 0 146 0 0,0-2-36 0 0,2 0-14 0 0,1 3 5 0 0,0-1 3 0 0,2 6 47 0 0,-1 0-42 0 0,0-1-24 0 0,-4-12-228 0 0,-1 0 64 0 0,1 1 59 0 0,-1-1 52 0 0,1 2 66 0 0,-1 0 55 0 0,0 1 86 0 0,0 2 195 0 0,0-1 207 0 0,0-5-266 0 0,0-2-189 0 0,0-2-52 0 0,0-2-65 0 0,0-1-77 0 0,0-12 159 0 0,0 0-74 0 0,0 2-52 0 0,0-29-46 0 0,0 26 42 0 0,0 10-11 0 0,1 1 0 0 0,0-1 1 0 0,1 0-1 0 0,-1 0 0 0 0,2 0-10 0 0,-1 0 0 0 0,0 1 1 0 0,-1-1-1 0 0,0 0 1 0 0,0 0-1 0 0,0 0 0 0 0,-2-1 7 0 0,1 1-1 0 0,0-1 1 0 0,1 1-1 0 0,0 0 0 0 0,0-1 1 0 0,0 1-1 0 0,1 0 1 0 0,1 0-1 0 0,0 0 0 0 0,1-4-6 0 0,10-22-6 0 0,-4 6-14 0 0,-2 14 38 0 0,-6 11 2 0 0,3-5 89 0 0,-1 1 60 0 0,-1-1 57 0 0,1-3 54 0 0,0 3-131 0 0,9-9 332 0 0,-7 12-365 0 0,0 0-44 0 0,2 1-65 0 0,0 1-99 0 0,-4 2 2 0 0,1 0-34 0 0,0 0-36 0 0,-1 1-40 0 0,0 0 99 0 0,-2 0 47 0 0,5 0-12 0 0,-3 0-46 0 0,-1 0-9 0 0,1 0-56 0 0,1 0-66 0 0,1 0-79 0 0,-1 1 311 0 0,0-1 0 0 0,1 1 0 0 0,-1 1 0 0 0,0-1 0 0 0,1 1 0 0 0,-1 0 0 0 0,0 0 1 0 0,0 0-1 0 0,1 2 11 0 0,14 11-5 0 0,-4-2 5 0 0,-13-12-3 0 0,-1 0-1 0 0,1 1 1 0 0,-1 0-1 0 0,0-1 0 0 0,0 1 1 0 0,1 0-1 0 0,-1 0 1 0 0,0 0-1 0 0,0 0 0 0 0,-1 0 1 0 0,1 1-1 0 0,0-1 0 0 0,-1 1 4 0 0,17 20-17 0 0,-14-19 17 0 0,-1 0 0 0 0,0 0 0 0 0,0 1 0 0 0,0 0 0 0 0,0-1 0 0 0,-1 1 0 0 0,0 0 0 0 0,1 2 0 0 0,6 13 0 0 0,-5-12 0 0 0,-3-7 0 0 0,0 1 0 0 0,0-1 0 0 0,0 1 0 0 0,0-1 0 0 0,0 1 0 0 0,-1-1 0 0 0,1 1 0 0 0,-1-1 0 0 0,1 1 0 0 0,-1 0 0 0 0,0-1 0 0 0,0 1 0 0 0,1 0 0 0 0,-1-1 0 0 0,0 31 0 0 0,0-31 2 0 0,-1 0-1 0 0,1 0 0 0 0,0 0 0 0 0,1 0 0 0 0,-1 0 0 0 0,0 0 0 0 0,0 1 0 0 0,0-1 1 0 0,1 0-1 0 0,-1 0 0 0 0,0 0 0 0 0,1 0 0 0 0,-1 0 0 0 0,1 0 0 0 0,-1-1 0 0 0,1 1 0 0 0,0 0 1 0 0,0 1-2 0 0,5 10 33 0 0,-5-7-20 0 0,0 1 0 0 0,0-1-1 0 0,-1 1 1 0 0,1-1 0 0 0,-2 2-13 0 0,1 3 21 0 0,-2-5 22 0 0,-9 6-22 0 0,9-8 35 0 0,2-6 8 0 0,-1-3-62 0 0,1 0-1 0 0,0 0 0 0 0,1 0 1 0 0,-1 0-1 0 0,1 0 0 0 0,0 0 1 0 0,1 1-1 0 0,-1-1 0 0 0,3-4-1 0 0,0-1 1 0 0,-3 8-1 0 0,0 0 0 0 0,-1 0 0 0 0,1-1 0 0 0,-1 1 0 0 0,1 0 0 0 0,-1-1 0 0 0,0 1 0 0 0,0-1 0 0 0,1-16 0 0 0,0 17 0 0 0,0 0 0 0 0,1 0 0 0 0,-1 0 0 0 0,1 0 0 0 0,-1 0 0 0 0,1 0 0 0 0,1 0 0 0 0,-1-1 0 0 0,1 1 0 0 0,-1-1 0 0 0,0 0 0 0 0,0 0 0 0 0,0-3 0 0 0,2-5 0 0 0,-4 9 0 0 0,0 1 0 0 0,1 0 0 0 0,-1-1 0 0 0,1 1 0 0 0,0 0 0 0 0,0 0 0 0 0,0-1 0 0 0,0 1 0 0 0,0 0 0 0 0,1 0 0 0 0,-1 0 0 0 0,0 1 0 0 0,1-1 0 0 0,0 0 0 0 0,3-4 1 0 0,0 0-1 0 0,-1 0 0 0 0,0 0 0 0 0,2-3 0 0 0,-4 5-1 0 0,0 0 0 0 0,1 0 0 0 0,-1 0-1 0 0,1 0 1 0 0,0 1 0 0 0,0 0 0 0 0,0-1 0 0 0,0 1 0 0 0,1 0-1 0 0,-1 1 1 0 0,1-1 0 0 0,0 1 1 0 0,18-10-65 0 0,-13 8 63 0 0,-6 3 1 0 0,0 0-1 0 0,0 0 1 0 0,0 1-1 0 0,0-1 0 0 0,0 1 1 0 0,-1 0-1 0 0,1 0 1 0 0,0 0-1 0 0,0 0 0 0 0,3 0 2 0 0,9 1-37 0 0,-10-1 34 0 0,-1 1 1 0 0,1-1-1 0 0,-1 1 1 0 0,0 0-1 0 0,1 0 0 0 0,-1 0 1 0 0,0 1-1 0 0,0-1 0 0 0,0 1 1 0 0,0 0-1 0 0,0 0 0 0 0,3 3 3 0 0,5 4-14 0 0,0 1 0 0 0,-1 0-1 0 0,4 5 15 0 0,-12-11-7 0 0,0-1-1 0 0,0 1 0 0 0,0 0 1 0 0,-1 0-1 0 0,1 1 0 0 0,0 0 8 0 0,9 16-18 0 0,1 5 18 0 0,-10-17 0 0 0,1 0 0 0 0,1-1 0 0 0,1 3 0 0 0,4 11-1 0 0,-1 1 13 0 0,1-5 31 0 0,-5 9-33 0 0,2-15-10 0 0,-6-10 0 0 0,-1-1 0 0 0,1 1 0 0 0,0-1 0 0 0,0 1 0 0 0,-1-1 0 0 0,1 1 0 0 0,-1-1 0 0 0,1 1 0 0 0,-1 0 0 0 0,0-1 0 0 0,1 1 0 0 0,-1 0 0 0 0,0 0 0 0 0,0-1 0 0 0,0 28-17 0 0,0-25-16 0 0,0 6-9 0 0,0 5 52 0 0,1-8-30 0 0,1 0-63 0 0,0 0-97 0 0,0-4 43 0 0,-1 0-37 0 0,1-1-42 0 0,1 1-45 0 0,-3-2 9 0 0,1-1-40 0 0,0 1-396 0 0,-1 0 94 0 0,0-1-54 0 0,0 2-763 0 0,0 2-602 0 0,0 5-1143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3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16 283 5384 0 0,'0'0'116'0'0,"0"0"17"0"0,3-2 12 0 0,10-9-14 0 0,3 8-104 0 0,-10 4-7 0 0,1-1 35 0 0,-1 0 36 0 0,0-1 39 0 0,-2-1 39 0 0,1-9 336 0 0,-1 8-237 0 0,3 0-34 0 0,7-4 162 0 0,-10 4-240 0 0,3 0 108 0 0,-1 0-35 0 0,7-4 140 0 0,2-1-40 0 0,4-5 64 0 0,3 1 183 0 0,2-3 61 0 0,-14 6-366 0 0,-3-2-43 0 0,-4 6-123 0 0,1-2 138 0 0,3 3-74 0 0,-2 2-126 0 0,24-14 229 0 0,-24 3-166 0 0,5-3-84 0 0,-7 0-9 0 0,-6 0 51 0 0,-7 3 3 0 0,6 8 6 0 0,4-1-42 0 0,-1 1-7 0 0,-28-10 93 0 0,10 9-106 0 0,-10-4-11 0 0,27 9 0 0 0,0 1 0 0 0,0 0 0 0 0,0-1 0 0 0,0 1 0 0 0,-1 0 0 0 0,1 0 0 0 0,0 1 0 0 0,0-1 0 0 0,0 0 0 0 0,-1 1 0 0 0,1-1 0 0 0,0 1 0 0 0,0 0 0 0 0,0-1 0 0 0,0 1 0 0 0,0 0 0 0 0,0 0 0 0 0,-1 1 0 0 0,-3 1 0 0 0,-25 3 0 0 0,15 7 26 0 0,0 0 88 0 0,7-9-31 0 0,-12 8 42 0 0,19-11-123 0 0,1 0 1 0 0,0 1-1 0 0,-1-1 0 0 0,1 0 1 0 0,0 1-1 0 0,0-1 0 0 0,0 1 0 0 0,0-1 1 0 0,0 1-1 0 0,0 0 0 0 0,1-1 1 0 0,-2 3-3 0 0,-1 9 0 0 0,3-11 0 0 0,-1 0 0 0 0,1 1 0 0 0,-1-1 0 0 0,0 0 0 0 0,1 0 0 0 0,-1 1 0 0 0,0-1 0 0 0,0 0 0 0 0,-1 0 0 0 0,1 0 0 0 0,0 0 0 0 0,-1 0 0 0 0,1-1 0 0 0,-1 1 0 0 0,0 0 0 0 0,1 0 0 0 0,-1 0 0 0 0,1 0 0 0 0,0 0 0 0 0,-1 0 0 0 0,1 0 0 0 0,0 0 0 0 0,0 0 0 0 0,0 0 0 0 0,1 1 0 0 0,-1-1 0 0 0,1 0 0 0 0,-1 1 0 0 0,1-1 0 0 0,-3 11 0 0 0,-4 0 0 0 0,6-12 0 0 0,1 1 0 0 0,-1-1 0 0 0,0 1 0 0 0,0-1 0 0 0,1 1 0 0 0,-1-1 0 0 0,1 1 0 0 0,-1 0 0 0 0,1-1 0 0 0,0 1 0 0 0,-1 0 0 0 0,1-1 0 0 0,0 1 0 0 0,0 0 0 0 0,0 90 0 0 0,0-91 3 0 0,0 1 1 0 0,1 0-1 0 0,-1-1 1 0 0,0 1-1 0 0,1-1 1 0 0,-1 1-1 0 0,0-1 1 0 0,1 0-1 0 0,0 1 1 0 0,-1-1 0 0 0,2 1-4 0 0,9 13 90 0 0,-10-14-74 0 0,1 0 0 0 0,-1 0 0 0 0,0 1 0 0 0,0-1 0 0 0,0 1 0 0 0,0-1 0 0 0,0 1 0 0 0,0-1-1 0 0,0 1 1 0 0,0 0 0 0 0,0-1 0 0 0,-1 1 0 0 0,1 0 0 0 0,-1 0 0 0 0,0-1 0 0 0,1 2-16 0 0,2 3 128 0 0,-1-4-107 0 0,1 1 1 0 0,0-1-1 0 0,0 1 1 0 0,0-1-1 0 0,0 0 1 0 0,0 0-1 0 0,0 0 1 0 0,1 0-1 0 0,-1-1 1 0 0,1 0-1 0 0,-1 1 0 0 0,1-1 1 0 0,0 0-1 0 0,-1-1-21 0 0,27 3 190 0 0,-6-3-156 0 0,-11 1-6 0 0,0 0 1 0 0,0-1-1 0 0,-1-1 1 0 0,1 0-1 0 0,5-2-28 0 0,3-8 14 0 0,0 6-14 0 0,-14 3 0 0 0,1 0 0 0 0,-1 0 0 0 0,0-1 0 0 0,3-1 0 0 0,12-4-13 0 0,-9 4-28 0 0,-2 1-23 0 0,0-1-36 0 0,1-1-44 0 0,1-2-50 0 0,-6 2 84 0 0,-2 2-13 0 0,0 0-76 0 0,-1-1-105 0 0,-1 2 103 0 0,-1 0-37 0 0,0 0-71 0 0,0-1-45 0 0,0 0-40 0 0,0 1-35 0 0,0-2-126 0 0,1 0-34 0 0,2-7-1298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6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80 6592 0 0,'0'0'149'0'0,"0"0"23"0"0,0 0 11 0 0,0-3-30 0 0,-1-3-105 0 0,-1 2 25 0 0,0 2-1 0 0,-1 1 93 0 0,-1 1 119 0 0,-2-1 217 0 0,1 1-119 0 0,2 0-195 0 0,1-1-97 0 0,1 0-77 0 0,-1-1 197 0 0,0-2-9 0 0,0 1-17 0 0,0 1-6 0 0,0 1-22 0 0,-1 1 48 0 0,0-1 58 0 0,-2 1 69 0 0,-4-1 30 0 0,-2-5 47 0 0,-2-1 39 0 0,1 5-44 0 0,5 3-150 0 0,5-1-168 0 0,0 0 0 0 0,0 0 0 0 0,0 0 0 0 0,-1 0 0 0 0,1 0 0 0 0,0-1 0 0 0,0 1 0 0 0,0-1 0 0 0,0 1 0 0 0,-1-1-85 0 0,-5-4 262 0 0,6 4-218 0 0,1 0-1 0 0,0 0 1 0 0,-1 0 0 0 0,1 1-1 0 0,-1-1 1 0 0,0 0 0 0 0,1 1-1 0 0,-1-1 1 0 0,1 1-1 0 0,-1-1 1 0 0,0 1 0 0 0,1 0-1 0 0,-1 0 1 0 0,0 0-44 0 0,-9-2 206 0 0,-1-4 21 0 0,-1 0-19 0 0,2 4-37 0 0,-14 2 17 0 0,-13 0-25 0 0,32-1-156 0 0,5 2-4 0 0,-24 12-1 0 0,9-8-2 0 0,1 8 0 0 0,-10 11 0 0 0,23-21 0 0 0,0 2 0 0 0,-1 11-12 0 0,2-11-11 0 0,2-3 3 0 0,12 22 3 0 0,-9-17 14 0 0,-3-4-3 0 0,0 0 0 0 0,0 0 0 0 0,1-1 0 0 0,-1 1 0 0 0,1 0 1 0 0,-1-1-1 0 0,1 1 0 0 0,0-1 0 0 0,0 0 0 0 0,1 0 0 0 0,-1 0 0 0 0,0 0 1 0 0,1 0-1 0 0,-1 0 0 0 0,1 0 6 0 0,8 3-30 0 0,-9-4 27 0 0,0 0 1 0 0,1 0-1 0 0,-1 0 1 0 0,0 0-1 0 0,0 1 0 0 0,0-1 1 0 0,0 1-1 0 0,0 0 1 0 0,0-1 2 0 0,33 29-59 0 0,-15-17 35 0 0,1-1 1 0 0,1 0-1 0 0,4 0 24 0 0,8 4-41 0 0,24 9-11 0 0,-8-4 42 0 0,-19-4-35 0 0,-22-11 39 0 0,1 2 3 0 0,1-2 0 0 0,0 1 0 0 0,0-1 0 0 0,0-1 0 0 0,5 2 3 0 0,-13-6-4 0 0,-1-1 1 0 0,1 1-1 0 0,-1 0 0 0 0,1 0 0 0 0,-1 0 0 0 0,0 0 0 0 0,1 0 1 0 0,-1 0-1 0 0,0 1 0 0 0,0-1 0 0 0,0 1 0 0 0,0-1 0 0 0,0 1 1 0 0,0 0 3 0 0,2 1 5 0 0,-1 0 1 0 0,1 0 0 0 0,0-1-1 0 0,0 1 1 0 0,3 0-6 0 0,12 9 68 0 0,-17-9 26 0 0,-2 0 2 0 0,0-1-37 0 0,0 6 73 0 0,1-8-128 0 0,-1 0 0 0 0,0 0-1 0 0,0 0 1 0 0,0 0 0 0 0,0 0 0 0 0,0 1 0 0 0,0-1 0 0 0,0 0-1 0 0,0 0 1 0 0,0 0 0 0 0,0 0 0 0 0,0 0 0 0 0,0 0 0 0 0,0 0-1 0 0,0 0 1 0 0,0 0 0 0 0,0 0 0 0 0,0 1 0 0 0,0-1 0 0 0,0 0-1 0 0,0 0 1 0 0,-1 0 0 0 0,1 0 0 0 0,0 0 0 0 0,0 0 0 0 0,0 0-1 0 0,0 0 1 0 0,0 0 0 0 0,0 0 0 0 0,0 0 0 0 0,0 0 0 0 0,0 1-1 0 0,0-1 1 0 0,0 0 0 0 0,0 0 0 0 0,0 0 0 0 0,0 0 0 0 0,-1 0-1 0 0,1 0 1 0 0,0 0 0 0 0,0 0 0 0 0,0 0 0 0 0,0 0 0 0 0,0 0-1 0 0,0 0 1 0 0,0 0 0 0 0,0 0 0 0 0,0 0 0 0 0,0 0 0 0 0,-1 0-1 0 0,1 0 1 0 0,0 0 0 0 0,0 0 0 0 0,0 0 0 0 0,0 0 0 0 0,0 0 0 0 0,0 0-4 0 0,-1 0 13 0 0,1 0 0 0 0,-1 0 0 0 0,1 0 0 0 0,-1 0 0 0 0,0 0 0 0 0,1 0 0 0 0,-1 0 0 0 0,1 0 0 0 0,-1 1 0 0 0,1-1 0 0 0,-1 0 0 0 0,1 0 0 0 0,-1 1 0 0 0,1-1 1 0 0,-1 0-1 0 0,1 1 0 0 0,-1-1 0 0 0,1 1 0 0 0,-1-1 0 0 0,1 0 0 0 0,0 1 0 0 0,-1-1 0 0 0,1 1 0 0 0,-1 0-13 0 0,-4 5 142 0 0,-6-4-65 0 0,-4 0-28 0 0,-2 4-30 0 0,2 0-3 0 0,2-5 35 0 0,0 1 0 0 0,0-2 1 0 0,1 1-1 0 0,-9-2-51 0 0,-2 0 19 0 0,-40 1 80 0 0,0 0-55 0 0,38 4-52 0 0,2 5-37 0 0,4-4-6 0 0,-12-6-112 0 0,21 0 92 0 0,6 1-52 0 0,0 0 65 0 0,-1 0 43 0 0,-5 0 46 0 0,7 0-48 0 0,-2 0-93 0 0,2 0 3 0 0,1 0-46 0 0,-2 0-155 0 0,2 0 107 0 0,1 0-33 0 0,-1 0-37 0 0,0 0-40 0 0,1 0-41 0 0,-1 0-44 0 0,2 0-108 0 0,0 0-112 0 0,0 0 93 0 0,0-1-42 0 0,0-1-655 0 0,0-2-510 0 0,0-5-972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8:41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11256 0 0,'0'0'256'0'0,"0"0"34"0"0,0 0 21 0 0,-3 0-35 0 0,-3 0-174 0 0,2 0 13 0 0,2 0 91 0 0,1 0 228 0 0,1 0 412 0 0,0 0 39 0 0,0 0-28 0 0,0 0-559 0 0,0 0 105 0 0,0 0 228 0 0,0 0-14 0 0,0 0-39 0 0,0 0-354 0 0,0 0-35 0 0,0 0 147 0 0,0 0-15 0 0,0 0-33 0 0,0 0-136 0 0,0 0-65 0 0,0 0-14 0 0,0 2-13 0 0,0-1-266 0 0,0-1 59 0 0,0 1 56 0 0,0-1 48 0 0,0 0 42 0 0,0 1 37 0 0,0-1 119 0 0,0 2 512 0 0,0-2-561 0 0,0 0-38 0 0,0 1-52 0 0,0-1-78 0 0,0 1-93 0 0,0 0-110 0 0,0 0-51 0 0,0-1-95 0 0,0 1-106 0 0,0 0-114 0 0,0 0-124 0 0,0 0 328 0 0,0-1-34 0 0,0 1-35 0 0,0 0-37 0 0,0-1-38 0 0,0 1-39 0 0,0 1-582 0 0,0 0-33 0 0,0 7-2567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7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10336 0 0,'0'0'233'0'0,"0"0"39"0"0,0 0 15 0 0,0 0-125 0 0,-2 0-84 0 0,-9 0-9 0 0,11 0-67 0 0,0 0 0 0 0,0-1-1 0 0,0 1 1 0 0,0 0 0 0 0,0 0 0 0 0,0 0 0 0 0,0 0-1 0 0,0 0 1 0 0,-1 0 0 0 0,1 0 0 0 0,0 0 0 0 0,0 0-1 0 0,0 0 1 0 0,0 0 0 0 0,0 0 0 0 0,0 0 0 0 0,0 0-1 0 0,0 0 1 0 0,0 0 0 0 0,0 1 0 0 0,0-1 0 0 0,-1 0-1 0 0,1 0 1 0 0,0 0 0 0 0,0 0 0 0 0,0 0 0 0 0,0 0-1 0 0,0 0 1 0 0,0 0 0 0 0,0 0 0 0 0,0 0 0 0 0,0 0-1 0 0,0 0 1 0 0,0 0 0 0 0,0 0 0 0 0,0 0 0 0 0,0 1-1 0 0,0-1 1 0 0,0 0 0 0 0,0 0 0 0 0,-1 0 0 0 0,1 0-1 0 0,0 0 1 0 0,0 0 0 0 0,0 0 0 0 0,0 0 0 0 0,0 0-1 0 0,0 0 1 0 0,0 0 0 0 0,0 1 0 0 0,0-1 0 0 0,0 0-1 0 0,1 0 1 0 0,-1 0 0 0 0,0 0 0 0 0,0 0 0 0 0,0 0-2 0 0,-1 13 107 0 0,0-7-70 0 0,1 0 1 0 0,0-1 0 0 0,0 1-1 0 0,0 0 1 0 0,1-1 0 0 0,0 1-1 0 0,1 4-37 0 0,2 1 28 0 0,8 28 74 0 0,-9-23-73 0 0,2 5 16 0 0,3 3 91 0 0,21 39 182 0 0,-22-46-249 0 0,5 12 73 0 0,-2 1 99 0 0,-5 2 68 0 0,5-1 10 0 0,-5-13-141 0 0,-4-10-97 0 0,1-1 0 0 0,0 1 0 0 0,1-1-1 0 0,-1 0 1 0 0,2 1-81 0 0,4 8 127 0 0,-3-8-30 0 0,-1 1-1 0 0,0 0 1 0 0,0 0 0 0 0,0 3-97 0 0,0 6 141 0 0,-1-6 73 0 0,0 0 0 0 0,5 12-214 0 0,0-6 136 0 0,3 11 86 0 0,-1 0 59 0 0,-7-17-167 0 0,-2-8-74 0 0,-1 0 0 0 0,1 0 1 0 0,1 0-1 0 0,-1-1 0 0 0,1 1 0 0 0,-1-1 0 0 0,1 1 0 0 0,0-1 0 0 0,2 2-40 0 0,5 17 108 0 0,-6-11-45 0 0,3 1 34 0 0,-1-3-32 0 0,-4-8-46 0 0,0 0-1 0 0,0 1 0 0 0,0-1 0 0 0,-1 1 0 0 0,1-1 0 0 0,0 1 0 0 0,-1 0 0 0 0,1-1 0 0 0,-1 1 0 0 0,1 0 0 0 0,-1 1-18 0 0,0 0 136 0 0,0-3 0 0 0,0 0 15 0 0,0 0 62 0 0,0 0 31 0 0,0 0 4 0 0,0 0-12 0 0,3 0-50 0 0,-3 0-181 0 0,0 0 0 0 0,0 0 0 0 0,1 0 0 0 0,-1 0 0 0 0,0 0 0 0 0,0 0 0 0 0,1 0 0 0 0,-1 0 0 0 0,0 0 0 0 0,1 0 0 0 0,-1 0 0 0 0,0 0 0 0 0,0 0 0 0 0,1 0 0 0 0,-1 0 0 0 0,0-1 0 0 0,0 1 0 0 0,0 0 0 0 0,1 0 0 0 0,-1 0 0 0 0,0 0 0 0 0,0 0 1 0 0,1 0-1 0 0,-1-1 0 0 0,0 1 0 0 0,0 0 0 0 0,0 0 0 0 0,0 0 0 0 0,1-1 0 0 0,-1 1-5 0 0,-3-7 115 0 0,2 5-95 0 0,0 0 0 0 0,0 1 0 0 0,0-1 1 0 0,1 0-1 0 0,-1 0 0 0 0,1 0 0 0 0,-1 0 0 0 0,1 1 1 0 0,-1-1-1 0 0,1-2-20 0 0,0-3 45 0 0,0 5-39 0 0,-1 0-1 0 0,1 0 1 0 0,0-1 0 0 0,1 1 0 0 0,-1 0-1 0 0,0 0 1 0 0,1 0 0 0 0,-1 0 0 0 0,1 0-1 0 0,0-1-5 0 0,8-20 68 0 0,-5-2-56 0 0,-5 13-12 0 0,1 8 0 0 0,-1 0 0 0 0,1 1 0 0 0,0-1 0 0 0,1 1 0 0 0,-1-1 0 0 0,0 0 0 0 0,1 1 0 0 0,0-1 0 0 0,1-1 0 0 0,24-68 0 0 0,-21 57-1 0 0,-4 12 0 0 0,0 0 0 0 0,0 0 0 0 0,1 1 0 0 0,-1-1 0 0 0,1 0 0 0 0,0 0 0 0 0,0 1 0 0 0,0-1 0 0 0,1 1 0 0 0,-1 0 0 0 0,1 0 0 0 0,0 0 0 0 0,1-1 1 0 0,11-12-58 0 0,15-16-20 0 0,-28 31 70 0 0,0-1 0 0 0,0 1-1 0 0,0-1 1 0 0,0 1 0 0 0,0 0 0 0 0,0-1 0 0 0,0 1 0 0 0,0 1 0 0 0,1-1 0 0 0,-1 0 0 0 0,0 0 0 0 0,1 1 0 0 0,-1-1-1 0 0,2 1 9 0 0,-2 0-4 0 0,-1-1 0 0 0,1 1 0 0 0,-1 0-1 0 0,1 0 1 0 0,0-1 0 0 0,-1 1-1 0 0,1-1 1 0 0,-1 0 0 0 0,1 1-1 0 0,0-2 5 0 0,-1 1-5 0 0,1 1 0 0 0,-1-1-1 0 0,0 1 1 0 0,1-1 0 0 0,-1 1 0 0 0,1-1-1 0 0,-1 1 1 0 0,0 0 0 0 0,1-1-1 0 0,0 1 6 0 0,1 1-3 0 0,-1-1 0 0 0,1 1-1 0 0,0 0 1 0 0,-1-1 0 0 0,1 1-1 0 0,-1 0 1 0 0,1 1 0 0 0,0-1 3 0 0,7 2-43 0 0,14-1 32 0 0,-22-1 11 0 0,0 0 0 0 0,0 1 0 0 0,0-1 0 0 0,0 0 0 0 0,0 1 0 0 0,0-1 0 0 0,0 1 0 0 0,0-1 0 0 0,1 3 0 0 0,10 7 0 0 0,-3-7 0 0 0,-7-3 0 0 0,-1 0 0 0 0,0 1 0 0 0,1-1 0 0 0,-1 0 0 0 0,0 0 0 0 0,0 1 0 0 0,0 0 0 0 0,0-1 0 0 0,0 1 0 0 0,5 5 0 0 0,-3-4 0 0 0,-1 1 0 0 0,0-1 0 0 0,0 0 0 0 0,0 1 0 0 0,0 0 0 0 0,0 0 0 0 0,10 28 0 0 0,-9-22 0 0 0,0-1 0 0 0,0 1 0 0 0,5 5 0 0 0,-7-12 0 0 0,0 1 0 0 0,0 0 0 0 0,0-1 0 0 0,0 1 0 0 0,-1 0 0 0 0,0 0 0 0 0,1 0 0 0 0,-1 1 0 0 0,2 7 0 0 0,4 1 1 0 0,-7-11-2 0 0,1-1 0 0 0,0 1 0 0 0,0-1 0 0 0,-1 0 0 0 0,1 1 1 0 0,0-1-1 0 0,-1 1 0 0 0,0-1 0 0 0,1 1 0 0 0,-1 0 0 0 0,0-1 1 0 0,0 1-1 0 0,0-1 1 0 0,0 0-3 0 0,0 0 0 0 0,0 0 0 0 0,0 0 0 0 0,0 0 0 0 0,0 0-1 0 0,0-1 1 0 0,0 1 0 0 0,1 0 0 0 0,-1 0 0 0 0,0 0 0 0 0,0 0 0 0 0,1-1 0 0 0,-1 1 0 0 0,1 1 3 0 0,9 3-11 0 0,-9-5 10 0 0,-1 1 0 0 0,0 0-1 0 0,1-1 1 0 0,-1 1 0 0 0,0 0-1 0 0,0-1 1 0 0,1 1 0 0 0,-1 0-1 0 0,0-1 1 0 0,0 1 0 0 0,0 0-1 0 0,0-1 1 0 0,0 1 0 0 0,0 0-1 0 0,0-1 2 0 0,0 3-93 0 0,0-3 8 0 0,0 0 5 0 0,0 0-78 0 0,0 0 27 0 0,0 0-33 0 0,0 0-131 0 0,0 0-39 0 0,0 0-887 0 0,0 0-56 0 0,0 0-16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7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11920 0 0,'0'0'266'0'0,"0"3"44"0"0,0 0-207 0 0,0 9 357 0 0,0-7-304 0 0,0 0-99 0 0,0-3-70 0 0,0-1-33 0 0,0 23 210 0 0,0-4 74 0 0,0 32 746 0 0,0-33-615 0 0,0-9-227 0 0,0 1-43 0 0,0-1-51 0 0,0 2-60 0 0,3 4 41 0 0,2-8-7 0 0,-4-7-18 0 0,0 1-1 0 0,0-1 1 0 0,-1 1 0 0 0,1-1 0 0 0,0 1 0 0 0,0-1 0 0 0,-1 1 0 0 0,1-1 0 0 0,-1 1 0 0 0,0 0 0 0 0,1-1-1 0 0,-1 1 1 0 0,0 0 0 0 0,0 0-4 0 0,0-1-89 0 0,0 0 63 0 0,0 1 84 0 0,0 0 136 0 0,0-1-142 0 0,0 0-55 0 0,0 1-84 0 0,0-1-85 0 0,0 0-108 0 0,0 0 94 0 0,0 0-35 0 0,0-1-37 0 0,0 1-38 0 0,0-1-51 0 0,0 0-50 0 0,0 0-46 0 0,0 0-40 0 0,0 0-141 0 0,0 0-39 0 0,0 0-171 0 0,0 0-459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7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48 200 10336 0 0,'0'-42'233'0'0,"-2"26"-41"0"0,-4 3 46 0 0,5 11-212 0 0,0 1 1 0 0,0-1-1 0 0,0 1 0 0 0,1-1 1 0 0,-1 1-1 0 0,0-1 0 0 0,1 1 1 0 0,-1-1-1 0 0,1 0 0 0 0,0 1 1 0 0,0-1-1 0 0,-1 0 0 0 0,1 0 1 0 0,0-1-27 0 0,-2-15 47 0 0,-9-9-46 0 0,9 18 17 0 0,2 3 47 0 0,0 6-64 0 0,0-2 52 0 0,-1 0 1 0 0,1 1 0 0 0,0-1-1 0 0,0 0 1 0 0,-1 1 0 0 0,1-1 0 0 0,-1 1-1 0 0,1-1 1 0 0,-1 0 0 0 0,0 1-1 0 0,0-1 1 0 0,1 1 0 0 0,-1 0-1 0 0,0-1 1 0 0,0 1 0 0 0,-1 0 0 0 0,1-1-1 0 0,-1 1-53 0 0,0-2 558 0 0,2 3-232 0 0,0-2-139 0 0,0-1-54 0 0,0 1-43 0 0,0 1-42 0 0,1 0-40 0 0,-1 0-39 0 0,1 0-40 0 0,-1 1-36 0 0,1 0-37 0 0,0 0-36 0 0,0 1-34 0 0,1 0-312 0 0,0 1-126 0 0,0 1-116 0 0,0-1 38 0 0,0 0-1011 0 0,-1-2-991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8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8352 0 0,'0'0'190'0'0,"0"0"28"0"0,0 0 7 0 0,3 3-33 0 0,11 11-160 0 0,-3 0-27 0 0,-8-5 6 0 0,-3-4 31 0 0,1 3 86 0 0,0-2-23 0 0,1 1 33 0 0,0 2-9 0 0,3 4 124 0 0,8 22 447 0 0,-9-26-530 0 0,1-1-54 0 0,2 4 134 0 0,-2 0-45 0 0,0 1-3 0 0,0 7 53 0 0,1 2 35 0 0,-1-8-49 0 0,-1-1-48 0 0,2 11 87 0 0,6 20 71 0 0,-4-24-176 0 0,0 1-50 0 0,3 2 47 0 0,18 45 385 0 0,-22-46-397 0 0,-2-3-38 0 0,-2-6-12 0 0,7 33 287 0 0,-6-34-270 0 0,0 1 39 0 0,-1-3-65 0 0,3 10 79 0 0,1-5 44 0 0,-3-9-177 0 0,0 2 77 0 0,-4-7-79 0 0,1 1 0 0 0,0 0 0 0 0,0-1 0 0 0,-1 1 0 0 0,1 0 0 0 0,-1 0 0 0 0,1 0 0 0 0,-1-1 0 0 0,0 1 0 0 0,0 0 0 0 0,0 1-45 0 0,-3 8 159 0 0,-7 2 54 0 0,7-10 3 0 0,3-3 0 0 0,0 0-14 0 0,0 0-61 0 0,0-3-21 0 0,0 3-115 0 0,0-1 0 0 0,0 1-1 0 0,0 0 1 0 0,0-1 0 0 0,0 1 0 0 0,0-1-1 0 0,0 1 1 0 0,0-1 0 0 0,0 1 0 0 0,0 0-1 0 0,0-1 1 0 0,0 1 0 0 0,0-1 0 0 0,-1 1-1 0 0,1 0 1 0 0,0-1 0 0 0,0 1 0 0 0,0 0-1 0 0,-1-1 1 0 0,1 1 0 0 0,0 0 0 0 0,-1-1-1 0 0,1 1 1 0 0,0 0 0 0 0,-1-1 0 0 0,1 1-1 0 0,0 0 1 0 0,-1 0 0 0 0,1 0 0 0 0,0-1-1 0 0,-1 1-4 0 0,-6-5 72 0 0,2-5 5 0 0,-6 3-15 0 0,10 7-57 0 0,0 0-1 0 0,0-1 0 0 0,0 1 0 0 0,0-1 0 0 0,0 1 0 0 0,0-1 1 0 0,0 0-1 0 0,0 1 0 0 0,0-1 0 0 0,0 0 0 0 0,0 0 1 0 0,0 1-1 0 0,1-1 0 0 0,-1 0 0 0 0,0 0 0 0 0,1-1-4 0 0,-9-21 61 0 0,-1 2-58 0 0,0 7-2 0 0,8 10 0 0 0,-1 1 0 0 0,1-1 1 0 0,-1 0-1 0 0,1 0 0 0 0,0 1 0 0 0,1-1 1 0 0,-1-1-1 0 0,0 0-1 0 0,-3-27 43 0 0,-6 1-33 0 0,7 14-9 0 0,2 4 4 0 0,-2 1 0 0 0,-4-12-5 0 0,4 13 9 0 0,1 1 0 0 0,1-1 0 0 0,-1 0 0 0 0,2 0 0 0 0,-1 0 0 0 0,1-1-9 0 0,1-73-5 0 0,0 45-8 0 0,0 24-23 0 0,0 9 7 0 0,0-1 0 0 0,0 0 0 0 0,0 0 0 0 0,1 1 0 0 0,1-3 29 0 0,8-21-90 0 0,-5 12 40 0 0,-5 14 43 0 0,1 1 0 0 0,1-1 1 0 0,-1 0-1 0 0,1 1 0 0 0,0-1 0 0 0,0 0 1 0 0,0 1-1 0 0,0-1 7 0 0,14-13-50 0 0,15-24-46 0 0,-18 34 1 0 0,-6-3-2 0 0,-7 10 90 0 0,1 0 0 0 0,-1 0 0 0 0,1 0 0 0 0,-1 0 1 0 0,1 0-1 0 0,-1 0 0 0 0,1 0 0 0 0,0 0 0 0 0,-1 0 0 0 0,1 0 1 0 0,0 0-1 0 0,0 1 0 0 0,0-1 0 0 0,-1 0 0 0 0,1 1 0 0 0,1-1 7 0 0,12-3-77 0 0,7 4 52 0 0,-9 1 23 0 0,3-2 5 0 0,-9 1-15 0 0,-1-1 0 0 0,1 1 0 0 0,-1 0 0 0 0,0 1-1 0 0,1-1 1 0 0,-1 1 0 0 0,0 0 0 0 0,3 1 12 0 0,0 1-19 0 0,6 1-42 0 0,0 0 0 0 0,-1 2 0 0 0,11 6 61 0 0,-14-5-52 0 0,-1 0-1 0 0,-1 1 0 0 0,1 0 0 0 0,4 6 53 0 0,4 5-93 0 0,-15-17 84 0 0,-1 0-1 0 0,1 0 0 0 0,-1 0 0 0 0,1 0 0 0 0,-1 0 0 0 0,0 0 1 0 0,0 0-1 0 0,0 1 0 0 0,0-1 0 0 0,0 0 0 0 0,0 1 0 0 0,-1-1 1 0 0,1 1-1 0 0,-1-1 10 0 0,1 38-188 0 0,-2-19 66 0 0,1-17 120 0 0,0-1 1 0 0,-1 0-1 0 0,1 0 1 0 0,-1 0-1 0 0,0 0 1 0 0,1 0-1 0 0,-1 0 1 0 0,-1 0-1 0 0,1 0 1 0 0,0-1-1 0 0,-1 1 1 0 0,-1 2 1 0 0,-3 3 1 0 0,0 0 0 0 0,-1-1 0 0 0,-4 4-1 0 0,7-7-1 0 0,1-1 1 0 0,0-1 1 0 0,0 0 0 0 0,0 0 0 0 0,0-1 0 0 0,0 1 0 0 0,0 0 0 0 0,0-1 0 0 0,-1 0 0 0 0,1 0 0 0 0,-1 0 0 0 0,1 0 0 0 0,-2 0-1 0 0,0 0 7 0 0,1 0 0 0 0,0 0 0 0 0,0 0 0 0 0,0 0 0 0 0,1 1 0 0 0,-1 0-1 0 0,-2 1-6 0 0,-17 9 39 0 0,-11-1 66 0 0,12-5-46 0 0,19-5-47 0 0,0 0 1 0 0,0-1-1 0 0,0 1 0 0 0,-1-1 0 0 0,1 1 1 0 0,0-1-1 0 0,-1 0 0 0 0,1-1-12 0 0,-15 3 19 0 0,3 4-61 0 0,11-5 23 0 0,1 0 0 0 0,0 1 0 0 0,-1-2-1 0 0,1 1 1 0 0,0 0 0 0 0,-1 0 0 0 0,1-1 0 0 0,-2 0 19 0 0,2 0 30 0 0,0 0-38 0 0,1 0-41 0 0,0 0-41 0 0,-1 0-41 0 0,1 0-43 0 0,0 0-43 0 0,0 0-45 0 0,0 0-45 0 0,0 0-46 0 0,1 0-46 0 0,-1 0-48 0 0,0 0-49 0 0,0 0-49 0 0,0 0-50 0 0,0 0-50 0 0,-5 0-1354 0 0,-2 0-1138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0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32 222 7512 0 0,'2'0'166'0'0,"10"-3"15"0"0,3-7 41 0 0,-12 7-81 0 0,0 2-73 0 0,1 1-51 0 0,1 1-42 0 0,-2-1 39 0 0,4 0-14 0 0,-5 0 0 0 0,0 1 0 0 0,1-1 0 0 0,-1 0 0 0 0,0-1 0 0 0,0 1 0 0 0,0 0 0 0 0,0 0 0 0 0,0-1 0 0 0,0 0 0 0 0,2 0 0 0 0,4-4 4 0 0,-4 2 27 0 0,2 1 35 0 0,0 0 49 0 0,1 1 58 0 0,4 0 114 0 0,2-6 47 0 0,-1 1-8 0 0,-1 4-53 0 0,0 0-67 0 0,-6-3-40 0 0,-4 4-155 0 0,-1 0 0 0 0,0 1 0 0 0,1-1 0 0 0,-1 1 1 0 0,1-1-1 0 0,-1 1 0 0 0,1-1 0 0 0,-1 1 0 0 0,1-1 1 0 0,-1 1-1 0 0,1 0 0 0 0,-1-1 0 0 0,1 1 0 0 0,0 0 1 0 0,-1 0-1 0 0,1-1 0 0 0,0 1 0 0 0,-1 0 0 0 0,1 0 0 0 0,0 0 1 0 0,-1 0-1 0 0,1 0 0 0 0,0 0 0 0 0,-1 0 0 0 0,1 0 1 0 0,0 0-12 0 0,10-2 144 0 0,3-5 31 0 0,-3 1-4 0 0,-2 5-21 0 0,-4-2 74 0 0,8-7-11 0 0,0 4-42 0 0,-8 0-60 0 0,-5 5-105 0 0,0 1 1 0 0,0-1-1 0 0,1 1 1 0 0,-1 0-1 0 0,0-1 1 0 0,0 1-1 0 0,1 0 0 0 0,-1-1 1 0 0,0 1-1 0 0,0 0 1 0 0,1-1-1 0 0,-1 1 1 0 0,0 0-1 0 0,1 0 1 0 0,-1 0-1 0 0,1-1 1 0 0,-1 1-1 0 0,0 0 1 0 0,1 0-1 0 0,-1 0 1 0 0,1 0-1 0 0,-1-1 1 0 0,0 1-1 0 0,1 0 1 0 0,-1 0-1 0 0,1 0 1 0 0,-1 0-1 0 0,0 0 1 0 0,1 0-1 0 0,-1 0 1 0 0,1 0-7 0 0,-1 0 2 0 0,0 0 1 0 0,0 0-1 0 0,0 0 1 0 0,0 0 0 0 0,0 1-1 0 0,1-1 1 0 0,-1 0-1 0 0,0 0 1 0 0,0 0 0 0 0,0 0-1 0 0,0 0 1 0 0,0 0-1 0 0,0 0 1 0 0,0 0 0 0 0,0 0-1 0 0,0 0 1 0 0,0-1-1 0 0,1 1 1 0 0,-1 0 0 0 0,0 0-1 0 0,0 0 1 0 0,0 0-1 0 0,0 0 1 0 0,0 0 0 0 0,0 0-1 0 0,0 0 1 0 0,0 0-1 0 0,0 0 1 0 0,0 0 0 0 0,0 0-1 0 0,0 0 1 0 0,0 0-1 0 0,1 0 1 0 0,-1 0 0 0 0,0 0-1 0 0,0-1 1 0 0,0 1-1 0 0,0 0 1 0 0,0 0-1 0 0,0 0 1 0 0,0 0 0 0 0,0 0-1 0 0,0 0 1 0 0,0 0-1 0 0,0 0 1 0 0,0 0 0 0 0,0 0-1 0 0,0 0 1 0 0,0-1-1 0 0,0 1 1 0 0,0 0 0 0 0,0 0-1 0 0,0 0 1 0 0,0 0-1 0 0,0 0 1 0 0,0 0 0 0 0,0 0-3 0 0,0-11 132 0 0,0 11-130 0 0,0 0 0 0 0,-1 0 0 0 0,1 0 1 0 0,0 0-1 0 0,0 0 0 0 0,0 0 0 0 0,0 0 1 0 0,0-1-1 0 0,0 1 0 0 0,0 0 0 0 0,0 0 1 0 0,0 0-1 0 0,0 0 0 0 0,0 0 0 0 0,0 0 1 0 0,0 0-1 0 0,0 0 0 0 0,0 0 0 0 0,0 0 1 0 0,1-1-1 0 0,-1 1 0 0 0,0 0 0 0 0,0 0 1 0 0,0 0-1 0 0,0 0 0 0 0,0 0 0 0 0,0 0 1 0 0,0 0-1 0 0,0 0 0 0 0,0 0 0 0 0,0 0 0 0 0,0 0 1 0 0,0 0-1 0 0,0 0 0 0 0,0 0 0 0 0,0 0 1 0 0,1-1-1 0 0,-1 1 0 0 0,0 0 0 0 0,0 0 1 0 0,0 0-1 0 0,0 0 0 0 0,0 0 0 0 0,0 0 1 0 0,0 0-1 0 0,0 0 0 0 0,0 0 0 0 0,0 0 1 0 0,1 0-1 0 0,-1 0 0 0 0,0 0 0 0 0,0 0 1 0 0,0 0-1 0 0,0 0 0 0 0,0 0 0 0 0,0 0 1 0 0,0 1-3 0 0,11-1 128 0 0,-11 0-126 0 0,0 0 0 0 0,0 0 0 0 0,0 0 0 0 0,0 0 1 0 0,0 0-1 0 0,0 0 0 0 0,0 0 0 0 0,0 0 0 0 0,1 0 1 0 0,-1 0-1 0 0,0 0 0 0 0,0 0 0 0 0,0 0 0 0 0,0 0 1 0 0,0 0-1 0 0,0 0 0 0 0,0 0 0 0 0,0 0 0 0 0,0 0 1 0 0,0 0-1 0 0,1 0 0 0 0,-1 0 0 0 0,0 0 0 0 0,0-1 1 0 0,0 1-1 0 0,0 0 0 0 0,0 0 0 0 0,0 0 0 0 0,0 0 1 0 0,0 0-1 0 0,0 0 0 0 0,0 0 0 0 0,0 0 0 0 0,0 0 1 0 0,0 0-1 0 0,0 0 0 0 0,0 0 0 0 0,0 0 0 0 0,1-1 1 0 0,-1 1-1 0 0,0 0 0 0 0,0 0 0 0 0,0 0 0 0 0,0 0 1 0 0,0 0-1 0 0,0 0 0 0 0,0 0 0 0 0,0 0 0 0 0,0 0 1 0 0,0 0-1 0 0,0-1 0 0 0,0 1 0 0 0,0 0 0 0 0,0 0 1 0 0,-1 0-1 0 0,1 0 0 0 0,0 0-2 0 0,0-4 39 0 0,0-14 210 0 0,-2 14-214 0 0,-9-2 65 0 0,6-4-18 0 0,-6 5-8 0 0,6-6-2 0 0,-5 6-2 0 0,5-2-27 0 0,5 7-40 0 0,0-1 0 0 0,0 1-1 0 0,-1 0 1 0 0,1-1 0 0 0,0 1-1 0 0,-1-1 1 0 0,1 1 0 0 0,0 0 0 0 0,-1-1-1 0 0,1 1 1 0 0,0 0 0 0 0,-1-1-1 0 0,1 1 1 0 0,-1 0 0 0 0,1-1-1 0 0,0 1 1 0 0,-1 0 0 0 0,1 0 0 0 0,-1 0-1 0 0,1 0 1 0 0,-1-1 0 0 0,1 1-1 0 0,-1 0 1 0 0,1 0 0 0 0,-1 0-1 0 0,1 0 1 0 0,-1 0 0 0 0,1 0 0 0 0,-1 0-1 0 0,1 0 1 0 0,-1 0 0 0 0,0 1-3 0 0,-4-1 18 0 0,-14-1 87 0 0,12-1-87 0 0,-1-3 10 0 0,-5-1 7 0 0,0 4 35 0 0,9 2-61 0 0,1 0 0 0 0,1-1 0 0 0,-1 1 1 0 0,1 0-1 0 0,0 1 1 0 0,-1-1-1 0 0,1 0 1 0 0,0 1-1 0 0,0-1 1 0 0,-2 2-10 0 0,-2 0 12 0 0,-1 2 0 0 0,-12 5 70 0 0,13-6-56 0 0,0 0-10 0 0,0 0 0 0 0,0 1 0 0 0,0-1 1 0 0,0 1-1 0 0,1 0 0 0 0,-1 1-16 0 0,-6 6 28 0 0,7-6 1 0 0,-1 0 0 0 0,1 1 0 0 0,-1 0 0 0 0,1 0 0 0 0,-1 3-29 0 0,1 1 63 0 0,4-8-48 0 0,0 1 0 0 0,0-1 0 0 0,0 0 0 0 0,0 0 0 0 0,-1 0 0 0 0,1 0 0 0 0,-1 0 0 0 0,1 0 0 0 0,-1 0-15 0 0,0 0 13 0 0,0 0 0 0 0,1-1 0 0 0,0 1 0 0 0,-1 0 0 0 0,1 0 0 0 0,0 0 0 0 0,0 0 1 0 0,0 0-1 0 0,0 0 0 0 0,0 1 0 0 0,1-1 0 0 0,-1 0 0 0 0,1 1-13 0 0,-2 31 135 0 0,3-18-80 0 0,-1-14-47 0 0,0-1 0 0 0,0 1 0 0 0,-1 0 0 0 0,1-1 0 0 0,0 1 0 0 0,-1-1 0 0 0,1 1 0 0 0,-1-1 0 0 0,0 1 0 0 0,1-1 0 0 0,-1 1 0 0 0,0-1 0 0 0,-1 2-8 0 0,-4 10 75 0 0,4 1 11 0 0,2-11-67 0 0,0 0 0 0 0,1 0 1 0 0,-1 0-1 0 0,1 1 0 0 0,-1-1 1 0 0,1 0-1 0 0,1 2-19 0 0,6 13 120 0 0,-3 13 145 0 0,-3-28-238 0 0,0 0 0 0 0,0 0 0 0 0,0-1-1 0 0,1 1 1 0 0,-1 0 0 0 0,1-1 0 0 0,-1 0 0 0 0,1 0 0 0 0,2 2-27 0 0,16 9 127 0 0,-10-5-72 0 0,8 4 41 0 0,7 2-5 0 0,8 7 24 0 0,-13-10-39 0 0,-18-10-73 0 0,0 0-1 0 0,0 0 1 0 0,0 0-1 0 0,0-1 1 0 0,0 1-1 0 0,1-1 1 0 0,-1 0 0 0 0,1 0-3 0 0,7 0-33 0 0,12 5 91 0 0,-15-3-108 0 0,-2-1-36 0 0,-1 1-53 0 0,1-1-66 0 0,1 1-76 0 0,-3-2 38 0 0,0 1-40 0 0,0 0-37 0 0,1-1-33 0 0,1 0-233 0 0,1 0-56 0 0,5 0-761 0 0,3 0-604 0 0,4 0-1148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9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8656 0 0,'0'0'250'0'0,"0"0"4"0"0,0 3-132 0 0,2 5-6 0 0,3 2-18 0 0,-1-2 0 0 0,-1-1 18 0 0,-1 1 29 0 0,-2 1 56 0 0,0-1-125 0 0,-2 16 145 0 0,3-20-155 0 0,-1 0-1 0 0,0 1 0 0 0,1-1 0 0 0,0 0 1 0 0,1 3-66 0 0,-1-2 36 0 0,7 21 156 0 0,-4 4 46 0 0,-5-11-69 0 0,2 24 328 0 0,1-24-343 0 0,3 0-24 0 0,1 8 77 0 0,-3 4 82 0 0,-4-16-134 0 0,1-7-62 0 0,0-1 1 0 0,0 1-1 0 0,1 0 1 0 0,0 0-1 0 0,0 1-93 0 0,4 7 124 0 0,-3-9-74 0 0,0-1 0 0 0,-1 1 1 0 0,0 0-1 0 0,0-1 0 0 0,0 1 1 0 0,-1 0-51 0 0,1 0 58 0 0,0 0 1 0 0,0 1 0 0 0,0-1 0 0 0,1 0 0 0 0,0 0 0 0 0,2 5-59 0 0,-2-7 37 0 0,1 13 157 0 0,-3 2-15 0 0,-1-10-86 0 0,1 0 30 0 0,0-8-91 0 0,-1 0-1 0 0,1 0 1 0 0,0 0 0 0 0,1 0-1 0 0,-1 0 1 0 0,0 0 0 0 0,0 0-1 0 0,1 0 1 0 0,-1 0 0 0 0,1 0 0 0 0,0 0-32 0 0,4 6 99 0 0,-4-7-80 0 0,0 1 1 0 0,0-1 0 0 0,-1 1 0 0 0,1-1-1 0 0,0 1 1 0 0,-1-1 0 0 0,1 1 0 0 0,-1-1 0 0 0,1 1-1 0 0,-1 0 1 0 0,1-1 0 0 0,-1 1 0 0 0,0 0 0 0 0,0-1-20 0 0,0 28 312 0 0,0-13-138 0 0,0-16-172 0 0,0 0 1 0 0,0 0-1 0 0,0 0 0 0 0,0 1 1 0 0,0-1-1 0 0,0 0 0 0 0,0 0 0 0 0,0 0 1 0 0,0 0-1 0 0,0 0 0 0 0,0 0 0 0 0,0 0 1 0 0,0 0-1 0 0,0 0 0 0 0,0 0 0 0 0,0 1 1 0 0,0-1-1 0 0,0 0 0 0 0,0 0 1 0 0,0 0-1 0 0,0 0 0 0 0,0 0 0 0 0,0 0 1 0 0,0 0-1 0 0,0 0 0 0 0,0 0 0 0 0,0 0 1 0 0,0 0-1 0 0,0 0 0 0 0,0 1 1 0 0,-1-1-1 0 0,1 0 0 0 0,0 0 0 0 0,0 0 1 0 0,0 0-1 0 0,0 0 0 0 0,0 0 0 0 0,0 0 1 0 0,0 0-1 0 0,0 0 0 0 0,0 0 1 0 0,0 0-1 0 0,0 0 0 0 0,-1 0 0 0 0,1 0 1 0 0,0 0-1 0 0,0 0 0 0 0,0 0 0 0 0,0 0 1 0 0,0 0-1 0 0,0 0 0 0 0,0 0 0 0 0,0 0 1 0 0,0 0-1 0 0,0 0 0 0 0,-1 0 1 0 0,1 0-3 0 0,0 0 80 0 0,-1 0-47 0 0,0 0-54 0 0,-1 0-85 0 0,1 0 84 0 0,0 0 43 0 0,0 0 64 0 0,0 0 63 0 0,0 0 82 0 0,0 0 97 0 0,1 0 112 0 0,2 1-413 0 0,2-2-3 0 0,0-4 14 0 0,2-6 40 0 0,7-5-77 0 0,-4 4-48 0 0,-5 5 42 0 0,-1-1-1 0 0,2 1 1 0 0,-1 0-1 0 0,2-2 7 0 0,1-2 0 0 0,-6 9-1 0 0,0-1 0 0 0,1 0 0 0 0,-1 0 0 0 0,1 1 0 0 0,0-1 0 0 0,0 1 1 0 0,0-1-1 0 0,0 1 0 0 0,1 0 0 0 0,-1 0 0 0 0,3-2 1 0 0,5-1-30 0 0,-7 4 26 0 0,-1 0 0 0 0,0 0 1 0 0,0 0-1 0 0,0 0 0 0 0,1-1 0 0 0,-1 1 0 0 0,0-1 1 0 0,-1 1-1 0 0,1-1 4 0 0,7-7-27 0 0,-7 6 22 0 0,0 1 0 0 0,0 0 0 0 0,0 0 0 0 0,1 0 0 0 0,-1 0 0 0 0,1 0 0 0 0,2-1 5 0 0,-4 2-7 0 0,1 0 1 0 0,0 0-1 0 0,0 1 1 0 0,0-1-1 0 0,0 1 1 0 0,0 0 0 0 0,0-1-1 0 0,0 1 1 0 0,1 0 6 0 0,0 0-5 0 0,1 0 1 0 0,-1 0-1 0 0,0-1 1 0 0,0 1-1 0 0,0-1 1 0 0,0 0-1 0 0,2-1 5 0 0,13-6-48 0 0,-13 7 37 0 0,-1 0-1 0 0,1 0 1 0 0,0 0 0 0 0,0 1 0 0 0,-1-1-1 0 0,1 1 1 0 0,0 0 0 0 0,0 1 0 0 0,2 0 11 0 0,4-1-6 0 0,-10 0 2 0 0,1 0-1 0 0,0 0 1 0 0,-1 1-1 0 0,1-1 1 0 0,0 0 0 0 0,-1 1-1 0 0,1-1 1 0 0,0 1-1 0 0,-1-1 1 0 0,1 1 0 0 0,-1 0-1 0 0,1-1 1 0 0,-1 1-1 0 0,1 0 1 0 0,0 1 4 0 0,6 3-1 0 0,12 3-27 0 0,-15-6 21 0 0,0 0-1 0 0,0 1 1 0 0,-1-1 0 0 0,1 1 0 0 0,0 0-1 0 0,-1 0 1 0 0,0 0 0 0 0,2 2 7 0 0,10 8-59 0 0,-11-11 52 0 0,-5-1 5 0 0,1-1 0 0 0,-1 0 0 0 0,1 0 0 0 0,0 1-1 0 0,-1-1 1 0 0,1 0 0 0 0,0 1 0 0 0,-1-1 0 0 0,1 1-1 0 0,-1-1 1 0 0,1 1 0 0 0,-1-1 0 0 0,1 1 0 0 0,-1-1-1 0 0,0 1 1 0 0,1-1 0 0 0,-1 1 0 0 0,0-1 0 0 0,1 1-1 0 0,-1 0 1 0 0,0-1 0 0 0,1 1 2 0 0,1 4-13 0 0,11 11 2 0 0,0 0 11 0 0,-12-14 0 0 0,0 0 0 0 0,-1 0 0 0 0,1 0 0 0 0,-1 0 0 0 0,0 0 0 0 0,1 1 0 0 0,-1-1 0 0 0,0 0 0 0 0,-1 0 0 0 0,1 1 1 0 0,0 4-2 0 0,-3 9 1 0 0,-1-10-6 0 0,-3 0 33 0 0,-20 8 179 0 0,21-11-127 0 0,-15 7 176 0 0,-1-1-90 0 0,-4 0-47 0 0,19-7-95 0 0,1-1 1 0 0,0 1-1 0 0,-1-2 0 0 0,1 1 0 0 0,-1-1-23 0 0,-10 2 64 0 0,-1 4-41 0 0,3-1-22 0 0,3-3 5 0 0,0 0 1 0 0,0-1-1 0 0,0-1 0 0 0,0 0 0 0 0,-7-1-6 0 0,-13 0 12 0 0,13 1-127 0 0,-7-4 38 0 0,16 0 13 0 0,-1 0-61 0 0,-1-2-89 0 0,8 4 83 0 0,-1-1 76 0 0,1 0 39 0 0,1 2-32 0 0,1-1-42 0 0,-1 1-66 0 0,1 1-37 0 0,-1-1-70 0 0,0 1-79 0 0,0 0-91 0 0,1 0 55 0 0,1 0-55 0 0,-1 0-51 0 0,1 0-43 0 0,-1 0-154 0 0,0 0-44 0 0,0 0-186 0 0,-2 0-502 0 0</inkml:trace>
  <inkml:trace contextRef="#ctx0" brushRef="#br0" timeOffset="361.82">742 32 7920 0 0,'0'0'174'0'0,"0"0"29"0"0,0 0 13 0 0,2 3-31 0 0,0-2-216 0 0,-1 0 43 0 0,1 1 39 0 0,0 0 33 0 0,2 2 108 0 0,0 0 54 0 0,10 10 731 0 0,-8-8-588 0 0,-2-1-83 0 0,-2-2-203 0 0,-1-1-42 0 0,3 5 285 0 0,-2-1-83 0 0,0-1-67 0 0,0 0-52 0 0,7 17 297 0 0,10 7 214 0 0,-2-2-92 0 0,-9-13-329 0 0,-1-1-37 0 0,-1 1-43 0 0,0-1-47 0 0,0 4 206 0 0,-1 1 1 0 0,2 9-314 0 0,-1-2 235 0 0,2-1-65 0 0,1-2 4 0 0,0 2-8 0 0,1 9 34 0 0,23 101 845 0 0,-18-76-627 0 0,-12-39-319 0 0,-3 32 253 0 0,0-39-289 0 0,-1 0-34 0 0,1 4 43 0 0,0-3-17 0 0,0-11-66 0 0,0-1-34 0 0,-2-1-103 0 0,1 0 29 0 0,0 0 51 0 0,-2 0-11 0 0,1 0-42 0 0,1 0 5 0 0,1 0-47 0 0,-1 0-57 0 0,0 0-64 0 0,1 0-74 0 0,-1 0-81 0 0,14 0-715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8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 8808 0 0,'0'0'197'0'0,"0"0"24"0"0,0 0 19 0 0,0 2-29 0 0,1 7-174 0 0,5 2-30 0 0,1 3-7 0 0,-5-3 33 0 0,-2-9-12 0 0,0 0-1 0 0,0-1 1 0 0,0 1-1 0 0,1 0 1 0 0,-1 0-1 0 0,1-1 1 0 0,-1 1-1 0 0,1 0 1 0 0,0-1-1 0 0,0 1 1 0 0,-1 0-1 0 0,1-1 1 0 0,1 1-21 0 0,4 10 158 0 0,-5-1-25 0 0,1 5 47 0 0,4-1-40 0 0,-2-6-52 0 0,-2-1 2 0 0,0 0 18 0 0,-2 2 38 0 0,1-2-42 0 0,0-1 1 0 0,0 0 0 0 0,0 1 0 0 0,3 5-105 0 0,-2-5 117 0 0,0 0 1 0 0,-1 0-1 0 0,1 1 1 0 0,-1 7-118 0 0,-1-8 93 0 0,1-1 0 0 0,0 1 0 0 0,0-1 0 0 0,1 1 0 0 0,0 0-93 0 0,1 0 98 0 0,-1 0-1 0 0,-1 0 0 0 0,0-1 1 0 0,0 1-1 0 0,0 2-97 0 0,-2 5 142 0 0,1-7-59 0 0,0 0 0 0 0,0-1 1 0 0,1 1-1 0 0,0 0 1 0 0,0 1-84 0 0,4 7 136 0 0,-3-9-70 0 0,0-1 0 0 0,-1 1-1 0 0,1 0 1 0 0,-1-1 0 0 0,-1 1-1 0 0,1 0-65 0 0,1 17 160 0 0,7 7 35 0 0,-7-26-162 0 0,-2-2-7 0 0,1 0-1 0 0,0 0 0 0 0,-1 0 1 0 0,0-1-1 0 0,0 1 0 0 0,0 0 1 0 0,0 1-26 0 0,0 20 112 0 0,0 46 213 0 0,0-27-210 0 0,0-36-116 0 0,0-5 7 0 0,0 0 0 0 0,0 0 0 0 0,0 1 0 0 0,0-1 0 0 0,0 0 0 0 0,0 0 1 0 0,1 0-1 0 0,-1 0 0 0 0,1 0 0 0 0,0 1-6 0 0,9 13 12 0 0,-8-10-44 0 0,-1-3-82 0 0,-1-1-85 0 0,0-1 53 0 0,0 0-37 0 0,0 0-38 0 0,0 0-38 0 0,0-1-358 0 0,0 1 81 0 0,0-1-51 0 0,0 0-697 0 0,0 0-554 0 0,0 0-1050 0 0</inkml:trace>
  <inkml:trace contextRef="#ctx0" brushRef="#br0" timeOffset="288.82">0 379 8032 0 0,'0'0'182'0'0,"0"0"29"0"0,0 0 12 0 0,0 0 10 0 0,0 0 39 0 0,0-2 16 0 0,1-6-9 0 0,1 2-71 0 0,3-1-2 0 0,2 3-85 0 0,11 0 49 0 0,-11 4-85 0 0,1 0 37 0 0,-7 0-97 0 0,1 0-1 0 0,0-1 1 0 0,-1 1 0 0 0,1 0 0 0 0,0 0 0 0 0,-1-1 0 0 0,1 1 0 0 0,-1-1-1 0 0,1 0 1 0 0,-1 1 0 0 0,1-1 0 0 0,-1 0 0 0 0,1-1-25 0 0,9-3 197 0 0,6 2 75 0 0,-12 3-181 0 0,1-1 0 0 0,0 1 0 0 0,0-1 0 0 0,4-2-91 0 0,22-7 282 0 0,4-1-74 0 0,-29 9-181 0 0,0 1-1 0 0,0 0 0 0 0,1 0 1 0 0,4 0-27 0 0,1 1 39 0 0,0-2 1 0 0,0 0 0 0 0,-1 0 0 0 0,9-4-40 0 0,-17 5 7 0 0,5 0 14 0 0,0 0-1 0 0,0 0 1 0 0,0 0-1 0 0,0 1 1 0 0,5 1-21 0 0,3 0 27 0 0,1-1-167 0 0,-1 0 106 0 0,1 0 80 0 0,25 0 159 0 0,-28 0-183 0 0,-3 0-50 0 0,-1 0-52 0 0,1 0-65 0 0,-1 0-76 0 0,-2 0 10 0 0,-1 0-49 0 0,0 0-54 0 0,0 0-58 0 0,1 0-62 0 0,-1 0-66 0 0,0 0-72 0 0,1 0-74 0 0,10 0-860 0 0,9 0-856 0 0</inkml:trace>
  <inkml:trace contextRef="#ctx0" brushRef="#br0" timeOffset="689.88">1199 158 8352 0 0,'0'0'190'0'0,"-2"0"28"0"0,-5 0 167 0 0,-15 0-314 0 0,16 0-53 0 0,0 0 34 0 0,-6 0 131 0 0,1 0 70 0 0,-16 0 411 0 0,18 0-494 0 0,1 0-38 0 0,-3 2 224 0 0,-2 4 19 0 0,1 1-32 0 0,1-6-41 0 0,-2 1 46 0 0,-2 5 35 0 0,-7 3-8 0 0,16-9-337 0 0,-10 5 116 0 0,12-5-94 0 0,-1 1 0 0 0,1 0 1 0 0,-1 0-1 0 0,1 0 1 0 0,0 1-1 0 0,0 0 1 0 0,0-1-1 0 0,-1 3-60 0 0,-15 14 210 0 0,-23 25 173 0 0,25-22-253 0 0,7 0-66 0 0,9-15-44 0 0,-1-1 0 0 0,0 0 0 0 0,0 0 0 0 0,-3 4-20 0 0,4-7 7 0 0,0 0-1 0 0,0 0 0 0 0,0 0 0 0 0,1 0 0 0 0,-1 0 0 0 0,1 1 0 0 0,0-1 0 0 0,0 0 0 0 0,0 1 0 0 0,0-1 0 0 0,1 1 0 0 0,-1-1 1 0 0,1 2-7 0 0,0 90 16 0 0,0-95-13 0 0,0 1 1 0 0,0-1 0 0 0,0 1 0 0 0,0-1 0 0 0,0 1 0 0 0,0-1 0 0 0,0 1 0 0 0,0-1 0 0 0,0 0 0 0 0,0 1 0 0 0,0-1 0 0 0,0 1 0 0 0,0-1 0 0 0,0 1 0 0 0,0-1 0 0 0,1 1 0 0 0,-1-1-1 0 0,0 1 1 0 0,0-1 0 0 0,1 1 0 0 0,-1-1 0 0 0,0 0 0 0 0,1 1 0 0 0,-1-1 0 0 0,0 0 0 0 0,1 1 0 0 0,-1-1 0 0 0,0 0 0 0 0,1 1 0 0 0,-1-1 0 0 0,1 0 0 0 0,0 1-4 0 0,5 3 83 0 0,-1 6 52 0 0,6-4 5 0 0,-7 0-40 0 0,-3-5-93 0 0,-1-1-1 0 0,0 1 1 0 0,0-1 0 0 0,1 0 0 0 0,-1 1-1 0 0,0-1 1 0 0,1 1 0 0 0,-1-1 0 0 0,0 0-1 0 0,1 1 1 0 0,-1-1 0 0 0,0 0 0 0 0,1 1-1 0 0,-1-1 1 0 0,1 0 0 0 0,-1 0 0 0 0,1 0-1 0 0,-1 1 1 0 0,1-1 0 0 0,-1 0-1 0 0,0 0 1 0 0,1 0 0 0 0,-1 0 0 0 0,1 0-1 0 0,-1 0 1 0 0,1 0 0 0 0,-1 0 0 0 0,1 0-1 0 0,-1 0 1 0 0,1 0 0 0 0,-1 0 0 0 0,1 0-7 0 0,19 0 171 0 0,5 0-49 0 0,-23 0-121 0 0,0 0 1 0 0,0 0-1 0 0,-1-1 0 0 0,1 1 1 0 0,0 0-1 0 0,0-1 0 0 0,-1 1 1 0 0,1-1-1 0 0,0 0 0 0 0,-1 1 1 0 0,1-1-1 0 0,0 0 0 0 0,-1 0 1 0 0,1 0-1 0 0,-1 0 0 0 0,1 0 1 0 0,-1-1-1 0 0,0 1 0 0 0,1 0 1 0 0,-1-1-2 0 0,15-11 0 0 0,7 4 0 0 0,-1 0 0 0 0,-11 2-4 0 0,-1 1 36 0 0,-6 4-9 0 0,0 0-1 0 0,1-1 1 0 0,-1 1-1 0 0,-1-1 1 0 0,1 0 0 0 0,1-1-23 0 0,0-1 4 0 0,1 0 1 0 0,0 1-1 0 0,1-1 1 0 0,2 0-5 0 0,-5 3 5 0 0,0 0 1 0 0,0-1-1 0 0,-1 1 1 0 0,1-1-1 0 0,-1 0 1 0 0,1 0-1 0 0,-1 0 1 0 0,0-1-1 0 0,0 1 1 0 0,0-1-1 0 0,-1 1 1 0 0,1-1-6 0 0,2-6-1 0 0,-4 7 0 0 0,0 1-1 0 0,0 0 1 0 0,0-1 0 0 0,0 1-1 0 0,1 0 1 0 0,-1 0-1 0 0,1 0 1 0 0,-1 0-1 0 0,1 0 2 0 0,13-18-57 0 0,-3-1 45 0 0,-10 15 15 0 0,-1 4-3 0 0,0 0 0 0 0,-1 1 0 0 0,1-1 0 0 0,-1 0 0 0 0,0 0 0 0 0,0 0 0 0 0,0 0 0 0 0,0 0 0 0 0,0 0 0 0 0,0 0 0 0 0,0-1 0 0 0,0 1 0 0 0,-1 0 0 0 0,1 1 0 0 0,0-1 0 0 0,0 0 0 0 0,1 0 0 0 0,-1 0 0 0 0,0 0 0 0 0,0 0 0 0 0,1 0 0 0 0,-1 1 0 0 0,2-2 0 0 0,3-5-4 0 0,1-2 13 0 0,-5 0-35 0 0,0-7-40 0 0,-1 14-43 0 0,0 3 9 0 0,0 0 4 0 0,0 0-16 0 0,0 3-68 0 0,0-2 167 0 0,0-1 0 0 0,0 1 1 0 0,0-1-1 0 0,-1 1 1 0 0,1-1-1 0 0,0 1 1 0 0,0 0-1 0 0,0-1 1 0 0,0 1-1 0 0,-1-1 1 0 0,1 1-1 0 0,0-1 0 0 0,0 1 1 0 0,-1-1-1 0 0,1 1 1 0 0,0-1-1 0 0,-1 1 1 0 0,1-1-1 0 0,-1 0 1 0 0,1 1-1 0 0,-1-1 1 0 0,1 1-1 0 0,-1-1 0 0 0,0 0 13 0 0,1 1-13 0 0,-1-1 0 0 0,1 1-1 0 0,-1-1 1 0 0,0 1-1 0 0,1-1 1 0 0,-1 1-1 0 0,1-1 1 0 0,-1 1-1 0 0,1-1 1 0 0,0 1 0 0 0,-1 0-1 0 0,1-1 1 0 0,-1 1-1 0 0,1 0 1 0 0,0-1-1 0 0,0 1 1 0 0,-1 0-1 0 0,1 0 1 0 0,0-1-1 0 0,0 1 1 0 0,0 0 0 0 0,0-1-1 0 0,0 1 1 0 0,0 0-1 0 0,0 0 14 0 0,-1 16-201 0 0,1 12-90 0 0,4-9 66 0 0,-2-14 178 0 0,1 5-96 0 0,1 2-79 0 0,-1 1-85 0 0,-2 2-87 0 0,2-1-11 0 0,9 2-116 0 0,-5-10 246 0 0,-1 2-40 0 0,-4-2 71 0 0,-1 1-36 0 0,-1 8-280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5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0 363 6968 0 0,'0'0'157'0'0,"3"0"23"0"0,-1 0-116 0 0,14 0 181 0 0,-10 1-192 0 0,-1 1-32 0 0,3 3-21 0 0,-7-4 0 0 0,1 0 0 0 0,-1 0 0 0 0,1-1 0 0 0,-1 1 0 0 0,1 0 0 0 0,-1-1 0 0 0,1 1 0 0 0,-1 0 0 0 0,1-1 0 0 0,0 0 0 0 0,-1 1 0 0 0,1-1 0 0 0,0 0 0 0 0,-1 0 0 0 0,6 0 25 0 0,1 0 49 0 0,-1 0 42 0 0,0 0 39 0 0,5 0 175 0 0,0 0 69 0 0,27 0 1086 0 0,-22 0-911 0 0,-9 0-328 0 0,1 0-43 0 0,-1 0-52 0 0,0 0-61 0 0,4-2 241 0 0,0-4 33 0 0,1 0-8 0 0,-2 4-39 0 0,2 0 61 0 0,-3-4-81 0 0,-2 1-114 0 0,-3 3-101 0 0,1-2 60 0 0,-1-3 17 0 0,-2 2-114 0 0,-2 3-27 0 0,0 1-1 0 0,0-1 1 0 0,0 1-1 0 0,0 0 1 0 0,0-1-1 0 0,1 1 1 0 0,-1 0 0 0 0,0 0-1 0 0,1 0 1 0 0,-1 0-1 0 0,1 0 1 0 0,0 0-1 0 0,-1 1 1 0 0,2-1-18 0 0,10-6 129 0 0,0-4 42 0 0,-9 7-131 0 0,0 1-10 0 0,0-1 0 0 0,0 0 0 0 0,-1 1 0 0 0,0-2 0 0 0,1 0-30 0 0,-1-11 18 0 0,-3 1-1 0 0,0-21 105 0 0,0 34-116 0 0,-1 1 0 0 0,1 0 0 0 0,0-1 0 0 0,-1 1 0 0 0,1 0 0 0 0,0-1 0 0 0,-1 1 0 0 0,0 0 0 0 0,1 0-1 0 0,-1-1 1 0 0,0 1 0 0 0,1 0 0 0 0,-1 0 0 0 0,0 0 0 0 0,0 0 0 0 0,0 0 0 0 0,0 0 0 0 0,0 0 0 0 0,0 0 0 0 0,0 0 0 0 0,-1 1-6 0 0,-3-3 27 0 0,5 3-24 0 0,-1 0 0 0 0,0-1 0 0 0,1 1 0 0 0,-1 0 1 0 0,0-1-1 0 0,1 1 0 0 0,-1 0 0 0 0,1-1 0 0 0,-1 1 1 0 0,1-1-1 0 0,-1 1 0 0 0,1-1 0 0 0,-1 1 0 0 0,1-1 1 0 0,-1 1-1 0 0,1-1 0 0 0,0 1 0 0 0,-1-1 0 0 0,1 0 0 0 0,0 1 1 0 0,0-1-1 0 0,-1 0-3 0 0,-1-4-1 0 0,-1 2 1 0 0,1-1 0 0 0,-1 1 0 0 0,1-1 0 0 0,-1 1 0 0 0,0 0 0 0 0,-1 0 0 0 0,1 1 0 0 0,0-1 0 0 0,-3 0 0 0 0,-20-11 10 0 0,5 12 33 0 0,-8 2-32 0 0,9 0-18 0 0,13 0-43 0 0,-3 0-49 0 0,8 0 79 0 0,-1 0 0 0 0,1 0 0 0 0,-1 0 0 0 0,1 0 0 0 0,-1 1 1 0 0,1-1-1 0 0,-2 1 20 0 0,-6 10-108 0 0,-3-7 92 0 0,-1 0 48 0 0,-1 6 53 0 0,2 2-20 0 0,-9 10 40 0 0,12-6-77 0 0,7-3-28 0 0,2-10 0 0 0,1-1 0 0 0,-1 0 0 0 0,1 0 0 0 0,-1 1 0 0 0,0-1 0 0 0,0 0 0 0 0,0 0 0 0 0,0 0 0 0 0,0 0 0 0 0,0 0 0 0 0,-1 0 0 0 0,1 0 0 0 0,-1 0 0 0 0,0 0 0 0 0,-8 14 17 0 0,5 0 35 0 0,2-3 16 0 0,-7 8 75 0 0,4 5 1 0 0,1-11-55 0 0,0-2-45 0 0,2 9-33 0 0,3-18-12 0 0,0-1 1 0 0,1 1 0 0 0,-1-1 0 0 0,1 1 0 0 0,0-1 0 0 0,0 1 0 0 0,0-1 0 0 0,0 0 0 0 0,1 1 0 0 0,3 11-11 0 0,1 11-37 0 0,0-10 46 0 0,-4-11 29 0 0,1 0 1 0 0,-1 0-1 0 0,1-1 0 0 0,0 0 1 0 0,1 0-1 0 0,1 3-27 0 0,1-2 29 0 0,-1 0-1 0 0,1-1 1 0 0,0 0-1 0 0,5 3-28 0 0,0 0 32 0 0,-4-3-6 0 0,0 0 0 0 0,0-1 0 0 0,1 0 0 0 0,-1 0 0 0 0,1 0 0 0 0,-1-1 0 0 0,9 1-26 0 0,-1 1 32 0 0,9 1 13 0 0,-12-2-33 0 0,0-1 0 0 0,-1 0 0 0 0,6-1-12 0 0,6-6 45 0 0,-9 2-15 0 0,-5 2-14 0 0,0 0 0 0 0,1 0 0 0 0,-1 1-1 0 0,9 1-15 0 0,-9 0 1 0 0,1-1 0 0 0,-1 0 0 0 0,1 0 0 0 0,0-1 0 0 0,-1 0 0 0 0,2-1-1 0 0,4-2-21 0 0,18-8 49 0 0,-14 4-95 0 0,-8 3-40 0 0,-1 0-71 0 0,1 0-87 0 0,1-1-102 0 0,19-12-717 0 0,1-11-46 0 0</inkml:trace>
  <inkml:trace contextRef="#ctx0" brushRef="#br0" timeOffset="347.37">773 32 5264 0 0,'0'0'116'0'0,"0"0"17"0"0,3 3 12 0 0,10 10-14 0 0,10 11-96 0 0,-19-22-11 0 0,1 1 24 0 0,0-1 35 0 0,1 1 169 0 0,-1 5 221 0 0,-3-3-327 0 0,0-2-4 0 0,1 1 0 0 0,-1-1 0 0 0,1 0-1 0 0,0 0 1 0 0,0 0 0 0 0,2 2-142 0 0,-2-3 143 0 0,0 1 0 0 0,0 0 0 0 0,0 0 0 0 0,0 0 1 0 0,-1 0-1 0 0,2 3-143 0 0,0 1 288 0 0,-1 0-38 0 0,4 6 152 0 0,1 1-43 0 0,4 6 70 0 0,-7-12-18 0 0,0 0 1 0 0,-1 1-1 0 0,3 6-411 0 0,-2-3 319 0 0,-3-6-205 0 0,-1-1-37 0 0,3 6 282 0 0,1 0-40 0 0,2 2 99 0 0,-1 0-46 0 0,4 5 120 0 0,-5 13 394 0 0,0-22-666 0 0,1 1 68 0 0,-4 0 70 0 0,-2-7 70 0 0,1-2-221 0 0,-1 0-54 0 0,0 0-46 0 0,0-1-40 0 0,0 1-27 0 0,0 0-34 0 0,-1 2-63 0 0,1-2 65 0 0,-1 0 81 0 0,1 0 36 0 0,0 0 67 0 0,0 0 29 0 0,0 0 63 0 0,1-1 70 0 0,-1 2 77 0 0,-1-3-183 0 0,-1 1-106 0 0,-1 0-77 0 0,-4 0-8 0 0,7 1 14 0 0,-8-2 192 0 0,3 0-110 0 0,3-1-83 0 0,0-1-6 0 0,0-1 4 0 0,0 1 11 0 0,-4-1 63 0 0,5 4-135 0 0,1 0 0 0 0,-1-1 0 0 0,1 1-1 0 0,-1 0 1 0 0,1-1 0 0 0,0 1-1 0 0,-1 0 1 0 0,1-1 0 0 0,-1 1 0 0 0,1 0-1 0 0,0-1 1 0 0,0 1 0 0 0,-1 0 0 0 0,1-1-1 0 0,0 1 1 0 0,0-1 0 0 0,-1 1-1 0 0,1-1 1 0 0,0 1 0 0 0,0-1 0 0 0,0 1-1 0 0,0-1 1 0 0,0 1 0 0 0,-1-1 0 0 0,1 1-1 0 0,0-1 1 0 0,0 1 0 0 0,0-1 0 0 0,1 1-1 0 0,-1-1 1 0 0,0 1 0 0 0,0-1-7 0 0,0-1 14 0 0,0 0-1 0 0,-1 1 1 0 0,1-1 0 0 0,0 0 0 0 0,-1 0 0 0 0,1 1-1 0 0,-1-1 1 0 0,1 0 0 0 0,-1 1 0 0 0,0-1 0 0 0,0 0-1 0 0,0 1 1 0 0,0-1-14 0 0,0 1 12 0 0,0-1 1 0 0,0 1-1 0 0,0-1 0 0 0,1 1 0 0 0,-1-1 1 0 0,0 0-1 0 0,1 0 0 0 0,-1 1 0 0 0,1-1 1 0 0,0 0-1 0 0,-1 0 0 0 0,1 1 0 0 0,0-1-12 0 0,0-18 78 0 0,0-5-30 0 0,0 23-44 0 0,0 0 0 0 0,-1 0 1 0 0,1 0-1 0 0,0 0 1 0 0,-1 0-1 0 0,0 0 0 0 0,1 0 1 0 0,-1 0-1 0 0,0 1 0 0 0,0-1 1 0 0,0 0-1 0 0,-1 0-4 0 0,2 1 2 0 0,-1 0 0 0 0,0 1 1 0 0,1-1-1 0 0,-1 0 0 0 0,1 0 0 0 0,-1 0 0 0 0,1 0 0 0 0,0 0 1 0 0,-1 0-1 0 0,1 0 0 0 0,0 0 0 0 0,0 0 0 0 0,-1 0 0 0 0,1 0 1 0 0,0 0-1 0 0,0 0 0 0 0,0 0 0 0 0,0 0 0 0 0,0 0 1 0 0,0 0-1 0 0,1 0 0 0 0,-1 0 0 0 0,0 0 0 0 0,1 0 0 0 0,-1 0-2 0 0,5-7 0 0 0,-4 7 0 0 0,0-1 0 0 0,0 1 0 0 0,0-1 0 0 0,-1 1 0 0 0,1-1 0 0 0,0 1 0 0 0,-1-1 0 0 0,1 1 0 0 0,-1-1 0 0 0,0 0 0 0 0,1 1 0 0 0,-1-1 0 0 0,0 0 0 0 0,0 0 0 0 0,0 1 0 0 0,0-1 0 0 0,1 0 0 0 0,-1 1 0 0 0,0-1 0 0 0,1 1 0 0 0,-1-1 0 0 0,1 0 0 0 0,-1 1-1 0 0,1-1 1 0 0,0 1 0 0 0,-1-1 0 0 0,1 1 0 0 0,0-1 0 0 0,0 1 0 0 0,4-7-9 0 0,-1 1-14 0 0,-3 3 14 0 0,1 1-1 0 0,0-1 1 0 0,0 1 0 0 0,0-1 0 0 0,0 1-1 0 0,1 0 1 0 0,1-2 9 0 0,11-6-64 0 0,-8 6 42 0 0,23-14-67 0 0,-4 8-6 0 0,-7 1 43 0 0,-6 1-7 0 0,3 2-40 0 0,-4 4 24 0 0,-9 3 58 0 0,-1-1-1 0 0,0 1 1 0 0,1-1 0 0 0,-1 0-1 0 0,0 0 1 0 0,0 0 0 0 0,1 0-1 0 0,-1 0 1 0 0,0 0 0 0 0,0 0-1 0 0,0-1 1 0 0,-1 1 0 0 0,1 0-1 0 0,0-1 18 0 0,0 0-22 0 0,-1 1 0 0 0,1-1 0 0 0,0 1 0 0 0,-1 0-1 0 0,1 0 1 0 0,0 0 0 0 0,0 0 0 0 0,1-1 22 0 0,14-2-249 0 0,-3 1 57 0 0,17-7-312 0 0,1 4-22 0 0,-16 2 261 0 0,6-2-185 0 0,-9 4 181 0 0,1 1-34 0 0,28 1-489 0 0,-7 0-8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4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1 395 7136 0 0,'0'0'208'0'0,"0"2"-10"0"0,0 2-163 0 0,0-1-34 0 0,0-1 0 0 0,0 0 0 0 0,0 1-1 0 0,0-1 1 0 0,0 0 0 0 0,1 1-1 0 0,-1-1 1 0 0,1 0 0 0 0,0 2-1 0 0,4 4 36 0 0,1 2 115 0 0,-4 4 126 0 0,-2-7-52 0 0,0-5-147 0 0,-1 0 1 0 0,1 0-1 0 0,0 1 0 0 0,1-1 0 0 0,-1 0 1 0 0,0 0-1 0 0,1 0 0 0 0,-1 0 0 0 0,1 0 1 0 0,0 1-79 0 0,3 7 254 0 0,0-2-48 0 0,-1 3-6 0 0,-1 5 41 0 0,0-1 47 0 0,3-6-58 0 0,1 4-1 0 0,-4-2-94 0 0,-3 2 68 0 0,1 5 170 0 0,2-8-137 0 0,0 1 33 0 0,0-5-193 0 0,2 5 116 0 0,0 2 69 0 0,-2 2 62 0 0,-1 1 54 0 0,-1-16-357 0 0,0 1 1 0 0,0 0-1 0 0,0-1 1 0 0,0 1-1 0 0,0 0 1 0 0,1-1-1 0 0,-1 1 1 0 0,0 0-1 0 0,0-1 0 0 0,0 1 1 0 0,0 0-1 0 0,1-1 1 0 0,-1 1-1 0 0,0-1 1 0 0,1 1-1 0 0,-1 0 1 0 0,1-1-1 0 0,-1 1 1 0 0,0-1-1 0 0,1 1 1 0 0,-1-1-1 0 0,1 1 0 0 0,-1-1 1 0 0,1 0-1 0 0,0 1 1 0 0,-1-1-21 0 0,1 1 20 0 0,-1-1-1 0 0,1 0 1 0 0,0 1 0 0 0,-1-1 0 0 0,1 1 0 0 0,-1-1-1 0 0,1 1 1 0 0,-1-1 0 0 0,0 1 0 0 0,1-1 0 0 0,-1 1-1 0 0,0 0 1 0 0,1-1 0 0 0,-1 1 0 0 0,0-1 0 0 0,1 1-1 0 0,-1 0 1 0 0,0-1 0 0 0,0 1 0 0 0,0 0 0 0 0,0-1-1 0 0,0 1 1 0 0,0 0 0 0 0,0 0 0 0 0,0-1 0 0 0,0 1-20 0 0,0 12 288 0 0,0-10-28 0 0,0-3-4 0 0,0 0-12 0 0,0 0-52 0 0,0 0-28 0 0,0 0-4 0 0,0 0-11 0 0,0 0-44 0 0,0 0-17 0 0,0 0-6 0 0,0 0-2 0 0,0-3 0 0 0,0-3-24 0 0,0-18 122 0 0,1 16-154 0 0,1 2-42 0 0,0 2 19 0 0,0 0 0 0 0,-1 1 0 0 0,1-1 0 0 0,-1 0 0 0 0,0 1 0 0 0,0-1 0 0 0,0 0 0 0 0,0 0 0 0 0,-1 0 0 0 0,1-3-1 0 0,-1 4 5 0 0,0 1-1 0 0,0-1 1 0 0,0 0-1 0 0,0 1 1 0 0,1-1-1 0 0,0 1 1 0 0,-1-1-1 0 0,1 0 1 0 0,0 1-1 0 0,0 0 1 0 0,0-1-1 0 0,1 0-4 0 0,-1 0 0 0 0,0 1 0 0 0,0 0 0 0 0,0-1 0 0 0,0 1 0 0 0,0-1 0 0 0,-1 1 0 0 0,1-1 0 0 0,-1 0 0 0 0,1 1 0 0 0,-1-1 0 0 0,0 0-1 0 0,0-1 1 0 0,0 1 0 0 0,0 0 0 0 0,0 0 0 0 0,0 0 0 0 0,1 0 0 0 0,-1 0 0 0 0,1 0 0 0 0,0 0 0 0 0,0 0 0 0 0,0 0 0 0 0,0 1 0 0 0,1-1 0 0 0,-1 0 0 0 0,1 0 0 0 0,0 1 0 0 0,1-2 0 0 0,9-22 0 0 0,-11 23 0 0 0,0-1 0 0 0,1 1 0 0 0,-1 0 0 0 0,1 0 0 0 0,-1-1 0 0 0,1 1 0 0 0,0 0 0 0 0,0 0 0 0 0,0 1 0 0 0,1-1 0 0 0,-1 0 0 0 0,1 1 0 0 0,0 0 0 0 0,-1-1 0 0 0,4-1 0 0 0,57-27 0 0 0,-60 30 0 0 0,0 0 0 0 0,0 0 0 0 0,0 1 0 0 0,1-1 0 0 0,-1 1 0 0 0,0 0 0 0 0,0 0 0 0 0,1 0 0 0 0,-1 0 0 0 0,1 1 0 0 0,7-1 0 0 0,-7 0 0 0 0,-1 1 0 0 0,0-1 0 0 0,0 1 0 0 0,1-1 0 0 0,-1 1 0 0 0,0 0 0 0 0,0 0 0 0 0,0 1 0 0 0,2 0 0 0 0,6 2 0 0 0,-5-1 0 0 0,1 0 0 0 0,-1 0 0 0 0,0 1 0 0 0,-1 0 0 0 0,1 0 0 0 0,-1 0 0 0 0,1 0 0 0 0,-1 1 0 0 0,0 0 0 0 0,-1 0 0 0 0,1 1 0 0 0,10 10 0 0 0,-11-12 0 0 0,-1 0 0 0 0,0 0 0 0 0,-1 1 0 0 0,1-1 0 0 0,-1 0 0 0 0,0 1 0 0 0,0 0 0 0 0,0 3 0 0 0,7 12 0 0 0,-6-13 0 0 0,0-1 0 0 0,1 0 0 0 0,0 0 0 0 0,0 0 0 0 0,0 0 0 0 0,6 5 0 0 0,-9-10 2 0 0,1 1-1 0 0,-1-1 1 0 0,0 1-1 0 0,1 0 1 0 0,-1 0-1 0 0,0 0 1 0 0,0 0-1 0 0,0-1 0 0 0,0 1 1 0 0,-1 1-1 0 0,1-1-1 0 0,1 20 58 0 0,-2-20-44 0 0,1 0 0 0 0,-1 0 0 0 0,0 0 0 0 0,1 0-1 0 0,-1 0 1 0 0,1 0 0 0 0,-1 0 0 0 0,1 0 0 0 0,0 0 0 0 0,0 0 0 0 0,0 0 0 0 0,0-1 0 0 0,0 1 0 0 0,0 0 0 0 0,0-1 0 0 0,1 1 0 0 0,-1-1-1 0 0,2 2-13 0 0,7 9 83 0 0,-9-10-80 0 0,0-1 0 0 0,-1 0 0 0 0,1 1 0 0 0,-1-1 0 0 0,1 0 0 0 0,-1 1 0 0 0,0-1 0 0 0,1 1 0 0 0,-1-1 0 0 0,0 1 0 0 0,0 0-3 0 0,0 1-2 0 0,-1-1 0 0 0,1 0-1 0 0,0 1 1 0 0,1-1 0 0 0,-1 1-1 0 0,0-1 1 0 0,1 1 0 0 0,-1-1-1 0 0,1 1 1 0 0,0-1-1 0 0,0 0 1 0 0,0 0 0 0 0,0 1-1 0 0,0-1 1 0 0,0 0 0 0 0,0 0-1 0 0,1 0 1 0 0,0 1 2 0 0,0 0 98 0 0,0 0-35 0 0,-3 6 52 0 0,1-8-93 0 0,0 7 199 0 0,-1-2 412 0 0,1-7-455 0 0,0-2-70 0 0,2-1-99 0 0,-2 2-50 0 0,1 0-35 0 0,10-16 76 0 0,-8 5 1 0 0,-2 9 5 0 0,0 0 1 0 0,1 0 0 0 0,-1 0-1 0 0,1 0 1 0 0,0 1 0 0 0,0-1-1 0 0,0 0 1 0 0,0 0-7 0 0,2-3 3 0 0,0-1-1 0 0,0 0 1 0 0,-1 0 0 0 0,0-3-3 0 0,11-23-1 0 0,-9 23 1 0 0,9-17 0 0 0,-1 0 0 0 0,5-18 0 0 0,-16 41 0 0 0,0 1 0 0 0,0-1 0 0 0,0 0 0 0 0,1 1 0 0 0,0 0 0 0 0,0 0 0 0 0,0 0 0 0 0,0 0 0 0 0,1 0 0 0 0,0 0 0 0 0,-1 1 0 0 0,1 0 0 0 0,2-2 0 0 0,26-11-14 0 0,-16 14-41 0 0,-16 2 53 0 0,1 0 0 0 0,0 0 0 0 0,0 0 0 0 0,0 0 0 0 0,0 0 0 0 0,0 0 0 0 0,-1 0 0 0 0,1 0 0 0 0,0-1 0 0 0,0 1 1 0 0,0 0-1 0 0,-1 0 0 0 0,1-1 0 0 0,0 1 0 0 0,0-1 2 0 0,3-3-20 0 0,-4 4 19 0 0,0 0 0 0 0,0 0 1 0 0,0 0-1 0 0,0 0 0 0 0,0-1 1 0 0,0 1-1 0 0,0 0 0 0 0,0 0 1 0 0,0 0-1 0 0,0 0 0 0 0,1 0 1 0 0,-1 0-1 0 0,0 0 1 0 0,0-1-1 0 0,0 1 0 0 0,0 0 1 0 0,0 0-1 0 0,0 0 0 0 0,1 0 1 0 0,-1 0-1 0 0,0 0 0 0 0,0 0 1 0 0,0 0-1 0 0,0 0 0 0 0,0 0 1 0 0,1 0-1 0 0,-1 0 1 0 0,0 0-1 0 0,0 0 0 0 0,0 0 1 0 0,0 0-1 0 0,0 0 0 0 0,1 0 1 0 0,-1 0-1 0 0,0 0 0 0 0,0 0 1 0 0,0 0-1 0 0,0 0 0 0 0,0 0 1 0 0,1 0-1 0 0,-1 0 0 0 0,0 0 1 0 0,0 0-1 0 0,0 0 1 0 0,0 1-1 0 0,0-1 0 0 0,0 0 1 0 0,0 0-1 0 0,1 0 0 0 0,-1 0 1 0 0,0 0 0 0 0,8 5-1 0 0,34 16-75 0 0,-21-10 72 0 0,-16-9 4 0 0,-4-2 0 0 0,0 1 0 0 0,-1-1 0 0 0,1 0 0 0 0,0 0 0 0 0,-1 1 0 0 0,1-1 0 0 0,-1 1 0 0 0,1-1 0 0 0,-1 0 0 0 0,1 1 0 0 0,-1-1 0 0 0,1 1 0 0 0,-1-1 0 0 0,1 1 0 0 0,-1 0 0 0 0,1-1 0 0 0,-1 1 0 0 0,0-1 0 0 0,1 1 0 0 0,-1 0 0 0 0,0-1 0 0 0,0 1 0 0 0,3 4 0 0 0,9 16 0 0 0,2 3 0 0 0,2 23 0 0 0,-7-24 0 0 0,-8-19 0 0 0,1 0 0 0 0,-1 0 0 0 0,1 0 0 0 0,-1 0 0 0 0,0 0 0 0 0,-1 1 0 0 0,1-1 0 0 0,-1 0 0 0 0,0 2 0 0 0,0 9 0 0 0,-1-9 0 0 0,1-1 0 0 0,-1 0 0 0 0,1 1 0 0 0,1-1 0 0 0,-1 1 0 0 0,1-1 0 0 0,0 0 0 0 0,1 3 0 0 0,0-2 0 0 0,0 0 0 0 0,1 1 0 0 0,-2 0 0 0 0,1-1 0 0 0,-1 1 0 0 0,0 0 0 0 0,0 0 0 0 0,-1 0 0 0 0,0 0 0 0 0,0-5-1 0 0,-1 1-1 0 0,1-1 1 0 0,0 0 0 0 0,1 0 0 0 0,-1 0-1 0 0,0 0 1 0 0,1 0 0 0 0,-1 1-1 0 0,1-1 1 0 0,0 1 1 0 0,-1-2-161 0 0,1 0 40 0 0,-1-1 37 0 0,1 1 34 0 0,-1 0 30 0 0,1 1 55 0 0,1 0 152 0 0,0 2 272 0 0,-1-3-351 0 0,0 0-59 0 0,0 1-68 0 0,-1-1-68 0 0,1 0-79 0 0,-1 1-93 0 0,1-1-36 0 0,-1 1-79 0 0,0-1-88 0 0,0 1-93 0 0,1 0-102 0 0,-1 0-108 0 0,0 0-115 0 0,0 0-123 0 0,0 2-1184 0 0,0 5-1244 0 0</inkml:trace>
  <inkml:trace contextRef="#ctx0" brushRef="#br0" timeOffset="645.79">1137 0 9848 0 0,'0'0'222'0'0,"0"0"30"0"0,0 0 19 0 0,1 0-114 0 0,1 0-82 0 0,8 0 44 0 0,-2 0-38 0 0,5 0 86 0 0,-10 0-55 0 0,2 0 86 0 0,-1 0-55 0 0,0 0 36 0 0,-2 0-149 0 0,-1 1 1 0 0,1-1 0 0 0,-1 0-1 0 0,1 1 1 0 0,-1-1-1 0 0,1 0 1 0 0,-1 1 0 0 0,1 0-1 0 0,-1-1 1 0 0,0 1 0 0 0,1 0-1 0 0,-1 0 1 0 0,0 0-1 0 0,1 0-30 0 0,1 2 68 0 0,1 0 0 0 0,-1 1 0 0 0,0-1-1 0 0,0 1 1 0 0,1 1-68 0 0,12 23 264 0 0,-2-2-60 0 0,-10-16-127 0 0,14 25 130 0 0,10 20 164 0 0,-18-34-138 0 0,-1 1-1 0 0,0 0 0 0 0,-1 1 1 0 0,2 17-233 0 0,-2-5 177 0 0,3 12 38 0 0,0 0 15 0 0,-4-13-23 0 0,5 4-2 0 0,-8-29-139 0 0,-1-1 1 0 0,-1 0 0 0 0,1 1 0 0 0,-1-1-1 0 0,-1 1 1 0 0,0-1 0 0 0,0 3-67 0 0,0-5 38 0 0,-1 0 1 0 0,1 0-1 0 0,0 0 1 0 0,1-1-1 0 0,-1 1 1 0 0,2 0-39 0 0,-2-1 35 0 0,1 0 0 0 0,-1 0 0 0 0,0 0 0 0 0,0 0 0 0 0,0 5-35 0 0,-1 22 191 0 0,0-29-126 0 0,0-3-1 0 0,0 0 7 0 0,0 0 28 0 0,0 0 11 0 0,0 0 2 0 0,0 0-1 0 0,0 0-6 0 0,3 0-1 0 0,-3 0-98 0 0,1-1 0 0 0,-1 1-1 0 0,1 0 1 0 0,-1 0-1 0 0,1 0 1 0 0,-1 0-1 0 0,1 0 1 0 0,0 0-1 0 0,-1-1 1 0 0,1 1 0 0 0,-1 0-1 0 0,1 0 1 0 0,-1-1-1 0 0,0 1 1 0 0,1 0-1 0 0,-1-1 1 0 0,1 1-1 0 0,-1 0 1 0 0,1-1 0 0 0,-1 1-1 0 0,0-1 1 0 0,1 1-1 0 0,-1-1 1 0 0,0 1-1 0 0,0-1 1 0 0,1 1-1 0 0,-1-1 1 0 0,0 1 0 0 0,0-1-1 0 0,0 1 1 0 0,0-1-1 0 0,1 1 1 0 0,-1-1-1 0 0,0 0-5 0 0,0-27 202 0 0,0 23-161 0 0,-1 0 0 0 0,1-1 1 0 0,0 1-1 0 0,1 0 0 0 0,-1 0 0 0 0,2-5-41 0 0,3 0 13 0 0,2-9-32 0 0,-5 1-58 0 0,-2 10 46 0 0,1-1 1 0 0,1 1-1 0 0,0 0 1 0 0,0 0-1 0 0,3-7 31 0 0,-4 13-4 0 0,4-35-10 0 0,9 13 14 0 0,-2 3 0 0 0,-7 11 0 0 0,-4 8 0 0 0,0-1 0 0 0,0 1 0 0 0,0 0 0 0 0,1 0 0 0 0,-1 0 0 0 0,0 0 0 0 0,1 0 0 0 0,0 0 0 0 0,0 0 0 0 0,11-14 0 0 0,-13 15 0 0 0,0 0 0 0 0,1 0 0 0 0,-1 0 0 0 0,1 1 0 0 0,-1-1 0 0 0,1 0 0 0 0,-1 0 0 0 0,1 0 0 0 0,-1 1 0 0 0,1-1 0 0 0,0 0 0 0 0,-1 1 0 0 0,1-1 0 0 0,0 0 0 0 0,0 1 0 0 0,-1-1 0 0 0,1 1 0 0 0,0-1 0 0 0,0 1 0 0 0,0 0 0 0 0,0-1 0 0 0,0 1 0 0 0,0 0 0 0 0,-1 0 0 0 0,1-1 0 0 0,0 1 0 0 0,1 0 0 0 0,9-2 0 0 0,2-5 0 0 0,-12 6 0 0 0,1 1 0 0 0,-1-1 0 0 0,1 0 0 0 0,-1 0 0 0 0,1 1 0 0 0,-1-1 0 0 0,1 1 0 0 0,0-1 0 0 0,-1 1 0 0 0,1 0 0 0 0,0 0 0 0 0,-1-1 0 0 0,1 1 0 0 0,0 0 0 0 0,13 0 4 0 0,4 0-63 0 0,-13-1 16 0 0,0 2-1 0 0,0-1 0 0 0,1 0 1 0 0,-1 1-1 0 0,3 1 44 0 0,12 9-159 0 0,-9-8 85 0 0,4 2 7 0 0,3 5 32 0 0,-13-6 24 0 0,-1 0-1 0 0,0 0 0 0 0,0 0 1 0 0,0 1-1 0 0,-1 0 0 0 0,1 0 1 0 0,-1 0-1 0 0,2 4 12 0 0,15 18-62 0 0,-18-24 62 0 0,0 1-1 0 0,0 0 0 0 0,0 0 1 0 0,0 0-1 0 0,0 1 0 0 0,-1-1 0 0 0,2 4 1 0 0,4 15-23 0 0,-6-19 18 0 0,0 0 0 0 0,-1 0 0 0 0,0 0 0 0 0,0 0 0 0 0,0 0 0 0 0,0 1 0 0 0,-1-1-1 0 0,1 3 6 0 0,-1 40 54 0 0,0-45-52 0 0,0-1 0 0 0,0 0 1 0 0,0 0-1 0 0,0 1 0 0 0,0-1 0 0 0,0 0 1 0 0,0 1-1 0 0,0-1 0 0 0,-1 0 0 0 0,1 1 0 0 0,0-1 1 0 0,-1 0-1 0 0,1 0 0 0 0,-1 1 0 0 0,0-1 1 0 0,1 0-1 0 0,-2 1-2 0 0,-7 8 60 0 0,3-4-14 0 0,-15 15-20 0 0,10-13 56 0 0,0-1-28 0 0,7-4-24 0 0,-1 1 1 0 0,-1-1-1 0 0,1 0 1 0 0,0-1-1 0 0,-3 2-30 0 0,-21 1 104 0 0,12 0-52 0 0,-5 1-8 0 0,-2-4-36 0 0,8-2-8 0 0,9 0 0 0 0,-1 0 0 0 0,0 0 0 0 0,0 0 0 0 0,1 1 0 0 0,-3 1 0 0 0,0 1 0 0 0,-11 2-17 0 0,-8-10-66 0 0,23 3 44 0 0,0 1-1 0 0,0 0 1 0 0,0 0 0 0 0,-4 0 39 0 0,3 1-40 0 0,0-1-1 0 0,1 0 0 0 0,-1 0 1 0 0,0 0-1 0 0,1-1 1 0 0,-1 0 40 0 0,-9-3-113 0 0,2 2-16 0 0,-3-1-142 0 0,15 3 225 0 0,0 0-1 0 0,0 0 0 0 0,1 0 1 0 0,-1 0-1 0 0,0 0 0 0 0,0 0 1 0 0,1-1-1 0 0,-2 0 47 0 0,1 0-12 0 0,0 0-35 0 0,0 0-37 0 0,1 0-38 0 0,-2-1-132 0 0,0 0-88 0 0,0 0-90 0 0,0 0-94 0 0,0 0-96 0 0,0 0-97 0 0,0 0-102 0 0,0 0-102 0 0,-2-2-694 0 0,-3-3-908 0 0,5 5 1678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50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6896 0 0,'0'-13'200'0'0,"0"10"50"0"0,0 3 89 0 0,0 0 40 0 0,0 0 5 0 0,0 0-8 0 0,0 0-34 0 0,0 3-12 0 0,0 7-2 0 0,0-9-323 0 0,0-1 1 0 0,0 0 0 0 0,0 0 0 0 0,0 0-1 0 0,0 0 1 0 0,0 0 0 0 0,0 0-1 0 0,0 0 1 0 0,0 0 0 0 0,0 0-1 0 0,0 0 1 0 0,0 1 0 0 0,0-1 0 0 0,0 0-1 0 0,0 0 1 0 0,0 0 0 0 0,0 0-1 0 0,0 0 1 0 0,0 0 0 0 0,0 0 0 0 0,0 0-1 0 0,0 0 1 0 0,0 0 0 0 0,0 0-1 0 0,0 1 1 0 0,0-1 0 0 0,0 0 0 0 0,1 0-1 0 0,-1 0 1 0 0,0 0 0 0 0,0 0-1 0 0,0 0 1 0 0,0 0 0 0 0,0 0-1 0 0,0 0 1 0 0,0 0 0 0 0,0 0 0 0 0,0 0-1 0 0,0 0 1 0 0,0 0 0 0 0,0 0-1 0 0,1 0 1 0 0,-1 0 0 0 0,0 0 0 0 0,0 0-1 0 0,0 0 1 0 0,0 0 0 0 0,0 0-1 0 0,0 0 1 0 0,0 0 0 0 0,0 0 0 0 0,0 0-1 0 0,0 0 1 0 0,1 0 0 0 0,-1 0-1 0 0,0 0 1 0 0,0 0-6 0 0,0 0 15 0 0,1 0-1 0 0,-1 0 1 0 0,1 0 0 0 0,-1 0 0 0 0,1 0-1 0 0,-1 0 1 0 0,1 0 0 0 0,-1 0 0 0 0,1 0-1 0 0,-1 0 1 0 0,1 1 0 0 0,-1-1 0 0 0,1 0-1 0 0,-1 0 1 0 0,0 0 0 0 0,1 1-1 0 0,-1-1 1 0 0,1 0 0 0 0,-1 1 0 0 0,0-1-1 0 0,1 0 1 0 0,-1 1 0 0 0,1-1 0 0 0,-1 0-1 0 0,0 1 1 0 0,0-1 0 0 0,1 1-1 0 0,-1-1 1 0 0,0 1 0 0 0,0-1 0 0 0,0 0-1 0 0,1 1 1 0 0,-1-1 0 0 0,0 1 0 0 0,0-1-1 0 0,0 1 1 0 0,0-1 0 0 0,0 1-1 0 0,0-1 1 0 0,0 1 0 0 0,0-1 0 0 0,0 1-15 0 0,0 2 304 0 0,3 0-2 0 0,-2-2-268 0 0,0 0-1 0 0,0 0 0 0 0,0 0 0 0 0,0 1 0 0 0,0-1 1 0 0,0 1-1 0 0,-1-1 0 0 0,1 1 0 0 0,0-1 1 0 0,-1 1-1 0 0,1 1-33 0 0,0 2 120 0 0,0 2 44 0 0,0 1 60 0 0,-1 1 77 0 0,2 0-128 0 0,2-1-40 0 0,3 6 26 0 0,-2 13 59 0 0,1-15-85 0 0,-5-10-113 0 0,0-1 0 0 0,0 1 1 0 0,0-1-1 0 0,-1 1 0 0 0,1-1 0 0 0,0 1 0 0 0,-1-1 0 0 0,0 1 1 0 0,1 0-1 0 0,-1-1 0 0 0,0 1 0 0 0,0 0 0 0 0,0 0 1 0 0,0 0-21 0 0,0 9 88 0 0,0-4-25 0 0,-1 0-1 0 0,2 0 0 0 0,-1 0 0 0 0,1 0 1 0 0,1 4-63 0 0,8 10 193 0 0,-4 8-26 0 0,4 3-9 0 0,-5-1-4 0 0,6 1-6 0 0,-6 0-16 0 0,6-1-4 0 0,-7-13-57 0 0,-3-11-36 0 0,1 1 0 0 0,0-1 0 0 0,1 1 0 0 0,0-1 0 0 0,0 1-35 0 0,11 26 95 0 0,-12-25-79 0 0,1-1 1 0 0,1 0 0 0 0,0 0 0 0 0,1 1-17 0 0,-2-4 19 0 0,1 0 0 0 0,1 0 1 0 0,-1-1-1 0 0,3 3-19 0 0,-4-5 11 0 0,0 1 0 0 0,0 0 0 0 0,0 0-1 0 0,-1 0 1 0 0,1 0 0 0 0,-1 1 0 0 0,0-1-11 0 0,2 4 11 0 0,-3-4-4 0 0,0 0-1 0 0,0 0 0 0 0,1-1 0 0 0,-1 1 1 0 0,1 0-1 0 0,0-1 0 0 0,0 1 0 0 0,-1-1 1 0 0,2 0-1 0 0,-1 0 0 0 0,0 0 0 0 0,0 0 1 0 0,1 0-1 0 0,-1 0 0 0 0,2 0-6 0 0,34 17 88 0 0,-13-6-58 0 0,-15-11-28 0 0,-3-1 29 0 0,0 0-1 0 0,0-1 1 0 0,0 0-1 0 0,6-2-30 0 0,-1 0 25 0 0,4-12 44 0 0,-9 7-25 0 0,-4 3-27 0 0,0 1 0 0 0,0 0 0 0 0,1 0 0 0 0,-1 0 1 0 0,1 0-1 0 0,0 1-17 0 0,3-1 8 0 0,-6 2-5 0 0,-1 1-1 0 0,1 0 0 0 0,-1 0 1 0 0,1 0-1 0 0,-1 0 1 0 0,0-1-1 0 0,1 1 1 0 0,-1 0-1 0 0,1-1 1 0 0,-1 1-1 0 0,1 0 0 0 0,-1-1 1 0 0,0 1-1 0 0,1 0 1 0 0,-1-1-1 0 0,0 1 1 0 0,1 0-1 0 0,-1-1 1 0 0,0 1-1 0 0,0-1 1 0 0,1 1-1 0 0,-1-1 0 0 0,0 1 1 0 0,0-1-1 0 0,0 1 1 0 0,0-1-1 0 0,0 1 1 0 0,1-1-1 0 0,-1 1 1 0 0,0-1-1 0 0,0 1 0 0 0,0-1 1 0 0,0 1-1 0 0,-1-1 1 0 0,1 1-1 0 0,0-1 1 0 0,0 1-1 0 0,0-1-2 0 0,3-14 55 0 0,10-2-21 0 0,2-1 20 0 0,-11 11-50 0 0,0 0 0 0 0,-1 0 0 0 0,-1 0-1 0 0,1-2-3 0 0,0 2 0 0 0,-1 0 0 0 0,1 0 0 0 0,1 0 0 0 0,0-1 0 0 0,-2 4-7 0 0,0 1 1 0 0,0-1-1 0 0,0 0 1 0 0,0 0-1 0 0,-1 0 1 0 0,1 1 0 0 0,-1-1-1 0 0,0-1 7 0 0,2-8-43 0 0,8-8-45 0 0,-6-8 7 0 0,1 14 41 0 0,0-3-14 0 0,-5 1-15 0 0,0 11 39 0 0,0 0 0 0 0,0 0 0 0 0,0 0 0 0 0,1 1 0 0 0,1-4 30 0 0,-1 3-27 0 0,-1 1 0 0 0,0 0 0 0 0,0 0 0 0 0,0-1 0 0 0,0-2 27 0 0,-1-31-57 0 0,0-48 35 0 0,0 56-36 0 0,0-1-83 0 0,0 16 30 0 0,0 0-34 0 0,1 9 117 0 0,-2 3 24 0 0,-12-19 10 0 0,12 22-9 0 0,1 0 0 0 0,-1 0 0 0 0,1 0 1 0 0,0 0-1 0 0,-1 0 0 0 0,1 0 0 0 0,0 0 1 0 0,-1 0-1 0 0,1-1 0 0 0,0 1 0 0 0,0 0 1 0 0,0 0-1 0 0,0 0 0 0 0,0 0 0 0 0,0 0 1 0 0,0-1 2 0 0,1-27-20 0 0,-1 4 17 0 0,0 16-48 0 0,0-1 30 0 0,0 7-32 0 0,0 3-11 0 0,0 3 10 0 0,0 1 45 0 0,0-2 9 0 0,0 0 0 0 0,0 1 0 0 0,0-1-1 0 0,0 0 1 0 0,0 1 0 0 0,1-1 0 0 0,-1 0 0 0 0,1 1 0 0 0,0 1 0 0 0,1-1-2 0 0,0 1 1 0 0,0-1 0 0 0,-1 1 0 0 0,0 0 0 0 0,1 0 0 0 0,-1-1 0 0 0,-1 1 0 0 0,1 0 0 0 0,0 0 0 0 0,-1 3 1 0 0,0-5-3 0 0,0 0 0 0 0,0-1 0 0 0,0 1 0 0 0,1 0 0 0 0,-1-1 0 0 0,0 1 0 0 0,1 0 0 0 0,-1-1 0 0 0,1 1-1 0 0,0-1 1 0 0,-1 1 0 0 0,1-1 0 0 0,0 1 0 0 0,0 0 3 0 0,5 10-10 0 0,-4 5 10 0 0,-2-13 0 0 0,0-1 0 0 0,0 0 0 0 0,0 1 0 0 0,0-1 0 0 0,1 0 0 0 0,0 1 0 0 0,-1-1 0 0 0,2 0 0 0 0,-1 2 0 0 0,2 2 0 0 0,-1 0 0 0 0,0 0 0 0 0,-1 0 0 0 0,1 1 0 0 0,-1-1 0 0 0,0 6 0 0 0,-2 2 0 0 0,1-7 0 0 0,0 0 0 0 0,0-1 0 0 0,1 1 0 0 0,0 0 0 0 0,0 1 0 0 0,4 7 0 0 0,-3-9 0 0 0,0-1 0 0 0,-1 1 0 0 0,1 0 0 0 0,-1-1 0 0 0,-1 1 0 0 0,0 0 0 0 0,0 8 0 0 0,0-7 0 0 0,0 0 0 0 0,0 0 0 0 0,1-1 0 0 0,0 1 0 0 0,0 1 0 0 0,5 6-3 0 0,-5-12 5 0 0,0 0 0 0 0,0 0 0 0 0,0 1-1 0 0,0-1 1 0 0,0 0 0 0 0,-1 0 0 0 0,1 0 0 0 0,-1 1 0 0 0,0 2-2 0 0,1 2 18 0 0,0 0-1 0 0,0 0 0 0 0,1 0 1 0 0,0 0-1 0 0,4 8-17 0 0,-6-14 3 0 0,1 1 6 0 0,0 0 1 0 0,0 1-1 0 0,-1-1 1 0 0,1 0-1 0 0,-1 0 1 0 0,0 1-1 0 0,0-1 1 0 0,0 1-10 0 0,2 13 16 0 0,4-3 16 0 0,-5-13-30 0 0,0 0 0 0 0,0 1 0 0 0,-1-1 0 0 0,1 1 0 0 0,0-1 1 0 0,-1 0-1 0 0,1 1 0 0 0,-1 0 0 0 0,0-1 0 0 0,0 1 0 0 0,1-1 0 0 0,-1 1 1 0 0,0 0-3 0 0,0 5-1 0 0,-1-5 7 0 0,1 0 0 0 0,0 0 0 0 0,0 0 0 0 0,0 0 0 0 0,1 1 0 0 0,-1-1 1 0 0,0 0-1 0 0,1 0 0 0 0,-1 0 0 0 0,1 1-6 0 0,4 5 10 0 0,-4-7-10 0 0,0 1 0 0 0,0-1 0 0 0,0 1 0 0 0,0-1 0 0 0,-1 1 1 0 0,1-1-1 0 0,0 1 0 0 0,-1-1 0 0 0,1 1 0 0 0,-1 0 0 0 0,0-1 0 0 0,0 1 0 0 0,1 0 1 0 0,-1 0-1 0 0,0 8 2 0 0,0 11 49 0 0,0-15-75 0 0,0-3-90 0 0,0-1-87 0 0,0-1 53 0 0,0 0-37 0 0,0 0-40 0 0,0 0-37 0 0,0-1-363 0 0,0 1 83 0 0,0-1-52 0 0,0 0-702 0 0,0 0-554 0 0,0 0-1049 0 0</inkml:trace>
  <inkml:trace contextRef="#ctx0" brushRef="#br0" timeOffset="581.76">1358 268 6704 0 0,'-3'0'149'0'0,"1"0"-81"0"0,-16 0 338 0 0,13-1-353 0 0,1 0-33 0 0,-4-4-38 0 0,-4-2 29 0 0,3 5 102 0 0,7 2 61 0 0,-1-2 199 0 0,0-1-207 0 0,-1 1 33 0 0,-10-6 515 0 0,0 0-2 0 0,10 5-514 0 0,1 1-32 0 0,2 0 64 0 0,-1 1-43 0 0,1 0-39 0 0,0 1-34 0 0,-1-1-15 0 0,1 1-33 0 0,-3 0 6 0 0,0 0-18 0 0,2-1 72 0 0,-17-9 384 0 0,-7 4-11 0 0,13 0-188 0 0,4 1-33 0 0,-3 3 60 0 0,0 0-2 0 0,3-2-61 0 0,-4-3-13 0 0,7 6-178 0 0,0 0-1 0 0,0 0 1 0 0,0 0 0 0 0,-5 1-84 0 0,8 0 35 0 0,1 0 0 0 0,-1 0 0 0 0,0 0 0 0 0,1 1 0 0 0,-1-1 0 0 0,0 1 0 0 0,1 0 0 0 0,-3 0-35 0 0,-3 4 79 0 0,7-4-66 0 0,-1 0 0 0 0,1 0 0 0 0,0 0 0 0 0,-1-1 0 0 0,1 1 0 0 0,-1 0-1 0 0,0-1 1 0 0,1 1 0 0 0,-1-1 0 0 0,1 1 0 0 0,-1-1 0 0 0,0 0 0 0 0,1 0 0 0 0,-1 0-13 0 0,-5 0 36 0 0,4 0-25 0 0,1 0 0 0 0,0 0 0 0 0,0 0 1 0 0,0 0-1 0 0,0 0 0 0 0,-1 0 0 0 0,1 1 0 0 0,0-1 0 0 0,0 1 1 0 0,-1 0-12 0 0,-1 1 21 0 0,-21 12 30 0 0,20-4-51 0 0,-6-4 0 0 0,6 7 0 0 0,-5 2 0 0 0,4-1 0 0 0,1-11 0 0 0,-2 2 0 0 0,7-5 0 0 0,0 0 0 0 0,0 0 0 0 0,0 0 0 0 0,-1 1 0 0 0,1-1 0 0 0,0 0 0 0 0,0 0 0 0 0,0 1 0 0 0,0-1 0 0 0,0 0 0 0 0,0 0 0 0 0,0 1 0 0 0,0-1 0 0 0,0 0 0 0 0,0 0 0 0 0,0 1 0 0 0,0-1 0 0 0,0 0 0 0 0,0 0 0 0 0,0 0 0 0 0,1 1 0 0 0,-1-1 0 0 0,0 0 0 0 0,0 0 0 0 0,0 1 0 0 0,0-1 0 0 0,0 0 0 0 0,0 0 0 0 0,1 0 0 0 0,-1 0 0 0 0,0 1 0 0 0,0-1 0 0 0,0 0 0 0 0,0 0 0 0 0,1 0 0 0 0,5 5 0 0 0,-5-5 0 0 0,-1 0 0 0 0,1 0 0 0 0,-1 1 0 0 0,1-1 0 0 0,-1 0 0 0 0,0 1 0 0 0,1-1 0 0 0,-1 0 0 0 0,0 1 0 0 0,1-1 0 0 0,-1 0 0 0 0,0 1 0 0 0,1-1 0 0 0,-1 1 0 0 0,0-1 0 0 0,0 1 0 0 0,1-1 0 0 0,-1 0 0 0 0,0 1 0 0 0,0-1 0 0 0,0 1 0 0 0,0-1 0 0 0,0 1 0 0 0,0-1 0 0 0,1 1 0 0 0,-1-1 0 0 0,0 1 0 0 0,-1-1 0 0 0,1 1 0 0 0,0-1 0 0 0,0 1 0 0 0,0 0 0 0 0,3 15-15 0 0,1-10-5 0 0,1 1 1 0 0,1 0-1 0 0,-1-1 1 0 0,1 0-1 0 0,0-1 1 0 0,4 4 19 0 0,8 8-31 0 0,-12-12 24 0 0,-1-1 0 0 0,1 1 0 0 0,0-1-1 0 0,1 0 1 0 0,-1 0 0 0 0,7 2 7 0 0,14 9-10 0 0,-16-8 10 0 0,27 19-7 0 0,1-3 0 0 0,2 0 7 0 0,-13-7-49 0 0,12 10 30 0 0,-11-5 21 0 0,-22-17-2 0 0,-5-2 0 0 0,0-1 0 0 0,0 0 0 0 0,0 0 0 0 0,0 1 0 0 0,0 0 0 0 0,0-1 0 0 0,-1 1 0 0 0,1 0 0 0 0,-1 0 0 0 0,1-1 0 0 0,-1 1 0 0 0,0 0 0 0 0,0 0 0 0 0,1 3 0 0 0,-1-4 0 0 0,-1 0 0 0 0,1 0 0 0 0,0-1 0 0 0,-1 1 0 0 0,1 0 0 0 0,0 0 0 0 0,0 0 0 0 0,0 0 0 0 0,0-1 0 0 0,0 1 0 0 0,0 0 0 0 0,0-1 0 0 0,0 1 0 0 0,0-1 0 0 0,0 1 0 0 0,0-1 0 0 0,0 1 0 0 0,1-1 0 0 0,9 5 0 0 0,-10-4 0 0 0,0-1 0 0 0,1 1 0 0 0,-1 0 0 0 0,0 0 0 0 0,0 0 0 0 0,0 0 0 0 0,0 0 0 0 0,0 0 0 0 0,-1 0 0 0 0,1 0 0 0 0,0 0 0 0 0,0 1 0 0 0,1 4-12 0 0,-2 2 45 0 0,0-7-19 0 0,0 1 0 0 0,0 0 0 0 0,0 0 1 0 0,1 0-1 0 0,-1-1 0 0 0,0 1 0 0 0,1 0 1 0 0,-1-1-1 0 0,1 2-14 0 0,4 5 60 0 0,-3-4 43 0 0,-11 2 34 0 0,-4 5 30 0 0,10-9-10 0 0,3-2-44 0 0,-5 3-17 0 0,-16 10-6 0 0,13-3-33 0 0,8-10-56 0 0,0 1 0 0 0,0-1 0 0 0,0 0 0 0 0,-1 1 0 0 0,1-1 0 0 0,0 1 0 0 0,-1-1 0 0 0,1 0 0 0 0,0 1-1 0 0,-1-1 1 0 0,1 0 0 0 0,-1 0 0 0 0,1 1 0 0 0,0-1 0 0 0,-1 0 0 0 0,1 0 0 0 0,-1 1 0 0 0,1-1 0 0 0,-1 0 0 0 0,1 0 0 0 0,-1 0 0 0 0,1 0 0 0 0,-1 0 0 0 0,1 0 0 0 0,-1 0 0 0 0,1 0 0 0 0,-1 0 0 0 0,1 0 0 0 0,-1 0 0 0 0,1 0 0 0 0,-1 0-1 0 0,1 0 1 0 0,-3 0-1 0 0,1 0 0 0 0,0 0 1 0 0,-1 1-1 0 0,1-1 0 0 0,0 1 1 0 0,0-1-1 0 0,0 1 0 0 0,-1 0 1 0 0,1 0-1 0 0,0 0 0 0 0,-1 1 0 0 0,-19 8-46 0 0,16-8-34 0 0,-14 5-2 0 0,15-6 28 0 0,0 0-36 0 0,-1 0-64 0 0,0 0-68 0 0,0-1-83 0 0,-1 0-97 0 0,6 0 164 0 0,-1 0-36 0 0,-1 0-366 0 0,1 1 90 0 0,-1-1-48 0 0,-2 2-702 0 0,-1 2-552 0 0,-3 5-1048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7:43.9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8173 805 8176 0 0,'0'0'182'0'0,"0"0"29"0"0,-3 0 13 0 0,-11 0-64 0 0,5 0-88 0 0,-4 0-68 0 0,7 0 80 0 0,4 0 61 0 0,-1 3 166 0 0,-3 2-21 0 0,-2 0 45 0 0,1-3-72 0 0,-1-1 40 0 0,2-1-86 0 0,2 1-63 0 0,-5 4 156 0 0,6-2-194 0 0,0 0 40 0 0,-2 0 57 0 0,-2 1 75 0 0,-14 6 114 0 0,17-8-215 0 0,0 1-36 0 0,-3 2 59 0 0,1 1-78 0 0,-2 2-52 0 0,4-2-12 0 0,0-2 22 0 0,-2 2-11 0 0,3-4-34 0 0,1 1 0 0 0,-1 0 1 0 0,0 0-1 0 0,1 0 0 0 0,0 0 1 0 0,0 0-1 0 0,0 1 1 0 0,0-1-1 0 0,0 0 0 0 0,0 1 1 0 0,1 0-1 0 0,-1 2-45 0 0,-3 8 74 0 0,-1-1 0 0 0,-1 0 0 0 0,0-1-74 0 0,-17 38 164 0 0,21-44-150 0 0,1 1 1 0 0,0-1-1 0 0,1 0 1 0 0,0 1 0 0 0,0 0-1 0 0,0-1 1 0 0,0 5-15 0 0,1 15 10 0 0,-1 7 41 0 0,0-24-20 0 0,2 0 0 0 0,0-1 0 0 0,0 1 0 0 0,1 5-31 0 0,9 17 74 0 0,-6 1-2 0 0,5-1 0 0 0,-8-21-50 0 0,-1-8-16 0 0,-1 0 1 0 0,0 1-1 0 0,1-1 0 0 0,-1 0 0 0 0,1 0 0 0 0,0 0 0 0 0,0-1 1 0 0,0 2-7 0 0,20 18 72 0 0,-10 6 0 0 0,12-6 0 0 0,-12-6-32 0 0,-10-13-33 0 0,0 0 0 0 0,0 0 0 0 0,0 0 0 0 0,1 0 0 0 0,-1 0 0 0 0,0-1 0 0 0,1 1-1 0 0,0 0 1 0 0,-1-1 0 0 0,1 1 0 0 0,0-1 0 0 0,0 0 0 0 0,-1 1 0 0 0,1-1 0 0 0,2 1-7 0 0,23 3 72 0 0,-15 1-27 0 0,-10-5-36 0 0,-1 0 0 0 0,0 0-1 0 0,1 0 1 0 0,0-1 0 0 0,-1 1 0 0 0,1-1-1 0 0,-1 1 1 0 0,1-1 0 0 0,0 1 0 0 0,-1-1-1 0 0,1 0 1 0 0,0 0 0 0 0,-1 0 0 0 0,1 0-9 0 0,72 0 288 0 0,-72 0-279 0 0,-1 0 0 0 0,1 0 1 0 0,0 0-1 0 0,-1 0 1 0 0,1-1-1 0 0,0 1 1 0 0,-1 0-1 0 0,1-1 1 0 0,0 0-1 0 0,-1 1 1 0 0,1-1-1 0 0,-1 0 0 0 0,1 0 1 0 0,-1 0-10 0 0,12-5 60 0 0,-1 2-21 0 0,-9 4-25 0 0,0-1 0 0 0,0 0 0 0 0,0 0-1 0 0,0 0 1 0 0,0 0 0 0 0,-1-1 0 0 0,1 1 0 0 0,0-1-1 0 0,-1 1 1 0 0,1-1 0 0 0,-1 0 0 0 0,1 0 0 0 0,-1 0-1 0 0,0-1 1 0 0,0 1 0 0 0,0-1 0 0 0,0 1 0 0 0,0-2-14 0 0,5-5 36 0 0,-3 4-5 0 0,0 0 0 0 0,-1-1 0 0 0,0 0 0 0 0,0 0 0 0 0,2-4-31 0 0,0-19 92 0 0,0 13-52 0 0,-3 9-22 0 0,0 1 0 0 0,0-1 0 0 0,-1 0 0 0 0,0 0 0 0 0,-1 1 0 0 0,1-1-18 0 0,0-28 75 0 0,0 23-51 0 0,-1 0 1 0 0,0-1 0 0 0,-1 1-1 0 0,0 0 1 0 0,-2-5-25 0 0,1 9-3 0 0,-3-21 29 0 0,0 9 43 0 0,0 1-1 0 0,-7-16-68 0 0,0-10 11 0 0,9 34 4 0 0,1-1 0 0 0,-2 1 0 0 0,0-1-1 0 0,-2-4-14 0 0,-3-5 11 0 0,7 17-11 0 0,0-1 0 0 0,0 0 0 0 0,0 0 1 0 0,-1 1-1 0 0,1-1 0 0 0,-1 1 0 0 0,0 0 0 0 0,0 0 0 0 0,-1 0 0 0 0,1 0 0 0 0,-1 1 0 0 0,0-1 0 0 0,0 1 0 0 0,-32-23-3 0 0,23 16-26 0 0,1-2-36 0 0,9 9 31 0 0,-1 1 1 0 0,0-1-1 0 0,1 0 0 0 0,-1 1 1 0 0,-4-2 33 0 0,-11-8-163 0 0,17 10 9 0 0,-1 1 54 0 0,0 0 33 0 0,-1 1 29 0 0,0 0 6 0 0,2-1-22 0 0,-4-2-66 0 0,3 0-55 0 0,1 0-78 0 0,1 2 80 0 0,0 1-38 0 0,0-1-39 0 0,1 0-38 0 0,-1 1-389 0 0,0-1 94 0 0,1 1-51 0 0,0 0-746 0 0,0 0-586 0 0,0 0-1114 0 0</inkml:trace>
  <inkml:trace contextRef="#ctx0" brushRef="#br0" timeOffset="509.27">9182 174 11088 0 0,'0'0'248'0'0,"-2"-2"34"0"0,-11-9 22 0 0,-1 6-29 0 0,10-2-192 0 0,4 7-82 0 0,0-1 0 0 0,-1 1 0 0 0,1 0-1 0 0,0-1 1 0 0,0 1 0 0 0,-1-1 0 0 0,1 1-1 0 0,0 0 1 0 0,-1-1 0 0 0,1 1-1 0 0,-1 0 1 0 0,1-1 0 0 0,0 1 0 0 0,-1 0-1 0 0,1 0 1 0 0,-1-1 0 0 0,1 1-1 0 0,-1 0 1 0 0,1 0 0 0 0,-1 0 0 0 0,1-1-1 0 0,-1 1 1 0 0,1 0 0 0 0,-1 0 0 0 0,1 0-1 0 0,-1 0 1 0 0,1 0 0 0 0,-1 0-1 0 0,1 0 1 0 0,-1 0 0 0 0,1 0 0 0 0,-1 1-1 0 0,-8-2 16 0 0,2-1 44 0 0,-1-3 105 0 0,-2-1 151 0 0,-1 4 128 0 0,6-1 108 0 0,-9-7 13 0 0,2 7-159 0 0,7 6-12 0 0,-10 7 17 0 0,1-7-59 0 0,-1 0-26 0 0,1 7 27 0 0,11-8-113 0 0,0 0-88 0 0,0-1-55 0 0,-1-1-52 0 0,1 0-15 0 0,0 0 37 0 0,2 1-51 0 0,0 0 0 0 0,0 0-1 0 0,0-1 1 0 0,0 1-1 0 0,0 0 1 0 0,0 0 0 0 0,0 0-1 0 0,0 0 1 0 0,0 0-1 0 0,1 0 1 0 0,-1 0 0 0 0,0 0-1 0 0,1 1 1 0 0,-1-1-1 0 0,1 0 1 0 0,-1 0 0 0 0,1 1-1 0 0,-1-1 1 0 0,1 0-1 0 0,0 1 1 0 0,0-1 0 0 0,0 0-1 0 0,-1 1-15 0 0,-1 3 145 0 0,-2-1-88 0 0,-9 8 36 0 0,4 1-45 0 0,-12 34 45 0 0,10-28-50 0 0,7-7-34 0 0,4-8-7 0 0,-2 0 0 0 0,1 0-1 0 0,0 0 1 0 0,-1 0-1 0 0,0 0 1 0 0,0-1 0 0 0,0 1-1 0 0,0 0-1 0 0,-1 0 6 0 0,1 0 0 0 0,0 0 0 0 0,0 0 0 0 0,1 1 0 0 0,-1-1 0 0 0,1 1 0 0 0,0-1 0 0 0,0 1-1 0 0,0-1 1 0 0,1 1 0 0 0,0 0 0 0 0,0 2-6 0 0,-1 0 9 0 0,0 0 0 0 0,0-1 0 0 0,0 1 0 0 0,-1-1 0 0 0,0 0 0 0 0,-1 0 0 0 0,1 1 0 0 0,-2 0-9 0 0,-8 26 35 0 0,10-22-24 0 0,1-1 0 0 0,0 0 0 0 0,1 1 1 0 0,1 8-12 0 0,-1 2 19 0 0,1 0-10 0 0,-1-11 4 0 0,1 0 1 0 0,-2 1 0 0 0,0-1 0 0 0,-1 9-14 0 0,0-11 0 0 0,-1 5 15 0 0,0 1 0 0 0,1-1-1 0 0,1 1 1 0 0,0 0 0 0 0,1 0 0 0 0,0 0 0 0 0,1 3-15 0 0,4 7 37 0 0,-2-14-17 0 0,-1 1 1 0 0,-1 0 0 0 0,1-1 0 0 0,-2 3-21 0 0,0 9 12 0 0,0-10 18 0 0,0 0 0 0 0,0 0-1 0 0,3 9-29 0 0,7 13 69 0 0,-4-2-5 0 0,4-1 0 0 0,-5 1 0 0 0,6 0 2 0 0,-6-1 4 0 0,6 1 2 0 0,-9-19-42 0 0,-1-11-24 0 0,-1 1 1 0 0,0-1 0 0 0,1 0 0 0 0,0 0 0 0 0,-1 1 0 0 0,1-1 0 0 0,0 0-1 0 0,0 0 1 0 0,0 0 0 0 0,0 0 0 0 0,1 0 0 0 0,-1 0 0 0 0,1 0 0 0 0,-1 0-1 0 0,1 0-6 0 0,0 0 2 0 0,-1 0-1 0 0,1-1 0 0 0,-1 1 0 0 0,1 0 1 0 0,-1 0-1 0 0,0 0 0 0 0,0 1 1 0 0,0-1-1 0 0,0 0 0 0 0,0 0 0 0 0,-1 1 1 0 0,1-1-1 0 0,-1 0 0 0 0,1 1 0 0 0,-1-1 1 0 0,0 0-1 0 0,0 1 0 0 0,0-1 0 0 0,0 2-1 0 0,0-2 5 0 0,0 0-1 0 0,0 0 1 0 0,0-1-1 0 0,1 1 1 0 0,-1 0-1 0 0,1 0 1 0 0,-1 0-1 0 0,1 0 0 0 0,0 0 1 0 0,-1-1-1 0 0,1 1 1 0 0,0 0-1 0 0,1 1-4 0 0,-1-2 1 0 0,0 1 0 0 0,0-1 0 0 0,0 1 0 0 0,-1-1 0 0 0,1 1 0 0 0,0-1 0 0 0,-1 1 0 0 0,1-1 0 0 0,-1 1 0 0 0,0-1 0 0 0,0 1 0 0 0,1 0 0 0 0,-1 1-1 0 0,-1 2 12 0 0,2-3-1 0 0,12 22 19 0 0,-11-11-54 0 0,-2-10-92 0 0,0-3-6 0 0,0 0-29 0 0,0 0 45 0 0,0 0-95 0 0,0 0-175 0 0,0 0-9 0 0,0 0 140 0 0,0 0 49 0 0,0 0-43 0 0,-2 3-177 0 0,-9 10-329 0 0,10-10 631 0 0,-1 0-91 0 0,1 0-75 0 0,0-1-85 0 0,0-1-89 0 0,0 1-91 0 0,0-2-93 0 0,-1 1-97 0 0,-1-1-98 0 0,1 1-102 0 0,-1-1-940 0 0,3 0-1047 0 0</inkml:trace>
  <inkml:trace contextRef="#ctx0" brushRef="#br0" timeOffset="775.02">8662 1010 7464 0 0,'0'-13'216'0'0,"0"13"-213"0"0,0 0 1 0 0,0 0 0 0 0,0 0-1 0 0,0 0 1 0 0,0 0-1 0 0,0 0 1 0 0,0 0 0 0 0,-1 0-1 0 0,1-1 1 0 0,0 1-1 0 0,0 0 1 0 0,0 0 0 0 0,0 0-1 0 0,1 0 1 0 0,-1 0-1 0 0,0 0 1 0 0,0 0 0 0 0,0 0-1 0 0,0 0 1 0 0,0 0-1 0 0,0-1 1 0 0,0 1 0 0 0,0 0-1 0 0,0 0 1 0 0,0 0-1 0 0,0 0 1 0 0,0 0 0 0 0,0 0-1 0 0,0 0 1 0 0,0 0-1 0 0,0 0 1 0 0,0 0 0 0 0,0 0-1 0 0,0 0 1 0 0,0 0-1 0 0,1 0 1 0 0,-1 0 0 0 0,0 0-1 0 0,0 0 1 0 0,0-1-1 0 0,0 1 1 0 0,0 0 0 0 0,0 0-1 0 0,0 0 1 0 0,0 0-1 0 0,0 0 1 0 0,0 0 0 0 0,1 0-1 0 0,-1 0 1 0 0,0 0-1 0 0,0 0 1 0 0,0 0 0 0 0,0 0-1 0 0,0 1 1 0 0,0-1 0 0 0,0 0-1 0 0,0 0-3 0 0,28-2 92 0 0,-18-5 76 0 0,0 0 4 0 0,-6 4-91 0 0,1 1 0 0 0,0 0 0 0 0,0 0 0 0 0,0 0 0 0 0,0 1 0 0 0,0 0 0 0 0,2-1-81 0 0,-2 1 88 0 0,1 0 1 0 0,-1 0-1 0 0,0-1 1 0 0,0 0-1 0 0,1 0 1 0 0,-1 0-1 0 0,-1-1 1 0 0,6-2-89 0 0,3-5 406 0 0,0 1 1 0 0,11-5-407 0 0,-1 3 381 0 0,-4 3-60 0 0,2-1 60 0 0,-5 3-128 0 0,1 1-44 0 0,15-4 105 0 0,30-9 113 0 0,-34 6-217 0 0,14-11 77 0 0,-8 4-90 0 0,0 3-62 0 0,-8 8-92 0 0,11-2-30 0 0</inkml:trace>
  <inkml:trace contextRef="#ctx0" brushRef="#br0" timeOffset="-5470.83">158 206 9616 0 0,'0'0'216'0'0,"0"0"32"0"0,0 0 12 0 0,0 0-85 0 0,0 0-25 0 0,0 0 42 0 0,0 0 153 0 0,0 0 287 0 0,0 0 22 0 0,0 0-28 0 0,0 0-122 0 0,0 0-50 0 0,0 0-8 0 0,0 2-19 0 0,0 9-62 0 0,0-11-359 0 0,0 0 0 0 0,0 0 0 0 0,0 0 0 0 0,0 0 0 0 0,0 0 0 0 0,0 1 0 0 0,0-1 0 0 0,0 0 1 0 0,0 0-1 0 0,0 0 0 0 0,0 0 0 0 0,0 0 0 0 0,0 0 0 0 0,0 0 0 0 0,0 0 0 0 0,0 0 0 0 0,0 0 0 0 0,0 1 0 0 0,0-1 0 0 0,0 0 0 0 0,0 0 0 0 0,0 0 0 0 0,0 0 0 0 0,0 0 0 0 0,0 0 0 0 0,0 0 0 0 0,0 0 0 0 0,1 0 0 0 0,-1 0 0 0 0,0 0 0 0 0,0 0 0 0 0,0 0 0 0 0,0 1 0 0 0,0-1 0 0 0,0 0 0 0 0,0 0 0 0 0,0 0 1 0 0,0 0-1 0 0,0 0 0 0 0,0 0 0 0 0,0 0 0 0 0,1 0 0 0 0,-1 0 0 0 0,0 0 0 0 0,0 0 0 0 0,0 0 0 0 0,0 0 0 0 0,0 0 0 0 0,0 0 0 0 0,0 0 0 0 0,0 0 0 0 0,0 0 0 0 0,0 0 0 0 0,1 0 0 0 0,-1 0 0 0 0,0 0 0 0 0,0 0-6 0 0,0 0 14 0 0,1-1 1 0 0,-1 1-1 0 0,1 0 0 0 0,-1 0 0 0 0,0 0 0 0 0,1 0 0 0 0,-1 1 1 0 0,1-1-1 0 0,-1 0 0 0 0,0 0 0 0 0,1 0 0 0 0,-1 0 0 0 0,1 0 0 0 0,-1 0 1 0 0,0 1-1 0 0,1-1 0 0 0,-1 0 0 0 0,1 0 0 0 0,-1 1 0 0 0,0-1 1 0 0,0 0-1 0 0,1 0 0 0 0,-1 1 0 0 0,0-1 0 0 0,1 0 0 0 0,-1 1 1 0 0,0-1-1 0 0,0 1 0 0 0,0-1 0 0 0,1 0 0 0 0,-1 1-14 0 0,5 6 228 0 0,1-3-29 0 0,-5-4-187 0 0,-1 1 0 0 0,1-1 1 0 0,-1 0-1 0 0,0 0 0 0 0,1 1 0 0 0,-1-1 1 0 0,1 0-1 0 0,-1 1 0 0 0,0-1 0 0 0,1 0 0 0 0,-1 1 1 0 0,0-1-1 0 0,0 1 0 0 0,1-1 0 0 0,-1 0 1 0 0,0 1-1 0 0,0-1 0 0 0,1 1 0 0 0,-1-1 1 0 0,0 1-1 0 0,0-1 0 0 0,0 1 0 0 0,0-1 1 0 0,0 1-1 0 0,0-1 0 0 0,0 1 0 0 0,0-1 1 0 0,0 1-1 0 0,0-1 0 0 0,0 1 0 0 0,0-1 1 0 0,0 1-14 0 0,1 10 203 0 0,6 2 28 0 0,-6-12-202 0 0,0 1 0 0 0,0-1 0 0 0,-1 1 0 0 0,1 0 0 0 0,0-1 0 0 0,-1 1 0 0 0,1 0 0 0 0,-1-1 0 0 0,1 1 0 0 0,-1 0 0 0 0,0 0 0 0 0,1 0 0 0 0,-1-1-28 0 0,1 14 168 0 0,5 2-33 0 0,0-1-34 0 0,-5-7-25 0 0,0 0 0 0 0,0 0-1 0 0,0 0 1 0 0,-1 0 0 0 0,-2 8-76 0 0,2-8 71 0 0,-1 1 1 0 0,1-1-1 0 0,1 0 1 0 0,-1 0-1 0 0,3 9-71 0 0,-1-11 36 0 0,4 21 103 0 0,-4-19-85 0 0,-1 0 0 0 0,0 0-1 0 0,0 8-53 0 0,0 1 122 0 0,1 1 0 0 0,3 16-122 0 0,-2-18 118 0 0,0 1 0 0 0,-1 17-118 0 0,-2 55 310 0 0,0-1-50 0 0,0 331 752 0 0,1-405-967 0 0,0-1 0 0 0,1 0 0 0 0,2 4-45 0 0,-2-9 26 0 0,0 0-1 0 0,-1 0 1 0 0,0 0 0 0 0,-1 0-1 0 0,1 0 1 0 0,-2 1-1 0 0,0 5-25 0 0,-4 8 64 0 0,3-12-37 0 0,-1-1 1 0 0,2 1 0 0 0,0 0 0 0 0,0 2-28 0 0,1 16 24 0 0,0 29 202 0 0,0-34-223 0 0,0-11-44 0 0,0 3-39 0 0,0 1-44 0 0,0 2-52 0 0,-3-22-167 0 0,2 1 329 0 0,-1 0-72 0 0,0 0-60 0 0,0 0-51 0 0,-2-4-300 0 0,-4-7-864 0 0,6 9 996 0 0,0 0 73 0 0,1 2 163 0 0,0 0 41 0 0,1 1 46 0 0,-1-1 53 0 0,-1-4-435 0 0,2 3 93 0 0,-1 1 17 0 0,0-1-59 0 0,1 1-74 0 0,-1 0-88 0 0,0 0 94 0 0,0 1-46 0 0,0-1-41 0 0,-1 0-37 0 0,1 0-153 0 0,-1 1-36 0 0,-3-5-1633 0 0,5 6 2386 0 0</inkml:trace>
  <inkml:trace contextRef="#ctx0" brushRef="#br0" timeOffset="-4462.01">190 222 6568 0 0,'0'0'190'0'0,"0"0"-46"0"0,0 0-1 0 0,0 0 60 0 0,0 0 177 0 0,0 0 324 0 0,0 0 28 0 0,0 0-24 0 0,0 0-118 0 0,0 0-50 0 0,0 0-10 0 0,0 0-34 0 0,0 0-135 0 0,0 0-60 0 0,0 0-11 0 0,0 0-8 0 0,0 0-20 0 0,0 0-8 0 0,2 0-4 0 0,8 1-70 0 0,3 6-6 0 0,-12-6-152 0 0,1 0 1 0 0,-1 0-1 0 0,1 0 0 0 0,-1-1 1 0 0,1 1-1 0 0,0 0 0 0 0,-1-1 1 0 0,1 1-1 0 0,0-1 0 0 0,0 0 1 0 0,0 0-23 0 0,-2 0 3 0 0,0 0-1 0 0,0 0 1 0 0,0 0 0 0 0,0 0 0 0 0,0 0 0 0 0,0 0 0 0 0,0 0 0 0 0,0 0 0 0 0,0 0 0 0 0,0 0 0 0 0,0 0 0 0 0,1 0 0 0 0,-1 0 0 0 0,0 0 0 0 0,0 0 0 0 0,0 0 0 0 0,0 0 0 0 0,0 0 0 0 0,0 0-1 0 0,0 0 1 0 0,0 0 0 0 0,0 0 0 0 0,0 0 0 0 0,1 0 0 0 0,-1 1 0 0 0,0-1 0 0 0,0 0 0 0 0,0 0 0 0 0,0 0 0 0 0,0 0 0 0 0,0 0 0 0 0,0 0 0 0 0,0 0 0 0 0,0 0 0 0 0,0 0 0 0 0,0 0 0 0 0,0 0 0 0 0,0 0-1 0 0,0 0 1 0 0,0 1 0 0 0,0-1 0 0 0,0 0 0 0 0,0 0 0 0 0,0 0 0 0 0,0 0 0 0 0,0 0 0 0 0,0 0 0 0 0,0 0 0 0 0,0 0 0 0 0,0 0 0 0 0,0 0 0 0 0,0 1 0 0 0,0-1 0 0 0,0 0 0 0 0,0 0 0 0 0,0 0 0 0 0,0 0-3 0 0,0 2 22 0 0,1-1 0 0 0,-1 1 1 0 0,0 0-1 0 0,1-1 1 0 0,-1 1-1 0 0,1 0 1 0 0,0-1-1 0 0,0 1 0 0 0,-1-1 1 0 0,1 1-1 0 0,1 0-22 0 0,3 7 80 0 0,3 4 53 0 0,4-2-28 0 0,-3-4-37 0 0,-3 5 52 0 0,-5 8-1 0 0,0-4-29 0 0,7 3 27 0 0,10 11 113 0 0,1 0-33 0 0,9 28 60 0 0,-9-16 47 0 0,10 13-304 0 0,-19-37 150 0 0,-1 0 0 0 0,6 14-150 0 0,1 13 153 0 0,-13-36-103 0 0,0 1-1 0 0,1-1 0 0 0,4 8-49 0 0,19 19 131 0 0,-16-14 3 0 0,-1 1 0 0 0,6 21-134 0 0,-3-12 100 0 0,24 56 709 0 0,5 1-809 0 0,-23-42 165 0 0,-15-36-115 0 0,0 0 0 0 0,1 0 0 0 0,0-1-1 0 0,5 7-49 0 0,0 2 87 0 0,-1 7 1 0 0,-7-20-64 0 0,0 0 0 0 0,0 0 0 0 0,0 0 1 0 0,2 1-25 0 0,12 15 92 0 0,-12-18-58 0 0,0 1-1 0 0,-1 0 0 0 0,0 0 1 0 0,0 1-1 0 0,0-1 0 0 0,0 0 1 0 0,-1 2-34 0 0,0-3 34 0 0,0 1 1 0 0,0 0-1 0 0,1-1 0 0 0,0 1 1 0 0,-1-1-1 0 0,4 3-34 0 0,-3-4 88 0 0,-3-1 0 0 0,3 10-19 0 0,7 2-34 0 0,-7-8 39 0 0,-4 4-59 0 0,1-10-8 0 0,0 0-5 0 0,0 0-1 0 0,0 0 0 0 0,0 1 1 0 0,0-1-1 0 0,0 0 0 0 0,0 0 1 0 0,0 0-1 0 0,0 0 0 0 0,0 0 1 0 0,0 0-1 0 0,0 0 0 0 0,0 0 1 0 0,0 0-1 0 0,0 0 0 0 0,0 1 1 0 0,0-1-1 0 0,0 0 0 0 0,0 0 1 0 0,0 0-1 0 0,0 0 0 0 0,0 0 1 0 0,0 0-1 0 0,0 0 0 0 0,0 0 1 0 0,0 0-1 0 0,0 0 0 0 0,1 0 1 0 0,-1 0-1 0 0,0 1 0 0 0,0-1 1 0 0,0 0-1 0 0,0 0 0 0 0,0 0 1 0 0,0 0-1 0 0,0 0 0 0 0,0 0 1 0 0,0 0-1 0 0,0 0 0 0 0,0 0 1 0 0,0 0-1 0 0,1 0 0 0 0,-1 0 1 0 0,0 0-1 0 0,0 0 0 0 0,0 0 1 0 0,0 0-1 0 0,0 0 0 0 0,0 0 1 0 0,0 0-1 0 0,0 0 0 0 0,0 0 1 0 0,0 0-1 0 0,1 0 0 0 0,-1 0 1 0 0,0 0-1 0 0,0 0 0 0 0,0 0-1 0 0,10 0 75 0 0,-9 0-74 0 0,-1 0 0 0 0,0 0 0 0 0,0 0 1 0 0,0 0-1 0 0,0 0 0 0 0,0 0 0 0 0,0 0 0 0 0,0 0 0 0 0,0 0 1 0 0,0 0-1 0 0,0 0 0 0 0,1 0 0 0 0,-1 0 0 0 0,0 0 0 0 0,0 0 0 0 0,0 0 1 0 0,0 0-1 0 0,0 0 0 0 0,0 0 0 0 0,0 0 0 0 0,0 0 0 0 0,0 0 0 0 0,0 0 1 0 0,0 0-1 0 0,1 0 0 0 0,-1 0 0 0 0,0 0 0 0 0,0 0 0 0 0,0-1 0 0 0,0 1 1 0 0,0 0-1 0 0,0 0 0 0 0,0 0 0 0 0,0 0 0 0 0,0 0 0 0 0,0 0 0 0 0,0 0 1 0 0,0 0-1 0 0,0 0 0 0 0,0 0 0 0 0,0 0 0 0 0,0 0 0 0 0,0-1 0 0 0,0 1 1 0 0,0 0-1 0 0,0 0 0 0 0,0 0 0 0 0,0 0 0 0 0,0 0 0 0 0,0 0 1 0 0,0 0-1 0 0,0 0 0 0 0,0 0 0 0 0,0 0 0 0 0,0-1 0 0 0,0 1 0 0 0,0 0-1 0 0,0-29 76 0 0,0 27-71 0 0,0 1-1 0 0,1-1 1 0 0,-1 0-1 0 0,0 0 0 0 0,1 1 1 0 0,-1-1-1 0 0,1 0 1 0 0,-1 1-1 0 0,1-1 0 0 0,0 0 1 0 0,0 1-1 0 0,0-1 1 0 0,0 1-5 0 0,0-1 1 0 0,0 1 0 0 0,0-1 0 0 0,0 0 0 0 0,-1 1 0 0 0,1-1 0 0 0,0 0 0 0 0,-1 1 0 0 0,1-1 0 0 0,-1 0 0 0 0,0 0 0 0 0,1 1 0 0 0,-1-1 0 0 0,0 0-1 0 0,0 0 4 0 0,0 1 0 0 0,0-1 0 0 0,0 1-1 0 0,1-1 1 0 0,-1 0 0 0 0,1 1 0 0 0,-1-1 0 0 0,1 1 0 0 0,-1 0 0 0 0,1-1-1 0 0,0 1 1 0 0,0-1 0 0 0,0 1-4 0 0,5-12 3 0 0,-4-1-3 0 0,-1 1 0 0 0,0-1 0 0 0,0 1 0 0 0,-2-1 0 0 0,0 0 0 0 0,1-12 0 0 0,0-143-120 0 0,0-225-228 0 0,0 272 284 0 0,0 0 44 0 0,0 118 20 0 0,0 1 1 0 0,1-1-1 0 0,-1 1 0 0 0,1 0 0 0 0,0-1 0 0 0,0 1 0 0 0,0 0 0 0 0,1-2 0 0 0,4-11 11 0 0,-5 13-1 0 0,-1-1 0 0 0,1 0-1 0 0,-1 0 1 0 0,0 0-1 0 0,0-3-9 0 0,1-4-18 0 0,7-5 78 0 0,-5 11-67 0 0,-1 0-41 0 0,0-1-55 0 0,-2-1-74 0 0,3 7 118 0 0,-3 0 59 0 0,1 0 0 0 0,-1 0-1 0 0,1 0 1 0 0,-1 0 0 0 0,1 0-1 0 0,-1 0 1 0 0,1 0 0 0 0,-1 0 0 0 0,0 0-1 0 0,1 0 1 0 0,-1 1 0 0 0,1-1-1 0 0,-1 0 1 0 0,1 0 0 0 0,-1 0-1 0 0,1 1 1 0 0,-1-1 0 0 0,0 0-1 0 0,1 0 1 0 0,-1 1 0 0 0,0-1-1 0 0,1 0 1 0 0,-1 1 0 0 0,0-1-1 0 0,1 0 1 0 0,-1 1 0 0 0,0-1-1 0 0,0 1 1 0 0,1-1 0 0 0,-1 1-1 0 0,0-1 1 0 0,0 0 0 0 0,0 1 0 0 0,0-1-1 0 0,0 1 1 0 0,1-1 0 0 0,2 7-1 0 0,10 9-9 0 0,-11-14 2 0 0,0 1 1 0 0,0 0-1 0 0,0 0 0 0 0,0 0 1 0 0,0 0-1 0 0,0 1 8 0 0,11 30-8 0 0,-11-29 8 0 0,3 32 0 0 0,6-18 0 0 0,-8-15 0 0 0,-1 0 0 0 0,1 1 0 0 0,-1-1 0 0 0,0 1 0 0 0,1 1 0 0 0,2 23 0 0 0,11 37 0 0 0,-5-33 0 0 0,-6-23 0 0 0,-2 0 0 0 0,1 1 0 0 0,0 4 0 0 0,0 14 4 0 0,-1-13 24 0 0,0 1 0 0 0,5 13-28 0 0,0-7 9 0 0,21 71 56 0 0,-21-56-63 0 0,-6-18-2 0 0,0-3 18 0 0,1 0 0 0 0,1 0 0 0 0,3 9-18 0 0,1-2 9 0 0,-1-7-2 0 0,-2 2-1 0 0,4 16-6 0 0,-5-10 27 0 0,-2-8-16 0 0,1-1 0 0 0,1 1 0 0 0,1 3-11 0 0,0-2 16 0 0,0 0 0 0 0,0 13-16 0 0,-3-16 14 0 0,1 0-1 0 0,1 0 0 0 0,4 12-13 0 0,3 7 14 0 0,-9-26 5 0 0,-1 0 0 0 0,0 1 1 0 0,0-1-1 0 0,-1 4-19 0 0,0-5 17 0 0,0 0 0 0 0,1-1 0 0 0,0 1 0 0 0,1 0 0 0 0,0 1-17 0 0,10 28 44 0 0,-1-6-21 0 0,-1 3 99 0 0,-5-14-72 0 0,-4-17-46 0 0,1 6 31 0 0,0 1 0 0 0,1-1 0 0 0,0 0 0 0 0,2 5-35 0 0,0 18 129 0 0,6-18-65 0 0,-7-6-1 0 0,-5 2-58 0 0,1-6 7 0 0,0 10 68 0 0,0-11 11 0 0,0-2-22 0 0,0 0-31 0 0,2 0-105 0 0,-1 0 124 0 0,0 0-37 0 0,1 0-81 0 0,0 0-118 0 0,0-1-99 0 0,0 1-71 0 0,0-1-57 0 0,3-2-1092 0 0,-3 2 890 0 0,0-1 85 0 0,-1 1 315 0 0,0 1 45 0 0,0-1 36 0 0,0 0 84 0 0,0 0 97 0 0,0 0 106 0 0,0-1-710 0 0,0 2 327 0 0,-1-1-35 0 0,0 1 11 0 0,0-1-35 0 0,0 1-39 0 0,0-1-44 0 0,0 0-48 0 0,0 0-45 0 0,0 0-38 0 0,0 0-35 0 0,0-1-145 0 0,0 0-34 0 0,0-3-1538 0 0</inkml:trace>
  <inkml:trace contextRef="#ctx0" brushRef="#br0" timeOffset="-3858.97">1641 1436 8408 0 0,'0'0'190'0'0,"0"0"28"0"0,0 0 8 0 0,3 0-28 0 0,10-2-158 0 0,-4-5-23 0 0,-5 3 46 0 0,-2 3 136 0 0,-1 0-42 0 0,3 0 56 0 0,0 0-87 0 0,1 2-44 0 0,-2-1-26 0 0,-1 1 48 0 0,10-1 135 0 0,-5 0-75 0 0,0 0 1 0 0,0 0-1 0 0,-1 0 0 0 0,1-1 0 0 0,5-1-164 0 0,9-9 405 0 0,5 6-49 0 0,-5-5-10 0 0,8 4-25 0 0,3-4-94 0 0,-20 7-159 0 0,-8 2-35 0 0,-1 1 0 0 0,1-1 0 0 0,0-1 0 0 0,0 1-1 0 0,-1-1 1 0 0,1 1 0 0 0,-1-1 0 0 0,1 0 0 0 0,1-1-33 0 0,24-14 157 0 0,0 5-78 0 0,-21 9-54 0 0,-1-1 0 0 0,1 1 0 0 0,-1-1 0 0 0,6-4-25 0 0,9-5 18 0 0,26-16 36 0 0,-36 25-53 0 0,-3 0-4 0 0,17-22 58 0 0,-10 11-44 0 0,-3-1-11 0 0,-8 3 0 0 0,-4 12 0 0 0,-1 1 1 0 0,1 0 0 0 0,0-1-1 0 0,-1 1 1 0 0,1 0 0 0 0,0 0 0 0 0,-1-1-1 0 0,1 1 1 0 0,0 0 0 0 0,-1 0-1 0 0,1 0 1 0 0,0 0 0 0 0,-1 0 0 0 0,1 0-1 0 0,0 0 0 0 0,-1 0 0 0 0,2 0 22 0 0,-4 0-1 0 0,1 0-19 0 0,0 0-1 0 0,1 0 1 0 0,-1 0-1 0 0,0 0 1 0 0,1 0 0 0 0,-1 0-1 0 0,0 0 1 0 0,1-1-1 0 0,-1 1 1 0 0,0 0 0 0 0,1 0-1 0 0,-1-1 1 0 0,0 1-1 0 0,1 0 1 0 0,-1-1-2 0 0,0-4 19 0 0,1 0 14 0 0,-4 0 46 0 0,-9-6-15 0 0,0 6-11 0 0,8-2-43 0 0,5 7-10 0 0,0-1 0 0 0,0 1 0 0 0,-1-1 0 0 0,1 1 0 0 0,0 0 0 0 0,-1-1 0 0 0,1 1 0 0 0,0 0 0 0 0,-1-1 0 0 0,1 1 0 0 0,0 0 0 0 0,-1-1 0 0 0,1 1 0 0 0,-1 0 0 0 0,1-1 0 0 0,0 1 0 0 0,-1 0 0 0 0,1 0 0 0 0,-1 0 0 0 0,1 0 0 0 0,-1-1 0 0 0,1 1 0 0 0,-1 0 0 0 0,1 0 0 0 0,-1 0 0 0 0,1 0 1 0 0,-1 0-1 0 0,1 0 0 0 0,-1 0 0 0 0,1 0 0 0 0,-1 0 0 0 0,0 1 0 0 0,0-1 0 0 0,-1-1 0 0 0,0 1 0 0 0,1 0 0 0 0,-1 0 0 0 0,0-1 0 0 0,1 1 0 0 0,-1-1 0 0 0,1 1 0 0 0,-1-1 0 0 0,1 0 0 0 0,-1 0 0 0 0,1 0 0 0 0,-1 0 0 0 0,1 0 0 0 0,-7-4 0 0 0,-24-10 10 0 0,10 6 35 0 0,7 4-25 0 0,0-2 35 0 0,1 2-40 0 0,-2-1 9 0 0,4 1 28 0 0,3 0-19 0 0,8 4-30 0 0,0 0 1 0 0,-1 0-1 0 0,1 0 1 0 0,-1 1-1 0 0,1-1 1 0 0,-1 0 0 0 0,1 1-1 0 0,-1-1 1 0 0,1 1-1 0 0,-1-1 1 0 0,0 1-1 0 0,1 0 1 0 0,-1 0 0 0 0,0 0-4 0 0,1 0 4 0 0,1 0 0 0 0,-1 0 0 0 0,0 0 0 0 0,1 0 1 0 0,-1 0-1 0 0,0 0 0 0 0,1 0 0 0 0,-1-1 1 0 0,0 1-1 0 0,1 0 0 0 0,-1 0 0 0 0,0-1 0 0 0,1 1 1 0 0,-1 0-1 0 0,0-1 0 0 0,1 1 0 0 0,-1 0 1 0 0,1-1-1 0 0,-1 1 0 0 0,1-1 0 0 0,-1 1 0 0 0,1-1 1 0 0,-1 1-1 0 0,1-1 0 0 0,0 1 0 0 0,-1-1-4 0 0,1 0 4 0 0,-1 1 1 0 0,1-1-1 0 0,0 1 0 0 0,-1-1 0 0 0,1 1 0 0 0,-1-1 0 0 0,1 1 0 0 0,-1-1 0 0 0,1 1 0 0 0,-1-1 0 0 0,0 1 0 0 0,1 0 0 0 0,-1-1 1 0 0,1 1-1 0 0,-1 0 0 0 0,0 0 0 0 0,1-1 0 0 0,-1 1 0 0 0,0 0 0 0 0,1 0 0 0 0,-1 0 0 0 0,0 0 0 0 0,1 0 0 0 0,-1 0 0 0 0,0 0 1 0 0,0 0-5 0 0,-61 0 342 0 0,48 0-276 0 0,12 0 30 0 0,-1 4-56 0 0,0-1 0 0 0,1 0 0 0 0,-1 1 0 0 0,0-1 0 0 0,0 0 0 0 0,-1 0 0 0 0,1 0-40 0 0,0-1 31 0 0,0 0-1 0 0,0 1 1 0 0,0 0-1 0 0,0 0 1 0 0,1 0 0 0 0,-2 2-31 0 0,-1 6 64 0 0,-6 7 44 0 0,6-10-51 0 0,-4 16-23 0 0,8-18 0 0 0,-1 0 0 0 0,2 1 0 0 0,-1-1 1 0 0,1 6-35 0 0,-1-4 15 0 0,0 0 0 0 0,-1 0 1 0 0,1 0-1 0 0,-1 0 1 0 0,-4 7-16 0 0,6-13 3 0 0,-2 2 10 0 0,2-1 0 0 0,-1 1 0 0 0,0 0 0 0 0,1-1 0 0 0,0 1 1 0 0,-1-1-1 0 0,1 1 0 0 0,1 0 0 0 0,-1 1-13 0 0,1 7 31 0 0,-1-4-3 0 0,1 0 0 0 0,0 0 0 0 0,1 0 0 0 0,-1 0 1 0 0,2 1-29 0 0,-1-2 28 0 0,0 0 0 0 0,-1 1 1 0 0,0 0-1 0 0,0-1 0 0 0,0 2-28 0 0,-2 6 47 0 0,1-7-14 0 0,0 0-1 0 0,0 0 1 0 0,1-1-1 0 0,0 1 1 0 0,0 1-33 0 0,4 8 59 0 0,-3-11-29 0 0,0 1 0 0 0,-1-1 0 0 0,1 1 0 0 0,-2 0 0 0 0,1-1-1 0 0,-1 1-29 0 0,1-3 21 0 0,-1 0-1 0 0,0-1 0 0 0,1 1 0 0 0,0 0 1 0 0,0-1-1 0 0,0 2-20 0 0,11 22 175 0 0,21 24 204 0 0,-19-32-253 0 0,-11-14-88 0 0,0-1 1 0 0,0 0-1 0 0,1 1 1 0 0,-1-1-1 0 0,1 0 1 0 0,0-1-1 0 0,1 1 0 0 0,-1-1 1 0 0,4 3-39 0 0,16 4 175 0 0,-18-8-157 0 0,-2 0 2 0 0,1 0 1 0 0,0 0-1 0 0,0-1 0 0 0,0 0 0 0 0,0 0 1 0 0,0 0-1 0 0,0-1 0 0 0,0 1 1 0 0,0-1-1 0 0,0 0 0 0 0,0-1 0 0 0,4 0-20 0 0,6-5 50 0 0,-12 5-44 0 0,1 0-1 0 0,-1 0 0 0 0,0 0 0 0 0,1 0 0 0 0,-1 0 0 0 0,1 0 0 0 0,-1 1 0 0 0,1 0 0 0 0,0 0-5 0 0,0 0 9 0 0,0 0 0 0 0,0-1 0 0 0,-1 1-1 0 0,1-1 1 0 0,0 0 0 0 0,0 0 0 0 0,-1 0-1 0 0,1-1 1 0 0,0 1 0 0 0,-1-1-1 0 0,3-1-8 0 0,11-7 63 0 0,-5 2-47 0 0,7-3-15 0 0,9 0-1 0 0,-26 10 1 0 0,0-1-1 0 0,0 1 1 0 0,-1-1-1 0 0,1 0 0 0 0,-1 0 1 0 0,0 1-1 0 0,1-1 0 0 0,-1-1 0 0 0,11-13-11 0 0,-1 6-34 0 0,-6 7-52 0 0,1 0 33 0 0,18-11-70 0 0,-18 10 74 0 0,0 1-38 0 0,0-1-52 0 0,1 0-64 0 0,-2 1 29 0 0,-1 0-38 0 0,1 0-43 0 0,0 0-47 0 0,-2 1-36 0 0,0 0-58 0 0,1 0-53 0 0,-1 0-45 0 0,0 0-69 0 0,1 0-37 0 0,2-2-691 0 0,3-2-811 0 0,1-3-1194 0 0,-10 8 3209 0 0</inkml:trace>
  <inkml:trace contextRef="#ctx0" brushRef="#br0" timeOffset="-3333.42">2714 316 7312 0 0,'0'0'209'0'0,"0"3"-5"0"0,0 4-134 0 0,0-4-15 0 0,0-1 80 0 0,0-1 152 0 0,0-1 249 0 0,0 0 9 0 0,0 0 8 0 0,0 3 13 0 0,3 7-96 0 0,2 0-92 0 0,0-1-90 0 0,0 1 113 0 0,0 1-48 0 0,0-1-44 0 0,0 1-38 0 0,-1 2 12 0 0,1 0-38 0 0,-2 4 12 0 0,-1 8 86 0 0,-1-19-260 0 0,-1-1-1 0 0,1 1 1 0 0,0 0-1 0 0,0-1 1 0 0,0 1-83 0 0,10 26 321 0 0,-7-22-205 0 0,-1 0 0 0 0,0 0 0 0 0,0 4-116 0 0,-1 3 161 0 0,-1-1 1 0 0,0 0 0 0 0,-2 7-162 0 0,0-7 134 0 0,1 0 0 0 0,1 0 1 0 0,2 6-135 0 0,23 73 526 0 0,-21-62-347 0 0,0 13 28 0 0,1 0-2 0 0,-1-13-27 0 0,5 24 119 0 0,-1-6-83 0 0,-2-4-53 0 0,-4 2 35 0 0,-4-39-131 0 0,2 1 0 0 0,0-1 0 0 0,0 5-65 0 0,4 8 97 0 0,-2-13-51 0 0,-1 1 0 0 0,0 0 0 0 0,-1 0 0 0 0,0 2-46 0 0,-2 8 78 0 0,1-9-20 0 0,0 0-1 0 0,1 0 1 0 0,1 9-58 0 0,4 4 72 0 0,-4-19-48 0 0,0 0 1 0 0,-1 0 0 0 0,0 1 0 0 0,0-1 0 0 0,-1 2-25 0 0,0 26 127 0 0,0 22 4 0 0,0-20-40 0 0,0-34-55 0 0,0-2-93 0 0,0 0-62 0 0,0 0-10 0 0,0 0 35 0 0,0 0-9 0 0,0 0-54 0 0,0 0-146 0 0,-2-2-267 0 0,-2-2 325 0 0,1 1-14 0 0,1 1-63 0 0,1 1 113 0 0,0 0-37 0 0,0 1-39 0 0,1-1-39 0 0,-1 0-423 0 0,1 1 112 0 0,0 0-52 0 0,0 0-799 0 0,0 0-620 0 0,0 0-1186 0 0</inkml:trace>
  <inkml:trace contextRef="#ctx0" brushRef="#br0" timeOffset="-2895.15">2525 1105 8232 0 0,'-13'13'182'0'0,"10"-10"29"0"0,3-3 14 0 0,3-3 47 0 0,2-1-112 0 0,1 0 38 0 0,1 0 45 0 0,1 3 52 0 0,-3-2 199 0 0,8-7-17 0 0,-8 8-363 0 0,-4 1-89 0 0,0 1 0 0 0,-1 0 1 0 0,1 0-1 0 0,-1-1 0 0 0,1 1 1 0 0,0 0-1 0 0,-1-1 0 0 0,1 1 0 0 0,-1-1 1 0 0,1 1-1 0 0,-1-1 0 0 0,1 1 1 0 0,-1-1-1 0 0,1 1 0 0 0,-1-1 1 0 0,0 1-1 0 0,1-1 0 0 0,-1 0 1 0 0,0 1-1 0 0,1-1 0 0 0,-1 0 0 0 0,0 0-24 0 0,3-3 97 0 0,-2 2-53 0 0,0 0 0 0 0,0 1 0 0 0,1-1 0 0 0,-1 1 0 0 0,0-1 0 0 0,1 1 0 0 0,-1 0 0 0 0,1-1 0 0 0,0 1 0 0 0,-1 0 0 0 0,1 0 0 0 0,0 0 0 0 0,0 0 0 0 0,1 0-45 0 0,17-6 358 0 0,-6 4-166 0 0,-6 0-93 0 0,-1 1-32 0 0,-5 1-32 0 0,1 0 1 0 0,-1 0 0 0 0,0 0 0 0 0,0 0 0 0 0,0-1-1 0 0,-1 1 1 0 0,1-1 0 0 0,0 1 0 0 0,0-1-1 0 0,0 0-35 0 0,13-12 229 0 0,-7 10-151 0 0,0 0-1 0 0,0 1 1 0 0,0 0-1 0 0,2-1-77 0 0,8-2 110 0 0,-2-1-36 0 0,10-7 40 0 0,-14 7-70 0 0,0 1-1 0 0,1 0 0 0 0,-1 1 1 0 0,8-2-44 0 0,12 2 64 0 0,-1-6-11 0 0,-13 7-44 0 0,-13 4-8 0 0,0-1-1 0 0,0 0 0 0 0,0-1 0 0 0,-1 1 0 0 0,1-1 0 0 0,-1 0 0 0 0,1 0 1 0 0,0-1-1 0 0,0 0-2 0 0,1-1 0 0 0,-1 1 0 0 0,1 1 0 0 0,0-1 0 0 0,6-1 2 0 0,14-2-62 0 0,-11 2-6 0 0,-5 2-21 0 0,8 1 33 0 0,-10 1 6 0 0,-1 0-50 0 0,-1 0-75 0 0,-1 0-47 0 0,-1 0-84 0 0,-1 0-160 0 0,-2 0-121 0 0,0 0 83 0 0,-1 0-46 0 0,0 0-645 0 0,0 0-510 0 0,0 0-966 0 0</inkml:trace>
  <inkml:trace contextRef="#ctx0" brushRef="#br0" timeOffset="-2345.54">3392 537 8032 0 0,'0'0'182'0'0,"0"0"29"0"0,0 0 12 0 0,3 3-37 0 0,8 10-148 0 0,-9-7-1 0 0,-1 0 64 0 0,0 2 88 0 0,-2 4 180 0 0,0 8 248 0 0,2-14-447 0 0,1 2-37 0 0,2 2 98 0 0,1 0-28 0 0,-3-2-31 0 0,-1 1 13 0 0,0 1 53 0 0,-1-3-105 0 0,1 0 0 0 0,0 0 0 0 0,1 0-1 0 0,0 0 1 0 0,0 2-133 0 0,3 7 227 0 0,-1 2 17 0 0,2 5 53 0 0,3 0-50 0 0,-6-17-163 0 0,-1 1-1 0 0,1-1 1 0 0,-1 1 0 0 0,0 1-84 0 0,4 27 263 0 0,-4-24-168 0 0,0-1 0 0 0,0 0 0 0 0,1 1 0 0 0,1 1-95 0 0,5 10 166 0 0,-3-2-45 0 0,10 32 124 0 0,-15-51-239 0 0,5 25 352 0 0,2 17-358 0 0,-4-22 196 0 0,0 1 0 0 0,5 10-196 0 0,0-1 284 0 0,-2 0-1 0 0,2 23-283 0 0,-5-28 112 0 0,2 18 16 0 0,-1-14 66 0 0,5 23-194 0 0,-5-37 45 0 0,-3-9-17 0 0,0-1-1 0 0,-1 1 1 0 0,0-1-1 0 0,0 1 0 0 0,0 0 1 0 0,-1 0-28 0 0,0 5 52 0 0,-1 9 43 0 0,5-4 12 0 0,-3-14-91 0 0,7 23 106 0 0,-4 3 60 0 0,-4-27-86 0 0,3 1 6 0 0,7 7 20 0 0,-7-7 6 0 0,-3-3 0 0 0,0-10-48 0 0,0 1-36 0 0,-3-1-26 0 0,-3-4-32 0 0,-4-9-12 0 0,8 17 2 0 0,0-1-12 0 0,0 1 0 0 0,0-1 0 0 0,0 0 0 0 0,1 1 0 0 0,0-1 0 0 0,1 0 0 0 0,-1-3 36 0 0,1-38-164 0 0,0-75-290 0 0,0 112 406 0 0,1 1 0 0 0,0-1 0 0 0,0 0 0 0 0,1 0 0 0 0,0 1 0 0 0,1-1 0 0 0,3-6 48 0 0,-1 4-34 0 0,-1-1 0 0 0,-1 1-1 0 0,1-6 35 0 0,-1 7-24 0 0,-1 1-1 0 0,1 0 1 0 0,3-6 24 0 0,-3 11-19 0 0,0 0 0 0 0,0 0-1 0 0,1 0 1 0 0,3-4 19 0 0,19-22-10 0 0,-23 28 11 0 0,0 0-7 0 0,0 0 1 0 0,0 0-1 0 0,0 0 0 0 0,1 0 1 0 0,-1 0-1 0 0,1 1 1 0 0,0 0-1 0 0,0 0 1 0 0,0 0-1 0 0,1 0 0 0 0,2-1 6 0 0,9-4-10 0 0,-8 3 10 0 0,1 1-1 0 0,0-1 1 0 0,0 2 0 0 0,3-1 0 0 0,17-2 0 0 0,-14 1 0 0 0,-11 3 0 0 0,-1 1 0 0 0,0 0 0 0 0,1 0 0 0 0,-1 0-1 0 0,1 1 1 0 0,-1-1 0 0 0,1 1 0 0 0,-1-1 0 0 0,1 1 0 0 0,0 0 5 0 0,-1 1-1 0 0,1-1 0 0 0,-1 0 0 0 0,1 1 0 0 0,-1 0 0 0 0,1 0 0 0 0,-1 0 0 0 0,1 0 0 0 0,-1 1-4 0 0,12 3 57 0 0,-2-1-16 0 0,-11-4-31 0 0,1 0-1 0 0,-1 1 1 0 0,0 0-1 0 0,1-1 1 0 0,-1 1 0 0 0,0 0-1 0 0,0 0 1 0 0,0 0 0 0 0,0 0-1 0 0,0 1 1 0 0,0-1 0 0 0,0 0-1 0 0,0 1 1 0 0,0 0-10 0 0,22 16 181 0 0,-3-2-46 0 0,0 13 39 0 0,-9-14-93 0 0,-8-11-60 0 0,-1 0 0 0 0,0 0 0 0 0,1 0 1 0 0,-1 1-1 0 0,-1-1 0 0 0,1 1 0 0 0,-1 0 0 0 0,1 0 0 0 0,0 3-21 0 0,1 9 49 0 0,-1-4 11 0 0,0-1 0 0 0,5 12-60 0 0,-1-7 35 0 0,1 0 24 0 0,-2 0-1 0 0,2 8-58 0 0,-1 2 64 0 0,7 30 76 0 0,-1-20-128 0 0,-11-33-12 0 0,1-1 0 0 0,-1 1 0 0 0,-1 0 0 0 0,1-1 0 0 0,-1 1 0 0 0,1 0 0 0 0,-1 0 0 0 0,0 0 0 0 0,-1 0 0 0 0,1 1 0 0 0,-1-1 0 0 0,1 0 0 0 0,-1 0 0 0 0,-1 4 0 0 0,1 0 0 0 0,0 9-14 0 0,0 30 52 0 0,0-33-67 0 0,0 0-46 0 0,0-12 55 0 0,0-1 0 0 0,0 1 0 0 0,0-1 0 0 0,1 1 0 0 0,-1-1-1 0 0,1 1 1 0 0,-1-1 0 0 0,1 1 0 0 0,-1-1 0 0 0,1 2 20 0 0,8 8-167 0 0,-7-8 40 0 0,-4-1 4 0 0,-2 2-49 0 0,-2 3-152 0 0,3-5-277 0 0,3-2 457 0 0,0 0 19 0 0,0 0-10 0 0,0 0-40 0 0,0 0-7 0 0,0 0-40 0 0,0 0-46 0 0,0 0-49 0 0,0 0-56 0 0,0 0-50 0 0,0 0-45 0 0,0 0-40 0 0,0 0-146 0 0,0 0-38 0 0,0 0-177 0 0,0 0-476 0 0</inkml:trace>
  <inkml:trace contextRef="#ctx0" brushRef="#br0" timeOffset="-1928.58">4860 916 7256 0 0,'-3'2'165'0'0,"-8"9"22"0"0,9-9-44 0 0,-1 0-52 0 0,0-2-33 0 0,-1 0-32 0 0,-2 1 21 0 0,-18 12-4 0 0,1 0-51 0 0,18-10 12 0 0,-2 1 47 0 0,3 3 62 0 0,1-2-56 0 0,-23 26 406 0 0,21-20-304 0 0,4-9-119 0 0,0 0-1 0 0,0 1 0 0 0,0-1 0 0 0,0 0 1 0 0,-1 0-1 0 0,1 0 0 0 0,-1 0 1 0 0,1 0-1 0 0,-1 0-39 0 0,-7 9 170 0 0,4-1 36 0 0,3 19 298 0 0,-2-7-178 0 0,0-11-115 0 0,-1 1 44 0 0,2-3 8 0 0,2 1-73 0 0,2 2-25 0 0,2 1 38 0 0,2 3 9 0 0,0-4-63 0 0,-2 8 26 0 0,-2-7-18 0 0,2-1-38 0 0,2 1-13 0 0,4 4 9 0 0,2 7 52 0 0,-7-13-53 0 0,0-2-36 0 0,8 7 33 0 0,-3-5-28 0 0,0 3 65 0 0,-2-7-61 0 0,6 0 21 0 0,-3-4-25 0 0,3 3 59 0 0,5 5 31 0 0,-15-9-146 0 0,1 0 0 0 0,-1 1 1 0 0,1-2-1 0 0,0 1 0 0 0,-1 0 0 0 0,1-1 1 0 0,1 1-28 0 0,2-1 46 0 0,0 1 0 0 0,1-2 0 0 0,-1 1 0 0 0,1-1 0 0 0,0 0 0 0 0,1-1-46 0 0,18 1 192 0 0,-12-2-127 0 0,0-3 53 0 0,3-3 72 0 0,9-11 141 0 0,-1-2-23 0 0,-11 5-158 0 0,-4 4-80 0 0,-1 0-66 0 0,-6 6-2 0 0,0 0 1 0 0,-1 0-1 0 0,1 0 1 0 0,-1 0 0 0 0,0-1-1 0 0,-1 0 1 0 0,2-5-3 0 0,2-13 33 0 0,-2 11 4 0 0,0-2 7 0 0,-2 9-20 0 0,0 1 0 0 0,0-1 0 0 0,-1 1 0 0 0,0-1 0 0 0,-1 0 0 0 0,1 0-24 0 0,-1 4 13 0 0,0-33 93 0 0,-2 1-41 0 0,1 25-48 0 0,0 0 1 0 0,-1 0-1 0 0,0 1 1 0 0,-1-1-1 0 0,-2-6-17 0 0,-8-14 80 0 0,-8-11-80 0 0,8 15-53 0 0,10 21 32 0 0,0 0 1 0 0,0 1-1 0 0,0 0 0 0 0,0 0 0 0 0,-1 0 0 0 0,1 0 1 0 0,-1 0-1 0 0,-3-1 21 0 0,-35-24-261 0 0,25 18 115 0 0,-2 0-56 0 0,3 7 36 0 0,3 0 49 0 0,0-2-50 0 0,4 1-3 0 0,-3 3-63 0 0,8 2 132 0 0,-6 0-54 0 0,4 0-13 0 0,2 0-44 0 0,0 0-115 0 0,1 0 85 0 0,1 0-51 0 0,0 0-56 0 0,0 0-60 0 0,0 0-68 0 0,0 0-72 0 0,0 0-78 0 0,0 0-82 0 0,0 0-1015 0 0,2 0-972 0 0</inkml:trace>
  <inkml:trace contextRef="#ctx0" brushRef="#br0" timeOffset="-1574.47">5696 821 10568 0 0,'0'0'308'0'0,"-3"0"-2"0"0,-2 0-228 0 0,-3-3-46 0 0,-5-7-4 0 0,13 10-27 0 0,0 0 0 0 0,0 0 1 0 0,0 0-1 0 0,0-1 1 0 0,0 1-1 0 0,-1 0 0 0 0,1 0 1 0 0,0 0-1 0 0,0 0 1 0 0,0 0-1 0 0,0 0 0 0 0,0 0 1 0 0,0 0-1 0 0,0 0 1 0 0,0-1-1 0 0,0 1 1 0 0,0 0-1 0 0,-1 0 0 0 0,1 0 1 0 0,0 0-1 0 0,0 0 1 0 0,0 0-1 0 0,0 0 0 0 0,0 0 1 0 0,0 0-1 0 0,0 0 1 0 0,-1 0-1 0 0,1 0 0 0 0,0 0 1 0 0,0 0-1 0 0,0 0 1 0 0,0 0-1 0 0,0 0 0 0 0,0 0 1 0 0,-1 0-1 0 0,1 0 1 0 0,0 0-1 0 0,0 0 0 0 0,0 0 1 0 0,0 0-1 0 0,0 0 1 0 0,0 0-1 0 0,0 1 0 0 0,-1-1 1 0 0,1 0-1 0 0,0 0 1 0 0,0 0-1 0 0,0 0 0 0 0,0 0 1 0 0,0 0-1 0 0,0 0 1 0 0,0 0-1 0 0,0 0 0 0 0,0 1 1 0 0,0-1-1 0 0,0 0 1 0 0,0 0-2 0 0,-2 1 10 0 0,1 0 1 0 0,0 1 0 0 0,0-1-1 0 0,-1 0 1 0 0,1 0 0 0 0,0-1-1 0 0,-1 1 1 0 0,1 0 0 0 0,-1 0-1 0 0,1-1 1 0 0,-1 1 0 0 0,0 0-1 0 0,1-1 1 0 0,-1 0 0 0 0,1 1-1 0 0,-1-1 1 0 0,0 0 0 0 0,0 0-11 0 0,1 0 4 0 0,1 0 1 0 0,-1 0 0 0 0,1 0 0 0 0,-1 0 0 0 0,1 0 0 0 0,-1 0 0 0 0,1 0-1 0 0,-1 0 1 0 0,1 0 0 0 0,-1 0 0 0 0,1 0 0 0 0,-1 0 0 0 0,1 0-1 0 0,-1 0 1 0 0,1 1 0 0 0,-1-1 0 0 0,1 0 0 0 0,-1 0 0 0 0,1 0-1 0 0,0 1 1 0 0,-1-1 0 0 0,1 0 0 0 0,-1 1 0 0 0,1-1 0 0 0,0 0-1 0 0,-1 1 1 0 0,1-1 0 0 0,0 1 0 0 0,0-1 0 0 0,-1 0 0 0 0,1 1-1 0 0,0 0-4 0 0,-5 5 106 0 0,-8 0 74 0 0,10-4-143 0 0,0 0 1 0 0,0 0-1 0 0,0 1 1 0 0,0 0 0 0 0,0 0-1 0 0,1-1 1 0 0,-1 2-1 0 0,1-1 1 0 0,0 0 0 0 0,0 0-1 0 0,0 1 1 0 0,0-1-1 0 0,0 1-37 0 0,-10 18 160 0 0,4-8-87 0 0,-2 14 90 0 0,2-7-48 0 0,2-8-66 0 0,0 3 45 0 0,0 0 0 0 0,1 0 1 0 0,0 0-1 0 0,-2 17-94 0 0,5-16 56 0 0,1-1 1 0 0,0 1-1 0 0,2 11-56 0 0,0 5 70 0 0,3 8-12 0 0,12 26-43 0 0,-7-36-6 0 0,-5-13 17 0 0,-4-13-23 0 0,1 0 1 0 0,0 0-1 0 0,1-1 1 0 0,-1 1-1 0 0,1 0 1 0 0,0-1-1 0 0,0 1 1 0 0,1-1-4 0 0,-1 0 0 0 0,1 0 0 0 0,-1 0 0 0 0,-1 0 0 0 0,1 0 0 0 0,0 1 0 0 0,0 3 0 0 0,-1-5 0 0 0,-1-1 0 0 0,1 1 0 0 0,0 0 0 0 0,0 0 0 0 0,0-1 0 0 0,1 1 0 0 0,-1-1 0 0 0,1 1 0 0 0,-1-1 0 0 0,1 0 0 0 0,0 1 0 0 0,1-1 0 0 0,8 10 0 0 0,-8-8 1 0 0,-1 0 0 0 0,2-1 0 0 0,-1 0 0 0 0,0 0 0 0 0,1 0 0 0 0,-1 0 0 0 0,1 0 0 0 0,0-1 0 0 0,0 0 0 0 0,1 1-1 0 0,21 2 30 0 0,-20-3-85 0 0,2 3 54 0 0,4 0 5 0 0,-8-4-45 0 0,0 0-41 0 0,0-1-24 0 0,-1 0-42 0 0,1-2-48 0 0,1 1-54 0 0,-3 0-12 0 0,0-1-50 0 0,0 1-44 0 0,0-1-38 0 0,2-1-486 0 0,0 1-87 0 0,2 0-678 0 0,3 1-936 0 0</inkml:trace>
  <inkml:trace contextRef="#ctx0" brushRef="#br0" timeOffset="-1238.46">5790 64 5904 0 0,'-2'2'169'0'0,"-13"14"-72"0"0,4 1 7 0 0,8-6 25 0 0,4-3 13 0 0,-1-3-4 0 0,0 1 43 0 0,-1 2 51 0 0,-2 0 58 0 0,0 3-59 0 0,-3 12 210 0 0,4-15-282 0 0,1 0 33 0 0,0 5 166 0 0,1-5-132 0 0,0 0 38 0 0,0 4 43 0 0,-1-2-42 0 0,2 0 0 0 0,-1-1 0 0 0,1 1 0 0 0,1 2-265 0 0,2 7 295 0 0,0-4-40 0 0,-1 3 34 0 0,-1 9 181 0 0,0 3 256 0 0,1-1 1 0 0,5 24-727 0 0,-3-25 339 0 0,5 7-18 0 0,4-2-96 0 0,2 6 16 0 0,-10-3-3 0 0,-4-19-126 0 0,7 33 167 0 0,14 34 102 0 0,-11-47-193 0 0,0 10 42 0 0,-6 0-41 0 0,-3-26-47 0 0,0 0 1 0 0,5 14-143 0 0,1-5 125 0 0,-2-6 29 0 0,-1 0 0 0 0,1 8-154 0 0,0 17 196 0 0,-1-7-48 0 0,-3-22-84 0 0,-1 29 124 0 0,-2-39-122 0 0,0 0-1 0 0,1 1 0 0 0,1 3-65 0 0,4 9 122 0 0,-5-17-84 0 0,1 1 0 0 0,-1-1 1 0 0,0 0-1 0 0,0 1 1 0 0,0-1-1 0 0,-1 2-38 0 0,0 4 51 0 0,0 11 38 0 0,0-11-23 0 0,0 4 40 0 0,0 19 81 0 0,0 22 34 0 0,-3-41-154 0 0,-2-9-59 0 0,0-1-35 0 0,5-6 27 0 0,-3 2-168 0 0,3-2-66 0 0,0 0 108 0 0,0 0-65 0 0,0-1-88 0 0,0 0 87 0 0,0 1-42 0 0,0-1-44 0 0,0 0-43 0 0,0 0-38 0 0,0-1-36 0 0,0 0-254 0 0,-1 0-59 0 0,1 0-45 0 0,-1 0-33 0 0,-4-5-1407 0 0,-4-2-1244 0 0,9 9 3437 0 0</inkml:trace>
  <inkml:trace contextRef="#ctx0" brushRef="#br0" timeOffset="-754.42">6784 679 8032 0 0,'-2'0'233'0'0,"-22"-1"-83"0"0,23 1-147 0 0,1 0 0 0 0,0-1 0 0 0,0 1-1 0 0,0 0 1 0 0,0 0 0 0 0,-1 0 0 0 0,1 0 0 0 0,0 0 0 0 0,0 0 0 0 0,0 0 0 0 0,-1 0 0 0 0,1 0 0 0 0,0-1 0 0 0,0 1-1 0 0,0 0 1 0 0,0 0 0 0 0,0 0 0 0 0,-1 0 0 0 0,1 0 0 0 0,0-1 0 0 0,0 1 0 0 0,0 0 0 0 0,0 0 0 0 0,0 0 0 0 0,0-1-1 0 0,0 1 1 0 0,0 0 0 0 0,0 0 0 0 0,0 0 0 0 0,0-1 0 0 0,0 1 0 0 0,0 0-3 0 0,-4-7 28 0 0,-2 4-11 0 0,-1 1 63 0 0,1-2 78 0 0,-1-3 181 0 0,7 7-339 0 0,-2-1 315 0 0,0 0-72 0 0,1 0-62 0 0,-1 0-51 0 0,0 1-29 0 0,0 0-44 0 0,-3 1 27 0 0,4-1-17 0 0,-1 1 57 0 0,-4-2 127 0 0,1 0-35 0 0,0-1 7 0 0,-2-2 70 0 0,-6-3 213 0 0,8 6-300 0 0,-1 1 35 0 0,-1-1 48 0 0,1-1-41 0 0,-5-3 161 0 0,10 4-352 0 0,-1 0-1 0 0,1 0 1 0 0,-1 0-1 0 0,1 0 1 0 0,-1 1-1 0 0,0-1 1 0 0,1 1-1 0 0,-1-1 1 0 0,0 1-1 0 0,0-1 1 0 0,1 1-1 0 0,-1 0 1 0 0,0 0-57 0 0,-2 0 130 0 0,0 0-35 0 0,-2 0 18 0 0,-7 0 18 0 0,7 0-2 0 0,2 0-7 0 0,0 0 48 0 0,0 0 57 0 0,-1 0 68 0 0,-6 3-88 0 0,1 2-45 0 0,2 0-40 0 0,-2 0 33 0 0,0-1-48 0 0,-10 5-1 0 0,16-7-98 0 0,1 0 1 0 0,0 0-1 0 0,-1 0 1 0 0,1 0-1 0 0,0 0 0 0 0,0 1 1 0 0,-2 2-9 0 0,-3 7 53 0 0,2 1-37 0 0,-7-5-16 0 0,12-6 0 0 0,0-1 0 0 0,0 1 0 0 0,0-1 0 0 0,0 1 0 0 0,0-1 0 0 0,0 1 0 0 0,0 0 0 0 0,1 0 0 0 0,-1-1 0 0 0,1 1 0 0 0,-1 0 0 0 0,-7 20-1 0 0,-18 26 2 0 0,25-46-1 0 0,0 1 0 0 0,0 0 0 0 0,0 0 0 0 0,1 0 0 0 0,0 0 0 0 0,-1 0 0 0 0,1 0 0 0 0,0 0 0 0 0,0 0 0 0 0,1 0 0 0 0,-1 1 0 0 0,1 4-1 0 0,-1 2 2 0 0,-1-8-1 0 0,1 0 0 0 0,0 0 0 0 0,0 0 0 0 0,0 0 0 0 0,0 0 0 0 0,1 0 0 0 0,-1 0 0 0 0,1 0 0 0 0,-1 0 0 0 0,1 0 0 0 0,0 0-1 0 0,25 46 2 0 0,-25-46-1 0 0,0 0 0 0 0,0 0 0 0 0,1 1 0 0 0,-1-1 0 0 0,1 0 0 0 0,-1 0 0 0 0,1-1 0 0 0,0 1 0 0 0,0 0 0 0 0,0 0 0 0 0,0 0 0 0 0,10 8 0 0 0,1 7-1 0 0,-12-14 1 0 0,1 0 0 0 0,0 0 0 0 0,0-1 0 0 0,0 1 0 0 0,1 0 0 0 0,-1-1 0 0 0,0 0 0 0 0,1 1 0 0 0,2 1 0 0 0,1 0 0 0 0,0 1 0 0 0,0 0 0 0 0,0 0 0 0 0,-1 0 0 0 0,0 1 0 0 0,0 0 0 0 0,4 5 1 0 0,24 28 33 0 0,-13-19 138 0 0,21 16-172 0 0,-3-3 104 0 0,-13-3 43 0 0,10 14 196 0 0,2-1 0 0 0,15 12-343 0 0,-30-31 118 0 0,24 43 308 0 0,-35-50-338 0 0,-9-15-62 0 0,0 1 0 0 0,-1 0 0 0 0,1 0 0 0 0,0 1 0 0 0,-1-1 0 0 0,0 0 0 0 0,0 0 0 0 0,0 1 0 0 0,0-1 0 0 0,0 2-26 0 0,0 21 258 0 0,-1-23-222 0 0,-3 12 123 0 0,3-14-142 0 0,-1 0-1 0 0,0 0 1 0 0,1 0-1 0 0,-1 0 1 0 0,0 0-1 0 0,0 0 1 0 0,0 0-1 0 0,0 0 1 0 0,0-1-1 0 0,0 1 1 0 0,0 0-1 0 0,0 0 1 0 0,0-1-1 0 0,0 1 1 0 0,-1-1-1 0 0,1 1 1 0 0,0-1-1 0 0,-1 1-16 0 0,-8 3 122 0 0,2 1-52 0 0,7-4-58 0 0,-1 0-1 0 0,1 0 1 0 0,-1 0 0 0 0,1 0-1 0 0,-1 0 1 0 0,1-1 0 0 0,-1 1-1 0 0,1-1 1 0 0,-1 1-1 0 0,0-1 1 0 0,1 0 0 0 0,-1 0-1 0 0,0 1 1 0 0,1-1-1 0 0,-2 0-11 0 0,-13 0 64 0 0,-17 0 33 0 0,0-3-60 0 0,12-2-64 0 0,0-3-52 0 0,-5-5 15 0 0,9 6-18 0 0,3 1-22 0 0,0 0-43 0 0,-3-1-107 0 0,-1-1-97 0 0,0 0-112 0 0,9 4 185 0 0,0 0-36 0 0,-22-12-721 0 0</inkml:trace>
  <inkml:trace contextRef="#ctx0" brushRef="#br0" timeOffset="47847.66">10492 222 6272 0 0,'0'0'141'0'0,"0"0"23"0"0,0 0 11 0 0,2 0-29 0 0,6 0-158 0 0,-1 0 43 0 0,3 0 133 0 0,4-1 578 0 0,-12 0-635 0 0,-1 0-51 0 0,1 0 97 0 0,-1-1-49 0 0,0 1-27 0 0,0-2-22 0 0,0 0 38 0 0,0 2-15 0 0,0 1 45 0 0,1-1 113 0 0,1 0 114 0 0,-1 1-123 0 0,0 0 37 0 0,0 0 41 0 0,1 0 44 0 0,7 0 57 0 0,-7 0-4 0 0,-3 0-2 0 0,0 0 0 0 0,0 0-31 0 0,0 0-129 0 0,0 0-59 0 0,0 0-11 0 0,0 0 7 0 0,0 0 38 0 0,0 2 10 0 0,0-1-215 0 0,0-1-1 0 0,0 1 1 0 0,-1-1 0 0 0,2 1-1 0 0,-1-1 1 0 0,0 0 0 0 0,0 1-1 0 0,0-1 1 0 0,0 1 0 0 0,0-1 0 0 0,0 0-1 0 0,0 1 1 0 0,0-1 0 0 0,1 1-1 0 0,-1-1 1 0 0,0 0 0 0 0,0 1-1 0 0,0-1 1 0 0,1 0 0 0 0,-1 1-1 0 0,0-1 1 0 0,1 0 0 0 0,-1 1 0 0 0,0-1-1 0 0,1 0 1 0 0,-1 0 0 0 0,0 1-1 0 0,1-1 1 0 0,-1 0 0 0 0,0 0-1 0 0,1 0-9 0 0,6 5 136 0 0,-2 3-59 0 0,4 9-53 0 0,-7-13-16 0 0,0 12 52 0 0,-2 9 88 0 0,0-2-40 0 0,0 0-38 0 0,0 3-34 0 0,0-22-24 0 0,0 0 1 0 0,0 0 0 0 0,1 0 0 0 0,-1 0 0 0 0,2 3-13 0 0,8 16 32 0 0,-8 6 16 0 0,-2-21-40 0 0,0 0 0 0 0,1-1 0 0 0,-1 1 0 0 0,3 6-8 0 0,1 2 0 0 0,-2-10 0 0 0,0 1 0 0 0,0-1 0 0 0,-1 1 0 0 0,0 0 0 0 0,-1-1 0 0 0,1 5 0 0 0,0 5 15 0 0,0 0 0 0 0,2 0 0 0 0,0 3-15 0 0,2 6 51 0 0,0 19 79 0 0,0-21-39 0 0,-2-12-36 0 0,-1-1 0 0 0,-1 1 0 0 0,0-1 0 0 0,0 7-55 0 0,-1 3 84 0 0,-1 9 58 0 0,5 3 55 0 0,0-13-101 0 0,-1-9-14 0 0,-1 0 0 0 0,0 0 1 0 0,-1 0-1 0 0,0 8-82 0 0,2 12 98 0 0,2-5-52 0 0,-3-16-35 0 0,0 0 1 0 0,0 0 0 0 0,-1 1 0 0 0,0 8-12 0 0,-1-3 33 0 0,-1-9-4 0 0,1 1 1 0 0,0-1-1 0 0,1 1 0 0 0,-1-1 1 0 0,1 1-1 0 0,1-1-29 0 0,3 10 93 0 0,-3-13-70 0 0,-1 0-1 0 0,0 1 0 0 0,0-1 0 0 0,0 0 0 0 0,-1 1 0 0 0,1-1 0 0 0,-1 1 0 0 0,1 1-22 0 0,0 13 117 0 0,6-1-42 0 0,-1-2-16 0 0,-5 1 26 0 0,-1-2 8 0 0,0-7-41 0 0,0 1 0 0 0,0-1 0 0 0,0 0 0 0 0,1 0-1 0 0,1 3-51 0 0,4 1 93 0 0,-1-1 3 0 0,-3 1 10 0 0,-2 7 67 0 0,0-2-145 0 0,-2 0-28 0 0,-5-8-29 0 0,3-3-76 0 0,3-4-20 0 0,0 0-41 0 0,0-1-250 0 0,1 0-565 0 0,0 0-60 0 0</inkml:trace>
  <inkml:trace contextRef="#ctx0" brushRef="#br0" timeOffset="48987.65">12038 1089 6192 0 0,'3'0'133'0'0,"-3"0"-127"0"0,0 0 1 0 0,1 0-1 0 0,-1 0 0 0 0,1 0 0 0 0,-1 0 1 0 0,0 0-1 0 0,1 0 0 0 0,-1 0 0 0 0,1 0 1 0 0,-1 0-1 0 0,0 0 0 0 0,1 0 0 0 0,-1-1 0 0 0,1 1 1 0 0,-1 0-1 0 0,0 0 0 0 0,1 0 0 0 0,-1-1 1 0 0,0 1-1 0 0,1 0 0 0 0,-1-1 0 0 0,0 1 1 0 0,0 0-1 0 0,1 0 0 0 0,-1-1 0 0 0,0 1 1 0 0,0-1-1 0 0,1 1-6 0 0,7-8 150 0 0,-5 7-128 0 0,0 1 0 0 0,0-1-1 0 0,0 1 1 0 0,1-1-1 0 0,-1 1 1 0 0,0 0-1 0 0,1 1-21 0 0,17-4 30 0 0,6-8-29 0 0,-20 9 3 0 0,1 2 55 0 0,0-1 59 0 0,0-1 59 0 0,7-6 177 0 0,10-5 263 0 0,-13 6-324 0 0,0 1-41 0 0,-4 2-119 0 0,-1 0-38 0 0,-5 3-33 0 0,2 1-29 0 0,0 0 7 0 0,-1 0 38 0 0,0-2 43 0 0,-1 0 68 0 0,14-8 67 0 0,2 0-2 0 0,-10 1-117 0 0,-5 4-81 0 0,-3 4-43 0 0,0 1-1 0 0,1-1 0 0 0,-1 0 1 0 0,0 1-1 0 0,0-1 1 0 0,1 1-1 0 0,-1-1 1 0 0,1 0-1 0 0,-1 1 1 0 0,1-1-1 0 0,-1 1 1 0 0,1-1-1 0 0,-1 1 1 0 0,1-1-1 0 0,-1 1 1 0 0,1 0-1 0 0,-1-1 1 0 0,1 1-1 0 0,0 0 1 0 0,-1-1-1 0 0,1 1 1 0 0,0 0-13 0 0,4-3 43 0 0,8-7 119 0 0,-10 7-60 0 0,-2 1-34 0 0,-1-1-20 0 0,-1 0-20 0 0,0-2 4 0 0,4 0 63 0 0,8-6-74 0 0,-8 5 54 0 0,-3-3-55 0 0,-1 6-8 0 0,1 1-5 0 0,0-1-1 0 0,-1 1 1 0 0,1 0-1 0 0,-1 0 1 0 0,0 0-1 0 0,1-1 1 0 0,-1 1-1 0 0,0 0 1 0 0,0 0-1 0 0,-1-1-6 0 0,1 2 10 0 0,0-1-1 0 0,0 0 1 0 0,0 1 0 0 0,0-1-1 0 0,1 0 1 0 0,-1 0 0 0 0,1 0-1 0 0,-1 0 1 0 0,1-2-10 0 0,-3-1 56 0 0,-8-8-29 0 0,6 0 54 0 0,-5 7 22 0 0,5 0-36 0 0,5 5-62 0 0,0 1-1 0 0,0 0 1 0 0,-1-1-1 0 0,1 1 0 0 0,0-1 1 0 0,-1 1-1 0 0,1 0 1 0 0,0-1-1 0 0,-1 1 0 0 0,1 0 1 0 0,0-1-1 0 0,-1 1 0 0 0,1 0 1 0 0,-1-1-1 0 0,1 1 1 0 0,0 0-1 0 0,-1 0 0 0 0,1 0 1 0 0,-1-1-1 0 0,1 1 0 0 0,-1 0 1 0 0,1 0-1 0 0,-1 0 1 0 0,1 0-1 0 0,-1 0 0 0 0,1 0 1 0 0,-1 0-1 0 0,1 0 1 0 0,-1 0-1 0 0,1 0 0 0 0,-1 0 1 0 0,0 0-5 0 0,0 0 7 0 0,1 1 0 0 0,-1-1-1 0 0,0 0 1 0 0,0 0 0 0 0,0-1 0 0 0,0 1 0 0 0,0 0 0 0 0,1 0 0 0 0,-1 0 0 0 0,0-1 0 0 0,0 1 0 0 0,0 0 0 0 0,1-1 0 0 0,-2 1-7 0 0,-4-5 73 0 0,3 3-37 0 0,-2 5-19 0 0,1 1 1 0 0,-1-2-15 0 0,0 1-1 0 0,0-1 1 0 0,1 1-1 0 0,-1 1 1 0 0,1-1-1 0 0,-3 3-2 0 0,5-4 0 0 0,0 0 0 0 0,0 1 0 0 0,1-1 0 0 0,-1 1 0 0 0,1-1 0 0 0,-2 4 0 0 0,2-3 0 0 0,-1 0 0 0 0,1-1 0 0 0,-1 1 0 0 0,0 0 0 0 0,0 0 0 0 0,0-1 0 0 0,-1 1 0 0 0,1-1 0 0 0,1-1 0 0 0,0 0 0 0 0,0 0 0 0 0,-1 0 0 0 0,1 1 0 0 0,0-1 0 0 0,0 0 0 0 0,0 1 0 0 0,1-1 0 0 0,-1 1 0 0 0,0 0 0 0 0,0-1 0 0 0,1 1 0 0 0,-1-1 0 0 0,1 1 0 0 0,0 0 0 0 0,-1 0 0 0 0,1-1 0 0 0,0 1 0 0 0,0 0 0 0 0,0 0 2 0 0,0-1 1 0 0,0 1-1 0 0,-1-1 1 0 0,1 1 0 0 0,0-1-1 0 0,-1 1 1 0 0,1-1 0 0 0,-1 1-1 0 0,0-1 1 0 0,1 1-1 0 0,-1-1 1 0 0,0 1 0 0 0,0-1-3 0 0,-5 12 39 0 0,5-9-33 0 0,0 0 0 0 0,0 1 1 0 0,1-1-1 0 0,0 0 0 0 0,0 5-6 0 0,-3 22 50 0 0,0-21-40 0 0,-1 11 10 0 0,8 8 47 0 0,-2-23-51 0 0,-1 0 1 0 0,0 0-1 0 0,0 0 1 0 0,0 4-17 0 0,-1 5 9 0 0,-1-8 5 0 0,1-1-1 0 0,0 1 1 0 0,1-1-1 0 0,-1 1 1 0 0,1-1 0 0 0,1 1-14 0 0,3 8 15 0 0,-3-12-15 0 0,-1 0 0 0 0,0 1 0 0 0,0-1 0 0 0,0 1 0 0 0,0-1 0 0 0,-1 1 0 0 0,1-1 1 0 0,-1 1-1 0 0,0 0 0 0 0,0-1 0 0 0,0 0 0 0 0,0 0 0 0 0,0-1 0 0 0,1 1 0 0 0,-1 0 0 0 0,1 0 0 0 0,0 0 0 0 0,0 0 0 0 0,0 0 0 0 0,0-1 0 0 0,0 1 0 0 0,3 2 0 0 0,-1 0 0 0 0,1 0 0 0 0,0-1 0 0 0,0 1 0 0 0,1 0 0 0 0,1 1 9 0 0,-1-1 1 0 0,1 0-1 0 0,0 0 1 0 0,0 0-1 0 0,1 0 1 0 0,-1-1-1 0 0,1 0 1 0 0,5 2-10 0 0,9 3 53 0 0,-19-8-48 0 0,0 1 0 0 0,0-1 0 0 0,0 0 0 0 0,1 0 0 0 0,-1-1 0 0 0,0 1 0 0 0,1 0 0 0 0,-1-1 0 0 0,0 0 0 0 0,1 1 0 0 0,-1-1 0 0 0,2 0-5 0 0,6 1 11 0 0,-6-1-11 0 0,-1 0 0 0 0,1 0 0 0 0,0 0 0 0 0,-1 0 0 0 0,1 0 0 0 0,0-1 0 0 0,-1 1 0 0 0,1-1 0 0 0,1-1 0 0 0,1 0 22 0 0,12-7 87 0 0,-9 5-109 0 0,0 0-88 0 0,-4 2-2 0 0,-1 0-38 0 0,1 0-42 0 0,-1 1-47 0 0,2 0-109 0 0,-1 0-82 0 0,0 0-66 0 0,0 0-57 0 0,6-3-650 0 0,1-4-349 0 0,7-10-874 0 0</inkml:trace>
  <inkml:trace contextRef="#ctx0" brushRef="#br0" timeOffset="53973.81">18380 521 7200 0 0,'13'0'165'0'0,"-13"0"-162"0"0,0 0 1 0 0,0 0-1 0 0,0 0 0 0 0,1 0 0 0 0,-1 0 1 0 0,0 0-1 0 0,0 0 0 0 0,0 0 1 0 0,0 0-1 0 0,0 0 0 0 0,0 0 0 0 0,0 0 1 0 0,0 0-1 0 0,0 0 0 0 0,0 0 1 0 0,1 0-1 0 0,-1 0 0 0 0,0 0 0 0 0,0 0 1 0 0,0 0-1 0 0,0 0 0 0 0,0 0 0 0 0,0 0 1 0 0,0 0-1 0 0,0 0 0 0 0,0 1 1 0 0,0-1-1 0 0,0 0 0 0 0,0 0 0 0 0,1 0 1 0 0,-1 0-1 0 0,0 0 0 0 0,0 0 0 0 0,0 0 1 0 0,0 0-1 0 0,0 0 0 0 0,0 0 1 0 0,0 0-1 0 0,0 0 0 0 0,0 1 0 0 0,0-1 1 0 0,0 0-1 0 0,0 0 0 0 0,0 0 0 0 0,0 0 1 0 0,0 0-1 0 0,0 0 0 0 0,0 0 1 0 0,0 0-1 0 0,0 0 0 0 0,0 0 0 0 0,0 1 1 0 0,0-1-1 0 0,0 0 0 0 0,0 0 0 0 0,0 0 1 0 0,0 0-4 0 0,-1 9 108 0 0,1 13 113 0 0,3-6-158 0 0,-2-13-64 0 0,15 41-17 0 0,-10-28 52 0 0,0-2 47 0 0,2 3 207 0 0,-1 1 106 0 0,0 3 134 0 0,-4-10-81 0 0,-1 1 1 0 0,0 0-1 0 0,0 5-447 0 0,-1 3 434 0 0,0-8-264 0 0,1 1 40 0 0,3 7 363 0 0,1 0 0 0 0,2 1-573 0 0,-1-1 334 0 0,-5-11-128 0 0,-1-1-46 0 0,0 1-12 0 0,-2 2 24 0 0,0-1-8 0 0,4 5 146 0 0,1-6-99 0 0,3 4-42 0 0,-6 3-17 0 0,-1 1 8 0 0,4-6 6 0 0,1-3-56 0 0,-4-6-89 0 0,0-1-1 0 0,0 1 1 0 0,-1-1 0 0 0,1 1-1 0 0,0-1 1 0 0,-1 1-1 0 0,1-1 1 0 0,0 1-1 0 0,-1-1 1 0 0,0 1-1 0 0,1 0 1 0 0,-1-1 0 0 0,0 1-1 0 0,0 0-20 0 0,0 11 160 0 0,0-10-6 0 0,0-1 20 0 0,0-1-93 0 0,0 1-70 0 0,1 1-28 0 0,-1-2 54 0 0,0 0 41 0 0,0 1 28 0 0,0-1 46 0 0,-1 0 51 0 0,1 1 59 0 0,-3-2 61 0 0,-7 0-23 0 0,7 0-11 0 0,3 0-1 0 0,1-6-93 0 0,-2 1-77 0 0,-1 1-54 0 0,-2-1-61 0 0,-3-3-15 0 0,2-1 74 0 0,-4-15-28 0 0,8 18 0 0 0,0 0 0 0 0,0 0 0 0 0,0 1 0 0 0,1-6-34 0 0,0-15 81 0 0,0-3-39 0 0,0-108-37 0 0,0 129-5 0 0,1 0 0 0 0,1 0 0 0 0,0 0 0 0 0,0 0 0 0 0,0 0 0 0 0,1 0 0 0 0,0 1 0 0 0,1-2 0 0 0,11-30 0 0 0,-13 35 0 0 0,0-1 0 0 0,0 0 0 0 0,1 1 0 0 0,-1-1 0 0 0,1 1 0 0 0,0-1 0 0 0,1 1 0 0 0,-1 0 0 0 0,2 0 0 0 0,-3 1 0 0 0,1 0 0 0 0,-1 0 0 0 0,0-1 0 0 0,0 1 0 0 0,0 0 0 0 0,1-2 0 0 0,-2 2 0 0 0,1-1 0 0 0,0 1 0 0 0,0 0 0 0 0,1-1 0 0 0,-1 1 0 0 0,1-1 0 0 0,10-11-13 0 0,-10 10-3 0 0,-3 4 13 0 0,0 0 1 0 0,1 1-1 0 0,-1-1 0 0 0,0 1 0 0 0,0-1 1 0 0,1 0-1 0 0,-1 1 0 0 0,1-1 0 0 0,-1 1 1 0 0,1-1-1 0 0,-1 1 0 0 0,1-1 1 0 0,-1 1-1 0 0,1-1 0 0 0,-1 1 0 0 0,1 0 1 0 0,-1-1-1 0 0,1 1 0 0 0,0 0 0 0 0,-1-1 1 0 0,1 1-1 0 0,0 0 3 0 0,4-3-8 0 0,11-10-68 0 0,-7 5 23 0 0,-2 4-21 0 0,0 1-25 0 0,1 2-46 0 0,-2 1 37 0 0,1 0-115 0 0,-2 0 33 0 0,0-1-36 0 0,6 1-319 0 0,2 1-238 0 0,-3 0 131 0 0,-1 1-34 0 0,15 9-614 0 0,-19-9-10 0 0</inkml:trace>
  <inkml:trace contextRef="#ctx0" brushRef="#br0" timeOffset="54373.99">19232 600 5696 0 0,'-4'0'46'0'0,"2"0"-31"0"0,-2 0 34 0 0,-4 0 64 0 0,-6 0 96 0 0,13 0-163 0 0,-1 0-1 0 0,0 1 1 0 0,0-1 0 0 0,0 0-1 0 0,1 1 1 0 0,-1-1 0 0 0,0 1-1 0 0,1 0 1 0 0,-1-1 0 0 0,0 1 0 0 0,1 0-1 0 0,-1 0 1 0 0,1 0-46 0 0,-10 5 321 0 0,-2-4 85 0 0,11-2-351 0 0,0 0-1 0 0,1 0 1 0 0,-1 1 0 0 0,0-1-1 0 0,0 1 1 0 0,0-1-1 0 0,1 1 1 0 0,-1-1 0 0 0,0 1-1 0 0,1 0 1 0 0,-1 0-55 0 0,-16 14 551 0 0,3 5-79 0 0,2 1-107 0 0,7-11-234 0 0,0 0-36 0 0,-4 6 37 0 0,6-11-65 0 0,1 1 0 0 0,0 0-1 0 0,0 0 1 0 0,1 0 0 0 0,0 0-1 0 0,0 1-66 0 0,0 8 105 0 0,-1 7 75 0 0,2-19-159 0 0,0-1 0 0 0,0 1-1 0 0,-1-1 1 0 0,1 0 0 0 0,0 1 0 0 0,-1-1-1 0 0,-1 1-20 0 0,-6 11 96 0 0,4-1 0 0 0,3-4-49 0 0,1 1 0 0 0,0-1-1 0 0,1 1 1 0 0,0 0-1 0 0,1 1-46 0 0,-1 3 45 0 0,0-3-2 0 0,2 19 89 0 0,-2-28-124 0 0,1 0 0 0 0,-1 0 0 0 0,1 0 0 0 0,0 0 0 0 0,0 0 0 0 0,0 0 0 0 0,0 0 0 0 0,0 0 0 0 0,1-1 1 0 0,-1 1-1 0 0,0-1 0 0 0,2 2-8 0 0,4 5 31 0 0,-4-5-12 0 0,0 0-1 0 0,1 0 1 0 0,-1 0 0 0 0,1 0 0 0 0,-1 0 0 0 0,1 0-19 0 0,2 0 36 0 0,1 0 1 0 0,-1-1 0 0 0,1 0 0 0 0,-1 0 0 0 0,1 0 0 0 0,5 0-37 0 0,15 0 154 0 0,-12-2-39 0 0,2 0 37 0 0,-14 0-114 0 0,9 0 10 0 0,-1-1 46 0 0,-5 1-10 0 0,0-1 0 0 0,-1 0 0 0 0,1 0 0 0 0,-1-1 1 0 0,4 0-85 0 0,5-6 133 0 0,7-4 189 0 0,-3 2 9 0 0,-7 1-178 0 0,52-54 743 0 0,-61 61-867 0 0,-1 0 0 0 0,1 0 0 0 0,-1 0 0 0 0,1 0 0 0 0,-1 0 0 0 0,0 0 0 0 0,0-1 0 0 0,0 1 1 0 0,0 0-1 0 0,0-1 0 0 0,0 1 0 0 0,-1 0 0 0 0,1-1 0 0 0,-1 1-29 0 0,1-8 120 0 0,-1 1 1 0 0,0 0 0 0 0,0-4-121 0 0,-1-11 225 0 0,1 10-131 0 0,0-24 155 0 0,-1 26-194 0 0,-1 3-33 0 0,0 4-4 0 0,0 0 0 0 0,-1 0 0 0 0,1 0 0 0 0,-1 0 0 0 0,-2-1-18 0 0,-7-13 42 0 0,-8-16 16 0 0,-2 1-59 0 0,17 27-8 0 0,-18-21-77 0 0,12 18 22 0 0,4 4-9 0 0,1 0-38 0 0,-3-1 59 0 0,3 2-63 0 0,0 2-92 0 0,3 2 51 0 0,1 0-41 0 0,-1-1-60 0 0,0 1-58 0 0,1-1-64 0 0,-1 1-70 0 0,1-1-75 0 0,0 1-83 0 0,0-1-87 0 0,0 1-95 0 0,0-1-1073 0 0,1 1-1057 0 0</inkml:trace>
  <inkml:trace contextRef="#ctx0" brushRef="#br0" timeOffset="54873.39">20037 648 5672 0 0,'0'0'124'0'0,"0"0"17"0"0,0 0 12 0 0,0 0-45 0 0,0 0-8 0 0,-1-1 37 0 0,-1-1 117 0 0,-9-9 217 0 0,10 10-235 0 0,-1 0-54 0 0,0 0-47 0 0,1 1-39 0 0,-1-1-21 0 0,0 1-34 0 0,-4 1 15 0 0,5 0-10 0 0,0-1 43 0 0,-3 0 46 0 0,-1 0 45 0 0,-12 0 548 0 0,10 0-446 0 0,-1 0-73 0 0,5 0-149 0 0,0 0-36 0 0,-9 1 197 0 0,0 6 16 0 0,4-2-103 0 0,-6 2 115 0 0,0 0-26 0 0,1 0-46 0 0,-2 2-12 0 0,-8 11 31 0 0,-3 11 43 0 0,5-2-86 0 0,6-10-36 0 0,3-2-13 0 0,5 0-71 0 0,-4 2 11 0 0,8-15-35 0 0,0 0-1 0 0,1 1 1 0 0,-1-1-1 0 0,1 1 1 0 0,-1 1-9 0 0,1 7 23 0 0,1-1 0 0 0,0 1 1 0 0,1 0-1 0 0,0-1 0 0 0,1 7-23 0 0,0 4 25 0 0,2 1 20 0 0,-2-21-41 0 0,0 0-1 0 0,1 0 0 0 0,-1 0 0 0 0,1 0 0 0 0,0-1 0 0 0,0 1 0 0 0,0 0-3 0 0,11 16 53 0 0,-9-9-39 0 0,-3-8-6 0 0,0 0 0 0 0,-1 0 0 0 0,1 0 0 0 0,1 0 0 0 0,-1 0 0 0 0,0 0 0 0 0,0 0 0 0 0,1 0 0 0 0,-1 0 0 0 0,1 0 0 0 0,0-1 0 0 0,-1 1 0 0 0,1 0 0 0 0,0-1 0 0 0,0 0 0 0 0,0 1 0 0 0,0-1 0 0 0,0 0 0 0 0,0 0 0 0 0,0 0-8 0 0,25 4 80 0 0,-12 1-24 0 0,-11-5-40 0 0,-1 1 0 0 0,0-1 1 0 0,0 0-1 0 0,1-1 0 0 0,-1 1 1 0 0,1 0-1 0 0,-1-1 0 0 0,2 0-16 0 0,17 0 224 0 0,1 0 15 0 0,-21 0-215 0 0,9 0 117 0 0,-3-2-34 0 0,10-4 87 0 0,-7 1-87 0 0,3 0 86 0 0,-2-1-46 0 0,1-1-16 0 0,4-5 15 0 0,-10 8-89 0 0,15-14 180 0 0,-18 15-196 0 0,0-1 1 0 0,-1 1 0 0 0,1-1 0 0 0,-1 0 0 0 0,0 0 0 0 0,1-3-42 0 0,15-28 262 0 0,-7 12-120 0 0,-10 13-64 0 0,-1-1 40 0 0,0 9-97 0 0,-1 0 1 0 0,0 0 0 0 0,0 1 0 0 0,1-1 0 0 0,-1 0 0 0 0,1 1 0 0 0,0-1 0 0 0,-1 0 0 0 0,1 1 0 0 0,1-2-22 0 0,2-9 118 0 0,-8 1-43 0 0,3 10-67 0 0,0-1 1 0 0,0 0-1 0 0,1 0 0 0 0,-1 1 1 0 0,0-1-1 0 0,1 0 0 0 0,-1 0 1 0 0,1 0-1 0 0,0 0 0 0 0,0 1 1 0 0,-1-3-9 0 0,1 0 13 0 0,0-1 0 0 0,-1 1 1 0 0,0-1-1 0 0,0 1 0 0 0,0-1 1 0 0,0 1-1 0 0,-1 0 0 0 0,0-2-13 0 0,-7-13 22 0 0,-2 0-22 0 0,8 6-1 0 0,-3-6 0 0 0,-3 4-29 0 0,6 10-7 0 0,-1-2 22 0 0,0 0-58 0 0,1 0-27 0 0,-1-1-61 0 0,-1-1 35 0 0,2 6 28 0 0,1-1-62 0 0,0 1-35 0 0,-1 0-69 0 0,1-1-81 0 0,0 1-93 0 0,0-1-105 0 0,0 1-117 0 0,1 1 283 0 0,0 1-34 0 0,0-1-35 0 0,0 1-36 0 0,0-4-992 0 0,0 0-52 0 0,1-1-311 0 0</inkml:trace>
  <inkml:trace contextRef="#ctx0" brushRef="#br0" timeOffset="55461.87">21299 269 4832 0 0,'0'0'2'0'0,"9"-10"70"0"0,-12 5 27 0 0,-1 2-39 0 0,-1-8 75 0 0,-6 6-22 0 0,6-8-90 0 0,-8-3-40 0 0,6 8 34 0 0,1 0 51 0 0,1-2 146 0 0,4 7-149 0 0,0 1 0 0 0,0 0 0 0 0,0 0 0 0 0,0-1 0 0 0,-1 1 0 0 0,1 0 0 0 0,-1 0 0 0 0,0 0-1 0 0,1 0-64 0 0,-12-10 565 0 0,1 0-69 0 0,0 0-53 0 0,0 0-37 0 0,-20-20 613 0 0,18 18-557 0 0,7 8-260 0 0,-8-3 198 0 0,8 6-202 0 0,1-1 61 0 0,-1-1 84 0 0,-1-2 110 0 0,-3-2-41 0 0,9 8-362 0 0,1 1 0 0 0,-1-1 0 0 0,1 0 0 0 0,-1 1 0 0 0,1 0 0 0 0,-1-1 1 0 0,1 1-1 0 0,-1 0 0 0 0,1 0 0 0 0,-2 0-50 0 0,-8-2 226 0 0,-2-4-3 0 0,1-1-25 0 0,1 6-16 0 0,-21 1 268 0 0,-15 0 118 0 0,36 1-461 0 0,-2 6 2 0 0,12-6-94 0 0,-1 0 0 0 0,1 0-1 0 0,-1-1 1 0 0,0 1 0 0 0,1 0-1 0 0,-1-1 1 0 0,0 1 0 0 0,0-1 0 0 0,1 1-1 0 0,-1-1 1 0 0,0 0 0 0 0,0 0 0 0 0,0 1-15 0 0,1-1 8 0 0,-1 0 0 0 0,1 0 1 0 0,-1 0-1 0 0,1 0 0 0 0,-1 1 1 0 0,0-1-1 0 0,1 1 1 0 0,-1-1-1 0 0,1 1 0 0 0,0 0 1 0 0,-1-1-1 0 0,1 1 0 0 0,-1 0-8 0 0,-11 6 20 0 0,-10-2-20 0 0,17 2 0 0 0,4-4 0 0 0,-11 3 0 0 0,-19 20 0 0 0,26-23 2 0 0,2-1 13 0 0,-1 0 0 0 0,0 1 0 0 0,1 0 0 0 0,0 0 0 0 0,-2 1-15 0 0,4-3 4 0 0,1 0 0 0 0,0 1 1 0 0,0-1-1 0 0,0 0 0 0 0,0 1 1 0 0,0-1-1 0 0,0 0 1 0 0,1 1-1 0 0,-1-1 0 0 0,0 1 1 0 0,1 0-1 0 0,-1-1 0 0 0,1 1 1 0 0,-1-1-1 0 0,1 1 0 0 0,0 0 1 0 0,0-1-1 0 0,0 1 1 0 0,0 0-5 0 0,0 0 7 0 0,-1 1 0 0 0,1-1 1 0 0,0 0-1 0 0,-1 0 1 0 0,1 1-1 0 0,-1-1 1 0 0,0 0-1 0 0,0 0 1 0 0,0 0-1 0 0,0 0 0 0 0,-1 2-7 0 0,-8 18 31 0 0,8-16-31 0 0,0 0 0 0 0,0 1 0 0 0,0 0 0 0 0,0 0 0 0 0,1-1 0 0 0,0 1 0 0 0,0 0 0 0 0,1 0 0 0 0,0-4 0 0 0,0-1 0 0 0,0 1 0 0 0,0-1 0 0 0,-1 0 0 0 0,1 1 0 0 0,-1-1 0 0 0,1 1 0 0 0,-1-1 0 0 0,0 0 0 0 0,0 0 0 0 0,0 0 0 0 0,0 1 0 0 0,-1-1 0 0 0,1 1 0 0 0,0-1 0 0 0,0 1 0 0 0,0 0 0 0 0,0-1 0 0 0,1 1 0 0 0,-1 0 0 0 0,1-1 0 0 0,-1 1 0 0 0,1 0 0 0 0,0 0 0 0 0,0 0 0 0 0,-1 33 36 0 0,0-16 16 0 0,1 0 0 0 0,0-1 1 0 0,2 1-1 0 0,1 7-52 0 0,1-9 36 0 0,-1-8-12 0 0,-1 0 0 0 0,0 0-1 0 0,-1-1 1 0 0,0 1 0 0 0,-1 2-24 0 0,0 109 216 0 0,0-114-198 0 0,1-1 0 0 0,0 1 0 0 0,0 0 0 0 0,0-1 0 0 0,1 1 0 0 0,1 2-18 0 0,1 8 36 0 0,2 14 40 0 0,-2-14-32 0 0,-2-11-20 0 0,0 1 0 0 0,0-1 0 0 0,-1 1 0 0 0,0 0 0 0 0,-1-1 0 0 0,1 1-24 0 0,-2 16 69 0 0,1 29 223 0 0,3-35-204 0 0,4-3 5 0 0,-6-13-81 0 0,0 1 0 0 0,-1-1 1 0 0,1 0-1 0 0,0 1 0 0 0,-1-1 1 0 0,1 0-1 0 0,-1 1 1 0 0,1-1-1 0 0,-1 1 0 0 0,1-1 1 0 0,-1 1-1 0 0,0-1 0 0 0,0 1 1 0 0,0-1-1 0 0,0 1 0 0 0,0-1 1 0 0,0 1-1 0 0,0-1 0 0 0,-1 1 1 0 0,1-1-1 0 0,0 1 0 0 0,-1-1 1 0 0,1 1-1 0 0,-1-1-12 0 0,-4 7 55 0 0,4-6-43 0 0,0-1 0 0 0,0 1 1 0 0,0-1-1 0 0,1 0 0 0 0,-1 1 0 0 0,0 0 0 0 0,1-1 0 0 0,-1 1 1 0 0,1-1-1 0 0,-1 1 0 0 0,1 0 0 0 0,0-1 0 0 0,0 1 0 0 0,0 0-12 0 0,0 6 50 0 0,0 0 45 0 0,0 17 346 0 0,0-15-282 0 0,0-4-97 0 0,0 0-37 0 0,-1 2-3 0 0,-1-3-65 0 0,-3-3-72 0 0,0-1-54 0 0,2-1-242 0 0,3 0 221 0 0,0 0-32 0 0,0 0-69 0 0,0 0 99 0 0,0 0-38 0 0,0 0-39 0 0,0 0-38 0 0,0 0-406 0 0,0 0 104 0 0,0 0-52 0 0,0 0-770 0 0,0 0-603 0 0,0 0-1148 0 0</inkml:trace>
  <inkml:trace contextRef="#ctx0" brushRef="#br0" timeOffset="55773.33">20510 726 3792 0 0,'0'0'108'0'0,"2"0"-5"0"0,8 0 40 0 0,-1 0 63 0 0,1 0 54 0 0,0 0 44 0 0,11 0 390 0 0,27 0 1087 0 0,-34 0-1288 0 0,0 0-67 0 0,-5 0-215 0 0,-1 0-37 0 0,0 0-43 0 0,0 0-48 0 0,1 0 121 0 0,-1-1-48 0 0,0-1-16 0 0,1-2 9 0 0,7-2 61 0 0,-6 5-40 0 0,0-1 1 0 0,0 1 0 0 0,0 1 0 0 0,0 0-1 0 0,7 1-170 0 0,13 0 323 0 0,-10-1-151 0 0,-5 0 13 0 0,1 0-1 0 0,-1 0 1 0 0,8-3-185 0 0,0-3 207 0 0,-16 4-138 0 0,-1 1-1 0 0,0-1 1 0 0,0 1-1 0 0,1 1 0 0 0,-1-1 1 0 0,2 1-69 0 0,23 0 231 0 0,41 0 262 0 0,-23 0-224 0 0,-7 0-114 0 0,-2 0-85 0 0,-38 0-65 0 0,-1 0 0 0 0,1 1 0 0 0,0-1-1 0 0,0 0 1 0 0,-1 1 0 0 0,1-1 0 0 0,0 1 0 0 0,-1 0-1 0 0,1 0 1 0 0,0 0-5 0 0,10 3 6 0 0,1-8-20 0 0,-4 0-27 0 0,-2 2-36 0 0,-5 2 6 0 0,-1 0-54 0 0,-1 0-68 0 0,0 0-110 0 0,0 0-131 0 0,0 0-115 0 0,0 0 74 0 0,0 0-44 0 0,0 0-611 0 0,0 0-482 0 0,0 0-917 0 0</inkml:trace>
  <inkml:trace contextRef="#ctx0" brushRef="#br0" timeOffset="53204.1">17481 48 7800 0 0,'0'0'174'0'0,"0"0"29"0"0,0 0 13 0 0,0 3-31 0 0,-2 4-150 0 0,-3 4-29 0 0,2-6 12 0 0,2-2 35 0 0,5 1 176 0 0,-4-4-215 0 0,1 0 0 0 0,-1 0 1 0 0,0 0-1 0 0,1 0 1 0 0,-1 1-1 0 0,0-1 1 0 0,1 0-1 0 0,-1 0 1 0 0,0 1-1 0 0,1-1 1 0 0,-1 0-1 0 0,0 0 0 0 0,0 1 1 0 0,1-1-1 0 0,-1 0 1 0 0,0 1-1 0 0,0-1 1 0 0,0 0-1 0 0,1 1 1 0 0,-1-1-1 0 0,0 1 0 0 0,0-1 1 0 0,0 0-1 0 0,0 1 1 0 0,0-1-1 0 0,0 0 1 0 0,0 1-1 0 0,0-1 1 0 0,0 1-1 0 0,0-1 1 0 0,0 1-1 0 0,0-1 0 0 0,0 0 1 0 0,0 1-1 0 0,0-1 1 0 0,0 0-1 0 0,0 1 1 0 0,0-1-1 0 0,-1 1 1 0 0,1-1-1 0 0,0 0 0 0 0,0 1 1 0 0,-1-1-1 0 0,1 0-14 0 0,-4 8 234 0 0,-1 2 12 0 0,4-8-198 0 0,0 0 0 0 0,0 0 0 0 0,1 1 0 0 0,-1-1 0 0 0,0 0 0 0 0,1 1 0 0 0,0-1-1 0 0,-1 1 1 0 0,1-1 0 0 0,0 1-48 0 0,1 7 189 0 0,3 2 50 0 0,0-1-86 0 0,0-1-18 0 0,-1-2-14 0 0,-2 0 17 0 0,0 2 46 0 0,1 36 357 0 0,0-37-424 0 0,0 0-1 0 0,0 0 1 0 0,0-1 0 0 0,4 6-117 0 0,-5-10 32 0 0,2 3 46 0 0,0 0 0 0 0,-1 0 0 0 0,0 0-1 0 0,1 6-77 0 0,-3-9 50 0 0,0 1 1 0 0,1-1-1 0 0,-1 0 0 0 0,-1 1 0 0 0,1-1 0 0 0,-1 4-50 0 0,-1-1 57 0 0,1 0 0 0 0,0-1 0 0 0,0 1 0 0 0,0 0 0 0 0,1 0 0 0 0,0 0 0 0 0,1 0 0 0 0,-1 0 0 0 0,1 0 0 0 0,1 0 0 0 0,-1-1 0 0 0,2 4-57 0 0,7 31 283 0 0,-5-1-40 0 0,-1-13-93 0 0,1 6 32 0 0,-2-19-63 0 0,-1 1 1 0 0,0 0-1 0 0,-1 5-119 0 0,-1-9 72 0 0,0 0 0 0 0,1-1 0 0 0,1 1 0 0 0,0 0 0 0 0,0-1 0 0 0,1 1 0 0 0,3 6-72 0 0,5 20 206 0 0,-9-22-103 0 0,0 0 1 0 0,-1 0-1 0 0,-1 0 1 0 0,0 6-104 0 0,-1 6 159 0 0,2-22-129 0 0,-1 1 0 0 0,1-1 0 0 0,0 0-1 0 0,0 1 1 0 0,1-1 0 0 0,0 2-30 0 0,0-2 24 0 0,0 1 0 0 0,-1-1 1 0 0,0 0-1 0 0,0 1 0 0 0,0-1 0 0 0,-1 3-24 0 0,0 23 104 0 0,0 17 112 0 0,-2-33-145 0 0,-9-2 0 0 0,8-10 14 0 0,3-3-48 0 0,0 0-138 0 0,0 0-56 0 0,0 0 61 0 0,0 0-69 0 0,0-1-86 0 0,0 0 75 0 0,0 0-39 0 0,0 1-43 0 0,0-1-39 0 0,0-1-38 0 0,0 1-33 0 0,0-1-239 0 0,0 0-55 0 0,0-3-780 0 0,0-1-616 0 0,0-3-1169 0 0</inkml:trace>
  <inkml:trace contextRef="#ctx0" brushRef="#br0" timeOffset="53560.49">17512 127 5760 0 0,'0'0'166'0'0,"-2"-3"-6"0"0,-9-10-126 0 0,9 4-19 0 0,2 5 39 0 0,0 2 59 0 0,0 1 126 0 0,0 0-35 0 0,1-1-43 0 0,2 0 54 0 0,-1-1-94 0 0,2 0-63 0 0,-2 2 2 0 0,-1 0 28 0 0,0 0 91 0 0,0 0-33 0 0,2-1 58 0 0,0 2-78 0 0,1 0-74 0 0,0 0-17 0 0,-2-1 59 0 0,11-10 262 0 0,-10 9-96 0 0,0 1-96 0 0,0 0-60 0 0,2 1-55 0 0,-1 0-11 0 0,-1-1 39 0 0,5-1-4 0 0,3-2 52 0 0,1 0 34 0 0,3 2 41 0 0,2 1 47 0 0,10 0 21 0 0,7 1 5 0 0,0 3-53 0 0,-29-2-193 0 0,-1 0 0 0 0,1 0-1 0 0,-1 0 1 0 0,1 1 0 0 0,-1-1-1 0 0,1 1 1 0 0,-1 0-1 0 0,0 1 1 0 0,0-1 0 0 0,0 1-1 0 0,0 0 1 0 0,-1 0 0 0 0,2 2-27 0 0,-2-3 11 0 0,0 0 1 0 0,0 0 0 0 0,0 0-1 0 0,0 0 1 0 0,0-1 0 0 0,0 1 0 0 0,1-1-1 0 0,-1 1 1 0 0,0-1 0 0 0,1 0-1 0 0,-1-1 1 0 0,3 1-12 0 0,-2 0 12 0 0,0 0 0 0 0,0 0 0 0 0,0 0 0 0 0,0 1 0 0 0,0-1 0 0 0,-1 1 0 0 0,3 1-12 0 0,0 2 38 0 0,0 0 0 0 0,0 0 0 0 0,0 1 0 0 0,0 0 0 0 0,-1 0 0 0 0,0 0 0 0 0,-1 1 1 0 0,3 3-39 0 0,7 10 55 0 0,2-1-58 0 0,-14-17-6 0 0,0-1 0 0 0,-1 1 0 0 0,1 0 0 0 0,-1 0 0 0 0,0 1-1 0 0,0-1 1 0 0,0 0 0 0 0,0 0 0 0 0,0 1 0 0 0,0-1 0 0 0,0 0 0 0 0,-1 1 0 0 0,1-1 0 0 0,-1 1 9 0 0,1 6-52 0 0,-1-1 1 0 0,0 1-1 0 0,0 5 52 0 0,-1 10-31 0 0,1-20 36 0 0,0-1 0 0 0,-1 0 0 0 0,0 1 0 0 0,1-1 0 0 0,-1 1 0 0 0,0-1 0 0 0,0 0 0 0 0,-1 2-5 0 0,-4 10 37 0 0,2-2-4 0 0,3-9-21 0 0,0 0 0 0 0,0 0 0 0 0,0 0 1 0 0,-1 0-1 0 0,0 0 0 0 0,0-1 0 0 0,0 1 1 0 0,-1 0-13 0 0,-4 7 27 0 0,4-5-9 0 0,-1 0 0 0 0,0 0 0 0 0,0-1 0 0 0,0 0 0 0 0,-4 3-18 0 0,-1 2 4 0 0,-48 44 36 0 0,36-38 19 0 0,0-4 43 0 0,8-6-43 0 0,-31 11 209 0 0,28-12-184 0 0,13-4-72 0 0,-18 8 120 0 0,3 1-51 0 0,-6 3 9 0 0,2-5-7 0 0,-4 6-20 0 0,8-5-31 0 0,-6 2-44 0 0,22-9-26 0 0,-1 1 11 0 0,2-2-347 0 0,0 0 43 0 0,-2 0-224 0 0,0 0 110 0 0,-3-2-479 0 0,5 1 606 0 0,1 0-46 0 0,0 0 32 0 0,-2 0-1214 0 0,1 0-878 0 0</inkml:trace>
  <inkml:trace contextRef="#ctx0" brushRef="#br0" timeOffset="51340.73">15130 206 8592 0 0,'0'0'250'0'0,"0"0"4"0"0,0 0-113 0 0,0 0-28 0 0,0 0 34 0 0,0 0 189 0 0,0 0 15 0 0,0 0-21 0 0,0 0-90 0 0,0 0-42 0 0,3 0-6 0 0,-3 0-184 0 0,1 0 1 0 0,-1 0-1 0 0,0 0 0 0 0,1 0 1 0 0,-1 0-1 0 0,1 0 1 0 0,-1 0-1 0 0,0 0 1 0 0,1 0-1 0 0,-1 0 1 0 0,1 0-1 0 0,-1 0 0 0 0,0 1 1 0 0,1-1-1 0 0,-1 0 1 0 0,1 0-1 0 0,-1 0 1 0 0,0 1-1 0 0,1-1 1 0 0,-1 0-1 0 0,0 0 0 0 0,1 1 1 0 0,-1-1-1 0 0,0 0 1 0 0,0 1-1 0 0,1-1 1 0 0,-1 0-1 0 0,0 1 1 0 0,0-1-1 0 0,0 1 0 0 0,1-1-8 0 0,3 7 155 0 0,3-3-9 0 0,-7-3-137 0 0,1-1 1 0 0,-1 0-1 0 0,1 0 0 0 0,-1 1 1 0 0,1-1-1 0 0,-1 0 1 0 0,0 1-1 0 0,1-1 1 0 0,-1 0-1 0 0,0 1 0 0 0,1-1 1 0 0,-1 0-1 0 0,0 1 1 0 0,1-1-1 0 0,-1 1 1 0 0,0-1-1 0 0,0 1 1 0 0,0-1-1 0 0,1 1 0 0 0,-1-1 1 0 0,0 1-1 0 0,0-1 1 0 0,0 0-1 0 0,0 1 1 0 0,0-1-1 0 0,0 1 0 0 0,0-1 1 0 0,0 1-1 0 0,0-1 1 0 0,0 1-1 0 0,0-1 1 0 0,0 1-10 0 0,1 15 188 0 0,5-1-60 0 0,1 2-11 0 0,-6 1 58 0 0,-1 141 855 0 0,0-105-739 0 0,0-1-62 0 0,1-34-69 0 0,1-1 1 0 0,4 17-161 0 0,-3-17 151 0 0,-1-1 0 0 0,0 15-151 0 0,-2-6 141 0 0,0 33 125 0 0,0-28-110 0 0,0 40 161 0 0,0 47 262 0 0,1-113-557 0 0,-1-1 1 0 0,1 0 0 0 0,0 1 0 0 0,0-1 0 0 0,2 5-23 0 0,-1-7 12 0 0,-1 1 0 0 0,0 0 0 0 0,0 0 0 0 0,-1 0 0 0 0,1 1 0 0 0,0-1-1 0 0,-1 0 1 0 0,0 0 0 0 0,0 0 0 0 0,0 0 0 0 0,0 1 0 0 0,-1 2-12 0 0,-5 7 14 0 0,5-12-13 0 0,0 1 0 0 0,0-1 0 0 0,1 0 0 0 0,-1 1 0 0 0,0-1 0 0 0,1 1 0 0 0,-1-1 0 0 0,1 1 0 0 0,0-1 0 0 0,-1 1 0 0 0,1 0 0 0 0,0-1-1 0 0,0 1 0 0 0,0 7 31 0 0,0 4-2 0 0,0 12 38 0 0,0-9-3 0 0,-2 0-51 0 0,-3-8-14 0 0,-2 4-2 0 0,5-3-63 0 0,2-7-49 0 0,0-2-133 0 0,0 3-225 0 0,0-3 285 0 0,0 1 64 0 0,0-1 56 0 0,0 1 45 0 0,0-1 78 0 0,0 2 249 0 0,0-1-260 0 0,0 0-67 0 0,0-1-33 0 0,0 0-37 0 0,0 1-42 0 0,0-1-49 0 0,0 1-71 0 0,0 0-68 0 0,0-1-73 0 0,0 1-81 0 0,0 0-85 0 0,0-1-94 0 0,0 1-99 0 0,0 0-105 0 0,0-1-1000 0 0,0 0-1046 0 0</inkml:trace>
  <inkml:trace contextRef="#ctx0" brushRef="#br0" timeOffset="52060.96">14830 742 6072 0 0,'0'0'133'0'0,"0"0"23"0"0,0 0 12 0 0,0 0-54 0 0,0 0-11 0 0,0 0 37 0 0,0 0 118 0 0,0 0 216 0 0,3 0 20 0 0,7 0 4 0 0,-7 0 13 0 0,-3 0 8 0 0,3 0 1 0 0,5-1-174 0 0,3-5 30 0 0,3-1 11 0 0,-3 5-48 0 0,-4 3-130 0 0,-4-1-140 0 0,-1 0 1 0 0,0 0-1 0 0,0 0 0 0 0,0 0 1 0 0,0 0-1 0 0,1-1 0 0 0,-1 1 1 0 0,0-1-1 0 0,0 1 0 0 0,1-1-69 0 0,5-4 200 0 0,4-2 127 0 0,0 6-60 0 0,-1 1-16 0 0,3 0-6 0 0,5-3 4 0 0,2-7 16 0 0,6 4-45 0 0,-6-4-10 0 0,7 4-5 0 0,-12 1-108 0 0,1-1 31 0 0,0 4 26 0 0,-6 2-69 0 0,0-2 1 0 0,-1 1 0 0 0,1-1 0 0 0,6-3-86 0 0,18-3 102 0 0,7-2-53 0 0,27-5 40 0 0,-27 11-64 0 0,-13 5-17 0 0,-18 0 5 0 0,-1-1 0 0 0,0 0 1 0 0,0-1-1 0 0,0 0 0 0 0,7-2-13 0 0,-1-1 26 0 0,-6 1-17 0 0,-1 1 1 0 0,0 0-1 0 0,0 1 0 0 0,1 0 1 0 0,7 0-10 0 0,13 5 54 0 0,-13 0-44 0 0,5 2-60 0 0,2-3-86 0 0,2-3-63 0 0,9 0-139 0 0,-18 2 72 0 0,1 4-37 0 0,-3-1 32 0 0,-13-4 222 0 0,5 0-117 0 0,8 4-70 0 0,-9-4 85 0 0,-2 1-45 0 0,0 0-87 0 0,1 0-108 0 0,-3-1 148 0 0,0 0-36 0 0,0 0-45 0 0,-1-1-44 0 0,1 1-38 0 0,0-1-34 0 0,-1 0-125 0 0,1 0-33 0 0,4 1-1314 0 0,-6-1 1911 0 0</inkml:trace>
  <inkml:trace contextRef="#ctx0" brushRef="#br0" timeOffset="52336.61">15903 711 6072 0 0,'-13'13'133'0'0,"10"-11"23"0"0,3-2 12 0 0,3 0-23 0 0,-2 0-143 0 0,-1 0 0 0 0,1 0 0 0 0,0 0 0 0 0,-1 0 0 0 0,1 1 0 0 0,0-1 0 0 0,-1 0 0 0 0,1 0 0 0 0,0 0 0 0 0,-1 0 0 0 0,1 1 0 0 0,0-1 0 0 0,-1 0 0 0 0,1 1 0 0 0,-1-1-2 0 0,1 1 0 0 0,-1 0 0 0 0,1-1 0 0 0,-1 1 0 0 0,0 0 0 0 0,1 0 0 0 0,-1 0 0 0 0,0-1 0 0 0,0 1 0 0 0,0 0 0 0 0,0 0 0 0 0,0 0 0 0 0,0 0 0 0 0,0 0 0 0 0,0 0 0 0 0,0 3 47 0 0,0 1 80 0 0,0 0 33 0 0,-1 0 34 0 0,2 11 537 0 0,0-10-443 0 0,1-2-27 0 0,4 0 149 0 0,-1 0-32 0 0,-3 6-52 0 0,0 2 10 0 0,3-3-67 0 0,1 5 20 0 0,-1 12 148 0 0,2-10-93 0 0,-3-8-113 0 0,1 5 45 0 0,-3-9-189 0 0,0 0-1 0 0,0 0 1 0 0,0 1 0 0 0,0-1 0 0 0,2 1-87 0 0,3 4 185 0 0,1 0 34 0 0,2 5 68 0 0,-2 6 19 0 0,-2-2-47 0 0,2-4-29 0 0,0 0-53 0 0,-1 0-34 0 0,9 15 130 0 0,0-10-44 0 0,-2-2-36 0 0,-4-2-60 0 0,-7-9-93 0 0,0-1-1 0 0,1 0 1 0 0,0 1 0 0 0,1-1-1 0 0,-1-1-39 0 0,15 13 79 0 0,9 11 22 0 0,-14-9-73 0 0,-10-9 3 0 0,-3-8-29 0 0,-1-1 0 0 0,0 0 0 0 0,1 0-1 0 0,-1 0 1 0 0,1 0 0 0 0,-1 0 0 0 0,1 0 0 0 0,0 0 0 0 0,-1 0 0 0 0,1 0-1 0 0,0 0 1 0 0,0 0 0 0 0,0 0 0 0 0,-1-1 0 0 0,1 1 0 0 0,0 0-1 0 0,0-1 1 0 0,1 1-2 0 0,5 2 19 0 0,0 2-10 0 0,-5 3-53 0 0,-2-5-48 0 0,0-3 25 0 0,0 0-69 0 0,0 0-80 0 0,0 0 63 0 0,0 0-36 0 0,0 0-38 0 0,0 0-37 0 0,0 0-359 0 0,0 0 83 0 0,0 0-49 0 0,0 0-696 0 0,0 0-548 0 0,0 0-1043 0 0</inkml:trace>
  <inkml:trace contextRef="#ctx0" brushRef="#br0" timeOffset="52622.05">16471 695 8592 0 0,'0'0'250'0'0,"0"0"4"0"0,0 0-113 0 0,0 0-28 0 0,0 0 34 0 0,0 0 189 0 0,0 0 15 0 0,0 0-6 0 0,0 0-28 0 0,0 0-11 0 0,0 0-2 0 0,0 0-19 0 0,0 0-77 0 0,0 3-31 0 0,-1 5-60 0 0,-5 3 8 0 0,-1 3 66 0 0,5-3 38 0 0,3 1 32 0 0,-1 10 208 0 0,-3-8-194 0 0,-1-8-202 0 0,-3 6 5 0 0,2 14 0 0 0,-1-11-33 0 0,5-11-34 0 0,0-1-1 0 0,-1 0 1 0 0,1 1 0 0 0,1-1 0 0 0,-1 1-1 0 0,0-1 1 0 0,1 1 0 0 0,0-1 0 0 0,0 1-11 0 0,-4 31 129 0 0,-9 11 24 0 0,1-3-7 0 0,7-20-44 0 0,2-6 41 0 0,-1 1 0 0 0,-3 5-143 0 0,-22 68 486 0 0,-36 121 464 0 0,54-158-728 0 0,4-12 29 0 0,1-19-79 0 0,-2 0 40 0 0,-23 66 420 0 0,22-63-480 0 0,3 7 0 0 0,2-13-75 0 0,-6 14 84 0 0,4-2 2 0 0,-4-1 10 0 0,7-19-110 0 0,-2 6 65 0 0,-5 2 33 0 0,6-13-112 0 0,0 0 0 0 0,1 0-1 0 0,1 0 1 0 0,-1 2-49 0 0,-5 11 50 0 0,0-3-41 0 0,-5-2 35 0 0,11-13-42 0 0,0-1 0 0 0,0 1 1 0 0,1 0-1 0 0,-1 0 0 0 0,1 0 0 0 0,0 0 1 0 0,-1 0-1 0 0,1 0 0 0 0,0 0 0 0 0,0 1-2 0 0,0 6 0 0 0,-1-2 0 0 0,-11 21 0 0 0,12-26-132 0 0,0 0 69 0 0,1 0 54 0 0,-1 0 39 0 0,-1 2 159 0 0,1-3-170 0 0,1 0-49 0 0,-1-1-40 0 0,1 1-47 0 0,-1-1-56 0 0,0 0-18 0 0,0 1-49 0 0,0-1-53 0 0,0 0-58 0 0,0 0-61 0 0,-1 0-67 0 0,1 0-70 0 0,-1 0-77 0 0,2 0-652 0 0</inkml:trace>
  <inkml:trace contextRef="#ctx0" brushRef="#br0" timeOffset="49454.65">12795 868 5376 0 0,'0'3'157'0'0,"3"8"-57"0"0,2-2-39 0 0,0 0-43 0 0,4 7 28 0 0,-1 0 97 0 0,-1 0 104 0 0,1-1 113 0 0,-5-7 71 0 0,-2-2-109 0 0,-1 2-41 0 0,-2 2 24 0 0,1 0 5 0 0,1-3-22 0 0,1 0 42 0 0,2 0 112 0 0,2 1-42 0 0,2 5 250 0 0,-6-2-119 0 0,-1-5-250 0 0,0 0-50 0 0,0-1-44 0 0,0-1-34 0 0,0 1 7 0 0,0 9 189 0 0,0-7-174 0 0,0 0 31 0 0,0 2 68 0 0,2 2 49 0 0,4 2 38 0 0,0-1-14 0 0,-4-1-47 0 0,-2-6-104 0 0,0 10 202 0 0,0-11-231 0 0,0 1 49 0 0,0 0 100 0 0,0 0 100 0 0,0-3-164 0 0,0 1 33 0 0,0-1 36 0 0,0 0 38 0 0,3-5-147 0 0,7-8-17 0 0,-7 9-10 0 0,-3 2-1 0 0,0-13-45 0 0,-1-3-50 0 0,0-16-22 0 0,1 22-61 0 0,0 0 0 0 0,0-1 0 0 0,1 1 0 0 0,0 0-1 0 0,1-2-5 0 0,9-9 48 0 0,-6-8-36 0 0,6-2-12 0 0,-7 12 0 0 0,-4 14 0 0 0,1 1 0 0 0,1-1 0 0 0,-1 0 0 0 0,1 1 0 0 0,-1-1 0 0 0,1 0 0 0 0,0 1 0 0 0,1-1 0 0 0,11-16-3 0 0,1 1 0 0 0,1 1 0 0 0,0 0 0 0 0,2 1 3 0 0,-10 11-24 0 0,-5 4 18 0 0,0-1 0 0 0,1 1 0 0 0,-1 0 0 0 0,-1-1 0 0 0,1 0 0 0 0,0 0 6 0 0,-1 0 0 0 0,-2 3-1 0 0,0 1 1 0 0,0-1-1 0 0,0 1 1 0 0,1-1-1 0 0,-1 1 0 0 0,0-1 1 0 0,0 1-1 0 0,1-1 0 0 0,-1 1 1 0 0,0-1-1 0 0,1 1 0 0 0,-1-1 1 0 0,0 1-1 0 0,1 0 0 0 0,-1-1 1 0 0,1 1-1 0 0,-1 0 0 0 0,1-1 1 0 0,2 0-6 0 0,-1 1-1 0 0,1-1 0 0 0,0 1 0 0 0,0 0 0 0 0,0-1 0 0 0,-1 1 0 0 0,2 1 7 0 0,-4-1 0 0 0,8-1-15 0 0,-1 1-1 0 0,1 1 1 0 0,-1-1-1 0 0,1 2 1 0 0,2 0 15 0 0,-8-2-1 0 0,0 1 1 0 0,0 0 0 0 0,0 0-1 0 0,0 0 1 0 0,0 0 0 0 0,0 0-1 0 0,0 0 1 0 0,-1 1 0 0 0,1-1-1 0 0,0 0 1 0 0,-1 1-1 0 0,0 0 1 0 0,1-1 0 0 0,-1 1-1 0 0,0 0 1 0 0,1 0 0 0 0,-1-1-1 0 0,0 3 1 0 0,4 6 0 0 0,-4-7 0 0 0,0-1 0 0 0,0 0 0 0 0,0 1 0 0 0,1-1 0 0 0,-1 0 0 0 0,1 0 0 0 0,-1 0 0 0 0,1 0 0 0 0,0 0 0 0 0,-1-1 0 0 0,1 1 0 0 0,-1 0 0 0 0,1 0 0 0 0,-1 0 0 0 0,0 0 0 0 0,0 0 0 0 0,0 0 0 0 0,0 0 0 0 0,0 1 0 0 0,0-1 0 0 0,0 0 0 0 0,-1 0 0 0 0,1 1 0 0 0,-1-1 0 0 0,3 11 0 0 0,3 3 0 0 0,-5-13 0 0 0,1 0 0 0 0,-1 1 0 0 0,0-1 0 0 0,-1 0 0 0 0,1 1 0 0 0,0-1 0 0 0,-1 1 0 0 0,0 1 0 0 0,0-3 0 0 0,0 1 0 0 0,0 0 0 0 0,1-1 0 0 0,-1 1 0 0 0,0-1 0 0 0,1 1 0 0 0,0 0 0 0 0,-1-1 0 0 0,1 0 0 0 0,0 1 0 0 0,0-1 0 0 0,1 2 0 0 0,-1-2 0 0 0,1 1 0 0 0,-1-1 0 0 0,0 0 0 0 0,-1 1 0 0 0,1-1 0 0 0,0 1 0 0 0,-1 0 0 0 0,1-1 0 0 0,-1 1 0 0 0,0-1 0 0 0,0 1 0 0 0,0 1 0 0 0,-1 6 0 0 0,1-7 0 0 0,0 1 0 0 0,0 0 0 0 0,0-1 0 0 0,0 1 0 0 0,0 0 0 0 0,1-1 0 0 0,-1 1 0 0 0,1-1 0 0 0,1 2 0 0 0,0 1 0 0 0,0 1 0 0 0,0 0 0 0 0,0-1 0 0 0,0 1 0 0 0,-1 0 0 0 0,0 0 0 0 0,0 0 0 0 0,-1 0 0 0 0,0 70-2 0 0,0-61 57 0 0,0-1 59 0 0,0-13-78 0 0,0-2-115 0 0,0 0 8 0 0,0 0-85 0 0,0 0 47 0 0,0 0-33 0 0,0 0-38 0 0,0 0-43 0 0,0 0-46 0 0,0 0-43 0 0,0 0-40 0 0,0 0-36 0 0,0 0-253 0 0,0 0-60 0 0,0 0-46 0 0,0 0-35 0 0,0 0-1402 0 0,0 0-1242 0 0</inkml:trace>
  <inkml:trace contextRef="#ctx0" brushRef="#br0" timeOffset="49889.95">13821 253 7976 0 0,'0'0'174'0'0,"0"0"29"0"0,0 0 14 0 0,0 3-26 0 0,0 7-133 0 0,0 1 77 0 0,0 5 143 0 0,0 23 467 0 0,0-30-573 0 0,1-2-47 0 0,1 0-19 0 0,2 1 1 0 0,0 1 5 0 0,-1-2-1 0 0,-2 1 23 0 0,-1 3 54 0 0,0 11 94 0 0,-1-11-116 0 0,1 1 0 0 0,0-1 0 0 0,1 0 0 0 0,0 1 0 0 0,1 1-166 0 0,3 3 187 0 0,-3-10-95 0 0,-1 1 1 0 0,1-1 0 0 0,-1 1 0 0 0,0 0 0 0 0,0-1 0 0 0,-1 5-93 0 0,0 6 143 0 0,-1 18 132 0 0,5-9-37 0 0,-2-15-159 0 0,2 7 104 0 0,-1 0 0 0 0,-1 0 1 0 0,0 7-184 0 0,0 2 203 0 0,4 5-9 0 0,0-3-15 0 0,-4-4 0 0 0,-2-7-43 0 0,-1-5-16 0 0,1 0 0 0 0,1 0 0 0 0,1 6-120 0 0,4 5 168 0 0,-4-18-99 0 0,0 0 0 0 0,-1 0-1 0 0,0 1 1 0 0,0-1 0 0 0,-1 5-69 0 0,-1 25 285 0 0,0-22-164 0 0,1 0-1 0 0,0 0 1 0 0,1 0-1 0 0,0 0 0 0 0,2 6-120 0 0,3-5 101 0 0,-5-12-79 0 0,0 0 0 0 0,0 0 0 0 0,0 1 0 0 0,0-1 0 0 0,0 0 0 0 0,-1 0 0 0 0,1 0 0 0 0,-1 1 0 0 0,0 2-22 0 0,0 56 179 0 0,0-3-1 0 0,0-56-98 0 0,0-3-43 0 0,0 0-46 0 0,0 0-43 0 0,0 0-86 0 0,-2 2-150 0 0,0 0 211 0 0,0 0-7 0 0,1-1-21 0 0,-1 1-46 0 0,1-1-16 0 0,0 0-46 0 0,0 0-51 0 0,0 0-58 0 0,0-1-62 0 0,1 1-58 0 0,-1-1-52 0 0,1 1-45 0 0,0-1-158 0 0,0 0-45 0 0,0 0-191 0 0,-1 0-514 0 0</inkml:trace>
  <inkml:trace contextRef="#ctx0" brushRef="#br0" timeOffset="50349.02">13426 821 8032 0 0,'0'0'182'0'0,"0"0"29"0"0,0 0 12 0 0,0-3-37 0 0,-1 1-158 0 0,2-2-30 0 0,4 1 34 0 0,6-3 61 0 0,-7 3 6 0 0,0 1 33 0 0,1-1 77 0 0,0 0 48 0 0,1 1 46 0 0,2 2 44 0 0,0-1 55 0 0,-1 0-99 0 0,1-2-37 0 0,3-1 19 0 0,-1-1 17 0 0,0 2 7 0 0,-2 1-87 0 0,0-1-41 0 0,0 1-11 0 0,1-1-13 0 0,-1 1 0 0 0,0 0 37 0 0,2-2 78 0 0,19-6 232 0 0,-1 5-67 0 0,-12-1-159 0 0,-4 1-43 0 0,10 2 63 0 0,18 3 111 0 0,-1 0-99 0 0,1 0-86 0 0,-1 0-72 0 0,8 0-46 0 0,1 0-61 0 0,96 0-36 0 0,-133 1-58 0 0,16 7 82 0 0,-18-6-90 0 0,0 1-92 0 0,-4-2 29 0 0,-1 0-36 0 0,1-1-41 0 0,-1 0-45 0 0,0 0-159 0 0,-1 0-93 0 0,0 0-78 0 0,-1 0-66 0 0,2 0-186 0 0,-2 0-51 0 0,5 0-1103 0 0,2 0-1126 0 0</inkml:trace>
  <inkml:trace contextRef="#ctx0" brushRef="#br0" timeOffset="50573.48">14404 868 7920 0 0,'0'0'174'0'0,"0"3"29"0"0,0 0-157 0 0,0-1 4 0 0,0 1 1 0 0,0 5 43 0 0,0 5 66 0 0,0-6-124 0 0,0-5-36 0 0,0 0 0 0 0,0 1 0 0 0,0-1 1 0 0,0 0-1 0 0,0 0 0 0 0,0 0 0 0 0,1 0 0 0 0,-1 0 1 0 0,1 1-1 0 0,0 0 0 0 0,4 5 56 0 0,-2-4 38 0 0,0 2 48 0 0,-2 0 50 0 0,0 1 52 0 0,-1-2 247 0 0,0 0-50 0 0,0-1-47 0 0,0 1-42 0 0,0 0-40 0 0,0 0-34 0 0,0 4 187 0 0,0 2-29 0 0,0 21 517 0 0,0-25-721 0 0,0 0 36 0 0,2 4-61 0 0,4 1-29 0 0,0 1-46 0 0,-4-2-7 0 0,-2 0-11 0 0,0 11 38 0 0,0-10-73 0 0,0 6 44 0 0,0-16-300 0 0,0-1 70 0 0,0 0 59 0 0,0 1 50 0 0,0 0 112 0 0,0 4 356 0 0,0-4-373 0 0,0 0-69 0 0,0-1-53 0 0,0 0-40 0 0,0 0-44 0 0,0 0-50 0 0,0 0-72 0 0,0 0-71 0 0,0 1-76 0 0,0-1-85 0 0,0 0-89 0 0,0 0-98 0 0,0 0-104 0 0,0 1-111 0 0,0-2-976 0 0,0 0-1052 0 0</inkml:trace>
  <inkml:trace contextRef="#ctx0" brushRef="#br0" timeOffset="50748.57">14420 285 11256 0 0,'0'-3'256'0'0,"0"0"-183"0"0,-1-1 35 0 0,-3-6 340 0 0,1 7-286 0 0,0-1-66 0 0,1 2-106 0 0,0-1 78 0 0,1 1-40 0 0,1-9-3 0 0,0 8 50 0 0,0 3 20 0 0,0 0-101 0 0,0 0-38 0 0,0 0-36 0 0,0 0-20 0 0,0 0-37 0 0,0 0-42 0 0,0 0-46 0 0,0 0-51 0 0,0 0-46 0 0,0 0-42 0 0,0 0-36 0 0,0 0-121 0 0,0 0-36 0 0,0 0-1240 0 0</inkml:trace>
  <inkml:trace contextRef="#ctx0" brushRef="#br0" timeOffset="48236.92">11549 916 6048 0 0,'0'0'133'0'0,"0"0"23"0"0,0-3 11 0 0,-3-10-27 0 0,-4 4-98 0 0,1 5 18 0 0,-1 1 76 0 0,1 1 112 0 0,1-5 99 0 0,5 6-326 0 0,0 1 1 0 0,0 0-1 0 0,-1-1 1 0 0,1 1-1 0 0,0-1 1 0 0,0 1 0 0 0,-1 0-1 0 0,1-1 1 0 0,0 1-1 0 0,0 0 1 0 0,-1 0-1 0 0,1-1 1 0 0,0 1 0 0 0,-1 0-1 0 0,1 0 1 0 0,0-1-1 0 0,-1 1 1 0 0,1 0-1 0 0,-1 0 1 0 0,1 0-1 0 0,0 0 1 0 0,-1 0 0 0 0,1-1-1 0 0,-1 1 1 0 0,1 0-1 0 0,-1 0 1 0 0,1 0-1 0 0,0 0 1 0 0,-1 0 0 0 0,1 0-1 0 0,-1 0-21 0 0,-4-2 492 0 0,-6-9-111 0 0,9 10-194 0 0,0-1-51 0 0,0 2-42 0 0,0-1-33 0 0,-5 3 67 0 0,7-2-80 0 0,-43 0 930 0 0,25 0-617 0 0,8 0-203 0 0,1 0-43 0 0,1 0-51 0 0,1 0-60 0 0,2 2 118 0 0,-16 12 28 0 0,-4 2-4 0 0,13-1-83 0 0,7-5-49 0 0,4-7-14 0 0,0-1 0 0 0,0 0 0 0 0,0 0 0 0 0,-1 1 0 0 0,1-1 0 0 0,0 0 0 0 0,-1 0 1 0 0,0 0-1 0 0,0 0 0 0 0,-3 3-3 0 0,1 1-1 0 0,-1 0 1 0 0,1 0 0 0 0,0 0 0 0 0,0 1 0 0 0,-2 5 3 0 0,-9 16-55 0 0,11-21 47 0 0,0 1-1 0 0,0 0 1 0 0,1 0-1 0 0,0 0 0 0 0,0 1 1 0 0,1-1-1 0 0,0 0 1 0 0,0 8 8 0 0,-5 17-10 0 0,6-28 10 0 0,-2 5 0 0 0,0-1 0 0 0,1 1 0 0 0,0-1 0 0 0,1 1 0 0 0,0 0 0 0 0,1 0 0 0 0,0-1 0 0 0,0 1 0 0 0,2 8 0 0 0,0-12 0 0 0,-1 1 0 0 0,1-1 0 0 0,0 0 0 0 0,1-1 0 0 0,-1 1 0 0 0,1 0 0 0 0,0-1 0 0 0,1 1 0 0 0,-1-1 0 0 0,1 0 0 0 0,4 3 0 0 0,-5-5 0 0 0,0 1 0 0 0,0-1 0 0 0,0 0 0 0 0,1 0 0 0 0,0 0 0 0 0,0-1 0 0 0,1 1 1 0 0,0 0 0 0 0,0-1 0 0 0,0 0 0 0 0,0 0 0 0 0,0 0 0 0 0,0-1 0 0 0,1 0 0 0 0,-1 0 0 0 0,1 0 1 0 0,-1-1-1 0 0,1 1-1 0 0,13-1 30 0 0,-9 1-6 0 0,1-1 0 0 0,-1-1 0 0 0,0 1 0 0 0,9-3-24 0 0,12-7 14 0 0,-11 6-15 0 0,-15 3 9 0 0,-1 0 0 0 0,1 0 0 0 0,-1 0-1 0 0,0 0 1 0 0,0 0 0 0 0,0-1 0 0 0,4-2-8 0 0,-6 3-2 0 0,0-1 0 0 0,1 0 0 0 0,-1 0 0 0 0,0 0 0 0 0,0 0 1 0 0,0 0-1 0 0,0-1 0 0 0,0 1 0 0 0,0-1 2 0 0,3-4-36 0 0,9-13-115 0 0,-9 15 59 0 0,4-3 22 0 0,3-3-37 0 0,-8 7 29 0 0,-1 0-38 0 0,0 0-18 0 0,0 0-41 0 0,0 0-46 0 0,-1-1-54 0 0,0 1 16 0 0,0 1-37 0 0,1-3-394 0 0,0-2-267 0 0,3-3-623 0 0</inkml:trace>
  <inkml:trace contextRef="#ctx0" brushRef="#br0" timeOffset="48550.41">11470 206 6072 0 0,'0'0'133'0'0,"0"0"23"0"0,0 0 12 0 0,3 2 31 0 0,7 12 102 0 0,-5-1 47 0 0,6-8 11 0 0,-6 8-11 0 0,21 19 230 0 0,-20-20-344 0 0,-1 0-51 0 0,10 26 290 0 0,-9-19-212 0 0,-1-3 38 0 0,6 10-27 0 0,-8-20-201 0 0,0 1 0 0 0,-1-1 0 0 0,1 0 0 0 0,-1 1 0 0 0,-1 0 0 0 0,1-1 0 0 0,-1 1 1 0 0,0 0-1 0 0,-1 0-71 0 0,2 18 227 0 0,5 8 21 0 0,-3-15-118 0 0,1 7 73 0 0,2 7 19 0 0,-4-16-80 0 0,-1 0 0 0 0,-1 0 0 0 0,0 8-142 0 0,-2-3 123 0 0,1 13 112 0 0,3-7-24 0 0,2-9-85 0 0,2 15 117 0 0,-6-5-21 0 0,-1-5-61 0 0,0 40 275 0 0,0-29-227 0 0,-1 7 91 0 0,0-28-164 0 0,1 0-1 0 0,0 1 1 0 0,0-1-1 0 0,2 0 1 0 0,1 9-136 0 0,1-7 98 0 0,4 20 187 0 0,-7-3-135 0 0,-1-22-140 0 0,-1-5-9 0 0,0 0 1 0 0,1-1 0 0 0,0 1 0 0 0,0 0 0 0 0,1 0 0 0 0,-1 0 0 0 0,1-1 0 0 0,0 1 0 0 0,1 2-2 0 0,8 6 74 0 0,-6-7-9 0 0,-5 4-52 0 0,1-10-5 0 0,0 3 70 0 0,0-1 10 0 0,0 9-32 0 0,0-9-97 0 0,0-2-93 0 0,0 1-92 0 0,0-1 63 0 0,0 0-39 0 0,0 0-43 0 0,0 0-39 0 0,0 0-389 0 0,0 0 91 0 0,0 0-55 0 0,0 0-752 0 0,0 0-589 0 0,0 0-1122 0 0</inkml:trace>
  <inkml:trace contextRef="#ctx0" brushRef="#br0" timeOffset="64169.85">0 2336 8576 0 0,'0'0'197'0'0,"0"0"24"0"0,0 0 17 0 0,3 0-38 0 0,1-1-172 0 0,-4 1-24 0 0,25 14 26 0 0,-17-12 20 0 0,7-2 175 0 0,1 1 10 0 0,-12 0-196 0 0,0 0-34 0 0,-1 0 8 0 0,11 5 76 0 0,-13-6-84 0 0,0-1 0 0 0,-1 1 0 0 0,1 0 0 0 0,0 0 0 0 0,-1 0 0 0 0,1 0 0 0 0,0-1 0 0 0,-1 1 0 0 0,1 0 0 0 0,0-1 0 0 0,-1 1 0 0 0,1-1 0 0 0,-1 1 0 0 0,1-1 0 0 0,0 1 0 0 0,-1-1 0 0 0,1 1 0 0 0,-1-1-5 0 0,0 1 2 0 0,0 0 0 0 0,0 0 0 0 0,0 0 0 0 0,1-1 0 0 0,-1 1-1 0 0,0 0 1 0 0,0 0 0 0 0,0 0 0 0 0,0 0 0 0 0,0 0 0 0 0,0 0 0 0 0,0 0 0 0 0,0 0 0 0 0,0 0 0 0 0,0 0 0 0 0,0-1 0 0 0,1 1 0 0 0,-1 0 0 0 0,0 0 0 0 0,0 0 0 0 0,0 0 0 0 0,0 0 0 0 0,0 0 0 0 0,0 0 0 0 0,1 0 0 0 0,-1 0 0 0 0,0 0 0 0 0,0 0 0 0 0,0 0 0 0 0,0 0 0 0 0,0 0 0 0 0,0 0 0 0 0,0 0-1 0 0,1 0 1 0 0,-1 0 0 0 0,0 0 0 0 0,0 0 0 0 0,0 0 0 0 0,0 0 0 0 0,0 0 0 0 0,0 0 0 0 0,0 1 0 0 0,1-1 0 0 0,-1 0 0 0 0,0 0 0 0 0,0 0 0 0 0,0 0 0 0 0,0 0 0 0 0,0 0 0 0 0,0 0 0 0 0,0 0 0 0 0,0 0 0 0 0,0 0 0 0 0,0 1 0 0 0,0-1 0 0 0,0 0 0 0 0,1 0-2 0 0,7 7 99 0 0,2-3 40 0 0,19-2 207 0 0,-20-1-271 0 0,12-1 80 0 0,-6-3 15 0 0,2-6 9 0 0,-13 8-150 0 0,-1 0 0 0 0,0 0 1 0 0,1 1-1 0 0,-1-1 0 0 0,0 1 0 0 0,1-1 1 0 0,2 1-30 0 0,23 1 192 0 0,22 0 104 0 0,-21-5-168 0 0,-13-1-60 0 0,-11 3-35 0 0,1 0-1 0 0,-1 1 1 0 0,1 0-1 0 0,0 0 1 0 0,0 0 0 0 0,-1 1-33 0 0,81 0 336 0 0,-60 0-262 0 0,-1 0-47 0 0,-18-1-18 0 0,0 1 1 0 0,0-1-1 0 0,0-1 1 0 0,0 0-1 0 0,3-1-9 0 0,-4 1 12 0 0,0 1 0 0 0,1-1 0 0 0,-1 1 0 0 0,0 0 0 0 0,3 1-12 0 0,30 0 82 0 0,-1 0 36 0 0,41 0 207 0 0,-3 0 72 0 0,106 0 602 0 0,-127 0-734 0 0,-1 0-44 0 0,2 0-57 0 0,0 0-78 0 0,0 0-94 0 0,-1 0-109 0 0,-35-1 110 0 0,0-1 1 0 0,17-3 6 0 0,-18 2 0 0 0,0 0 1 0 0,18 1-1 0 0,18 3 20 0 0,-23 1 17 0 0,1-3 0 0 0,-1 0-1 0 0,3-3-36 0 0,-10 0 11 0 0,-5 1-10 0 0,-1 0 1 0 0,21 0-2 0 0,356 3 4 0 0,-129 0 56 0 0,-250 1-60 0 0,1 1 0 0 0,12 3 0 0 0,-13-2 0 0 0,1 0 0 0 0,13-1 0 0 0,179-2 45 0 0,-6 0 43 0 0,-66 0 7 0 0,5 0 37 0 0,-129-1-98 0 0,-1 0 1 0 0,1-1 0 0 0,0-1-35 0 0,0-1 37 0 0,1 2 0 0 0,0 0 1 0 0,2 1-38 0 0,221 1 285 0 0,-217-1-264 0 0,0-1 0 0 0,8-2-21 0 0,-6 0 31 0 0,-1 1 0 0 0,11 2-31 0 0,80 1 68 0 0,151 0-70 0 0,-253-1 2 0 0,-1 0 0 0 0,1 0 0 0 0,-1-1 0 0 0,2-1 0 0 0,1 0 0 0 0,0 1 0 0 0,-1 0 0 0 0,1 1 0 0 0,3 1 0 0 0,643 0 0 0 0,-554 0-20 0 0,1 0 37 0 0,72 0 71 0 0,243 0 193 0 0,-293 0-233 0 0,1 0-46 0 0,-98-2-2 0 0,26-4 0 0 0,-24 2 0 0 0,29 0 0 0 0,539 4 0 0 0,-570-1 0 0 0,26-6 0 0 0,-24 3 0 0 0,29 0 0 0 0,139 4 0 0 0,-175-1 0 0 0,1-1 0 0 0,11-3 0 0 0,-16 1 0 0 0,1 2 0 0 0,9 0 0 0 0,22 3 0 0 0,-24 0 0 0 0,-1-1 0 0 0,27-4 0 0 0,-26-1 0 0 0,-10 2 0 0 0,1 0 0 0 0,17 1 0 0 0,151 2 0 0 0,-169-1 0 0 0,1-1 0 0 0,11-3 0 0 0,-10 1 0 0 0,1 2 0 0 0,13 0 0 0 0,5 2 0 0 0,-4 1 0 0 0,0-1 0 0 0,12-4 0 0 0,-19 0 2 0 0,-10 0 24 0 0,1 1 0 0 0,17 1-26 0 0,65 2 1 0 0,-2 0 57 0 0,0 0 76 0 0,3 0 99 0 0,-64-2-158 0 0,-2-3-37 0 0,5-1-50 0 0,6 3-70 0 0,20 5-23 0 0,20-1 42 0 0,-50-2 60 0 0,12-3 3 0 0,-18-1 0 0 0,1 1 0 0 0,0 1 0 0 0,0 2 0 0 0,218 1 0 0 0,-222-2 0 0 0,31-4 0 0 0,-29 2 0 0 0,33 0 0 0 0,149 4 0 0 0,-10 0 29 0 0,265 0 226 0 0,-325 0-246 0 0,3 0-86 0 0,-117-2 114 0 0,27-4-37 0 0,-24 2 89 0 0,32 0-89 0 0,164 4-8 0 0,311 0-152 0 0,-376 0 145 0 0,-2 0 48 0 0,-137-1-33 0 0,0-1 0 0 0,13-3 0 0 0,-14 1 0 0 0,0 2 0 0 0,13 0 0 0 0,86 2 21 0 0,169 0 104 0 0,-113 0-116 0 0,-147-1 42 0 0,30-6-51 0 0,-31 3 2 0 0,29 0-2 0 0,147 4 0 0 0,-141 1 12 0 0,9 1 114 0 0,44-7-126 0 0,-79 0 13 0 0,-15 1-12 0 0,1 1-1 0 0,11 2 0 0 0,324 1 0 0 0,-314-2 0 0 0,12-4 0 0 0,-13 1 0 0 0,14 2 0 0 0,-24 3 2 0 0,6 0 50 0 0,22-3-52 0 0,-26-1 9 0 0,6-1 3 0 0,28 1-12 0 0,243 4 107 0 0,-263-2-97 0 0,23-5-10 0 0,-34 3 0 0 0,131-12 54 0 0,-128 14-43 0 0,5 1-11 0 0,29-1-1 0 0,2-9 1 0 0,1 6 0 0 0,-40 1 0 0 0,10-1 0 0 0,28 1 0 0 0,188 4 0 0 0,-139-8 0 0 0,7 0 0 0 0,6 0 0 0 0,0 0 0 0 0,429 8 0 0 0,-463-2 0 0 0,-72-1 1 0 0,38-2 9 0 0,8 9 23 0 0,-49-1-23 0 0,0-1 0 0 0,27-3-10 0 0,-17-3 0 0 0,132-5 0 0 0,148 9 58 0 0,-2 0-52 0 0,-167-8-6 0 0,-5 0 0 0 0,750 8 0 0 0,-746-8 7 0 0,-9 0 60 0 0,-38 8-54 0 0,0 0 41 0 0,73 0 105 0 0,237 0 311 0 0,-290 0-365 0 0,1 0-46 0 0,-103 1-41 0 0,1 1 0 0 0,10 3-18 0 0,-9-1 26 0 0,0-2 0 0 0,14 0-26 0 0,1-3 39 0 0,-2 0 8 0 0,-1 2 0 0 0,12 3-47 0 0,-17 1 13 0 0,-19-2-13 0 0,1-1 0 0 0,0 0 0 0 0,5-1 0 0 0,20-2 8 0 0,-20 0 11 0 0,1 1-1 0 0,-1 0 1 0 0,19 4-19 0 0,-16 1 0 0 0,-12-2 0 0 0,-1-1 0 0 0,1 0 0 0 0,0-1 0 0 0,2-1 0 0 0,87 0 0 0 0,-98 0-4 0 0,1 0 0 0 0,0 0 0 0 0,0 1 0 0 0,0-1 0 0 0,0 0 0 0 0,-1 1 0 0 0,2 0 4 0 0,-2 0-257 0 0,-1 0 94 0 0,0-1 80 0 0,0 1 68 0 0,0 0 70 0 0,-1 0 59 0 0,2 1 368 0 0,-1 0-318 0 0,-1-2-89 0 0,1 1-96 0 0,-1 0-73 0 0,1-1-50 0 0,-1 0-68 0 0,1 1-74 0 0,0-1-84 0 0,-1 0-6 0 0,1 1-69 0 0,0-1-71 0 0,0 0-76 0 0,0 0-81 0 0,0 0-85 0 0,1 0-90 0 0,-1 0-94 0 0,-1 0-1386 0 0,0 0-1322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5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 6448 0 0,'0'0'141'0'0,"0"0"23"0"0,-2 0 13 0 0,-11 0-51 0 0,7 0-69 0 0,-2 0-54 0 0,-10 0 57 0 0,-3 0 345 0 0,0 0 57 0 0,-80 0 1944 0 0,72 0-1762 0 0,15 0-367 0 0,0 0-39 0 0,4 2 104 0 0,2 2-258 0 0,-5 3-2 0 0,13-7-78 0 0,-9 3 99 0 0,3-2-64 0 0,0 0-13 0 0,-2 4 10 0 0,-5 2 19 0 0,-1-6 54 0 0,14-1-105 0 0,-1 0 0 0 0,0 0 0 0 0,1 0 1 0 0,-1 0-1 0 0,0 0 0 0 0,1 0 0 0 0,-1 1 1 0 0,0-1-1 0 0,1 0 0 0 0,-1 0 1 0 0,0 1-1 0 0,1-1 0 0 0,-1 0 0 0 0,1 0 1 0 0,-1 1-5 0 0,0 0 3 0 0,1-1 1 0 0,0 1 0 0 0,-1 0 0 0 0,1 0 0 0 0,0 0-1 0 0,0-1 1 0 0,-1 1 0 0 0,1 0 0 0 0,0 0 0 0 0,0 0 0 0 0,0 0-1 0 0,0 0 1 0 0,0-1 0 0 0,0 2-4 0 0,0 11-1 0 0,3-8-47 0 0,1-1 39 0 0,0 0 8 0 0,0 0 1 0 0,-1-1-1 0 0,1 1 0 0 0,-1 0 1 0 0,1 2 0 0 0,1 4-2 0 0,-5-8-2 0 0,1-1 0 0 0,0 0 0 0 0,-1 1 0 0 0,1-1 0 0 0,0 0 0 0 0,0 1 0 0 0,0-1 0 0 0,0 0 0 0 0,0 0 0 0 0,0 1 4 0 0,22 8-22 0 0,-16-7 15 0 0,0 1 1 0 0,0 0-1 0 0,0 0 1 0 0,-1 1 0 0 0,5 3 6 0 0,-5-2-7 0 0,0-2 1 0 0,1 1-1 0 0,-1-1 1 0 0,1 0 0 0 0,5 2 6 0 0,15 5 28 0 0,-1 0 1 0 0,15 10-29 0 0,-19-10 64 0 0,1 0 0 0 0,12 3-64 0 0,-16-6 145 0 0,-4 2-51 0 0,1 1-4 0 0,4-4 47 0 0,-7-3 1 0 0,1 6 34 0 0,-11-7-99 0 0,-1-1-33 0 0,9 6 28 0 0,-7-7 45 0 0,-1 0-3 0 0,-1 0 43 0 0,2-1 52 0 0,-1 0 58 0 0,-3 3-64 0 0,-3 7-28 0 0,-2 0-33 0 0,0-1-38 0 0,0 0 20 0 0,5-7-106 0 0,-1-1 1 0 0,1 0-1 0 0,-1 0 0 0 0,1 1 0 0 0,-1-1 1 0 0,1 0-1 0 0,-1 0 0 0 0,0 0 0 0 0,0 0 1 0 0,1 0-1 0 0,-1 0 0 0 0,0 0 0 0 0,0 0 1 0 0,0 0-1 0 0,0-1 0 0 0,0 1 0 0 0,0 0 0 0 0,-1 0-14 0 0,-13 1 142 0 0,3-1-19 0 0,0 1-43 0 0,-1 1-26 0 0,-4 2-20 0 0,11-3-24 0 0,1 0 8 0 0,-1-1 0 0 0,1 0 0 0 0,0-1 1 0 0,-1 1-1 0 0,1-1 0 0 0,-1 0 0 0 0,1-1 0 0 0,-2 1-18 0 0,-9-1 32 0 0,12 1-20 0 0,0 0 0 0 0,1-1-1 0 0,-1 1 1 0 0,0-1 0 0 0,0 0 0 0 0,0 0-1 0 0,1 0 1 0 0,-1-1 0 0 0,0 1 0 0 0,1-1 0 0 0,-3-1-12 0 0,-9-1 48 0 0,-6 4-33 0 0,12 1-14 0 0,-35-1-1 0 0,22 0-40 0 0,18 0-58 0 0,0-1 34 0 0,-11-6-69 0 0,10 4 32 0 0,0 1-98 0 0,2 1 49 0 0,0 0-40 0 0,-1 0-46 0 0,0 1-52 0 0,3 0 47 0 0,-1 0-35 0 0,-1 0-369 0 0,1 0 92 0 0,0-1-48 0 0,-1 0-704 0 0,1-4-553 0 0,1-3-1052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5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8960 0 0,'0'0'264'0'0,"0"0"-8"0"0,0 1-191 0 0,0 1-37 0 0,0-1-27 0 0,0-1-1 0 0,0 1 1 0 0,0-1-1 0 0,0 1 1 0 0,0 0-1 0 0,0-1 1 0 0,0 1-1 0 0,0-1 1 0 0,1 1 0 0 0,-1-1-1 0 0,0 1 1 0 0,0-1-1 0 0,1 1 1 0 0,-1-1-1 0 0,0 1 1 0 0,1-1-1 0 0,-1 1 1 0 0,0-1 0 0 0,1 1-1 0 0,-1-1 1 0 0,1 0-1 0 0,-1 1 1 0 0,1-1-1 0 0,0 1 0 0 0,-1-1 0 0 0,1 0 0 0 0,0 1 0 0 0,-1-1 0 0 0,1 1 0 0 0,-1-1 0 0 0,1 1 0 0 0,-1-1 0 0 0,1 1-1 0 0,-1 0 1 0 0,1-1 0 0 0,-1 1 0 0 0,0-1 0 0 0,1 1 0 0 0,-1 0 0 0 0,0-1 0 0 0,1 1 0 0 0,-1 0-1 0 0,0 0 1 0 0,0-1 0 0 0,0 1 0 0 0,0 0 0 0 0,0 0 0 0 0,0-1 0 0 0,0 1 0 0 0,0 0 0 0 0,0 1 3 0 0,1 0-1 0 0,-1 0 1 0 0,0 0 0 0 0,1 0 0 0 0,-1 1 0 0 0,1-1 0 0 0,0 0 0 0 0,0-1-1 0 0,0 2-2 0 0,11 17 63 0 0,-1 0 27 0 0,7 28 131 0 0,-5-20-36 0 0,6 14 135 0 0,13 29 265 0 0,-12-27-106 0 0,13 16 376 0 0,6 10 149 0 0,-28-45-714 0 0,-1 2-39 0 0,-7-17-142 0 0,3 10 70 0 0,1-5 3 0 0,-2-7-86 0 0,-1-2-34 0 0,-2 0 19 0 0,-1 0 39 0 0,0 2 65 0 0,3 7 54 0 0,5-4-44 0 0,-6-8 29 0 0,-3-3-6 0 0,0 0-22 0 0,0 0-10 0 0,0 0-2 0 0,0 0-5 0 0,0 0-16 0 0,-3-3-10 0 0,-8-7-1 0 0,9 7-27 0 0,1 0-49 0 0,0-1-26 0 0,3-2 4 0 0,-2 6-29 0 0,0-10 189 0 0,2 1-82 0 0,0 1-53 0 0,2-2-47 0 0,1 0 15 0 0,2-8-102 0 0,5 2-90 0 0,3-3-9 0 0,-9 8 88 0 0,5-6-5 0 0,-9 14 65 0 0,0 1 1 0 0,0 0-1 0 0,0 0 1 0 0,0 0-1 0 0,1 0 1 0 0,1-2 5 0 0,70-43-68 0 0,-71 45 58 0 0,1-1 1 0 0,0 2 0 0 0,-1-1-1 0 0,1 0 1 0 0,0 1 0 0 0,0-1-1 0 0,0 1 1 0 0,1 0 9 0 0,7-3-12 0 0,4-1-26 0 0,-13 3 33 0 0,0 1-1 0 0,1 0 1 0 0,-1 0 0 0 0,0 0 0 0 0,1 1 0 0 0,-1-1-1 0 0,1 1 1 0 0,1-1 5 0 0,1 1-13 0 0,0 0 0 0 0,0 0-1 0 0,0 0 1 0 0,0 1 0 0 0,0 0 0 0 0,0 0 0 0 0,0 1-1 0 0,0 0 1 0 0,0 0 0 0 0,-1 0 0 0 0,1 0-1 0 0,4 4 14 0 0,8 4-48 0 0,-5-7 38 0 0,-10-2 6 0 0,-1-1 0 0 0,0 1 0 0 0,1-1 0 0 0,-1 1 0 0 0,0 0 0 0 0,0 0 0 0 0,0 0 1 0 0,1 0-1 0 0,-1 0 0 0 0,0 0 0 0 0,0 1 0 0 0,-1-1 0 0 0,1 1 0 0 0,0 0 4 0 0,6 5-9 0 0,-5-4 9 0 0,1 0 0 0 0,-1 0-1 0 0,0 1 1 0 0,0-1 0 0 0,-1 1-1 0 0,1 0 1 0 0,2 7 0 0 0,6 7-10 0 0,-11-18 8 0 0,0 1 1 0 0,1-1-1 0 0,-1 0 0 0 0,0 0 1 0 0,0 1-1 0 0,0-1 0 0 0,1 0 1 0 0,-1 0-1 0 0,0 1 0 0 0,0-1 1 0 0,0 0-1 0 0,0 0 0 0 0,0 1 1 0 0,1-1-1 0 0,-1 0 1 0 0,0 1-1 0 0,0-1 0 0 0,0 0 1 0 0,0 1-1 0 0,0-1 0 0 0,0 0 1 0 0,0 1-1 0 0,0-1 0 0 0,0 0 1 0 0,0 1-1 0 0,-1-1 2 0 0,0 6-6 0 0,2 1 2 0 0,13 22 3 0 0,-12-13 12 0 0,1 0 42 0 0,7-3-14 0 0,-7-11-69 0 0,-3-2-72 0 0,0 0-46 0 0,0 0-147 0 0,0 0-251 0 0,0 0-19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6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32 7224 0 0,'0'0'165'0'0,"0"0"22"0"0,-2-3 7 0 0,-12-7-23 0 0,1 4-136 0 0,9 0-35 0 0,-1 0 8 0 0,-4 5 54 0 0,4 1 48 0 0,-1 0 96 0 0,1 0 59 0 0,-9 0 417 0 0,6 0-351 0 0,3 0-212 0 0,1 0-81 0 0,-9 2 214 0 0,-3 5-23 0 0,5-1-81 0 0,1-2-14 0 0,4-3-120 0 0,-4 3 88 0 0,-2 0 82 0 0,-2 3 114 0 0,-5 6 233 0 0,4 1-88 0 0,-1-2-61 0 0,1-1-85 0 0,1-1-114 0 0,11-8-129 0 0,0 0-1 0 0,1 0 1 0 0,-1 0 0 0 0,1 0-1 0 0,-1 0 1 0 0,1 1-1 0 0,0-1 1 0 0,0 1 0 0 0,0-1-1 0 0,-1 3-53 0 0,-4 8 258 0 0,4-6-120 0 0,-10 10 10 0 0,11-16-141 0 0,1 0 1 0 0,0 0-1 0 0,0 0 1 0 0,-1 1-1 0 0,1-1 1 0 0,0 1-1 0 0,0-1 1 0 0,0 1-1 0 0,0-1 0 0 0,1 1 1 0 0,-1-1-1 0 0,0 1 1 0 0,1 0-1 0 0,-1-1 1 0 0,1 1-1 0 0,-1 0 1 0 0,1 0-1 0 0,0-1 1 0 0,0 2-8 0 0,-1 11 69 0 0,2 23 201 0 0,0-36-253 0 0,-1 1 0 0 0,0 0 0 0 0,1 0 0 0 0,-1-1 0 0 0,1 1 0 0 0,0 0 0 0 0,0-1 0 0 0,0 1 1 0 0,0 0-18 0 0,8 6 65 0 0,4-3 15 0 0,-8 6-14 0 0,24 4 83 0 0,-13-10 51 0 0,14-6 161 0 0,-10 0-126 0 0,-11 2-175 0 0,12-1 35 0 0,-4-4-3 0 0,-6 0-49 0 0,7-3 29 0 0,-2 5 25 0 0,-13 2-77 0 0,0 0 0 0 0,1-1 0 0 0,-1 1 1 0 0,0-1-1 0 0,0 0 0 0 0,1 0 1 0 0,-1 0-1 0 0,0 0 0 0 0,0 0 0 0 0,0-1 1 0 0,0 0-1 0 0,0 1 0 0 0,1-2-20 0 0,4-4 85 0 0,1-1 0 0 0,-1 1 0 0 0,3-5-85 0 0,2-2 125 0 0,-11 12-115 0 0,0 1-1 0 0,-1-1 0 0 0,1 0 0 0 0,-1 0 0 0 0,0 0 0 0 0,0 0 0 0 0,0 0 1 0 0,0 0-1 0 0,0 0 0 0 0,0 0 0 0 0,0-1 0 0 0,-1 1 0 0 0,1 0 0 0 0,-1-1 1 0 0,1 1-1 0 0,-1 0 0 0 0,0-1 0 0 0,0 1 0 0 0,0 0 0 0 0,0-1 0 0 0,-1 1-9 0 0,1 1 3 0 0,0 1 0 0 0,1-1 0 0 0,-1 1-1 0 0,0-1 1 0 0,0 1 0 0 0,0-1-1 0 0,0 1 1 0 0,0-1 0 0 0,0 1-1 0 0,0-1 1 0 0,-1 1 0 0 0,1-1 0 0 0,0 1-1 0 0,0-1 1 0 0,0 1 0 0 0,0-1-1 0 0,-1 1 1 0 0,1 0 0 0 0,0-1-1 0 0,0 1 1 0 0,-1-1 0 0 0,1 1-1 0 0,0 0 1 0 0,-1-1 0 0 0,1 1 0 0 0,0 0-1 0 0,-1-1 1 0 0,1 1 0 0 0,-1 0-1 0 0,1-1 1 0 0,-1 1 0 0 0,1 0-3 0 0,-7-5 41 0 0,2-8 1 0 0,3 9-61 0 0,-1 1 1 0 0,1-1-1 0 0,-1 1 0 0 0,0-1 1 0 0,-2-1 18 0 0,-19-18-156 0 0,5 6-37 0 0,16 14 51 0 0,-1-1 33 0 0,-12-12-267 0 0,11 11 199 0 0,0 0-82 0 0,2 1 7 0 0,-1 1-68 0 0,1-1-79 0 0,-1 1-90 0 0,2 1 124 0 0,1 1-51 0 0,-1-1-44 0 0,1 0-39 0 0,-1 1-144 0 0,0-1-38 0 0,0-1-175 0 0,-2 0-468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6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0 127 9096 0 0,'0'0'200'0'0,"0"0"33"0"0,0 0 16 0 0,0 0 18 0 0,0 0 25 0 0,0 2 11 0 0,0 40 601 0 0,3-36-608 0 0,3 2-122 0 0,-2 2 41 0 0,-1 2 43 0 0,-3 2 49 0 0,1-6-188 0 0,1-1 54 0 0,11 10 481 0 0,-6-10-380 0 0,-4-3-176 0 0,0 1-37 0 0,0 1 59 0 0,4 8 84 0 0,-5-12-174 0 0,-1 0-1 0 0,0 0 1 0 0,0 0 0 0 0,1 0 0 0 0,-1 0-1 0 0,1 0 1 0 0,0-1 0 0 0,-1 1 0 0 0,1 0-1 0 0,0-1 1 0 0,0 0 0 0 0,0 1 0 0 0,1-1-30 0 0,2 2 66 0 0,-4-3-49 0 0,-1 0 0 0 0,1 0 0 0 0,0 1 0 0 0,-1-1 0 0 0,1 0 0 0 0,0 1 0 0 0,-1-1 0 0 0,1 0 0 0 0,-1 1 0 0 0,1-1 0 0 0,-1 1 0 0 0,1-1-1 0 0,-1 1 1 0 0,1-1 0 0 0,-1 1 0 0 0,0 0 0 0 0,1-1 0 0 0,-1 1 0 0 0,0-1 0 0 0,1 1 0 0 0,-1 0 0 0 0,0 0-17 0 0,3 4 69 0 0,-2-3-30 0 0,1 0 1 0 0,0 0 0 0 0,-1-1 0 0 0,1 1 0 0 0,0 0 0 0 0,0-1 0 0 0,0 1 0 0 0,1-1 0 0 0,-1 0-1 0 0,0 1 1 0 0,1-1-40 0 0,10 5 129 0 0,-6-2-111 0 0,-4-4-13 0 0,-1 1 1 0 0,0 0-1 0 0,0 0 1 0 0,1-1-1 0 0,-1 0 1 0 0,1 1-1 0 0,-1-1 1 0 0,0 0-1 0 0,1 0 0 0 0,1 0-5 0 0,13 1 41 0 0,-6 5-22 0 0,0-1 39 0 0,-10-4-46 0 0,0-1 0 0 0,0 0 0 0 0,0 0 0 0 0,0 0 0 0 0,0 0 0 0 0,0 0 0 0 0,0 0 0 0 0,1 0 0 0 0,-1 0 0 0 0,0-1 0 0 0,0 1 0 0 0,1-1-12 0 0,8-3 82 0 0,9-3 52 0 0,-4 5 36 0 0,1 0-4 0 0,3-5-52 0 0,-9 3-52 0 0,8-2 58 0 0,-14 5-95 0 0,0 0 1 0 0,0 0 0 0 0,-1-1 0 0 0,1 1 0 0 0,0-1-1 0 0,3-2-25 0 0,21-13 187 0 0,-23 15-171 0 0,0 0 0 0 0,-1-1 1 0 0,1 1-1 0 0,-1-1 0 0 0,0 0 0 0 0,0 0 0 0 0,0-1 1 0 0,-1 1-1 0 0,1-1 0 0 0,-1 1 0 0 0,1-1 1 0 0,-1 0-1 0 0,1-2-16 0 0,22-26 22 0 0,-24 27-8 0 0,-1 4-12 0 0,-1 1 0 0 0,0-1 1 0 0,0 0-1 0 0,1 1 0 0 0,-1-1 0 0 0,0 1 0 0 0,1-1 1 0 0,-1 1-1 0 0,1-1 0 0 0,-1 0 0 0 0,1 1 0 0 0,-1-1 0 0 0,1 1 1 0 0,-1 0-1 0 0,1-1 0 0 0,-1 1 0 0 0,1-1 0 0 0,-1 1 1 0 0,1 0-1 0 0,0 0 0 0 0,-1-1 0 0 0,1 1-2 0 0,4-2-2 0 0,-4 1 2 0 0,0 0 0 0 0,0 1 0 0 0,0-1 0 0 0,0 0 0 0 0,0 0 0 0 0,0 1 0 0 0,-1-1 0 0 0,1 0 0 0 0,0 0 0 0 0,-1 0 0 0 0,1 0 0 0 0,-1 0 0 0 0,1 0 0 0 0,-1 0 0 0 0,1 0 0 0 0,-1-1 0 0 0,7-9 0 0 0,-7 11-1 0 0,1 0 0 0 0,0-1-1 0 0,-1 1 1 0 0,1 0-1 0 0,-1-1 1 0 0,1 1 0 0 0,0 0-1 0 0,-1 0 1 0 0,1 0-1 0 0,0 0 1 0 0,-1 0-1 0 0,1 0 1 0 0,0 0 0 0 0,0 0-1 0 0,-1 0 2 0 0,3 0-104 0 0,-3 0-9 0 0,0 0 9 0 0,3 0 6 0 0,7 0 2 0 0,-10 0 95 0 0,0 0-1 0 0,0 0 0 0 0,1 0 0 0 0,-1 0 1 0 0,0 0-1 0 0,0 0 0 0 0,0 0 0 0 0,0 0 0 0 0,0 0 1 0 0,1 0-1 0 0,-1 0 0 0 0,0 0 0 0 0,0 0 1 0 0,0 0-1 0 0,0 0 0 0 0,0 0 0 0 0,0 0 0 0 0,0 0 1 0 0,1 1-1 0 0,-1-1 0 0 0,0 0 0 0 0,0 0 1 0 0,0 0-1 0 0,0 0 0 0 0,0 0 0 0 0,0 0 0 0 0,0 0 1 0 0,0 0-1 0 0,0 1 0 0 0,0-1 0 0 0,0 0 1 0 0,0 0-1 0 0,0 0 0 0 0,0 0 0 0 0,1 0 0 0 0,-1 1 1 0 0,0-1-1 0 0,0 0 0 0 0,0 0 0 0 0,0 0 1 0 0,0 0-1 0 0,-1 0 0 0 0,1 1 0 0 0,0-1 0 0 0,0 0 1 0 0,0 0-1 0 0,0 0 0 0 0,0 0 0 0 0,0 0 1 0 0,0 0-1 0 0,0 0 0 0 0,0 1 0 0 0,0-1 1 0 0,0 0 0 0 0,0 3-10 0 0,0 0-1 0 0,0 0 0 0 0,1 0 1 0 0,0 0-1 0 0,-1-1 0 0 0,1 1 1 0 0,1 1 11 0 0,6 14-15 0 0,-6-13 15 0 0,-2-4 0 0 0,1-1 0 0 0,-1 1 0 0 0,0 0 0 0 0,1-1 0 0 0,-1 1 0 0 0,0-1 0 0 0,1 1 0 0 0,-1-1 0 0 0,0 1 0 0 0,1 0 0 0 0,-1-1 0 0 0,1 0 0 0 0,-1 1 0 0 0,1-1 0 0 0,0 1 0 0 0,-1-1 0 0 0,1 1 0 0 0,-1-1 0 0 0,1 0 0 0 0,0 0 0 0 0,-1 1 0 0 0,1-1 0 0 0,4 2 0 0 0,-4-1 0 0 0,1 0 0 0 0,-1 0 0 0 0,0-1 0 0 0,0 1 0 0 0,0 0 0 0 0,0 0 0 0 0,0 0 0 0 0,0 0 0 0 0,0 0 0 0 0,-1 0 0 0 0,1 1 0 0 0,0 0 0 0 0,2 2 2 0 0,-3-3-4 0 0,0 0 0 0 0,0-1 0 0 0,1 1 0 0 0,-1 0 0 0 0,0-1 0 0 0,1 1 0 0 0,-1-1 0 0 0,1 1 0 0 0,-1 0 1 0 0,1-1-1 0 0,-1 1 0 0 0,0-1 0 0 0,1 1 0 0 0,0-1 0 0 0,-1 0 0 0 0,1 1 0 0 0,-1-1 0 0 0,1 0 0 0 0,0 1 0 0 0,-1-1 0 0 0,1 0 0 0 0,0 1 2 0 0,4 1-12 0 0,26 24 1 0 0,-29-25 11 0 0,0-1 0 0 0,-1 1 0 0 0,1-1 0 0 0,0 1 0 0 0,-1-1 0 0 0,1 0 0 0 0,0 0 0 0 0,-1 0 0 0 0,1 0 0 0 0,0 0 0 0 0,15 0 3 0 0,0 0 65 0 0,-15 0-54 0 0,1 0 0 0 0,0 0 0 0 0,-1 0 1 0 0,1-1-1 0 0,-1 1 0 0 0,0-1 0 0 0,2 0-14 0 0,2-6 69 0 0,-4 4-28 0 0,27-13 265 0 0,-19 11-172 0 0,-8 4-104 0 0,1 0 1 0 0,-1 0-1 0 0,0 0 0 0 0,0 0 0 0 0,0-1 1 0 0,1 1-1 0 0,-2-1 0 0 0,1 0 0 0 0,0 1-30 0 0,14-13 194 0 0,-9 11-130 0 0,-6 3-60 0 0,-1 0 1 0 0,1 0-1 0 0,-1 0 0 0 0,0 0 1 0 0,1-1-1 0 0,-1 1 1 0 0,1 0-1 0 0,-1 0 0 0 0,1-1 1 0 0,-1 1-1 0 0,0 0 0 0 0,1-1 1 0 0,-1 1-1 0 0,1 0 1 0 0,-1-1-1 0 0,0 1 0 0 0,1-1 1 0 0,-1 1-1 0 0,0-1 1 0 0,0 1-1 0 0,1 0 0 0 0,-1-1 1 0 0,0 1-1 0 0,0-1 0 0 0,0 1 1 0 0,0-1-1 0 0,0 1 1 0 0,0-1-1 0 0,0 1 0 0 0,1-1 1 0 0,-1 1-1 0 0,-1-1 1 0 0,1 1-1 0 0,0-1 0 0 0,0 0 1 0 0,0 1-1 0 0,0-1 0 0 0,0 1-4 0 0,0-2 11 0 0,0 1-1 0 0,0-1 1 0 0,0 0-1 0 0,1 1 0 0 0,-1-1 1 0 0,1 0-1 0 0,-1 1 0 0 0,1-1 1 0 0,0 1-1 0 0,-1-1 1 0 0,1 1-1 0 0,0-1 0 0 0,0 1 1 0 0,0 0-1 0 0,0-1 0 0 0,0 1 1 0 0,0 0-1 0 0,1-1-10 0 0,2-5 68 0 0,-5-2-64 0 0,1 7 8 0 0,0 0-6 0 0,-1 0-1 0 0,1 0 1 0 0,0 1-1 0 0,0-1 0 0 0,-1 0 1 0 0,1 0-1 0 0,-1 1 1 0 0,0-1-1 0 0,1 0 1 0 0,-1 1-1 0 0,0-1 1 0 0,0 1-1 0 0,0-1-5 0 0,0 1 0 0 0,0-1 1 0 0,0 0-1 0 0,0 1 0 0 0,0-1 0 0 0,1 1 0 0 0,-1-1 0 0 0,0 0 1 0 0,1 0-1 0 0,0 1 0 0 0,-1-1 0 0 0,1 0 0 0 0,0 0 0 0 0,0 0 0 0 0,0 1 2 0 0,0-1 0 0 0,-1 0 0 0 0,1 0 0 0 0,0 0 0 0 0,-1 1-1 0 0,1-1 1 0 0,-1 0 0 0 0,0 1 0 0 0,0-1 0 0 0,0-1-2 0 0,-9-10-20 0 0,-5-3-69 0 0,-1 1-103 0 0,7 8 21 0 0,2-1-50 0 0,5 7 224 0 0,0-1-38 0 0,0 0-40 0 0,0 0-40 0 0,-1-1-144 0 0,0 0-100 0 0,0 0-105 0 0,0 0-106 0 0,0 0-110 0 0,0-1-113 0 0,0 0-115 0 0,0 0-118 0 0,-3-6-1120 0 0,-4-9-1215 0 0,10 19 3360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7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10080 0 0,'0'0'230'0'0,"0"0"30"0"0,0 0 18 0 0,0 0 19 0 0,2 0 72 0 0,3 0-232 0 0,-1 0 43 0 0,10 2 476 0 0,-7 0-352 0 0,-1 2-83 0 0,-2 0-143 0 0,-1 0-74 0 0,2 9 358 0 0,5-8-2 0 0,-4 3-71 0 0,2 9 92 0 0,-6-13-250 0 0,5 10 331 0 0,0 0-59 0 0,0 0-55 0 0,0-1-50 0 0,0 1-45 0 0,-1 0-43 0 0,1-1-37 0 0,0 1-32 0 0,1 2-13 0 0,0 0-32 0 0,2 3-15 0 0,4 9-4 0 0,-11-19-75 0 0,-3 2 44 0 0,-1 14 45 0 0,1-22-57 0 0,0-3-45 0 0,0 0-67 0 0,0 0-54 0 0,0 0-198 0 0,0 0-29 0 0,0 0-7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7.6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9792 0 0,'0'0'222'0'0,"3"3"30"0"0,7 15 90 0 0,-4-7-188 0 0,-2-5-118 0 0,5 4-26 0 0,5 4 22 0 0,-1 2 66 0 0,-3-1 69 0 0,-3 0 72 0 0,4 13 705 0 0,-4-11-396 0 0,-3-8-299 0 0,0 0-40 0 0,-1-1-47 0 0,0 0-54 0 0,1 2 154 0 0,2 2 38 0 0,1 3 107 0 0,-6-9-240 0 0,-1 1 35 0 0,2 4 132 0 0,4 2 45 0 0,0-1 6 0 0,-4-1-41 0 0,-1-3-102 0 0,1-1-36 0 0,2 0 3 0 0,2 0 59 0 0,-3-4 158 0 0,-3-3-2 0 0,0 0-24 0 0,0 0-101 0 0,0 0-47 0 0,0 0-11 0 0,0 0-18 0 0,0 0-72 0 0,0 0-30 0 0,0 0-8 0 0,0 0-6 0 0,0 0-23 0 0,-1-16 69 0 0,0 1-103 0 0,1 12-47 0 0,0 0 0 0 0,0 0 0 0 0,0 0 0 0 0,0-1 0 0 0,1 1 0 0 0,-1 1 0 0 0,1-1-1 0 0,0 0 1 0 0,1-2-3 0 0,2-3 23 0 0,7-19 14 0 0,3 3-35 0 0,-1 4-20 0 0,-11 15-9 0 0,2-4-22 0 0,1 0 0 0 0,0 0 0 0 0,0 0 0 0 0,1 1 0 0 0,1-1 49 0 0,6 1-129 0 0,-8-2-6 0 0,6 3 8 0 0,3 0 34 0 0,-10 5 59 0 0,7-2-123 0 0,-1 4 59 0 0,2 2 38 0 0,4 5 37 0 0,-2-2 7 0 0,-2-3-7 0 0,2 1-15 0 0,-14-2 36 0 0,1-1 1 0 0,-1 1-1 0 0,1-1 1 0 0,-1 0 0 0 0,1 1-1 0 0,-1-1 1 0 0,0 1-1 0 0,1-1 1 0 0,-1 1-1 0 0,0-1 1 0 0,1 1 0 0 0,-1-1-1 0 0,0 1 1 0 0,0 0-1 0 0,0-1 1 0 0,1 1-1 0 0,-1-1 1 0 0,0 1 0 0 0,0 0-1 0 0,0-1 1 0 0,0 1-1 0 0,0-1 1 0 0,0 1-1 0 0,0 0 2 0 0,-1 10-51 0 0,1-7 42 0 0,0-1 1 0 0,-1 0-1 0 0,1 0 0 0 0,0 0 0 0 0,1 1 0 0 0,-1-1 0 0 0,1 0 0 0 0,-1 0 0 0 0,1 0 0 0 0,0 1 9 0 0,4 4-10 0 0,-4-7 6 0 0,0 1 0 0 0,0-1 0 0 0,0 1 0 0 0,0-1 0 0 0,-1 1 0 0 0,1-1 0 0 0,0 1 0 0 0,-1-1 1 0 0,0 1-1 0 0,1 0 0 0 0,-1-1 0 0 0,0 1 0 0 0,0 0 0 0 0,1 0 4 0 0,-2 8-9 0 0,1-6 9 0 0,0-1 0 0 0,0 1-1 0 0,0-1 1 0 0,0 1 0 0 0,1-1 0 0 0,0 1-1 0 0,0 3 1 0 0,10 3 0 0 0,-10 5 0 0 0,-1-13 0 0 0,0 0 0 0 0,0 1 0 0 0,0-1 0 0 0,0 0 0 0 0,0 0 0 0 0,0 1 0 0 0,1-1 0 0 0,-1 0 0 0 0,1 0 0 0 0,0 0 0 0 0,0 1 0 0 0,25 29 0 0 0,-21-21-9 0 0,-5-10 0 0 0,1 0 1 0 0,-1 0 0 0 0,0 0-1 0 0,1 0 1 0 0,-1 0 0 0 0,1 0-1 0 0,0 0 1 0 0,-1 0 0 0 0,1 0-1 0 0,0 0 1 0 0,-1 0-1 0 0,1 0 1 0 0,0 0 0 0 0,0 0-1 0 0,0-1 1 0 0,0 1 0 0 0,0 0-1 0 0,1 0 9 0 0,8 4-122 0 0,3 0 20 0 0,-6-2 42 0 0,0 0-35 0 0,3 2-123 0 0,1 0-233 0 0,-8-4 264 0 0,0 1 1 0 0,0-1-1 0 0,0 0 0 0 0,1 0 0 0 0,-1-1 1 0 0,3 1 186 0 0,5 0-365 0 0,1-1-82 0 0,-9 0 257 0 0,1 0-34 0 0,-2 0 3 0 0,1 0-34 0 0,0 0-41 0 0,-1 0-44 0 0,1 0-49 0 0,-1 0-45 0 0,0 0-40 0 0,0 0-35 0 0,0 0-142 0 0,0 0-34 0 0,4 0-1490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8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64 10960 0 0,'-16'-1'222'0'0,"-14"1"196"0"0,21 1-331 0 0,1 2-54 0 0,0 3-23 0 0,6-2 26 0 0,6 0 108 0 0,-4-4-135 0 0,0 0 0 0 0,1 0 1 0 0,-1 0-1 0 0,0 1 0 0 0,1-1 1 0 0,-1 0-1 0 0,0 0 0 0 0,1 1 1 0 0,-1-1-1 0 0,0 0 0 0 0,1 0 0 0 0,-1 1 1 0 0,0-1-1 0 0,0 0 0 0 0,1 1 1 0 0,-1-1-1 0 0,0 0 0 0 0,0 1 1 0 0,0-1-1 0 0,0 0 0 0 0,1 1 1 0 0,-1-1-1 0 0,0 1 0 0 0,0-1 1 0 0,0 0-1 0 0,0 1 0 0 0,0-1 1 0 0,0 1-1 0 0,0-1 0 0 0,0 0 0 0 0,0 1 1 0 0,0-1-1 0 0,0 1 0 0 0,0-1 1 0 0,0 0-1 0 0,-1 1 0 0 0,1-1 1 0 0,0 0-1 0 0,0 1 0 0 0,0-1 1 0 0,0 1-1 0 0,-1-1 0 0 0,1 0 1 0 0,0 1-10 0 0,-7 7 147 0 0,-3-2 120 0 0,5-1-5 0 0,6-1-169 0 0,4 2-44 0 0,-3-4 28 0 0,-7 1-6 0 0,-9 3 9 0 0,-8 4 91 0 0,-2 3 94 0 0,0 0-10 0 0,17-9-41 0 0,3-2-88 0 0,1 1-54 0 0,1 1-35 0 0,1-3-7 0 0,0 1 36 0 0,-2 0 294 0 0,3-2 31 0 0,0 0 8 0 0,0 0-13 0 0,0 0-54 0 0,3 3-20 0 0,11 6-29 0 0,6-5-69 0 0,0-3-69 0 0,0-2-73 0 0,-7 1-67 0 0,-3-3 48 0 0,-4 1-44 0 0,-1 0 0 0 0,1 0 0 0 0,-1 0 0 0 0,1 1 0 0 0,0 0-1 0 0,0 0 1 0 0,0 0 0 0 0,0 0 0 0 0,0 1-9 0 0,-5 1 2 0 0,1-1 0 0 0,-1 0 1 0 0,0 0-1 0 0,1 0 0 0 0,-1 0 0 0 0,1 0 0 0 0,-1 0 0 0 0,0-1 1 0 0,1 1-1 0 0,-1 0 0 0 0,0-1 0 0 0,1 1 0 0 0,-1-1 0 0 0,0 1 1 0 0,0-1-1 0 0,1 0 0 0 0,-1 1 0 0 0,0-1 0 0 0,0 0 0 0 0,1-1-2 0 0,-1 0 9 0 0,0 0-1 0 0,-1 0 0 0 0,1-1 0 0 0,-1 1 0 0 0,1 0 0 0 0,-1-1 1 0 0,0 1-1 0 0,0-1 0 0 0,0 1 0 0 0,0 0 0 0 0,0-2-8 0 0,-1-6 24 0 0,2 8-21 0 0,-1 1 0 0 0,0-1-1 0 0,0 0 1 0 0,0 1-1 0 0,1-1 1 0 0,-1 0 0 0 0,1 1-1 0 0,0-1 1 0 0,-1 1 0 0 0,1-1-1 0 0,0 1 1 0 0,0-1-1 0 0,0 1 1 0 0,0 0-3 0 0,4-8 23 0 0,-4 4-14 0 0,0 1-5 0 0,15-21 75 0 0,0 2-12 0 0,-3 15-54 0 0,-7-3-13 0 0,-5 10 0 0 0,-1-1 0 0 0,1 1 0 0 0,-1 0 0 0 0,1 0 0 0 0,-1 0 0 0 0,1 0 0 0 0,-1 0 0 0 0,1 1 0 0 0,0-1 0 0 0,0 0 0 0 0,-1 0 0 0 0,1 0 0 0 0,0 1 0 0 0,0-1 0 0 0,0 0 0 0 0,0 0 0 0 0,12-4 0 0 0,-7-5 0 0 0,-6 9 0 0 0,1 1-1 0 0,0 0 0 0 0,-1-1 1 0 0,1 1-1 0 0,-1 0 0 0 0,1 0 0 0 0,0-1 1 0 0,-1 1-1 0 0,1 0 0 0 0,0 0 1 0 0,-1 0-1 0 0,1 0 0 0 0,0 0 1 0 0,0 0-1 0 0,-1 0 1 0 0,0 0 0 0 0,6 3-43 0 0,-4-1 48 0 0,16 16-89 0 0,-12-9 72 0 0,-1 4 12 0 0,2-9-2 0 0,-7-4 0 0 0,1 1 0 0 0,-1-1 1 0 0,0 0-1 0 0,1 0 1 0 0,-1 1-1 0 0,1-1 0 0 0,-1 0 1 0 0,0 1-1 0 0,1-1 1 0 0,-1 0-1 0 0,0 1 1 0 0,1-1-1 0 0,-1 1 0 0 0,0-1 1 0 0,0 0-1 0 0,1 1 1 0 0,-1-1-1 0 0,0 1 1 0 0,0-1-1 0 0,0 1 0 0 0,0-1 1 0 0,1 1-1 0 0,-1-1 1 0 0,0 1-1 0 0,0-1 1 0 0,0 1-1 0 0,0-1 0 0 0,0 1 1 0 0,0-1-1 0 0,0 1 1 0 0,-1-1-1 0 0,1 1 2 0 0,0 1-1 0 0,0-1 0 0 0,1 1 1 0 0,-1-1-1 0 0,0 1 0 0 0,1 0 0 0 0,-1-1 0 0 0,0 1 0 0 0,1-1 1 0 0,0 1-1 0 0,-1-1 0 0 0,1 0 0 0 0,0 1 0 0 0,0-1 1 0 0,5 12 0 0 0,0 14 0 0 0,0-15 0 0 0,-5-10 0 0 0,0-1 0 0 0,-1 0 0 0 0,1 1 0 0 0,0 0 0 0 0,-1-1 0 0 0,1 1 0 0 0,0-1 0 0 0,-1 1 0 0 0,0 0 0 0 0,0-1 0 0 0,1 1 0 0 0,-1 0 0 0 0,0-1 0 0 0,0 1 0 0 0,0 6 1 0 0,1-1 0 0 0,0 1 0 0 0,1-1 0 0 0,1 6-1 0 0,0-5 19 0 0,-2 1 0 0 0,1-1 0 0 0,-1 0 0 0 0,1 8-19 0 0,0 9 34 0 0,4-3 49 0 0,-1-5 15 0 0,0 14 94 0 0,0-14-98 0 0,-3-11-47 0 0,-1 1 0 0 0,1-1 0 0 0,-1 1 0 0 0,0 0 0 0 0,0-1 0 0 0,-1 1-47 0 0,1 1 68 0 0,-1 0-1 0 0,1 0 1 0 0,1-1-1 0 0,0 1 1 0 0,0 1-68 0 0,0-2 72 0 0,0 1 0 0 0,-1-1 0 0 0,1 1-1 0 0,-2 0 1 0 0,1 1-72 0 0,-1 6 117 0 0,1-7-46 0 0,-1 0 0 0 0,-1-1 0 0 0,1 1 0 0 0,-1 0 0 0 0,-1 1-71 0 0,-2 8 120 0 0,1-11-51 0 0,2 1 0 0 0,-1 0-1 0 0,1 0 1 0 0,0 0 0 0 0,0 2-69 0 0,0 5 170 0 0,-2-1-40 0 0,0-5-47 0 0,0-1-1 0 0,0 1 1 0 0,-1-1-1 0 0,0 0 1 0 0,-5 6-83 0 0,8-11 31 0 0,-31 35 471 0 0,29-31-457 0 0,-1-1 0 0 0,0 0 1 0 0,0 0-1 0 0,-1 0 0 0 0,1 0 0 0 0,-1-1 1 0 0,0 0-1 0 0,-1 1-45 0 0,-22 12 216 0 0,-12-3-74 0 0,8-5-103 0 0,4-3-36 0 0,21-6-1 0 0,1 1-1 0 0,0 1 1 0 0,0-1-1 0 0,0 1 1 0 0,0 0-1 0 0,0 0 1 0 0,-4 3-2 0 0,2-2 17 0 0,-2-2-50 0 0,-24-3-221 0 0,26 0 177 0 0,-13-8-148 0 0,7 7 91 0 0,8 2 35 0 0,-1 0-40 0 0,0-3-123 0 0,1 1-88 0 0,1 1 32 0 0,0 0-51 0 0,-2-1-51 0 0,-2 1-53 0 0,1 0 189 0 0,3 0 64 0 0,0 0 3 0 0,0 1-41 0 0,1-1 2 0 0,0 1-41 0 0,-1-1-48 0 0,1 1-55 0 0,1-1-58 0 0,-1 0-54 0 0,0 1-48 0 0,1-1-42 0 0,-1 0-168 0 0,0 1-42 0 0,-1-2-202 0 0,-2 0-551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8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12408 0 0,'0'0'281'0'0,"0"0"40"0"0,0 0 22 0 0,0 0-143 0 0,0 0-97 0 0,0 0-40 0 0,0 0-14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0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1 221 5344 0 0,'29'-13'157'0'0,"-11"11"-9"0"0,-2-1-117 0 0,12-10 26 0 0,-20 12 121 0 0,-5 1-36 0 0,3-2 35 0 0,8-5 249 0 0,-6 3-66 0 0,1 2 84 0 0,-3-1 152 0 0,-1-1-373 0 0,0 0 0 0 0,1 1 0 0 0,0-1 0 0 0,2 0-223 0 0,6-3 309 0 0,-14 7-306 0 0,13-5 341 0 0,-7-6-100 0 0,5 5-51 0 0,-10 5-181 0 0,0 1 1 0 0,0 0 0 0 0,0-1-1 0 0,0 1 1 0 0,0-1 0 0 0,0 0-1 0 0,0 1 1 0 0,0-1 0 0 0,0 0 0 0 0,0 1-1 0 0,-1-1 1 0 0,1 0 0 0 0,0 0-1 0 0,0 0 1 0 0,-1 0 0 0 0,1 0-13 0 0,2-12 198 0 0,-3 13-194 0 0,0 0 0 0 0,0 0 0 0 0,-1-1 0 0 0,1 1 0 0 0,0 0 0 0 0,0 0 0 0 0,0 0 0 0 0,0 0 0 0 0,0 0 0 0 0,0 0 0 0 0,0 0 0 0 0,0 0 0 0 0,0 0 0 0 0,0 0 0 0 0,0-1 0 0 0,0 1 0 0 0,0 0 0 0 0,0 0 0 0 0,1 0 0 0 0,-1 0 0 0 0,0 0 0 0 0,0 0 0 0 0,0 0 0 0 0,0 0 0 0 0,0 0 0 0 0,0 0 0 0 0,0 0 0 0 0,0-1 0 0 0,0 1 0 0 0,0 0 0 0 0,0 0 0 0 0,0 0 0 0 0,0 0 0 0 0,0 0 0 0 0,0 0 0 0 0,0 0-1 0 0,1 0 1 0 0,-1 0 0 0 0,0 0 0 0 0,0 0 0 0 0,0 0 0 0 0,0 0 0 0 0,0 0 0 0 0,0 0 0 0 0,0 0 0 0 0,0 0 0 0 0,0 0 0 0 0,0 0 0 0 0,1 0 0 0 0,-1 0 0 0 0,0 0 0 0 0,0 0 0 0 0,0 0 0 0 0,0 0 0 0 0,0 0 0 0 0,0 0 0 0 0,0 0-4 0 0,1 0 11 0 0,-1 0 1 0 0,1 0-1 0 0,-1 0 1 0 0,1 0-1 0 0,-1 0 0 0 0,1 0 1 0 0,-1 0-1 0 0,1 0 1 0 0,-1 0-1 0 0,1 0 0 0 0,-1 0 1 0 0,1-1-1 0 0,-1 1 1 0 0,0 0-1 0 0,1 0 0 0 0,-1-1 1 0 0,1 1-1 0 0,-1 0 1 0 0,1 0-1 0 0,-1-1 0 0 0,0 1 1 0 0,1 0-1 0 0,-1-1 1 0 0,0 1-1 0 0,1-1 0 0 0,-1 1 1 0 0,0 0-1 0 0,0-1 0 0 0,1 1 1 0 0,-1-1-1 0 0,0 1 1 0 0,0-1-1 0 0,0 1 0 0 0,0-1 1 0 0,0 1-1 0 0,0-1 1 0 0,1 1-1 0 0,-1-1 0 0 0,0 1 1 0 0,0-1-1 0 0,0 1 1 0 0,-1-1-12 0 0,1-2 237 0 0,1 2-49 0 0,-1-2-81 0 0,0 0-53 0 0,0-2-10 0 0,-1 4 6 0 0,1 1-47 0 0,0 0 1 0 0,0 0 0 0 0,0 0 0 0 0,0 0 0 0 0,0 0-1 0 0,0 0 1 0 0,0 0 0 0 0,0-1 0 0 0,0 1 0 0 0,0 0-1 0 0,0 0 1 0 0,0 0 0 0 0,0 0 0 0 0,0 0-1 0 0,0 0 1 0 0,0 0 0 0 0,0 0 0 0 0,0 0 0 0 0,0 0-1 0 0,0 0 1 0 0,0-1 0 0 0,0 1 0 0 0,0 0 0 0 0,0 0-1 0 0,1 0 1 0 0,-1 0 0 0 0,0 0 0 0 0,0 0 0 0 0,0 0-1 0 0,0 0 1 0 0,0 0 0 0 0,0 0 0 0 0,0 0-1 0 0,0 0 1 0 0,0 0 0 0 0,0 0 0 0 0,0 0 0 0 0,0-1-1 0 0,0 1 1 0 0,1 0 0 0 0,-1 0 0 0 0,0 0 0 0 0,0 0-1 0 0,0 0 1 0 0,0 0 0 0 0,0 0 0 0 0,0 0 0 0 0,0 0-1 0 0,0 0 1 0 0,0 0 0 0 0,0 0 0 0 0,1 0-1 0 0,-1 0 1 0 0,0 0 0 0 0,0 0 0 0 0,0 1 0 0 0,0-1-4 0 0,10-4 208 0 0,-9 4-204 0 0,-1 0 0 0 0,0 0 0 0 0,0 0 0 0 0,0-1 0 0 0,1 1 0 0 0,-1 0 0 0 0,0 0 0 0 0,0 0 0 0 0,0-1 0 0 0,0 1 0 0 0,1 0 0 0 0,-1 0 0 0 0,0 0 0 0 0,0-1 0 0 0,0 1 0 0 0,0 0 0 0 0,0 0 0 0 0,0-1 0 0 0,0 1-1 0 0,0 0 1 0 0,0 0 0 0 0,0-1 0 0 0,0 1 0 0 0,0 0 0 0 0,0 0 0 0 0,0-1 0 0 0,0 1 0 0 0,0 0 0 0 0,0 0 0 0 0,0 0 0 0 0,0-1 0 0 0,0 1 0 0 0,0 0 0 0 0,0 0 0 0 0,-1-1 0 0 0,1 1 0 0 0,0 0 0 0 0,0 0 0 0 0,0 0 0 0 0,0-1 0 0 0,0 1-1 0 0,-1 0 1 0 0,1 0 0 0 0,0 0 0 0 0,0 0 0 0 0,0-1-4 0 0,-7-3 119 0 0,6 4-112 0 0,1-1 0 0 0,0 1 0 0 0,-1 0 0 0 0,1 0 0 0 0,-1 0 0 0 0,1-1 0 0 0,0 1 0 0 0,-1 0 0 0 0,1-1 0 0 0,0 1 0 0 0,0 0 0 0 0,-1-1 0 0 0,1 1 1 0 0,0 0-1 0 0,0-1 0 0 0,-1 1 0 0 0,1 0 0 0 0,0-1 0 0 0,0 1 0 0 0,0 0 0 0 0,0-1 0 0 0,-1 1 0 0 0,1-1 0 0 0,0 1 0 0 0,0-1 0 0 0,0 1 0 0 0,0 0 0 0 0,0-1 0 0 0,0 1 1 0 0,0-1-1 0 0,0 1-7 0 0,0-3 174 0 0,0 0 29 0 0,0 2-178 0 0,0 0 1 0 0,-1 0-1 0 0,0-1 0 0 0,1 1 0 0 0,-1 0 1 0 0,0 0-1 0 0,1 0 0 0 0,-1 0 1 0 0,0 0-1 0 0,0 0 0 0 0,0 0 1 0 0,0 0-1 0 0,0 0 0 0 0,0 1 1 0 0,0-1-1 0 0,0 0 0 0 0,0 0 0 0 0,-1 1-25 0 0,-13-8 151 0 0,2 5-100 0 0,-6 3 1 0 0,-22 0-17 0 0,35 0-8 0 0,-10 3-2 0 0,-2 10 28 0 0,7-7-42 0 0,8-4-11 0 0,0-1 0 0 0,1 1 1 0 0,-1-1-1 0 0,0 1 0 0 0,1 0 0 0 0,-1 0 1 0 0,1 0-1 0 0,0 0 0 0 0,-1 1 0 0 0,1-1 1 0 0,-1 3-1 0 0,0 2 3 0 0,0-1 0 0 0,1 1 1 0 0,0 0-1 0 0,0 0 1 0 0,-1 7-4 0 0,-3 14 56 0 0,0-13-37 0 0,5-12-11 0 0,-1 1 1 0 0,1-1-1 0 0,0 1 0 0 0,0-1 1 0 0,1 1-1 0 0,-1-1 1 0 0,1 1-1 0 0,0-1 1 0 0,0 1-9 0 0,0 24 43 0 0,0-1 64 0 0,0 1 61 0 0,0 2 58 0 0,0-26-201 0 0,0-1 1 0 0,0 0-1 0 0,1 1 1 0 0,0-1-1 0 0,0 1 1 0 0,0-1-1 0 0,0 0 1 0 0,1 2-26 0 0,4 10 92 0 0,-3-2-31 0 0,-3-10-48 0 0,1-1 1 0 0,-1 0-1 0 0,1 1 0 0 0,0-1 1 0 0,-1 0-1 0 0,1 0 0 0 0,0 0 1 0 0,0 1-1 0 0,1-1 0 0 0,-1 0 1 0 0,0-1-1 0 0,1 1 0 0 0,-1 0 1 0 0,1 0-14 0 0,9 10 83 0 0,-8-8-74 0 0,0 0 0 0 0,0-1 0 0 0,0 0 0 0 0,1 0 0 0 0,-1 0 0 0 0,1 0 0 0 0,-1 0 0 0 0,1-1 0 0 0,0 0 0 0 0,1 1-9 0 0,9 0 10 0 0,-12-2-9 0 0,0-1 0 0 0,1 1 1 0 0,-1-1-1 0 0,0 1 1 0 0,1 0-1 0 0,-1 0 0 0 0,0 0 1 0 0,0 0-1 0 0,0 0 1 0 0,0 1-1 0 0,2 1-1 0 0,2 0 69 0 0,5-3-61 0 0,-4-1 5 0 0,42 1 59 0 0,-27 0-64 0 0,-19 0-9 0 0,0 0 1 0 0,1 0 0 0 0,-1-1 0 0 0,0 1 0 0 0,0-1 0 0 0,0 0 0 0 0,1 0 0 0 0,-1 0-1 0 0,1-1 1 0 0,15-4-12 0 0,-8 5-10 0 0,-1 0 0 0 0,1 0 0 0 0,2 1 22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1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404 145 6336 0 0,'0'0'141'0'0,"0"0"23"0"0,0-2 11 0 0,0-12-29 0 0,-3-1-116 0 0,-4 5-3 0 0,1 4 71 0 0,-1-2 163 0 0,-3-2 193 0 0,-4-1 327 0 0,9 8-546 0 0,4 3-177 0 0,0 0 1 0 0,1 0-1 0 0,-1 0 1 0 0,0-1 0 0 0,1 1-1 0 0,-1-1 1 0 0,1 1-1 0 0,-1 0 1 0 0,1-1-1 0 0,-1 1 1 0 0,1-1-1 0 0,-1 1 1 0 0,1-1-1 0 0,-1 1 1 0 0,1-1-1 0 0,-1 1 1 0 0,1-1 0 0 0,0 0-1 0 0,-1 1 1 0 0,1-1-1 0 0,0 0 1 0 0,0 0-59 0 0,-3-3 210 0 0,2 2-137 0 0,0 1-1 0 0,0-1 1 0 0,0 1-1 0 0,0-1 0 0 0,0 1 1 0 0,-1 0-1 0 0,1 0 0 0 0,-1 0 1 0 0,1 0-1 0 0,-1 0 1 0 0,-1-1-73 0 0,-14-6 501 0 0,6 5-222 0 0,1 0-37 0 0,1 1-48 0 0,2 2-57 0 0,7 0-121 0 0,0 0 0 0 0,-1 0 0 0 0,1 0 0 0 0,0 0 0 0 0,-1 0 1 0 0,1 0-1 0 0,0 0 0 0 0,-1 0 0 0 0,1 0 0 0 0,0 0 0 0 0,-1 0 0 0 0,1 0 1 0 0,0 0-1 0 0,-1 0 0 0 0,1 0 0 0 0,0-1 0 0 0,0 1 0 0 0,-1 0 1 0 0,1 0-1 0 0,0 0 0 0 0,0 0 0 0 0,-1-1 0 0 0,1 1 0 0 0,0 0 0 0 0,0 0 1 0 0,-1-1-17 0 0,-1 0 67 0 0,-1-1 1 0 0,1 0 0 0 0,-1 1-1 0 0,0 0 1 0 0,0 0 0 0 0,0 0-1 0 0,1 0 1 0 0,-1 0 0 0 0,0 0-1 0 0,0 1 1 0 0,-3-1-68 0 0,-15-1 294 0 0,2 1-89 0 0,2 2-53 0 0,1 1-69 0 0,4 1-85 0 0,-3 3 53 0 0,12-5-46 0 0,-1 0 0 0 0,1 0-1 0 0,0 0 1 0 0,-1 0 0 0 0,1 0 0 0 0,0-1 0 0 0,-1 1 0 0 0,-1-1-5 0 0,4 0 2 0 0,0 0 0 0 0,1 0 0 0 0,-1 0 0 0 0,0 0 0 0 0,0 0 0 0 0,1 0 0 0 0,-1 0 0 0 0,0 0 0 0 0,0 0 0 0 0,1 1 0 0 0,-1-1-1 0 0,0 0 1 0 0,0 0 0 0 0,1 1 0 0 0,-1-1 0 0 0,0 0 0 0 0,1 1 0 0 0,-1-1 0 0 0,0 1 0 0 0,1-1 0 0 0,-1 1 0 0 0,1 0 0 0 0,-1-1 0 0 0,1 1 0 0 0,-1-1 0 0 0,1 1-1 0 0,-1 0 1 0 0,1-1 0 0 0,0 1 0 0 0,-1 0 0 0 0,1 0 0 0 0,0 0-2 0 0,-1 0 2 0 0,1 0 0 0 0,-1 0 1 0 0,1 0-1 0 0,-1 0 0 0 0,1 0 0 0 0,-1 0 0 0 0,1-1 0 0 0,-1 1 0 0 0,0 0 0 0 0,1 0 1 0 0,-1 0-1 0 0,0-1 0 0 0,0 1 0 0 0,0 0 0 0 0,0-1 0 0 0,0 1 0 0 0,1-1 1 0 0,-1 1-1 0 0,0-1 0 0 0,0 0 0 0 0,-1 1-2 0 0,-11 2 9 0 0,11-3-9 0 0,-1 1 0 0 0,1-1 0 0 0,0 1 1 0 0,-1 0-1 0 0,1 0 0 0 0,0-1 1 0 0,0 2-1 0 0,-2-1 0 0 0,4 0 0 0 0,-1 0 0 0 0,0 0 0 0 0,0 0 0 0 0,0-1 0 0 0,1 1 0 0 0,-1 0 0 0 0,0 0 0 0 0,1 0 0 0 0,-1 0 0 0 0,1 0 0 0 0,-1 0 0 0 0,1 0 0 0 0,-1 1 0 0 0,1-1 0 0 0,0 0 0 0 0,0 0 0 0 0,0 0 0 0 0,-1 0 0 0 0,1 0 0 0 0,0 1 0 0 0,0-1 0 0 0,1 0 0 0 0,-1 11-1 0 0,1-9 0 0 0,-1 0 0 0 0,0 0 0 0 0,0 1-1 0 0,0-1 1 0 0,0 0 0 0 0,-1 0 0 0 0,1 0 0 0 0,-1 1 0 0 0,0-1 0 0 0,0 0 1 0 0,-4 5-23 0 0,3-3-6 0 0,12 1 21 0 0,-7-4 8 0 0,-1 0 0 0 0,1 0 0 0 0,0 0 0 0 0,-1 0 1 0 0,1 1-1 0 0,-1-1 0 0 0,1 1 0 0 0,-1 0 1 0 0,0-1-1 0 0,0 1 0 0 0,0 0 0 0 0,-1 0 0 0 0,1 1 0 0 0,11 17-12 0 0,-10-18 4 0 0,-1 0-1 0 0,0-1 1 0 0,1 1 0 0 0,0-1-1 0 0,-1 0 1 0 0,3 2 8 0 0,11 7-7 0 0,27 24-150 0 0,-23-15 141 0 0,-6-8 16 0 0,0-1 0 0 0,1 0 0 0 0,0-1 0 0 0,-10-7 0 0 0,-1 1 0 0 0,0-1 0 0 0,0 1 0 0 0,0-1 0 0 0,0 1 0 0 0,0 0 0 0 0,1 3 0 0 0,-1-3 0 0 0,-1 1 0 0 0,1-1 0 0 0,0-1 0 0 0,0 1 0 0 0,0 0 0 0 0,0-1 0 0 0,3 2 0 0 0,11 7-2 0 0,0 2 0 0 0,0 1 2 0 0,5 7-50 0 0,-16-15 41 0 0,-3-4 0 0 0,-1 0 0 0 0,0 0 0 0 0,0 1 0 0 0,0-1-1 0 0,0 1 1 0 0,0 0 9 0 0,6 15 18 0 0,-3-6 47 0 0,-5-12-59 0 0,-1 0-1 0 0,0 0 1 0 0,0 0-1 0 0,0 0 1 0 0,1 0 0 0 0,-1 0-1 0 0,0 0 1 0 0,-1 0 0 0 0,1 0-1 0 0,0 0 1 0 0,0 1 0 0 0,0-1-1 0 0,-1 0 1 0 0,1 0 0 0 0,0 0-1 0 0,-1 0 1 0 0,1 0 0 0 0,-1 0-1 0 0,1-1 1 0 0,-1 1 0 0 0,1 0-1 0 0,-1 0 1 0 0,0 0-1 0 0,1 0 1 0 0,-1-1 0 0 0,0 1-1 0 0,0 0 1 0 0,0 0-6 0 0,0 0 13 0 0,-2 2 104 0 0,2-1-41 0 0,0 1-24 0 0,1 1-21 0 0,0 2 37 0 0,-3-2-9 0 0,0 0 1 0 0,0-1-1 0 0,-1 0 1 0 0,1 1-1 0 0,0-1 1 0 0,-1 0-1 0 0,0-1 1 0 0,0 1-1 0 0,0-1 1 0 0,-3 2-60 0 0,-4 2 74 0 0,0-2-55 0 0,7-3-4 0 0,0 0 1 0 0,0-1 0 0 0,0 1 0 0 0,0-1-1 0 0,-5 0-15 0 0,-22 2 32 0 0,19 1-18 0 0,2 0 17 0 0,0-1 0 0 0,0 0 1 0 0,-1 0-1 0 0,-5-1-31 0 0,-10-3 0 0 0,0-9-69 0 0,17 7-10 0 0,3 4 21 0 0,3 0-3 0 0,0-1-15 0 0,-1-1-64 0 0,0 0-46 0 0,-2-1-99 0 0,1 0-65 0 0,-1 0-65 0 0,-1 0-65 0 0,-8-10-626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8:59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80 6648 0 0,'0'0'149'0'0,"0"0"23"0"0,0 0 12 0 0,0 0-59 0 0,0 0-9 0 0,0 0 44 0 0,0-3 136 0 0,0-7 256 0 0,0 7 22 0 0,0 1-9 0 0,0-9-45 0 0,0 8-21 0 0,0 3-3 0 0,0-2-26 0 0,0-9-106 0 0,0 9-48 0 0,-3 2-10 0 0,-4-2-126 0 0,2-3 0 0 0,2 0-49 0 0,-1 3-14 0 0,-1 0 12 0 0,-2 2 38 0 0,5 0-134 0 0,-17 0 282 0 0,11-3-239 0 0,0-1-30 0 0,7 3-36 0 0,-1 0 0 0 0,1 0 0 0 0,0 0 0 0 0,-1 0 0 0 0,1 0 0 0 0,-1 1 0 0 0,1-1 0 0 0,-1 1 0 0 0,1-1 0 0 0,-1 1 0 0 0,0-1 0 0 0,1 1 0 0 0,-1 0 0 0 0,0 0 0 0 0,1 0 0 0 0,-1 0 0 0 0,0 0 0 0 0,1 0 0 0 0,-1 0 0 0 0,0 0 0 0 0,1 1 0 0 0,-1-1 0 0 0,1 1 0 0 0,-2 0-10 0 0,-5 4 36 0 0,7-4-28 0 0,0 0 0 0 0,-1-1-1 0 0,1 1 1 0 0,-1 0 0 0 0,1 0 0 0 0,-1-1 0 0 0,1 1 0 0 0,-1-1-1 0 0,0 1 1 0 0,1-1 0 0 0,-1 0 0 0 0,0 1 0 0 0,1-1 0 0 0,-1 0-8 0 0,-14-1 55 0 0,11 0-40 0 0,1 1-1 0 0,0 0 0 0 0,-1 0 0 0 0,1 0 1 0 0,-1 0-1 0 0,1 1 0 0 0,0-1 0 0 0,0 1 1 0 0,-4 2-15 0 0,0 1 31 0 0,6-3-28 0 0,1 0 1 0 0,-1 0-1 0 0,1 0 1 0 0,-1 0-1 0 0,1 0 1 0 0,-1-1-1 0 0,1 1 1 0 0,-1-1-1 0 0,1 1 1 0 0,-1-1-1 0 0,0 0 1 0 0,1 0-1 0 0,-1 1 1 0 0,0-1-4 0 0,0 0 0 0 0,1 0 0 0 0,-1 0 0 0 0,0 0 0 0 0,1 1 0 0 0,-1-1 0 0 0,1 1 0 0 0,-1-1 0 0 0,0 1 0 0 0,1-1 0 0 0,-1 1 0 0 0,1 0 0 0 0,0 0 0 0 0,-1 0 0 0 0,1 0 0 0 0,-7 4 0 0 0,-8 0 0 0 0,0 8 0 0 0,0 3 0 0 0,3 0 0 0 0,11-11 0 0 0,1-5 0 0 0,1 1 0 0 0,0 0 0 0 0,0-1 0 0 0,-1 1 0 0 0,1 0 0 0 0,0-1 0 0 0,-1 1 0 0 0,1-1 0 0 0,-1 1 0 0 0,1-1 0 0 0,-1 1 0 0 0,1-1 0 0 0,-1 1 0 0 0,1-1 0 0 0,-1 1 0 0 0,1-1 0 0 0,-1 0 0 0 0,1 1 0 0 0,-1-1 0 0 0,0 0 0 0 0,1 0 0 0 0,-1 1 0 0 0,-4 1 0 0 0,3-1 0 0 0,1 0 0 0 0,0-1 0 0 0,0 1 0 0 0,0 0 0 0 0,0 0 0 0 0,0 0 0 0 0,0 0 0 0 0,0 0 0 0 0,0 0 0 0 0,0 0 0 0 0,1 0 0 0 0,-1 1 0 0 0,-2 14 0 0 0,3 3 0 0 0,0-11 0 0 0,2-6 0 0 0,0-2 0 0 0,0 1 0 0 0,0-1 0 0 0,0 1 0 0 0,0 0 0 0 0,0 0 0 0 0,0 0 0 0 0,0 0 0 0 0,0 0 0 0 0,-1 0 0 0 0,1 1 0 0 0,0-1 0 0 0,-1 0 0 0 0,1 1 0 0 0,-1-1 0 0 0,1 2 0 0 0,0-1 0 0 0,-1-1 0 0 0,0 0 0 0 0,0 0 0 0 0,0 1 0 0 0,0-1 0 0 0,1 0 0 0 0,-1 0 0 0 0,0 0 0 0 0,1-1 0 0 0,-1 1 0 0 0,1 0 0 0 0,-1 0 0 0 0,1-1 0 0 0,-1 1 0 0 0,1-1 0 0 0,-1 0 0 0 0,1 1 0 0 0,-1-1 0 0 0,1 0 0 0 0,0 0 0 0 0,-1 0 0 0 0,1 0 0 0 0,0 0 0 0 0,27 3 0 0 0,-26-2 0 0 0,6 1 0 0 0,-1 0 0 0 0,0 1 0 0 0,0 0 0 0 0,3 2 0 0 0,-8-3 0 0 0,1-1 0 0 0,-1 1 0 0 0,1 0 0 0 0,-1-1 0 0 0,1 0 0 0 0,0 0 0 0 0,0 0 0 0 0,0 0 0 0 0,-1-1 0 0 0,1 1 0 0 0,3-1 0 0 0,-3 0 0 0 0,-1 0 0 0 0,1 0 0 0 0,-1 1 0 0 0,1 0 0 0 0,-1-1 0 0 0,1 1 0 0 0,-1 0 0 0 0,0 1 0 0 0,1-1 0 0 0,11 5 0 0 0,11-1 0 0 0,-5 6 0 0 0,0-6 0 0 0,-17-4 0 0 0,1 0 0 0 0,0 0 0 0 0,-1 0 0 0 0,1 1 0 0 0,-1 0 0 0 0,1 0 0 0 0,0 1 0 0 0,43 29 0 0 0,-43-29 0 0 0,0 0 0 0 0,1-1 0 0 0,-1 1 0 0 0,1-1 0 0 0,1 0 0 0 0,-4-1 0 0 0,-1-1 0 0 0,1 1 0 0 0,0 0 0 0 0,-1 0 0 0 0,1 0 0 0 0,0 1 0 0 0,-1-1 0 0 0,0 0 0 0 0,1 1 0 0 0,-1 0 0 0 0,0-1 0 0 0,0 1 0 0 0,0 0 0 0 0,0 0 0 0 0,0 1 0 0 0,0-1 0 0 0,0 0 0 0 0,-1 1 0 0 0,1-1 0 0 0,13 30 53 0 0,-14-29-50 0 0,0 0 0 0 0,0 0 0 0 0,-1 0 0 0 0,1 0 0 0 0,-1 0 0 0 0,0 1 0 0 0,0-1 1 0 0,0 0-1 0 0,0 0 0 0 0,-1 1-3 0 0,1 8 40 0 0,0-10-36 0 0,0-1 1 0 0,0 1 0 0 0,-1 0 0 0 0,1-1-1 0 0,0 1 1 0 0,-1-1 0 0 0,1 1 0 0 0,-1 0-1 0 0,0-1 1 0 0,0 1 0 0 0,1-1 0 0 0,-1 0-1 0 0,0 1 1 0 0,0-1-5 0 0,-4 7 48 0 0,0 3 18 0 0,4-9-53 0 0,0 0 1 0 0,0 1-1 0 0,0-1 0 0 0,-1 0 0 0 0,1 0 1 0 0,0 0-1 0 0,-1 0 0 0 0,0 0 1 0 0,0 0-14 0 0,-42 43 264 0 0,36-40-176 0 0,-3 2-42 0 0,7-4-35 0 0,1-1 0 0 0,0 1 0 0 0,-1-1 0 0 0,0 0 0 0 0,1 0 0 0 0,-1 0 0 0 0,0-1 0 0 0,0 0 0 0 0,0 1 0 0 0,0-1 1 0 0,-2 0-12 0 0,4-1 8 0 0,0 0 0 0 0,1 0 1 0 0,-1 1-1 0 0,0-1 0 0 0,0 0 1 0 0,1 1-1 0 0,-1 0 0 0 0,0-1 1 0 0,1 1-1 0 0,-1 0 0 0 0,0 0 1 0 0,1 0-1 0 0,-1 0-8 0 0,1 0 4 0 0,-1 0 0 0 0,1 0-1 0 0,-1-1 1 0 0,1 1 0 0 0,-1 0 0 0 0,0-1-1 0 0,0 1 1 0 0,1-1 0 0 0,-1 1 0 0 0,0-1-1 0 0,0 0 1 0 0,1 1 0 0 0,-1-1-4 0 0,-5 0 26 0 0,4 0-21 0 0,1 0 1 0 0,0 0-1 0 0,0 0 1 0 0,0 0-1 0 0,0 0 0 0 0,-1 0 1 0 0,1-1-1 0 0,0 1 0 0 0,0-1 1 0 0,-1 0-6 0 0,-5-4 26 0 0,7 4-23 0 0,-1 0 0 0 0,1 0 0 0 0,-1 0 0 0 0,1 1-1 0 0,-1-1 1 0 0,1 0 0 0 0,-1 1 0 0 0,1-1 0 0 0,-1 1 0 0 0,0 0 0 0 0,1-1 0 0 0,-1 1 0 0 0,0 0 0 0 0,1 0-3 0 0,0 0 0 0 0,1 0 0 0 0,-1 0 0 0 0,1 0 0 0 0,-1 0 0 0 0,1 0 0 0 0,-1 0 0 0 0,1 0 0 0 0,-1 0 0 0 0,1 0 0 0 0,-1 0 0 0 0,1 0 0 0 0,-1 0 0 0 0,1 0 0 0 0,-1 0 0 0 0,1-1 0 0 0,-1 1 0 0 0,1 0 0 0 0,-1 0 0 0 0,1-1 0 0 0,0 1 0 0 0,-1 0 0 0 0,1 0 0 0 0,-1-1 0 0 0,1 1 0 0 0,0 0 0 0 0,-1-1 0 0 0,1 1 0 0 0,0-1 0 0 0,-1 1 0 0 0,1 0 0 0 0,0-1 0 0 0,0 0 0 0 0,-5-5 10 0 0,-5 0 33 0 0,4-7-32 0 0,-4 0-25 0 0,6 7-48 0 0,5-3 8 0 0,-1 8 36 0 0,0-3-242 0 0,0 1 77 0 0,0-2-1 0 0,0-2 10 0 0,0 4 68 0 0,0 0-68 0 0,0 0-98 0 0,0 0-58 0 0,0 0-113 0 0,0 2 103 0 0,0-1-48 0 0,0 0-44 0 0,0 1-37 0 0,0-1-136 0 0,0 0-38 0 0,0-4-1414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1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66 7368 0 0,'-6'-5'9'0'0,"-1"0"75"0"0,5 4-23 0 0,0 0-1 0 0,0 1 1 0 0,-1-1 0 0 0,1 0-1 0 0,0 1 1 0 0,-1-1 0 0 0,1 1 0 0 0,-3 0-61 0 0,-6-1 151 0 0,9 1-147 0 0,0 0 0 0 0,0 0-1 0 0,1 0 1 0 0,-1-1-1 0 0,0 1 1 0 0,0-1 0 0 0,1 1-1 0 0,-1-1 1 0 0,0 0-1 0 0,1 0 1 0 0,-1 1-1 0 0,1-1 1 0 0,-1-1-4 0 0,1 1-1 0 0,-1 0 1 0 0,1 1-1 0 0,-1-1 0 0 0,0 0 0 0 0,1 0 1 0 0,-1 1-1 0 0,0-1 0 0 0,1 1 1 0 0,-1-1-1 0 0,0 1 0 0 0,0 0 0 0 0,0 0 1 0 0,0 0 0 0 0,-11-3 52 0 0,3-3 111 0 0,2 1 54 0 0,-3 0 141 0 0,0 0-58 0 0,1 0-14 0 0,6 3-126 0 0,0 1 0 0 0,0 0 0 0 0,-1 1 1 0 0,1-1-1 0 0,0 1 0 0 0,-1 0 0 0 0,1 0 1 0 0,0 0-1 0 0,-5 1-160 0 0,-7 0 542 0 0,8-1-294 0 0,0 0-44 0 0,1 0-49 0 0,1 0-52 0 0,1 3 64 0 0,-8 7-20 0 0,0-5-27 0 0,8 6-83 0 0,-2-7-1 0 0,7-3-35 0 0,-1-1 0 0 0,1 0 1 0 0,-1 0-1 0 0,1 1 0 0 0,-1-1 0 0 0,1 0 1 0 0,0 1-1 0 0,-1-1 0 0 0,1 0 1 0 0,0 1-1 0 0,-1-1 0 0 0,1 0 1 0 0,0 1-1 0 0,-1-1 0 0 0,1 1 0 0 0,0-1 1 0 0,0 1-1 0 0,0-1 0 0 0,-1 1 1 0 0,1-1-1 0 0,0 0 0 0 0,0 1 1 0 0,0-1-1 0 0,0 1 0 0 0,0-1 0 0 0,0 1 1 0 0,0-1-1 0 0,0 1 0 0 0,0-1 1 0 0,0 1-1 0 0,0-1 0 0 0,0 1-1 0 0,1 6 21 0 0,-1-4-18 0 0,0-1 0 0 0,0 0 1 0 0,0 0-1 0 0,0 0 0 0 0,0 0 0 0 0,-1 1 1 0 0,1-1-1 0 0,-1 0 0 0 0,1 0 1 0 0,-1 1-4 0 0,-4 5 0 0 0,4-7 0 0 0,0 1 0 0 0,0-1 0 0 0,0 1 0 0 0,0-1 0 0 0,1 1 0 0 0,-1-1 0 0 0,1 1 0 0 0,-1-1 0 0 0,1 1 0 0 0,-1 0 0 0 0,1-1 0 0 0,0 1 0 0 0,0 0 0 0 0,0-1 0 0 0,0 1 0 0 0,-1 0 0 0 0,1-1 0 0 0,0 1 0 0 0,0-1 0 0 0,-1 1 0 0 0,1-1 0 0 0,-1 1 0 0 0,1-1 0 0 0,-1 1 0 0 0,0-1 0 0 0,1 1 0 0 0,-1-1 0 0 0,0 0 0 0 0,-6 13 0 0 0,6-5 0 0 0,-1 1 0 0 0,1 0 0 0 0,1-1 0 0 0,0 1 0 0 0,1 10 0 0 0,0 1 0 0 0,-1-18 0 0 0,1 1 0 0 0,-1-1 0 0 0,1 0 0 0 0,0 1 0 0 0,0-1 0 0 0,0 0 0 0 0,0 0 0 0 0,1 0 0 0 0,0 0 0 0 0,-1 0 0 0 0,1 0 0 0 0,0 0 0 0 0,1 0 0 0 0,8 16 0 0 0,-10-16 0 0 0,-1 0 0 0 0,1-1 0 0 0,0 1 0 0 0,0-1 0 0 0,0 0 0 0 0,0 1 0 0 0,0-1 0 0 0,0 0 0 0 0,1 0 0 0 0,-1 0 0 0 0,1 0 0 0 0,-1 0 0 0 0,1 0 0 0 0,0 0 0 0 0,0 0 0 0 0,-1-1 1 0 0,0 0-1 0 0,0 0 1 0 0,1 1 0 0 0,-1-1-1 0 0,0 1 1 0 0,0-1 0 0 0,0 1-1 0 0,0 0 1 0 0,-1-1 0 0 0,1 1-1 0 0,0 0 1 0 0,-1-1-1 0 0,1 1 1 0 0,-1 0 0 0 0,1 0-1 0 0,-1 0 0 0 0,0-2 1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0,1 0 0 0 0,-1 0 0 0 0,0 0 0 0 0,0 0 0 0 0,0 0 0 0 0,0 0 0 0 0,0 0 0 0 0,0 0 0 0 0,0 0 0 0 0,0 0 0 0 0,0 0 0 0 0,0 0-1 0 0,0 0 1 0 0,1 0 0 0 0,-1 0 0 0 0,0 0 0 0 0,0 0 0 0 0,0 0 0 0 0,0 0 0 0 0,0 0 0 0 0,0 0 0 0 0,0 0 0 0 0,0 0 0 0 0,0 0 0 0 0,1 0-1 0 0,12 1 66 0 0,1 5-19 0 0,3 1 4 0 0,2-5 23 0 0,-10-2-42 0 0,12 1 47 0 0,-4-5 51 0 0,-8 1-83 0 0,39-14 311 0 0,-31 8-255 0 0,4-4 17 0 0,-13 11-86 0 0,-7 2-28 0 0,1 0 0 0 0,-1-1-1 0 0,0 1 1 0 0,0 0 0 0 0,1-1 0 0 0,-1 1 0 0 0,0-1 0 0 0,0 1 0 0 0,0-1 0 0 0,0 0 0 0 0,1 0-6 0 0,9-23 96 0 0,1 12-40 0 0,-10 10-44 0 0,0 0 0 0 0,0 0 1 0 0,-1 0-1 0 0,1 0 0 0 0,0 0 0 0 0,-1 0 1 0 0,1 0-1 0 0,-1-1 0 0 0,1 0-12 0 0,10-12 64 0 0,-10 13-58 0 0,-1 1 0 0 0,1 0 0 0 0,-1 0 0 0 0,0-1 0 0 0,0 1 0 0 0,0-1 0 0 0,0 1 0 0 0,0-1 0 0 0,0 1 0 0 0,0-1 0 0 0,0 0-1 0 0,-1 1 1 0 0,1-1 0 0 0,-1 0 0 0 0,1 0 0 0 0,-1 1 0 0 0,0-1 0 0 0,1 0 0 0 0,-1 0 0 0 0,0-1-6 0 0,0-26 32 0 0,0-50 160 0 0,0 78-189 0 0,-1-1 0 0 0,1 0 0 0 0,0 1 0 0 0,0-1 0 0 0,-1 1 0 0 0,1-1 0 0 0,-1 0 0 0 0,1 1 0 0 0,-1-1 0 0 0,0 1 1 0 0,0-1-1 0 0,0 1 0 0 0,1 0 0 0 0,-2-1-3 0 0,-2-6 21 0 0,-12-24-10 0 0,15 27-12 0 0,0-3 8 0 0,-3 3 40 0 0,-9-8-36 0 0,0 0-25 0 0,11 10-56 0 0,2 3-24 0 0,0 0 24 0 0,3 5 15 0 0,0-1 41 0 0,4 5 8 0 0,-2 18-37 0 0,1-14 30 0 0,-5-12 9 0 0,0 1 0 0 0,0-1 0 0 0,0 0 0 0 0,-1 1 0 0 0,1-1 0 0 0,-1 1 0 0 0,1-1 1 0 0,-1 1-1 0 0,1 0 0 0 0,-1-1 0 0 0,0 1 0 0 0,0-1 0 0 0,0 1 4 0 0,0 1-5 0 0,1 1 0 0 0,-1-1 0 0 0,1 0-1 0 0,-1 0 1 0 0,1 1 0 0 0,0-1 0 0 0,0 0 0 0 0,0 0 0 0 0,2 2 5 0 0,1 6-18 0 0,5 12 7 0 0,-7-19 10 0 0,-1 0 0 0 0,1 0-1 0 0,-1 0 1 0 0,0 0 0 0 0,0 0-1 0 0,0 0 1 0 0,-1 1 0 0 0,1 2 1 0 0,2 10-39 0 0,-2-16 37 0 0,-1 1 0 0 0,1 0 0 0 0,1-1 0 0 0,-1 1 1 0 0,0-1-1 0 0,0 1 0 0 0,1-1 0 0 0,0 2 2 0 0,0-2 0 0 0,-1 0 0 0 0,1 1 0 0 0,-1 0 0 0 0,0-1 0 0 0,1 1 0 0 0,-1 0 0 0 0,0 0 0 0 0,0-1 0 0 0,0 1 1 0 0,0 0-1 0 0,0 0 0 0 0,0 15 0 0 0,-1-15 0 0 0,-1 1 0 0 0,1-1 0 0 0,1 1 0 0 0,-1-1 0 0 0,0 0 0 0 0,0 1 0 0 0,1-1 0 0 0,0 0 0 0 0,-1 1 0 0 0,2 1 0 0 0,-1-3 0 0 0,-1 0 0 0 0,1 1 0 0 0,0-1 0 0 0,0 0 0 0 0,0 0 0 0 0,0 0 0 0 0,0 0 0 0 0,0 0 0 0 0,0-1 0 0 0,0 1 0 0 0,0 0 0 0 0,1 0 0 0 0,3 0 0 0 0,-1 1 0 0 0,5 14 0 0 0,2-3-43 0 0,-9-11-26 0 0,-1-2-81 0 0,-1 0-132 0 0,0 0-6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2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9384 0 0,'0'0'208'0'0,"0"2"33"0"0,3 11 16 0 0,4-3-106 0 0,-1-4-78 0 0,-6-6-73 0 0,3 4 10 0 0,1 0 0 0 0,-1 0 0 0 0,0 0 0 0 0,-1 0 0 0 0,1 1 0 0 0,-1-1 0 0 0,0 1 0 0 0,0 0 0 0 0,0 1-10 0 0,2 10 117 0 0,-3-8-18 0 0,0-1 37 0 0,-1 4 81 0 0,1-3-61 0 0,2 0-28 0 0,1 0 2 0 0,0 1 2 0 0,-2-3 1 0 0,-1 1 26 0 0,-1 2 58 0 0,2 3 138 0 0,3-3-50 0 0,2 4 31 0 0,-6-3-166 0 0,0 2 73 0 0,-1 1 63 0 0,0-1 53 0 0,0-1 41 0 0,3-6 50 0 0,-2-4-396 0 0,7 9 263 0 0,-7-6-214 0 0,0-1 10 0 0,0 1 34 0 0,0 1 42 0 0,-1 0 49 0 0,0 5-1 0 0,0-7-12 0 0,0-3-13 0 0,0 0-52 0 0,0 0-28 0 0,0 0-4 0 0,0 0-8 0 0,0 0-34 0 0,0 0-20 0 0,0 0-2 0 0,0 0 6 0 0,0-3 20 0 0,0 2-66 0 0,0-1-1 0 0,1 0 0 0 0,-1 0 0 0 0,1 1 0 0 0,-1-1 0 0 0,1 0 0 0 0,0 1 0 0 0,0-1 0 0 0,0 0 0 0 0,0 1 0 0 0,1-2-23 0 0,2-4 29 0 0,0-8 32 0 0,-5-6-12 0 0,1 12-26 0 0,0 3 0 0 0,0 0 0 0 0,0 0-1 0 0,1 0 1 0 0,0 0 0 0 0,1-1-23 0 0,10-22 14 0 0,-9 21-14 0 0,0-1-1 0 0,0 1 0 0 0,-1-1 1 0 0,1-1 0 0 0,-2 4-12 0 0,1-1 0 0 0,-1 1 0 0 0,2 0 1 0 0,-1 0-1 0 0,1-1 0 0 0,2-3 12 0 0,-3 6-2 0 0,1 0-1 0 0,-1 0 0 0 0,0 0 1 0 0,-1 0-1 0 0,1 0 1 0 0,0-4 2 0 0,-1 5 4 0 0,-1 0 1 0 0,1 0-1 0 0,0 1 1 0 0,0-1-1 0 0,1 0 1 0 0,-1 1-1 0 0,0-1 1 0 0,1 1-1 0 0,0 0 1 0 0,-1-1-1 0 0,1 1 1 0 0,1-1-5 0 0,-1 0 0 0 0,1 0 1 0 0,-1 0-1 0 0,0 0 1 0 0,0 0-1 0 0,0-1 0 0 0,0 0 0 0 0,5-8-48 0 0,2 0-50 0 0,4-1-34 0 0,-9 10 43 0 0,0 2 54 0 0,4 2 53 0 0,-8-1-23 0 0,5 0 58 0 0,9 3 1 0 0,-8 0-39 0 0,7 3-69 0 0,-10-4 33 0 0,-1-1 0 0 0,0 0 0 0 0,0 0 0 0 0,1 1 0 0 0,-1-1 0 0 0,0 1 0 0 0,0-1 0 0 0,0 1 0 0 0,-1 0 0 0 0,1 0 0 0 0,0 1 21 0 0,4 9-94 0 0,-1-1 64 0 0,-1 1 62 0 0,2 0 64 0 0,5 7 19 0 0,-6 7-27 0 0,1-13-71 0 0,-5-12-16 0 0,0 1-1 0 0,0-1 1 0 0,0 1 0 0 0,-1-1 0 0 0,1 1 0 0 0,-1-1 0 0 0,1 1 0 0 0,-1-1 0 0 0,1 1-1 0 0,-1-1 1 0 0,0 1 0 0 0,0-1 0 0 0,0 1-1 0 0,0 5 21 0 0,0-5-18 0 0,0 0 0 0 0,-1 1 1 0 0,2-1-1 0 0,-1 0 0 0 0,0 0 0 0 0,0 0 1 0 0,1 0-1 0 0,-1 0 0 0 0,1 1 0 0 0,0 0-3 0 0,5 7 0 0 0,-1 5 0 0 0,-3 23 0 0 0,-2-25-13 0 0,0-11-30 0 0,3-2 85 0 0,-3 1-38 0 0,1-1 0 0 0,-1 0 1 0 0,1 0-1 0 0,-1-1 0 0 0,1 1 1 0 0,-1 0-1 0 0,1 0 0 0 0,-1 0 1 0 0,1 0-1 0 0,-1 0 0 0 0,0 0 1 0 0,1-1-1 0 0,-1 1 0 0 0,1 0 1 0 0,-1 0-1 0 0,1-1 0 0 0,-1 1 0 0 0,0 0 1 0 0,1-1-1 0 0,-1 1 0 0 0,1 0 1 0 0,-1-1-1 0 0,0 1 0 0 0,0-1 1 0 0,1 1-1 0 0,-1 0 0 0 0,0-1 1 0 0,0 1-1 0 0,1-1 0 0 0,-1 1 1 0 0,0-1-1 0 0,0 0-4 0 0,1-21 149 0 0,-1 5-100 0 0,2 0-75 0 0,3 6 26 0 0,-4 8 0 0 0,1 0 0 0 0,-1 0 0 0 0,0 0 0 0 0,0 0 0 0 0,0 0 0 0 0,-1-1 0 0 0,1 1 0 0 0,-1 0 0 0 0,0-3 0 0 0,1 3 1 0 0,-1-1-1 0 0,0 1 0 0 0,1 0 1 0 0,0 0-1 0 0,-1-1 0 0 0,1 1 1 0 0,1 0-1 0 0,-1 0 0 0 0,1-2 0 0 0,3-6 11 0 0,1-9 41 0 0,1 0-38 0 0,-5 13-14 0 0,5-11-9 0 0,0-1-1 0 0,5-7 10 0 0,-1 8-51 0 0,0 4-45 0 0,-4 11 8 0 0,2 3 70 0 0,-7 1 5 0 0,2-2 7 0 0,-1 1-1 0 0,1 0 0 0 0,0 1 1 0 0,-1-1-1 0 0,1 1 1 0 0,-1-1-1 0 0,1 1 1 0 0,-1 0-1 0 0,2 1 7 0 0,-5-2-8 0 0,1 1 0 0 0,0-1 1 0 0,-1 1-1 0 0,1-1 0 0 0,-1 1 0 0 0,1-1 0 0 0,0 1 0 0 0,-1 0 0 0 0,1-1 0 0 0,-1 1 1 0 0,0 0-1 0 0,1 0 0 0 0,-1-1 0 0 0,0 1 0 0 0,1 0 0 0 0,-1 0 0 0 0,0 0 0 0 0,0-1 1 0 0,1 2 7 0 0,3 10-132 0 0,9 4-44 0 0,0 0 31 0 0,-4 2 114 0 0,-2-5 32 0 0,-2 19-1 0 0,0-24 0 0 0,-4-7 0 0 0,0 1 0 0 0,0-1 0 0 0,0 0 0 0 0,0 1 0 0 0,-1-1 0 0 0,1 1 0 0 0,0 0 0 0 0,-1-1 0 0 0,1 1 0 0 0,-1 0 0 0 0,0-1 0 0 0,0 1 0 0 0,1 0 0 0 0,-1-1 0 0 0,0 2 0 0 0,-1 4 0 0 0,1 2 0 0 0,14 20 0 0 0,-9 2 0 0 0,6-17-37 0 0,-9-12-125 0 0,-1 1 59 0 0,-1 1 29 0 0,-1 2-19 0 0,1-6 57 0 0,0 2-36 0 0,0-2-8 0 0,0 1-22 0 0,0-1-45 0 0,0 0-16 0 0,0 0-45 0 0,0 0-51 0 0,0 0-58 0 0,0 0-61 0 0,0 0-57 0 0,0 0-51 0 0,0 0-45 0 0,0 0-156 0 0,0 0-44 0 0,0 0-188 0 0,0 0-508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2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0 254 7632 0 0,'3'0'166'0'0,"13"0"121"0"0,3 0-89 0 0,10 0-28 0 0,-4 0-101 0 0,-23-1 92 0 0,1-1 185 0 0,4-3-51 0 0,1 1 78 0 0,-5 3-184 0 0,1 0-1 0 0,0 0 1 0 0,-1 0-1 0 0,1 1 1 0 0,0 0-1 0 0,0 0 1 0 0,0 0-189 0 0,7-3 375 0 0,-6-2-46 0 0,-5 4-306 0 0,1 1 1 0 0,-1-1-1 0 0,0 1 0 0 0,1-1 1 0 0,-1 1-1 0 0,1-1 0 0 0,-1 1 1 0 0,1-1-1 0 0,-1 1 0 0 0,1-1 1 0 0,0 1-1 0 0,-1 0 0 0 0,1-1 1 0 0,-1 1-1 0 0,1 0 0 0 0,0 0 1 0 0,-1-1-1 0 0,1 1 0 0 0,0 0 1 0 0,-1 0-1 0 0,1 0 0 0 0,0 0 1 0 0,-1 0-1 0 0,1 0 0 0 0,0 0 1 0 0,0 0-24 0 0,13-3 375 0 0,-12 3-345 0 0,-1-1-1 0 0,0 1 0 0 0,0-1 1 0 0,0 1-1 0 0,0-1 0 0 0,-1 0 1 0 0,1 0-1 0 0,0 1 1 0 0,0-1-1 0 0,0 0 0 0 0,0 0 1 0 0,-1 0-1 0 0,1 0 0 0 0,0 0 1 0 0,0-1-30 0 0,1-3 111 0 0,-2 5-83 0 0,0-1 0 0 0,1 0-1 0 0,-1 1 1 0 0,0-1 0 0 0,1 0-1 0 0,-1 1 1 0 0,0-1 0 0 0,1 1-1 0 0,-1-1 1 0 0,1 1 0 0 0,-1-1-1 0 0,1 1 1 0 0,-1-1 0 0 0,1 1-1 0 0,-1-1 1 0 0,1 1 0 0 0,-1 0-1 0 0,1-1 1 0 0,0 1 0 0 0,-1 0-1 0 0,1 0 1 0 0,0-1-28 0 0,4-1 112 0 0,24-14 546 0 0,-24 6-438 0 0,8 4-10 0 0,-1-2-52 0 0,-5 1-24 0 0,6-7-61 0 0,0-1 16 0 0,-10-1-1 0 0,-3-16 6 0 0,-2 6 24 0 0,2 25-117 0 0,0 1 1 0 0,0 0-1 0 0,0 0 0 0 0,0 0 0 0 0,0-1 0 0 0,0 1 1 0 0,0 0-1 0 0,0 0 0 0 0,0 0 0 0 0,0 0 0 0 0,0-1 1 0 0,-1 1-1 0 0,1 0 0 0 0,0 0 0 0 0,0 0 0 0 0,0 0 1 0 0,0 0-1 0 0,0-1 0 0 0,0 1 0 0 0,-1 0 0 0 0,1 0 1 0 0,0 0-1 0 0,0 0 0 0 0,0 0 0 0 0,0 0 0 0 0,-1 0 1 0 0,1 0-1 0 0,0-1 0 0 0,0 1 0 0 0,0 0 0 0 0,0 0 1 0 0,-1 0-1 0 0,1 0 0 0 0,0 0 0 0 0,0 0 0 0 0,0 0-1 0 0,-8-3 32 0 0,3-7-5 0 0,-5 4 37 0 0,5 0-46 0 0,5 5-16 0 0,0 1 0 0 0,0-1 0 0 0,-1 1-1 0 0,1 0 1 0 0,0-1 0 0 0,-1 1 0 0 0,1-1-1 0 0,0 1 1 0 0,-1 0 0 0 0,1-1 0 0 0,0 1 0 0 0,-1 0-1 0 0,1-1 1 0 0,-1 1 0 0 0,1 0 0 0 0,0 0 0 0 0,-1 0-1 0 0,1-1 1 0 0,-1 1 0 0 0,1 0 0 0 0,-1 0 0 0 0,1 0-1 0 0,-1 0 1 0 0,1 0 0 0 0,-1 0 0 0 0,1 0 0 0 0,-1 0-1 0 0,1 0 1 0 0,-1 0 0 0 0,1 0 0 0 0,-1 0 0 0 0,0 0-2 0 0,1 0 1 0 0,-1 0 0 0 0,1 0 0 0 0,-1 0 0 0 0,1 0 0 0 0,-1 0 0 0 0,1 0 1 0 0,-1 0-1 0 0,1 0 0 0 0,-1 0 0 0 0,1 0 0 0 0,-1 0 0 0 0,1 0 0 0 0,-1 0 1 0 0,1 0-1 0 0,-1 1 0 0 0,1-1 0 0 0,0 0 0 0 0,-1 0 0 0 0,1 1 0 0 0,-1-1 1 0 0,1 0-1 0 0,-1 0 0 0 0,1 1 0 0 0,0-1 0 0 0,-1 0 0 0 0,1 1 1 0 0,0-1-1 0 0,-1 1 0 0 0,1-1 0 0 0,0 0 0 0 0,0 1 0 0 0,-1 0-1 0 0,-3 5 29 0 0,-25 10-6 0 0,19-11 10 0 0,7-4-30 0 0,1 0 0 0 0,0 0 0 0 0,0 0 0 0 0,-1 0 0 0 0,1 1 0 0 0,0-1 0 0 0,0 1 0 0 0,0 0 0 0 0,0-1-3 0 0,2 0-1 0 0,-28 28-2 0 0,2 0 51 0 0,20-22-24 0 0,1 1 1 0 0,-1-1-1 0 0,2 1 1 0 0,-1 0-1 0 0,1 0 1 0 0,0 1-1 0 0,0 1-24 0 0,-1 8 69 0 0,4-14-53 0 0,0 0 0 0 0,-1-1-1 0 0,1 1 1 0 0,-1 0 0 0 0,0 0-1 0 0,-2 2-15 0 0,-2 2 33 0 0,5-6-23 0 0,0-1 0 0 0,0 0 1 0 0,0 1-1 0 0,0-1 0 0 0,1 1 0 0 0,-1-1 1 0 0,0 1-1 0 0,1-1 0 0 0,-1 1 1 0 0,1-1-1 0 0,-1 1 0 0 0,1-1 1 0 0,0 1-1 0 0,-1 0 0 0 0,1-1 1 0 0,0 2-12 0 0,0-2 12 0 0,0 1 0 0 0,0-1 0 0 0,0 1 0 0 0,-1-1-1 0 0,1 1 1 0 0,-1 0 0 0 0,1-1 0 0 0,-1 1-1 0 0,1-1 1 0 0,-1 0 0 0 0,0 1 0 0 0,0-1-1 0 0,0 1-10 0 0,-5 11 71 0 0,3-1-21 0 0,3-4-1 0 0,0 6 89 0 0,0-11-110 0 0,0 0-10 0 0,-1 0-1 0 0,1 0 1 0 0,0 0-1 0 0,0 0 1 0 0,0-1-1 0 0,0 1 1 0 0,1 0-1 0 0,-1 0 1 0 0,1 0-1 0 0,-1 0 0 0 0,2 1-17 0 0,9 2 20 0 0,-6 7-20 0 0,8 3 0 0 0,5-1 11 0 0,4-5 45 0 0,4-6-58 0 0,1-2-77 0 0,-3-2-97 0 0,-17 0 100 0 0,11 0-162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3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34 9792 0 0,'-13'0'289'0'0,"11"0"-8"0"0,1 0-210 0 0,-1-2-43 0 0,-1-2-17 0 0,1 3-19 0 0,-5-2 23 0 0,-10-5 50 0 0,14 6 26 0 0,-2-1-17 0 0,1 0-11 0 0,1 1 7 0 0,1 1 21 0 0,-1 0 40 0 0,0 1 16 0 0,0-1 41 0 0,-1 1 46 0 0,0 0 54 0 0,-1-1-35 0 0,-2 1-37 0 0,-3-1 13 0 0,0 1-36 0 0,7 0-136 0 0,0 0-1 0 0,0 0 0 0 0,0 0 1 0 0,0 1-1 0 0,1-1 0 0 0,-1 1 1 0 0,0-1-1 0 0,0 1 1 0 0,0 0-57 0 0,-5 4 130 0 0,7-4-104 0 0,0 0 0 0 0,-1 0 0 0 0,1 0-1 0 0,-1 0 1 0 0,1-1 0 0 0,-1 1 0 0 0,1-1 0 0 0,-1 1 0 0 0,0-1 0 0 0,1 1 0 0 0,-1-1 0 0 0,0 0 0 0 0,1 0 0 0 0,-1 0-26 0 0,-13 3 197 0 0,1 8 25 0 0,11-9-77 0 0,0-1-54 0 0,0 0-34 0 0,-1-1-34 0 0,1 0-7 0 0,1 1 26 0 0,-5 3 35 0 0,0 1 0 0 0,1 1 0 0 0,-1-1 0 0 0,1 1 0 0 0,1 0 0 0 0,-4 4-77 0 0,-8 8 221 0 0,14-14-165 0 0,1 0 0 0 0,-1 0 0 0 0,1-1-1 0 0,-1 2 1 0 0,1-1 0 0 0,0 0 0 0 0,0 0 0 0 0,0 2-56 0 0,-3 6 100 0 0,0-1-59 0 0,-8 6-9 0 0,11-15-31 0 0,0 0-1 0 0,0 1 0 0 0,1-1 0 0 0,-1 1 0 0 0,1-1 0 0 0,-1 1 0 0 0,1 0 0 0 0,0-1 1 0 0,0 1-1 0 0,0 0 0 0 0,0 0 0 0 0,1 0 0 0 0,-1-1 0 0 0,1 1 0 0 0,-1 0 0 0 0,1 0 1 0 0,0 3-1 0 0,0 68 0 0 0,0-66 0 0 0,0 1 0 0 0,1-1 0 0 0,0 1 0 0 0,1-1 0 0 0,0 4 0 0 0,-1-8 0 0 0,1 0 0 0 0,-1 0 0 0 0,1 0 0 0 0,0 0 0 0 0,0-1 0 0 0,1 1 0 0 0,-1-1 0 0 0,1 1 0 0 0,-1-1 0 0 0,4 3 0 0 0,12 17 2 0 0,-4-6-31 0 0,1-7-92 0 0,-7-6 18 0 0,2 1 23 0 0,15 7-44 0 0,-9-4-15 0 0,-7-4 8 0 0,0-1-55 0 0,-1 0-66 0 0,-1 0-80 0 0,-4-2 104 0 0,-1-1-36 0 0,2 1-358 0 0,-2-1 84 0 0,1 1-48 0 0,2-1-692 0 0,1 0-546 0 0,3 0-1037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4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9648 0 0,'0'0'216'0'0,"0"0"32"0"0,0 0 12 0 0,1 1-106 0 0,1 1-79 0 0,2 2-38 0 0,2 5-27 0 0,7 21 45 0 0,-1 3 80 0 0,13 30 179 0 0,-17-42-152 0 0,-1 11 30 0 0,0 1 41 0 0,3-11-11 0 0,-4-11-61 0 0,-1-2-43 0 0,-2 1-18 0 0,-1 2 3 0 0,-1 0 2 0 0,2-3-1 0 0,2 1 19 0 0,1 1 46 0 0,42 78 967 0 0,-38-74-883 0 0,-1-2-31 0 0,1 9 39 0 0,-8-11-144 0 0,3 10 118 0 0,16 10 117 0 0,-13-10-118 0 0,-3-8-99 0 0,4 3-48 0 0,4 11-26 0 0,-12-23 1 0 0,0 0-54 0 0,2 3-111 0 0,-2-6 101 0 0,2 0 67 0 0,-1 0 88 0 0,2-1 114 0 0,-1 0-82 0 0,0 0 37 0 0,4-2-168 0 0,-2-6 68 0 0,-4-16 82 0 0,-1 13-157 0 0,0 9-29 0 0,0 0 0 0 0,0 0 1 0 0,0 1-1 0 0,1-1 0 0 0,-1 0 1 0 0,1 0-1 0 0,-1 0 0 0 0,1 0 1 0 0,0 0-1 0 0,-1 1 0 0 0,1-1 1 0 0,0 0-1 0 0,1-1-18 0 0,4-9 127 0 0,-4 1-14 0 0,-2-1-13 0 0,2 0-89 0 0,7-18-189 0 0,-7 24 157 0 0,0-12-132 0 0,-2 17 142 0 0,0 0 0 0 0,0 0 0 0 0,0 1 1 0 0,0-1-1 0 0,0 0 0 0 0,0 0 0 0 0,0 0 0 0 0,0 0 0 0 0,1 1 1 0 0,-1-1-1 0 0,0 0 0 0 0,0 0 0 0 0,1 0 0 0 0,-1 1 0 0 0,1-2 11 0 0,10-4-102 0 0,-10 5 96 0 0,0 1 0 0 0,0 0 1 0 0,0-1-1 0 0,0 1 0 0 0,0-1 0 0 0,0 0 1 0 0,0 1-1 0 0,0-1 0 0 0,0 0 0 0 0,0 1 1 0 0,0-1-1 0 0,-1 0 0 0 0,1 0 0 0 0,0 0 1 0 0,0 0-1 0 0,-1 0 6 0 0,5-10-58 0 0,-5 10 53 0 0,1 0 0 0 0,-1 0 0 0 0,0-1 0 0 0,1 1 0 0 0,-1 0 0 0 0,1 0 0 0 0,0 0 0 0 0,-1 0 0 0 0,1 0 0 0 0,0 0 0 0 0,0 1 0 0 0,-1-1 0 0 0,1 0 0 0 0,0 0 0 0 0,0 0 0 0 0,0 1 0 0 0,0-1 0 0 0,1 0 5 0 0,2-1-12 0 0,-3 1 16 0 0,7-3-24 0 0,10-5-46 0 0,-15 8 57 0 0,-1 1 0 0 0,0-1-1 0 0,0 1 1 0 0,1-1 0 0 0,-1 1-1 0 0,0 0 1 0 0,1 0 0 0 0,-1 0-1 0 0,2 0 10 0 0,0 1-9 0 0,1 1-58 0 0,6 6 11 0 0,23 10-20 0 0,-34-17 75 0 0,6-1-7 0 0,1 1-1 0 0,-1 3-38 0 0,7 9 36 0 0,0 3 11 0 0,-10-1 0 0 0,-3-10 4 0 0,0-3 0 0 0,0 1 1 0 0,0-1-1 0 0,0 1 1 0 0,-1-1-1 0 0,1 0 1 0 0,0 1-1 0 0,-1-1 1 0 0,1 1-1 0 0,-1-1 1 0 0,0 1-5 0 0,-14 15 82 0 0,5-4-55 0 0,4-1 26 0 0,-4-8-26 0 0,8-1-8 0 0,-4 3 15 0 0,-15-2-9 0 0,10 8 23 0 0,10-12-46 0 0,-1 0 0 0 0,1 0-1 0 0,-1 0 1 0 0,1 0 0 0 0,-1 0-1 0 0,0 0 1 0 0,1 0 0 0 0,-1-1-1 0 0,0 1 1 0 0,0 0 0 0 0,0-1-2 0 0,-20 8 47 0 0,14-3-39 0 0,-18 6-20 0 0,-11 2-99 0 0,0 0-30 0 0,26-10-15 0 0,-15-1-39 0 0,19-3 92 0 0,0 1-60 0 0,1-1-108 0 0,3 1 90 0 0,0 0-35 0 0,1 0-33 0 0,0 0-37 0 0,-2 0-386 0 0,1 0 92 0 0,1 0-52 0 0,-3 0-743 0 0,-1 0-584 0 0,-4 0-1112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7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50 7312 0 0,'0'0'165'0'0,"0"0"22"0"0,0-3 9 0 0,-3-10-20 0 0,-4 4-122 0 0,1 5 24 0 0,-1 1 96 0 0,1 0 145 0 0,2-3 97 0 0,3 5-388 0 0,1 1 0 0 0,0-1 0 0 0,0 1 0 0 0,-1 0 0 0 0,1-1 0 0 0,0 1 0 0 0,-1-1 0 0 0,1 1 1 0 0,0 0-1 0 0,-1-1 0 0 0,1 1 0 0 0,0 0 0 0 0,-1-1 0 0 0,1 1 0 0 0,-1 0 0 0 0,1 0 0 0 0,-1 0 0 0 0,1-1 0 0 0,-1 1 1 0 0,1 0-1 0 0,-1 0 0 0 0,1 0 0 0 0,-1 0 0 0 0,1 0 0 0 0,-1 0 0 0 0,1 0 0 0 0,-1 0 0 0 0,1 0 0 0 0,-1 0 1 0 0,1 0-1 0 0,-1 0 0 0 0,1 0-28 0 0,-9 0 533 0 0,1 0-112 0 0,0 0-94 0 0,0 0-78 0 0,2 0-78 0 0,-1 0-37 0 0,-16 0 194 0 0,13 0-163 0 0,8 0-154 0 0,0 0 1 0 0,1 1-1 0 0,-1-1 1 0 0,0 0-1 0 0,1 1 1 0 0,-1-1-1 0 0,1 1 1 0 0,-1-1-1 0 0,1 1 1 0 0,-1 0 0 0 0,1-1-1 0 0,-1 1 1 0 0,1 0-1 0 0,-1 0-11 0 0,-6 4 47 0 0,-2 0 39 0 0,-1 0 14 0 0,1 1 0 0 0,0 0 0 0 0,0 0 1 0 0,0 1-1 0 0,-1 1-100 0 0,6-4 68 0 0,1 0 1 0 0,1 1-1 0 0,-1-1 1 0 0,-3 5-69 0 0,0 2 67 0 0,4-5-26 0 0,-1 0 0 0 0,0-1 1 0 0,0 1-1 0 0,0-1 0 0 0,-4 3-41 0 0,1-1 35 0 0,5-5-24 0 0,0 0 0 0 0,0 0 0 0 0,0 0 0 0 0,0 0-1 0 0,1 0 1 0 0,-1 0 0 0 0,0 1-11 0 0,-7 20 111 0 0,-2-3-68 0 0,8-17-40 0 0,1-1 1 0 0,0 1-1 0 0,1 0 1 0 0,-1 0-1 0 0,0 0 0 0 0,1 1 1 0 0,0-1-1 0 0,0 0 0 0 0,0 0 1 0 0,0 1-1 0 0,0-1 1 0 0,1 1-4 0 0,0 10 18 0 0,1 21 132 0 0,5-16-62 0 0,3-8-59 0 0,6 5-13 0 0,-8-8-19 0 0,1 0 1 0 0,0-1 0 0 0,5 4 2 0 0,1-3 30 0 0,2-1 38 0 0,-5-2-29 0 0,7 2 28 0 0,0-5 19 0 0,18-2 46 0 0,18 0 145 0 0,-36-2-129 0 0,1-5-32 0 0,-9 2-52 0 0,8 0 53 0 0,-14 4-93 0 0,0 0 0 0 0,0-1 0 0 0,-1 1 0 0 0,1-1 0 0 0,0 0 0 0 0,3-2-24 0 0,-2 1 36 0 0,0 0 0 0 0,0 1 0 0 0,1-1 0 0 0,0 1 0 0 0,1 0-36 0 0,-5 1 13 0 0,1 0 0 0 0,0 1 1 0 0,0-1-1 0 0,-1 0 1 0 0,1-1-1 0 0,-1 1 0 0 0,1 0 1 0 0,-1-1-1 0 0,1 1 0 0 0,-1-1 1 0 0,0 0-1 0 0,0 0 0 0 0,0 0 1 0 0,0 0-1 0 0,0 0 0 0 0,0 0 1 0 0,-1 0-1 0 0,1-1 1 0 0,-1 1-14 0 0,7-11 80 0 0,2 4-24 0 0,2-3 14 0 0,-5-4 44 0 0,-3 7-84 0 0,6-24 179 0 0,-9 12-89 0 0,-5 7-81 0 0,-7-4 20 0 0,8 5-47 0 0,3 11-10 0 0,-1-1 0 0 0,1 1 0 0 0,-1 0-1 0 0,0 0 1 0 0,1-1 0 0 0,-1 1 0 0 0,0 0 0 0 0,-1 0 0 0 0,1 0 0 0 0,0 0 0 0 0,0 0 0 0 0,-1 0 0 0 0,1 0-1 0 0,-1 0-1 0 0,-6-6-143 0 0,-10-13-99 0 0,13 14 111 0 0,0 0-24 0 0,1 1-57 0 0,0 1-69 0 0,0-1-84 0 0,3 4 114 0 0,-1-1-36 0 0,-1 0-383 0 0,1 0 95 0 0,-1 0-49 0 0,-1-1-733 0 0,-3-3-573 0 0,-2-2-1094 0 0</inkml:trace>
  <inkml:trace contextRef="#ctx0" brushRef="#br0" timeOffset="482.1">663 223 8088 0 0,'0'3'234'0'0,"0"0"-151"0"0,0 10 60 0 0,3-3-91 0 0,4-6-52 0 0,-7-3 0 0 0,1-1 0 0 0,-1 0 0 0 0,0 0 0 0 0,1 1 0 0 0,-1-1 0 0 0,1 0 0 0 0,-1 1 0 0 0,0-1 0 0 0,1 0 0 0 0,-1 1 0 0 0,0-1 0 0 0,1 0 0 0 0,-1 1 0 0 0,0-1 0 0 0,0 1 0 0 0,1-1 0 0 0,-1 1 0 0 0,0-1 0 0 0,0 1 0 0 0,0-1 0 0 0,0 0 0 0 0,1 1 0 0 0,-1-1 0 0 0,0 1 0 0 0,0-1 0 0 0,0 1 0 0 0,0-1 0 0 0,0 1 0 0 0,0-1 0 0 0,0 1 0 0 0,-1-1 0 0 0,1 1 0 0 0,0 4 31 0 0,0 1 55 0 0,-1 6 194 0 0,1-11-217 0 0,0 1 0 0 0,0 0 0 0 0,0-1 0 0 0,0 1 1 0 0,0 0-1 0 0,0-1 0 0 0,1 1 0 0 0,-1-1 0 0 0,0 1 1 0 0,1-1-1 0 0,-1 1 0 0 0,1-1 0 0 0,0 1-63 0 0,0-1 148 0 0,1 0-40 0 0,-1 0-17 0 0,1 0-2 0 0,2 1 64 0 0,-3-1-64 0 0,-1 0 36 0 0,1 1 97 0 0,0 1 93 0 0,-1 0 111 0 0,0 0-165 0 0,0-1 36 0 0,0 24 677 0 0,0-23-508 0 0,0-3-8 0 0,0 0-2 0 0,0 3-12 0 0,0 7-50 0 0,0-7-18 0 0,0-3-6 0 0,0 0-17 0 0,0 0-63 0 0,-3 0-30 0 0,2 0-249 0 0,-1 0 34 0 0,-2 0 86 0 0,-9 0 240 0 0,10 0-295 0 0,0 0-43 0 0,3 0-31 0 0,0 0 1 0 0,0 0-1 0 0,0 0 0 0 0,0 0 1 0 0,0 0-1 0 0,0 0 1 0 0,-1 0-1 0 0,1 0 0 0 0,0 0 1 0 0,0 0-1 0 0,0 0 0 0 0,0 0 1 0 0,0 0-1 0 0,0 0 0 0 0,0 0 1 0 0,0 0-1 0 0,0 0 0 0 0,0 0 1 0 0,-1 0-1 0 0,1 0 0 0 0,0 0 1 0 0,0 0-1 0 0,0 0 0 0 0,0 0 1 0 0,0 0-1 0 0,0 0 0 0 0,0 0 1 0 0,0 0-1 0 0,0-1 0 0 0,0 1 1 0 0,0 0-1 0 0,0 0 0 0 0,0 0 1 0 0,-1 0-1 0 0,1 0 0 0 0,0 0 1 0 0,0 0-1 0 0,0 0 0 0 0,0 0 1 0 0,0 0-1 0 0,0 0 0 0 0,0-1 1 0 0,0 1-1 0 0,0 0 0 0 0,0 0 1 0 0,0 0-1 0 0,0 0 0 0 0,0 0 1 0 0,0 0-1 0 0,0 0 0 0 0,0 0 1 0 0,0 0-1 0 0,0 0 0 0 0,0-1 1 0 0,0 1-1 0 0,0 0 1 0 0,0 0-4 0 0,0 0 9 0 0,0-1-1 0 0,0 0 1 0 0,0 1-1 0 0,0-1 1 0 0,0 1 0 0 0,0-1-1 0 0,0 1 1 0 0,0-1-1 0 0,-1 0 1 0 0,1 1-1 0 0,0-1 1 0 0,0 1-1 0 0,-1-1 1 0 0,1 1-1 0 0,0-1 1 0 0,-1 1-1 0 0,1 0 1 0 0,-1-1-1 0 0,1 1 1 0 0,0-1-1 0 0,-1 1 1 0 0,1 0-1 0 0,-1-1 1 0 0,0 1-8 0 0,1-1 6 0 0,-1 1 1 0 0,0 0 0 0 0,1-1 0 0 0,-1 1-1 0 0,1-1 1 0 0,-1 1 0 0 0,1-1 0 0 0,-1 0 0 0 0,1 1-1 0 0,-1-1 1 0 0,1 0 0 0 0,0 1 0 0 0,-1-1-1 0 0,1 0 1 0 0,0 1 0 0 0,-1-1 0 0 0,1 0-1 0 0,0 1 1 0 0,0-1 0 0 0,0 0 0 0 0,0 0-1 0 0,0 1 1 0 0,0-1 0 0 0,0 0 0 0 0,0 0-7 0 0,0 1 5 0 0,0-1-1 0 0,0 0 1 0 0,0 1 0 0 0,0-1 0 0 0,0 0-1 0 0,0 0 1 0 0,-1 1 0 0 0,1-1 0 0 0,0 0-1 0 0,0 1 1 0 0,0-1 0 0 0,-1 1 0 0 0,1-1 0 0 0,0 0-1 0 0,-1 1 1 0 0,1-1 0 0 0,0 1 0 0 0,-1-1-1 0 0,1 1 1 0 0,-1-1 0 0 0,1 1 0 0 0,-1-1-1 0 0,1 1 1 0 0,-1-1 0 0 0,0 1 0 0 0,1-1-5 0 0,-1 1 4 0 0,1 0 0 0 0,-1-1 0 0 0,1 1 0 0 0,-1-1 0 0 0,0 1 0 0 0,1 0 0 0 0,0-1 0 0 0,-1 0 0 0 0,1 1 0 0 0,-1-1 0 0 0,1 1 0 0 0,0-1 0 0 0,-1 1 0 0 0,1-1 1 0 0,0 0-1 0 0,0 1 0 0 0,-1-1 0 0 0,1 0 0 0 0,0 1 0 0 0,0-1 0 0 0,0 0 0 0 0,0 1 0 0 0,0-1 0 0 0,0 0 0 0 0,0 1 0 0 0,0-1-4 0 0,0-144 157 0 0,0 142-157 0 0,0 0 0 0 0,0 0 0 0 0,0 0 0 0 0,1 0 0 0 0,0 0 0 0 0,-1 0 0 0 0,1 0 0 0 0,0 0 0 0 0,0 0 0 0 0,1 0 0 0 0,-1 0 0 0 0,0 1 0 0 0,1-1 0 0 0,0 1 0 0 0,1-2 0 0 0,7-19 1 0 0,-8 19-3 0 0,-1-1 0 0 0,1 1 0 0 0,0 0 0 0 0,1 0 0 0 0,-1 0 0 0 0,1 0-1 0 0,-1 0 1 0 0,2-1 2 0 0,9-6-51 0 0,5-1 24 0 0,1 0-7 0 0,-6 0-31 0 0,-11 10 60 0 0,0 1-1 0 0,0-1 0 0 0,0 1 1 0 0,0-1-1 0 0,0 1 1 0 0,0 0-1 0 0,0 0 1 0 0,1 0-1 0 0,-1 0 0 0 0,0 0 1 0 0,1 0-1 0 0,-1 1 1 0 0,1-1-1 0 0,-1 1 6 0 0,7-1-29 0 0,0 1 0 0 0,0 0 0 0 0,4 0 29 0 0,12 1-82 0 0,-23-1 78 0 0,1 0 0 0 0,0 0-1 0 0,-1 1 1 0 0,1-1 0 0 0,0 1-1 0 0,-1-1 1 0 0,1 1-1 0 0,-1 0 1 0 0,1 0 0 0 0,-1 0-1 0 0,1 1 5 0 0,2 1-12 0 0,0 1 0 0 0,0 0 0 0 0,0 0-1 0 0,-1 0 1 0 0,1 1 12 0 0,-3-4-5 0 0,0 1 0 0 0,0 0 0 0 0,0-1 0 0 0,0 1 0 0 0,0-1 0 0 0,1 0 0 0 0,-1 0 0 0 0,0 0 0 0 0,1 0 0 0 0,-1 0 0 0 0,0-1 0 0 0,1 1 0 0 0,0 0 5 0 0,-1-1 0 0 0,1 1 0 0 0,-1-1 0 0 0,1 1 0 0 0,-1 0 0 0 0,0 0 0 0 0,1 0-1 0 0,-1 0 1 0 0,0 0 0 0 0,0 1 0 0 0,0-1 0 0 0,0 1 0 0 0,0-1-1 0 0,0 1 1 0 0,32 43-53 0 0,-10-27 42 0 0,-13 1 22 0 0,-3-8 7 0 0,-3-5-9 0 0,-1 1 0 0 0,0-1 0 0 0,-1 1-1 0 0,1 0-8 0 0,39 57 72 0 0,-38-53-65 0 0,5 7 77 0 0,-6-12 8 0 0,-5 3-75 0 0,1-6-3 0 0,0 5-14 0 0,0 2 81 0 0,0 19 80 0 0,0-16-62 0 0,0-13-97 0 0,0 1-1 0 0,0-1 1 0 0,0 0-1 0 0,0 0 0 0 0,0 0 1 0 0,0 0-1 0 0,0 0 1 0 0,0 0-1 0 0,0 0 1 0 0,0 0-1 0 0,0 0 1 0 0,0 0-1 0 0,0 1 1 0 0,0-1-1 0 0,0 0 1 0 0,0 0-1 0 0,0 0 1 0 0,0 0-1 0 0,0 0 1 0 0,0 0-1 0 0,0 0 1 0 0,0 0-1 0 0,0 0 0 0 0,0 0 1 0 0,0 0-1 0 0,0 1 1 0 0,0-1-1 0 0,0 0 1 0 0,0 0-1 0 0,0 0 1 0 0,-1 0-1 0 0,1 0 1 0 0,0 0-1 0 0,0 0 1 0 0,0 0-1 0 0,0 0 1 0 0,0 0-1 0 0,0 0 1 0 0,0 0-1 0 0,0 0 1 0 0,0 0-1 0 0,0 0 1 0 0,0 0-1 0 0,-1 0 0 0 0,1 0 1 0 0,0 0-1 0 0,0 0 1 0 0,0 0-1 0 0,0 0 1 0 0,0 0-1 0 0,0 0 1 0 0,0 0-1 0 0,0 0 1 0 0,0 0-1 0 0,0 0 1 0 0,-1 0-1 0 0,1 0-1 0 0,0 0 5 0 0,-1 0 0 0 0,0 0 0 0 0,1 0 0 0 0,-1 0 0 0 0,0 0-1 0 0,1 0 1 0 0,-1 0 0 0 0,0 1 0 0 0,1-1 0 0 0,-1 0 0 0 0,0 0 0 0 0,1 1 0 0 0,-1-1 0 0 0,0 0-1 0 0,1 1-4 0 0,-5 9 71 0 0,4-9-67 0 0,0-1 1 0 0,1 0-1 0 0,-1 1 1 0 0,1-1-1 0 0,-1 0 0 0 0,0 0 1 0 0,1 0-1 0 0,-1 1 0 0 0,0-1 1 0 0,0 0-1 0 0,1 0 0 0 0,-1 0 1 0 0,0 0-1 0 0,1 0 0 0 0,-1 0-4 0 0,-2 0 26 0 0,2 0-268 0 0,1 0 69 0 0,-1 0 62 0 0,0 0 54 0 0,0 0 63 0 0,0 0 96 0 0,-1 0 475 0 0,2 0-486 0 0,-1 0-38 0 0,1 0-51 0 0,-1 0-66 0 0,1 0-78 0 0,-1 0-91 0 0,1 0-62 0 0,-1 0-92 0 0,1 0-101 0 0,-1 0-110 0 0,0 0-120 0 0,1 0 312 0 0,-1 0-34 0 0,1 0-34 0 0,0 0-36 0 0,-1 0-36 0 0,1 0-38 0 0,0 0-1630 0 0,0 0-1256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6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443 411 9728 0 0,'-3'0'222'0'0,"0"0"-135"0"0,-2 0 49 0 0,-5 0 237 0 0,6 0-272 0 0,1-1-41 0 0,-1 0-69 0 0,-4-4 58 0 0,7 4-49 0 0,0 0 0 0 0,-1 0-1 0 0,1 0 1 0 0,-1 0 0 0 0,1 1 0 0 0,-1-1-1 0 0,1 0 1 0 0,-1 1 0 0 0,0-1 0 0 0,1 1-1 0 0,-1 0 1 0 0,0 0 0 0 0,1-1 0 0 0,-1 1 0 0 0,-13 0 24 0 0,4-2 49 0 0,1-2 50 0 0,1-3 53 0 0,9 7-160 0 0,0 0-1 0 0,0 0 1 0 0,-1-1 0 0 0,1 1 0 0 0,0 0 0 0 0,0 0 0 0 0,-1-1 0 0 0,1 1 0 0 0,0 0 0 0 0,-1 0 0 0 0,1 0-1 0 0,0 0 1 0 0,0 0 0 0 0,-1 0 0 0 0,1 0 0 0 0,0-1 0 0 0,-1 1 0 0 0,1 0 0 0 0,0 0 0 0 0,-1 0-1 0 0,1 0 1 0 0,0 0 0 0 0,-1 0 0 0 0,1 0 0 0 0,0 1 0 0 0,-1-1-16 0 0,-3 0 62 0 0,-3-1 91 0 0,-3 1 109 0 0,-2 0 69 0 0,-33 0 908 0 0,28 1-795 0 0,9-1-273 0 0,2 1-49 0 0,0-1-60 0 0,3 1-69 0 0,-8 4 223 0 0,-4 3 194 0 0,-1 1-12 0 0,5-4-202 0 0,-2-2-54 0 0,11-3-117 0 0,0 0 0 0 0,-1 1 0 0 0,1 0 0 0 0,0-1 0 0 0,0 1-1 0 0,0 0 1 0 0,-1 0 0 0 0,1 0 0 0 0,0 0 0 0 0,0 1 0 0 0,0-1-1 0 0,0 1 1 0 0,1-1 0 0 0,-1 1-25 0 0,-11 11 174 0 0,-8 9 65 0 0,7-12-168 0 0,11-9-63 0 0,0 1 0 0 0,0 0 0 0 0,0 0 0 0 0,0 0 0 0 0,0 1-1 0 0,1-1 1 0 0,-1 1 0 0 0,1-1 0 0 0,-1 1 0 0 0,1 0 0 0 0,0 0 0 0 0,0 0-8 0 0,-8 16 14 0 0,4 12-27 0 0,2-23-13 0 0,3-6 23 0 0,0-1 0 0 0,0 0 0 0 0,0 1 0 0 0,0-1 1 0 0,0 1-1 0 0,1-1 0 0 0,-1 1 0 0 0,1 0 0 0 0,-1-1 0 0 0,1 1 0 0 0,0-1 0 0 0,-1 1 0 0 0,1 0 0 0 0,0 0 3 0 0,0 5 0 0 0,0-5 0 0 0,0 0 0 0 0,0 0 0 0 0,0 0 0 0 0,0 1 0 0 0,0-1 0 0 0,0 0 0 0 0,1 0 0 0 0,-1 0 0 0 0,1 0 0 0 0,0 1 0 0 0,2 3 0 0 0,-1 0 0 0 0,2 0 0 0 0,-1 0 0 0 0,1 0 0 0 0,0 0 0 0 0,0 0 0 0 0,1 0 0 0 0,8 9 0 0 0,-13-13 0 0 0,1-1 0 0 0,0 0 0 0 0,-1 0 0 0 0,1 0 0 0 0,0 0 0 0 0,0 0 0 0 0,0 0 0 0 0,0 0 0 0 0,0 0 0 0 0,0 0 0 0 0,0-1 0 0 0,0 1 0 0 0,0 0 0 0 0,0-1 0 0 0,0 1 0 0 0,0 0 0 0 0,1-1 0 0 0,-1 1 0 0 0,0-1 0 0 0,0 0 0 0 0,1 1 0 0 0,-1-1 0 0 0,2 0 0 0 0,-1 1 0 0 0,0 0 0 0 0,0-1 0 0 0,0 1 0 0 0,0 0 0 0 0,0 0 0 0 0,0 0 0 0 0,0 0 0 0 0,0 1 0 0 0,-1-1 0 0 0,1 0 0 0 0,1 2 0 0 0,-1-1-3 0 0,0-1-1 0 0,0 1 0 0 0,0 0 0 0 0,1-1 0 0 0,-1 0 0 0 0,1 1 0 0 0,-1-1 0 0 0,1 0 0 0 0,-1 0 0 0 0,1 0 0 0 0,-1-1 0 0 0,1 1 0 0 0,0-1 0 0 0,1 1 4 0 0,7-1-13 0 0,1 1 0 0 0,0-1 0 0 0,0-1 13 0 0,16 0 22 0 0,-25 1-9 0 0,1-1-1 0 0,-1 1 0 0 0,1-1 0 0 0,-1 0 0 0 0,1 0 1 0 0,-1 0-1 0 0,0 0 0 0 0,2-1-12 0 0,10-3 46 0 0,-2 1-15 0 0,-9 3-19 0 0,0 0 0 0 0,0 0 0 0 0,0-1 1 0 0,0 1-1 0 0,-1-1 0 0 0,1 0 0 0 0,0 0 0 0 0,0-1-12 0 0,2-1 23 0 0,1 1 0 0 0,1 0 0 0 0,-1 0-1 0 0,2 0-22 0 0,-2 1 14 0 0,0-1-1 0 0,0 0 0 0 0,0 0 0 0 0,1-1-13 0 0,2-3 48 0 0,-2-1 0 0 0,1 1-1 0 0,-1-2 1 0 0,5-5-48 0 0,5-5 29 0 0,-14 14-14 0 0,-1 0-1 0 0,1 0 0 0 0,-1-1 0 0 0,0 1 0 0 0,0-1 1 0 0,-1 0-1 0 0,0 0 0 0 0,1-5-14 0 0,-1 6 13 0 0,0-2 9 0 0,-1 0-1 0 0,0-1 1 0 0,-1 1 0 0 0,1 0-1 0 0,-1 0 1 0 0,0-1 0 0 0,-2-3-22 0 0,2-6 37 0 0,0 4-34 0 0,0-2-47 0 0,0-18-125 0 0,0 15 130 0 0,0 16-41 0 0,0 2-3 0 0,0 0-35 0 0,0 0 10 0 0,-3 2 10 0 0,2-1 92 0 0,-1 1-1 0 0,1-1 1 0 0,0 0-1 0 0,0 1 1 0 0,0-1-1 0 0,0 1 1 0 0,0-1-1 0 0,1 1 1 0 0,-1-1-1 0 0,0 1 1 0 0,1 0-1 0 0,-1-1 1 0 0,1 1-1 0 0,-1 0 1 0 0,1-1-1 0 0,0 1 1 0 0,0 0-1 0 0,0 0 1 0 0,0-1-1 0 0,0 1 1 0 0,0 0-1 0 0,0 0 1 0 0,0-1-1 0 0,1 1 1 0 0,-1 0-1 0 0,1 1 7 0 0,4 5-13 0 0,-4-7 8 0 0,0 1 0 0 0,0-1 0 0 0,0 1 1 0 0,0-1-1 0 0,-1 1 0 0 0,1-1 0 0 0,0 1 0 0 0,-1-1 0 0 0,0 1 0 0 0,1 0 0 0 0,-1-1 1 0 0,0 1-1 0 0,0 0 0 0 0,1-1 5 0 0,-2 7-11 0 0,1-6 9 0 0,0 0 1 0 0,0 0-1 0 0,0 0 1 0 0,0 0 0 0 0,0 1-1 0 0,1-1 1 0 0,-1 0-1 0 0,1 0 1 0 0,-1 0-1 0 0,1 1 2 0 0,4 5-22 0 0,-4-7 19 0 0,0 1 1 0 0,0-1-1 0 0,0 1 1 0 0,0-1-1 0 0,-1 1 1 0 0,1-1-1 0 0,-1 1 1 0 0,1-1-1 0 0,-1 1 1 0 0,1 0-1 0 0,-1-1 1 0 0,0 1-1 0 0,0 0 1 0 0,0-1 0 0 0,0 2 2 0 0,0 0 0 0 0,0-1 0 0 0,0 0 0 0 0,0 1 0 0 0,0-1 0 0 0,1 1 0 0 0,-1-1 0 0 0,1 0 0 0 0,-1 1 0 0 0,1-1 0 0 0,0 0 0 0 0,0 0 0 0 0,0 1 0 0 0,0-1 0 0 0,0 0 0 0 0,0 0 0 0 0,1 0 0 0 0,-1 0 0 0 0,1-1 0 0 0,0 2 0 0 0,0-2 0 0 0,-1 1 0 0 0,0-1 0 0 0,1 1 0 0 0,-1 0 0 0 0,0-1 0 0 0,0 1 0 0 0,0 0 0 0 0,0 0 0 0 0,1 1 0 0 0,0 2 0 0 0,1 0 0 0 0,0 0 0 0 0,0 0 0 0 0,0-1 0 0 0,1 0 0 0 0,-1 1 0 0 0,1-1 0 0 0,0-1 0 0 0,1 2 0 0 0,3 2 0 0 0,-4-4 0 0 0,-1 1 0 0 0,0-1 0 0 0,0 0 0 0 0,0 1 0 0 0,0-1 0 0 0,-1 2-1 0 0,1 0-36 0 0,0 1 101 0 0,-1-5-68 0 0,0 1-94 0 0,0-1-3 0 0,0 0-45 0 0,0 0-33 0 0,1 0-47 0 0,-2 0-14 0 0,1 0-40 0 0,-1 0-37 0 0,1 0-32 0 0,0 1-231 0 0,0 0-55 0 0,1 1-754 0 0,-3-3 1389 0 0,2 2-1988 0 0,-1-2-1138 0 0</inkml:trace>
  <inkml:trace contextRef="#ctx0" brushRef="#br0" timeOffset="492.3">1216 17 9168 0 0,'0'0'266'0'0,"0"0"1"0"0,0 0-92 0 0,0 0-39 0 0,0 2 145 0 0,0-1-254 0 0,0-1-1 0 0,0 1 1 0 0,0-1-1 0 0,0 1 1 0 0,0-1-1 0 0,0 1 1 0 0,0-1-1 0 0,0 1 1 0 0,0-1-1 0 0,0 1 1 0 0,-1-1-1 0 0,1 1 1 0 0,0-1 0 0 0,0 1-1 0 0,0-1 1 0 0,-1 0-1 0 0,1 1 1 0 0,0-1-1 0 0,-1 1 1 0 0,1-1-1 0 0,0 0 1 0 0,-1 1-1 0 0,1-1 1 0 0,0 0-1 0 0,-1 1 1 0 0,1-1 0 0 0,-1 0-1 0 0,1 0 1 0 0,0 1-1 0 0,-1-1 1 0 0,1 0-1 0 0,-1 0 1 0 0,1 0-1 0 0,-1 0 1 0 0,1 1-1 0 0,-1-1 1 0 0,1 0 0 0 0,-1 0-1 0 0,1 0 1 0 0,-1 0-1 0 0,1 0 1 0 0,-1 0-27 0 0,1-1 9 0 0,0 1 1 0 0,0 0-1 0 0,0 0 0 0 0,-1 0 1 0 0,1 0-1 0 0,0 0 1 0 0,0 0-1 0 0,0 0 0 0 0,0 0 1 0 0,0 0-1 0 0,0 0 1 0 0,0 0-1 0 0,0 0 1 0 0,0 0-1 0 0,0 0 0 0 0,-1 0 1 0 0,1 0-1 0 0,0 0 1 0 0,0 0-1 0 0,0 0 1 0 0,0 0-1 0 0,0 1 0 0 0,0-1 1 0 0,0 0-1 0 0,0 0 1 0 0,0 0-1 0 0,0 0 1 0 0,0 0-1 0 0,0 0 0 0 0,-1 0 1 0 0,1 0-1 0 0,0 0 1 0 0,0 0-1 0 0,0 0 1 0 0,0 0-1 0 0,0 0 0 0 0,0 0 1 0 0,0 1-1 0 0,0-1 1 0 0,0 0-1 0 0,0 0 1 0 0,0 0-1 0 0,0 0 0 0 0,0 0 1 0 0,0 0-1 0 0,0 0 1 0 0,0 0-1 0 0,0 0 1 0 0,0 0-1 0 0,0 1 0 0 0,0-1 1 0 0,0 0-1 0 0,0 0 1 0 0,0 0-1 0 0,0 0 1 0 0,0 0-1 0 0,0 0-9 0 0,0 24 563 0 0,0 1-81 0 0,0 0-71 0 0,0 1-64 0 0,0 0-55 0 0,0 0-46 0 0,0 25 137 0 0,2-27-250 0 0,5 9 8 0 0,-3-14-68 0 0,4 15 108 0 0,0-3 26 0 0,-5 1 37 0 0,-3-17-128 0 0,-1-7-45 0 0,1 0 0 0 0,0 0-1 0 0,1-1 1 0 0,0 1 0 0 0,0 1-71 0 0,11 28 255 0 0,2 7 40 0 0,-11-17-161 0 0,-3-17-77 0 0,0-8-47 0 0,0 0-1 0 0,0 0 1 0 0,0 0 0 0 0,0 0 0 0 0,0 0 0 0 0,0 0 0 0 0,1 0 0 0 0,-1 0 0 0 0,1 0 0 0 0,-1 0 0 0 0,1 0-11 0 0,0 1-82 0 0,0-2 47 0 0,1 1 53 0 0,0 0 56 0 0,1 3 149 0 0,-2-3-198 0 0,0 0-56 0 0,0 1-23 0 0,-1-1-34 0 0,0 1-36 0 0,1 0-43 0 0,-1 1-46 0 0,0 1-50 0 0,0 0-55 0 0,0 1-59 0 0,0-6-3 0 0,0 0-57 0 0,0 0-51 0 0,0 0-44 0 0,0 0-157 0 0,0 0-44 0 0,0 0-189 0 0,0 0-509 0 0</inkml:trace>
  <inkml:trace contextRef="#ctx0" brushRef="#br0" timeOffset="990.68">869 301 6336 0 0,'0'0'141'0'0,"0"0"23"0"0,0 0 11 0 0,0 0-58 0 0,0 0-5 0 0,0 0 45 0 0,0 0 139 0 0,0 0 256 0 0,3-3 22 0 0,-2 2-520 0 0,0 0 0 0 0,0 0 1 0 0,0-1-1 0 0,1 1 1 0 0,-1 0-1 0 0,1 1 0 0 0,-1-1 1 0 0,0 0-1 0 0,1 0 0 0 0,0 1 1 0 0,-1-1-1 0 0,1 1 1 0 0,-1-1-1 0 0,1 1 0 0 0,0-1 1 0 0,-1 1-1 0 0,1 0 0 0 0,0 0-54 0 0,-1 0 16 0 0,-1 0-1 0 0,1 0 0 0 0,0 0 1 0 0,-1 0-1 0 0,1 0 1 0 0,-1 0-1 0 0,1 0 0 0 0,-1 0 1 0 0,1 0-1 0 0,-1 0 0 0 0,1 0 1 0 0,-1 0-1 0 0,1 0 1 0 0,-1-1-1 0 0,1 1 0 0 0,-1 0 1 0 0,0 0-1 0 0,1-1 0 0 0,-1 1 1 0 0,1 0-1 0 0,-1-1 1 0 0,0 1-1 0 0,1 0 0 0 0,-1-1 1 0 0,1 1-1 0 0,-1 0 0 0 0,0-1 1 0 0,0 1-1 0 0,1-1-15 0 0,7-6 304 0 0,6 5-76 0 0,2 2 3 0 0,-4-3-5 0 0,5-5 53 0 0,11 0 38 0 0,-26 8-302 0 0,29-13 267 0 0,1-1-80 0 0,0 9-40 0 0,2-5-8 0 0,8 4 10 0 0,-19 1-36 0 0,-12 3-49 0 0,-1 0 0 0 0,1 0 1 0 0,0 1-1 0 0,2 0-79 0 0,13-1 170 0 0,-4-2-37 0 0,9 0 43 0 0,-8 8-23 0 0,-10 0-66 0 0,19-3 91 0 0,-10 0-44 0 0,1 2 34 0 0,11 10 109 0 0,0 5 62 0 0,-8-4-51 0 0,-18-10-163 0 0,0 1 0 0 0,0 0 0 0 0,-1 0 0 0 0,2 3-125 0 0,6 5 158 0 0,-3-2-97 0 0,0-2-92 0 0,-4-3 31 0 0,-1 0 0 0 0,0 0 0 0 0,0 0 0 0 0,0 1 0 0 0,-1 0 0 0 0,0 0 0 0 0,-1 1 0 0 0,5 7 0 0 0,-3-5 0 0 0,5 7 25 0 0,-2 4 66 0 0,-7-8-42 0 0,-2-11-39 0 0,-1 0 1 0 0,1 1-1 0 0,-1-1 0 0 0,1 0 0 0 0,0 0 1 0 0,0 1-1 0 0,0-1 0 0 0,0 0 0 0 0,0 0 1 0 0,0 0-1 0 0,1 0 0 0 0,-1 0 1 0 0,1 0-1 0 0,0-1-10 0 0,-1 1 8 0 0,1 0 0 0 0,-1 0 0 0 0,1 0 0 0 0,-1 0 1 0 0,0 0-1 0 0,1 0 0 0 0,-1 0 0 0 0,0 0 0 0 0,-1 1 0 0 0,1-1 0 0 0,0 0 1 0 0,-1 0-1 0 0,1 1 0 0 0,-1-1 0 0 0,1 1 0 0 0,-1-1 0 0 0,0 0 0 0 0,0 1 1 0 0,-1 0-9 0 0,1-1 7 0 0,0 0 0 0 0,1 0 0 0 0,-1-1 0 0 0,0 1 1 0 0,0 0-1 0 0,1 0 0 0 0,-1 0 0 0 0,1-1 1 0 0,0 1-1 0 0,-1 0 0 0 0,1-1 0 0 0,0 1 1 0 0,0-1-1 0 0,0 1-7 0 0,0 0 8 0 0,0-1 0 0 0,0 1-1 0 0,0 0 1 0 0,0-1 0 0 0,-1 1 0 0 0,1 0 0 0 0,0-1-1 0 0,-1 1 1 0 0,0 0 0 0 0,1 0 0 0 0,-1 0 0 0 0,0-1-1 0 0,0 1 1 0 0,0 1-8 0 0,0 13 37 0 0,0-6 17 0 0,0-7 18 0 0,0-3 13 0 0,0 0-50 0 0,0 0-42 0 0,0 0-35 0 0,0 0-67 0 0,-3 0-105 0 0,-3-1-132 0 0,4 1 158 0 0,1-1-118 0 0,0 0 98 0 0,1 1-43 0 0,-1-1-116 0 0,1 0-57 0 0,-1 0-49 0 0,1 0-45 0 0,0-1-151 0 0,0 0-44 0 0,-1 0-185 0 0,1-1-494 0 0</inkml:trace>
  <inkml:trace contextRef="#ctx0" brushRef="#br0" timeOffset="1254.8">1547 1 9728 0 0,'0'0'222'0'0,"0"0"30"0"0,0 0 18 0 0,0 0-29 0 0,0 0-124 0 0,0 0-110 0 0,1 0-72 0 0,0 0-66 0 0,0 0-96 0 0,1 0-112 0 0,0 0-100 0 0,0 0 56 0 0,0 0-38 0 0,0 0-502 0 0,1 0-398 0 0,-3 0-755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5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12840 0 0,'0'0'289'0'0,"0"0"40"0"0,0 3 23 0 0,0 5-199 0 0,-1 11 51 0 0,2-10-145 0 0,2 0-37 0 0,2-1-29 0 0,1 4 11 0 0,-4-1 41 0 0,-2-4 39 0 0,0-5-42 0 0,-1 1 1 0 0,1-1 0 0 0,0 0 0 0 0,1 0-1 0 0,-1 0 1 0 0,0 0 0 0 0,0 1-1 0 0,1-1 1 0 0,0 0 0 0 0,0 1-43 0 0,9 15 303 0 0,-5 9-10 0 0,2-14-126 0 0,-6-12-143 0 0,0 0-1 0 0,-1 1 1 0 0,1-1 0 0 0,0 1-1 0 0,-1-1 1 0 0,1 1 0 0 0,-1-1-1 0 0,1 1 1 0 0,-1-1 0 0 0,0 1-1 0 0,0-1 1 0 0,1 1 0 0 0,-1 0-24 0 0,3 13 212 0 0,9 1 21 0 0,1 1-13 0 0,-10-2-30 0 0,0 0-1 0 0,10 1 22 0 0,0 0-3 0 0,-11-11-162 0 0,1 0 41 0 0,-1-1 0 0 0,0 0 0 0 0,1 1 0 0 0,0-1-1 0 0,-1 0 1 0 0,3 1-87 0 0,1 0 57 0 0,0-1-57 0 0,3-2-11 0 0,-5-2-31 0 0,-4 0 42 0 0,3 0-116 0 0,-3 0-53 0 0,0 1-45 0 0,1-1 46 0 0,2 0-37 0 0,4 0-164 0 0,-5 0 211 0 0,-1 0-53 0 0,0-1-45 0 0,0 1-75 0 0,0 0-60 0 0,1 0-56 0 0,0 0-50 0 0,-1 0-45 0 0,1 0-158 0 0,0 0-43 0 0,0 0-191 0 0,2 0-513 0 0</inkml:trace>
  <inkml:trace contextRef="#ctx0" brushRef="#br0" timeOffset="376.01">427 16 9552 0 0,'0'3'276'0'0,"1"2"-139"0"0,1 0-36 0 0,3 5 11 0 0,0-1-85 0 0,1 4-16 0 0,4-8-11 0 0,-6 1 25 0 0,0 2 53 0 0,1 2 57 0 0,-2-2 63 0 0,2 18 288 0 0,9 1 275 0 0,-2-5-118 0 0,-9-5-275 0 0,-1-6-111 0 0,4 1 29 0 0,0 1 39 0 0,-4-2 3 0 0,-3 1 47 0 0,1-9-266 0 0,0 0-1 0 0,-1 0 0 0 0,1 1 1 0 0,1-1-1 0 0,-1 0 0 0 0,0 0 1 0 0,1 0-1 0 0,0 1 0 0 0,-1-1 1 0 0,1 0-109 0 0,1 1 110 0 0,2 0-8 0 0,0 3 31 0 0,-2-1 31 0 0,-1 0 71 0 0,0-3-72 0 0,-1 2 36 0 0,0 0-153 0 0,0-2 112 0 0,-1-2 93 0 0,1-1 74 0 0,0-1 134 0 0,0-9 722 0 0,0 4-621 0 0,0 3-318 0 0,0-1-34 0 0,1-1 1 0 0,-1 1-91 0 0,0 1-104 0 0,1 0-85 0 0,0 0-97 0 0,-1 1-106 0 0,2-2 257 0 0,0 0 0 0 0,0 0 0 0 0,0-1 0 0 0,-1 1 0 0 0,1 0 0 0 0,-1-1 0 0 0,0 1 0 0 0,-1-1 0 0 0,1 0 1 0 0,-1 1-1 0 0,0-1 0 0 0,0 0 0 0 0,-1 0 17 0 0,2 2-7 0 0,-1 0 1 0 0,0-1-1 0 0,1 1 1 0 0,0 0-1 0 0,-1 0 1 0 0,1-1-1 0 0,0 1 1 0 0,1 0-1 0 0,0-2 7 0 0,3-5-21 0 0,7-19-45 0 0,3 7-43 0 0,-5 8-2 0 0,0-3-41 0 0,-9 15 128 0 0,4-8-102 0 0,-4 9 116 0 0,-1 0 0 0 0,1 0 0 0 0,0 0 0 0 0,0 0 1 0 0,-1 0-1 0 0,1 0 0 0 0,0 0 0 0 0,0 1 0 0 0,0-1 0 0 0,0 0 1 0 0,0 1-1 0 0,0-1 0 0 0,0 0 0 0 0,1 1 10 0 0,7-5-119 0 0,1 0-26 0 0,4 0 38 0 0,2 0-13 0 0,-4-1-21 0 0,-5 2 62 0 0,-6 3 72 0 0,-1 0-1 0 0,1 0 1 0 0,0 1 0 0 0,0-1-1 0 0,0 1 1 0 0,-1-1 0 0 0,1 1-1 0 0,0-1 1 0 0,0 1-1 0 0,0-1 1 0 0,0 1 0 0 0,0 0-1 0 0,0 0 1 0 0,0-1-1 0 0,-1 1 1 0 0,1 0 0 0 0,0 0-1 0 0,0 0 1 0 0,0 0 0 0 0,0 0-1 0 0,0 0 1 0 0,0 0-1 0 0,0 0 1 0 0,0 1 0 0 0,0-1-1 0 0,0 0 1 0 0,0 1 7 0 0,28 13-153 0 0,-9-4 65 0 0,-6-3 62 0 0,-11-6 15 0 0,-1 1 0 0 0,0-1 0 0 0,0 1 0 0 0,1 0-1 0 0,-1 0 1 0 0,0 0 0 0 0,0 0 0 0 0,-1 0 0 0 0,1 0 0 0 0,0 0-1 0 0,0 2 12 0 0,14 28-74 0 0,-7-12 40 0 0,2-1 22 0 0,-6 7-36 0 0,1-13 37 0 0,-5-11 11 0 0,0-1 0 0 0,0 0 0 0 0,-1 1 0 0 0,1-1 0 0 0,0 1 0 0 0,-1-1 0 0 0,1 1 0 0 0,-1-1 0 0 0,0 1 0 0 0,1-1 0 0 0,-1 1-1 0 0,0 0 1 0 0,0-1 0 0 0,0 60 0 0 0,0-56 11 0 0,0 1-1 0 0,0-1 1 0 0,1 0 0 0 0,0 1-1 0 0,0 1-10 0 0,6 6 13 0 0,-6-13-14 0 0,-1 1 0 0 0,1 0 0 0 0,-1 0 1 0 0,1-1-1 0 0,-1 1 0 0 0,1 0 0 0 0,-1 0 0 0 0,0-1 0 0 0,1 1 0 0 0,-1 0 0 0 0,0 0 0 0 0,0 0 0 0 0,1 0 0 0 0,-1 0 1 0 0,0-1-1 0 0,0 1 0 0 0,0 0 0 0 0,0 1 1 0 0,0 0-57 0 0,0-1-89 0 0,1 0-96 0 0,0-1 68 0 0,-1 1-41 0 0,2 0-193 0 0,-1 1-93 0 0,1 0-172 0 0,0 0-87 0 0,0 0-66 0 0,0 0-47 0 0,0 0-1234 0 0,-2-2-1200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3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311 33 8328 0 0,'-3'0'241'0'0,"0"0"-164"0"0,-13 0 136 0 0,9-2-160 0 0,3-5-63 0 0,-1 2 18 0 0,-4 3 47 0 0,4 2-46 0 0,-1 0 96 0 0,-2 0 140 0 0,-11 0 486 0 0,14 1-549 0 0,0 1-57 0 0,-3 3 49 0 0,-2 1 65 0 0,-3-4 58 0 0,0 0-8 0 0,-2 5 29 0 0,-7 3-1 0 0,2 0-168 0 0,0 5 50 0 0,0 3 51 0 0,1 2 50 0 0,6-7-50 0 0,2 3-7 0 0,7 0-52 0 0,0-3-71 0 0,-2-1-1 0 0,5-10-106 0 0,0-1 1 0 0,0 1 0 0 0,1-1-1 0 0,-1 1 1 0 0,0-1-1 0 0,1 1 1 0 0,-1-1 0 0 0,1 1-1 0 0,0 0 1 0 0,-1-1 0 0 0,1 1-1 0 0,0 0 1 0 0,0-1 0 0 0,0 1-14 0 0,0 2 25 0 0,0 0 1 0 0,0 0-1 0 0,0 0 1 0 0,-1 0 0 0 0,0 3-26 0 0,-3 1 48 0 0,0 5 41 0 0,7 4 17 0 0,9 12 175 0 0,2 4 51 0 0,-13-30-329 0 0,1 0 0 0 0,-1 0 0 0 0,1 1 1 0 0,0-1-1 0 0,1 0 0 0 0,-1-1 0 0 0,0 1 1 0 0,1 0-1 0 0,0-1 0 0 0,-1 1 0 0 0,3 0-3 0 0,38 26-26 0 0,-25-17-5 0 0,-11-8 39 0 0,0 0-1 0 0,1-1 0 0 0,-1 0 1 0 0,1 0-1 0 0,0-1 0 0 0,-1 0 1 0 0,1 0-1 0 0,4 0-7 0 0,26 7 80 0 0,-30-5-51 0 0,5 0 17 0 0,45-15 98 0 0,-55 12-129 0 0,0-1 1 0 0,1-1 0 0 0,-1 1 0 0 0,0 0-1 0 0,0-1 1 0 0,0 0 0 0 0,0 1-1 0 0,0-1 1 0 0,0-1 0 0 0,-1 1 0 0 0,1 0-1 0 0,0-1 1 0 0,0 1 0 0 0,-1-1 0 0 0,1 0-1 0 0,0 0-15 0 0,13-13 181 0 0,-12 12-119 0 0,0 0 0 0 0,-1 0 1 0 0,2 0-1 0 0,-1 1 1 0 0,2-2-63 0 0,17-11 260 0 0,-12 1-136 0 0,-4-1 12 0 0,-1-5-30 0 0,-3 10-50 0 0,1-10 85 0 0,-4 2-38 0 0,-1 9-60 0 0,0 0 1 0 0,-1 1-1 0 0,-1-1 1 0 0,-2-5-44 0 0,3 6 25 0 0,-11-26-6 0 0,-3 7-63 0 0,11 20 27 0 0,-1-2 39 0 0,-1 0-63 0 0,1-1-54 0 0,-2 0-45 0 0,-6-8-196 0 0,7 12 100 0 0,1-1 1 0 0,-1 1 0 0 0,1 0 0 0 0,-9-5 235 0 0,6 4-218 0 0,0 1 13 0 0,0 0-42 0 0,-1 0-54 0 0,0 2-67 0 0,-17-1-365 0 0,26 4 659 0 0,-1 0 0 0 0,0 0 1 0 0,0 0-1 0 0,0 0 1 0 0,1 0-1 0 0,-1-1 0 0 0,0 1 1 0 0,1 0-1 0 0,0-1 1 0 0,-1 0 73 0 0</inkml:trace>
  <inkml:trace contextRef="#ctx0" brushRef="#br0" timeOffset="688.04">690 112 7568 0 0,'0'0'166'0'0,"0"0"29"0"0,0 0 14 0 0,0 3-25 0 0,0 2-146 0 0,0 3 50 0 0,0-1 69 0 0,0-1 86 0 0,2-1 279 0 0,5 3-193 0 0,-4-1-81 0 0,-1-2-7 0 0,-1 2 43 0 0,2-2 345 0 0,4 4-135 0 0,8 22 791 0 0,-10-21-924 0 0,0 0-66 0 0,-3-4-170 0 0,15 24 632 0 0,-8-18-498 0 0,-7-11-211 0 0,0 1 1 0 0,0 0 0 0 0,-1 0-1 0 0,1 0 1 0 0,-1 0-1 0 0,0 0 1 0 0,1 1-49 0 0,1 12 279 0 0,-2-7-127 0 0,-1-6-130 0 0,0-1 1 0 0,0 0-1 0 0,1 0 0 0 0,-1 0 1 0 0,1 0-1 0 0,-1 0 0 0 0,1 1 1 0 0,-1-1-1 0 0,1 0 0 0 0,0 0 1 0 0,-1 0-1 0 0,1 0 1 0 0,0-1-1 0 0,0 2-22 0 0,8 7 172 0 0,-8-9-157 0 0,9 11 21 0 0,-7-8 80 0 0,-3-3 6 0 0,0 0-8 0 0,0 0-2 0 0,0 0-1 0 0,0 0 1 0 0,0 0 0 0 0,5-1-17 0 0,-1 0-34 0 0,1-4 9 0 0,-1-2-16 0 0,3 3-1 0 0,-7 4-50 0 0,1 0 1 0 0,-1-1 0 0 0,0 1 0 0 0,1 0-1 0 0,-1 0 1 0 0,1-1 0 0 0,-1 1 0 0 0,0 0-1 0 0,1-1 1 0 0,-1 1 0 0 0,0-1 0 0 0,1 1-1 0 0,-1 0 1 0 0,0-1 0 0 0,1 1 0 0 0,-1-1-1 0 0,0 1 1 0 0,0-1 0 0 0,0 1 0 0 0,0-1-1 0 0,1 1 1 0 0,-1-1 0 0 0,0 1 0 0 0,0-1-1 0 0,0 1 1 0 0,0-1 0 0 0,0 1-1 0 0,0-1 1 0 0,0 1 0 0 0,0-1 0 0 0,0 1-1 0 0,-1-1-3 0 0,1-1 24 0 0,1-1 0 0 0,-1 1-1 0 0,0 0 1 0 0,1 0 0 0 0,-1-1-1 0 0,1 1 1 0 0,0 0 0 0 0,0 0-1 0 0,0 0 1 0 0,0 0-1 0 0,1-2-23 0 0,8-18 208 0 0,-2 5-97 0 0,5-3-72 0 0,-1 1-68 0 0,-3 1-64 0 0,0-8-81 0 0,2 4 100 0 0,-10 20 72 0 0,2-3-14 0 0,1 0 0 0 0,0 0 0 0 0,1 0 0 0 0,-1 1 0 0 0,1-1 0 0 0,1-1 16 0 0,8-6-44 0 0,1-1 14 0 0,-2 8-34 0 0,-8-2 45 0 0,-5 7 16 0 0,0-1 1 0 0,1 1 0 0 0,-1-1-1 0 0,0 1 1 0 0,0 0-1 0 0,1-1 1 0 0,-1 1 0 0 0,0-1-1 0 0,1 1 1 0 0,-1 0 0 0 0,0-1-1 0 0,1 1 1 0 0,-1 0-1 0 0,1 0 1 0 0,-1-1 0 0 0,1 1-1 0 0,-1 0 1 0 0,1 0-1 0 0,-1 0 1 0 0,0-1 0 0 0,1 1-1 0 0,-1 0 1 0 0,1 0 0 0 0,-1 0-1 0 0,1 0 1 0 0,-1 0-1 0 0,1 0 1 0 0,-1 0 0 0 0,1 0-1 0 0,-1 0 1 0 0,1 0-1 0 0,0 1 3 0 0,4-1-12 0 0,2 0 2 0 0,12 0-64 0 0,-16 0 67 0 0,-1 0-1 0 0,1 1 0 0 0,-1-1 0 0 0,0 1 1 0 0,0 0-1 0 0,1 0 0 0 0,-1 0 0 0 0,0 0 1 0 0,0 0-1 0 0,0 0 0 0 0,0 0 0 0 0,0 1 0 0 0,0-1 1 0 0,1 2 7 0 0,27 28-65 0 0,-15-14 12 0 0,-11-14 51 0 0,1 1 1 0 0,-2 0-1 0 0,1 0 1 0 0,0 1-1 0 0,-1-1 1 0 0,0 1-1 0 0,0-1 1 0 0,0 1-1 0 0,0 1 2 0 0,-2-4 0 0 0,0 0 0 0 0,-1 0 0 0 0,1 0 0 0 0,1 0 0 0 0,-1-1 0 0 0,0 1 0 0 0,0-1 0 0 0,1 1 0 0 0,1 1 0 0 0,-2-2 0 0 0,1 1 0 0 0,-1-1 0 0 0,0 1 0 0 0,0-1 0 0 0,1 1 0 0 0,-1 0 0 0 0,0-1 0 0 0,0 1 0 0 0,-1 0 0 0 0,1 0 0 0 0,0 1 0 0 0,1 26 1 0 0,-2-26-2 0 0,0-1 1 0 0,0 1 0 0 0,1 0 0 0 0,-1 0 0 0 0,0 0 0 0 0,1 0 0 0 0,0 0 0 0 0,6 3 4 0 0,-3-4 6 0 0,-4-1-5 0 0,0-1 0 0 0,1 1 0 0 0,-1 0 0 0 0,0-1 0 0 0,0 1 0 0 0,1 0 0 0 0,-1-1 0 0 0,0 1 0 0 0,0 0 0 0 0,0-1 0 0 0,0 1 0 0 0,0 0 0 0 0,0-1-1 0 0,0 1 1 0 0,0 0-5 0 0,0 1 118 0 0,0 6 75 0 0,0 8 355 0 0,0-12-432 0 0,0 0-57 0 0,-2-7-70 0 0,-9-7 56 0 0,9 6 31 0 0,0 1-34 0 0,3-6-7 0 0,-1 6-8 0 0,0-4 17 0 0,0-5 0 0 0,3 0-36 0 0,-1 8-8 0 0,0 1 0 0 0,0-1 0 0 0,-1 1 0 0 0,0-1 0 0 0,1 0 0 0 0,-1 0 0 0 0,-1 0 0 0 0,1 0 0 0 0,0 0 0 0 0,-1-3 0 0 0,0 4 0 0 0,0 0 0 0 0,1-1 0 0 0,-1 1 0 0 0,1 0 0 0 0,-1 0 0 0 0,1 0 0 0 0,0-1 0 0 0,0 1 0 0 0,2-3 0 0 0,2-9 0 0 0,-4 10 0 0 0,0 0 0 0 0,0-1 0 0 0,-1 1 0 0 0,0-5 0 0 0,0 8 0 0 0,0-1 0 0 0,0 1 0 0 0,0-1 0 0 0,0 1 0 0 0,0-1 0 0 0,1 0 0 0 0,-1 1 0 0 0,1 0 0 0 0,-1-1 0 0 0,1 1 0 0 0,0-1 0 0 0,0 1 0 0 0,0 0 0 0 0,0-1 0 0 0,1 1 0 0 0,-1 0 0 0 0,1 0 0 0 0,-1 0 0 0 0,2-1 0 0 0,4-4 0 0 0,-3 4-10 0 0,-1 0 0 0 0,0 0 0 0 0,0-1 0 0 0,0 1 0 0 0,0-1 0 0 0,0 0 10 0 0,0-3-9 0 0,-1 3-6 0 0,0 0 1 0 0,0 0 0 0 0,0 1-1 0 0,0-1 1 0 0,1 1 0 0 0,-1-1-1 0 0,1 1 15 0 0,10-6-6 0 0,18-7 6 0 0,-29 16-2 0 0,-1-1 0 0 0,0 1-1 0 0,0-1 1 0 0,0 1-1 0 0,1 0 1 0 0,-1-1-1 0 0,0 1 1 0 0,1 0-1 0 0,-1 0 1 0 0,0 0-1 0 0,0 0 1 0 0,1 0-1 0 0,-1 0 3 0 0,2 1-19 0 0,-1-1 1 0 0,1 1-1 0 0,-1 0 0 0 0,0 0 0 0 0,1 0 0 0 0,-1 0 0 0 0,0 0 0 0 0,1 1 19 0 0,5 3-41 0 0,7 0-55 0 0,-13-4 90 0 0,-1 0-1 0 0,0-1 0 0 0,0 1 1 0 0,0 0-1 0 0,0 0 0 0 0,0 0 1 0 0,0 0-1 0 0,0 0 0 0 0,0 0 1 0 0,0 0-1 0 0,-1 0 0 0 0,2 1 7 0 0,2 9-15 0 0,-3-9 14 0 0,0 0-1 0 0,0 1 1 0 0,1-1 0 0 0,-1 0-1 0 0,0 0 1 0 0,1 0-1 0 0,-1 0 1 0 0,1 0-1 0 0,0 0 2 0 0,6 5-24 0 0,-5-4 18 0 0,0 0 0 0 0,1 1 0 0 0,-1-1 0 0 0,0 1 0 0 0,-1-1 0 0 0,1 1 6 0 0,6 16 0 0 0,-7-15 0 0 0,0 0 0 0 0,0 0 0 0 0,1 0 0 0 0,-1 0 0 0 0,1-1 0 0 0,0 1 0 0 0,1-1 0 0 0,0 1 0 0 0,-1-1 1 0 0,0 0-1 0 0,0 1 0 0 0,0-1 0 0 0,-1 0 0 0 0,0 1 0 0 0,0 0 0 0 0,0 1 0 0 0,-1-3-1 0 0,0 0 0 0 0,1 0 0 0 0,-1 0 0 0 0,0 0 0 0 0,1 0 0 0 0,0 0 0 0 0,0-1 0 0 0,0 1 0 0 0,0 0 0 0 0,0-1 0 0 0,0 0 0 0 0,1 1 0 0 0,1 1 1 0 0,1-2-17 0 0,-4-2 13 0 0,0 1 1 0 0,-1-1-1 0 0,1 0 0 0 0,0 0 1 0 0,-1 1-1 0 0,1-1 1 0 0,-1 1-1 0 0,1-1 1 0 0,-1 0-1 0 0,1 1 0 0 0,0-1 1 0 0,-1 1-1 0 0,0-1 1 0 0,1 1-1 0 0,-1-1 0 0 0,1 1 1 0 0,-1 0-1 0 0,0-1 1 0 0,1 1-1 0 0,-1 0 1 0 0,0-1-1 0 0,0 1 4 0 0,3 4-42 0 0,4 5-189 0 0,8 5-255 0 0,-11-11 279 0 0,-1-1-334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09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27 9016 0 0,'-13'-13'265'0'0,"10"10"-4"0"0,3 3-98 0 0,0 0-44 0 0,0 0 125 0 0,0 0 225 0 0,0 0 19 0 0,0-3-17 0 0,0 2-458 0 0,0-1 52 0 0,0 1 46 0 0,1-1 39 0 0,-1 1 72 0 0,1 1 38 0 0,0-1 631 0 0,1 2-364 0 0,-1-1-217 0 0,0 1-94 0 0,0 0-48 0 0,0 0-74 0 0,0 0-47 0 0,-1 0-55 0 0,1-1-59 0 0,0 1-76 0 0,0 0-80 0 0,3 5 361 0 0,-3 2-82 0 0,-1-1-11 0 0,4 4 5 0 0,2 8 41 0 0,0-4 18 0 0,6 16 30 0 0,1 17-1 0 0,-6-16-44 0 0,3 2 22 0 0,-4 8 11 0 0,-1-19-49 0 0,-3-13-32 0 0,0 1-1 0 0,0-1 1 0 0,-1 1 0 0 0,0 5-46 0 0,0 10 83 0 0,6 13 84 0 0,-4-24-81 0 0,-1-1-1 0 0,0 0 1 0 0,-1 2-86 0 0,-1 12 136 0 0,0-1-39 0 0,0 94 187 0 0,0-113-259 0 0,1 1 1 0 0,0-1-1 0 0,1 0 1 0 0,2 8-26 0 0,-2-9 23 0 0,0 1 0 0 0,-1-1 0 0 0,0 0 0 0 0,0 7-23 0 0,-1 3 71 0 0,0-3-38 0 0,0 25 31 0 0,0-21 4 0 0,0 5 54 0 0,0-21-37 0 0,0-2-45 0 0,0 0-119 0 0,0 0-11 0 0,0 0 10 0 0,0 0-63 0 0,0 0-119 0 0,0 0 3 0 0,0 0-33 0 0,0 0-776 0 0,0 0-53 0 0</inkml:trace>
  <inkml:trace contextRef="#ctx0" brushRef="#br0" timeOffset="613.29">1 405 6768 0 0,'0'0'149'0'0,"0"0"23"0"0,3 0 12 0 0,10-2-25 0 0,-5-3-125 0 0,-7 4-34 0 0,0 0 0 0 0,1 0 0 0 0,-1 0-1 0 0,1 1 1 0 0,-1-1 0 0 0,1 0 0 0 0,-1 1 0 0 0,1-1 0 0 0,0 1-1 0 0,-1-1 1 0 0,1 1 0 0 0,0 0 0 0 0,-1 0 0 0 0,1 0 0 0 0,12-3 68 0 0,-6-2 52 0 0,-1-1 37 0 0,-6 4-114 0 0,1 0-1 0 0,-1 1 0 0 0,1-1 1 0 0,0 1-1 0 0,0 0 1 0 0,0-1-1 0 0,0 1 0 0 0,0 0 1 0 0,0 0-1 0 0,1 0-42 0 0,10-3 192 0 0,2 0 85 0 0,5-7 59 0 0,-3 1 61 0 0,1 1 0 0 0,15-7-397 0 0,12-4 443 0 0,-34 14-267 0 0,0-1-1 0 0,9-6-175 0 0,-5 1 93 0 0,-10 7-43 0 0,1 0-1 0 0,1 0 1 0 0,-1 1-1 0 0,1 0 0 0 0,0 0 1 0 0,5-2-50 0 0,0 1 63 0 0,-1 0 1 0 0,0-1-1 0 0,2-2-63 0 0,17-13 62 0 0,-22 16-51 0 0,0 0 0 0 0,0 0 1 0 0,1 1-1 0 0,0 0 0 0 0,0 0 1 0 0,6-1-12 0 0,29-12 24 0 0,-29 9-25 0 0,-6 3-1 0 0,0 0-1 0 0,0 1 1 0 0,0 1-1 0 0,3-1 3 0 0,6 0-26 0 0,9-3-5 0 0,-9-1-20 0 0,4 0-120 0 0,-10 4 7 0 0,-6 1 41 0 0,2 0-36 0 0,0-2-6 0 0,2-1-69 0 0,3 4-38 0 0,16 2-208 0 0,-26 0 263 0 0,-1 2 23 0 0,9 9 89 0 0,-11-11 101 0 0,1 1 0 0 0,-1-1 1 0 0,1 1-1 0 0,-1-1 0 0 0,0 1 0 0 0,1-1 0 0 0,-1 1 1 0 0,0-1-1 0 0,0 1 0 0 0,1-1 0 0 0,-1 1 0 0 0,0 0 1 0 0,0-1-1 0 0,0 1 0 0 0,0-1 0 0 0,0 1 0 0 0,1 0 1 0 0,-1-1-1 0 0,0 1 0 0 0,-1-1 0 0 0,1 1 4 0 0,1 5-13 0 0,2 0 19 0 0,0 1 0 0 0,0-1 0 0 0,-1 1 1 0 0,0 2-7 0 0,-1-6 14 0 0,0 1 0 0 0,-1 0 0 0 0,0 0 1 0 0,1 0-1 0 0,-1 0 0 0 0,-1-1 0 0 0,1 3-14 0 0,-1-3 16 0 0,1 0-1 0 0,0 0 1 0 0,0 1-1 0 0,0-1 1 0 0,0 0 0 0 0,1 0-1 0 0,0 3-15 0 0,4 9 66 0 0,1 3 26 0 0,-4-1 29 0 0,-2-5-45 0 0,-1-4-3 0 0,1 0 0 0 0,1 0 0 0 0,-1 0 0 0 0,3 8-73 0 0,23 92 692 0 0,-21-40-32 0 0,-1-49-515 0 0,3 14 125 0 0,-5-8-31 0 0,-2-7-61 0 0,0 7 24 0 0,3 8 44 0 0,3-9-43 0 0,-4-18-131 0 0,-1 0 1 0 0,1 0-1 0 0,-1 0 0 0 0,-1 1 1 0 0,1 4-73 0 0,-1 0 191 0 0,0 1-73 0 0,0 26 67 0 0,0-21-43 0 0,0-6 5 0 0,0-1 63 0 0,0 1 103 0 0,0-1 108 0 0,0-4-164 0 0,0-1 34 0 0,0 0 36 0 0,0 1 39 0 0,3-6-253 0 0,-2 0-105 0 0,-1-1-1 0 0,1 1 1 0 0,0 0-1 0 0,0 0 1 0 0,0-1-1 0 0,-1 1 1 0 0,1 0-1 0 0,0-1 1 0 0,0 1-1 0 0,-1-1 1 0 0,1 1-1 0 0,0-1 0 0 0,-1 1 1 0 0,1-1-1 0 0,-1 1 1 0 0,1-1-1 0 0,-1 0 1 0 0,1 1-1 0 0,-1-1 1 0 0,1 0-8 0 0,10-18 101 0 0,-10 16-93 0 0,0 1-7 0 0,0 0 1 0 0,-1-1 0 0 0,1 1-1 0 0,0-1 1 0 0,-1 1-1 0 0,0 0 1 0 0,0-1 0 0 0,1 1-1 0 0,-1-1 1 0 0,-1-1-2 0 0,2-15 11 0 0,0 16-6 0 0,1-1 1 0 0,-1 1 0 0 0,0 0 0 0 0,1 0 0 0 0,0 1 0 0 0,-1-1 0 0 0,2-1-6 0 0,-1 1 3 0 0,1-1 1 0 0,-1 0 0 0 0,0 0 0 0 0,0 0-1 0 0,1-2-3 0 0,2-14 5 0 0,-4 15 2 0 0,0 0 0 0 0,0 1 0 0 0,0-1 0 0 0,1 1 0 0 0,0-1 0 0 0,0 1 0 0 0,1-2-7 0 0,44-73 11 0 0,-41 72-12 0 0,-1 0 1 0 0,1 0 0 0 0,0 1 0 0 0,5-4 0 0 0,3-3 0 0 0,-13 12-3 0 0,1-1 0 0 0,0 1 0 0 0,0-1 0 0 0,0 1 0 0 0,0 0 0 0 0,1 0 0 0 0,-1 0 0 0 0,0 0 0 0 0,0 0 0 0 0,1 0 0 0 0,-1 0 0 0 0,2 1 3 0 0,9-4-30 0 0,-3-7 3 0 0,-7 10 23 0 0,-1 1-1 0 0,1-1 0 0 0,-1 1 1 0 0,1-1-1 0 0,-1 1 0 0 0,1 0 1 0 0,-1 0-1 0 0,1 0 0 0 0,-1 0 1 0 0,1 0-1 0 0,-1 1 0 0 0,1-1 1 0 0,0 1 4 0 0,2 0-3 0 0,-1 1 0 0 0,1-1 0 0 0,-1 1 0 0 0,1 0 0 0 0,-1 0 0 0 0,4 2 3 0 0,-3 0-15 0 0,0 0 1 0 0,0 0 0 0 0,-1 0 0 0 0,4 4 14 0 0,-4-3-1 0 0,0-1 0 0 0,1 0 0 0 0,-1 0 1 0 0,5 3 0 0 0,-1-3 0 0 0,-7-3 0 0 0,0-1 0 0 0,1 1 0 0 0,-1-1 0 0 0,0 1 0 0 0,0-1 0 0 0,0 1 0 0 0,0 0 0 0 0,0 0 0 0 0,0-1 0 0 0,0 1 0 0 0,0 0 0 0 0,0 0 0 0 0,0 0 0 0 0,-1 0 0 0 0,1 0 0 0 0,0 0 0 0 0,-1 1 0 0 0,1-1 0 0 0,-1 0 0 0 0,1 0 0 0 0,-1 0 0 0 0,1 1 0 0 0,-1-1 0 0 0,0 0 0 0 0,1 0 0 0 0,-1 1 0 0 0,0-1 0 0 0,0 0 0 0 0,0 1 0 0 0,-1 6 0 0 0,0 0 0 0 0,0 0 0 0 0,-1 0 0 0 0,0 0 0 0 0,-4 7 0 0 0,6-12 0 0 0,-1-1 0 0 0,1-1 0 0 0,-1 1 0 0 0,1 0 0 0 0,0 0 0 0 0,0 0 0 0 0,0 0 0 0 0,0 0 0 0 0,0 0 0 0 0,0 0 0 0 0,0 0 0 0 0,1 0 0 0 0,-1 0 0 0 0,1-1 0 0 0,-1 1 0 0 0,1 0 0 0 0,0 0 0 0 0,0 0 0 0 0,0-1 0 0 0,0 1 0 0 0,4 11 0 0 0,-3-2 0 0 0,-1 0 0 0 0,0 0 0 0 0,-1 0 0 0 0,-1 6 0 0 0,1-2 0 0 0,0-13-1 0 0,0 0 1 0 0,0 0 0 0 0,0 0 0 0 0,1 0-1 0 0,-1 0 1 0 0,0-1 0 0 0,1 1 0 0 0,0 0 0 0 0,-1 0-1 0 0,1 0 1 0 0,0-1 0 0 0,0 1 0 0 0,1 1 0 0 0,3 7-42 0 0,-2 3-73 0 0,-4-2 1 0 0,1 2 26 0 0,1-5-56 0 0,-1-5 40 0 0,1 0-35 0 0,-1-1-41 0 0,1 0-47 0 0,1 0-165 0 0,-1 0-86 0 0,1-1-75 0 0,0 0-63 0 0,0 0-178 0 0,0 0-48 0 0,0 3-1062 0 0,-2 5-1081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9:01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64 11024 0 0,'-13'-26'248'0'0,"10"19"-16"0"0,0 2-94 0 0,0 2-60 0 0,0 1-38 0 0,1 1 0 0 0,0 0 18 0 0,0-2 122 0 0,0 1-69 0 0,2-1-48 0 0,0 0-55 0 0,0 0-29 0 0,-1 1 51 0 0,-2 0-48 0 0,0 2-72 0 0,0 0-70 0 0,2 0-105 0 0,-1 0-124 0 0,2 0-108 0 0,-1 0 64 0 0,1 0-41 0 0,0 0-563 0 0,0 0-445 0 0,0 0-846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19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396 174 9096 0 0,'0'0'200'0'0,"-3"-3"33"0"0,2 2-184 0 0,-1-1-17 0 0,0 0 4 0 0,0-1 30 0 0,-2 0 42 0 0,0-2 68 0 0,4 5-176 0 0,-5-4 34 0 0,-3-2-24 0 0,1 3-4 0 0,0 1 61 0 0,3-5 151 0 0,4 7-198 0 0,0-1-1 0 0,-1 1 1 0 0,1-1-1 0 0,0 1 0 0 0,-1-1 1 0 0,1 1-1 0 0,0 0 1 0 0,-1-1-1 0 0,1 1 1 0 0,0 0-1 0 0,-1-1 0 0 0,1 1 1 0 0,0 0-1 0 0,-1-1 1 0 0,1 1-1 0 0,-1 0 1 0 0,1 0-1 0 0,-1 0 0 0 0,1-1 1 0 0,-1 1-1 0 0,1 0 1 0 0,-1 0-1 0 0,1 0 1 0 0,-1 0-1 0 0,1 0 0 0 0,-1 0 1 0 0,1 0-1 0 0,-1 0 1 0 0,1 0-1 0 0,-1 0 1 0 0,1 0-1 0 0,-1 0-19 0 0,-5 0 246 0 0,-21 0 828 0 0,19 0-839 0 0,-1 0-55 0 0,1-1-29 0 0,0-3-36 0 0,-5-1 40 0 0,1 9-26 0 0,11-3-108 0 0,-1 0 0 0 0,1 0 0 0 0,-1-1 0 0 0,0 1 0 0 0,0 0 0 0 0,1-1 0 0 0,-1 1 0 0 0,0-1 0 0 0,0 0 0 0 0,0 0-21 0 0,-12 3 139 0 0,4 3-36 0 0,2-1-35 0 0,-2-1 25 0 0,7-3-73 0 0,1 0 0 0 0,0 0 0 0 0,0 1 1 0 0,-1-1-1 0 0,1 0 0 0 0,0 1 0 0 0,0-1 0 0 0,0 1 0 0 0,0 0-20 0 0,-14 12 104 0 0,-1-3-71 0 0,-11 9-29 0 0,11 1 44 0 0,10-12-40 0 0,3-4-7 0 0,0 0-1 0 0,1 1 1 0 0,-1 0-1 0 0,1-1 1 0 0,-1 6-1 0 0,-4 18 0 0 0,-13 2 0 0 0,15-9 0 0 0,4-12 0 0 0,-4 5 0 0 0,5-12 0 0 0,0 0 0 0 0,0 0 0 0 0,0 0 0 0 0,0 1 0 0 0,0-1 0 0 0,0 0 0 0 0,1 0 0 0 0,0 1 0 0 0,0 2 0 0 0,-1 9-1 0 0,1-6-1 0 0,0 1-1 0 0,0 0 1 0 0,0-1 0 0 0,2 1 0 0 0,-1 1 2 0 0,1-5-14 0 0,1 0 1 0 0,-1-1 0 0 0,1 1-1 0 0,0 0 1 0 0,1-1 0 0 0,-1 0 0 0 0,1 0-1 0 0,1 1 14 0 0,-2-2-2 0 0,1-1-1 0 0,0 1 1 0 0,0-1-1 0 0,-1 0 0 0 0,2 0 1 0 0,-1 0-1 0 0,0-1 1 0 0,1 1-1 0 0,-1-1 0 0 0,1 0 1 0 0,0 0 2 0 0,14 9-26 0 0,-6-3 37 0 0,3-1 52 0 0,-8-5-17 0 0,2-1 0 0 0,-1 0 0 0 0,0 0 0 0 0,0-1 0 0 0,0-1 0 0 0,3 0-46 0 0,14 1 124 0 0,-20-1-72 0 0,1 1 1 0 0,0-1-1 0 0,-1 0 1 0 0,1-1-1 0 0,0 0 0 0 0,-1 0-52 0 0,11-2 114 0 0,0-1 15 0 0,-9 4-63 0 0,0-1-1 0 0,-1 0 1 0 0,0 0 0 0 0,1-1-1 0 0,0-1-65 0 0,5-2 81 0 0,8-1 91 0 0,6-4 61 0 0,-12 4-129 0 0,-9 3-26 0 0,-1 0 0 0 0,1-1 0 0 0,-1 1 0 0 0,0-1 0 0 0,0 0-1 0 0,-1 0 1 0 0,0-1 0 0 0,3-4-78 0 0,0-3 189 0 0,-2 2-41 0 0,-1 4-58 0 0,-3 4-54 0 0,0 1-1 0 0,0-1 1 0 0,-1 1 0 0 0,1-1-1 0 0,-1 1 1 0 0,0-1 0 0 0,1 1-1 0 0,-1-3-35 0 0,-2-20 186 0 0,2 14-116 0 0,0-1 36 0 0,0 1-41 0 0,0-13 24 0 0,-2 5-28 0 0,-5 1-16 0 0,3 8-19 0 0,-6-18 32 0 0,1 6-47 0 0,-9-28-16 0 0,13 39 21 0 0,-2-2-69 0 0,-3-3-74 0 0,-5-6-123 0 0,7 10 103 0 0,1 2-1 0 0,0 2 33 0 0,-13-11-132 0 0,9 9 72 0 0,2 0-105 0 0,1 2 42 0 0,-5-5-146 0 0,-4-4-109 0 0,9 10 175 0 0,6 5 170 0 0,0-1-36 0 0,0 2-3 0 0,-1-1-36 0 0,1 1-41 0 0,0-1-46 0 0,0 0-51 0 0,-1 1-46 0 0,0-1-41 0 0,0 1-37 0 0,0-1-136 0 0,-1 0-37 0 0,-7-4-1438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2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79 7280 0 0,'0'0'165'0'0,"0"0"22"0"0,0-3 9 0 0,-3-10-20 0 0,-7 0-91 0 0,7 11 96 0 0,0 0-59 0 0,1 2-35 0 0,-1 0-30 0 0,0 0-11 0 0,1-1 28 0 0,0-1 6 0 0,3-1-43 0 0,-1 0 18 0 0,-1 1 44 0 0,0-1 47 0 0,-2 0 75 0 0,2 2-175 0 0,-1-1 33 0 0,-6-4 46 0 0,5 5-53 0 0,0-1 18 0 0,-1 2 37 0 0,-1-1 45 0 0,0 1 55 0 0,-4-1-18 0 0,-2-5 28 0 0,-2-1 22 0 0,1 5-28 0 0,3 2-12 0 0,-1 0-35 0 0,-11 0 83 0 0,2 0-115 0 0,5 0-96 0 0,3 3 50 0 0,-13 7-20 0 0,6-7-64 0 0,17-3-22 0 0,-1 0-1 0 0,1 0 1 0 0,0 0-1 0 0,-1 0 1 0 0,1 0-1 0 0,-1 1 1 0 0,1-1-1 0 0,0 0 1 0 0,-1 1 0 0 0,0 0 0 0 0,-45 25 0 0 0,34-21 0 0 0,8 6 0 0 0,-6-6 0 0 0,10-5 0 0 0,1 0 0 0 0,-1 1 0 0 0,0-1 0 0 0,1 0 0 0 0,-1 0 0 0 0,1 0 0 0 0,-1 1 0 0 0,0-1 0 0 0,1 0 0 0 0,-1 0 0 0 0,1 1 0 0 0,-1-1 0 0 0,1 1 0 0 0,-1-1 0 0 0,1 0 0 0 0,0 1 0 0 0,-1-1 0 0 0,1 1 0 0 0,-1-1 0 0 0,1 1 0 0 0,0 0 0 0 0,-1-1 0 0 0,1 1 0 0 0,0-1 0 0 0,0 1 0 0 0,-1-1 0 0 0,1 1 0 0 0,0 0 0 0 0,0-1 0 0 0,0 1 0 0 0,4 11 0 0 0,-3-11 0 0 0,0 1 0 0 0,0 0 0 0 0,-1-1 0 0 0,1 1 0 0 0,0 0 0 0 0,-1-1 0 0 0,1 1 0 0 0,-1 0 0 0 0,0 0 0 0 0,0 1 0 0 0,0-1 0 0 0,0 0 0 0 0,0 1 0 0 0,0-1 0 0 0,0 0 0 0 0,0 1 0 0 0,0-1 0 0 0,1 0 0 0 0,-1 1 0 0 0,1-1 0 0 0,-1 0 0 0 0,1 0 0 0 0,0 0 0 0 0,0 1 0 0 0,0-1 0 0 0,0 0 0 0 0,0 0 0 0 0,1 0 0 0 0,-1-1 0 0 0,1 1 0 0 0,-1 0 0 0 0,1 0 0 0 0,2 2-2 0 0,-1 0 0 0 0,1 0 0 0 0,-1 0 1 0 0,0 0-1 0 0,0 1 0 0 0,-1-1 0 0 0,0 1 0 0 0,1 0 1 0 0,-1 1 1 0 0,5 9-56 0 0,6-3 30 0 0,-1-3 10 0 0,7 16-49 0 0,-1 4 60 0 0,-5-9 53 0 0,5 7 10 0 0,2 1-48 0 0,25 36-13 0 0,-32-43 39 0 0,-2-1 41 0 0,-10-17-49 0 0,0 0 0 0 0,-1-1 0 0 0,1 1 0 0 0,-1-1 0 0 0,0 1 0 0 0,1 0 0 0 0,-1-1 0 0 0,-1 1 0 0 0,1 0-28 0 0,0-1 15 0 0,3 4 136 0 0,-3-6-143 0 0,1 1 0 0 0,-1-1 0 0 0,1 1 1 0 0,-1-1-1 0 0,1 1 0 0 0,-1-1 0 0 0,0 1 1 0 0,1-1-1 0 0,-1 1 0 0 0,0 0 0 0 0,1-1 1 0 0,-1 1-1 0 0,0-1 0 0 0,0 1 0 0 0,1 0 1 0 0,-1-1-1 0 0,0 1 0 0 0,0 0 0 0 0,0 0 1 0 0,0-1-1 0 0,0 1 0 0 0,0 0 0 0 0,0-1 1 0 0,0 1-1 0 0,0 0 0 0 0,-1-1 0 0 0,1 1 0 0 0,0 0 1 0 0,0-1-1 0 0,-1 1 0 0 0,1 0 0 0 0,0-1 1 0 0,-1 1-1 0 0,1-1 0 0 0,-1 1-8 0 0,-2 8 121 0 0,1 2 40 0 0,2-9 141 0 0,-3 1 39 0 0,-1 1-270 0 0,0-2 37 0 0,-12 4 338 0 0,5-5-168 0 0,3-1-122 0 0,1 0-59 0 0,-1 0-38 0 0,6 0-51 0 0,-11 1 120 0 0,9-1-85 0 0,1 0 0 0 0,-1 0 0 0 0,0 0 0 0 0,0 0 0 0 0,0 0 0 0 0,0-1 0 0 0,0 0 0 0 0,-2 0-43 0 0,-5-4 62 0 0,-7-2 45 0 0,2 5 2 0 0,15 2-107 0 0,-1 0 0 0 0,0 0-1 0 0,1 0 1 0 0,-1-1 0 0 0,0 1 0 0 0,1-1 0 0 0,-1 1-1 0 0,1-1 1 0 0,-1 1 0 0 0,1-1 0 0 0,-1 0-1 0 0,1 0 1 0 0,-1 0 0 0 0,1 0-2 0 0,-7-4 1 0 0,-26-11-27 0 0,22 14-19 0 0,11 2 36 0 0,0 0-1 0 0,0-1 1 0 0,0 1 0 0 0,0 0-1 0 0,0 0 1 0 0,0-1 0 0 0,1 1-1 0 0,-1 0 1 0 0,0-1-1 0 0,0 1 1 0 0,0-1 0 0 0,1 1-1 0 0,-1-1 10 0 0,-7-10-170 0 0,6 7 117 0 0,0 0-69 0 0,1 2 19 0 0,0 0-37 0 0,0-1-42 0 0,0 1-46 0 0,0 0-53 0 0,-1 0-58 0 0,1 0-214 0 0,0 0 230 0 0,1 1-33 0 0,-1 0-35 0 0,0 0-37 0 0,1 1-38 0 0,-1-1-40 0 0,-3-1-1351 0 0,-5 1-1052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3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0 222 7688 0 0,'0'0'166'0'0,"0"0"29"0"0,0 0 14 0 0,0 2-25 0 0,0-1-182 0 0,1-1-1 0 0,-1 1 0 0 0,0 0 0 0 0,0-1 0 0 0,0 1 0 0 0,0 0 1 0 0,1-1-1 0 0,-1 1 0 0 0,0-1 0 0 0,1 1 0 0 0,-1-1 0 0 0,0 1 1 0 0,1-1-1 0 0,-1 1 0 0 0,1-1 0 0 0,-1 1 0 0 0,1-1 0 0 0,-1 1 1 0 0,1-1-1 0 0,-1 0 0 0 0,1 1 0 0 0,-1-1 0 0 0,1 0 0 0 0,-1 1 1 0 0,1-1-1 0 0,0 0 0 0 0,-1 0 0 0 0,1 0 0 0 0,0 0 1 0 0,-1 1-1 0 0,1-1 0 0 0,-1 0 0 0 0,1 0 0 0 0,0 0-1 0 0,14 1 94 0 0,-6-2-4 0 0,-1 1 39 0 0,0-1 47 0 0,0 1 54 0 0,3-1 35 0 0,1-6 33 0 0,1 1 24 0 0,-2 5-15 0 0,2-2 71 0 0,-3-3-72 0 0,-2 1-87 0 0,0 2 6 0 0,-2-1-52 0 0,2 1-16 0 0,2-2 9 0 0,22-1 297 0 0,-28 3-424 0 0,4-4 144 0 0,3-4 93 0 0,-3 6-168 0 0,9-3 102 0 0,-2 0-65 0 0,-10 6-111 0 0,-5 2-28 0 0,1-1 0 0 0,0 1 0 0 0,-1 0 0 0 0,1 0-1 0 0,-1-1 1 0 0,1 1 0 0 0,0-1 0 0 0,-1 1 0 0 0,1 0 0 0 0,-1-1 0 0 0,1 1-1 0 0,-1-1 1 0 0,1 1 0 0 0,-1-1 0 0 0,0 0 0 0 0,1 1 0 0 0,-1-1-1 0 0,0 1 1 0 0,1-1 0 0 0,-1 0 0 0 0,0 1 0 0 0,1-1-6 0 0,1-4 20 0 0,9-8 50 0 0,-1 2 0 0 0,-5 3-56 0 0,-2-7 40 0 0,-3-1 12 0 0,0 3 12 0 0,0 4 17 0 0,1 8-80 0 0,-1-1-1 0 0,0 0 0 0 0,0 1 0 0 0,0-1 1 0 0,0 1-1 0 0,0-1 0 0 0,0 1 1 0 0,-1-1-1 0 0,1 1 0 0 0,0-1 1 0 0,-1 1-1 0 0,1-1 0 0 0,-1 1 1 0 0,0-1-15 0 0,-9-3 72 0 0,6-2-25 0 0,0 2-4 0 0,-9 4 83 0 0,9 0-102 0 0,1 1-18 0 0,1 0-1 0 0,0 0 0 0 0,-1 0 0 0 0,1 0 1 0 0,0 1-1 0 0,-1-1 0 0 0,1 0 0 0 0,0 1 1 0 0,-2 0-6 0 0,-25 15 0 0 0,24-5 0 0 0,-8-6 0 0 0,7-2 0 0 0,1 1 0 0 0,1-1 0 0 0,-1 1 0 0 0,0 1 0 0 0,1-1 0 0 0,0 1 0 0 0,0-1 0 0 0,1 1 0 0 0,-1 0 0 0 0,1 0 0 0 0,-1 2 0 0 0,-1 1 0 0 0,-1 1 0 0 0,0-1 0 0 0,-5 5 0 0 0,4-6 0 0 0,1 0 0 0 0,0 0 0 0 0,1 0 0 0 0,0 1 0 0 0,0 0 0 0 0,-9 14 0 0 0,8-10 0 0 0,0 1 0 0 0,1 1 0 0 0,-4 12 0 0 0,6-18 0 0 0,2-1 0 0 0,-1 0-1 0 0,2 1 1 0 0,-1-1 0 0 0,1 0 0 0 0,-1 1 0 0 0,2-1 0 0 0,0 4 0 0 0,0 6 11 0 0,-1-15-5 0 0,0-1 0 0 0,0 1 0 0 0,0 0 0 0 0,0 0-1 0 0,0-1 1 0 0,1 1 0 0 0,-1-1 0 0 0,1 1 0 0 0,-1 0 0 0 0,1-1 0 0 0,0 1-1 0 0,0-1 1 0 0,-1 1 0 0 0,1-1 0 0 0,1 1-6 0 0,3 6 30 0 0,-2 0 0 0 0,-1-5-18 0 0,-1 0-1 0 0,1 0 1 0 0,0 0 0 0 0,0 0-1 0 0,0 0 1 0 0,0 0-1 0 0,0 0 1 0 0,0-1 0 0 0,1 1-1 0 0,-1-1 1 0 0,1 0-1 0 0,0 1 1 0 0,3 1-12 0 0,5 3 5 0 0,1 2 53 0 0,1-1 1 0 0,-1 0-1 0 0,13 4-58 0 0,-7-6 98 0 0,1 0-11 0 0,-8-2-33 0 0,5 0 53 0 0,5-5-11 0 0,-8 1-42 0 0,15 1 87 0 0,24-1 147 0 0,-37-1-228 0 0,-3-2-40 0 0,4-3-105 0 0,-13 5 48 0 0,0 0 0 0 0,1 0 0 0 0,-1 0 0 0 0,0 0 0 0 0,1 0 1 0 0,-1 1-1 0 0,1-1 0 0 0,-1 1 0 0 0,1 0 37 0 0,4 0-42 0 0,-3 0-18 0 0,-2-1-24 0 0,0 1-39 0 0,0-1-17 0 0,0 1-38 0 0,-1-1-45 0 0,1 0-48 0 0,-1 0 3 0 0,0 0-40 0 0,1-1-44 0 0,-1 1-46 0 0,1 0-50 0 0,-1-1-53 0 0,1 0-55 0 0,0 0-59 0 0,8-4-1254 0 0,7-4-1060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4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490 64 9792 0 0,'0'0'222'0'0,"0"0"30"0"0,-3-3 18 0 0,3 3-270 0 0,-7-6 153 0 0,1 2-80 0 0,-1 2-37 0 0,-2 1-26 0 0,3 1-19 0 0,-10 0 7 0 0,9-2 102 0 0,5-1 41 0 0,0-1-11 0 0,0 1 22 0 0,0 1 26 0 0,0 2-12 0 0,0-1 54 0 0,-2 1 64 0 0,-1 0 76 0 0,2 0-150 0 0,-10 0 206 0 0,7-1-256 0 0,2-1-34 0 0,-1-5 58 0 0,5 7-173 0 0,0-1 0 0 0,0 1 0 0 0,-1 0 0 0 0,1-1 0 0 0,0 1 0 0 0,0-1 0 0 0,-1 1 0 0 0,1 0 0 0 0,-1-1 0 0 0,1 1 0 0 0,0 0 0 0 0,-1-1 0 0 0,1 1 0 0 0,-1 0 0 0 0,1 0 0 0 0,0-1 0 0 0,-1 1 0 0 0,1 0 0 0 0,-1 0 0 0 0,1 0 0 0 0,-1 0 0 0 0,1-1 0 0 0,-1 1 0 0 0,1 0 0 0 0,-1 0 0 0 0,1 0 0 0 0,-1 0 0 0 0,1 0 0 0 0,-1 0 0 0 0,1 0 0 0 0,-1 1 0 0 0,0-1-11 0 0,-5 0 109 0 0,4 0-75 0 0,1 0-1 0 0,-1 0 1 0 0,0 1-1 0 0,1-1 0 0 0,-1-1 1 0 0,0 1-1 0 0,1 0 1 0 0,-1 0-1 0 0,0-1 0 0 0,1 1 1 0 0,-1-1-1 0 0,-1 0-33 0 0,-1-5 163 0 0,4 5-152 0 0,0 1-1 0 0,-1-1 1 0 0,1 1-1 0 0,0-1 0 0 0,0 1 1 0 0,-1 0-1 0 0,1-1 1 0 0,0 1-1 0 0,-1 0 1 0 0,1-1-1 0 0,-1 1 1 0 0,1 0-1 0 0,0-1 0 0 0,-1 1 1 0 0,1 0-1 0 0,-1 0 1 0 0,1-1-1 0 0,-1 1 1 0 0,1 0-1 0 0,-1 0 1 0 0,1 0-1 0 0,-1 0 1 0 0,1 0-1 0 0,-1 0 0 0 0,1-1 1 0 0,-1 1-1 0 0,1 0 1 0 0,-1 1-1 0 0,1-1 1 0 0,-1 0-1 0 0,1 0 1 0 0,-1 0-11 0 0,-6 0 113 0 0,-6 0 48 0 0,1 3-39 0 0,4 1-58 0 0,7-3-50 0 0,0 0 0 0 0,-1 0 0 0 0,1 0 0 0 0,-1 0 0 0 0,1 0 0 0 0,-1-1 0 0 0,1 1 0 0 0,-1-1 0 0 0,0 1 0 0 0,1-1 0 0 0,-1 0 0 0 0,0 1 0 0 0,1-1 0 0 0,-1 0-14 0 0,-10-1 97 0 0,9 1-77 0 0,0-1 1 0 0,0 1 0 0 0,-1 0-1 0 0,1 0 1 0 0,0 1 0 0 0,0-1-1 0 0,-1 1 1 0 0,1-1 0 0 0,0 1 0 0 0,0 0-21 0 0,-26 15 146 0 0,23-5-132 0 0,-4-6-30 0 0,3 6-44 0 0,0 3 34 0 0,5-10 21 0 0,-10 19-48 0 0,11-22 53 0 0,1 0 0 0 0,-1 0 0 0 0,0 1 0 0 0,0-1 0 0 0,1 0 0 0 0,-1 1 0 0 0,1-1 0 0 0,-1 1 0 0 0,1-1 0 0 0,0 1 0 0 0,0-1 0 0 0,0 1 0 0 0,-1-1 0 0 0,1 1 0 0 0,1-1 0 0 0,-1 1 0 0 0,0-1 0 0 0,0 0 0 0 0,0-1 0 0 0,0 1 0 0 0,0 0 0 0 0,0-1 0 0 0,0 1 0 0 0,0 0 0 0 0,0-1 0 0 0,0 1 0 0 0,1 0 0 0 0,-1-1 0 0 0,0 1 0 0 0,0 0 0 0 0,1-1 0 0 0,-1 1 0 0 0,0-1 0 0 0,1 1 0 0 0,-1-1 0 0 0,1 1 0 0 0,-1-1 0 0 0,1 1 0 0 0,-1-1 0 0 0,1 1 0 0 0,-1-1 0 0 0,1 1 0 0 0,0-1 0 0 0,-1 0 0 0 0,1 1 0 0 0,-1-1 0 0 0,1 1 0 0 0,-1-1 0 0 0,1 0 0 0 0,-1 1 0 0 0,1-1 0 0 0,-1 1 0 0 0,1 0 0 0 0,-1-1 0 0 0,0 1 0 0 0,1-1 0 0 0,-1 1 0 0 0,0 0 0 0 0,1-1 0 0 0,-1 1 0 0 0,0-1 0 0 0,0 1 0 0 0,0 0 0 0 0,0-1 0 0 0,1 1 0 0 0,-1 0 0 0 0,0 0 0 0 0,0-1 0 0 0,0 1 0 0 0,-1 0 0 0 0,3 20-29 0 0,-2-17 12 0 0,1 0 1 0 0,0 0-1 0 0,0 0 1 0 0,1 0-1 0 0,-1-1 1 0 0,1 1-1 0 0,-1 0 1 0 0,1-1-1 0 0,1 2 17 0 0,9 16-124 0 0,-1-3 30 0 0,-2-7 110 0 0,-5-6 13 0 0,1 0 1 0 0,-1 0 0 0 0,-1 0-1 0 0,1 1 1 0 0,-1 0-30 0 0,1-1 22 0 0,-1 1 0 0 0,1-1-1 0 0,0 0 1 0 0,1 0 0 0 0,-1 0-22 0 0,1 1-26 0 0,0 0-1 0 0,0 0 1 0 0,0 1 0 0 0,0 2 26 0 0,-2-4-28 0 0,0 0 0 0 0,1-1 1 0 0,-1 1-1 0 0,1-1 0 0 0,0 1 0 0 0,0-1 1 0 0,0 0-1 0 0,1 0 0 0 0,2 1 28 0 0,-2-1-2 0 0,1 0 0 0 0,-1 0-1 0 0,0 0 1 0 0,0 1 0 0 0,-1 0-1 0 0,0 0 1 0 0,1 0 0 0 0,1 4 2 0 0,9 9 0 0 0,-13-16 0 0 0,0 0 0 0 0,-1 0 0 0 0,1 0 0 0 0,-1 0 0 0 0,1 0 0 0 0,-1 0 0 0 0,0 1 0 0 0,0-1 0 0 0,0 0 0 0 0,4 9 0 0 0,-2-6 0 0 0,2 6 0 0 0,-11 3 9 0 0,-2 1 42 0 0,-20 0 51 0 0,16-11-56 0 0,-4-4-23 0 0,-1 2-6 0 0,1 3 29 0 0,13-3-40 0 0,0-1 0 0 0,0 0 0 0 0,-1 0 0 0 0,1 0 0 0 0,-1 0 0 0 0,1-1 0 0 0,0 0 0 0 0,-2 1-6 0 0,-31 0 75 0 0,24 0-60 0 0,1-1 1 0 0,-1 0 0 0 0,1-1 0 0 0,0 0 0 0 0,-10-2-16 0 0,5-2 0 0 0,9 3 0 0 0,0 0 0 0 0,0 1 0 0 0,1 0 0 0 0,-1 0 0 0 0,-3 0 0 0 0,0 1-4 0 0,-3 0-67 0 0,2-3-74 0 0,-8-7-59 0 0,12 8 125 0 0,2 1-39 0 0,2 1-22 0 0,0-1-63 0 0,0 0-78 0 0,1 1-90 0 0,0-1 24 0 0,1 0-53 0 0,0 0-47 0 0,1-1-42 0 0,-1 1-145 0 0,1-1-41 0 0,0 0-174 0 0,-1-2-470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5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270 126 10592 0 0,'0'0'241'0'0,"-3"-2"38"0"0,2 0-221 0 0,-1 1-21 0 0,0-2 4 0 0,-1 1 37 0 0,0-1 48 0 0,-1-2 79 0 0,4 5-205 0 0,-6-6 64 0 0,1-1-36 0 0,2-1-2 0 0,-1 2-62 0 0,-1 4 118 0 0,1 2 13 0 0,-1 0 46 0 0,2 0-40 0 0,-1 0 46 0 0,-13 0 459 0 0,10 0-389 0 0,1 0-90 0 0,3 0-113 0 0,1 0-42 0 0,-3 3 145 0 0,-14 9 25 0 0,15-11-110 0 0,0 2 1 0 0,0-1-1 0 0,0 1 1 0 0,1-1-1 0 0,-4 4-32 0 0,-6 7 74 0 0,7-6-30 0 0,0-1 1 0 0,0 0-1 0 0,-1 0 0 0 0,-5 3-44 0 0,7-6 8 0 0,2-1-8 0 0,1-1 1 0 0,0 0 0 0 0,0 1 0 0 0,0 0 0 0 0,0-1 0 0 0,0 1 0 0 0,1 0 0 0 0,-2 0-1 0 0,-5 18-3 0 0,7-16 6 0 0,-1 0-1 0 0,0 0 1 0 0,1 0 0 0 0,-1 0-1 0 0,-3 4-2 0 0,-1 4 19 0 0,0 1 0 0 0,1 1-1 0 0,-4 12-18 0 0,6-18-2 0 0,2-4 2 0 0,0-1 0 0 0,1 1 0 0 0,-1 0 0 0 0,1-1 0 0 0,-1 1 0 0 0,1-1 0 0 0,0 1 0 0 0,1 0 0 0 0,-1 1 0 0 0,1 5 0 0 0,-1-8 0 0 0,0 0 0 0 0,0-1 0 0 0,0 1 0 0 0,1 0 0 0 0,-1 0 0 0 0,0 0 0 0 0,1 0 0 0 0,0 0 0 0 0,-1 0 0 0 0,1-1 0 0 0,0 1 0 0 0,0 0 0 0 0,1 1 0 0 0,-1-2 0 0 0,0 1 0 0 0,0-1 0 0 0,0 1 0 0 0,-1-1 0 0 0,1 1 0 0 0,-1-1 0 0 0,1 1 0 0 0,-1-1 0 0 0,1 1 0 0 0,-1-1 0 0 0,0 1 0 0 0,0 0 0 0 0,1 1 0 0 0,-1-2 0 0 0,0 1 0 0 0,0 0 0 0 0,0-1 0 0 0,0 1 0 0 0,1 0 0 0 0,-1-1 0 0 0,0 1 0 0 0,1-1 0 0 0,0 1 0 0 0,-1-1 0 0 0,1 1 0 0 0,0-1 0 0 0,0 1 0 0 0,0-1 0 0 0,0 0 0 0 0,0 1 0 0 0,0-1 0 0 0,0 0 0 0 0,1 0 0 0 0,2 3 0 0 0,0-1 0 0 0,0 0 0 0 0,1-1 0 0 0,-1 1 0 0 0,3 0 0 0 0,-1 0 0 0 0,12 7 0 0 0,9-5 0 0 0,-15 2 3 0 0,-10-7 2 0 0,-1 1 0 0 0,0 0 0 0 0,1 0 0 0 0,0 0 0 0 0,-1-1 0 0 0,1 1 0 0 0,-1-1 0 0 0,1 1 0 0 0,0-1 0 0 0,-1 0 0 0 0,1 0 0 0 0,0 0 0 0 0,-1 1 0 0 0,1-2-5 0 0,27-3 34 0 0,-2-4 37 0 0,-25 7-61 0 0,1 0 3 0 0,1 1 1 0 0,-1-1 0 0 0,0 0-1 0 0,0 1 1 0 0,1 0 0 0 0,-1-1-1 0 0,0 1 1 0 0,1 1-14 0 0,14-3 47 0 0,3-8 13 0 0,-8 6-49 0 0,-11 4-6 0 0,0 0 1 0 0,0-1 0 0 0,1 0 0 0 0,-1 1-1 0 0,0-1 1 0 0,0 0 0 0 0,1 0 0 0 0,-1 0 0 0 0,0 0-1 0 0,0-1 1 0 0,0 1 0 0 0,-1 0 0 0 0,1-1 0 0 0,0 0-6 0 0,6-6 13 0 0,-5 5 3 0 0,0 0-1 0 0,0 0 1 0 0,0 0-1 0 0,1 0 1 0 0,0 0-1 0 0,0 0-15 0 0,6-1 45 0 0,-8 3-43 0 0,-1 1 1 0 0,1-1-1 0 0,-1 0 1 0 0,0 1 0 0 0,1-1-1 0 0,-1 0 1 0 0,0 0-1 0 0,1 0 1 0 0,-1 0-1 0 0,0 0 1 0 0,0 0-1 0 0,0 0 1 0 0,0 0-1 0 0,0-1 1 0 0,0 1 0 0 0,0-1-3 0 0,7-14 27 0 0,-2-11 99 0 0,-4-19 113 0 0,-2 44-227 0 0,0 0 1 0 0,0 1-1 0 0,0-1 1 0 0,0 0 0 0 0,-1 1-1 0 0,1-1 1 0 0,-1 0-1 0 0,1 1 1 0 0,-1-1 0 0 0,1 1-1 0 0,-1-1 1 0 0,0 1-1 0 0,0-1 1 0 0,0 1-13 0 0,-5-12 77 0 0,0-8 12 0 0,5 13-55 0 0,-1 1 1 0 0,-1 0-1 0 0,1-1 1 0 0,-2-1-35 0 0,-19-31 156 0 0,-17-20-66 0 0,24 36-59 0 0,11 17-31 0 0,-1 0 0 0 0,1 0 0 0 0,-7-5 0 0 0,-8-2-81 0 0,17 12 103 0 0,1 1-75 0 0,-1 0-70 0 0,0-1-65 0 0,1 1-105 0 0,-1 0-75 0 0,1 0-68 0 0,-1 0-61 0 0,1-1-55 0 0,0 1-48 0 0,0-1-41 0 0,0 1-34 0 0,0-1-1222 0 0,2 1-1078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6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491 126 7584 0 0,'-3'0'222'0'0,"-10"-3"-15"0"0,7-1-173 0 0,1-5-25 0 0,9 0 8 0 0,0 5 47 0 0,-4 4-64 0 0,2-2 188 0 0,-1 1-36 0 0,0-2 60 0 0,-1 1-121 0 0,0 0-34 0 0,-1-3 41 0 0,1 4-22 0 0,0 1-6 0 0,0-3 182 0 0,0 1-54 0 0,0 0-48 0 0,0 1-40 0 0,0-1-22 0 0,0 1-36 0 0,0-1 6 0 0,0 1-10 0 0,0-1 63 0 0,0 2-104 0 0,0 0 1 0 0,0 0 0 0 0,0 0 0 0 0,0 0-1 0 0,0 0 1 0 0,0 0 0 0 0,0 0 0 0 0,0-1-1 0 0,0 1 1 0 0,0 0 0 0 0,0 0 0 0 0,0 0-1 0 0,0 0 1 0 0,0 0 0 0 0,0 0 0 0 0,0 0-1 0 0,0 0 1 0 0,0 0 0 0 0,0 0 0 0 0,0-1-1 0 0,0 1 1 0 0,0 0 0 0 0,0 0 0 0 0,0 0-1 0 0,0 0 1 0 0,0 0 0 0 0,0 0-1 0 0,0 0 1 0 0,0 0 0 0 0,-1 0 0 0 0,1 0-1 0 0,0 0 1 0 0,0 0 0 0 0,0 0 0 0 0,0 0-1 0 0,0-1 1 0 0,0 1 0 0 0,0 0 0 0 0,0 0-1 0 0,0 0 1 0 0,0 0 0 0 0,0 0 0 0 0,0 0-1 0 0,-1 0 1 0 0,1 0 0 0 0,0 0 0 0 0,0 0-1 0 0,0 0 1 0 0,0 0 0 0 0,0 0 0 0 0,0 0-1 0 0,0 0 1 0 0,0 0 0 0 0,0 0 0 0 0,0 0-1 0 0,-1 0 1 0 0,1 1-8 0 0,-5-1 138 0 0,-11-2 404 0 0,15 2-525 0 0,1 0 0 0 0,-1 0 0 0 0,1-1 0 0 0,0 1 1 0 0,-1 0-1 0 0,1 0 0 0 0,-1-1 0 0 0,1 1 1 0 0,0 0-1 0 0,-1-1 0 0 0,1 1 0 0 0,0 0 0 0 0,-1-1 1 0 0,1 1-1 0 0,0-1 0 0 0,0 1 0 0 0,-1 0 0 0 0,1-1 1 0 0,0 1-1 0 0,0-1 0 0 0,0 1 0 0 0,0-1 0 0 0,-1 1 1 0 0,1-1-1 0 0,0 1 0 0 0,0-1 0 0 0,0 1 1 0 0,0 0-1 0 0,0-1 0 0 0,0 0-17 0 0,0 1 6 0 0,0 0-1 0 0,0 0 1 0 0,1 0 0 0 0,-1 0-1 0 0,0 0 1 0 0,0 0 0 0 0,0 0-1 0 0,0 0 1 0 0,0 0 0 0 0,0-1-1 0 0,0 1 1 0 0,0 0 0 0 0,0 0-1 0 0,0 0 1 0 0,0 0 0 0 0,0 0-1 0 0,0 0 1 0 0,0 0 0 0 0,-1 0-1 0 0,1 0 1 0 0,0 0 0 0 0,0 0-1 0 0,0-1 1 0 0,0 1 0 0 0,0 0-1 0 0,0 0 1 0 0,0 0-1 0 0,0 0 1 0 0,0 0 0 0 0,0 0-1 0 0,0 0 1 0 0,0 0 0 0 0,0 0-1 0 0,0 0 1 0 0,0 0 0 0 0,0 0-1 0 0,-1 0 1 0 0,1 0 0 0 0,0 0-1 0 0,0 0 1 0 0,0 0 0 0 0,0 0-1 0 0,0 0 1 0 0,0 0 0 0 0,0 0-1 0 0,0 0 1 0 0,0 0 0 0 0,0 0-1 0 0,-1 0 1 0 0,1 0 0 0 0,0 0-1 0 0,0 0 1 0 0,0 0 0 0 0,0 0-1 0 0,0 0 1 0 0,0 0 0 0 0,0 0-6 0 0,-7 0 142 0 0,0 0-36 0 0,-1 0 15 0 0,-13 0 96 0 0,12 0-108 0 0,-2 0 48 0 0,0 1-76 0 0,1 0 1 0 0,0 1 0 0 0,0 1-1 0 0,0 0 1 0 0,0 0 0 0 0,0 1-82 0 0,-27 8 212 0 0,19-8-161 0 0,13-4-46 0 0,0 1 1 0 0,0 1-1 0 0,0-1 0 0 0,1 0 0 0 0,-1 1 0 0 0,1 0 0 0 0,-1 0 0 0 0,0 1-5 0 0,-18 12 44 0 0,2-3-33 0 0,-14 8-12 0 0,-1 12 1 0 0,30-28 0 0 0,1 0 0 0 0,0 0 0 0 0,0 0 0 0 0,0 1 0 0 0,0 0 0 0 0,1 0 0 0 0,0 0 0 0 0,-2 4 0 0 0,-7 6 0 0 0,11-13 0 0 0,0-1 0 0 0,0 1 0 0 0,1 0 0 0 0,-1 0 0 0 0,1-1 0 0 0,0 1 0 0 0,-1 0 0 0 0,1 1 0 0 0,0-1 0 0 0,0 0 0 0 0,-4 25 0 0 0,-1-15 0 0 0,5-10 0 0 0,0-1 0 0 0,0 1 0 0 0,0-1 0 0 0,1 1 0 0 0,-1-1 0 0 0,0 1 0 0 0,1 0 0 0 0,-1-1 0 0 0,1 1 0 0 0,0 0 0 0 0,0-1 0 0 0,0 1 0 0 0,0 0 0 0 0,0 0 0 0 0,-1 6-1 0 0,0 14-14 0 0,5-8-23 0 0,15 18 72 0 0,7-1 71 0 0,-25-29-100 0 0,0-1 1 0 0,0 0-1 0 0,1 0 1 0 0,-1 0-1 0 0,0 0 0 0 0,1 0 1 0 0,-1 0-1 0 0,0 0 1 0 0,1 0-1 0 0,-1-1 1 0 0,1 1-1 0 0,-1-1 0 0 0,1 1 1 0 0,0-1-1 0 0,-1 1 1 0 0,1-1-1 0 0,0 0 1 0 0,-1 0-1 0 0,1 0 0 0 0,-1 0 1 0 0,2 0-6 0 0,1 0 15 0 0,0 0 0 0 0,0 0 0 0 0,0 1 0 0 0,0-1 0 0 0,0 1 0 0 0,-1 0 0 0 0,3 1-15 0 0,4 2 30 0 0,9 3 31 0 0,-1-5 41 0 0,40-2 153 0 0,-40-2-147 0 0,-2-4-36 0 0,0 0-9 0 0,2 4 30 0 0,-15 2-81 0 0,0 0 0 0 0,-1 0 1 0 0,1 0-1 0 0,0-1 1 0 0,-1 1-1 0 0,1-1 1 0 0,-1 0-1 0 0,1 0 0 0 0,-1 0 1 0 0,1 0-1 0 0,0-1-12 0 0,2-1 34 0 0,0 0-1 0 0,0-1 1 0 0,-1 0-1 0 0,1 0 1 0 0,0-1-34 0 0,-3 2 22 0 0,1 1 1 0 0,0 0-1 0 0,-1 0 1 0 0,1 0-1 0 0,0 0 1 0 0,3 0-23 0 0,-2 0 24 0 0,-1 0 1 0 0,1 0-1 0 0,0-1 1 0 0,-1 1 0 0 0,0-1-1 0 0,4-3-24 0 0,1-1 23 0 0,16-16 40 0 0,-23 21-59 0 0,0 0 1 0 0,1 1-1 0 0,-1-1 1 0 0,0 0-1 0 0,0 0 1 0 0,0 0 0 0 0,0 0-1 0 0,0 0 1 0 0,-1 0-1 0 0,1 0 1 0 0,-1 0-1 0 0,1 0 1 0 0,-1 0 0 0 0,0-1-5 0 0,0-29 135 0 0,0-18-46 0 0,-2 35-45 0 0,-2-2-49 0 0,2 11-24 0 0,0-1 0 0 0,0 1 0 0 0,1 0 0 0 0,0-1 0 0 0,0-2 29 0 0,1 6 30 0 0,0 1-39 0 0,0-1-42 0 0,0 1-40 0 0,0-2-116 0 0,0 1-89 0 0,0 0-93 0 0,0 0-96 0 0,0 0-97 0 0,-1 0-100 0 0,0 0-103 0 0,0 1-105 0 0,-3-5-1001 0 0,-5-2-1075 0 0</inkml:trace>
  <inkml:trace contextRef="#ctx0" brushRef="#br0" timeOffset="328.41">664 299 8776 0 0,'-29'29'512'0'0,"26"-22"-434"0"0,3 2-51 0 0,1-6-28 0 0,-1 8 29 0 0,0 1 58 0 0,0 0 65 0 0,0-3 69 0 0,0-6 323 0 0,-3-1 29 0 0,-2 5-306 0 0,1 1 37 0 0,3-5-156 0 0,0 1 0 0 0,0-1 0 0 0,1 0 0 0 0,-1 1 0 0 0,1-1 0 0 0,0 1 0 0 0,0 0-147 0 0,0-4 9 0 0,0 0 0 0 0,0 0 0 0 0,0 0 0 0 0,0 0 0 0 0,0 0-1 0 0,0 0 1 0 0,0 0 0 0 0,0 0 0 0 0,0 0 0 0 0,0 0 0 0 0,0 1 0 0 0,0-1 0 0 0,0 0-1 0 0,0 0 1 0 0,0 0 0 0 0,0 0 0 0 0,0 0 0 0 0,0 0 0 0 0,0 0 0 0 0,0 0-1 0 0,0 0 1 0 0,0 0 0 0 0,0 0 0 0 0,0 1 0 0 0,0-1 0 0 0,0 0 0 0 0,0 0 0 0 0,0 0-1 0 0,0 0 1 0 0,-1 0 0 0 0,1 0 0 0 0,0 0 0 0 0,0 0 0 0 0,0 0 0 0 0,0 0-1 0 0,0 0 1 0 0,0 0 0 0 0,0 0 0 0 0,0 0 0 0 0,0 0 0 0 0,0 0 0 0 0,0 0-1 0 0,0 0 1 0 0,-1 0 0 0 0,1 0 0 0 0,0 0 0 0 0,0 0 0 0 0,0 0 0 0 0,0 0 0 0 0,0 0-1 0 0,0 0 1 0 0,0 0 0 0 0,0 0 0 0 0,0 0 0 0 0,0 0 0 0 0,-1 0 0 0 0,1 0-9 0 0,-13 0 517 0 0,0 0 47 0 0,10 0 20 0 0,3 0 7 0 0,0 0 1 0 0,0 0-1 0 0,3 0 1 0 0,8 0 0 0 0,-9 0-249 0 0,-2-2-152 0 0,0-18 129 0 0,0 0-80 0 0,0 0-66 0 0,0 1-56 0 0,0-18-5 0 0,0-50 15 0 0,0 82-120 0 0,-1 1-1 0 0,1-1 1 0 0,-1 1-1 0 0,0-1 1 0 0,-1 1 0 0 0,0-3-8 0 0,0 4 0 0 0,1 0 1 0 0,0-1 0 0 0,0 1-1 0 0,0 0 1 0 0,1 0 0 0 0,-1-1-1 0 0,1 1 1 0 0,0 0-1 0 0,0 0 1 0 0,0-1 0 0 0,0 1-1 0 0,1-3 0 0 0,5-9 2 0 0,-5 12 3 0 0,0 0 1 0 0,0 0 0 0 0,0 0 0 0 0,0 0 0 0 0,0-1-1 0 0,-1 1 1 0 0,1 0 0 0 0,-1 0 0 0 0,0-4-6 0 0,0-1 8 0 0,-1 5-8 0 0,1 0 0 0 0,0 0 0 0 0,-1 0 1 0 0,2 0-1 0 0,-1 0 0 0 0,0 0 0 0 0,0 0 1 0 0,1 0-1 0 0,0 0 0 0 0,0 0 0 0 0,0 0 0 0 0,12-13 0 0 0,3 3-12 0 0,-3 7-36 0 0,-9 0 32 0 0,-4 5 14 0 0,1 1-1 0 0,-1-1 0 0 0,0 1 1 0 0,0 0-1 0 0,1-1 1 0 0,-1 1-1 0 0,0-1 1 0 0,1 1-1 0 0,-1 0 0 0 0,0-1 1 0 0,1 1-1 0 0,-1 0 1 0 0,1 0-1 0 0,-1-1 1 0 0,1 1-1 0 0,-1 0 0 0 0,0 0 1 0 0,1-1-1 0 0,-1 1 1 0 0,1 0-1 0 0,-1 0 1 0 0,1 0-1 0 0,-1 0 0 0 0,1 0 1 0 0,-1 0-1 0 0,1 0 1 0 0,-1 0-1 0 0,1 0 0 0 0,-1 0 1 0 0,1 0-1 0 0,-1 0 1 0 0,1 0 2 0 0,1 0-4 0 0,-1 0-1 0 0,1 0 1 0 0,-1-1 0 0 0,1 1 0 0 0,-1 0 0 0 0,1-1 0 0 0,-1 1-1 0 0,1-1 1 0 0,-1 0 0 0 0,1 0 0 0 0,-1 1 0 0 0,0-1 0 0 0,1-1 4 0 0,-1 2-4 0 0,0-1 1 0 0,0 0 0 0 0,0 0-1 0 0,0 1 1 0 0,0-1 0 0 0,1 1 0 0 0,-1-1-1 0 0,0 1 1 0 0,0-1 0 0 0,0 1 0 0 0,1 0-1 0 0,-1 0 1 0 0,0-1 0 0 0,0 1 0 0 0,1 0-1 0 0,-1 0 1 0 0,0 0 0 0 0,1 0-1 0 0,-1 1 1 0 0,0-1 0 0 0,0 0 0 0 0,0 0-1 0 0,1 1 4 0 0,6 2-20 0 0,21 5-39 0 0,-3-6-15 0 0,-22-2 69 0 0,-1 1-1 0 0,1-1 1 0 0,-1 1 0 0 0,1 0-1 0 0,-1-1 1 0 0,0 1 0 0 0,0 1-1 0 0,2 0 6 0 0,11 3-38 0 0,10 1 24 0 0,-5 4 14 0 0,5-5 0 0 0,-13 2-5 0 0,-4-3-38 0 0,6-1-62 0 0,-13-3-31 0 0,0 0 45 0 0,1 0 39 0 0,-1 0 32 0 0,3 1 65 0 0,6 1 213 0 0,-7-1-235 0 0,-1 0-69 0 0,0 0-74 0 0,0 1-92 0 0,0-1-108 0 0,-1 0 15 0 0,1 0-70 0 0,-1 0-77 0 0,1 0-82 0 0,-1 0-90 0 0,0 0-95 0 0,1 1-102 0 0,0-1-107 0 0,3 3-1306 0 0,3 5-1269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4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395 411 7024 0 0,'0'0'157'0'0,"0"0"23"0"0,0 0 12 0 0,-3 0-27 0 0,-1-1-106 0 0,2 0-43 0 0,-4-4-92 0 0,5 2 57 0 0,-1 1 34 0 0,-2 0 92 0 0,-1 0 88 0 0,2 2-54 0 0,-1 0 35 0 0,-17 0 805 0 0,9 0-531 0 0,0 0-33 0 0,0 0-41 0 0,0 0-44 0 0,0 0-52 0 0,1 0-56 0 0,1 1-41 0 0,0 1-36 0 0,-10 7 63 0 0,-17 15 32 0 0,22-13-120 0 0,-22 21 171 0 0,13-17-178 0 0,14 1-3 0 0,-3-7-51 0 0,10-7-56 0 0,0 0 1 0 0,0 0 0 0 0,0 0-1 0 0,0 0 1 0 0,0 0 0 0 0,1 1-1 0 0,-1-1 1 0 0,1 1 0 0 0,-2 2-6 0 0,-7 18 8 0 0,10-19 0 0 0,-1 1 1 0 0,0-1-1 0 0,0 0 1 0 0,0 0-1 0 0,-1 0 1 0 0,1 0-1 0 0,-1 0 1 0 0,-1 1-9 0 0,3-3 6 0 0,-1-1 1 0 0,1 1 0 0 0,-1 0-1 0 0,1 0 1 0 0,0 0 0 0 0,-1 0-1 0 0,1 0 1 0 0,1 1 0 0 0,-1-1-1 0 0,0 0 1 0 0,0 0 0 0 0,1 1-1 0 0,-1-1 1 0 0,1 1-7 0 0,-3 10 31 0 0,-4 0 11 0 0,6-12-36 0 0,1 0-1 0 0,-1 1 1 0 0,0-1 0 0 0,0 1 0 0 0,1-1 0 0 0,-1 1-1 0 0,1-1 1 0 0,-1 1 0 0 0,1-1 0 0 0,0 1-1 0 0,0-1 1 0 0,0 1 0 0 0,0 0-6 0 0,0 27 23 0 0,2-24 25 0 0,9 3-26 0 0,23 10 135 0 0,-34-18-156 0 0,5 1 21 0 0,-1 1 1 0 0,1-2 0 0 0,0 1 0 0 0,-1 0 0 0 0,1-1-1 0 0,0 0 1 0 0,0 0 0 0 0,0-1 0 0 0,2 0-23 0 0,3 1 44 0 0,28 0 180 0 0,-16 0-173 0 0,-3 0-101 0 0,0 0-110 0 0,-14 0 79 0 0,1 0 0 0 0,-1-1-1 0 0,1 1 1 0 0,3-2 81 0 0,23-11-349 0 0</inkml:trace>
  <inkml:trace contextRef="#ctx0" brushRef="#br0" timeOffset="357.36">537 16 7512 0 0,'0'0'166'0'0,"0"-3"29"0"0,0-7 13 0 0,0 7-5 0 0,0 3-50 0 0,0 0-22 0 0,0 0-3 0 0,0 0-10 0 0,0 0-38 0 0,-3 0-25 0 0,3 0-53 0 0,-1 0 0 0 0,1 0-1 0 0,-1 0 1 0 0,1 0 0 0 0,-1 0 0 0 0,1 0-1 0 0,-1 1 1 0 0,1-1 0 0 0,-1 0 0 0 0,1 0-1 0 0,-1 0 1 0 0,1 0 0 0 0,-1 1 0 0 0,1-1-1 0 0,-1 0 1 0 0,1 0 0 0 0,-1 1 0 0 0,1-1 0 0 0,0 0-1 0 0,-1 1 1 0 0,1-1 0 0 0,-1 1-2 0 0,-1 7 94 0 0,0-2 140 0 0,-6 6-4 0 0,2 14 266 0 0,5 3 28 0 0,2-9-242 0 0,-1-9-164 0 0,0-1-52 0 0,0 76 511 0 0,0-15-166 0 0,0 93 486 0 0,0-113-590 0 0,0 0 37 0 0,1-46-300 0 0,-1-1 1 0 0,-1 1 0 0 0,1 0 0 0 0,-1-1 0 0 0,0 4-45 0 0,-10 16 222 0 0,6 13-4 0 0,-5-13-2 0 0,8-19-156 0 0,2 0 0 0 0,-1 1 1 0 0,1-1-1 0 0,-1 1 1 0 0,2 4-61 0 0,-2 14 170 0 0,-1-9-98 0 0,-3 1 9 0 0,-1 1 27 0 0,4-3 28 0 0,0-3-5 0 0,-4 2 24 0 0,0-1 5 0 0,4-1-19 0 0,2 3 47 0 0,0-12-52 0 0,0-2-28 0 0,0 0-4 0 0,0 0-2 0 0,0 0-6 0 0,0 0-7 0 0,0 0-1 0 0,0 0-26 0 0,0 0-113 0 0,0 0-41 0 0,0 0-76 0 0,0 0-136 0 0,0 0 4 0 0,0 0-38 0 0,3-2-901 0 0,-3 2 1239 0 0,4-4-496 0 0,-1 1 69 0 0,0 1-33 0 0,-1 1 182 0 0,-1 0-36 0 0,1 0-32 0 0,-1 1-37 0 0,2-1-472 0 0,1 1-294 0 0,2-1-715 0 0,-6 1 1771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3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0 9168 0 0,'0'0'266'0'0,"0"0"1"0"0,0 0-144 0 0,0 0 23 0 0,2 0 29 0 0,-1 0-149 0 0,1 0-1 0 0,-1 0 1 0 0,0 0-1 0 0,0 1 1 0 0,0-1-1 0 0,0 0 1 0 0,0 0-1 0 0,0 1 1 0 0,1-1 0 0 0,-1 1-1 0 0,0-1 1 0 0,0 1-1 0 0,0 0-25 0 0,0 0 25 0 0,0 0 0 0 0,0 0 1 0 0,0 0-1 0 0,0 0 0 0 0,0 0 0 0 0,0 0 0 0 0,0 1 0 0 0,-1-1 0 0 0,1 0 0 0 0,0 0 1 0 0,-1 1-1 0 0,1-1 0 0 0,-1 1 0 0 0,1-1 0 0 0,-1 1-25 0 0,1 7 143 0 0,0 0 1 0 0,0 0-1 0 0,-1 0 0 0 0,-1 7-143 0 0,0 4 317 0 0,1 77 476 0 0,0-32-300 0 0,0-11-123 0 0,0 0-48 0 0,0-8-101 0 0,0 1-50 0 0,0 0-56 0 0,0 1-64 0 0,0-39-37 0 0,1 0-1 0 0,0 0 1 0 0,2 7-14 0 0,4 14 83 0 0,-6-27-69 0 0,1 8 32 0 0,0 1-1 0 0,-1-1 1 0 0,-1 0-1 0 0,0 1 1 0 0,-1 8-46 0 0,0 16 122 0 0,1 9 19 0 0,0-16 55 0 0,0-27-69 0 0,0 1 1 0 0,0 2-62 0 0,0 11 167 0 0,0-13-190 0 0,0-1-33 0 0,0 1 102 0 0,0-3-59 0 0,0 0-56 0 0,0 0-52 0 0,0 0-98 0 0,0 0-172 0 0,0 0-24 0 0,0 0-3 0 0</inkml:trace>
  <inkml:trace contextRef="#ctx0" brushRef="#br0" timeOffset="282.27">0 426 10424 0 0,'0'0'233'0'0,"0"-3"39"0"0,4-5-7 0 0,4 4-78 0 0,3 2-68 0 0,2 2-55 0 0,1 0-44 0 0,-3-1-36 0 0,5-6 14 0 0,5-2 36 0 0,4 1 106 0 0,42-10 336 0 0,-38 12-251 0 0,-8-4-26 0 0,42-9 177 0 0,-51 15-380 0 0,1 1 56 0 0,27-3 241 0 0,-19 4-191 0 0,-10 2-91 0 0,-1 0-39 0 0,5 0-82 0 0,-1 0-102 0 0,-11 0 141 0 0,0 0-121 0 0,1 0-34 0 0,2-1-319 0 0,-1 1 67 0 0,-1 0-48 0 0,6-2-627 0 0,2-2-501 0 0,7-5-949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2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521 112 8264 0 0,'0'0'182'0'0,"-2"0"29"0"0,-1 1-147 0 0,-1-2-9 0 0,1-4 43 0 0,-3-6 108 0 0,-7-4-166 0 0,3 6-24 0 0,4 4 44 0 0,-1 3 78 0 0,1-1 112 0 0,1-4 93 0 0,5 7-321 0 0,0 0-1 0 0,0-1 1 0 0,-1 1-1 0 0,1-1 1 0 0,0 1-1 0 0,0 0 0 0 0,-1-1 1 0 0,1 1-1 0 0,0 0 1 0 0,0-1-1 0 0,-1 1 1 0 0,1 0-1 0 0,0 0 0 0 0,-1-1 1 0 0,1 1-1 0 0,-1 0 1 0 0,1 0-1 0 0,0 0 1 0 0,-1-1-1 0 0,1 1 0 0 0,0 0 1 0 0,-1 0-1 0 0,1 0 1 0 0,-1 0-1 0 0,1 0 1 0 0,-1 0-1 0 0,1 0 0 0 0,0 0 1 0 0,-1 0-1 0 0,1 0 1 0 0,-1 0-22 0 0,-4-3 494 0 0,-2-2-254 0 0,-17-9 390 0 0,10 7-310 0 0,14 7-316 0 0,-15-2 359 0 0,14 2-340 0 0,0 0 0 0 0,0 0 0 0 0,0 0 0 0 0,0 0 1 0 0,0 0-1 0 0,1 0 0 0 0,-1-1 0 0 0,0 1 0 0 0,0 0 0 0 0,0 0 1 0 0,1-1-1 0 0,-1 1 0 0 0,0 0 0 0 0,0-1 0 0 0,0 1-23 0 0,-1-4 120 0 0,-4-3 80 0 0,-5 5 5 0 0,-33 1 463 0 0,28 1-514 0 0,7 1-115 0 0,3-1-71 0 0,-17 0 139 0 0,-15 0-84 0 0,28 2 20 0 0,6 0-38 0 0,1 0-4 0 0,0 0-1 0 0,0-1 1 0 0,0 0-1 0 0,0 0 1 0 0,-1 0-1 0 0,1 0 1 0 0,0 0-1 0 0,0 0 1 0 0,-1-1-1 0 0,1 0 1 0 0,-1 0-1 0 0,-11 3 0 0 0,-14 13 0 0 0,24-6 0 0 0,4-9-2 0 0,0-1 0 0 0,1 1 0 0 0,-1 0 1 0 0,1-1-1 0 0,-1 1 0 0 0,1-1 1 0 0,-1 1-1 0 0,1 0 0 0 0,-1-1 0 0 0,1 1 1 0 0,-1 0-1 0 0,1 0 0 0 0,0-1 1 0 0,0 1-1 0 0,-1 0 0 0 0,1 0 0 0 0,0 0 1 0 0,0-1-1 0 0,0 1 0 0 0,0 0 1 0 0,0 0-1 0 0,0 0 0 0 0,0 0 0 0 0,0-1 1 0 0,0 1-1 0 0,0 0 0 0 0,1 0 1 0 0,-1-1-1 0 0,0 1 0 0 0,0 0 0 0 0,1 0 1 0 0,-1-1-1 0 0,1 2 2 0 0,1 4-21 0 0,-7 12-45 0 0,10-2 14 0 0,6 3 38 0 0,-4-6 16 0 0,7 21-2 0 0,-13-27 0 0 0,2 0 0 0 0,-1-1 0 0 0,1 1 0 0 0,0-1 0 0 0,1 0 0 0 0,0 2 0 0 0,-1-4 0 0 0,-1 0 0 0 0,0 0 0 0 0,0 1 0 0 0,-1-1 0 0 0,1 0 0 0 0,-1 1 0 0 0,0-1 0 0 0,0 1 0 0 0,0 0 0 0 0,-1-1 0 0 0,0 1 0 0 0,0 3 0 0 0,0-5 0 0 0,0 0 0 0 0,0 0 0 0 0,0 0 0 0 0,1 0 0 0 0,-1 0 0 0 0,1 0 0 0 0,0 0 0 0 0,0 0 0 0 0,0 0 0 0 0,0 0 0 0 0,0 0 0 0 0,1-1 0 0 0,-1 1 0 0 0,1 0 0 0 0,-1-1 0 0 0,2 2 0 0 0,-1 0 0 0 0,0 0 0 0 0,0 0 0 0 0,0 0 0 0 0,0 0 0 0 0,-1 1 0 0 0,0-1 0 0 0,0 0 0 0 0,0 1 0 0 0,0 4 0 0 0,0 45 0 0 0,-1-32 0 0 0,0-18 0 0 0,0-1 0 0 0,0 1 0 0 0,1-1 0 0 0,0 1 0 0 0,-1-1 0 0 0,1 1 0 0 0,1-1 0 0 0,-1 0 0 0 0,0 1 0 0 0,5 11 0 0 0,-1 11 0 0 0,3-7 10 0 0,-13-3 33 0 0,13 2-22 0 0,-7-14-10 0 0,-1 0 0 0 0,1 0-1 0 0,-1-1 1 0 0,0 1 0 0 0,0 3-11 0 0,0 25 74 0 0,0-30-18 0 0,0 1 8 0 0,0 10-50 0 0,0-4-31 0 0,-2-5-42 0 0,1-3-20 0 0,-3 1 45 0 0,2-2-31 0 0,0 0-89 0 0,1 0 30 0 0,0 0-38 0 0,-1 0-148 0 0,2-3-254 0 0,0-10-4 0 0</inkml:trace>
  <inkml:trace contextRef="#ctx0" brushRef="#br0" timeOffset="257.54">1 286 8952 0 0,'26'-14'200'0'0,"-21"12"33"0"0,-5 2 15 0 0,0 0-20 0 0,3 0-109 0 0,10-2-53 0 0,5-5-20 0 0,-7 3-18 0 0,26-11 175 0 0,7-1 56 0 0,-12 13-139 0 0,-19 3-79 0 0,-10 1-29 0 0,1-1 1 0 0,-1 0-1 0 0,1 0 1 0 0,0 0-1 0 0,-1-1 1 0 0,1 1 0 0 0,-1-1-1 0 0,1 0 1 0 0,1 0-13 0 0,0-1 47 0 0,1 0-61 0 0,0 0-83 0 0,1 0-94 0 0,0 0-101 0 0,0 1-114 0 0,0 0-121 0 0,-3 0 215 0 0,0 1-35 0 0,-1 0-35 0 0,1 0-36 0 0,9 0-903 0 0,6 0-755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30:29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16 11488 0 0,'0'0'264'0'0,"0"-2"34"0"0,0 1-282 0 0,0 1 0 0 0,0-1 0 0 0,0 1-1 0 0,0-1 1 0 0,0 1 0 0 0,0-1 0 0 0,0 1 0 0 0,0-1-1 0 0,0 1 1 0 0,0-1 0 0 0,0 1 0 0 0,-1-1 0 0 0,1 1-1 0 0,0-1 1 0 0,0 1 0 0 0,-1-1 0 0 0,1 1 0 0 0,0 0-1 0 0,0-1 1 0 0,-1 1 0 0 0,1 0 0 0 0,-1-1 0 0 0,1 1-1 0 0,0 0 1 0 0,-1-1 0 0 0,1 1 0 0 0,-1 0-1 0 0,1-1-15 0 0,-7 0 153 0 0,5 1-125 0 0,2 0-102 0 0,-1 0-81 0 0,1 0-113 0 0,0 0-131 0 0,0 0-115 0 0,0 0 65 0 0,0 0-43 0 0,0 0-586 0 0,0 0-466 0 0,0 0-884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5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8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20.xml"/><Relationship Id="rId63" Type="http://schemas.openxmlformats.org/officeDocument/2006/relationships/image" Target="../media/image43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customXml" Target="../ink/ink79.xml"/><Relationship Id="rId170" Type="http://schemas.openxmlformats.org/officeDocument/2006/relationships/image" Target="../media/image9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24.png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32" Type="http://schemas.openxmlformats.org/officeDocument/2006/relationships/customXml" Target="../ink/ink15.xml"/><Relationship Id="rId53" Type="http://schemas.openxmlformats.org/officeDocument/2006/relationships/image" Target="../media/image38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86.png"/><Relationship Id="rId5" Type="http://schemas.openxmlformats.org/officeDocument/2006/relationships/image" Target="../media/image2.png"/><Relationship Id="rId95" Type="http://schemas.openxmlformats.org/officeDocument/2006/relationships/image" Target="../media/image59.png"/><Relationship Id="rId160" Type="http://schemas.openxmlformats.org/officeDocument/2006/relationships/image" Target="../media/image91.png"/><Relationship Id="rId181" Type="http://schemas.openxmlformats.org/officeDocument/2006/relationships/customXml" Target="../ink/ink90.xml"/><Relationship Id="rId216" Type="http://schemas.openxmlformats.org/officeDocument/2006/relationships/image" Target="../media/image119.png"/><Relationship Id="rId22" Type="http://schemas.openxmlformats.org/officeDocument/2006/relationships/customXml" Target="../ink/ink10.xml"/><Relationship Id="rId43" Type="http://schemas.openxmlformats.org/officeDocument/2006/relationships/image" Target="../media/image33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81.png"/><Relationship Id="rId85" Type="http://schemas.openxmlformats.org/officeDocument/2006/relationships/image" Target="../media/image54.png"/><Relationship Id="rId150" Type="http://schemas.openxmlformats.org/officeDocument/2006/relationships/customXml" Target="../ink/ink74.xml"/><Relationship Id="rId171" Type="http://schemas.openxmlformats.org/officeDocument/2006/relationships/customXml" Target="../ink/ink85.xml"/><Relationship Id="rId192" Type="http://schemas.openxmlformats.org/officeDocument/2006/relationships/image" Target="../media/image107.png"/><Relationship Id="rId206" Type="http://schemas.openxmlformats.org/officeDocument/2006/relationships/image" Target="../media/image114.png"/><Relationship Id="rId227" Type="http://schemas.openxmlformats.org/officeDocument/2006/relationships/customXml" Target="../ink/ink113.xml"/><Relationship Id="rId12" Type="http://schemas.openxmlformats.org/officeDocument/2006/relationships/customXml" Target="../ink/ink5.xml"/><Relationship Id="rId33" Type="http://schemas.openxmlformats.org/officeDocument/2006/relationships/image" Target="../media/image28.png"/><Relationship Id="rId108" Type="http://schemas.openxmlformats.org/officeDocument/2006/relationships/customXml" Target="../ink/ink53.xml"/><Relationship Id="rId129" Type="http://schemas.openxmlformats.org/officeDocument/2006/relationships/image" Target="../media/image76.png"/><Relationship Id="rId54" Type="http://schemas.openxmlformats.org/officeDocument/2006/relationships/customXml" Target="../ink/ink26.xml"/><Relationship Id="rId75" Type="http://schemas.openxmlformats.org/officeDocument/2006/relationships/image" Target="../media/image49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customXml" Target="../ink/ink80.xml"/><Relationship Id="rId182" Type="http://schemas.openxmlformats.org/officeDocument/2006/relationships/image" Target="../media/image102.png"/><Relationship Id="rId217" Type="http://schemas.openxmlformats.org/officeDocument/2006/relationships/customXml" Target="../ink/ink108.xml"/><Relationship Id="rId6" Type="http://schemas.openxmlformats.org/officeDocument/2006/relationships/customXml" Target="../ink/ink2.xml"/><Relationship Id="rId23" Type="http://schemas.openxmlformats.org/officeDocument/2006/relationships/image" Target="../media/image23.png"/><Relationship Id="rId119" Type="http://schemas.openxmlformats.org/officeDocument/2006/relationships/image" Target="../media/image71.png"/><Relationship Id="rId44" Type="http://schemas.openxmlformats.org/officeDocument/2006/relationships/customXml" Target="../ink/ink21.xml"/><Relationship Id="rId65" Type="http://schemas.openxmlformats.org/officeDocument/2006/relationships/image" Target="../media/image44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87.png"/><Relationship Id="rId172" Type="http://schemas.openxmlformats.org/officeDocument/2006/relationships/image" Target="../media/image97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25.png"/><Relationship Id="rId13" Type="http://schemas.openxmlformats.org/officeDocument/2006/relationships/image" Target="../media/image18.png"/><Relationship Id="rId109" Type="http://schemas.openxmlformats.org/officeDocument/2006/relationships/image" Target="../media/image66.png"/><Relationship Id="rId34" Type="http://schemas.openxmlformats.org/officeDocument/2006/relationships/customXml" Target="../ink/ink16.xml"/><Relationship Id="rId55" Type="http://schemas.openxmlformats.org/officeDocument/2006/relationships/image" Target="../media/image39.png"/><Relationship Id="rId76" Type="http://schemas.openxmlformats.org/officeDocument/2006/relationships/customXml" Target="../ink/ink37.xml"/><Relationship Id="rId97" Type="http://schemas.openxmlformats.org/officeDocument/2006/relationships/image" Target="../media/image60.png"/><Relationship Id="rId120" Type="http://schemas.openxmlformats.org/officeDocument/2006/relationships/customXml" Target="../ink/ink59.xml"/><Relationship Id="rId141" Type="http://schemas.openxmlformats.org/officeDocument/2006/relationships/image" Target="../media/image82.png"/><Relationship Id="rId7" Type="http://schemas.openxmlformats.org/officeDocument/2006/relationships/image" Target="../media/image15.png"/><Relationship Id="rId162" Type="http://schemas.openxmlformats.org/officeDocument/2006/relationships/image" Target="../media/image92.png"/><Relationship Id="rId183" Type="http://schemas.openxmlformats.org/officeDocument/2006/relationships/customXml" Target="../ink/ink91.xml"/><Relationship Id="rId218" Type="http://schemas.openxmlformats.org/officeDocument/2006/relationships/image" Target="../media/image120.png"/><Relationship Id="rId24" Type="http://schemas.openxmlformats.org/officeDocument/2006/relationships/customXml" Target="../ink/ink11.xml"/><Relationship Id="rId45" Type="http://schemas.openxmlformats.org/officeDocument/2006/relationships/image" Target="../media/image34.png"/><Relationship Id="rId66" Type="http://schemas.openxmlformats.org/officeDocument/2006/relationships/customXml" Target="../ink/ink32.xml"/><Relationship Id="rId87" Type="http://schemas.openxmlformats.org/officeDocument/2006/relationships/image" Target="../media/image55.png"/><Relationship Id="rId110" Type="http://schemas.openxmlformats.org/officeDocument/2006/relationships/customXml" Target="../ink/ink54.xml"/><Relationship Id="rId131" Type="http://schemas.openxmlformats.org/officeDocument/2006/relationships/image" Target="../media/image77.png"/><Relationship Id="rId152" Type="http://schemas.openxmlformats.org/officeDocument/2006/relationships/customXml" Target="../ink/ink75.xml"/><Relationship Id="rId173" Type="http://schemas.openxmlformats.org/officeDocument/2006/relationships/customXml" Target="../ink/ink86.xml"/><Relationship Id="rId194" Type="http://schemas.openxmlformats.org/officeDocument/2006/relationships/image" Target="../media/image108.png"/><Relationship Id="rId208" Type="http://schemas.openxmlformats.org/officeDocument/2006/relationships/image" Target="../media/image115.png"/><Relationship Id="rId229" Type="http://schemas.openxmlformats.org/officeDocument/2006/relationships/customXml" Target="../ink/ink114.xml"/><Relationship Id="rId14" Type="http://schemas.openxmlformats.org/officeDocument/2006/relationships/customXml" Target="../ink/ink6.xml"/><Relationship Id="rId35" Type="http://schemas.openxmlformats.org/officeDocument/2006/relationships/image" Target="../media/image29.png"/><Relationship Id="rId56" Type="http://schemas.openxmlformats.org/officeDocument/2006/relationships/customXml" Target="../ink/ink27.xml"/><Relationship Id="rId77" Type="http://schemas.openxmlformats.org/officeDocument/2006/relationships/image" Target="../media/image50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72.png"/><Relationship Id="rId142" Type="http://schemas.openxmlformats.org/officeDocument/2006/relationships/customXml" Target="../ink/ink70.xml"/><Relationship Id="rId163" Type="http://schemas.openxmlformats.org/officeDocument/2006/relationships/customXml" Target="../ink/ink81.xml"/><Relationship Id="rId184" Type="http://schemas.openxmlformats.org/officeDocument/2006/relationships/image" Target="../media/image103.png"/><Relationship Id="rId219" Type="http://schemas.openxmlformats.org/officeDocument/2006/relationships/customXml" Target="../ink/ink109.xml"/><Relationship Id="rId230" Type="http://schemas.openxmlformats.org/officeDocument/2006/relationships/image" Target="../media/image126.png"/><Relationship Id="rId25" Type="http://schemas.openxmlformats.org/officeDocument/2006/relationships/image" Target="../media/image24.png"/><Relationship Id="rId46" Type="http://schemas.openxmlformats.org/officeDocument/2006/relationships/customXml" Target="../ink/ink22.xml"/><Relationship Id="rId67" Type="http://schemas.openxmlformats.org/officeDocument/2006/relationships/image" Target="../media/image45.png"/><Relationship Id="rId20" Type="http://schemas.openxmlformats.org/officeDocument/2006/relationships/customXml" Target="../ink/ink9.xml"/><Relationship Id="rId41" Type="http://schemas.openxmlformats.org/officeDocument/2006/relationships/image" Target="../media/image32.png"/><Relationship Id="rId62" Type="http://schemas.openxmlformats.org/officeDocument/2006/relationships/customXml" Target="../ink/ink30.xml"/><Relationship Id="rId83" Type="http://schemas.openxmlformats.org/officeDocument/2006/relationships/image" Target="../media/image53.png"/><Relationship Id="rId88" Type="http://schemas.openxmlformats.org/officeDocument/2006/relationships/customXml" Target="../ink/ink43.xml"/><Relationship Id="rId111" Type="http://schemas.openxmlformats.org/officeDocument/2006/relationships/image" Target="../media/image67.png"/><Relationship Id="rId132" Type="http://schemas.openxmlformats.org/officeDocument/2006/relationships/customXml" Target="../ink/ink65.xml"/><Relationship Id="rId153" Type="http://schemas.openxmlformats.org/officeDocument/2006/relationships/image" Target="../media/image88.png"/><Relationship Id="rId174" Type="http://schemas.openxmlformats.org/officeDocument/2006/relationships/image" Target="../media/image98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106.png"/><Relationship Id="rId204" Type="http://schemas.openxmlformats.org/officeDocument/2006/relationships/image" Target="../media/image113.png"/><Relationship Id="rId220" Type="http://schemas.openxmlformats.org/officeDocument/2006/relationships/image" Target="../media/image121.png"/><Relationship Id="rId225" Type="http://schemas.openxmlformats.org/officeDocument/2006/relationships/customXml" Target="../ink/ink112.xml"/><Relationship Id="rId15" Type="http://schemas.openxmlformats.org/officeDocument/2006/relationships/image" Target="../media/image19.png"/><Relationship Id="rId36" Type="http://schemas.openxmlformats.org/officeDocument/2006/relationships/customXml" Target="../ink/ink17.xml"/><Relationship Id="rId57" Type="http://schemas.openxmlformats.org/officeDocument/2006/relationships/image" Target="../media/image40.png"/><Relationship Id="rId106" Type="http://schemas.openxmlformats.org/officeDocument/2006/relationships/customXml" Target="../ink/ink52.xml"/><Relationship Id="rId127" Type="http://schemas.openxmlformats.org/officeDocument/2006/relationships/image" Target="../media/image75.png"/><Relationship Id="rId10" Type="http://schemas.openxmlformats.org/officeDocument/2006/relationships/customXml" Target="../ink/ink4.xml"/><Relationship Id="rId31" Type="http://schemas.openxmlformats.org/officeDocument/2006/relationships/image" Target="../media/image27.png"/><Relationship Id="rId52" Type="http://schemas.openxmlformats.org/officeDocument/2006/relationships/customXml" Target="../ink/ink25.xml"/><Relationship Id="rId73" Type="http://schemas.openxmlformats.org/officeDocument/2006/relationships/image" Target="../media/image48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60.xml"/><Relationship Id="rId143" Type="http://schemas.openxmlformats.org/officeDocument/2006/relationships/image" Target="../media/image83.png"/><Relationship Id="rId148" Type="http://schemas.openxmlformats.org/officeDocument/2006/relationships/customXml" Target="../ink/ink73.xml"/><Relationship Id="rId164" Type="http://schemas.openxmlformats.org/officeDocument/2006/relationships/image" Target="../media/image93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9" Type="http://schemas.openxmlformats.org/officeDocument/2006/relationships/image" Target="../media/image16.png"/><Relationship Id="rId180" Type="http://schemas.openxmlformats.org/officeDocument/2006/relationships/image" Target="../media/image101.png"/><Relationship Id="rId210" Type="http://schemas.openxmlformats.org/officeDocument/2006/relationships/image" Target="../media/image116.png"/><Relationship Id="rId215" Type="http://schemas.openxmlformats.org/officeDocument/2006/relationships/customXml" Target="../ink/ink107.xml"/><Relationship Id="rId236" Type="http://schemas.openxmlformats.org/officeDocument/2006/relationships/image" Target="../media/image129.png"/><Relationship Id="rId26" Type="http://schemas.openxmlformats.org/officeDocument/2006/relationships/customXml" Target="../ink/ink12.xml"/><Relationship Id="rId231" Type="http://schemas.openxmlformats.org/officeDocument/2006/relationships/customXml" Target="../ink/ink115.xml"/><Relationship Id="rId47" Type="http://schemas.openxmlformats.org/officeDocument/2006/relationships/image" Target="../media/image35.png"/><Relationship Id="rId68" Type="http://schemas.openxmlformats.org/officeDocument/2006/relationships/customXml" Target="../ink/ink33.xml"/><Relationship Id="rId89" Type="http://schemas.openxmlformats.org/officeDocument/2006/relationships/image" Target="../media/image56.png"/><Relationship Id="rId112" Type="http://schemas.openxmlformats.org/officeDocument/2006/relationships/customXml" Target="../ink/ink55.xml"/><Relationship Id="rId133" Type="http://schemas.openxmlformats.org/officeDocument/2006/relationships/image" Target="../media/image78.png"/><Relationship Id="rId154" Type="http://schemas.openxmlformats.org/officeDocument/2006/relationships/customXml" Target="../ink/ink76.xml"/><Relationship Id="rId175" Type="http://schemas.openxmlformats.org/officeDocument/2006/relationships/customXml" Target="../ink/ink87.xml"/><Relationship Id="rId196" Type="http://schemas.openxmlformats.org/officeDocument/2006/relationships/image" Target="../media/image109.png"/><Relationship Id="rId200" Type="http://schemas.openxmlformats.org/officeDocument/2006/relationships/image" Target="../media/image111.png"/><Relationship Id="rId16" Type="http://schemas.openxmlformats.org/officeDocument/2006/relationships/customXml" Target="../ink/ink7.xml"/><Relationship Id="rId221" Type="http://schemas.openxmlformats.org/officeDocument/2006/relationships/customXml" Target="../ink/ink110.xml"/><Relationship Id="rId37" Type="http://schemas.openxmlformats.org/officeDocument/2006/relationships/image" Target="../media/image30.png"/><Relationship Id="rId58" Type="http://schemas.openxmlformats.org/officeDocument/2006/relationships/customXml" Target="../ink/ink28.xml"/><Relationship Id="rId79" Type="http://schemas.openxmlformats.org/officeDocument/2006/relationships/image" Target="../media/image51.png"/><Relationship Id="rId102" Type="http://schemas.openxmlformats.org/officeDocument/2006/relationships/customXml" Target="../ink/ink50.xml"/><Relationship Id="rId123" Type="http://schemas.openxmlformats.org/officeDocument/2006/relationships/image" Target="../media/image73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customXml" Target="../ink/ink82.xml"/><Relationship Id="rId186" Type="http://schemas.openxmlformats.org/officeDocument/2006/relationships/image" Target="../media/image104.png"/><Relationship Id="rId211" Type="http://schemas.openxmlformats.org/officeDocument/2006/relationships/customXml" Target="../ink/ink105.xml"/><Relationship Id="rId232" Type="http://schemas.openxmlformats.org/officeDocument/2006/relationships/image" Target="../media/image127.png"/><Relationship Id="rId27" Type="http://schemas.openxmlformats.org/officeDocument/2006/relationships/image" Target="../media/image25.png"/><Relationship Id="rId48" Type="http://schemas.openxmlformats.org/officeDocument/2006/relationships/customXml" Target="../ink/ink23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89.png"/><Relationship Id="rId176" Type="http://schemas.openxmlformats.org/officeDocument/2006/relationships/image" Target="../media/image99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22.png"/><Relationship Id="rId17" Type="http://schemas.openxmlformats.org/officeDocument/2006/relationships/image" Target="../media/image20.png"/><Relationship Id="rId38" Type="http://schemas.openxmlformats.org/officeDocument/2006/relationships/customXml" Target="../ink/ink18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57.png"/><Relationship Id="rId145" Type="http://schemas.openxmlformats.org/officeDocument/2006/relationships/image" Target="../media/image84.png"/><Relationship Id="rId166" Type="http://schemas.openxmlformats.org/officeDocument/2006/relationships/image" Target="../media/image94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17.png"/><Relationship Id="rId233" Type="http://schemas.openxmlformats.org/officeDocument/2006/relationships/customXml" Target="../ink/ink116.xml"/><Relationship Id="rId28" Type="http://schemas.openxmlformats.org/officeDocument/2006/relationships/customXml" Target="../ink/ink13.xml"/><Relationship Id="rId49" Type="http://schemas.openxmlformats.org/officeDocument/2006/relationships/image" Target="../media/image36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52.png"/><Relationship Id="rId135" Type="http://schemas.openxmlformats.org/officeDocument/2006/relationships/image" Target="../media/image79.png"/><Relationship Id="rId156" Type="http://schemas.openxmlformats.org/officeDocument/2006/relationships/customXml" Target="../ink/ink77.xml"/><Relationship Id="rId177" Type="http://schemas.openxmlformats.org/officeDocument/2006/relationships/customXml" Target="../ink/ink88.xml"/><Relationship Id="rId198" Type="http://schemas.openxmlformats.org/officeDocument/2006/relationships/image" Target="../media/image110.png"/><Relationship Id="rId202" Type="http://schemas.openxmlformats.org/officeDocument/2006/relationships/image" Target="../media/image112.png"/><Relationship Id="rId223" Type="http://schemas.openxmlformats.org/officeDocument/2006/relationships/customXml" Target="../ink/ink111.xml"/><Relationship Id="rId18" Type="http://schemas.openxmlformats.org/officeDocument/2006/relationships/customXml" Target="../ink/ink8.xml"/><Relationship Id="rId39" Type="http://schemas.openxmlformats.org/officeDocument/2006/relationships/image" Target="../media/image31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74.png"/><Relationship Id="rId146" Type="http://schemas.openxmlformats.org/officeDocument/2006/relationships/customXml" Target="../ink/ink72.xml"/><Relationship Id="rId167" Type="http://schemas.openxmlformats.org/officeDocument/2006/relationships/customXml" Target="../ink/ink83.xml"/><Relationship Id="rId188" Type="http://schemas.openxmlformats.org/officeDocument/2006/relationships/image" Target="../media/image105.png"/><Relationship Id="rId71" Type="http://schemas.openxmlformats.org/officeDocument/2006/relationships/image" Target="../media/image47.png"/><Relationship Id="rId92" Type="http://schemas.openxmlformats.org/officeDocument/2006/relationships/customXml" Target="../ink/ink45.xml"/><Relationship Id="rId213" Type="http://schemas.openxmlformats.org/officeDocument/2006/relationships/customXml" Target="../ink/ink106.xml"/><Relationship Id="rId234" Type="http://schemas.openxmlformats.org/officeDocument/2006/relationships/image" Target="../media/image128.png"/><Relationship Id="rId2" Type="http://schemas.openxmlformats.org/officeDocument/2006/relationships/customXml" Target="../ink/ink1.xml"/><Relationship Id="rId29" Type="http://schemas.openxmlformats.org/officeDocument/2006/relationships/image" Target="../media/image26.png"/><Relationship Id="rId40" Type="http://schemas.openxmlformats.org/officeDocument/2006/relationships/customXml" Target="../ink/ink19.xml"/><Relationship Id="rId115" Type="http://schemas.openxmlformats.org/officeDocument/2006/relationships/image" Target="../media/image69.png"/><Relationship Id="rId136" Type="http://schemas.openxmlformats.org/officeDocument/2006/relationships/customXml" Target="../ink/ink67.xml"/><Relationship Id="rId157" Type="http://schemas.openxmlformats.org/officeDocument/2006/relationships/customXml" Target="../ink/ink78.xml"/><Relationship Id="rId178" Type="http://schemas.openxmlformats.org/officeDocument/2006/relationships/image" Target="../media/image100.png"/><Relationship Id="rId61" Type="http://schemas.openxmlformats.org/officeDocument/2006/relationships/image" Target="../media/image42.png"/><Relationship Id="rId82" Type="http://schemas.openxmlformats.org/officeDocument/2006/relationships/customXml" Target="../ink/ink40.xml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image" Target="../media/image21.png"/><Relationship Id="rId224" Type="http://schemas.openxmlformats.org/officeDocument/2006/relationships/image" Target="../media/image123.png"/><Relationship Id="rId30" Type="http://schemas.openxmlformats.org/officeDocument/2006/relationships/customXml" Target="../ink/ink14.xml"/><Relationship Id="rId105" Type="http://schemas.openxmlformats.org/officeDocument/2006/relationships/image" Target="../media/image64.png"/><Relationship Id="rId126" Type="http://schemas.openxmlformats.org/officeDocument/2006/relationships/customXml" Target="../ink/ink62.xml"/><Relationship Id="rId147" Type="http://schemas.openxmlformats.org/officeDocument/2006/relationships/image" Target="../media/image85.png"/><Relationship Id="rId168" Type="http://schemas.openxmlformats.org/officeDocument/2006/relationships/image" Target="../media/image95.png"/><Relationship Id="rId51" Type="http://schemas.openxmlformats.org/officeDocument/2006/relationships/image" Target="../media/image37.png"/><Relationship Id="rId72" Type="http://schemas.openxmlformats.org/officeDocument/2006/relationships/customXml" Target="../ink/ink35.xml"/><Relationship Id="rId93" Type="http://schemas.openxmlformats.org/officeDocument/2006/relationships/image" Target="../media/image58.png"/><Relationship Id="rId189" Type="http://schemas.openxmlformats.org/officeDocument/2006/relationships/customXml" Target="../ink/ink94.xml"/><Relationship Id="rId214" Type="http://schemas.openxmlformats.org/officeDocument/2006/relationships/image" Target="../media/image118.png"/><Relationship Id="rId235" Type="http://schemas.openxmlformats.org/officeDocument/2006/relationships/customXml" Target="../ink/ink117.xml"/><Relationship Id="rId116" Type="http://schemas.openxmlformats.org/officeDocument/2006/relationships/customXml" Target="../ink/ink57.xml"/><Relationship Id="rId137" Type="http://schemas.openxmlformats.org/officeDocument/2006/relationships/image" Target="../media/image80.png"/><Relationship Id="rId158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.xml"/><Relationship Id="rId21" Type="http://schemas.openxmlformats.org/officeDocument/2006/relationships/image" Target="../media/image138.png"/><Relationship Id="rId42" Type="http://schemas.openxmlformats.org/officeDocument/2006/relationships/customXml" Target="../ink/ink137.xml"/><Relationship Id="rId47" Type="http://schemas.openxmlformats.org/officeDocument/2006/relationships/image" Target="../media/image150.png"/><Relationship Id="rId63" Type="http://schemas.openxmlformats.org/officeDocument/2006/relationships/image" Target="../media/image158.png"/><Relationship Id="rId68" Type="http://schemas.openxmlformats.org/officeDocument/2006/relationships/customXml" Target="../ink/ink150.xml"/><Relationship Id="rId84" Type="http://schemas.openxmlformats.org/officeDocument/2006/relationships/customXml" Target="../ink/ink158.xml"/><Relationship Id="rId89" Type="http://schemas.openxmlformats.org/officeDocument/2006/relationships/image" Target="../media/image171.png"/><Relationship Id="rId16" Type="http://schemas.openxmlformats.org/officeDocument/2006/relationships/customXml" Target="../ink/ink124.xml"/><Relationship Id="rId107" Type="http://schemas.openxmlformats.org/officeDocument/2006/relationships/image" Target="../media/image180.png"/><Relationship Id="rId11" Type="http://schemas.openxmlformats.org/officeDocument/2006/relationships/image" Target="../media/image133.png"/><Relationship Id="rId32" Type="http://schemas.openxmlformats.org/officeDocument/2006/relationships/customXml" Target="../ink/ink132.xml"/><Relationship Id="rId37" Type="http://schemas.openxmlformats.org/officeDocument/2006/relationships/image" Target="../media/image145.png"/><Relationship Id="rId53" Type="http://schemas.openxmlformats.org/officeDocument/2006/relationships/image" Target="../media/image153.png"/><Relationship Id="rId58" Type="http://schemas.openxmlformats.org/officeDocument/2006/relationships/customXml" Target="../ink/ink145.xml"/><Relationship Id="rId74" Type="http://schemas.openxmlformats.org/officeDocument/2006/relationships/customXml" Target="../ink/ink153.xml"/><Relationship Id="rId79" Type="http://schemas.openxmlformats.org/officeDocument/2006/relationships/image" Target="../media/image166.png"/><Relationship Id="rId102" Type="http://schemas.openxmlformats.org/officeDocument/2006/relationships/customXml" Target="../ink/ink167.xml"/><Relationship Id="rId5" Type="http://schemas.openxmlformats.org/officeDocument/2006/relationships/image" Target="../media/image1300.png"/><Relationship Id="rId90" Type="http://schemas.openxmlformats.org/officeDocument/2006/relationships/customXml" Target="../ink/ink161.xml"/><Relationship Id="rId95" Type="http://schemas.openxmlformats.org/officeDocument/2006/relationships/image" Target="../media/image174.png"/><Relationship Id="rId22" Type="http://schemas.openxmlformats.org/officeDocument/2006/relationships/customXml" Target="../ink/ink127.xml"/><Relationship Id="rId27" Type="http://schemas.openxmlformats.org/officeDocument/2006/relationships/image" Target="../media/image141.png"/><Relationship Id="rId43" Type="http://schemas.openxmlformats.org/officeDocument/2006/relationships/image" Target="../media/image148.png"/><Relationship Id="rId48" Type="http://schemas.openxmlformats.org/officeDocument/2006/relationships/customXml" Target="../ink/ink140.xml"/><Relationship Id="rId64" Type="http://schemas.openxmlformats.org/officeDocument/2006/relationships/customXml" Target="../ink/ink148.xml"/><Relationship Id="rId69" Type="http://schemas.openxmlformats.org/officeDocument/2006/relationships/image" Target="../media/image161.png"/><Relationship Id="rId80" Type="http://schemas.openxmlformats.org/officeDocument/2006/relationships/customXml" Target="../ink/ink156.xml"/><Relationship Id="rId85" Type="http://schemas.openxmlformats.org/officeDocument/2006/relationships/image" Target="../media/image169.png"/><Relationship Id="rId12" Type="http://schemas.openxmlformats.org/officeDocument/2006/relationships/customXml" Target="../ink/ink122.xml"/><Relationship Id="rId17" Type="http://schemas.openxmlformats.org/officeDocument/2006/relationships/image" Target="../media/image136.png"/><Relationship Id="rId33" Type="http://schemas.openxmlformats.org/officeDocument/2006/relationships/image" Target="../media/image143.png"/><Relationship Id="rId38" Type="http://schemas.openxmlformats.org/officeDocument/2006/relationships/customXml" Target="../ink/ink135.xml"/><Relationship Id="rId59" Type="http://schemas.openxmlformats.org/officeDocument/2006/relationships/image" Target="../media/image156.png"/><Relationship Id="rId103" Type="http://schemas.openxmlformats.org/officeDocument/2006/relationships/image" Target="../media/image178.png"/><Relationship Id="rId108" Type="http://schemas.openxmlformats.org/officeDocument/2006/relationships/customXml" Target="../ink/ink170.xml"/><Relationship Id="rId20" Type="http://schemas.openxmlformats.org/officeDocument/2006/relationships/customXml" Target="../ink/ink126.xml"/><Relationship Id="rId41" Type="http://schemas.openxmlformats.org/officeDocument/2006/relationships/image" Target="../media/image147.png"/><Relationship Id="rId54" Type="http://schemas.openxmlformats.org/officeDocument/2006/relationships/customXml" Target="../ink/ink143.xml"/><Relationship Id="rId62" Type="http://schemas.openxmlformats.org/officeDocument/2006/relationships/customXml" Target="../ink/ink147.xml"/><Relationship Id="rId70" Type="http://schemas.openxmlformats.org/officeDocument/2006/relationships/customXml" Target="../ink/ink151.xml"/><Relationship Id="rId75" Type="http://schemas.openxmlformats.org/officeDocument/2006/relationships/image" Target="../media/image164.png"/><Relationship Id="rId83" Type="http://schemas.openxmlformats.org/officeDocument/2006/relationships/image" Target="../media/image168.png"/><Relationship Id="rId88" Type="http://schemas.openxmlformats.org/officeDocument/2006/relationships/customXml" Target="../ink/ink160.xml"/><Relationship Id="rId91" Type="http://schemas.openxmlformats.org/officeDocument/2006/relationships/image" Target="../media/image172.png"/><Relationship Id="rId96" Type="http://schemas.openxmlformats.org/officeDocument/2006/relationships/customXml" Target="../ink/ink1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9.xml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image" Target="../media/image151.png"/><Relationship Id="rId57" Type="http://schemas.openxmlformats.org/officeDocument/2006/relationships/image" Target="../media/image155.png"/><Relationship Id="rId106" Type="http://schemas.openxmlformats.org/officeDocument/2006/relationships/customXml" Target="../ink/ink169.xml"/><Relationship Id="rId10" Type="http://schemas.openxmlformats.org/officeDocument/2006/relationships/customXml" Target="../ink/ink121.xml"/><Relationship Id="rId31" Type="http://schemas.openxmlformats.org/officeDocument/2006/relationships/image" Target="../media/image58.png"/><Relationship Id="rId44" Type="http://schemas.openxmlformats.org/officeDocument/2006/relationships/customXml" Target="../ink/ink138.xml"/><Relationship Id="rId52" Type="http://schemas.openxmlformats.org/officeDocument/2006/relationships/customXml" Target="../ink/ink142.xml"/><Relationship Id="rId60" Type="http://schemas.openxmlformats.org/officeDocument/2006/relationships/customXml" Target="../ink/ink146.xml"/><Relationship Id="rId65" Type="http://schemas.openxmlformats.org/officeDocument/2006/relationships/image" Target="../media/image159.png"/><Relationship Id="rId73" Type="http://schemas.openxmlformats.org/officeDocument/2006/relationships/image" Target="../media/image163.png"/><Relationship Id="rId78" Type="http://schemas.openxmlformats.org/officeDocument/2006/relationships/customXml" Target="../ink/ink155.xml"/><Relationship Id="rId81" Type="http://schemas.openxmlformats.org/officeDocument/2006/relationships/image" Target="../media/image167.png"/><Relationship Id="rId86" Type="http://schemas.openxmlformats.org/officeDocument/2006/relationships/customXml" Target="../ink/ink159.xml"/><Relationship Id="rId94" Type="http://schemas.openxmlformats.org/officeDocument/2006/relationships/customXml" Target="../ink/ink163.xml"/><Relationship Id="rId99" Type="http://schemas.openxmlformats.org/officeDocument/2006/relationships/image" Target="../media/image176.png"/><Relationship Id="rId101" Type="http://schemas.openxmlformats.org/officeDocument/2006/relationships/image" Target="../media/image177.png"/><Relationship Id="rId9" Type="http://schemas.openxmlformats.org/officeDocument/2006/relationships/image" Target="../media/image132.png"/><Relationship Id="rId13" Type="http://schemas.openxmlformats.org/officeDocument/2006/relationships/image" Target="../media/image134.png"/><Relationship Id="rId18" Type="http://schemas.openxmlformats.org/officeDocument/2006/relationships/customXml" Target="../ink/ink125.xml"/><Relationship Id="rId39" Type="http://schemas.openxmlformats.org/officeDocument/2006/relationships/image" Target="../media/image146.png"/><Relationship Id="rId109" Type="http://schemas.openxmlformats.org/officeDocument/2006/relationships/image" Target="../media/image181.png"/><Relationship Id="rId34" Type="http://schemas.openxmlformats.org/officeDocument/2006/relationships/customXml" Target="../ink/ink133.xml"/><Relationship Id="rId50" Type="http://schemas.openxmlformats.org/officeDocument/2006/relationships/customXml" Target="../ink/ink141.xml"/><Relationship Id="rId55" Type="http://schemas.openxmlformats.org/officeDocument/2006/relationships/image" Target="../media/image154.png"/><Relationship Id="rId76" Type="http://schemas.openxmlformats.org/officeDocument/2006/relationships/customXml" Target="../ink/ink154.xml"/><Relationship Id="rId97" Type="http://schemas.openxmlformats.org/officeDocument/2006/relationships/image" Target="../media/image175.png"/><Relationship Id="rId104" Type="http://schemas.openxmlformats.org/officeDocument/2006/relationships/customXml" Target="../ink/ink168.xml"/><Relationship Id="rId7" Type="http://schemas.openxmlformats.org/officeDocument/2006/relationships/image" Target="../media/image131.png"/><Relationship Id="rId71" Type="http://schemas.openxmlformats.org/officeDocument/2006/relationships/image" Target="../media/image162.png"/><Relationship Id="rId92" Type="http://schemas.openxmlformats.org/officeDocument/2006/relationships/customXml" Target="../ink/ink162.xml"/><Relationship Id="rId2" Type="http://schemas.openxmlformats.org/officeDocument/2006/relationships/customXml" Target="../ink/ink118.xml"/><Relationship Id="rId29" Type="http://schemas.openxmlformats.org/officeDocument/2006/relationships/image" Target="../media/image142.png"/><Relationship Id="rId24" Type="http://schemas.openxmlformats.org/officeDocument/2006/relationships/customXml" Target="../ink/ink128.xml"/><Relationship Id="rId40" Type="http://schemas.openxmlformats.org/officeDocument/2006/relationships/customXml" Target="../ink/ink136.xml"/><Relationship Id="rId45" Type="http://schemas.openxmlformats.org/officeDocument/2006/relationships/image" Target="../media/image149.png"/><Relationship Id="rId66" Type="http://schemas.openxmlformats.org/officeDocument/2006/relationships/customXml" Target="../ink/ink149.xml"/><Relationship Id="rId87" Type="http://schemas.openxmlformats.org/officeDocument/2006/relationships/image" Target="../media/image170.png"/><Relationship Id="rId61" Type="http://schemas.openxmlformats.org/officeDocument/2006/relationships/image" Target="../media/image157.png"/><Relationship Id="rId82" Type="http://schemas.openxmlformats.org/officeDocument/2006/relationships/customXml" Target="../ink/ink157.xml"/><Relationship Id="rId19" Type="http://schemas.openxmlformats.org/officeDocument/2006/relationships/image" Target="../media/image137.png"/><Relationship Id="rId14" Type="http://schemas.openxmlformats.org/officeDocument/2006/relationships/customXml" Target="../ink/ink123.xml"/><Relationship Id="rId30" Type="http://schemas.openxmlformats.org/officeDocument/2006/relationships/customXml" Target="../ink/ink131.xml"/><Relationship Id="rId35" Type="http://schemas.openxmlformats.org/officeDocument/2006/relationships/image" Target="../media/image144.png"/><Relationship Id="rId56" Type="http://schemas.openxmlformats.org/officeDocument/2006/relationships/customXml" Target="../ink/ink144.xml"/><Relationship Id="rId77" Type="http://schemas.openxmlformats.org/officeDocument/2006/relationships/image" Target="../media/image165.png"/><Relationship Id="rId100" Type="http://schemas.openxmlformats.org/officeDocument/2006/relationships/customXml" Target="../ink/ink166.xml"/><Relationship Id="rId105" Type="http://schemas.openxmlformats.org/officeDocument/2006/relationships/image" Target="../media/image179.png"/><Relationship Id="rId8" Type="http://schemas.openxmlformats.org/officeDocument/2006/relationships/customXml" Target="../ink/ink120.xml"/><Relationship Id="rId51" Type="http://schemas.openxmlformats.org/officeDocument/2006/relationships/image" Target="../media/image152.png"/><Relationship Id="rId72" Type="http://schemas.openxmlformats.org/officeDocument/2006/relationships/customXml" Target="../ink/ink152.xml"/><Relationship Id="rId93" Type="http://schemas.openxmlformats.org/officeDocument/2006/relationships/image" Target="../media/image173.png"/><Relationship Id="rId98" Type="http://schemas.openxmlformats.org/officeDocument/2006/relationships/customXml" Target="../ink/ink165.xml"/><Relationship Id="rId25" Type="http://schemas.openxmlformats.org/officeDocument/2006/relationships/image" Target="../media/image140.png"/><Relationship Id="rId46" Type="http://schemas.openxmlformats.org/officeDocument/2006/relationships/customXml" Target="../ink/ink139.xml"/><Relationship Id="rId67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2.xml"/><Relationship Id="rId21" Type="http://schemas.openxmlformats.org/officeDocument/2006/relationships/image" Target="../media/image138.png"/><Relationship Id="rId42" Type="http://schemas.openxmlformats.org/officeDocument/2006/relationships/customXml" Target="../ink/ink190.xml"/><Relationship Id="rId47" Type="http://schemas.openxmlformats.org/officeDocument/2006/relationships/image" Target="../media/image150.png"/><Relationship Id="rId63" Type="http://schemas.openxmlformats.org/officeDocument/2006/relationships/image" Target="../media/image158.png"/><Relationship Id="rId68" Type="http://schemas.openxmlformats.org/officeDocument/2006/relationships/customXml" Target="../ink/ink203.xml"/><Relationship Id="rId84" Type="http://schemas.openxmlformats.org/officeDocument/2006/relationships/customXml" Target="../ink/ink211.xml"/><Relationship Id="rId89" Type="http://schemas.openxmlformats.org/officeDocument/2006/relationships/image" Target="../media/image171.png"/><Relationship Id="rId16" Type="http://schemas.openxmlformats.org/officeDocument/2006/relationships/customXml" Target="../ink/ink177.xml"/><Relationship Id="rId107" Type="http://schemas.openxmlformats.org/officeDocument/2006/relationships/image" Target="../media/image180.png"/><Relationship Id="rId11" Type="http://schemas.openxmlformats.org/officeDocument/2006/relationships/image" Target="../media/image133.png"/><Relationship Id="rId32" Type="http://schemas.openxmlformats.org/officeDocument/2006/relationships/customXml" Target="../ink/ink185.xml"/><Relationship Id="rId37" Type="http://schemas.openxmlformats.org/officeDocument/2006/relationships/image" Target="../media/image145.png"/><Relationship Id="rId53" Type="http://schemas.openxmlformats.org/officeDocument/2006/relationships/image" Target="../media/image153.png"/><Relationship Id="rId58" Type="http://schemas.openxmlformats.org/officeDocument/2006/relationships/customXml" Target="../ink/ink198.xml"/><Relationship Id="rId74" Type="http://schemas.openxmlformats.org/officeDocument/2006/relationships/customXml" Target="../ink/ink206.xml"/><Relationship Id="rId79" Type="http://schemas.openxmlformats.org/officeDocument/2006/relationships/image" Target="../media/image166.png"/><Relationship Id="rId102" Type="http://schemas.openxmlformats.org/officeDocument/2006/relationships/customXml" Target="../ink/ink220.xml"/><Relationship Id="rId5" Type="http://schemas.openxmlformats.org/officeDocument/2006/relationships/image" Target="../media/image1300.png"/><Relationship Id="rId90" Type="http://schemas.openxmlformats.org/officeDocument/2006/relationships/customXml" Target="../ink/ink214.xml"/><Relationship Id="rId95" Type="http://schemas.openxmlformats.org/officeDocument/2006/relationships/image" Target="../media/image174.png"/><Relationship Id="rId22" Type="http://schemas.openxmlformats.org/officeDocument/2006/relationships/customXml" Target="../ink/ink180.xml"/><Relationship Id="rId27" Type="http://schemas.openxmlformats.org/officeDocument/2006/relationships/image" Target="../media/image141.png"/><Relationship Id="rId43" Type="http://schemas.openxmlformats.org/officeDocument/2006/relationships/image" Target="../media/image148.png"/><Relationship Id="rId48" Type="http://schemas.openxmlformats.org/officeDocument/2006/relationships/customXml" Target="../ink/ink193.xml"/><Relationship Id="rId64" Type="http://schemas.openxmlformats.org/officeDocument/2006/relationships/customXml" Target="../ink/ink201.xml"/><Relationship Id="rId69" Type="http://schemas.openxmlformats.org/officeDocument/2006/relationships/image" Target="../media/image161.png"/><Relationship Id="rId80" Type="http://schemas.openxmlformats.org/officeDocument/2006/relationships/customXml" Target="../ink/ink209.xml"/><Relationship Id="rId85" Type="http://schemas.openxmlformats.org/officeDocument/2006/relationships/image" Target="../media/image169.png"/><Relationship Id="rId12" Type="http://schemas.openxmlformats.org/officeDocument/2006/relationships/customXml" Target="../ink/ink175.xml"/><Relationship Id="rId17" Type="http://schemas.openxmlformats.org/officeDocument/2006/relationships/image" Target="../media/image136.png"/><Relationship Id="rId33" Type="http://schemas.openxmlformats.org/officeDocument/2006/relationships/image" Target="../media/image143.png"/><Relationship Id="rId38" Type="http://schemas.openxmlformats.org/officeDocument/2006/relationships/customXml" Target="../ink/ink188.xml"/><Relationship Id="rId59" Type="http://schemas.openxmlformats.org/officeDocument/2006/relationships/image" Target="../media/image156.png"/><Relationship Id="rId103" Type="http://schemas.openxmlformats.org/officeDocument/2006/relationships/image" Target="../media/image178.png"/><Relationship Id="rId108" Type="http://schemas.openxmlformats.org/officeDocument/2006/relationships/customXml" Target="../ink/ink223.xml"/><Relationship Id="rId20" Type="http://schemas.openxmlformats.org/officeDocument/2006/relationships/customXml" Target="../ink/ink179.xml"/><Relationship Id="rId41" Type="http://schemas.openxmlformats.org/officeDocument/2006/relationships/image" Target="../media/image147.png"/><Relationship Id="rId54" Type="http://schemas.openxmlformats.org/officeDocument/2006/relationships/customXml" Target="../ink/ink196.xml"/><Relationship Id="rId62" Type="http://schemas.openxmlformats.org/officeDocument/2006/relationships/customXml" Target="../ink/ink200.xml"/><Relationship Id="rId70" Type="http://schemas.openxmlformats.org/officeDocument/2006/relationships/customXml" Target="../ink/ink204.xml"/><Relationship Id="rId75" Type="http://schemas.openxmlformats.org/officeDocument/2006/relationships/image" Target="../media/image164.png"/><Relationship Id="rId83" Type="http://schemas.openxmlformats.org/officeDocument/2006/relationships/image" Target="../media/image168.png"/><Relationship Id="rId88" Type="http://schemas.openxmlformats.org/officeDocument/2006/relationships/customXml" Target="../ink/ink213.xml"/><Relationship Id="rId91" Type="http://schemas.openxmlformats.org/officeDocument/2006/relationships/image" Target="../media/image172.png"/><Relationship Id="rId96" Type="http://schemas.openxmlformats.org/officeDocument/2006/relationships/customXml" Target="../ink/ink2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2.xml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49" Type="http://schemas.openxmlformats.org/officeDocument/2006/relationships/image" Target="../media/image151.png"/><Relationship Id="rId57" Type="http://schemas.openxmlformats.org/officeDocument/2006/relationships/image" Target="../media/image155.png"/><Relationship Id="rId106" Type="http://schemas.openxmlformats.org/officeDocument/2006/relationships/customXml" Target="../ink/ink222.xml"/><Relationship Id="rId10" Type="http://schemas.openxmlformats.org/officeDocument/2006/relationships/customXml" Target="../ink/ink174.xml"/><Relationship Id="rId31" Type="http://schemas.openxmlformats.org/officeDocument/2006/relationships/image" Target="../media/image58.png"/><Relationship Id="rId44" Type="http://schemas.openxmlformats.org/officeDocument/2006/relationships/customXml" Target="../ink/ink191.xml"/><Relationship Id="rId52" Type="http://schemas.openxmlformats.org/officeDocument/2006/relationships/customXml" Target="../ink/ink195.xml"/><Relationship Id="rId60" Type="http://schemas.openxmlformats.org/officeDocument/2006/relationships/customXml" Target="../ink/ink199.xml"/><Relationship Id="rId65" Type="http://schemas.openxmlformats.org/officeDocument/2006/relationships/image" Target="../media/image159.png"/><Relationship Id="rId73" Type="http://schemas.openxmlformats.org/officeDocument/2006/relationships/image" Target="../media/image163.png"/><Relationship Id="rId78" Type="http://schemas.openxmlformats.org/officeDocument/2006/relationships/customXml" Target="../ink/ink208.xml"/><Relationship Id="rId81" Type="http://schemas.openxmlformats.org/officeDocument/2006/relationships/image" Target="../media/image167.png"/><Relationship Id="rId86" Type="http://schemas.openxmlformats.org/officeDocument/2006/relationships/customXml" Target="../ink/ink212.xml"/><Relationship Id="rId94" Type="http://schemas.openxmlformats.org/officeDocument/2006/relationships/customXml" Target="../ink/ink216.xml"/><Relationship Id="rId99" Type="http://schemas.openxmlformats.org/officeDocument/2006/relationships/image" Target="../media/image176.png"/><Relationship Id="rId101" Type="http://schemas.openxmlformats.org/officeDocument/2006/relationships/image" Target="../media/image177.png"/><Relationship Id="rId9" Type="http://schemas.openxmlformats.org/officeDocument/2006/relationships/image" Target="../media/image132.png"/><Relationship Id="rId13" Type="http://schemas.openxmlformats.org/officeDocument/2006/relationships/image" Target="../media/image134.png"/><Relationship Id="rId18" Type="http://schemas.openxmlformats.org/officeDocument/2006/relationships/customXml" Target="../ink/ink178.xml"/><Relationship Id="rId39" Type="http://schemas.openxmlformats.org/officeDocument/2006/relationships/image" Target="../media/image146.png"/><Relationship Id="rId109" Type="http://schemas.openxmlformats.org/officeDocument/2006/relationships/image" Target="../media/image181.png"/><Relationship Id="rId34" Type="http://schemas.openxmlformats.org/officeDocument/2006/relationships/customXml" Target="../ink/ink186.xml"/><Relationship Id="rId50" Type="http://schemas.openxmlformats.org/officeDocument/2006/relationships/customXml" Target="../ink/ink194.xml"/><Relationship Id="rId55" Type="http://schemas.openxmlformats.org/officeDocument/2006/relationships/image" Target="../media/image154.png"/><Relationship Id="rId76" Type="http://schemas.openxmlformats.org/officeDocument/2006/relationships/customXml" Target="../ink/ink207.xml"/><Relationship Id="rId97" Type="http://schemas.openxmlformats.org/officeDocument/2006/relationships/image" Target="../media/image175.png"/><Relationship Id="rId104" Type="http://schemas.openxmlformats.org/officeDocument/2006/relationships/customXml" Target="../ink/ink221.xml"/><Relationship Id="rId7" Type="http://schemas.openxmlformats.org/officeDocument/2006/relationships/image" Target="../media/image131.png"/><Relationship Id="rId71" Type="http://schemas.openxmlformats.org/officeDocument/2006/relationships/image" Target="../media/image162.png"/><Relationship Id="rId92" Type="http://schemas.openxmlformats.org/officeDocument/2006/relationships/customXml" Target="../ink/ink215.xml"/><Relationship Id="rId2" Type="http://schemas.openxmlformats.org/officeDocument/2006/relationships/customXml" Target="../ink/ink171.xml"/><Relationship Id="rId29" Type="http://schemas.openxmlformats.org/officeDocument/2006/relationships/image" Target="../media/image142.png"/><Relationship Id="rId24" Type="http://schemas.openxmlformats.org/officeDocument/2006/relationships/customXml" Target="../ink/ink181.xml"/><Relationship Id="rId40" Type="http://schemas.openxmlformats.org/officeDocument/2006/relationships/customXml" Target="../ink/ink189.xml"/><Relationship Id="rId45" Type="http://schemas.openxmlformats.org/officeDocument/2006/relationships/image" Target="../media/image149.png"/><Relationship Id="rId66" Type="http://schemas.openxmlformats.org/officeDocument/2006/relationships/customXml" Target="../ink/ink202.xml"/><Relationship Id="rId87" Type="http://schemas.openxmlformats.org/officeDocument/2006/relationships/image" Target="../media/image170.png"/><Relationship Id="rId61" Type="http://schemas.openxmlformats.org/officeDocument/2006/relationships/image" Target="../media/image157.png"/><Relationship Id="rId82" Type="http://schemas.openxmlformats.org/officeDocument/2006/relationships/customXml" Target="../ink/ink210.xml"/><Relationship Id="rId19" Type="http://schemas.openxmlformats.org/officeDocument/2006/relationships/image" Target="../media/image137.png"/><Relationship Id="rId14" Type="http://schemas.openxmlformats.org/officeDocument/2006/relationships/customXml" Target="../ink/ink176.xml"/><Relationship Id="rId30" Type="http://schemas.openxmlformats.org/officeDocument/2006/relationships/customXml" Target="../ink/ink184.xml"/><Relationship Id="rId35" Type="http://schemas.openxmlformats.org/officeDocument/2006/relationships/image" Target="../media/image144.png"/><Relationship Id="rId56" Type="http://schemas.openxmlformats.org/officeDocument/2006/relationships/customXml" Target="../ink/ink197.xml"/><Relationship Id="rId77" Type="http://schemas.openxmlformats.org/officeDocument/2006/relationships/image" Target="../media/image165.png"/><Relationship Id="rId100" Type="http://schemas.openxmlformats.org/officeDocument/2006/relationships/customXml" Target="../ink/ink219.xml"/><Relationship Id="rId105" Type="http://schemas.openxmlformats.org/officeDocument/2006/relationships/image" Target="../media/image179.png"/><Relationship Id="rId8" Type="http://schemas.openxmlformats.org/officeDocument/2006/relationships/customXml" Target="../ink/ink173.xml"/><Relationship Id="rId51" Type="http://schemas.openxmlformats.org/officeDocument/2006/relationships/image" Target="../media/image152.png"/><Relationship Id="rId72" Type="http://schemas.openxmlformats.org/officeDocument/2006/relationships/customXml" Target="../ink/ink205.xml"/><Relationship Id="rId93" Type="http://schemas.openxmlformats.org/officeDocument/2006/relationships/image" Target="../media/image173.png"/><Relationship Id="rId98" Type="http://schemas.openxmlformats.org/officeDocument/2006/relationships/customXml" Target="../ink/ink218.xml"/><Relationship Id="rId25" Type="http://schemas.openxmlformats.org/officeDocument/2006/relationships/image" Target="../media/image140.png"/><Relationship Id="rId46" Type="http://schemas.openxmlformats.org/officeDocument/2006/relationships/customXml" Target="../ink/ink192.xml"/><Relationship Id="rId67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5.xml"/><Relationship Id="rId117" Type="http://schemas.openxmlformats.org/officeDocument/2006/relationships/image" Target="../media/image215.png"/><Relationship Id="rId21" Type="http://schemas.openxmlformats.org/officeDocument/2006/relationships/image" Target="../media/image138.png"/><Relationship Id="rId42" Type="http://schemas.openxmlformats.org/officeDocument/2006/relationships/customXml" Target="../ink/ink243.xml"/><Relationship Id="rId47" Type="http://schemas.openxmlformats.org/officeDocument/2006/relationships/image" Target="../media/image181.png"/><Relationship Id="rId63" Type="http://schemas.openxmlformats.org/officeDocument/2006/relationships/image" Target="../media/image189.png"/><Relationship Id="rId68" Type="http://schemas.openxmlformats.org/officeDocument/2006/relationships/customXml" Target="../ink/ink256.xml"/><Relationship Id="rId84" Type="http://schemas.openxmlformats.org/officeDocument/2006/relationships/customXml" Target="../ink/ink264.xml"/><Relationship Id="rId89" Type="http://schemas.openxmlformats.org/officeDocument/2006/relationships/image" Target="../media/image202.png"/><Relationship Id="rId112" Type="http://schemas.openxmlformats.org/officeDocument/2006/relationships/customXml" Target="../ink/ink278.xml"/><Relationship Id="rId16" Type="http://schemas.openxmlformats.org/officeDocument/2006/relationships/customXml" Target="../ink/ink230.xml"/><Relationship Id="rId107" Type="http://schemas.openxmlformats.org/officeDocument/2006/relationships/image" Target="../media/image210.png"/><Relationship Id="rId11" Type="http://schemas.openxmlformats.org/officeDocument/2006/relationships/image" Target="../media/image133.png"/><Relationship Id="rId32" Type="http://schemas.openxmlformats.org/officeDocument/2006/relationships/customXml" Target="../ink/ink238.xml"/><Relationship Id="rId37" Type="http://schemas.openxmlformats.org/officeDocument/2006/relationships/image" Target="../media/image176.png"/><Relationship Id="rId53" Type="http://schemas.openxmlformats.org/officeDocument/2006/relationships/image" Target="../media/image184.png"/><Relationship Id="rId58" Type="http://schemas.openxmlformats.org/officeDocument/2006/relationships/customXml" Target="../ink/ink251.xml"/><Relationship Id="rId74" Type="http://schemas.openxmlformats.org/officeDocument/2006/relationships/customXml" Target="../ink/ink259.xml"/><Relationship Id="rId79" Type="http://schemas.openxmlformats.org/officeDocument/2006/relationships/image" Target="../media/image197.png"/><Relationship Id="rId102" Type="http://schemas.openxmlformats.org/officeDocument/2006/relationships/customXml" Target="../ink/ink273.xml"/><Relationship Id="rId123" Type="http://schemas.openxmlformats.org/officeDocument/2006/relationships/image" Target="../media/image217.png"/><Relationship Id="rId5" Type="http://schemas.openxmlformats.org/officeDocument/2006/relationships/image" Target="../media/image1300.png"/><Relationship Id="rId90" Type="http://schemas.openxmlformats.org/officeDocument/2006/relationships/customXml" Target="../ink/ink267.xml"/><Relationship Id="rId95" Type="http://schemas.openxmlformats.org/officeDocument/2006/relationships/image" Target="../media/image205.png"/><Relationship Id="rId22" Type="http://schemas.openxmlformats.org/officeDocument/2006/relationships/customXml" Target="../ink/ink233.xml"/><Relationship Id="rId27" Type="http://schemas.openxmlformats.org/officeDocument/2006/relationships/image" Target="../media/image171.png"/><Relationship Id="rId43" Type="http://schemas.openxmlformats.org/officeDocument/2006/relationships/image" Target="../media/image179.png"/><Relationship Id="rId48" Type="http://schemas.openxmlformats.org/officeDocument/2006/relationships/customXml" Target="../ink/ink246.xml"/><Relationship Id="rId64" Type="http://schemas.openxmlformats.org/officeDocument/2006/relationships/customXml" Target="../ink/ink254.xml"/><Relationship Id="rId69" Type="http://schemas.openxmlformats.org/officeDocument/2006/relationships/image" Target="../media/image192.png"/><Relationship Id="rId113" Type="http://schemas.openxmlformats.org/officeDocument/2006/relationships/image" Target="../media/image213.png"/><Relationship Id="rId118" Type="http://schemas.openxmlformats.org/officeDocument/2006/relationships/customXml" Target="../ink/ink281.xml"/><Relationship Id="rId80" Type="http://schemas.openxmlformats.org/officeDocument/2006/relationships/customXml" Target="../ink/ink262.xml"/><Relationship Id="rId85" Type="http://schemas.openxmlformats.org/officeDocument/2006/relationships/image" Target="../media/image200.png"/><Relationship Id="rId12" Type="http://schemas.openxmlformats.org/officeDocument/2006/relationships/customXml" Target="../ink/ink228.xml"/><Relationship Id="rId17" Type="http://schemas.openxmlformats.org/officeDocument/2006/relationships/image" Target="../media/image136.png"/><Relationship Id="rId33" Type="http://schemas.openxmlformats.org/officeDocument/2006/relationships/image" Target="../media/image174.png"/><Relationship Id="rId38" Type="http://schemas.openxmlformats.org/officeDocument/2006/relationships/customXml" Target="../ink/ink241.xml"/><Relationship Id="rId59" Type="http://schemas.openxmlformats.org/officeDocument/2006/relationships/image" Target="../media/image187.png"/><Relationship Id="rId103" Type="http://schemas.openxmlformats.org/officeDocument/2006/relationships/image" Target="../media/image208.png"/><Relationship Id="rId108" Type="http://schemas.openxmlformats.org/officeDocument/2006/relationships/customXml" Target="../ink/ink276.xml"/><Relationship Id="rId124" Type="http://schemas.openxmlformats.org/officeDocument/2006/relationships/customXml" Target="../ink/ink284.xml"/><Relationship Id="rId54" Type="http://schemas.openxmlformats.org/officeDocument/2006/relationships/customXml" Target="../ink/ink249.xml"/><Relationship Id="rId70" Type="http://schemas.openxmlformats.org/officeDocument/2006/relationships/customXml" Target="../ink/ink257.xml"/><Relationship Id="rId75" Type="http://schemas.openxmlformats.org/officeDocument/2006/relationships/image" Target="../media/image195.png"/><Relationship Id="rId91" Type="http://schemas.openxmlformats.org/officeDocument/2006/relationships/image" Target="../media/image203.png"/><Relationship Id="rId96" Type="http://schemas.openxmlformats.org/officeDocument/2006/relationships/customXml" Target="../ink/ink2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5.xml"/><Relationship Id="rId23" Type="http://schemas.openxmlformats.org/officeDocument/2006/relationships/image" Target="../media/image139.png"/><Relationship Id="rId28" Type="http://schemas.openxmlformats.org/officeDocument/2006/relationships/customXml" Target="../ink/ink236.xml"/><Relationship Id="rId49" Type="http://schemas.openxmlformats.org/officeDocument/2006/relationships/image" Target="../media/image1820.png"/><Relationship Id="rId114" Type="http://schemas.openxmlformats.org/officeDocument/2006/relationships/customXml" Target="../ink/ink279.xml"/><Relationship Id="rId119" Type="http://schemas.openxmlformats.org/officeDocument/2006/relationships/image" Target="../media/image15.png"/><Relationship Id="rId44" Type="http://schemas.openxmlformats.org/officeDocument/2006/relationships/customXml" Target="../ink/ink244.xml"/><Relationship Id="rId60" Type="http://schemas.openxmlformats.org/officeDocument/2006/relationships/customXml" Target="../ink/ink252.xml"/><Relationship Id="rId65" Type="http://schemas.openxmlformats.org/officeDocument/2006/relationships/image" Target="../media/image190.png"/><Relationship Id="rId81" Type="http://schemas.openxmlformats.org/officeDocument/2006/relationships/image" Target="../media/image198.png"/><Relationship Id="rId86" Type="http://schemas.openxmlformats.org/officeDocument/2006/relationships/customXml" Target="../ink/ink265.xml"/><Relationship Id="rId13" Type="http://schemas.openxmlformats.org/officeDocument/2006/relationships/image" Target="../media/image134.png"/><Relationship Id="rId18" Type="http://schemas.openxmlformats.org/officeDocument/2006/relationships/customXml" Target="../ink/ink231.xml"/><Relationship Id="rId39" Type="http://schemas.openxmlformats.org/officeDocument/2006/relationships/image" Target="../media/image177.png"/><Relationship Id="rId109" Type="http://schemas.openxmlformats.org/officeDocument/2006/relationships/image" Target="../media/image211.png"/><Relationship Id="rId34" Type="http://schemas.openxmlformats.org/officeDocument/2006/relationships/customXml" Target="../ink/ink239.xml"/><Relationship Id="rId50" Type="http://schemas.openxmlformats.org/officeDocument/2006/relationships/customXml" Target="../ink/ink247.xml"/><Relationship Id="rId55" Type="http://schemas.openxmlformats.org/officeDocument/2006/relationships/image" Target="../media/image185.png"/><Relationship Id="rId76" Type="http://schemas.openxmlformats.org/officeDocument/2006/relationships/customXml" Target="../ink/ink260.xml"/><Relationship Id="rId97" Type="http://schemas.openxmlformats.org/officeDocument/2006/relationships/image" Target="../media/image206.png"/><Relationship Id="rId104" Type="http://schemas.openxmlformats.org/officeDocument/2006/relationships/customXml" Target="../ink/ink274.xml"/><Relationship Id="rId120" Type="http://schemas.openxmlformats.org/officeDocument/2006/relationships/customXml" Target="../ink/ink282.xml"/><Relationship Id="rId125" Type="http://schemas.openxmlformats.org/officeDocument/2006/relationships/image" Target="../media/image218.png"/><Relationship Id="rId7" Type="http://schemas.openxmlformats.org/officeDocument/2006/relationships/image" Target="../media/image131.png"/><Relationship Id="rId71" Type="http://schemas.openxmlformats.org/officeDocument/2006/relationships/image" Target="../media/image193.png"/><Relationship Id="rId92" Type="http://schemas.openxmlformats.org/officeDocument/2006/relationships/customXml" Target="../ink/ink268.xml"/><Relationship Id="rId2" Type="http://schemas.openxmlformats.org/officeDocument/2006/relationships/customXml" Target="../ink/ink224.xml"/><Relationship Id="rId29" Type="http://schemas.openxmlformats.org/officeDocument/2006/relationships/image" Target="../media/image172.png"/><Relationship Id="rId24" Type="http://schemas.openxmlformats.org/officeDocument/2006/relationships/customXml" Target="../ink/ink234.xml"/><Relationship Id="rId40" Type="http://schemas.openxmlformats.org/officeDocument/2006/relationships/customXml" Target="../ink/ink242.xml"/><Relationship Id="rId45" Type="http://schemas.openxmlformats.org/officeDocument/2006/relationships/image" Target="../media/image180.png"/><Relationship Id="rId66" Type="http://schemas.openxmlformats.org/officeDocument/2006/relationships/customXml" Target="../ink/ink255.xml"/><Relationship Id="rId87" Type="http://schemas.openxmlformats.org/officeDocument/2006/relationships/image" Target="../media/image201.png"/><Relationship Id="rId110" Type="http://schemas.openxmlformats.org/officeDocument/2006/relationships/customXml" Target="../ink/ink277.xml"/><Relationship Id="rId115" Type="http://schemas.openxmlformats.org/officeDocument/2006/relationships/image" Target="../media/image214.png"/><Relationship Id="rId61" Type="http://schemas.openxmlformats.org/officeDocument/2006/relationships/image" Target="../media/image188.png"/><Relationship Id="rId82" Type="http://schemas.openxmlformats.org/officeDocument/2006/relationships/customXml" Target="../ink/ink263.xml"/><Relationship Id="rId19" Type="http://schemas.openxmlformats.org/officeDocument/2006/relationships/image" Target="../media/image137.png"/><Relationship Id="rId14" Type="http://schemas.openxmlformats.org/officeDocument/2006/relationships/customXml" Target="../ink/ink229.xml"/><Relationship Id="rId30" Type="http://schemas.openxmlformats.org/officeDocument/2006/relationships/customXml" Target="../ink/ink237.xml"/><Relationship Id="rId35" Type="http://schemas.openxmlformats.org/officeDocument/2006/relationships/image" Target="../media/image175.png"/><Relationship Id="rId56" Type="http://schemas.openxmlformats.org/officeDocument/2006/relationships/customXml" Target="../ink/ink250.xml"/><Relationship Id="rId77" Type="http://schemas.openxmlformats.org/officeDocument/2006/relationships/image" Target="../media/image196.png"/><Relationship Id="rId100" Type="http://schemas.openxmlformats.org/officeDocument/2006/relationships/customXml" Target="../ink/ink272.xml"/><Relationship Id="rId105" Type="http://schemas.openxmlformats.org/officeDocument/2006/relationships/image" Target="../media/image209.png"/><Relationship Id="rId126" Type="http://schemas.openxmlformats.org/officeDocument/2006/relationships/customXml" Target="../ink/ink285.xml"/><Relationship Id="rId8" Type="http://schemas.openxmlformats.org/officeDocument/2006/relationships/customXml" Target="../ink/ink226.xml"/><Relationship Id="rId51" Type="http://schemas.openxmlformats.org/officeDocument/2006/relationships/image" Target="../media/image1830.png"/><Relationship Id="rId72" Type="http://schemas.openxmlformats.org/officeDocument/2006/relationships/customXml" Target="../ink/ink258.xml"/><Relationship Id="rId93" Type="http://schemas.openxmlformats.org/officeDocument/2006/relationships/image" Target="../media/image204.png"/><Relationship Id="rId98" Type="http://schemas.openxmlformats.org/officeDocument/2006/relationships/customXml" Target="../ink/ink271.xml"/><Relationship Id="rId121" Type="http://schemas.openxmlformats.org/officeDocument/2006/relationships/image" Target="../media/image216.png"/><Relationship Id="rId25" Type="http://schemas.openxmlformats.org/officeDocument/2006/relationships/image" Target="../media/image140.png"/><Relationship Id="rId46" Type="http://schemas.openxmlformats.org/officeDocument/2006/relationships/customXml" Target="../ink/ink245.xml"/><Relationship Id="rId67" Type="http://schemas.openxmlformats.org/officeDocument/2006/relationships/image" Target="../media/image191.png"/><Relationship Id="rId116" Type="http://schemas.openxmlformats.org/officeDocument/2006/relationships/customXml" Target="../ink/ink280.xml"/><Relationship Id="rId20" Type="http://schemas.openxmlformats.org/officeDocument/2006/relationships/customXml" Target="../ink/ink232.xml"/><Relationship Id="rId41" Type="http://schemas.openxmlformats.org/officeDocument/2006/relationships/image" Target="../media/image178.png"/><Relationship Id="rId62" Type="http://schemas.openxmlformats.org/officeDocument/2006/relationships/customXml" Target="../ink/ink253.xml"/><Relationship Id="rId83" Type="http://schemas.openxmlformats.org/officeDocument/2006/relationships/image" Target="../media/image199.png"/><Relationship Id="rId88" Type="http://schemas.openxmlformats.org/officeDocument/2006/relationships/customXml" Target="../ink/ink266.xml"/><Relationship Id="rId111" Type="http://schemas.openxmlformats.org/officeDocument/2006/relationships/image" Target="../media/image212.png"/><Relationship Id="rId15" Type="http://schemas.openxmlformats.org/officeDocument/2006/relationships/image" Target="../media/image135.png"/><Relationship Id="rId36" Type="http://schemas.openxmlformats.org/officeDocument/2006/relationships/customXml" Target="../ink/ink240.xml"/><Relationship Id="rId57" Type="http://schemas.openxmlformats.org/officeDocument/2006/relationships/image" Target="../media/image186.png"/><Relationship Id="rId106" Type="http://schemas.openxmlformats.org/officeDocument/2006/relationships/customXml" Target="../ink/ink275.xml"/><Relationship Id="rId127" Type="http://schemas.openxmlformats.org/officeDocument/2006/relationships/image" Target="../media/image219.png"/><Relationship Id="rId10" Type="http://schemas.openxmlformats.org/officeDocument/2006/relationships/customXml" Target="../ink/ink227.xml"/><Relationship Id="rId31" Type="http://schemas.openxmlformats.org/officeDocument/2006/relationships/image" Target="../media/image173.png"/><Relationship Id="rId52" Type="http://schemas.openxmlformats.org/officeDocument/2006/relationships/customXml" Target="../ink/ink248.xml"/><Relationship Id="rId73" Type="http://schemas.openxmlformats.org/officeDocument/2006/relationships/image" Target="../media/image194.png"/><Relationship Id="rId78" Type="http://schemas.openxmlformats.org/officeDocument/2006/relationships/customXml" Target="../ink/ink261.xml"/><Relationship Id="rId94" Type="http://schemas.openxmlformats.org/officeDocument/2006/relationships/customXml" Target="../ink/ink269.xml"/><Relationship Id="rId99" Type="http://schemas.openxmlformats.org/officeDocument/2006/relationships/image" Target="../media/image207.png"/><Relationship Id="rId101" Type="http://schemas.openxmlformats.org/officeDocument/2006/relationships/image" Target="../media/image58.png"/><Relationship Id="rId122" Type="http://schemas.openxmlformats.org/officeDocument/2006/relationships/customXml" Target="../ink/ink283.xml"/><Relationship Id="rId9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7.xml"/><Relationship Id="rId21" Type="http://schemas.openxmlformats.org/officeDocument/2006/relationships/image" Target="../media/image138.png"/><Relationship Id="rId42" Type="http://schemas.openxmlformats.org/officeDocument/2006/relationships/customXml" Target="../ink/ink305.xml"/><Relationship Id="rId47" Type="http://schemas.openxmlformats.org/officeDocument/2006/relationships/image" Target="../media/image181.png"/><Relationship Id="rId63" Type="http://schemas.openxmlformats.org/officeDocument/2006/relationships/image" Target="../media/image222.png"/><Relationship Id="rId68" Type="http://schemas.openxmlformats.org/officeDocument/2006/relationships/customXml" Target="../ink/ink318.xml"/><Relationship Id="rId16" Type="http://schemas.openxmlformats.org/officeDocument/2006/relationships/customXml" Target="../ink/ink292.xml"/><Relationship Id="rId11" Type="http://schemas.openxmlformats.org/officeDocument/2006/relationships/image" Target="../media/image133.png"/><Relationship Id="rId24" Type="http://schemas.openxmlformats.org/officeDocument/2006/relationships/customXml" Target="../ink/ink296.xml"/><Relationship Id="rId32" Type="http://schemas.openxmlformats.org/officeDocument/2006/relationships/customXml" Target="../ink/ink300.xml"/><Relationship Id="rId37" Type="http://schemas.openxmlformats.org/officeDocument/2006/relationships/image" Target="../media/image176.png"/><Relationship Id="rId40" Type="http://schemas.openxmlformats.org/officeDocument/2006/relationships/customXml" Target="../ink/ink304.xml"/><Relationship Id="rId45" Type="http://schemas.openxmlformats.org/officeDocument/2006/relationships/image" Target="../media/image180.png"/><Relationship Id="rId53" Type="http://schemas.openxmlformats.org/officeDocument/2006/relationships/image" Target="../media/image184.png"/><Relationship Id="rId58" Type="http://schemas.openxmlformats.org/officeDocument/2006/relationships/customXml" Target="../ink/ink313.xml"/><Relationship Id="rId66" Type="http://schemas.openxmlformats.org/officeDocument/2006/relationships/customXml" Target="../ink/ink317.xml"/><Relationship Id="rId74" Type="http://schemas.openxmlformats.org/officeDocument/2006/relationships/customXml" Target="../ink/ink321.xml"/><Relationship Id="rId79" Type="http://schemas.openxmlformats.org/officeDocument/2006/relationships/image" Target="../media/image230.png"/><Relationship Id="rId5" Type="http://schemas.openxmlformats.org/officeDocument/2006/relationships/image" Target="../media/image1300.png"/><Relationship Id="rId61" Type="http://schemas.openxmlformats.org/officeDocument/2006/relationships/image" Target="../media/image221.png"/><Relationship Id="rId19" Type="http://schemas.openxmlformats.org/officeDocument/2006/relationships/image" Target="../media/image137.png"/><Relationship Id="rId14" Type="http://schemas.openxmlformats.org/officeDocument/2006/relationships/customXml" Target="../ink/ink291.xml"/><Relationship Id="rId22" Type="http://schemas.openxmlformats.org/officeDocument/2006/relationships/customXml" Target="../ink/ink295.xml"/><Relationship Id="rId27" Type="http://schemas.openxmlformats.org/officeDocument/2006/relationships/image" Target="../media/image171.png"/><Relationship Id="rId30" Type="http://schemas.openxmlformats.org/officeDocument/2006/relationships/customXml" Target="../ink/ink299.xml"/><Relationship Id="rId35" Type="http://schemas.openxmlformats.org/officeDocument/2006/relationships/image" Target="../media/image175.png"/><Relationship Id="rId43" Type="http://schemas.openxmlformats.org/officeDocument/2006/relationships/image" Target="../media/image179.png"/><Relationship Id="rId48" Type="http://schemas.openxmlformats.org/officeDocument/2006/relationships/customXml" Target="../ink/ink308.xml"/><Relationship Id="rId56" Type="http://schemas.openxmlformats.org/officeDocument/2006/relationships/customXml" Target="../ink/ink312.xml"/><Relationship Id="rId64" Type="http://schemas.openxmlformats.org/officeDocument/2006/relationships/customXml" Target="../ink/ink316.xml"/><Relationship Id="rId69" Type="http://schemas.openxmlformats.org/officeDocument/2006/relationships/image" Target="../media/image225.png"/><Relationship Id="rId77" Type="http://schemas.openxmlformats.org/officeDocument/2006/relationships/image" Target="../media/image229.png"/><Relationship Id="rId8" Type="http://schemas.openxmlformats.org/officeDocument/2006/relationships/customXml" Target="../ink/ink288.xml"/><Relationship Id="rId51" Type="http://schemas.openxmlformats.org/officeDocument/2006/relationships/image" Target="../media/image1830.png"/><Relationship Id="rId72" Type="http://schemas.openxmlformats.org/officeDocument/2006/relationships/customXml" Target="../ink/ink320.xml"/><Relationship Id="rId80" Type="http://schemas.openxmlformats.org/officeDocument/2006/relationships/customXml" Target="../ink/ink324.xml"/><Relationship Id="rId12" Type="http://schemas.openxmlformats.org/officeDocument/2006/relationships/customXml" Target="../ink/ink290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33" Type="http://schemas.openxmlformats.org/officeDocument/2006/relationships/image" Target="../media/image174.png"/><Relationship Id="rId38" Type="http://schemas.openxmlformats.org/officeDocument/2006/relationships/customXml" Target="../ink/ink303.xml"/><Relationship Id="rId46" Type="http://schemas.openxmlformats.org/officeDocument/2006/relationships/customXml" Target="../ink/ink307.xml"/><Relationship Id="rId59" Type="http://schemas.openxmlformats.org/officeDocument/2006/relationships/image" Target="../media/image2200.png"/><Relationship Id="rId67" Type="http://schemas.openxmlformats.org/officeDocument/2006/relationships/image" Target="../media/image224.png"/><Relationship Id="rId20" Type="http://schemas.openxmlformats.org/officeDocument/2006/relationships/customXml" Target="../ink/ink294.xml"/><Relationship Id="rId41" Type="http://schemas.openxmlformats.org/officeDocument/2006/relationships/image" Target="../media/image178.png"/><Relationship Id="rId54" Type="http://schemas.openxmlformats.org/officeDocument/2006/relationships/customXml" Target="../ink/ink311.xml"/><Relationship Id="rId62" Type="http://schemas.openxmlformats.org/officeDocument/2006/relationships/customXml" Target="../ink/ink315.xml"/><Relationship Id="rId70" Type="http://schemas.openxmlformats.org/officeDocument/2006/relationships/customXml" Target="../ink/ink319.xml"/><Relationship Id="rId75" Type="http://schemas.openxmlformats.org/officeDocument/2006/relationships/image" Target="../media/image2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7.xml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298.xml"/><Relationship Id="rId36" Type="http://schemas.openxmlformats.org/officeDocument/2006/relationships/customXml" Target="../ink/ink302.xml"/><Relationship Id="rId49" Type="http://schemas.openxmlformats.org/officeDocument/2006/relationships/image" Target="../media/image1820.png"/><Relationship Id="rId57" Type="http://schemas.openxmlformats.org/officeDocument/2006/relationships/image" Target="../media/image186.png"/><Relationship Id="rId10" Type="http://schemas.openxmlformats.org/officeDocument/2006/relationships/customXml" Target="../ink/ink289.xml"/><Relationship Id="rId31" Type="http://schemas.openxmlformats.org/officeDocument/2006/relationships/image" Target="../media/image173.png"/><Relationship Id="rId44" Type="http://schemas.openxmlformats.org/officeDocument/2006/relationships/customXml" Target="../ink/ink306.xml"/><Relationship Id="rId52" Type="http://schemas.openxmlformats.org/officeDocument/2006/relationships/customXml" Target="../ink/ink310.xml"/><Relationship Id="rId60" Type="http://schemas.openxmlformats.org/officeDocument/2006/relationships/customXml" Target="../ink/ink314.xml"/><Relationship Id="rId65" Type="http://schemas.openxmlformats.org/officeDocument/2006/relationships/image" Target="../media/image223.png"/><Relationship Id="rId73" Type="http://schemas.openxmlformats.org/officeDocument/2006/relationships/image" Target="../media/image227.png"/><Relationship Id="rId78" Type="http://schemas.openxmlformats.org/officeDocument/2006/relationships/customXml" Target="../ink/ink323.xml"/><Relationship Id="rId81" Type="http://schemas.openxmlformats.org/officeDocument/2006/relationships/image" Target="../media/image231.png"/><Relationship Id="rId9" Type="http://schemas.openxmlformats.org/officeDocument/2006/relationships/image" Target="../media/image132.png"/><Relationship Id="rId13" Type="http://schemas.openxmlformats.org/officeDocument/2006/relationships/image" Target="../media/image134.png"/><Relationship Id="rId18" Type="http://schemas.openxmlformats.org/officeDocument/2006/relationships/customXml" Target="../ink/ink293.xml"/><Relationship Id="rId39" Type="http://schemas.openxmlformats.org/officeDocument/2006/relationships/image" Target="../media/image177.png"/><Relationship Id="rId34" Type="http://schemas.openxmlformats.org/officeDocument/2006/relationships/customXml" Target="../ink/ink301.xml"/><Relationship Id="rId50" Type="http://schemas.openxmlformats.org/officeDocument/2006/relationships/customXml" Target="../ink/ink309.xml"/><Relationship Id="rId55" Type="http://schemas.openxmlformats.org/officeDocument/2006/relationships/image" Target="../media/image185.png"/><Relationship Id="rId76" Type="http://schemas.openxmlformats.org/officeDocument/2006/relationships/customXml" Target="../ink/ink322.xml"/><Relationship Id="rId7" Type="http://schemas.openxmlformats.org/officeDocument/2006/relationships/image" Target="../media/image131.png"/><Relationship Id="rId71" Type="http://schemas.openxmlformats.org/officeDocument/2006/relationships/image" Target="../media/image226.png"/><Relationship Id="rId2" Type="http://schemas.openxmlformats.org/officeDocument/2006/relationships/customXml" Target="../ink/ink286.xml"/><Relationship Id="rId29" Type="http://schemas.openxmlformats.org/officeDocument/2006/relationships/image" Target="../media/image17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2.xml"/><Relationship Id="rId21" Type="http://schemas.openxmlformats.org/officeDocument/2006/relationships/image" Target="../media/image240.png"/><Relationship Id="rId42" Type="http://schemas.openxmlformats.org/officeDocument/2006/relationships/customXml" Target="../ink/ink344.xml"/><Relationship Id="rId63" Type="http://schemas.openxmlformats.org/officeDocument/2006/relationships/image" Target="../media/image261.png"/><Relationship Id="rId84" Type="http://schemas.openxmlformats.org/officeDocument/2006/relationships/customXml" Target="../ink/ink365.xml"/><Relationship Id="rId138" Type="http://schemas.openxmlformats.org/officeDocument/2006/relationships/customXml" Target="../ink/ink393.xml"/><Relationship Id="rId16" Type="http://schemas.openxmlformats.org/officeDocument/2006/relationships/customXml" Target="../ink/ink331.xml"/><Relationship Id="rId107" Type="http://schemas.openxmlformats.org/officeDocument/2006/relationships/customXml" Target="../ink/ink377.xml"/><Relationship Id="rId11" Type="http://schemas.openxmlformats.org/officeDocument/2006/relationships/image" Target="../media/image235.png"/><Relationship Id="rId32" Type="http://schemas.openxmlformats.org/officeDocument/2006/relationships/customXml" Target="../ink/ink339.xml"/><Relationship Id="rId37" Type="http://schemas.openxmlformats.org/officeDocument/2006/relationships/image" Target="../media/image248.png"/><Relationship Id="rId53" Type="http://schemas.openxmlformats.org/officeDocument/2006/relationships/image" Target="../media/image256.png"/><Relationship Id="rId58" Type="http://schemas.openxmlformats.org/officeDocument/2006/relationships/customXml" Target="../ink/ink352.xml"/><Relationship Id="rId74" Type="http://schemas.openxmlformats.org/officeDocument/2006/relationships/customXml" Target="../ink/ink360.xml"/><Relationship Id="rId79" Type="http://schemas.openxmlformats.org/officeDocument/2006/relationships/image" Target="../media/image269.png"/><Relationship Id="rId102" Type="http://schemas.openxmlformats.org/officeDocument/2006/relationships/image" Target="../media/image280.png"/><Relationship Id="rId123" Type="http://schemas.openxmlformats.org/officeDocument/2006/relationships/customXml" Target="../ink/ink385.xml"/><Relationship Id="rId128" Type="http://schemas.openxmlformats.org/officeDocument/2006/relationships/image" Target="../media/image293.png"/><Relationship Id="rId5" Type="http://schemas.openxmlformats.org/officeDocument/2006/relationships/image" Target="../media/image2320.png"/><Relationship Id="rId90" Type="http://schemas.openxmlformats.org/officeDocument/2006/relationships/customXml" Target="../ink/ink368.xml"/><Relationship Id="rId95" Type="http://schemas.openxmlformats.org/officeDocument/2006/relationships/customXml" Target="../ink/ink371.xml"/><Relationship Id="rId22" Type="http://schemas.openxmlformats.org/officeDocument/2006/relationships/customXml" Target="../ink/ink334.xml"/><Relationship Id="rId27" Type="http://schemas.openxmlformats.org/officeDocument/2006/relationships/image" Target="../media/image243.png"/><Relationship Id="rId43" Type="http://schemas.openxmlformats.org/officeDocument/2006/relationships/image" Target="../media/image251.png"/><Relationship Id="rId48" Type="http://schemas.openxmlformats.org/officeDocument/2006/relationships/customXml" Target="../ink/ink347.xml"/><Relationship Id="rId64" Type="http://schemas.openxmlformats.org/officeDocument/2006/relationships/customXml" Target="../ink/ink355.xml"/><Relationship Id="rId69" Type="http://schemas.openxmlformats.org/officeDocument/2006/relationships/image" Target="../media/image264.png"/><Relationship Id="rId113" Type="http://schemas.openxmlformats.org/officeDocument/2006/relationships/customXml" Target="../ink/ink380.xml"/><Relationship Id="rId118" Type="http://schemas.openxmlformats.org/officeDocument/2006/relationships/image" Target="../media/image288.png"/><Relationship Id="rId134" Type="http://schemas.openxmlformats.org/officeDocument/2006/relationships/image" Target="../media/image296.png"/><Relationship Id="rId139" Type="http://schemas.openxmlformats.org/officeDocument/2006/relationships/image" Target="../media/image298.png"/><Relationship Id="rId80" Type="http://schemas.openxmlformats.org/officeDocument/2006/relationships/customXml" Target="../ink/ink363.xml"/><Relationship Id="rId85" Type="http://schemas.openxmlformats.org/officeDocument/2006/relationships/image" Target="../media/image272.png"/><Relationship Id="rId12" Type="http://schemas.openxmlformats.org/officeDocument/2006/relationships/customXml" Target="../ink/ink329.xml"/><Relationship Id="rId17" Type="http://schemas.openxmlformats.org/officeDocument/2006/relationships/image" Target="../media/image238.png"/><Relationship Id="rId33" Type="http://schemas.openxmlformats.org/officeDocument/2006/relationships/image" Target="../media/image246.png"/><Relationship Id="rId38" Type="http://schemas.openxmlformats.org/officeDocument/2006/relationships/customXml" Target="../ink/ink342.xml"/><Relationship Id="rId59" Type="http://schemas.openxmlformats.org/officeDocument/2006/relationships/image" Target="../media/image259.png"/><Relationship Id="rId103" Type="http://schemas.openxmlformats.org/officeDocument/2006/relationships/customXml" Target="../ink/ink375.xml"/><Relationship Id="rId108" Type="http://schemas.openxmlformats.org/officeDocument/2006/relationships/image" Target="../media/image283.png"/><Relationship Id="rId124" Type="http://schemas.openxmlformats.org/officeDocument/2006/relationships/image" Target="../media/image291.png"/><Relationship Id="rId129" Type="http://schemas.openxmlformats.org/officeDocument/2006/relationships/customXml" Target="../ink/ink388.xml"/><Relationship Id="rId54" Type="http://schemas.openxmlformats.org/officeDocument/2006/relationships/customXml" Target="../ink/ink350.xml"/><Relationship Id="rId70" Type="http://schemas.openxmlformats.org/officeDocument/2006/relationships/customXml" Target="../ink/ink358.xml"/><Relationship Id="rId75" Type="http://schemas.openxmlformats.org/officeDocument/2006/relationships/image" Target="../media/image267.png"/><Relationship Id="rId91" Type="http://schemas.openxmlformats.org/officeDocument/2006/relationships/customXml" Target="../ink/ink369.xml"/><Relationship Id="rId96" Type="http://schemas.openxmlformats.org/officeDocument/2006/relationships/image" Target="../media/image277.png"/><Relationship Id="rId140" Type="http://schemas.openxmlformats.org/officeDocument/2006/relationships/customXml" Target="../ink/ink3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6.xml"/><Relationship Id="rId23" Type="http://schemas.openxmlformats.org/officeDocument/2006/relationships/image" Target="../media/image241.png"/><Relationship Id="rId28" Type="http://schemas.openxmlformats.org/officeDocument/2006/relationships/customXml" Target="../ink/ink337.xml"/><Relationship Id="rId49" Type="http://schemas.openxmlformats.org/officeDocument/2006/relationships/image" Target="../media/image254.png"/><Relationship Id="rId114" Type="http://schemas.openxmlformats.org/officeDocument/2006/relationships/image" Target="../media/image286.png"/><Relationship Id="rId119" Type="http://schemas.openxmlformats.org/officeDocument/2006/relationships/customXml" Target="../ink/ink383.xml"/><Relationship Id="rId44" Type="http://schemas.openxmlformats.org/officeDocument/2006/relationships/customXml" Target="../ink/ink345.xml"/><Relationship Id="rId60" Type="http://schemas.openxmlformats.org/officeDocument/2006/relationships/customXml" Target="../ink/ink353.xml"/><Relationship Id="rId65" Type="http://schemas.openxmlformats.org/officeDocument/2006/relationships/image" Target="../media/image262.png"/><Relationship Id="rId81" Type="http://schemas.openxmlformats.org/officeDocument/2006/relationships/image" Target="../media/image270.png"/><Relationship Id="rId86" Type="http://schemas.openxmlformats.org/officeDocument/2006/relationships/customXml" Target="../ink/ink366.xml"/><Relationship Id="rId130" Type="http://schemas.openxmlformats.org/officeDocument/2006/relationships/image" Target="../media/image294.png"/><Relationship Id="rId135" Type="http://schemas.openxmlformats.org/officeDocument/2006/relationships/customXml" Target="../ink/ink391.xml"/><Relationship Id="rId13" Type="http://schemas.openxmlformats.org/officeDocument/2006/relationships/image" Target="../media/image236.png"/><Relationship Id="rId18" Type="http://schemas.openxmlformats.org/officeDocument/2006/relationships/customXml" Target="../ink/ink332.xml"/><Relationship Id="rId39" Type="http://schemas.openxmlformats.org/officeDocument/2006/relationships/image" Target="../media/image249.png"/><Relationship Id="rId109" Type="http://schemas.openxmlformats.org/officeDocument/2006/relationships/customXml" Target="../ink/ink378.xml"/><Relationship Id="rId34" Type="http://schemas.openxmlformats.org/officeDocument/2006/relationships/customXml" Target="../ink/ink340.xml"/><Relationship Id="rId50" Type="http://schemas.openxmlformats.org/officeDocument/2006/relationships/customXml" Target="../ink/ink348.xml"/><Relationship Id="rId55" Type="http://schemas.openxmlformats.org/officeDocument/2006/relationships/image" Target="../media/image257.png"/><Relationship Id="rId76" Type="http://schemas.openxmlformats.org/officeDocument/2006/relationships/customXml" Target="../ink/ink361.xml"/><Relationship Id="rId97" Type="http://schemas.openxmlformats.org/officeDocument/2006/relationships/customXml" Target="../ink/ink372.xml"/><Relationship Id="rId104" Type="http://schemas.openxmlformats.org/officeDocument/2006/relationships/image" Target="../media/image281.png"/><Relationship Id="rId120" Type="http://schemas.openxmlformats.org/officeDocument/2006/relationships/image" Target="../media/image289.png"/><Relationship Id="rId125" Type="http://schemas.openxmlformats.org/officeDocument/2006/relationships/customXml" Target="../ink/ink386.xml"/><Relationship Id="rId141" Type="http://schemas.openxmlformats.org/officeDocument/2006/relationships/image" Target="../media/image299.png"/><Relationship Id="rId7" Type="http://schemas.openxmlformats.org/officeDocument/2006/relationships/image" Target="../media/image233.png"/><Relationship Id="rId71" Type="http://schemas.openxmlformats.org/officeDocument/2006/relationships/image" Target="../media/image265.png"/><Relationship Id="rId92" Type="http://schemas.openxmlformats.org/officeDocument/2006/relationships/image" Target="../media/image275.png"/><Relationship Id="rId2" Type="http://schemas.openxmlformats.org/officeDocument/2006/relationships/customXml" Target="../ink/ink325.xml"/><Relationship Id="rId29" Type="http://schemas.openxmlformats.org/officeDocument/2006/relationships/image" Target="../media/image244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252.png"/><Relationship Id="rId66" Type="http://schemas.openxmlformats.org/officeDocument/2006/relationships/customXml" Target="../ink/ink356.xml"/><Relationship Id="rId87" Type="http://schemas.openxmlformats.org/officeDocument/2006/relationships/image" Target="../media/image273.png"/><Relationship Id="rId110" Type="http://schemas.openxmlformats.org/officeDocument/2006/relationships/image" Target="../media/image284.png"/><Relationship Id="rId115" Type="http://schemas.openxmlformats.org/officeDocument/2006/relationships/customXml" Target="../ink/ink381.xml"/><Relationship Id="rId131" Type="http://schemas.openxmlformats.org/officeDocument/2006/relationships/customXml" Target="../ink/ink389.xml"/><Relationship Id="rId136" Type="http://schemas.openxmlformats.org/officeDocument/2006/relationships/customXml" Target="../ink/ink392.xml"/><Relationship Id="rId61" Type="http://schemas.openxmlformats.org/officeDocument/2006/relationships/image" Target="../media/image260.png"/><Relationship Id="rId82" Type="http://schemas.openxmlformats.org/officeDocument/2006/relationships/customXml" Target="../ink/ink364.xml"/><Relationship Id="rId19" Type="http://schemas.openxmlformats.org/officeDocument/2006/relationships/image" Target="../media/image239.png"/><Relationship Id="rId14" Type="http://schemas.openxmlformats.org/officeDocument/2006/relationships/customXml" Target="../ink/ink330.xml"/><Relationship Id="rId30" Type="http://schemas.openxmlformats.org/officeDocument/2006/relationships/customXml" Target="../ink/ink338.xml"/><Relationship Id="rId35" Type="http://schemas.openxmlformats.org/officeDocument/2006/relationships/image" Target="../media/image247.png"/><Relationship Id="rId56" Type="http://schemas.openxmlformats.org/officeDocument/2006/relationships/customXml" Target="../ink/ink351.xml"/><Relationship Id="rId77" Type="http://schemas.openxmlformats.org/officeDocument/2006/relationships/image" Target="../media/image268.png"/><Relationship Id="rId100" Type="http://schemas.openxmlformats.org/officeDocument/2006/relationships/image" Target="../media/image279.png"/><Relationship Id="rId105" Type="http://schemas.openxmlformats.org/officeDocument/2006/relationships/customXml" Target="../ink/ink376.xml"/><Relationship Id="rId126" Type="http://schemas.openxmlformats.org/officeDocument/2006/relationships/image" Target="../media/image292.png"/><Relationship Id="rId8" Type="http://schemas.openxmlformats.org/officeDocument/2006/relationships/customXml" Target="../ink/ink327.xml"/><Relationship Id="rId51" Type="http://schemas.openxmlformats.org/officeDocument/2006/relationships/image" Target="../media/image255.png"/><Relationship Id="rId72" Type="http://schemas.openxmlformats.org/officeDocument/2006/relationships/customXml" Target="../ink/ink359.xml"/><Relationship Id="rId93" Type="http://schemas.openxmlformats.org/officeDocument/2006/relationships/customXml" Target="../ink/ink370.xml"/><Relationship Id="rId98" Type="http://schemas.openxmlformats.org/officeDocument/2006/relationships/image" Target="../media/image278.png"/><Relationship Id="rId121" Type="http://schemas.openxmlformats.org/officeDocument/2006/relationships/customXml" Target="../ink/ink384.xml"/><Relationship Id="rId25" Type="http://schemas.openxmlformats.org/officeDocument/2006/relationships/image" Target="../media/image242.png"/><Relationship Id="rId46" Type="http://schemas.openxmlformats.org/officeDocument/2006/relationships/customXml" Target="../ink/ink346.xml"/><Relationship Id="rId67" Type="http://schemas.openxmlformats.org/officeDocument/2006/relationships/image" Target="../media/image263.png"/><Relationship Id="rId116" Type="http://schemas.openxmlformats.org/officeDocument/2006/relationships/image" Target="../media/image287.png"/><Relationship Id="rId137" Type="http://schemas.openxmlformats.org/officeDocument/2006/relationships/image" Target="../media/image297.png"/><Relationship Id="rId20" Type="http://schemas.openxmlformats.org/officeDocument/2006/relationships/customXml" Target="../ink/ink333.xml"/><Relationship Id="rId41" Type="http://schemas.openxmlformats.org/officeDocument/2006/relationships/image" Target="../media/image250.png"/><Relationship Id="rId62" Type="http://schemas.openxmlformats.org/officeDocument/2006/relationships/customXml" Target="../ink/ink354.xml"/><Relationship Id="rId83" Type="http://schemas.openxmlformats.org/officeDocument/2006/relationships/image" Target="../media/image271.png"/><Relationship Id="rId88" Type="http://schemas.openxmlformats.org/officeDocument/2006/relationships/customXml" Target="../ink/ink367.xml"/><Relationship Id="rId111" Type="http://schemas.openxmlformats.org/officeDocument/2006/relationships/customXml" Target="../ink/ink379.xml"/><Relationship Id="rId132" Type="http://schemas.openxmlformats.org/officeDocument/2006/relationships/image" Target="../media/image295.png"/><Relationship Id="rId15" Type="http://schemas.openxmlformats.org/officeDocument/2006/relationships/image" Target="../media/image237.png"/><Relationship Id="rId36" Type="http://schemas.openxmlformats.org/officeDocument/2006/relationships/customXml" Target="../ink/ink341.xml"/><Relationship Id="rId57" Type="http://schemas.openxmlformats.org/officeDocument/2006/relationships/image" Target="../media/image258.png"/><Relationship Id="rId106" Type="http://schemas.openxmlformats.org/officeDocument/2006/relationships/image" Target="../media/image282.png"/><Relationship Id="rId127" Type="http://schemas.openxmlformats.org/officeDocument/2006/relationships/customXml" Target="../ink/ink387.xml"/><Relationship Id="rId10" Type="http://schemas.openxmlformats.org/officeDocument/2006/relationships/customXml" Target="../ink/ink328.xml"/><Relationship Id="rId31" Type="http://schemas.openxmlformats.org/officeDocument/2006/relationships/image" Target="../media/image245.png"/><Relationship Id="rId52" Type="http://schemas.openxmlformats.org/officeDocument/2006/relationships/customXml" Target="../ink/ink349.xml"/><Relationship Id="rId73" Type="http://schemas.openxmlformats.org/officeDocument/2006/relationships/image" Target="../media/image266.png"/><Relationship Id="rId78" Type="http://schemas.openxmlformats.org/officeDocument/2006/relationships/customXml" Target="../ink/ink362.xml"/><Relationship Id="rId94" Type="http://schemas.openxmlformats.org/officeDocument/2006/relationships/image" Target="../media/image276.png"/><Relationship Id="rId99" Type="http://schemas.openxmlformats.org/officeDocument/2006/relationships/customXml" Target="../ink/ink373.xml"/><Relationship Id="rId101" Type="http://schemas.openxmlformats.org/officeDocument/2006/relationships/customXml" Target="../ink/ink374.xml"/><Relationship Id="rId122" Type="http://schemas.openxmlformats.org/officeDocument/2006/relationships/image" Target="../media/image290.png"/><Relationship Id="rId9" Type="http://schemas.openxmlformats.org/officeDocument/2006/relationships/image" Target="../media/image234.png"/><Relationship Id="rId26" Type="http://schemas.openxmlformats.org/officeDocument/2006/relationships/customXml" Target="../ink/ink336.xml"/><Relationship Id="rId47" Type="http://schemas.openxmlformats.org/officeDocument/2006/relationships/image" Target="../media/image253.png"/><Relationship Id="rId68" Type="http://schemas.openxmlformats.org/officeDocument/2006/relationships/customXml" Target="../ink/ink357.xml"/><Relationship Id="rId89" Type="http://schemas.openxmlformats.org/officeDocument/2006/relationships/image" Target="../media/image274.png"/><Relationship Id="rId112" Type="http://schemas.openxmlformats.org/officeDocument/2006/relationships/image" Target="../media/image285.png"/><Relationship Id="rId133" Type="http://schemas.openxmlformats.org/officeDocument/2006/relationships/customXml" Target="../ink/ink3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585258" y="2435460"/>
            <a:ext cx="63758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Proving Set Identities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A5710C-B7AC-485E-8FA5-F7DF87602AE9}"/>
                  </a:ext>
                </a:extLst>
              </p14:cNvPr>
              <p14:cNvContentPartPr/>
              <p14:nvPr/>
            </p14:nvContentPartPr>
            <p14:xfrm>
              <a:off x="738250" y="1737662"/>
              <a:ext cx="45720" cy="204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A5710C-B7AC-485E-8FA5-F7DF87602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250" y="1720022"/>
                <a:ext cx="81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2931CD1-7890-4143-BDDE-A789C9CDE285}"/>
                  </a:ext>
                </a:extLst>
              </p14:cNvPr>
              <p14:cNvContentPartPr/>
              <p14:nvPr/>
            </p14:nvContentPartPr>
            <p14:xfrm>
              <a:off x="920050" y="192522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2931CD1-7890-4143-BDDE-A789C9CDE2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050" y="19072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530205-942B-4518-AE7B-ACBBB669513E}"/>
                  </a:ext>
                </a:extLst>
              </p14:cNvPr>
              <p14:cNvContentPartPr/>
              <p14:nvPr/>
            </p14:nvContentPartPr>
            <p14:xfrm>
              <a:off x="1277530" y="1595822"/>
              <a:ext cx="1216080" cy="312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530205-942B-4518-AE7B-ACBBB66951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9885" y="1577822"/>
                <a:ext cx="1251731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BB0EE49-3FC0-4468-A2E0-F88D480BDB8A}"/>
                  </a:ext>
                </a:extLst>
              </p14:cNvPr>
              <p14:cNvContentPartPr/>
              <p14:nvPr/>
            </p14:nvContentPartPr>
            <p14:xfrm>
              <a:off x="2805010" y="1555862"/>
              <a:ext cx="909720" cy="312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BB0EE49-3FC0-4468-A2E0-F88D480BD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7010" y="1538222"/>
                <a:ext cx="9453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2070E9E-1E48-41BD-9148-7D1C3EA7AEE5}"/>
                  </a:ext>
                </a:extLst>
              </p14:cNvPr>
              <p14:cNvContentPartPr/>
              <p14:nvPr/>
            </p14:nvContentPartPr>
            <p14:xfrm>
              <a:off x="8638450" y="505382"/>
              <a:ext cx="17280" cy="28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2070E9E-1E48-41BD-9148-7D1C3EA7AE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20450" y="487382"/>
                <a:ext cx="529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FBC671E-B95E-467D-BDD6-3B6537FDE560}"/>
                  </a:ext>
                </a:extLst>
              </p14:cNvPr>
              <p14:cNvContentPartPr/>
              <p14:nvPr/>
            </p14:nvContentPartPr>
            <p14:xfrm>
              <a:off x="8638450" y="698342"/>
              <a:ext cx="6120" cy="11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FBC671E-B95E-467D-BDD6-3B6537FDE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20450" y="68070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5F529D1-7600-4721-9D3F-E703385C0CF8}"/>
                  </a:ext>
                </a:extLst>
              </p14:cNvPr>
              <p14:cNvContentPartPr/>
              <p14:nvPr/>
            </p14:nvContentPartPr>
            <p14:xfrm>
              <a:off x="630250" y="391622"/>
              <a:ext cx="7906320" cy="852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5F529D1-7600-4721-9D3F-E703385C0C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250" y="373982"/>
                <a:ext cx="794196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7950B9E-3C97-4D66-A1FE-9E8278F7ECC5}"/>
                  </a:ext>
                </a:extLst>
              </p14:cNvPr>
              <p14:cNvContentPartPr/>
              <p14:nvPr/>
            </p14:nvContentPartPr>
            <p14:xfrm>
              <a:off x="3998050" y="1601222"/>
              <a:ext cx="177120" cy="216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7950B9E-3C97-4D66-A1FE-9E8278F7EC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80410" y="1583582"/>
                <a:ext cx="212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292D482-0A3E-4553-A816-7B3F9A3A5D9C}"/>
                  </a:ext>
                </a:extLst>
              </p14:cNvPr>
              <p14:cNvContentPartPr/>
              <p14:nvPr/>
            </p14:nvContentPartPr>
            <p14:xfrm>
              <a:off x="4986250" y="1459382"/>
              <a:ext cx="17280" cy="23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292D482-0A3E-4553-A816-7B3F9A3A5D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68610" y="1441742"/>
                <a:ext cx="529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ABC4BF8-754A-44C8-B508-2A6CE5E5FD3C}"/>
                  </a:ext>
                </a:extLst>
              </p14:cNvPr>
              <p14:cNvContentPartPr/>
              <p14:nvPr/>
            </p14:nvContentPartPr>
            <p14:xfrm>
              <a:off x="6167770" y="1623902"/>
              <a:ext cx="136800" cy="165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ABC4BF8-754A-44C8-B508-2A6CE5E5FD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9770" y="1606262"/>
                <a:ext cx="172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C87C9DF-8D85-45F0-A7CE-BFAB104781D4}"/>
                  </a:ext>
                </a:extLst>
              </p14:cNvPr>
              <p14:cNvContentPartPr/>
              <p14:nvPr/>
            </p14:nvContentPartPr>
            <p14:xfrm>
              <a:off x="6650530" y="1573142"/>
              <a:ext cx="45720" cy="170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C87C9DF-8D85-45F0-A7CE-BFAB104781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32530" y="1555142"/>
                <a:ext cx="813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EDC2313-B533-42F7-BD1F-BF0EED2E54AE}"/>
                  </a:ext>
                </a:extLst>
              </p14:cNvPr>
              <p14:cNvContentPartPr/>
              <p14:nvPr/>
            </p14:nvContentPartPr>
            <p14:xfrm>
              <a:off x="6633610" y="1482062"/>
              <a:ext cx="6120" cy="11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EDC2313-B533-42F7-BD1F-BF0EED2E54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15610" y="146442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3DF8E73-A85C-4F4A-9E67-41AC0B0EE3BC}"/>
                  </a:ext>
                </a:extLst>
              </p14:cNvPr>
              <p14:cNvContentPartPr/>
              <p14:nvPr/>
            </p14:nvContentPartPr>
            <p14:xfrm>
              <a:off x="8780290" y="1510502"/>
              <a:ext cx="11880" cy="210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3DF8E73-A85C-4F4A-9E67-41AC0B0EE3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62650" y="1492862"/>
                <a:ext cx="475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A8CFE44-1CC9-45DC-BD0F-107105B0A307}"/>
                  </a:ext>
                </a:extLst>
              </p14:cNvPr>
              <p14:cNvContentPartPr/>
              <p14:nvPr/>
            </p14:nvContentPartPr>
            <p14:xfrm>
              <a:off x="8871730" y="1549742"/>
              <a:ext cx="136080" cy="182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A8CFE44-1CC9-45DC-BD0F-107105B0A3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54090" y="1531742"/>
                <a:ext cx="1717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ED56700-9504-4A42-9D77-06A63551BA87}"/>
                  </a:ext>
                </a:extLst>
              </p14:cNvPr>
              <p14:cNvContentPartPr/>
              <p14:nvPr/>
            </p14:nvContentPartPr>
            <p14:xfrm>
              <a:off x="8865610" y="1345982"/>
              <a:ext cx="6120" cy="17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ED56700-9504-4A42-9D77-06A63551BA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47610" y="132798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FF43E42-40EF-4624-8BFF-076E0B44D4F1}"/>
                  </a:ext>
                </a:extLst>
              </p14:cNvPr>
              <p14:cNvContentPartPr/>
              <p14:nvPr/>
            </p14:nvContentPartPr>
            <p14:xfrm>
              <a:off x="8013490" y="1396742"/>
              <a:ext cx="415440" cy="5284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FF43E42-40EF-4624-8BFF-076E0B44D4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95850" y="1379102"/>
                <a:ext cx="4510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6853DCE-AAC1-4628-933D-2A1A8F7B222F}"/>
                  </a:ext>
                </a:extLst>
              </p14:cNvPr>
              <p14:cNvContentPartPr/>
              <p14:nvPr/>
            </p14:nvContentPartPr>
            <p14:xfrm>
              <a:off x="7661410" y="1419782"/>
              <a:ext cx="244440" cy="301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6853DCE-AAC1-4628-933D-2A1A8F7B22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43770" y="1401782"/>
                <a:ext cx="280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F1B177A-337B-42C6-879C-82A1E5E19B12}"/>
                  </a:ext>
                </a:extLst>
              </p14:cNvPr>
              <p14:cNvContentPartPr/>
              <p14:nvPr/>
            </p14:nvContentPartPr>
            <p14:xfrm>
              <a:off x="7178650" y="1578182"/>
              <a:ext cx="375480" cy="160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F1B177A-337B-42C6-879C-82A1E5E19B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60993" y="1560182"/>
                <a:ext cx="411154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19815EF-C160-4378-818F-DA691522E06D}"/>
                  </a:ext>
                </a:extLst>
              </p14:cNvPr>
              <p14:cNvContentPartPr/>
              <p14:nvPr/>
            </p14:nvContentPartPr>
            <p14:xfrm>
              <a:off x="6860410" y="1419062"/>
              <a:ext cx="193680" cy="3301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19815EF-C160-4378-818F-DA691522E0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2410" y="1401422"/>
                <a:ext cx="2293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337E0DD-5A75-49A4-A43E-33165155FA69}"/>
                  </a:ext>
                </a:extLst>
              </p14:cNvPr>
              <p14:cNvContentPartPr/>
              <p14:nvPr/>
            </p14:nvContentPartPr>
            <p14:xfrm>
              <a:off x="5486290" y="1465142"/>
              <a:ext cx="556920" cy="306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337E0DD-5A75-49A4-A43E-33165155FA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68290" y="1447163"/>
                <a:ext cx="592560" cy="342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F355BAC-46B0-4154-A252-EC3E65F51D61}"/>
                  </a:ext>
                </a:extLst>
              </p14:cNvPr>
              <p14:cNvContentPartPr/>
              <p14:nvPr/>
            </p14:nvContentPartPr>
            <p14:xfrm>
              <a:off x="4969330" y="1606262"/>
              <a:ext cx="318960" cy="154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F355BAC-46B0-4154-A252-EC3E65F51D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51690" y="1588262"/>
                <a:ext cx="3546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E862512-9BED-44F2-BED1-92DCAA1F977E}"/>
                  </a:ext>
                </a:extLst>
              </p14:cNvPr>
              <p14:cNvContentPartPr/>
              <p14:nvPr/>
            </p14:nvContentPartPr>
            <p14:xfrm>
              <a:off x="4281370" y="1510502"/>
              <a:ext cx="421200" cy="3013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E862512-9BED-44F2-BED1-92DCAA1F97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63745" y="1492862"/>
                <a:ext cx="45681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72898A0-8538-45D5-96E8-6E840D096794}"/>
                  </a:ext>
                </a:extLst>
              </p14:cNvPr>
              <p14:cNvContentPartPr/>
              <p14:nvPr/>
            </p14:nvContentPartPr>
            <p14:xfrm>
              <a:off x="1259890" y="2271542"/>
              <a:ext cx="182880" cy="199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72898A0-8538-45D5-96E8-6E840D0967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42250" y="2253542"/>
                <a:ext cx="218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1C98796-B4AE-4887-9E61-D63D22C036AC}"/>
                  </a:ext>
                </a:extLst>
              </p14:cNvPr>
              <p14:cNvContentPartPr/>
              <p14:nvPr/>
            </p14:nvContentPartPr>
            <p14:xfrm>
              <a:off x="2572450" y="2214302"/>
              <a:ext cx="136800" cy="177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1C98796-B4AE-4887-9E61-D63D22C036A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54810" y="2196302"/>
                <a:ext cx="172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4B4055E-730A-45FC-ABFA-85F0BCF62A3C}"/>
                  </a:ext>
                </a:extLst>
              </p14:cNvPr>
              <p14:cNvContentPartPr/>
              <p14:nvPr/>
            </p14:nvContentPartPr>
            <p14:xfrm>
              <a:off x="4872850" y="2265422"/>
              <a:ext cx="153720" cy="177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4B4055E-730A-45FC-ABFA-85F0BCF62A3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54850" y="2247422"/>
                <a:ext cx="1893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409FA27-64A1-4A16-879D-F1DEEBB36089}"/>
                  </a:ext>
                </a:extLst>
              </p14:cNvPr>
              <p14:cNvContentPartPr/>
              <p14:nvPr/>
            </p14:nvContentPartPr>
            <p14:xfrm>
              <a:off x="6179290" y="2237342"/>
              <a:ext cx="159480" cy="1368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409FA27-64A1-4A16-879D-F1DEEBB3608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61290" y="2219342"/>
                <a:ext cx="1951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AB53AC2-743C-4D95-A945-64A4E8840456}"/>
                  </a:ext>
                </a:extLst>
              </p14:cNvPr>
              <p14:cNvContentPartPr/>
              <p14:nvPr/>
            </p14:nvContentPartPr>
            <p14:xfrm>
              <a:off x="6429130" y="2191622"/>
              <a:ext cx="187920" cy="1483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AB53AC2-743C-4D95-A945-64A4E88404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11130" y="2173982"/>
                <a:ext cx="2235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F5A3E78-CF76-4871-A9D7-CD7CA0C0702B}"/>
                  </a:ext>
                </a:extLst>
              </p14:cNvPr>
              <p14:cNvContentPartPr/>
              <p14:nvPr/>
            </p14:nvContentPartPr>
            <p14:xfrm>
              <a:off x="6730090" y="2299982"/>
              <a:ext cx="6120" cy="61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F5A3E78-CF76-4871-A9D7-CD7CA0C070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12090" y="22823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90AA7C3-EBE7-43B0-91C9-BFCF78324056}"/>
                  </a:ext>
                </a:extLst>
              </p14:cNvPr>
              <p14:cNvContentPartPr/>
              <p14:nvPr/>
            </p14:nvContentPartPr>
            <p14:xfrm>
              <a:off x="5327170" y="2107022"/>
              <a:ext cx="738720" cy="307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90AA7C3-EBE7-43B0-91C9-BFCF783240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09170" y="2089022"/>
                <a:ext cx="774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6EF0657-2436-451A-ADE4-0AF91F27E294}"/>
                  </a:ext>
                </a:extLst>
              </p14:cNvPr>
              <p14:cNvContentPartPr/>
              <p14:nvPr/>
            </p14:nvContentPartPr>
            <p14:xfrm>
              <a:off x="4230970" y="2107022"/>
              <a:ext cx="500400" cy="312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6EF0657-2436-451A-ADE4-0AF91F27E2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13317" y="2089022"/>
                <a:ext cx="536066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4893B84-D313-440F-932D-C5921963A08B}"/>
                  </a:ext>
                </a:extLst>
              </p14:cNvPr>
              <p14:cNvContentPartPr/>
              <p14:nvPr/>
            </p14:nvContentPartPr>
            <p14:xfrm>
              <a:off x="3577570" y="2134742"/>
              <a:ext cx="409680" cy="285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4893B84-D313-440F-932D-C5921963A08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59570" y="2117102"/>
                <a:ext cx="4453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A0CC7C3-2237-4B09-9FAD-9E2845F4AB06}"/>
                  </a:ext>
                </a:extLst>
              </p14:cNvPr>
              <p14:cNvContentPartPr/>
              <p14:nvPr/>
            </p14:nvContentPartPr>
            <p14:xfrm>
              <a:off x="2805370" y="2152382"/>
              <a:ext cx="460440" cy="267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A0CC7C3-2237-4B09-9FAD-9E2845F4AB0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87730" y="2134382"/>
                <a:ext cx="496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C353C0-4451-4E9B-ACB9-ECDA9CA1DB5A}"/>
                  </a:ext>
                </a:extLst>
              </p14:cNvPr>
              <p14:cNvContentPartPr/>
              <p14:nvPr/>
            </p14:nvContentPartPr>
            <p14:xfrm>
              <a:off x="1709530" y="2146622"/>
              <a:ext cx="767160" cy="301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C353C0-4451-4E9B-ACB9-ECDA9CA1DB5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91890" y="2128961"/>
                <a:ext cx="802800" cy="33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B66962D-C50B-4AB2-BA46-D14EF91606E1}"/>
                  </a:ext>
                </a:extLst>
              </p14:cNvPr>
              <p14:cNvContentPartPr/>
              <p14:nvPr/>
            </p14:nvContentPartPr>
            <p14:xfrm>
              <a:off x="652930" y="2941502"/>
              <a:ext cx="165240" cy="3024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B66962D-C50B-4AB2-BA46-D14EF91606E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5290" y="2923862"/>
                <a:ext cx="200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F120FEF-B298-4941-BE6B-A593438A0349}"/>
                  </a:ext>
                </a:extLst>
              </p14:cNvPr>
              <p14:cNvContentPartPr/>
              <p14:nvPr/>
            </p14:nvContentPartPr>
            <p14:xfrm>
              <a:off x="993850" y="3169022"/>
              <a:ext cx="6120" cy="6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F120FEF-B298-4941-BE6B-A593438A03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5850" y="31510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5C9811B-A04E-416F-9CC2-1A9131BB74E6}"/>
                  </a:ext>
                </a:extLst>
              </p14:cNvPr>
              <p14:cNvContentPartPr/>
              <p14:nvPr/>
            </p14:nvContentPartPr>
            <p14:xfrm>
              <a:off x="1677490" y="2958422"/>
              <a:ext cx="134280" cy="245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5C9811B-A04E-416F-9CC2-1A9131BB74E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59850" y="2940422"/>
                <a:ext cx="169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DF7C829-981B-41CC-952F-3C6A69629DF4}"/>
                  </a:ext>
                </a:extLst>
              </p14:cNvPr>
              <p14:cNvContentPartPr/>
              <p14:nvPr/>
            </p14:nvContentPartPr>
            <p14:xfrm>
              <a:off x="1924450" y="2998382"/>
              <a:ext cx="205560" cy="2116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DF7C829-981B-41CC-952F-3C6A69629DF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06810" y="2980382"/>
                <a:ext cx="2412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B47624E-7710-4565-A89E-557346A9997B}"/>
                  </a:ext>
                </a:extLst>
              </p14:cNvPr>
              <p14:cNvContentPartPr/>
              <p14:nvPr/>
            </p14:nvContentPartPr>
            <p14:xfrm>
              <a:off x="2941810" y="2975702"/>
              <a:ext cx="119520" cy="171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B47624E-7710-4565-A89E-557346A999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23810" y="2958062"/>
                <a:ext cx="155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F2141FC-3ABA-47CD-8BC8-475B30DDEA98}"/>
                  </a:ext>
                </a:extLst>
              </p14:cNvPr>
              <p14:cNvContentPartPr/>
              <p14:nvPr/>
            </p14:nvContentPartPr>
            <p14:xfrm>
              <a:off x="4605370" y="2924222"/>
              <a:ext cx="131400" cy="140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F2141FC-3ABA-47CD-8BC8-475B30DDEA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87730" y="2906582"/>
                <a:ext cx="1670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78A628A-6F7D-4551-9ADC-FB6A8AC8A964}"/>
                  </a:ext>
                </a:extLst>
              </p14:cNvPr>
              <p14:cNvContentPartPr/>
              <p14:nvPr/>
            </p14:nvContentPartPr>
            <p14:xfrm>
              <a:off x="4827490" y="2919542"/>
              <a:ext cx="210600" cy="136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78A628A-6F7D-4551-9ADC-FB6A8AC8A96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09490" y="2901542"/>
                <a:ext cx="246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3EB9DC8-1126-4A27-A3CB-BAA5604FDA6B}"/>
                  </a:ext>
                </a:extLst>
              </p14:cNvPr>
              <p14:cNvContentPartPr/>
              <p14:nvPr/>
            </p14:nvContentPartPr>
            <p14:xfrm>
              <a:off x="5758450" y="2748542"/>
              <a:ext cx="40320" cy="216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3EB9DC8-1126-4A27-A3CB-BAA5604FDA6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40810" y="2730902"/>
                <a:ext cx="75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B210FDB-BB92-4633-999E-2E2A87078203}"/>
                  </a:ext>
                </a:extLst>
              </p14:cNvPr>
              <p14:cNvContentPartPr/>
              <p14:nvPr/>
            </p14:nvContentPartPr>
            <p14:xfrm>
              <a:off x="5934850" y="2805422"/>
              <a:ext cx="159840" cy="156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B210FDB-BB92-4633-999E-2E2A8707820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17210" y="2787782"/>
                <a:ext cx="1954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DF8FA2F-F15A-4B63-84C5-1F67F12BA69A}"/>
                  </a:ext>
                </a:extLst>
              </p14:cNvPr>
              <p14:cNvContentPartPr/>
              <p14:nvPr/>
            </p14:nvContentPartPr>
            <p14:xfrm>
              <a:off x="6235810" y="2794262"/>
              <a:ext cx="165600" cy="329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DF8FA2F-F15A-4B63-84C5-1F67F12BA6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17810" y="2776262"/>
                <a:ext cx="201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8F5C3B8-D085-4B9B-85B7-C1CC7A4B9C78}"/>
                  </a:ext>
                </a:extLst>
              </p14:cNvPr>
              <p14:cNvContentPartPr/>
              <p14:nvPr/>
            </p14:nvContentPartPr>
            <p14:xfrm>
              <a:off x="6599410" y="2788502"/>
              <a:ext cx="34560" cy="1310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8F5C3B8-D085-4B9B-85B7-C1CC7A4B9C7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81410" y="2770502"/>
                <a:ext cx="70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9870D2F-0705-49CD-B55E-7DC860E0B08D}"/>
                  </a:ext>
                </a:extLst>
              </p14:cNvPr>
              <p14:cNvContentPartPr/>
              <p14:nvPr/>
            </p14:nvContentPartPr>
            <p14:xfrm>
              <a:off x="6565210" y="2708942"/>
              <a:ext cx="1188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9870D2F-0705-49CD-B55E-7DC860E0B0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47570" y="269130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6B49B51-FB57-4D06-B095-607BC96BBACB}"/>
                  </a:ext>
                </a:extLst>
              </p14:cNvPr>
              <p14:cNvContentPartPr/>
              <p14:nvPr/>
            </p14:nvContentPartPr>
            <p14:xfrm>
              <a:off x="6809290" y="2754302"/>
              <a:ext cx="210960" cy="1767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6B49B51-FB57-4D06-B095-607BC96BBAC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91650" y="2736662"/>
                <a:ext cx="246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827417E-D714-4B1F-99C5-17036AD0BA9F}"/>
                  </a:ext>
                </a:extLst>
              </p14:cNvPr>
              <p14:cNvContentPartPr/>
              <p14:nvPr/>
            </p14:nvContentPartPr>
            <p14:xfrm>
              <a:off x="5156530" y="2731622"/>
              <a:ext cx="273240" cy="3128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827417E-D714-4B1F-99C5-17036AD0BA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38530" y="2713982"/>
                <a:ext cx="3088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841B9C1-2B43-4213-A245-D130F6C3D451}"/>
                  </a:ext>
                </a:extLst>
              </p14:cNvPr>
              <p14:cNvContentPartPr/>
              <p14:nvPr/>
            </p14:nvContentPartPr>
            <p14:xfrm>
              <a:off x="4128730" y="2839262"/>
              <a:ext cx="324000" cy="2732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841B9C1-2B43-4213-A245-D130F6C3D45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11090" y="2821622"/>
                <a:ext cx="359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7414B57-D201-4913-8BC9-2E84EB045879}"/>
                  </a:ext>
                </a:extLst>
              </p14:cNvPr>
              <p14:cNvContentPartPr/>
              <p14:nvPr/>
            </p14:nvContentPartPr>
            <p14:xfrm>
              <a:off x="3464890" y="2850422"/>
              <a:ext cx="556920" cy="2851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7414B57-D201-4913-8BC9-2E84EB0458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47250" y="2832782"/>
                <a:ext cx="5925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0400B18-5DB6-4CD4-A989-A21DD79AD35D}"/>
                  </a:ext>
                </a:extLst>
              </p14:cNvPr>
              <p14:cNvContentPartPr/>
              <p14:nvPr/>
            </p14:nvContentPartPr>
            <p14:xfrm>
              <a:off x="3174730" y="2975702"/>
              <a:ext cx="187920" cy="2959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0400B18-5DB6-4CD4-A989-A21DD79AD3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56730" y="2957702"/>
                <a:ext cx="2235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3049CAC-2F66-4A18-98D5-A0BC03F7A0C0}"/>
                  </a:ext>
                </a:extLst>
              </p14:cNvPr>
              <p14:cNvContentPartPr/>
              <p14:nvPr/>
            </p14:nvContentPartPr>
            <p14:xfrm>
              <a:off x="2475250" y="2952302"/>
              <a:ext cx="364680" cy="370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3049CAC-2F66-4A18-98D5-A0BC03F7A0C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457610" y="2934679"/>
                <a:ext cx="400320" cy="405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162396A-70BA-4E55-ABD4-195FA6F3CF68}"/>
                  </a:ext>
                </a:extLst>
              </p14:cNvPr>
              <p14:cNvContentPartPr/>
              <p14:nvPr/>
            </p14:nvContentPartPr>
            <p14:xfrm>
              <a:off x="1277530" y="2856542"/>
              <a:ext cx="222120" cy="352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162396A-70BA-4E55-ABD4-195FA6F3CF6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59890" y="2838902"/>
                <a:ext cx="2577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E820CED-F4D7-4DF2-8EA5-734BA80FA36B}"/>
                  </a:ext>
                </a:extLst>
              </p14:cNvPr>
              <p14:cNvContentPartPr/>
              <p14:nvPr/>
            </p14:nvContentPartPr>
            <p14:xfrm>
              <a:off x="652930" y="3856262"/>
              <a:ext cx="204840" cy="3301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E820CED-F4D7-4DF2-8EA5-734BA80FA36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5290" y="3838262"/>
                <a:ext cx="2404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EAFE845-B91D-4B83-93B3-A807844150D2}"/>
                  </a:ext>
                </a:extLst>
              </p14:cNvPr>
              <p14:cNvContentPartPr/>
              <p14:nvPr/>
            </p14:nvContentPartPr>
            <p14:xfrm>
              <a:off x="982330" y="4083422"/>
              <a:ext cx="612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EAFE845-B91D-4B83-93B3-A807844150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4690" y="40654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5394BC3-7435-4073-A69E-66A9B08BE826}"/>
                  </a:ext>
                </a:extLst>
              </p14:cNvPr>
              <p14:cNvContentPartPr/>
              <p14:nvPr/>
            </p14:nvContentPartPr>
            <p14:xfrm>
              <a:off x="1983850" y="3917822"/>
              <a:ext cx="157320" cy="189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5394BC3-7435-4073-A69E-66A9B08BE82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966210" y="3899822"/>
                <a:ext cx="192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DD554F7-5488-48DF-829F-3DDA70F29D53}"/>
                  </a:ext>
                </a:extLst>
              </p14:cNvPr>
              <p14:cNvContentPartPr/>
              <p14:nvPr/>
            </p14:nvContentPartPr>
            <p14:xfrm>
              <a:off x="2441050" y="3957422"/>
              <a:ext cx="171360" cy="1494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DD554F7-5488-48DF-829F-3DDA70F29D5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23410" y="3939782"/>
                <a:ext cx="207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1D920A8-BC04-4015-9077-42EF8FD8DFE0}"/>
                  </a:ext>
                </a:extLst>
              </p14:cNvPr>
              <p14:cNvContentPartPr/>
              <p14:nvPr/>
            </p14:nvContentPartPr>
            <p14:xfrm>
              <a:off x="2920210" y="3912422"/>
              <a:ext cx="328680" cy="169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1D920A8-BC04-4015-9077-42EF8FD8DFE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02210" y="3894782"/>
                <a:ext cx="364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4F6AA53-F287-4DE1-8AC3-558C01D4D460}"/>
                  </a:ext>
                </a:extLst>
              </p14:cNvPr>
              <p14:cNvContentPartPr/>
              <p14:nvPr/>
            </p14:nvContentPartPr>
            <p14:xfrm>
              <a:off x="3401890" y="3936182"/>
              <a:ext cx="153720" cy="142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4F6AA53-F287-4DE1-8AC3-558C01D4D46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383890" y="3918182"/>
                <a:ext cx="189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127B2FE-4481-4A40-A3D0-C3A8BCE729AA}"/>
                  </a:ext>
                </a:extLst>
              </p14:cNvPr>
              <p14:cNvContentPartPr/>
              <p14:nvPr/>
            </p14:nvContentPartPr>
            <p14:xfrm>
              <a:off x="5060050" y="3816302"/>
              <a:ext cx="193680" cy="177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127B2FE-4481-4A40-A3D0-C3A8BCE729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042050" y="3798302"/>
                <a:ext cx="2293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664C999-24A9-47A7-AFEB-FD4A22700799}"/>
                  </a:ext>
                </a:extLst>
              </p14:cNvPr>
              <p14:cNvContentPartPr/>
              <p14:nvPr/>
            </p14:nvContentPartPr>
            <p14:xfrm>
              <a:off x="5349130" y="3748262"/>
              <a:ext cx="245160" cy="279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664C999-24A9-47A7-AFEB-FD4A2270079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331490" y="3730262"/>
                <a:ext cx="280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9CDF751-279B-42FA-AF01-BCC3A4A28C18}"/>
                  </a:ext>
                </a:extLst>
              </p14:cNvPr>
              <p14:cNvContentPartPr/>
              <p14:nvPr/>
            </p14:nvContentPartPr>
            <p14:xfrm>
              <a:off x="5741890" y="3918542"/>
              <a:ext cx="6120" cy="910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9CDF751-279B-42FA-AF01-BCC3A4A28C1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23890" y="3900902"/>
                <a:ext cx="417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6C9FB6F-9806-422C-A63B-2F4BEB1D7172}"/>
                  </a:ext>
                </a:extLst>
              </p14:cNvPr>
              <p14:cNvContentPartPr/>
              <p14:nvPr/>
            </p14:nvContentPartPr>
            <p14:xfrm>
              <a:off x="5701930" y="3755822"/>
              <a:ext cx="17280" cy="72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6C9FB6F-9806-422C-A63B-2F4BEB1D717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84290" y="3737822"/>
                <a:ext cx="529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639EEDA-25D0-45FE-B4A9-69D7E1DBBD9E}"/>
                  </a:ext>
                </a:extLst>
              </p14:cNvPr>
              <p14:cNvContentPartPr/>
              <p14:nvPr/>
            </p14:nvContentPartPr>
            <p14:xfrm>
              <a:off x="5889490" y="3861302"/>
              <a:ext cx="165240" cy="2624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639EEDA-25D0-45FE-B4A9-69D7E1DBBD9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71490" y="3843302"/>
                <a:ext cx="200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092937D-95FF-4AA4-ACBA-06856F19E2F9}"/>
                  </a:ext>
                </a:extLst>
              </p14:cNvPr>
              <p14:cNvContentPartPr/>
              <p14:nvPr/>
            </p14:nvContentPartPr>
            <p14:xfrm>
              <a:off x="7371970" y="3816302"/>
              <a:ext cx="125280" cy="1652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092937D-95FF-4AA4-ACBA-06856F19E2F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53970" y="3798302"/>
                <a:ext cx="160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EBCBA2E-AAE8-441E-9191-CB2B1C93F4CA}"/>
                  </a:ext>
                </a:extLst>
              </p14:cNvPr>
              <p14:cNvContentPartPr/>
              <p14:nvPr/>
            </p14:nvContentPartPr>
            <p14:xfrm>
              <a:off x="6883450" y="3702902"/>
              <a:ext cx="352440" cy="267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EBCBA2E-AAE8-441E-9191-CB2B1C93F4C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865468" y="3684902"/>
                <a:ext cx="388044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FC94E97-8C6A-479D-B2DE-81AE88B0FD4A}"/>
                  </a:ext>
                </a:extLst>
              </p14:cNvPr>
              <p14:cNvContentPartPr/>
              <p14:nvPr/>
            </p14:nvContentPartPr>
            <p14:xfrm>
              <a:off x="6321130" y="3719822"/>
              <a:ext cx="437760" cy="2728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FC94E97-8C6A-479D-B2DE-81AE88B0FD4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03130" y="3702182"/>
                <a:ext cx="4734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00A3B95-4800-4C6C-9C61-CECEC13C43DE}"/>
                  </a:ext>
                </a:extLst>
              </p14:cNvPr>
              <p14:cNvContentPartPr/>
              <p14:nvPr/>
            </p14:nvContentPartPr>
            <p14:xfrm>
              <a:off x="4418530" y="3856262"/>
              <a:ext cx="500040" cy="208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00A3B95-4800-4C6C-9C61-CECEC13C43D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00530" y="3838262"/>
                <a:ext cx="535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05F3F8D-462C-4E8F-A734-7C21AC2A78C9}"/>
                  </a:ext>
                </a:extLst>
              </p14:cNvPr>
              <p14:cNvContentPartPr/>
              <p14:nvPr/>
            </p14:nvContentPartPr>
            <p14:xfrm>
              <a:off x="3657130" y="3805142"/>
              <a:ext cx="671040" cy="312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05F3F8D-462C-4E8F-A734-7C21AC2A78C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39490" y="3787163"/>
                <a:ext cx="706680" cy="348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4DFE592-E493-4CDC-AF7C-DB1FA3119084}"/>
                  </a:ext>
                </a:extLst>
              </p14:cNvPr>
              <p14:cNvContentPartPr/>
              <p14:nvPr/>
            </p14:nvContentPartPr>
            <p14:xfrm>
              <a:off x="1322890" y="3839342"/>
              <a:ext cx="498240" cy="2782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4DFE592-E493-4CDC-AF7C-DB1FA311908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305237" y="3821365"/>
                <a:ext cx="533906" cy="313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F8A61F8-6952-4E34-8318-4A549142DA6F}"/>
                  </a:ext>
                </a:extLst>
              </p14:cNvPr>
              <p14:cNvContentPartPr/>
              <p14:nvPr/>
            </p14:nvContentPartPr>
            <p14:xfrm>
              <a:off x="7848970" y="3822062"/>
              <a:ext cx="165240" cy="1486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F8A61F8-6952-4E34-8318-4A549142DA6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830970" y="3804422"/>
                <a:ext cx="2008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76C99A6-28C8-4C10-A707-C66F22455DDD}"/>
                  </a:ext>
                </a:extLst>
              </p14:cNvPr>
              <p14:cNvContentPartPr/>
              <p14:nvPr/>
            </p14:nvContentPartPr>
            <p14:xfrm>
              <a:off x="8121490" y="3725582"/>
              <a:ext cx="267480" cy="2217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76C99A6-28C8-4C10-A707-C66F22455DD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03850" y="3707582"/>
                <a:ext cx="303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62C235C-2855-48C6-B722-FE7D050E4844}"/>
                  </a:ext>
                </a:extLst>
              </p14:cNvPr>
              <p14:cNvContentPartPr/>
              <p14:nvPr/>
            </p14:nvContentPartPr>
            <p14:xfrm>
              <a:off x="8518930" y="3833582"/>
              <a:ext cx="119880" cy="1087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62C235C-2855-48C6-B722-FE7D050E484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500930" y="3815582"/>
                <a:ext cx="155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61217E1-4AFC-4E1A-B62E-EA3B44FE7429}"/>
                  </a:ext>
                </a:extLst>
              </p14:cNvPr>
              <p14:cNvContentPartPr/>
              <p14:nvPr/>
            </p14:nvContentPartPr>
            <p14:xfrm>
              <a:off x="8763370" y="3805142"/>
              <a:ext cx="295920" cy="136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61217E1-4AFC-4E1A-B62E-EA3B44FE742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45370" y="3787142"/>
                <a:ext cx="331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3ED9A3F-EBFF-44FB-8055-469A795AD8F1}"/>
                  </a:ext>
                </a:extLst>
              </p14:cNvPr>
              <p14:cNvContentPartPr/>
              <p14:nvPr/>
            </p14:nvContentPartPr>
            <p14:xfrm>
              <a:off x="9257290" y="3839342"/>
              <a:ext cx="63000" cy="108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3ED9A3F-EBFF-44FB-8055-469A795AD8F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39650" y="3821342"/>
                <a:ext cx="98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DC64FBF-FC2D-4ACC-902B-CD6AAE47B35D}"/>
                  </a:ext>
                </a:extLst>
              </p14:cNvPr>
              <p14:cNvContentPartPr/>
              <p14:nvPr/>
            </p14:nvContentPartPr>
            <p14:xfrm>
              <a:off x="9427930" y="3833582"/>
              <a:ext cx="216360" cy="1368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DC64FBF-FC2D-4ACC-902B-CD6AAE47B35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409930" y="3815582"/>
                <a:ext cx="252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CEA8B26-1A34-4DC1-992E-73916895B5CB}"/>
                  </a:ext>
                </a:extLst>
              </p14:cNvPr>
              <p14:cNvContentPartPr/>
              <p14:nvPr/>
            </p14:nvContentPartPr>
            <p14:xfrm>
              <a:off x="9780010" y="3838982"/>
              <a:ext cx="187920" cy="3078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CEA8B26-1A34-4DC1-992E-73916895B5C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762010" y="3821342"/>
                <a:ext cx="223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71C11B9-D53D-40D1-9B5D-28D171334C81}"/>
                  </a:ext>
                </a:extLst>
              </p14:cNvPr>
              <p14:cNvContentPartPr/>
              <p14:nvPr/>
            </p14:nvContentPartPr>
            <p14:xfrm>
              <a:off x="9609370" y="3719822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71C11B9-D53D-40D1-9B5D-28D171334C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1730" y="37021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C701374-24BD-4A39-8FBC-07F56C4E0CA2}"/>
                  </a:ext>
                </a:extLst>
              </p14:cNvPr>
              <p14:cNvContentPartPr/>
              <p14:nvPr/>
            </p14:nvContentPartPr>
            <p14:xfrm>
              <a:off x="1862530" y="4639982"/>
              <a:ext cx="125280" cy="1598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C701374-24BD-4A39-8FBC-07F56C4E0CA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844890" y="4621982"/>
                <a:ext cx="1609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F7DD87B-DE16-4F19-888F-85BEA8E27AC1}"/>
                  </a:ext>
                </a:extLst>
              </p14:cNvPr>
              <p14:cNvContentPartPr/>
              <p14:nvPr/>
            </p14:nvContentPartPr>
            <p14:xfrm>
              <a:off x="2200210" y="4519742"/>
              <a:ext cx="145800" cy="2286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F7DD87B-DE16-4F19-888F-85BEA8E27AC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182210" y="4501742"/>
                <a:ext cx="1814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9EA8435-AE06-4CA2-8CB1-B4882783C651}"/>
                  </a:ext>
                </a:extLst>
              </p14:cNvPr>
              <p14:cNvContentPartPr/>
              <p14:nvPr/>
            </p14:nvContentPartPr>
            <p14:xfrm>
              <a:off x="2475250" y="4599302"/>
              <a:ext cx="160200" cy="1378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9EA8435-AE06-4CA2-8CB1-B4882783C65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457610" y="4581662"/>
                <a:ext cx="195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E7F20BE-70AD-4AC0-ABCB-81094CA737FF}"/>
                  </a:ext>
                </a:extLst>
              </p14:cNvPr>
              <p14:cNvContentPartPr/>
              <p14:nvPr/>
            </p14:nvContentPartPr>
            <p14:xfrm>
              <a:off x="2743090" y="4582742"/>
              <a:ext cx="233640" cy="1425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E7F20BE-70AD-4AC0-ABCB-81094CA737F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725090" y="4565102"/>
                <a:ext cx="269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D943AB6-DF63-4016-8C6D-9284B73CF930}"/>
                  </a:ext>
                </a:extLst>
              </p14:cNvPr>
              <p14:cNvContentPartPr/>
              <p14:nvPr/>
            </p14:nvContentPartPr>
            <p14:xfrm>
              <a:off x="3129370" y="4571582"/>
              <a:ext cx="114120" cy="1537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D943AB6-DF63-4016-8C6D-9284B73CF93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111370" y="4553942"/>
                <a:ext cx="149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A42586A-CDE2-482A-BFA7-86FC28111FDA}"/>
                  </a:ext>
                </a:extLst>
              </p14:cNvPr>
              <p14:cNvContentPartPr/>
              <p14:nvPr/>
            </p14:nvContentPartPr>
            <p14:xfrm>
              <a:off x="3555250" y="4559702"/>
              <a:ext cx="125280" cy="177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A42586A-CDE2-482A-BFA7-86FC28111FD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537250" y="4542062"/>
                <a:ext cx="160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19128E1-28DD-4EA3-BDEE-1C919BE35E7D}"/>
                  </a:ext>
                </a:extLst>
              </p14:cNvPr>
              <p14:cNvContentPartPr/>
              <p14:nvPr/>
            </p14:nvContentPartPr>
            <p14:xfrm>
              <a:off x="4475410" y="4475102"/>
              <a:ext cx="193680" cy="2282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19128E1-28DD-4EA3-BDEE-1C919BE35E7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457410" y="4457462"/>
                <a:ext cx="229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B6AD79B-A258-4B29-B05F-7775EBC431DB}"/>
                  </a:ext>
                </a:extLst>
              </p14:cNvPr>
              <p14:cNvContentPartPr/>
              <p14:nvPr/>
            </p14:nvContentPartPr>
            <p14:xfrm>
              <a:off x="6082450" y="4520102"/>
              <a:ext cx="403920" cy="1429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B6AD79B-A258-4B29-B05F-7775EBC431D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064810" y="4502462"/>
                <a:ext cx="4395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788EE8D-072D-4AE6-BB35-3740919762C1}"/>
                  </a:ext>
                </a:extLst>
              </p14:cNvPr>
              <p14:cNvContentPartPr/>
              <p14:nvPr/>
            </p14:nvContentPartPr>
            <p14:xfrm>
              <a:off x="5309890" y="4423982"/>
              <a:ext cx="636480" cy="262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788EE8D-072D-4AE6-BB35-3740919762C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292260" y="4406342"/>
                <a:ext cx="6721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E62A0CF-FA1D-4729-B9BA-B8C9F881B968}"/>
                  </a:ext>
                </a:extLst>
              </p14:cNvPr>
              <p14:cNvContentPartPr/>
              <p14:nvPr/>
            </p14:nvContentPartPr>
            <p14:xfrm>
              <a:off x="4827130" y="4566182"/>
              <a:ext cx="324360" cy="1310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E62A0CF-FA1D-4729-B9BA-B8C9F881B96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809130" y="4548182"/>
                <a:ext cx="360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A6AD572-795E-414C-B3D2-7ABF2F3BA324}"/>
                  </a:ext>
                </a:extLst>
              </p14:cNvPr>
              <p14:cNvContentPartPr/>
              <p14:nvPr/>
            </p14:nvContentPartPr>
            <p14:xfrm>
              <a:off x="3784210" y="4582742"/>
              <a:ext cx="572040" cy="1634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A6AD572-795E-414C-B3D2-7ABF2F3BA32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766570" y="4565102"/>
                <a:ext cx="607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44271BC-FFA6-41A1-9ACA-05DBE835B477}"/>
                  </a:ext>
                </a:extLst>
              </p14:cNvPr>
              <p14:cNvContentPartPr/>
              <p14:nvPr/>
            </p14:nvContentPartPr>
            <p14:xfrm>
              <a:off x="1254850" y="4494182"/>
              <a:ext cx="471600" cy="3106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44271BC-FFA6-41A1-9ACA-05DBE835B47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237210" y="4476203"/>
                <a:ext cx="507240" cy="34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E0BF2E2-1B38-478A-8EF0-EBD96375DF5A}"/>
                  </a:ext>
                </a:extLst>
              </p14:cNvPr>
              <p14:cNvContentPartPr/>
              <p14:nvPr/>
            </p14:nvContentPartPr>
            <p14:xfrm>
              <a:off x="6695530" y="4469702"/>
              <a:ext cx="177480" cy="2170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E0BF2E2-1B38-478A-8EF0-EBD96375DF5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677890" y="4451702"/>
                <a:ext cx="2131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7463528-F5D9-4242-BDCD-98732ECBD59A}"/>
                  </a:ext>
                </a:extLst>
              </p14:cNvPr>
              <p14:cNvContentPartPr/>
              <p14:nvPr/>
            </p14:nvContentPartPr>
            <p14:xfrm>
              <a:off x="7525330" y="4418582"/>
              <a:ext cx="136800" cy="2052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7463528-F5D9-4242-BDCD-98732ECBD59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507330" y="4400582"/>
                <a:ext cx="172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AA09D95-0DC0-49D5-858D-282310CAEDFF}"/>
                  </a:ext>
                </a:extLst>
              </p14:cNvPr>
              <p14:cNvContentPartPr/>
              <p14:nvPr/>
            </p14:nvContentPartPr>
            <p14:xfrm>
              <a:off x="7769410" y="4458182"/>
              <a:ext cx="182160" cy="1771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AA09D95-0DC0-49D5-858D-282310CAEDF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751410" y="4440182"/>
                <a:ext cx="2178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5BEF059-5E8A-45F6-8BCF-60448E478D4C}"/>
                  </a:ext>
                </a:extLst>
              </p14:cNvPr>
              <p14:cNvContentPartPr/>
              <p14:nvPr/>
            </p14:nvContentPartPr>
            <p14:xfrm>
              <a:off x="8377090" y="4423982"/>
              <a:ext cx="176400" cy="2116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5BEF059-5E8A-45F6-8BCF-60448E478D4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359090" y="4405982"/>
                <a:ext cx="2120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CCC7D88C-4E78-4E03-A996-443DA3A3BA3B}"/>
                  </a:ext>
                </a:extLst>
              </p14:cNvPr>
              <p14:cNvContentPartPr/>
              <p14:nvPr/>
            </p14:nvContentPartPr>
            <p14:xfrm>
              <a:off x="9183130" y="4469702"/>
              <a:ext cx="142920" cy="1706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CCC7D88C-4E78-4E03-A996-443DA3A3BA3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165130" y="4451702"/>
                <a:ext cx="1785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3417B2B-B89C-4C3E-869E-6B9020F01038}"/>
                  </a:ext>
                </a:extLst>
              </p14:cNvPr>
              <p14:cNvContentPartPr/>
              <p14:nvPr/>
            </p14:nvContentPartPr>
            <p14:xfrm>
              <a:off x="9643210" y="4413182"/>
              <a:ext cx="364320" cy="1645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3417B2B-B89C-4C3E-869E-6B9020F0103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625210" y="4395221"/>
                <a:ext cx="399960" cy="200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66F23D2-3A99-46DC-A4C6-F1C23A5A3F58}"/>
                  </a:ext>
                </a:extLst>
              </p14:cNvPr>
              <p14:cNvContentPartPr/>
              <p14:nvPr/>
            </p14:nvContentPartPr>
            <p14:xfrm>
              <a:off x="8882530" y="4339022"/>
              <a:ext cx="193680" cy="3070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66F23D2-3A99-46DC-A4C6-F1C23A5A3F5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864857" y="4321022"/>
                <a:ext cx="229386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1CA5E8D-57F6-41E9-8DE7-6CCF2FE4DDD8}"/>
                  </a:ext>
                </a:extLst>
              </p14:cNvPr>
              <p14:cNvContentPartPr/>
              <p14:nvPr/>
            </p14:nvContentPartPr>
            <p14:xfrm>
              <a:off x="8047690" y="4344782"/>
              <a:ext cx="182160" cy="3070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1CA5E8D-57F6-41E9-8DE7-6CCF2FE4DDD8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029690" y="4326782"/>
                <a:ext cx="2178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7157493-A1F0-4131-9A19-4426216DA984}"/>
                  </a:ext>
                </a:extLst>
              </p14:cNvPr>
              <p14:cNvContentPartPr/>
              <p14:nvPr/>
            </p14:nvContentPartPr>
            <p14:xfrm>
              <a:off x="6974170" y="4406702"/>
              <a:ext cx="187920" cy="2448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7157493-A1F0-4131-9A19-4426216DA98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956530" y="4389062"/>
                <a:ext cx="223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DB4F836-65F9-4E14-AF7B-95119AC65DED}"/>
                  </a:ext>
                </a:extLst>
              </p14:cNvPr>
              <p14:cNvContentPartPr/>
              <p14:nvPr/>
            </p14:nvContentPartPr>
            <p14:xfrm>
              <a:off x="2106970" y="5100062"/>
              <a:ext cx="6120" cy="61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DB4F836-65F9-4E14-AF7B-95119AC65DE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088970" y="50820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BAD9B5E-479F-4241-B7B3-1457BE8885C8}"/>
                  </a:ext>
                </a:extLst>
              </p14:cNvPr>
              <p14:cNvContentPartPr/>
              <p14:nvPr/>
            </p14:nvContentPartPr>
            <p14:xfrm>
              <a:off x="2685850" y="5077382"/>
              <a:ext cx="234000" cy="3013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BAD9B5E-479F-4241-B7B3-1457BE8885C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667850" y="5059382"/>
                <a:ext cx="269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CF5DB75-B1D7-4B21-B34E-BDB8A2842665}"/>
                  </a:ext>
                </a:extLst>
              </p14:cNvPr>
              <p14:cNvContentPartPr/>
              <p14:nvPr/>
            </p14:nvContentPartPr>
            <p14:xfrm>
              <a:off x="3038290" y="5252702"/>
              <a:ext cx="204840" cy="135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CF5DB75-B1D7-4B21-B34E-BDB8A284266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020650" y="5235062"/>
                <a:ext cx="240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35FBB49-CEE3-4011-8822-C5481C1AAE8C}"/>
                  </a:ext>
                </a:extLst>
              </p14:cNvPr>
              <p14:cNvContentPartPr/>
              <p14:nvPr/>
            </p14:nvContentPartPr>
            <p14:xfrm>
              <a:off x="3345010" y="5111222"/>
              <a:ext cx="96840" cy="2617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35FBB49-CEE3-4011-8822-C5481C1AAE8C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327370" y="5093582"/>
                <a:ext cx="1324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1BBFDCC-BAB4-47F2-A0C5-E18C17DF0295}"/>
                  </a:ext>
                </a:extLst>
              </p14:cNvPr>
              <p14:cNvContentPartPr/>
              <p14:nvPr/>
            </p14:nvContentPartPr>
            <p14:xfrm>
              <a:off x="3577210" y="5236142"/>
              <a:ext cx="131760" cy="1260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1BBFDCC-BAB4-47F2-A0C5-E18C17DF0295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559210" y="5218502"/>
                <a:ext cx="167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ED2BB74-884F-4211-9EFC-F29EE1FDC97E}"/>
                  </a:ext>
                </a:extLst>
              </p14:cNvPr>
              <p14:cNvContentPartPr/>
              <p14:nvPr/>
            </p14:nvContentPartPr>
            <p14:xfrm>
              <a:off x="3867730" y="5264582"/>
              <a:ext cx="420840" cy="3877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ED2BB74-884F-4211-9EFC-F29EE1FDC97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49745" y="5246926"/>
                <a:ext cx="456450" cy="423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564B43A-F9FF-485C-B86E-E1BBA39489C4}"/>
                  </a:ext>
                </a:extLst>
              </p14:cNvPr>
              <p14:cNvContentPartPr/>
              <p14:nvPr/>
            </p14:nvContentPartPr>
            <p14:xfrm>
              <a:off x="2282650" y="5116982"/>
              <a:ext cx="171000" cy="2671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564B43A-F9FF-485C-B86E-E1BBA39489C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265010" y="5099342"/>
                <a:ext cx="206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C815804-2C46-491A-A633-1B3F9ED26AC5}"/>
                  </a:ext>
                </a:extLst>
              </p14:cNvPr>
              <p14:cNvContentPartPr/>
              <p14:nvPr/>
            </p14:nvContentPartPr>
            <p14:xfrm>
              <a:off x="1646170" y="5224982"/>
              <a:ext cx="455400" cy="2368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C815804-2C46-491A-A633-1B3F9ED26AC5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628170" y="5207009"/>
                <a:ext cx="491040" cy="272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A16C30C-861E-47B7-8DA1-E0755E5A8F1D}"/>
                  </a:ext>
                </a:extLst>
              </p14:cNvPr>
              <p14:cNvContentPartPr/>
              <p14:nvPr/>
            </p14:nvContentPartPr>
            <p14:xfrm>
              <a:off x="1339810" y="5122742"/>
              <a:ext cx="199440" cy="3470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A16C30C-861E-47B7-8DA1-E0755E5A8F1D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322170" y="5104742"/>
                <a:ext cx="2350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3884959-8B93-4504-AB94-27F256E633D2}"/>
                  </a:ext>
                </a:extLst>
              </p14:cNvPr>
              <p14:cNvContentPartPr/>
              <p14:nvPr/>
            </p14:nvContentPartPr>
            <p14:xfrm>
              <a:off x="5838370" y="5264582"/>
              <a:ext cx="142200" cy="1425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3884959-8B93-4504-AB94-27F256E633D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820370" y="5246582"/>
                <a:ext cx="177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4C9B73D-7C75-453C-A218-5481C241070C}"/>
                  </a:ext>
                </a:extLst>
              </p14:cNvPr>
              <p14:cNvContentPartPr/>
              <p14:nvPr/>
            </p14:nvContentPartPr>
            <p14:xfrm>
              <a:off x="6303850" y="5224982"/>
              <a:ext cx="29520" cy="1537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4C9B73D-7C75-453C-A218-5481C241070C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286210" y="5206982"/>
                <a:ext cx="651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5A9904D-432A-4D8E-B2A3-2D00E9553C6A}"/>
                  </a:ext>
                </a:extLst>
              </p14:cNvPr>
              <p14:cNvContentPartPr/>
              <p14:nvPr/>
            </p14:nvContentPartPr>
            <p14:xfrm>
              <a:off x="6270010" y="5111222"/>
              <a:ext cx="34560" cy="118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5A9904D-432A-4D8E-B2A3-2D00E9553C6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252010" y="5093222"/>
                <a:ext cx="70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ABD3822-F3DF-4FB3-8399-F39F1ED7AE5E}"/>
                  </a:ext>
                </a:extLst>
              </p14:cNvPr>
              <p14:cNvContentPartPr/>
              <p14:nvPr/>
            </p14:nvContentPartPr>
            <p14:xfrm>
              <a:off x="6502930" y="5111222"/>
              <a:ext cx="153720" cy="2844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ABD3822-F3DF-4FB3-8399-F39F1ED7AE5E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484930" y="5093582"/>
                <a:ext cx="189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07C9C3A-49C6-4F86-98B5-FC33947D6504}"/>
                  </a:ext>
                </a:extLst>
              </p14:cNvPr>
              <p14:cNvContentPartPr/>
              <p14:nvPr/>
            </p14:nvContentPartPr>
            <p14:xfrm>
              <a:off x="8518930" y="5344142"/>
              <a:ext cx="28800" cy="64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07C9C3A-49C6-4F86-98B5-FC33947D650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501290" y="5326502"/>
                <a:ext cx="64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B3EEEAC-A386-4926-8B31-463D0A8EC393}"/>
                  </a:ext>
                </a:extLst>
              </p14:cNvPr>
              <p14:cNvContentPartPr/>
              <p14:nvPr/>
            </p14:nvContentPartPr>
            <p14:xfrm>
              <a:off x="7752490" y="5111222"/>
              <a:ext cx="494280" cy="4377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B3EEEAC-A386-4926-8B31-463D0A8EC393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734503" y="5093582"/>
                <a:ext cx="529894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7A94D83-702D-4945-9047-6C9D76B4DE8D}"/>
                  </a:ext>
                </a:extLst>
              </p14:cNvPr>
              <p14:cNvContentPartPr/>
              <p14:nvPr/>
            </p14:nvContentPartPr>
            <p14:xfrm>
              <a:off x="7269730" y="5071622"/>
              <a:ext cx="375120" cy="2955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7A94D83-702D-4945-9047-6C9D76B4DE8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251747" y="5053622"/>
                <a:ext cx="410726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F183FDE7-4DEA-401C-B6B9-683305DEBC02}"/>
                  </a:ext>
                </a:extLst>
              </p14:cNvPr>
              <p14:cNvContentPartPr/>
              <p14:nvPr/>
            </p14:nvContentPartPr>
            <p14:xfrm>
              <a:off x="6803890" y="5202302"/>
              <a:ext cx="375120" cy="1767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F183FDE7-4DEA-401C-B6B9-683305DEBC0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785890" y="5184302"/>
                <a:ext cx="4107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D5C0F08-E104-445C-A4FE-A9B281C1C6AC}"/>
                  </a:ext>
                </a:extLst>
              </p14:cNvPr>
              <p14:cNvContentPartPr/>
              <p14:nvPr/>
            </p14:nvContentPartPr>
            <p14:xfrm>
              <a:off x="5304490" y="5128502"/>
              <a:ext cx="420480" cy="2844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D5C0F08-E104-445C-A4FE-A9B281C1C6AC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286490" y="5110502"/>
                <a:ext cx="456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8BCB40B3-356A-43DD-9C66-0BBF345F311A}"/>
                  </a:ext>
                </a:extLst>
              </p14:cNvPr>
              <p14:cNvContentPartPr/>
              <p14:nvPr/>
            </p14:nvContentPartPr>
            <p14:xfrm>
              <a:off x="4588810" y="5139662"/>
              <a:ext cx="386640" cy="2901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8BCB40B3-356A-43DD-9C66-0BBF345F311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571170" y="5122022"/>
                <a:ext cx="422280" cy="3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3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6C189C-1AC0-43CC-B831-3012D8BEB10F}"/>
                  </a:ext>
                </a:extLst>
              </p14:cNvPr>
              <p14:cNvContentPartPr/>
              <p14:nvPr/>
            </p14:nvContentPartPr>
            <p14:xfrm>
              <a:off x="476890" y="363182"/>
              <a:ext cx="1301040" cy="42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6C189C-1AC0-43CC-B831-3012D8BEB1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250" y="345542"/>
                <a:ext cx="13366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79582C-84E6-4112-BE9A-C5AFB5EE0353}"/>
                  </a:ext>
                </a:extLst>
              </p14:cNvPr>
              <p14:cNvContentPartPr/>
              <p14:nvPr/>
            </p14:nvContentPartPr>
            <p14:xfrm>
              <a:off x="2930290" y="596102"/>
              <a:ext cx="233640" cy="16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79582C-84E6-4112-BE9A-C5AFB5EE03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2290" y="578462"/>
                <a:ext cx="269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7962A8-3893-4B41-857A-5EAEBD7CC79C}"/>
                  </a:ext>
                </a:extLst>
              </p14:cNvPr>
              <p14:cNvContentPartPr/>
              <p14:nvPr/>
            </p14:nvContentPartPr>
            <p14:xfrm>
              <a:off x="2334130" y="198302"/>
              <a:ext cx="1301040" cy="2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7962A8-3893-4B41-857A-5EAEBD7CC7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6130" y="180302"/>
                <a:ext cx="13366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2E1AC0-88D6-41F5-BDD7-C3F58C971202}"/>
                  </a:ext>
                </a:extLst>
              </p14:cNvPr>
              <p14:cNvContentPartPr/>
              <p14:nvPr/>
            </p14:nvContentPartPr>
            <p14:xfrm>
              <a:off x="3515290" y="407822"/>
              <a:ext cx="341280" cy="31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2E1AC0-88D6-41F5-BDD7-C3F58C9712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7650" y="390182"/>
                <a:ext cx="376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A69604-BC59-4514-94A7-F18ED8FBF593}"/>
                  </a:ext>
                </a:extLst>
              </p14:cNvPr>
              <p14:cNvContentPartPr/>
              <p14:nvPr/>
            </p14:nvContentPartPr>
            <p14:xfrm>
              <a:off x="2401810" y="397382"/>
              <a:ext cx="273240" cy="38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A69604-BC59-4514-94A7-F18ED8FBF5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3834" y="379382"/>
                <a:ext cx="308833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1232C3-CB93-459E-A60D-BCD3EBC36C24}"/>
                  </a:ext>
                </a:extLst>
              </p14:cNvPr>
              <p14:cNvContentPartPr/>
              <p14:nvPr/>
            </p14:nvContentPartPr>
            <p14:xfrm>
              <a:off x="4889770" y="255182"/>
              <a:ext cx="290160" cy="2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1232C3-CB93-459E-A60D-BCD3EBC36C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2130" y="237542"/>
                <a:ext cx="325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972139-0FFE-41A9-BB7F-0C58C94095D9}"/>
                  </a:ext>
                </a:extLst>
              </p14:cNvPr>
              <p14:cNvContentPartPr/>
              <p14:nvPr/>
            </p14:nvContentPartPr>
            <p14:xfrm>
              <a:off x="5571250" y="442382"/>
              <a:ext cx="230400" cy="223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972139-0FFE-41A9-BB7F-0C58C94095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3610" y="424742"/>
                <a:ext cx="266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F04F96-BBC9-48AC-BE2F-1F36CFE103E3}"/>
                  </a:ext>
                </a:extLst>
              </p14:cNvPr>
              <p14:cNvContentPartPr/>
              <p14:nvPr/>
            </p14:nvContentPartPr>
            <p14:xfrm>
              <a:off x="4923970" y="374702"/>
              <a:ext cx="312480" cy="290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F04F96-BBC9-48AC-BE2F-1F36CFE103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5991" y="356702"/>
                <a:ext cx="348079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1B2CB5-0B83-4C49-A221-95ED805487D9}"/>
                  </a:ext>
                </a:extLst>
              </p14:cNvPr>
              <p14:cNvContentPartPr/>
              <p14:nvPr/>
            </p14:nvContentPartPr>
            <p14:xfrm>
              <a:off x="4355890" y="496742"/>
              <a:ext cx="136800" cy="82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1B2CB5-0B83-4C49-A221-95ED805487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8250" y="478663"/>
                <a:ext cx="172440" cy="118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9C8C5F-273E-449E-BA59-A89184645ABB}"/>
                  </a:ext>
                </a:extLst>
              </p14:cNvPr>
              <p14:cNvContentPartPr/>
              <p14:nvPr/>
            </p14:nvContentPartPr>
            <p14:xfrm>
              <a:off x="6258490" y="328622"/>
              <a:ext cx="282600" cy="33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9C8C5F-273E-449E-BA59-A89184645A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40850" y="310622"/>
                <a:ext cx="3182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DA2E216-0EBB-48A3-B650-7FA233A77572}"/>
                  </a:ext>
                </a:extLst>
              </p14:cNvPr>
              <p14:cNvContentPartPr/>
              <p14:nvPr/>
            </p14:nvContentPartPr>
            <p14:xfrm>
              <a:off x="6133570" y="158702"/>
              <a:ext cx="318240" cy="23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DA2E216-0EBB-48A3-B650-7FA233A775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15930" y="141062"/>
                <a:ext cx="353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D1EEE78-2E1A-4DA7-BB55-DF7A117B39C6}"/>
                  </a:ext>
                </a:extLst>
              </p14:cNvPr>
              <p14:cNvContentPartPr/>
              <p14:nvPr/>
            </p14:nvContentPartPr>
            <p14:xfrm>
              <a:off x="8626570" y="414302"/>
              <a:ext cx="370800" cy="124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D1EEE78-2E1A-4DA7-BB55-DF7A117B39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8570" y="396662"/>
                <a:ext cx="406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2ED3946-C446-4EDD-8D20-1BFBF6C5D73C}"/>
                  </a:ext>
                </a:extLst>
              </p14:cNvPr>
              <p14:cNvContentPartPr/>
              <p14:nvPr/>
            </p14:nvContentPartPr>
            <p14:xfrm>
              <a:off x="9688930" y="385142"/>
              <a:ext cx="187920" cy="285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2ED3946-C446-4EDD-8D20-1BFBF6C5D7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71290" y="367142"/>
                <a:ext cx="2235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7C0E7E-2EBC-43F2-95C0-EB8B628BF354}"/>
                  </a:ext>
                </a:extLst>
              </p14:cNvPr>
              <p14:cNvContentPartPr/>
              <p14:nvPr/>
            </p14:nvContentPartPr>
            <p14:xfrm>
              <a:off x="9387970" y="215582"/>
              <a:ext cx="1188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7C0E7E-2EBC-43F2-95C0-EB8B628BF3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70330" y="19794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0D4687-3A07-43D1-A268-4FB4E57C1885}"/>
                  </a:ext>
                </a:extLst>
              </p14:cNvPr>
              <p14:cNvContentPartPr/>
              <p14:nvPr/>
            </p14:nvContentPartPr>
            <p14:xfrm>
              <a:off x="9149650" y="386222"/>
              <a:ext cx="380880" cy="114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0D4687-3A07-43D1-A268-4FB4E57C18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31650" y="368582"/>
                <a:ext cx="4165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98240B-16A1-410D-B676-60A6FE640D6F}"/>
                  </a:ext>
                </a:extLst>
              </p14:cNvPr>
              <p14:cNvContentPartPr/>
              <p14:nvPr/>
            </p14:nvContentPartPr>
            <p14:xfrm>
              <a:off x="7811170" y="289382"/>
              <a:ext cx="696960" cy="27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98240B-16A1-410D-B676-60A6FE640D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93170" y="271742"/>
                <a:ext cx="7326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AE6D4B-0274-4639-AE5F-2765FE50A53C}"/>
                  </a:ext>
                </a:extLst>
              </p14:cNvPr>
              <p14:cNvContentPartPr/>
              <p14:nvPr/>
            </p14:nvContentPartPr>
            <p14:xfrm>
              <a:off x="7008370" y="249782"/>
              <a:ext cx="466920" cy="51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AE6D4B-0274-4639-AE5F-2765FE50A5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0370" y="231782"/>
                <a:ext cx="5025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1679252-B622-4A87-899C-6509DFCEE191}"/>
                  </a:ext>
                </a:extLst>
              </p14:cNvPr>
              <p14:cNvContentPartPr/>
              <p14:nvPr/>
            </p14:nvContentPartPr>
            <p14:xfrm>
              <a:off x="539530" y="1181102"/>
              <a:ext cx="193320" cy="347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1679252-B622-4A87-899C-6509DFCEE1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1530" y="1163444"/>
                <a:ext cx="228960" cy="38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34C259A-E1AA-4A21-BD23-22C2C32042E6}"/>
                  </a:ext>
                </a:extLst>
              </p14:cNvPr>
              <p14:cNvContentPartPr/>
              <p14:nvPr/>
            </p14:nvContentPartPr>
            <p14:xfrm>
              <a:off x="948130" y="1362182"/>
              <a:ext cx="199080" cy="148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34C259A-E1AA-4A21-BD23-22C2C32042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490" y="1344182"/>
                <a:ext cx="2347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E99CDCF-134F-4272-87DB-EF5823F84B78}"/>
                  </a:ext>
                </a:extLst>
              </p14:cNvPr>
              <p14:cNvContentPartPr/>
              <p14:nvPr/>
            </p14:nvContentPartPr>
            <p14:xfrm>
              <a:off x="459970" y="1010462"/>
              <a:ext cx="1249920" cy="97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E99CDCF-134F-4272-87DB-EF5823F84B7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1970" y="992462"/>
                <a:ext cx="12855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5D94110-FABA-43A9-AD65-8AFEF3543112}"/>
                  </a:ext>
                </a:extLst>
              </p14:cNvPr>
              <p14:cNvContentPartPr/>
              <p14:nvPr/>
            </p14:nvContentPartPr>
            <p14:xfrm>
              <a:off x="2044330" y="1192622"/>
              <a:ext cx="221760" cy="176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5D94110-FABA-43A9-AD65-8AFEF35431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26690" y="1174982"/>
                <a:ext cx="257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D320E1-724E-4CAC-BAFB-774E0A24CDF5}"/>
                  </a:ext>
                </a:extLst>
              </p14:cNvPr>
              <p14:cNvContentPartPr/>
              <p14:nvPr/>
            </p14:nvContentPartPr>
            <p14:xfrm>
              <a:off x="1970530" y="1493582"/>
              <a:ext cx="255960" cy="15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D320E1-724E-4CAC-BAFB-774E0A24CD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52890" y="1475582"/>
                <a:ext cx="291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234ADF2-460B-4018-9D75-4D86729EAD7F}"/>
                  </a:ext>
                </a:extLst>
              </p14:cNvPr>
              <p14:cNvContentPartPr/>
              <p14:nvPr/>
            </p14:nvContentPartPr>
            <p14:xfrm>
              <a:off x="1413970" y="1174982"/>
              <a:ext cx="227520" cy="308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234ADF2-460B-4018-9D75-4D86729EAD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95970" y="1156982"/>
                <a:ext cx="2631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50927-33DA-4DF5-A244-955E629D08E2}"/>
                  </a:ext>
                </a:extLst>
              </p14:cNvPr>
              <p14:cNvContentPartPr/>
              <p14:nvPr/>
            </p14:nvContentPartPr>
            <p14:xfrm>
              <a:off x="2527090" y="1038902"/>
              <a:ext cx="221760" cy="34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50927-33DA-4DF5-A244-955E629D08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09450" y="1020902"/>
                <a:ext cx="2574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027CDF-D627-4665-8B3D-D8628CFB74A4}"/>
                  </a:ext>
                </a:extLst>
              </p14:cNvPr>
              <p14:cNvContentPartPr/>
              <p14:nvPr/>
            </p14:nvContentPartPr>
            <p14:xfrm>
              <a:off x="2600890" y="1198022"/>
              <a:ext cx="239040" cy="301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027CDF-D627-4665-8B3D-D8628CFB74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83250" y="1180382"/>
                <a:ext cx="274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292D6C1-1A00-4F09-A875-FE081E186F73}"/>
                  </a:ext>
                </a:extLst>
              </p14:cNvPr>
              <p14:cNvContentPartPr/>
              <p14:nvPr/>
            </p14:nvContentPartPr>
            <p14:xfrm>
              <a:off x="3129370" y="1277582"/>
              <a:ext cx="171360" cy="182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292D6C1-1A00-4F09-A875-FE081E186F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11370" y="1259942"/>
                <a:ext cx="2070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5F12BEA-B530-4BF7-A051-1EC896A64DD9}"/>
                  </a:ext>
                </a:extLst>
              </p14:cNvPr>
              <p14:cNvContentPartPr/>
              <p14:nvPr/>
            </p14:nvContentPartPr>
            <p14:xfrm>
              <a:off x="3458770" y="1016582"/>
              <a:ext cx="284400" cy="23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5F12BEA-B530-4BF7-A051-1EC896A64D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40770" y="998582"/>
                <a:ext cx="320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5A08F88-88BC-419A-A504-ADF6265D02A2}"/>
                  </a:ext>
                </a:extLst>
              </p14:cNvPr>
              <p14:cNvContentPartPr/>
              <p14:nvPr/>
            </p14:nvContentPartPr>
            <p14:xfrm>
              <a:off x="3617530" y="1129262"/>
              <a:ext cx="267120" cy="319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5A08F88-88BC-419A-A504-ADF6265D02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99890" y="1111622"/>
                <a:ext cx="302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1503C23-F9B0-491C-B84C-7AC68C0A6D77}"/>
                  </a:ext>
                </a:extLst>
              </p14:cNvPr>
              <p14:cNvContentPartPr/>
              <p14:nvPr/>
            </p14:nvContentPartPr>
            <p14:xfrm>
              <a:off x="4310170" y="1061942"/>
              <a:ext cx="619920" cy="335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1503C23-F9B0-491C-B84C-7AC68C0A6D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92170" y="1043942"/>
                <a:ext cx="655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E37E63B-BC8A-44D8-A332-8075721C6941}"/>
                  </a:ext>
                </a:extLst>
              </p14:cNvPr>
              <p14:cNvContentPartPr/>
              <p14:nvPr/>
            </p14:nvContentPartPr>
            <p14:xfrm>
              <a:off x="5423650" y="953942"/>
              <a:ext cx="261720" cy="2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E37E63B-BC8A-44D8-A332-8075721C69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06010" y="936302"/>
                <a:ext cx="2973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A9677EB-1E3D-474F-B891-CBC86DEAA9F3}"/>
                  </a:ext>
                </a:extLst>
              </p14:cNvPr>
              <p14:cNvContentPartPr/>
              <p14:nvPr/>
            </p14:nvContentPartPr>
            <p14:xfrm>
              <a:off x="6002890" y="1158422"/>
              <a:ext cx="182520" cy="210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A9677EB-1E3D-474F-B891-CBC86DEAA9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85250" y="1140422"/>
                <a:ext cx="218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73B6BF9-5BEA-40DB-8535-A545EDDDE09C}"/>
                  </a:ext>
                </a:extLst>
              </p14:cNvPr>
              <p14:cNvContentPartPr/>
              <p14:nvPr/>
            </p14:nvContentPartPr>
            <p14:xfrm>
              <a:off x="6372250" y="914342"/>
              <a:ext cx="341280" cy="17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73B6BF9-5BEA-40DB-8535-A545EDDDE09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54250" y="896342"/>
                <a:ext cx="376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E5FCFF9-B182-4F2D-884B-8CE69E6EE462}"/>
                  </a:ext>
                </a:extLst>
              </p14:cNvPr>
              <p14:cNvContentPartPr/>
              <p14:nvPr/>
            </p14:nvContentPartPr>
            <p14:xfrm>
              <a:off x="7209610" y="1010822"/>
              <a:ext cx="219600" cy="125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5FCFF9-B182-4F2D-884B-8CE69E6EE4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91610" y="992822"/>
                <a:ext cx="255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366E06-CEB1-4CDE-B3E2-890189D0FE50}"/>
                  </a:ext>
                </a:extLst>
              </p14:cNvPr>
              <p14:cNvContentPartPr/>
              <p14:nvPr/>
            </p14:nvContentPartPr>
            <p14:xfrm>
              <a:off x="7195930" y="1232222"/>
              <a:ext cx="239040" cy="17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366E06-CEB1-4CDE-B3E2-890189D0FE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77930" y="1214222"/>
                <a:ext cx="274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04EBCDD-5FE4-4160-9852-A2D19087A336}"/>
                  </a:ext>
                </a:extLst>
              </p14:cNvPr>
              <p14:cNvContentPartPr/>
              <p14:nvPr/>
            </p14:nvContentPartPr>
            <p14:xfrm>
              <a:off x="6525610" y="1021982"/>
              <a:ext cx="272880" cy="330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04EBCDD-5FE4-4160-9852-A2D19087A3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07610" y="1004342"/>
                <a:ext cx="3085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4E8D991-5713-4270-992E-8F17CDCAFE6E}"/>
                  </a:ext>
                </a:extLst>
              </p14:cNvPr>
              <p14:cNvContentPartPr/>
              <p14:nvPr/>
            </p14:nvContentPartPr>
            <p14:xfrm>
              <a:off x="5412490" y="1073462"/>
              <a:ext cx="262080" cy="329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4E8D991-5713-4270-992E-8F17CDCAFE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94490" y="1055822"/>
                <a:ext cx="2977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1698CBE-84F5-4531-96DF-6758587715B5}"/>
                  </a:ext>
                </a:extLst>
              </p14:cNvPr>
              <p14:cNvContentPartPr/>
              <p14:nvPr/>
            </p14:nvContentPartPr>
            <p14:xfrm>
              <a:off x="7979290" y="948182"/>
              <a:ext cx="279000" cy="369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1698CBE-84F5-4531-96DF-6758587715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61650" y="930542"/>
                <a:ext cx="3146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55872DE-BA21-4816-8641-36868CA60815}"/>
                  </a:ext>
                </a:extLst>
              </p14:cNvPr>
              <p14:cNvContentPartPr/>
              <p14:nvPr/>
            </p14:nvContentPartPr>
            <p14:xfrm>
              <a:off x="8518570" y="1073102"/>
              <a:ext cx="176760" cy="136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55872DE-BA21-4816-8641-36868CA6081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00930" y="1055462"/>
                <a:ext cx="212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8A159B4-AAFB-45EA-A59B-9D7967B355DB}"/>
                  </a:ext>
                </a:extLst>
              </p14:cNvPr>
              <p14:cNvContentPartPr/>
              <p14:nvPr/>
            </p14:nvContentPartPr>
            <p14:xfrm>
              <a:off x="7996570" y="738302"/>
              <a:ext cx="1369080" cy="80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8A159B4-AAFB-45EA-A59B-9D7967B355D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78570" y="720302"/>
                <a:ext cx="14047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7C3D7DB-5E78-4396-ADFA-82D8CD4B4B1D}"/>
                  </a:ext>
                </a:extLst>
              </p14:cNvPr>
              <p14:cNvContentPartPr/>
              <p14:nvPr/>
            </p14:nvContentPartPr>
            <p14:xfrm>
              <a:off x="9552850" y="1181102"/>
              <a:ext cx="360" cy="6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7C3D7DB-5E78-4396-ADFA-82D8CD4B4B1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34850" y="11634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5B1B441-07F3-44E2-B509-FFE599EDCD0F}"/>
                  </a:ext>
                </a:extLst>
              </p14:cNvPr>
              <p14:cNvContentPartPr/>
              <p14:nvPr/>
            </p14:nvContentPartPr>
            <p14:xfrm>
              <a:off x="9001690" y="919742"/>
              <a:ext cx="313200" cy="313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5B1B441-07F3-44E2-B509-FFE599EDCD0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84050" y="902082"/>
                <a:ext cx="348840" cy="348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78A160-9569-4D29-AF07-6993A984A760}"/>
                  </a:ext>
                </a:extLst>
              </p14:cNvPr>
              <p14:cNvContentPartPr/>
              <p14:nvPr/>
            </p14:nvContentPartPr>
            <p14:xfrm>
              <a:off x="5316010" y="1544702"/>
              <a:ext cx="1732680" cy="5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78A160-9569-4D29-AF07-6993A984A76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06650" y="1535342"/>
                <a:ext cx="1751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4C3EE9-2F3B-47BA-ABEF-1EBFEF1751B9}"/>
                  </a:ext>
                </a:extLst>
              </p14:cNvPr>
              <p14:cNvContentPartPr/>
              <p14:nvPr/>
            </p14:nvContentPartPr>
            <p14:xfrm>
              <a:off x="1631972" y="6492535"/>
              <a:ext cx="99360" cy="295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4C3EE9-2F3B-47BA-ABEF-1EBFEF1751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13972" y="6474535"/>
                <a:ext cx="135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F0E0AF5-1CE5-442E-BBA6-13D6BA3E56C5}"/>
                  </a:ext>
                </a:extLst>
              </p14:cNvPr>
              <p14:cNvContentPartPr/>
              <p14:nvPr/>
            </p14:nvContentPartPr>
            <p14:xfrm>
              <a:off x="1864532" y="6510895"/>
              <a:ext cx="387720" cy="147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F0E0AF5-1CE5-442E-BBA6-13D6BA3E56C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46892" y="6492939"/>
                <a:ext cx="423360" cy="183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6007DD-E947-4830-8E93-A3D7C1CC2E07}"/>
                  </a:ext>
                </a:extLst>
              </p14:cNvPr>
              <p14:cNvContentPartPr/>
              <p14:nvPr/>
            </p14:nvContentPartPr>
            <p14:xfrm>
              <a:off x="809732" y="6425215"/>
              <a:ext cx="681840" cy="27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6007DD-E947-4830-8E93-A3D7C1CC2E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2083" y="6407215"/>
                <a:ext cx="717499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910CCD-A0BC-4BD7-8A37-A7E8A55FADFE}"/>
                  </a:ext>
                </a:extLst>
              </p14:cNvPr>
              <p14:cNvContentPartPr/>
              <p14:nvPr/>
            </p14:nvContentPartPr>
            <p14:xfrm>
              <a:off x="325172" y="6412975"/>
              <a:ext cx="399240" cy="28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910CCD-A0BC-4BD7-8A37-A7E8A55FAD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7172" y="6394975"/>
                <a:ext cx="434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FABC07-98D9-4AEC-91F9-598DB405BC73}"/>
                  </a:ext>
                </a:extLst>
              </p14:cNvPr>
              <p14:cNvContentPartPr/>
              <p14:nvPr/>
            </p14:nvContentPartPr>
            <p14:xfrm>
              <a:off x="2411732" y="6492535"/>
              <a:ext cx="98640" cy="147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FABC07-98D9-4AEC-91F9-598DB405BC7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93732" y="6474535"/>
                <a:ext cx="134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92AD37-AF1B-424C-91D2-DCE2E25C791D}"/>
                  </a:ext>
                </a:extLst>
              </p14:cNvPr>
              <p14:cNvContentPartPr/>
              <p14:nvPr/>
            </p14:nvContentPartPr>
            <p14:xfrm>
              <a:off x="2307332" y="6363655"/>
              <a:ext cx="6480" cy="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92AD37-AF1B-424C-91D2-DCE2E25C791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89332" y="6346015"/>
                <a:ext cx="42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6734CB-649F-4D41-A1ED-9C35FE014AEF}"/>
                  </a:ext>
                </a:extLst>
              </p14:cNvPr>
              <p14:cNvContentPartPr/>
              <p14:nvPr/>
            </p14:nvContentPartPr>
            <p14:xfrm>
              <a:off x="2804132" y="6375895"/>
              <a:ext cx="135720" cy="246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6734CB-649F-4D41-A1ED-9C35FE014A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86492" y="6358255"/>
                <a:ext cx="171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4F4B06E-0811-4139-B1DD-05D709AB4D65}"/>
                  </a:ext>
                </a:extLst>
              </p14:cNvPr>
              <p14:cNvContentPartPr/>
              <p14:nvPr/>
            </p14:nvContentPartPr>
            <p14:xfrm>
              <a:off x="3050012" y="6498655"/>
              <a:ext cx="160560" cy="160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4F4B06E-0811-4139-B1DD-05D709AB4D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32012" y="6480655"/>
                <a:ext cx="1962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8A15BD-2706-4530-AD2F-67B4E35BADDD}"/>
                  </a:ext>
                </a:extLst>
              </p14:cNvPr>
              <p14:cNvContentPartPr/>
              <p14:nvPr/>
            </p14:nvContentPartPr>
            <p14:xfrm>
              <a:off x="4086812" y="6351415"/>
              <a:ext cx="159840" cy="319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8A15BD-2706-4530-AD2F-67B4E35BAD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69172" y="6333775"/>
                <a:ext cx="1954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60DAD9F-E578-402E-A6CF-13F042F1B914}"/>
                  </a:ext>
                </a:extLst>
              </p14:cNvPr>
              <p14:cNvContentPartPr/>
              <p14:nvPr/>
            </p14:nvContentPartPr>
            <p14:xfrm>
              <a:off x="4602332" y="6369775"/>
              <a:ext cx="909000" cy="289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60DAD9F-E578-402E-A6CF-13F042F1B91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84685" y="6352113"/>
                <a:ext cx="944654" cy="32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EE784D-D565-4E78-AA16-F6CF4A57AD86}"/>
                  </a:ext>
                </a:extLst>
              </p14:cNvPr>
              <p14:cNvContentPartPr/>
              <p14:nvPr/>
            </p14:nvContentPartPr>
            <p14:xfrm>
              <a:off x="3343772" y="6474175"/>
              <a:ext cx="633240" cy="178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EE784D-D565-4E78-AA16-F6CF4A57AD8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26132" y="6456175"/>
                <a:ext cx="668880" cy="2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37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6C189C-1AC0-43CC-B831-3012D8BEB10F}"/>
                  </a:ext>
                </a:extLst>
              </p14:cNvPr>
              <p14:cNvContentPartPr/>
              <p14:nvPr/>
            </p14:nvContentPartPr>
            <p14:xfrm>
              <a:off x="476890" y="363182"/>
              <a:ext cx="1301040" cy="42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6C189C-1AC0-43CC-B831-3012D8BEB1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250" y="345542"/>
                <a:ext cx="13366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79582C-84E6-4112-BE9A-C5AFB5EE0353}"/>
                  </a:ext>
                </a:extLst>
              </p14:cNvPr>
              <p14:cNvContentPartPr/>
              <p14:nvPr/>
            </p14:nvContentPartPr>
            <p14:xfrm>
              <a:off x="2930290" y="596102"/>
              <a:ext cx="233640" cy="16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79582C-84E6-4112-BE9A-C5AFB5EE03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2290" y="578462"/>
                <a:ext cx="269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7962A8-3893-4B41-857A-5EAEBD7CC79C}"/>
                  </a:ext>
                </a:extLst>
              </p14:cNvPr>
              <p14:cNvContentPartPr/>
              <p14:nvPr/>
            </p14:nvContentPartPr>
            <p14:xfrm>
              <a:off x="2334130" y="198302"/>
              <a:ext cx="1301040" cy="2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7962A8-3893-4B41-857A-5EAEBD7CC7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6130" y="180302"/>
                <a:ext cx="13366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2E1AC0-88D6-41F5-BDD7-C3F58C971202}"/>
                  </a:ext>
                </a:extLst>
              </p14:cNvPr>
              <p14:cNvContentPartPr/>
              <p14:nvPr/>
            </p14:nvContentPartPr>
            <p14:xfrm>
              <a:off x="3515290" y="407822"/>
              <a:ext cx="341280" cy="31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2E1AC0-88D6-41F5-BDD7-C3F58C9712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7650" y="390182"/>
                <a:ext cx="376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A69604-BC59-4514-94A7-F18ED8FBF593}"/>
                  </a:ext>
                </a:extLst>
              </p14:cNvPr>
              <p14:cNvContentPartPr/>
              <p14:nvPr/>
            </p14:nvContentPartPr>
            <p14:xfrm>
              <a:off x="2401810" y="397382"/>
              <a:ext cx="273240" cy="38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A69604-BC59-4514-94A7-F18ED8FBF5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3834" y="379382"/>
                <a:ext cx="308833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1232C3-CB93-459E-A60D-BCD3EBC36C24}"/>
                  </a:ext>
                </a:extLst>
              </p14:cNvPr>
              <p14:cNvContentPartPr/>
              <p14:nvPr/>
            </p14:nvContentPartPr>
            <p14:xfrm>
              <a:off x="4889770" y="255182"/>
              <a:ext cx="290160" cy="2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1232C3-CB93-459E-A60D-BCD3EBC36C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2130" y="237542"/>
                <a:ext cx="325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972139-0FFE-41A9-BB7F-0C58C94095D9}"/>
                  </a:ext>
                </a:extLst>
              </p14:cNvPr>
              <p14:cNvContentPartPr/>
              <p14:nvPr/>
            </p14:nvContentPartPr>
            <p14:xfrm>
              <a:off x="5571250" y="442382"/>
              <a:ext cx="230400" cy="223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972139-0FFE-41A9-BB7F-0C58C94095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3610" y="424742"/>
                <a:ext cx="266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F04F96-BBC9-48AC-BE2F-1F36CFE103E3}"/>
                  </a:ext>
                </a:extLst>
              </p14:cNvPr>
              <p14:cNvContentPartPr/>
              <p14:nvPr/>
            </p14:nvContentPartPr>
            <p14:xfrm>
              <a:off x="4923970" y="374702"/>
              <a:ext cx="312480" cy="290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F04F96-BBC9-48AC-BE2F-1F36CFE103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5991" y="356702"/>
                <a:ext cx="348079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1B2CB5-0B83-4C49-A221-95ED805487D9}"/>
                  </a:ext>
                </a:extLst>
              </p14:cNvPr>
              <p14:cNvContentPartPr/>
              <p14:nvPr/>
            </p14:nvContentPartPr>
            <p14:xfrm>
              <a:off x="4355890" y="496742"/>
              <a:ext cx="136800" cy="82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1B2CB5-0B83-4C49-A221-95ED805487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8250" y="478663"/>
                <a:ext cx="172440" cy="118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9C8C5F-273E-449E-BA59-A89184645ABB}"/>
                  </a:ext>
                </a:extLst>
              </p14:cNvPr>
              <p14:cNvContentPartPr/>
              <p14:nvPr/>
            </p14:nvContentPartPr>
            <p14:xfrm>
              <a:off x="6258490" y="328622"/>
              <a:ext cx="282600" cy="33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9C8C5F-273E-449E-BA59-A89184645A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40850" y="310622"/>
                <a:ext cx="3182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DA2E216-0EBB-48A3-B650-7FA233A77572}"/>
                  </a:ext>
                </a:extLst>
              </p14:cNvPr>
              <p14:cNvContentPartPr/>
              <p14:nvPr/>
            </p14:nvContentPartPr>
            <p14:xfrm>
              <a:off x="6133570" y="158702"/>
              <a:ext cx="318240" cy="23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DA2E216-0EBB-48A3-B650-7FA233A775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15930" y="141062"/>
                <a:ext cx="353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D1EEE78-2E1A-4DA7-BB55-DF7A117B39C6}"/>
                  </a:ext>
                </a:extLst>
              </p14:cNvPr>
              <p14:cNvContentPartPr/>
              <p14:nvPr/>
            </p14:nvContentPartPr>
            <p14:xfrm>
              <a:off x="8626570" y="414302"/>
              <a:ext cx="370800" cy="124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D1EEE78-2E1A-4DA7-BB55-DF7A117B39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8570" y="396662"/>
                <a:ext cx="406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2ED3946-C446-4EDD-8D20-1BFBF6C5D73C}"/>
                  </a:ext>
                </a:extLst>
              </p14:cNvPr>
              <p14:cNvContentPartPr/>
              <p14:nvPr/>
            </p14:nvContentPartPr>
            <p14:xfrm>
              <a:off x="9688930" y="385142"/>
              <a:ext cx="187920" cy="285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2ED3946-C446-4EDD-8D20-1BFBF6C5D7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71290" y="367142"/>
                <a:ext cx="2235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7C0E7E-2EBC-43F2-95C0-EB8B628BF354}"/>
                  </a:ext>
                </a:extLst>
              </p14:cNvPr>
              <p14:cNvContentPartPr/>
              <p14:nvPr/>
            </p14:nvContentPartPr>
            <p14:xfrm>
              <a:off x="9387970" y="215582"/>
              <a:ext cx="1188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7C0E7E-2EBC-43F2-95C0-EB8B628BF3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70330" y="19794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0D4687-3A07-43D1-A268-4FB4E57C1885}"/>
                  </a:ext>
                </a:extLst>
              </p14:cNvPr>
              <p14:cNvContentPartPr/>
              <p14:nvPr/>
            </p14:nvContentPartPr>
            <p14:xfrm>
              <a:off x="9149650" y="386222"/>
              <a:ext cx="380880" cy="114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0D4687-3A07-43D1-A268-4FB4E57C18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31650" y="368582"/>
                <a:ext cx="4165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98240B-16A1-410D-B676-60A6FE640D6F}"/>
                  </a:ext>
                </a:extLst>
              </p14:cNvPr>
              <p14:cNvContentPartPr/>
              <p14:nvPr/>
            </p14:nvContentPartPr>
            <p14:xfrm>
              <a:off x="7811170" y="289382"/>
              <a:ext cx="696960" cy="27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98240B-16A1-410D-B676-60A6FE640D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93170" y="271742"/>
                <a:ext cx="7326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AE6D4B-0274-4639-AE5F-2765FE50A53C}"/>
                  </a:ext>
                </a:extLst>
              </p14:cNvPr>
              <p14:cNvContentPartPr/>
              <p14:nvPr/>
            </p14:nvContentPartPr>
            <p14:xfrm>
              <a:off x="7008370" y="249782"/>
              <a:ext cx="466920" cy="51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AE6D4B-0274-4639-AE5F-2765FE50A5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0370" y="231782"/>
                <a:ext cx="5025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1679252-B622-4A87-899C-6509DFCEE191}"/>
                  </a:ext>
                </a:extLst>
              </p14:cNvPr>
              <p14:cNvContentPartPr/>
              <p14:nvPr/>
            </p14:nvContentPartPr>
            <p14:xfrm>
              <a:off x="539530" y="1181102"/>
              <a:ext cx="193320" cy="347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1679252-B622-4A87-899C-6509DFCEE1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1530" y="1163444"/>
                <a:ext cx="228960" cy="38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34C259A-E1AA-4A21-BD23-22C2C32042E6}"/>
                  </a:ext>
                </a:extLst>
              </p14:cNvPr>
              <p14:cNvContentPartPr/>
              <p14:nvPr/>
            </p14:nvContentPartPr>
            <p14:xfrm>
              <a:off x="948130" y="1362182"/>
              <a:ext cx="199080" cy="148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34C259A-E1AA-4A21-BD23-22C2C32042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490" y="1344182"/>
                <a:ext cx="2347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E99CDCF-134F-4272-87DB-EF5823F84B78}"/>
                  </a:ext>
                </a:extLst>
              </p14:cNvPr>
              <p14:cNvContentPartPr/>
              <p14:nvPr/>
            </p14:nvContentPartPr>
            <p14:xfrm>
              <a:off x="459970" y="1010462"/>
              <a:ext cx="1249920" cy="97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E99CDCF-134F-4272-87DB-EF5823F84B7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1970" y="992462"/>
                <a:ext cx="12855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5D94110-FABA-43A9-AD65-8AFEF3543112}"/>
                  </a:ext>
                </a:extLst>
              </p14:cNvPr>
              <p14:cNvContentPartPr/>
              <p14:nvPr/>
            </p14:nvContentPartPr>
            <p14:xfrm>
              <a:off x="2044330" y="1192622"/>
              <a:ext cx="221760" cy="176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5D94110-FABA-43A9-AD65-8AFEF35431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26690" y="1174982"/>
                <a:ext cx="257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D320E1-724E-4CAC-BAFB-774E0A24CDF5}"/>
                  </a:ext>
                </a:extLst>
              </p14:cNvPr>
              <p14:cNvContentPartPr/>
              <p14:nvPr/>
            </p14:nvContentPartPr>
            <p14:xfrm>
              <a:off x="1970530" y="1493582"/>
              <a:ext cx="255960" cy="15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D320E1-724E-4CAC-BAFB-774E0A24CD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52890" y="1475582"/>
                <a:ext cx="291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234ADF2-460B-4018-9D75-4D86729EAD7F}"/>
                  </a:ext>
                </a:extLst>
              </p14:cNvPr>
              <p14:cNvContentPartPr/>
              <p14:nvPr/>
            </p14:nvContentPartPr>
            <p14:xfrm>
              <a:off x="1413970" y="1174982"/>
              <a:ext cx="227520" cy="308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234ADF2-460B-4018-9D75-4D86729EAD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95970" y="1156982"/>
                <a:ext cx="2631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50927-33DA-4DF5-A244-955E629D08E2}"/>
                  </a:ext>
                </a:extLst>
              </p14:cNvPr>
              <p14:cNvContentPartPr/>
              <p14:nvPr/>
            </p14:nvContentPartPr>
            <p14:xfrm>
              <a:off x="2527090" y="1038902"/>
              <a:ext cx="221760" cy="34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50927-33DA-4DF5-A244-955E629D08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09450" y="1020902"/>
                <a:ext cx="2574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027CDF-D627-4665-8B3D-D8628CFB74A4}"/>
                  </a:ext>
                </a:extLst>
              </p14:cNvPr>
              <p14:cNvContentPartPr/>
              <p14:nvPr/>
            </p14:nvContentPartPr>
            <p14:xfrm>
              <a:off x="2600890" y="1198022"/>
              <a:ext cx="239040" cy="301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027CDF-D627-4665-8B3D-D8628CFB74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83250" y="1180382"/>
                <a:ext cx="274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292D6C1-1A00-4F09-A875-FE081E186F73}"/>
                  </a:ext>
                </a:extLst>
              </p14:cNvPr>
              <p14:cNvContentPartPr/>
              <p14:nvPr/>
            </p14:nvContentPartPr>
            <p14:xfrm>
              <a:off x="3129370" y="1277582"/>
              <a:ext cx="171360" cy="182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292D6C1-1A00-4F09-A875-FE081E186F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11370" y="1259942"/>
                <a:ext cx="2070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5F12BEA-B530-4BF7-A051-1EC896A64DD9}"/>
                  </a:ext>
                </a:extLst>
              </p14:cNvPr>
              <p14:cNvContentPartPr/>
              <p14:nvPr/>
            </p14:nvContentPartPr>
            <p14:xfrm>
              <a:off x="3458770" y="1016582"/>
              <a:ext cx="284400" cy="23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5F12BEA-B530-4BF7-A051-1EC896A64D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40770" y="998582"/>
                <a:ext cx="320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5A08F88-88BC-419A-A504-ADF6265D02A2}"/>
                  </a:ext>
                </a:extLst>
              </p14:cNvPr>
              <p14:cNvContentPartPr/>
              <p14:nvPr/>
            </p14:nvContentPartPr>
            <p14:xfrm>
              <a:off x="3617530" y="1129262"/>
              <a:ext cx="267120" cy="319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5A08F88-88BC-419A-A504-ADF6265D02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99890" y="1111622"/>
                <a:ext cx="302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1503C23-F9B0-491C-B84C-7AC68C0A6D77}"/>
                  </a:ext>
                </a:extLst>
              </p14:cNvPr>
              <p14:cNvContentPartPr/>
              <p14:nvPr/>
            </p14:nvContentPartPr>
            <p14:xfrm>
              <a:off x="4310170" y="1061942"/>
              <a:ext cx="619920" cy="335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1503C23-F9B0-491C-B84C-7AC68C0A6D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92170" y="1043942"/>
                <a:ext cx="655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E37E63B-BC8A-44D8-A332-8075721C6941}"/>
                  </a:ext>
                </a:extLst>
              </p14:cNvPr>
              <p14:cNvContentPartPr/>
              <p14:nvPr/>
            </p14:nvContentPartPr>
            <p14:xfrm>
              <a:off x="5423650" y="953942"/>
              <a:ext cx="261720" cy="2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E37E63B-BC8A-44D8-A332-8075721C69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06010" y="936302"/>
                <a:ext cx="2973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A9677EB-1E3D-474F-B891-CBC86DEAA9F3}"/>
                  </a:ext>
                </a:extLst>
              </p14:cNvPr>
              <p14:cNvContentPartPr/>
              <p14:nvPr/>
            </p14:nvContentPartPr>
            <p14:xfrm>
              <a:off x="6002890" y="1158422"/>
              <a:ext cx="182520" cy="210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A9677EB-1E3D-474F-B891-CBC86DEAA9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85250" y="1140422"/>
                <a:ext cx="218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73B6BF9-5BEA-40DB-8535-A545EDDDE09C}"/>
                  </a:ext>
                </a:extLst>
              </p14:cNvPr>
              <p14:cNvContentPartPr/>
              <p14:nvPr/>
            </p14:nvContentPartPr>
            <p14:xfrm>
              <a:off x="6372250" y="914342"/>
              <a:ext cx="341280" cy="17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73B6BF9-5BEA-40DB-8535-A545EDDDE09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54250" y="896342"/>
                <a:ext cx="376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E5FCFF9-B182-4F2D-884B-8CE69E6EE462}"/>
                  </a:ext>
                </a:extLst>
              </p14:cNvPr>
              <p14:cNvContentPartPr/>
              <p14:nvPr/>
            </p14:nvContentPartPr>
            <p14:xfrm>
              <a:off x="7209610" y="1010822"/>
              <a:ext cx="219600" cy="125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5FCFF9-B182-4F2D-884B-8CE69E6EE4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91610" y="992822"/>
                <a:ext cx="255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366E06-CEB1-4CDE-B3E2-890189D0FE50}"/>
                  </a:ext>
                </a:extLst>
              </p14:cNvPr>
              <p14:cNvContentPartPr/>
              <p14:nvPr/>
            </p14:nvContentPartPr>
            <p14:xfrm>
              <a:off x="7195930" y="1232222"/>
              <a:ext cx="239040" cy="17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366E06-CEB1-4CDE-B3E2-890189D0FE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77930" y="1214222"/>
                <a:ext cx="274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04EBCDD-5FE4-4160-9852-A2D19087A336}"/>
                  </a:ext>
                </a:extLst>
              </p14:cNvPr>
              <p14:cNvContentPartPr/>
              <p14:nvPr/>
            </p14:nvContentPartPr>
            <p14:xfrm>
              <a:off x="6525610" y="1021982"/>
              <a:ext cx="272880" cy="330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04EBCDD-5FE4-4160-9852-A2D19087A3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07610" y="1004342"/>
                <a:ext cx="3085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4E8D991-5713-4270-992E-8F17CDCAFE6E}"/>
                  </a:ext>
                </a:extLst>
              </p14:cNvPr>
              <p14:cNvContentPartPr/>
              <p14:nvPr/>
            </p14:nvContentPartPr>
            <p14:xfrm>
              <a:off x="5412490" y="1073462"/>
              <a:ext cx="262080" cy="329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4E8D991-5713-4270-992E-8F17CDCAFE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94490" y="1055822"/>
                <a:ext cx="2977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1698CBE-84F5-4531-96DF-6758587715B5}"/>
                  </a:ext>
                </a:extLst>
              </p14:cNvPr>
              <p14:cNvContentPartPr/>
              <p14:nvPr/>
            </p14:nvContentPartPr>
            <p14:xfrm>
              <a:off x="7979290" y="948182"/>
              <a:ext cx="279000" cy="369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1698CBE-84F5-4531-96DF-6758587715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61650" y="930542"/>
                <a:ext cx="3146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55872DE-BA21-4816-8641-36868CA60815}"/>
                  </a:ext>
                </a:extLst>
              </p14:cNvPr>
              <p14:cNvContentPartPr/>
              <p14:nvPr/>
            </p14:nvContentPartPr>
            <p14:xfrm>
              <a:off x="8518570" y="1073102"/>
              <a:ext cx="176760" cy="136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55872DE-BA21-4816-8641-36868CA6081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00930" y="1055462"/>
                <a:ext cx="212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8A159B4-AAFB-45EA-A59B-9D7967B355DB}"/>
                  </a:ext>
                </a:extLst>
              </p14:cNvPr>
              <p14:cNvContentPartPr/>
              <p14:nvPr/>
            </p14:nvContentPartPr>
            <p14:xfrm>
              <a:off x="7996570" y="738302"/>
              <a:ext cx="1369080" cy="80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8A159B4-AAFB-45EA-A59B-9D7967B355D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78570" y="720302"/>
                <a:ext cx="14047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7C3D7DB-5E78-4396-ADFA-82D8CD4B4B1D}"/>
                  </a:ext>
                </a:extLst>
              </p14:cNvPr>
              <p14:cNvContentPartPr/>
              <p14:nvPr/>
            </p14:nvContentPartPr>
            <p14:xfrm>
              <a:off x="9552850" y="1181102"/>
              <a:ext cx="360" cy="6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7C3D7DB-5E78-4396-ADFA-82D8CD4B4B1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34850" y="11634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5B1B441-07F3-44E2-B509-FFE599EDCD0F}"/>
                  </a:ext>
                </a:extLst>
              </p14:cNvPr>
              <p14:cNvContentPartPr/>
              <p14:nvPr/>
            </p14:nvContentPartPr>
            <p14:xfrm>
              <a:off x="9001690" y="919742"/>
              <a:ext cx="313200" cy="313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5B1B441-07F3-44E2-B509-FFE599EDCD0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84050" y="902082"/>
                <a:ext cx="348840" cy="348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78A160-9569-4D29-AF07-6993A984A760}"/>
                  </a:ext>
                </a:extLst>
              </p14:cNvPr>
              <p14:cNvContentPartPr/>
              <p14:nvPr/>
            </p14:nvContentPartPr>
            <p14:xfrm>
              <a:off x="5316010" y="1544702"/>
              <a:ext cx="1732680" cy="5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78A160-9569-4D29-AF07-6993A984A76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06650" y="1535342"/>
                <a:ext cx="1751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4C3EE9-2F3B-47BA-ABEF-1EBFEF1751B9}"/>
                  </a:ext>
                </a:extLst>
              </p14:cNvPr>
              <p14:cNvContentPartPr/>
              <p14:nvPr/>
            </p14:nvContentPartPr>
            <p14:xfrm>
              <a:off x="1631972" y="6492535"/>
              <a:ext cx="99360" cy="295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4C3EE9-2F3B-47BA-ABEF-1EBFEF1751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13972" y="6474535"/>
                <a:ext cx="135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F0E0AF5-1CE5-442E-BBA6-13D6BA3E56C5}"/>
                  </a:ext>
                </a:extLst>
              </p14:cNvPr>
              <p14:cNvContentPartPr/>
              <p14:nvPr/>
            </p14:nvContentPartPr>
            <p14:xfrm>
              <a:off x="1864532" y="6510895"/>
              <a:ext cx="387720" cy="147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F0E0AF5-1CE5-442E-BBA6-13D6BA3E56C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46892" y="6492939"/>
                <a:ext cx="423360" cy="183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6007DD-E947-4830-8E93-A3D7C1CC2E07}"/>
                  </a:ext>
                </a:extLst>
              </p14:cNvPr>
              <p14:cNvContentPartPr/>
              <p14:nvPr/>
            </p14:nvContentPartPr>
            <p14:xfrm>
              <a:off x="809732" y="6425215"/>
              <a:ext cx="681840" cy="27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6007DD-E947-4830-8E93-A3D7C1CC2E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2083" y="6407215"/>
                <a:ext cx="717499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910CCD-A0BC-4BD7-8A37-A7E8A55FADFE}"/>
                  </a:ext>
                </a:extLst>
              </p14:cNvPr>
              <p14:cNvContentPartPr/>
              <p14:nvPr/>
            </p14:nvContentPartPr>
            <p14:xfrm>
              <a:off x="325172" y="6412975"/>
              <a:ext cx="399240" cy="28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910CCD-A0BC-4BD7-8A37-A7E8A55FAD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7172" y="6394975"/>
                <a:ext cx="434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FABC07-98D9-4AEC-91F9-598DB405BC73}"/>
                  </a:ext>
                </a:extLst>
              </p14:cNvPr>
              <p14:cNvContentPartPr/>
              <p14:nvPr/>
            </p14:nvContentPartPr>
            <p14:xfrm>
              <a:off x="2411732" y="6492535"/>
              <a:ext cx="98640" cy="147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FABC07-98D9-4AEC-91F9-598DB405BC7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93732" y="6474535"/>
                <a:ext cx="134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92AD37-AF1B-424C-91D2-DCE2E25C791D}"/>
                  </a:ext>
                </a:extLst>
              </p14:cNvPr>
              <p14:cNvContentPartPr/>
              <p14:nvPr/>
            </p14:nvContentPartPr>
            <p14:xfrm>
              <a:off x="2307332" y="6363655"/>
              <a:ext cx="6480" cy="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92AD37-AF1B-424C-91D2-DCE2E25C791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89332" y="6346015"/>
                <a:ext cx="42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6734CB-649F-4D41-A1ED-9C35FE014AEF}"/>
                  </a:ext>
                </a:extLst>
              </p14:cNvPr>
              <p14:cNvContentPartPr/>
              <p14:nvPr/>
            </p14:nvContentPartPr>
            <p14:xfrm>
              <a:off x="2804132" y="6375895"/>
              <a:ext cx="135720" cy="246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6734CB-649F-4D41-A1ED-9C35FE014A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86492" y="6358255"/>
                <a:ext cx="171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4F4B06E-0811-4139-B1DD-05D709AB4D65}"/>
                  </a:ext>
                </a:extLst>
              </p14:cNvPr>
              <p14:cNvContentPartPr/>
              <p14:nvPr/>
            </p14:nvContentPartPr>
            <p14:xfrm>
              <a:off x="3050012" y="6498655"/>
              <a:ext cx="160560" cy="160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4F4B06E-0811-4139-B1DD-05D709AB4D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32012" y="6480655"/>
                <a:ext cx="1962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8A15BD-2706-4530-AD2F-67B4E35BADDD}"/>
                  </a:ext>
                </a:extLst>
              </p14:cNvPr>
              <p14:cNvContentPartPr/>
              <p14:nvPr/>
            </p14:nvContentPartPr>
            <p14:xfrm>
              <a:off x="4086812" y="6351415"/>
              <a:ext cx="159840" cy="319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8A15BD-2706-4530-AD2F-67B4E35BAD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69172" y="6333775"/>
                <a:ext cx="1954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60DAD9F-E578-402E-A6CF-13F042F1B914}"/>
                  </a:ext>
                </a:extLst>
              </p14:cNvPr>
              <p14:cNvContentPartPr/>
              <p14:nvPr/>
            </p14:nvContentPartPr>
            <p14:xfrm>
              <a:off x="4602332" y="6369775"/>
              <a:ext cx="909000" cy="289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60DAD9F-E578-402E-A6CF-13F042F1B91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84685" y="6352113"/>
                <a:ext cx="944654" cy="32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EE784D-D565-4E78-AA16-F6CF4A57AD86}"/>
                  </a:ext>
                </a:extLst>
              </p14:cNvPr>
              <p14:cNvContentPartPr/>
              <p14:nvPr/>
            </p14:nvContentPartPr>
            <p14:xfrm>
              <a:off x="3343772" y="6474175"/>
              <a:ext cx="633240" cy="178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EE784D-D565-4E78-AA16-F6CF4A57AD8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26132" y="6456175"/>
                <a:ext cx="668880" cy="2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05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6C189C-1AC0-43CC-B831-3012D8BEB10F}"/>
                  </a:ext>
                </a:extLst>
              </p14:cNvPr>
              <p14:cNvContentPartPr/>
              <p14:nvPr/>
            </p14:nvContentPartPr>
            <p14:xfrm>
              <a:off x="476890" y="363182"/>
              <a:ext cx="1301040" cy="42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6C189C-1AC0-43CC-B831-3012D8BEB1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250" y="345542"/>
                <a:ext cx="13366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79582C-84E6-4112-BE9A-C5AFB5EE0353}"/>
                  </a:ext>
                </a:extLst>
              </p14:cNvPr>
              <p14:cNvContentPartPr/>
              <p14:nvPr/>
            </p14:nvContentPartPr>
            <p14:xfrm>
              <a:off x="2930290" y="596102"/>
              <a:ext cx="233640" cy="16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79582C-84E6-4112-BE9A-C5AFB5EE03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2290" y="578462"/>
                <a:ext cx="269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7962A8-3893-4B41-857A-5EAEBD7CC79C}"/>
                  </a:ext>
                </a:extLst>
              </p14:cNvPr>
              <p14:cNvContentPartPr/>
              <p14:nvPr/>
            </p14:nvContentPartPr>
            <p14:xfrm>
              <a:off x="2334130" y="198302"/>
              <a:ext cx="1301040" cy="2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7962A8-3893-4B41-857A-5EAEBD7CC7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6130" y="180302"/>
                <a:ext cx="13366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2E1AC0-88D6-41F5-BDD7-C3F58C971202}"/>
                  </a:ext>
                </a:extLst>
              </p14:cNvPr>
              <p14:cNvContentPartPr/>
              <p14:nvPr/>
            </p14:nvContentPartPr>
            <p14:xfrm>
              <a:off x="3515290" y="407822"/>
              <a:ext cx="341280" cy="31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2E1AC0-88D6-41F5-BDD7-C3F58C9712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7650" y="390182"/>
                <a:ext cx="376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A69604-BC59-4514-94A7-F18ED8FBF593}"/>
                  </a:ext>
                </a:extLst>
              </p14:cNvPr>
              <p14:cNvContentPartPr/>
              <p14:nvPr/>
            </p14:nvContentPartPr>
            <p14:xfrm>
              <a:off x="2401810" y="397382"/>
              <a:ext cx="273240" cy="38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A69604-BC59-4514-94A7-F18ED8FBF5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3834" y="379382"/>
                <a:ext cx="308833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1232C3-CB93-459E-A60D-BCD3EBC36C24}"/>
                  </a:ext>
                </a:extLst>
              </p14:cNvPr>
              <p14:cNvContentPartPr/>
              <p14:nvPr/>
            </p14:nvContentPartPr>
            <p14:xfrm>
              <a:off x="4889770" y="255182"/>
              <a:ext cx="290160" cy="2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1232C3-CB93-459E-A60D-BCD3EBC36C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2130" y="237542"/>
                <a:ext cx="325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972139-0FFE-41A9-BB7F-0C58C94095D9}"/>
                  </a:ext>
                </a:extLst>
              </p14:cNvPr>
              <p14:cNvContentPartPr/>
              <p14:nvPr/>
            </p14:nvContentPartPr>
            <p14:xfrm>
              <a:off x="5571250" y="442382"/>
              <a:ext cx="230400" cy="223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972139-0FFE-41A9-BB7F-0C58C94095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3610" y="424742"/>
                <a:ext cx="266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F04F96-BBC9-48AC-BE2F-1F36CFE103E3}"/>
                  </a:ext>
                </a:extLst>
              </p14:cNvPr>
              <p14:cNvContentPartPr/>
              <p14:nvPr/>
            </p14:nvContentPartPr>
            <p14:xfrm>
              <a:off x="4923970" y="374702"/>
              <a:ext cx="312480" cy="290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F04F96-BBC9-48AC-BE2F-1F36CFE103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5991" y="356702"/>
                <a:ext cx="348079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1B2CB5-0B83-4C49-A221-95ED805487D9}"/>
                  </a:ext>
                </a:extLst>
              </p14:cNvPr>
              <p14:cNvContentPartPr/>
              <p14:nvPr/>
            </p14:nvContentPartPr>
            <p14:xfrm>
              <a:off x="4355890" y="496742"/>
              <a:ext cx="136800" cy="82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1B2CB5-0B83-4C49-A221-95ED805487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8250" y="478663"/>
                <a:ext cx="172440" cy="118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9C8C5F-273E-449E-BA59-A89184645ABB}"/>
                  </a:ext>
                </a:extLst>
              </p14:cNvPr>
              <p14:cNvContentPartPr/>
              <p14:nvPr/>
            </p14:nvContentPartPr>
            <p14:xfrm>
              <a:off x="6258490" y="328622"/>
              <a:ext cx="282600" cy="33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9C8C5F-273E-449E-BA59-A89184645A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40850" y="310622"/>
                <a:ext cx="3182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DA2E216-0EBB-48A3-B650-7FA233A77572}"/>
                  </a:ext>
                </a:extLst>
              </p14:cNvPr>
              <p14:cNvContentPartPr/>
              <p14:nvPr/>
            </p14:nvContentPartPr>
            <p14:xfrm>
              <a:off x="6133570" y="158702"/>
              <a:ext cx="318240" cy="23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DA2E216-0EBB-48A3-B650-7FA233A775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15930" y="141062"/>
                <a:ext cx="353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4C3EE9-2F3B-47BA-ABEF-1EBFEF1751B9}"/>
                  </a:ext>
                </a:extLst>
              </p14:cNvPr>
              <p14:cNvContentPartPr/>
              <p14:nvPr/>
            </p14:nvContentPartPr>
            <p14:xfrm>
              <a:off x="1631972" y="6492535"/>
              <a:ext cx="99360" cy="295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4C3EE9-2F3B-47BA-ABEF-1EBFEF1751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13972" y="6474535"/>
                <a:ext cx="135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F0E0AF5-1CE5-442E-BBA6-13D6BA3E56C5}"/>
                  </a:ext>
                </a:extLst>
              </p14:cNvPr>
              <p14:cNvContentPartPr/>
              <p14:nvPr/>
            </p14:nvContentPartPr>
            <p14:xfrm>
              <a:off x="1864532" y="6510895"/>
              <a:ext cx="387720" cy="147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F0E0AF5-1CE5-442E-BBA6-13D6BA3E56C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46892" y="6492939"/>
                <a:ext cx="423360" cy="183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6007DD-E947-4830-8E93-A3D7C1CC2E07}"/>
                  </a:ext>
                </a:extLst>
              </p14:cNvPr>
              <p14:cNvContentPartPr/>
              <p14:nvPr/>
            </p14:nvContentPartPr>
            <p14:xfrm>
              <a:off x="809732" y="6425215"/>
              <a:ext cx="681840" cy="27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6007DD-E947-4830-8E93-A3D7C1CC2E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2083" y="6407215"/>
                <a:ext cx="717499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910CCD-A0BC-4BD7-8A37-A7E8A55FADFE}"/>
                  </a:ext>
                </a:extLst>
              </p14:cNvPr>
              <p14:cNvContentPartPr/>
              <p14:nvPr/>
            </p14:nvContentPartPr>
            <p14:xfrm>
              <a:off x="325172" y="6412975"/>
              <a:ext cx="399240" cy="28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910CCD-A0BC-4BD7-8A37-A7E8A55FAD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7172" y="6394975"/>
                <a:ext cx="434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FABC07-98D9-4AEC-91F9-598DB405BC73}"/>
                  </a:ext>
                </a:extLst>
              </p14:cNvPr>
              <p14:cNvContentPartPr/>
              <p14:nvPr/>
            </p14:nvContentPartPr>
            <p14:xfrm>
              <a:off x="2411732" y="6492535"/>
              <a:ext cx="98640" cy="147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FABC07-98D9-4AEC-91F9-598DB405BC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93732" y="6474535"/>
                <a:ext cx="134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92AD37-AF1B-424C-91D2-DCE2E25C791D}"/>
                  </a:ext>
                </a:extLst>
              </p14:cNvPr>
              <p14:cNvContentPartPr/>
              <p14:nvPr/>
            </p14:nvContentPartPr>
            <p14:xfrm>
              <a:off x="2307332" y="6363655"/>
              <a:ext cx="6480" cy="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92AD37-AF1B-424C-91D2-DCE2E25C79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89332" y="6346015"/>
                <a:ext cx="42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6734CB-649F-4D41-A1ED-9C35FE014AEF}"/>
                  </a:ext>
                </a:extLst>
              </p14:cNvPr>
              <p14:cNvContentPartPr/>
              <p14:nvPr/>
            </p14:nvContentPartPr>
            <p14:xfrm>
              <a:off x="2804132" y="6375895"/>
              <a:ext cx="135720" cy="246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6734CB-649F-4D41-A1ED-9C35FE014A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6492" y="6358255"/>
                <a:ext cx="171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4F4B06E-0811-4139-B1DD-05D709AB4D65}"/>
                  </a:ext>
                </a:extLst>
              </p14:cNvPr>
              <p14:cNvContentPartPr/>
              <p14:nvPr/>
            </p14:nvContentPartPr>
            <p14:xfrm>
              <a:off x="3050012" y="6498655"/>
              <a:ext cx="160560" cy="160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4F4B06E-0811-4139-B1DD-05D709AB4D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32012" y="6480655"/>
                <a:ext cx="1962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8A15BD-2706-4530-AD2F-67B4E35BADDD}"/>
                  </a:ext>
                </a:extLst>
              </p14:cNvPr>
              <p14:cNvContentPartPr/>
              <p14:nvPr/>
            </p14:nvContentPartPr>
            <p14:xfrm>
              <a:off x="4086812" y="6351415"/>
              <a:ext cx="159840" cy="319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8A15BD-2706-4530-AD2F-67B4E35BAD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69172" y="6333775"/>
                <a:ext cx="1954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60DAD9F-E578-402E-A6CF-13F042F1B914}"/>
                  </a:ext>
                </a:extLst>
              </p14:cNvPr>
              <p14:cNvContentPartPr/>
              <p14:nvPr/>
            </p14:nvContentPartPr>
            <p14:xfrm>
              <a:off x="4602332" y="6369775"/>
              <a:ext cx="909000" cy="289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60DAD9F-E578-402E-A6CF-13F042F1B91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84685" y="6352113"/>
                <a:ext cx="944654" cy="32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EE784D-D565-4E78-AA16-F6CF4A57AD86}"/>
                  </a:ext>
                </a:extLst>
              </p14:cNvPr>
              <p14:cNvContentPartPr/>
              <p14:nvPr/>
            </p14:nvContentPartPr>
            <p14:xfrm>
              <a:off x="3343772" y="6474175"/>
              <a:ext cx="633240" cy="178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EE784D-D565-4E78-AA16-F6CF4A57AD8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26132" y="6456175"/>
                <a:ext cx="668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3F083B-0DDD-4C74-8EA5-0C2DD1820687}"/>
                  </a:ext>
                </a:extLst>
              </p14:cNvPr>
              <p14:cNvContentPartPr/>
              <p14:nvPr/>
            </p14:nvContentPartPr>
            <p14:xfrm>
              <a:off x="7038812" y="460015"/>
              <a:ext cx="215280" cy="17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3F083B-0DDD-4C74-8EA5-0C2DD18206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21172" y="442375"/>
                <a:ext cx="2509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847325-E26F-4F2B-A5A5-17B1CD23D8C0}"/>
                  </a:ext>
                </a:extLst>
              </p14:cNvPr>
              <p14:cNvContentPartPr/>
              <p14:nvPr/>
            </p14:nvContentPartPr>
            <p14:xfrm>
              <a:off x="7401332" y="472255"/>
              <a:ext cx="110520" cy="14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847325-E26F-4F2B-A5A5-17B1CD23D8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83692" y="454615"/>
                <a:ext cx="146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2206C9-9237-4444-A818-354F3D2F679F}"/>
                  </a:ext>
                </a:extLst>
              </p14:cNvPr>
              <p14:cNvContentPartPr/>
              <p14:nvPr/>
            </p14:nvContentPartPr>
            <p14:xfrm>
              <a:off x="7664852" y="521575"/>
              <a:ext cx="49320" cy="11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2206C9-9237-4444-A818-354F3D2F67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6852" y="503575"/>
                <a:ext cx="84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1952A3-8519-4069-B4AB-34EA3276FAA4}"/>
                  </a:ext>
                </a:extLst>
              </p14:cNvPr>
              <p14:cNvContentPartPr/>
              <p14:nvPr/>
            </p14:nvContentPartPr>
            <p14:xfrm>
              <a:off x="8002172" y="441655"/>
              <a:ext cx="12600" cy="24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1952A3-8519-4069-B4AB-34EA3276FA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84532" y="423655"/>
                <a:ext cx="48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2F475E-4956-43F2-BC18-00665AC58730}"/>
                  </a:ext>
                </a:extLst>
              </p14:cNvPr>
              <p14:cNvContentPartPr/>
              <p14:nvPr/>
            </p14:nvContentPartPr>
            <p14:xfrm>
              <a:off x="7793372" y="527335"/>
              <a:ext cx="405720" cy="308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2F475E-4956-43F2-BC18-00665AC5873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75732" y="509674"/>
                <a:ext cx="441360" cy="343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8B58BB6-B44C-4ABC-A21E-94BF50E1D875}"/>
                  </a:ext>
                </a:extLst>
              </p14:cNvPr>
              <p14:cNvContentPartPr/>
              <p14:nvPr/>
            </p14:nvContentPartPr>
            <p14:xfrm>
              <a:off x="9432092" y="515455"/>
              <a:ext cx="184320" cy="43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8B58BB6-B44C-4ABC-A21E-94BF50E1D87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14452" y="497455"/>
                <a:ext cx="2199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4B3FEA1-10F0-4E4F-B0D6-3076AAB150B0}"/>
                  </a:ext>
                </a:extLst>
              </p14:cNvPr>
              <p14:cNvContentPartPr/>
              <p14:nvPr/>
            </p14:nvContentPartPr>
            <p14:xfrm>
              <a:off x="9794252" y="374335"/>
              <a:ext cx="216000" cy="283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4B3FEA1-10F0-4E4F-B0D6-3076AAB150B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76612" y="356335"/>
                <a:ext cx="251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373C41-1E91-423C-8409-EC5798249932}"/>
                  </a:ext>
                </a:extLst>
              </p14:cNvPr>
              <p14:cNvContentPartPr/>
              <p14:nvPr/>
            </p14:nvContentPartPr>
            <p14:xfrm>
              <a:off x="10125812" y="533815"/>
              <a:ext cx="203040" cy="117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373C41-1E91-423C-8409-EC579824993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07812" y="515815"/>
                <a:ext cx="2386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9223418-5BD6-4093-B9BE-01E363B7F922}"/>
                  </a:ext>
                </a:extLst>
              </p14:cNvPr>
              <p14:cNvContentPartPr/>
              <p14:nvPr/>
            </p14:nvContentPartPr>
            <p14:xfrm>
              <a:off x="10432532" y="539935"/>
              <a:ext cx="30960" cy="110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9223418-5BD6-4093-B9BE-01E363B7F92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414892" y="521935"/>
                <a:ext cx="666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D6C207E-4FCE-4D8E-ADAE-41FDE8173E70}"/>
                  </a:ext>
                </a:extLst>
              </p14:cNvPr>
              <p14:cNvContentPartPr/>
              <p14:nvPr/>
            </p14:nvContentPartPr>
            <p14:xfrm>
              <a:off x="10463132" y="423295"/>
              <a:ext cx="30960" cy="18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D6C207E-4FCE-4D8E-ADAE-41FDE8173E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45492" y="405295"/>
                <a:ext cx="666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07DD1C-5E73-41ED-8833-936A778A2F32}"/>
                  </a:ext>
                </a:extLst>
              </p14:cNvPr>
              <p14:cNvContentPartPr/>
              <p14:nvPr/>
            </p14:nvContentPartPr>
            <p14:xfrm>
              <a:off x="10671212" y="349495"/>
              <a:ext cx="166680" cy="320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07DD1C-5E73-41ED-8833-936A778A2F3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53212" y="331855"/>
                <a:ext cx="2023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56ADBE4-A658-448C-B112-2AE6DAAE133E}"/>
                  </a:ext>
                </a:extLst>
              </p14:cNvPr>
              <p14:cNvContentPartPr/>
              <p14:nvPr/>
            </p14:nvContentPartPr>
            <p14:xfrm>
              <a:off x="10929692" y="496735"/>
              <a:ext cx="258120" cy="165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56ADBE4-A658-448C-B112-2AE6DAAE13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11692" y="479095"/>
                <a:ext cx="2937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144990E-7D91-4793-BA8F-FF9C4E517B21}"/>
                  </a:ext>
                </a:extLst>
              </p14:cNvPr>
              <p14:cNvContentPartPr/>
              <p14:nvPr/>
            </p14:nvContentPartPr>
            <p14:xfrm>
              <a:off x="11297612" y="471895"/>
              <a:ext cx="184680" cy="160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144990E-7D91-4793-BA8F-FF9C4E517B2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279972" y="454255"/>
                <a:ext cx="2203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F2C4424-5974-48DA-B4C3-940A98408B5F}"/>
                  </a:ext>
                </a:extLst>
              </p14:cNvPr>
              <p14:cNvContentPartPr/>
              <p14:nvPr/>
            </p14:nvContentPartPr>
            <p14:xfrm>
              <a:off x="569972" y="1233295"/>
              <a:ext cx="136080" cy="209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F2C4424-5974-48DA-B4C3-940A98408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1972" y="1215295"/>
                <a:ext cx="171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938F17B-A848-4D50-AEF1-67987FB5E6A7}"/>
                  </a:ext>
                </a:extLst>
              </p14:cNvPr>
              <p14:cNvContentPartPr/>
              <p14:nvPr/>
            </p14:nvContentPartPr>
            <p14:xfrm>
              <a:off x="1337492" y="1221055"/>
              <a:ext cx="154080" cy="159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938F17B-A848-4D50-AEF1-67987FB5E6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19492" y="1203415"/>
                <a:ext cx="1897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BAFF81-CE4C-4BEB-B5FE-FBEC6E165B57}"/>
                  </a:ext>
                </a:extLst>
              </p14:cNvPr>
              <p14:cNvContentPartPr/>
              <p14:nvPr/>
            </p14:nvContentPartPr>
            <p14:xfrm>
              <a:off x="2755532" y="1208455"/>
              <a:ext cx="159480" cy="154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BAFF81-CE4C-4BEB-B5FE-FBEC6E165B5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37892" y="1190815"/>
                <a:ext cx="195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A0B5468-25A1-48FB-9DEE-09C0AAFA7BD1}"/>
                  </a:ext>
                </a:extLst>
              </p14:cNvPr>
              <p14:cNvContentPartPr/>
              <p14:nvPr/>
            </p14:nvContentPartPr>
            <p14:xfrm>
              <a:off x="3056132" y="1245535"/>
              <a:ext cx="147600" cy="110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A0B5468-25A1-48FB-9DEE-09C0AAFA7BD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38132" y="1227895"/>
                <a:ext cx="1832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19417D9-152C-467D-97CF-19FD1F09E708}"/>
                  </a:ext>
                </a:extLst>
              </p14:cNvPr>
              <p14:cNvContentPartPr/>
              <p14:nvPr/>
            </p14:nvContentPartPr>
            <p14:xfrm>
              <a:off x="3332252" y="1037095"/>
              <a:ext cx="87120" cy="356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19417D9-152C-467D-97CF-19FD1F09E70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14252" y="1019095"/>
                <a:ext cx="1227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DAF533E-E8A5-4BD5-8611-CBB1A53F25E9}"/>
                  </a:ext>
                </a:extLst>
              </p14:cNvPr>
              <p14:cNvContentPartPr/>
              <p14:nvPr/>
            </p14:nvContentPartPr>
            <p14:xfrm>
              <a:off x="2091692" y="1202695"/>
              <a:ext cx="363240" cy="178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DAF533E-E8A5-4BD5-8611-CBB1A53F25E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73692" y="1184695"/>
                <a:ext cx="398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64DBC15-6F4C-47A8-86B3-542459E2F23E}"/>
                  </a:ext>
                </a:extLst>
              </p14:cNvPr>
              <p14:cNvContentPartPr/>
              <p14:nvPr/>
            </p14:nvContentPartPr>
            <p14:xfrm>
              <a:off x="1607852" y="1128895"/>
              <a:ext cx="288720" cy="258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64DBC15-6F4C-47A8-86B3-542459E2F2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89852" y="1111255"/>
                <a:ext cx="324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37DE2B6-1157-4E3F-80BC-0DE0EFDDB1A0}"/>
                  </a:ext>
                </a:extLst>
              </p14:cNvPr>
              <p14:cNvContentPartPr/>
              <p14:nvPr/>
            </p14:nvContentPartPr>
            <p14:xfrm>
              <a:off x="846812" y="1147255"/>
              <a:ext cx="362160" cy="282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37DE2B6-1157-4E3F-80BC-0DE0EFDDB1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8830" y="1129615"/>
                <a:ext cx="397765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A9D9A7B-5DFA-4550-85A2-9FFFAB15E1C5}"/>
                  </a:ext>
                </a:extLst>
              </p14:cNvPr>
              <p14:cNvContentPartPr/>
              <p14:nvPr/>
            </p14:nvContentPartPr>
            <p14:xfrm>
              <a:off x="8683652" y="386575"/>
              <a:ext cx="601560" cy="294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A9D9A7B-5DFA-4550-85A2-9FFFAB15E1C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65663" y="368575"/>
                <a:ext cx="637179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0DBE6CE-71BB-4F31-92CA-9F0CBE94DCB9}"/>
                  </a:ext>
                </a:extLst>
              </p14:cNvPr>
              <p14:cNvContentPartPr/>
              <p14:nvPr/>
            </p14:nvContentPartPr>
            <p14:xfrm>
              <a:off x="4080692" y="1110535"/>
              <a:ext cx="147600" cy="158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0DBE6CE-71BB-4F31-92CA-9F0CBE94DCB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63052" y="1092895"/>
                <a:ext cx="183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6CB0158-198E-4ED1-B476-7DC2A38DB181}"/>
                  </a:ext>
                </a:extLst>
              </p14:cNvPr>
              <p14:cNvContentPartPr/>
              <p14:nvPr/>
            </p14:nvContentPartPr>
            <p14:xfrm>
              <a:off x="4884212" y="1110535"/>
              <a:ext cx="155160" cy="159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6CB0158-198E-4ED1-B476-7DC2A38DB18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66212" y="1092895"/>
                <a:ext cx="190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17C9B0A-4893-4F0F-924F-5788A817FC94}"/>
                  </a:ext>
                </a:extLst>
              </p14:cNvPr>
              <p14:cNvContentPartPr/>
              <p14:nvPr/>
            </p14:nvContentPartPr>
            <p14:xfrm>
              <a:off x="5117852" y="1098295"/>
              <a:ext cx="147960" cy="147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17C9B0A-4893-4F0F-924F-5788A817FC9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99852" y="1080655"/>
                <a:ext cx="183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70049BE-15B0-4CCA-8D40-B5DE5FD04D2C}"/>
                  </a:ext>
                </a:extLst>
              </p14:cNvPr>
              <p14:cNvContentPartPr/>
              <p14:nvPr/>
            </p14:nvContentPartPr>
            <p14:xfrm>
              <a:off x="5351132" y="1079935"/>
              <a:ext cx="37080" cy="123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70049BE-15B0-4CCA-8D40-B5DE5FD04D2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33492" y="1061935"/>
                <a:ext cx="72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0D94E6E-F0D4-4973-96A5-EB13302006D6}"/>
                  </a:ext>
                </a:extLst>
              </p14:cNvPr>
              <p14:cNvContentPartPr/>
              <p14:nvPr/>
            </p14:nvContentPartPr>
            <p14:xfrm>
              <a:off x="5357252" y="1012255"/>
              <a:ext cx="1260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0D94E6E-F0D4-4973-96A5-EB13302006D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39612" y="994615"/>
                <a:ext cx="48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1D2FFA9-9143-4B7C-8B06-74FE338E463A}"/>
                  </a:ext>
                </a:extLst>
              </p14:cNvPr>
              <p14:cNvContentPartPr/>
              <p14:nvPr/>
            </p14:nvContentPartPr>
            <p14:xfrm>
              <a:off x="6547772" y="1110175"/>
              <a:ext cx="129240" cy="92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1D2FFA9-9143-4B7C-8B06-74FE338E46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29772" y="1092535"/>
                <a:ext cx="1648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510C540-1909-4AD0-9213-C1043D4E8E62}"/>
                  </a:ext>
                </a:extLst>
              </p14:cNvPr>
              <p14:cNvContentPartPr/>
              <p14:nvPr/>
            </p14:nvContentPartPr>
            <p14:xfrm>
              <a:off x="6787172" y="987775"/>
              <a:ext cx="12600" cy="239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510C540-1909-4AD0-9213-C1043D4E8E6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69532" y="970135"/>
                <a:ext cx="482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655D6BE-4847-4C64-8326-9BD8C2591892}"/>
                  </a:ext>
                </a:extLst>
              </p14:cNvPr>
              <p14:cNvContentPartPr/>
              <p14:nvPr/>
            </p14:nvContentPartPr>
            <p14:xfrm>
              <a:off x="7259852" y="944935"/>
              <a:ext cx="30600" cy="203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655D6BE-4847-4C64-8326-9BD8C259189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41852" y="926935"/>
                <a:ext cx="66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2B03375-F384-4ACD-915C-D10C907837EF}"/>
                  </a:ext>
                </a:extLst>
              </p14:cNvPr>
              <p14:cNvContentPartPr/>
              <p14:nvPr/>
            </p14:nvContentPartPr>
            <p14:xfrm>
              <a:off x="7456052" y="1006135"/>
              <a:ext cx="154080" cy="148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2B03375-F384-4ACD-915C-D10C907837E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438412" y="988495"/>
                <a:ext cx="189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6D2D4A0-A782-4C0F-A584-02FC64F9BBF8}"/>
                  </a:ext>
                </a:extLst>
              </p14:cNvPr>
              <p14:cNvContentPartPr/>
              <p14:nvPr/>
            </p14:nvContentPartPr>
            <p14:xfrm>
              <a:off x="7781852" y="1024855"/>
              <a:ext cx="147240" cy="264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6D2D4A0-A782-4C0F-A584-02FC64F9BBF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63852" y="1006855"/>
                <a:ext cx="182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5C672FF-48E5-409F-894B-8A09EA213567}"/>
                  </a:ext>
                </a:extLst>
              </p14:cNvPr>
              <p14:cNvContentPartPr/>
              <p14:nvPr/>
            </p14:nvContentPartPr>
            <p14:xfrm>
              <a:off x="8112692" y="1061575"/>
              <a:ext cx="12600" cy="74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5C672FF-48E5-409F-894B-8A09EA21356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95052" y="1043575"/>
                <a:ext cx="48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C42A4CB-3E3C-4F48-930D-9374E7663A06}"/>
                  </a:ext>
                </a:extLst>
              </p14:cNvPr>
              <p14:cNvContentPartPr/>
              <p14:nvPr/>
            </p14:nvContentPartPr>
            <p14:xfrm>
              <a:off x="8045372" y="920455"/>
              <a:ext cx="30960" cy="248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C42A4CB-3E3C-4F48-930D-9374E7663A0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27372" y="902455"/>
                <a:ext cx="666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D173043-3D3C-454F-B6FF-BA6655C695CA}"/>
                  </a:ext>
                </a:extLst>
              </p14:cNvPr>
              <p14:cNvContentPartPr/>
              <p14:nvPr/>
            </p14:nvContentPartPr>
            <p14:xfrm>
              <a:off x="8327612" y="1018375"/>
              <a:ext cx="190800" cy="1296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D173043-3D3C-454F-B6FF-BA6655C695C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09612" y="1000375"/>
                <a:ext cx="2264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1D856C0-B111-49FF-A37F-6066B2CD9E33}"/>
                  </a:ext>
                </a:extLst>
              </p14:cNvPr>
              <p14:cNvContentPartPr/>
              <p14:nvPr/>
            </p14:nvContentPartPr>
            <p14:xfrm>
              <a:off x="8665292" y="1116655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1D856C0-B111-49FF-A37F-6066B2CD9E3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47292" y="10990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AC20696-DEEF-4830-83BB-F49254EB5BDB}"/>
                  </a:ext>
                </a:extLst>
              </p14:cNvPr>
              <p14:cNvContentPartPr/>
              <p14:nvPr/>
            </p14:nvContentPartPr>
            <p14:xfrm>
              <a:off x="6013532" y="1054735"/>
              <a:ext cx="381600" cy="166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AC20696-DEEF-4830-83BB-F49254EB5BD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995532" y="1037095"/>
                <a:ext cx="4172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AF5B4E9-A01C-4EF8-A455-81DFAA4D5846}"/>
                  </a:ext>
                </a:extLst>
              </p14:cNvPr>
              <p14:cNvContentPartPr/>
              <p14:nvPr/>
            </p14:nvContentPartPr>
            <p14:xfrm>
              <a:off x="5553812" y="987775"/>
              <a:ext cx="282600" cy="2707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AF5B4E9-A01C-4EF8-A455-81DFAA4D584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35812" y="970112"/>
                <a:ext cx="318240" cy="306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098B63C-DC3A-4BA9-985C-712DC728895D}"/>
                  </a:ext>
                </a:extLst>
              </p14:cNvPr>
              <p14:cNvContentPartPr/>
              <p14:nvPr/>
            </p14:nvContentPartPr>
            <p14:xfrm>
              <a:off x="4344212" y="1073815"/>
              <a:ext cx="394200" cy="2642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098B63C-DC3A-4BA9-985C-712DC728895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26572" y="1055815"/>
                <a:ext cx="429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D479F75-B4E9-4608-BB27-C5A211B45017}"/>
                  </a:ext>
                </a:extLst>
              </p14:cNvPr>
              <p14:cNvContentPartPr/>
              <p14:nvPr/>
            </p14:nvContentPartPr>
            <p14:xfrm>
              <a:off x="3816812" y="1110535"/>
              <a:ext cx="153720" cy="3319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D479F75-B4E9-4608-BB27-C5A211B4501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99172" y="1092895"/>
                <a:ext cx="18936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37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6C189C-1AC0-43CC-B831-3012D8BEB10F}"/>
                  </a:ext>
                </a:extLst>
              </p14:cNvPr>
              <p14:cNvContentPartPr/>
              <p14:nvPr/>
            </p14:nvContentPartPr>
            <p14:xfrm>
              <a:off x="476890" y="363182"/>
              <a:ext cx="1301040" cy="42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6C189C-1AC0-43CC-B831-3012D8BEB1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250" y="345542"/>
                <a:ext cx="13366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79582C-84E6-4112-BE9A-C5AFB5EE0353}"/>
                  </a:ext>
                </a:extLst>
              </p14:cNvPr>
              <p14:cNvContentPartPr/>
              <p14:nvPr/>
            </p14:nvContentPartPr>
            <p14:xfrm>
              <a:off x="2930290" y="596102"/>
              <a:ext cx="233640" cy="16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79582C-84E6-4112-BE9A-C5AFB5EE03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2290" y="578462"/>
                <a:ext cx="269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7962A8-3893-4B41-857A-5EAEBD7CC79C}"/>
                  </a:ext>
                </a:extLst>
              </p14:cNvPr>
              <p14:cNvContentPartPr/>
              <p14:nvPr/>
            </p14:nvContentPartPr>
            <p14:xfrm>
              <a:off x="2334130" y="198302"/>
              <a:ext cx="1301040" cy="2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7962A8-3893-4B41-857A-5EAEBD7CC7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6130" y="180302"/>
                <a:ext cx="13366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2E1AC0-88D6-41F5-BDD7-C3F58C971202}"/>
                  </a:ext>
                </a:extLst>
              </p14:cNvPr>
              <p14:cNvContentPartPr/>
              <p14:nvPr/>
            </p14:nvContentPartPr>
            <p14:xfrm>
              <a:off x="3515290" y="407822"/>
              <a:ext cx="341280" cy="31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2E1AC0-88D6-41F5-BDD7-C3F58C9712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7650" y="390182"/>
                <a:ext cx="376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A69604-BC59-4514-94A7-F18ED8FBF593}"/>
                  </a:ext>
                </a:extLst>
              </p14:cNvPr>
              <p14:cNvContentPartPr/>
              <p14:nvPr/>
            </p14:nvContentPartPr>
            <p14:xfrm>
              <a:off x="2401810" y="397382"/>
              <a:ext cx="273240" cy="38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A69604-BC59-4514-94A7-F18ED8FBF5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3834" y="379382"/>
                <a:ext cx="308833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1232C3-CB93-459E-A60D-BCD3EBC36C24}"/>
                  </a:ext>
                </a:extLst>
              </p14:cNvPr>
              <p14:cNvContentPartPr/>
              <p14:nvPr/>
            </p14:nvContentPartPr>
            <p14:xfrm>
              <a:off x="4889770" y="255182"/>
              <a:ext cx="290160" cy="2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1232C3-CB93-459E-A60D-BCD3EBC36C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2130" y="237542"/>
                <a:ext cx="325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972139-0FFE-41A9-BB7F-0C58C94095D9}"/>
                  </a:ext>
                </a:extLst>
              </p14:cNvPr>
              <p14:cNvContentPartPr/>
              <p14:nvPr/>
            </p14:nvContentPartPr>
            <p14:xfrm>
              <a:off x="5571250" y="442382"/>
              <a:ext cx="230400" cy="223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972139-0FFE-41A9-BB7F-0C58C94095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3610" y="424742"/>
                <a:ext cx="266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F04F96-BBC9-48AC-BE2F-1F36CFE103E3}"/>
                  </a:ext>
                </a:extLst>
              </p14:cNvPr>
              <p14:cNvContentPartPr/>
              <p14:nvPr/>
            </p14:nvContentPartPr>
            <p14:xfrm>
              <a:off x="4923970" y="374702"/>
              <a:ext cx="312480" cy="290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F04F96-BBC9-48AC-BE2F-1F36CFE103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5991" y="356702"/>
                <a:ext cx="348079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1B2CB5-0B83-4C49-A221-95ED805487D9}"/>
                  </a:ext>
                </a:extLst>
              </p14:cNvPr>
              <p14:cNvContentPartPr/>
              <p14:nvPr/>
            </p14:nvContentPartPr>
            <p14:xfrm>
              <a:off x="4355890" y="496742"/>
              <a:ext cx="136800" cy="82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1B2CB5-0B83-4C49-A221-95ED805487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8250" y="478663"/>
                <a:ext cx="172440" cy="118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9C8C5F-273E-449E-BA59-A89184645ABB}"/>
                  </a:ext>
                </a:extLst>
              </p14:cNvPr>
              <p14:cNvContentPartPr/>
              <p14:nvPr/>
            </p14:nvContentPartPr>
            <p14:xfrm>
              <a:off x="6258490" y="328622"/>
              <a:ext cx="282600" cy="33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9C8C5F-273E-449E-BA59-A89184645A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40850" y="310622"/>
                <a:ext cx="3182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DA2E216-0EBB-48A3-B650-7FA233A77572}"/>
                  </a:ext>
                </a:extLst>
              </p14:cNvPr>
              <p14:cNvContentPartPr/>
              <p14:nvPr/>
            </p14:nvContentPartPr>
            <p14:xfrm>
              <a:off x="6133570" y="158702"/>
              <a:ext cx="318240" cy="23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DA2E216-0EBB-48A3-B650-7FA233A775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15930" y="141062"/>
                <a:ext cx="353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4C3EE9-2F3B-47BA-ABEF-1EBFEF1751B9}"/>
                  </a:ext>
                </a:extLst>
              </p14:cNvPr>
              <p14:cNvContentPartPr/>
              <p14:nvPr/>
            </p14:nvContentPartPr>
            <p14:xfrm>
              <a:off x="1631972" y="6492535"/>
              <a:ext cx="99360" cy="295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4C3EE9-2F3B-47BA-ABEF-1EBFEF1751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13972" y="6474535"/>
                <a:ext cx="135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F0E0AF5-1CE5-442E-BBA6-13D6BA3E56C5}"/>
                  </a:ext>
                </a:extLst>
              </p14:cNvPr>
              <p14:cNvContentPartPr/>
              <p14:nvPr/>
            </p14:nvContentPartPr>
            <p14:xfrm>
              <a:off x="1864532" y="6510895"/>
              <a:ext cx="387720" cy="147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F0E0AF5-1CE5-442E-BBA6-13D6BA3E56C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46892" y="6492939"/>
                <a:ext cx="423360" cy="183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6007DD-E947-4830-8E93-A3D7C1CC2E07}"/>
                  </a:ext>
                </a:extLst>
              </p14:cNvPr>
              <p14:cNvContentPartPr/>
              <p14:nvPr/>
            </p14:nvContentPartPr>
            <p14:xfrm>
              <a:off x="809732" y="6425215"/>
              <a:ext cx="681840" cy="27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6007DD-E947-4830-8E93-A3D7C1CC2E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2083" y="6407215"/>
                <a:ext cx="717499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910CCD-A0BC-4BD7-8A37-A7E8A55FADFE}"/>
                  </a:ext>
                </a:extLst>
              </p14:cNvPr>
              <p14:cNvContentPartPr/>
              <p14:nvPr/>
            </p14:nvContentPartPr>
            <p14:xfrm>
              <a:off x="325172" y="6412975"/>
              <a:ext cx="399240" cy="28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910CCD-A0BC-4BD7-8A37-A7E8A55FAD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7172" y="6394975"/>
                <a:ext cx="434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FABC07-98D9-4AEC-91F9-598DB405BC73}"/>
                  </a:ext>
                </a:extLst>
              </p14:cNvPr>
              <p14:cNvContentPartPr/>
              <p14:nvPr/>
            </p14:nvContentPartPr>
            <p14:xfrm>
              <a:off x="2411732" y="6492535"/>
              <a:ext cx="98640" cy="147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FABC07-98D9-4AEC-91F9-598DB405BC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93732" y="6474535"/>
                <a:ext cx="134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92AD37-AF1B-424C-91D2-DCE2E25C791D}"/>
                  </a:ext>
                </a:extLst>
              </p14:cNvPr>
              <p14:cNvContentPartPr/>
              <p14:nvPr/>
            </p14:nvContentPartPr>
            <p14:xfrm>
              <a:off x="2307332" y="6363655"/>
              <a:ext cx="6480" cy="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92AD37-AF1B-424C-91D2-DCE2E25C79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89332" y="6346015"/>
                <a:ext cx="42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6734CB-649F-4D41-A1ED-9C35FE014AEF}"/>
                  </a:ext>
                </a:extLst>
              </p14:cNvPr>
              <p14:cNvContentPartPr/>
              <p14:nvPr/>
            </p14:nvContentPartPr>
            <p14:xfrm>
              <a:off x="2804132" y="6375895"/>
              <a:ext cx="135720" cy="246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6734CB-649F-4D41-A1ED-9C35FE014A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6492" y="6358255"/>
                <a:ext cx="171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4F4B06E-0811-4139-B1DD-05D709AB4D65}"/>
                  </a:ext>
                </a:extLst>
              </p14:cNvPr>
              <p14:cNvContentPartPr/>
              <p14:nvPr/>
            </p14:nvContentPartPr>
            <p14:xfrm>
              <a:off x="3050012" y="6498655"/>
              <a:ext cx="160560" cy="160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4F4B06E-0811-4139-B1DD-05D709AB4D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32012" y="6480655"/>
                <a:ext cx="1962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8A15BD-2706-4530-AD2F-67B4E35BADDD}"/>
                  </a:ext>
                </a:extLst>
              </p14:cNvPr>
              <p14:cNvContentPartPr/>
              <p14:nvPr/>
            </p14:nvContentPartPr>
            <p14:xfrm>
              <a:off x="4086812" y="6351415"/>
              <a:ext cx="159840" cy="319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8A15BD-2706-4530-AD2F-67B4E35BAD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69172" y="6333775"/>
                <a:ext cx="1954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60DAD9F-E578-402E-A6CF-13F042F1B914}"/>
                  </a:ext>
                </a:extLst>
              </p14:cNvPr>
              <p14:cNvContentPartPr/>
              <p14:nvPr/>
            </p14:nvContentPartPr>
            <p14:xfrm>
              <a:off x="4602332" y="6369775"/>
              <a:ext cx="909000" cy="289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60DAD9F-E578-402E-A6CF-13F042F1B91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84685" y="6352113"/>
                <a:ext cx="944654" cy="32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EE784D-D565-4E78-AA16-F6CF4A57AD86}"/>
                  </a:ext>
                </a:extLst>
              </p14:cNvPr>
              <p14:cNvContentPartPr/>
              <p14:nvPr/>
            </p14:nvContentPartPr>
            <p14:xfrm>
              <a:off x="3343772" y="6474175"/>
              <a:ext cx="633240" cy="178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EE784D-D565-4E78-AA16-F6CF4A57AD8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26132" y="6456175"/>
                <a:ext cx="668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3F083B-0DDD-4C74-8EA5-0C2DD1820687}"/>
                  </a:ext>
                </a:extLst>
              </p14:cNvPr>
              <p14:cNvContentPartPr/>
              <p14:nvPr/>
            </p14:nvContentPartPr>
            <p14:xfrm>
              <a:off x="7038812" y="460015"/>
              <a:ext cx="215280" cy="17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3F083B-0DDD-4C74-8EA5-0C2DD18206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21172" y="442375"/>
                <a:ext cx="2509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847325-E26F-4F2B-A5A5-17B1CD23D8C0}"/>
                  </a:ext>
                </a:extLst>
              </p14:cNvPr>
              <p14:cNvContentPartPr/>
              <p14:nvPr/>
            </p14:nvContentPartPr>
            <p14:xfrm>
              <a:off x="7401332" y="472255"/>
              <a:ext cx="110520" cy="14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847325-E26F-4F2B-A5A5-17B1CD23D8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83692" y="454615"/>
                <a:ext cx="146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2206C9-9237-4444-A818-354F3D2F679F}"/>
                  </a:ext>
                </a:extLst>
              </p14:cNvPr>
              <p14:cNvContentPartPr/>
              <p14:nvPr/>
            </p14:nvContentPartPr>
            <p14:xfrm>
              <a:off x="7664852" y="521575"/>
              <a:ext cx="49320" cy="11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2206C9-9237-4444-A818-354F3D2F67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6852" y="503575"/>
                <a:ext cx="84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1952A3-8519-4069-B4AB-34EA3276FAA4}"/>
                  </a:ext>
                </a:extLst>
              </p14:cNvPr>
              <p14:cNvContentPartPr/>
              <p14:nvPr/>
            </p14:nvContentPartPr>
            <p14:xfrm>
              <a:off x="8002172" y="441655"/>
              <a:ext cx="12600" cy="24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1952A3-8519-4069-B4AB-34EA3276FA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84532" y="423655"/>
                <a:ext cx="48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2F475E-4956-43F2-BC18-00665AC58730}"/>
                  </a:ext>
                </a:extLst>
              </p14:cNvPr>
              <p14:cNvContentPartPr/>
              <p14:nvPr/>
            </p14:nvContentPartPr>
            <p14:xfrm>
              <a:off x="7793372" y="527335"/>
              <a:ext cx="405720" cy="308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2F475E-4956-43F2-BC18-00665AC5873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75732" y="509674"/>
                <a:ext cx="441360" cy="343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D6EF4F5-29BC-4CCD-AAFD-27D4E2ECC1F3}"/>
                  </a:ext>
                </a:extLst>
              </p14:cNvPr>
              <p14:cNvContentPartPr/>
              <p14:nvPr/>
            </p14:nvContentPartPr>
            <p14:xfrm>
              <a:off x="8714252" y="453895"/>
              <a:ext cx="233640" cy="141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D6EF4F5-29BC-4CCD-AAFD-27D4E2ECC1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96252" y="436255"/>
                <a:ext cx="269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6E877C5-DA96-4782-92B1-A17983B3040E}"/>
                  </a:ext>
                </a:extLst>
              </p14:cNvPr>
              <p14:cNvContentPartPr/>
              <p14:nvPr/>
            </p14:nvContentPartPr>
            <p14:xfrm>
              <a:off x="545852" y="1110175"/>
              <a:ext cx="344160" cy="197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6E877C5-DA96-4782-92B1-A17983B3040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8212" y="1092175"/>
                <a:ext cx="3798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E60B24A-A501-4702-8EEE-62C31201A7E3}"/>
                  </a:ext>
                </a:extLst>
              </p14:cNvPr>
              <p14:cNvContentPartPr/>
              <p14:nvPr/>
            </p14:nvContentPartPr>
            <p14:xfrm>
              <a:off x="2448452" y="1073095"/>
              <a:ext cx="160560" cy="154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E60B24A-A501-4702-8EEE-62C31201A7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30452" y="1055095"/>
                <a:ext cx="1962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B4344AB-83C3-4F4A-9CD3-07911E236117}"/>
                  </a:ext>
                </a:extLst>
              </p14:cNvPr>
              <p14:cNvContentPartPr/>
              <p14:nvPr/>
            </p14:nvContentPartPr>
            <p14:xfrm>
              <a:off x="3276092" y="1092175"/>
              <a:ext cx="195120" cy="28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B4344AB-83C3-4F4A-9CD3-07911E2361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58452" y="1074175"/>
                <a:ext cx="2307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7A93EE-D259-4461-8756-D7EACEAC59B2}"/>
                  </a:ext>
                </a:extLst>
              </p14:cNvPr>
              <p14:cNvContentPartPr/>
              <p14:nvPr/>
            </p14:nvContentPartPr>
            <p14:xfrm>
              <a:off x="4670012" y="913975"/>
              <a:ext cx="92520" cy="221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7A93EE-D259-4461-8756-D7EACEAC59B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52012" y="895975"/>
                <a:ext cx="128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16C7B29-F0EF-487A-8562-D9A34A95BC27}"/>
                  </a:ext>
                </a:extLst>
              </p14:cNvPr>
              <p14:cNvContentPartPr/>
              <p14:nvPr/>
            </p14:nvContentPartPr>
            <p14:xfrm>
              <a:off x="4890692" y="1000375"/>
              <a:ext cx="178560" cy="160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16C7B29-F0EF-487A-8562-D9A34A95BC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73052" y="982735"/>
                <a:ext cx="2142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5FDD9D5-5CD4-4454-87A0-A1C5D266CE8D}"/>
                  </a:ext>
                </a:extLst>
              </p14:cNvPr>
              <p14:cNvContentPartPr/>
              <p14:nvPr/>
            </p14:nvContentPartPr>
            <p14:xfrm>
              <a:off x="5228372" y="1110535"/>
              <a:ext cx="6480" cy="6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5FDD9D5-5CD4-4454-87A0-A1C5D266CE8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10732" y="1092895"/>
                <a:ext cx="42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C796739-CA95-4C97-A98B-C2C9FAF17B73}"/>
                  </a:ext>
                </a:extLst>
              </p14:cNvPr>
              <p14:cNvContentPartPr/>
              <p14:nvPr/>
            </p14:nvContentPartPr>
            <p14:xfrm>
              <a:off x="4089692" y="926575"/>
              <a:ext cx="464400" cy="228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C796739-CA95-4C97-A98B-C2C9FAF17B7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71706" y="908575"/>
                <a:ext cx="500012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03DD2E4-5F43-4AD8-BA9D-94A37E66F59D}"/>
                  </a:ext>
                </a:extLst>
              </p14:cNvPr>
              <p14:cNvContentPartPr/>
              <p14:nvPr/>
            </p14:nvContentPartPr>
            <p14:xfrm>
              <a:off x="3737252" y="920455"/>
              <a:ext cx="215280" cy="245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03DD2E4-5F43-4AD8-BA9D-94A37E66F5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19252" y="902455"/>
                <a:ext cx="2509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1377929-23E4-480C-9389-72A7B8D4C2F5}"/>
                  </a:ext>
                </a:extLst>
              </p14:cNvPr>
              <p14:cNvContentPartPr/>
              <p14:nvPr/>
            </p14:nvContentPartPr>
            <p14:xfrm>
              <a:off x="2742932" y="1024855"/>
              <a:ext cx="368640" cy="221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1377929-23E4-480C-9389-72A7B8D4C2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25292" y="1006855"/>
                <a:ext cx="4042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8639174-3D64-444A-B82E-9D70213AFFC4}"/>
                  </a:ext>
                </a:extLst>
              </p14:cNvPr>
              <p14:cNvContentPartPr/>
              <p14:nvPr/>
            </p14:nvContentPartPr>
            <p14:xfrm>
              <a:off x="1975772" y="1067695"/>
              <a:ext cx="319680" cy="196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8639174-3D64-444A-B82E-9D70213AFFC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58112" y="1049728"/>
                <a:ext cx="355360" cy="232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38FDD91-05D0-4C0E-ADDF-EA250238CA63}"/>
                  </a:ext>
                </a:extLst>
              </p14:cNvPr>
              <p14:cNvContentPartPr/>
              <p14:nvPr/>
            </p14:nvContentPartPr>
            <p14:xfrm>
              <a:off x="1000172" y="1037095"/>
              <a:ext cx="851040" cy="234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38FDD91-05D0-4C0E-ADDF-EA250238CA6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2180" y="1019123"/>
                <a:ext cx="886665" cy="2695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90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650A8F-9F4D-4C26-8697-3BE2B6AADBF6}"/>
                  </a:ext>
                </a:extLst>
              </p14:cNvPr>
              <p14:cNvContentPartPr/>
              <p14:nvPr/>
            </p14:nvContentPartPr>
            <p14:xfrm>
              <a:off x="431010" y="285210"/>
              <a:ext cx="498960" cy="41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650A8F-9F4D-4C26-8697-3BE2B6AAD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370" y="267570"/>
                <a:ext cx="5346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3C3215-641D-4F42-B05C-CD14D1C060C2}"/>
                  </a:ext>
                </a:extLst>
              </p14:cNvPr>
              <p14:cNvContentPartPr/>
              <p14:nvPr/>
            </p14:nvContentPartPr>
            <p14:xfrm>
              <a:off x="1044090" y="519210"/>
              <a:ext cx="177120" cy="162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3C3215-641D-4F42-B05C-CD14D1C060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6450" y="501210"/>
                <a:ext cx="212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938F56-91F4-49D2-A876-6705D15A23B3}"/>
                  </a:ext>
                </a:extLst>
              </p14:cNvPr>
              <p14:cNvContentPartPr/>
              <p14:nvPr/>
            </p14:nvContentPartPr>
            <p14:xfrm>
              <a:off x="2114370" y="586890"/>
              <a:ext cx="15840" cy="83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938F56-91F4-49D2-A876-6705D15A23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6730" y="569250"/>
                <a:ext cx="514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3988B1-4517-46D8-A801-C7928A5B396C}"/>
                  </a:ext>
                </a:extLst>
              </p14:cNvPr>
              <p14:cNvContentPartPr/>
              <p14:nvPr/>
            </p14:nvContentPartPr>
            <p14:xfrm>
              <a:off x="2114370" y="456930"/>
              <a:ext cx="360" cy="21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3988B1-4517-46D8-A801-C7928A5B39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6730" y="439290"/>
                <a:ext cx="36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7F4BBE-BC0C-4EEE-8308-0B053C25ED0B}"/>
                  </a:ext>
                </a:extLst>
              </p14:cNvPr>
              <p14:cNvContentPartPr/>
              <p14:nvPr/>
            </p14:nvContentPartPr>
            <p14:xfrm>
              <a:off x="2311650" y="519210"/>
              <a:ext cx="197640" cy="16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7F4BBE-BC0C-4EEE-8308-0B053C25ED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94010" y="501570"/>
                <a:ext cx="2332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9EF593-724C-498A-BC01-6011A1E1E555}"/>
                  </a:ext>
                </a:extLst>
              </p14:cNvPr>
              <p14:cNvContentPartPr/>
              <p14:nvPr/>
            </p14:nvContentPartPr>
            <p14:xfrm>
              <a:off x="2597490" y="513810"/>
              <a:ext cx="114840" cy="16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9EF593-724C-498A-BC01-6011A1E1E5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9850" y="496170"/>
                <a:ext cx="1504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09D249D-7BD0-4499-8914-8F2ECD9C31D5}"/>
                  </a:ext>
                </a:extLst>
              </p14:cNvPr>
              <p14:cNvContentPartPr/>
              <p14:nvPr/>
            </p14:nvContentPartPr>
            <p14:xfrm>
              <a:off x="2825370" y="389610"/>
              <a:ext cx="131400" cy="285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09D249D-7BD0-4499-8914-8F2ECD9C31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07730" y="371610"/>
                <a:ext cx="1670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8315BC-D73C-4AE9-A14C-62CDC2BE47DA}"/>
                  </a:ext>
                </a:extLst>
              </p14:cNvPr>
              <p14:cNvContentPartPr/>
              <p14:nvPr/>
            </p14:nvContentPartPr>
            <p14:xfrm>
              <a:off x="1787490" y="420570"/>
              <a:ext cx="212760" cy="249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8315BC-D73C-4AE9-A14C-62CDC2BE47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9850" y="402930"/>
                <a:ext cx="248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E5795C-A028-4220-A2F7-7862402CE302}"/>
                  </a:ext>
                </a:extLst>
              </p14:cNvPr>
              <p14:cNvContentPartPr/>
              <p14:nvPr/>
            </p14:nvContentPartPr>
            <p14:xfrm>
              <a:off x="1314450" y="529650"/>
              <a:ext cx="369000" cy="156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E5795C-A028-4220-A2F7-7862402CE3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96468" y="512010"/>
                <a:ext cx="404605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5EBCB3-7B6E-4517-9965-2E09ABAF7CE1}"/>
                  </a:ext>
                </a:extLst>
              </p14:cNvPr>
              <p14:cNvContentPartPr/>
              <p14:nvPr/>
            </p14:nvContentPartPr>
            <p14:xfrm>
              <a:off x="3402785" y="378810"/>
              <a:ext cx="254880" cy="265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5EBCB3-7B6E-4517-9965-2E09ABAF7C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85145" y="361170"/>
                <a:ext cx="290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645C91-C24B-4BC8-8526-C2C03B242EE2}"/>
                  </a:ext>
                </a:extLst>
              </p14:cNvPr>
              <p14:cNvContentPartPr/>
              <p14:nvPr/>
            </p14:nvContentPartPr>
            <p14:xfrm>
              <a:off x="4238345" y="498690"/>
              <a:ext cx="147240" cy="161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645C91-C24B-4BC8-8526-C2C03B242E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20705" y="480690"/>
                <a:ext cx="182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6A298DF-C7BA-456E-BAC8-56B648309DC6}"/>
                  </a:ext>
                </a:extLst>
              </p14:cNvPr>
              <p14:cNvContentPartPr/>
              <p14:nvPr/>
            </p14:nvContentPartPr>
            <p14:xfrm>
              <a:off x="4493945" y="493650"/>
              <a:ext cx="249840" cy="154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6A298DF-C7BA-456E-BAC8-56B648309D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5945" y="476010"/>
                <a:ext cx="285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06053CE-813B-4B00-AA8F-17967A81284E}"/>
                  </a:ext>
                </a:extLst>
              </p14:cNvPr>
              <p14:cNvContentPartPr/>
              <p14:nvPr/>
            </p14:nvContentPartPr>
            <p14:xfrm>
              <a:off x="5059865" y="482850"/>
              <a:ext cx="203400" cy="161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06053CE-813B-4B00-AA8F-17967A8128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42225" y="465210"/>
                <a:ext cx="2390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EAD98EA-45DA-47E4-8E6C-4A61A5366182}"/>
                  </a:ext>
                </a:extLst>
              </p14:cNvPr>
              <p14:cNvContentPartPr/>
              <p14:nvPr/>
            </p14:nvContentPartPr>
            <p14:xfrm>
              <a:off x="5371985" y="498690"/>
              <a:ext cx="197640" cy="135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EAD98EA-45DA-47E4-8E6C-4A61A53661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53985" y="480690"/>
                <a:ext cx="2332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FA45E3-6A2C-441F-A448-5E68D30C0295}"/>
                  </a:ext>
                </a:extLst>
              </p14:cNvPr>
              <p14:cNvContentPartPr/>
              <p14:nvPr/>
            </p14:nvContentPartPr>
            <p14:xfrm>
              <a:off x="5685905" y="337410"/>
              <a:ext cx="133560" cy="280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FA45E3-6A2C-441F-A448-5E68D30C02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8265" y="319770"/>
                <a:ext cx="169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16B3813-30A4-41CF-9BD9-5E9A24AF976C}"/>
                  </a:ext>
                </a:extLst>
              </p14:cNvPr>
              <p14:cNvContentPartPr/>
              <p14:nvPr/>
            </p14:nvContentPartPr>
            <p14:xfrm>
              <a:off x="3745865" y="462330"/>
              <a:ext cx="353520" cy="198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16B3813-30A4-41CF-9BD9-5E9A24AF976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27865" y="444297"/>
                <a:ext cx="389160" cy="23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8947CB-017A-4388-A5EE-8928675F4FD6}"/>
                  </a:ext>
                </a:extLst>
              </p14:cNvPr>
              <p14:cNvContentPartPr/>
              <p14:nvPr/>
            </p14:nvContentPartPr>
            <p14:xfrm>
              <a:off x="6296449" y="353250"/>
              <a:ext cx="52560" cy="296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8947CB-017A-4388-A5EE-8928675F4F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78809" y="335250"/>
                <a:ext cx="882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F3CCA-DD24-433E-A29B-6A3BFF0FB329}"/>
                  </a:ext>
                </a:extLst>
              </p14:cNvPr>
              <p14:cNvContentPartPr/>
              <p14:nvPr/>
            </p14:nvContentPartPr>
            <p14:xfrm>
              <a:off x="6447289" y="482850"/>
              <a:ext cx="182160" cy="156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F3CCA-DD24-433E-A29B-6A3BFF0FB32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29649" y="464850"/>
                <a:ext cx="2178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17E8C5C-68D1-4EB7-8705-B5F0EAD8CC99}"/>
                  </a:ext>
                </a:extLst>
              </p14:cNvPr>
              <p14:cNvContentPartPr/>
              <p14:nvPr/>
            </p14:nvContentPartPr>
            <p14:xfrm>
              <a:off x="8727169" y="488610"/>
              <a:ext cx="360360" cy="135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7E8C5C-68D1-4EB7-8705-B5F0EAD8CC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09511" y="470610"/>
                <a:ext cx="396036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09EBEE1-214E-4EAD-B588-1A52E8CBD0B3}"/>
                  </a:ext>
                </a:extLst>
              </p14:cNvPr>
              <p14:cNvContentPartPr/>
              <p14:nvPr/>
            </p14:nvContentPartPr>
            <p14:xfrm>
              <a:off x="7948129" y="410130"/>
              <a:ext cx="630000" cy="260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09EBEE1-214E-4EAD-B588-1A52E8CBD0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30119" y="392490"/>
                <a:ext cx="6656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9452AB5-C785-449F-8AF3-0256E7BD6B25}"/>
                  </a:ext>
                </a:extLst>
              </p14:cNvPr>
              <p14:cNvContentPartPr/>
              <p14:nvPr/>
            </p14:nvContentPartPr>
            <p14:xfrm>
              <a:off x="7470769" y="467370"/>
              <a:ext cx="379800" cy="188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9452AB5-C785-449F-8AF3-0256E7BD6B2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52769" y="449370"/>
                <a:ext cx="4154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D14141-6025-450A-AD4E-18D72980A573}"/>
                  </a:ext>
                </a:extLst>
              </p14:cNvPr>
              <p14:cNvContentPartPr/>
              <p14:nvPr/>
            </p14:nvContentPartPr>
            <p14:xfrm>
              <a:off x="6985129" y="456930"/>
              <a:ext cx="382320" cy="187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D14141-6025-450A-AD4E-18D72980A5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67129" y="439256"/>
                <a:ext cx="417960" cy="223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DDF4E4D-DE5D-40AC-B930-3E6CDE2AAA5B}"/>
                  </a:ext>
                </a:extLst>
              </p14:cNvPr>
              <p14:cNvContentPartPr/>
              <p14:nvPr/>
            </p14:nvContentPartPr>
            <p14:xfrm>
              <a:off x="6728089" y="363330"/>
              <a:ext cx="145800" cy="28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DDF4E4D-DE5D-40AC-B930-3E6CDE2AAA5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10089" y="345690"/>
                <a:ext cx="181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4970A1A-CEB7-4319-BA80-FFB0C656B3FD}"/>
                  </a:ext>
                </a:extLst>
              </p14:cNvPr>
              <p14:cNvContentPartPr/>
              <p14:nvPr/>
            </p14:nvContentPartPr>
            <p14:xfrm>
              <a:off x="895888" y="1810319"/>
              <a:ext cx="415080" cy="571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4970A1A-CEB7-4319-BA80-FFB0C656B3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7888" y="1792319"/>
                <a:ext cx="45072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10F6BD2-AAAC-4B2D-9E8E-6EAC5A83AD0B}"/>
                  </a:ext>
                </a:extLst>
              </p14:cNvPr>
              <p14:cNvContentPartPr/>
              <p14:nvPr/>
            </p14:nvContentPartPr>
            <p14:xfrm>
              <a:off x="895888" y="2589719"/>
              <a:ext cx="55440" cy="178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10F6BD2-AAAC-4B2D-9E8E-6EAC5A83AD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7888" y="2571719"/>
                <a:ext cx="91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DE4BF9-83E1-4DA8-AB9D-159DB45F9742}"/>
                  </a:ext>
                </a:extLst>
              </p14:cNvPr>
              <p14:cNvContentPartPr/>
              <p14:nvPr/>
            </p14:nvContentPartPr>
            <p14:xfrm>
              <a:off x="889768" y="2497559"/>
              <a:ext cx="360" cy="6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DE4BF9-83E1-4DA8-AB9D-159DB45F97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1768" y="2479559"/>
                <a:ext cx="36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AECB3A9-6BA8-4B74-9A82-FB5503BE5B57}"/>
                  </a:ext>
                </a:extLst>
              </p14:cNvPr>
              <p14:cNvContentPartPr/>
              <p14:nvPr/>
            </p14:nvContentPartPr>
            <p14:xfrm>
              <a:off x="1061488" y="2657039"/>
              <a:ext cx="86400" cy="18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AECB3A9-6BA8-4B74-9A82-FB5503BE5B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3848" y="2639399"/>
                <a:ext cx="122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1B952E-51D3-4494-ADC9-F5623F8E2AF0}"/>
                  </a:ext>
                </a:extLst>
              </p14:cNvPr>
              <p14:cNvContentPartPr/>
              <p14:nvPr/>
            </p14:nvContentPartPr>
            <p14:xfrm>
              <a:off x="1085968" y="2749199"/>
              <a:ext cx="68040" cy="6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1B952E-51D3-4494-ADC9-F5623F8E2A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8328" y="2731199"/>
                <a:ext cx="103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8DDDDAC-A349-473A-B1CB-4F34A260314B}"/>
                  </a:ext>
                </a:extLst>
              </p14:cNvPr>
              <p14:cNvContentPartPr/>
              <p14:nvPr/>
            </p14:nvContentPartPr>
            <p14:xfrm>
              <a:off x="1276048" y="2577479"/>
              <a:ext cx="31320" cy="159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8DDDDAC-A349-473A-B1CB-4F34A260314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58408" y="2559479"/>
                <a:ext cx="66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74D5F70-67C9-481E-A686-0EB7C1988E9A}"/>
                  </a:ext>
                </a:extLst>
              </p14:cNvPr>
              <p14:cNvContentPartPr/>
              <p14:nvPr/>
            </p14:nvContentPartPr>
            <p14:xfrm>
              <a:off x="920368" y="1417199"/>
              <a:ext cx="159840" cy="117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74D5F70-67C9-481E-A686-0EB7C1988E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2368" y="1399559"/>
                <a:ext cx="1954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F7607B5-7244-498E-AFFB-1D58206CEB2F}"/>
                  </a:ext>
                </a:extLst>
              </p14:cNvPr>
              <p14:cNvContentPartPr/>
              <p14:nvPr/>
            </p14:nvContentPartPr>
            <p14:xfrm>
              <a:off x="1730368" y="1945319"/>
              <a:ext cx="240120" cy="331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F7607B5-7244-498E-AFFB-1D58206CEB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12702" y="1927319"/>
                <a:ext cx="275814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80865D2-871C-4767-B3CF-00160DD20F8C}"/>
                  </a:ext>
                </a:extLst>
              </p14:cNvPr>
              <p14:cNvContentPartPr/>
              <p14:nvPr/>
            </p14:nvContentPartPr>
            <p14:xfrm>
              <a:off x="2159848" y="2264279"/>
              <a:ext cx="74160" cy="98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80865D2-871C-4767-B3CF-00160DD20F8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42208" y="2246639"/>
                <a:ext cx="1098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AF99DEB-6740-4298-8620-DF0FBE656A37}"/>
                  </a:ext>
                </a:extLst>
              </p14:cNvPr>
              <p14:cNvContentPartPr/>
              <p14:nvPr/>
            </p14:nvContentPartPr>
            <p14:xfrm>
              <a:off x="2178568" y="2098679"/>
              <a:ext cx="6480" cy="12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AF99DEB-6740-4298-8620-DF0FBE656A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60568" y="2080679"/>
                <a:ext cx="42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3CBC968-DEDA-49D3-99DD-DCF4F53A41BA}"/>
                  </a:ext>
                </a:extLst>
              </p14:cNvPr>
              <p14:cNvContentPartPr/>
              <p14:nvPr/>
            </p14:nvContentPartPr>
            <p14:xfrm>
              <a:off x="2466928" y="2135399"/>
              <a:ext cx="74160" cy="12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3CBC968-DEDA-49D3-99DD-DCF4F53A41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48928" y="2117759"/>
                <a:ext cx="1098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D65C6D7-BFA1-4720-8018-BB7EA8248665}"/>
                  </a:ext>
                </a:extLst>
              </p14:cNvPr>
              <p14:cNvContentPartPr/>
              <p14:nvPr/>
            </p14:nvContentPartPr>
            <p14:xfrm>
              <a:off x="2460808" y="2239799"/>
              <a:ext cx="49320" cy="6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D65C6D7-BFA1-4720-8018-BB7EA824866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42808" y="2221799"/>
                <a:ext cx="84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724516E-A771-4043-BB6C-E459A8BB9B3A}"/>
                  </a:ext>
                </a:extLst>
              </p14:cNvPr>
              <p14:cNvContentPartPr/>
              <p14:nvPr/>
            </p14:nvContentPartPr>
            <p14:xfrm>
              <a:off x="2847448" y="1957559"/>
              <a:ext cx="252000" cy="38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724516E-A771-4043-BB6C-E459A8BB9B3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29448" y="1939559"/>
                <a:ext cx="2876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FD548E-DB0F-4E90-A9C8-6CBE669A6A9F}"/>
                  </a:ext>
                </a:extLst>
              </p14:cNvPr>
              <p14:cNvContentPartPr/>
              <p14:nvPr/>
            </p14:nvContentPartPr>
            <p14:xfrm>
              <a:off x="3264688" y="2300999"/>
              <a:ext cx="37080" cy="92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FD548E-DB0F-4E90-A9C8-6CBE669A6A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46688" y="2283359"/>
                <a:ext cx="727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8DB4AA1-EBB1-4142-895F-CD886817114A}"/>
                  </a:ext>
                </a:extLst>
              </p14:cNvPr>
              <p14:cNvContentPartPr/>
              <p14:nvPr/>
            </p14:nvContentPartPr>
            <p14:xfrm>
              <a:off x="3479608" y="2117039"/>
              <a:ext cx="245880" cy="227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8DB4AA1-EBB1-4142-895F-CD886817114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61608" y="2099399"/>
                <a:ext cx="281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34DE4F2-1FC2-44C9-A9DA-9773DB8B169B}"/>
                  </a:ext>
                </a:extLst>
              </p14:cNvPr>
              <p14:cNvContentPartPr/>
              <p14:nvPr/>
            </p14:nvContentPartPr>
            <p14:xfrm>
              <a:off x="4356928" y="2239799"/>
              <a:ext cx="104760" cy="153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34DE4F2-1FC2-44C9-A9DA-9773DB8B169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39288" y="2221799"/>
                <a:ext cx="140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1061687-36E2-4C04-9CBB-AEC6ED85AEA7}"/>
                  </a:ext>
                </a:extLst>
              </p14:cNvPr>
              <p14:cNvContentPartPr/>
              <p14:nvPr/>
            </p14:nvContentPartPr>
            <p14:xfrm>
              <a:off x="4013488" y="1951439"/>
              <a:ext cx="214920" cy="343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1061687-36E2-4C04-9CBB-AEC6ED85AE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95518" y="1933458"/>
                <a:ext cx="250500" cy="37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29D8140-1B71-48BC-BAAD-873A8337EDE8}"/>
                  </a:ext>
                </a:extLst>
              </p14:cNvPr>
              <p14:cNvContentPartPr/>
              <p14:nvPr/>
            </p14:nvContentPartPr>
            <p14:xfrm>
              <a:off x="4663648" y="2104799"/>
              <a:ext cx="233640" cy="234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29D8140-1B71-48BC-BAAD-873A8337EDE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46008" y="2086799"/>
                <a:ext cx="2692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AA63892-A635-4268-B199-1665850944F0}"/>
                  </a:ext>
                </a:extLst>
              </p14:cNvPr>
              <p14:cNvContentPartPr/>
              <p14:nvPr/>
            </p14:nvContentPartPr>
            <p14:xfrm>
              <a:off x="5130208" y="2307479"/>
              <a:ext cx="1260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AA63892-A635-4268-B199-1665850944F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112568" y="2289479"/>
                <a:ext cx="48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CC8DA67-485C-4CE2-95B9-E712F72F20E7}"/>
                  </a:ext>
                </a:extLst>
              </p14:cNvPr>
              <p14:cNvContentPartPr/>
              <p14:nvPr/>
            </p14:nvContentPartPr>
            <p14:xfrm>
              <a:off x="5265208" y="2288759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CC8DA67-485C-4CE2-95B9-E712F72F20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47568" y="22711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D01BC49-DBAA-4066-BCD7-4CCA3ABEDB83}"/>
                  </a:ext>
                </a:extLst>
              </p14:cNvPr>
              <p14:cNvContentPartPr/>
              <p14:nvPr/>
            </p14:nvContentPartPr>
            <p14:xfrm>
              <a:off x="5369608" y="2294879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D01BC49-DBAA-4066-BCD7-4CCA3ABEDB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51968" y="22772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CDB71DF-972E-46FD-95FF-BE4BF62C7848}"/>
                  </a:ext>
                </a:extLst>
              </p14:cNvPr>
              <p14:cNvContentPartPr/>
              <p14:nvPr/>
            </p14:nvContentPartPr>
            <p14:xfrm>
              <a:off x="5633604" y="2159879"/>
              <a:ext cx="258120" cy="215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CDB71DF-972E-46FD-95FF-BE4BF62C78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615604" y="2142239"/>
                <a:ext cx="2937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8040DE2-499E-4EBD-A137-934E28437E03}"/>
                  </a:ext>
                </a:extLst>
              </p14:cNvPr>
              <p14:cNvContentPartPr/>
              <p14:nvPr/>
            </p14:nvContentPartPr>
            <p14:xfrm>
              <a:off x="6658524" y="2227559"/>
              <a:ext cx="165960" cy="92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8040DE2-499E-4EBD-A137-934E28437E0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40524" y="2209559"/>
                <a:ext cx="201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AEDE880-F1A9-4F21-825B-E1BD34B56A97}"/>
                  </a:ext>
                </a:extLst>
              </p14:cNvPr>
              <p14:cNvContentPartPr/>
              <p14:nvPr/>
            </p14:nvContentPartPr>
            <p14:xfrm>
              <a:off x="6240924" y="1902119"/>
              <a:ext cx="252360" cy="381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AEDE880-F1A9-4F21-825B-E1BD34B56A9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223259" y="1884462"/>
                <a:ext cx="288051" cy="416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C6652D5-A41A-490D-854B-D29F23DFDAED}"/>
                  </a:ext>
                </a:extLst>
              </p14:cNvPr>
              <p14:cNvContentPartPr/>
              <p14:nvPr/>
            </p14:nvContentPartPr>
            <p14:xfrm>
              <a:off x="1043128" y="4264439"/>
              <a:ext cx="515880" cy="552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C6652D5-A41A-490D-854B-D29F23DFDAE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25128" y="4246799"/>
                <a:ext cx="5515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1893084-BCEA-4013-BCC4-0F0E6B4B1173}"/>
                  </a:ext>
                </a:extLst>
              </p14:cNvPr>
              <p14:cNvContentPartPr/>
              <p14:nvPr/>
            </p14:nvContentPartPr>
            <p14:xfrm>
              <a:off x="1153288" y="5289719"/>
              <a:ext cx="74160" cy="184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1893084-BCEA-4013-BCC4-0F0E6B4B117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35648" y="5272079"/>
                <a:ext cx="109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57180FF-EE2A-430D-9F05-2A84A7B248A6}"/>
                  </a:ext>
                </a:extLst>
              </p14:cNvPr>
              <p14:cNvContentPartPr/>
              <p14:nvPr/>
            </p14:nvContentPartPr>
            <p14:xfrm>
              <a:off x="1141408" y="5154719"/>
              <a:ext cx="648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57180FF-EE2A-430D-9F05-2A84A7B248A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3408" y="5137079"/>
                <a:ext cx="42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4FD06A3-C2DB-48CC-946A-2B0F589FE943}"/>
                  </a:ext>
                </a:extLst>
              </p14:cNvPr>
              <p14:cNvContentPartPr/>
              <p14:nvPr/>
            </p14:nvContentPartPr>
            <p14:xfrm>
              <a:off x="1583128" y="5197919"/>
              <a:ext cx="43200" cy="209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4FD06A3-C2DB-48CC-946A-2B0F589FE94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565488" y="5179919"/>
                <a:ext cx="788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678A1B3-4AD4-430F-8CE3-C4E6BFB2A7E7}"/>
                  </a:ext>
                </a:extLst>
              </p14:cNvPr>
              <p14:cNvContentPartPr/>
              <p14:nvPr/>
            </p14:nvContentPartPr>
            <p14:xfrm>
              <a:off x="1313128" y="5295839"/>
              <a:ext cx="178200" cy="86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678A1B3-4AD4-430F-8CE3-C4E6BFB2A7E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295128" y="5277914"/>
                <a:ext cx="213840" cy="121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EB0A718-D2E2-4D52-A5E7-D3C35F806324}"/>
                  </a:ext>
                </a:extLst>
              </p14:cNvPr>
              <p14:cNvContentPartPr/>
              <p14:nvPr/>
            </p14:nvContentPartPr>
            <p14:xfrm>
              <a:off x="1153648" y="3896519"/>
              <a:ext cx="172080" cy="171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EB0A718-D2E2-4D52-A5E7-D3C35F80632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35648" y="3878879"/>
                <a:ext cx="2077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3BA40BC-A270-41F8-862E-942560F0B6EB}"/>
                  </a:ext>
                </a:extLst>
              </p14:cNvPr>
              <p14:cNvContentPartPr/>
              <p14:nvPr/>
            </p14:nvContentPartPr>
            <p14:xfrm>
              <a:off x="2411488" y="4694639"/>
              <a:ext cx="117000" cy="165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3BA40BC-A270-41F8-862E-942560F0B6E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393848" y="4676639"/>
                <a:ext cx="152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B4E9D38-6569-4091-AC24-D5CD555B81D6}"/>
                  </a:ext>
                </a:extLst>
              </p14:cNvPr>
              <p14:cNvContentPartPr/>
              <p14:nvPr/>
            </p14:nvContentPartPr>
            <p14:xfrm>
              <a:off x="2399248" y="4498079"/>
              <a:ext cx="6480" cy="6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B4E9D38-6569-4091-AC24-D5CD555B81D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381608" y="4480439"/>
                <a:ext cx="42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4E7B9EE-E171-463C-925B-AD6C2A7888AB}"/>
                  </a:ext>
                </a:extLst>
              </p14:cNvPr>
              <p14:cNvContentPartPr/>
              <p14:nvPr/>
            </p14:nvContentPartPr>
            <p14:xfrm>
              <a:off x="2730808" y="4559639"/>
              <a:ext cx="74160" cy="6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4E7B9EE-E171-463C-925B-AD6C2A7888A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712808" y="4541639"/>
                <a:ext cx="109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101C5DD-5936-4EE5-BDA7-1625B8F29DAE}"/>
                  </a:ext>
                </a:extLst>
              </p14:cNvPr>
              <p14:cNvContentPartPr/>
              <p14:nvPr/>
            </p14:nvContentPartPr>
            <p14:xfrm>
              <a:off x="2724688" y="4670159"/>
              <a:ext cx="86400" cy="24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101C5DD-5936-4EE5-BDA7-1625B8F29DA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706688" y="4652159"/>
                <a:ext cx="122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5731E37-4E26-41EE-BE73-531BE772AB37}"/>
                  </a:ext>
                </a:extLst>
              </p14:cNvPr>
              <p14:cNvContentPartPr/>
              <p14:nvPr/>
            </p14:nvContentPartPr>
            <p14:xfrm>
              <a:off x="1994248" y="4320239"/>
              <a:ext cx="264240" cy="435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5731E37-4E26-41EE-BE73-531BE772AB3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976248" y="4302239"/>
                <a:ext cx="29988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256F97E-6501-40AC-B22E-CCB7E6BA313F}"/>
                  </a:ext>
                </a:extLst>
              </p14:cNvPr>
              <p14:cNvContentPartPr/>
              <p14:nvPr/>
            </p14:nvContentPartPr>
            <p14:xfrm>
              <a:off x="3626848" y="4743599"/>
              <a:ext cx="6480" cy="104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256F97E-6501-40AC-B22E-CCB7E6BA313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608848" y="4725959"/>
                <a:ext cx="4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48B6433-5280-4D73-B43E-92032804585A}"/>
                  </a:ext>
                </a:extLst>
              </p14:cNvPr>
              <p14:cNvContentPartPr/>
              <p14:nvPr/>
            </p14:nvContentPartPr>
            <p14:xfrm>
              <a:off x="3890008" y="4565759"/>
              <a:ext cx="234360" cy="203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48B6433-5280-4D73-B43E-92032804585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872008" y="4547759"/>
                <a:ext cx="2700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24BDEF6-3E40-4A9D-A247-0590785B6AB4}"/>
                  </a:ext>
                </a:extLst>
              </p14:cNvPr>
              <p14:cNvContentPartPr/>
              <p14:nvPr/>
            </p14:nvContentPartPr>
            <p14:xfrm>
              <a:off x="4847968" y="4676279"/>
              <a:ext cx="153720" cy="165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24BDEF6-3E40-4A9D-A247-0590785B6AB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830328" y="4658279"/>
                <a:ext cx="189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D450321-C386-4B16-879A-7574C40317FC}"/>
                  </a:ext>
                </a:extLst>
              </p14:cNvPr>
              <p14:cNvContentPartPr/>
              <p14:nvPr/>
            </p14:nvContentPartPr>
            <p14:xfrm>
              <a:off x="5252968" y="4479359"/>
              <a:ext cx="264960" cy="246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D450321-C386-4B16-879A-7574C40317F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235328" y="4461359"/>
                <a:ext cx="300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F1AB0D8-8394-45CF-B836-6FCC70804983}"/>
                  </a:ext>
                </a:extLst>
              </p14:cNvPr>
              <p14:cNvContentPartPr/>
              <p14:nvPr/>
            </p14:nvContentPartPr>
            <p14:xfrm>
              <a:off x="4491208" y="4350839"/>
              <a:ext cx="209880" cy="397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F1AB0D8-8394-45CF-B836-6FCC7080498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473568" y="4333215"/>
                <a:ext cx="245520" cy="43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B7CE5D0-BC8B-49C7-91A8-7A5F8F340088}"/>
                  </a:ext>
                </a:extLst>
              </p14:cNvPr>
              <p14:cNvContentPartPr/>
              <p14:nvPr/>
            </p14:nvContentPartPr>
            <p14:xfrm>
              <a:off x="3153808" y="4406279"/>
              <a:ext cx="282960" cy="374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B7CE5D0-BC8B-49C7-91A8-7A5F8F34008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135808" y="4388279"/>
                <a:ext cx="3186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C127E2A-80F3-45F6-91EC-C7890E388C8A}"/>
                  </a:ext>
                </a:extLst>
              </p14:cNvPr>
              <p14:cNvContentPartPr/>
              <p14:nvPr/>
            </p14:nvContentPartPr>
            <p14:xfrm>
              <a:off x="5762515" y="4694639"/>
              <a:ext cx="360" cy="126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C127E2A-80F3-45F6-91EC-C7890E388C8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744515" y="4676639"/>
                <a:ext cx="360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0AEB496-F48F-4C02-9F8A-2D35580CE67D}"/>
                  </a:ext>
                </a:extLst>
              </p14:cNvPr>
              <p14:cNvContentPartPr/>
              <p14:nvPr/>
            </p14:nvContentPartPr>
            <p14:xfrm>
              <a:off x="5903635" y="4694639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0AEB496-F48F-4C02-9F8A-2D35580CE67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885635" y="46766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6878266-E9E5-4274-B845-A0C38EA21A7B}"/>
                  </a:ext>
                </a:extLst>
              </p14:cNvPr>
              <p14:cNvContentPartPr/>
              <p14:nvPr/>
            </p14:nvContentPartPr>
            <p14:xfrm>
              <a:off x="6044755" y="4712999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6878266-E9E5-4274-B845-A0C38EA21A7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026755" y="46949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9772CF3-E0D4-4752-886C-0FA6A6AA1496}"/>
                  </a:ext>
                </a:extLst>
              </p14:cNvPr>
              <p14:cNvContentPartPr/>
              <p14:nvPr/>
            </p14:nvContentPartPr>
            <p14:xfrm>
              <a:off x="6357595" y="4480079"/>
              <a:ext cx="276480" cy="2516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9772CF3-E0D4-4752-886C-0FA6A6AA149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39955" y="4462079"/>
                <a:ext cx="312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25AC52B-5203-4D17-8624-E51425EF976D}"/>
                  </a:ext>
                </a:extLst>
              </p14:cNvPr>
              <p14:cNvContentPartPr/>
              <p14:nvPr/>
            </p14:nvContentPartPr>
            <p14:xfrm>
              <a:off x="7444075" y="4614719"/>
              <a:ext cx="123840" cy="104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25AC52B-5203-4D17-8624-E51425EF9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426075" y="4597079"/>
                <a:ext cx="1594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A6DE7E6-EB54-4B23-AF25-EF153F8E967E}"/>
                  </a:ext>
                </a:extLst>
              </p14:cNvPr>
              <p14:cNvContentPartPr/>
              <p14:nvPr/>
            </p14:nvContentPartPr>
            <p14:xfrm>
              <a:off x="7001995" y="4277399"/>
              <a:ext cx="313560" cy="4176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A6DE7E6-EB54-4B23-AF25-EF153F8E967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84335" y="4259399"/>
                <a:ext cx="349241" cy="4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13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12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12</cp:revision>
  <dcterms:created xsi:type="dcterms:W3CDTF">2018-03-12T21:32:33Z</dcterms:created>
  <dcterms:modified xsi:type="dcterms:W3CDTF">2020-03-04T17:43:47Z</dcterms:modified>
</cp:coreProperties>
</file>