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4B2F1-4CC6-45E9-B401-CFE902F8CDE1}" v="4" dt="2020-03-02T21:33:1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F954B2F1-4CC6-45E9-B401-CFE902F8CDE1}"/>
    <pc:docChg chg="addSld delSld modSld sldOrd">
      <pc:chgData name="Kimberly Brehm" userId="8c2b6ab9-3f19-41de-a892-34e3c36865ec" providerId="ADAL" clId="{F954B2F1-4CC6-45E9-B401-CFE902F8CDE1}" dt="2020-03-02T21:33:19.195" v="70"/>
      <pc:docMkLst>
        <pc:docMk/>
      </pc:docMkLst>
      <pc:sldChg chg="del">
        <pc:chgData name="Kimberly Brehm" userId="8c2b6ab9-3f19-41de-a892-34e3c36865ec" providerId="ADAL" clId="{F954B2F1-4CC6-45E9-B401-CFE902F8CDE1}" dt="2020-03-02T21:26:58.311" v="6" actId="47"/>
        <pc:sldMkLst>
          <pc:docMk/>
          <pc:sldMk cId="2381175177" sldId="256"/>
        </pc:sldMkLst>
      </pc:sldChg>
      <pc:sldChg chg="addSp delSp modSp add ord">
        <pc:chgData name="Kimberly Brehm" userId="8c2b6ab9-3f19-41de-a892-34e3c36865ec" providerId="ADAL" clId="{F954B2F1-4CC6-45E9-B401-CFE902F8CDE1}" dt="2020-03-02T21:32:01.819" v="67"/>
        <pc:sldMkLst>
          <pc:docMk/>
          <pc:sldMk cId="4186269951" sldId="260"/>
        </pc:sldMkLst>
        <pc:spChg chg="mod">
          <ac:chgData name="Kimberly Brehm" userId="8c2b6ab9-3f19-41de-a892-34e3c36865ec" providerId="ADAL" clId="{F954B2F1-4CC6-45E9-B401-CFE902F8CDE1}" dt="2020-03-02T21:31:29.745" v="66" actId="20577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F954B2F1-4CC6-45E9-B401-CFE902F8CDE1}" dt="2020-03-02T21:31:21.280" v="39" actId="20577"/>
          <ac:spMkLst>
            <pc:docMk/>
            <pc:sldMk cId="4186269951" sldId="260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F954B2F1-4CC6-45E9-B401-CFE902F8CDE1}" dt="2020-03-02T21:32:01.819" v="67"/>
          <ac:picMkLst>
            <pc:docMk/>
            <pc:sldMk cId="4186269951" sldId="260"/>
            <ac:picMk id="2" creationId="{73B530ED-81ED-4537-A2E5-183D901F3489}"/>
          </ac:picMkLst>
        </pc:picChg>
        <pc:picChg chg="del">
          <ac:chgData name="Kimberly Brehm" userId="8c2b6ab9-3f19-41de-a892-34e3c36865ec" providerId="ADAL" clId="{F954B2F1-4CC6-45E9-B401-CFE902F8CDE1}" dt="2020-03-02T21:32:01.819" v="67"/>
          <ac:picMkLst>
            <pc:docMk/>
            <pc:sldMk cId="4186269951" sldId="260"/>
            <ac:picMk id="4" creationId="{8969338B-E2C8-47DC-A493-82F9290E86A4}"/>
          </ac:picMkLst>
        </pc:picChg>
      </pc:sldChg>
      <pc:sldChg chg="addSp delSp modSp add ord">
        <pc:chgData name="Kimberly Brehm" userId="8c2b6ab9-3f19-41de-a892-34e3c36865ec" providerId="ADAL" clId="{F954B2F1-4CC6-45E9-B401-CFE902F8CDE1}" dt="2020-03-02T21:33:19.195" v="70"/>
        <pc:sldMkLst>
          <pc:docMk/>
          <pc:sldMk cId="3505249617" sldId="261"/>
        </pc:sldMkLst>
        <pc:spChg chg="mod">
          <ac:chgData name="Kimberly Brehm" userId="8c2b6ab9-3f19-41de-a892-34e3c36865ec" providerId="ADAL" clId="{F954B2F1-4CC6-45E9-B401-CFE902F8CDE1}" dt="2020-03-02T21:27:25.609" v="37" actId="20577"/>
          <ac:spMkLst>
            <pc:docMk/>
            <pc:sldMk cId="3505249617" sldId="261"/>
            <ac:spMk id="2" creationId="{E1F50E47-2DF8-46E4-A54E-B5A634162102}"/>
          </ac:spMkLst>
        </pc:spChg>
        <pc:picChg chg="del">
          <ac:chgData name="Kimberly Brehm" userId="8c2b6ab9-3f19-41de-a892-34e3c36865ec" providerId="ADAL" clId="{F954B2F1-4CC6-45E9-B401-CFE902F8CDE1}" dt="2020-03-02T21:32:23.131" v="68"/>
          <ac:picMkLst>
            <pc:docMk/>
            <pc:sldMk cId="3505249617" sldId="261"/>
            <ac:picMk id="4" creationId="{36EABD17-A177-46F3-87E3-E12EFA8AC049}"/>
          </ac:picMkLst>
        </pc:picChg>
        <pc:picChg chg="add del mod">
          <ac:chgData name="Kimberly Brehm" userId="8c2b6ab9-3f19-41de-a892-34e3c36865ec" providerId="ADAL" clId="{F954B2F1-4CC6-45E9-B401-CFE902F8CDE1}" dt="2020-03-02T21:32:54.291" v="69"/>
          <ac:picMkLst>
            <pc:docMk/>
            <pc:sldMk cId="3505249617" sldId="261"/>
            <ac:picMk id="5" creationId="{EE975BD1-7611-46F7-87F5-522CC8A5B9F1}"/>
          </ac:picMkLst>
        </pc:picChg>
        <pc:picChg chg="add del mod">
          <ac:chgData name="Kimberly Brehm" userId="8c2b6ab9-3f19-41de-a892-34e3c36865ec" providerId="ADAL" clId="{F954B2F1-4CC6-45E9-B401-CFE902F8CDE1}" dt="2020-03-02T21:33:19.195" v="70"/>
          <ac:picMkLst>
            <pc:docMk/>
            <pc:sldMk cId="3505249617" sldId="261"/>
            <ac:picMk id="6" creationId="{D1A3E443-6D6F-487C-8E7A-65CFB93CE0A4}"/>
          </ac:picMkLst>
        </pc:picChg>
        <pc:picChg chg="add mod">
          <ac:chgData name="Kimberly Brehm" userId="8c2b6ab9-3f19-41de-a892-34e3c36865ec" providerId="ADAL" clId="{F954B2F1-4CC6-45E9-B401-CFE902F8CDE1}" dt="2020-03-02T21:33:19.195" v="70"/>
          <ac:picMkLst>
            <pc:docMk/>
            <pc:sldMk cId="3505249617" sldId="261"/>
            <ac:picMk id="7" creationId="{857A905A-B0AB-44F0-A2AE-6CC8AAE551B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0:47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389 131 9416 0 0,'0'-3'208'0'0,"0"3"-147"0"0,0 0-38 0 0,0-5-32 0 0,0 2 56 0 0,0 1 103 0 0,-1 0 33 0 0,0 2 84 0 0,0 0-265 0 0,1 0 1 0 0,-1 0-1 0 0,1 0 0 0 0,0 0 0 0 0,-1 0 0 0 0,1 0 0 0 0,-1 0 0 0 0,1 0 0 0 0,-1 0 0 0 0,1 0 1 0 0,0 0-1 0 0,-1 0 0 0 0,1-1 0 0 0,-1 1 0 0 0,1 0 0 0 0,0 0 0 0 0,-1-1 0 0 0,1 1 1 0 0,-1 0-1 0 0,1 0 0 0 0,0-1 0 0 0,0 1 0 0 0,-1 0-2 0 0,0-9 7 0 0,1 9-7 0 0,0-1-1 0 0,1 0 1 0 0,-1 0-1 0 0,0 1 1 0 0,0-1-1 0 0,-1 0 0 0 0,1 0 1 0 0,0 1-1 0 0,0-1 1 0 0,0 0-1 0 0,0 0 1 0 0,-1 1-1 0 0,1-1 1 0 0,0 0-1 0 0,-1 1 0 0 0,1-1 1 0 0,0 0-1 0 0,-1 1 1 0 0,0-1 0 0 0,-3-2 9 0 0,-1 1 63 0 0,2-3 101 0 0,1 0 69 0 0,-3 2 55 0 0,-1-1-38 0 0,-10-6 257 0 0,6 2-128 0 0,2 2 22 0 0,0 2 0 0 0,-1-1-1 0 0,0 1 1 0 0,-5-2-410 0 0,0 0 393 0 0,0 0-61 0 0,7 1-203 0 0,1 1-46 0 0,0 2 23 0 0,0 1 46 0 0,-3 1 83 0 0,1-1-136 0 0,-25 1 385 0 0,21 3-358 0 0,8-1-102 0 0,-25 14 83 0 0,27-15-100 0 0,0 1-1 0 0,-1 0 1 0 0,1 0 0 0 0,0 0-1 0 0,0 0 1 0 0,0 0 0 0 0,0 0-1 0 0,1 0 1 0 0,-1 0 0 0 0,0 2-7 0 0,-6 11 51 0 0,5-10-47 0 0,-1 0 0 0 0,0 0 0 0 0,1-1 0 0 0,-1 0 1 0 0,-1 1-5 0 0,-14 18 52 0 0,7 1-41 0 0,7-10-12 0 0,1 0 0 0 0,1 0 0 0 0,0 1 1 0 0,-8 20-12 0 0,7-24-6 0 0,1 0 0 0 0,0 0 0 0 0,0 2 18 0 0,3-9-1 0 0,-1 0 0 0 0,1 1 0 0 0,0-1 0 0 0,0 0 0 0 0,0 0-1 0 0,1 3 2 0 0,4 15 1 0 0,-3-13-1 0 0,0 0 0 0 0,-1-1 0 0 0,0 1 0 0 0,0 8 0 0 0,-1-6 0 0 0,1 0 0 0 0,1-1 0 0 0,-1 1-1 0 0,2-1 1 0 0,-1 0 0 0 0,2 0 0 0 0,1 4 0 0 0,9 19 1 0 0,11 18-1 0 0,-10-22 0 0 0,-13-25 0 0 0,0 0 0 0 0,1-1 1 0 0,-1 1-1 0 0,1-1 1 0 0,0 1-1 0 0,0-1 1 0 0,0 0-1 0 0,0 0 1 0 0,1-1-1 0 0,1 2 0 0 0,24 14 39 0 0,-2-1 35 0 0,-25-15-71 0 0,5 2 10 0 0,0 1 1 0 0,1-1 0 0 0,-1 0 0 0 0,2 0-14 0 0,7 0 54 0 0,0-2 35 0 0,-7-2-54 0 0,10 1 32 0 0,-3-4 8 0 0,-6-1-31 0 0,-1 0-1 0 0,1 0 0 0 0,0 0 0 0 0,-1-1 0 0 0,0-1-43 0 0,1 0 29 0 0,-6 4-18 0 0,-1 0-1 0 0,1 0 0 0 0,-1-1 1 0 0,1 1-1 0 0,-1-1 0 0 0,0 0 1 0 0,0 0-1 0 0,0 0 1 0 0,-1 0-1 0 0,1 0 0 0 0,-1-1 1 0 0,1 1-1 0 0,-1-1 0 0 0,0 0 1 0 0,-1 1-1 0 0,2-4-10 0 0,8-16 27 0 0,-9 20-15 0 0,0-1 0 0 0,0 0 0 0 0,0 1 0 0 0,-1-1 0 0 0,1 0 0 0 0,-1 0 0 0 0,0 0 0 0 0,0-1 0 0 0,0 1 0 0 0,-1-4-12 0 0,2-25 38 0 0,-2-17 79 0 0,-4 18-102 0 0,-20-38-81 0 0,23 63 65 0 0,-2-8-29 0 0,0 2-42 0 0,-1 0-40 0 0,-2-2-41 0 0,4 10 62 0 0,1 0 37 0 0,-4-14-32 0 0,3 10 10 0 0,0 0-94 0 0,1 4 38 0 0,0 0-40 0 0,0 1-44 0 0,0-1-51 0 0,-1 0-57 0 0,1 1-61 0 0,-1-2-235 0 0,1 4 261 0 0,0-1-36 0 0,-1 0-36 0 0,1 1-39 0 0,0-1-40 0 0,-1 1-41 0 0,-3-5-1442 0 0,-4-3-1126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22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0 7312 0 0,'0'0'165'0'0,"0"0"22"0"0,0 0 9 0 0,-2 0-20 0 0,-9 3-91 0 0,9 4 64 0 0,2 7 160 0 0,0-10-200 0 0,-3 1 211 0 0,-3 3-124 0 0,5-6-166 0 0,0-1 0 0 0,1 1 0 0 0,-1 0 0 0 0,1-1 0 0 0,0 1 0 0 0,-1-1 0 0 0,1 1 0 0 0,0 0 0 0 0,0-1 0 0 0,0 1 0 0 0,0 0-30 0 0,0 12 250 0 0,-2-6-71 0 0,-1 2 50 0 0,2-5-149 0 0,-2 2 54 0 0,1-1 1 0 0,0 1 0 0 0,1 0-1 0 0,0 0 1 0 0,0 0 0 0 0,0 5-135 0 0,-1 12 306 0 0,-5 8 17 0 0,3-15-152 0 0,-1 13 161 0 0,1-4-76 0 0,-7 32 251 0 0,6-37-305 0 0,-3 3 45 0 0,1 5-43 0 0,2 5 44 0 0,3-18-90 0 0,-1 1 1 0 0,-1-1 0 0 0,0 0-1 0 0,-1 0-158 0 0,-4 5 198 0 0,0 2 5 0 0,-1 11 54 0 0,8-17-135 0 0,-3 12 117 0 0,-5 3 48 0 0,3-15-151 0 0,-5 10 87 0 0,3 2 57 0 0,5-11-98 0 0,-1 3 9 0 0,-4-2-57 0 0,-1 0 16 0 0,0 7 27 0 0,-2 7 43 0 0,7-25-187 0 0,4-7-26 0 0,0 0 0 0 0,0 1 0 0 0,0-1 0 0 0,1 1 0 0 0,-1-1 0 0 0,0 1 0 0 0,1-1 0 0 0,-1 1 0 0 0,1-1 0 0 0,0 1 0 0 0,-1-1 0 0 0,1 1-1 0 0,0-1 1 0 0,0 1-7 0 0,-3 13 51 0 0,-7-2-24 0 0,8-10 39 0 0,2-3-14 0 0,0-1-78 0 0,0-1-64 0 0,0-2-53 0 0,0 1 18 0 0,0 0-14 0 0,0 0-43 0 0,0 0-12 0 0,0 0-44 0 0,0 1-52 0 0,0-1-57 0 0,0 0 9 0 0,0 0-49 0 0,0 1-51 0 0,0-1-57 0 0,0 1-60 0 0,0-1-63 0 0,0 0-68 0 0,0 1-70 0 0,0-8-1227 0 0,0-8-1118 0 0</inkml:trace>
  <inkml:trace contextRef="#ctx0" brushRef="#br0" timeOffset="318.6">213 106 8088 0 0,'0'0'182'0'0,"2"0"29"0"0,5 0 2 0 0,0 0-80 0 0,19 0 88 0 0,-15 0-60 0 0,-6 0-27 0 0,0 0 48 0 0,0 0 58 0 0,0 0 68 0 0,0 2 300 0 0,8 7-9 0 0,-9-8-456 0 0,-1 0-1 0 0,1 0 1 0 0,0-1-1 0 0,-1 1 1 0 0,1-1 0 0 0,-1 0-1 0 0,2 0-142 0 0,9 3 466 0 0,-2 5-102 0 0,-2 0-123 0 0,3 6 77 0 0,-2-2-33 0 0,-4-4-116 0 0,5 12 310 0 0,-7-10-291 0 0,1 0-59 0 0,17 26 263 0 0,-2 1-74 0 0,38 78 437 0 0,-41-79-506 0 0,-9-14-106 0 0,-3 9 25 0 0,1 0 3 0 0,1-9-25 0 0,0-7-35 0 0,-3-7-22 0 0,-1 1 1 0 0,0-1-1 0 0,-1 1 0 0 0,1 3-89 0 0,1 16 240 0 0,5-8-18 0 0,-5 7-81 0 0,21 46 155 0 0,-25-66-247 0 0,0-1 0 0 0,0 0 0 0 0,0 0 0 0 0,-1 1 0 0 0,0-1 0 0 0,0 0 0 0 0,0 1 0 0 0,-1 0-49 0 0,0 3 43 0 0,1 1-33 0 0,0-1-7 0 0,0 10 48 0 0,0-8-54 0 0,0-9-61 0 0,0-3-3 0 0,0 0-1 0 0,0 0-66 0 0,0 0-118 0 0,0 0 2 0 0,0 0-34 0 0,-2 0-757 0 0,-9 0-51 0 0,9 0-10 0 0</inkml:trace>
  <inkml:trace contextRef="#ctx0" brushRef="#br0" timeOffset="640.68">107 620 9072 0 0,'0'0'200'0'0,"0"0"33"0"0,0 0 15 0 0,2-3-36 0 0,4-2-174 0 0,-5 4-37 0 0,1 0 0 0 0,-1 1 1 0 0,0-1-1 0 0,0 0 0 0 0,1 1 1 0 0,-1-1-1 0 0,1 1 0 0 0,-1-1 0 0 0,1 1 1 0 0,-1-1-1 0 0,1 1 0 0 0,-1 0 1 0 0,1 0-1 0 0,0 0-1 0 0,0 0 5 0 0,-1 0 0 0 0,1 0 0 0 0,-1-1 0 0 0,1 1 0 0 0,-1 0 0 0 0,1-1 0 0 0,-1 1 0 0 0,1-1 0 0 0,-1 1 0 0 0,1-1 0 0 0,-1 0 0 0 0,0 0 0 0 0,2 0-5 0 0,-2 0 4 0 0,1 0 1 0 0,-1 0-1 0 0,1 0 0 0 0,0 0 0 0 0,0 0 0 0 0,-1 1 1 0 0,1-1-1 0 0,0 1 0 0 0,0-1 0 0 0,0 1 1 0 0,-1 0-1 0 0,1 0 0 0 0,2 0-4 0 0,14-3 17 0 0,13-5 73 0 0,-7 1-26 0 0,-16 5-51 0 0,42-11 74 0 0,-15 0-59 0 0,-27 10 10 0 0,1 1 0 0 0,-1 0 1 0 0,8-1-39 0 0,-7 2-10 0 0,0-1-38 0 0,-2 1-23 0 0,0 0-36 0 0,-1 0-41 0 0,1 0-46 0 0,-3 0 16 0 0,0 0-34 0 0,4-2-298 0 0,1 0-202 0 0,1 1-84 0 0,6 0-467 0 0,11 1-723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47.5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1 182 6768 0 0,'0'0'149'0'0,"0"0"23"0"0,0 0 12 0 0,0 0 36 0 0,0 3 124 0 0,0 7 52 0 0,0-10-389 0 0,0 0 0 0 0,0 0 0 0 0,0 0 1 0 0,0 0-1 0 0,0 0 0 0 0,0 0 0 0 0,0 0 0 0 0,0 0 0 0 0,0 0 0 0 0,0 0 1 0 0,0 1-1 0 0,0-1 0 0 0,0 0 0 0 0,0 0 0 0 0,0 0 0 0 0,0 0 0 0 0,0 0 1 0 0,0 0-1 0 0,0 0 0 0 0,0 0 0 0 0,0 0 0 0 0,0 0 0 0 0,0 0 0 0 0,0 1 0 0 0,0-1 1 0 0,0 0-1 0 0,0 0 0 0 0,0 0 0 0 0,0 0 0 0 0,0 0 0 0 0,0 0 0 0 0,0 0 1 0 0,0 0-1 0 0,0 0 0 0 0,1 0 0 0 0,-1 0 0 0 0,0 0 0 0 0,0 0 0 0 0,0 0 0 0 0,0 0 1 0 0,0 0-1 0 0,0 0 0 0 0,0 0 0 0 0,0 0 0 0 0,0 0 0 0 0,0 0 0 0 0,0 0 1 0 0,1 0-1 0 0,-1 0 0 0 0,0 0 0 0 0,0 0 0 0 0,0 0 0 0 0,0 0 0 0 0,0 0 0 0 0,0 0 1 0 0,0 0-1 0 0,0 0-7 0 0,10 0 393 0 0,-10 0-387 0 0,1 0 0 0 0,-1 0 0 0 0,0 0-1 0 0,0 0 1 0 0,0 0 0 0 0,0 0 0 0 0,0 0 0 0 0,0 0 0 0 0,0 0 0 0 0,0 0-1 0 0,0 0 1 0 0,0 0 0 0 0,1 0 0 0 0,-1 0 0 0 0,0 0 0 0 0,0 0-1 0 0,0 0 1 0 0,0 0 0 0 0,0 0 0 0 0,0 0 0 0 0,0 0 0 0 0,0 0 0 0 0,0 0-1 0 0,0 0 1 0 0,0 0 0 0 0,0 0 0 0 0,1 0 0 0 0,-1 0 0 0 0,0 0-1 0 0,0 1 1 0 0,0-1 0 0 0,0 0 0 0 0,0 0 0 0 0,0 0 0 0 0,0 0 0 0 0,0 0-1 0 0,0 0 1 0 0,0 0 0 0 0,0 0 0 0 0,0 0 0 0 0,0 0 0 0 0,0 0 0 0 0,0 0-1 0 0,0 1 1 0 0,0-1 0 0 0,0 0 0 0 0,0 0 0 0 0,0 0 0 0 0,0 0-1 0 0,0 0 1 0 0,0 0 0 0 0,0 0 0 0 0,0 0 0 0 0,0 0 0 0 0,0 0 0 0 0,0 1-1 0 0,0-1-5 0 0,0 2 36 0 0,0 1 38 0 0,-1 5 137 0 0,2 12 412 0 0,0-16-470 0 0,0-1-50 0 0,6 1 76 0 0,-7-4-168 0 0,1 1 1 0 0,-1-1-1 0 0,0 0 1 0 0,1 0-1 0 0,-1 1 1 0 0,1-1-1 0 0,-1 0 1 0 0,0 1-1 0 0,1-1 1 0 0,-1 0-1 0 0,0 1 0 0 0,1-1 1 0 0,-1 0-1 0 0,0 1 1 0 0,0-1-1 0 0,0 1 1 0 0,1-1-1 0 0,-1 1 1 0 0,0-1-1 0 0,0 1 1 0 0,0-1-1 0 0,0 0 1 0 0,0 1-1 0 0,0-1 0 0 0,1 1 1 0 0,-1-1-1 0 0,0 1 1 0 0,-1-1-1 0 0,1 1 1 0 0,0-1-1 0 0,0 1 1 0 0,0 0-12 0 0,0 5 127 0 0,0 9 296 0 0,1-10-339 0 0,1-1-72 0 0,2 4 74 0 0,-3-7-67 0 0,0 0 0 0 0,0 1 0 0 0,0-1 0 0 0,-1 0 0 0 0,1 1 0 0 0,0-1-1 0 0,-1 1 1 0 0,1-1 0 0 0,-1 1 0 0 0,1-1 0 0 0,-1 1 0 0 0,0 0 0 0 0,0-1 0 0 0,0 1-19 0 0,-1 14 173 0 0,1-12-124 0 0,-1 0 1 0 0,1 0 0 0 0,0 0-1 0 0,0 0 1 0 0,1 1 0 0 0,-1-1 0 0 0,1 0-1 0 0,0 0 1 0 0,1 4-50 0 0,2-1 76 0 0,-3-5-58 0 0,0-1 0 0 0,0 0 0 0 0,0 1-1 0 0,0-1 1 0 0,-1 1 0 0 0,1-1 0 0 0,-1 1 0 0 0,1-1 0 0 0,-1 1 0 0 0,1-1 0 0 0,-1 1 0 0 0,0-1 0 0 0,0 1 0 0 0,0 0-18 0 0,0 5 77 0 0,0-5-52 0 0,0 0 0 0 0,0 0 0 0 0,0 0 1 0 0,0 0-1 0 0,0 0 0 0 0,0 0 0 0 0,1 0 0 0 0,-1 0 1 0 0,1 0-1 0 0,0 1-25 0 0,3 5 67 0 0,-3-7-53 0 0,0 0 0 0 0,0 1 0 0 0,0-1 0 0 0,0 1-1 0 0,-1-1 1 0 0,1 1 0 0 0,0-1 0 0 0,-1 1 0 0 0,0-1 0 0 0,1 1 0 0 0,-1-1 0 0 0,0 1-1 0 0,0-1 1 0 0,0 1-14 0 0,0 0 13 0 0,1-1-1 0 0,-1 1 1 0 0,0-1-1 0 0,0 1 1 0 0,1-1-1 0 0,-1 1 1 0 0,1-1-1 0 0,-1 1 1 0 0,1-1-1 0 0,-1 0 1 0 0,1 1-1 0 0,0-1 1 0 0,0 0-13 0 0,5 12 77 0 0,-5-8-44 0 0,0 0-1 0 0,-1 0 0 0 0,1 0 1 0 0,-1 0-1 0 0,0 3-32 0 0,0-1 64 0 0,2-2 48 0 0,-1-4-102 0 0,0 1 1 0 0,0-1-1 0 0,0 0 1 0 0,0 0 0 0 0,0 1-1 0 0,0-1 1 0 0,0 0-1 0 0,0 1 1 0 0,0-1-1 0 0,-1 1 1 0 0,1-1 0 0 0,-1 1-1 0 0,1-1 1 0 0,-1 1-1 0 0,0 0 1 0 0,0-1 0 0 0,1 1-1 0 0,-1 0-10 0 0,0 0 8 0 0,0-1 0 0 0,0 1 0 0 0,0 0 1 0 0,1-1-1 0 0,-1 1 0 0 0,0-1 0 0 0,1 1 0 0 0,-1-1 0 0 0,1 1 0 0 0,0-1 0 0 0,0 1 0 0 0,-1-1 0 0 0,1 0 0 0 0,0 1 0 0 0,0-1 0 0 0,0 0 0 0 0,0 0 1 0 0,1 1-9 0 0,1 0 74 0 0,-3-2 12 0 0,0 0 2 0 0,0 0 0 0 0,0 3-77 0 0,0-1 38 0 0,0 2 138 0 0,0-2 150 0 0,1-2 257 0 0,-1-1-319 0 0,-1 0-52 0 0,1 0-119 0 0,0 0-43 0 0,-1 0-51 0 0,1 0-42 0 0,-1 0-47 0 0,0 0-51 0 0,-9-4 199 0 0,5-5-15 0 0,-5 5-28 0 0,4-6 34 0 0,-1-2-34 0 0,5 9-21 0 0,-3-26 48 0 0,-6 17-43 0 0,10 12-4 0 0,-1-1 1 0 0,0 0-1 0 0,1 0 0 0 0,-1 1 1 0 0,1-1-1 0 0,0 0 0 0 0,0 0 1 0 0,-1 0-1 0 0,1-2-6 0 0,0 1 4 0 0,1 0 0 0 0,-1 1 0 0 0,1-1 0 0 0,0 0 0 0 0,0 0 0 0 0,0 0 0 0 0,0 0-4 0 0,1-1 11 0 0,-1 0-1 0 0,0-1 1 0 0,-1 1 0 0 0,1 0 0 0 0,-1-1 0 0 0,1 1 0 0 0,-2-3-11 0 0,-9-35 50 0 0,10 38-49 0 0,0 0-1 0 0,1 0 0 0 0,0 0 1 0 0,0 0-1 0 0,0-1 0 0 0,0 1 1 0 0,0 0-1 0 0,1 0 0 0 0,1-3 0 0 0,4-6 0 0 0,-5 12 0 0 0,-1 0 0 0 0,1-1 0 0 0,0 1 0 0 0,-1 0 0 0 0,1-1 0 0 0,-1 1 0 0 0,1-1 0 0 0,-1 1 0 0 0,1-1 0 0 0,-1 1 0 0 0,0-1 0 0 0,0 1 0 0 0,0-1 0 0 0,0-1 0 0 0,0 1 0 0 0,1-1 0 0 0,-1 0 0 0 0,0 1 0 0 0,1-1 0 0 0,0 1 0 0 0,0-1 0 0 0,0 1 0 0 0,0-1 0 0 0,0 1 0 0 0,0-1 0 0 0,0 1 0 0 0,1 0 0 0 0,-1 0 0 0 0,1-1 0 0 0,0 1 0 0 0,10-16 0 0 0,-8 8 0 0 0,-3 7 0 0 0,0 1 0 0 0,0 0 0 0 0,1 0 0 0 0,-1 0 0 0 0,0 0 0 0 0,1 0 0 0 0,-1 0 0 0 0,1 0 0 0 0,0 0 0 0 0,10-9 0 0 0,0 1 0 0 0,1 0 0 0 0,7-4 0 0 0,-7 4 0 0 0,0 0 0 0 0,-1-1 0 0 0,0-1 0 0 0,5-8 0 0 0,10-8 0 0 0,-22 24 0 0 0,0 0 0 0 0,1 0 0 0 0,-1 1 0 0 0,1-1 0 0 0,0 1 0 0 0,1 0 0 0 0,-2 1 0 0 0,8-3 0 0 0,-8-6 0 0 0,7 6 0 0 0,3-5 0 0 0,1 5 0 0 0,-4-5-28 0 0,-9 8-92 0 0,1 1 52 0 0,4 1 14 0 0,-5 1 14 0 0,2-1-46 0 0,0 0-71 0 0,1 0-66 0 0,0 0-60 0 0,0 0-53 0 0,0 0-49 0 0,0 0-41 0 0,-1 0-37 0 0,-2 0-67 0 0,0 0-117 0 0,-1-1 98 0 0,0 1-43 0 0,1-2-687 0 0,-1-2-532 0 0,-2-4-1015 0 0</inkml:trace>
  <inkml:trace contextRef="#ctx0" brushRef="#br0" timeOffset="787.34">908 273 6176 0 0,'0'0'177'0'0,"0"-3"0"0"0,-3-9-139 0 0,-3 3-12 0 0,0 3 70 0 0,6 6-90 0 0,-3-4 98 0 0,0 0 34 0 0,-2-5 234 0 0,2 3 38 0 0,-1 1 82 0 0,-1 1 11 0 0,-1 1-67 0 0,-3-2 5 0 0,1-1-65 0 0,-8-4 286 0 0,10 6-359 0 0,1 1 44 0 0,0-8 259 0 0,1 8-301 0 0,-3 0-68 0 0,0-1-51 0 0,1 1-38 0 0,2 1-37 0 0,-7-3 152 0 0,3 2-67 0 0,-1-4 54 0 0,7 6-70 0 0,0 0-50 0 0,1 0-42 0 0,-1 0-34 0 0,-6 3 29 0 0,8-2-43 0 0,-8 0 193 0 0,1 0-48 0 0,1 1-42 0 0,0 0-37 0 0,-4 3 11 0 0,2 2-92 0 0,4 0 59 0 0,4-1-51 0 0,-1-1-16 0 0,-10 3-5 0 0,10-7-12 0 0,0 0 0 0 0,0 1 0 0 0,0-1 0 0 0,0 1 0 0 0,0-1 0 0 0,0 1 0 0 0,0-1 0 0 0,0 1 0 0 0,1 0 0 0 0,-1 0 0 0 0,0-1 0 0 0,0 1 0 0 0,1 0 0 0 0,-1 0 0 0 0,0 0 0 0 0,1 0 0 0 0,-3 14 0 0 0,3-13 0 0 0,0 0 0 0 0,0-1 0 0 0,-1 1 0 0 0,1 0 0 0 0,0-1 0 0 0,-1 1 0 0 0,0 0 0 0 0,1-1 0 0 0,-1 1 0 0 0,0-1 0 0 0,0 1 0 0 0,1-1 0 0 0,-2 1 0 0 0,2-1 0 0 0,-1 1 0 0 0,0-1 0 0 0,0 1 0 0 0,0-1 0 0 0,1 1 0 0 0,-1 0 0 0 0,0-1 0 0 0,1 1 0 0 0,0 0 0 0 0,-1-1 0 0 0,1 1 0 0 0,0 0 0 0 0,0 0 0 0 0,0-1 0 0 0,0 1 0 0 0,0 0 0 0 0,-1-1 0 0 0,1 1 0 0 0,-1 0 0 0 0,1-1 0 0 0,-1 1 0 0 0,1 0 0 0 0,-1-1 0 0 0,0 1 0 0 0,0-1 1 0 0,0 1-1 0 0,0-1 0 0 0,0 1-1 0 0,0-1 0 0 0,1 1 0 0 0,-1-1 0 0 0,0 1 0 0 0,0-1 0 0 0,1 1 0 0 0,-1 0 0 0 0,1-1 0 0 0,0 1 0 0 0,-1 0 0 0 0,1-1 0 0 0,0 1 0 0 0,0 0 1 0 0,0 17-53 0 0,0 31 44 0 0,0-26-43 0 0,-1-15 44 0 0,1-5 8 0 0,0-1 0 0 0,-1 1-1 0 0,1-1 1 0 0,1 1 0 0 0,-1-1-1 0 0,0 1 1 0 0,1-1 0 0 0,0 1 0 0 0,0 0 0 0 0,4 7 0 0 0,-4-9 0 0 0,0 1 0 0 0,0 0 0 0 0,0 0 0 0 0,0 0 0 0 0,0 0 0 0 0,0 0 0 0 0,-1 0 0 0 0,1 0 0 0 0,-1 0 0 0 0,0 3 0 0 0,-1 2 0 0 0,1-5 0 0 0,0 0 0 0 0,-1 0 0 0 0,1-1 0 0 0,0 1 0 0 0,1 0 0 0 0,-1 0 0 0 0,0 0 0 0 0,1 0 0 0 0,-1-1 0 0 0,1 1 0 0 0,0 1 0 0 0,15 27-2 0 0,14 28-60 0 0,-28-54 62 0 0,0-2 0 0 0,22 20 0 0 0,-20-19 0 0 0,0-1 0 0 0,18 7 0 0 0,-14-5 0 0 0,-7-4 0 0 0,0 0 0 0 0,0 0 0 0 0,1-1 0 0 0,-1 1 0 0 0,1 0 0 0 0,-1-1 0 0 0,1 1 0 0 0,-1-1 0 0 0,1 1 0 0 0,-1-1 0 0 0,1 0 0 0 0,0 1 0 0 0,-1-1 0 0 0,1 0 0 0 0,4 0 0 0 0,-4 0 0 0 0,-1 0 0 0 0,1 1 0 0 0,-1-1 0 0 0,1 0 0 0 0,0-1 0 0 0,-1 1 0 0 0,1 0 0 0 0,-1 0 0 0 0,1-1 0 0 0,-1 1 0 0 0,1-1 0 0 0,1 0 0 0 0,1-5 0 0 0,-4 6 0 0 0,0-1 0 0 0,1 1 0 0 0,-1-1 0 0 0,0 1 0 0 0,0 0 0 0 0,1-1 0 0 0,-1 1 0 0 0,0-1 0 0 0,1 1 0 0 0,-1 0 0 0 0,0 0 0 0 0,1-1 0 0 0,-1 1 0 0 0,1 0 0 0 0,-1-1 0 0 0,0 1 0 0 0,1 0 0 0 0,-1 0 0 0 0,1 0 0 0 0,-1 0 0 0 0,1 0 0 0 0,-1-1 0 0 0,1 1 0 0 0,-1 0 0 0 0,1 0 0 0 0,-1 0 0 0 0,1 0 0 0 0,-1 0 0 0 0,1 0 0 0 0,-1 0 0 0 0,0 0 0 0 0,1 1 0 0 0,0-1 0 0 0,-1 0 0 0 0,1 0 0 0 0,-1 0 0 0 0,1 0 0 0 0,-1 0 0 0 0,1 0 0 0 0,-1 0 0 0 0,1 0 0 0 0,-1 0 0 0 0,1 0 0 0 0,-1 0 0 0 0,1 0 0 0 0,-1 0 0 0 0,0 0 0 0 0,1-1 0 0 0,-1 1 0 0 0,1 0 0 0 0,-1 0 0 0 0,1-1 0 0 0,-1 1 0 0 0,0 0 0 0 0,1 0 0 0 0,-1-1 0 0 0,0 1 0 0 0,1 0 0 0 0,-1-1 0 0 0,0 1 0 0 0,1-1 0 0 0,-1 1 0 0 0,0 0 0 0 0,0-1 0 0 0,1 0 0 0 0,3-5 0 0 0,6 1 0 0 0,-5-5 0 0 0,1 6 0 0 0,-5 4 0 0 0,-1-1 0 0 0,1 1 1 0 0,-1 0-1 0 0,0 0 0 0 0,1-1 1 0 0,-1 1-1 0 0,1 0 1 0 0,-1-1-1 0 0,0 1 0 0 0,1 0 1 0 0,-1-1-1 0 0,0 1 0 0 0,0 0 1 0 0,1-1-1 0 0,-1 1 1 0 0,0-1-1 0 0,0 1 0 0 0,1-1 1 0 0,-1 1-1 0 0,0-1 0 0 0,0 1 1 0 0,0 0-1 0 0,0-1 1 0 0,0 1-1 0 0,0-1 0 0 0,0 1 1 0 0,0-1-1 0 0,0 1 0 0 0,0-1 1 0 0,0 1-1 0 0,0-1 1 0 0,0 0-1 0 0,0 0 4 0 0,0-1 1 0 0,0 0-1 0 0,0 1 1 0 0,1-1 0 0 0,-1 0-1 0 0,1 1 1 0 0,-1-1-1 0 0,1 0 1 0 0,0 1 0 0 0,-1-1-1 0 0,1 1 1 0 0,0-1-1 0 0,0 1-4 0 0,0-1 4 0 0,0 1 1 0 0,0-1-1 0 0,0 1 0 0 0,0-1 0 0 0,-1 1 0 0 0,1-1 0 0 0,-1 0 0 0 0,1 1 0 0 0,-1-1 1 0 0,0 0-1 0 0,1 1 0 0 0,-1-1 0 0 0,0 0-4 0 0,0-91 181 0 0,0-28-10 0 0,0 48-160 0 0,0 72-11 0 0,0 1 0 0 0,0 0 0 0 0,-1-1 0 0 0,1 1 0 0 0,0-1 0 0 0,0 1 0 0 0,0-1 0 0 0,0 1 0 0 0,0 0 0 0 0,0-1 0 0 0,1 1 0 0 0,-1-1 0 0 0,0 1 0 0 0,0 0 0 0 0,0-1 0 0 0,0 1 0 0 0,0-1 0 0 0,1 1 0 0 0,-1 0 0 0 0,0-1 0 0 0,0 1 0 0 0,1 0 0 0 0,-1-1 0 0 0,0 1 0 0 0,13 10 0 0 0,-10-6-8 0 0,1 0 1 0 0,-1 0 0 0 0,-1 0 0 0 0,1 1 0 0 0,0-1 0 0 0,-1 1 0 0 0,0 0 0 0 0,0 1 7 0 0,7 13-15 0 0,-3-5 15 0 0,1-1 0 0 0,-2 1 0 0 0,2 6 0 0 0,-4-9 0 0 0,-3-7 0 0 0,1-1 0 0 0,0 1 0 0 0,0 0 0 0 0,1-1 0 0 0,-1 1 0 0 0,1-1 0 0 0,-1 0 0 0 0,1 1 0 0 0,2 1 0 0 0,-2-1 0 0 0,0 0 0 0 0,0 0 0 0 0,-1 0 0 0 0,1 1 0 0 0,-1-1 0 0 0,0 0 0 0 0,0 3 0 0 0,4 12 0 0 0,5 1 0 0 0,-5 5 0 0 0,-2-18 0 0 0,0 0 0 0 0,0 0 0 0 0,5 5 0 0 0,1 3 0 0 0,21 46 0 0 0,-28-53-10 0 0,-2-4-26 0 0,0-4 36 0 0,0 2-73 0 0,0-1-84 0 0,0-1-137 0 0,0 0 220 0 0,0 0-3 0 0,0 0-18 0 0,0 0-38 0 0,0 0-14 0 0,0 0-39 0 0,0 0-44 0 0,0 0-49 0 0,0 0-54 0 0,0 0-49 0 0,0 0-44 0 0,0 0-39 0 0,0 0-136 0 0,0 0-38 0 0,0 0-165 0 0,0 0-443 0 0</inkml:trace>
  <inkml:trace contextRef="#ctx0" brushRef="#br0" timeOffset="1311.92">1135 197 5520 0 0,'0'0'158'0'0,"0"3"-4"0"0,0-2-151 0 0,0 1 1 0 0,0-1-1 0 0,1 1 1 0 0,-1-1-1 0 0,0 0 1 0 0,1 1 0 0 0,0-1-1 0 0,-1 1 1 0 0,1-1-1 0 0,0 0 1 0 0,-1 0-1 0 0,1 1 1 0 0,0-1-4 0 0,2 2 35 0 0,-1 0 33 0 0,0-2 185 0 0,-1 1-45 0 0,-1-1-39 0 0,1 0-36 0 0,-1 1-11 0 0,1-1-36 0 0,-1 3 46 0 0,0-1-17 0 0,0 0 56 0 0,10 9 644 0 0,-8-11-503 0 0,-1 1-59 0 0,0-1-54 0 0,-1 0-46 0 0,1 1-23 0 0,-1-1-46 0 0,0 1-31 0 0,0 0-27 0 0,0 2 24 0 0,0-3 9 0 0,0 0 37 0 0,5 6 176 0 0,1 3 100 0 0,-4 3 88 0 0,-1-6-217 0 0,1-1-37 0 0,3 3 124 0 0,0-1-112 0 0,-1 2 93 0 0,2 3 38 0 0,-1 0-10 0 0,0-3-47 0 0,3 7 36 0 0,-7-14-279 0 0,0 0 0 0 0,-1-1 0 0 0,1 1-1 0 0,0 0 1 0 0,-1 0 0 0 0,0 0 0 0 0,0 2-49 0 0,2 9 229 0 0,4-1 27 0 0,0-2-37 0 0,-4-1-41 0 0,-1 1 1 0 0,5 1 23 0 0,0 0-9 0 0,-4-1-30 0 0,-2 16 162 0 0,2-22-179 0 0,8 5-9 0 0,-7-7-28 0 0,-3-3-11 0 0,0 1 11 0 0,0 1-70 0 0,-1 4-92 0 0,1-4 106 0 0,-1-1 27 0 0,1 0 47 0 0,0-1 59 0 0,-1 0 66 0 0,-9-13-226 0 0,2-6 29 0 0,6 15-53 0 0,0 0 0 0 0,1 0 0 0 0,0 0 0 0 0,0 0 0 0 0,0 0 0 0 0,0-1 0 0 0,1 1 0 0 0,0-2-2 0 0,0 3 6 0 0,-1 0 0 0 0,1 0 0 0 0,0 0-1 0 0,-1-1 1 0 0,1 1 0 0 0,-1 0 0 0 0,0 0 0 0 0,0 0-1 0 0,-2-2-5 0 0,-2-10 1 0 0,3 1-1 0 0,1 0 0 0 0,0 0 0 0 0,1 0 0 0 0,1-10 0 0 0,-1 1 0 0 0,0 20 0 0 0,1 0 0 0 0,-1 0 0 0 0,0-1 0 0 0,1 1 0 0 0,-1 0 0 0 0,1 0 0 0 0,0 0 0 0 0,0 0 0 0 0,0 0 0 0 0,2-1 0 0 0,1-7 0 0 0,11-34 11 0 0,-11 37 7 0 0,-1 0 0 0 0,1 0 1 0 0,1 1-1 0 0,0-1 0 0 0,0 1 0 0 0,3-4-18 0 0,6-7 19 0 0,-10 12-1 0 0,1 0 0 0 0,-1 0-1 0 0,1 1 1 0 0,1 0 0 0 0,-1 0 0 0 0,1 0 0 0 0,-1 1-1 0 0,1 0 1 0 0,1 0 0 0 0,-1 0 0 0 0,0 1-1 0 0,2-1-17 0 0,12-5 58 0 0,-5 3-52 0 0,11 1-6 0 0,-14-1 0 0 0,-11 5 0 0 0,0 0 0 0 0,1 0 0 0 0,-1 1 0 0 0,1-1 0 0 0,-1 0 0 0 0,1 1 0 0 0,-1 0 0 0 0,1-1 0 0 0,0 1 0 0 0,-1 0 0 0 0,1-1 0 0 0,-1 1 0 0 0,1 0 0 0 0,0 0 0 0 0,56 0 0 0 0,-57 0 1 0 0,0 0-1 0 0,1 0 1 0 0,-1 0-1 0 0,0 0 1 0 0,0 1-1 0 0,1-1 0 0 0,-1 0 1 0 0,0 1-1 0 0,0-1 1 0 0,0 0-1 0 0,0 1 1 0 0,1-1-1 0 0,-1 1 0 0 0,0 0 1 0 0,0-1-1 0 0,0 1 1 0 0,0 0-1 0 0,0 0 1 0 0,0 0-1 0 0,-1-1 0 0 0,1 1 1 0 0,0 0-1 0 0,0 0 1 0 0,-1 0-1 0 0,2 1 0 0 0,0 3 12 0 0,-2-4-10 0 0,0-1 0 0 0,1 1 0 0 0,-1 0 0 0 0,0-1 0 0 0,0 1 0 0 0,1-1 0 0 0,-1 1 0 0 0,1-1 0 0 0,-1 1 0 0 0,0-1 0 0 0,1 1 0 0 0,-1-1-1 0 0,1 1 1 0 0,-1-1 0 0 0,1 1 0 0 0,0-1 0 0 0,-1 0 0 0 0,1 1 0 0 0,-1-1 0 0 0,1 0 0 0 0,-1 0 0 0 0,1 1-2 0 0,4 1-2 0 0,-3-1 3 0 0,0 1 0 0 0,0-1 0 0 0,0 1-1 0 0,0-1 1 0 0,0 1 0 0 0,0 0-1 0 0,-1 0 1 0 0,1 0 0 0 0,-1 0-1 0 0,0 0 1 0 0,1 0 0 0 0,-1 0-1 0 0,0 0 1 0 0,0 1 0 0 0,0-1-1 0 0,0 0 1 0 0,-1 1 0 0 0,1-1-1 0 0,-1 1 1 0 0,1 0-1 0 0,4 15 40 0 0,20 52-18 0 0,-19-52 22 0 0,0 0-28 0 0,-3-9-16 0 0,-2-4 6 0 0,0-1-1 0 0,0 0 0 0 0,0 1 0 0 0,-1-1 0 0 0,1 0 0 0 0,-1 1 0 0 0,0-1 0 0 0,-1 0 0 0 0,1 1-5 0 0,-1-1 3 0 0,1-1-1 0 0,0 0 0 0 0,0 0 0 0 0,0 1 1 0 0,0-1-1 0 0,0 0 0 0 0,1 1 0 0 0,0 1-2 0 0,5 10 0 0 0,-5-12 0 0 0,0 0 0 0 0,0 0 0 0 0,0 1 0 0 0,0-1 0 0 0,0 0 0 0 0,-1 0 0 0 0,1 1 0 0 0,-1 0 0 0 0,0 59 0 0 0,0-59-152 0 0,0-2 58 0 0,1 1 52 0 0,-1-1 42 0 0,1 0 46 0 0,0 0 37 0 0,2 2 244 0 0,-1-1-193 0 0,-1-1-109 0 0,0-1-41 0 0,0 2-81 0 0,0 0-108 0 0,0 0 14 0 0,-1-1-55 0 0,1 1-59 0 0,-1 1-66 0 0,1 0-69 0 0,-1 0-75 0 0,0 1-79 0 0,0 0-86 0 0,0-5-530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03-23T17:06:21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23163 8775 0,'0'0'0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8:51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1724 7616 0 0,'9'0'397'0'0,"0"0"-343"0"0,6 0-33 0 0,12 0 38 0 0,1 0 104 0 0,-4 0 35 0 0,0 0 41 0 0,54 0 642 0 0,-44 0-546 0 0,1 0-80 0 0,-18 0-174 0 0,0 0-38 0 0,-5-1 39 0 0,-1 0-1 0 0,0-1 1 0 0,0 0 0 0 0,-1 0-82 0 0,0-1 70 0 0,0 2 1 0 0,0-1 0 0 0,9 1-71 0 0,2 1 70 0 0,-8 0-33 0 0,0 0 1 0 0,1-1 0 0 0,3-1-38 0 0,6-2 36 0 0,-8 1-1 0 0,0 0 1 0 0,0 2-1 0 0,8-1-35 0 0,15 3 56 0 0,-16 0-10 0 0,0-1 0 0 0,0-1 0 0 0,10-2-46 0 0,-20 1 17 0 0,12-2 38 0 0,0 0 1 0 0,19 1-56 0 0,86 3 182 0 0,-72 0-75 0 0,-30-1 43 0 0,25-5-150 0 0,-24 2 175 0 0,29 0-175 0 0,-26 3 283 0 0,28-5-283 0 0,-28 2 327 0 0,30 0-327 0 0,-31 4 106 0 0,-2 1 19 0 0,1-2 1 0 0,5-1-126 0 0,-4-3 66 0 0,-3 1 31 0 0,1 2-1 0 0,8 0-96 0 0,-4 2 67 0 0,6 0 71 0 0,25-3-138 0 0,-1-4 66 0 0,100-9 108 0 0,-48 12 29 0 0,-76 2-49 0 0,23-3-154 0 0,4-2 82 0 0,-18 6-62 0 0,2-1-20 0 0,12-4 0 0 0,-11 1 0 0 0,15 2 0 0 0,-16 2 77 0 0,16-5-77 0 0,-17 1 113 0 0,16 2-113 0 0,-15 2 75 0 0,14-5-75 0 0,-13 1 79 0 0,15 2-79 0 0,-6 1 71 0 0,6-4-71 0 0,5 1 41 0 0,-24 3-41 0 0,-6 2 0 0 0,4 1 10 0 0,25-4-10 0 0,-30-2 18 0 0,3 1 18 0 0,29 0-36 0 0,914 4 64 0 0,-927-2 23 0 0,5-3-87 0 0,1-1 105 0 0,8 4-105 0 0,52-6 93 0 0,6 1 22 0 0,-87 7-54 0 0,11 1 191 0 0,21-5-252 0 0,-38 1 66 0 0,37-3 189 0 0,6 3-255 0 0,166 3-30 0 0,1 0 112 0 0,-5 0 71 0 0,323 0 296 0 0,-392 0-337 0 0,-1 0-33 0 0,33 0-48 0 0,-1 0-86 0 0,26 0 101 0 0,-2 0 51 0 0,221 0 211 0 0,-280-8-166 0 0,0 1 1 0 0,-79 7-66 0 0,152-3 200 0 0,-193 0-222 0 0,139-7 138 0 0,207 10-48 0 0,-230 0-52 0 0,9-7 25 0 0,-18-1-32 0 0,-102 8-74 0 0,93 3 42 0 0,-94 1-45 0 0,103 4 46 0 0,-66-9-30 0 0,-7 0 72 0 0,34 6-97 0 0,-83-2 30 0 0,55 4 13 0 0,-48-5-39 0 0,0-2-1 0 0,11-2-3 0 0,-6-2 0 0 0,17-2 0 0 0,7 3 0 0 0,5 3 21 0 0,128 0 235 0 0,-116 0-221 0 0,-55-1-1 0 0,27-5-34 0 0,-5 0 25 0 0,-17 4-45 0 0,-10 3-29 0 0,12-1-65 0 0,1-3-52 0 0,-17-2 54 0 0,-5 1 31 0 0,-6 2-13 0 0,0 1-29 0 0,1 0-53 0 0,-5 1 20 0 0,0 0-34 0 0,1 0-37 0 0,0 0-38 0 0,0 0-41 0 0,1 0-44 0 0,0 0-48 0 0,0 0-48 0 0,20 0-923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01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343 303 10768 0 0,'0'0'241'0'0,"0"0"38"0"0,0 0 13 0 0,0 0-26 0 0,0 0-199 0 0,-2 0-39 0 0,-6-1-2 0 0,-2-4-53 0 0,3 1 23 0 0,0 1 42 0 0,0 2 34 0 0,-2 0 47 0 0,-19 1 209 0 0,-46 0 599 0 0,51 0-713 0 0,2 0-83 0 0,12-1-98 0 0,0 2-4 0 0,-19 12 0 0 0,26-12-29 0 0,0-1 0 0 0,0 1 0 0 0,-1 0 0 0 0,1-1 0 0 0,0 0 0 0 0,-1 1 0 0 0,1-1 0 0 0,0 0 0 0 0,-1 0 0 0 0,-1 0 0 0 0,-14 1 0 0 0,15-1 0 0 0,1 1 0 0 0,-1 0 0 0 0,1 0 0 0 0,0 0 0 0 0,-1 0 0 0 0,1 0 0 0 0,0 1 0 0 0,0-1 0 0 0,0 1 0 0 0,0-1 0 0 0,-6 12 0 0 0,-2-8 0 0 0,5 5-11 0 0,-3-5-32 0 0,16 5 43 0 0,5 7 46 0 0,0 8-34 0 0,-11-20-13 0 0,0-1 1 0 0,0 0-1 0 0,0 0 0 0 0,0 0 1 0 0,1 0-1 0 0,0 0 1 0 0,3 3 0 0 0,-4-5 0 0 0,-1-1 0 0 0,1 1 0 0 0,0-1 0 0 0,0 1 0 0 0,0-1 0 0 0,1 0 0 0 0,-1 0 0 0 0,0 0 1 0 0,0 0-1 0 0,1 0 0 0 0,-1-1 0 0 0,0 1 0 0 0,1-1 0 0 0,-1 1-1 0 0,1-1-1 0 0,-1 1 1 0 0,0 0 0 0 0,1 0-1 0 0,-1-1 1 0 0,0 1 0 0 0,0 1-1 0 0,0-1 1 0 0,0 0 0 0 0,0 1-1 0 0,0-1 1 0 0,0 1 0 0 0,0 0 1 0 0,14 13-98 0 0,1-1 0 0 0,0-1 1 0 0,4 2 97 0 0,27 16-127 0 0,-34-22 117 0 0,0 1 0 0 0,11 11 10 0 0,0-1-12 0 0,5 6-41 0 0,-15-6 46 0 0,-10-15 7 0 0,-1 1 0 0 0,1-1 0 0 0,0 0 0 0 0,1 0 0 0 0,-1-1 0 0 0,1 0 0 0 0,0 0 0 0 0,4 2 0 0 0,-5-3 0 0 0,0 0 0 0 0,-1 0 0 0 0,1 1 0 0 0,0-1 0 0 0,-1 1 0 0 0,0 0 0 0 0,0 0 0 0 0,0 0 0 0 0,-1 1 0 0 0,1-1 0 0 0,1 4 0 0 0,-5-5 6 0 0,1 0-1 0 0,0 0 1 0 0,0 0 0 0 0,-1 0 0 0 0,0 0 0 0 0,0 0 0 0 0,0 0 0 0 0,0 0 0 0 0,0 0 0 0 0,0 1-6 0 0,-1 7 15 0 0,1-10-13 0 0,0-1-1 0 0,0 1 1 0 0,0-1 0 0 0,0 0-1 0 0,1 1 1 0 0,-1-1-1 0 0,-1 1 1 0 0,1-1 0 0 0,0 1-1 0 0,0-1 1 0 0,0 1-1 0 0,0-1 1 0 0,0 1 0 0 0,0-1-1 0 0,0 1 1 0 0,-1-1-1 0 0,1 1 1 0 0,0-1 0 0 0,0 0-1 0 0,-1 1 1 0 0,1-1-1 0 0,0 0 1 0 0,0 1 0 0 0,-1-1-1 0 0,1 1 1 0 0,0-1-1 0 0,-1 0 1 0 0,1 0 0 0 0,-1 1-1 0 0,1-1 1 0 0,0 0-1 0 0,-1 1-1 0 0,-6 3 19 0 0,3 2 30 0 0,4-5-45 0 0,0-1-1 0 0,-1 0 0 0 0,1 1 1 0 0,0-1-1 0 0,0 0 0 0 0,0 1 0 0 0,-1-1 1 0 0,1 0-1 0 0,0 1 0 0 0,-1-1 1 0 0,1 0-1 0 0,0 1 0 0 0,-1-1 1 0 0,1 0-1 0 0,0 0 0 0 0,-1 0 0 0 0,1 1 1 0 0,0-1-1 0 0,-1 0 0 0 0,1 0 1 0 0,0 0-1 0 0,-1 0 0 0 0,1 0 1 0 0,-1 0-1 0 0,1 0 0 0 0,0 1 0 0 0,-1-1 1 0 0,1 0-1 0 0,-1-1 0 0 0,1 1 1 0 0,-1 0-4 0 0,-4 3 72 0 0,1 1-44 0 0,1 0-5 0 0,0-1 0 0 0,-1 1 0 0 0,0-1 0 0 0,0 0 1 0 0,-1 1-24 0 0,-43 20 207 0 0,35-18-188 0 0,11-5-14 0 0,0 0 1 0 0,0 0-1 0 0,-1-1 0 0 0,1 1 0 0 0,0-1 0 0 0,0 0 0 0 0,-1 0 0 0 0,1 1 1 0 0,0-1-1 0 0,-3-1-5 0 0,-11 2 12 0 0,6 5 13 0 0,-3 0-1 0 0,3-8-41 0 0,3-2-24 0 0,6 3 30 0 0,-1 0 0 0 0,1 0 1 0 0,0 0-1 0 0,-1 0 0 0 0,1 1 1 0 0,-1-1-1 0 0,1 1 0 0 0,-1-1 1 0 0,0 1-1 0 0,1-1 1 0 0,-1 1-1 0 0,1 0 0 0 0,-1 0 1 0 0,0 0-1 0 0,0 0 11 0 0,-21 0-132 0 0,19 0 27 0 0,0-3-99 0 0,-9-6-210 0 0,-4 3 36 0 0,-10-6-30 0 0</inkml:trace>
  <inkml:trace contextRef="#ctx0" brushRef="#br0" timeOffset="315.89">706 61 7848 0 0,'-13'-12'232'0'0,"10"10"-67"0"0,1 4-22 0 0,-2 2 37 0 0,-2 2 140 0 0,4-4 258 0 0,2-2 20 0 0,0 1-249 0 0,0 1-149 0 0,1 6 36 0 0,5 3-18 0 0,0 2-33 0 0,-4-2-13 0 0,0 1 1 0 0,3-3-70 0 0,-4-7-91 0 0,0-1 1 0 0,0 1-1 0 0,0 0 1 0 0,-1-1-1 0 0,1 1 1 0 0,0 0-1 0 0,-1 0 1 0 0,1 0-1 0 0,-1-1 1 0 0,1 1-1 0 0,-1 0 1 0 0,0 0-1 0 0,0 2-12 0 0,-1 3 31 0 0,1 15 37 0 0,6-6 13 0 0,0-7-50 0 0,-4-7-19 0 0,0 1 0 0 0,0-1 0 0 0,0 1 0 0 0,0 0 1 0 0,-1 0-1 0 0,1 0 0 0 0,-1 0 0 0 0,0 0 0 0 0,0 0 1 0 0,0 0-1 0 0,0 0 0 0 0,-1 1 0 0 0,1-1 0 0 0,-1 0 1 0 0,0 2-13 0 0,0-2 12 0 0,0 0 1 0 0,0 0 0 0 0,0 0 0 0 0,1 0 0 0 0,-1 0 0 0 0,1-1-1 0 0,0 1 1 0 0,-1 0 0 0 0,1 0 0 0 0,1 0 0 0 0,-1-1 0 0 0,0 1-1 0 0,1 0 1 0 0,-1-1 0 0 0,1 0 0 0 0,0 2-13 0 0,0-1 5 0 0,0 1 0 0 0,0 0 0 0 0,0-1 0 0 0,-1 1 0 0 0,0 0 0 0 0,0 0 0 0 0,0 0 0 0 0,0 0 0 0 0,0 0 0 0 0,-1 0 0 0 0,0 1 0 0 0,0-1 0 0 0,0 3-5 0 0,0 1 9 0 0,0-1 0 0 0,0 1 0 0 0,1 0 0 0 0,2 6-9 0 0,1 2 24 0 0,-2-10-1 0 0,0 0 1 0 0,-1 0 0 0 0,1 0 0 0 0,-1 1 0 0 0,-1-1 0 0 0,1 4-24 0 0,-1 1 51 0 0,1-1 0 0 0,1 1 1 0 0,2 7-52 0 0,-1-5 90 0 0,-1 1-1 0 0,1 9-89 0 0,-3-18 16 0 0,0 0 0 0 0,0 0 0 0 0,0 0-1 0 0,-1 0 1 0 0,-1 4-16 0 0,-1 1 8 0 0,-1 10 9 0 0,8-2 21 0 0,-3-15-30 0 0,0 0 0 0 0,0 0-1 0 0,0 0 1 0 0,-1 0 0 0 0,1 1 0 0 0,-1-1-1 0 0,1 0 1 0 0,-1 2-8 0 0,0 7 56 0 0,0 31 223 0 0,0-28-200 0 0,1-3-9 0 0,1-4-59 0 0,7 2-116 0 0,-9-10 94 0 0,0 1 7 0 0,0-1 0 0 0,1 0 1 0 0,-1 0-1 0 0,0 0 0 0 0,0 0 0 0 0,0 0 0 0 0,0 0 1 0 0,0 0-1 0 0,0 0 0 0 0,0 0 0 0 0,0 0 0 0 0,0 0 1 0 0,1 0-1 0 0,-1 0 0 0 0,0 1 0 0 0,0-1 0 0 0,0 0 1 0 0,0 0-1 0 0,0 0 0 0 0,0 0 0 0 0,0 0 1 0 0,0 0-1 0 0,0 0 0 0 0,0 0 0 0 0,0 1 0 0 0,0-1 1 0 0,0 0-1 0 0,0 0 0 0 0,0 0 0 0 0,0 0 0 0 0,0 0 1 0 0,0 0-1 0 0,0 1 0 0 0,0-1 0 0 0,0 0 0 0 0,0 0 1 0 0,0 0-1 0 0,0 0 0 0 0,0 0 0 0 0,0 0 1 0 0,0 0-1 0 0,0 0 0 0 0,0 1 0 0 0,0-1 0 0 0,-1 0 1 0 0,1 0-1 0 0,0 0 0 0 0,0 0 0 0 0,0 0 0 0 0,0 0 1 0 0,0 0-1 0 0,0 0 0 0 0,0 0 0 0 0,0 0 0 0 0,0 0 1 0 0,-1 0-1 0 0,1 1 4 0 0,-2 1-34 0 0,1 0-17 0 0,-1-1-20 0 0,1 1-34 0 0,0-1-13 0 0,0 1-35 0 0,0-1-36 0 0,1 1-43 0 0,-1 0 3 0 0,0-1-34 0 0,1 0-38 0 0,-1 1-40 0 0,1-1-42 0 0,0 1-45 0 0,0-1-47 0 0,0 1-51 0 0,0 0-1071 0 0,0-2-904 0 0</inkml:trace>
  <inkml:trace contextRef="#ctx0" brushRef="#br0" timeOffset="628.77">464 560 8208 0 0,'-13'-12'234'0'0,"11"9"6"0"0,2 3-176 0 0,2 0-37 0 0,9-2-16 0 0,-9-3-4 0 0,1-1 44 0 0,24-9 652 0 0,-14 13-287 0 0,-13 2-404 0 0,0 0 0 0 0,1 0-1 0 0,-1 0 1 0 0,0 0 0 0 0,0 0 0 0 0,0 0 0 0 0,1 0 0 0 0,-1 0-1 0 0,0-1 1 0 0,0 1 0 0 0,0 0 0 0 0,1 0 0 0 0,-1 0-1 0 0,0 0 1 0 0,0 0 0 0 0,0 0 0 0 0,0-1 0 0 0,1 1-1 0 0,-1 0 1 0 0,0 0 0 0 0,0 0 0 0 0,0 0 0 0 0,0-1-1 0 0,0 1 1 0 0,0 0 0 0 0,0 0 0 0 0,1 0 0 0 0,-1 0-1 0 0,0-1 1 0 0,0 1 0 0 0,0 0 0 0 0,0 0 0 0 0,0-1 0 0 0,0 1-1 0 0,0 0-11 0 0,2-4 89 0 0,-2 2-63 0 0,1 1-1 0 0,-1 0 1 0 0,1-1 0 0 0,0 1 0 0 0,0 0 0 0 0,-1-1-1 0 0,1 1 1 0 0,0 0 0 0 0,0 0 0 0 0,0 0 0 0 0,2-1-26 0 0,4-2 148 0 0,3 3 61 0 0,2 1-67 0 0,-7 0-48 0 0,1 0 0 0 0,0 0 0 0 0,-1-1-1 0 0,1 1 1 0 0,3-2-94 0 0,-5 1 41 0 0,-1 0 0 0 0,1-1-1 0 0,-1 1 1 0 0,1-1 0 0 0,-1 0 0 0 0,3-1-41 0 0,1-1 32 0 0,0 1 0 0 0,1 0 1 0 0,-1 0-1 0 0,1 1 0 0 0,-1 0 0 0 0,1 0 1 0 0,1 1-33 0 0,31-10 84 0 0,-33 8-82 0 0,0 1 1 0 0,1-1-1 0 0,0 1 0 0 0,0 0 0 0 0,-1 1 0 0 0,1 0 0 0 0,0 0 1 0 0,6 1-3 0 0,-7 0 0 0 0,-1 0 0 0 0,0-1 0 0 0,1 0 0 0 0,-1-1 1 0 0,0 1-1 0 0,4-2 0 0 0,5-1-33 0 0,15-1-138 0 0,3-6-77 0 0,-23 10 158 0 0,0 0 0 0 0,0 1 1 0 0,3 0 89 0 0</inkml:trace>
  <inkml:trace contextRef="#ctx0" brushRef="#br0" timeOffset="1084.68">1553 470 7056 0 0,'0'0'157'0'0,"0"0"23"0"0,0 0 12 0 0,-3 2-27 0 0,1 0-146 0 0,-3 3 23 0 0,2-2 16 0 0,1-2 165 0 0,1 0-49 0 0,-1 0-42 0 0,0 0-35 0 0,-1-1 33 0 0,-2-1-38 0 0,3 1-33 0 0,1 0 39 0 0,-11 0 492 0 0,9 0-22 0 0,1 0-100 0 0,-6 2-169 0 0,0 2-64 0 0,-8 4 145 0 0,5-10-64 0 0,3-3-169 0 0,2 1-60 0 0,0 2 8 0 0,1 1 36 0 0,-3 1 71 0 0,0 0-87 0 0,-1 0 71 0 0,-21 0 610 0 0,16 0-521 0 0,7 0-184 0 0,0 0-44 0 0,0 0-55 0 0,1 0-62 0 0,4 0 72 0 0,1 0 1 0 0,-1 0-1 0 0,1 0 1 0 0,-1 1 0 0 0,0-1-1 0 0,1 0 1 0 0,-1 1-1 0 0,1 0 1 0 0,-1-1 0 0 0,1 1-1 0 0,0 0 1 0 0,-1 0-1 0 0,1-1 1 0 0,-1 2-3 0 0,-5 2 24 0 0,-6 1-12 0 0,8 5 0 0 0,-5-5 36 0 0,-5 23-36 0 0,10-18-12 0 0,4-8 0 0 0,0 0 0 0 0,0 1 0 0 0,0-1 0 0 0,0 0 0 0 0,0 0 0 0 0,-1 0 0 0 0,1 0 0 0 0,-1-1 0 0 0,0 1 0 0 0,1 0 0 0 0,0-1 0 0 0,0 0 0 0 0,-1 0 0 0 0,1 0 0 0 0,0 0 0 0 0,0 0 0 0 0,0 0 0 0 0,1 1 0 0 0,-1-1 0 0 0,0 0 0 0 0,0 1 0 0 0,1-1 0 0 0,-1 1 0 0 0,1-1 0 0 0,-1 1 0 0 0,1-1 0 0 0,-1 1 0 0 0,1-1 0 0 0,0 1 0 0 0,0-1 0 0 0,0 1 0 0 0,0-1 0 0 0,0 1 0 0 0,-1 4 0 0 0,1 0 0 0 0,-1 0 0 0 0,-1 0 0 0 0,0 0 0 0 0,0 3 0 0 0,0-5 0 0 0,1 1 0 0 0,-1 0 0 0 0,1 0 0 0 0,1 0 0 0 0,-1 3 0 0 0,1-5-4 0 0,0 0 0 0 0,0 0 1 0 0,-1 0-1 0 0,1 0 0 0 0,-1 0 1 0 0,0 0-1 0 0,0 0 0 0 0,0 0 1 0 0,0 0-1 0 0,-1 2 4 0 0,-3 5-17 0 0,5-9 17 0 0,0 0-1 0 0,-1 0 1 0 0,1 0 0 0 0,0 0-1 0 0,0 0 1 0 0,0 0-1 0 0,0 0 1 0 0,0 0 0 0 0,0 0-1 0 0,0 0 1 0 0,0 0-1 0 0,0 0 1 0 0,0 0 0 0 0,1 0-1 0 0,-1 0 1 0 0,0 0-1 0 0,1 0 1 0 0,-1 0-1 0 0,1 0 1 0 0,-1 0 0 0 0,1 0-1 0 0,-1 0 1 0 0,1 0-1 0 0,0 0 1 0 0,0 0 0 0 0,3 6 0 0 0,12 23 0 0 0,-14-15 0 0 0,-2-14 0 0 0,0 0 0 0 0,0-1 0 0 0,0 1 0 0 0,0 0 0 0 0,0 0 0 0 0,0 0 0 0 0,0-1 0 0 0,0 1 0 0 0,0 0 0 0 0,1 0 0 0 0,-1 0 0 0 0,0-1 0 0 0,1 1 0 0 0,-1 0 0 0 0,1 0 0 0 0,11 4 0 0 0,3 7 0 0 0,-13-10 0 0 0,0 0 0 0 0,0-1 0 0 0,0 1 0 0 0,0-1 0 0 0,0 0 0 0 0,0 0 0 0 0,0 1 0 0 0,0-1 0 0 0,1-1 0 0 0,-1 1 0 0 0,0 0 0 0 0,1 0 0 0 0,-1-1 0 0 0,0 0 0 0 0,1 1 0 0 0,-1-1 0 0 0,1 0 0 0 0,-1 0 0 0 0,1 0 0 0 0,-1 0 0 0 0,0-1 0 0 0,1 1 0 0 0,-1-1 0 0 0,0 1 0 0 0,3-2 0 0 0,3-3 0 0 0,1 0 23 0 0,4 2 38 0 0,-11 3-53 0 0,1 0 1 0 0,-1-1 0 0 0,0 1-1 0 0,0-1 1 0 0,1 0 0 0 0,-1 0-1 0 0,0 0 1 0 0,0 0 0 0 0,0 0 0 0 0,0 0-1 0 0,0-1 1 0 0,-1 1 0 0 0,1-1-1 0 0,0 1 1 0 0,0-1 0 0 0,-1 1-1 0 0,1-1 1 0 0,-1 0 0 0 0,0 0-9 0 0,2-1 4 0 0,-1 0 1 0 0,1 1-1 0 0,-1 0 0 0 0,1-1 1 0 0,0 1-1 0 0,0 0 1 0 0,1 0-5 0 0,11-6 12 0 0,0-17 46 0 0,0 0-3 0 0,-6 18-41 0 0,-9 7-13 0 0,1-1 1 0 0,-1 1 0 0 0,1 0-1 0 0,-1-1 1 0 0,1 1-1 0 0,-1 0 1 0 0,0-1-1 0 0,1 1 1 0 0,-1-1 0 0 0,1 1-1 0 0,-1 0 1 0 0,0-1-1 0 0,0 1 1 0 0,1-1-1 0 0,-1 1 1 0 0,0-1-1 0 0,0 1 1 0 0,0-1 0 0 0,1 0-1 0 0,-1 1 1 0 0,0-1-1 0 0,0 1 1 0 0,0-1-1 0 0,0 1 1 0 0,0-1 0 0 0,0 1-1 0 0,0-1 1 0 0,0 0-1 0 0,0 1 1 0 0,-1-1-1 0 0,1 1 1 0 0,0-1-2 0 0,0-1 3 0 0,0-1 1 0 0,0 1-1 0 0,0 0 0 0 0,0-1 1 0 0,0 1-1 0 0,1 0 0 0 0,-1 0 1 0 0,1-1-1 0 0,0 1 1 0 0,-1 0-1 0 0,1 0 0 0 0,0 0 1 0 0,0 0-1 0 0,0 0 0 0 0,1 0 1 0 0,-1 0-1 0 0,0 0 1 0 0,1 0-1 0 0,0 0-3 0 0,0 0 4 0 0,0 0 1 0 0,-1 0 0 0 0,1-1-1 0 0,-1 1 1 0 0,0 0-1 0 0,1-1 1 0 0,-1 1-1 0 0,0-1 1 0 0,-1 1-1 0 0,1-1 1 0 0,0 0-1 0 0,-1 1 1 0 0,1-1-1 0 0,-1 0 1 0 0,0 1 0 0 0,0-1-1 0 0,0 0 1 0 0,0 0-1 0 0,-1-1-4 0 0,1-4 1 0 0,0 6 2 0 0,0 1 0 0 0,0-1 0 0 0,0 1 1 0 0,0-1-1 0 0,0 1 0 0 0,1 0 0 0 0,-1-1 0 0 0,0 1 1 0 0,1-1-1 0 0,-1 1 0 0 0,1 0 0 0 0,-1-1 1 0 0,1 1-1 0 0,0 0 0 0 0,-1 0 0 0 0,1-1-3 0 0,11-20 9 0 0,1-2-12 0 0,-13 24 4 0 0,-1-4 11 0 0,1 4-11 0 0,0 0 0 0 0,0 0-1 0 0,0 0 1 0 0,0 0 0 0 0,0 0 0 0 0,0 0-1 0 0,0 0 1 0 0,0 0 0 0 0,0 0 0 0 0,0 0-1 0 0,0 0 1 0 0,0-1 0 0 0,0 1 0 0 0,0 0-1 0 0,0 0 1 0 0,0 0 0 0 0,0 0 0 0 0,0 0-1 0 0,0 0 1 0 0,0 0 0 0 0,0 0 0 0 0,0 0-1 0 0,1 0 1 0 0,-1 0 0 0 0,0 0 0 0 0,0-1-1 0 0,0 1 1 0 0,0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0-1 0 0,10 2-1 0 0,-5 11-47 0 0,-3-11 47 0 0,-1 1-1 0 0,1-1 1 0 0,-1 1 0 0 0,0-1 0 0 0,0 1 0 0 0,0 0 0 0 0,0-1 0 0 0,0 1 0 0 0,-1 0 0 0 0,1 0 0 0 0,-1-1 0 0 0,0 2 1 0 0,3 6 1 0 0,-1-6-1 0 0,0-1 0 0 0,0 1 0 0 0,-1-1 0 0 0,0 1 0 0 0,0 0 0 0 0,0-1 0 0 0,0 1 0 0 0,0 0 0 0 0,-1 0 0 0 0,1 2 0 0 0,-1-4 0 0 0,0 0 0 0 0,0-1 0 0 0,0 1 0 0 0,0-1 0 0 0,1 1 0 0 0,-1 0 0 0 0,0-1 0 0 0,1 1 0 0 0,0-1 0 0 0,-1 1 0 0 0,1-1 0 0 0,0 1 0 0 0,-1-1 0 0 0,2 1 0 0 0,3 10 0 0 0,-4-9 0 0 0,0 1 0 0 0,-1 0 0 0 0,0 0 0 0 0,0 0 0 0 0,0 0 0 0 0,0 3 0 0 0,-1-3 0 0 0,1 0 0 0 0,0 0 0 0 0,0-1 0 0 0,0 1 0 0 0,0 0 0 0 0,1 0 0 0 0,-1 0 0 0 0,1 0 0 0 0,0-1 0 0 0,0 2 0 0 0,4 2-1 0 0,-4-5-5 0 0,0-1 1 0 0,0 0-1 0 0,0 1 0 0 0,-1-1 1 0 0,1 1-1 0 0,0-1 0 0 0,-1 1 1 0 0,1-1-1 0 0,-1 1 0 0 0,0-1 1 0 0,1 1-1 0 0,-1-1 0 0 0,0 1 1 0 0,0 0 5 0 0,0 0-10 0 0,0 1 0 0 0,0-1 0 0 0,0 0 0 0 0,0 1 1 0 0,0-1-1 0 0,0 0 0 0 0,1 1 0 0 0,-1-1 1 0 0,1 0-1 0 0,0 1 0 0 0,0-1 0 0 0,0 0 0 0 0,0 0 1 0 0,0 0-1 0 0,0 0 0 0 0,0 0 0 0 0,1 0 1 0 0,0 1 9 0 0,0-1-64 0 0,-2-2 11 0 0,0 0-67 0 0,0 0-77 0 0,0 0 55 0 0,0 0-33 0 0,0 0-36 0 0,0 0-35 0 0,0 0-337 0 0,0 0 78 0 0,0 0-47 0 0,0 0-652 0 0,0 0-517 0 0,0 0-978 0 0</inkml:trace>
  <inkml:trace contextRef="#ctx0" brushRef="#br0" timeOffset="1416.77">1915 197 11104 0 0,'0'0'324'0'0,"0"0"-3"0"0,0 0-134 0 0,0 0-64 0 0,0 0 126 0 0,0 0 229 0 0,0 0 24 0 0,0 0-40 0 0,0 0-327 0 0,0 0 21 0 0,3 3 64 0 0,2 1-123 0 0,8 10 175 0 0,-9-7-182 0 0,0 1-42 0 0,-2 2-78 0 0,-2-9 33 0 0,0 1 1 0 0,0-1-1 0 0,0 1 0 0 0,1-1 0 0 0,-1 1 0 0 0,0-1 1 0 0,1 1-1 0 0,-1-1 0 0 0,1 1 0 0 0,0-1 0 0 0,-1 0 1 0 0,1 1-1 0 0,0-1-3 0 0,5 11 12 0 0,-5 4-12 0 0,-1-13 0 0 0,0-1 0 0 0,0 0 0 0 0,0 1 0 0 0,0-1 0 0 0,1 0 0 0 0,-1 1 0 0 0,1-1 0 0 0,-1 0 0 0 0,1 0 0 0 0,0 2 0 0 0,1 0 0 0 0,0-1 0 0 0,0 0 0 0 0,-1 1 0 0 0,0-1 0 0 0,0 1 0 0 0,0-1 0 0 0,0 1 0 0 0,0 0 0 0 0,-1-1 0 0 0,1 1 0 0 0,-1 3 0 0 0,0 96 0 0 0,0-94 3 0 0,1 0 1 0 0,0 1 0 0 0,0-1 0 0 0,1 0 0 0 0,1 2-4 0 0,-1-3 7 0 0,0 0-1 0 0,-1 1 1 0 0,0-1 0 0 0,0 1 0 0 0,-1 0-7 0 0,0-1 1 0 0,0 141 51 0 0,0-49 34 0 0,-2-85-86 0 0,-5-6-10 0 0,3-5-24 0 0,2-2-38 0 0,2-1-80 0 0,0-1-132 0 0,0 0 153 0 0,0 0-38 0 0,0 0-62 0 0,0 0-113 0 0,0 0-132 0 0,0 0-119 0 0,0 0 85 0 0,0 0-44 0 0,0 0-651 0 0,0 0-510 0 0,0 0-971 0 0</inkml:trace>
  <inkml:trace contextRef="#ctx0" brushRef="#br0" timeOffset="1758.1">1779 500 10136 0 0,'0'0'230'0'0,"0"0"30"0"0,0 0 19 0 0,0-1-118 0 0,0-1-83 0 0,0 0-33 0 0,0-2-32 0 0,16-5-23 0 0,-8 4 61 0 0,-2-2 81 0 0,-5 6-93 0 0,0-1 0 0 0,1 1-1 0 0,-1 0 1 0 0,0 0-1 0 0,1 0 1 0 0,-1 0 0 0 0,1 0-1 0 0,-1 0 1 0 0,1 0 0 0 0,0 0-1 0 0,-1 0 1 0 0,2 0-39 0 0,13-1 145 0 0,4 0 108 0 0,-10-8-44 0 0,13 5-17 0 0,2-8 83 0 0,-10 5-112 0 0,-5 4-89 0 0,7 2 15 0 0,-5 2-17 0 0,5-3 41 0 0,10-8 0 0 0,-13 9-96 0 0,0-1-34 0 0,1-2-52 0 0,-12 4 51 0 0,0-1 1 0 0,0 1 0 0 0,0 0 0 0 0,1 1 0 0 0,-1-1-1 0 0,0 0 1 0 0,1 1 0 0 0,-1 0 0 0 0,1 0 17 0 0,26 0-105 0 0</inkml:trace>
  <inkml:trace contextRef="#ctx0" brushRef="#br0" timeOffset="2071.4">2278 621 5784 0 0,'0'0'132'0'0,"3"2"17"0"0,-2-1-134 0 0,1 1-1 0 0,-1-1 1 0 0,1 0 0 0 0,-1 0-1 0 0,1 0 1 0 0,-1-1-1 0 0,1 1 1 0 0,0 0 0 0 0,-1-1-1 0 0,1 1 1 0 0,0-1 0 0 0,0 1-1 0 0,0-1-14 0 0,16 2 98 0 0,-4-2-68 0 0,-11 0-29 0 0,9 2 37 0 0,-3 3 83 0 0,2 0 109 0 0,5-2 111 0 0,-12-3-261 0 0,0 0 46 0 0,6 0 238 0 0,1 0 94 0 0,15 0 701 0 0,-18 0-856 0 0,0 0-57 0 0,0 0-55 0 0,-5 0-146 0 0,0 0-39 0 0,10-2 301 0 0,0-4 32 0 0,-1 0-18 0 0,1 5-48 0 0,-5 1-154 0 0,13 1 103 0 0,-7-5 15 0 0,-7 0-109 0 0,-5 3-100 0 0,-1 0-1 0 0,0 0 1 0 0,1 0 0 0 0,-1 0-1 0 0,1 1 1 0 0,-1-1-1 0 0,1 1 1 0 0,-1-1 0 0 0,1 1-1 0 0,-1-1 1 0 0,1 1 0 0 0,-1 0-1 0 0,1 0 1 0 0,0 0-28 0 0,-2 0 10 0 0,1 0 1 0 0,0 0-1 0 0,-1 0 1 0 0,1 0-1 0 0,0 0 0 0 0,-1 0 1 0 0,1-1-1 0 0,0 1 1 0 0,-1 0-1 0 0,1 0 1 0 0,0 0-1 0 0,-1-1 0 0 0,1 1 1 0 0,-1 0-1 0 0,1-1 1 0 0,-1 1-1 0 0,1 0 1 0 0,-1-1-1 0 0,1 1 0 0 0,-1-1 1 0 0,1 1-1 0 0,-1-1 1 0 0,1 1-1 0 0,-1-1 1 0 0,1 1-1 0 0,-1-1-10 0 0,0 1 9 0 0,1-1 0 0 0,-1 0 0 0 0,0 1 0 0 0,1-1 0 0 0,-1 1-1 0 0,1 0 1 0 0,-1-1 0 0 0,1 1 0 0 0,-1-1 0 0 0,1 1 0 0 0,-1 0 0 0 0,1-1 0 0 0,0 1 0 0 0,-1 0 0 0 0,1-1 0 0 0,-1 1-1 0 0,1 0 1 0 0,0 0 0 0 0,-1 0 0 0 0,1 0 0 0 0,0 0 0 0 0,-1-1 0 0 0,1 1 0 0 0,0 0 0 0 0,-1 0 0 0 0,1 1-9 0 0,0-1 5 0 0,-1 0 1 0 0,0 0-1 0 0,1 0 1 0 0,-1 0-1 0 0,1 0 1 0 0,-1 0-1 0 0,1 0 1 0 0,-1 0-1 0 0,1 0 1 0 0,-1 0-1 0 0,1 0 1 0 0,-1 0-1 0 0,1 0 1 0 0,-1-1-1 0 0,1 1 1 0 0,-1 0-1 0 0,0 0 1 0 0,1 0-1 0 0,-1-1 1 0 0,1 1-1 0 0,-1 0 1 0 0,0-1-1 0 0,1 1 1 0 0,-1 0-1 0 0,0-1 1 0 0,1 1-1 0 0,-1 0 1 0 0,0-1-1 0 0,1 1 1 0 0,-1-1-1 0 0,0 1 1 0 0,0-1-6 0 0,5-5 53 0 0,1 1-6 0 0,-5 5-44 0 0,-1 0 0 0 0,0 0-1 0 0,1 0 1 0 0,-1 0 0 0 0,0-1-1 0 0,1 1 1 0 0,-1 0 0 0 0,0 0-1 0 0,1-1 1 0 0,-1 1 0 0 0,0 0-1 0 0,0-1 1 0 0,1 1 0 0 0,-1 0 0 0 0,0-1-1 0 0,0 1 1 0 0,1 0 0 0 0,-1-1-1 0 0,0 1 1 0 0,0-1 0 0 0,0 1-1 0 0,0 0 1 0 0,0-1 0 0 0,0 1-1 0 0,0 0 1 0 0,0-1 0 0 0,0 1 0 0 0,0-1-1 0 0,0 1 1 0 0,0-1 0 0 0,0 1-3 0 0,0 0 1 0 0,0 0 0 0 0,0 0 1 0 0,0 0-1 0 0,0-1 0 0 0,0 1 0 0 0,0 0 1 0 0,0 0-1 0 0,0 0 0 0 0,0 0 1 0 0,0 0-1 0 0,0 0 0 0 0,0 0 1 0 0,0 0-1 0 0,0 0 0 0 0,0 0 1 0 0,0 0-1 0 0,0-1 0 0 0,0 1 0 0 0,0 0 1 0 0,0 0-1 0 0,0 0 0 0 0,0 0 1 0 0,0 0-1 0 0,0 0 0 0 0,0 0 1 0 0,0 0-1 0 0,1 0 0 0 0,-1 0 1 0 0,0 0-1 0 0,0 0 0 0 0,0 0 1 0 0,0-1-1 0 0,0 1 0 0 0,0 0 0 0 0,0 0 1 0 0,0 0-1 0 0,0 0 0 0 0,0 0 1 0 0,0 0-1 0 0,0 0 0 0 0,0 0 1 0 0,1 0-1 0 0,-1 0 0 0 0,0 0 1 0 0,0 0-1 0 0,0 0 0 0 0,0 0 0 0 0,0 0 1 0 0,0 0-1 0 0,0 0 0 0 0,0 0 1 0 0,0 0-1 0 0,0 0 0 0 0,1 0 1 0 0,-1 0-1 0 0,0 0 0 0 0,0 0-1 0 0,0 0 6 0 0,1 0 0 0 0,-1 0 0 0 0,1 0 0 0 0,-1 0 0 0 0,1 0 0 0 0,-1 0 0 0 0,1 0 0 0 0,-1 0 0 0 0,1 0 0 0 0,-1-1 0 0 0,1 1 0 0 0,-1 0 0 0 0,1 0 0 0 0,-1-1 0 0 0,0 1 0 0 0,1 0 0 0 0,-1 0 0 0 0,1-1 0 0 0,-1 1 0 0 0,0 0 0 0 0,1-1 0 0 0,-1 1 0 0 0,0-1 0 0 0,0 1 0 0 0,1-1 0 0 0,-1 1 0 0 0,0 0 0 0 0,0-1 0 0 0,1 1 0 0 0,-1-1 0 0 0,0 1 0 0 0,0-1 0 0 0,0 1-6 0 0,1-22 215 0 0,-2 10-122 0 0,-1 7-152 0 0,-8-5-6 0 0,5 7 10 0 0,-1 2 49 0 0,2 0 24 0 0,-11-24 183 0 0,11 23-129 0 0,1 1-33 0 0,-6 1-17 0 0,7 1-1 0 0,-8-2 3 0 0,-19 3 82 0 0,28-2-103 0 0,0 0 0 0 0,0 1 0 0 0,0-1 0 0 0,0 0 0 0 0,0 1 0 0 0,0-1 0 0 0,0 1 1 0 0,0-1-1 0 0,0 1 0 0 0,0 0 0 0 0,0-1 0 0 0,0 1 0 0 0,0 0 0 0 0,0 0 0 0 0,1-1 0 0 0,-1 1 0 0 0,0 0 0 0 0,0 0 0 0 0,1 0 1 0 0,-1 1-4 0 0,-1 2 0 0 0,1-3 0 0 0,1 0 0 0 0,0-1 0 0 0,0 1 0 0 0,-1 0 0 0 0,1-1 0 0 0,0 1 0 0 0,-1-1 0 0 0,1 1 0 0 0,0-1 0 0 0,-1 1 0 0 0,1-1 0 0 0,-1 1 0 0 0,1-1 0 0 0,-1 1 0 0 0,1-1 0 0 0,-1 0 0 0 0,0 1 0 0 0,1-1 0 0 0,-1 0 0 0 0,1 1 0 0 0,-1-1 0 0 0,0 0 0 0 0,-4 2 0 0 0,3 1 0 0 0,-1 0 0 0 0,0-1 0 0 0,1 1 0 0 0,0 0 0 0 0,-1 0 0 0 0,1 0 0 0 0,1 1 0 0 0,-1-1 0 0 0,0 0 0 0 0,0 4 0 0 0,-1-1 0 0 0,-28 70-60 0 0,31-74 58 0 0,-1 0 1 0 0,0 0-1 0 0,1 1 1 0 0,-1-1-1 0 0,1 0 1 0 0,-1 0-1 0 0,1 1 1 0 0,0-1-1 0 0,0 0 1 0 0,0 3 1 0 0,-1 11 3 0 0,-6-3-16 0 0,6-13 12 0 0,1 1-1 0 0,-1 0 0 0 0,1-1 0 0 0,-1 1 0 0 0,1 0 0 0 0,0 0 0 0 0,-1-1 0 0 0,1 1 0 0 0,0 0 0 0 0,-1 0 0 0 0,1 0 0 0 0,0 0 0 0 0,0-1 0 0 0,0 1 0 0 0,0 0 1 0 0,0 0-1 0 0,0 0 2 0 0,0 4-3 0 0,1-1 0 0 0,1 1 0 0 0,-1-1 1 0 0,1 0-1 0 0,-1 0 0 0 0,1 0 1 0 0,1 2 2 0 0,0-1 0 0 0,0 1 0 0 0,0 0 0 0 0,0-1 0 0 0,1 0 0 0 0,3 5 0 0 0,-6-9 0 0 0,0 0 0 0 0,0 0 0 0 0,1-1 0 0 0,-1 1 0 0 0,0 0 0 0 0,0-1 0 0 0,1 1 0 0 0,-1-1 0 0 0,0 1 0 0 0,1-1 0 0 0,-1 1 0 0 0,0-1 0 0 0,1 0 0 0 0,-1 0 0 0 0,0 0 0 0 0,1 0 0 0 0,-1 0 0 0 0,1 0 0 0 0,0 0-4 0 0,-1 0 0 0 0,1 0 0 0 0,-1 0 0 0 0,1 1 0 0 0,-1-1 0 0 0,1 0 0 0 0,-1 1 0 0 0,1-1 0 0 0,-1 1 0 0 0,1 0 4 0 0,9 8-120 0 0,-11-9 113 0 0,0 0 1 0 0,1 0 0 0 0,-1 1 0 0 0,0-1 0 0 0,0 0 0 0 0,0 0-1 0 0,1 0 1 0 0,-1 0 0 0 0,0 1 0 0 0,1-1 0 0 0,-1 0 0 0 0,0 0 0 0 0,0 0-1 0 0,1 0 1 0 0,-1 0 0 0 0,0 0 0 0 0,1 0 0 0 0,-1 0 0 0 0,0 0 0 0 0,1 0-1 0 0,-1 0 1 0 0,0 0 0 0 0,1 0 0 0 0,-1 0 0 0 0,0 0 0 0 0,0 0 6 0 0,2 0-76 0 0,2 1 38 0 0,2-1-18 0 0,-3 0 0 0 0,-1 0-33 0 0,0 1-16 0 0,1-1-35 0 0,-1-1-38 0 0,0 1-44 0 0,0 0 0 0 0,0 0-38 0 0,0 0-39 0 0,0-1-42 0 0,0 1-47 0 0,-1-1-47 0 0,1 0-52 0 0,0 1-55 0 0,4-4-1110 0 0,3-5-938 0 0</inkml:trace>
  <inkml:trace contextRef="#ctx0" brushRef="#br0" timeOffset="2772.64">2974 424 9184 0 0,'0'0'208'0'0,"0"3"33"0"0,0 0-155 0 0,0 12 168 0 0,-3-8-126 0 0,-3-3-79 0 0,6-4-50 0 0,-1 1 1 0 0,1-1 0 0 0,-1 0 0 0 0,1 0 0 0 0,0 1-1 0 0,-1-1 1 0 0,1 0 0 0 0,-1 0 0 0 0,1 1 0 0 0,0-1 0 0 0,-1 1-1 0 0,1-1 1 0 0,0 0 0 0 0,0 1 0 0 0,-1-1 0 0 0,1 1-1 0 0,0-1 1 0 0,0 0 0 0 0,0 1 0 0 0,0-1 0 0 0,-1 1 0 0 0,1-1-1 0 0,0 1 1 0 0,0-1 0 0 0,0 1 0 0 0,0-1 0 0 0,0 1-1 0 0,0-1 1 0 0,0 1 0 0 0,0-1 0 0 0,0 1 0 0 0,1 0 0 0 0,-1 5 22 0 0,0 1 40 0 0,0 7 158 0 0,0 30 802 0 0,0-34-860 0 0,0-1-61 0 0,1 2 66 0 0,5 0-13 0 0,0 2-25 0 0,-4 0-8 0 0,-3-3-64 0 0,0 2 42 0 0,1 1 54 0 0,1-1 57 0 0,2-1 64 0 0,4 4-14 0 0,-3-3-55 0 0,-2 2-65 0 0,-2 6-74 0 0,0-14-67 0 0,-1-4-7 0 0,1 0 0 0 0,0 1-1 0 0,0-1 1 0 0,0 0-1 0 0,1 0 1 0 0,-1 0 0 0 0,0 0-1 0 0,1 0 1 0 0,-1 0 0 0 0,1 1 8 0 0,15 27-58 0 0,-12-22 81 0 0,-3-7-19 0 0,0 1 0 0 0,0-1 0 0 0,0 1 0 0 0,0-1 0 0 0,-1 1 0 0 0,1-1 1 0 0,-1 1-1 0 0,1-1 0 0 0,-1 1 0 0 0,1 0 0 0 0,-1 1-4 0 0,0-1 70 0 0,0-2-2 0 0,0 0-4 0 0,0 0 6 0 0,0 0 29 0 0,0 0 12 0 0,0 0 1 0 0,0 0 18 0 0,0 0 78 0 0,0 0 31 0 0,0 0 8 0 0,0-2-23 0 0,0-2-167 0 0,0 2-41 0 0,0-1 1 0 0,0 1-1 0 0,0 0 1 0 0,0 0 0 0 0,0-1-1 0 0,0 1 1 0 0,1 0 0 0 0,-1 0-1 0 0,2-2-16 0 0,2-4 35 0 0,-3 7-29 0 0,0 0 1 0 0,0-1-1 0 0,0 1 1 0 0,0 0 0 0 0,-1-1-1 0 0,1 1 1 0 0,-1-1-1 0 0,1 1 1 0 0,-1-1 0 0 0,1 0-1 0 0,-1 1 1 0 0,0-1-1 0 0,0 1 1 0 0,0-1 0 0 0,0-1-7 0 0,0-11 10 0 0,-1 5-10 0 0,1 0 0 0 0,0 0 1 0 0,1-1-1 0 0,0 1 1 0 0,1-1-1 0 0,8-10 0 0 0,-5-1 5 0 0,-3 14 7 0 0,0 0 0 0 0,0 0 0 0 0,0 0 0 0 0,3-2-12 0 0,3-11 10 0 0,-7 15-10 0 0,1 1 0 0 0,0-1 0 0 0,0 1 0 0 0,0-1 0 0 0,0 1 0 0 0,1 0 0 0 0,0 0 1 0 0,2-2-1 0 0,7-6 0 0 0,-7 8 0 0 0,0 0 0 0 0,-1 0 0 0 0,0-1 0 0 0,0 0 0 0 0,0 1 0 0 0,1-3 0 0 0,-5 6-1 0 0,0 0 1 0 0,1 0 0 0 0,-1 0 0 0 0,0 1 0 0 0,1-1 0 0 0,-1 0 0 0 0,1 0 0 0 0,-1 1 0 0 0,1-1 0 0 0,0 0 0 0 0,-1 1 0 0 0,1-1 0 0 0,0 0 0 0 0,-1 1 0 0 0,1-1 0 0 0,0 1 0 0 0,0-1-1 0 0,-1 1 1 0 0,1 0 0 0 0,0-1 0 0 0,0 1 0 0 0,0 0 0 0 0,0 0 0 0 0,-1-1 0 0 0,1 1 0 0 0,0 0 0 0 0,9-3-9 0 0,-2-4-26 0 0,-8 7 34 0 0,0-1 0 0 0,1 1 1 0 0,-1-1-1 0 0,0 1 1 0 0,1 0-1 0 0,-1-1 0 0 0,0 1 1 0 0,1 0-1 0 0,-1-1 0 0 0,0 1 1 0 0,1 0-1 0 0,-1 0 1 0 0,1-1-1 0 0,-1 1 0 0 0,1 0 1 0 0,-1 0-1 0 0,0 0 0 0 0,1-1 1 0 0,-1 1-1 0 0,1 0 1 0 0,-1 0-1 0 0,1 0 0 0 0,-1 0 1 0 0,1 0-1 0 0,-1 0 0 0 0,1 0 1 0 0,-1 0-1 0 0,1 0 1 0 0,-1 1 0 0 0,43-1 10 0 0,-38 2 33 0 0,8 8-32 0 0,-12-10-11 0 0,0 1 0 0 0,-1-1 0 0 0,1 0 0 0 0,0 1 0 0 0,0-1 0 0 0,0 1 0 0 0,-1-1 0 0 0,1 1 0 0 0,0-1 0 0 0,-1 1 0 0 0,1 0 0 0 0,0-1 0 0 0,-1 1 0 0 0,1 0 0 0 0,-1 0 0 0 0,1-1 0 0 0,-1 1 0 0 0,1 0 0 0 0,-1 0 0 0 0,0 0 0 0 0,1-1 0 0 0,-1 1 0 0 0,0 0 0 0 0,0 0 0 0 0,0 0 0 0 0,1 0 0 0 0,2 9 0 0 0,3-5 0 0 0,-2-3 0 0 0,11 26 0 0 0,-4-4 0 0 0,8 25 0 0 0,-18-45 2 0 0,0 1 0 0 0,0-1 0 0 0,-1 0 1 0 0,1 1-1 0 0,-1-1 0 0 0,0 0 1 0 0,0 4-3 0 0,-1-5 5 0 0,1 0 0 0 0,0-1 1 0 0,0 1-1 0 0,1 0 0 0 0,-1 0 1 0 0,0 0-1 0 0,1 0-5 0 0,5 9 13 0 0,-5-10-9 0 0,0-1 0 0 0,0 0 0 0 0,-1 1 0 0 0,1-1 0 0 0,-1 0 0 0 0,1 1 0 0 0,-1-1-1 0 0,1 1 1 0 0,-1-1 0 0 0,0 1 0 0 0,0-1 0 0 0,1 1 0 0 0,-1-1-4 0 0,0 9 14 0 0,0 2 22 0 0,0 12 82 0 0,0-9-43 0 0,0-14-74 0 0,0 0 0 0 0,0-1 0 0 0,0 1 0 0 0,0 0 0 0 0,0 0 0 0 0,0 0 1 0 0,-1-1-1 0 0,1 1 0 0 0,0 0 0 0 0,0 0 0 0 0,0 0 0 0 0,-1-1 0 0 0,1 1 1 0 0,-1 0-2 0 0,-9 2 12 0 0,8-3 46 0 0,2 0 8 0 0,0-3-13 0 0,0-27-42 0 0,1 22-24 0 0,0-1 1 0 0,1 1-1 0 0,1 0 1 0 0,-1 0 0 0 0,1 0-1 0 0,3-4 13 0 0,3-12 3 0 0,-4 9-3 0 0,-4 11 0 0 0,0 0 0 0 0,0 0 0 0 0,1 1 0 0 0,-1-1 0 0 0,1 1 0 0 0,0-1 0 0 0,0 1 0 0 0,0-1 0 0 0,0 1 0 0 0,1 0 0 0 0,-1 0 0 0 0,1 0 0 0 0,1 0 0 0 0,0-2 0 0 0,0 0 0 0 0,0 0 0 0 0,0 0-1 0 0,-1 0 1 0 0,1-1 0 0 0,-1 1 0 0 0,0 0 0 0 0,1 0 0 0 0,0 0 0 0 0,0 0 0 0 0,0 0 1 0 0,2 0-1 0 0,-4 2 0 0 0,1 0 0 0 0,0 1 0 0 0,-1-1 0 0 0,1 1 0 0 0,0 0 0 0 0,0 0 0 0 0,0 0 0 0 0,1 0 0 0 0,-1 0 0 0 0,0 1 0 0 0,1-1 0 0 0,2 0 0 0 0,22-8 0 0 0,-21 9 0 0 0,0 0 0 0 0,0 1 0 0 0,1-1 0 0 0,-1 1 0 0 0,0 1 0 0 0,0 0 0 0 0,0 0 0 0 0,1 0 0 0 0,-1 0 0 0 0,0 1 0 0 0,-1 1 0 0 0,1-1 0 0 0,0 1 0 0 0,0 0 0 0 0,23 23 0 0 0,-20-22 0 0 0,-8-3 0 0 0,0 0 0 0 0,1 0 0 0 0,-1 0 0 0 0,0 1 0 0 0,0-1 0 0 0,0 0 0 0 0,0 1 0 0 0,-1-1 0 0 0,1 1 0 0 0,4 4-3 0 0,-3-4 8 0 0,-1 1 1 0 0,1-1-1 0 0,-1 1 1 0 0,1 0-1 0 0,-1 0 1 0 0,0 0 0 0 0,0 0-1 0 0,0 1 1 0 0,-1-1-1 0 0,1 0 1 0 0,-1 1 0 0 0,1 2-6 0 0,0 0-7 0 0,0 0 20 0 0,0 0 0 0 0,0 1-1 0 0,0-1 1 0 0,-1 1 0 0 0,0 0-1 0 0,-1-1 1 0 0,1 1-13 0 0,-1-5 4 0 0,0-1 0 0 0,0 1 0 0 0,0-1 0 0 0,1 1 0 0 0,-1 0-1 0 0,0-1 1 0 0,1 1 0 0 0,0-1 0 0 0,-1 1 0 0 0,1-1 0 0 0,0 0 0 0 0,0 1 0 0 0,-1-1 0 0 0,2 1-4 0 0,2 5 9 0 0,5 13-1 0 0,-4-4-67 0 0,-2 2-56 0 0,-2 4-41 0 0,0-16 130 0 0,0-2-111 0 0,2-1-97 0 0,-1-1-80 0 0,1 0 16 0 0,-1 0-34 0 0,-2-2 258 0 0,1 1 0 0 0,-1-1-1 0 0,0 1 1 0 0,1 0 0 0 0,-1-1 0 0 0,0 1 0 0 0,0 0 0 0 0,1 0-1 0 0,-1-1 1 0 0,0 1 0 0 0,0 0 0 0 0,0-1 0 0 0,0 1-1 0 0,0 0 1 0 0,0 0 74 0 0,0 14-1274 0 0</inkml:trace>
  <inkml:trace contextRef="#ctx0" brushRef="#br0" timeOffset="3308.71">3972 787 7920 0 0,'0'0'174'0'0,"2"0"29"0"0,4 0-103 0 0,17 1 162 0 0,-15-3-206 0 0,-2 0-35 0 0,7-4 5 0 0,-4 2 45 0 0,-2 3 59 0 0,-2 0 126 0 0,6-2 206 0 0,-3-1-221 0 0,2-2 100 0 0,3 4 62 0 0,-2 2-93 0 0,-8 1-232 0 0,0-1 1 0 0,0 0-1 0 0,0 0 0 0 0,0 0 1 0 0,0 0-1 0 0,0-1 1 0 0,0 1-1 0 0,0-1 0 0 0,0 0 1 0 0,1 0-79 0 0,4-3 163 0 0,-7 3-137 0 0,0 0 1 0 0,1 0-1 0 0,-1 0 0 0 0,0 0 1 0 0,1 1-1 0 0,-1-1 0 0 0,1 1 1 0 0,-1-1-1 0 0,1 1 0 0 0,0-1 1 0 0,-1 1-1 0 0,1 0 0 0 0,-1 0 1 0 0,1 0-27 0 0,9-2 122 0 0,1-4 7 0 0,0 0 1 0 0,-1 5-3 0 0,-10 0-102 0 0,1 1 0 0 0,-1 0 1 0 0,1 0-1 0 0,-1 0 1 0 0,1-1-1 0 0,-1 1 1 0 0,1-1-1 0 0,-1 1 1 0 0,0-1-1 0 0,1 0 0 0 0,-1 1 1 0 0,0-1-1 0 0,1 0-25 0 0,10-5 175 0 0,11 3 96 0 0,-23 3-262 0 0,1 1 1 0 0,-1-1-1 0 0,0 0 1 0 0,1 0-1 0 0,-1 0 1 0 0,0 0-1 0 0,0 0 1 0 0,1 0-1 0 0,-1 0 1 0 0,0 0 0 0 0,1-1-1 0 0,-1 1 1 0 0,0 0-1 0 0,1 0 1 0 0,-1 0-1 0 0,0 0 1 0 0,0 0-1 0 0,1 0 1 0 0,-1-1-1 0 0,0 1 1 0 0,0 0-1 0 0,1 0 1 0 0,-1 0-1 0 0,0-1 1 0 0,0 1 0 0 0,1 0-10 0 0,9-8 124 0 0,11-2 19 0 0,6-4 18 0 0,-10 1-21 0 0,-6 5-82 0 0,2-1 17 0 0,-9-2-64 0 0,-4 10-10 0 0,0 0 1 0 0,0 0 0 0 0,0 0-1 0 0,0 1 1 0 0,1-1 0 0 0,-1 0 0 0 0,0 0-1 0 0,1 0 1 0 0,-1 1 0 0 0,0-1 0 0 0,1 0-1 0 0,-1 0 1 0 0,1 1 0 0 0,-1-1 0 0 0,1 0-1 0 0,-1 1 1 0 0,1-1 0 0 0,0 0 0 0 0,-1 1-1 0 0,1-1 1 0 0,0 1-2 0 0,7-10 45 0 0,-8 9-41 0 0,0-1 1 0 0,0 1-1 0 0,0 0 0 0 0,0 0 1 0 0,0 0-1 0 0,0-1 0 0 0,-1 1 1 0 0,1 0-1 0 0,0 0 0 0 0,-1 0 1 0 0,1 0-1 0 0,0 0 1 0 0,-1-1-1 0 0,1 1 0 0 0,-2-1-4 0 0,-13-28 54 0 0,3 15-54 0 0,-3 0-1 0 0,-14-15 2 0 0,28 28-1 0 0,-1 1-1 0 0,0-1 0 0 0,0 1 0 0 0,1 0 0 0 0,-1-1 1 0 0,0 1-1 0 0,0 0 0 0 0,0 0 0 0 0,0 1 0 0 0,0-1 0 0 0,0 0 1 0 0,0 1-1 0 0,0-1 0 0 0,-1 1 1 0 0,-2-3-43 0 0,3 2 42 0 0,1 0 0 0 0,-1 0 0 0 0,1 0 0 0 0,-1 0 0 0 0,1 0 0 0 0,-1 0 0 0 0,1 0 0 0 0,-1 0 0 0 0,0 1 0 0 0,0-1 0 0 0,1 1 0 0 0,-1-1 0 0 0,-1 1 1 0 0,-28-2 46 0 0,28 3-36 0 0,-8 0-15 0 0,-2 6-52 0 0,6-3 50 0 0,-5 1-57 0 0,7 5 48 0 0,-5-5 16 0 0,-5 23-54 0 0,-16 48-132 0 0,30-74 184 0 0,1 1 1 0 0,-1 0-1 0 0,0 0 1 0 0,1-1 0 0 0,0 1-1 0 0,-1 0 1 0 0,1 0 0 0 0,0 0-1 0 0,0 0 1 0 0,1 0-1 0 0,-1 0 2 0 0,1 5 0 0 0,-1-4 0 0 0,0-1 0 0 0,0 0 0 0 0,1 0 0 0 0,-1 0 0 0 0,1 0 0 0 0,0 0 0 0 0,0 0 0 0 0,0 0 0 0 0,0 0 0 0 0,1 2 0 0 0,2 5 0 0 0,-1-4 0 0 0,0 0 0 0 0,0 0 0 0 0,0-1 0 0 0,1 1 0 0 0,0-1 0 0 0,0 0 0 0 0,0 0 0 0 0,1 0 0 0 0,-1 0 0 0 0,1-1 0 0 0,1 1 0 0 0,9 10 0 0 0,-12-13 0 0 0,1 1 0 0 0,-1-1 0 0 0,0 0 0 0 0,1 0 0 0 0,-1 0 0 0 0,1 0 0 0 0,-1 0 0 0 0,1-1 0 0 0,0 0 0 0 0,0 0 0 0 0,2 1 0 0 0,25 9 0 0 0,-28-9 0 0 0,1-1 0 0 0,-1 1 0 0 0,0-1 0 0 0,1 1 0 0 0,-1-1 0 0 0,1 0 0 0 0,0 0 0 0 0,-1-1 0 0 0,1 1 0 0 0,0-1 0 0 0,2 0 0 0 0,21 1-19 0 0,-15 0-20 0 0,-1-1-1 0 0,0 0 1 0 0,1 0-1 0 0,-1-1 1 0 0,9-2 39 0 0,-10-2-47 0 0,0 0-61 0 0,2 2-106 0 0,1 1-73 0 0,5-8-364 0 0,-3 7-26 0 0</inkml:trace>
  <inkml:trace contextRef="#ctx0" brushRef="#br0" timeOffset="3651.29">4743 454 9096 0 0,'0'0'200'0'0,"2"0"33"0"0,-1 0-225 0 0,-1 0 0 0 0,0 0 0 0 0,1 0 0 0 0,-1 0 0 0 0,1 0 0 0 0,-1 0 1 0 0,1 0-1 0 0,-1 0 0 0 0,0 0 0 0 0,1 0 0 0 0,-1 0 0 0 0,1 1 0 0 0,-1-1 0 0 0,0 0 0 0 0,1 0 0 0 0,-1 0 0 0 0,1 1 0 0 0,-1-1 0 0 0,0 0 0 0 0,1 0 1 0 0,-1 1-1 0 0,0-1 0 0 0,0 0 0 0 0,1 0 0 0 0,-1 1 0 0 0,0-1 0 0 0,1 0 0 0 0,-1 1 0 0 0,0-1 0 0 0,0 1 0 0 0,0-1 0 0 0,1 0 0 0 0,-1 1 0 0 0,0-1 0 0 0,0 0 1 0 0,0 1-1 0 0,0-1 0 0 0,0 1 0 0 0,0-1 0 0 0,0 1 0 0 0,0-1 0 0 0,0 0 0 0 0,0 1 0 0 0,0-1 0 0 0,0 1 0 0 0,0-1 0 0 0,0 1-8 0 0,0 7 95 0 0,3 2-58 0 0,12 17-37 0 0,-8-22 47 0 0,-3-2 105 0 0,-2 7 111 0 0,0 0 66 0 0,3 2 61 0 0,1 1 13 0 0,-4 0-78 0 0,-1 0-181 0 0,1-8-94 0 0,-1 0-1 0 0,1-1 1 0 0,0 1-1 0 0,0 0 1 0 0,1 1-50 0 0,2 24 285 0 0,-1-22-169 0 0,2 1 81 0 0,-4 4 65 0 0,-2-6-117 0 0,0-5-98 0 0,0 0-1 0 0,0 0 1 0 0,0 0-1 0 0,0 0 1 0 0,0 0-1 0 0,0 0 1 0 0,1 0-1 0 0,-1 1 1 0 0,1-1 0 0 0,0 0-47 0 0,4 6 96 0 0,-4-7-81 0 0,-1 1-1 0 0,1-1 1 0 0,0 0-1 0 0,0 1 0 0 0,0-1 1 0 0,-1 1-1 0 0,1-1 1 0 0,-1 1-1 0 0,1-1 1 0 0,-1 1-1 0 0,0 0 0 0 0,0-1 1 0 0,0 1-1 0 0,1 0-14 0 0,-1 10 114 0 0,0-9-4 0 0,0-1-4 0 0,-1-1-66 0 0,1 1-38 0 0,0 1-20 0 0,0-1 70 0 0,0 0 76 0 0,1 1 108 0 0,-2-3-118 0 0,0 0-65 0 0,-6 0-61 0 0,4 0 37 0 0,1 0 90 0 0,1 0 35 0 0,0 0 77 0 0,1-10-91 0 0,0 1-61 0 0,0-2-37 0 0,1-10-21 0 0,1 14 25 0 0,4-6 17 0 0,-5 12-54 0 0,0 0 1 0 0,0-1 0 0 0,-1 1 0 0 0,1 0 0 0 0,-1-1 0 0 0,1 1 0 0 0,-1-1 0 0 0,1 1 0 0 0,-1-1 0 0 0,0 1 0 0 0,0-1 0 0 0,1 1 0 0 0,-1-1-10 0 0,0-1 15 0 0,0 1 0 0 0,0-1 1 0 0,1 0-1 0 0,-1 1 1 0 0,1-1-1 0 0,0 0 0 0 0,0 1 1 0 0,0-1-16 0 0,2-4 25 0 0,1 0 1 0 0,0 0-1 0 0,4-5-25 0 0,-4 8 13 0 0,-1-1 1 0 0,0 0-1 0 0,0 0 0 0 0,-1 0 0 0 0,1-2-13 0 0,1 0 12 0 0,-1 0 0 0 0,1 0 0 0 0,0 0 0 0 0,0 1 0 0 0,1 0 0 0 0,0 0 0 0 0,0 0-1 0 0,0 0 1 0 0,1 1 0 0 0,0 0 0 0 0,0 0-12 0 0,16-15 38 0 0,-11 11-1 0 0,3 2-36 0 0,13-3-79 0 0,-22 8 49 0 0,-1 1 6 0 0,-1 0-1 0 0,0 0 1 0 0,1 1 0 0 0,-1-1 0 0 0,0 1 0 0 0,1 0-1 0 0,3 0 24 0 0,13 4-26 0 0,5 9 36 0 0,-9-1 40 0 0,4 8 89 0 0,-8-7-34 0 0,-10-11-78 0 0,0 1 0 0 0,0-1 0 0 0,0 1 1 0 0,-1-1-1 0 0,1 1 0 0 0,1 3-27 0 0,3 9 77 0 0,-1-3-49 0 0,0-2-41 0 0,5 4 13 0 0,-8-11-1 0 0,1 0-1 0 0,-1 1 0 0 0,0-1 1 0 0,0 1-1 0 0,0 0 0 0 0,0 0 1 0 0,-1-1-1 0 0,1 3 2 0 0,3 22-53 0 0,5-8 39 0 0,-5 5 14 0 0,1-10 0 0 0,-5-12-1 0 0,0 0-1 0 0,0 0 0 0 0,0 0 0 0 0,0 1 0 0 0,0-1 0 0 0,-1 0 1 0 0,0 0-1 0 0,1 2 2 0 0,-2-2-12 0 0,1 1 0 0 0,1-1 0 0 0,-1 0 1 0 0,0 0-1 0 0,1 0 0 0 0,-1 0 0 0 0,1 1 1 0 0,0-1-1 0 0,0 0 0 0 0,0 0 0 0 0,1-1 0 0 0,1 4 12 0 0,-1-1-29 0 0,-1-3-256 0 0,0 0 111 0 0,-1-1 95 0 0,1 1 80 0 0,-1 0 59 0 0,0 0 46 0 0,1 5 359 0 0,-1-4-304 0 0,0 0-83 0 0,0-1-86 0 0,0-1-38 0 0,0 1-68 0 0,0 0-72 0 0,-1-1-82 0 0,1 1-91 0 0,0 0-36 0 0,0-1-84 0 0,0 1-89 0 0,0-1-96 0 0,0 0-102 0 0,0 1-108 0 0,0-1-115 0 0,0 0-121 0 0,0-1-582 0 0,0 0-953 0 0</inkml:trace>
  <inkml:trace contextRef="#ctx0" brushRef="#br0" timeOffset="4002.71">5529 1 11600 0 0,'0'0'264'0'0,"0"0"34"0"0,0 0 21 0 0,0 0-133 0 0,0 0-89 0 0,0 0 44 0 0,2 0 96 0 0,9 0 62 0 0,-11 0-294 0 0,0 0 1 0 0,0 0-1 0 0,0 0 1 0 0,0 0-1 0 0,0 0 1 0 0,0 0-1 0 0,0 0 1 0 0,0 0-1 0 0,0 0 0 0 0,0 0 1 0 0,0 0-1 0 0,1 0 1 0 0,-1 0-1 0 0,0 0 1 0 0,0 0-1 0 0,0 0 1 0 0,0 0-1 0 0,0 0 0 0 0,0 0 1 0 0,0 0-1 0 0,0 0 1 0 0,0 0-1 0 0,0 0 1 0 0,0 0-1 0 0,0 0 1 0 0,1 0-1 0 0,-1 0 1 0 0,0 0-1 0 0,0 0 0 0 0,0 0 1 0 0,0 0-1 0 0,0 0 1 0 0,0 0-1 0 0,0 0 1 0 0,0 1-1 0 0,0-1 1 0 0,0 0-1 0 0,0 0 0 0 0,0 0 1 0 0,0 0-1 0 0,0 0 1 0 0,0 0-1 0 0,0 0 1 0 0,0 0-1 0 0,0 0 1 0 0,0 0-1 0 0,0 0 1 0 0,0 1-1 0 0,0-1 0 0 0,0 0 1 0 0,0 0-1 0 0,0 0 1 0 0,0 0-1 0 0,0 0 1 0 0,0 0-1 0 0,0 0 1 0 0,0 0-6 0 0,2 10 240 0 0,3-1-92 0 0,-4-7-126 0 0,0-1 1 0 0,0 1-1 0 0,0 0 0 0 0,0 0 0 0 0,-1-1 0 0 0,1 1 0 0 0,0 0 1 0 0,-1 0-1 0 0,0 0 0 0 0,1-1 0 0 0,-1 1 0 0 0,0 1-22 0 0,0-1 18 0 0,0 0-1 0 0,1-1 1 0 0,-1 1 0 0 0,0 0-1 0 0,1-1 1 0 0,-1 1 0 0 0,1 0-1 0 0,-1-1 1 0 0,1 1-1 0 0,0-1 1 0 0,0 1 0 0 0,0-1-1 0 0,0 1-17 0 0,0-1 14 0 0,0 1 0 0 0,-1-1 0 0 0,1 1-1 0 0,0-1 1 0 0,0 1 0 0 0,-1 0 0 0 0,1-1-1 0 0,-1 1 1 0 0,1 0 0 0 0,-1-1 0 0 0,0 1-1 0 0,0 0 1 0 0,0 0-14 0 0,0 36 214 0 0,0 44 86 0 0,1-74-267 0 0,-1 0 1 0 0,1-1 0 0 0,1 0-1 0 0,0 1 1 0 0,0 0-34 0 0,0-1 22 0 0,0 1-1 0 0,-1-1 1 0 0,0 0 0 0 0,0 1 0 0 0,-1 0-22 0 0,0 101 123 0 0,0-85-58 0 0,-1-11-8 0 0,0 0 0 0 0,2-1 1 0 0,-1 1-1 0 0,2 0 1 0 0,0 2-58 0 0,2 1 55 0 0,2 5-8 0 0,-3 2-37 0 0,-4 2-10 0 0,0-17 0 0 0,1 1 0 0 0,0 0 0 0 0,0 0 0 0 0,1-1-1 0 0,0 1 1 0 0,1 3 0 0 0,4 0 4 0 0,-5-11 0 0 0,0 1-1 0 0,0-1 1 0 0,-1 0 0 0 0,1 1 0 0 0,-1-1 0 0 0,1 1 0 0 0,-1-1 0 0 0,1 1-1 0 0,-1-1 1 0 0,0 1 0 0 0,0-1 0 0 0,1 1 0 0 0,-1-1-4 0 0,0 57 11 0 0,0-47-31 0 0,0-7-52 0 0,0-2-78 0 0,0-1-175 0 0,0-1-302 0 0,0 0-21 0 0,0 0-6 0 0</inkml:trace>
  <inkml:trace contextRef="#ctx0" brushRef="#br0" timeOffset="4271.79">5393 515 10104 0 0,'0'0'230'0'0,"2"-3"30"0"0,4-2-122 0 0,-5 4-111 0 0,1 0 0 0 0,-1 1 0 0 0,0-1 1 0 0,1 0-1 0 0,-1 1 0 0 0,0-1 0 0 0,1 0 0 0 0,-1 1 0 0 0,1 0 0 0 0,-1-1 0 0 0,1 1 0 0 0,-1 0 1 0 0,1 0-1 0 0,0 0-27 0 0,11-3 48 0 0,-3-2-36 0 0,-9 4-13 0 0,1 0 0 0 0,-1 0 0 0 0,1 1 0 0 0,-1-1 0 0 0,1 0 0 0 0,-1 1 0 0 0,1-1 0 0 0,0 1 0 0 0,-1-1 0 0 0,1 1 1 0 0,0 0-1 0 0,0 0 0 0 0,-1 0 1 0 0,12 0 50 0 0,-3-1 86 0 0,1-1 152 0 0,7-4 273 0 0,-9 2-346 0 0,-2 1 103 0 0,0 2-66 0 0,-1 1-53 0 0,1 0-40 0 0,11-1 185 0 0,-3-4-158 0 0,2-1-23 0 0,-1 4-6 0 0,18 2 40 0 0,-12 0-117 0 0,-13 0-197 0 0,-1-1 84 0 0,7-5 107 0 0,-11 4-88 0 0,-1 1-41 0 0,1-1-55 0 0,1 1-68 0 0,-2 0 14 0 0,1 1-40 0 0,1-1-45 0 0,0 1-49 0 0,-3 0-20 0 0,1 0-48 0 0,0 0-44 0 0,-1 0-38 0 0,2 0-132 0 0,-1 0-38 0 0,8 0-1367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8:57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0 7688 0 0,'0'0'166'0'0,"-2"0"29"0"0,-9 0 14 0 0,9 0 29 0 0,-1 0 70 0 0,-3 2-66 0 0,-5 3 210 0 0,4-2-205 0 0,-1 1-65 0 0,3-3-119 0 0,0-1-59 0 0,-6 2 93 0 0,0 3 5 0 0,-2 2 4 0 0,0-6-7 0 0,-9 3 41 0 0,1 5 58 0 0,7-5-46 0 0,-2-5-41 0 0,-1-1 18 0 0,3 6 57 0 0,6 1-63 0 0,-6 3 113 0 0,0 0-6 0 0,5-4-117 0 0,-1-1-19 0 0,-17-3 254 0 0,21 0-269 0 0,1 2 6 0 0,-5 8-11 0 0,8-7-2 0 0,2-3 5 0 0,0 0 23 0 0,0 0 11 0 0,0 0 1 0 0,0 0-6 0 0,0 0-22 0 0,0 0-10 0 0,0 0-2 0 0,0 0 1 0 0,0 0 6 0 0,0 0 1 0 0,0 14 56 0 0,0 11-41 0 0,0-4-20 0 0,-1-12-63 0 0,1 0-10 0 0,13 19-2 0 0,2 2 0 0 0,-14-27 0 0 0,0-1 0 0 0,0 1 0 0 0,-1 0 0 0 0,1 0 0 0 0,-1 0 0 0 0,0 0 0 0 0,0-1 0 0 0,0 1 0 0 0,0 0 0 0 0,0 0 0 0 0,-1 1 0 0 0,1 4 0 0 0,0 72 0 0 0,0-72 0 0 0,2 0 0 0 0,-1 0 0 0 0,1-1 0 0 0,0 1 0 0 0,3 7 0 0 0,-5-13 0 0 0,2 2 0 0 0,-1 0 0 0 0,0 1 0 0 0,-1-1 0 0 0,1 0 0 0 0,-1 1 0 0 0,0-1 0 0 0,0 1 0 0 0,0-1 0 0 0,-1 1 0 0 0,1-1 0 0 0,-1 1 0 0 0,1-1 0 0 0,0 0 0 0 0,1 0 0 0 0,-1 1 0 0 0,1 3 0 0 0,5 7 0 0 0,-5-13 0 0 0,0 1 0 0 0,0 0 0 0 0,0 0 0 0 0,0 0 0 0 0,0 0 0 0 0,-1 1 0 0 0,1-1 0 0 0,-1 0 0 0 0,0 3 0 0 0,0 29 5 0 0,0 0 50 0 0,0-31-54 0 0,0-1 0 0 0,0 0 0 0 0,1 0 0 0 0,-1 0 0 0 0,1 0 0 0 0,0 0 1 0 0,0 0-1 0 0,0 0 0 0 0,0 0 0 0 0,1 2-1 0 0,3 5 1 0 0,3 12-1 0 0,-6-18 6 0 0,-1 0 1 0 0,1 0 0 0 0,-1 0-1 0 0,0-1 1 0 0,0 1 0 0 0,-1 0-1 0 0,1 0 1 0 0,-1 3-7 0 0,0 41 11 0 0,0-36-17 0 0,1 11 40 0 0,-1-22-33 0 0,0-1 1 0 0,0 1 0 0 0,0-1-1 0 0,0 1 1 0 0,0-1 0 0 0,1 1-1 0 0,-1-1 1 0 0,0 0 0 0 0,0 1 0 0 0,1-1-1 0 0,-1 1 1 0 0,0-1 0 0 0,0 1-1 0 0,1-1 1 0 0,-1 0 0 0 0,1 1-1 0 0,-1-1 1 0 0,0 0 0 0 0,1 1-1 0 0,-1-1 1 0 0,1 0 0 0 0,-1 0 0 0 0,1 1-1 0 0,-1-1 1 0 0,1 0 0 0 0,-1 0-1 0 0,0 0 1 0 0,1 0 0 0 0,-1 0-1 0 0,1 0 1 0 0,0 1 0 0 0,-1-1 0 0 0,1 0-2 0 0,1 0 97 0 0,-2 0 10 0 0,2 5 2 0 0,-1 0-16 0 0,-1-4-89 0 0,0-1 1 0 0,1 0-1 0 0,-1 1 1 0 0,0-1-1 0 0,0 0 0 0 0,1 1 1 0 0,-1-1-1 0 0,0 0 0 0 0,0 0 1 0 0,1 0-1 0 0,-1 1 0 0 0,0-1 1 0 0,1 0-1 0 0,-1 0 0 0 0,0 0 1 0 0,0 1-1 0 0,1-1 0 0 0,-1 0 1 0 0,1 0-1 0 0,-1 0 0 0 0,0 0 1 0 0,1 0-1 0 0,-1 0 0 0 0,0 0 1 0 0,1 0-1 0 0,-1 0 0 0 0,0 0 1 0 0,1 0-1 0 0,-1 0 1 0 0,0 0-1 0 0,1 0-4 0 0,2 0 135 0 0,-3 2-27 0 0,0 0-49 0 0,0 3-17 0 0,0-3 2 0 0,0-1 17 0 0,0 2 37 0 0,2-3-12 0 0,11 0-22 0 0,16 1 85 0 0,-13-5-132 0 0,-8 0-17 0 0,-7 3 3 0 0,0 0 1 0 0,1 0-1 0 0,-1 0 1 0 0,0 0 0 0 0,1 1-1 0 0,-1-1 1 0 0,1 0-1 0 0,-1 1 1 0 0,1 0-1 0 0,0-1 1 0 0,-1 1-1 0 0,1 0 1 0 0,-1 0-1 0 0,1 0 1 0 0,1 0-4 0 0,-3 0 0 0 0,2 0 1 0 0,1 0 1 0 0,0 0-1 0 0,0 0 1 0 0,-1-1-1 0 0,1 1 1 0 0,0-1 0 0 0,0 0-2 0 0,7-9 0 0 0,5 9 0 0 0,-13 1 0 0 0,0 0 0 0 0,0 0 0 0 0,0 0 0 0 0,0 0 0 0 0,1 0 0 0 0,-1-1 0 0 0,0 1 0 0 0,0-1 0 0 0,0 1 0 0 0,0-1 0 0 0,1 0 0 0 0,9-5 1 0 0,10-5-7 0 0,-8 5-36 0 0,-1 3-36 0 0,-1 1-53 0 0,-8 2 23 0 0,2 1 31 0 0,-1-1 25 0 0,-1 0-11 0 0,-2 0-30 0 0,1-1-53 0 0,-1 1-27 0 0,0-1-57 0 0,1 1-66 0 0,-1-1-74 0 0,-1 0 32 0 0,1 0-48 0 0,-1 0-44 0 0,1 0-38 0 0,-1-1-137 0 0,1 1-39 0 0,0-1-165 0 0,2-2-449 0 0,-4 4 1164 0 0</inkml:trace>
  <inkml:trace contextRef="#ctx0" brushRef="#br0" timeOffset="358.6">17 575 8840 0 0,'0'0'197'0'0,"0"0"24"0"0,0 0 19 0 0,2-3 51 0 0,1 1-194 0 0,0-1 87 0 0,9-10 654 0 0,-8 9-557 0 0,-2 2-189 0 0,-1 1-77 0 0,2-1 205 0 0,-1 0-45 0 0,-1 0-40 0 0,1 1-34 0 0,-1-1-18 0 0,0 1-33 0 0,1-1-6 0 0,0 0-1 0 0,0 1 52 0 0,0-2 295 0 0,1 3-6 0 0,0 1-237 0 0,9-1 135 0 0,0-3-42 0 0,-4-2-111 0 0,1 0 55 0 0,7 2 42 0 0,-11 3-180 0 0,1-1 1 0 0,-1 0-1 0 0,0 0 1 0 0,1 0-1 0 0,2-2-46 0 0,10-2 75 0 0,0 2-46 0 0,27 3 31 0 0,-43 0-59 0 0,1 0 0 0 0,-1 0 0 0 0,1 0 1 0 0,0 0-1 0 0,-1-1 0 0 0,0 1 0 0 0,1-1 1 0 0,-1 0-1 0 0,1 0 0 0 0,-1 0 0 0 0,0 0 1 0 0,2 0-2 0 0,-2-1-1 0 0,0 1 1 0 0,0 0 0 0 0,1 0 0 0 0,-1 1-1 0 0,1-1 1 0 0,-1 0 0 0 0,1 1 0 0 0,-1-1-1 0 0,1 1 1 0 0,-1 0 0 0 0,1 0 0 0 0,0 0 0 0 0,18 1-65 0 0,0-1-66 0 0,-13 1 36 0 0,0-2-1 0 0,0 1 1 0 0,0-1-1 0 0,7-1 96 0 0,-7-1-40 0 0,-4 2-27 0 0,-1 0-34 0 0,3 0-95 0 0,-1-1-72 0 0,0 1-80 0 0,1-1-85 0 0,-1 1-91 0 0,1 1-96 0 0,0-1-102 0 0,0 1-109 0 0,6 0-835 0 0,6 0-940 0 0</inkml:trace>
  <inkml:trace contextRef="#ctx0" brushRef="#br0" timeOffset="637.21">803 348 9616 0 0,'0'0'216'0'0,"0"0"32"0"0,0 0 12 0 0,0 1-106 0 0,2 0-79 0 0,-1 0-36 0 0,2 2-5 0 0,2 1-55 0 0,-2-2 39 0 0,-1-1 32 0 0,2 0 62 0 0,-1-1 74 0 0,2 1 93 0 0,0-1 111 0 0,-5 0-367 0 0,0 0 0 0 0,1 0-1 0 0,-1 0 1 0 0,1 0 0 0 0,-1 0 0 0 0,0 0 0 0 0,1 0 0 0 0,-1 0 0 0 0,1 0 0 0 0,-1 0 0 0 0,0 0 0 0 0,1 1 0 0 0,-1-1 0 0 0,1 0 0 0 0,-1 0 0 0 0,0 0 0 0 0,1 1 0 0 0,-1-1 0 0 0,0 0 0 0 0,1 0-1 0 0,-1 1 1 0 0,0-1 0 0 0,0 0 0 0 0,1 0 0 0 0,-1 1 0 0 0,0-1 0 0 0,0 0 0 0 0,1 1 0 0 0,-1-1 0 0 0,0 1 0 0 0,0-1-23 0 0,5 7 355 0 0,0-3-118 0 0,1-1-56 0 0,10 7 141 0 0,-12-6-225 0 0,-2-1 0 0 0,1 1 0 0 0,0 0 0 0 0,-1 0 0 0 0,0 0 0 0 0,1 1-97 0 0,2 5 123 0 0,2 0-97 0 0,12 23-12 0 0,-5-8 2 0 0,-2-7 29 0 0,-7-10-27 0 0,0 0 0 0 0,-1 0 1 0 0,0 1-1 0 0,0 0 1 0 0,2 7-19 0 0,-4-5 10 0 0,-1-7 0 0 0,0 0-1 0 0,0-1 1 0 0,0 1-1 0 0,0-1 1 0 0,1 1-1 0 0,-1-1 1 0 0,1 0-1 0 0,0 1 1 0 0,1 1-10 0 0,28 50 69 0 0,-20-35-40 0 0,-9-15-22 0 0,1-1 1 0 0,-1-1 0 0 0,0 1-1 0 0,1 0 1 0 0,0 0 0 0 0,1 0-8 0 0,-1 0 6 0 0,1-1 1 0 0,-1 1 0 0 0,0 0-1 0 0,0 0 1 0 0,-1 1 0 0 0,1-1-1 0 0,-1 0 1 0 0,0 1 0 0 0,1 1-7 0 0,-3-5 2 0 0,0 0 0 0 0,0 0-1 0 0,0 0 1 0 0,0 0 0 0 0,1-1 0 0 0,-1 1 0 0 0,0 0 0 0 0,1 0 0 0 0,-1 0 0 0 0,1 0 0 0 0,-1 0 0 0 0,1-1 0 0 0,0 1 0 0 0,-1 0 0 0 0,1 0 0 0 0,-1-1 0 0 0,1 1 0 0 0,0 0-2 0 0,6 5 35 0 0,8 20 24 0 0,-10-11-38 0 0,5-3-15 0 0,-8-9-78 0 0,-2-3-47 0 0,0 0-180 0 0,0 0 144 0 0,0 0 60 0 0,0 0-37 0 0,0 0-13 0 0,0 0-36 0 0,0 0-44 0 0,0 0-47 0 0,0 0-52 0 0,0 0-47 0 0,0 0-43 0 0,0 0-38 0 0,0 0-131 0 0,0 0-37 0 0,0 0-1369 0 0</inkml:trace>
  <inkml:trace contextRef="#ctx0" brushRef="#br0" timeOffset="918.83">1030 242 7312 0 0,'0'3'165'0'0,"0"-1"-146"0"0,0 2 34 0 0,0 23 427 0 0,-1-22-432 0 0,-1 0-53 0 0,-7 15 73 0 0,7-8 59 0 0,1 0 69 0 0,1 4 110 0 0,-2-5-35 0 0,-3-2-49 0 0,-1 4 1 0 0,1 12 46 0 0,-5-5-39 0 0,6-8-124 0 0,0 3 46 0 0,-6 3 36 0 0,8-14-151 0 0,0 0 0 0 0,0 0 1 0 0,0 1-1 0 0,1-1 0 0 0,-1 0 0 0 0,1 0 0 0 0,0 1-37 0 0,-5 15 160 0 0,-5 2 54 0 0,3-11-118 0 0,-16 26 187 0 0,13-14-150 0 0,5-7-16 0 0,2-4-40 0 0,-14 18 49 0 0,13-23-105 0 0,-4 14-3 0 0,1 1 55 0 0,4-14-60 0 0,-7 17 56 0 0,9-21-61 0 0,0 1-1 0 0,-1-1 1 0 0,1 1-1 0 0,-1-1 0 0 0,1 0 1 0 0,-1 0-1 0 0,0 0 1 0 0,-1 0-1 0 0,0 1-7 0 0,-4 4-7 0 0,2 1-110 0 0,0 1-89 0 0,2 0-69 0 0,-5 8-293 0 0,-3-4 120 0 0</inkml:trace>
  <inkml:trace contextRef="#ctx0" brushRef="#br0" timeOffset="1568.52">1408 635 6880 0 0,'0'0'157'0'0,"0"0"23"0"0,0 0 11 0 0,2 0-31 0 0,5 0-104 0 0,-4 0-7 0 0,-1 0 70 0 0,-1 3 137 0 0,0 5 63 0 0,5 3 61 0 0,0 2 33 0 0,-4-2-67 0 0,1 2-41 0 0,7 1-4 0 0,-8-13-268 0 0,-1 1 1 0 0,1-1 0 0 0,-1 1-1 0 0,1 0 1 0 0,-1 0-1 0 0,0 0 1 0 0,0-1 0 0 0,0 1-1 0 0,0 0 1 0 0,1 1-34 0 0,1 10 135 0 0,-2-9-93 0 0,0-1 1 0 0,0 1-1 0 0,1 0 1 0 0,-1 0-1 0 0,1-1 0 0 0,0 1 1 0 0,0-1-1 0 0,0 1-42 0 0,6 10 91 0 0,2 12 104 0 0,-3-5-58 0 0,-2-9-80 0 0,1-1-6 0 0,24 54 202 0 0,-18-33-94 0 0,-1-6-88 0 0,-8-20-54 0 0,0 0 0 0 0,-1 0 0 0 0,0 1 0 0 0,0-1 0 0 0,0 1 0 0 0,-1-1 0 0 0,0 1 0 0 0,0 2-17 0 0,-1-3 13 0 0,0 0 0 0 0,0-1 0 0 0,0 1 0 0 0,1 0 0 0 0,0 0 0 0 0,0 0 0 0 0,0-1 1 0 0,1 1-1 0 0,0 0 0 0 0,0-1 0 0 0,1 0 0 0 0,2 5-13 0 0,-1-2 28 0 0,-3-6-18 0 0,0-1-1 0 0,0 0 0 0 0,0 1 1 0 0,0-1-1 0 0,-1 1 0 0 0,1-1 0 0 0,0 1 1 0 0,-1-1-1 0 0,0 1 0 0 0,1 0 1 0 0,-1 1-10 0 0,0-1 64 0 0,-2 1 0 0 0,-1 0-33 0 0,-4 6-12 0 0,6-5 15 0 0,0 2 45 0 0,0 0 62 0 0,-1-6-61 0 0,-11-3 0 0 0,10 0-68 0 0,1 1 1 0 0,-1-1 0 0 0,1 0 0 0 0,-1 0 0 0 0,1 0-1 0 0,0 0 1 0 0,0 0 0 0 0,1-1 0 0 0,-1 1 0 0 0,-1-3-13 0 0,0-1 32 0 0,-1-2 12 0 0,1 0 0 0 0,-1 0 1 0 0,0-5-45 0 0,-1-3 43 0 0,-5-3 21 0 0,5-5 0 0 0,-5 5 1 0 0,5-8 6 0 0,4 25-63 0 0,-2-10 26 0 0,0 1 0 0 0,1 0 0 0 0,0 0 0 0 0,0-9-34 0 0,2 12 20 0 0,0 0 1 0 0,-1 0-1 0 0,-1 0 1 0 0,1 1-1 0 0,-2-4-20 0 0,1 4 10 0 0,0-1 0 0 0,0 0 0 0 0,1 1 0 0 0,1-1 0 0 0,-1-3-10 0 0,1-63 117 0 0,0-44-80 0 0,0 113-29 0 0,1 0 1 0 0,-1 0-1 0 0,1 0 0 0 0,1 0 0 0 0,-1 0 1 0 0,2-2-9 0 0,-2 1 0 0 0,1 1 1 0 0,0-1 0 0 0,-1 1-1 0 0,0-1 1 0 0,-1 0 0 0 0,0-2-1 0 0,2-2-2 0 0,0 0 1 0 0,0 1 0 0 0,1-1-1 0 0,0 1 1 0 0,1-2 1 0 0,-2 6-5 0 0,0 1-7 0 0,0 0 0 0 0,0 0 0 0 0,1 0 0 0 0,0 0 0 0 0,0 0 12 0 0,7 0-11 0 0,-4-6-29 0 0,-5 10 39 0 0,-1 0 1 0 0,1 0-1 0 0,-1 0 0 0 0,1 0 0 0 0,-1 0 0 0 0,1 0 0 0 0,-1 1 0 0 0,1-1 1 0 0,0 0-1 0 0,-1 0 0 0 0,1 0 0 0 0,0 1 0 0 0,0-1 0 0 0,0 0 0 0 0,0 1 1 0 0,0-1 0 0 0,11-2-14 0 0,7 3-85 0 0,-10 0 67 0 0,-8 0 32 0 0,0 0 0 0 0,-1 0-1 0 0,1 0 1 0 0,0 0-1 0 0,0 0 1 0 0,0 0 0 0 0,-1 0-1 0 0,1 0 1 0 0,0 1-1 0 0,0-1 1 0 0,-1 0 0 0 0,1 1-1 0 0,0-1 1 0 0,-1 0-1 0 0,1 1 1 0 0,0-1 0 0 0,-1 1-1 0 0,1-1 1 0 0,6 7-31 0 0,-5-5 16 0 0,26 15-49 0 0,-21-9 55 0 0,-4-6 7 0 0,0 1-1 0 0,0 1 1 0 0,0-1-1 0 0,0 0 1 0 0,0 1-1 0 0,-1 0 3 0 0,13 26-66 0 0,-11-14 42 0 0,-4 13-53 0 0,-1-14 44 0 0,1-10 32 0 0,0-1 1 0 0,0 1-1 0 0,0-1 0 0 0,0 1 0 0 0,-1-1 0 0 0,0 0 1 0 0,0 1-1 0 0,0-1 0 0 0,0 0 0 0 0,-1 0 0 0 0,1 0 0 0 0,-1 0 1 0 0,-1 1 0 0 0,-2 25 0 0 0,3-26-6 0 0,-1 0 0 0 0,0 0 0 0 0,-1 0 0 0 0,1-1 0 0 0,0 1 0 0 0,-1-1 0 0 0,-1 1 6 0 0,1-1-10 0 0,0 1-1 0 0,0-1 0 0 0,1 1 1 0 0,0-1-1 0 0,0 1 0 0 0,0 0 1 0 0,-1 2 10 0 0,3-5-58 0 0,-1 4-80 0 0,-1-1 76 0 0,-3 4 67 0 0,2-5-71 0 0,2-1-19 0 0,-1-1-47 0 0,-1 1-59 0 0,0 0-66 0 0,0 0-62 0 0,-1 0-78 0 0,2 0-101 0 0,0 0-104 0 0,-1-1 46 0 0,1 1-44 0 0,-2 0-165 0 0,-2 2-430 0 0</inkml:trace>
  <inkml:trace contextRef="#ctx0" brushRef="#br0" timeOffset="1962.89">1907 106 7688 0 0,'0'0'166'0'0,"0"0"29"0"0,0 0 14 0 0,0 3-25 0 0,1 4-134 0 0,2 0 50 0 0,1-1 46 0 0,0-1 42 0 0,-1-3 286 0 0,-3 1 7 0 0,0-1-381 0 0,0-1-1 0 0,1 1 1 0 0,-1 0-1 0 0,1-1 1 0 0,-1 1-1 0 0,1 0 1 0 0,0-1 0 0 0,0 1-1 0 0,0 1-99 0 0,3 4 304 0 0,-1 0-52 0 0,-2-2-126 0 0,0 1-41 0 0,-2 10 328 0 0,0-11-297 0 0,1 0 0 0 0,0 0 1 0 0,0 0-1 0 0,0 0 0 0 0,1 0 1 0 0,0 0-1 0 0,0 0 1 0 0,0 2-117 0 0,4 3 125 0 0,1 7 68 0 0,-4 1-13 0 0,-2-13-133 0 0,1 0 1 0 0,0 0-1 0 0,0 0 0 0 0,0 0 0 0 0,2 4-47 0 0,-1-4 40 0 0,0 1 0 0 0,-1-1 0 0 0,0 1 0 0 0,0-1 0 0 0,0 1 0 0 0,-1 0-40 0 0,1 6 48 0 0,0 0 0 0 0,1 0-1 0 0,0-1 1 0 0,1 1 0 0 0,1 1-48 0 0,1 6 59 0 0,0-5-16 0 0,1 3 17 0 0,-5 0 13 0 0,0-10-40 0 0,0 1 1 0 0,0 0 0 0 0,1 0-1 0 0,0-1 1 0 0,3 8-34 0 0,-4-13 8 0 0,0 1 7 0 0,0 0-1 0 0,-1 0 1 0 0,1 1 0 0 0,-1-1 0 0 0,1 0 0 0 0,-1 0 0 0 0,0 1 0 0 0,0-1-15 0 0,1 16 57 0 0,4-4-14 0 0,1 1 17 0 0,-4 1 13 0 0,-2-14-63 0 0,0 0 1 0 0,0 0 0 0 0,0 0-1 0 0,1 0 1 0 0,0 0 0 0 0,0 0 0 0 0,0 1-11 0 0,7 14 13 0 0,-3 12-13 0 0,0-22 0 0 0,-4-7 5 0 0,0 0 0 0 0,0 1-1 0 0,-1-1 1 0 0,1 0 0 0 0,0 1-1 0 0,-1-1 1 0 0,1 1 0 0 0,-1-1 0 0 0,1 1-1 0 0,-1 0 1 0 0,0-1 0 0 0,1 1-1 0 0,-1-1 1 0 0,0 1-5 0 0,0 6 11 0 0,0 6 93 0 0,0-5-123 0 0,0 3-55 0 0,0-11-51 0 0,0 0-46 0 0,0 0-267 0 0,0-1 38 0 0,0 0-242 0 0,0 0-470 0 0,0 0-8 0 0</inkml:trace>
  <inkml:trace contextRef="#ctx0" brushRef="#br0" timeOffset="2298.38">2360 605 7136 0 0,'0'0'208'0'0,"3"0"-10"0"0,7 3-156 0 0,-3 8-72 0 0,-3-2 54 0 0,2-2 102 0 0,0-1 69 0 0,1 1 226 0 0,-6-6-96 0 0,0 1-59 0 0,0-1-54 0 0,0 0-47 0 0,-1 1-19 0 0,0-1-48 0 0,0 1-26 0 0,0 0-18 0 0,0 1 48 0 0,1-2-25 0 0,-1 0 39 0 0,4 6 261 0 0,4 2 274 0 0,0 0 4 0 0,-4-2-289 0 0,-1-1-137 0 0,-2 2-92 0 0,-1 2 211 0 0,0-3-62 0 0,0 2-39 0 0,0 4-36 0 0,0 8-35 0 0,0-15-174 0 0,0 3-40 0 0</inkml:trace>
  <inkml:trace contextRef="#ctx0" brushRef="#br0" timeOffset="2578.53">2269 333 8640 0 0,'0'0'197'0'0,"-2"0"24"0"0,-8 0 17 0 0,10 0-235 0 0,0 0 1 0 0,0 0-1 0 0,0 0 1 0 0,-1 0-1 0 0,1 0 1 0 0,0 0-1 0 0,0 0 1 0 0,0 0-1 0 0,0 0 1 0 0,0 0-1 0 0,0 0 1 0 0,0 0-1 0 0,0 0 1 0 0,0 0-1 0 0,0 0 1 0 0,-1 0-1 0 0,1 0 1 0 0,0 0-1 0 0,0 0 1 0 0,0 0-1 0 0,0 0 1 0 0,0 0-1 0 0,0 0 1 0 0,0 0-1 0 0,0 0 1 0 0,0 0-1 0 0,0 0 1 0 0,0 0-1 0 0,0 0 1 0 0,0-1-1 0 0,-1 1 1 0 0,1 0 0 0 0,0 0-1 0 0,0 0 1 0 0,0 0-1 0 0,0 0 1 0 0,0 0-1 0 0,0 0 1 0 0,0 0-1 0 0,0 0 1 0 0,0 0-1 0 0,0 0 1 0 0,0 0-1 0 0,0-1 1 0 0,0 1-1 0 0,0 0 1 0 0,0 0-1 0 0,0 0 1 0 0,0 0-1 0 0,0 0 1 0 0,0 0-1 0 0,0 0 1 0 0,0 0-1 0 0,0 0 1 0 0,0 0-1 0 0,0-1 1 0 0,0 1-4 0 0,0-10 88 0 0,0 6 123 0 0,0 0-86 0 0,0 2-55 0 0,0-1 4 0 0,0 1-10 0 0,0 0 240 0 0,0 2-40 0 0,0 0-160 0 0</inkml:trace>
  <inkml:trace contextRef="#ctx0" brushRef="#br0" timeOffset="2824.03">2965 484 6296 0 0,'0'0'184'0'0,"0"-2"-6"0"0,0-3-145 0 0,0-9-21 0 0,0 7 78 0 0,0 5 68 0 0,0 2 184 0 0,0-3 310 0 0,0 3-616 0 0,0-1 36 0 0,1-2 164 0 0,-1-5 240 0 0,-1-6 432 0 0,-2 10-560 0 0,-7-6-25 0 0,8 7-89 0 0,0 1-78 0 0,2-1-47 0 0,0 1-41 0 0,0-1-14 0 0,-1 1 39 0 0,-5-2 167 0 0,-2-1-40 0 0,-3-1 114 0 0,9 4-138 0 0,1 1-45 0 0,-1 1-40 0 0,1-1-31 0 0,-3 1 13 0 0,-1 1-52 0 0,3-1-4 0 0,1 0 36 0 0,-2 0 9 0 0,-2 0 75 0 0,0 0 46 0 0,-7 0 335 0 0,5 0-262 0 0,3 0-177 0 0,2 0-40 0 0,-1 0-49 0 0,2 0-58 0 0,-4 3 154 0 0,-7 3-32 0 0,-2 3-34 0 0,9 1 3 0 0,-5-5-32 0 0,-5 23-11 0 0,-30 62 0 0 0,44-88 0 0 0,1-1 0 0 0,-1 1 0 0 0,1 0 0 0 0,0-1 0 0 0,-1 1 0 0 0,1-1 0 0 0,0 1 0 0 0,0 0 0 0 0,0-1 0 0 0,0 1 0 0 0,0 53 0 0 0,0 54 0 0 0,0-108 0 0 0,0 1 0 0 0,1 0 0 0 0,-1-1 0 0 0,0 1 0 0 0,1-1 0 0 0,-1 1 0 0 0,1-1 0 0 0,-1 1 0 0 0,1-1 0 0 0,0 1 0 0 0,-1-1 0 0 0,1 1 0 0 0,0-1 0 0 0,0 0 0 0 0,4 7 0 0 0,0 5 0 0 0,-1-12 0 0 0,-1 0 0 0 0,5 14 0 0 0,-8-14 0 0 0,1 0 0 0 0,-1 1 0 0 0,1-1 0 0 0,0 0 0 0 0,0 1 0 0 0,0-1 0 0 0,-1 0 0 0 0,1 0 0 0 0,0 0 0 0 0,1 0 0 0 0,0 1 0 0 0,30 16 0 0 0,-28-16 0 0 0,0 0 1 0 0,0 0 0 0 0,0-1 0 0 0,0 1 0 0 0,0-1 0 0 0,0 0 0 0 0,1 0 0 0 0,-1 0 0 0 0,1-1 0 0 0,-1 0 0 0 0,0 0 0 0 0,1 0 0 0 0,3 0-1 0 0,0 0 14 0 0,13 1 24 0 0,-7-5-57 0 0,-7-1-36 0 0,3 0-65 0 0,3 3-66 0 0,-10 1 143 0 0,0 1 1 0 0,0 0 0 0 0,0-1 0 0 0,0 1-1 0 0,0-1 1 0 0,-1 0 0 0 0,1 0 0 0 0,0 0-1 0 0,0 0 1 0 0,0 0 0 0 0,-1-1 0 0 0,3-1 42 0 0,3-3-156 0 0,0-1-35 0 0,0 0-46 0 0,0-1-58 0 0,-4 3 90 0 0,12-10-384 0 0</inkml:trace>
  <inkml:trace contextRef="#ctx0" brushRef="#br0" timeOffset="2993.08">3207 408 8576 0 0,'2'0'197'0'0,"4"1"-118"0"0,-4 1 33 0 0,-5 5 148 0 0,-3 4-60 0 0,5-1-152 0 0,1 4-19 0 0,2-3 59 0 0,2-2 65 0 0,2 0 66 0 0,-6-9 37 0 0,0 0-57 0 0,-1 1-50 0 0,0-1-42 0 0,0 1-23 0 0,0-1-35 0 0,-3 2 18 0 0,3-2-13 0 0,0 1 52 0 0,0 2 91 0 0,0 0-39 0 0,3 7 66 0 0,1-2-106 0 0,2 2 17 0 0,-3-4-2 0 0,-1-3-12 0 0,0 1 0 0 0,0-1-1 0 0,-1 1 1 0 0,1-1 0 0 0,-1 1 0 0 0,0-1-1 0 0,0 1 1 0 0,0 0 0 0 0,0-1-121 0 0,-1 12 400 0 0,1-10-313 0 0,1 11 254 0 0,-1-16-331 0 0,1 1 0 0 0,-1-1 0 0 0,0 1 0 0 0,0-1 1 0 0,0 0-1 0 0,1 1 0 0 0,-1-1 0 0 0,0 1 1 0 0,1-1-1 0 0,-1 0 0 0 0,0 0 0 0 0,1 1 0 0 0,-1-1 1 0 0,0 0-1 0 0,1 1 0 0 0,-1-1 0 0 0,1 0 1 0 0,-1 0-1 0 0,0 0 0 0 0,1 1 0 0 0,-1-1 0 0 0,1 0 1 0 0,-1 0-1 0 0,1 0 0 0 0,-1 0 0 0 0,0 0 1 0 0,1 0-1 0 0,-1 0 0 0 0,1 0 0 0 0,0 0-10 0 0,-1 0 3 0 0,0 0-1 0 0,0 0 0 0 0,0 0 1 0 0,0 0-1 0 0,0 0 1 0 0,0 0-1 0 0,0 0 1 0 0,0 0-1 0 0,0 0 0 0 0,0 0 1 0 0,0 0-1 0 0,1 0 1 0 0,-1 0-1 0 0,0 0 0 0 0,0 0 1 0 0,0 0-1 0 0,0 0 1 0 0,0 0-1 0 0,0 0 0 0 0,0 0 1 0 0,0 0-1 0 0,0 0 1 0 0,0 0-1 0 0,0 0 0 0 0,0 0 1 0 0,1 0-1 0 0,-1 0 1 0 0,0 0-1 0 0,0 0 1 0 0,0 0-1 0 0,0 0 0 0 0,0 1 1 0 0,0-1-1 0 0,0 0 1 0 0,0 0-1 0 0,0 0 0 0 0,0 0 1 0 0,0 0-1 0 0,0 0 1 0 0,0 0-1 0 0,0 0 0 0 0,0 0 1 0 0,0 0-1 0 0,0 0 1 0 0,0 1-1 0 0,0-1 0 0 0,0 0 1 0 0,0 0-1 0 0,0 0 1 0 0,0 0-1 0 0,0 0 1 0 0,0 0-1 0 0,0 0 0 0 0,0 0 1 0 0,0 0-1 0 0,0 0 1 0 0,0 1-3 0 0,0 0-147 0 0,0 0 49 0 0,0 0 44 0 0,0 0 37 0 0,0 0 60 0 0,0 0 67 0 0,0 2 400 0 0,0-1-377 0 0,0-1-120 0 0,0 1-48 0 0,0 0-59 0 0,0 0-67 0 0,0 0-48 0 0,0 0-67 0 0,0 1-75 0 0,0 0-81 0 0,0 1-87 0 0,0 0-94 0 0,0 0-102 0 0,0 1-107 0 0,0-1-948 0 0,0 4-1018 0 0</inkml:trace>
  <inkml:trace contextRef="#ctx0" brushRef="#br0" timeOffset="3349.12">3131 197 6952 0 0,'1'-9'130'0'0,"-2"0"78"0"0,-3-1-135 0 0,-4-8-44 0 0,0 2-3 0 0,5 9 53 0 0,2 6 109 0 0,-3-2 31 0 0,3 2 61 0 0,1-1-75 0 0,-1 1-64 0 0,0 0-53 0 0,1-1-27 0 0,0-1-92 0 0,0 2 45 0 0,0-1 58 0 0,0 1 91 0 0,1 0 66 0 0,-1 0 104 0 0,0 0 122 0 0,0 1-176 0 0,0-1 37 0 0,0 1-560 0 0,0 0-41 0 0,0 0-390 0 0,0 0-276 0 0,0 0-635 0 0</inkml:trace>
  <inkml:trace contextRef="#ctx0" brushRef="#br0" timeOffset="3654.59">3706 106 6176 0 0,'0'0'177'0'0,"0"0"-37"0"0,0 0 1 0 0,0 0 58 0 0,0 0 173 0 0,0 0 323 0 0,2 3 29 0 0,8 7-34 0 0,-8-8-459 0 0,-1-2 72 0 0,-1 0 159 0 0,2 3-12 0 0,8 7-8 0 0,-7-7-134 0 0,-2-1-112 0 0,0 1-71 0 0,-1 1-63 0 0,0-1-14 0 0,0-1 49 0 0,2 0-85 0 0,-1 1 45 0 0,3 0 92 0 0,0 1 50 0 0,6 7 314 0 0,-7-7-398 0 0,-1 0-57 0 0,4 8 183 0 0,-1-1-54 0 0,-1-4-76 0 0,-1 4 75 0 0,-3 1-49 0 0,-1-2-74 0 0,2-2-36 0 0,0 0-1 0 0,0 0 0 0 0,1 0 1 0 0,0 0-1 0 0,0 0 0 0 0,1 0 1 0 0,0 0-27 0 0,0 0 14 0 0,0 1 1 0 0,0-1 0 0 0,-1 0 0 0 0,-1 1 0 0 0,1-1-1 0 0,-1 1 1 0 0,0 1-15 0 0,-1 141 171 0 0,0-145-164 0 0,0-1 0 0 0,1 0 0 0 0,0 0 1 0 0,0 0-1 0 0,1 0 0 0 0,0 2-7 0 0,0-2 5 0 0,-1 0 1 0 0,1 0-1 0 0,-1 0 0 0 0,0 1 0 0 0,-1-1 1 0 0,1 2-6 0 0,-1 14 6 0 0,0 61 113 0 0,0-80-118 0 0,0-1 0 0 0,0 0-1 0 0,0 1 1 0 0,0-1 0 0 0,0 0 0 0 0,-1 1 0 0 0,1-1 0 0 0,0 0 0 0 0,-1 1 0 0 0,1-1-1 0 0,-1 0 1 0 0,1 0 0 0 0,-1 1 0 0 0,0-1 0 0 0,1 0 0 0 0,-2 1-1 0 0,1 0-3 0 0,0 0 1 0 0,0 0 0 0 0,0 0 0 0 0,0 0-1 0 0,0 0 1 0 0,0 0 0 0 0,1 1-1 0 0,-1-1 1 0 0,1 0 0 0 0,-1 0 0 0 0,1 1-1 0 0,0-1 1 0 0,0 0 0 0 0,0 1-1 0 0,0-1 1 0 0,1 1 2 0 0,-2-1-72 0 0,-1 1-36 0 0,-8 7-160 0 0,7-8-20 0 0,3-2 99 0 0,0 0 24 0 0,0 0-52 0 0,0 0-174 0 0,-2 0-327 0 0,-11 0-16 0 0</inkml:trace>
  <inkml:trace contextRef="#ctx0" brushRef="#br0" timeOffset="3911.42">3524 469 8032 0 0,'0'0'233'0'0,"3"0"-9"0"0,1 0-184 0 0,-2 0-40 0 0,0 0 1 0 0,0 0 0 0 0,1 0 0 0 0,-1 0 0 0 0,0 0-1 0 0,0 0 1 0 0,1-1 0 0 0,-1 1 0 0 0,2-2-1 0 0,7-3 35 0 0,-1 1 73 0 0,0 2 77 0 0,1 1 81 0 0,4-1 218 0 0,-6-3-78 0 0,3-1 6 0 0,-8 5-284 0 0,0 1 0 0 0,0-1 0 0 0,0 1 1 0 0,0-1-1 0 0,4 2-128 0 0,22-4 496 0 0,2-7-51 0 0,9 5-11 0 0,-10-2-68 0 0,-15 3-220 0 0,2 0-44 0 0,14-7 15 0 0,-22 7-65 0 0,-1 1 0 0 0,1-1 1 0 0,5 1-53 0 0,4 0 57 0 0,7-2-17 0 0,4-5-81 0 0,-22 7-38 0 0,1-1 80 0 0,10-4 40 0 0,-12 5-77 0 0,1 0-55 0 0,-2 1-39 0 0,0 0-60 0 0,0 1-70 0 0,1-1-80 0 0,-3 2 45 0 0,0-1-47 0 0,0 1-40 0 0,0-1-37 0 0,1 1-124 0 0,1 0-36 0 0,10 0-1281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8:56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7256 0 0,'0'0'165'0'0,"0"2"22"0"0,-2 8 7 0 0,-8-5 13 0 0,9-3-206 0 0,0-1 33 0 0,0 2 119 0 0,2 0 140 0 0,1 2 260 0 0,2 0-27 0 0,-2-2-280 0 0,0-1-151 0 0,-1-2-96 0 0,-1 1-37 0 0,1 0-97 0 0,1 1 440 0 0,-2 1 40 0 0,0 0-226 0 0,0 1 69 0 0,1 6 332 0 0,-1-7-372 0 0,1 0-48 0 0,0-1-85 0 0,2 0 91 0 0,0 0-7 0 0,0-1-9 0 0,-1 1-2 0 0,-1 3 96 0 0,-1-1-48 0 0,1 0 37 0 0,-2-3-157 0 0,2-1 0 0 0,-1 1 0 0 0,0-1 0 0 0,0 1 0 0 0,0-1 0 0 0,0 1 1 0 0,0-1-1 0 0,0 1 0 0 0,1 0 0 0 0,-1-1 0 0 0,0 1 0 0 0,0-1 0 0 0,1 0 0 0 0,-1 1 1 0 0,0-1-1 0 0,1 1 0 0 0,-1-1-16 0 0,9 7 199 0 0,-8-7-178 0 0,0 1 0 0 0,1 0 1 0 0,-1-1-1 0 0,0 1 0 0 0,0 0 0 0 0,0 0 0 0 0,0 0 0 0 0,0 0 0 0 0,0 0 1 0 0,0 0-1 0 0,0 1 0 0 0,0-1 0 0 0,0 0 0 0 0,-1 1-21 0 0,3 10 151 0 0,0 4 72 0 0,11 7-40 0 0,-4-4-63 0 0,-6 1 60 0 0,-4-2-53 0 0,0-15-114 0 0,0-1 1 0 0,0 1-1 0 0,0 0 1 0 0,0 0-1 0 0,0 0 1 0 0,1-1 0 0 0,-1 1-14 0 0,11 18 94 0 0,-6 4-4 0 0,1-13-36 0 0,-6-11-44 0 0,1 0-1 0 0,0 1 0 0 0,0-1 1 0 0,-1 1-1 0 0,1-1 0 0 0,0 1 1 0 0,-1-1-1 0 0,0 1 0 0 0,1 0 1 0 0,-1-1-1 0 0,0 1 0 0 0,0-1 1 0 0,0 1-1 0 0,0 0-9 0 0,0 6 37 0 0,-1 13 42 0 0,5-7 12 0 0,6 3 6 0 0,-5 9-26 0 0,1-14-33 0 0,-5-10-35 0 0,0-1 1 0 0,-1 0-1 0 0,1 1 0 0 0,0-1 0 0 0,-1 0 0 0 0,1 1 0 0 0,-1-1 1 0 0,1 1-1 0 0,-1-1 0 0 0,0 1 0 0 0,0-1 0 0 0,0 1 1 0 0,0-1-4 0 0,0 45 133 0 0,0-40-129 0 0,2 11 56 0 0,-2-16-59 0 0,0-1 1 0 0,0 1 0 0 0,1-1-1 0 0,-1 0 1 0 0,0 1 0 0 0,0-1 0 0 0,1 0-1 0 0,-1 1 1 0 0,0-1 0 0 0,1 0-1 0 0,-1 1 1 0 0,0-1 0 0 0,1 0-1 0 0,-1 1 1 0 0,0-1 0 0 0,1 0-1 0 0,-1 0 1 0 0,1 0 0 0 0,-1 1 0 0 0,0-1-1 0 0,1 0 1 0 0,-1 0 0 0 0,1 0-1 0 0,-1 0 1 0 0,1 0 0 0 0,-1 0-1 0 0,0 0 1 0 0,1 0 0 0 0,-1 0 0 0 0,1 0-2 0 0,-1 0 1 0 0,0 0 0 0 0,0 0 0 0 0,0 0 0 0 0,0 0 0 0 0,1 0 0 0 0,-1 0 0 0 0,0 0 1 0 0,0 0-1 0 0,0 0 0 0 0,0 0 0 0 0,0 0 0 0 0,0 0 0 0 0,0 0 0 0 0,0 0 0 0 0,0 0 1 0 0,0 0-1 0 0,0 0 0 0 0,1 0 0 0 0,-1 0 0 0 0,0 0 0 0 0,0 0 0 0 0,0 0 0 0 0,0 0 0 0 0,0 0 1 0 0,0 0-1 0 0,0 0 0 0 0,0 0 0 0 0,0 0 0 0 0,0 0 0 0 0,0 0 0 0 0,0 0 0 0 0,0 1 1 0 0,0-1-1 0 0,1 0 0 0 0,-1 0 0 0 0,0 0 0 0 0,0 0 0 0 0,0 0 0 0 0,0 0 0 0 0,0 0 1 0 0,0 0-1 0 0,0 0 0 0 0,0 0 0 0 0,0 0 0 0 0,0 1 0 0 0,0-1 0 0 0,0 0 0 0 0,0 0 1 0 0,0 0-1 0 0,0 0 0 0 0,0 0 0 0 0,0 0 0 0 0,0 0 0 0 0,0 0 0 0 0,0 0 0 0 0,0 0 1 0 0,0 1-2 0 0,0-1-181 0 0,0 0 58 0 0,0 1 51 0 0,0-1 45 0 0,0 1 66 0 0,0-1 78 0 0,0 2 446 0 0,0-2-476 0 0,0 1-34 0 0,0-1-47 0 0,0 1-58 0 0,0-1-68 0 0,0 1-81 0 0,0-1-56 0 0,0 1-79 0 0,0-1-89 0 0,0 1-96 0 0,0 0-105 0 0,0 0-111 0 0,0-1-119 0 0,0 1 380 0 0,0-1-33 0 0,0 0-1284 0 0,0 0-1016 0 0</inkml:trace>
  <inkml:trace contextRef="#ctx0" brushRef="#br0" timeOffset="228.29">363 500 7856 0 0,'0'0'174'0'0,"0"0"29"0"0,0 0 13 0 0,0 0-70 0 0,0 0-11 0 0,0 0 51 0 0,0 0 158 0 0,0 0 294 0 0,0 0 24 0 0,0 0-276 0 0,0 0-166 0 0,0 0-47 0 0,0 0 20 0 0,0 0 64 0 0,0 2-22 0 0,0 12-922 0 0,0-6-712 0 0,0-7 915 0 0,0 2-76 0 0,0-2-922 0 0,0 0-850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09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1 228 5904 0 0,'2'-5'48'0'0,"1"-1"-41"0"0,0 0 6 0 0,-1 2 55 0 0,0 0 53 0 0,1-2 79 0 0,-3 6 19 0 0,0 0 202 0 0,0 0 374 0 0,-1-2-344 0 0,1-1-87 0 0,0 1-78 0 0,0 1-66 0 0,2-1-30 0 0,-1 1-61 0 0,2-1-31 0 0,0 0 0 0 0,0 1 32 0 0,-1 0 24 0 0,-1-2-74 0 0,0-2 78 0 0,0 0 39 0 0,-1-12 446 0 0,-1 11-400 0 0,1 3-120 0 0,0 1-35 0 0,3-3 262 0 0,-2 4-283 0 0,0 0-23 0 0,3-1-1 0 0,-2-1 48 0 0,0 1 70 0 0,0-1 113 0 0,-1 1-97 0 0,-1 0-52 0 0,1 0-14 0 0,-1 0-64 0 0,0-2-15 0 0,1 1 46 0 0,1-1-37 0 0,1-1 34 0 0,5-3 106 0 0,12-11 312 0 0,-15 14-379 0 0,0 3-42 0 0,7-4 111 0 0,-1 0-38 0 0,-4 3-60 0 0,5-2 108 0 0,-7-6-7 0 0,6 5-10 0 0,2-1-46 0 0,-9 5-88 0 0,7-3 21 0 0,3-2-40 0 0,-9 4-15 0 0,11 1 35 0 0,14 2-32 0 0,-29 0-11 0 0,0 0 0 0 0,0 0 0 0 0,0 0 0 0 0,0 0 0 0 0,0 0 0 0 0,1 0 0 0 0,-1 0 0 0 0,0 0 0 0 0,0 1 0 0 0,0-1 0 0 0,0 1 0 0 0,0-1 0 0 0,0 0 0 0 0,0 1 0 0 0,0 0 0 0 0,0-1 0 0 0,0 1 0 0 0,0 0 0 0 0,-1-1 0 0 0,1 1 0 0 0,0 0 0 0 0,0 0 0 0 0,-1 0 0 0 0,1-1 0 0 0,0 1 0 0 0,-1 0 0 0 0,1 0 0 0 0,-1 0 0 0 0,1 0 0 0 0,-1 0 0 0 0,0 0 0 0 0,1 1 0 0 0,-1-1 0 0 0,5 9 0 0 0,10 18 0 0 0,-9-24 0 0 0,-6-4 0 0 0,1 0 0 0 0,-1 1 0 0 0,1-1 0 0 0,-1 0 0 0 0,0 0 0 0 0,1 1 0 0 0,-1-1 0 0 0,1 0 0 0 0,-1 1 0 0 0,0-1 0 0 0,0 0 0 0 0,1 1 0 0 0,-1-1 0 0 0,0 1 0 0 0,1-1 0 0 0,-1 0 0 0 0,0 1 0 0 0,0-1 0 0 0,0 1 0 0 0,0-1 0 0 0,1 1 0 0 0,-1-1 0 0 0,0 1 0 0 0,0-1 0 0 0,0 1 0 0 0,0-1 0 0 0,0 1 0 0 0,0-1 0 0 0,0 1 0 0 0,0-1 0 0 0,0 0 0 0 0,-1 1 0 0 0,1 14 1 0 0,0-9-4 0 0,0 1 1 0 0,0 0 0 0 0,0 0-1 0 0,1-1 1 0 0,1 4 2 0 0,4 4-35 0 0,-5-13 26 0 0,0 1 1 0 0,0-1-1 0 0,-1 1 1 0 0,1-1-1 0 0,0 1 1 0 0,-1 0-1 0 0,1-1 1 0 0,-1 1-1 0 0,0 0 1 0 0,1-1-1 0 0,-1 1 1 0 0,0 0-1 0 0,0-1 1 0 0,0 1-1 0 0,0 0 1 0 0,-1-1-1 0 0,1 1 1 0 0,0 0 0 0 0,-1-1-1 0 0,1 1 1 0 0,-1 1 8 0 0,-3 7-33 0 0,-3 7-23 0 0,5 1-13 0 0,2 53-125 0 0,0-70 189 0 0,0 1 1 0 0,0-1-1 0 0,0 1 1 0 0,0 0 0 0 0,0-1-1 0 0,-1 1 1 0 0,1-1-1 0 0,-1 1 1 0 0,1-1 0 0 0,-1 1-1 0 0,0-1 1 0 0,0 1-1 0 0,1-1 1 0 0,-1 1 4 0 0,-5 10-2 0 0,1 13-10 0 0,-10 10-48 0 0,1-11 45 0 0,2-5-44 0 0,-8 27-19 0 0,20-45 78 0 0,-1 0 0 0 0,0 0 0 0 0,0 0 0 0 0,1 0 0 0 0,-1-1 0 0 0,0 1 0 0 0,0 0 0 0 0,0 0 0 0 0,0 0 0 0 0,0-1 0 0 0,0 1 0 0 0,0 0 0 0 0,0-1 0 0 0,0 1 0 0 0,-1-1 0 0 0,2 0 0 0 0,-1 1 0 0 0,0-1 0 0 0,1 0 0 0 0,-1 1 0 0 0,0-1 0 0 0,1 0 0 0 0,-1 1 0 0 0,0-1 0 0 0,1 1 0 0 0,-1-1 0 0 0,1 1 0 0 0,-1-1 0 0 0,1 1 0 0 0,-1-1 0 0 0,1 1 0 0 0,-1 0 0 0 0,1-1 0 0 0,-1 1 0 0 0,1 0 0 0 0,0-1 0 0 0,0 1 0 0 0,-1 0 0 0 0,1 0 0 0 0,0-1 0 0 0,0 1 0 0 0,0 0 0 0 0,0 0 0 0 0,-1-1 0 0 0,1 2 0 0 0,-2 13 0 0 0,-11 0 0 0 0,1 0 0 0 0,9 0 0 0 0,3-14 0 0 0,0 0 0 0 0,0 0 0 0 0,0 0 0 0 0,0-1 0 0 0,0 1 0 0 0,0 0 0 0 0,0 0 0 0 0,0 0 0 0 0,0-1 0 0 0,-1 1 0 0 0,1 0 0 0 0,0 0 0 0 0,-1-1 0 0 0,1 2 0 0 0,-10 0 21 0 0,7-2 80 0 0,3 0-1 0 0,0 0-9 0 0,0 0 5 0 0,0 0 7 0 0,3 0 1 0 0,1 0-70 0 0,1 1 88 0 0,-1-1 56 0 0,7 3 309 0 0,-5-1-250 0 0,-3 0-165 0 0,-1-1-47 0 0,1 1-57 0 0,-1 0-67 0 0,4 2 200 0 0,3-5-83 0 0,-6 1-4 0 0,8-1-4 0 0,-8 1-10 0 0,0-1 0 0 0,0 1 0 0 0,0 0 0 0 0,0 0 0 0 0,0 1 0 0 0,0-1 0 0 0,0 0 0 0 0,0 1 0 0 0,0 0 1 0 0,1 0-1 0 0,4 4 0 0 0,-7-4 0 0 0,0 0 0 0 0,1-1 0 0 0,-1 1 0 0 0,0 0 0 0 0,1 0 0 0 0,-1-1 0 0 0,1 1-1 0 0,-1-1 1 0 0,1 1 0 0 0,0-1 0 0 0,-1 0 0 0 0,1 0 0 0 0,-1 1 0 0 0,1-1 0 0 0,5-1 0 0 0,-5 1 0 0 0,0 0 0 0 0,0 0 0 0 0,0 0 0 0 0,0 0 0 0 0,0 0 0 0 0,0 1 0 0 0,0-1 0 0 0,1 1 0 0 0,-1-1 0 0 0,0 1 1 0 0,6 4-1 0 0,-7-4 0 0 0,1 0 0 0 0,-1 0 0 0 0,0-1 0 0 0,1 1 0 0 0,-1 0 0 0 0,1-1 0 0 0,-1 1-1 0 0,1-1 1 0 0,-1 1 0 0 0,1-1 0 0 0,0 0 0 0 0,-1 1 0 0 0,1-1 0 0 0,0 0 0 0 0,36 0-11 0 0,-13 0-96 0 0,-4 0-82 0 0,-10 0 52 0 0,-1 0-33 0 0,-1-1-240 0 0,5-6-460 0 0,-9 4 538 0 0,0 1-35 0 0,1 0-51 0 0,1 2-68 0 0,8 0-592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09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10304 0 0,'0'0'233'0'0,"0"0"39"0"0,0 2 15 0 0,1 2-193 0 0,-1-4-65 0 0,-13 24 136 0 0,10-16-152 0 0,3-3 38 0 0,0-5-51 0 0,0 1 103 0 0,0 0 119 0 0,0-1 189 0 0,0 0 5 0 0,0 0-27 0 0,0 0-110 0 0,0 0-45 0 0,0 0-8 0 0,0 0-105 0 0,0 0-77 0 0,0 0-50 0 0,0 0-71 0 0,0 0-120 0 0,0 0-24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12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47 9384 0 0,'0'0'208'0'0,"-3"0"33"0"0,0 0-155 0 0,-11 0 174 0 0,6-3-125 0 0,7 0-82 0 0,-1 0-52 0 0,-12-6-9 0 0,8 7 30 0 0,1-1 41 0 0,-7-4 143 0 0,-11-6 288 0 0,16 10-234 0 0,-2 2-44 0 0,-18 2 331 0 0,17-1-336 0 0,0 1 42 0 0,0-1-79 0 0,-1 0 55 0 0,-23 0 600 0 0,29 2-515 0 0,1 2-236 0 0,0 0-42 0 0,1 0 0 0 0,-1-1 1 0 0,1 0-1 0 0,-1 0 0 0 0,-2 1-36 0 0,-7 1 83 0 0,13-4-79 0 0,0 0 1 0 0,-1 0 0 0 0,1-1 0 0 0,0 1-1 0 0,-1 0 1 0 0,1 0 0 0 0,0-1 0 0 0,0 1-1 0 0,0 0 1 0 0,0 0 0 0 0,0 0 0 0 0,0 0-1 0 0,0-1 1 0 0,0 2-5 0 0,0 0 1 0 0,0-1 0 0 0,-1 1-1 0 0,1 0 1 0 0,0-1 0 0 0,-1 1 0 0 0,1 0-1 0 0,-1-1 1 0 0,0 1 0 0 0,1-1-1 0 0,-1 1 1 0 0,0-1 0 0 0,0 1 0 0 0,0-1-1 0 0,0 1 1 0 0,0-1 0 0 0,0 0-1 0 0,0 0 1 0 0,-1 0 0 0 0,1 1-1 0 0,-12 13 0 0 0,-4 18-12 0 0,4-8-36 0 0,12-22 46 0 0,0 0 1 0 0,0-1 0 0 0,-1 1-1 0 0,1-1 1 0 0,-1 0 0 0 0,0 1-1 0 0,1-1 1 0 0,-1 0 0 0 0,0 0-1 0 0,-2 2 2 0 0,3-4 0 0 0,0 1 0 0 0,0 0 1 0 0,0 0-1 0 0,0-1 0 0 0,0 1 0 0 0,0 0 0 0 0,1 0 0 0 0,-1 0 0 0 0,0 0 0 0 0,1 0 0 0 0,-1 0 0 0 0,1 0 0 0 0,-1 0 0 0 0,1 0 0 0 0,-1 0 0 0 0,1 1 0 0 0,0-1 0 0 0,-1 0 0 0 0,1 0 0 0 0,0 0 0 0 0,0 0 0 0 0,0 1 0 0 0,0-1 0 0 0,0 0 0 0 0,0 0 0 0 0,0 0 0 0 0,0 0 0 0 0,1 1 1 0 0,-1-1-1 0 0,1 1 0 0 0,5 8 0 0 0,-6-9 0 0 0,1 0 0 0 0,-1-1 0 0 0,1 1 0 0 0,-1 0 0 0 0,1 0 0 0 0,-1-1 0 0 0,1 1 0 0 0,-1 0 0 0 0,0 0 0 0 0,0 0 0 0 0,1-1 0 0 0,-1 1 0 0 0,0 0 0 0 0,0 0 0 0 0,0 0 0 0 0,0 0 0 0 0,0-1 0 0 0,0 1 0 0 0,0 0 0 0 0,0 0 0 0 0,0 0 0 0 0,0 0 0 0 0,0 0 0 0 0,0-1 0 0 0,-1 1 0 0 0,1 1 0 0 0,-5 6-1 0 0,4-7 0 0 0,0 0 0 0 0,0 1 0 0 0,0-1 1 0 0,1 1-1 0 0,-1-1 0 0 0,0 1 0 0 0,1-1 0 0 0,-1 1 0 0 0,1-1 0 0 0,0 1 0 0 0,-1 1 1 0 0,4 2-43 0 0,1-1 42 0 0,0-1-1 0 0,1 1 1 0 0,-1-1-1 0 0,1 0 1 0 0,0-1-1 0 0,0 1 1 0 0,3 0 1 0 0,26 11 54 0 0,-23-10-39 0 0,14-4-12 0 0,-17 0-3 0 0,-5 0 4 0 0,0 0 1 0 0,1-1 0 0 0,-1 1 0 0 0,0-1 0 0 0,0 0 0 0 0,0 0-1 0 0,0 0 1 0 0,0 0 0 0 0,2-1-5 0 0,5-2 29 0 0,-8 3-22 0 0,0 0 6 0 0,1 1-1 0 0,-1-1 1 0 0,1 0-1 0 0,-1 0 1 0 0,0 0-1 0 0,0 0 1 0 0,0-1-1 0 0,2 0-12 0 0,-2 0 13 0 0,-1 0 0 0 0,0-1 0 0 0,1 1 0 0 0,-1 0 0 0 0,0 0 0 0 0,0-1 0 0 0,-1 1 0 0 0,2-3-13 0 0,-2 3 9 0 0,13-21 77 0 0,17-12 112 0 0,-28 33-189 0 0,-1 1 1 0 0,1-1 0 0 0,-1 0 0 0 0,1 0 0 0 0,-1 0 0 0 0,0-1-1 0 0,0 1 1 0 0,0 0 0 0 0,0 0 0 0 0,0-1 0 0 0,-1 1 0 0 0,1 0-1 0 0,-1-1-9 0 0,1 1 8 0 0,-1-1-1 0 0,1 1 1 0 0,0 0-1 0 0,-1-1 0 0 0,1 1 1 0 0,0 0-1 0 0,1 0 1 0 0,-1 0-1 0 0,0-1 0 0 0,0 2 1 0 0,1-1-1 0 0,0 0 1 0 0,-1 0-8 0 0,2-1 17 0 0,0-1 0 0 0,0 1 0 0 0,-1-1 0 0 0,1 1 0 0 0,-1-1 0 0 0,1-2-17 0 0,-1 1 11 0 0,0 0 1 0 0,0 1-1 0 0,-1-1 1 0 0,0 0-1 0 0,0 1 1 0 0,0-1 0 0 0,0 0-1 0 0,0-3-11 0 0,-2 7 2 0 0,1 1-1 0 0,0-1 0 0 0,0 1 1 0 0,0-1-1 0 0,0 1 0 0 0,0-1 1 0 0,0 0-1 0 0,0 1 1 0 0,0-1-1 0 0,0 1 0 0 0,0-1 1 0 0,0 1-1 0 0,0-1 1 0 0,0 1-1 0 0,0-1 0 0 0,1 1 1 0 0,-1-1-1 0 0,0 0 0 0 0,0 1 1 0 0,1 0-1 0 0,-1-1 1 0 0,0 1-1 0 0,0-1 0 0 0,1 1 1 0 0,-1-1-1 0 0,1 1 1 0 0,-1 0-1 0 0,0-1 0 0 0,1 1 1 0 0,-1 0-1 0 0,1-1 0 0 0,-1 1 1 0 0,1 0-2 0 0,5-4 34 0 0,7-12-8 0 0,-21 6 32 0 0,7 12 71 0 0,0 9-8 0 0,1 4 75 0 0,1 14 122 0 0,-5-13-153 0 0,4-15-162 0 0,-1 0 5 0 0,1-1-1 0 0,-1 1 1 0 0,1 0-1 0 0,-1 0 1 0 0,1-1 0 0 0,-1 1-1 0 0,1 0 1 0 0,0 0-1 0 0,0 0 1 0 0,-1 0 0 0 0,1 0-1 0 0,0-1 1 0 0,0 1-1 0 0,0 0 1 0 0,0 0 0 0 0,0 0-1 0 0,0 0 1 0 0,0 0-1 0 0,0 0 1 0 0,0 0 0 0 0,0 0-1 0 0,0-1 1 0 0,1 1 0 0 0,-1 0-1 0 0,0 0 1 0 0,1 0-1 0 0,-1 0-7 0 0,3 7 40 0 0,1 16 47 0 0,-5 17-8 0 0,0-33-63 0 0,0-1-1 0 0,1 1 1 0 0,0 0 0 0 0,0 0-1 0 0,1-1 1 0 0,0 1-1 0 0,1 4-15 0 0,4 3 13 0 0,-5-12-13 0 0,0 0 0 0 0,0 1 0 0 0,0-1 0 0 0,0 0 0 0 0,0 0 0 0 0,-1 1 0 0 0,1-1 0 0 0,-1 2 0 0 0,-1-1 5 0 0,1 0 0 0 0,0 1 0 0 0,0-1 0 0 0,0 1 0 0 0,1-1 0 0 0,0 0 0 0 0,-1 1 0 0 0,2-1 0 0 0,-1 0 0 0 0,0 0 0 0 0,1 0 0 0 0,0 0-1 0 0,1 4-4 0 0,-1-4 0 0 0,-1 0 0 0 0,-1 0 0 0 0,1 0 0 0 0,0 0 0 0 0,-1 0 0 0 0,0 0 0 0 0,0 1 0 0 0,0-1 0 0 0,-1 4 0 0 0,0 7 0 0 0,1-5 1 0 0,0 10-44 0 0,0-17-10 0 0,0 2 31 0 0,0-3-39 0 0,0 1-85 0 0,0-1 31 0 0,0 1-32 0 0,0 10-194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10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439 1 9616 0 0,'0'0'216'0'0,"0"0"32"0"0,0 0 12 0 0,0 0-87 0 0,0 0-26 0 0,0 0 88 0 0,0 0 40 0 0,0 0 323 0 0,0 0 11 0 0,-1 0-253 0 0,0 0-156 0 0,-1 0-162 0 0,0 0-1 0 0,0 1 1 0 0,0-1 0 0 0,1 1 0 0 0,-1 0-1 0 0,0-1 1 0 0,1 1 0 0 0,-1 0 0 0 0,1 0-1 0 0,-1 0 1 0 0,1 0 0 0 0,-1 0-1 0 0,1 0 1 0 0,0 1 0 0 0,-1-1 0 0 0,1 1-38 0 0,-7 5 150 0 0,0-1-39 0 0,2-5-59 0 0,0-1 6 0 0,-2 4 66 0 0,1-1-90 0 0,-2 1 9 0 0,3-1 8 0 0,-3 2 33 0 0,0-1-40 0 0,-3 1 34 0 0,-22 11 180 0 0,33-16-245 0 0,-1 1 1 0 0,1-1 0 0 0,0 1-1 0 0,-1-1 1 0 0,1 0 0 0 0,0 0 0 0 0,-1 1-1 0 0,1-1 1 0 0,0 0 0 0 0,-1 0-14 0 0,-16 2 153 0 0,8 2-82 0 0,-8 3 52 0 0,3-5 33 0 0,5-1-39 0 0,-1 5 6 0 0,9-5-107 0 0,0 0 1 0 0,1 0-1 0 0,-1-1 1 0 0,0 1 0 0 0,1 0-1 0 0,-1 0 1 0 0,0-1-1 0 0,0 1 1 0 0,0-1 0 0 0,1 0-1 0 0,-1 0 1 0 0,0 1 0 0 0,-2-1-17 0 0,4 0 0 0 0,-2 0 19 0 0,-1-1 0 0 0,0 2 1 0 0,0-1-1 0 0,1 0 1 0 0,-1 1-1 0 0,0-1 1 0 0,0 1-20 0 0,-7 9 113 0 0,-4-8-92 0 0,11-3-20 0 0,1 1 0 0 0,0 0 0 0 0,0 0 0 0 0,0 0 1 0 0,-1 1-1 0 0,1-1 0 0 0,0 0 0 0 0,0 1 0 0 0,0 0 0 0 0,0-1 0 0 0,-1 1-1 0 0,-12 12 43 0 0,-13 5-32 0 0,23-6-11 0 0,-7 3 0 0 0,-1 0 0 0 0,11 0-14 0 0,2-14 12 0 0,0 0-1 0 0,0-1 1 0 0,0 1 0 0 0,0 0-1 0 0,0-1 1 0 0,0 1-1 0 0,-1 0 1 0 0,1-1-1 0 0,0 1 1 0 0,0 0 0 0 0,0-1-1 0 0,-1 1 1 0 0,1-1-1 0 0,0 1 1 0 0,-1 0 0 0 0,1-1-1 0 0,0 1 1 0 0,-1-1-1 0 0,1 1 1 0 0,-1-1-1 0 0,1 1 1 0 0,-1-1 0 0 0,1 0-1 0 0,-1 1 1 0 0,1-1-1 0 0,-1 1 3 0 0,1-1 0 0 0,-1 0 0 0 0,0 1 0 0 0,1-1 0 0 0,-1 1 0 0 0,1-1 0 0 0,0 0-1 0 0,-1 1 1 0 0,1-1 0 0 0,-1 1 0 0 0,1 0 0 0 0,0-1 0 0 0,-1 1-1 0 0,1-1 1 0 0,0 1 0 0 0,-1-1 0 0 0,1 1 0 0 0,0 0 0 0 0,0-1 0 0 0,0 1-1 0 0,0 0 1 0 0,0-1 0 0 0,-1 1 0 0 0,1 0 0 0 0,0-1 0 0 0,0 1 0 0 0,1 0 0 0 0,-1 41-79 0 0,0-24 86 0 0,0-16-7 0 0,0 0 0 0 0,0-1 0 0 0,0 1 0 0 0,1 0 0 0 0,-1-1 0 0 0,1 1 0 0 0,-1 0 0 0 0,1-1 0 0 0,0 1 0 0 0,-1-1 0 0 0,1 1 0 0 0,0-1 0 0 0,0 1 0 0 0,0-1 0 0 0,0 1 0 0 0,0-1 0 0 0,0 1 0 0 0,-1-1 0 0 0,1 1 0 0 0,0 0 0 0 0,-1-1 0 0 0,1 1 0 0 0,-1 0 0 0 0,0-1 0 0 0,0 1 0 0 0,1 0 0 0 0,-1 0 0 0 0,0 7-4 0 0,-1-6 1 0 0,1 0-1 0 0,0 0 1 0 0,0 0-1 0 0,0 1 0 0 0,1-1 1 0 0,-1 0-1 0 0,1 0 1 0 0,0 0-1 0 0,0 0 1 0 0,0 0-1 0 0,0 0 0 0 0,0 0 1 0 0,0-1-1 0 0,1 1 1 0 0,0 0-1 0 0,-1-1 1 0 0,2 2 3 0 0,8 17 3 0 0,-6-4-33 0 0,0 0 0 0 0,1 9 30 0 0,0-4-7 0 0,4 11 7 0 0,-7-14 0 0 0,-2-12 0 0 0,0 0 0 0 0,0 0 0 0 0,1 0 0 0 0,0 0 0 0 0,0 0 0 0 0,3 5 0 0 0,1 1 0 0 0,-1 0 0 0 0,-1 1 0 0 0,0 0 0 0 0,-1 0 0 0 0,0 2 0 0 0,5 21 0 0 0,-4-22 0 0 0,-2-8 0 0 0,0-1 0 0 0,0 0 0 0 0,-1 1 0 0 0,0-1 0 0 0,-1 1 0 0 0,1-1 0 0 0,-1 52 0 0 0,0-56-1 0 0,0 0 1 0 0,0-1 0 0 0,0 1 0 0 0,0 0 0 0 0,1-1 0 0 0,-1 1 0 0 0,0 0 0 0 0,1-1 0 0 0,0 1 0 0 0,-1 0 0 0 0,1-1 0 0 0,0 1 0 0 0,0-1 0 0 0,0 1 0 0 0,0 0 0 0 0,0-1 1 0 0,0 1 0 0 0,0-1 0 0 0,0 1 0 0 0,-1-1 0 0 0,1 1-1 0 0,-1 0 1 0 0,1-1 0 0 0,-1 1 0 0 0,0 0 0 0 0,1 0 0 0 0,-1-1-1 0 0,0 1 1 0 0,0 0-1 0 0,0 37 52 0 0,0-4 3 0 0,-3-20-44 0 0,-7-3-45 0 0,8-10-38 0 0,2-1-37 0 0,0-1-168 0 0,0 0 138 0 0,0 0-41 0 0,0 0-67 0 0,0 0 80 0 0,0 0-34 0 0,0 0-36 0 0,0 0-34 0 0,-1 0-364 0 0,1 0 90 0 0,0 0-47 0 0,-2 0-693 0 0,-2 0-545 0 0,-4 0-1037 0 0</inkml:trace>
  <inkml:trace contextRef="#ctx0" brushRef="#br0" timeOffset="582.12">76 590 8088 0 0,'0'0'182'0'0,"0"0"29"0"0,0 3 12 0 0,0 7 38 0 0,0-8-111 0 0,3-1 119 0 0,8-1 199 0 0,7 1 90 0 0,-6-1-216 0 0,-3-1-100 0 0,-1-2-59 0 0,28-14 378 0 0,-24 12-431 0 0,-2 2-68 0 0,7-3 27 0 0,-14 6-84 0 0,1-2 0 0 0,0 1 1 0 0,-1 0-1 0 0,1-1 0 0 0,-1 0 0 0 0,4-2-5 0 0,-3 2 9 0 0,0-1 0 0 0,1 1 0 0 0,-1 0 0 0 0,1 0-1 0 0,-1 0 1 0 0,3 0-9 0 0,-3 1-2 0 0,1-1 0 0 0,0 0-1 0 0,-1 0 1 0 0,0 0-1 0 0,1 0 1 0 0,0-2 2 0 0,1 1-18 0 0,-1 1 0 0 0,0-1 1 0 0,1 1-1 0 0,-1 1 0 0 0,1-1 0 0 0,4 0 18 0 0,13-4-74 0 0,-3-3-40 0 0,-15 6 0 0 0,0 0 0 0 0,-1 1-1 0 0,1 0 1 0 0,1 0 0 0 0,-1 0-1 0 0,0 0 1 0 0,2 1 114 0 0,-3 0-94 0 0,1 0 0 0 0,-1-1 0 0 0,0 1 0 0 0,0-1 0 0 0,0 0 0 0 0,0 0 0 0 0,1 0 94 0 0,14-10-527 0 0,-16 12 440 0 0,0-1 1 0 0,-1 0-1 0 0,1 0 0 0 0,0 1 1 0 0,0 0-1 0 0,-1-1 0 0 0,1 1 1 0 0,1 0 86 0 0,8-1-419 0 0,-1-1 85 0 0,0-2 20 0 0,4-4-52 0 0,-1 0 43 0 0,-3 4 74 0 0,-2 2-5 0 0,1 1-59 0 0,4 1-102 0 0,-1 1 114 0 0,-1-2 58 0 0,-2 0 54 0 0,-3 0 54 0 0,1-7-216 0 0,-8 8 335 0 0,0-1 1 0 0,0 1 0 0 0,0 0-1 0 0,1-1 1 0 0,-1 1 0 0 0,0 0-1 0 0,1 0 1 0 0,-1-1 0 0 0,0 1-1 0 0,0 0 1 0 0,1 0-1 0 0,-1-1 1 0 0,0 1 0 0 0,1 0-1 0 0,-1 0 1 0 0,0 0 0 0 0,1-1-1 0 0,-1 1 1 0 0,1 0 0 0 0,-1 0-1 0 0,0 0 1 0 0,1 0 0 0 0,-1 0-1 0 0,1 0 1 0 0,-1 0 0 0 0,0 0-1 0 0,1 0 1 0 0,-1 0 15 0 0,5 3-384 0 0,3 3 163 0 0,-2-3 113 0 0,0-1 63 0 0,0-1 56 0 0,-4-1 96 0 0,-2 0 21 0 0,0 1-35 0 0,0 1 17 0 0,0 2 62 0 0,0 2 173 0 0,0-4 315 0 0,0 1 32 0 0,0 3-278 0 0,1 9 166 0 0,-1-13-517 0 0,0-1 0 0 0,0 1 0 0 0,0-1 0 0 0,0 0 0 0 0,0 1 0 0 0,0-1 0 0 0,-1 1 0 0 0,1-1 0 0 0,0 0 0 0 0,-1 1 0 0 0,1-1 0 0 0,-1 1-63 0 0,-9 3 506 0 0,5 2-158 0 0,3-2-189 0 0,-2 3 37 0 0,-1 6 115 0 0,0-8-39 0 0,-1-1-25 0 0,6-5-232 0 0,-1 0 0 0 0,1 0 1 0 0,-1 1-1 0 0,1-1 1 0 0,0 0-1 0 0,-1 0 0 0 0,1 1 1 0 0,0-1-1 0 0,-1 0 0 0 0,1 1 1 0 0,0-1-1 0 0,-1 1 0 0 0,1-1 1 0 0,0 0-1 0 0,0 1 0 0 0,-1-1 1 0 0,1 1-1 0 0,0-1 0 0 0,0 1 1 0 0,0-1-1 0 0,0 0 0 0 0,-1 1 1 0 0,1-1-1 0 0,0 1 0 0 0,0-1 1 0 0,0 1-1 0 0,0-1 0 0 0,0 1 1 0 0,0-1-1 0 0,0 1 0 0 0,1-1 1 0 0,-1 1-16 0 0,-3 13 273 0 0,-9 2 9 0 0,0 0-21 0 0,9-1-25 0 0,3-1-52 0 0,0 10 25 0 0,-3-4-86 0 0,-2-6-24 0 0,0-2-50 0 0,2 9-27 0 0,3-9-5 0 0,-1-8-13 0 0,1-1 0 0 0,0 1 0 0 0,0-1 0 0 0,0 1 0 0 0,1-1 1 0 0,-1 1-1 0 0,1-1 0 0 0,0 0 0 0 0,0 2-4 0 0,0-2 0 0 0,1 4 0 0 0,1 0 0 0 0,-1 1 0 0 0,0 0 0 0 0,-1-1 0 0 0,1 9 0 0 0,-2-13 0 0 0,0 1-1 0 0,1-1 1 0 0,-1 1 0 0 0,1-1 0 0 0,0 0 0 0 0,0 1 0 0 0,0-1 0 0 0,1 0-1 0 0,-1 0 1 0 0,1 1 0 0 0,0-1 0 0 0,-1 0 0 0 0,2-1 0 0 0,-1 1 0 0 0,0 0 0 0 0,0-1-1 0 0,1 1 1 0 0,-1-1 0 0 0,3 2 0 0 0,-1-1 11 0 0,-1 1-1 0 0,1 0 0 0 0,-1 0 1 0 0,0 0-1 0 0,0 0 1 0 0,3 4-11 0 0,-6-7 0 0 0,0 0 0 0 0,0 0 1 0 0,1-1-1 0 0,-1 1 1 0 0,1 0-1 0 0,-1 0 1 0 0,1-1-1 0 0,-1 1 0 0 0,1 0 1 0 0,-1 0-1 0 0,1-1 1 0 0,0 1-1 0 0,0-1 1 0 0,-1 1-1 0 0,1 0 0 0 0,0-1 1 0 0,0 0-1 0 0,-1 1 1 0 0,1-1-1 0 0,0 1 1 0 0,0-1-1 0 0,0 0 0 0 0,0 0 1 0 0,0 1-1 0 0,-1-1 1 0 0,1 0-1 0 0,1 0 0 0 0,9 3 1 0 0,1 3-1 0 0,-10-5 0 0 0,-1-1 0 0 0,0 1 0 0 0,1 0 0 0 0,-1-1 0 0 0,1 1 0 0 0,-1 0 0 0 0,0-1 0 0 0,1 0 0 0 0,-1 1 0 0 0,1-1 0 0 0,-1 0 0 0 0,1 0 0 0 0,0 0 0 0 0,27 0-4 0 0,-18 0 30 0 0,-2 0 34 0 0,2 0 50 0 0,4-3 72 0 0,0-9 24 0 0,0-1 14 0 0,-5 9-34 0 0,-7 3-140 0 0,-1 0 0 0 0,0 0 0 0 0,0 0 0 0 0,0 0 0 0 0,0-1 0 0 0,0 1 0 0 0,0-1 0 0 0,0 1 0 0 0,0-1-46 0 0,25-28 552 0 0,-3-4-56 0 0,-19 27-358 0 0,-2 0 1 0 0,1 0-1 0 0,2-7-138 0 0,-5 10 52 0 0,0-1-1 0 0,1 1 1 0 0,-2 0 0 0 0,1-1-1 0 0,0 1 1 0 0,-1-5-52 0 0,0-25 210 0 0,0 8-104 0 0,0 24-99 0 0,0 1 0 0 0,0-1-1 0 0,0 0 1 0 0,0 1 0 0 0,-1-1 0 0 0,1 1 0 0 0,0-1 0 0 0,-1 0 0 0 0,1 1-1 0 0,-1-1 1 0 0,0 1 0 0 0,1-1 0 0 0,-1 1 0 0 0,0 0 0 0 0,-1-1-7 0 0,-2-6 21 0 0,-5-11 33 0 0,-6-11-1 0 0,13 26-53 0 0,-1 1 0 0 0,1 0 0 0 0,-1 0 0 0 0,0 0 0 0 0,0 1 0 0 0,0-1 0 0 0,0 1 0 0 0,-2-2 0 0 0,-17-11 0 0 0,11 0 0 0 0,-29-15-14 0 0,37 27-3 0 0,0 1-1 0 0,0 0 0 0 0,0 0 1 0 0,0 0-1 0 0,0 0 0 0 0,-2 0 18 0 0,2 0-20 0 0,0 0 0 0 0,0 1 0 0 0,-1-2 0 0 0,1 1 0 0 0,0 0 0 0 0,0-1 20 0 0,1 1-51 0 0,-2-2 23 0 0,-4-2 95 0 0,5 5-91 0 0,0 0-54 0 0,0 0-22 0 0,0 1-46 0 0,0 0-52 0 0,-1 0-60 0 0,-2-1 138 0 0,2-1-52 0 0,2-2-54 0 0,1-2-59 0 0,1 4-331 0 0,0 2 352 0 0,0 0-17 0 0,0 0-71 0 0,0 0 124 0 0,0 0-42 0 0,0 0-43 0 0,0 0-41 0 0,0 0-459 0 0,0 0-302 0 0,0 0-716 0 0</inkml:trace>
  <inkml:trace contextRef="#ctx0" brushRef="#br0" timeOffset="940.43">1135 560 6072 0 0,'0'3'133'0'0,"0"-2"-114"0"0,0 1 0 0 0,0-1 0 0 0,0 1 0 0 0,1-1 1 0 0,-1 1-1 0 0,1-1 0 0 0,-1 1 0 0 0,1-1 0 0 0,0 1 0 0 0,0-1 0 0 0,-1 0 0 0 0,1 1-19 0 0,1-1 20 0 0,-1 1 0 0 0,-1-1 0 0 0,1 1 0 0 0,0 0 0 0 0,0 0 0 0 0,-1-1 0 0 0,1 1 0 0 0,-1 0 0 0 0,1 0 0 0 0,-1 0 0 0 0,0 0 0 0 0,1 1-20 0 0,0 7 32 0 0,6 2-30 0 0,-3-4-6 0 0,5 9-21 0 0,-6-11 47 0 0,0 1 81 0 0,0 1 114 0 0,-3-1 77 0 0,2 8 379 0 0,11 1 35 0 0,-1-1 11 0 0,-10-8-440 0 0,-1 1 33 0 0,0-3-76 0 0,0-1 39 0 0,5 10 632 0 0,-3-9-594 0 0,-1 0-50 0 0,0 0-74 0 0,-2-1-94 0 0,0-1 355 0 0,1-4-229 0 0,0 1-52 0 0,0 0-45 0 0,0 0-37 0 0,2 1 0 0 0,2 1-21 0 0,-4-2-25 0 0,-1 1 34 0 0,2 9 302 0 0,-2-8-22 0 0,0-2-3 0 0,0 0-27 0 0,0 0-112 0 0,0 0-47 0 0,0 0-8 0 0,0 0-3 0 0,0 0 5 0 0,0 0 7 0 0,0 0 1 0 0,0 0 9 0 0,0-2 37 0 0,0-5-47 0 0,0-16 393 0 0,0 17-453 0 0,0 1-79 0 0,-2-2 134 0 0,-3-3-96 0 0,1-3 35 0 0,3 7-31 0 0,0 0 1 0 0,0 0-1 0 0,1 0 0 0 0,-1-5-70 0 0,1 2 47 0 0,-1-11 49 0 0,5 6 9 0 0,1 2-33 0 0,-1 2-36 0 0,-3 4-33 0 0,0 0-1 0 0,0 0 1 0 0,-1 0-1 0 0,1 0 0 0 0,-2-3-2 0 0,1 8 0 0 0,1-1 0 0 0,-1 1 0 0 0,0-1 0 0 0,0 0 0 0 0,1 1 0 0 0,-1-1 0 0 0,1 1 0 0 0,-1-1 0 0 0,1 1 0 0 0,0 0 0 0 0,-1-1 0 0 0,1 1 0 0 0,0-1 0 0 0,0 1 0 0 0,4-7 0 0 0,1-5 0 0 0,-2 5-2 0 0,0 0 1 0 0,0 1-1 0 0,0-1 1 0 0,1 1 0 0 0,0 0-1 0 0,1 1 1 0 0,4-5 1 0 0,65-65-155 0 0,-61 65 116 0 0,-4 6-25 0 0,-1 1-37 0 0,0 0-61 0 0,0 0-95 0 0,1-1-107 0 0,-5 3 242 0 0,-2 0-37 0 0,-1 0-36 0 0,0 1-83 0 0,1-1-100 0 0,-1 1-119 0 0,0 1 199 0 0,-1-1-37 0 0,0 1-38 0 0,1-1-41 0 0,0 1-43 0 0,-1 0-46 0 0,1 0-47 0 0,0 0-50 0 0,4 0-1438 0 0,3 0-1148 0 0</inkml:trace>
  <inkml:trace contextRef="#ctx0" brushRef="#br0" timeOffset="1596.52">1633 515 9960 0 0,'0'3'37'0'0,"0"0"83"0"0,0 1 93 0 0,0 5 369 0 0,1-6-419 0 0,-1-1-73 0 0,1 0-56 0 0,-1 0-69 0 0,1 0-84 0 0,12 26 154 0 0,-13-19 101 0 0,0-3 24 0 0,2-1 194 0 0,0-3-307 0 0,3 2 132 0 0,8 10 392 0 0,-10-10-451 0 0,-1 0-69 0 0,7 13 183 0 0,-3-4-86 0 0,-1 0 46 0 0,2-9-42 0 0,-7-4-141 0 0,1 0 0 0 0,-1 0-1 0 0,0 1 1 0 0,1-1 0 0 0,-1 0-1 0 0,1 1 1 0 0,-1-1 0 0 0,0 0 0 0 0,1 0-1 0 0,-1 1 1 0 0,0-1 0 0 0,1 1-1 0 0,-1-1 1 0 0,0 0 0 0 0,0 1 0 0 0,0-1-1 0 0,1 1 1 0 0,-1-1 0 0 0,0 1-1 0 0,0-1 1 0 0,0 1 0 0 0,0-1-1 0 0,0 0 1 0 0,0 1 0 0 0,0-1 0 0 0,1 1-1 0 0,-2-1 1 0 0,1 1 0 0 0,0-1-1 0 0,0 1 1 0 0,0-1 0 0 0,0 1-11 0 0,0 7 192 0 0,0 0 49 0 0,0 6 357 0 0,3-11-350 0 0,-3-3-154 0 0,0 1-42 0 0,1-1-34 0 0,0 1-50 0 0,1 0-75 0 0,0 1 74 0 0,-1-1 73 0 0,0 0 93 0 0,0 0 70 0 0,0 0 103 0 0,0 1 120 0 0,0-1-162 0 0,-1 0 35 0 0,1-5-196 0 0,0 0-38 0 0,-2-10 4 0 0,0 5-18 0 0,1-3 15 0 0,-1-8 19 0 0,5 4-65 0 0,0 6-3 0 0,-3 7-11 0 0,1 0-1 0 0,-1 1 0 0 0,0-1 0 0 0,0-1 0 0 0,-1 1 1 0 0,1 0-1 0 0,0 0 0 0 0,-1 0 0 0 0,0-2-5 0 0,2-11 39 0 0,5-1-25 0 0,-3 7-14 0 0,-1 1 16 0 0,0 1-1 0 0,1 0 1 0 0,1 0-1 0 0,-1 0 1 0 0,5-5-16 0 0,-4 6-6 0 0,6-18 6 0 0,-2 7 0 0 0,13 8 0 0 0,-9-1 0 0 0,-12 9 0 0 0,1 0 0 0 0,0 0 0 0 0,0 1 0 0 0,0-1 0 0 0,0 0 0 0 0,0 1 0 0 0,0-1 0 0 0,0 1 0 0 0,1 0 0 0 0,12-12-13 0 0,0 0-34 0 0,16-2 35 0 0,-27 14 6 0 0,1 0-1 0 0,-1 0 0 0 0,1 0 0 0 0,-1 1 0 0 0,1 0 0 0 0,0 0 0 0 0,-1 0 0 0 0,1 0 0 0 0,0 1 1 0 0,-1-1-1 0 0,1 1 0 0 0,3 1 7 0 0,19 11-43 0 0,-24-12 41 0 0,-1 0-1 0 0,1 0 1 0 0,-1 1 0 0 0,1-1-1 0 0,-1 1 1 0 0,0-1-1 0 0,0 1 1 0 0,2 1 2 0 0,6 13-45 0 0,-8-13 44 0 0,0 0 0 0 0,0 0 0 0 0,1 0-1 0 0,-1 0 1 0 0,1-1 0 0 0,0 1 0 0 0,-1-1 0 0 0,1 0-1 0 0,3 2 2 0 0,-5-3 0 0 0,0-1 0 0 0,0 1 0 0 0,1 0 0 0 0,-1 0 0 0 0,0 0 0 0 0,0 0 0 0 0,0 0 0 0 0,0 0 0 0 0,-1 0 0 0 0,1 0 0 0 0,0 0 0 0 0,0 0 0 0 0,-1 1 0 0 0,1-1 0 0 0,0 1 0 0 0,6 24 0 0 0,-6-20 0 0 0,1 0 0 0 0,-1 0 0 0 0,1 0 0 0 0,3 5 0 0 0,-1-3 0 0 0,-3-7 0 0 0,0 0 0 0 0,0 1 0 0 0,0-1 0 0 0,0 0 0 0 0,-1 1 0 0 0,1-1 0 0 0,-1 1 0 0 0,1-1 0 0 0,-1 1 0 0 0,1 0 0 0 0,-1-1 0 0 0,0 1 0 0 0,0-1 0 0 0,0 1 0 0 0,0 1 0 0 0,0 68-1 0 0,0-24 81 0 0,0-34-8 0 0,0-11 7 0 0,0-2-13 0 0,0 0 0 0 0,0-11 0 0 0,0-14-45 0 0,3 16 16 0 0,1 1-28 0 0,-3 7-9 0 0,0 0 0 0 0,0-1 0 0 0,0 1 0 0 0,0 0 0 0 0,-1-1 0 0 0,1 1 1 0 0,0-1-1 0 0,-1 0 0 0 0,0 1 0 0 0,1-1 0 0 0,-1 1 0 0 0,0-1 0 0 0,0 0 0 0 0,0 1 0 0 0,0-2 0 0 0,1-4 0 0 0,0 1 0 0 0,0-1 0 0 0,0 1 0 0 0,1-1 0 0 0,1-2 0 0 0,1-7 0 0 0,1-12 0 0 0,5 8 0 0 0,-5-5 0 0 0,5 5 0 0 0,-7 8 0 0 0,-2 9 0 0 0,-1 1 0 0 0,0 0 0 0 0,1 0 0 0 0,0 0 0 0 0,0-1 0 0 0,-1 1 0 0 0,1 0 0 0 0,1 0 0 0 0,-1 0 0 0 0,0 0 0 0 0,0 1 0 0 0,1-1 0 0 0,-1 0 0 0 0,1 0 0 0 0,9-9 11 0 0,-7 5-27 0 0,2 1-1 0 0,-1 0 1 0 0,1 0-1 0 0,0 0 0 0 0,1-1 17 0 0,6 4-12 0 0,-7 2-17 0 0,7 0-4 0 0,-12 0 33 0 0,1 0-1 0 0,-1 0 1 0 0,1 1 0 0 0,-1-1-1 0 0,0 0 1 0 0,1 1 0 0 0,-1-1 0 0 0,1 1-1 0 0,-1-1 1 0 0,0 1 0 0 0,1 0 0 0 0,-1 0-1 0 0,0 0 1 0 0,0 0 0 0 0,1 0 0 0 0,7 7-47 0 0,19 20 36 0 0,-26-25 11 0 0,1 0 0 0 0,-1 0 0 0 0,0 0 0 0 0,0 0 0 0 0,0 0 0 0 0,0 2 0 0 0,0-2 0 0 0,-1 0 0 0 0,1 1 0 0 0,0-1 0 0 0,1 0 0 0 0,-1 0 0 0 0,1 1 0 0 0,-1-3 0 0 0,-1 1 0 0 0,1 0 0 0 0,-1-1 0 0 0,0 1 0 0 0,0 0 0 0 0,0 0 0 0 0,0 0 0 0 0,0 0 0 0 0,0 1 0 0 0,0-1 0 0 0,-1 0 0 0 0,1 0 0 0 0,-1 0 0 0 0,1 1 0 0 0,2 9 0 0 0,10 14 0 0 0,-11-24 0 0 0,0 1 0 0 0,-1 0 0 0 0,1 0 0 0 0,-1-1 0 0 0,0 1 0 0 0,1 0 0 0 0,-1 0 0 0 0,-1 0 0 0 0,1 0 0 0 0,0 1 0 0 0,0 1 0 0 0,-1-3 0 0 0,0 0 0 0 0,0-1 0 0 0,0 1 0 0 0,1 0 0 0 0,-1 0 0 0 0,0-1 0 0 0,1 1 0 0 0,0-1 0 0 0,-1 1 0 0 0,1 0 0 0 0,0-1 0 0 0,0 0 0 0 0,0 1 0 0 0,0-1 0 0 0,0 1 0 0 0,0-1 0 0 0,0 1 0 0 0,-1-1 0 0 0,1 1 0 0 0,0 0 0 0 0,-1-1 0 0 0,1 1 0 0 0,-1 0 0 0 0,0-1 0 0 0,0 1 0 0 0,1 0 0 0 0,-1 0 0 0 0,0 14 4 0 0,3-3-63 0 0,1-6-31 0 0,1 0-53 0 0,-3-5-57 0 0,-1 0 61 0 0,0 6-160 0 0,-2-5 110 0 0,1-2 3 0 0,0 0-68 0 0,0 1-3 0 0,0-1-38 0 0,0 2-396 0 0,0-1 97 0 0,1 0-52 0 0,0 1-758 0 0,3-1-596 0 0,5-2-1133 0 0</inkml:trace>
  <inkml:trace contextRef="#ctx0" brushRef="#br0" timeOffset="1956.51">2646 454 8576 0 0,'13'26'197'0'0,"-10"-21"24"0"0,-3-5 17 0 0,0 2-38 0 0,0 5-151 0 0,2 0-35 0 0,9 12-62 0 0,-4-8 51 0 0,-1 1 96 0 0,-3-2 51 0 0,-2 0 87 0 0,-1 3 9 0 0,3 0 39 0 0,2-5-64 0 0,2 1 35 0 0,-4-6-118 0 0,-1 1 0 0 0,1-1 0 0 0,-1 1 0 0 0,1 0 0 0 0,-1 0 0 0 0,-1 0 0 0 0,1 0 0 0 0,0 2-138 0 0,3 6 273 0 0,0-2-106 0 0,0-2 39 0 0,2 4 170 0 0,3 5 226 0 0,-6-12-441 0 0,0 0-37 0 0,5 5 120 0 0,0 2-6 0 0,-2-2-56 0 0,-1-3-33 0 0,0-3 18 0 0,3 1 57 0 0,6 8 29 0 0,1-1-49 0 0,-2-9-24 0 0,1-1-30 0 0,0 4-60 0 0,0 0-34 0 0,1-5 32 0 0,6-1 16 0 0,-18-1-87 0 0,0 1 0 0 0,-1-1 0 0 0,1 0 0 0 0,0 0 0 0 0,0 0 0 0 0,-1-1 0 0 0,1 1 0 0 0,0-1 1 0 0,0 0-18 0 0,-2 1 16 0 0,-1 0 0 0 0,1 1 0 0 0,-1 0 0 0 0,1-1 1 0 0,0 1-1 0 0,-1 0 0 0 0,1 0 0 0 0,-1 0 1 0 0,2 0-17 0 0,4-1 80 0 0,-3-1-64 0 0,2-8 73 0 0,-6 9-83 0 0,1 0 0 0 0,-1 0 0 0 0,1 0 1 0 0,-1 0-1 0 0,1 0 0 0 0,-1 0 1 0 0,1 0-1 0 0,0 0 0 0 0,-1 0 1 0 0,1 1-1 0 0,0-1 0 0 0,0 0 1 0 0,-1 0-1 0 0,1 1 0 0 0,0-1 0 0 0,0 0-6 0 0,6-2 48 0 0,10-6 56 0 0,-15 8-94 0 0,0 0-1 0 0,0-1 0 0 0,-1 1 1 0 0,1-1-1 0 0,-1 1 0 0 0,1-1 1 0 0,-1 1-1 0 0,1-1 0 0 0,-1 0 1 0 0,0 0-1 0 0,0 1 0 0 0,0-1-9 0 0,4-8 49 0 0,-4 7-38 0 0,0 1-1 0 0,0 0 1 0 0,0 0 0 0 0,0 0-1 0 0,0 0 1 0 0,1 0-1 0 0,-1 0 1 0 0,1 0-1 0 0,0 0-10 0 0,7-10 46 0 0,-4-6-19 0 0,-2 5-17 0 0,3 1 17 0 0,-5 11-24 0 0,0 0-1 0 0,0-1 1 0 0,0 1 0 0 0,-1-1-1 0 0,1 1 1 0 0,-1-1 0 0 0,1 1-1 0 0,-1-1 1 0 0,1 1 0 0 0,-1-1-1 0 0,0 0 1 0 0,0 1 0 0 0,0-1-1 0 0,0 0-2 0 0,1-21 43 0 0,0-10-88 0 0,-1 24 9 0 0,-1 0 0 0 0,1 0 1 0 0,-1 1-1 0 0,-1-4 36 0 0,-4-3-43 0 0,0-2-46 0 0,5 1-81 0 0,0 8 78 0 0,0 0 0 0 0,0 1-1 0 0,-1-1 1 0 0,0 0-1 0 0,-3-6 93 0 0,4 12-21 0 0,0-1-8 0 0,-2-7-160 0 0,0 2-86 0 0,-1 2-69 0 0,-2 0-50 0 0,-7-9-685 0 0,11 0-43 0 0</inkml:trace>
  <inkml:trace contextRef="#ctx0" brushRef="#br0" timeOffset="2267.34">3312 122 10768 0 0,'0'0'241'0'0,"0"0"38"0"0,0 2 13 0 0,2 8-26 0 0,3-7-199 0 0,0-1-39 0 0,-2 5 0 0 0,-3-4 40 0 0,0-3-68 0 0,0 9 519 0 0,0-1-108 0 0,1-2-88 0 0,0 0-68 0 0,1-1-9 0 0,6 7 260 0 0,-6-10-316 0 0,-1 3 51 0 0,-1-1-230 0 0,0 1 98 0 0,0 2 92 0 0,0 12 363 0 0,0-13-407 0 0,0 2-20 0 0,1-1-36 0 0,1-1-18 0 0,2 2-3 0 0,2 8 74 0 0,-4-8-60 0 0,-2 2 38 0 0,0-6-87 0 0,1-1 0 0 0,-1 1-1 0 0,1 0 1 0 0,0 0 0 0 0,0-1-1 0 0,0 1 1 0 0,0 0 0 0 0,1-1-1 0 0,-1 1 1 0 0,3 2-45 0 0,-1 5 138 0 0,-2 4-8 0 0,0 1-13 0 0,9 5 73 0 0,-5 4-13 0 0,5-5-8 0 0,-5 5-1 0 0,5-5-13 0 0,-5 5-58 0 0,5-4-29 0 0,-5 4-4 0 0,10 8 0 0 0,-10-25-63 0 0,-4-7 1 0 0,0 0 0 0 0,0 1 0 0 0,0-1 0 0 0,-1 1 0 0 0,1-1 0 0 0,0 1 0 0 0,-1-1 0 0 0,1 1 0 0 0,-1-1 0 0 0,0 1 0 0 0,1 1-2 0 0,-1-1-42 0 0,0-1-67 0 0,0-1-117 0 0,0 0 103 0 0,0 0-65 0 0,0 0-87 0 0,0 0 85 0 0,0 0-41 0 0,0 0-44 0 0,0 0-43 0 0,0 0-38 0 0,0 0-34 0 0,0 0-253 0 0,1 0-57 0 0,-1 0-46 0 0,1 0-32 0 0,3 0-1394 0 0,5 0-1232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20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590 47 6216 0 0,'0'0'133'0'0,"0"0"23"0"0,0 0 15 0 0,-2 0-15 0 0,0 0-153 0 0,0-1 0 0 0,1 1 1 0 0,-1 0-1 0 0,1-1 0 0 0,-1 1 1 0 0,1-1-1 0 0,-1 1 0 0 0,1-1 1 0 0,0 0-1 0 0,-1 1 0 0 0,1-1 1 0 0,0 0-4 0 0,-1 0-1 0 0,0 0 0 0 0,1 0 1 0 0,-1 0-1 0 0,0 0 0 0 0,1 0 1 0 0,-1 1-1 0 0,0-1 0 0 0,0 1 1 0 0,0-1-1 0 0,0 1 0 0 0,0 0 1 0 0,0 0 0 0 0,-5-1 25 0 0,1-1 43 0 0,-4-3 160 0 0,9 4-185 0 0,-1 0-1 0 0,1 0 1 0 0,-1 0-1 0 0,1 1 1 0 0,-1-1-1 0 0,0 1 1 0 0,1-1 0 0 0,-1 1-1 0 0,0-1 1 0 0,1 1-1 0 0,-1 0 1 0 0,0 0-1 0 0,0-1-42 0 0,-9 1 316 0 0,2 0-106 0 0,-16 0 217 0 0,18 0-297 0 0,-1 0 43 0 0,-2-1 32 0 0,-4-6 48 0 0,12 6-206 0 0,0 0-1 0 0,0 0 1 0 0,0 0 0 0 0,0 0-1 0 0,0 0 1 0 0,0 1 0 0 0,-1-1-1 0 0,0 0-46 0 0,1 1 31 0 0,1 0-1 0 0,0 0 1 0 0,-1 0-1 0 0,1 1 1 0 0,0-1-1 0 0,0 0 1 0 0,-1 0-1 0 0,1 1 1 0 0,0-1-1 0 0,0 1 1 0 0,-2 0-31 0 0,-4 4 153 0 0,-3 0 63 0 0,-3-3 54 0 0,1-1-22 0 0,1 1-63 0 0,-5 2 3 0 0,3 0-69 0 0,7-2-75 0 0,-13 5 209 0 0,8 1-72 0 0,3-3-26 0 0,-12 5-26 0 0,8-2 34 0 0,1 3-69 0 0,-1 1-23 0 0,2-8-13 0 0,8-4-52 0 0,1 1-1 0 0,0-1 1 0 0,0 0 0 0 0,0 1 0 0 0,0-1-1 0 0,0 1 1 0 0,0-1 0 0 0,0 1 0 0 0,0 0-1 0 0,0 0 1 0 0,1-1 0 0 0,-1 1 0 0 0,0 0 0 0 0,0 0-1 0 0,1 0 1 0 0,-1 0 0 0 0,0 0 0 0 0,0 0-6 0 0,-7 18 72 0 0,-4 7-6 0 0,-3-8 22 0 0,9-10-56 0 0,1 0-1 0 0,0 1 0 0 0,0 0 1 0 0,1 0-32 0 0,4-9 0 0 0,-1 2 14 0 0,0 1 0 0 0,0-1 0 0 0,1 0 0 0 0,-1 1 0 0 0,1-1 0 0 0,0 1 0 0 0,-1-1 0 0 0,1 2-14 0 0,2 21 70 0 0,-2-15-44 0 0,0 35 114 0 0,2-27-29 0 0,5 0-8 0 0,-3-8-41 0 0,5 20 150 0 0,-2 0-92 0 0,-4-13-62 0 0,2 0 0 0 0,4 10-58 0 0,6 21 99 0 0,0-1 60 0 0,-12-37-108 0 0,0 0 0 0 0,0 0 0 0 0,-1 4-51 0 0,4 15 133 0 0,5 2 11 0 0,-6-4 0 0 0,5-6 0 0 0,-5 4 0 0 0,5-5-6 0 0,-5 5-22 0 0,1-9-39 0 0,-5-13-58 0 0,0 0 0 0 0,0 0 0 0 0,0 0 0 0 0,0 0 0 0 0,-1 1 0 0 0,1-1 0 0 0,-1 2-19 0 0,3 5 100 0 0,7 10-18 0 0,-6-7 34 0 0,-5 2-58 0 0,1-8-26 0 0,0 6-10 0 0,0-10 32 0 0,0-3-28 0 0,0 0-42 0 0,0 0-67 0 0,0 0-51 0 0,0 0-198 0 0,0 0 175 0 0,0 0-36 0 0,0 0-66 0 0,0 0 86 0 0,0 0-34 0 0,0 0-37 0 0,0 0-35 0 0,-1 0-372 0 0,1 0 95 0 0,0 0-49 0 0,-2 0-706 0 0,-2 0-552 0 0,-5 0-1052 0 0</inkml:trace>
  <inkml:trace contextRef="#ctx0" brushRef="#br0" timeOffset="218.01">0 606 6704 0 0,'0'0'149'0'0,"0"0"23"0"0,0 0 12 0 0,3-2-25 0 0,11-15 4 0 0,-14 12-71 0 0,0 5-90 0 0,0 0 1 0 0,0 0-1 0 0,0 0 1 0 0,-1 0-1 0 0,1 0 1 0 0,0 0 0 0 0,0 0-1 0 0,0 0 1 0 0,0 0-1 0 0,0-1 1 0 0,0 1-1 0 0,0 0 1 0 0,0 0-1 0 0,0 0 1 0 0,0 0-1 0 0,0 0 1 0 0,0 0 0 0 0,0 0-1 0 0,0-1 1 0 0,0 1-1 0 0,0 0 1 0 0,0 0-1 0 0,0 0 1 0 0,0 0-1 0 0,0 0 1 0 0,0 0-1 0 0,0 0 1 0 0,1 0 0 0 0,-1-1-1 0 0,0 1 1 0 0,0 0-1 0 0,0 0 1 0 0,0 0-1 0 0,0 0 1 0 0,0 0-1 0 0,0 0 1 0 0,0 0-1 0 0,0 0 1 0 0,0 0 0 0 0,0 0-1 0 0,1 0 1 0 0,-1 0-1 0 0,0-1 1 0 0,0 1-1 0 0,0 0 1 0 0,0 0-3 0 0,13-7 357 0 0,-6-2-196 0 0,3-2 93 0 0,-4 7-128 0 0,1 0 34 0 0,9-5 15 0 0,5-6-50 0 0,-7 4-49 0 0,-2 3 4 0 0,1 0-12 0 0,31-21 85 0 0,-37 25-133 0 0,0 0 0 0 0,1 0 0 0 0,-1 1 1 0 0,1 0-1 0 0,1 0-20 0 0,19-2 53 0 0,-13 0-38 0 0,-12 3-7 0 0,0 1 0 0 0,0 0-1 0 0,0 0 1 0 0,1 0 0 0 0,-1 1 0 0 0,0-1 0 0 0,1 1-1 0 0,0 0-7 0 0,-2 0 4 0 0,0 0-1 0 0,-1 0 0 0 0,1-1 0 0 0,-1 1 1 0 0,1 0-1 0 0,0 0 0 0 0,-1-1 0 0 0,1 1 1 0 0,-1-1-1 0 0,1 0 0 0 0,-1 1 0 0 0,1-1 1 0 0,-1 0-1 0 0,1 0-3 0 0,10-5 20 0 0,-7 5-38 0 0,1-1-1 0 0,-1 1 1 0 0,1 1 0 0 0,-1-1 0 0 0,1 1 0 0 0,1 0 18 0 0,24 1-127 0 0,-14 0 14 0 0,0 0-42 0 0,-10-2 72 0 0,0 1-69 0 0,6 0-151 0 0,17 1-520 0 0,-22 0 615 0 0,-2 0 53 0 0,-4 0 91 0 0,0 0 0 0 0,-1 0 0 0 0,1 0 0 0 0,0 0 0 0 0,-1 0 0 0 0,1 0 0 0 0,-1 0 0 0 0,1 1 0 0 0,-1-1 0 0 0,1 1 64 0 0</inkml:trace>
  <inkml:trace contextRef="#ctx0" brushRef="#br0" timeOffset="513.12">681 546 6392 0 0,'0'0'141'0'0,"0"2"23"0"0,2 14 7 0 0,3-5-76 0 0,-4-9-87 0 0,0 1 1 0 0,0-1-1 0 0,0 0 1 0 0,0 1-1 0 0,0-1 1 0 0,0 1-1 0 0,-1-1 0 0 0,0 1 1 0 0,1 0-1 0 0,-1-1 1 0 0,0 2-9 0 0,0 10 3 0 0,0 15 0 0 0,2-14 81 0 0,4 0 214 0 0,0 6 266 0 0,-5-12-346 0 0,1 6 266 0 0,3-6-88 0 0,1 3-8 0 0,-5-6-270 0 0,1 1 57 0 0,-2 1 49 0 0,1 0 41 0 0,-1 9 285 0 0,-1 23 844 0 0,0-23-850 0 0,1-9-318 0 0,0-1-40 0 0,0-4-96 0 0,0 1 96 0 0,0 0 100 0 0,0 5 464 0 0,0-7-534 0 0,0 0-94 0 0,0 0-50 0 0,0-1-61 0 0,0 0-72 0 0,0 1 461 0 0,0 1-34 0 0,0-3-258 0 0,0 1-51 0 0,0 0-39 0 0,0 0-58 0 0,0 0-39 0 0,1 0 76 0 0,-1 0 68 0 0,0 1 88 0 0,-1-1 61 0 0,1 0 93 0 0,0 0 108 0 0,0 0 123 0 0,-2-1-194 0 0,1 1-330 0 0,1-1 0 0 0,-1 0-1 0 0,1 0 1 0 0,0 0-1 0 0,-1 0 1 0 0,1 0-1 0 0,-1 0 1 0 0,1-1-1 0 0,0 1 1 0 0,-1 0-1 0 0,1 0 1 0 0,-1 0-1 0 0,1 0 1 0 0,0 0-1 0 0,-1-1 1 0 0,1 1-1 0 0,0 0 1 0 0,-1 0-1 0 0,1 0 1 0 0,0-1-1 0 0,-1 1 1 0 0,1 0 0 0 0,0-1-1 0 0,0 1 1 0 0,-1 0-1 0 0,1-1 1 0 0,0 1-1 0 0,0 0 1 0 0,-1-1-1 0 0,1 1 1 0 0,0-1-14 0 0,-4-5 187 0 0,-3 2-19 0 0,7 3-158 0 0,-1 1 1 0 0,1 0 0 0 0,0 0-1 0 0,-1-1 1 0 0,1 1-1 0 0,-1 0 1 0 0,1 0-1 0 0,0-1 1 0 0,-1 1-1 0 0,1 0 1 0 0,0-1-1 0 0,-1 1 1 0 0,1-1 0 0 0,0 1-1 0 0,0 0 1 0 0,-1-1-1 0 0,1 1 1 0 0,0-1-1 0 0,0 1 1 0 0,0-1-1 0 0,0 1 1 0 0,0-1 0 0 0,0 1-1 0 0,-1-1 1 0 0,1 1-1 0 0,0-1 1 0 0,0 1-1 0 0,0 0 1 0 0,1-1-1 0 0,-1 1 1 0 0,0-1-1 0 0,0 0-10 0 0,0-15 219 0 0,0 0-58 0 0,0-1-48 0 0,0 0-41 0 0,0-3-23 0 0,0-58 37 0 0,0 75-84 0 0,0 0-1 0 0,0 0 0 0 0,1 0 1 0 0,-1 0-1 0 0,1 0 0 0 0,0 0 1 0 0,0 0-1 0 0,0 0 0 0 0,1-3-1 0 0,4-8 0 0 0,-1-12 1 0 0,2-2 5 0 0,1 3 54 0 0,4-10 62 0 0,1 0 9 0 0,-12 32-117 0 0,4-12 25 0 0,7 0-122 0 0,-2-1-56 0 0,-3 4-28 0 0,3 7-35 0 0,-6-1-31 0 0,-3 6 214 0 0,-1-1 0 0 0,0 1 0 0 0,0-1 0 0 0,1 1 0 0 0,-1 0 0 0 0,0-1 0 0 0,1 1 0 0 0,-1 0 0 0 0,0-1 0 0 0,1 1 0 0 0,-1 0 0 0 0,0-1 0 0 0,1 1 0 0 0,-1 0 0 0 0,1 0 0 0 0,-1-1 0 0 0,0 1 0 0 0,1 0 1 0 0,-1 0-1 0 0,1 0 0 0 0,-1 0 0 0 0,1-1 0 0 0,-1 1 0 0 0,1 0 0 0 0,-1 0 0 0 0,1 0 0 0 0,-1 0 0 0 0,1 0 0 0 0,-1 0 0 0 0,1 0 0 0 0,-1 1 0 0 0,1-1 19 0 0,6 0-203 0 0,0 0-91 0 0,0 0-55 0 0,8 0-538 0 0,-7 0 412 0 0,-4 0 285 0 0,-1 0 51 0 0,-1 0 60 0 0,0 0 72 0 0,-2 0 7 0 0,4 0-353 0 0,-3 0 193 0 0,0 0-36 0 0,0 0-2 0 0,0 0-35 0 0,0 0-43 0 0,0 0-46 0 0,1 0-51 0 0,0 0-47 0 0,0 0-41 0 0,1 0-37 0 0,0 0-140 0 0,0 0-36 0 0,8 0-1474 0 0</inkml:trace>
  <inkml:trace contextRef="#ctx0" brushRef="#br0" timeOffset="853.69">1361 561 5008 0 0,'0'0'108'0'0,"0"0"17"0"0,0 0 13 0 0,0 0-36 0 0,0 0 10 0 0,0 0 55 0 0,0 0 159 0 0,-2 0 293 0 0,-11 0 32 0 0,2 0-44 0 0,-19 0 867 0 0,12 0-646 0 0,10 0-502 0 0,0 0-37 0 0,0 0-44 0 0,0 0-50 0 0,-5 2 250 0 0,4 4-92 0 0,1-2-119 0 0,-2 1 47 0 0,2-1-62 0 0,-4 5 47 0 0,-1 4 41 0 0,0-1-37 0 0,1 1-45 0 0,-1 0-50 0 0,3-4-80 0 0,1 4 28 0 0,1 6 13 0 0,7-14-103 0 0,0-1 0 0 0,0 0 0 0 0,-1 0-1 0 0,0 0 1 0 0,0 0 0 0 0,-2 2-33 0 0,-4 11 83 0 0,-9 29 187 0 0,14-38-224 0 0,0 9 121 0 0,3 2-1 0 0,1-10-80 0 0,0 1 72 0 0,2-2-41 0 0,8 9 18 0 0,0-5-96 0 0,8 5-40 0 0,-4-3 1 0 0,-12-10 5 0 0,1-1 0 0 0,-1 0 0 0 0,0 0 0 0 0,1 0 0 0 0,0-1 1 0 0,-1 1-1 0 0,1-1 0 0 0,1 0-5 0 0,-2 0 13 0 0,0-1 0 0 0,0-1-1 0 0,1 1 1 0 0,-1 0 0 0 0,0-1 0 0 0,1 1 0 0 0,-1-1 0 0 0,1 0-13 0 0,22 2 72 0 0,-24-1-64 0 0,0 0 1 0 0,0 0 0 0 0,0-1 0 0 0,0 1-1 0 0,1-1 1 0 0,-1 1 0 0 0,0-1 0 0 0,0 0 0 0 0,1 0-1 0 0,-1 0 1 0 0,0 0 0 0 0,0 0 0 0 0,1 0-1 0 0,-1-1 1 0 0,0 1 0 0 0,0-1 0 0 0,1 0-9 0 0,4-1 19 0 0,12 1 39 0 0,-17 1-45 0 0,0 0 1 0 0,1 0-1 0 0,-1 0 0 0 0,0 0 1 0 0,1 0-1 0 0,-1 0 0 0 0,0-1 1 0 0,1 0-1 0 0,-1 1 1 0 0,2-2-15 0 0,13-8 81 0 0,-4 7-65 0 0,-11 3-9 0 0,0-1 0 0 0,1 1-1 0 0,-1-1 1 0 0,0 1 0 0 0,0-1 0 0 0,0 0 0 0 0,0 0 0 0 0,0 0-1 0 0,0 0 1 0 0,0-1 0 0 0,0 1 0 0 0,0 0 0 0 0,-1-1-1 0 0,1 0-5 0 0,2-1 14 0 0,-1 0 0 0 0,1 1-1 0 0,0-1 1 0 0,0 1 0 0 0,2-1-14 0 0,-3 1 9 0 0,0 1 1 0 0,-1-1-1 0 0,1 1 1 0 0,0-1-1 0 0,-1 0 1 0 0,1 0-1 0 0,-1 0 1 0 0,0 0-1 0 0,0 0 1 0 0,0-1-1 0 0,0 1 1 0 0,0 0-1 0 0,0-2-9 0 0,13-26 96 0 0,-14 27-88 0 0,0 1-1 0 0,0-1 0 0 0,-1 0 0 0 0,1 0 1 0 0,-1 1-1 0 0,0-1 0 0 0,0 0 0 0 0,0 0 0 0 0,0 0 1 0 0,0-2-8 0 0,-1-10 18 0 0,2 5 4 0 0,-1-20 18 0 0,-4 12 31 0 0,-6 5-42 0 0,8 12-22 0 0,0-1 1 0 0,1 1-1 0 0,-1-1 1 0 0,1 0-1 0 0,-1 0 1 0 0,1 0-1 0 0,0 0 1 0 0,0 0-1 0 0,-1-2-7 0 0,-1-8 14 0 0,3 10-14 0 0,-1-1 1 0 0,1 1-1 0 0,-1 0 0 0 0,1 0 0 0 0,-1 0 0 0 0,0 0 0 0 0,0 0 0 0 0,0 0 1 0 0,0 0-1 0 0,-1 0 0 0 0,1 0 0 0 0,0 0 0 0 0,-1 0 0 0 0,1 0 0 0 0,-11-15-1 0 0,3-2-81 0 0,5 7-13 0 0,-2 2-35 0 0,1 3-123 0 0,1 0 93 0 0,0 0 58 0 0,-4-9-50 0 0,6 10 52 0 0,0 2-18 0 0,1-1-48 0 0,0 1-57 0 0,0-1-69 0 0,1 2 35 0 0,-1-1-44 0 0,1 0-49 0 0,0 0-52 0 0,-1 0-56 0 0,1 0-60 0 0,0 0-65 0 0,0-1-67 0 0,0-10-804 0 0</inkml:trace>
  <inkml:trace contextRef="#ctx0" brushRef="#br0" timeOffset="1406.26">1558 727 7224 0 0,'0'1'20'0'0,"0"1"0"0"0,0-1 1 0 0,0 1-1 0 0,0-1 0 0 0,1 0 0 0 0,-1 1 1 0 0,0-1-1 0 0,1 0 0 0 0,-1 1 1 0 0,1-1-1 0 0,0 0 0 0 0,-1 0-20 0 0,11 12 164 0 0,-4-6-117 0 0,-2 1-45 0 0,-1-1-75 0 0,-1 1 43 0 0,0-1 44 0 0,0 1 41 0 0,1 0 57 0 0,-1 0 53 0 0,1 1 51 0 0,0-1 50 0 0,0-1 48 0 0,1 1 48 0 0,0-1 47 0 0,1-1 45 0 0,7 7 324 0 0,-12-12-516 0 0,0 1-47 0 0,0-1-40 0 0,0 0-37 0 0,-1 0-14 0 0,0 0-38 0 0,0 1-22 0 0,0-1-18 0 0,0 2 26 0 0,0-2-9 0 0,1 0 40 0 0,9 1 547 0 0,-10-2-639 0 0,0 0 0 0 0,0 0 0 0 0,0 0 1 0 0,0 0-1 0 0,0 0 0 0 0,1 0 0 0 0,-1 0 1 0 0,0 0-1 0 0,0 0 0 0 0,0 0 0 0 0,0 0 1 0 0,0 0-1 0 0,0 0 0 0 0,0 0 0 0 0,0 0 1 0 0,0 0-1 0 0,0 0 0 0 0,0 0 0 0 0,1 0 1 0 0,-1 0-1 0 0,0 0 0 0 0,0 0 0 0 0,0 0 1 0 0,0 0-1 0 0,0 0 0 0 0,0 1 0 0 0,0-1 1 0 0,0 0-1 0 0,0 0 0 0 0,0 0 0 0 0,0 0 1 0 0,0 0-1 0 0,0 0 0 0 0,0 0 0 0 0,1 0 1 0 0,-1 0-1 0 0,0 0 0 0 0,0 0 0 0 0,0 0 1 0 0,0 0-1 0 0,0 1 0 0 0,0-1 0 0 0,0 0 1 0 0,0 0-1 0 0,0 0 0 0 0,0 0 0 0 0,0 0 1 0 0,0 0-1 0 0,0 0 0 0 0,0 0 0 0 0,0 0 1 0 0,0 0-1 0 0,0 1 0 0 0,0-1 0 0 0,0 0 1 0 0,0 0-1 0 0,0 0-11 0 0,0 1-22 0 0,0 0 36 0 0,0 1 108 0 0,0-1 115 0 0,0 0 96 0 0,0 0 169 0 0,0 0 85 0 0,0-1 1383 0 0,0-1-1051 0 0,0 0-520 0 0,0 1-58 0 0,0-1-151 0 0,0 1-34 0 0,0-1-40 0 0,0 1-41 0 0,-1-1-48 0 0,1 1-33 0 0,0-1-37 0 0,0 1-38 0 0,-1-1-40 0 0,1 1-43 0 0,-1-1-45 0 0,1 1-47 0 0,-6-4 357 0 0,5 3-96 0 0,1 1-1 0 0,-1 0 1 0 0,1 0-1 0 0,0-1 1 0 0,-1 1-1 0 0,1 0 1 0 0,0 0-1 0 0,-1-1 1 0 0,1 1-1 0 0,0 0 1 0 0,-1-1-1 0 0,1 1 1 0 0,0-1-1 0 0,-1 1 0 0 0,1 0 1 0 0,0-1-1 0 0,0 1 1 0 0,0-1-1 0 0,-1 1 1 0 0,1-1-1 0 0,0 1 1 0 0,0-1-1 0 0,0 1 1 0 0,0-1-1 0 0,0 1 1 0 0,0-1-1 0 0,0 1 1 0 0,0 0-1 0 0,0-1 0 0 0,0 1 1 0 0,0-1-1 0 0,0 0-4 0 0,0 0 8 0 0,0-1 0 0 0,0 0 0 0 0,0 0 0 0 0,-1 1-1 0 0,1-1 1 0 0,-1 0 0 0 0,1 1 0 0 0,-1-1 0 0 0,0 1-1 0 0,1-1 1 0 0,-1 1 0 0 0,0-1 0 0 0,0 1-8 0 0,0-1 6 0 0,0 1 1 0 0,0-1-1 0 0,0 1 1 0 0,1-1-1 0 0,-1 1 0 0 0,0-1 1 0 0,1 0-1 0 0,-1 1 1 0 0,1-1-1 0 0,0 0 1 0 0,0 0-1 0 0,-1 1 1 0 0,1-1-7 0 0,0-101 10 0 0,0 99-10 0 0,0 1 0 0 0,1 0 0 0 0,-1 0 0 0 0,1 0 0 0 0,-1 0 0 0 0,1 0 0 0 0,0 0 0 0 0,0 0 0 0 0,2-3 0 0 0,2-8 0 0 0,-1-4-1 0 0,-4 14 0 0 0,1 0 0 0 0,0 0 0 0 0,0 0 0 0 0,0 0 0 0 0,1 0 0 0 0,-1 0 1 0 0,1 0-1 0 0,0 1 0 0 0,0-1 0 0 0,0 1 0 0 0,1-1 0 0 0,-1 1 0 0 0,1 0 0 0 0,3-3 1 0 0,5-6-56 0 0,-7 7 34 0 0,1 0-1 0 0,-1 1 1 0 0,1 0-1 0 0,-1 0 1 0 0,1 0-1 0 0,2-1 23 0 0,23-10-11 0 0,-28 14 11 0 0,0 1-1 0 0,0-1 1 0 0,0 0-1 0 0,0 1 0 0 0,0-1 1 0 0,0 1-1 0 0,0 0 0 0 0,0 0 1 0 0,1 0-1 0 0,0 0 1 0 0,0 0-9 0 0,1 1-1 0 0,-1-1 1 0 0,1 1 0 0 0,-1 0-1 0 0,1 0 1 0 0,-1 0 0 0 0,1 0-1 0 0,-1 0 1 0 0,0 1 0 0 0,1 0-1 0 0,-1 0 1 0 0,0 0-1 0 0,0 0 10 0 0,7 10-64 0 0,13-4 11 0 0,-21-7 51 0 0,-1 1-1 0 0,1 0 0 0 0,0-1 1 0 0,0 1-1 0 0,-1 0 0 0 0,1 0 1 0 0,-1 0-1 0 0,1 1 3 0 0,16 33-75 0 0,-4-6 14 0 0,4 5 47 0 0,-5-9 14 0 0,-12-24 0 0 0,1 0 0 0 0,0 1 0 0 0,-1-1 0 0 0,1 1 0 0 0,-1 0 0 0 0,0-1 0 0 0,0 1 0 0 0,0 0 0 0 0,0 0 0 0 0,-1 0 0 0 0,1 0 0 0 0,-1-1 0 0 0,1 1 0 0 0,-1 0 0 0 0,0 2 0 0 0,0-3 4 0 0,0 0-1 0 0,0-1 0 0 0,0 1 1 0 0,1 0-1 0 0,-1 0 0 0 0,0 0 1 0 0,1 0-1 0 0,0-1 0 0 0,-1 1 0 0 0,1 0 1 0 0,0-1-1 0 0,0 1 0 0 0,1 1-3 0 0,-1-2 3 0 0,0 1 0 0 0,-1-1 0 0 0,1 0 0 0 0,0 1 0 0 0,-1-1 0 0 0,1 1-1 0 0,-1-1 1 0 0,1 1 0 0 0,-1-1 0 0 0,0 1 0 0 0,1-1 0 0 0,-1 1-1 0 0,0 1-2 0 0,0 3 0 0 0,-1-5 0 0 0,1 1 0 0 0,0 0 0 0 0,0-1 0 0 0,0 1 0 0 0,0-1 0 0 0,0 1 0 0 0,1 0 0 0 0,-1-1 0 0 0,0 1 0 0 0,1-1 0 0 0,-1 1 0 0 0,1 0 0 0 0,6 3 0 0 0,-7-5 1 0 0,1 0-1 0 0,-1 0 1 0 0,0 1-1 0 0,1-1 1 0 0,-1 0-1 0 0,1 0 1 0 0,-1 1-1 0 0,0-1 1 0 0,1 0-1 0 0,-1 1 1 0 0,0-1-1 0 0,1 1 1 0 0,-1-1-1 0 0,0 0 1 0 0,0 1-1 0 0,0-1 1 0 0,1 1-1 0 0,-1-1 1 0 0,0 1-1 0 0,0-1 1 0 0,0 0-1 0 0,0 1 1 0 0,0-1-1 0 0,0 1 1 0 0,0-1-1 0 0,1 1 1 0 0,-2-1-1 0 0,1 1 1 0 0,0-1-1 0 0,0 1 1 0 0,0-1-1 0 0,0 1 0 0 0,0 12 76 0 0,0-11-1 0 0,0 1-10 0 0,0 7 5 0 0,0-8 20 0 0,0-2 6 0 0,0 0 0 0 0,0 0-4 0 0,0 0-16 0 0,0 0-4 0 0,0-2 0 0 0,0 1-69 0 0,0 1-1 0 0,0 0 0 0 0,0-1 0 0 0,0 1 0 0 0,0-1 1 0 0,0 1-1 0 0,0 0 0 0 0,0-1 0 0 0,0 1 0 0 0,0-1 0 0 0,0 1 1 0 0,1 0-1 0 0,-1-1 0 0 0,0 1 0 0 0,0 0 0 0 0,0-1 1 0 0,0 1-1 0 0,1 0 0 0 0,-1-1 0 0 0,0 1 0 0 0,0 0 0 0 0,1-1 1 0 0,-1 1-1 0 0,0 0 0 0 0,1 0 0 0 0,-1-1 0 0 0,0 1 1 0 0,1 0-1 0 0,-1 0 0 0 0,0 0 0 0 0,1-1-2 0 0,6-3 4 0 0,8-24 56 0 0,-11 19-47 0 0,-1 0 0 0 0,1 0 0 0 0,0-6-13 0 0,1-1 33 0 0,-3 12-31 0 0,0 0-1 0 0,0 1 0 0 0,1-1 0 0 0,0 1 0 0 0,-1-1 0 0 0,1 1 0 0 0,0 0 1 0 0,1 0-1 0 0,-1 0 0 0 0,1 0-1 0 0,8-8 0 0 0,31-32-25 0 0,-40 41-82 0 0,0 1 47 0 0,6 1 16 0 0,-7 1 10 0 0,7-1-51 0 0,0 0 72 0 0,19 0 165 0 0,-23-1-130 0 0,-4 2-8 0 0,23 11 34 0 0,-12-7 0 0 0,-7 6-36 0 0,6-6-12 0 0,-6 5 0 0 0,5-5 0 0 0,-5 7 0 0 0,5 3 0 0 0,-8-10 10 0 0,0-1-51 0 0,0-1-65 0 0,0-1-67 0 0,3 0-70 0 0,-1 0 19 0 0,-2-1 153 0 0,-1-1 0 0 0,0 1 0 0 0,0 0 0 0 0,0 0 0 0 0,0 0 0 0 0,0 0 0 0 0,0 0 0 0 0,0 0 0 0 0,-1 0 0 0 0,1 0 0 0 0,0 0 0 0 0,0 1 71 0 0,2 13-891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14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6216 0 0,'0'0'133'0'0,"0"0"23"0"0,0 0 15 0 0,0 0-46 0 0,0 0 2 0 0,0 0 54 0 0,0 0 162 0 0,0 0 297 0 0,0 0 28 0 0,0 0-15 0 0,0 0-77 0 0,0 0-31 0 0,0 0-7 0 0,3-2-22 0 0,7-9-83 0 0,-7 9-32 0 0,-3 2-7 0 0,0 0-9 0 0,0 0-29 0 0,2-3-17 0 0,8-7-3 0 0,-7 7-104 0 0,-2 1-80 0 0,-1 0-48 0 0,0-1-48 0 0,0 0-19 0 0,1 1 46 0 0,9 0 245 0 0,-7 2 0 0 0,-3-3-16 0 0,0 3-302 0 0,0-1 0 0 0,0 1 0 0 0,0 0 0 0 0,0-1 0 0 0,0 1 0 0 0,0-1 0 0 0,0 1 0 0 0,0 0 0 0 0,0-1 0 0 0,0 1 0 0 0,0-1 1 0 0,0 1-1 0 0,0 0 0 0 0,1-1 0 0 0,-1 1 0 0 0,0 0 0 0 0,0-1 0 0 0,0 1 0 0 0,1 0 0 0 0,-1-1 0 0 0,0 1 0 0 0,0 0 0 0 0,1-1 1 0 0,-1 1-1 0 0,0 0 0 0 0,1 0 0 0 0,-1-1 0 0 0,0 1 0 0 0,1 0 0 0 0,-1 0 0 0 0,1 0-10 0 0,5-5 150 0 0,-1-2-3 0 0,-5 7-139 0 0,0 0 0 0 0,0-1 0 0 0,1 1 0 0 0,-1 0 0 0 0,0-1 1 0 0,0 1-1 0 0,1 0 0 0 0,-1-1 0 0 0,0 1 0 0 0,0 0 1 0 0,1 0-1 0 0,-1-1 0 0 0,0 1 0 0 0,1 0 0 0 0,-1 0 0 0 0,0-1 1 0 0,1 1-1 0 0,-1 0 0 0 0,0 0 0 0 0,1 0 0 0 0,-1 0 1 0 0,1 0-1 0 0,-1-1 0 0 0,0 1 0 0 0,1 0 0 0 0,-1 0 0 0 0,1 0 1 0 0,-1 0-1 0 0,0 0 0 0 0,1 0 0 0 0,-1 0-8 0 0,5-2 119 0 0,6-8-30 0 0,-5 6 20 0 0,3 5-86 0 0,-7-1-7 0 0,8 0 0 0 0,-2 0 45 0 0,4 3-7 0 0,-5 0-47 0 0,-4-2-6 0 0,1 1-1 0 0,-1-1 0 0 0,1 1 1 0 0,-1 0-1 0 0,0 0 0 0 0,0 0 1 0 0,0 1-1 0 0,0-1 0 0 0,0 1 0 0 0,1 2 0 0 0,-1 9 0 0 0,-4-13 0 0 0,1 0 0 0 0,0 0 0 0 0,0 0 0 0 0,0 0 0 0 0,1-1 0 0 0,-1 1 0 0 0,0 0 0 0 0,0 0 0 0 0,0 0 0 0 0,0-1 0 0 0,1 1 0 0 0,-1 0 0 0 0,0 0 0 0 0,1-1 0 0 0,-1 1 0 0 0,7 4 0 0 0,-7-5 0 0 0,0 0 0 0 0,1 0 0 0 0,-1 0 0 0 0,1 1 0 0 0,-1-1 0 0 0,0 0 0 0 0,1 1 0 0 0,-1-1 0 0 0,1 0 0 0 0,-1 1 0 0 0,0-1 0 0 0,0 0 0 0 0,1 1 0 0 0,-1-1 0 0 0,0 1 0 0 0,0-1 0 0 0,1 0 0 0 0,-1 1 0 0 0,0-1 0 0 0,0 1 0 0 0,0-1 0 0 0,0 1 0 0 0,0-1 0 0 0,0 1 0 0 0,0-1 0 0 0,0 1 0 0 0,0-1 0 0 0,0 1 0 0 0,0-1 0 0 0,0 1 0 0 0,0-1 0 0 0,0 1 0 0 0,0 5 2 0 0,0 0-1 0 0,0 0 1 0 0,1 0-1 0 0,-1 0 1 0 0,2 2-2 0 0,8 14 46 0 0,-10-19-44 0 0,1 0 0 0 0,0-1 0 0 0,-1 1 1 0 0,1 0-1 0 0,-1-1 0 0 0,0 1 0 0 0,1 0 0 0 0,-2-1 1 0 0,1 2-3 0 0,-3 14 50 0 0,-12 9 7 0 0,10-19-40 0 0,-1 2-15 0 0,4 5-2 0 0,2-14 0 0 0,0 0 0 0 0,0-1 0 0 0,0 1 0 0 0,0 0 0 0 0,0 0 0 0 0,0 0 0 0 0,0 0 0 0 0,0-1 0 0 0,-1 1 0 0 0,1 0 0 0 0,0 0 0 0 0,0-1 0 0 0,-1 1 0 0 0,1 0 0 0 0,-1 0 0 0 0,-9 4 0 0 0,9-1 1 0 0,-1-1 0 0 0,-12 5 51 0 0,1 2-31 0 0,17-8 37 0 0,7-1-116 0 0,-6 0 49 0 0,0 0 0 0 0,-1 1 0 0 0,1 0 0 0 0,-1 0 0 0 0,1 0 0 0 0,-1 1 0 0 0,0 0 0 0 0,0-1 0 0 0,3 4 9 0 0,2 0-4 0 0,8 9-39 0 0,-4-3 33 0 0,-9-8 10 0 0,1 0 0 0 0,-1 0 0 0 0,1 1 0 0 0,-1 0 0 0 0,-1-1-1 0 0,2 3 1 0 0,10 24 0 0 0,-12-19-13 0 0,-3 11 156 0 0,0-13-49 0 0,0-8-72 0 0,0 1-1 0 0,0-1 0 0 0,0 0 0 0 0,0 1 0 0 0,0-1 0 0 0,-1 0 0 0 0,1 1 0 0 0,-1-1 0 0 0,1 0 0 0 0,-1 1 0 0 0,0-1 0 0 0,0 0 0 0 0,0 0 0 0 0,0 0 0 0 0,0 0 0 0 0,0 0 0 0 0,-1 0 0 0 0,0 1-21 0 0,0 0 158 0 0,0 0-71 0 0,2 1-42 0 0,1 1-23 0 0,0-3 31 0 0,-1-1-46 0 0,0-1 0 0 0,0 1-1 0 0,0-1 1 0 0,0 1-1 0 0,0-1 1 0 0,0 1-1 0 0,0-1 1 0 0,0 1 0 0 0,0-1-1 0 0,0 1 1 0 0,0-1-1 0 0,0 1 1 0 0,-1-1-1 0 0,1 0 1 0 0,0 1-1 0 0,0-1 1 0 0,0 1 0 0 0,-1-1-1 0 0,1 1 1 0 0,0-1-1 0 0,0 0 1 0 0,-1 1-1 0 0,1-1 1 0 0,0 0 0 0 0,-1 1-1 0 0,1-1 1 0 0,0 0-1 0 0,-1 1 1 0 0,1-1-1 0 0,-1 0 1 0 0,1 0-1 0 0,-1 1-6 0 0,-5 3 58 0 0,1 6 10 0 0,-5-5-4 0 0,6 1-25 0 0,3-5-38 0 0,1-1 1 0 0,0 1-1 0 0,0-1 0 0 0,-1 0 0 0 0,1 1 0 0 0,0-1 1 0 0,0 1-1 0 0,-1-1 0 0 0,1 0 0 0 0,-1 1 0 0 0,1-1 1 0 0,0 0-1 0 0,-1 0 0 0 0,1 1 0 0 0,-1-1 0 0 0,1 0 1 0 0,0 0-1 0 0,-1 1 0 0 0,1-1 0 0 0,-1 0 1 0 0,1 0-1 0 0,-1 0 0 0 0,1 0 0 0 0,-1 0 0 0 0,1 0 1 0 0,-1 0-1 0 0,1 0 0 0 0,-1 0 0 0 0,1 0 0 0 0,0 0 1 0 0,-1 0-1 0 0,0 0-1 0 0,0 0 5 0 0,-1 0-1 0 0,0 0 1 0 0,1 0 0 0 0,-1 1 0 0 0,1-1 0 0 0,-1 1 0 0 0,1-1 0 0 0,-1 1-1 0 0,1-1 1 0 0,-1 1 0 0 0,1 0 0 0 0,-1 0 0 0 0,1 0 0 0 0,0 0-5 0 0,-7 3 12 0 0,-7-1 41 0 0,4-3-37 0 0,-8 0 41 0 0,-27 0 27 0 0,31-3-84 0 0,10 1 0 0 0,-2-2-1 0 0,-11-5-32 0 0,14 7-1 0 0,0-2-56 0 0,-10-8-354 0 0,10 7 304 0 0,2 3 105 0 0,0 0-168 0 0,2 1-13 0 0,-1 1-104 0 0,-1-2-300 0 0,2 2 602 0 0,-4-5-371 0 0,2 3-37 0 0,2-1-54 0 0,3 1-73 0 0,0-1 42 0 0,-2 2 424 0 0,-1 0 0 0 0,0 1-1 0 0,1-1 1 0 0,-1 0 0 0 0,0 0-1 0 0,0 1 1 0 0,0-1 0 0 0,1 0-1 0 0,-1 0 1 0 0,0 0 0 0 0,0 0-1 0 0,0 1 1 0 0,0-1 0 0 0,0-1 87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14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11376 0 0,'0'0'256'0'0,"-3"3"34"0"0,-7 7 21 0 0,8-7-35 0 0,2-3-208 0 0,0 2-40 0 0,0 4 5 0 0,0-2 53 0 0,0-2 89 0 0,0-1 210 0 0,0-1 365 0 0,0 0 33 0 0,0 0-28 0 0,0 0-497 0 0,0 0 88 0 0,0 0 188 0 0,0 2-13 0 0,0 8-37 0 0,0-8-334 0 0,0-1 32 0 0,0-1 82 0 0,0 0-9 0 0,0 0-32 0 0,0 0-107 0 0,0 0-50 0 0,0 0-73 0 0,0 0-36 0 0,0 0-104 0 0,0 0-132 0 0,0 0 2 0 0,0 0-38 0 0,0 0-842 0 0,0 0-53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2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1 6896 0 0,'-13'0'200'0'0,"13"0"-197"0"0,0 0 1 0 0,0 0-1 0 0,0 0 0 0 0,0 0 1 0 0,0 0-1 0 0,0 0 0 0 0,0 0 1 0 0,0-1-1 0 0,0 1 0 0 0,0 0 1 0 0,-1 0-1 0 0,1 0 1 0 0,0 0-1 0 0,0 1 0 0 0,0-1 1 0 0,0 0-1 0 0,0 0 0 0 0,0 0 1 0 0,0 0-1 0 0,0 0 1 0 0,0 0-1 0 0,0 0 0 0 0,-1 0 1 0 0,1 0-1 0 0,0 0 0 0 0,0 0 1 0 0,0 0-1 0 0,0 0 0 0 0,0 0 1 0 0,0 0-1 0 0,0 0 1 0 0,0 0-1 0 0,0 0 0 0 0,0 0 1 0 0,0 0-1 0 0,0 1 0 0 0,0-1 1 0 0,0 0-1 0 0,0 0 1 0 0,0 0-1 0 0,0 0 0 0 0,0 0 1 0 0,0 0-1 0 0,0 0 0 0 0,0 0 1 0 0,0 0-1 0 0,0 0 0 0 0,0 0 1 0 0,0 1-1 0 0,0-1 1 0 0,0 0-1 0 0,0 0 0 0 0,0 0 1 0 0,0 0-1 0 0,0 0 0 0 0,0 0 1 0 0,0 0-4 0 0,-3 13 40 0 0,1-9-35 0 0,-6 12-11 0 0,3-8 91 0 0,2-6 47 0 0,0 0-9 0 0,0-1 19 0 0,1 1 27 0 0,2 0-12 0 0,-1 1 51 0 0,1 0 61 0 0,0 2 71 0 0,-1 1-60 0 0,-1-1-62 0 0,-2 2-19 0 0,-2 0 18 0 0,4-5-40 0 0,1 0-47 0 0,1 2 21 0 0,0-2-111 0 0,3 5 34 0 0,-3-6-16 0 0,5 6 88 0 0,0 3 70 0 0,-2 3 71 0 0,-4-2-16 0 0,1-8-194 0 0,-1 0 0 0 0,1 0 1 0 0,0 0-1 0 0,0 0 0 0 0,1 1 1 0 0,-1-1-1 0 0,1 0 0 0 0,-1 0 1 0 0,1 0-1 0 0,0 0-77 0 0,4 5 144 0 0,1 4 92 0 0,-4 1-45 0 0,-1 0-50 0 0,6 12 179 0 0,4-2 28 0 0,0-14-157 0 0,-6-6-132 0 0,-5-3-45 0 0,1 0 1 0 0,0 0 0 0 0,-1 1-1 0 0,1-1 1 0 0,-1 0-1 0 0,1 1 1 0 0,-1-1 0 0 0,1 0-1 0 0,0 1 1 0 0,-1-1-1 0 0,0 1 1 0 0,1-1-1 0 0,-1 1 1 0 0,1-1 0 0 0,-1 1-1 0 0,1-1 1 0 0,-1 1-1 0 0,0 0 1 0 0,0-1 0 0 0,1 1-1 0 0,-1-1 1 0 0,0 1-15 0 0,3 4 50 0 0,4 5 34 0 0,19 17 176 0 0,-19-21-193 0 0,-2-2 47 0 0,2-4-71 0 0,-1 1-9 0 0,6 9 62 0 0,-9-7-2 0 0,-3-3-4 0 0,2 0-2 0 0,-1 0-85 0 0,-1 0 1 0 0,0 0 0 0 0,1 0-1 0 0,-1 0 1 0 0,1 0 0 0 0,-1 0-1 0 0,0 0 1 0 0,1 0 0 0 0,-1-1 0 0 0,1 1-1 0 0,-1 0 1 0 0,0 0 0 0 0,1 0-1 0 0,-1 0 1 0 0,0 0 0 0 0,1-1-1 0 0,-1 1 1 0 0,1 0 0 0 0,-1 0-1 0 0,0-1 1 0 0,0 1 0 0 0,1 0 0 0 0,-1 0-1 0 0,0-1 1 0 0,0 1 0 0 0,1 0-1 0 0,-1-1 1 0 0,0 1 0 0 0,0-1-1 0 0,0 1 1 0 0,1 0-4 0 0,3-7 58 0 0,10-1 3 0 0,-2 1-38 0 0,-9 2 66 0 0,-2-2-60 0 0,0 1-14 0 0,11-9-4 0 0,-11 14-11 0 0,1-1 0 0 0,-1 1 0 0 0,0 0 0 0 0,0 0 0 0 0,0-1 0 0 0,0 1 0 0 0,0 0 0 0 0,0-1 0 0 0,0 1 0 0 0,0-1 0 0 0,-1 0 0 0 0,1 1 0 0 0,-1-1 0 0 0,1 1 0 0 0,-1-1 0 0 0,1 0 0 0 0,-1 1 0 0 0,0-1 0 0 0,0 0 0 0 0,0-9-9 0 0,-1 8-1 0 0,1-1-1 0 0,0 1 1 0 0,0 0 0 0 0,0 0-1 0 0,0 0 1 0 0,1 0 0 0 0,-1 0-1 0 0,1 0 1 0 0,0 0 0 0 0,0 0 10 0 0,7-15-59 0 0,-7 15 54 0 0,0 0-1 0 0,0 0 0 0 0,-1 0 1 0 0,1 0-1 0 0,-1-1 1 0 0,0 1-1 0 0,0-3 6 0 0,0-9-36 0 0,-1 10 20 0 0,1 0-1 0 0,-1 0 1 0 0,2 0-1 0 0,-1 0 1 0 0,0-1-1 0 0,1 1 1 0 0,0 0-1 0 0,1-2 17 0 0,0 0-17 0 0,3-11-35 0 0,-10 0 23 0 0,10 7-8 0 0,-5 9 34 0 0,1 1-1 0 0,0-1 1 0 0,0 1 0 0 0,-1-1-1 0 0,1 1 1 0 0,-1-1-1 0 0,1 0 1 0 0,-1 1-1 0 0,0-1 1 0 0,1-1 3 0 0,-2-3-19 0 0,1 4 16 0 0,0 1 0 0 0,0-1 0 0 0,0 1 0 0 0,0-1 0 0 0,0 0 1 0 0,0 1-1 0 0,0-1 0 0 0,1 1 0 0 0,-1-1 0 0 0,0 1 0 0 0,1-1 1 0 0,0-1 2 0 0,9-2 0 0 0,-5-5 0 0 0,5 8-14 0 0,-7 2-50 0 0,-3 2 8 0 0,0 0 56 0 0,-1 1 1 0 0,1-1-1 0 0,0 0 0 0 0,1 0 1 0 0,-1 1-1 0 0,0-1 0 0 0,1 0 0 0 0,-1 0 1 0 0,1 0-1 0 0,0 1 0 0 0,0-1 1 0 0,0 0-1 0 0,0 0 0 0 0,0 0 0 0 0,0 0 1 0 0,0-1-1 0 0,0 1 0 0 0,1 0 1 0 0,1 1-1 0 0,-2-2 7 0 0,1 1 0 0 0,-1 0 0 0 0,0-1 0 0 0,0 1 1 0 0,0-1-1 0 0,0 1 0 0 0,0 0 0 0 0,0 0 0 0 0,0 0 1 0 0,0 0-1 0 0,-1-1 0 0 0,1 1 0 0 0,-1 0 0 0 0,1 0 1 0 0,-1 0-1 0 0,0 0 0 0 0,0 0 0 0 0,0 0 1 0 0,0 0-1 0 0,0 0 0 0 0,0 2-7 0 0,-1 0 20 0 0,1 0 0 0 0,0 0 0 0 0,0 0 0 0 0,1 0 0 0 0,0 0 0 0 0,-1 0 0 0 0,1 0 1 0 0,0 0-21 0 0,4 6 33 0 0,1 8 22 0 0,-4 0 26 0 0,-2-9-36 0 0,-1 10 60 0 0,5-2 24 0 0,6 11 23 0 0,-5-1-8 0 0,1-12-64 0 0,-5-13-73 0 0,-1-1 0 0 0,1 0 0 0 0,0 1 0 0 0,-1-1 0 0 0,1 1 0 0 0,-1 0 1 0 0,1-1-1 0 0,-1 1 0 0 0,0-1 0 0 0,0 1 0 0 0,0-1 0 0 0,0 1 0 0 0,0 0 0 0 0,0-1 0 0 0,0 1 0 0 0,0-1 0 0 0,0 1 0 0 0,-1 1-6 0 0,-5 7 52 0 0,5-9-48 0 0,1 0 0 0 0,-1-1 0 0 0,1 1-1 0 0,-1 0 1 0 0,1 0 0 0 0,-1-1-1 0 0,1 1 1 0 0,0 0 0 0 0,-1 0-1 0 0,1-1 1 0 0,0 1 0 0 0,0 0-1 0 0,-1 0 1 0 0,1 0 0 0 0,0 0 0 0 0,0 0-1 0 0,0-1 1 0 0,0 1 0 0 0,0 0-1 0 0,0 0 1 0 0,0 0 0 0 0,1 0-1 0 0,-1 0 1 0 0,0-1 0 0 0,0 1 0 0 0,1 0-6 0 0,4 7 14 0 0,0 1-7 0 0,-3 17-39 0 0,-2-23-130 0 0,0-3-70 0 0,0 0 112 0 0,0 0-51 0 0,0 0-73 0 0,0 0 77 0 0,0 0-35 0 0,0 0-39 0 0,0 0-36 0 0,0 0-373 0 0,0 0 90 0 0,-1 0-49 0 0,0 0-718 0 0,-3 0-564 0 0,-5 0-1074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3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10016 0 0,'0'0'230'0'0,"0"0"30"0"0,0 0 18 0 0,1 0-120 0 0,1 2-83 0 0,2 4-35 0 0,3 6-33 0 0,2 4-1 0 0,-2-7 49 0 0,0-2 50 0 0,-3-1 49 0 0,-1 2 44 0 0,-2 1 37 0 0,1 4 22 0 0,1-1-44 0 0,0-7-110 0 0,-1-1-1 0 0,1 1 0 0 0,1 0 1 0 0,-1-1-1 0 0,1 1-102 0 0,12 18 420 0 0,-8-5-39 0 0,-6-13-330 0 0,1 2 40 0 0,0 2 59 0 0,2 5 124 0 0,3 9 198 0 0,-3-11-245 0 0,-2-2 36 0 0,0-1-70 0 0,-1-1-27 0 0,2 2 16 0 0,-1-1-25 0 0,2 26 648 0 0,-3-28-721 0 0,2 1 56 0 0,9 23 451 0 0,-7-19-403 0 0,-4 0 24 0 0,-2-9-11 0 0,0-3-10 0 0,0 0-40 0 0,0 0-21 0 0,0 0-2 0 0,0 0 10 0 0,0 0 38 0 0,0 0 14 0 0,0 0 2 0 0,0-3-8 0 0,1-4-80 0 0,-1 3-69 0 0,0 1 1 0 0,1 0 0 0 0,-1-1-1 0 0,-1 1 1 0 0,1-1 0 0 0,0 1-1 0 0,-1 0 1 0 0,0-1-1 0 0,0 0-35 0 0,-7-14 107 0 0,7 15-100 0 0,0 0 0 0 0,0-1-1 0 0,1 1 1 0 0,-1 0 0 0 0,1-1-1 0 0,0 1 1 0 0,-1-1-7 0 0,1-14 49 0 0,0-65 30 0 0,0 47-81 0 0,1 30 2 0 0,-1 1 0 0 0,1-1 0 0 0,0 1 0 0 0,1-1 0 0 0,-1 1 0 0 0,1-1 0 0 0,0 1 0 0 0,-1 0 0 0 0,1 0 0 0 0,-1 1 0 0 0,-1-1 0 0 0,1-5 0 0 0,-1 7-3 0 0,0 0-1 0 0,1 0 0 0 0,-1 0 1 0 0,1 0-1 0 0,-1 0 0 0 0,1-1 1 0 0,0 2-1 0 0,0-1 0 0 0,0 0 1 0 0,2-2 3 0 0,1-5-17 0 0,3-9-16 0 0,-4 12 33 0 0,0 0 0 0 0,1 0 0 0 0,0 1 0 0 0,4-6 0 0 0,3 0-19 0 0,1 1-32 0 0,1 2-48 0 0,3 3-62 0 0,-9 3 62 0 0,0-1-1 0 0,0 1 0 0 0,0-2 1 0 0,0 1 99 0 0,17-12-359 0 0,-13 8 100 0 0,-3 3-209 0 0,4-3-174 0 0,-2 2 56 0 0,23-13-1189 0 0,-15 12 949 0 0,25-8-772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6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15 9760 0 0,'0'0'222'0'0,"-3"0"30"0"0,-3 0-128 0 0,-17 1 200 0 0,16-2-256 0 0,1-1-42 0 0,-2-3-43 0 0,-4-1 26 0 0,7 4 34 0 0,-1 2 34 0 0,-12 0 636 0 0,1 0-57 0 0,0 0-62 0 0,1 0-61 0 0,-1 0-65 0 0,1 0-65 0 0,-1 0-69 0 0,-1 0-69 0 0,16 0-246 0 0,1 0 0 0 0,-1 1 1 0 0,0-1-1 0 0,0 0 0 0 0,0 1 0 0 0,0-1 0 0 0,1 1 0 0 0,-1 0 0 0 0,0 0 0 0 0,1-1 0 0 0,-1 1 1 0 0,0 0-1 0 0,1 1-19 0 0,-3 0 34 0 0,1 1 1 0 0,0 0 0 0 0,0 0-1 0 0,0 0 1 0 0,-2 3-35 0 0,-11 19 112 0 0,4-3-48 0 0,0 11-16 0 0,9-24-31 0 0,2-5-16 0 0,0-1 1 0 0,1 0-1 0 0,-1 0 0 0 0,1 0 1 0 0,-1 0-1 0 0,1 1 1 0 0,0-1-1 0 0,0 0-1 0 0,-1 16 0 0 0,-4-4-2 0 0,-1 2-20 0 0,4-1-28 0 0,2-2 38 0 0,0-5 11 0 0,-1 1 1 0 0,2-1-1 0 0,-1 0 1 0 0,1 0 0 0 0,1 2 0 0 0,4 1 0 0 0,-5-10 0 0 0,0-1 0 0 0,0 0 0 0 0,-1 1 0 0 0,1-1 0 0 0,-1 0 0 0 0,1 1 0 0 0,-1-1 0 0 0,1 1 0 0 0,-1-1 0 0 0,0 1 0 0 0,0-1 0 0 0,1 1 0 0 0,-1 0 0 0 0,-1 9 0 0 0,1-10 0 0 0,-1 0 0 0 0,1 0 0 0 0,0 0 0 0 0,0 0 0 0 0,0 0 0 0 0,0 0 0 0 0,0 0 0 0 0,0 0 0 0 0,1 0 0 0 0,-1 0 0 0 0,0 0 0 0 0,0 0 0 0 0,1 0 0 0 0,-1-1 0 0 0,0 1 0 0 0,1 0 0 0 0,-1 0 0 0 0,6 6 0 0 0,-1 0 0 0 0,1 0 0 0 0,6 4 0 0 0,-10-9-4 0 0,0-1 1 0 0,0 1 0 0 0,0 0 0 0 0,1-1-1 0 0,-1 0 1 0 0,1 0 0 0 0,-1 0 0 0 0,1 0-1 0 0,-1 0 1 0 0,1 0 0 0 0,0 0 0 0 0,-1-1-1 0 0,1 1 1 0 0,0-1 0 0 0,-1 0 0 0 0,1 0-1 0 0,0 0 1 0 0,-1 0 0 0 0,3-1 3 0 0,3 1-2 0 0,-6 0 1 0 0,0 0 1 0 0,-1 0 0 0 0,1-1 0 0 0,-1 1 0 0 0,1 0 0 0 0,-1-1 0 0 0,1 1 0 0 0,-1-1 0 0 0,1 1 0 0 0,-1-1 0 0 0,1 0 0 0 0,-1 0 0 0 0,0 0 0 0 0,1 0 0 0 0,6-4 11 0 0,1 1 19 0 0,-6 3-26 0 0,-1 0 0 0 0,0 0 0 0 0,0 0 0 0 0,0 0 1 0 0,0-1-1 0 0,0 1 0 0 0,0-1 0 0 0,0 1 0 0 0,0-1-4 0 0,14-16 54 0 0,-11 12-41 0 0,1 0-1 0 0,-1 0 1 0 0,1 1 0 0 0,0 0 0 0 0,0 0 0 0 0,4-2-13 0 0,-9 7 0 0 0,0-1 0 0 0,0 1 0 0 0,0 0 0 0 0,-1-1 0 0 0,1 1 0 0 0,0-1 0 0 0,0 1 1 0 0,0-1-1 0 0,-1 1 0 0 0,1-1 0 0 0,0 0 0 0 0,-1 1 0 0 0,1-1 0 0 0,-1 0 1 0 0,1 0-1 0 0,-1 1 0 0 0,1-1 0 0 0,-1 0 0 0 0,1 0 0 0 0,-1 0 0 0 0,0 1 0 0 0,1-1 1 0 0,-1 0-1 0 0,0 0 0 0 0,0 0 0 0 0,0 0 0 0 0,0 0 0 0 0,3-10 15 0 0,22-40 247 0 0,-21 25-196 0 0,-5-23-52 0 0,1 21-14 0 0,0 26 0 0 0,0 1 0 0 0,0-1 0 0 0,0 1 0 0 0,1-1 0 0 0,-1 0 0 0 0,0 1 0 0 0,1-1 0 0 0,0 1 0 0 0,-1-1 0 0 0,1 1 0 0 0,0 0 0 0 0,0-1 0 0 0,-1 1 0 0 0,2-1 0 0 0,2-5 0 0 0,-1-8 0 0 0,-3 2-19 0 0,0 10-70 0 0,0 3-2 0 0,0 0 42 0 0,0 0 125 0 0,2 3 14 0 0,12 11-64 0 0,-6-5-35 0 0,-4-1-62 0 0,0 4 8 0 0,6 10-10 0 0,-9-16 71 0 0,0 1 0 0 0,0-1 1 0 0,-1 0-1 0 0,0 1 1 0 0,0 2 1 0 0,1-1 0 0 0,0-1 0 0 0,0 1 0 0 0,1 0 0 0 0,0-1 0 0 0,2 4 0 0 0,3 13 0 0 0,-3-8 0 0 0,-2-10 0 0 0,0 0 0 0 0,-1 0 0 0 0,1 1 0 0 0,-2-1 0 0 0,1 1 0 0 0,-1-1 0 0 0,1 4 0 0 0,0 0 0 0 0,0 0 0 0 0,1-1 0 0 0,2 8 0 0 0,0 0 0 0 0,1 7 0 0 0,-1-5 0 0 0,-1 0 0 0 0,0-1 0 0 0,-1 1 0 0 0,-1 6 0 0 0,-1 111 14 0 0,0-68 31 0 0,0 3 33 0 0,-1-61-65 0 0,1 1 1 0 0,-1-1-1 0 0,-1 1 1 0 0,0-1-1 0 0,0 0 1 0 0,-1 1 0 0 0,-2 1-14 0 0,-8 33 49 0 0,12-39-39 0 0,0 1 0 0 0,-1 0 1 0 0,0-1-1 0 0,-1 0 0 0 0,1 1 1 0 0,-1-1-1 0 0,0 0 0 0 0,-1 0 1 0 0,1 0-1 0 0,-1-1 0 0 0,-2 3-10 0 0,-20 12 14 0 0,10 2-3 0 0,13-17-4 0 0,0-1 1 0 0,-1 0-1 0 0,1 0 1 0 0,-1 0 0 0 0,1 0-1 0 0,-1 0 1 0 0,-1-1 0 0 0,0 1-8 0 0,-16 5 0 0 0,-1 0 0 0 0,16-6 0 0 0,-12 5-32 0 0,17-8 24 0 0,-1 0 0 0 0,0 1 0 0 0,0-1 0 0 0,0 0 0 0 0,0 0 0 0 0,0 0 0 0 0,0-1 0 0 0,1 1 0 0 0,-1 0 0 0 0,-1-1 8 0 0,-11-3-50 0 0,1-1-49 0 0,1-2-42 0 0,0 0-35 0 0,-7-9-205 0 0,13 10 218 0 0,1 1-1 0 0,0-1 1 0 0,0-1 0 0 0,1 1-1 0 0,0-1 1 0 0,-3-5 163 0 0,5 8-145 0 0,-1-1 43 0 0,0-2 13 0 0,0 3-59 0 0,3 2 41 0 0,-1 0-35 0 0,0 0-42 0 0,1-1-47 0 0,-1 1-2 0 0,1 0-42 0 0,0-1-43 0 0,-1 1-48 0 0,1-1-51 0 0,0 0-55 0 0,0 0-59 0 0,0-1-61 0 0,0-10-1068 0 0,0-12-933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11600 0 0,'0'0'264'0'0,"0"0"34"0"0,0 2 21 0 0,0-1-313 0 0,0-1 1 0 0,0 1 0 0 0,0-1-1 0 0,0 1 1 0 0,0-1-1 0 0,0 1 1 0 0,0-1-1 0 0,0 1 1 0 0,1-1-1 0 0,-1 1 1 0 0,0-1-1 0 0,0 1 1 0 0,0-1-1 0 0,1 0 1 0 0,-1 1-1 0 0,0-1 1 0 0,1 1 0 0 0,-1-1-1 0 0,0 0 1 0 0,1 1-1 0 0,-1-1 1 0 0,0 0-1 0 0,1 1 1 0 0,-1-1-1 0 0,1 0 1 0 0,-1 0-1 0 0,1 1 1 0 0,-1-1-1 0 0,1 0 1 0 0,-1 0-1 0 0,1 0 1 0 0,-1 0-1 0 0,1 1 1 0 0,-1-1 0 0 0,1 0-1 0 0,-1 0 1 0 0,1 0-1 0 0,-1 0 1 0 0,1 0-1 0 0,-1 0 1 0 0,1-1-7 0 0,10 4 90 0 0,-11-2-89 0 0,1-1 1 0 0,-1 0-1 0 0,1 1 1 0 0,-1-1-1 0 0,0 1 1 0 0,1-1-1 0 0,-1 1 1 0 0,0-1-1 0 0,1 1 1 0 0,-1-1-1 0 0,0 1 1 0 0,0-1-1 0 0,1 1 1 0 0,-1 0-1 0 0,0-1 1 0 0,0 1-1 0 0,0-1 1 0 0,0 1-1 0 0,0 0 1 0 0,0-1-1 0 0,0 1 1 0 0,0 0-2 0 0,0 5 20 0 0,0 0 35 0 0,0 1 38 0 0,1-2 40 0 0,1-1 43 0 0,8 1 356 0 0,-4 5-4 0 0,-2-3-313 0 0,-1-1-34 0 0,-1-2-52 0 0,1 4 20 0 0,-2-1-37 0 0,-1 5 2 0 0,-2-1-43 0 0,1 12 33 0 0,5-8 14 0 0,0-7-67 0 0,-3-7-42 0 0,0 0 0 0 0,0 1 1 0 0,0-1-1 0 0,0 0 0 0 0,-1 1 1 0 0,1-1-1 0 0,0 1 0 0 0,-1-1 1 0 0,0 1-1 0 0,1 0 0 0 0,-1-1 1 0 0,0 1-1 0 0,0-1 1 0 0,0 1-10 0 0,0 4 34 0 0,0-4-23 0 0,0-1 1 0 0,0 1-1 0 0,0 0 0 0 0,0-1 0 0 0,0 1 1 0 0,0-1-1 0 0,0 1 0 0 0,0 0 0 0 0,1-1 0 0 0,-1 1 1 0 0,1-1-1 0 0,0 2-11 0 0,5 1 80 0 0,-5-4-73 0 0,-1 1-1 0 0,0-1 0 0 0,1 0 0 0 0,-1 0 0 0 0,1 1 0 0 0,-1-1 1 0 0,0 0-1 0 0,1 0 0 0 0,-1 1 0 0 0,0-1 0 0 0,1 1 1 0 0,-1-1-1 0 0,0 0 0 0 0,0 1 0 0 0,1-1 0 0 0,-1 1 1 0 0,0-1-1 0 0,0 0 0 0 0,0 1 0 0 0,1-1 0 0 0,-1 1 1 0 0,0-1-1 0 0,0 1 0 0 0,0-1 0 0 0,0 1 0 0 0,0-1 1 0 0,0 1-1 0 0,0-1 0 0 0,0 1 0 0 0,0-1 0 0 0,0 1 1 0 0,0 0-7 0 0,0 0-138 0 0,0 1 59 0 0,0 1 54 0 0,0-1 49 0 0,0 1 60 0 0,0 0 52 0 0,0 2 145 0 0,0-2 63 0 0,0 0 383 0 0,0-3-439 0 0,0-2-79 0 0,0-1-39 0 0,0-1-50 0 0,0-2-62 0 0,0-35 117 0 0,0 14-110 0 0,-1 25-63 0 0,1 0-1 0 0,1 1 0 0 0,-1-1 0 0 0,0 0 0 0 0,0 1 0 0 0,1-1 1 0 0,-1 1-1 0 0,1-1 0 0 0,-1 1 0 0 0,1-1 0 0 0,0 1 0 0 0,-1-1 0 0 0,1 1 1 0 0,0-1-2 0 0,5-10-1 0 0,-5 8 1 0 0,0 0 0 0 0,-1 0 0 0 0,1 0 0 0 0,-1 0 0 0 0,0-4 0 0 0,2-22 0 0 0,-1 27-1 0 0,0 0 0 0 0,1 0 0 0 0,-1 0 0 0 0,0 1 0 0 0,1-1 0 0 0,0 0 0 0 0,0 0 1 0 0,1-1-9 0 0,-1 1 0 0 0,0-1-1 0 0,0 0 1 0 0,0 1 0 0 0,0-4 9 0 0,1-5-10 0 0,-2 10 9 0 0,-1 0 0 0 0,1-1 0 0 0,-1 1-1 0 0,1 0 1 0 0,0 0 0 0 0,0 0-1 0 0,0 0 1 0 0,0 0 0 0 0,0 0-1 0 0,0 0 1 0 0,0 0 0 0 0,1 0-1 0 0,-1 0 1 0 0,1 1 1 0 0,12-15-85 0 0,15-14-47 0 0,-27 28 126 0 0,0 1 0 0 0,0-1 0 0 0,0 1 0 0 0,0 0-1 0 0,0 0 1 0 0,0 0 0 0 0,0 0 0 0 0,0 0-1 0 0,0 0 1 0 0,0 0 0 0 0,0 1 0 0 0,1-1-1 0 0,-1 1 1 0 0,2-1 6 0 0,11 0-89 0 0,-11 1 75 0 0,0-1-1 0 0,1 1 1 0 0,-1 0 0 0 0,0 0 0 0 0,0 1-1 0 0,0-1 1 0 0,0 1 0 0 0,1 0 0 0 0,2 1 14 0 0,21 13-26 0 0,-21-3-22 0 0,2-4 38 0 0,-7-7 9 0 0,0 1 0 0 0,0-1-1 0 0,-1 1 1 0 0,1 0 0 0 0,0 0 0 0 0,-1-1-1 0 0,1 1 1 0 0,-1 0 0 0 0,0 0 0 0 0,1 1-1 0 0,-1 0 2 0 0,17 22-56 0 0,-15-21 56 0 0,0 0-1 0 0,0 0 1 0 0,0 0-1 0 0,-1 0 0 0 0,1 0 1 0 0,-1 1-1 0 0,1 4 1 0 0,2 18-12 0 0,1-12-11 0 0,-5-12 19 0 0,0 0 0 0 0,0 0 0 0 0,0 0 0 0 0,0 0 0 0 0,0 0 0 0 0,-1 0-1 0 0,1 0 1 0 0,-1 0 0 0 0,0 3 4 0 0,0 0 0 0 0,1-1 0 0 0,0 1 0 0 0,0-1 0 0 0,1 0 0 0 0,1 4 0 0 0,-2-4 0 0 0,1 0 0 0 0,-1 0 0 0 0,0 1 0 0 0,0-1 0 0 0,0 4 0 0 0,-1 16-3 0 0,0 0 37 0 0,0 15 98 0 0,0-37-73 0 0,0-3 31 0 0,0 0 1 0 0,-2-3-22 0 0,1 3-61 0 0,0-1-6 0 0,0 0 0 0 0,0 1 0 0 0,1-1 0 0 0,-1 0 0 0 0,0 0 0 0 0,0 1 0 0 0,1-1 0 0 0,-1 0 0 0 0,1 0 0 0 0,-1 0 0 0 0,1 0 0 0 0,-1 0 0 0 0,1 0 0 0 0,0 0 0 0 0,-1 0 0 0 0,1 0 0 0 0,0 0 0 0 0,0 0 0 0 0,-1 0 0 0 0,1 0 0 0 0,0 0 0 0 0,0 0 0 0 0,0 0 0 0 0,1 0 0 0 0,-1 0 0 0 0,0 0 0 0 0,0 0 0 0 0,1 0-2 0 0,8-16 1 0 0,-4 7 2 0 0,0 0 1 0 0,0 0-1 0 0,1-6-3 0 0,4-2 32 0 0,-7 14-27 0 0,0 0-1 0 0,-1-1 0 0 0,0 1 0 0 0,0 0 0 0 0,1-3-4 0 0,-1-1 0 0 0,4-9 0 0 0,16-3 0 0 0,-10 4 0 0 0,-10 13 0 0 0,-1 0 0 0 0,1 0 0 0 0,0 1 0 0 0,0-1 0 0 0,0 1 0 0 0,1-1 0 0 0,-1 1 0 0 0,1 0 0 0 0,1-2 0 0 0,6-2-1 0 0,0-1 0 0 0,1 2-1 0 0,-1 0 1 0 0,1 0 0 0 0,0 0-1 0 0,2 1 2 0 0,-4 2-14 0 0,0 0 0 0 0,1 0-1 0 0,-1 1 1 0 0,0 0-1 0 0,6 1 15 0 0,-10 0 0 0 0,1 0 0 0 0,0 0 0 0 0,-1 0 0 0 0,1 1 0 0 0,0 0 0 0 0,-1 0 0 0 0,1 1 0 0 0,-1-1 0 0 0,1 1 0 0 0,-1 1 0 0 0,4 1 0 0 0,11 9-7 0 0,-13-10 19 0 0,-1 1-1 0 0,0 0 0 0 0,-1 0 0 0 0,1 1 0 0 0,-1-1 0 0 0,1 1 0 0 0,-1 0 1 0 0,-1 1-1 0 0,4 4-11 0 0,3 5 38 0 0,-7-11-36 0 0,0 1 0 0 0,-1 0 0 0 0,0 0 0 0 0,0 0 1 0 0,0 0-1 0 0,0 0 0 0 0,-1 1 0 0 0,0-1 1 0 0,0 1-1 0 0,0-1 0 0 0,-1 1 0 0 0,0 0 0 0 0,1 2-2 0 0,-2 26 8 0 0,0-15-53 0 0,0 0-42 0 0,0 0-49 0 0,0 0-56 0 0,0-2-64 0 0,0-1-70 0 0,-1-12 145 0 0,1-2-36 0 0,-1-1-73 0 0,1-1 97 0 0,-1 1-38 0 0,1-1 231 0 0,-1 1-272 0 0,0 0-38 0 0,-1 1-413 0 0,0 0 105 0 0,1 0-53 0 0,-2 2-786 0 0,1 2-603 0 0,1 3-1165 0 0,1-8 3196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6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1 182 10656 0 0,'0'6'85'0'0,"0"0"55"0"0,0 13 467 0 0,0-8-384 0 0,0 4-92 0 0,0-6-119 0 0,0 1-42 0 0,0-3 301 0 0,0 1-78 0 0,0 17 224 0 0,0-15-171 0 0,0-3-36 0 0,0-1 68 0 0,0-1 17 0 0,0 1 66 0 0,0-1 75 0 0,0 0 86 0 0,0 1 93 0 0,0-1 102 0 0,0 0 113 0 0,0 0 120 0 0,2-5-677 0 0,-2 0-262 0 0,1 1 0 0 0,-1-1 1 0 0,1 0-1 0 0,-1 0 0 0 0,0 0 0 0 0,1-1 0 0 0,-1 1 0 0 0,1 0 0 0 0,-1 0 0 0 0,0 0 1 0 0,1 0-1 0 0,-1 0 0 0 0,1 0 0 0 0,-1 0 0 0 0,0-1 0 0 0,1 1 0 0 0,-1 0 1 0 0,0 0-1 0 0,1-1 0 0 0,-1 1 0 0 0,0 0 0 0 0,1 0 0 0 0,-1-1 0 0 0,0 1 0 0 0,0 0 1 0 0,1-1-1 0 0,-1 1 0 0 0,0 0 0 0 0,0-1 0 0 0,0 1 0 0 0,1-1-11 0 0,3-5 172 0 0,6 1 28 0 0,-5-3-64 0 0,3-8 18 0 0,-6 12-104 0 0,-1 3-34 0 0,-1 0-1 0 0,1-1 1 0 0,-1 1-1 0 0,1 0 1 0 0,-1-1-1 0 0,0 1 1 0 0,0 0-1 0 0,0-1 1 0 0,0 1-1 0 0,0-1-15 0 0,2-16 91 0 0,9 0-47 0 0,-8 14-36 0 0,-1 0 0 0 0,1 0-1 0 0,-1 0 1 0 0,0-1-1 0 0,1-1-7 0 0,2-22 64 0 0,20-45-48 0 0,-24 70-16 0 0,-1 1-1 0 0,1-1-1 0 0,0 1 1 0 0,0 0 0 0 0,0 0-1 0 0,0-1 1 0 0,0 1 0 0 0,0 0 0 0 0,0 0-1 0 0,1 0 1 0 0,-1 0 0 0 0,1 0-1 0 0,-1 0 1 0 0,2 0 1 0 0,-1 0-21 0 0,0-1 0 0 0,1-1 0 0 0,-1 1-1 0 0,0 0 1 0 0,0 0 0 0 0,0-2 21 0 0,-1 2-30 0 0,1 0 0 0 0,0 0 0 0 0,0-1 0 0 0,0 2 0 0 0,1-1 0 0 0,0-1 30 0 0,3-4-134 0 0,-2 0-60 0 0,0 1-18 0 0,-1 2-46 0 0,3 1-44 0 0,2 0 49 0 0,4-3-174 0 0,-11 6 149 0 0,0 0 49 0 0,1 0 46 0 0,-1 1 40 0 0,0-1 16 0 0,1 1 39 0 0,-1 0 22 0 0,2 0 12 0 0,0 0-45 0 0,-2 0 29 0 0,0-1-32 0 0,5-2-202 0 0,-3 0 21 0 0,-1 1-43 0 0,0 0-112 0 0,-2 2 438 0 0,1-1-569 0 0,0 0-118 0 0,0 1 108 0 0,0 0-44 0 0,2 0-716 0 0,6 0-554 0 0,8 0-1058 0 0</inkml:trace>
  <inkml:trace contextRef="#ctx0" brushRef="#br0" timeOffset="564.25">877 152 8840 0 0,'0'0'197'0'0,"-2"0"24"0"0,-1 0-169 0 0,2 0 2 0 0,-3 0 3 0 0,-3 0 49 0 0,-6 0 76 0 0,6 0-131 0 0,1 0-33 0 0,-23 0-70 0 0,19 0 120 0 0,5 0 18 0 0,-1 0 42 0 0,0 0 52 0 0,0 0 60 0 0,-3-1 130 0 0,2 0-99 0 0,1-1-43 0 0,-3-2 8 0 0,1 0 0 0 0,1 2-8 0 0,1 1 44 0 0,-3 1 99 0 0,-10 0 189 0 0,-24 0 587 0 0,29 0-752 0 0,-1 0 59 0 0,3 2-141 0 0,2 4-68 0 0,2-2-71 0 0,1 0 2 0 0,1-1-49 0 0,-1 0-26 0 0,-3 2-16 0 0,5-2-55 0 0,5-3-24 0 0,-1 0-1 0 0,0 0 1 0 0,1 1 0 0 0,-1-1 0 0 0,1 0 0 0 0,-1 1 0 0 0,0-1 0 0 0,1 0 0 0 0,-1 1 0 0 0,1-1 0 0 0,-1 1 0 0 0,1-1 0 0 0,0 1 0 0 0,-1-1 0 0 0,1 1 0 0 0,-1-1 0 0 0,1 1 0 0 0,0-1 0 0 0,-1 1 0 0 0,1 0 0 0 0,0-1 0 0 0,0 1-6 0 0,-3 4 22 0 0,-22 25 111 0 0,13 3-64 0 0,9-23-37 0 0,2-8-23 0 0,1 1-1 0 0,-1 0 0 0 0,1-1 1 0 0,-1 1-1 0 0,1-1 1 0 0,0 1-1 0 0,0-1 1 0 0,0 3-9 0 0,1-2 0 0 0,-1-1 0 0 0,0 1 0 0 0,0 0 1 0 0,0-1-1 0 0,-1 1 0 0 0,1-1 0 0 0,-1 1 0 0 0,0 1 0 0 0,-10 38 0 0 0,10-38 0 0 0,1 0 0 0 0,-1 0 0 0 0,1 0 0 0 0,0 0 0 0 0,0 1 0 0 0,0-1 0 0 0,1 0 0 0 0,-1 0 0 0 0,2 3 0 0 0,1 0 0 0 0,0 0 0 0 0,0-1 0 0 0,4 7 0 0 0,2 2 0 0 0,-4-5 0 0 0,-4-8 0 0 0,0 0 0 0 0,0 1 0 0 0,0-1 0 0 0,0 0 0 0 0,0 0 0 0 0,1 0 0 0 0,-1 0 0 0 0,1-1 0 0 0,0 1 0 0 0,15 26 0 0 0,11-13 0 0 0,-23-14 0 0 0,-1 0 0 0 0,1 0 0 0 0,-1 0 0 0 0,1-1 0 0 0,-1 1 0 0 0,1-1 0 0 0,0 0 0 0 0,-1-1 0 0 0,1 1 0 0 0,0-1 0 0 0,-1 0 0 0 0,4-1 0 0 0,-3 0 1 0 0,1 1 1 0 0,0-1-1 0 0,0 0 1 0 0,-1-1-1 0 0,1 1 0 0 0,-1-1 1 0 0,0 0-1 0 0,0 0 0 0 0,4-4-1 0 0,4-4 42 0 0,-9 7-37 0 0,1-1 0 0 0,-1 1 0 0 0,0-1-1 0 0,0 1 1 0 0,0-1 0 0 0,1-2-5 0 0,3-12 50 0 0,-6 14-48 0 0,0 0 0 0 0,0 0 0 0 0,1 1 0 0 0,-1-1 0 0 0,1 1 0 0 0,0 0 0 0 0,0 0-1 0 0,2-1-1 0 0,-3 2 7 0 0,-1 1 0 0 0,1-1-1 0 0,0 1 1 0 0,-1-1-1 0 0,0 1 1 0 0,1-1-1 0 0,-1 0 1 0 0,0 0-1 0 0,0 1 1 0 0,-1-1-1 0 0,1 0 1 0 0,0 0 0 0 0,-1 0-1 0 0,0-2-6 0 0,1-9 43 0 0,-1 0 0 0 0,-1-10-43 0 0,0-2 57 0 0,1 1 221 0 0,0 9-126 0 0,0-17 89 0 0,0 31-297 0 0,2 4-22 0 0,9 13 10 0 0,3 13 56 0 0,-14-28 12 0 0,1 3-3 0 0,0-1-1 0 0,0 0 0 0 0,-1 0 0 0 0,0 1 0 0 0,1-1 1 0 0,-1 0-1 0 0,0 1 0 0 0,0-1 0 0 0,0 1 0 0 0,0-1 0 0 0,-1 0 1 0 0,1 1 3 0 0,0-1-2 0 0,-1 0 1 0 0,1 1-1 0 0,0-1 1 0 0,0 0-1 0 0,0 1 1 0 0,0-1-1 0 0,0 0 0 0 0,1 1 1 0 0,-1-1-1 0 0,1 0 1 0 0,0 1-1 0 0,-1-1 2 0 0,5 6 0 0 0,-4-7 0 0 0,0 0 0 0 0,0 0 0 0 0,0 1 0 0 0,-1-1 0 0 0,1 1 0 0 0,0-1 0 0 0,-1 1 0 0 0,1-1 0 0 0,-1 1 0 0 0,0-1 0 0 0,1 1 0 0 0,-1 0 0 0 0,0-1 0 0 0,0 1 0 0 0,3 16 11 0 0,9 7 32 0 0,5 6-21 0 0,-1 1 30 0 0,-6-20-72 0 0,-7-9-76 0 0,-1-3-4 0 0,0 0-13 0 0,0 0 70 0 0,-1 0 49 0 0,4 3 132 0 0,-5-2-152 0 0,1 0-42 0 0,-1 0-53 0 0,1 0-64 0 0,-1 1-77 0 0,0 0-87 0 0,1 0-101 0 0,-1 0-110 0 0,0-2 288 0 0,0 0-38 0 0,0 0-394 0 0,0 0 100 0 0,1-1-50 0 0,0 0-750 0 0,3-3-586 0 0,5-5-1118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4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92 122 11200 0 0,'0'0'256'0'0,"-3"2"34"0"0,-5 5-78 0 0,7-6-179 0 0,-1 0 1 0 0,1-1-1 0 0,0 1 1 0 0,0 0-1 0 0,-1-1 1 0 0,1 1-1 0 0,0-1 1 0 0,-1 0-1 0 0,1 1 1 0 0,0-1-1 0 0,-2 0-33 0 0,0 0 67 0 0,1 3-39 0 0,-9 4-17 0 0,-2 2-10 0 0,9 2 51 0 0,2 0 142 0 0,-3-7 68 0 0,4-3-239 0 0,0-1-1 0 0,1 0 0 0 0,-1 1 1 0 0,1-1-1 0 0,-1 1 0 0 0,1-1 0 0 0,-1 1 1 0 0,1-1-1 0 0,0 1 0 0 0,-1-1 1 0 0,1 1-1 0 0,0-1 0 0 0,-1 1 0 0 0,1 0 1 0 0,0-1-1 0 0,0 1 0 0 0,-1-1 1 0 0,1 1-1 0 0,0 0 0 0 0,0-1 0 0 0,0 1 1 0 0,0 0-1 0 0,0-1 0 0 0,0 1 1 0 0,0 0-1 0 0,0-1-22 0 0,0 18 410 0 0,0 1-107 0 0,0 3-48 0 0,0 8-15 0 0,1-14-75 0 0,5 1-30 0 0,0-2-36 0 0,-3 15 102 0 0,-3-27-175 0 0,0 1 0 0 0,1-1 0 0 0,-1 1 0 0 0,0-1 1 0 0,1 0-1 0 0,0 1 0 0 0,0-1 0 0 0,0 0 0 0 0,0 0 0 0 0,1 0 1 0 0,-1 0-1 0 0,1 0 0 0 0,1 3-26 0 0,0-2 22 0 0,-1 1 0 0 0,0-1 0 0 0,0 1 0 0 0,-1 0 0 0 0,0 0 0 0 0,1 0 0 0 0,-1 0 0 0 0,-1 0 0 0 0,1 3-22 0 0,2 11 61 0 0,7 16 57 0 0,-5 6-38 0 0,1-19-40 0 0,-5-16-33 0 0,1 0 0 0 0,-1 0 0 0 0,0 0 0 0 0,0 0 0 0 0,-1 0 0 0 0,1 1-7 0 0,-2 10 27 0 0,0-8-3 0 0,1-1 1 0 0,0 1 0 0 0,1-1-1 0 0,0 1 1 0 0,1 4-25 0 0,2 3 34 0 0,-2-10-18 0 0,0 1 0 0 0,0-1 0 0 0,-1 0 0 0 0,0 1 0 0 0,-1-1 0 0 0,1 1-16 0 0,-1 7 31 0 0,0-8-14 0 0,1 1 1 0 0,-2-1-1 0 0,1 0 1 0 0,-1 0-1 0 0,0 0 0 0 0,0 1-17 0 0,-4 8 51 0 0,3-12-40 0 0,1 0 1 0 0,0 0 0 0 0,0 0 0 0 0,0 1-1 0 0,1-1 1 0 0,-1 0 0 0 0,1 0 0 0 0,0 2-13 0 0,1 15 62 0 0,-1-17-50 0 0,0 1-1 0 0,1 0 0 0 0,-1 0 1 0 0,0 0-1 0 0,-1 0 1 0 0,1-1-1 0 0,-1 1 1 0 0,1 0-1 0 0,-1 0 1 0 0,-1 1-11 0 0,-8 10 64 0 0,2-1 37 0 0,1-8-33 0 0,7-6-66 0 0,-1 0 0 0 0,1 1 0 0 0,0-1-1 0 0,0 0 1 0 0,0 0 0 0 0,-1 0-1 0 0,1 0 1 0 0,0 1 0 0 0,0-1 0 0 0,0 0-1 0 0,0 0 1 0 0,-1 0 0 0 0,1 1 0 0 0,0-1-1 0 0,0 0 1 0 0,0 0 0 0 0,0 1-1 0 0,0-1 1 0 0,0 0 0 0 0,0 0 0 0 0,0 1-1 0 0,0-1 1 0 0,0 0 0 0 0,0 1 0 0 0,0-1-1 0 0,0 0 1 0 0,0 0 0 0 0,0 1 0 0 0,0-1-1 0 0,0 0 1 0 0,0 0 0 0 0,0 1-1 0 0,0-1-1 0 0,0 0 2 0 0,0 0-1 0 0,0 0 0 0 0,0 0 0 0 0,0 0 1 0 0,0 0-1 0 0,1 1 0 0 0,-1-1 0 0 0,0 0 0 0 0,0 0 1 0 0,0 0-1 0 0,0 0 0 0 0,0 0 0 0 0,0 0 1 0 0,0 0-1 0 0,0 0 0 0 0,-1 0 0 0 0,1 0 0 0 0,0 1 1 0 0,0-1-1 0 0,0 0 0 0 0,0 0 0 0 0,0 0 0 0 0,0 0 1 0 0,0 0-1 0 0,0 0 0 0 0,0 0 0 0 0,0 0 1 0 0,0 0-1 0 0,0 0 0 0 0,0 0 0 0 0,0 0 0 0 0,0 0 1 0 0,0 0-1 0 0,0 1 0 0 0,0-1 0 0 0,0 0 0 0 0,-1 0 1 0 0,1 0-1 0 0,0 0 0 0 0,0 0 0 0 0,0 0 1 0 0,0 0-1 0 0,0 0 0 0 0,0 0 0 0 0,0 0 0 0 0,0 0 1 0 0,0 0-1 0 0,0 0 0 0 0,-1 0 0 0 0,1 0 1 0 0,0 0-1 0 0,0 0 0 0 0,0 0 0 0 0,0 0 0 0 0,0 0 1 0 0,0 0-1 0 0,0 0-1 0 0,-10 0 85 0 0,10 0-84 0 0,0 0 0 0 0,-1 0 0 0 0,1 0 0 0 0,0 0 0 0 0,0 0 0 0 0,0 0 0 0 0,0 0 0 0 0,0 0 0 0 0,0 0 0 0 0,0 0 0 0 0,0 0 0 0 0,0 0 1 0 0,0 0-1 0 0,0 0 0 0 0,-1 0 0 0 0,1 0 0 0 0,0 0 0 0 0,0 0 0 0 0,0 0 0 0 0,0 0 0 0 0,0 0 0 0 0,0 0 0 0 0,0 0 0 0 0,0-1 0 0 0,0 1 0 0 0,0 0 0 0 0,0 0 0 0 0,0 0 0 0 0,-1 0 0 0 0,1 0 0 0 0,0 0 0 0 0,0 0 0 0 0,0 0 0 0 0,0 0 0 0 0,0 0 0 0 0,0 0 0 0 0,0 0 0 0 0,0 0 0 0 0,0 0 0 0 0,0-1 0 0 0,0 1 0 0 0,0 0 0 0 0,0 0 0 0 0,0 0 0 0 0,0 0 0 0 0,0 0 1 0 0,0 0-1 0 0,0 0 0 0 0,0 0 0 0 0,0 0 0 0 0,0 0 0 0 0,0-1 0 0 0,0 1 0 0 0,0 0 0 0 0,0 0 0 0 0,0 0 0 0 0,0 0-1 0 0,0-2 1 0 0,0 1 0 0 0,0-1 0 0 0,-1 1 0 0 0,1-1 0 0 0,-1 1 0 0 0,1-1 0 0 0,-1 1 0 0 0,1 0 0 0 0,-1-1 0 0 0,0 1-1 0 0,0-1 1 0 0,0 1-1 0 0,0 0 0 0 0,0-1 0 0 0,0 0 0 0 0,0 1 0 0 0,1-1 0 0 0,-1 0 0 0 0,0 0 0 0 0,1 0 0 0 0,-1 1 0 0 0,1-1 0 0 0,-1 0 0 0 0,1 0-1 0 0,0-1 1 0 0,0-6 0 0 0,0 0 0 0 0,-1 1 0 0 0,-1-1 0 0 0,1 0 0 0 0,-1 0 0 0 0,-1 1 0 0 0,-1-4 0 0 0,4 9 0 0 0,-1 1 0 0 0,1-1 0 0 0,-1 0 0 0 0,1 1 0 0 0,0-1 0 0 0,0 0 0 0 0,0-1 0 0 0,0 4 0 0 0,-1-10 1 0 0,0-1-1 0 0,0 1 1 0 0,-3-8-1 0 0,-1-14-12 0 0,2-5-38 0 0,3-20-23 0 0,0-1 36 0 0,0-218 31 0 0,0 266 6 0 0,0 0 0 0 0,1-1 0 0 0,1 1 0 0 0,-1 0 0 0 0,2 0 0 0 0,-1 0 0 0 0,4-7 0 0 0,7-26 1 0 0,-10 32-5 0 0,0 1 0 0 0,0 0-1 0 0,5-9 5 0 0,5-14-49 0 0,-10 25 46 0 0,0 0 1 0 0,0 1-1 0 0,1-1 0 0 0,0-1 3 0 0,-1 5-5 0 0,0 0 0 0 0,0 1-1 0 0,1-1 1 0 0,-1 1-1 0 0,1 0 1 0 0,-1 0-1 0 0,1 0 1 0 0,0 0-1 0 0,0 1 1 0 0,0 0-1 0 0,1 0 1 0 0,-1 0-1 0 0,4-2 6 0 0,12-4 7 0 0,-12 3-7 0 0,-7 4 0 0 0,0 0 0 0 0,1 0 0 0 0,-1 0 0 0 0,1 1 0 0 0,-1-1 0 0 0,0 0 0 0 0,1 1 0 0 0,0-1 0 0 0,-1 1 0 0 0,1 0 0 0 0,-1-1 0 0 0,1 1 0 0 0,-1 0 0 0 0,1 0 0 0 0,5 0 0 0 0,-5-1 6 0 0,0 1-1 0 0,0 0 0 0 0,0 0 1 0 0,0 0-1 0 0,0 1 0 0 0,1-1 1 0 0,-1 0-1 0 0,0 1 0 0 0,0-1 1 0 0,1 1-6 0 0,14 10 10 0 0,-4-8-10 0 0,-11-3 0 0 0,0 0 0 0 0,0 1 0 0 0,0-1 0 0 0,1 1 0 0 0,-1 0 0 0 0,0 0 0 0 0,0 0 0 0 0,0 0 0 0 0,0 0 0 0 0,0 0 0 0 0,0 1 0 0 0,-1-1 0 0 0,1 0 0 0 0,0 1 0 0 0,13 13 5 0 0,26 28-27 0 0,-34-34 3 0 0,0 0 0 0 0,0 1 0 0 0,-1 0 0 0 0,2 5 19 0 0,0 9-36 0 0,1 10-12 0 0,7 18-81 0 0,-6-16 97 0 0,-10-31 27 0 0,1-1 0 0 0,-1 0 0 0 0,0 1 1 0 0,0-1-1 0 0,-1 1 0 0 0,1-1 0 0 0,-1 1 0 0 0,0-1 0 0 0,0 0 1 0 0,0 1-1 0 0,-1 0 5 0 0,0 0 0 0 0,1 0 0 0 0,-1 1 0 0 0,1-1 0 0 0,1 1-1 0 0,-1 1 1 0 0,1-2-5 0 0,-1-1-1 0 0,1 1 0 0 0,-1-1 0 0 0,0 1 0 0 0,-1-1 0 0 0,1 1 1 0 0,-1-1-1 0 0,1 0 0 0 0,-1 0 0 0 0,-1 0 0 0 0,0 2 6 0 0,-8 16-24 0 0,9-15 6 0 0,0-1-1 0 0,-1 1 0 0 0,1-1 1 0 0,-1 1-1 0 0,-1-1 0 0 0,0 0 1 0 0,1 0-1 0 0,-2 0 19 0 0,-15 15-105 0 0,15-16 104 0 0,-8 8-65 0 0,0 0-69 0 0,9-9 54 0 0,-1-1-1 0 0,1 1 1 0 0,0-1 0 0 0,-1 0 0 0 0,0 0-1 0 0,0 0 1 0 0,-5 1 81 0 0,6-2-49 0 0,0-1-93 0 0,0 1-88 0 0,1-1-80 0 0,0 0-73 0 0,1 1-67 0 0,-1-1-61 0 0,1 0-54 0 0,-1 1-379 0 0,-1 0-85 0 0,-3 0-830 0 0,-2-1-1051 0 0</inkml:trace>
  <inkml:trace contextRef="#ctx0" brushRef="#br0" timeOffset="326.77">560 213 11832 0 0,'0'2'266'0'0,"0"-1"-253"0"0,0-1 1 0 0,0 0-1 0 0,0 1 0 0 0,0-1 0 0 0,0 1 0 0 0,0-1 0 0 0,0 0 0 0 0,0 1 0 0 0,0-1 0 0 0,0 1 0 0 0,1-1 1 0 0,-1 0-1 0 0,0 1 0 0 0,0-1 0 0 0,0 0 0 0 0,0 1 0 0 0,1-1 0 0 0,-1 0 0 0 0,0 1 0 0 0,0-1 1 0 0,1 0-1 0 0,-1 1 0 0 0,0-1 0 0 0,1 0 0 0 0,-1 0 0 0 0,0 1 0 0 0,1-1 0 0 0,-1 0 0 0 0,0 0 1 0 0,1 0-1 0 0,-1 1-13 0 0,7 3 225 0 0,-4 0-60 0 0,0 2-54 0 0,1 1-44 0 0,-1 0-34 0 0,-1-3-22 0 0,2 5-7 0 0,0 0 1 0 0,-1 0-1 0 0,1 6-4 0 0,1 1 60 0 0,1-5 101 0 0,3-2 60 0 0,1 4 145 0 0,-5-4-88 0 0,0 2 53 0 0,3 1-78 0 0,1 9-27 0 0,-6-11-113 0 0,3 2 60 0 0,4 6 49 0 0,-5 7 0 0 0,7 0 125 0 0,-10-23-294 0 0,0 1-1 0 0,0 0 0 0 0,-1-1 1 0 0,1 1-1 0 0,-1 0 0 0 0,0 0 1 0 0,0 0-1 0 0,0 0 0 0 0,0 0 1 0 0,-1 1-1 0 0,1-1 0 0 0,-1 3-52 0 0,0-3 41 0 0,1 0-1 0 0,-1 1 0 0 0,0-1 0 0 0,1 1 1 0 0,0-1-1 0 0,0 3-40 0 0,8 8 202 0 0,-7-11-14 0 0,0 0-85 0 0,-2 1-51 0 0,-1 1-30 0 0,1-2 36 0 0,0 9 109 0 0,0-9-21 0 0,0-3-2 0 0,0 0-1 0 0,0 0-6 0 0,0 0-1 0 0,0 0 0 0 0,0 0-5 0 0,-3 0-23 0 0,3 0-104 0 0,-1 0 0 0 0,1 0 0 0 0,-1 0 0 0 0,1 0 0 0 0,-1 0 0 0 0,1 0 0 0 0,-1 0 0 0 0,1 0 0 0 0,0 0 0 0 0,-1-1-1 0 0,1 1 1 0 0,-1 0 0 0 0,1 0 0 0 0,-1 0 0 0 0,1-1 0 0 0,0 1 0 0 0,-1 0 0 0 0,1 0 0 0 0,-1-1 0 0 0,1 1 0 0 0,0 0 0 0 0,0 0 0 0 0,-1-1 0 0 0,1 1 0 0 0,0-1 0 0 0,-1 1 0 0 0,1 0 0 0 0,0-1 0 0 0,0 1-4 0 0,-1-15 113 0 0,1 13-98 0 0,0 0 1 0 0,0 0 0 0 0,0 0 0 0 0,0 0 0 0 0,0 0-1 0 0,0 0 1 0 0,-1 0 0 0 0,1 0 0 0 0,-1 0 0 0 0,1 0-1 0 0,-1-1-15 0 0,-4-4 53 0 0,4 6-42 0 0,0-1 1 0 0,0 1-1 0 0,1-1 1 0 0,-1 1-1 0 0,0-1 0 0 0,1 1 1 0 0,-1-1-1 0 0,1 1 1 0 0,-1-1-1 0 0,1 1 1 0 0,0-1-1 0 0,-1 0 1 0 0,1 1-1 0 0,0-1 0 0 0,0 0-11 0 0,0-46 127 0 0,2 34-105 0 0,-1 0-1 0 0,2 0 1 0 0,0 0 0 0 0,1-1-22 0 0,-2-16 53 0 0,1 2-40 0 0,3 13-14 0 0,0 0 0 0 0,1 0-1 0 0,1 1 1 0 0,1 0 0 0 0,0 0-1 0 0,0 1 1 0 0,4-2 1 0 0,8-15-57 0 0,-15 20 45 0 0,7-8-23 0 0,1 6-32 0 0,9-2-15 0 0,-13 0 8 0 0,-9 13 112 0 0,2 0-41 0 0,5-4-100 0 0,1 0-65 0 0,10-6-278 0 0,-12 9 269 0 0,8-5-164 0 0,-7 4 49 0 0,-6 3 68 0 0,1 0 57 0 0,4 0-209 0 0,-4 1 185 0 0,1 0-97 0 0,-3 0 92 0 0,1 0-43 0 0,1 0-130 0 0,-1 0-92 0 0,1 0-103 0 0,0 1-116 0 0,10-1-696 0 0</inkml:trace>
  <inkml:trace contextRef="#ctx0" brushRef="#br0" timeOffset="784.01">1467 197 8208 0 0,'0'0'234'0'0,"0"0"6"0"0,0 0-146 0 0,-2 0 7 0 0,-2 0 515 0 0,-1 0-67 0 0,1 0-61 0 0,-1 0-56 0 0,0 0-51 0 0,-1 0-47 0 0,1 0-40 0 0,0 0-36 0 0,-2 0 12 0 0,0 0-37 0 0,-4 0 103 0 0,-14 0 385 0 0,17 0-458 0 0,2 0 47 0 0,-7 3 25 0 0,3 2-86 0 0,2 0-75 0 0,-1 0 81 0 0,-1-1-51 0 0,1 0-36 0 0,0 0-44 0 0,-8 7 31 0 0,15-9-142 0 0,0 1 1 0 0,-1-1-1 0 0,1 1 1 0 0,0-1-1 0 0,0 1 1 0 0,0 0-1 0 0,0 0 1 0 0,1 0-1 0 0,-1 0 1 0 0,1 0-1 0 0,0 0 1 0 0,-1 2-14 0 0,-10 18 12 0 0,8-17-12 0 0,0 1 0 0 0,1 0 0 0 0,0 0 0 0 0,-1 3 0 0 0,3-8 0 0 0,-1 6 0 0 0,-1-1 0 0 0,1 1 0 0 0,0-1 0 0 0,1 1 0 0 0,-1 8 0 0 0,2-13-6 0 0,0 0 1 0 0,0 0-1 0 0,0 0 1 0 0,-1 0 0 0 0,0 0-1 0 0,1 0 1 0 0,-1 0 0 0 0,0 0-1 0 0,-2 3 6 0 0,-2 8-31 0 0,3-3 15 0 0,1-1 0 0 0,0 0 0 0 0,1 1 0 0 0,0-1 0 0 0,1 4 16 0 0,-1 11-8 0 0,1-13 8 0 0,1-1 0 0 0,0 0 0 0 0,1 0 0 0 0,0 0 0 0 0,0 0 0 0 0,4 6 0 0 0,0 2 0 0 0,-3-7 0 0 0,0-1 0 0 0,1-1 0 0 0,1 4 0 0 0,-5-13 0 0 0,0 1 0 0 0,0 0 0 0 0,0 0 0 0 0,1-1 0 0 0,-1 1 1 0 0,0-1-1 0 0,1 1 0 0 0,-1-1 0 0 0,1 1 0 0 0,0-1 1 0 0,-1 0-1 0 0,1 0 0 0 0,0 0 0 0 0,0 0 1 0 0,0 0-1 0 0,0 0 0 0 0,0 0 0 0 0,0-1 0 0 0,0 1 1 0 0,0-1-1 0 0,0 1 0 0 0,21 7 56 0 0,-15-3-46 0 0,-7-4-10 0 0,0 0 0 0 0,1-1 0 0 0,-1 1 0 0 0,0 0 0 0 0,1 0 0 0 0,-1-1 1 0 0,1 1-1 0 0,0-1 0 0 0,-1 1 0 0 0,1-1 0 0 0,-1 0 0 0 0,1 1 0 0 0,0-1 0 0 0,-1 0 1 0 0,2 0-1 0 0,6 0 0 0 0,-5 1 0 0 0,-1-1 0 0 0,1 0 0 0 0,-1 0 0 0 0,1 0 0 0 0,-1-1 0 0 0,0 1 0 0 0,1-1 0 0 0,-1 1 0 0 0,2-2 0 0 0,20-8 10 0 0,-23 10-7 0 0,0-1 1 0 0,0 1-1 0 0,-1-1 0 0 0,1 0 0 0 0,-1 0 0 0 0,1 1 0 0 0,-1-1 1 0 0,1 0-1 0 0,-1 0 0 0 0,1-1 0 0 0,-1 1 0 0 0,0 0 1 0 0,1 0-1 0 0,-1-1 0 0 0,0 1 0 0 0,0 0 0 0 0,0-2-3 0 0,9-8 10 0 0,6-1 25 0 0,-2 3 30 0 0,-1-5 61 0 0,-5 1-34 0 0,6-10 100 0 0,1 1-4 0 0,-7 9-102 0 0,5-13 62 0 0,-2-12-25 0 0,-7 24-77 0 0,0-20 38 0 0,-5-19-72 0 0,0 19-12 0 0,0 18 2 0 0,-3 2-37 0 0,-6-13-111 0 0,-3-7-91 0 0,9 17 116 0 0,3 10 54 0 0,-1 0 1 0 0,0-1-1 0 0,0 1 0 0 0,-1 0 1 0 0,0 0 66 0 0,0 0-111 0 0,1 1 35 0 0,-3-13-52 0 0,2 11 59 0 0,1-1-48 0 0,0 4-1 0 0,0-1-43 0 0,0 2-12 0 0,-1 0-40 0 0,0 0-46 0 0,0 0-49 0 0,1 3 62 0 0,0-1-35 0 0,0-1-372 0 0,0 1 94 0 0,0 0-47 0 0,-1-3-708 0 0,1-1-555 0 0,1-3-1055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3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0 10656 0 0,'0'0'241'0'0,"0"0"38"0"0,0 0 10 0 0,0 0-33 0 0,0 0-84 0 0,0 0 9 0 0,0 0 65 0 0,0 0 315 0 0,0 3 23 0 0,0 4-193 0 0,-1 8 59 0 0,1-13-379 0 0,0 0-1 0 0,0 0 1 0 0,0 0-1 0 0,1 0 1 0 0,-1 0-1 0 0,0 1 1 0 0,1-1-1 0 0,0 2-70 0 0,6 8 313 0 0,4 9 154 0 0,-5-6-222 0 0,-3-3-104 0 0,-2 1-75 0 0,-1 6 133 0 0,2-3-67 0 0,-2-11-98 0 0,1 0-1 0 0,0 0 1 0 0,1 0 0 0 0,0 0-1 0 0,-1 0 1 0 0,1 0 0 0 0,2 3-34 0 0,-1-1 42 0 0,0 1 0 0 0,0 0 1 0 0,-1-1-1 0 0,0 1 0 0 0,-1 0 0 0 0,0 0 0 0 0,0 7-42 0 0,0 17 249 0 0,-2 11-249 0 0,0-8 98 0 0,1 152 330 0 0,0-108-292 0 0,0-24-106 0 0,0 2-82 0 0,0-57 48 0 0,0 0 1 0 0,0 0 0 0 0,1 0-1 0 0,-1 0 1 0 0,0 0 0 0 0,0 0-1 0 0,0 0 1 0 0,0 0-1 0 0,0 0 1 0 0,0 1 0 0 0,0-1-1 0 0,0 0 1 0 0,0 0 0 0 0,0 0-1 0 0,0 0 1 0 0,0 0 0 0 0,0 0-1 0 0,0 0 1 0 0,-1 0-1 0 0,1 0 1 0 0,0 0 0 0 0,0 0-1 0 0,0 1 1 0 0,0-1 0 0 0,0 0-1 0 0,0 0 1 0 0,0 0-1 0 0,0 0 1 0 0,0 0 0 0 0,0 0-1 0 0,0 0 1 0 0,0 0 0 0 0,0 0-1 0 0,0 0 1 0 0,0 0 0 0 0,0 0-1 0 0,0 0 1 0 0,-1 0-1 0 0,1 0 1 0 0,0 0 0 0 0,0 0-1 0 0,0 0 1 0 0,0 0 0 0 0,0 0-1 0 0,0 0 1 0 0,0 0-1 0 0,0 0 1 0 0,0 0 0 0 0,0 0-1 0 0,-1 0 1 0 0,1 0 0 0 0,0 0-1 0 0,0 0 1 0 0,0 0 0 0 0,0 0-1 0 0,0 0 1 0 0,0 0 3 0 0,-1 0-11 0 0,1 0 0 0 0,-1 0 0 0 0,1 0-1 0 0,-1 0 1 0 0,1 0 0 0 0,0 0 0 0 0,-1 0 0 0 0,1 0 0 0 0,-1 0 0 0 0,1 1 0 0 0,-1-1 0 0 0,1 0 0 0 0,-1 0-1 0 0,1 0 1 0 0,0 1 0 0 0,-1-1 0 0 0,1 0 0 0 0,-1 0 0 0 0,1 1 0 0 0,0-1 0 0 0,-1 0 0 0 0,1 1 0 0 0,0-1-1 0 0,-1 0 1 0 0,1 1 0 0 0,0-1 0 0 0,0 1 0 0 0,-1-1 11 0 0,1 3-111 0 0,-1 1-42 0 0,1-2-170 0 0,0-2 16 0 0,0 0-33 0 0,0-2-895 0 0,0-11-54 0 0</inkml:trace>
  <inkml:trace contextRef="#ctx0" brushRef="#br0" timeOffset="261.42">1 333 11312 0 0,'0'0'256'0'0,"0"0"34"0"0,0 0 21 0 0,2 0-35 0 0,4 0-208 0 0,1 0-40 0 0,-6 0-27 0 0,-1 0-1 0 0,1 0 1 0 0,0 0 0 0 0,0 0 0 0 0,0 0 0 0 0,0 0-1 0 0,-1 0 1 0 0,1-1 0 0 0,0 1 0 0 0,0 0-1 0 0,0 0 1 0 0,-1-1 0 0 0,1 1 0 0 0,0-1-1 0 0,2-2 2 0 0,2-4 44 0 0,3 6 18 0 0,4 1 73 0 0,6 0 157 0 0,-1-4 107 0 0,-1-5-70 0 0,3-1 87 0 0,-6 4-191 0 0,13 1 93 0 0,-14-1-119 0 0,-3 1-63 0 0,2 3-35 0 0,3 1-21 0 0,3-5-23 0 0,-2 1-18 0 0,8-1 8 0 0,-1 2-67 0 0,23-6-143 0 0,-12 0 35 0 0,-6 5 27 0 0,3 0-97 0 0,-1-3-96 0 0,-25 6 168 0 0,0 1 54 0 0,8-3 11 0 0,-7 2 19 0 0,-1 1-64 0 0,0 0-19 0 0,-1 0-56 0 0,0-1-21 0 0,-1 1-54 0 0,1 0-60 0 0,1-1-66 0 0,-3 1 57 0 0,1 0-45 0 0,-1 0-40 0 0,1 0-34 0 0,0 0-128 0 0,-1-1-34 0 0,5-3-1327 0 0</inkml:trace>
  <inkml:trace contextRef="#ctx0" brushRef="#br0" timeOffset="641.5">666 227 5208 0 0,'25'13'116'0'0,"-20"-11"17"0"0,-5 8 116 0 0,0 10-203 0 0,0-16-8 0 0,0 1 66 0 0,-1 4 182 0 0,3 12 540 0 0,0-17-615 0 0,4 0 121 0 0,-1 0-27 0 0,-4 6-43 0 0,-1-10-247 0 0,0 1 0 0 0,0-1 0 0 0,0 1 1 0 0,0-1-1 0 0,0 1 0 0 0,0-1 0 0 0,0 1 0 0 0,0-1 0 0 0,0 1 1 0 0,0-1-1 0 0,0 1 0 0 0,0-1 0 0 0,0 0 0 0 0,1 1 1 0 0,-1-1-1 0 0,0 1 0 0 0,0-1 0 0 0,0 1 0 0 0,1-1 1 0 0,-1 0-1 0 0,0 1 0 0 0,0-1 0 0 0,1 1 0 0 0,-1-1 1 0 0,0 0-1 0 0,1 1 0 0 0,-1-1 0 0 0,1 0 0 0 0,-1 0 0 0 0,0 1 1 0 0,1-1-1 0 0,0 0-15 0 0,5 4 230 0 0,-2 3-2 0 0,-4-7-214 0 0,1 1 0 0 0,-1-1 0 0 0,0 0 0 0 0,0 1 0 0 0,1-1 1 0 0,-1 1-1 0 0,0-1 0 0 0,1 0 0 0 0,-1 1 0 0 0,0-1 0 0 0,1 0 0 0 0,-1 1 0 0 0,0-1 0 0 0,1 0 0 0 0,-1 0 0 0 0,1 1 0 0 0,-1-1 0 0 0,1 0 0 0 0,-1 0 1 0 0,0 0-1 0 0,1 0 0 0 0,-1 0 0 0 0,1 0 0 0 0,-1 1 0 0 0,1-1 0 0 0,-1 0 0 0 0,1 0 0 0 0,-1 0 0 0 0,1-1 0 0 0,-1 1 0 0 0,1 0 0 0 0,0 0-14 0 0,-1 0 14 0 0,1 0 0 0 0,-1 0 0 0 0,0 0 0 0 0,1-1 0 0 0,-1 1 0 0 0,1 0 0 0 0,-1 0 0 0 0,1 0 0 0 0,-1 0 0 0 0,1 1 0 0 0,-1-1 0 0 0,1 0 0 0 0,-1 0 0 0 0,1 0 0 0 0,-1 0-1 0 0,1 0 1 0 0,-1 1 0 0 0,1-1 0 0 0,-1 0 0 0 0,1 0 0 0 0,-1 1 0 0 0,0-1 0 0 0,1 0 0 0 0,-1 0 0 0 0,1 1 0 0 0,-1-1 0 0 0,0 1 0 0 0,1-1 0 0 0,-1 0 0 0 0,0 1 0 0 0,0-1 0 0 0,1 1-1 0 0,-1-1 1 0 0,0 1 0 0 0,0-1 0 0 0,0 0 0 0 0,0 1 0 0 0,1-1 0 0 0,-1 1 0 0 0,0-1 0 0 0,0 1 0 0 0,0-1 0 0 0,0 1 0 0 0,0-1 0 0 0,0 1 0 0 0,0 0-14 0 0,0-1 9 0 0,0 0 0 0 0,0 0 0 0 0,0 1 0 0 0,0-1 0 0 0,0 0 0 0 0,0 0 0 0 0,0 0 0 0 0,0 1 0 0 0,0-1 0 0 0,0 0 0 0 0,0 0 0 0 0,0 0 0 0 0,0 1 0 0 0,1-1 0 0 0,-1 0 0 0 0,0 0 0 0 0,0 0 0 0 0,0 0 0 0 0,0 0 0 0 0,1 1 0 0 0,-1-1 0 0 0,0 0 0 0 0,0 0 0 0 0,0 0 0 0 0,0 0 0 0 0,1 0 0 0 0,-1 0 0 0 0,0 0 1 0 0,0 1-1 0 0,0-1 0 0 0,1 0 0 0 0,-1 0 0 0 0,0 0 0 0 0,0 0 0 0 0,1 0-9 0 0,5 3 125 0 0,9 2-5 0 0,-9-3-32 0 0,0-1 67 0 0,-1-1 10 0 0,0 1 56 0 0,1-1 64 0 0,0 0 74 0 0,-3 0-379 0 0,1 0 60 0 0,-1 0 52 0 0,0 0 42 0 0,2 0 87 0 0,8 0 505 0 0,-7 0-452 0 0,-2 0-94 0 0,1 0-87 0 0,7-2 172 0 0,-2-4-57 0 0,-2 2-71 0 0,4-1 91 0 0,-7-5-32 0 0,9 1 31 0 0,-2 2-85 0 0,-10 4-33 0 0,-1-1-59 0 0,-2-3-18 0 0,1 6-18 0 0,1-7 76 0 0,0 4-44 0 0,3 0-24 0 0,3 0-2 0 0,-7 4-19 0 0,0 0 0 0 0,0 0 1 0 0,1-1-1 0 0,-1 1 1 0 0,0 0-1 0 0,0 0 1 0 0,0-1-1 0 0,0 1 1 0 0,0 0-1 0 0,0-1 1 0 0,1 1-1 0 0,-1 0 1 0 0,0 0-1 0 0,0-1 1 0 0,0 1-1 0 0,0 0 1 0 0,0-1-1 0 0,0 1 1 0 0,0 0-1 0 0,0-1 1 0 0,0 1-1 0 0,0 0 1 0 0,0-1-1 0 0,0 1 1 0 0,0 0-1 0 0,-1 0 1 0 0,1-1-1 0 0,0 1 1 0 0,0 0-1 0 0,0-1 1 0 0,0 1-1 0 0,0 0 0 0 0,-1 0 1 0 0,1 0-1 0 0,0-1 1 0 0,0 1-1 0 0,0 0 1 0 0,-1 0-1 0 0,1-1 1 0 0,0 1-1 0 0,0 0 1 0 0,-1 0-1 0 0,1 0 1 0 0,0 0-1 0 0,-1 0 1 0 0,1-1-1 0 0,0 1 1 0 0,0 0-1 0 0,-1 0 1 0 0,1 0-1 0 0,0 0 1 0 0,-1 0-1 0 0,1 0 1 0 0,0 0-2 0 0,-5-3 16 0 0,4 2-12 0 0,1 1 1 0 0,-1-1-1 0 0,1 0 1 0 0,0 0-1 0 0,0 1 1 0 0,-1-1 0 0 0,1 0-1 0 0,0 0 1 0 0,0 0-1 0 0,0 1 1 0 0,0-1-1 0 0,0 0 1 0 0,0 0 0 0 0,0-1-5 0 0,0 2 0 0 0,0-1 1 0 0,0 0 0 0 0,0 0 0 0 0,0 0-1 0 0,-1 0 1 0 0,1 1 0 0 0,0-1 0 0 0,0 0 0 0 0,-1 0-1 0 0,1 0 1 0 0,-1 1 0 0 0,1-1 0 0 0,0 0-1 0 0,-1 1 1 0 0,1-1 0 0 0,-1 0 0 0 0,0 1 0 0 0,1-1-1 0 0,-1 0 1 0 0,0 1 0 0 0,1-1 0 0 0,-1 1-1 0 0,-20-10-2 0 0,6 4 13 0 0,0-7 32 0 0,13 12-40 0 0,0-1 0 0 0,0 1-1 0 0,0-1 1 0 0,0 1 0 0 0,0 0 0 0 0,0 0 0 0 0,0-1 0 0 0,0 2 0 0 0,0-1 0 0 0,0 0-1 0 0,-1 0 1 0 0,1 1 0 0 0,0-1 0 0 0,0 1 0 0 0,-1 0 0 0 0,1 0 0 0 0,0 0-1 0 0,-1 0 1 0 0,1 0 0 0 0,0 0 0 0 0,-1 0 0 0 0,1 1 0 0 0,0-1 0 0 0,-1 1 0 0 0,1 0-1 0 0,0 0 1 0 0,-1 0-3 0 0,-11 9-2 0 0,-16 20 2 0 0,28-28 0 0 0,1-1 0 0 0,0 0 0 0 0,0 0 0 0 0,0 0 0 0 0,0 0 0 0 0,0 0 0 0 0,0 1 0 0 0,0-1 0 0 0,0 0 0 0 0,1 0 0 0 0,-1 1 0 0 0,0-1 0 0 0,1 1 0 0 0,-1-1 0 0 0,1 1 0 0 0,-1-1 0 0 0,1 1 0 0 0,0-1 0 0 0,0 1 0 0 0,0-1 0 0 0,0 1 0 0 0,0-1 0 0 0,0 1 0 0 0,-3 20 8 0 0,3-20-4 0 0,-1 0 0 0 0,0 0 0 0 0,0 0 0 0 0,0-1 0 0 0,0 1 0 0 0,0 0 0 0 0,0 0 1 0 0,0-1-1 0 0,0 1 0 0 0,-1-1 0 0 0,1 1-4 0 0,-1 0 0 0 0,0 0 1 0 0,1 0 0 0 0,0 0-1 0 0,-1 0 1 0 0,1 0-1 0 0,0 0 1 0 0,0 0-1 0 0,0 0 1 0 0,0 1 0 0 0,1-1-1 0 0,-1 0 1 0 0,1 1-1 0 0,-1-1 1 0 0,1 0-1 0 0,0 1 1 0 0,0-1 0 0 0,0 1-1 0 0,0-1 1 0 0,0 1-1 0 0,0 1 0 0 0,0-1 0 0 0,0 1 0 0 0,0 0 0 0 0,-1 0 0 0 0,0-1 0 0 0,0 3 0 0 0,-4 8-1 0 0,3-11 0 0 0,1 1 0 0 0,0-1-1 0 0,0 0 1 0 0,0 1 0 0 0,0-1-1 0 0,1 1 1 0 0,0-1 0 0 0,-1 1 0 0 0,1 1 1 0 0,0 46-52 0 0,0 32 44 0 0,1-73-2 0 0,0 0 0 0 0,0-1 0 0 0,1 1 1 0 0,1 3 9 0 0,-1-3-7 0 0,0 0 1 0 0,0 0 0 0 0,-1 0 0 0 0,-1 4 6 0 0,1-11 0 0 0,-1 0 0 0 0,0 0 0 0 0,1 0 0 0 0,-1 0 0 0 0,1 0 0 0 0,0-1 0 0 0,0 1 0 0 0,0 0 0 0 0,0 0 0 0 0,0-1 0 0 0,1 1 0 0 0,1 2 0 0 0,3 3 0 0 0,0-1 0 0 0,0 0 0 0 0,4 3 0 0 0,-5-6 0 0 0,0 1-6 0 0,0-1 0 0 0,1 0 0 0 0,-1-1 0 0 0,1 0 0 0 0,0 0 0 0 0,1 0 6 0 0,-2 0-18 0 0,13 1-24 0 0,-1-5-35 0 0,-9 1 16 0 0,8-3-97 0 0,-2-6-25 0 0,-14 8 174 0 0,0 1 1 0 0,1 0 0 0 0,-1-1 0 0 0,0 1 0 0 0,0 0 0 0 0,1 0 0 0 0,-1 0 0 0 0,0-1 0 0 0,0 1 0 0 0,1 0 0 0 0,-1 0 0 0 0,0 0 0 0 0,0 0 0 0 0,1 0 0 0 0,-1 0 0 0 0,0-1 0 0 0,1 1 0 0 0,-1 0 0 0 0,0 0 1 0 0,1 0-1 0 0,-1 0 0 0 0,0 0 0 0 0,0 0 0 0 0,1 0 0 0 0,-1 0 0 0 0,0 0 0 0 0,1 1 8 0 0,3-2-204 0 0,1 0 95 0 0,1 0 62 0 0,9-5 15 0 0,-10 3-30 0 0,0 0-47 0 0,0 0-71 0 0,-2 0-35 0 0,1 0-70 0 0,-1-1-80 0 0,1 1-91 0 0,-2-1-101 0 0,1 0-109 0 0,-1-1-121 0 0,-1 3 345 0 0,0 0-34 0 0,1-8-1192 0 0,-2-8-939 0 0,0 18 2585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0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395 181 8176 0 0,'4'8'70'0'0,"2"3"-37"0"0,-3-2 42 0 0,-2 0 81 0 0,0-4-33 0 0,-1 1 37 0 0,-3 4 32 0 0,-7-5-153 0 0,9-4 1 0 0,1 0 68 0 0,-1 1 68 0 0,1 2 305 0 0,0-2-338 0 0,0 0-59 0 0,-3-2 269 0 0,-7 0 7 0 0,8 0 7 0 0,2 0 1 0 0,0 0-4 0 0,0 0-18 0 0,0 0-8 0 0,2 0-2 0 0,7-3-75 0 0,-5-4-56 0 0,-4 6-193 0 0,0 0 0 0 0,0 1 0 0 0,0-1 0 0 0,1 0 0 0 0,-1 1 0 0 0,0-1 0 0 0,0 1 0 0 0,0-1 0 0 0,0 0 0 0 0,0 1 0 0 0,-1-1 0 0 0,1 0 0 0 0,0 1-1 0 0,0-1 1 0 0,0 1 0 0 0,-1-1 0 0 0,1 0 0 0 0,0 1 0 0 0,0-1 0 0 0,-1 1 0 0 0,1-1 0 0 0,0 1 0 0 0,-1-1 0 0 0,1 1 0 0 0,-1-1 0 0 0,1 1 0 0 0,-1-1-1 0 0,1 1 1 0 0,-1 0 0 0 0,1-1 0 0 0,-1 1 0 0 0,1 0 0 0 0,-1-1 0 0 0,1 1 0 0 0,-1 0 0 0 0,0 0 0 0 0,1-1 0 0 0,-1 1 0 0 0,0 0 0 0 0,0 0-12 0 0,1 0 3 0 0,0 0 0 0 0,0 0 1 0 0,0 0-1 0 0,0 0 0 0 0,0 0 1 0 0,0 0-1 0 0,0 0 1 0 0,0 0-1 0 0,-1 0 0 0 0,1 0 1 0 0,0 0-1 0 0,0 0 0 0 0,0 0 1 0 0,0 0-1 0 0,0 0 0 0 0,0 0 1 0 0,0 0-1 0 0,0 0 1 0 0,0 0-1 0 0,0 0 0 0 0,0 0 1 0 0,-1 0-1 0 0,1 0 0 0 0,0 0 1 0 0,0 0-1 0 0,0 0 1 0 0,0 0-1 0 0,0 0 0 0 0,0 0 1 0 0,0 0-1 0 0,0 0 0 0 0,0-1 1 0 0,0 1-1 0 0,0 0 0 0 0,0 0 1 0 0,0 0-1 0 0,0 0 1 0 0,0 0-1 0 0,0 0 0 0 0,0 0 1 0 0,0 0-1 0 0,0 0 0 0 0,0 0 1 0 0,0 0-1 0 0,0-1 1 0 0,0 1-1 0 0,0 0 0 0 0,0 0 1 0 0,0 0-1 0 0,0 0 0 0 0,0 0 1 0 0,0 0-1 0 0,0 0 0 0 0,0 0 1 0 0,0 0-1 0 0,0 0 1 0 0,0-1-4 0 0,0-2 66 0 0,0 1-37 0 0,0 1 0 0 0,0-1 0 0 0,0 0 0 0 0,0 0 0 0 0,0 1-1 0 0,0-1 1 0 0,0 0 0 0 0,-1 0 0 0 0,1 1 0 0 0,-1-1 0 0 0,0-1-29 0 0,-5-1 125 0 0,6 4-117 0 0,-1 0 1 0 0,1-1-1 0 0,-1 1 0 0 0,1 0 1 0 0,-1 0-1 0 0,1-1 1 0 0,0 1-1 0 0,-1 0 1 0 0,1-1-1 0 0,0 1 0 0 0,-1 0 1 0 0,1-1-1 0 0,0 1 1 0 0,0-1-1 0 0,-1 1 0 0 0,1 0 1 0 0,0-1-1 0 0,0 1 1 0 0,0-1-1 0 0,0 1 1 0 0,-1-1-1 0 0,1 1 0 0 0,0-1 1 0 0,0 1-1 0 0,0-1 1 0 0,0 1-1 0 0,0-1 1 0 0,0 1-1 0 0,0-1 0 0 0,0 1 1 0 0,0 0-1 0 0,1-1-8 0 0,-1-6 77 0 0,0 6-57 0 0,0 0 0 0 0,0 1 0 0 0,0-1-1 0 0,1 0 1 0 0,-1 0 0 0 0,0 0 0 0 0,0 0 0 0 0,-1 0-1 0 0,1 0 1 0 0,0 0 0 0 0,0 0 0 0 0,0 1-1 0 0,0-1 1 0 0,-1 0 0 0 0,1 0 0 0 0,0 0 0 0 0,-1 0-1 0 0,1 1 1 0 0,-1-1 0 0 0,1 0 0 0 0,-1 0 0 0 0,1 1-1 0 0,-1-1 1 0 0,0 0 0 0 0,1 1 0 0 0,-1-1-1 0 0,0 1 1 0 0,1-1 0 0 0,-1 0 0 0 0,0 1 0 0 0,0 0-1 0 0,0-1 1 0 0,1 1 0 0 0,-1 0 0 0 0,0-1 0 0 0,0 1-20 0 0,-2-2 59 0 0,0 0 0 0 0,0 0 1 0 0,0 0-1 0 0,1 0 0 0 0,-1-1 1 0 0,-1-2-60 0 0,1 2 70 0 0,0 0 0 0 0,0-1 0 0 0,0 1 0 0 0,-1 0 0 0 0,1 1-1 0 0,-3-2-69 0 0,2 1 60 0 0,3 3-43 0 0,0 0 1 0 0,1 0 0 0 0,-1-1-1 0 0,1 1 1 0 0,-1 0 0 0 0,0-1-1 0 0,1 1 1 0 0,-1 0 0 0 0,1-1-1 0 0,-1 1 1 0 0,1-1-1 0 0,-1 1 1 0 0,1-1 0 0 0,0 1-1 0 0,-1-1 1 0 0,1 0 0 0 0,-1 1-1 0 0,1-1-17 0 0,-6-9 131 0 0,-14-12 179 0 0,10 14 18 0 0,-10-2 6 0 0,14 7-119 0 0,2 0-78 0 0,1 1-51 0 0,1-1-54 0 0,-1 1-21 0 0,0 0 48 0 0,-7-3 76 0 0,-3-2 18 0 0,6 4-77 0 0,-5-2 82 0 0,9-2-104 0 0,3 7-53 0 0,0-1-1 0 0,0 1 0 0 0,0 0 1 0 0,0 0-1 0 0,0 0 1 0 0,0 0-1 0 0,0 0 1 0 0,0-1-1 0 0,0 1 0 0 0,0 0 1 0 0,0 0-1 0 0,0 0 1 0 0,0 0-1 0 0,0 0 0 0 0,0 0 1 0 0,0-1-1 0 0,0 1 1 0 0,0 0-1 0 0,0 0 1 0 0,0 0-1 0 0,0 0 0 0 0,0 0 1 0 0,-1 0-1 0 0,1-1 1 0 0,0 1-1 0 0,0 0 0 0 0,0 0 1 0 0,0 0-1 0 0,0 0 1 0 0,0 0-1 0 0,0 0 1 0 0,-1 0-1 0 0,1 0 0 0 0,0 0 1 0 0,0 0-1 0 0,0 0 1 0 0,0 0-1 0 0,0 0 0 0 0,0 0 1 0 0,-1 0-1 0 0,1-1 1 0 0,0 1-1 0 0,0 0 1 0 0,0 0-1 0 0,0 0 0 0 0,0 1 1 0 0,-1-1-1 0 0,1 0 1 0 0,0 0-1 0 0,0 0 0 0 0,-26 11 74 0 0,11-6-61 0 0,0 7-13 0 0,7-4 0 0 0,5-6 0 0 0,0 1 0 0 0,0 1 0 0 0,0-1 0 0 0,0 0 0 0 0,1 1 0 0 0,-1 0 0 0 0,-2 6 0 0 0,4-8 0 0 0,0 0 0 0 0,0 0 0 0 0,0 0 0 0 0,0 0 0 0 0,0 0 0 0 0,-1 0 0 0 0,1 0 0 0 0,-1 0 0 0 0,0 0 0 0 0,-1 2 0 0 0,0 0 0 0 0,0 0 0 0 0,0 0 0 0 0,0 1 0 0 0,1-1 0 0 0,-1 1 0 0 0,1 0 0 0 0,0 1 0 0 0,-7 13 0 0 0,5-11 0 0 0,3-7 0 0 0,0 1 0 0 0,0-1 0 0 0,0 0 0 0 0,1 1 0 0 0,-1-1 0 0 0,0 1 0 0 0,1-1 0 0 0,-1 1 0 0 0,1-1 0 0 0,-1 1 0 0 0,1 0 0 0 0,0-1 0 0 0,0 1 0 0 0,0-1 0 0 0,0 2 0 0 0,-1 6-8 0 0,1 0-1 0 0,-2 0 0 0 0,1-1 0 0 0,-2 4 9 0 0,0-2-7 0 0,1 1 0 0 0,1 0 0 0 0,0 0-1 0 0,0 5 8 0 0,0 5-5 0 0,0-10-7 0 0,1 0 1 0 0,0 0-1 0 0,1 0 0 0 0,0 0 0 0 0,1 1 12 0 0,3 4 0 0 0,-3-10-9 0 0,-1 0 0 0 0,1 1 1 0 0,-1-1-1 0 0,0 1 0 0 0,0-1 0 0 0,-1 1 9 0 0,0-1-2 0 0,1 0 0 0 0,-1 0 0 0 0,2 0-1 0 0,-1 0 1 0 0,2 4 2 0 0,2 13 0 0 0,1 17-10 0 0,9 25-44 0 0,10 9 54 0 0,-21-57 0 0 0,-3-10 0 0 0,1 0 0 0 0,0 0 0 0 0,0 0 0 0 0,1 0 0 0 0,0 1 0 0 0,6 10 0 0 0,-6-11 0 0 0,0 0 0 0 0,1 0 0 0 0,0 0 0 0 0,1 0 0 0 0,-1-1 0 0 0,1 1 0 0 0,4 3 0 0 0,-4-5 0 0 0,-1 1 0 0 0,1 0 0 0 0,-1 0 0 0 0,1 2 0 0 0,-3-4 0 0 0,0 0 0 0 0,0 0 0 0 0,1-1 0 0 0,-1 1 0 0 0,1-1 0 0 0,0 0 0 0 0,0 0 0 0 0,0 0 0 0 0,1 0 0 0 0,-1 0 0 0 0,1-1 0 0 0,-1 1 0 0 0,7 1 0 0 0,-8-3 0 0 0,1 0 0 0 0,-1 0 0 0 0,0 0 0 0 0,0 1 0 0 0,0-1 0 0 0,0 0 0 0 0,0 1 0 0 0,0 0 0 0 0,0-1 0 0 0,2 3 0 0 0,1 0 0 0 0,1-1 0 0 0,-1 0 0 0 0,0 0 0 0 0,1-1 0 0 0,-1 0 0 0 0,1 0 0 0 0,4 1 0 0 0,-4-1 0 0 0,-3-1-21 0 0,1 0 0 0 0,0 0-1 0 0,0 0 1 0 0,0-1-1 0 0,0 1 1 0 0,0-1-1 0 0,0 0 1 0 0,1 0 21 0 0,10-3-143 0 0,-7 0 17 0 0,0-1-45 0 0,-1 0-54 0 0,-1-2-61 0 0,4-1-70 0 0,6 2-44 0 0,-4 2 139 0 0,-5-1 56 0 0,0 1 2 0 0,-1-3-41 0 0,2-1-135 0 0,0 1 41 0 0,8-4-248 0 0,-5 3 198 0 0,7-8-521 0 0</inkml:trace>
  <inkml:trace contextRef="#ctx0" brushRef="#br0" timeOffset="460.62">758 453 9328 0 0,'0'0'208'0'0,"0"0"33"0"0,0 0 15 0 0,0 0-88 0 0,0 0-21 0 0,0 0 43 0 0,0 2 153 0 0,0-1-313 0 0,0-1 0 0 0,0 1 0 0 0,0-1 0 0 0,0 1 0 0 0,0-1 1 0 0,0 1-1 0 0,0-1 0 0 0,0 1 0 0 0,-1-1 0 0 0,1 0 0 0 0,0 1 0 0 0,0-1 0 0 0,0 1 0 0 0,0-1 0 0 0,-1 1 1 0 0,1-1-1 0 0,0 0 0 0 0,0 1 0 0 0,-1-1 0 0 0,1 1 0 0 0,0-1 0 0 0,-1 0 0 0 0,1 1 0 0 0,0-1 0 0 0,-1 0 0 0 0,1 0 1 0 0,-1 1-1 0 0,1-1 0 0 0,0 0 0 0 0,-1 0 0 0 0,1 0 0 0 0,-1 1 0 0 0,1-1 0 0 0,-1 0 0 0 0,1 0 0 0 0,-1 0 0 0 0,1 0 1 0 0,-1 0-1 0 0,1 0 0 0 0,-1 0 0 0 0,1 0 0 0 0,-1 0-30 0 0,-1 0 604 0 0,2 0-414 0 0,0 0 47 0 0,-3 2-4 0 0,2 0-86 0 0,-1 0-53 0 0,0-1-49 0 0,0 1-8 0 0,1 0 43 0 0,-1 0 52 0 0,-1 0 81 0 0,4 0-61 0 0,-1 0-67 0 0,0 1-47 0 0,-3 2-19 0 0,3-4 16 0 0,-10 4 95 0 0,5 2-41 0 0,-3 9-45 0 0,6-12-36 0 0,1 0 3 0 0,0 0 0 0 0,0 0 0 0 0,0-1 0 0 0,1 1 0 0 0,-1 0 0 0 0,1 0 0 0 0,0 0 0 0 0,0 0 0 0 0,0-1 0 0 0,1 3-11 0 0,0 13 21 0 0,-1-1-21 0 0,-1-5 0 0 0,1 1 0 0 0,0-1 0 0 0,1 0 0 0 0,2 5 0 0 0,2-4 0 0 0,-4-11 0 0 0,1 0 0 0 0,-1 0 0 0 0,0 0 0 0 0,-1 0 0 0 0,1 0 0 0 0,0 0 0 0 0,-1 0 0 0 0,0 0 0 0 0,0 3 0 0 0,0-1 0 0 0,1 0 0 0 0,-1-1 0 0 0,1 1 0 0 0,0-1 0 0 0,0 0 0 0 0,0 1 0 0 0,0-1 0 0 0,1 0 0 0 0,0 1 0 0 0,-1-1 0 0 0,3 3 0 0 0,-1-3-5 0 0,-1-1-1 0 0,0 1 1 0 0,0 0 0 0 0,-1 0 0 0 0,1 0 0 0 0,0 4 5 0 0,-2-5-3 0 0,1-1-1 0 0,0 1 1 0 0,0 0-1 0 0,0-1 1 0 0,0 1-1 0 0,0-1 1 0 0,1 0-1 0 0,-1 1 1 0 0,1-1 0 0 0,0 0-1 0 0,-1 0 1 0 0,2 1 3 0 0,7 8 0 0 0,-7-7 0 0 0,1-1 0 0 0,0 1 0 0 0,-1-1 0 0 0,1 1 0 0 0,0-1 0 0 0,1 0 0 0 0,-1-1 0 0 0,0 1 0 0 0,1-1 0 0 0,-1 1 0 0 0,5 0 0 0 0,-4-1 0 0 0,2 0 0 0 0,-1 0 0 0 0,1 0 0 0 0,-1-1 0 0 0,1 1 0 0 0,-1-2 0 0 0,1 1 0 0 0,0-1 0 0 0,4 1 0 0 0,-8-1 0 0 0,0 1 0 0 0,0-1 0 0 0,0 0 0 0 0,0 0 0 0 0,0-1 0 0 0,0 1 0 0 0,1-1 0 0 0,-1 1 0 0 0,0-1 0 0 0,0 0 0 0 0,9-6-3 0 0,1 0 70 0 0,1-3 82 0 0,8-9 151 0 0,-15 12-185 0 0,-4 4-54 0 0,0 0 0 0 0,0 0 0 0 0,0 0 0 0 0,0-1 0 0 0,0 1 0 0 0,-1-1-61 0 0,4-9 226 0 0,-1 1-49 0 0,-3 9-123 0 0,-1-1 0 0 0,0 0 0 0 0,0 0 0 0 0,0 0 0 0 0,-1 0 0 0 0,1 0 1 0 0,-1-2-55 0 0,0-4 124 0 0,2 2-36 0 0,0 1-19 0 0,2-2-16 0 0,1-5 9 0 0,-3-1 36 0 0,-3-3-3 0 0,0 3-40 0 0,-10-25 3 0 0,6 4 29 0 0,-9 8-33 0 0,-7-3-39 0 0,14 20-18 0 0,-2 0 3 0 0,1 0-1 0 0,-2 1 0 0 0,1 1 0 0 0,-8-7 1 0 0,-6-5-63 0 0,16 11 52 0 0,1-1-51 0 0,5 10 45 0 0,0-1 0 0 0,1 0 0 0 0,-1 0 0 0 0,0 0 0 0 0,0 1 0 0 0,-1-1 0 0 0,1 1 0 0 0,0-1 0 0 0,-1 1 0 0 0,1-1 0 0 0,0 1 0 0 0,-1 0 0 0 0,0-1 17 0 0,-11-3-128 0 0,8-2 30 0 0,2 3-39 0 0,-4 2-48 0 0,4 2-124 0 0,3 0-9 0 0,0 0 114 0 0,0 0 33 0 0,0 0-46 0 0,0 0-171 0 0,0 0-323 0 0,0 0-22 0 0</inkml:trace>
  <inkml:trace contextRef="#ctx0" brushRef="#br0" timeOffset="1177.63">1317 498 8984 0 0,'0'0'200'0'0,"0"0"33"0"0,0 0 15 0 0,0 3-36 0 0,1 1-208 0 0,0-1 73 0 0,2 0 65 0 0,0-1 52 0 0,1 2 201 0 0,-1 5 304 0 0,-3-9-685 0 0,0 0 0 0 0,0 0 0 0 0,0 0 0 0 0,0 0-1 0 0,0 0 1 0 0,0 0 0 0 0,0 0 0 0 0,0 1 0 0 0,0-1 0 0 0,0 0 0 0 0,0 0 0 0 0,0 0 0 0 0,0 0 0 0 0,0 0 0 0 0,0 0 0 0 0,0 0 0 0 0,0 0 0 0 0,0 0 0 0 0,0 0 0 0 0,0 1 0 0 0,0-1 0 0 0,0 0 0 0 0,0 0 0 0 0,0 0 0 0 0,0 0 0 0 0,0 0 0 0 0,0 0 0 0 0,1 0 0 0 0,-1 0 0 0 0,0 0 0 0 0,0 0 0 0 0,0 0-1 0 0,0 0 1 0 0,0 0 0 0 0,0 0 0 0 0,0 0 0 0 0,0 0 0 0 0,0 0 0 0 0,0 1 0 0 0,0-1 0 0 0,0 0 0 0 0,1 0 0 0 0,-1 0 0 0 0,0 0 0 0 0,0 0 0 0 0,0 0 0 0 0,0 0 0 0 0,0 0 0 0 0,0 0 0 0 0,0 0 0 0 0,0 0 0 0 0,0 0 0 0 0,0 0 0 0 0,0 0 0 0 0,1-1 0 0 0,-1 1 0 0 0,0 0-14 0 0,6 1 366 0 0,-2 2-38 0 0,-3 6 240 0 0,-1-8-495 0 0,0 1 0 0 0,0 0-1 0 0,1 0 1 0 0,-1-1 0 0 0,0 1 0 0 0,1 0-1 0 0,-1-1 1 0 0,1 1 0 0 0,0 1-73 0 0,1 0 121 0 0,1 1 64 0 0,7 7 521 0 0,-7-8-495 0 0,0 1-52 0 0,-1-2-74 0 0,0 1-97 0 0,3 7 278 0 0,0 3 34 0 0,1-1-14 0 0,-2-2-43 0 0,4 7 7 0 0,-7-14-216 0 0,0 0 1 0 0,0 0-1 0 0,-1 0 1 0 0,1 0-1 0 0,-1 0 1 0 0,1 0-1 0 0,-1 2-34 0 0,2 11 192 0 0,4-6-49 0 0,-5-8-126 0 0,0-1 1 0 0,-1 0-1 0 0,1 1 0 0 0,0-1 1 0 0,-1 0-1 0 0,1 1 0 0 0,-1-1 1 0 0,1 1-1 0 0,-1-1 0 0 0,1 1 1 0 0,-1 0-1 0 0,0-1 0 0 0,0 2-17 0 0,0-2 12 0 0,0 1 1 0 0,0 0-1 0 0,1-1 0 0 0,-1 1 0 0 0,0-1 1 0 0,1 0-1 0 0,-1 1 0 0 0,1-1 1 0 0,-1 1-1 0 0,1-1 0 0 0,0 0 0 0 0,0 1 1 0 0,-1-1-13 0 0,7 12 73 0 0,-7 1-10 0 0,0-12-51 0 0,0 0 0 0 0,0 0 0 0 0,0 0 0 0 0,0 0 0 0 0,0 0 1 0 0,1 0-1 0 0,-1-1 0 0 0,0 1 0 0 0,1 0 0 0 0,0 0 0 0 0,-1 0 0 0 0,2 1-12 0 0,4 1 63 0 0,-6-4-59 0 0,1 1 0 0 0,-1-1 0 0 0,1 0 0 0 0,-1 0 0 0 0,0 1 0 0 0,1-1 0 0 0,-1 0 0 0 0,0 1 0 0 0,1-1 0 0 0,-1 0 1 0 0,0 1-1 0 0,1-1 0 0 0,-1 0 0 0 0,0 1 0 0 0,0-1 0 0 0,1 1 0 0 0,-1-1 0 0 0,0 1 0 0 0,0-1 0 0 0,0 1 0 0 0,0-1 0 0 0,1 0 0 0 0,-1 1 0 0 0,0-1 0 0 0,0 1 0 0 0,0-1 0 0 0,0 1 0 0 0,0-1 0 0 0,0 1 0 0 0,0-1 0 0 0,-1 1 0 0 0,1 0-4 0 0,0 6 47 0 0,0 8 128 0 0,0-10-133 0 0,0-2 38 0 0,0-3-2 0 0,0 0-12 0 0,0 0-2 0 0,0 0 0 0 0,0 0 0 0 0,0 0 0 0 0,-2-3 3 0 0,0 2-58 0 0,1 0-1 0 0,0 0 1 0 0,0-1-1 0 0,0 1 1 0 0,0 0 0 0 0,0-1-1 0 0,1 1 1 0 0,-1-1-1 0 0,0-1-8 0 0,-4-24 67 0 0,-1 12-54 0 0,0-2 6 0 0,5 1 22 0 0,0 6-31 0 0,1 7-8 0 0,0-1-1 0 0,0 1 0 0 0,0-1 1 0 0,0 1-1 0 0,0-1 1 0 0,1 1-1 0 0,-1 0 1 0 0,1-1-1 0 0,0-1-1 0 0,12-30 48 0 0,0 0-43 0 0,2-11-5 0 0,-3 18-4 0 0,-9 23-6 0 0,-1 0 0 0 0,1 1 1 0 0,1-1-1 0 0,-1 1 0 0 0,3-3 10 0 0,6 0-21 0 0,-6-4-19 0 0,-5 10 39 0 0,-1 0 0 0 0,1 0 1 0 0,-1 0-1 0 0,0 0 0 0 0,1 0 0 0 0,0 0 0 0 0,-1 0 0 0 0,1 1 0 0 0,0-1 1 0 0,-1 0-1 0 0,1 0 0 0 0,0 0 0 0 0,0 1 0 0 0,0-1 0 0 0,0 0 0 0 0,0 1 1 0 0,29-15 0 0 0,-26 13-7 0 0,0 1-1 0 0,0 0 1 0 0,0 1-1 0 0,1-1 0 0 0,-1 1 1 0 0,0 0-1 0 0,0 0 1 0 0,0 0-1 0 0,4 1 8 0 0,8 0-8 0 0,-15-1 4 0 0,1 0 0 0 0,-1 0 0 0 0,1 1-1 0 0,-1-1 1 0 0,1 0 0 0 0,0 1 0 0 0,-1-1-1 0 0,1 1 1 0 0,-1 0 0 0 0,0-1 0 0 0,1 1-1 0 0,-1 0 1 0 0,1 0 0 0 0,-1 0 4 0 0,7 4-1 0 0,2-1 1 0 0,-8-3-1 0 0,0 0 0 0 0,0 0-1 0 0,0 0 1 0 0,0 1 0 0 0,0-1-1 0 0,0 0 1 0 0,0 1 0 0 0,0-1-1 0 0,0 1 2 0 0,5 5-24 0 0,-3-4 18 0 0,-1 0 0 0 0,0 0 0 0 0,0 1 0 0 0,-1-1 0 0 0,1 1 0 0 0,0 0 6 0 0,5 15 0 0 0,-6-14 0 0 0,0-1 0 0 0,0 1 0 0 0,1 0 0 0 0,-1-1 0 0 0,1 0 0 0 0,0 1 0 0 0,0-1 0 0 0,1 1 0 0 0,-2-4 0 0 0,-1 0 0 0 0,0 0 0 0 0,0 0 0 0 0,0 0 0 0 0,0 1 0 0 0,0-1 0 0 0,0 0 0 0 0,0 0 0 0 0,0 1 0 0 0,0-1 0 0 0,-1 1 0 0 0,1-1 0 0 0,0 0 0 0 0,-1 1 0 0 0,1-1 0 0 0,-1 1 0 0 0,0-1 0 0 0,0 1 0 0 0,1-1 0 0 0,-1 1 0 0 0,0 0 0 0 0,0-1 0 0 0,0 1 0 0 0,-1 4 0 0 0,3 11 0 0 0,14 18 0 0 0,-12-29 0 0 0,5 12 5 0 0,-9-17-3 0 0,1 0 0 0 0,-1 0 0 0 0,0-1 0 0 0,0 1-1 0 0,0 0 1 0 0,0-1 0 0 0,0 1 0 0 0,0 0 0 0 0,0 0 0 0 0,0-1 0 0 0,0 1 0 0 0,0 0 0 0 0,0 0 0 0 0,0-1 0 0 0,0 1 0 0 0,0 0 0 0 0,-1-1 0 0 0,1 1 0 0 0,0 0 0 0 0,-1-1 0 0 0,1 1 0 0 0,0 0 0 0 0,-1-1 0 0 0,1 1 0 0 0,-1 0-2 0 0,-9 4 10 0 0,8 5 1 0 0,2-8 44 0 0,-6-2 13 0 0,-1 0-52 0 0,7 0-15 0 0,0 0 0 0 0,0 0 0 0 0,0 0 0 0 0,0 0 1 0 0,0 0-1 0 0,0 0 0 0 0,-1 0 0 0 0,1 0 0 0 0,0 0 0 0 0,0 0 1 0 0,0 0-1 0 0,0 0 0 0 0,0 0 0 0 0,0 0 0 0 0,0 0 0 0 0,0 0 1 0 0,0 0-1 0 0,0 0 0 0 0,0 0 0 0 0,-1 0 0 0 0,1 0 0 0 0,0 0 1 0 0,0 0-1 0 0,0 0 0 0 0,0 0 0 0 0,0 0 0 0 0,0 0 1 0 0,0 0-1 0 0,0 0 0 0 0,0 0 0 0 0,0 0 0 0 0,0 0 0 0 0,0 0 1 0 0,0 0-1 0 0,0-1 0 0 0,0 1 0 0 0,0 0 0 0 0,-1 0 0 0 0,1 0 1 0 0,0 0-1 0 0,0 0 0 0 0,0 0 0 0 0,0 0 0 0 0,0 0 0 0 0,0 0 1 0 0,0 0-1 0 0,0-1 0 0 0,0 1 0 0 0,0 0 0 0 0,0 0 0 0 0,0 0 1 0 0,0 0-1 0 0,0 0 0 0 0,0 0 0 0 0,0 0 0 0 0,1 0 0 0 0,-1 0-1 0 0,-2-22 75 0 0,-3 10-68 0 0,1 3-9 0 0,9-3 2 0 0,-5 11 0 0 0,1-1 0 0 0,0 1 0 0 0,0-1 0 0 0,-1 1 0 0 0,1-1 0 0 0,-1 0 0 0 0,1 1 0 0 0,-1-1 0 0 0,0 0 0 0 0,1 0 0 0 0,-1-1 0 0 0,0 1 0 0 0,0-1 0 0 0,0 1 0 0 0,0-1 0 0 0,1 1 0 0 0,0 0 0 0 0,-1-1 0 0 0,1 1 0 0 0,0 0 0 0 0,0-1 0 0 0,1-1 0 0 0,-1 2 0 0 0,0 0 0 0 0,0 0 0 0 0,0-1 0 0 0,0 1 0 0 0,0 0 0 0 0,-1-1 0 0 0,1 1 0 0 0,-1-1 0 0 0,1 1 0 0 0,-1 0 0 0 0,0-3 0 0 0,0 2 0 0 0,0 0 0 0 0,0 0 0 0 0,1-1 0 0 0,0 1 0 0 0,0 0 0 0 0,-1 0 0 0 0,2 0 0 0 0,-1 0 0 0 0,1-2 0 0 0,2-5 0 0 0,-3 7 0 0 0,0 1 0 0 0,-1 0 0 0 0,1 0 0 0 0,0 0 0 0 0,-1 0 0 0 0,1 0 0 0 0,0 0 0 0 0,0 0 0 0 0,0 0 0 0 0,1 0 0 0 0,-1 0 0 0 0,1 0 0 0 0,33-46 0 0 0,-31 41-4 0 0,0 3 10 0 0,4-4-30 0 0,6-6-38 0 0,2 1 5 0 0,-12 12 51 0 0,0 0 0 0 0,0 0-1 0 0,0 1 1 0 0,0-1 0 0 0,0 1-1 0 0,0 0 1 0 0,1 0 0 0 0,-1 0 0 0 0,4 1 6 0 0,7 0-19 0 0,0 1 9 0 0,4 8-37 0 0,2 4 37 0 0,-17-12 11 0 0,-1 1-1 0 0,1 0 0 0 0,-1-1 1 0 0,0 2-1 0 0,0-1 0 0 0,0 0 1 0 0,0 1-1 0 0,0-1 0 0 0,1 4 0 0 0,1 6 0 0 0,5-8 0 0 0,5 23 0 0 0,16 32 0 0 0,-31-58-3 0 0,1 0 0 0 0,-1 0-1 0 0,1-1 1 0 0,-1 1-1 0 0,1 0 1 0 0,-1 0-1 0 0,0 0 1 0 0,0 0-1 0 0,0 0 1 0 0,0 0-1 0 0,-1 0 4 0 0,1 8-28 0 0,0-7 26 0 0,0 0 0 0 0,1 0 0 0 0,-1 0 1 0 0,0 1-1 0 0,1-1 0 0 0,0 0 0 0 0,0 0 1 0 0,1 2 1 0 0,5 5-32 0 0,-5-7-106 0 0,-1 1 60 0 0,-1 4 14 0 0,-1-5 16 0 0,1 25-305 0 0,3-23 96 0 0,7 8-49 0 0,-8-1 30 0 0,-2-10-41 0 0,0-2-90 0 0,0 0-38 0 0,0 0-9 0 0,0 0 169 0 0,0 0 62 0 0,1 1-125 0 0,-1-1 75 0 0,0 1 65 0 0,0 1 55 0 0,0-1 34 0 0,0 1 43 0 0,0 3-43 0 0,0-4 45 0 0,-1-1-107 0 0,1 2-664 0 0</inkml:trace>
  <inkml:trace contextRef="#ctx0" brushRef="#br0" timeOffset="1690.49">2345 483 8928 0 0,'3'2'48'0'0,"-1"1"-29"0"0,1 0 6 0 0,0-1 39 0 0,-1 1 42 0 0,0-1 65 0 0,-2-2 76 0 0,0 0-86 0 0,0 0-14 0 0,0 0 50 0 0,0 0 164 0 0,0 0 305 0 0,3 3 26 0 0,0 0-475 0 0,9 8 617 0 0,-7-6-532 0 0,-2-1-142 0 0,-2-3-134 0 0,0 0-45 0 0,4 4 294 0 0,-1 0-67 0 0,-1-1-59 0 0,-1 0-46 0 0,0 4 0 0 0,0 3-18 0 0,-2-6-22 0 0,0-2-13 0 0,2 13 172 0 0,4-7-48 0 0,-2-1-54 0 0,1 1 37 0 0,-1 0-22 0 0,5 6 9 0 0,-7-11-116 0 0,0 0 0 0 0,0 0 0 0 0,0 0 0 0 0,0 0 0 0 0,-1 0 0 0 0,0 1 1 0 0,0 0-29 0 0,5 15 122 0 0,5 1 45 0 0,5 5 63 0 0,-2 1 0 0 0,-1 0-1 0 0,5 14-229 0 0,-8-1 115 0 0,-9-32-89 0 0,1 0 1 0 0,0 0-1 0 0,0-1 1 0 0,1 1-1 0 0,0-1 1 0 0,0 1-1 0 0,1-1-26 0 0,9 11 70 0 0,-9-12-66 0 0,1 0 0 0 0,-1 1 0 0 0,0-1-1 0 0,-1 0 1 0 0,0 1 0 0 0,2 6-4 0 0,-1 14 55 0 0,-3-22-46 0 0,-1 1 0 0 0,1-1 0 0 0,1 0 0 0 0,-1 1-1 0 0,2 2-8 0 0,-1-3 9 0 0,-1 1 1 0 0,0-1-1 0 0,1 0 0 0 0,-2 1 0 0 0,1 2-9 0 0,-1-6 4 0 0,0-1 0 0 0,0 1 0 0 0,0 0 0 0 0,1-1-1 0 0,-1 1 1 0 0,0-1 0 0 0,0 1 0 0 0,1-1 0 0 0,-1 1 0 0 0,1-1 0 0 0,0 0 0 0 0,-1 1 0 0 0,1-1 0 0 0,0 0 0 0 0,0 1 0 0 0,0-1 0 0 0,-1 0 0 0 0,2 0 0 0 0,-1 0-1 0 0,0 1-3 0 0,0-1 2 0 0,2 5 61 0 0,-6 3-46 0 0,3-9-17 0 0,-10 2 70 0 0,7-2 26 0 0,3 0-13 0 0,-2 0-10 0 0,-11-2 3 0 0,7-3-48 0 0,-1 0 0 0 0,1 0-1 0 0,0 0 1 0 0,0-1-1 0 0,1 1 1 0 0,-3-5-28 0 0,-8-7 76 0 0,8 8-52 0 0,2 0 0 0 0,-1 0-1 0 0,1-1 1 0 0,0 1 0 0 0,1-1 0 0 0,0-1 0 0 0,0-1-24 0 0,-8-15 19 0 0,13 26-17 0 0,-12-24 51 0 0,9 18-44 0 0,0 0 0 0 0,0 0 0 0 0,1 0 0 0 0,0 0 0 0 0,0 0 0 0 0,0-7-9 0 0,1-12 51 0 0,0 8-22 0 0,-1 0-1 0 0,-3-12-28 0 0,2 13 26 0 0,1-1 1 0 0,0-12-27 0 0,1-1 48 0 0,0 22-46 0 0,1-1 0 0 0,0 1 0 0 0,0 0 0 0 0,1 0-1 0 0,0 0 1 0 0,1 0 0 0 0,0 0 0 0 0,0 0 0 0 0,1 0-1 0 0,3-8-1 0 0,-3 9 0 0 0,1 0-1 0 0,-2 0 1 0 0,1-1-1 0 0,-1 0 1 0 0,-1 3-10 0 0,0-1 1 0 0,1 1-1 0 0,0 0 1 0 0,1 1-1 0 0,-1-1 0 0 0,3-4 10 0 0,8-11-25 0 0,-8 14 10 0 0,0-1-1 0 0,0 1 1 0 0,1 0-1 0 0,-1 0 1 0 0,2 1 15 0 0,-6 4-4 0 0,1 1 0 0 0,0-1-1 0 0,0 1 1 0 0,0-1 0 0 0,0 1 0 0 0,0 0 0 0 0,1 0 0 0 0,-1 0 0 0 0,0 0 0 0 0,1 0 0 0 0,-1 1 0 0 0,0-1-1 0 0,1 1 5 0 0,-1-1-4 0 0,1 1 0 0 0,-1-1 0 0 0,0 0 0 0 0,1 0 0 0 0,-1 1 0 0 0,0-1 0 0 0,0-1 0 0 0,0 1 0 0 0,0 0-1 0 0,0-1 1 0 0,0 1 0 0 0,0-1 0 0 0,0 1 4 0 0,0-1-2 0 0,-1 1 1 0 0,1-1-1 0 0,0 1 0 0 0,0 0 0 0 0,0 0 1 0 0,0-1-1 0 0,0 1 0 0 0,0 1 0 0 0,0-1 1 0 0,0 0-1 0 0,0 1 0 0 0,0-1 0 0 0,2 0 2 0 0,12 0-32 0 0,1 1-43 0 0,-3 0-28 0 0,-13 0 87 0 0,1 1 0 0 0,0-1 1 0 0,-1 0-1 0 0,1 0 0 0 0,-1 1 0 0 0,1-1 1 0 0,-1 1-1 0 0,1-1 0 0 0,-1 1 1 0 0,1 0-1 0 0,-1 0 0 0 0,0-1 0 0 0,1 1 1 0 0,-1 0 15 0 0,7 4-70 0 0,2 0-28 0 0,-8-5 74 0 0,0 1 0 0 0,0 1 0 0 0,1-1 0 0 0,-1 0 1 0 0,0 0-1 0 0,0 1 0 0 0,-1-1 0 0 0,1 1 0 0 0,0 0 24 0 0,2 1-30 0 0,-2-1 3 0 0,0 0 0 0 0,0 0 0 0 0,0 0 1 0 0,0 0-1 0 0,0 0 0 0 0,0 0 1 0 0,0 1-1 0 0,-1-1 0 0 0,1 1 0 0 0,-1-1 1 0 0,0 1-1 0 0,0-1 0 0 0,0 1 0 0 0,0 0 1 0 0,0-1-1 0 0,-1 1 0 0 0,1 0 0 0 0,-1 0 1 0 0,1 0-1 0 0,-1 0 0 0 0,0-1 1 0 0,-1 4 25 0 0,2-3-13 0 0,-1 1-1 0 0,1 0 0 0 0,-1 0 0 0 0,1 0 0 0 0,0-1 1 0 0,0 1-1 0 0,1 0 0 0 0,-1-1 0 0 0,1 1 0 0 0,1 2 15 0 0,-3-6-2 0 0,1 1-1 0 0,-1 0 0 0 0,0 0 1 0 0,0 0-1 0 0,0-1 0 0 0,1 1 1 0 0,-1 0-1 0 0,0 0 0 0 0,0 0 1 0 0,0 0-1 0 0,0 0 0 0 0,-1-1 0 0 0,1 1 1 0 0,0 0-1 0 0,0 0 0 0 0,0 0 1 0 0,-1 0-1 0 0,1-1 0 0 0,0 1 1 0 0,-1 0-1 0 0,1 0 0 0 0,-1-1 0 0 0,1 1 1 0 0,-1 0-1 0 0,1 0 0 0 0,-1 0 3 0 0,-5 9-1 0 0,5 6 1 0 0,1-13 0 0 0,0-1 0 0 0,0 0 0 0 0,0 0 0 0 0,0 1 0 0 0,0-1 0 0 0,-1 0 0 0 0,1 1 0 0 0,-1-1 0 0 0,0 0 0 0 0,0 2-1 0 0,-10 9-13 0 0,10-12 2 0 0,-1 1-1 0 0,0 0 1 0 0,1-1 0 0 0,-1 1 0 0 0,1 0 0 0 0,0 0 0 0 0,0 0 0 0 0,-1 0 0 0 0,1 2 12 0 0,-2 8-54 0 0,2-9 43 0 0,1-1-1 0 0,-1 0 1 0 0,1 0 0 0 0,-1 0-1 0 0,0 0 1 0 0,0 1 0 0 0,0-1-1 0 0,0 0 1 0 0,0 0 0 0 0,0-1-1 0 0,0 1 1 0 0,-1 0 0 0 0,1 0 0 0 0,-1 0 11 0 0,-2 2-201 0 0,0 0 85 0 0,-2 1 62 0 0,-2 3 79 0 0,-4 4 29 0 0,9-8-85 0 0,-1 0-47 0 0,0-1-32 0 0,1 1-50 0 0,0-1-57 0 0,0 0-64 0 0,0-1-9 0 0,1 1-54 0 0,-1-1-59 0 0,1 1-65 0 0,0-1-67 0 0,-1 0-73 0 0,1 1-77 0 0,0-1-81 0 0,0 0-1051 0 0,1-2-1026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19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485 153 4264 0 0,'0'0'125'0'0,"0"-3"-3"0"0,0-3-83 0 0,0 2 22 0 0,0 2 60 0 0,-3-1 142 0 0,-7-7 241 0 0,8 8 21 0 0,2-1 3 0 0,0 3-494 0 0,0-1 1 0 0,-1 0-1 0 0,1 1 1 0 0,0-1-1 0 0,0 0 0 0 0,0 1 1 0 0,0-1-1 0 0,-1 1 1 0 0,1-1-1 0 0,0 1 1 0 0,0-1-1 0 0,-1 0 0 0 0,1 1 1 0 0,0-1-1 0 0,-1 1 1 0 0,1-1-1 0 0,-1 1 1 0 0,1 0-1 0 0,-1-1 0 0 0,1 1 1 0 0,-1-1-1 0 0,1 1 1 0 0,-1 0-35 0 0,0-1 34 0 0,1 1 1 0 0,-1 0-1 0 0,1-1 1 0 0,-1 1-1 0 0,1-1 0 0 0,0 1 1 0 0,-1-1-1 0 0,1 1 1 0 0,-1-1-1 0 0,1 1 1 0 0,0-1-1 0 0,-1 1 0 0 0,1-1 1 0 0,0 1-1 0 0,-1-1 1 0 0,1 1-1 0 0,0-1 1 0 0,0 0-1 0 0,0 1 0 0 0,0-1 1 0 0,0 0-1 0 0,0 1 1 0 0,-1-1-35 0 0,-1-4 512 0 0,-23-20 350 0 0,22 22-577 0 0,0 2-98 0 0,1 0-61 0 0,-1 2-59 0 0,1-1-25 0 0,0-1 54 0 0,-3-9 237 0 0,-5 5-21 0 0,7 2-213 0 0,2-1 3 0 0,-3 0 86 0 0,-1 2-14 0 0,-3 2 103 0 0,2-1-143 0 0,-7-6 61 0 0,9 4-73 0 0,0-1 69 0 0,1 3-53 0 0,-2 0-79 0 0,-2 0-24 0 0,-1-3 10 0 0,7 3-35 0 0,-1 0-1 0 0,1 0 0 0 0,-1 0 1 0 0,1 0-1 0 0,0 1 0 0 0,-1-1 0 0 0,1 1 1 0 0,-1-1-1 0 0,0 1 0 0 0,1-1 1 0 0,-1 1-1 0 0,1 0 0 0 0,-1 0 1 0 0,0 0-10 0 0,-11-1 23 0 0,7 1 3 0 0,1-1 0 0 0,-1 1 0 0 0,1 1 0 0 0,-1-1 0 0 0,1 1 0 0 0,-1-1 0 0 0,-2 2-26 0 0,-5 8 27 0 0,8-6 54 0 0,0-5-49 0 0,0 0-11 0 0,0 4 42 0 0,-5 7-36 0 0,5-7 47 0 0,-8 0-15 0 0,12-3-57 0 0,0 1 1 0 0,0 0-1 0 0,0-1 0 0 0,0 1 1 0 0,0 0-1 0 0,0 0 0 0 0,0 0 1 0 0,0 0-1 0 0,0 0 0 0 0,1 0 1 0 0,-1 0-1 0 0,0 1-2 0 0,0 4 24 0 0,0 0 16 0 0,-2 0 69 0 0,-7 4-27 0 0,6-4-55 0 0,5 3-82 0 0,-1-7 32 0 0,0 0 12 0 0,0 0 0 0 0,0-1-1 0 0,1 1 1 0 0,-1-1 0 0 0,0 1 0 0 0,1 0 0 0 0,-1-1-1 0 0,1 1 1 0 0,0-1 0 0 0,-1 0 0 0 0,1 1 0 0 0,0-1-1 0 0,0 1 1 0 0,0-1 11 0 0,4 7-32 0 0,-3 7 16 0 0,-2-14 16 0 0,0 1 0 0 0,1-1 0 0 0,-1 1 0 0 0,0-1 0 0 0,0 1 0 0 0,1-1 0 0 0,-1 1 0 0 0,1-1 0 0 0,0 1 0 0 0,-1-1 0 0 0,1 0 0 0 0,0 1 0 0 0,0-1 0 0 0,5 12 0 0 0,-5-9 0 0 0,0 0 0 0 0,-1 0 0 0 0,1 1 0 0 0,-1-1 0 0 0,0 0 0 0 0,-1 3 0 0 0,1 3 0 0 0,0-8 0 0 0,0-1 0 0 0,1 1 0 0 0,-1 0 0 0 0,0-1 0 0 0,1 0 0 0 0,-1 1 0 0 0,0-1 0 0 0,1 1 0 0 0,0-1 0 0 0,-1 1 0 0 0,1-1 0 0 0,0 0 0 0 0,0 1 0 0 0,5 10 21 0 0,-5-8 0 0 0,0 0-1 0 0,-1 0 1 0 0,1 0 0 0 0,-1 0-1 0 0,0 4-20 0 0,2 22 106 0 0,18 44 113 0 0,-10-35-137 0 0,0-1-45 0 0,-5 23 137 0 0,0-45-128 0 0,-3-10-24 0 0,-1 0 0 0 0,1 0 0 0 0,-1 1 0 0 0,0-1 0 0 0,0 1 0 0 0,-1-1-22 0 0,0 2 34 0 0,1 0 0 0 0,0 0 0 0 0,1 0 0 0 0,2 7-34 0 0,-2-8 32 0 0,-1 0 0 0 0,1 0 0 0 0,-1 0 0 0 0,0 6-32 0 0,-1-11 8 0 0,0 0 1 0 0,0-1 0 0 0,0 1-1 0 0,1 0 1 0 0,-1-1 0 0 0,0 1-1 0 0,1-1 1 0 0,-1 1 0 0 0,1-1-1 0 0,-1 1 1 0 0,1-1 0 0 0,0 1-1 0 0,0-1 1 0 0,0 1-9 0 0,5 10 56 0 0,-5 4 1 0 0,-1-14-43 0 0,-1 0-1 0 0,1 1 0 0 0,1-1 1 0 0,-1 0-1 0 0,0 1 0 0 0,0-1 1 0 0,1 0-1 0 0,-1 0 0 0 0,1 1 1 0 0,1 1-14 0 0,2 3 52 0 0,1 0-29 0 0,-3-2 28 0 0,-1 1 35 0 0,-1 1 58 0 0,3 5 23 0 0,7 2 30 0 0,-8-9-44 0 0,1 7-122 0 0,3-3-47 0 0,-2-5-39 0 0,-2-2-60 0 0,-1-2-135 0 0,-1 0-237 0 0,-1 0 263 0 0,1 0 106 0 0,0 0-37 0 0,0 0-9 0 0,-1 0-37 0 0,1 0-44 0 0,-1 0-47 0 0,0 0-52 0 0,0 0-47 0 0,0 0-44 0 0,0 0-37 0 0,-1 0-136 0 0,1 0-37 0 0,-5 0-1418 0 0</inkml:trace>
  <inkml:trace contextRef="#ctx0" brushRef="#br0" timeOffset="308.86">1 576 5384 0 0,'0'0'116'0'0,"0"0"17"0"0,0 0 12 0 0,2 0-14 0 0,11-2-104 0 0,-5-3-41 0 0,4-1 21 0 0,-2 4 89 0 0,-1 1 117 0 0,5-6 340 0 0,-6 3-263 0 0,3-2 201 0 0,-1 2-111 0 0,0 1-87 0 0,0 0-64 0 0,6-2 83 0 0,5-5 132 0 0,-1 5-108 0 0,-1 0-67 0 0,0-2-54 0 0,8-6-38 0 0,-15 8-122 0 0,1 0 0 0 0,-1 2 0 0 0,1-1-1 0 0,3 1-54 0 0,-10 2-107 0 0,0-1 48 0 0,1 1 42 0 0,-1-1 36 0 0,8-1 91 0 0,19-5 274 0 0,-23 5-308 0 0,1 1-53 0 0,1-1-90 0 0,-6 1-15 0 0,0 0-38 0 0,0 1-42 0 0,0-1-45 0 0,0 1-51 0 0,0-1-54 0 0,0 1-58 0 0,0-1-62 0 0,-1 1-67 0 0,1 0-70 0 0,6-1-733 0 0,6 1-745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9:29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396 282 12240 0 0,'0'0'273'0'0,"0"3"40"0"0,0-3-300 0 0,0 1-1 0 0,0-1 1 0 0,0 1-1 0 0,0-1 1 0 0,0 0-1 0 0,0 1 1 0 0,0-1-1 0 0,0 1 1 0 0,0-1-1 0 0,0 1 1 0 0,0-1-1 0 0,0 0 1 0 0,-1 1-1 0 0,1-1 1 0 0,0 1-1 0 0,0-1 1 0 0,0 0-1 0 0,-1 1 0 0 0,1-1 1 0 0,0 0-1 0 0,0 1 1 0 0,-1-1-1 0 0,1 0 1 0 0,0 0-1 0 0,-1 1 1 0 0,1-1-1 0 0,0 0 1 0 0,-1 0-1 0 0,1 1 1 0 0,0-1-1 0 0,-1 0 1 0 0,1 0-1 0 0,0 0 1 0 0,-1 0-1 0 0,1 1 1 0 0,-1-1-1 0 0,1 0 1 0 0,-1 0-1 0 0,1 0 1 0 0,0 0-1 0 0,-1 0 1 0 0,1 0-1 0 0,-1 0 1 0 0,1 0-1 0 0,0 0 1 0 0,-1 0-1 0 0,0-1-12 0 0,-7 2 120 0 0,-1 2-88 0 0,-14 9-26 0 0,12-6 41 0 0,0 0 36 0 0,0-1 42 0 0,-1-1 49 0 0,0 0 53 0 0,-1-1 59 0 0,-2-1 65 0 0,-1-1 71 0 0,7-1-310 0 0,-3 0 78 0 0,-33 0 641 0 0,27 0-547 0 0,9 0-182 0 0,1 0-70 0 0,-5 2 127 0 0,-1 5 18 0 0,13-7-156 0 0,0 1 1 0 0,-1 0-1 0 0,1 0 1 0 0,0-1-1 0 0,0 1 1 0 0,-1-1-1 0 0,1 1 0 0 0,0-1 1 0 0,-1 0-1 0 0,1 1 1 0 0,0-1-1 0 0,-2 0-21 0 0,-2 3 111 0 0,4-2-100 0 0,0 0-3 0 0,0 0 0 0 0,0 0-1 0 0,0-1 1 0 0,0 1 0 0 0,0 0 0 0 0,0 0 0 0 0,-1 0-1 0 0,1-1 1 0 0,0 1 0 0 0,0-1 0 0 0,-1 1 0 0 0,0 0-8 0 0,-11 0 109 0 0,0 2-97 0 0,-2 7-12 0 0,14-10 0 0 0,1 0 0 0 0,-1 1 0 0 0,0-1 0 0 0,1 0 0 0 0,-1 0 0 0 0,0 0 0 0 0,1 0 0 0 0,-1 1 0 0 0,0-1 0 0 0,1 0 0 0 0,-1 0 0 0 0,0 0 0 0 0,0 0 0 0 0,1-1 0 0 0,-1 1 0 0 0,0 0 0 0 0,1 0 0 0 0,-1 0 0 0 0,0-1 0 0 0,1 1 0 0 0,-1 0 0 0 0,0-1 0 0 0,0 0 0 0 0,-1 1 0 0 0,1-1 0 0 0,0 0 0 0 0,0 0 0 0 0,0 0 0 0 0,1 0 0 0 0,-1 0 0 0 0,0 0 0 0 0,0 0 0 0 0,0 0 0 0 0,0-1 0 0 0,-1-1 0 0 0,1-3 0 0 0,2-15 0 0 0,-2 5 0 0 0,0 12 0 0 0,1 0 0 0 0,0 0 0 0 0,0 0 0 0 0,0 0 0 0 0,0-1 0 0 0,1 1 0 0 0,-1 0 0 0 0,1 0 0 0 0,1-4 0 0 0,11-7 0 0 0,-12 14 0 0 0,0 0-1 0 0,1 0 1 0 0,-1 0-1 0 0,0 0 0 0 0,0-1 1 0 0,0 1-1 0 0,0 0 1 0 0,0-1-1 0 0,0 1 0 0 0,-1-1 1 0 0,1 1-1 0 0,0-1 1 0 0,-1 1-1 0 0,1-1 0 0 0,-1 1 1 0 0,0-1-1 0 0,1 0 1 0 0,-1 1-1 0 0,0-1 0 0 0,0 0 1 0 0,3-12-45 0 0,9-2 30 0 0,1 1 15 0 0,22-61 0 0 0,-34 75 0 0 0,-1 0 0 0 0,1 0 0 0 0,-1 1 0 0 0,1-1 0 0 0,0 0 0 0 0,0 0 0 0 0,0 0 0 0 0,-1 1 0 0 0,1-1 0 0 0,0 1 0 0 0,0-1 0 0 0,0 0 0 0 0,0 1 0 0 0,0 0 0 0 0,0-1 0 0 0,1 1 0 0 0,8-7 0 0 0,5-20 0 0 0,-10 16 0 0 0,-5 10 0 0 0,0 0 0 0 0,1 0 0 0 0,-1 0 0 0 0,1 0 0 0 0,-1 0 0 0 0,1 0 0 0 0,-1 0 0 0 0,1 0 0 0 0,0 0 0 0 0,-1 0 0 0 0,1 0 0 0 0,0 1 0 0 0,0-1 0 0 0,0 0 0 0 0,-1 0 0 0 0,1 1 0 0 0,0-1 0 0 0,1 0 0 0 0,3 0 0 0 0,-1-1 0 0 0,5-13 0 0 0,3 0 0 0 0,1 5 0 0 0,-8 20 0 0 0,-1-2 0 0 0,-3-7 0 0 0,0 1 0 0 0,0-1 0 0 0,0 0 0 0 0,0 1 0 0 0,-1-1 0 0 0,1 1 0 0 0,0-1 0 0 0,-1 1 0 0 0,0-1 0 0 0,1 1 0 0 0,-1 0 0 0 0,0-1 0 0 0,0 1 0 0 0,0 0 0 0 0,0 58 0 0 0,0-58 0 0 0,1-1 0 0 0,-1 1 0 0 0,0 0 0 0 0,0 0 0 0 0,1-1 0 0 0,-1 1 0 0 0,1-1 0 0 0,0 1 0 0 0,-1 0 0 0 0,1-1 0 0 0,0 1 0 0 0,0-1 0 0 0,0 1 0 0 0,0-1 0 0 0,0 1 0 0 0,0-1 0 0 0,0 1 0 0 0,-1-1 0 0 0,1 1 0 0 0,-1-1 0 0 0,1 1 0 0 0,-1 0 0 0 0,1-1 0 0 0,-1 1 0 0 0,0 0 0 0 0,0-1 0 0 0,1 1 0 0 0,-2 30 0 0 0,0-18 0 0 0,0-1 0 0 0,1 0 0 0 0,1 1 0 0 0,0-1 0 0 0,2 7 0 0 0,2-6 0 0 0,-3-11-1 0 0,-1 1 0 0 0,0-1 0 0 0,0 0 0 0 0,0 0 0 0 0,-1 1-1 0 0,1-1 1 0 0,-1 1 0 0 0,1-1 0 0 0,-1 1 1 0 0,0-1-6 0 0,0 0 1 0 0,0 1-1 0 0,1-1 1 0 0,-1 1-1 0 0,1-1 0 0 0,0 0 1 0 0,0 0-1 0 0,0 1 1 0 0,1-1 5 0 0,3 12-4 0 0,0 10 4 0 0,5-5 0 0 0,-5 5 0 0 0,5-5 0 0 0,-4 5 0 0 0,-1-10 0 0 0,-4-12 0 0 0,1 1 0 0 0,-1-1 0 0 0,0 0 0 0 0,-1 0 0 0 0,1 0 0 0 0,-1 1 0 0 0,1-1 0 0 0,-1 2 0 0 0,0-4 0 0 0,0 1 0 0 0,0 0 0 0 0,0-1 0 0 0,1 1 0 0 0,-1 0 0 0 0,0-1 0 0 0,1 1 0 0 0,-1-1 0 0 0,1 1 0 0 0,-1-1 0 0 0,1 1 0 0 0,0-1 0 0 0,0 0 0 0 0,0 1 0 0 0,5 10 0 0 0,-1 13 0 0 0,1-12 0 0 0,-5-12 0 0 0,0 1 0 0 0,-1-1 0 0 0,1 0 0 0 0,0 1 0 0 0,-1-1 0 0 0,1 0 0 0 0,-1 1 0 0 0,0-1 0 0 0,1 1 0 0 0,-1-1 0 0 0,0 1 0 0 0,0-1 0 0 0,0 1 0 0 0,0 9 0 0 0,-1-8-2 0 0,1 0 1 0 0,0 1-1 0 0,0-1 1 0 0,0 0-1 0 0,0 0 1 0 0,1 0-1 0 0,-1 0 0 0 0,1 0 1 0 0,0 0-1 0 0,0 0 2 0 0,9 10-81 0 0,-8-10-39 0 0,-2-3-73 0 0,0 0-30 0 0,0 0-8 0 0,0 0 82 0 0,0 0 21 0 0,0 0-38 0 0,0 0-134 0 0,0 0-247 0 0,0 0 317 0 0,0 0-4 0 0,0 0-52 0 0,0 0-111 0 0,0 0-131 0 0,0 0-118 0 0,0 0 99 0 0,0 0-45 0 0,0 0-685 0 0,0 0-533 0 0,0 0-1016 0 0</inkml:trace>
  <inkml:trace contextRef="#ctx0" brushRef="#br0" timeOffset="388.09">638 706 10304 0 0,'0'0'233'0'0,"0"0"39"0"0,0 0 15 0 0,0 0-19 0 0,0 0-83 0 0,0 0-32 0 0,0 0-7 0 0,0 0-121 0 0,0 0-85 0 0,0 0-78 0 0,0 0-108 0 0,0 0-127 0 0,0 0-112 0 0,0 0 60 0 0,0 0-41 0 0,0 0-553 0 0,0 0-433 0 0,0 0-821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27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10880 0 0,'0'0'248'0'0,"0"0"34"0"0,0 0 20 0 0,0 0-38 0 0,0 0-124 0 0,0 0 110 0 0,0 0 66 0 0,0 0 18 0 0,0 2-17 0 0,0 11-48 0 0,-1 5 66 0 0,1-7-139 0 0,1-2-78 0 0,2-2-60 0 0,1 1 13 0 0,-3-7-55 0 0,0 1 0 0 0,0-1-1 0 0,0 0 1 0 0,0 1 0 0 0,-1-1-1 0 0,1 1 1 0 0,-1-1 0 0 0,1 1-1 0 0,-1-1 1 0 0,1 1 0 0 0,-1-1-1 0 0,0 1 1 0 0,0 0 0 0 0,0-1-16 0 0,0 11 109 0 0,-1 5-10 0 0,5 2-38 0 0,21 70 58 0 0,-23-60-74 0 0,-2-25-40 0 0,0 0 0 0 0,0 1 0 0 0,1-1 0 0 0,-1 0 0 0 0,2 3-5 0 0,8 14 43 0 0,2 33-33 0 0,-9-38-9 0 0,-1-3-1 0 0,-1-1 0 0 0,0 1 0 0 0,-1 0 0 0 0,-1 6 0 0 0,1 2 0 0 0,0-18 0 0 0,0 0 0 0 0,0 0 0 0 0,1 0 0 0 0,-1 1 0 0 0,1-1 0 0 0,0 0 1 0 0,0 0-1 0 0,0 0 0 0 0,1 2 0 0 0,3 10 9 0 0,-3-5 3 0 0,-1 1 1 0 0,0 0-1 0 0,-1-1 0 0 0,-1 6-12 0 0,1-1 5 0 0,0 48-5 0 0,0-62 1 0 0,0 1 0 0 0,0-1 0 0 0,0 1 1 0 0,1-1-1 0 0,-1 1 0 0 0,0-1 0 0 0,1 1 1 0 0,-1-1-1 0 0,1 0 0 0 0,-1 1 1 0 0,1-1-1 0 0,1 1-1 0 0,1 3-25 0 0,0-1-36 0 0,-1-2-54 0 0,-1-2-133 0 0,-1 0-222 0 0,0 0-10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30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92 5208 0 0,'0'0'116'0'0,"0"0"17"0"0,0 0 11 0 0,3 0-19 0 0,3 0-79 0 0,-2 0 35 0 0,-2 0 84 0 0,-2 0 191 0 0,0 0 328 0 0,0 0 27 0 0,0 0-291 0 0,0 0-169 0 0,0 0-41 0 0,0 0 50 0 0,0 0 123 0 0,0-3-20 0 0,1 2-332 0 0,-1-2 101 0 0,1-3 97 0 0,-3-10 399 0 0,0 12-451 0 0,-15-10-140 0 0,13 14-32 0 0,4 0-5 0 0,0 0 1 0 0,-1 0-1 0 0,1 0 0 0 0,0 0 1 0 0,0 0-1 0 0,0 0 1 0 0,0 0-1 0 0,0 0 0 0 0,0 0 1 0 0,0 0-1 0 0,0 0 1 0 0,-1 1-1 0 0,1-1 0 0 0,0 0 1 0 0,0 0-1 0 0,0 0 1 0 0,0 0-1 0 0,0 0 0 0 0,0 0 1 0 0,0 0-1 0 0,-1-1 0 0 0,1 1 1 0 0,0 0-1 0 0,0 0 1 0 0,0 0-1 0 0,0 0 0 0 0,0 0 1 0 0,0 0-1 0 0,0 0 1 0 0,0 0-1 0 0,0 0 0 0 0,-1 0 1 0 0,1 0-1 0 0,0 0 1 0 0,0 0-1 0 0,0 0 0 0 0,0 0 1 0 0,0-1-1 0 0,0 1 1 0 0,0 0-1 0 0,0 0 0 0 0,0 0 1 0 0,0 0-1 0 0,0 0 1 0 0,0 0-1 0 0,0 0 0 0 0,-4-7 81 0 0,2 4-35 0 0,0 2 21 0 0,-2-1 89 0 0,0 2-36 0 0,-1 0 34 0 0,-3 0 64 0 0,-3 0-54 0 0,-30 0 205 0 0,39 0-358 0 0,1 1 1 0 0,-1-1 0 0 0,0 0 0 0 0,0 1-1 0 0,1-1 1 0 0,-1 1 0 0 0,1 0-1 0 0,-1 0 1 0 0,1 0 0 0 0,-1-1 0 0 0,1 1-1 0 0,-1 1 1 0 0,1-1 0 0 0,0 0 0 0 0,-1 1-12 0 0,-3 1 103 0 0,-2-2-67 0 0,1 0-7 0 0,-1 3 12 0 0,-8 12 118 0 0,9-9-133 0 0,4-2-17 0 0,2-4-9 0 0,0-1 0 0 0,-1 1 1 0 0,1 0-1 0 0,0-1 0 0 0,0 1 0 0 0,-1-1 1 0 0,1 1-1 0 0,-1-1 0 0 0,1 1 0 0 0,0-1 1 0 0,-1 1-1 0 0,1-1 0 0 0,-1 1 0 0 0,1-1 1 0 0,-1 1-1 0 0,0-1 0 0 0,1 0 0 0 0,-1 1 0 0 0,1-1 1 0 0,-1 0-1 0 0,1 0 0 0 0,-1 1 0 0 0,-4 1 0 0 0,2 1 0 0 0,0-1 0 0 0,1 1 0 0 0,-1 0 0 0 0,1 0 0 0 0,0 0 0 0 0,0 0 0 0 0,0 0 0 0 0,0 1 0 0 0,1-1 0 0 0,-2 3 0 0 0,0 1 0 0 0,-2 5 0 0 0,-1-7 0 0 0,5-5 0 0 0,1 0 0 0 0,-1 0 0 0 0,1 1 0 0 0,0-1 0 0 0,-1 0 0 0 0,1 0 0 0 0,0 1 0 0 0,-1-1 0 0 0,1 0 0 0 0,0 1 0 0 0,-1-1 0 0 0,1 1 0 0 0,0-1 0 0 0,-1 0 0 0 0,1 1 0 0 0,0-1 0 0 0,0 1 0 0 0,0-1 0 0 0,-1 1 0 0 0,1-1 0 0 0,0 0 0 0 0,0 1 0 0 0,0-1 0 0 0,0 1 0 0 0,0-1 0 0 0,0 1 0 0 0,0-1 0 0 0,0 1 0 0 0,0-1 0 0 0,0 1 0 0 0,0-1 0 0 0,0 1 0 0 0,1 6 0 0 0,-1-5 0 0 0,0 0 0 0 0,0 0 0 0 0,0 0 0 0 0,0 0 0 0 0,0 0 0 0 0,-1 0 0 0 0,1 0 0 0 0,0 0 0 0 0,-1 0 0 0 0,0 1 0 0 0,-4 5 0 0 0,4-7 0 0 0,0 1 0 0 0,1-1 0 0 0,-1 0 0 0 0,0 1 0 0 0,0-1 0 0 0,1 1 0 0 0,-1-1 0 0 0,1 1 0 0 0,-1-1 0 0 0,1 1 0 0 0,0 0 0 0 0,0-1 0 0 0,-1 1 0 0 0,1 0 0 0 0,0 61-72 0 0,0-53 63 0 0,-1-6 3 0 0,1 1 0 0 0,-1-1 0 0 0,1 1-1 0 0,0-1 1 0 0,1 1 0 0 0,-1 0 0 0 0,1-1 0 0 0,0 1 0 0 0,1 2 6 0 0,0-2-2 0 0,1 1-6 0 0,0 0-1 0 0,1 0 0 0 0,-1-1 1 0 0,1 1-1 0 0,0-1 0 0 0,1 1 9 0 0,-3-3-1 0 0,0 0-1 0 0,1 0 0 0 0,-1 0 0 0 0,0 0 0 0 0,0 0 1 0 0,0 2 1 0 0,-1-2-2 0 0,1 0 0 0 0,0 0 0 0 0,0 1 1 0 0,0-1-1 0 0,1 0 0 0 0,0 0 2 0 0,10 10-39 0 0,6 7 24 0 0,9 8 5 0 0,-12-16-31 0 0,10 0 28 0 0,-7-4 14 0 0,-2 3-1 0 0,9-9 0 0 0,-13-1 1 0 0,10-1-2 0 0,-14-3 29 0 0,-4-8 122 0 0,5 6 74 0 0,-5-2-32 0 0,3-9 43 0 0,-6 12-150 0 0,-1 2-35 0 0,-1 0-1 0 0,1 0 1 0 0,-1 1-1 0 0,1-1 1 0 0,-1 0 0 0 0,0 0-1 0 0,0 0 1 0 0,0 0-1 0 0,0 0 1 0 0,0 0-1 0 0,0 0-49 0 0,-1 0 52 0 0,1 0 0 0 0,0 0 0 0 0,0 0 0 0 0,0 1 0 0 0,0-1 0 0 0,1 0 0 0 0,-1 0 1 0 0,0 0-1 0 0,1 1 0 0 0,-1-1 0 0 0,1-1-52 0 0,2-2 128 0 0,4-10 146 0 0,-7 14-251 0 0,1-1-1 0 0,-1 0 1 0 0,1 0 0 0 0,-1 0-1 0 0,0 1 1 0 0,0-1 0 0 0,0 0-1 0 0,0 0 1 0 0,0 0 0 0 0,-1 0 0 0 0,1 1-1 0 0,-1-3-22 0 0,-3-12 136 0 0,2 10-59 0 0,0-1-1 0 0,1 1 0 0 0,-1-1 0 0 0,1 0 1 0 0,1-2-77 0 0,-1 0 115 0 0,0 2-34 0 0,-1-1-21 0 0,-2-1-15 0 0,-1-6 0 0 0,3-15 24 0 0,2 26-58 0 0,0 0 0 0 0,0 0-1 0 0,-1 0 1 0 0,1 0 0 0 0,-2-4-11 0 0,-8-12 11 0 0,5-8-11 0 0,-5-2 0 0 0,5 2 0 0 0,-5 8 0 0 0,5-7-26 0 0,1 12-23 0 0,-2-6-82 0 0,3-4-109 0 0,3 20 126 0 0,-1 0-35 0 0,-2-2-240 0 0,-1 1-103 0 0,0 1-80 0 0,2 4 67 0 0,2 0-119 0 0,-1 1 90 0 0,1 0-44 0 0,0 0-675 0 0,0 0-528 0 0,0 0-1006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30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92 9560 0 0,'0'0'216'0'0,"0"0"32"0"0,0 2 10 0 0,-1 4-141 0 0,2 3-3 0 0,11 19-75 0 0,-7-17-12 0 0,0-2 74 0 0,1-1 76 0 0,-4-6 51 0 0,-1 1-83 0 0,0 0-52 0 0,-1 1-46 0 0,0-1-10 0 0,1-1 36 0 0,26 51 951 0 0,1 0-32 0 0,-24-39-748 0 0,-4-1-90 0 0,1 3 8 0 0,5-4-29 0 0,-5-11-116 0 0,0 1 1 0 0,0-1-1 0 0,-1 1 0 0 0,1-1 1 0 0,0 1-1 0 0,-1-1 0 0 0,0 1 1 0 0,1-1-1 0 0,-1 1 0 0 0,0-1 1 0 0,1 1-1 0 0,-1 0 0 0 0,0-1 1 0 0,0 1-18 0 0,0 1 25 0 0,0 0 1 0 0,0 0-1 0 0,1 0 1 0 0,-1 0-1 0 0,1 0 1 0 0,0 0 0 0 0,0 2-26 0 0,7 12 159 0 0,-7-14-113 0 0,0 1 0 0 0,0-1-1 0 0,0 0 1 0 0,-1 1 0 0 0,1-1-1 0 0,-1 1 1 0 0,0-1-1 0 0,0 1 1 0 0,0-1 0 0 0,-1 1-1 0 0,1-1 1 0 0,-1 1 0 0 0,0-1-1 0 0,0 0 1 0 0,-1 3-46 0 0,-2 4 101 0 0,-1-4-44 0 0,3-3 42 0 0,2-3-3 0 0,0 0 10 0 0,0 0 44 0 0,0 0 11 0 0,0 0 6 0 0,0 0-16 0 0,-3 0-59 0 0,-9-3 2 0 0,-6-9 66 0 0,9-3-81 0 0,8 10-69 0 0,0 0-1 0 0,0-1 1 0 0,0 1 0 0 0,1 0 0 0 0,0 0 0 0 0,0-3-10 0 0,0-1 15 0 0,0 4-5 0 0,-1 0 1 0 0,0 0-1 0 0,0 0 0 0 0,0 0 1 0 0,-2-4-11 0 0,1 3 9 0 0,1 1 0 0 0,-1-1 0 0 0,1 1 0 0 0,0-1 1 0 0,1 1-1 0 0,-1-2-9 0 0,1-27 5 0 0,0-50 64 0 0,0 81-69 0 0,0 1 0 0 0,0-1 0 0 0,0 1 0 0 0,1-1 0 0 0,-1 1 0 0 0,1-1 0 0 0,-1 1 0 0 0,1 0 0 0 0,0-1 0 0 0,0 1 0 0 0,0 0 0 0 0,1-2 0 0 0,-1 2 0 0 0,0 0 0 0 0,0-1 0 0 0,0 1 0 0 0,0 0 0 0 0,0-1 0 0 0,-1 1 0 0 0,1-1 0 0 0,-1 1 0 0 0,0-1 0 0 0,0 1 0 0 0,0-1 0 0 0,0-1 0 0 0,1 0 0 0 0,-1 0 0 0 0,0 0 0 0 0,1 0 0 0 0,0 0 0 0 0,0 1 0 0 0,0-1 0 0 0,1 0 0 0 0,1-2 0 0 0,5-17 0 0 0,5-2 0 0 0,1 8-12 0 0,-1 1-36 0 0,-10 11 42 0 0,-3 5 6 0 0,0-1-1 0 0,0 0 1 0 0,1 1 0 0 0,-1-1 0 0 0,0 1 0 0 0,1-1-1 0 0,-1 1 1 0 0,0-1 0 0 0,1 0 0 0 0,-1 1-1 0 0,1 0 1 0 0,-1-1 0 0 0,1 1 0 0 0,-1-1 0 0 0,1 1-1 0 0,-1-1 1 0 0,1 1 0 0 0,-1 0 0 0 0,1 0 0 0 0,0-1-1 0 0,-1 1 1 0 0,1 0 0 0 0,4-3-1 0 0,2-1 1 0 0,-5 3 0 0 0,-1 0 0 0 0,0 0 0 0 0,1 0 0 0 0,-1 0 0 0 0,1 1 0 0 0,-1-1 0 0 0,1 1 0 0 0,-1-1 0 0 0,1 1 0 0 0,0-1 0 0 0,-1 1 0 0 0,1 0 0 0 0,-1 0 0 0 0,1 0 0 0 0,1 0 0 0 0,24 2 0 0 0,-12 4 0 0 0,-12-5 0 0 0,0 0 0 0 0,0 0 0 0 0,0 0 0 0 0,0 0 0 0 0,0 0 0 0 0,0-1 0 0 0,0 1 0 0 0,0-1 0 0 0,1 0 0 0 0,0 1 0 0 0,0 0 0 0 0,0 0 0 0 0,1 0 0 0 0,-1 1 0 0 0,0 0 0 0 0,-1 0 0 0 0,1 0 0 0 0,0 0 0 0 0,0 0 0 0 0,-1 1 0 0 0,3 2 0 0 0,3 1 0 0 0,0 1-7 0 0,0 1 0 0 0,0-1 0 0 0,-1 2 0 0 0,0-1 0 0 0,-1 1 0 0 0,1 0 0 0 0,2 6 7 0 0,0-1-34 0 0,1 0 0 0 0,8 7 34 0 0,-11-11-1 0 0,0 0-1 0 0,-1 0 1 0 0,0 1 0 0 0,-1-1-1 0 0,0 2 1 0 0,-1-1 0 0 0,0 0-1 0 0,1 7 2 0 0,-1 18 0 0 0,-2-29 0 0 0,-1-1 0 0 0,0 0 0 0 0,-1 0 0 0 0,1 0 0 0 0,-1 0 0 0 0,0 0 0 0 0,-1 0 0 0 0,1 5 0 0 0,-1 4 6 0 0,0 19-14 0 0,0 5 81 0 0,0-23-8 0 0,0-4-1 0 0,0-9-26 0 0,0-3-106 0 0,0 0-20 0 0,0 0 6 0 0,0 0-32 0 0,0 0-145 0 0,0 0-58 0 0,0 0 167 0 0,0 0-42 0 0,0 0-72 0 0,0 0 87 0 0,0 0-36 0 0,0 0-39 0 0,0 0-36 0 0,0 0-386 0 0,0 0 97 0 0,0 0-51 0 0,0 0-734 0 0,0 0-576 0 0,0 0-1096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28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199 348 7568 0 0,'0'0'166'0'0,"0"0"29"0"0,0 0 14 0 0,0 0-65 0 0,0 0-10 0 0,0 0 47 0 0,0 0 154 0 0,0 0 286 0 0,0 0 19 0 0,0 0-21 0 0,0 0-117 0 0,0 0-48 0 0,0 0-8 0 0,0 0-31 0 0,-2 0-114 0 0,-18 0 287 0 0,-2 0-96 0 0,-1 0-118 0 0,11 0-239 0 0,0 0-37 0 0,12 0-97 0 0,-1 0 0 0 0,0 0 0 0 0,0 0 0 0 0,0 0 0 0 0,1 0 0 0 0,-1 0 0 0 0,0 0 0 0 0,0 0 0 0 0,0 1 0 0 0,0-1 0 0 0,1 0 0 0 0,-1 1 0 0 0,0-1 1 0 0,0 1-2 0 0,-4 9 10 0 0,4-10-7 0 0,0 1-1 0 0,1-1 1 0 0,-1 0-1 0 0,0 0 1 0 0,0 1-1 0 0,0-1 1 0 0,1 0-1 0 0,-1 0 1 0 0,0 0-1 0 0,0 0 0 0 0,0 0 1 0 0,1 0-1 0 0,-1 0 1 0 0,-1 0-3 0 0,1 0 1 0 0,1 0 1 0 0,-1 0-1 0 0,0 0 0 0 0,0 0 1 0 0,0 0-1 0 0,0 0 0 0 0,1 0 1 0 0,-1 1-1 0 0,0-1 0 0 0,0 0 1 0 0,0 0-1 0 0,1 1 0 0 0,-1-1 1 0 0,0 1-2 0 0,-1 3 0 0 0,1-2 0 0 0,-14 7 0 0 0,11-7 0 0 0,0 2 0 0 0,-6 18 0 0 0,-15 23-15 0 0,24-41 0 0 0,0 0-1 0 0,0 0 1 0 0,1 0 0 0 0,-1 0-1 0 0,1 1 1 0 0,0-1 0 0 0,0 0-1 0 0,0 0 1 0 0,1 3 15 0 0,0 9-66 0 0,-2-4 45 0 0,1-9 11 0 0,-1 0 0 0 0,1 0 0 0 0,0 0 0 0 0,0 0 0 0 0,1 0 0 0 0,-1 0 0 0 0,1 0 0 0 0,-1 0 0 0 0,1 0 0 0 0,0 1 10 0 0,12 18-55 0 0,-1 1 38 0 0,-9-18 6 0 0,-3-4 9 0 0,0-1 0 0 0,0 1 0 0 0,1-1 0 0 0,-1 1-1 0 0,0 0 1 0 0,1-1 0 0 0,-1 1 0 0 0,0-1 0 0 0,1 1 0 0 0,-1-1-1 0 0,1 1 1 0 0,-1-1 0 0 0,1 1 0 0 0,-1-1 0 0 0,1 0-1 0 0,-1 1 1 0 0,1-1 0 0 0,-1 0 0 0 0,1 1 0 0 0,0-1 0 0 0,-1 0-1 0 0,1 0 3 0 0,4 3-1 0 0,10 9-10 0 0,13 6-42 0 0,-24-12 54 0 0,-4-5-1 0 0,0-1 0 0 0,1 1-1 0 0,-1-1 1 0 0,0 0 0 0 0,0 1-1 0 0,1-1 1 0 0,-1 1-1 0 0,0-1 1 0 0,1 0 0 0 0,-1 1-1 0 0,0-1 1 0 0,1 0-1 0 0,-1 0 1 0 0,1 1 0 0 0,-1-1-1 0 0,1 0 1 0 0,-1 0-1 0 0,0 0 1 0 0,1 1 0 0 0,-1-1-1 0 0,1 0 1 0 0,-1 0-1 0 0,1 0 1 0 0,-1 0 0 0 0,1 0-1 0 0,-1 0 1 0 0,1 0-1 0 0,-1 0 1 0 0,1 0 0 0 0,-1 0-1 0 0,1 0 1 0 0,-1 0 0 0 0,2 0-4 0 0,0 0 0 0 0,0 0 0 0 0,-1 0-1 0 0,1 1 1 0 0,0-1 0 0 0,-1 1 0 0 0,1-1 0 0 0,0 1 0 0 0,-1 0 0 0 0,1-1 0 0 0,-1 1 0 0 0,1 0 0 0 0,-1 0 4 0 0,1 0-5 0 0,-1 0 1 0 0,0 0 0 0 0,1 0 0 0 0,0-1 0 0 0,-1 1 0 0 0,1 0 0 0 0,-1-1 0 0 0,1 1 0 0 0,0-1 0 0 0,-1 0-1 0 0,1 1 1 0 0,0-1 0 0 0,0 0 4 0 0,5 0-8 0 0,-5 0 2 0 0,0 0 1 0 0,0 0-1 0 0,0 0 1 0 0,0 0-1 0 0,0 0 0 0 0,0 0 1 0 0,0-1-1 0 0,0 1 1 0 0,0-1-1 0 0,1 0 6 0 0,12-11-10 0 0,7-12 10 0 0,-19 22 0 0 0,2 0 0 0 0,2-1 0 0 0,-7 3 0 0 0,1 0 0 0 0,-1 0 0 0 0,1-1 0 0 0,-1 1 0 0 0,1 0 0 0 0,-1 0 0 0 0,1 0 0 0 0,-1-1 0 0 0,0 1 0 0 0,1 0 0 0 0,-1-1 0 0 0,1 1 0 0 0,-1 0 0 0 0,0-1 0 0 0,1 1 0 0 0,-1 0 0 0 0,0-1 0 0 0,0 1 0 0 0,1-1 0 0 0,-1 1 0 0 0,0-1 0 0 0,0 1 0 0 0,1 0 0 0 0,-1-1 0 0 0,0 1 0 0 0,0-1 0 0 0,0 1 0 0 0,0-1 0 0 0,0 1 0 0 0,0-1 0 0 0,0 1 0 0 0,0-1 0 0 0,0 1 0 0 0,0-1 0 0 0,0 1 0 0 0,0-1 0 0 0,0 1 0 0 0,0-1 0 0 0,2-16 0 0 0,11-11 0 0 0,-11 23 1 0 0,0 0 0 0 0,0 0 0 0 0,0 0 0 0 0,0 0 0 0 0,-1 0 0 0 0,0 0 0 0 0,0 0 0 0 0,0-1 0 0 0,-1 1 0 0 0,1-5-1 0 0,-1 9 4 0 0,0-1 0 0 0,0 0 0 0 0,0 1 0 0 0,1-1 0 0 0,-1 0 0 0 0,1 1 0 0 0,-1-1 0 0 0,1 0 0 0 0,0 1 0 0 0,-1-1 0 0 0,1 1 0 0 0,0-1 0 0 0,0 1-4 0 0,0-1 0 0 0,0 1 0 0 0,0-1 0 0 0,0 1 0 0 0,0-1 1 0 0,-1 1-1 0 0,1-1 0 0 0,-1 0 0 0 0,1 1 0 0 0,-1-1 0 0 0,0 0 0 0 0,1 1 0 0 0,-1-1 1 0 0,0 0-1 0 0,0-61-1 0 0,0 35 66 0 0,0 28-65 0 0,0 0 0 0 0,0-1 1 0 0,-1 1-1 0 0,1-1 1 0 0,0 1-1 0 0,0-1 1 0 0,0 1-1 0 0,0 0 1 0 0,0-1-1 0 0,0 1 0 0 0,1-1 1 0 0,-1 1-1 0 0,0 0 1 0 0,0-1-1 0 0,0 1 1 0 0,0-1-1 0 0,0 1 1 0 0,1 0-1 0 0,-1-1 0 0 0,0 1 1 0 0,0 0-1 0 0,1-1 1 0 0,-1 1-1 0 0,0-1 0 0 0,1 2 3 0 0,0-1 0 0 0,0 0-1 0 0,-1 1 1 0 0,1-1 0 0 0,0 1-1 0 0,-1-1 1 0 0,1 1 0 0 0,0-1-1 0 0,-1 1 1 0 0,1 0 0 0 0,-1-1-1 0 0,1 1 1 0 0,-1 0 0 0 0,1-1-1 0 0,-1 1 1 0 0,0 0-3 0 0,3 14 24 0 0,-4-3 26 0 0,1-9-41 0 0,0 0 1 0 0,0 0 0 0 0,0 0-1 0 0,0 0 1 0 0,0 0 0 0 0,0 0-1 0 0,1 0 1 0 0,0 0 0 0 0,-1 0 0 0 0,1 1-10 0 0,4 3 31 0 0,-4-5-24 0 0,0-1 1 0 0,0 0-1 0 0,0 1 1 0 0,-1-1-1 0 0,1 1 1 0 0,0-1-1 0 0,-1 1 1 0 0,1-1-1 0 0,-1 1 1 0 0,1-1-1 0 0,-1 1 1 0 0,0 0 0 0 0,0-1-1 0 0,0 1 1 0 0,0 1-8 0 0,0 0 8 0 0,1 1 0 0 0,-1 0 0 0 0,1 0 0 0 0,0 0 0 0 0,0-1 0 0 0,0 1 0 0 0,0 0 0 0 0,1-1 0 0 0,-1 1 0 0 0,3 1-8 0 0,-1 9 56 0 0,-3 7-30 0 0,-1-13-16 0 0,3 10 33 0 0,4-2-26 0 0,0-2-2 0 0,-5 1 23 0 0,-1-13-37 0 0,1 0 0 0 0,-1-1-1 0 0,0 1 1 0 0,0 0 0 0 0,1-1 0 0 0,-1 1 0 0 0,1 0-1 0 0,0-1 1 0 0,-1 1 0 0 0,1-1 0 0 0,0 1 0 0 0,0-1 0 0 0,0 1-1 0 0,0-1 0 0 0,0 1 1 0 0,0-1 0 0 0,-1 1 0 0 0,1-1 0 0 0,0 1-1 0 0,-1 0 1 0 0,1-1 0 0 0,-1 1 0 0 0,1 0 0 0 0,-1-1 0 0 0,0 1-1 0 0,0 0 1 0 0,0 0-1 0 0,0-2 2 0 0,0 1 0 0 0,0 0 0 0 0,0-1 0 0 0,0 1 0 0 0,0 0 0 0 0,1-1 0 0 0,-1 1 0 0 0,0-1 0 0 0,0 1 0 0 0,0 0-1 0 0,0-1 1 0 0,1 1 0 0 0,-1 0 0 0 0,0-1 0 0 0,1 1 0 0 0,-1-1 0 0 0,0 1 0 0 0,1-1 0 0 0,-1 1 0 0 0,1-1 0 0 0,-1 1 0 0 0,1-1 0 0 0,-1 1 0 0 0,1-1 0 0 0,-1 0-1 0 0,1 1-1 0 0,0-1 1 0 0,-1 0-1 0 0,1 1 0 0 0,-1-1 0 0 0,1 1 0 0 0,-1-1 0 0 0,1 1 0 0 0,-1-1 0 0 0,0 1 1 0 0,1-1-1 0 0,-1 1 0 0 0,1-1 0 0 0,-1 1 0 0 0,0-1 0 0 0,0 1 0 0 0,1 0 0 0 0,-1-1 0 0 0,0 1 1 0 0,0-1-1 0 0,0 1 0 0 0,1 0 0 0 0,-1-1 0 0 0,0 1 0 0 0,0 0 0 0 0,0-1 0 0 0,0 1 1 0 0,0 0-1 0 0,0-1-158 0 0,0 1 45 0 0,0-1 38 0 0,-1 0 36 0 0,1 1 33 0 0,0-1 37 0 0,0 1 70 0 0,0 0 44 0 0,0 1 280 0 0,0-1-334 0 0,0 0-54 0 0,0 0-61 0 0,0-1-60 0 0,0 1-71 0 0,0 0-81 0 0,0-1-30 0 0,0 1-69 0 0,0-1-75 0 0,0 1-81 0 0,0-1-88 0 0,0 1-92 0 0,0-1-100 0 0,1 1-104 0 0,-1-1-860 0 0,0 0-984 0 0</inkml:trace>
  <inkml:trace contextRef="#ctx0" brushRef="#br0" timeOffset="449.01">683 0 9384 0 0,'0'0'208'0'0,"0"0"33"0"0,0 0 16 0 0,0 0 42 0 0,0 0 125 0 0,0 0 51 0 0,0 0 6 0 0,0 0-10 0 0,0 0-66 0 0,0 0-28 0 0,0 0-7 0 0,2 0-9 0 0,9 0-28 0 0,-11 0-327 0 0,0 0 0 0 0,0 0-1 0 0,0 0 1 0 0,0 0-1 0 0,0 0 1 0 0,0 0 0 0 0,0 0-1 0 0,0 0 1 0 0,0 0 0 0 0,0 0-1 0 0,0 0 1 0 0,1 0 0 0 0,-1 0-1 0 0,0 0 1 0 0,0 0-1 0 0,0 0 1 0 0,0 0 0 0 0,0 0-1 0 0,0 0 1 0 0,0 0 0 0 0,0 0-1 0 0,0 0 1 0 0,0 0 0 0 0,0 0-1 0 0,1 1 1 0 0,-1-1-1 0 0,0 0 1 0 0,0 0 0 0 0,0 0-1 0 0,0 0 1 0 0,0 0 0 0 0,0 0-1 0 0,0 0 1 0 0,0 0 0 0 0,0 0-1 0 0,0 0 1 0 0,0 0-1 0 0,0 0 1 0 0,0 0 0 0 0,0 0-1 0 0,0 1 1 0 0,0-1 0 0 0,0 0-1 0 0,0 0 1 0 0,0 0 0 0 0,0 0-1 0 0,0 0 1 0 0,0 0-1 0 0,0 0 1 0 0,0 0 0 0 0,0 0-1 0 0,0 0 1 0 0,0 1 0 0 0,0-1-1 0 0,0 0 1 0 0,0 0 0 0 0,0 0-6 0 0,0 16 514 0 0,0 1-93 0 0,0 0-85 0 0,0 0-76 0 0,0 0-67 0 0,0 1-58 0 0,0 0-51 0 0,0 1-40 0 0,0-7-34 0 0,1-1 0 0 0,1 0 0 0 0,1-1 0 0 0,-1 1 0 0 0,2-1 0 0 0,0 2-10 0 0,-2-6 14 0 0,8 14-4 0 0,-5 8-10 0 0,-3-21 0 0 0,26 94 1 0 0,-18-73-2 0 0,-5-1 12 0 0,5-7 32 0 0,-5 8-33 0 0,1-13-10 0 0,-5-12 0 0 0,0 0 0 0 0,0 0 0 0 0,0 0 0 0 0,0 0 0 0 0,0 0 0 0 0,-1 0 0 0 0,1 0 0 0 0,-1 0 0 0 0,0 1 1 0 0,0-1-1 0 0,0 0 0 0 0,1 0-1 0 0,-1 0 1 0 0,1 0 0 0 0,0 0 0 0 0,0 0 0 0 0,0 0 0 0 0,0 0 0 0 0,1 2 0 0 0,3 5 0 0 0,-5-9 0 0 0,0 0 0 0 0,0 0 0 0 0,1 0 0 0 0,-1 0 0 0 0,0 0 0 0 0,0 1 0 0 0,0-1 0 0 0,0 0 0 0 0,0 0 0 0 0,0 0 0 0 0,0 0 0 0 0,0 0 0 0 0,0 0 0 0 0,-1 0 0 0 0,1 0 0 0 0,0 0 0 0 0,-1 0 0 0 0,1 0 0 0 0,-1 0 0 0 0,1 0 0 0 0,-1 0 0 0 0,1-1 0 0 0,-1 1 0 0 0,0 0 0 0 0,0 1 1 0 0,-4 4-2 0 0,5-5 1 0 0,0-1 0 0 0,0 1 0 0 0,-1 0 0 0 0,1-1 0 0 0,0 1 0 0 0,0 0 0 0 0,0-1 0 0 0,0 1 0 0 0,0 0 0 0 0,0 0 0 0 0,0-1 0 0 0,0 1 0 0 0,0 0 0 0 0,0-1 0 0 0,0 1 0 0 0,0 0 0 0 0,0-1 0 0 0,0 1 0 0 0,1 0 0 0 0,-1-1 0 0 0,0 1 0 0 0,11 12-16 0 0,-9-11-65 0 0,-2-2-23 0 0,0 0-6 0 0,0 0-42 0 0,0 0 9 0 0,0 0-36 0 0,0 0-221 0 0,0 0-14 0 0,0 0 137 0 0,0 0 12 0 0,0 0-105 0 0,0 0-328 0 0,-2 0-602 0 0,-11 0-46 0 0</inkml:trace>
  <inkml:trace contextRef="#ctx0" brushRef="#br0" timeOffset="835.75">562 348 7520 0 0,'0'0'217'0'0,"0"0"46"0"0,0 0 42 0 0,0 0 14 0 0,3-2 1 0 0,7-8 4 0 0,-8 7-73 0 0,1 2-91 0 0,0 0-57 0 0,1 1-49 0 0,-1 0-12 0 0,-1-1 40 0 0,6-3 87 0 0,4-2 123 0 0,-2 4-33 0 0,1 0 45 0 0,1-4 55 0 0,0 0 15 0 0,-1 5-43 0 0,0-1 13 0 0,-2-3-79 0 0,4-1 3 0 0,12 1 127 0 0,-10 0-122 0 0,-1 0 0 0 0,2 3-63 0 0,-2 2 9 0 0,0 0-56 0 0,8 1 2 0 0,-18 0-133 0 0,0-1 0 0 0,0 0-1 0 0,0 0 1 0 0,0-1 0 0 0,0 1-1 0 0,0-1 1 0 0,0 0 0 0 0,2-1-32 0 0,4-8 79 0 0,5 9-64 0 0,0 0 14 0 0,-4-2 19 0 0,-7 1-47 0 0,0 0 0 0 0,0 0 0 0 0,0 1 0 0 0,0-1 1 0 0,0 1-1 0 0,1 0 0 0 0,-1 0 0 0 0,0 0 1 0 0,1 1-1 0 0,-1 0 0 0 0,1 0 0 0 0,-1 0 1 0 0,1 0-2 0 0,6 1-6 0 0,-2-1-29 0 0,0 0-37 0 0,0-1-47 0 0,-1-1-56 0 0,-5 0 54 0 0,1-1 58 0 0,0 1 36 0 0,-1 0-25 0 0,-1 1-33 0 0,1 0-57 0 0,-1 0-30 0 0,1 1-59 0 0,0-1-68 0 0,0 1-77 0 0,-2 0 52 0 0,1 0-48 0 0,-1 0-42 0 0,1 0-37 0 0,0 0-131 0 0,-1 0-37 0 0,5 0-1364 0 0</inkml:trace>
  <inkml:trace contextRef="#ctx0" brushRef="#br0" timeOffset="1129.72">1152 378 6832 0 0,'0'0'200'0'0,"0"3"-8"0"0,0 7-152 0 0,0 20-43 0 0,0-12 80 0 0,0-17-31 0 0,0 1-1 0 0,0 0 1 0 0,0-1-1 0 0,0 1 0 0 0,1-1 1 0 0,-1 1-1 0 0,1-1 1 0 0,-1 1-1 0 0,1-1 0 0 0,0 1 1 0 0,-1-1-1 0 0,1 0 1 0 0,1 2-46 0 0,4 10 421 0 0,-4 0-59 0 0,-3-2-137 0 0,0 7 109 0 0,1-14-239 0 0,0 0-1 0 0,1 1 1 0 0,-1-1-1 0 0,1 0 1 0 0,0 0-1 0 0,0 2-94 0 0,2 1 64 0 0,0 2 41 0 0,11 21 345 0 0,-9-18-294 0 0,-4-10-131 0 0,0 0 1 0 0,-1-1-1 0 0,1 1 0 0 0,-1 0 1 0 0,0 0-1 0 0,0 0 0 0 0,1 0 1 0 0,-1-1-1 0 0,0 1 1 0 0,-1 0-1 0 0,1 1-25 0 0,0-1 22 0 0,0 0 0 0 0,-1-1 0 0 0,1 1 0 0 0,1 0 0 0 0,-1 0 0 0 0,0 0 0 0 0,0 0 0 0 0,1-1 0 0 0,-1 1 0 0 0,1 0 0 0 0,0 1-22 0 0,4 4 52 0 0,0 2-27 0 0,-3 17 68 0 0,-2-24-150 0 0,0-1-88 0 0,0-1-90 0 0,0 0 66 0 0,0 0-40 0 0,0 0-42 0 0,0 0-40 0 0,0 0-393 0 0,0 0-272 0 0,0 0-631 0 0</inkml:trace>
  <inkml:trace contextRef="#ctx0" brushRef="#br0" timeOffset="1448">1106 31 8776 0 0,'0'0'257'0'0,"0"0"-2"0"0,0 0-142 0 0,0 0-36 0 0,0 0 90 0 0,0 0 182 0 0,0 0 331 0 0,0 0 31 0 0,0 0-291 0 0,0 0-169 0 0,0 0-42 0 0,0 0 52 0 0,0 0 122 0 0,0 0-20 0 0,0 0-39 0 0,0 0-239 0 0,0 0 2 0 0,0 0 17 0 0,3 2-10 0 0,-2-1-197 0 0,-1 0 90 0 0,1 0 61 0 0,1 0 142 0 0,-1 1-138 0 0,0-2-84 0 0,0 1-68 0 0,0 0-102 0 0,0 1-117 0 0,0-2 108 0 0,0 1-37 0 0,0 0-40 0 0,-1 0-42 0 0,3-1-602 0 0,10 0-10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2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62 121 6072 0 0,'0'0'133'0'0,"0"0"23"0"0,0 0 12 0 0,-3 3-23 0 0,-3 3-97 0 0,2-2 24 0 0,2-2 76 0 0,1-2 168 0 0,1 0 286 0 0,0 0 26 0 0,-2 0-27 0 0,-8 0-129 0 0,7 0-59 0 0,3 0-11 0 0,0 5-128 0 0,0-1 53 0 0,-2 9 894 0 0,1-8-743 0 0,0-2-239 0 0,0 0-46 0 0,-1 0-50 0 0,1-1-79 0 0,-1 1-93 0 0,0-1-105 0 0,-1 0 402 0 0,3 1-51 0 0,0 35 316 0 0,0-29-391 0 0,0 2 34 0 0,0-9-162 0 0,0-1 0 0 0,0 1 0 0 0,1-1 1 0 0,-1 1-1 0 0,0-1 0 0 0,1 1 0 0 0,-1-1 1 0 0,1 1-1 0 0,-1-1 0 0 0,1 1 0 0 0,0-1 1 0 0,0 0-1 0 0,0 2-14 0 0,0-2 11 0 0,0 1 0 0 0,0-1 0 0 0,0 1-1 0 0,0 0 1 0 0,0 0 0 0 0,-1-1 0 0 0,1 1 0 0 0,-1 0 0 0 0,1 0 0 0 0,-1 0-1 0 0,0-1 1 0 0,0 1 0 0 0,0 2-11 0 0,0 38 92 0 0,0-11 56 0 0,0-29-139 0 0,0-1-1 0 0,1 1 0 0 0,-1 0 1 0 0,0-1-1 0 0,1 1 1 0 0,-1 0-1 0 0,1-1 0 0 0,-1 1 1 0 0,1 0-1 0 0,0-1 1 0 0,0 1-1 0 0,0-1 0 0 0,0 1-8 0 0,0-1 9 0 0,0 0 0 0 0,0 1-1 0 0,-1-1 1 0 0,1 1-1 0 0,0 0 1 0 0,-1-1 0 0 0,1 1-1 0 0,-1 0 1 0 0,1-1 0 0 0,-1 1-1 0 0,0 0 1 0 0,0-1 0 0 0,0 1-9 0 0,0 5 95 0 0,0-1-47 0 0,0 14-22 0 0,0-11 25 0 0,0-4 19 0 0,0 0 41 0 0,0 1 65 0 0,0 0 70 0 0,0 0 81 0 0,0 0 94 0 0,-2-9-349 0 0,-2 0-57 0 0,1 0 5 0 0,0 0 0 0 0,0-1 1 0 0,0 1-1 0 0,1 0 0 0 0,-1-1 0 0 0,1 0 0 0 0,0 1 0 0 0,0-1 0 0 0,0 0 0 0 0,1 0-20 0 0,-2-2 0 0 0,1 3 0 0 0,1 1 0 0 0,0-1 0 0 0,-1 0 0 0 0,1 0 0 0 0,0 0 0 0 0,1 0 0 0 0,-1-1 0 0 0,1 1 0 0 0,-1 0 0 0 0,1 0 0 0 0,0 0 0 0 0,0-3 0 0 0,0-128 0 0 0,0 132 1 0 0,0-1-1 0 0,0 1 0 0 0,1-1 0 0 0,-1 1 0 0 0,0-1 0 0 0,1 1 0 0 0,0 0 0 0 0,0-1 0 0 0,-1 1 0 0 0,1 0 1 0 0,2-2-1 0 0,-2 2-2 0 0,0-1 1 0 0,0 1 0 0 0,0 0 0 0 0,0 0 0 0 0,-1-1-1 0 0,1 1 1 0 0,-1-1 0 0 0,1 1 0 0 0,-1 0 0 0 0,0-1-1 0 0,0-1 2 0 0,0 2-4 0 0,0 0 0 0 0,1 1 0 0 0,-1-1-1 0 0,0 1 1 0 0,0-1 0 0 0,1 1 0 0 0,-1-1-1 0 0,1 1 1 0 0,0-1 0 0 0,-1 1 0 0 0,1-1 0 0 0,0 1-1 0 0,0 0 1 0 0,0-1 4 0 0,4-6-1 0 0,-1-2 1 0 0,-3 8 0 0 0,0 0 0 0 0,0 0 0 0 0,0 0 0 0 0,1 0 0 0 0,-1 0 0 0 0,0 0 0 0 0,1 0 0 0 0,0 0 0 0 0,-1 0 0 0 0,3-2 1 0 0,0-1-1 0 0,0 0 1 0 0,-1 0-1 0 0,0 0 1 0 0,3-6-1 0 0,-3 6-3 0 0,0-1 1 0 0,0 1-1 0 0,0 0 1 0 0,3-2 2 0 0,-4 5-8 0 0,0 0 1 0 0,0 0-1 0 0,0 0 1 0 0,0 0-1 0 0,0 1 1 0 0,0-1-1 0 0,3 0 8 0 0,-4 1-2 0 0,0 1 0 0 0,0-1 0 0 0,0 0 0 0 0,0 0 0 0 0,0 0 0 0 0,0 0 0 0 0,0 1 0 0 0,0-1-1 0 0,0-1 1 0 0,0 1 0 0 0,-1 0 0 0 0,1-1 2 0 0,0 2-4 0 0,-1-1 0 0 0,0 0 1 0 0,1 0-1 0 0,-1 0 0 0 0,1 0 0 0 0,-1 1 0 0 0,1-1 0 0 0,-1 0 0 0 0,1 1 1 0 0,-1-1-1 0 0,1 0 0 0 0,0 1 0 0 0,-1-1 0 0 0,1 1 0 0 0,0-1 1 0 0,0 1-1 0 0,-1-1 0 0 0,1 1 0 0 0,0-1 0 0 0,0 1 0 0 0,0 0 0 0 0,0-1 1 0 0,-1 1-1 0 0,1 0 0 0 0,0 0 0 0 0,0 0 4 0 0,9-3-31 0 0,0-7-33 0 0,1 7 22 0 0,1 1-39 0 0,-5-1-14 0 0,-1-1-34 0 0,2 0-146 0 0,4 2-89 0 0,-10 2 340 0 0,0 0-33 0 0,-1 0-34 0 0,1 0-35 0 0,0 0-35 0 0,0 0-37 0 0,0 0-37 0 0,0 0-37 0 0,0 0-38 0 0,0 0-39 0 0,0 0-40 0 0,0 0-41 0 0,0 0-40 0 0,0 0-41 0 0,1 0-44 0 0,-1 0-42 0 0,9 0-1256 0 0,6 0-1044 0 0</inkml:trace>
  <inkml:trace contextRef="#ctx0" brushRef="#br0" timeOffset="583.77">470 348 5640 0 0,'0'0'124'0'0,"2"0"17"0"0,2-1-90 0 0,-4 1-43 0 0,7 5 69 0 0,10 3 78 0 0,-14-6-244 0 0,1-1 53 0 0,0 0 49 0 0,0-1 41 0 0,2 0 60 0 0,-1 0 44 0 0,2 0 76 0 0,4 0 175 0 0,5-1 323 0 0,0 1-71 0 0,-1 0-58 0 0,0 0-50 0 0,0 0-44 0 0,3 0 55 0 0,0 0-40 0 0,39 0 923 0 0,-35-3-1167 0 0,-1-7 71 0 0,9 5 148 0 0,-16-2-288 0 0,14-6 168 0 0,-9 3-169 0 0,11-15 95 0 0,-19 20-242 0 0,0-1-38 0 0,0-3 54 0 0,-1-1-49 0 0,-7 4 34 0 0,-2 0-51 0 0,0 0-3 0 0,9-9 58 0 0,-8 0 20 0 0,-4 0-14 0 0,-8 2-39 0 0,6 8 29 0 0,3-2-51 0 0,1 1-3 0 0,-15-21 67 0 0,4 20-37 0 0,10 7-39 0 0,0 0 0 0 0,0-1-1 0 0,0 1 1 0 0,0-1 0 0 0,0 1 0 0 0,0-1 0 0 0,0 1 0 0 0,0-1 0 0 0,1 0-1 0 0,-1 0 1 0 0,0 1 0 0 0,0-1 0 0 0,1 0 0 0 0,-1 0 0 0 0,0 0 0 0 0,0 0-1 0 0,-1-4 0 0 0,2 5 0 0 0,0-1 0 0 0,-1 0 1 0 0,1 1-1 0 0,0-1 0 0 0,0 1 0 0 0,-1-1 0 0 0,1 0 1 0 0,-1 1-1 0 0,1-1 0 0 0,0 1 0 0 0,-1-1 0 0 0,1 1 1 0 0,-1 0-1 0 0,1-1 0 0 0,-1 1 0 0 0,1-1 0 0 0,-1 1 0 0 0,0 0 1 0 0,1-1-1 0 0,-1 1 0 0 0,1 0 0 0 0,-1 0 0 0 0,-4-3 6 0 0,3 2-2 0 0,1 0-1 0 0,0 0 0 0 0,0 0 1 0 0,0 0-1 0 0,-1 0 1 0 0,1 0-1 0 0,0-1 1 0 0,0 1-1 0 0,1 0 1 0 0,-1-1-1 0 0,0 1 0 0 0,0-1 1 0 0,1 1-1 0 0,-1-2-3 0 0,0 2 2 0 0,1-1-1 0 0,-1 1 0 0 0,0-1 0 0 0,0 1 0 0 0,1-1 1 0 0,-1 1-1 0 0,0 0 0 0 0,0-1 0 0 0,0 1 1 0 0,0 0-1 0 0,-1 0 0 0 0,1 0 0 0 0,0 0 1 0 0,-1-1-2 0 0,-4 1 16 0 0,-1 1 13 0 0,2-4 58 0 0,4 3-79 0 0,0 0 0 0 0,0 0 0 0 0,-1 0 0 0 0,1 0 0 0 0,0 0 0 0 0,-1 0 0 0 0,1 0 0 0 0,0 0 0 0 0,-1 1 0 0 0,1-1 0 0 0,-1 0 0 0 0,1 1 0 0 0,-1-1 0 0 0,0 1 0 0 0,1 0 0 0 0,-1 0 0 0 0,1-1 0 0 0,-2 1-8 0 0,2 0 6 0 0,0 0 0 0 0,0 0 0 0 0,0 0 0 0 0,0-1 0 0 0,0 1 0 0 0,0-1 0 0 0,1 1 0 0 0,-1 0 0 0 0,0-1 0 0 0,0 0 0 0 0,0 1 0 0 0,0-1 0 0 0,1 1 0 0 0,-1-1 0 0 0,0 0 0 0 0,0 0-6 0 0,1 0 1 0 0,0 1 1 0 0,-1 0-1 0 0,1-1 1 0 0,0 1-1 0 0,0 0 0 0 0,0-1 1 0 0,-1 1-1 0 0,1 0 1 0 0,0 0-1 0 0,0-1 0 0 0,-1 1 1 0 0,1 0-1 0 0,0 0 0 0 0,-1 0 1 0 0,1-1-1 0 0,0 1 1 0 0,-1 0-1 0 0,1 0 0 0 0,0 0 1 0 0,-1 0-1 0 0,1 0 1 0 0,0 0-1 0 0,-1-1 0 0 0,1 1 1 0 0,0 0-1 0 0,-1 0 0 0 0,1 0 1 0 0,0 0-1 0 0,-1 0 1 0 0,1 0-1 0 0,0 1 0 0 0,-1-1 1 0 0,1 0-1 0 0,-1 0 1 0 0,1 0-1 0 0,0 0 0 0 0,-1 0 1 0 0,1 0-1 0 0,0 1 0 0 0,-1-1 0 0 0,-4 10 73 0 0,5-10-70 0 0,-1 1 1 0 0,0-1-1 0 0,1 0 0 0 0,-1 1 0 0 0,0-1 0 0 0,0 0 1 0 0,0 0-1 0 0,1 0 0 0 0,-1 1 0 0 0,0-1 0 0 0,0 0 0 0 0,0 0 1 0 0,0 0-1 0 0,0-1-4 0 0,-3 0 6 0 0,-1 2-2 0 0,-4 15-3 0 0,-16 29-73 0 0,24-43 69 0 0,1-1 0 0 0,-1 1 0 0 0,1 0 0 0 0,0 0 0 0 0,-1 0 0 0 0,1-1 0 0 0,0 1 0 0 0,0 0 0 0 0,0 0 0 0 0,0 0 0 0 0,1 1 3 0 0,-1-1-3 0 0,0-1 0 0 0,0 1 0 0 0,0 0 0 0 0,0 0 1 0 0,0 0-1 0 0,0-1 0 0 0,-1 1 0 0 0,1 0 0 0 0,0 0 0 0 0,-1 0 1 0 0,0 0 2 0 0,-4 6-1 0 0,4-7 0 0 0,0 1 1 0 0,1-1-1 0 0,-1 0 0 0 0,0 1 1 0 0,0-1-1 0 0,1 1 0 0 0,-1-1 0 0 0,1 1 1 0 0,-1-1-1 0 0,1 1 0 0 0,0-1 0 0 0,0 1 1 0 0,-1 0-1 0 0,1-1 1 0 0,0 27-53 0 0,0 38 53 0 0,1-61 0 0 0,0 1 0 0 0,0-1 0 0 0,0 0 0 0 0,0 1 0 0 0,2 2 0 0 0,-1-3-2 0 0,-1 1 0 0 0,1-1-1 0 0,-1 0 1 0 0,0 0 0 0 0,0 4 2 0 0,1 25-52 0 0,-1-24 51 0 0,2 1-1 0 0,-1-1 1 0 0,1 0 0 0 0,1 0 0 0 0,2 6 1 0 0,5 7-49 0 0,14 7 39 0 0,-20-20 10 0 0,-5-8 0 0 0,1-1 0 0 0,-1 0 0 0 0,0 0 0 0 0,1 0 0 0 0,-1 0 0 0 0,1 0 0 0 0,-1 0 0 0 0,1 0 0 0 0,0 0 0 0 0,-1 0 0 0 0,1-1 0 0 0,0 1 0 0 0,0 0 0 0 0,0 0 0 0 0,0-1 0 0 0,-1 1 0 0 0,1 0 0 0 0,1 0 0 0 0,11 4 0 0 0,-8 5 0 0 0,7-5 0 0 0,3 7 0 0 0,-3-3 8 0 0,3-2-36 0 0,-13-7 18 0 0,0 1 0 0 0,0-1 0 0 0,0 0 1 0 0,0 1-1 0 0,0-1 0 0 0,1 0 0 0 0,-1 0 0 0 0,0-1 0 0 0,0 1 0 0 0,0 0 0 0 0,0-1 0 0 0,0 1 0 0 0,0-1 0 0 0,0 1 1 0 0,1-2 9 0 0,1 0-34 0 0,-1-1-34 0 0,8-7-241 0 0,-3 3 101 0 0,-4 4 171 0 0,6-2-145 0 0,0 0-124 0 0,0-3-58 0 0,6-7-298 0 0,-1 0-16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25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92 6072 0 0,'0'0'133'0'0,"0"0"23"0"0,0 0 12 0 0,0-3-23 0 0,0 2-351 0 0,0 0 110 0 0,0-1 99 0 0,0 0 88 0 0,0 1 45 0 0,0-1 46 0 0,0 0 41 0 0,0 0 33 0 0,0-2 315 0 0,0-6 869 0 0,0 7-1046 0 0,0 0-53 0 0,0 1-70 0 0,0 0-95 0 0,0 0-116 0 0,0 1-80 0 0,0 1-36 0 0,0-3 550 0 0,0 3-36 0 0,0 0-12 0 0,0 0-4 0 0,0 0-16 0 0,0 0-54 0 0,0 0-20 0 0,0 0-6 0 0,0 0-14 0 0,0 0-51 0 0,0 0-22 0 0,0 0-3 0 0,0 0-16 0 0,0 0-70 0 0,0 3-36 0 0,0 3-41 0 0,1 17 135 0 0,-2-16-198 0 0,-1 0-45 0 0,-4 4 62 0 0,-11 26 52 0 0,16-33-78 0 0,0-1-1 0 0,0 1 1 0 0,0 0 0 0 0,1-1-1 0 0,-1 1 1 0 0,1 1-21 0 0,0-2 14 0 0,0 0-1 0 0,-1 0 1 0 0,1 0-1 0 0,-1 0 1 0 0,1 0-1 0 0,-1 0 1 0 0,-1 1-14 0 0,-8 17 39 0 0,7-16-36 0 0,1 0 0 0 0,-1 0 0 0 0,1 0 0 0 0,-1 5-3 0 0,-1 7 0 0 0,3-10 0 0 0,-1 0 0 0 0,0 1 0 0 0,0-1 0 0 0,-1 0 0 0 0,0 0 0 0 0,-11 18 0 0 0,8-14 0 0 0,0 1 0 0 0,0 0 0 0 0,1 0 0 0 0,-1 7 0 0 0,-1 9 0 0 0,5-16 0 0 0,-2 1 0 0 0,1-1 0 0 0,-2 0 0 0 0,1 0 0 0 0,-4 5 0 0 0,0-3 0 0 0,5-7 0 0 0,-1-1 0 0 0,1 1 0 0 0,0 0 0 0 0,1 0 0 0 0,-1 1 0 0 0,1-1 0 0 0,-1 12 0 0 0,2-12 0 0 0,0 0 0 0 0,0 0 0 0 0,-1 0 0 0 0,0 0 0 0 0,0 0 0 0 0,-3 5 0 0 0,3-10 0 0 0,-15 33 5 0 0,-2-1 0 0 0,-4 3-5 0 0,-7 19 54 0 0,12-21-54 0 0,6-10 0 0 0,-1-7 0 0 0,8-6 0 0 0,-5-7 0 0 0,5 6 0 0 0,-5-9-27 0 0,7-2-112 0 0,3 0-47 0 0,0 0-6 0 0,0 0-19 0 0,0 0-78 0 0,0 0-37 0 0,3-2-8 0 0,4-10 50 0 0,-3 4 73 0 0,0 2-65 0 0,6 1-171 0 0,-9 4 351 0 0,1-2-92 0 0,0 0-85 0 0,0 0-78 0 0,-1 0-70 0 0,1-1-62 0 0,0 1-56 0 0,-1 0-47 0 0,1-1-529 0 0,0-2-447 0 0,-1-4-878 0 0</inkml:trace>
  <inkml:trace contextRef="#ctx0" brushRef="#br0" timeOffset="422.51">363 1 8088 0 0,'0'0'182'0'0,"0"0"29"0"0,0 0 12 0 0,0 0-78 0 0,0 0-16 0 0,0 0 43 0 0,0 0 143 0 0,0 0 262 0 0,0 0 21 0 0,0 0-14 0 0,0 0-68 0 0,0 0-32 0 0,0 0-4 0 0,0 2-6 0 0,0 1-437 0 0,0-1 38 0 0,0 4 168 0 0,0 18 855 0 0,0-20-917 0 0,0 0-56 0 0,0-3-112 0 0,0-1 0 0 0,0 1 1 0 0,0-1-1 0 0,0 1 0 0 0,0-1 0 0 0,0 1 0 0 0,0-1 1 0 0,0 1-1 0 0,0-1 0 0 0,0 0 0 0 0,0 1 0 0 0,0-1 1 0 0,0 1-1 0 0,0-1 0 0 0,1 1 0 0 0,-1-1 1 0 0,0 1-1 0 0,0-1 0 0 0,1 0 0 0 0,-1 1 0 0 0,0-1 1 0 0,0 1-1 0 0,1-1 0 0 0,-1 0 0 0 0,0 1 0 0 0,1-1 1 0 0,-1 0-1 0 0,0 1 0 0 0,1-1 0 0 0,-1 0 1 0 0,1 0-1 0 0,0 1-13 0 0,5 3 182 0 0,0 6 80 0 0,1 4-65 0 0,-5-10-126 0 0,11 27 287 0 0,-4-9-182 0 0,2-2-69 0 0,17 29-6 0 0,4 23-41 0 0,-27-62-47 0 0,0 1 0 0 0,0-1 0 0 0,1 0 0 0 0,3 4-13 0 0,-2-4 3 0 0,-1 0 1 0 0,0 0-1 0 0,-1 0 0 0 0,2 6-3 0 0,4 15 39 0 0,-3-9-28 0 0,1 0-1 0 0,11 18-10 0 0,5-4 0 0 0,-15-17 0 0 0,-1 1 0 0 0,0 0 0 0 0,11 24 0 0 0,-13-29 1 0 0,-2-7 12 0 0,-1 0 0 0 0,0 1 1 0 0,-1 0-1 0 0,1 3-13 0 0,0 5 9 0 0,-3-12-8 0 0,0-1-1 0 0,0 1 0 0 0,0-1 0 0 0,1 1 0 0 0,-1-1 0 0 0,1 1 0 0 0,0-1 0 0 0,1 0 0 0 0,-1 0 0 0 0,0-1 0 0 0,0 1 0 0 0,0-1 0 0 0,-1 1 0 0 0,1 0 0 0 0,-1-1 0 0 0,0 1 0 0 0,0 1 0 0 0,3 7 0 0 0,6 8 11 0 0,-5 5 32 0 0,1-12-33 0 0,-5-12-10 0 0,0 0 0 0 0,-1 1 0 0 0,1-1 0 0 0,0 1 0 0 0,-1-1 0 0 0,1 0 0 0 0,-1 1 0 0 0,0-1 0 0 0,1 1 0 0 0,-1-1 0 0 0,0 1 0 0 0,0-1 0 0 0,0 1 0 0 0,0 8 0 0 0,0-6 0 0 0,0-1 0 0 0,0 0 0 0 0,0 1 0 0 0,0-1 0 0 0,1 1 0 0 0,-1-1 0 0 0,2 3 0 0 0,4 0 0 0 0,-2-4 0 0 0,-2 8-18 0 0,-2-8-69 0 0,0-2-17 0 0,0 0-100 0 0,-2 3-48 0 0,-8 7-10 0 0,7-7-33 0 0,3-3-128 0 0,0 0-51 0 0,0 0 274 0 0,0 0-13 0 0,-1 0-53 0 0,0 0-111 0 0,-1 0-130 0 0,0 0-117 0 0,0 0 94 0 0,1 0-44 0 0,-2 0-667 0 0,1 0-521 0 0,1 0-992 0 0</inkml:trace>
  <inkml:trace contextRef="#ctx0" brushRef="#br0" timeOffset="723.71">273 545 5672 0 0,'0'0'165'0'0,"0"0"-45"0"0,0 0-11 0 0,0 0 38 0 0,0 0 121 0 0,0 0 228 0 0,0 0 15 0 0,0 0-21 0 0,0 0-90 0 0,0 0-42 0 0,2 0-6 0 0,4 0-184 0 0,1 0 75 0 0,17 0 747 0 0,-15 0-632 0 0,-4 0-208 0 0,-1 0-66 0 0,4-2 257 0 0,12-8-21 0 0,-10 7-6 0 0,-4 4-217 0 0,14-1 120 0 0,-5-3-39 0 0,-8-2-100 0 0,-6 4-62 0 0,1 0 0 0 0,-1 0-1 0 0,1 0 1 0 0,-1 1 0 0 0,0-1 0 0 0,1 0 0 0 0,-1 1 0 0 0,1-1 0 0 0,0 1-1 0 0,-1 0 1 0 0,1-1 0 0 0,-1 1 0 0 0,1 0 0 0 0,0 0 0 0 0,0 0-16 0 0,22-3 119 0 0,1-5-84 0 0,-1 1-37 0 0,-20 6-72 0 0,-1 0 49 0 0,5-2 63 0 0,-3 1-78 0 0,-3 1-33 0 0,0 0-50 0 0,2 0-139 0 0,-2 1 82 0 0,0-1-38 0 0,1 1-236 0 0,-1-1 181 0 0,0 1-35 0 0,0 0-36 0 0,1 0-37 0 0,-1 0-40 0 0,0 0-41 0 0,8 0-1114 0 0,8 0-896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39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0 182 11200 0 0,'0'0'256'0'0,"0"0"34"0"0,0 0 20 0 0,0 0-40 0 0,0 0-111 0 0,0 0-47 0 0,0 0 117 0 0,0 0 210 0 0,0 0 17 0 0,0 0 0 0 0,0 3-27 0 0,0 0-318 0 0,1 0 42 0 0,3 7 453 0 0,-1-7-388 0 0,-1 0-81 0 0,0-1-114 0 0,-1-1-39 0 0,0 1 197 0 0,0 0-49 0 0,0 0-42 0 0,-1-1-33 0 0,-1 7 55 0 0,1-8-68 0 0,0 3 99 0 0,0-1-35 0 0,0 1 27 0 0,0-1-81 0 0,0 1-12 0 0,0-1 29 0 0,3 3 168 0 0,7 9 1 0 0,-8 0-31 0 0,1-1-28 0 0,2-3-75 0 0,-4-9-93 0 0,0 0-1 0 0,0 1 0 0 0,-1-1 1 0 0,1 1-1 0 0,0 0 1 0 0,-1-1-1 0 0,1 1 0 0 0,-1 0 1 0 0,1-1-1 0 0,-1 1 1 0 0,0 0-1 0 0,0-1 0 0 0,0 1-12 0 0,0 13 95 0 0,0 9-5 0 0,3-5-83 0 0,2-4-7 0 0,-3-12 0 0 0,-1 0 0 0 0,0 0 0 0 0,0 0 0 0 0,0 1 0 0 0,-1-1 0 0 0,1 1 0 0 0,-1-1 0 0 0,1 0 0 0 0,-1 1 0 0 0,0 4 0 0 0,1 0 0 0 0,0 0 0 0 0,1 0 0 0 0,-1-1 0 0 0,2 2 0 0 0,-1-2 0 0 0,-1 0 0 0 0,1 0 0 0 0,-1 0 0 0 0,-1 0 0 0 0,1 1 0 0 0,-2 10 0 0 0,1-8 0 0 0,0 0 0 0 0,0 0 0 0 0,1 0 0 0 0,1 7 0 0 0,4-2 0 0 0,-5-12 0 0 0,0 0 0 0 0,0 0 0 0 0,0 0 0 0 0,0 0 0 0 0,0 0 0 0 0,-1 0 0 0 0,0 0 0 0 0,1 0 0 0 0,-1 3 0 0 0,0 98 0 0 0,0-46-13 0 0,0-56-72 0 0,0-2-94 0 0,0 0-40 0 0,0 0-5 0 0,0 0-41 0 0,0 0 108 0 0,0 0-125 0 0,0 0-232 0 0,0-11-598 0 0,0-1 99 0 0,0-2-115 0 0,0-9-498 0 0,0 7 292 0 0</inkml:trace>
  <inkml:trace contextRef="#ctx0" brushRef="#br0" timeOffset="784.73">121 167 7696 0 0,'0'-2'225'0'0,"0"-11"-8"0"0,0 7-181 0 0,-2-3-26 0 0,-5 0 6 0 0,3 5 45 0 0,4 4-61 0 0,-1-2 270 0 0,0 1-96 0 0,0-1-85 0 0,1 0-37 0 0,0-2 18 0 0,0 2-4 0 0,0 0 80 0 0,1 1-31 0 0,-1 0 34 0 0,0 1 123 0 0,0-2-50 0 0,0 1-45 0 0,1 0-42 0 0,-1 0-35 0 0,0-2 31 0 0,-1 1-80 0 0,1 0 4 0 0,0 1 40 0 0,0 1-87 0 0,0 0 0 0 0,0 0 0 0 0,0 0 0 0 0,0 0 0 0 0,0-1 0 0 0,0 1 0 0 0,0 0-1 0 0,0 0 1 0 0,0 0 0 0 0,0 0 0 0 0,0 0 0 0 0,0 0 0 0 0,0 0 0 0 0,0 0 0 0 0,0 0-1 0 0,0 0 1 0 0,0 0 0 0 0,0-1 0 0 0,0 1 0 0 0,0 0 0 0 0,0 0 0 0 0,0 0 0 0 0,0 0 0 0 0,0 0-1 0 0,0 0 1 0 0,0 0 0 0 0,0 0 0 0 0,0 0 0 0 0,0 0 0 0 0,0 0 0 0 0,0 0 0 0 0,0 0-1 0 0,1 0 1 0 0,-1-1 0 0 0,0 1 0 0 0,0 0 0 0 0,0 0 0 0 0,0 0 0 0 0,0 0 0 0 0,0 0 0 0 0,0 0-1 0 0,0 0 1 0 0,0 0 0 0 0,0 0 0 0 0,0 0 0 0 0,1 0 0 0 0,-1 0 0 0 0,0 0 0 0 0,0 0-1 0 0,0 0 1 0 0,0 0 0 0 0,0 0 0 0 0,0 0 0 0 0,0 0 0 0 0,0 0 0 0 0,0 0 0 0 0,0 0-8 0 0,1 1 20 0 0,-1-1 1 0 0,1 0 0 0 0,-1 0 0 0 0,1 0 0 0 0,-1 0-1 0 0,1-1 1 0 0,-1 1 0 0 0,1 0 0 0 0,-1 0 0 0 0,1 0-1 0 0,-1 0 1 0 0,1 0 0 0 0,-1 0 0 0 0,0-1 0 0 0,1 1-1 0 0,-1 0 1 0 0,1 0 0 0 0,-1-1 0 0 0,0 1 0 0 0,1 0-1 0 0,-1-1 1 0 0,0 1 0 0 0,1 0 0 0 0,-1-1-1 0 0,0 1 1 0 0,1 0 0 0 0,-1-1 0 0 0,0 1 0 0 0,0-1-1 0 0,0 1 1 0 0,1-1 0 0 0,-1 1 0 0 0,0-1 0 0 0,0 1-1 0 0,0 0 1 0 0,0-1 0 0 0,0 1 0 0 0,0-1 0 0 0,0 1-1 0 0,0-1 1 0 0,0 1 0 0 0,0-1-21 0 0,0-2 329 0 0,3 1-45 0 0,7-8-10 0 0,-7 7-78 0 0,-1 2-65 0 0,0 0-40 0 0,1 2-36 0 0,0-1-13 0 0,-1-1 35 0 0,3-9 244 0 0,5 3-9 0 0,4 0-73 0 0,-10 5-155 0 0,-3 2-55 0 0,1-1 0 0 0,0 1 0 0 0,0-1 0 0 0,-1 1 0 0 0,1 0 1 0 0,0 0-1 0 0,0-1 0 0 0,0 1 0 0 0,0 0 0 0 0,-1 1 0 0 0,2-1-29 0 0,-1 0 25 0 0,0 0-1 0 0,0 0 0 0 0,0 1 1 0 0,-1-2-1 0 0,1 1 0 0 0,0 0 0 0 0,0 0 1 0 0,0-1-1 0 0,-1 1 0 0 0,1-1 1 0 0,1 0-25 0 0,4-3 81 0 0,-5 3-66 0 0,-1 0 0 0 0,0 0-1 0 0,1 0 1 0 0,-1 0 0 0 0,1 1-1 0 0,-1-1 1 0 0,1 1-1 0 0,-1-1 1 0 0,1 1 0 0 0,0-1-1 0 0,-1 1 1 0 0,1 0 0 0 0,-1 0-1 0 0,1 0 1 0 0,1 0-15 0 0,11 0 65 0 0,28 0 144 0 0,-25-3-152 0 0,-3 0-25 0 0,-6 0-12 0 0,1 1 0 0 0,0 0 0 0 0,0 1 0 0 0,0 0 0 0 0,0 1 0 0 0,2 0-20 0 0,0-1 29 0 0,17 2 18 0 0,-12 1-43 0 0,-1 4-1 0 0,-12-5 3 0 0,0 0 1 0 0,1 0-1 0 0,-1 0 0 0 0,0 0 0 0 0,0 0 0 0 0,1-1 1 0 0,-1 1-1 0 0,2-1-6 0 0,-2 0 1 0 0,0 0 0 0 0,0 0 0 0 0,0 1 0 0 0,0-1 0 0 0,0 1 0 0 0,0 0 0 0 0,0 0 0 0 0,0 0 0 0 0,0 0 0 0 0,2 1-1 0 0,5 2 1 0 0,-7-3-1 0 0,-1 0 0 0 0,1 0 0 0 0,-1-1 0 0 0,0 1 0 0 0,1 0 0 0 0,-1 0 0 0 0,0 0 0 0 0,0 0 0 0 0,0 1 0 0 0,0-1 0 0 0,0 1 0 0 0,0-1 0 0 0,0 1 0 0 0,0 0 0 0 0,7 5-2 0 0,4 1 56 0 0,-9-6-35 0 0,-1 0 0 0 0,0 0 0 0 0,0 0 0 0 0,0 0 0 0 0,0 0 0 0 0,1 1-19 0 0,9 9 55 0 0,7 8 12 0 0,-10-6-59 0 0,5 16-8 0 0,-14-27 0 0 0,0 0 0 0 0,0 0 0 0 0,-1 0 0 0 0,0 0 0 0 0,1 0 0 0 0,-1 0 0 0 0,0 0 0 0 0,0 0 0 0 0,0 0 0 0 0,-1 1 0 0 0,1 7 0 0 0,-3 4-15 0 0,0-8-14 0 0,2-4 19 0 0,-1 1 1 0 0,1-1-1 0 0,-1 1 0 0 0,0-1 0 0 0,0 0 0 0 0,0 0 1 0 0,-1 0-1 0 0,1 0 0 0 0,-1 0 0 0 0,-2 1 10 0 0,1-1-6 0 0,3-3 6 0 0,0 0 0 0 0,1 0 0 0 0,-1 0-1 0 0,1 1 1 0 0,-1-1 0 0 0,0 0 0 0 0,1 1 0 0 0,-1-1 0 0 0,1 1-1 0 0,-1-1 1 0 0,1 1 0 0 0,-1-1 0 0 0,1 1 0 0 0,0-1-1 0 0,-1 1 1 0 0,1-1 0 0 0,-1 1 0 0 0,1-1 0 0 0,0 1-1 0 0,0 0 1 0 0,-1-1 0 0 0,1 1 0 0 0,-2 4 0 0 0,-1 0-9 0 0,-1 0 1 0 0,1-1-1 0 0,-1 1 1 0 0,0-1-1 0 0,0 0 1 0 0,-1 0 0 0 0,1 0-1 0 0,-1-1 1 0 0,0 0-1 0 0,0 1 1 0 0,-1-1 8 0 0,-2 2-22 0 0,0 1 1 0 0,0 0-1 0 0,-4 4 22 0 0,8-6-11 0 0,1-2 0 0 0,-1 1 0 0 0,0 0 0 0 0,0-1 0 0 0,0 0 0 0 0,-1 1 11 0 0,-15 9 0 0 0,3-1-3 0 0,6-3-28 0 0,0 1 1 0 0,-8 8 30 0 0,16-15 0 0 0,1 0 0 0 0,-1 0 0 0 0,0 0 0 0 0,1-1 0 0 0,-1 1 0 0 0,0-1 0 0 0,0 1 0 0 0,0-1 0 0 0,0 0 0 0 0,-3 0 0 0 0,4 0 0 0 0,-1-1 0 0 0,1 1 0 0 0,0 0 0 0 0,0 0 0 0 0,-1-1 0 0 0,1 2 0 0 0,0-1 0 0 0,0 0 0 0 0,0 0 0 0 0,0 1 0 0 0,0-1 0 0 0,0 1 0 0 0,1-1 0 0 0,-1 1 0 0 0,0 0 0 0 0,1-1 0 0 0,-1 1 0 0 0,1 0 0 0 0,-1 2 0 0 0,-1 3 0 0 0,3-6 0 0 0,-1-1 0 0 0,1 0 0 0 0,0 1 0 0 0,0-1 0 0 0,0 1 0 0 0,0-1 0 0 0,-1 1 0 0 0,1-1 0 0 0,0 1 0 0 0,-1-1 0 0 0,1 0 0 0 0,0 1 0 0 0,-1-1 0 0 0,1 0 0 0 0,0 1 0 0 0,-1-1 0 0 0,1 0 0 0 0,-1 0 0 0 0,1 1 0 0 0,0-1 0 0 0,-1 0 0 0 0,1 0 0 0 0,-1 1 0 0 0,1-1 0 0 0,-1 0 0 0 0,1 0 0 0 0,-1 0 0 0 0,1 0 0 0 0,-1 0 0 0 0,1 0 0 0 0,-1 0 0 0 0,1 0 0 0 0,-1 0 0 0 0,1 0 0 0 0,-1 0 0 0 0,1 0 0 0 0,-1 0 0 0 0,1 0 0 0 0,-15 2 0 0 0,2 8 10 0 0,11-7 46 0 0,2-3 19 0 0,10-2-9 0 0,1-3-21 0 0,2-2 38 0 0,1 6 54 0 0,15-4 21 0 0,-5-3-69 0 0,-14 5-1 0 0,-6 3-68 0 0,0-1-1 0 0,0 1 0 0 0,0-1 0 0 0,-1 0 0 0 0,1-1 0 0 0,0 1 0 0 0,0 0 0 0 0,-1-1 0 0 0,3-1-19 0 0,-3 2 15 0 0,-1 0-1 0 0,1 0 0 0 0,0 1 0 0 0,0-1 0 0 0,-1 1 0 0 0,1 0 0 0 0,0 0 1 0 0,0 0-1 0 0,0 0 0 0 0,2 1-14 0 0,10-1 54 0 0,1-1-7 0 0,19 1 35 0 0,-11 4 8 0 0,-14-1-60 0 0,23 9 73 0 0,-29-10-90 0 0,-1 0 0 0 0,0-1 0 0 0,1 1 0 0 0,0-1-1 0 0,-1 0 1 0 0,1 0 0 0 0,0 0 0 0 0,0 0 0 0 0,-1-1-1 0 0,4 1-12 0 0,-5-2 8 0 0,-1 2 0 0 0,1-1 0 0 0,0 0 0 0 0,-1 0 0 0 0,1 0 0 0 0,-1 1 0 0 0,1-1 0 0 0,-1 1 0 0 0,1-1 0 0 0,-1 1 0 0 0,1 0 0 0 0,-1-1 0 0 0,1 1 0 0 0,-1 0-8 0 0,11 5 74 0 0,1-3-14 0 0,-11-2-46 0 0,0-1 0 0 0,0 0 0 0 0,1 1 0 0 0,-1 0 0 0 0,0 0-1 0 0,0-1 1 0 0,0 1 0 0 0,0 0 0 0 0,0 1 0 0 0,0-1 0 0 0,0 0 0 0 0,0 1 0 0 0,-1-1-1 0 0,1 1-13 0 0,14 9 103 0 0,3-3-72 0 0,-16-7-31 0 0,0 0-1 0 0,0 0 1 0 0,0 1 0 0 0,-1-1-1 0 0,1 1 1 0 0,0-1-1 0 0,0 1 1 0 0,-1 0-1 0 0,1 0 1 0 0,-1 0-1 0 0,0 0 1 0 0,0 0-1 0 0,2 3 1 0 0,1 6 0 0 0,-5-10 0 0 0,0 0 0 0 0,1 0 0 0 0,-1 0 0 0 0,1 0 0 0 0,-1 0 0 0 0,1 0 0 0 0,-1 0 0 0 0,1 0 0 0 0,0 0 0 0 0,-1 0 0 0 0,1 0 0 0 0,0-1 0 0 0,0 1 0 0 0,-1 0 0 0 0,1 0 0 0 0,0-1 0 0 0,0 1 0 0 0,1 0 0 0 0,5 2 1 0 0,-7-3-3 0 0,0 0 0 0 0,1 0 1 0 0,-1 0-1 0 0,1 1 0 0 0,-1-1 0 0 0,1 0 1 0 0,-1 0-1 0 0,1 0 0 0 0,-1 1 0 0 0,0-1 0 0 0,1 0 1 0 0,-1 1-1 0 0,0-1 0 0 0,1 0 0 0 0,-1 1 1 0 0,0-1-1 0 0,1 1 0 0 0,-1-1 0 0 0,0 0 1 0 0,0 1-1 0 0,1-1 0 0 0,-1 1 0 0 0,0-1 1 0 0,0 1-1 0 0,0-1 0 0 0,0 1 0 0 0,0-1 0 0 0,1 1 1 0 0,-1-1-1 0 0,0 1 0 0 0,0-1 0 0 0,0 1 1 0 0,0-1-1 0 0,-1 1 0 0 0,1-1 0 0 0,0 1 1 0 0,0-1-1 0 0,0 0 2 0 0,0 2 0 0 0,0 0 0 0 0,0-1 0 0 0,1 1 0 0 0,-1-1 0 0 0,0 1 0 0 0,1 0 0 0 0,-1-1 0 0 0,1 1 0 0 0,0-1 0 0 0,-1 1 0 0 0,1-1 0 0 0,0 0 0 0 0,0 1 0 0 0,0-1 0 0 0,0 0 0 0 0,0 0 0 0 0,0 1 0 0 0,1-1 0 0 0,1 6 64 0 0,-3 1-58 0 0,-1-5 6 0 0,2 7 53 0 0,-1 12 101 0 0,-3-9-113 0 0,-1-5-9 0 0,-9 15 86 0 0,-1-6 40 0 0,-13 21-38 0 0,14-31-68 0 0,6 6 0 0 0,4-11-54 0 0,1 0-1 0 0,-1-1 1 0 0,0 1-1 0 0,1-1 0 0 0,-1 0 1 0 0,0 0-1 0 0,-1 1-9 0 0,0-1 16 0 0,0 1 0 0 0,0-1-1 0 0,1 1 1 0 0,-1 0 0 0 0,1 0 0 0 0,-1 1 0 0 0,1-1-1 0 0,-1 1-15 0 0,1 0 35 0 0,0 0 0 0 0,0 0 0 0 0,-1-1 0 0 0,1 0-1 0 0,-1 1 1 0 0,0-1-35 0 0,-6 2 146 0 0,0 0-1 0 0,0 0 1 0 0,-1-1-146 0 0,-10 4 195 0 0,1 1-54 0 0,17-6-139 0 0,-1 0-1 0 0,1-1 1 0 0,-1 1 0 0 0,0-1 0 0 0,1 0 0 0 0,-1 0-1 0 0,0 0 1 0 0,0 0 0 0 0,-1-1-2 0 0,-17 1 64 0 0,-7 2 101 0 0,6 4-65 0 0,17-5-83 0 0,-20 2 125 0 0,3-4-50 0 0,11-1-54 0 0,-8-2 50 0 0,8-2-42 0 0,9 4-42 0 0,1 0-1 0 0,0 0 1 0 0,-1 0-1 0 0,1 0 1 0 0,0 1-1 0 0,-1-1 1 0 0,1 0-1 0 0,-1 1 1 0 0,1 0-1 0 0,-1 0 1 0 0,1 0-1 0 0,-2 0-3 0 0,-14 0 11 0 0,-26 1 53 0 0,20-5-67 0 0,11-2 3 0 0,12 5 1 0 0,0 0 0 0 0,0 1 0 0 0,-1-1-1 0 0,1 0 1 0 0,-1 1 0 0 0,1-1 0 0 0,-1 1 0 0 0,1-1 0 0 0,-1 1 0 0 0,1 0-1 0 0,-1 0 1 0 0,1 0 0 0 0,-1 0-1 0 0,-9 0 35 0 0,8 1-33 0 0,0-1 0 0 0,0 0-1 0 0,0 0 1 0 0,0 0 0 0 0,0 0 0 0 0,0-1 0 0 0,0 1 0 0 0,0-1 0 0 0,0 0-1 0 0,-1 0-1 0 0,-4-4 0 0 0,7 4 0 0 0,0 1 0 0 0,-1-1 0 0 0,1 0 0 0 0,0 0 0 0 0,-1 1 0 0 0,1-1 0 0 0,-1 0 0 0 0,1 1 0 0 0,-1-1 0 0 0,0 1 0 0 0,1 0 0 0 0,-1 0 0 0 0,1 0 0 0 0,-1 0 0 0 0,-13-3 0 0 0,2-7-10 0 0,11 7-45 0 0,-1 3-16 0 0,-7 0-1 0 0,7 0 0 0 0,3 0-9 0 0,0 0-40 0 0,0 0-21 0 0,0 0-2 0 0,0 0 47 0 0,0 0-2 0 0,0 0-43 0 0,0 0-130 0 0,0 0-240 0 0,0 0 286 0 0,0 0-29 0 0,0 0-73 0 0,0 0 112 0 0,0 0-41 0 0,0 0-42 0 0,0 0-42 0 0,0 0-38 0 0,0 0-34 0 0,0 0-263 0 0,0 0-56 0 0,0 0-854 0 0,0 0-667 0 0,0 0-1271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38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10480 0 0,'0'0'233'0'0,"0"0"39"0"0,0 0 16 0 0,0 0-32 0 0,0 0-192 0 0,2 2-36 0 0,-1-1-114 0 0,0 0 44 0 0,0 1 39 0 0,1-1 36 0 0,0 1 40 0 0,0 0 33 0 0,3 3 188 0 0,-1 0 66 0 0,8 6 543 0 0,-8-7-664 0 0,-1-2-41 0 0,0 1-37 0 0,0-2-102 0 0,10 4 486 0 0,-8 6-22 0 0,0-8-260 0 0,0 0-32 0 0,3 1 53 0 0,-1 3-50 0 0,-3 3 28 0 0,0-2-63 0 0,5 4 39 0 0,2 1-1 0 0,1 5 2 0 0,0-1-34 0 0,-1-4-31 0 0,-4-6-67 0 0,-2-3-28 0 0,-1 1 1 0 0,0-1 0 0 0,0 1-1 0 0,2 3-79 0 0,12 17 190 0 0,4-8-78 0 0,-12-1-31 0 0,11 1-8 0 0,-11 8-13 0 0,-9-23-58 0 0,1 0-1 0 0,0 0 1 0 0,-1-1-1 0 0,1 1 1 0 0,0-1-1 0 0,0 1 1 0 0,0-1-1 0 0,1 1-1 0 0,2 1 0 0 0,1 1 0 0 0,-1 0 0 0 0,0 0 0 0 0,0 0 0 0 0,0 1 0 0 0,0 0 0 0 0,-1 0 0 0 0,0 0 0 0 0,3 4 0 0 0,-2 4 0 0 0,5-8 0 0 0,-10-4 86 0 0,1-1-42 0 0,-1 0-41 0 0,0 1-37 0 0,1-1-35 0 0,-1 1-33 0 0,0 0-191 0 0,1-1 67 0 0,-1 1-34 0 0,0 0-340 0 0,0 0-227 0 0,0 0-511 0 0,0-1 548 0 0,0 0 295 0 0,0 0 111 0 0,0 0 34 0 0,0-1-138 0 0,0 1 297 0 0,0-1 42 0 0,0 1 58 0 0,-1-1 34 0 0,1 1 36 0 0,0-1 39 0 0,0 0 40 0 0,0 0 44 0 0,0 0 44 0 0,0 0 49 0 0,0-1-1561 0 0</inkml:trace>
  <inkml:trace contextRef="#ctx0" brushRef="#br0" timeOffset="311.75">318 1 5840 0 0,'0'0'132'0'0,"0"0"17"0"0,0 0 11 0 0,-2 0-21 0 0,-2 0-140 0 0,1 1 57 0 0,-2 0 130 0 0,-2 4 211 0 0,5-3-250 0 0,-1 0-45 0 0,1-1-72 0 0,1 1 163 0 0,0-1-35 0 0,0 2 65 0 0,0 0-81 0 0,1 1-74 0 0,0-1-19 0 0,-1-1 55 0 0,1-1-77 0 0,-1 0-1 0 0,1 0 0 0 0,-1 0 1 0 0,0 0-1 0 0,0 0 1 0 0,1-1-1 0 0,-1 1 0 0 0,0 0 1 0 0,0 0-1 0 0,0-1 0 0 0,0 1 1 0 0,0-1-1 0 0,0 1 0 0 0,0-1 1 0 0,-1 1-27 0 0,1-1 20 0 0,1 1 1 0 0,-1-1 0 0 0,0 0 0 0 0,0 1-1 0 0,1-1 1 0 0,-1 1 0 0 0,0-1-1 0 0,1 1 1 0 0,-1-1 0 0 0,0 1-1 0 0,1-1 1 0 0,-1 1 0 0 0,1-1 0 0 0,-1 1-1 0 0,1 0 1 0 0,-1-1 0 0 0,1 1-1 0 0,-1 0 1 0 0,1 0 0 0 0,0-1 0 0 0,-1 1-1 0 0,1 0 1 0 0,0 0 0 0 0,0 0-1 0 0,0-1 1 0 0,0 1 0 0 0,-1 0 0 0 0,1 0-1 0 0,0 0 1 0 0,0 0 0 0 0,1 0-21 0 0,-1 1 30 0 0,0 0 1 0 0,0 1-1 0 0,0-1 1 0 0,0 0-1 0 0,-1 1 1 0 0,1-1-1 0 0,-1 0 1 0 0,1 0-1 0 0,-1 1 1 0 0,0-1-1 0 0,0 0 1 0 0,0 0 0 0 0,0 0-1 0 0,0 0 1 0 0,0 0-1 0 0,0 0 1 0 0,-1 0-1 0 0,1-1 1 0 0,-2 2-31 0 0,-7 12 200 0 0,6 0-44 0 0,1-2-44 0 0,-7 7 113 0 0,5 7-26 0 0,-5 4-9 0 0,5-4-4 0 0,-5-6-1 0 0,4 4 6 0 0,-4-5 1 0 0,5 5 0 0 0,-5-5-15 0 0,5 5-60 0 0,-1-12-53 0 0,5-12-54 0 0,0 1-1 0 0,1-1 0 0 0,-1 0 1 0 0,0 1-1 0 0,1-1 0 0 0,-1 1 1 0 0,1-1-1 0 0,0 1 0 0 0,-1-1 1 0 0,1 1-1 0 0,0-1 0 0 0,0 1 1 0 0,0-1-10 0 0,0 2 9 0 0,-1 1 0 0 0,1-1 0 0 0,-1 0 0 0 0,1 0 0 0 0,-1 0 0 0 0,0 0-1 0 0,0 0 1 0 0,0 0 0 0 0,-2 2-9 0 0,-1 5 8 0 0,-6 22 7 0 0,7-26-41 0 0,1-1-30 0 0,0 0-242 0 0,0-1 114 0 0,2 0 68 0 0,1-1 37 0 0,-1-1 10 0 0,0 0-17 0 0,0 13-423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50:37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61 893 8808 0 0,'-2'0'197'0'0,"-4"0"-97"0"0,3 1-6 0 0,2 2-34 0 0,-3 2 42 0 0,-2 3 61 0 0,-5 3 81 0 0,10-10-254 0 0,-2 0 76 0 0,0-1 44 0 0,-7 0 298 0 0,6 0-259 0 0,0 0-56 0 0,2 0 208 0 0,2 0 56 0 0,0 0 26 0 0,0 0 8 0 0,0 0 10 0 0,0 0 40 0 0,0 0 21 0 0,0 0 2 0 0,0 0-3 0 0,0 0-12 0 0,0 0-7 0 0,0 0-2 0 0,0 0-36 0 0,0 0-287 0 0,0 0 18 0 0,0 0 47 0 0,0 0-13 0 0,0 0 25 0 0,0 0 104 0 0,0 0 44 0 0,0 0 8 0 0,0 0-22 0 0,2-2-100 0 0,8-8-41 0 0,-7 6-33 0 0,-2 1-69 0 0,-2-6-15 0 0,1 7-12 0 0,0 1-44 0 0,0 1 1 0 0,0-1 0 0 0,0 0 0 0 0,0 1-1 0 0,0-1 1 0 0,0 0 0 0 0,0 1-1 0 0,0-1 1 0 0,0 0 0 0 0,1 1 0 0 0,-1-1-1 0 0,0 1 1 0 0,0-1 0 0 0,1 0-1 0 0,-1 1 1 0 0,0-1 0 0 0,1 1 0 0 0,-1-1-1 0 0,1 1 1 0 0,-1-1 0 0 0,1 1-1 0 0,-1-1 1 0 0,1 1 0 0 0,-1 0-1 0 0,1-1 1 0 0,-1 1-15 0 0,1 0 16 0 0,-1-1 1 0 0,1 1-1 0 0,0-1 0 0 0,-1 1 0 0 0,1-1 0 0 0,-1 1 0 0 0,0 0 0 0 0,1-1 1 0 0,-1 0-1 0 0,1 1 0 0 0,-1-1 0 0 0,0 1 0 0 0,1-1 0 0 0,-1 1 1 0 0,0-1-1 0 0,0 0 0 0 0,1 1 0 0 0,-1-1 0 0 0,0 0 0 0 0,0 1 1 0 0,0-1-1 0 0,0 1 0 0 0,0-1 0 0 0,0 0 0 0 0,0 1 0 0 0,0-1-16 0 0,0-7 139 0 0,2 1-42 0 0,0-1-21 0 0,2-2-7 0 0,1 0 4 0 0,0-7 68 0 0,0 1-42 0 0,-1 1-9 0 0,2-3 37 0 0,-1 5-36 0 0,1 0-1 0 0,7-12-90 0 0,-6 14 45 0 0,-1 0 1 0 0,0-1-1 0 0,-1 0 1 0 0,2-9-46 0 0,0-7 13 0 0,5-17 1 0 0,2 12 33 0 0,0 2-35 0 0,5-14-12 0 0,-7 13 0 0 0,2-2 25 0 0,1 1 0 0 0,1 1 0 0 0,15-20-25 0 0,-24 41 18 0 0,-1-1 0 0 0,-1 1-1 0 0,5-11-17 0 0,-7 14 0 0 0,0 0 0 0 0,1-1 0 0 0,0 2 0 0 0,1-1 0 0 0,4-6 0 0 0,-5 8 0 0 0,-1 2 0 0 0,-1 0 0 0 0,0 0 0 0 0,-1 0 0 0 0,1 0 0 0 0,-1 0 0 0 0,2-3 0 0 0,-3 4 0 0 0,1 0 0 0 0,0 1 0 0 0,0-1 0 0 0,0 0 0 0 0,0 1 0 0 0,0 0 0 0 0,1-1 0 0 0,-1 1 0 0 0,1-1 0 0 0,-1 1 0 0 0,1 0 0 0 0,1 0 0 0 0,0-2 0 0 0,0 0 0 0 0,0-1 0 0 0,0 1 0 0 0,0 0 0 0 0,-1-1 0 0 0,0 0 0 0 0,0 1 0 0 0,1-3 0 0 0,5-12 0 0 0,2 4 11 0 0,-7 2 42 0 0,-3 13-52 0 0,0 0 0 0 0,0 0 0 0 0,0 0 0 0 0,0 0 0 0 0,0 0 0 0 0,0 0 0 0 0,0 0 0 0 0,0 0 0 0 0,0 0 0 0 0,0 0 0 0 0,0 0 0 0 0,0-1 0 0 0,0 1-1 0 0,0 0 1 0 0,0 0 0 0 0,0 0 0 0 0,0 0 0 0 0,0 0 0 0 0,0 0 0 0 0,0 0 0 0 0,0 0 0 0 0,0 0 0 0 0,0 0 0 0 0,0 0 0 0 0,0-1 0 0 0,0 1 0 0 0,0 0 0 0 0,0 0-1 0 0,0 0 1 0 0,0 0 0 0 0,0 0 0 0 0,0 0 0 0 0,1 0 0 0 0,-1 0 0 0 0,0 0 0 0 0,0 0 0 0 0,0 0 0 0 0,0 0 0 0 0,0 0 0 0 0,0 0 0 0 0,0 0 0 0 0,0 0 0 0 0,0 0 0 0 0,0 0-1 0 0,0 0 1 0 0,0 0 0 0 0,1 0 0 0 0,-1 0 0 0 0,0 0 0 0 0,0 0 0 0 0,0 0 0 0 0,0 0 0 0 0,0 0 0 0 0,0 0 0 0 0,0 0 0 0 0,0 0 0 0 0,0 0-1 0 0,1 0 0 0 0,-1 0 0 0 0,1 0 1 0 0,-1 0-1 0 0,0 0 0 0 0,1 0 1 0 0,-1 0-1 0 0,1 0 0 0 0,-1 0 1 0 0,0 0-1 0 0,1 0 0 0 0,-1 0 1 0 0,1 0-1 0 0,-1 1 1 0 0,0-1-1 0 0,1 0 0 0 0,-1 0 1 0 0,0 0-1 0 0,1 1 0 0 0,-1-1 1 0 0,0 0-1 0 0,1 0 0 0 0,-1 1 1 0 0,0-1-1 0 0,0 0 0 0 0,1 1 1 0 0,-1-1-1 0 0,0 0 0 0 0,0 1 1 0 0,1-1-1 0 0,-1 0 0 0 0,0 1 0 0 0,5 6 0 0 0,1-3 0 0 0,-6-4 0 0 0,1 0 0 0 0,-1 0 0 0 0,1 1 0 0 0,-1-1 0 0 0,0 0 0 0 0,1 1 0 0 0,-1-1 0 0 0,0 0 0 0 0,1 1 0 0 0,-1-1 0 0 0,0 0 0 0 0,1 1 0 0 0,-1-1 0 0 0,0 0 0 0 0,0 1 0 0 0,1-1 0 0 0,-1 1 0 0 0,0-1 0 0 0,0 1 0 0 0,0-1 0 0 0,0 1 0 0 0,0-1 0 0 0,1 1 0 0 0,-1-1 0 0 0,0 0 0 0 0,0 1 0 0 0,0-1 0 0 0,0 1 0 0 0,0-1 0 0 0,-1 1 0 0 0,1-1 0 0 0,0 1 0 0 0,0 1 0 0 0,0-1 0 0 0,1 1 0 0 0,-1 0 0 0 0,0-1 0 0 0,0 1 0 0 0,1-1 0 0 0,-1 1 0 0 0,1-1 0 0 0,0 1 0 0 0,-1-1 0 0 0,1 1 0 0 0,0-1 0 0 0,0 0 0 0 0,0 1 0 0 0,4 5 0 0 0,10 24 0 0 0,-15-30 0 0 0,1 0 0 0 0,-1 0 0 0 0,1 1 0 0 0,-1-1 0 0 0,0 0 0 0 0,0 1 0 0 0,1-1 0 0 0,-1 1 0 0 0,0-1 0 0 0,0 1 0 0 0,2 15 0 0 0,5 0-2 0 0,21 26-61 0 0,-20-32 64 0 0,-6-7-1 0 0,1 0 0 0 0,-1 1 0 0 0,0-1 0 0 0,0 1 0 0 0,0-1 0 0 0,0 3 0 0 0,-1-3 0 0 0,1 1 0 0 0,0 0 0 0 0,0-1 0 0 0,0 0 0 0 0,0 1 0 0 0,2 0 0 0 0,8 16 0 0 0,-1-1 0 0 0,-1 1 0 0 0,4 15 0 0 0,15 30 0 0 0,-1 0 0 0 0,-20-44 0 0 0,2-1 0 0 0,0 0 0 0 0,9 13 0 0 0,-16-29-1 0 0,0 0-1 0 0,0 0 0 0 0,-1 1 0 0 0,0-1 0 0 0,0 0 1 0 0,0 1-1 0 0,0 2 2 0 0,9 25-54 0 0,-7-25 50 0 0,-1 0 0 0 0,0 1 1 0 0,-1-1-1 0 0,0 1 4 0 0,-1-2 0 0 0,1-1 1 0 0,0 0-1 0 0,0 0 0 0 0,0 0 0 0 0,0-1 0 0 0,4 5 0 0 0,-1 0 0 0 0,1 0 0 0 0,-2-1 0 0 0,1 2 0 0 0,-1-1 0 0 0,-1 1 0 0 0,6 11 0 0 0,-8-19 0 0 0,1 1 0 0 0,-1 0 0 0 0,0-1 0 0 0,0 1 0 0 0,0 0 0 0 0,0 0 0 0 0,-1-1 0 0 0,1 1 0 0 0,-1 4 0 0 0,0-7-119 0 0,0 0 38 0 0,0 1 15 0 0,0 0 90 0 0,0 0 52 0 0,0 4 290 0 0,0-4-275 0 0,0-1-87 0 0,0 1-37 0 0,0-1-46 0 0,0 0-52 0 0,0 0-36 0 0,0 0-52 0 0,0 0-58 0 0,0 0-62 0 0,0-1-69 0 0,0 1-72 0 0,0 0-79 0 0,0 0-82 0 0,0-2 328 0 0,0 0-41 0 0,0 0-37 0 0,0 0-33 0 0,0-1-267 0 0,-1 0-56 0 0,-1-1-866 0 0,-2 2-675 0 0,-4 0-1284 0 0</inkml:trace>
  <inkml:trace contextRef="#ctx0" brushRef="#br0" timeOffset="299.71">197 591 11312 0 0,'0'0'256'0'0,"0"0"34"0"0,0 0 21 0 0,0 0-35 0 0,3 0-124 0 0,4-3 46 0 0,-2-1 52 0 0,-5 3-225 0 0,0 0 0 0 0,1 1 0 0 0,-1-1 0 0 0,1 1 0 0 0,-1-1 0 0 0,1 1 0 0 0,-1-1 0 0 0,1 1 0 0 0,-1-1 0 0 0,1 1 0 0 0,0 0 1 0 0,-1-1-1 0 0,1 1 0 0 0,0 0 0 0 0,-1-1 0 0 0,1 1 0 0 0,0 0 0 0 0,-1 0 0 0 0,1 0 0 0 0,0 0 0 0 0,-1-1 0 0 0,1 1 0 0 0,0 0 1 0 0,0 0-1 0 0,-1 0-25 0 0,12 1 311 0 0,-9-1-215 0 0,0 1 0 0 0,0-1 0 0 0,0 0 0 0 0,0 0 1 0 0,0-1-1 0 0,0 1 0 0 0,0 0 0 0 0,0-1 0 0 0,0 0 0 0 0,1 0-96 0 0,4-4 211 0 0,1 0 87 0 0,4 2 55 0 0,-5 3-172 0 0,-1-1-49 0 0,1-2-21 0 0,2-1 4 0 0,0 0 18 0 0,3 0 77 0 0,-2 1-53 0 0,-1 0-44 0 0,0 1-34 0 0,22-6 85 0 0,-18 2-115 0 0,-11 5-40 0 0,0 0-1 0 0,1 0 0 0 0,-1 0 0 0 0,0 0 1 0 0,0 0-1 0 0,1 1 0 0 0,-1-1 1 0 0,1 1-1 0 0,-1 0-8 0 0,9-1 11 0 0,0 0-34 0 0,10-5-113 0 0,0 1-102 0 0,1 3-80 0 0,-19 2 307 0 0,0 0-35 0 0,-1-1-32 0 0,1 1-34 0 0,3-1-209 0 0,0-1-129 0 0,-1 1-124 0 0,0-1-124 0 0,0 0-119 0 0,0 0-117 0 0,-1 0 39 0 0,3 0-1067 0 0,2 2-1105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28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7368 0 0,'-13'25'165'0'0,"11"-20"22"0"0,7-5-114 0 0,-5 0-67 0 0,0 0 0 0 0,1 0 0 0 0,-1 0 1 0 0,0 0-1 0 0,0 0 0 0 0,1-1 0 0 0,-1 1 0 0 0,0 0 1 0 0,0 0-1 0 0,1 0 0 0 0,-1 0 0 0 0,0 0 1 0 0,0 1-1 0 0,1-1 0 0 0,-1 0 0 0 0,0 0 1 0 0,0 0-1 0 0,1 0 0 0 0,-1 0 0 0 0,0 0 0 0 0,0 0 1 0 0,1 0-1 0 0,-1 0 0 0 0,0 1 0 0 0,0-1 1 0 0,0 0-1 0 0,1 0 0 0 0,-1 0 0 0 0,0 0 1 0 0,0 1-1 0 0,0-1 0 0 0,0 0 0 0 0,0 0 1 0 0,1 0-1 0 0,-1 1 0 0 0,0-1-6 0 0,1 9 85 0 0,0 10-51 0 0,-1-6 18 0 0,0 1 99 0 0,0 0 88 0 0,0 0 76 0 0,0-2 1 0 0,0 0 41 0 0,0 13 450 0 0,0 56 2146 0 0,0-64-2374 0 0,0 0-59 0 0,0 1-68 0 0,0-1-97 0 0,0-1-116 0 0,0-7-169 0 0,0-1-35 0 0,1 7 183 0 0,2-7-116 0 0,0-1-34 0 0,3 8 39 0 0,-4 0 0 0 0,-2-1 21 0 0,-1-5-108 0 0,1-1-49 0 0,1 1-50 0 0,0-1-49 0 0,1-1-50 0 0,0 1-50 0 0,2-2-52 0 0,2 1-50 0 0,9 8-392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7:07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1 248 6648 0 0,'0'0'149'0'0,"0"0"23"0"0,0 0 12 0 0,2 0-25 0 0,1 0-120 0 0,21 0-46 0 0,-17 0 41 0 0,0 0 71 0 0,0 0 75 0 0,-2 0 81 0 0,0-2 371 0 0,3-4-245 0 0,6 1 333 0 0,4 4 26 0 0,-6 1-310 0 0,-9 0-355 0 0,7-2 275 0 0,2-4 45 0 0,-1 1-18 0 0,-1 3-59 0 0,2 1 46 0 0,2-6 48 0 0,-3 2-128 0 0,-2 1-49 0 0,13-8 55 0 0,-3 0-21 0 0,-8 7-70 0 0,-1 2-55 0 0,-1 0-45 0 0,1 0-35 0 0,5-2-6 0 0,-10 3-47 0 0,-1-1-1 0 0,0 1 0 0 0,-1-1 1 0 0,1 0-1 0 0,0 0 0 0 0,-1-1 1 0 0,1 1-1 0 0,-1-1 0 0 0,0 0-16 0 0,6-6 31 0 0,3-4 27 0 0,-4-2-3 0 0,-6 10-40 0 0,-1 4-18 0 0,3-1 14 0 0,-4 3-6 0 0,0-1 0 0 0,1 0 0 0 0,-1 1 0 0 0,1-1 0 0 0,-1 0 0 0 0,0 1 1 0 0,1-1-1 0 0,-1 0 0 0 0,0 0 0 0 0,0 0 0 0 0,0 1 0 0 0,1-1 1 0 0,-1 0-1 0 0,0 0 0 0 0,0 1 0 0 0,0-1 0 0 0,0 0 0 0 0,-1 0 1 0 0,1 0-7 0 0,-3-12 37 0 0,3 12-35 0 0,-12-3 42 0 0,-15-11 28 0 0,22 6-59 0 0,-21-6-12 0 0,22 14 0 0 0,0 0 0 0 0,0 0 0 0 0,0 1 0 0 0,0-1 0 0 0,0 1 0 0 0,0 0 0 0 0,0 0 0 0 0,0 0 0 0 0,-3 1 0 0 0,-8 0 0 0 0,10-1 0 0 0,-23 0 0 0 0,28 0 0 0 0,-1 1 0 0 0,1-1 0 0 0,0 0 0 0 0,-1 0 0 0 0,1 0 0 0 0,-1 0 0 0 0,1 0 0 0 0,0 0 0 0 0,-1 1 0 0 0,1-1 0 0 0,0 0 0 0 0,-1 0 0 0 0,1 1 0 0 0,0-1 0 0 0,-1 0 0 0 0,1 0 0 0 0,0 1 0 0 0,0-1 0 0 0,-1 0 0 0 0,1 1 0 0 0,0-1 0 0 0,0 0 0 0 0,-6 7 0 0 0,-4-1 0 0 0,9-6 0 0 0,0 0 0 0 0,0 1 0 0 0,0-1 0 0 0,0 1 0 0 0,0-1 0 0 0,1 1 0 0 0,-1-1 0 0 0,0 1 0 0 0,0 0 0 0 0,0-1 0 0 0,1 1 0 0 0,-1 0 0 0 0,0 0 0 0 0,1 0 0 0 0,-1-1 0 0 0,0 2 0 0 0,-4 10 10 0 0,-4-8 33 0 0,-8 23-32 0 0,-1-5 40 0 0,-2 11 93 0 0,0 1-49 0 0,18-31-91 0 0,0 0 0 0 0,1 0 0 0 0,-1 0 0 0 0,0 0 0 0 0,1 0-1 0 0,0 1 1 0 0,0 0-4 0 0,-1 11 40 0 0,2-14-37 0 0,0 1-1 0 0,0-1 1 0 0,-1 1 0 0 0,1-1 0 0 0,0 0-1 0 0,-1 1 1 0 0,1-1 0 0 0,-1 1-1 0 0,1-1 1 0 0,-1 0 0 0 0,0 0 0 0 0,1 1-1 0 0,-1-1-2 0 0,-5 11 29 0 0,4-3-22 0 0,1 0 0 0 0,1-1 0 0 0,-1 1 1 0 0,2 0-1 0 0,-1 1-7 0 0,0 3 28 0 0,0 10-23 0 0,0 13 32 0 0,1-33-35 0 0,-1-1 1 0 0,1 0-1 0 0,-1 0 0 0 0,1 0 1 0 0,0 0-1 0 0,0 1 0 0 0,0-1 1 0 0,0 0-1 0 0,0 0 0 0 0,0-1 1 0 0,0 1-1 0 0,1 0 0 0 0,-1 0 1 0 0,1-1-3 0 0,8 15 11 0 0,-3-5 38 0 0,19 6 16 0 0,-22-14-58 0 0,1 0-1 0 0,-1 0 1 0 0,0-1 0 0 0,1 1-1 0 0,0-1 1 0 0,-1 0 0 0 0,1 0-1 0 0,0 0 1 0 0,0-1 0 0 0,0 0-1 0 0,1 0 1 0 0,2 0-7 0 0,14 4-5 0 0,11 5 28 0 0,-10-2-78 0 0,1-2-106 0 0,-12-4 29 0 0,1-1-43 0 0,-1-2-46 0 0,1-1-53 0 0,-5-1 90 0 0,-2 1-11 0 0,-2 1 21 0 0,-1 0-53 0 0,1-1-64 0 0,0 1-74 0 0,-2 1 19 0 0,1-1-48 0 0,0 1-42 0 0,0 0-38 0 0,0-1-136 0 0,1 1-37 0 0,0 0-165 0 0,2 0-448 0 0,-6 0 1190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7:13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231 361 7016 0 0,'0'0'201'0'0,"-2"0"-4"0"0,0 1-174 0 0,-2-2-7 0 0,-4-13-13 0 0,2 6 19 0 0,2 4 57 0 0,3 2 132 0 0,0 1-42 0 0,0-1 66 0 0,1 0-92 0 0,1-1-72 0 0,-1 2-29 0 0,1 0 16 0 0,-1 0 20 0 0,0-1 37 0 0,-1 1 14 0 0,1 0 37 0 0,-1 0 40 0 0,-1 0 46 0 0,-2-5 27 0 0,1 0 43 0 0,-3-2 210 0 0,6 7-490 0 0,0 1-1 0 0,-1-1 0 0 0,1 1 0 0 0,-1-1 1 0 0,1 1-1 0 0,-1-1 0 0 0,1 1 0 0 0,0 0 1 0 0,-1-1-1 0 0,1 1 0 0 0,-1 0 0 0 0,0-1 1 0 0,1 1-1 0 0,-1 0 0 0 0,1 0 0 0 0,-1 0 1 0 0,1-1-1 0 0,-1 1 0 0 0,0 0 0 0 0,1 0 1 0 0,-1 0-42 0 0,-1 0 648 0 0,-1 0-35 0 0,-2-1-367 0 0,-1-1-52 0 0,-7-7 231 0 0,10 7-190 0 0,1 0-52 0 0,-1 2-44 0 0,1 1-37 0 0,-1 2 12 0 0,-2 5 19 0 0,4-6-27 0 0,-1-1-50 0 0,0-1-28 0 0,-1-1 9 0 0,1 2 29 0 0,-1 0 31 0 0,1 1 49 0 0,-8 14 73 0 0,0 0-82 0 0,1-4-13 0 0,-3 2-47 0 0,-15 42 43 0 0,25-52-118 0 0,0 0 0 0 0,0 1 1 0 0,0 0-1 0 0,1 0 0 0 0,-1 4-2 0 0,-6 19 0 0 0,6-24 0 0 0,0 2 0 0 0,0 1 0 0 0,0-1 0 0 0,1 1 0 0 0,0-1 0 0 0,0 1 0 0 0,0 5 0 0 0,1-7 0 0 0,-1 1 0 0 0,0-1 0 0 0,0 0 0 0 0,0 1 0 0 0,-1-1 0 0 0,0 1 0 0 0,1-2 0 0 0,-1 1 0 0 0,1-1 0 0 0,0 1 0 0 0,0 0 0 0 0,1 4 0 0 0,0 51 0 0 0,0-59 0 0 0,0 1 0 0 0,0-1 0 0 0,0 1 0 0 0,0-1 0 0 0,1 1 0 0 0,-1-1 0 0 0,1 1 0 0 0,-1-1 0 0 0,1 1 0 0 0,0-1 0 0 0,-1 0 0 0 0,1 1 0 0 0,0-1 0 0 0,0 0 0 0 0,4 7 0 0 0,-1 4 12 0 0,6-7 36 0 0,-5 4-26 0 0,4-4 21 0 0,-4 1-30 0 0,-5-6-11 0 0,0 1-1 0 0,0-1 1 0 0,0 1-1 0 0,1-1 1 0 0,-1 0 0 0 0,0 1-1 0 0,0-1 1 0 0,1 0-1 0 0,-1 1 1 0 0,0-1-1 0 0,1 0 1 0 0,-1 1 0 0 0,1-1-1 0 0,-1 0 1 0 0,0 0-1 0 0,1 0 1 0 0,-1 1 0 0 0,1-1-1 0 0,-1 0 1 0 0,0 0-1 0 0,1 0 1 0 0,-1 0 0 0 0,1 0-1 0 0,-1 0 1 0 0,1 0-1 0 0,-1 0 1 0 0,1 0-1 0 0,-1 0 1 0 0,1 0 0 0 0,-1 0-1 0 0,0 0 1 0 0,1 0-2 0 0,10 0 16 0 0,-8 1-9 0 0,0-1 0 0 0,0 0 0 0 0,0 0 1 0 0,0 0-1 0 0,0 0 0 0 0,0 0 0 0 0,0-1 0 0 0,-1 0 1 0 0,1 1-1 0 0,1-1-7 0 0,3-4 25 0 0,4-1 10 0 0,-1 5-62 0 0,-2 0-108 0 0,-6 0 120 0 0,-1 1-1 0 0,0 0 1 0 0,1-1-1 0 0,-1 0 1 0 0,0 1 0 0 0,1-1-1 0 0,-1 0 1 0 0,0 0-1 0 0,0 1 1 0 0,0-1-1 0 0,1-1 16 0 0,4-3-142 0 0,-3 1 3 0 0,1 1-57 0 0,0-1-71 0 0,1 1-82 0 0,-3 1 109 0 0,1 1-34 0 0,2-2-367 0 0,-2 1 92 0 0,1 0-49 0 0,3 0-699 0 0,1 0-549 0 0,1 1-1045 0 0</inkml:trace>
  <inkml:trace contextRef="#ctx0" brushRef="#br0" timeOffset="318.54">592 0 7520 0 0,'0'0'217'0'0,"0"0"64"0"0,0 0 122 0 0,0 0 49 0 0,0 0 11 0 0,0 0-1 0 0,0 0-4 0 0,0 0-2 0 0,0 3 0 0 0,1 2-230 0 0,1 1-42 0 0,1 0-5 0 0,3 1 37 0 0,-3-5 121 0 0,-3 1-7 0 0,0 0-205 0 0,-1-1-68 0 0,1 1 0 0 0,0-1 0 0 0,0 0 0 0 0,0 0 0 0 0,1 0 0 0 0,-1 0 0 0 0,0 0 0 0 0,1 1 0 0 0,0 0-57 0 0,5 9 214 0 0,-5-9-165 0 0,0 0 0 0 0,0-1 0 0 0,0 1 1 0 0,-1 0-1 0 0,1 0 0 0 0,-1 0 0 0 0,1 2-49 0 0,-1 5 142 0 0,0 3 50 0 0,0-2-96 0 0,0-3-33 0 0,0-1 0 0 0,0 1 0 0 0,0-1 0 0 0,3 8-63 0 0,1 0 74 0 0,-2-9-40 0 0,-1 0 1 0 0,1 0 0 0 0,-1 0-1 0 0,0 0 1 0 0,-1 0 0 0 0,1 0-35 0 0,-2 8 53 0 0,1-5-17 0 0,0-1 1 0 0,0 1-1 0 0,1-1 0 0 0,1 4-36 0 0,2 5 39 0 0,-2-8-15 0 0,0 0 1 0 0,0 0 0 0 0,-1 0 0 0 0,0 0 0 0 0,-1 2-25 0 0,0 28 36 0 0,0 66 103 0 0,1-98-138 0 0,0 1 1 0 0,0-1 0 0 0,1 0-1 0 0,0 1 1 0 0,2 6-2 0 0,-3-12 2 0 0,4 17 42 0 0,-6 2-29 0 0,-1-1 33 0 0,3-9-74 0 0,-1 6 101 0 0,1 5 9 0 0,-1-15-101 0 0,0 0-39 0 0,0-1-27 0 0,-1-1-40 0 0,1 1-45 0 0,-1 0-51 0 0,1-6-101 0 0</inkml:trace>
  <inkml:trace contextRef="#ctx0" brushRef="#br0" timeOffset="860.23">275 433 8208 0 0,'0'0'182'0'0,"0"0"29"0"0,0 0 13 0 0,2 0-32 0 0,4 0-154 0 0,6-6-33 0 0,-7 3 32 0 0,0 0 58 0 0,1 2 84 0 0,1 0 110 0 0,-2 1 30 0 0,1 0 82 0 0,15 1 837 0 0,-12-1-795 0 0,-4 0-255 0 0,0-1-54 0 0,-2 0-65 0 0,1 0-76 0 0,12-7 338 0 0,-13 7-276 0 0,0 0-1 0 0,-1 0 0 0 0,1 1 1 0 0,0-1-1 0 0,0 1 1 0 0,0 0-1 0 0,2 0-54 0 0,4-1 192 0 0,-1 0-48 0 0,-1-1-16 0 0,2-2 13 0 0,1-1 17 0 0,2 2 74 0 0,-1-1-34 0 0,11-2 111 0 0,5-1-36 0 0,-18 5-193 0 0,-1-1 1 0 0,1 0 0 0 0,-1-1-1 0 0,0 0 1 0 0,0 0 0 0 0,0-1-81 0 0,10-6 173 0 0,-1 0-81 0 0,0 3-58 0 0,27-12-46 0 0,-25 12 33 0 0,7-4 8 0 0,-9 4-43 0 0,0 2-44 0 0,19-3-109 0 0,12-3-96 0 0,-18 4-18 0 0,-20 5 81 0 0,-2 1 67 0 0,13 3-115 0 0,-12 0 95 0 0,3-1-99 0 0,5 0-248 0 0,23 0-734 0 0,-34 1 1057 0 0,-2 1 38 0 0,4 8-197 0 0,-2-1 95 0 0,-3-4 76 0 0,2 0-39 0 0,-3-3 187 0 0,0 1 1 0 0,1 0-1 0 0,-1 0 1 0 0,0 0-1 0 0,0 0 1 0 0,-1 1-1 0 0,1-1 1 0 0,-1 0-1 0 0,1 1 1 0 0,-1 1 16 0 0,1 3-13 0 0,-1-1 0 0 0,1 0 1 0 0,-2 1-1 0 0,1-1 1 0 0,-1 4 12 0 0,0-9-1 0 0,0 0 0 0 0,0 0 0 0 0,0 1 0 0 0,1-1 0 0 0,-1 0 0 0 0,1 0 0 0 0,-1 0 1 0 0,1 0-1 0 0,0 0 0 0 0,0 0 0 0 0,0 0 0 0 0,0 1 1 0 0,4 9 10 0 0,-2 8 33 0 0,-2-7 57 0 0,5 8 139 0 0,-1-1 20 0 0,-3-7-123 0 0,-2 9 99 0 0,0 0-61 0 0,0 4-18 0 0,0 5 35 0 0,0-29-175 0 0,0 0 0 0 0,0 0 0 0 0,0-1 1 0 0,1 1-1 0 0,-1 0 0 0 0,1 0 0 0 0,-1-1 1 0 0,1 1-1 0 0,-1 0 0 0 0,1-1 0 0 0,0 1 0 0 0,0-1 1 0 0,1 2-17 0 0,-2-2 16 0 0,1 1 0 0 0,0-1 0 0 0,0 0 0 0 0,-1 1 0 0 0,1-1 0 0 0,0 1 0 0 0,-1-1 0 0 0,0 0 0 0 0,1 1 0 0 0,-1-1 0 0 0,0 1 1 0 0,0-1-1 0 0,0 2-16 0 0,0 16 198 0 0,0-15-167 0 0,0-1-40 0 0,-2 2 45 0 0,1-3-49 0 0,-5 5 2 0 0,4-5-44 0 0,-1-1-53 0 0,3-1-41 0 0</inkml:trace>
  <inkml:trace contextRef="#ctx0" brushRef="#br0" timeOffset="1136.79">982 87 10192 0 0,'0'0'230'0'0,"-2"0"30"0"0,-8-2 13 0 0,8-3-125 0 0,2-5 50 0 0,2 1-187 0 0,4 4 25 0 0,-2 2 72 0 0,-2-4 78 0 0,0 2 188 0 0,8-4 11 0 0,-7 6-152 0 0,-1 2-87 0 0,0 0-57 0 0,1 2-67 0 0,0-1-30 0 0,-2-1 59 0 0,3-5 21 0 0,-3 5-68 0 0,-1 1 0 0 0,0 0 0 0 0,0-1 0 0 0,1 1 0 0 0,-1 0 0 0 0,0-1 0 0 0,0 1 0 0 0,1-1 0 0 0,-1 1 0 0 0,0 0 0 0 0,1 0 0 0 0,-1-1 0 0 0,0 1 0 0 0,1 0 0 0 0,-1 0 0 0 0,1-1 0 0 0,-1 1 0 0 0,1 0 0 0 0,-1 0 0 0 0,0 0 0 0 0,1 0 0 0 0,-1 0 0 0 0,1-1 0 0 0,-1 1 0 0 0,1 0 0 0 0,-1 0 0 0 0,1 0 0 0 0,-1 0 0 0 0,0 0 0 0 0,1 1 0 0 0,-1-1 0 0 0,1 0-4 0 0,5 0-142 0 0,-1 0 106 0 0,1 0 81 0 0,8 0 150 0 0,-9 0-182 0 0,-2 0-50 0 0,1 0-56 0 0,0 0-68 0 0,0 0-79 0 0,-2 0 13 0 0,1 0-51 0 0,0 0-56 0 0,0 0-61 0 0,-1 0-64 0 0,1 0-70 0 0,0 0-73 0 0,-1 0-79 0 0,4 0-858 0 0,3 0-871 0 0</inkml:trace>
  <inkml:trace contextRef="#ctx0" brushRef="#br0" timeOffset="1447.36">1559 318 6296 0 0,'0'0'184'0'0,"0"0"-39"0"0,0 0 11 0 0,0 0 73 0 0,0 0 209 0 0,0 0 383 0 0,0-2 38 0 0,0-2-603 0 0,0 1-44 0 0,1-3 130 0 0,-4-3 100 0 0,0 6-216 0 0,-2 2 72 0 0,-2 0 100 0 0,0-1-143 0 0,4-2-42 0 0,-1-2-37 0 0,-9-2 83 0 0,2 2-88 0 0,8 3 22 0 0,0 2-82 0 0,0 1-60 0 0,-3 1 0 0 0,4-1 25 0 0,0 0-70 0 0,-1 0 48 0 0,-1 0 100 0 0,-9 0 309 0 0,10 1-359 0 0,-1 1-46 0 0,-3 2 34 0 0,6-3-77 0 0,-1 0 0 0 0,1 0 0 0 0,0-1 0 0 0,-1 1 0 0 0,1 0 0 0 0,0-1 0 0 0,-1 1 0 0 0,1-1 0 0 0,-1 1-1 0 0,1-1 1 0 0,-1 0 0 0 0,1 0 0 0 0,-1 1 0 0 0,0-1-15 0 0,1 0 13 0 0,-1 0 0 0 0,1 0 0 0 0,-1 0 0 0 0,1 1 0 0 0,-1-1 1 0 0,1 0-1 0 0,-1 1 0 0 0,1-1 0 0 0,0 1 0 0 0,-1 0 0 0 0,1-1 0 0 0,0 1 0 0 0,-1 0 0 0 0,1 0-13 0 0,-7 4 52 0 0,5-3-31 0 0,-1 1 1 0 0,0 0-1 0 0,0 0 0 0 0,1 0 0 0 0,0 0 1 0 0,-1 1-1 0 0,1-1 0 0 0,1 1 1 0 0,-1 0-1 0 0,-1 2-21 0 0,-12 21 71 0 0,3-1-44 0 0,7-14-35 0 0,-4 6 6 0 0,-5 13 20 0 0,11-8 30 0 0,4-16-27 0 0,0-1 1 0 0,-1 1-1 0 0,0-1 1 0 0,-1 0-1 0 0,0 4-21 0 0,-4 16 68 0 0,4-5-51 0 0,1-13-17 0 0,1-5 0 0 0,0 0 0 0 0,0-1 0 0 0,-1 1 0 0 0,2 0 0 0 0,-1-1 0 0 0,0 1 0 0 0,0 0 0 0 0,1 0 0 0 0,0-1 0 0 0,-1 1 0 0 0,1 0 0 0 0,14 24 0 0 0,11-13 0 0 0,3-9 10 0 0,-28-5-8 0 0,0 1 2 0 0,0-1-1 0 0,-1 1 1 0 0,1-1 0 0 0,0 1-1 0 0,0-1 1 0 0,-1 1-1 0 0,1-1 1 0 0,0 0 0 0 0,0 1-1 0 0,0-1 1 0 0,0 0 0 0 0,0 0-1 0 0,-1 0 1 0 0,1 0 0 0 0,0 0-1 0 0,0 0 1 0 0,0 0-1 0 0,0 0 1 0 0,0 0 0 0 0,0 0-1 0 0,-1 0 1 0 0,1 0 0 0 0,0-1-1 0 0,0 1 1 0 0,0 0 0 0 0,0-1-1 0 0,-1 1 1 0 0,1-1-1 0 0,0 1 1 0 0,0-1 0 0 0,0 0-4 0 0,0 1 3 0 0,1-1 6 0 0,0 0 1 0 0,0 1-1 0 0,0-1 1 0 0,1 1-1 0 0,-1-1 1 0 0,0 1-1 0 0,0 0 1 0 0,0 0-1 0 0,0 0 1 0 0,3 0-10 0 0,10-1 49 0 0,-10-1-24 0 0,1-1 1 0 0,-1 0 0 0 0,0 0 0 0 0,0 0 0 0 0,4-4-26 0 0,-1 2 31 0 0,9-10 34 0 0,0 1-50 0 0,50-30-5 0 0,-50 30 42 0 0,-13 8-16 0 0,1 1-1 0 0,-2-1 1 0 0,1 0-1 0 0,-1 0 0 0 0,2-4-35 0 0,-2 6 21 0 0,0-10 51 0 0,-4-5-4 0 0,1 11-36 0 0,0-2 11 0 0,0-3 31 0 0,-2 5-94 0 0,-4-5-178 0 0,1-4-167 0 0,1 6 139 0 0,3 9 167 0 0,0 0 0 0 0,0 0 0 0 0,0 0 1 0 0,0 0-1 0 0,0 0 0 0 0,-1 1 0 0 0,1-1 1 0 0,0 0-1 0 0,-1 1 0 0 0,0-1 59 0 0,-10-12-460 0 0,5 4 162 0 0,3 2 63 0 0,-1 0-44 0 0,-1 1-58 0 0,-1-1-70 0 0,3 4 203 0 0,2 1 31 0 0,0 1-9 0 0,1 0-45 0 0,0 0-4 0 0,0 0-45 0 0,0 0-50 0 0,0 0-57 0 0,0 0-46 0 0,0-1-63 0 0,0 1-69 0 0,0-1-74 0 0,-3-3-758 0 0,-4-2-772 0 0,8 8 2122 0 0</inkml:trace>
  <inkml:trace contextRef="#ctx0" brushRef="#br0" timeOffset="1833.75">1776 462 10048 0 0,'0'3'230'0'0,"0"0"-134"0"0,-1-1-47 0 0,1 1 0 0 0,0-1 0 0 0,0 0 0 0 0,0 0 0 0 0,1 0 1 0 0,-1 0-1 0 0,0 0 0 0 0,1 1 0 0 0,0 0-49 0 0,4 4 137 0 0,0 3-30 0 0,-3 2-71 0 0,-2-5-50 0 0,0 0 36 0 0,0 10 35 0 0,0-7 49 0 0,0 2 119 0 0,0-12-209 0 0,0 0-1 0 0,0 1 1 0 0,0-1 0 0 0,0 0 0 0 0,0 1 0 0 0,0-1 0 0 0,0 0 0 0 0,0 1 0 0 0,0-1 0 0 0,0 0 0 0 0,0 0-1 0 0,0 1 1 0 0,0-1 0 0 0,0 0 0 0 0,0 1 0 0 0,1-1 0 0 0,-1 0 0 0 0,0 0 0 0 0,0 1 0 0 0,0-1-1 0 0,0 0 1 0 0,1 0 0 0 0,-1 0 0 0 0,0 1 0 0 0,0-1 0 0 0,1 0-16 0 0,0 1 175 0 0,0 1-40 0 0,1 1 34 0 0,-1-1-111 0 0,1 1-54 0 0,1 7-114 0 0,-3-6 133 0 0,1-1 34 0 0,-1-1 40 0 0,0 0 48 0 0,0 1 55 0 0,0-1 31 0 0,0 0 56 0 0,0 0 61 0 0,1 0 67 0 0,-1 0 71 0 0,0 1 78 0 0,0-1 82 0 0,0 0 88 0 0,0-1-304 0 0,0-8-334 0 0,0-7-15 0 0,1 12-75 0 0,-1 0 0 0 0,-1 0 0 0 0,1 0 0 0 0,0 0 0 0 0,0 0 0 0 0,-1 0-1 0 0,0 0 1 0 0,0-2-6 0 0,-3-3 32 0 0,3 6-29 0 0,0-1 1 0 0,0 1-1 0 0,0 0 1 0 0,1-1-1 0 0,-1 1 1 0 0,0-1-1 0 0,1 1 1 0 0,-1 0-1 0 0,1-1 1 0 0,0 1-1 0 0,-1-1 1 0 0,1 1-1 0 0,0-1 0 0 0,0 0-3 0 0,0-11 0 0 0,0 6 0 0 0,-1 1 0 0 0,2-1 0 0 0,-1 1 0 0 0,1-1 0 0 0,1-2 0 0 0,3-5 0 0 0,-4 11 0 0 0,0 0 0 0 0,0 0 0 0 0,0 0 0 0 0,0 0 0 0 0,-1-1 0 0 0,1 1 0 0 0,-1 0 0 0 0,0 0 0 0 0,1-1 0 0 0,-1-8-2 0 0,2-1-1 0 0,0 1 1 0 0,1 0-1 0 0,0 0 1 0 0,3-9 2 0 0,4-12-80 0 0,-8 22 52 0 0,-1 7 15 0 0,0 1 1 0 0,0-1 0 0 0,0 1-1 0 0,0 0 1 0 0,1-1 0 0 0,-1 1-1 0 0,1 0 1 0 0,0 0-1 0 0,1-2 13 0 0,2-3-20 0 0,-1 1 7 0 0,0 1 0 0 0,0 0 0 0 0,1 0 0 0 0,-1 0 0 0 0,1 0-1 0 0,1 1 1 0 0,-1 0 0 0 0,1 0 0 0 0,4-2 13 0 0,2 2-43 0 0,-5-5 32 0 0,-6 10 11 0 0,1-1 0 0 0,0 1 0 0 0,0 0 0 0 0,-1 0 0 0 0,1-1 0 0 0,0 1 0 0 0,0 0 0 0 0,-1 1 0 0 0,1-1 0 0 0,0 0 0 0 0,0 0 0 0 0,1 1 0 0 0,26 9-10 0 0,0-5-44 0 0,-28-5 51 0 0,1 1-1 0 0,0-1 1 0 0,-1 1-1 0 0,1 0 0 0 0,0 0 1 0 0,-1 0-1 0 0,1-1 0 0 0,-1 2 1 0 0,1-1-1 0 0,-1 0 1 0 0,0 0-1 0 0,1 0 0 0 0,-1 1 1 0 0,0-1 3 0 0,13 22-14 0 0,-12-18 14 0 0,1 0 0 0 0,0-1 0 0 0,-1 1 0 0 0,1-1 0 0 0,1 0 0 0 0,0 1 0 0 0,0-1 1 0 0,-1 0-1 0 0,0 0 1 0 0,0 1-1 0 0,0-1 1 0 0,0 1-1 0 0,-1-1 1 0 0,2 6-1 0 0,11 34 36 0 0,-12-33-2 0 0,0 0 0 0 0,1 0 0 0 0,2 2-34 0 0,-3 1 51 0 0,-3 5-32 0 0,-1-11-7 0 0,1 9 47 0 0,0 38-26 0 0,0-26 38 0 0,0-26-55 0 0,0-3-65 0 0,0 0-38 0 0,0 0-145 0 0,0 0 69 0 0,0 0 60 0 0,0 1 53 0 0,0 0 65 0 0,0 0 71 0 0,0 2 182 0 0,0-2-217 0 0,0 0-37 0 0,0 0-69 0 0,0 0-108 0 0,0 0 32 0 0,0-1-36 0 0,0 1-41 0 0,0-1-43 0 0,0 1-47 0 0,0-1-51 0 0,0 0-53 0 0,0 1-57 0 0,0-1-60 0 0,0 0-64 0 0,0 0-67 0 0,0 0-70 0 0,0 0-1283 0 0,0 0-1135 0 0</inkml:trace>
  <inkml:trace contextRef="#ctx0" brushRef="#br0" timeOffset="2402.67">2714 159 8464 0 0,'0'0'190'0'0,"0"0"28"0"0,0 0 10 0 0,2-2-26 0 0,8-10-160 0 0,-8 3-23 0 0,-2 3 50 0 0,0 6-68 0 0,0-6 160 0 0,1-1 75 0 0,-1 6-190 0 0,0 0 0 0 0,0 0 0 0 0,0 1 0 0 0,0-1 0 0 0,0 0 0 0 0,-1 0 0 0 0,1 0 0 0 0,0 0 0 0 0,0 0 0 0 0,-1 0 0 0 0,1 0 0 0 0,0 1 0 0 0,-1-1 0 0 0,1 0-46 0 0,-6-4 422 0 0,5 5-398 0 0,1 0 0 0 0,-1 0 1 0 0,1 0-1 0 0,0 0 1 0 0,-1-1-1 0 0,1 1 1 0 0,0 0-1 0 0,0 0 0 0 0,-1-1 1 0 0,1 1-1 0 0,0 0 1 0 0,-1 0-1 0 0,1-1 1 0 0,0 1-1 0 0,0 0 0 0 0,0-1 1 0 0,-1 1-1 0 0,1 0 1 0 0,0-1-1 0 0,0 1 1 0 0,0-1-1 0 0,0 1 1 0 0,0 0-1 0 0,0-1 0 0 0,0 1 1 0 0,0 0-1 0 0,0-1 1 0 0,0 1-1 0 0,0-1 1 0 0,0 1-1 0 0,0-1-24 0 0,-3-3 428 0 0,1 2-388 0 0,0-1 71 0 0,-2-1 48 0 0,1 0 38 0 0,-11-9 529 0 0,8 7-461 0 0,1 2-82 0 0,2 2-138 0 0,1 1-36 0 0,1 0 22 0 0,-10-4 239 0 0,0 0-49 0 0,8 4-154 0 0,-1 0 1 0 0,0 0-1 0 0,0 0 1 0 0,0 0 0 0 0,1 1-1 0 0,-1-1 1 0 0,0 1-1 0 0,0 0-67 0 0,-1 0 42 0 0,0 0 56 0 0,-7 0 192 0 0,5 3-182 0 0,-8 5 59 0 0,-3 2 49 0 0,5-4-123 0 0,-8-1-76 0 0,13 4-70 0 0,-18 8-65 0 0,16-7 115 0 0,-3 3 45 0 0,10-10-25 0 0,0 0 0 0 0,1 0 1 0 0,-1 0-1 0 0,1 1 0 0 0,0 0 1 0 0,0-1-1 0 0,0 1 0 0 0,0 0 1 0 0,0 2-18 0 0,-1 3 6 0 0,-2 9-21 0 0,-1-4-49 0 0,4-10 48 0 0,0 0 1 0 0,0 0-1 0 0,1 0 1 0 0,0 0 0 0 0,0 0-1 0 0,0 0 1 0 0,0 0-1 0 0,0 3 16 0 0,1 7 3 0 0,0 4 51 0 0,0-14-35 0 0,-1 4 6 0 0,1-6-16 0 0,-1 1 0 0 0,1 0-1 0 0,0-1 1 0 0,0 1 0 0 0,0 0-1 0 0,1 0 1 0 0,-1-1 0 0 0,1 1-1 0 0,-1 0 1 0 0,1-1 0 0 0,0 1-9 0 0,15 39 12 0 0,-12-31-13 0 0,0 0 1 0 0,0 0 0 0 0,1-1 0 0 0,3 4 0 0 0,-1-1 0 0 0,5 5 0 0 0,-3-11-2 0 0,1 3-14 0 0,-2 2-44 0 0,-6-8 28 0 0,1 0 0 0 0,0 0 0 0 0,0 0-1 0 0,0-1 1 0 0,1 1 0 0 0,-1-1 0 0 0,3 2 32 0 0,9 8-66 0 0,-8-5 69 0 0,-1 0 33 0 0,4 10 41 0 0,-3-4 56 0 0,-7-13-129 0 0,11 14 81 0 0,4-5-76 0 0,-12-7-25 0 0,-1-1 0 0 0,1 1-1 0 0,-1-1 1 0 0,0 1 0 0 0,0 0 0 0 0,0 0 0 0 0,0 0-1 0 0,0 0 1 0 0,-1 1 0 0 0,2 2 16 0 0,0 0-8 0 0,-3-5 23 0 0,1 0 0 0 0,-1 1 0 0 0,1-1 0 0 0,-1 0 0 0 0,1 0 0 0 0,-1 1 0 0 0,0-1 0 0 0,0 0 0 0 0,0 1 0 0 0,0-1 0 0 0,0 0 0 0 0,0 1-15 0 0,0 0 19 0 0,0 0 0 0 0,-1 0-1 0 0,0 0 1 0 0,1-1 0 0 0,-1 1-1 0 0,0 0 1 0 0,0 0 0 0 0,0 0-1 0 0,-1 0-18 0 0,1 0 13 0 0,0-1-1 0 0,0 0 1 0 0,1 1-1 0 0,-1-1 1 0 0,0 1-1 0 0,1-1 1 0 0,-1 1 0 0 0,1-1-1 0 0,-1 1 1 0 0,1-1-1 0 0,0 2-12 0 0,-3 2 74 0 0,-3 6-16 0 0,-2 2 39 0 0,-19 2 195 0 0,16-10-145 0 0,1 1-50 0 0,-5 1-29 0 0,-6 3-60 0 0,-8-5-8 0 0,25-3 7 0 0,0 0 0 0 0,0 0 0 0 0,0-1 0 0 0,0 1 0 0 0,0-1 0 0 0,0 0 0 0 0,0-1 0 0 0,0 1 0 0 0,0 0 0 0 0,-1-1 0 0 0,1 0 0 0 0,0 0 0 0 0,-1-1-7 0 0,0 1-38 0 0,0 0 41 0 0,-10 0 133 0 0,8 0-107 0 0,3 0-43 0 0,0 0-35 0 0,-1 0-50 0 0,1 0-59 0 0,0 0-68 0 0,-1 0-78 0 0,4 0 50 0 0,0 0-44 0 0,-1 0-38 0 0,1 0-35 0 0,-2 0-243 0 0,1-1-58 0 0,-2 0-793 0 0,-2-3-622 0 0,-2-4-1181 0 0,8 8 3263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7:1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534 0 9216 0 0,'0'0'208'0'0,"0"0"33"0"0,0 0 14 0 0,-2 3-42 0 0,-10 6-170 0 0,6-7-25 0 0,0-1 37 0 0,0-1 38 0 0,1 0 40 0 0,1 0 32 0 0,-1 2 332 0 0,-1 3-212 0 0,-16 8 482 0 0,16-10-593 0 0,0 0-66 0 0,6-3-106 0 0,-25 10 620 0 0,19-9-521 0 0,1 1-33 0 0,2-1-45 0 0,1 0-37 0 0,-10 3 88 0 0,2 0-33 0 0,7-3-32 0 0,-1 1-1 0 0,0-1 1 0 0,1 0 0 0 0,-1 0 0 0 0,0 0 0 0 0,0-1-1 0 0,1 1 1 0 0,-4-1-9 0 0,4 0 9 0 0,0 1 0 0 0,0-1 0 0 0,0 0 0 0 0,0 1 0 0 0,0-1 0 0 0,0 1-1 0 0,0 0 1 0 0,1 0 0 0 0,-4 1-9 0 0,-8 3 59 0 0,8-3-26 0 0,-1-2 0 0 0,1 1 0 0 0,-1-1 0 0 0,0 0 1 0 0,-3 0-34 0 0,3-1 34 0 0,1 1 0 0 0,-1 0 1 0 0,0 1-1 0 0,1 0 0 0 0,-4 0-34 0 0,-4 3 77 0 0,-18 3 146 0 0,19-6-102 0 0,-3-1 44 0 0,8 0-90 0 0,-12-1 80 0 0,7 5 13 0 0,1 1-29 0 0,9-3-111 0 0,1-1 0 0 0,-1-1 0 0 0,0 1 1 0 0,0 0-1 0 0,1-1 0 0 0,-1 1 0 0 0,-2-1-28 0 0,-6 1 124 0 0,-2-1 72 0 0,-11 0-10 0 0,24 0-185 0 0,0 0 0 0 0,0 0 0 0 0,0 0 1 0 0,0 0-1 0 0,0 0 0 0 0,0-1 1 0 0,-1 1-1 0 0,1 0 0 0 0,0 0 0 0 0,0 0 1 0 0,0 0-1 0 0,0 0 0 0 0,0 0 1 0 0,0 0-1 0 0,0 0 0 0 0,0 1 0 0 0,0-1 1 0 0,0 0-1 0 0,0 0 0 0 0,-1 0 1 0 0,1 0-1 0 0,0 0 0 0 0,0 0 0 0 0,0 0 1 0 0,0 0-1 0 0,0 0 0 0 0,0 0 1 0 0,0 0-1 0 0,0 0 0 0 0,0 0 0 0 0,0 0 1 0 0,0 0-1 0 0,0 0 0 0 0,0 0 1 0 0,0 0-1 0 0,0 0 0 0 0,0 1 0 0 0,0-1 1 0 0,-1 0-1 0 0,1 0 0 0 0,0 0 1 0 0,0 0-1 0 0,0 0 0 0 0,0 0 0 0 0,0 0 1 0 0,0 0-1 0 0,0 0 0 0 0,0 0 1 0 0,0 0-1 0 0,0 1 0 0 0,0-1 0 0 0,0 0 1 0 0,0 0-1 0 0,0 0 0 0 0,1 0 1 0 0,-1 0-1 0 0,0 0-1 0 0,-3 10 15 0 0,-6-8-5 0 0,6-2 14 0 0,6 3-104 0 0,11 16-40 0 0,-2-2 62 0 0,-12-17 57 0 0,2 1 0 0 0,-1-1 1 0 0,0 1-1 0 0,0 0 0 0 0,0 0 1 0 0,0 0-1 0 0,-1 0 1 0 0,1 0-1 0 0,0 0 1 0 0,0 0-1 0 0,-1 0 0 0 0,1 0 1 0 0,0 0-1 0 0,-1 0 1 0 0,1 1-1 0 0,-1-1 0 0 0,1 0 1 0 0,-1 0-1 0 0,0 0 1 0 0,1 1-1 0 0,-1-1 1 0 0,0 0-1 0 0,0 1 0 0 0,0-1 1 0 0,0 0-1 0 0,0 0 1 0 0,-1 1 0 0 0,1-1 0 0 0,0 1-1 0 0,0 1 1 0 0,0-1 0 0 0,1 0 0 0 0,-1 0 0 0 0,0 1 0 0 0,1-1 0 0 0,-1 0 0 0 0,1 0 0 0 0,0 1-1 0 0,0-1 1 0 0,0 0 0 0 0,0 0 0 0 0,0 0 0 0 0,0 0 0 0 0,1 0 0 0 0,-1 0 0 0 0,1-1 0 0 0,0 2 3 0 0,0 0 0 0 0,-1-1 1 0 0,1 1-1 0 0,0 0 0 0 0,-1 0 1 0 0,0 0-1 0 0,1 1-3 0 0,3 23 103 0 0,3 2 10 0 0,4 21-24 0 0,-10-39-89 0 0,0 0 1 0 0,-1-1 0 0 0,0 9-1 0 0,-1 60 15 0 0,0 108-47 0 0,0-120 50 0 0,0 4 50 0 0,0-1 71 0 0,0-69-139 0 0,0-1 1 0 0,0 1 0 0 0,0 0 0 0 0,0 0 0 0 0,0 0 0 0 0,0 0-1 0 0,0 0 1 0 0,0 0 0 0 0,0 0 0 0 0,0 0 0 0 0,1 0 0 0 0,-1 0-1 0 0,0 0 1 0 0,1 0 0 0 0,-1-1 0 0 0,0 1 0 0 0,1 0 0 0 0,-1 0-1 0 0,1 0 1 0 0,0-1 0 0 0,0 2-1 0 0,-1-2 0 0 0,1 1 0 0 0,-1-1 0 0 0,1 1-1 0 0,-1 0 1 0 0,1-1 0 0 0,-1 1 0 0 0,1 0 0 0 0,-1 0 0 0 0,0-1 0 0 0,1 1-1 0 0,-1 0 1 0 0,0 0 0 0 0,0 0 0 0 0,1 0 0 0 0,0 7 0 0 0,0 0 0 0 0,0 0 0 0 0,-1 0 1 0 0,0 1-1 0 0,0-6-103 0 0,0 0 70 0 0,0 1 84 0 0,0 0 135 0 0,0-2-140 0 0,0 1-60 0 0,0 0-93 0 0,0 1-89 0 0,0 0-117 0 0,0-1 105 0 0,0 0-36 0 0,0 0-40 0 0,0 1-43 0 0,0-16-231 0 0</inkml:trace>
  <inkml:trace contextRef="#ctx0" brushRef="#br0" timeOffset="317.5">15 534 7920 0 0,'0'0'174'0'0,"0"0"29"0"0,0 0 13 0 0,4-2-31 0 0,-4 2-185 0 0,13-6 61 0 0,-4 2 34 0 0,0 2 162 0 0,-1 2 92 0 0,9-3 451 0 0,-10 1-636 0 0,1-1 142 0 0,19-3 808 0 0,-20 6-903 0 0,1-1-34 0 0,-3 1-109 0 0,0-1 1 0 0,0 1 0 0 0,-1-1 0 0 0,1-1 0 0 0,4 0-69 0 0,13-4 207 0 0,-7 4-121 0 0,-4 1-70 0 0,0 0 0 0 0,-1-1 0 0 0,1 0 0 0 0,-1 0 0 0 0,10-5-16 0 0,15-3 0 0 0,-17 7-42 0 0,1 2-41 0 0,-10 1-7 0 0,11-3 27 0 0,-14 1 1 0 0,0 0-56 0 0,-2 0-13 0 0,0 1-47 0 0,0-1-55 0 0,0 0-62 0 0,1-1-170 0 0,-1 1-101 0 0,0 0 86 0 0,-1 1-37 0 0,4-3-600 0 0,-1 1 64 0 0</inkml:trace>
  <inkml:trace contextRef="#ctx0" brushRef="#br0" timeOffset="643.37">678 419 7080 0 0,'1'4'61'0'0,"-1"-1"37"0"0,0 6 274 0 0,-4 1-226 0 0,-5 7-87 0 0,8-14-36 0 0,0 0 43 0 0,0 3 168 0 0,1 1 59 0 0,1 8 482 0 0,-1-10-525 0 0,0-1-58 0 0,0 2 42 0 0,1-2-38 0 0,2 2 44 0 0,0-1-43 0 0,3 7 199 0 0,-5 1-54 0 0,-1-5-175 0 0,-1 3 24 0 0,1-2-33 0 0,2-2 8 0 0,0-1 42 0 0,2 2-34 0 0,-1 0-36 0 0,-2-5-95 0 0,0 0 0 0 0,0 0 0 0 0,0-1 1 0 0,-1 1-1 0 0,1 0 0 0 0,-1 0 0 0 0,0 2-43 0 0,1 6 159 0 0,1-2-41 0 0,1-1-15 0 0,4 2 11 0 0,1 3 19 0 0,-3-2-1 0 0,0 11 71 0 0,7-12-3 0 0,-11-9-186 0 0,0 0 0 0 0,1 0 1 0 0,-1 0-1 0 0,0 1 1 0 0,-1-1-1 0 0,1 0 1 0 0,0 1-1 0 0,0-1 1 0 0,-1 1-1 0 0,1 0-14 0 0,6 11 157 0 0,-6-12-152 0 0,9 15 71 0 0,6-6 14 0 0,-9-6-51 0 0,2 2 35 0 0,3-4 57 0 0,-3-2 33 0 0,28 0 520 0 0,-27-2-463 0 0,-6-8 50 0 0,7 4-18 0 0,-10 6-237 0 0,0-1 0 0 0,0 1 0 0 0,0-1 0 0 0,-1 1 0 0 0,1-1 0 0 0,0 1 0 0 0,0-1 1 0 0,0 1-1 0 0,0-1 0 0 0,-1 0 0 0 0,1 1 0 0 0,0-1 0 0 0,0 0 0 0 0,-1 0 0 0 0,1 0 0 0 0,0 0-16 0 0,3-8 158 0 0,-3 6-124 0 0,0 1 1 0 0,0 0-1 0 0,0 0 0 0 0,0 0 0 0 0,0 0 0 0 0,1 1 0 0 0,-1-1 0 0 0,1 0 0 0 0,-1 0-34 0 0,12-13 232 0 0,-6 4-119 0 0,-3 3-65 0 0,-1 1-59 0 0,5-14 55 0 0,-1 0 18 0 0,-5 3-62 0 0,-2-51-9 0 0,0 45-60 0 0,0-1-94 0 0,-1 19 107 0 0,0-1 0 0 0,0 0 0 0 0,0 0 1 0 0,-2-5 55 0 0,-2-10-175 0 0,3 11 45 0 0,1-1-38 0 0,1 2-22 0 0,-1-1 39 0 0,-5-17-224 0 0,3 13 135 0 0,0 0-102 0 0,2 4 31 0 0,1 0-85 0 0,0 7 152 0 0,0-6-173 0 0,0 7 248 0 0,0 0-56 0 0,0 1 18 0 0,0 0-47 0 0,0-1-55 0 0,0 1-62 0 0,0 1 47 0 0,0-1-41 0 0,0 0-470 0 0,0-2-308 0 0,0-1-731 0 0</inkml:trace>
  <inkml:trace contextRef="#ctx0" brushRef="#br0" timeOffset="892.79">1097 419 8520 0 0,'2'2'190'0'0,"8"11"42"0"0,-8 1-17 0 0,1 3-71 0 0,2-3-59 0 0,-1-4-63 0 0,4 11-34 0 0,0 0 20 0 0,-7-6 65 0 0,-1-13-33 0 0,0 0 1 0 0,1-1-1 0 0,-1 1 1 0 0,0 0-1 0 0,0-1 0 0 0,1 1 1 0 0,-1-1-1 0 0,1 1 1 0 0,0-1-1 0 0,-1 1 1 0 0,2 0-41 0 0,2 12 359 0 0,-8-3-135 0 0,0-1-58 0 0,3-3-18 0 0,1 0 13 0 0,2-1 44 0 0,0-1-87 0 0,5 9 138 0 0,-7-13-237 0 0,1 1-1 0 0,-1-1 1 0 0,0 0 0 0 0,1 1-1 0 0,-1-1 1 0 0,0 0-1 0 0,0 1 1 0 0,0-1 0 0 0,0 0-1 0 0,0 1 1 0 0,0-1-1 0 0,-1 1 1 0 0,1-1 0 0 0,0 0-1 0 0,-1 1-18 0 0,-1 3 100 0 0,-1 1-18 0 0,-1 0 22 0 0,3-1 37 0 0,0 0 50 0 0,0 1 89 0 0,1-2-491 0 0,0-1 115 0 0,0 1 105 0 0,0-1 92 0 0,0 1 125 0 0,0 0 96 0 0,0 1 160 0 0,0 0 368 0 0,0-3 182 0 0,0-2-551 0 0,0-1-53 0 0,0-2-78 0 0,0-1-100 0 0,0 1-170 0 0,0 0-33 0 0,0-1-37 0 0,0 0-40 0 0,0-9 103 0 0,0-10 19 0 0,3 4-49 0 0,11-15-31 0 0,-8 15-3 0 0,-1 1 4 0 0,-1 5 68 0 0,1 2 65 0 0,2 0 96 0 0,7-14 209 0 0,0-2 42 0 0,1 9-122 0 0,-9 12-441 0 0,0 0-70 0 0,4-5-151 0 0,15-12-543 0 0,-16 17 571 0 0,0 2 65 0 0,0 3 92 0 0,-5 2 96 0 0,0 0 34 0 0,5 9-46 0 0,3-7 20 0 0,-10-2-3 0 0,0-1 0 0 0,0 1-1 0 0,0-1 1 0 0,0 1 0 0 0,0 0-1 0 0,0 0 1 0 0,0 0-1 0 0,0 0 1 0 0,0 0 0 0 0,0 0-1 0 0,0 1 1 0 0,1 1 5 0 0,10 5-23 0 0,3 3-34 0 0,-11-5 43 0 0,0 0 1 0 0,-1 0 0 0 0,1 1-1 0 0,-1 0 1 0 0,0 0 0 0 0,-1 0-1 0 0,1 1 14 0 0,7 22 0 0 0,1-8-11 0 0,-8-15-6 0 0,-1-1 1 0 0,0 0 0 0 0,0 1-1 0 0,1 3 17 0 0,-1-3-19 0 0,4 19-27 0 0,-5-2-43 0 0,-2-22 81 0 0,0 23-125 0 0,0 1-111 0 0,-2-21 83 0 0,0-3 61 0 0,0 1 39 0 0,-4 9-49 0 0,5-8 15 0 0,1 0-89 0 0,-1 0-20 0 0,1-1-75 0 0,0 0-87 0 0,0 1-100 0 0,0-4 115 0 0,0 1-53 0 0,0-1-47 0 0,0 1-40 0 0,0-1-144 0 0,0 0-40 0 0,0 0-174 0 0,0 0-468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7:08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347 419 8408 0 0,'-2'-2'65'0'0,"-2"-3"-74"0"0,1 3 76 0 0,2 1 4 0 0,-1-1 34 0 0,0 0 40 0 0,0-1 45 0 0,-12-12-61 0 0,14 10-50 0 0,-1 1-49 0 0,-9-1-30 0 0,8 2 68 0 0,1 0 113 0 0,0 1 35 0 0,-2 0 170 0 0,-2 1 10 0 0,-2 0-161 0 0,-10 1 882 0 0,10 0-683 0 0,5 0-200 0 0,2-2 55 0 0,0 2-272 0 0,0-1 0 0 0,0 1 0 0 0,0-1 0 0 0,0 1 0 0 0,0 0 0 0 0,-1-1 0 0 0,1 1 0 0 0,0-1 0 0 0,0 1 1 0 0,0 0-1 0 0,0-1 0 0 0,-1 1 0 0 0,1-1 0 0 0,0 1 0 0 0,0 0 0 0 0,-1-1 0 0 0,1 1 0 0 0,0 0 0 0 0,0-1 1 0 0,-1 1-1 0 0,1 0-17 0 0,-11-4 287 0 0,-18 4 189 0 0,15 0-241 0 0,13 0-223 0 0,-1 0 1 0 0,1 0-1 0 0,-1 1 1 0 0,1-1-1 0 0,-1 0 1 0 0,1 1-1 0 0,0-1 0 0 0,-1 1 1 0 0,1-1-1 0 0,0 1 1 0 0,-1 0-1 0 0,1-1 1 0 0,0 1-13 0 0,-11 5 69 0 0,-9-5 19 0 0,3-1 15 0 0,1 4 34 0 0,-11 20 91 0 0,6-14-25 0 0,0-1 14 0 0,21-8-209 0 0,1-1 1 0 0,-1 1-1 0 0,0 0 1 0 0,0-1-1 0 0,0 1 1 0 0,1 0-1 0 0,-1 0 1 0 0,0-1-1 0 0,1 1 1 0 0,-1 0-1 0 0,1 0 1 0 0,-1 0-1 0 0,1 0 1 0 0,-1 0 0 0 0,1 0-1 0 0,-1 0-8 0 0,-5 9 78 0 0,-3-5-23 0 0,4 5-28 0 0,-3-3 33 0 0,5-4-38 0 0,2-1-28 0 0,1 2 10 0 0,2 11-4 0 0,10-1 0 0 0,3 1 0 0 0,1-1 0 0 0,0 0 0 0 0,2-1 0 0 0,-9-6 0 0 0,1 1 0 0 0,7 8 0 0 0,-13-13 0 0 0,-1 0 0 0 0,1 0 0 0 0,0-1 0 0 0,0 1 0 0 0,3 1 0 0 0,-4-2-1 0 0,0-1 0 0 0,0 1 0 0 0,0 0 0 0 0,0 0 0 0 0,0 0 0 0 0,-1 1 0 0 0,1-1 0 0 0,-1 1 0 0 0,0-1 0 0 0,1 1 0 0 0,-1 1 1 0 0,17 23-46 0 0,5 1 39 0 0,-19-23 7 0 0,-2 0 0 0 0,1 0 0 0 0,-1 1 0 0 0,1-1 0 0 0,-1 1 0 0 0,-1 0 0 0 0,1-1 0 0 0,9 27 0 0 0,-10-23 0 0 0,0 4 6 0 0,-9 1 46 0 0,7-13-45 0 0,-1 0-1 0 0,0 0 0 0 0,0 1 1 0 0,1-1-1 0 0,-1 0 0 0 0,0 1 1 0 0,1-1-1 0 0,0 0 0 0 0,-1 1 1 0 0,1-1-1 0 0,0 0 0 0 0,-1 1 1 0 0,1 0-7 0 0,-2 9 26 0 0,-6 4 60 0 0,-14 7 52 0 0,11-12-133 0 0,6-6 36 0 0,0 0 1 0 0,0 0 0 0 0,-1-1 0 0 0,0 1 0 0 0,1-1 0 0 0,-2 0-42 0 0,-11 5 81 0 0,3-1-66 0 0,11-5-6 0 0,0-1-1 0 0,0-1 1 0 0,0 1-1 0 0,0-1 1 0 0,0 1-1 0 0,0-1 1 0 0,0 0-1 0 0,0 0 1 0 0,-3-1-9 0 0,-8 0-5 0 0,14 1 6 0 0,0 0-1 0 0,0 0 0 0 0,0 0 1 0 0,0 0-1 0 0,0 0 0 0 0,0 0 1 0 0,0 0-1 0 0,0 0 0 0 0,1-1 1 0 0,-1 1-1 0 0,0 0 0 0 0,0-1 1 0 0,0 1-1 0 0,0-1 0 0 0,0 1 1 0 0,0-1-1 0 0,1 1 0 0 0,-1-1 1 0 0,0 1-1 0 0,0-1 0 0 0,1 0 1 0 0,-1 1-1 0 0,0-1 0 0 0,1 0 1 0 0,-1 0-1 0 0,-4-9-26 0 0,1 1-42 0 0,1 4-100 0 0,-3-7-157 0 0,3 7 174 0 0,0 0-108 0 0,-1-1-112 0 0,3 3 132 0 0,-1 1-41 0 0,1-1-46 0 0,0 1-51 0 0,0 0 22 0 0,1 1-49 0 0,-1-1-43 0 0,1 1-38 0 0,0-1-139 0 0,0 0-38 0 0,-1-3-1453 0 0,1 5 2109 0 0</inkml:trace>
  <inkml:trace contextRef="#ctx0" brushRef="#br0" timeOffset="697.7">477 578 6392 0 0,'0'0'141'0'0,"0"0"23"0"0,0 0 12 0 0,3 0-24 0 0,1 0-151 0 0,-1 2 47 0 0,-1 0 43 0 0,0 1 34 0 0,2 1 168 0 0,-4-4-258 0 0,1 1 1 0 0,0-1-1 0 0,-1 0 1 0 0,1 1-1 0 0,-1-1 0 0 0,1 0 1 0 0,0 1-1 0 0,0-1 1 0 0,-1 0-1 0 0,1 0 1 0 0,0 0-1 0 0,-1 0 1 0 0,1 0-1 0 0,0 0 0 0 0,0 0-35 0 0,5 0 410 0 0,-1 0-56 0 0,0 0 7 0 0,0 0-56 0 0,3 0 116 0 0,9 0 444 0 0,-10 0-542 0 0,0 0 68 0 0,1-1-68 0 0,3-5 44 0 0,1 0 2 0 0,-4 5-50 0 0,-3-1 75 0 0,-1-2-251 0 0,6-1 126 0 0,7-5 163 0 0,-10 2-223 0 0,-2-4-9 0 0,4 7-59 0 0,-4-7-11 0 0,4-4-25 0 0,-6 10-75 0 0,-2 4-38 0 0,-2-3 19 0 0,1 5-9 0 0,0-1 0 0 0,0 0 0 0 0,0 1 0 0 0,0-1 0 0 0,0 1 0 0 0,0-1 0 0 0,1 0 0 0 0,-1 1 0 0 0,0-1 0 0 0,0 1-1 0 0,0-1 1 0 0,1 0 0 0 0,-1 1 0 0 0,0-1 0 0 0,0 1 0 0 0,1-1 0 0 0,-1 1 0 0 0,1-1 0 0 0,-1 1 0 0 0,0-1 0 0 0,1 1 0 0 0,-1-1 0 0 0,1 1 0 0 0,-1 0-1 0 0,1-1 1 0 0,0 1-2 0 0,-1 0 1 0 0,1-1-1 0 0,-1 1 0 0 0,1-1 0 0 0,-1 1 0 0 0,1 0 0 0 0,-1-1 0 0 0,0 1 0 0 0,1-1 1 0 0,-1 1-1 0 0,1-1 0 0 0,-1 1 0 0 0,0-1 0 0 0,0 1 0 0 0,1-1 0 0 0,-1 0 0 0 0,0 1 0 0 0,0-1 1 0 0,0 1-1 0 0,1-1 0 0 0,-1 0 0 0 0,0 1 0 0 0,0-1 0 0 0,0 1 0 0 0,0-1 0 0 0,0 0 1 0 0,0 0-1 0 0,0-5 3 0 0,-1-11 64 0 0,-1 12-73 0 0,-2-3 6 0 0,3 7 0 0 0,0 0 0 0 0,0-1 0 0 0,1 1 0 0 0,-1 0 0 0 0,0-1 0 0 0,1 1 0 0 0,-1-1 0 0 0,1 1 0 0 0,-1 0 0 0 0,1-1 0 0 0,0 1 0 0 0,-1-1 0 0 0,1 0 0 0 0,0 1 0 0 0,0 0 0 0 0,0 0 0 0 0,0 1 0 0 0,0-1 0 0 0,0 0 0 0 0,0 0 0 0 0,0 1 0 0 0,-1-1 0 0 0,1 0 0 0 0,0 1 0 0 0,0-1 0 0 0,-1 0 0 0 0,1 1 0 0 0,0-1 0 0 0,-1 0 0 0 0,1 1 0 0 0,-1-1 0 0 0,1 1 0 0 0,-1-1 0 0 0,1 1 0 0 0,-1-1 0 0 0,1 1 0 0 0,-1-1 0 0 0,0 1 0 0 0,1 0 0 0 0,-1-1 0 0 0,0 1 0 0 0,1 0 0 0 0,-1-1 0 0 0,0 1 0 0 0,0-1 0 0 0,0 1 0 0 0,0-1 0 0 0,0 1 0 0 0,0-1 0 0 0,0 1 0 0 0,0-1 0 0 0,0 0 0 0 0,0 0 0 0 0,0 1 0 0 0,0-1 0 0 0,1 0 0 0 0,-1 0 0 0 0,0 0 0 0 0,0 0 0 0 0,1 0 0 0 0,-2-4 0 0 0,1 5 0 0 0,1-1 0 0 0,0 1 0 0 0,0-1 0 0 0,-1 0 0 0 0,1 1 0 0 0,0-1 0 0 0,-1 1 0 0 0,1-1 0 0 0,0 1 0 0 0,-1-1 0 0 0,1 1 0 0 0,-1-1 0 0 0,1 1 0 0 0,-1 0 0 0 0,1-1 0 0 0,-1 1 0 0 0,1 0 0 0 0,-1-1 0 0 0,1 1 0 0 0,-1 0 0 0 0,0 0 0 0 0,1-1 0 0 0,-5-1 0 0 0,3 1 0 0 0,0 0 0 0 0,0 0 0 0 0,0 0 0 0 0,0 1 0 0 0,0-1 0 0 0,0 0 0 0 0,0 1 0 0 0,0-1 0 0 0,0 1 0 0 0,1 0 0 0 0,1 0 0 0 0,0 0 0 0 0,0 0 0 0 0,-1 0 0 0 0,1 0 0 0 0,0 0 0 0 0,0 1 0 0 0,-1-1 0 0 0,1 0 0 0 0,0 0 0 0 0,0 0 0 0 0,-1 0 0 0 0,1 0 0 0 0,0 1 0 0 0,0-1 0 0 0,-1 0 0 0 0,1 0 0 0 0,0 0 0 0 0,0 1 0 0 0,0-1 0 0 0,-1 0 0 0 0,1 0 0 0 0,0 0 0 0 0,0 1 0 0 0,0-1 0 0 0,-3 3 0 0 0,0-1-11 0 0,-1-1 0 0 0,1 1 1 0 0,0 0-1 0 0,0 1 0 0 0,0-1 1 0 0,0 0-1 0 0,0 1 11 0 0,-5 11-82 0 0,0-2 15 0 0,0-2 2 0 0,3 0 58 0 0,1-1 7 0 0,-1-1-1 0 0,4-7 0 0 0,0 0 1 0 0,0 0-1 0 0,1 0 0 0 0,-1 1 1 0 0,0-1-1 0 0,0 0 1 0 0,1 1-1 0 0,-1-1 0 0 0,1 1 1 0 0,-1-1-1 0 0,1 0 0 0 0,0 1 1 0 0,-1-1-1 0 0,1 1 1 0 0,0-1-1 0 0,0 1 1 0 0,0 1-5 0 0,0-1 1 0 0,0 0-1 0 0,0 0 1 0 0,-1 1-1 0 0,1-1 1 0 0,-1 0 0 0 0,1 0-1 0 0,-1 0 1 0 0,0 0-1 0 0,0 0 1 0 0,0 0-1 0 0,0 1 5 0 0,0-1 0 0 0,0 0 0 0 0,0 0 0 0 0,0 1 0 0 0,0-1 0 0 0,0 1 0 0 0,1-1 0 0 0,-1 0 0 0 0,1 1 0 0 0,0-1 0 0 0,-1 1 1 0 0,1 0-1 0 0,1 0 0 0 0,-1 59-54 0 0,0 1 44 0 0,0-60 10 0 0,0 0 0 0 0,0 0 0 0 0,0 0 0 0 0,1-1 0 0 0,-1 1 0 0 0,1 0 0 0 0,0 0 0 0 0,0 0 0 0 0,0 0 0 0 0,1 1 0 0 0,3 6 0 0 0,-5-7 0 0 0,1-1 0 0 0,0 0 0 0 0,-1 0 0 0 0,1 1 0 0 0,0-1 0 0 0,0 0 0 0 0,0 0 0 0 0,0 0 0 0 0,1 0 0 0 0,-1 0 0 0 0,0 0 0 0 0,1 0 0 0 0,-1-1 0 0 0,1 1 0 0 0,1 2 0 0 0,0-1 0 0 0,0 1 0 0 0,-1-1 0 0 0,1 1 0 0 0,0 2 0 0 0,-2-3 0 0 0,0-1 0 0 0,1 1 0 0 0,-1-1 0 0 0,1 1 0 0 0,-1-1 0 0 0,1 1 0 0 0,0-1 0 0 0,0 0 0 0 0,0 0 0 0 0,1 0 0 0 0,-1 0 0 0 0,0-1 0 0 0,2 2 0 0 0,24 9 8 0 0,-22-11 3 0 0,1 0 0 0 0,-1 0 1 0 0,1 0-1 0 0,-1-1 0 0 0,1 1 1 0 0,0-2-12 0 0,62 1 134 0 0,-42 0-127 0 0,-25 0-17 0 0,0 0 0 0 0,-1 0 1 0 0,1 0-1 0 0,-1 0 0 0 0,1 0 0 0 0,-1-1 1 0 0,1 1-1 0 0,-1-1 0 0 0,1 1 0 0 0,-1-1 1 0 0,0 1-1 0 0,1-1 0 0 0,-1 0 0 0 0,1 0 10 0 0,9-5-98 0 0,-8 5 117 0 0,0 0-43 0 0,1 0-40 0 0,-1 1-41 0 0,1-1-40 0 0,0 0-41 0 0,-1 0-38 0 0,1 0-39 0 0,0 0-20 0 0,-1 0-34 0 0,0 0-34 0 0,1 0-32 0 0,2 0-480 0 0,-1-1-126 0 0,3 0-767 0 0,1 2-996 0 0</inkml:trace>
  <inkml:trace contextRef="#ctx0" brushRef="#br0" timeOffset="1143.49">982 347 7856 0 0,'0'0'174'0'0,"0"0"29"0"0,0 0 13 0 0,0 2-31 0 0,2 6-145 0 0,4 3-36 0 0,-2-3-10 0 0,-1-2 12 0 0,-1 0 68 0 0,4-2 152 0 0,-5-4-205 0 0,-1 0 0 0 0,0 0 0 0 0,1 1 0 0 0,-1-1 0 0 0,1 0 0 0 0,-1 1 0 0 0,0-1 1 0 0,1 1-1 0 0,-1-1 0 0 0,1 0 0 0 0,-1 1 0 0 0,0-1 0 0 0,0 1 0 0 0,1-1 0 0 0,-1 1 0 0 0,0-1 1 0 0,0 1-1 0 0,0-1 0 0 0,1 1 0 0 0,-1-1 0 0 0,0 1 0 0 0,0-1 0 0 0,0 1 0 0 0,0-1 0 0 0,0 1 1 0 0,0-1-1 0 0,0 1 0 0 0,0-1 0 0 0,0 1 0 0 0,0-1 0 0 0,0 1 0 0 0,-1-1 0 0 0,1 1-21 0 0,0 7 193 0 0,-1 4 30 0 0,1-4-36 0 0,1-1 9 0 0,2-1 51 0 0,2 6 47 0 0,2 5 12 0 0,-1 0-20 0 0,0-5-28 0 0,-4-5-83 0 0,0-1-45 0 0,-2 0-19 0 0,-2 4 5 0 0,0-1-3 0 0,2-3-8 0 0,2 1 18 0 0,0 0 44 0 0,1-2-81 0 0,3 8 239 0 0,-5-10-229 0 0,0 0 1 0 0,-1 1 0 0 0,1-1 0 0 0,-1 1 0 0 0,1-1 0 0 0,-1 4-97 0 0,-1-5 24 0 0,1-1 1 0 0,0 1 0 0 0,0-1 0 0 0,0 1-1 0 0,1-1 1 0 0,-1 0 0 0 0,0 1 0 0 0,1-1-1 0 0,-1 1 1 0 0,0-1 0 0 0,1 0 0 0 0,0 1-25 0 0,2 3 143 0 0,3 0 57 0 0,-3 8 162 0 0,-3 17 63 0 0,-1-18-212 0 0,1-5-100 0 0,0 8 279 0 0,0-12-319 0 0,0-1-59 0 0,0 0 170 0 0,0-2-6 0 0,0 0-22 0 0,0 0-11 0 0,0 0-1 0 0,0 0-4 0 0,0-2-17 0 0,0-16 34 0 0,0 9-93 0 0,0-5 34 0 0,-1-13-46 0 0,0 16-46 0 0,1 1 0 0 0,0-1 0 0 0,0 1 0 0 0,1-1 0 0 0,2-8-6 0 0,7 0 0 0 0,-5 1 1 0 0,-4 13-4 0 0,-1 1 1 0 0,2 0 0 0 0,-1 0-1 0 0,0-1 1 0 0,1 1 0 0 0,0 0-1 0 0,1-1 3 0 0,6-8-49 0 0,-6 9 29 0 0,0-1-1 0 0,0 1 1 0 0,-1-1-1 0 0,1 1 0 0 0,0-4 21 0 0,0 1-22 0 0,-1 0-1 0 0,1 0 1 0 0,0 1-1 0 0,1-1 1 0 0,0 1-1 0 0,0 0 1 0 0,0 0-1 0 0,5-4 23 0 0,-4 4-20 0 0,1 1 0 0 0,0 0 0 0 0,0 0 0 0 0,1 0 0 0 0,0 1 0 0 0,-1 0 0 0 0,4-1 20 0 0,-7 4-3 0 0,-1 0-1 0 0,1 1 0 0 0,0-1 0 0 0,-1 1 0 0 0,1-1 0 0 0,0 1 0 0 0,0 0 0 0 0,-1 0 0 0 0,1 0 0 0 0,0 0 0 0 0,0 1 4 0 0,5-1-17 0 0,-6 0 17 0 0,-1 0 0 0 0,1 1-1 0 0,-1-1 1 0 0,1 0-1 0 0,-1 0 1 0 0,1 1-1 0 0,-1-1 1 0 0,0 0-1 0 0,1 1 1 0 0,-1 0-1 0 0,1-1 1 0 0,0 1 0 0 0,-1 0-5 0 0,0 1 0 0 0,1-1 1 0 0,-1 0-1 0 0,0 1 0 0 0,0-1 0 0 0,0 1 1 0 0,0-1-1 0 0,0 1 0 0 0,0 0 1 0 0,0-1-1 0 0,0 2 5 0 0,1 0-5 0 0,-1 0 1 0 0,0-1 0 0 0,1 1-1 0 0,-1-1 1 0 0,1 0-1 0 0,2 3 5 0 0,4 3-8 0 0,-3-3-10 0 0,0 0 0 0 0,0 0 0 0 0,0 1 0 0 0,0 1 18 0 0,-4-5-5 0 0,1 1 0 0 0,-1-1 0 0 0,0 1 0 0 0,0-1-1 0 0,0 1 1 0 0,0 0 0 0 0,0-1 0 0 0,-1 1 0 0 0,1 0 0 0 0,-1 0 0 0 0,0-1 0 0 0,0 3 5 0 0,0-2-1 0 0,0 1 0 0 0,1 0 0 0 0,-1-1 0 0 0,1 1 0 0 0,0-1 0 0 0,0 1 0 0 0,0-1 0 0 0,0 0 0 0 0,1 1 0 0 0,-1-1 0 0 0,2 2 1 0 0,-2-3 0 0 0,0 0 0 0 0,-1 0 0 0 0,1 1 0 0 0,-1-1 0 0 0,1 0 0 0 0,-1 0 0 0 0,0 0 0 0 0,0 0 0 0 0,0 1 0 0 0,0 1 0 0 0,1 11 0 0 0,5-3 0 0 0,-5-11 0 0 0,-1 1 0 0 0,1-1 0 0 0,0 0 0 0 0,-1 1 0 0 0,1-1 0 0 0,-1 0 0 0 0,1 1 0 0 0,-1-1 0 0 0,0 1 0 0 0,1-1 0 0 0,-1 0 0 0 0,0 1 0 0 0,0-1 0 0 0,0 26 12 0 0,0 47 144 0 0,2-59-196 0 0,8-3-160 0 0,-8-10-40 0 0,-2-2 178 0 0,0 0-11 0 0,0 0-23 0 0,0 0-43 0 0,0 0-18 0 0,0 0-44 0 0,0 0-50 0 0,0 0-57 0 0,0 0-61 0 0,0 0-57 0 0,0 0-49 0 0,0 0-45 0 0,0 0-153 0 0,0 0-43 0 0,0 0-186 0 0,0 0-497 0 0</inkml:trace>
  <inkml:trace contextRef="#ctx0" brushRef="#br0" timeOffset="1568.94">1675 1 7696 0 0,'0'0'225'0'0,"0"0"-54"0"0,0 0-5 0 0,0 0 65 0 0,0 0 198 0 0,0 0 369 0 0,0 0 30 0 0,0 0-340 0 0,0 0-196 0 0,0 0-44 0 0,0 0 66 0 0,0 0 157 0 0,0 0-20 0 0,0 2-35 0 0,0 6-112 0 0,0 2-58 0 0,0 0-50 0 0,0 0-43 0 0,0 3-15 0 0,0 0-40 0 0,0 19 95 0 0,2-16-84 0 0,3 0-9 0 0,0-2-21 0 0,-1 20 110 0 0,-5-2-35 0 0,0-22-108 0 0,1 0 1 0 0,0 1-1 0 0,0-1 1 0 0,1 0 0 0 0,1 5-47 0 0,2 2 41 0 0,-2-8-13 0 0,0 0 1 0 0,0 0-1 0 0,-1 0 1 0 0,0 0 0 0 0,-1 1-29 0 0,0 11-44 0 0,0 0 41 0 0,0 21 95 0 0,0-1 89 0 0,0 55 359 0 0,0-67-402 0 0,0 1-40 0 0,0 6-54 0 0,0 1-103 0 0,0-18-24 0 0,0 2-41 0 0,0-1-44 0 0,0 0-49 0 0,0 1-53 0 0,0 0-56 0 0,0 0-61 0 0,0 1-64 0 0,0-22 89 0 0,0 0-53 0 0,0 0-47 0 0,0 0-41 0 0,0 0-145 0 0,0 0-42 0 0,0 0-176 0 0,0 0-477 0 0</inkml:trace>
  <inkml:trace contextRef="#ctx0" brushRef="#br0" timeOffset="2063.97">1473 506 7800 0 0,'0'0'174'0'0,"0"0"29"0"0,0 0 13 0 0,-2 0-31 0 0,-5 0-121 0 0,4 0-12 0 0,1 0 76 0 0,2 0 146 0 0,0 0 240 0 0,0 0 20 0 0,0 0-1 0 0,0 0-10 0 0,2-3-3 0 0,7-4-117 0 0,20-8 591 0 0,-12 6-503 0 0,-8 5-283 0 0,-1-2-32 0 0,3 0-11 0 0,2 1 65 0 0,7-4 134 0 0,-6 1-149 0 0,8-6 40 0 0,2 1-56 0 0,1 1-45 0 0,1 0-40 0 0,19-10 22 0 0,-8 6-60 0 0,16-4-63 0 0,4-1-14 0 0,-41 14-1 0 0,10-4-75 0 0,-12 6-19 0 0,-1 1-55 0 0,4 1-42 0 0,-11 1 90 0 0,1 1 1 0 0,0-1-1 0 0,0-1 0 0 0,0 1 1 0 0,0-2 102 0 0,22-7-368 0 0,-17 9 180 0 0,3 1-117 0 0,-6 1 98 0 0,1 0-47 0 0,10-2-178 0 0,-18 1 380 0 0,0 1 1 0 0,-1-1 0 0 0,1 0 0 0 0,-1 1 0 0 0,1-1 0 0 0,-1 0 0 0 0,1 0 0 0 0,-1 0-1 0 0,1 0 1 0 0,0-1 51 0 0,1 0-208 0 0,0 1 98 0 0,1 0 65 0 0,1 2 40 0 0,-3 0-47 0 0,0-2 11 0 0,7 1-15 0 0,-6 1-6 0 0,0 1-45 0 0,21 22 153 0 0,-21-18 42 0 0,-3 3-62 0 0,-1-7-5 0 0,1-2-16 0 0,0 1 0 0 0,0 0 0 0 0,0-1 0 0 0,0 1-1 0 0,0-1 1 0 0,0 1 0 0 0,0-1 0 0 0,0 1 0 0 0,0 0 0 0 0,1-1 0 0 0,-1 1 0 0 0,0-1 0 0 0,0 1-1 0 0,1-1 1 0 0,-1 1 0 0 0,0-1 0 0 0,0 1 0 0 0,1-1 0 0 0,-1 1 0 0 0,1-1 0 0 0,-1 1 0 0 0,0-1-1 0 0,1 0 1 0 0,-1 1 0 0 0,1-1 0 0 0,-1 0 0 0 0,1 1-5 0 0,0-1 6 0 0,-1 1-1 0 0,1-1 1 0 0,-1 0-1 0 0,1 1 1 0 0,-1-1-1 0 0,1 1 1 0 0,-1 0 0 0 0,1-1-1 0 0,-1 1 1 0 0,1-1-1 0 0,-1 1 1 0 0,0 0-1 0 0,1-1 1 0 0,-1 1 0 0 0,0-1-1 0 0,0 1 1 0 0,0 0-1 0 0,1 0 1 0 0,-1-1 0 0 0,0 1-1 0 0,0 0 1 0 0,0-1-1 0 0,0 1 1 0 0,0 0-1 0 0,0 0 1 0 0,0-1 0 0 0,0 1-6 0 0,-1 15 59 0 0,0 6 100 0 0,1-18-99 0 0,0 1-1 0 0,0 0 1 0 0,1-1-1 0 0,-1 1 1 0 0,1 0 0 0 0,1 1-60 0 0,2 4 69 0 0,2 7 54 0 0,-4 0 45 0 0,-2-6-78 0 0,0 30 282 0 0,0-26-258 0 0,2 2 55 0 0,3-3-50 0 0,1 1-1 0 0,-4 1 52 0 0,-3-8-101 0 0,0 12 68 0 0,5-7-1 0 0,2-1-34 0 0,-5-9-79 0 0,0 0 1 0 0,0 0-1 0 0,0 0 0 0 0,-1 0 1 0 0,1 0-1 0 0,-1 1 0 0 0,0-1-23 0 0,1 18 159 0 0,-1-19-148 0 0,0-1-1 0 0,0 1 0 0 0,1 0 0 0 0,-1-1 1 0 0,0 1-1 0 0,1-1 0 0 0,-1 1 1 0 0,1-1-1 0 0,0 1 0 0 0,-1-1 1 0 0,1 1-1 0 0,0-1 0 0 0,0 1-10 0 0,0-1 8 0 0,0 0 1 0 0,0 1-1 0 0,0-1 0 0 0,-1 1 0 0 0,1-1 1 0 0,-1 1-1 0 0,1 0 0 0 0,-1-1 0 0 0,1 1 1 0 0,-1-1-1 0 0,0 1 0 0 0,0 0 1 0 0,0-1-9 0 0,3 14 70 0 0,6-3-4 0 0,-6-7-13 0 0,-3 4-72 0 0,0-6-141 0 0,0-3-84 0 0,0 0 178 0 0,0 0-7 0 0,0 0-20 0 0,0 0-39 0 0,0 0-17 0 0,0 0-39 0 0,0 0-47 0 0,0 0-51 0 0,0 0-57 0 0,0 0-51 0 0,0 0-46 0 0,0 0-40 0 0,0 0-142 0 0,0 0-39 0 0,0 0-172 0 0,0 0-458 0 0</inkml:trace>
  <inkml:trace contextRef="#ctx0" brushRef="#br0" timeOffset="2527.55">2469 260 9520 0 0,'0'0'276'0'0,"0"0"2"0"0,0 1-207 0 0,2 1-43 0 0,8 10 28 0 0,-8-5 43 0 0,-2 0 35 0 0,3 8 173 0 0,1-8-158 0 0,1 2 68 0 0,-2 6 64 0 0,-3-9-200 0 0,-1 1 33 0 0,2 34 600 0 0,1-28-495 0 0,8 7 153 0 0,-4 1-99 0 0,0 11 74 0 0,-11-13-51 0 0,9-5-120 0 0,0 1 21 0 0,-2-1 38 0 0,-2 4 37 0 0,0 45 727 0 0,0-35-600 0 0,0 3-23 0 0,0-3-109 0 0,0-25-158 0 0,0-3-12 0 0,0 0-1 0 0,0 0 16 0 0,0 0 66 0 0,0 0 22 0 0,0 0 6 0 0,2-3-32 0 0,5-6-140 0 0,10-22-34 0 0,-17 31 0 0 0,3-15 0 0 0,-1-2 0 0 0,4-1 0 0 0,-1 8 0 0 0,-2-1 0 0 0,0 1 0 0 0,0-1 0 0 0,0 1 0 0 0,-2-1 0 0 0,1-6 0 0 0,-1 11 0 0 0,0 0 0 0 0,0 1-1 0 0,0-1 1 0 0,0 1 0 0 0,1 0-1 0 0,0-1 1 0 0,0 1 0 0 0,1 0-1 0 0,-1 0 1 0 0,1 0 0 0 0,0 1-1 0 0,0-1 1 0 0,1 1 0 0 0,1-2 0 0 0,8-12-46 0 0,-2-2-52 0 0,-8 13 55 0 0,8-12-107 0 0,-10 17 118 0 0,1 0-1 0 0,0 0 1 0 0,0 0 0 0 0,0 0-1 0 0,0 0 1 0 0,0 0-1 0 0,2-1 33 0 0,7-4-95 0 0,7-4-37 0 0,-6 0 82 0 0,-8 8 41 0 0,-1 0-1 0 0,1 0 1 0 0,0 0 0 0 0,0 1-1 0 0,1-1 1 0 0,-1 1 0 0 0,2-1 9 0 0,-4 2-6 0 0,0 0 1 0 0,0 1 0 0 0,1-1-1 0 0,-1 0 1 0 0,0 1-1 0 0,1-1 1 0 0,-1 1-1 0 0,1 0 1 0 0,-1-1 0 0 0,0 1-1 0 0,1 1 1 0 0,-1-1-1 0 0,1 0 1 0 0,0 1 5 0 0,2 0-14 0 0,0 2-1 0 0,0-1 1 0 0,0 0 0 0 0,-1 1 0 0 0,1 0 0 0 0,0 0 14 0 0,6 7-35 0 0,0-1 0 0 0,9 12 35 0 0,-7-9-19 0 0,-12-11 19 0 0,0 0 0 0 0,0 0 0 0 0,0 1 0 0 0,0-1 0 0 0,0 0 0 0 0,0 0 0 0 0,0 0 0 0 0,0 1 0 0 0,-1-1 0 0 0,1 0 0 0 0,-1 1 0 0 0,1-1 0 0 0,-1 1 0 0 0,1-1 0 0 0,-1 1 0 0 0,0-1 0 0 0,0 1 0 0 0,1-1 0 0 0,-1 1 0 0 0,0-1 0 0 0,-1 2 0 0 0,1 0 0 0 0,0 1 0 0 0,1 0 0 0 0,-1-1 0 0 0,1 1 0 0 0,-1-1 0 0 0,1 1 0 0 0,1 0 0 0 0,9 19 0 0 0,-7-17 0 0 0,0 0 0 0 0,-1 1 0 0 0,0-1 0 0 0,1 4 0 0 0,0 0 0 0 0,-3-7 0 0 0,0-1 0 0 0,0 1 0 0 0,0 0 0 0 0,0 0 0 0 0,0 0 0 0 0,0 0 0 0 0,-1 0 0 0 0,0 0 0 0 0,1 2 0 0 0,-1-3 3 0 0,0-1-1 0 0,0 1 1 0 0,0 0-1 0 0,1-1 1 0 0,-1 1-1 0 0,1-1 1 0 0,-1 1-1 0 0,1-1 1 0 0,-1 1-1 0 0,1-1 1 0 0,0 1-1 0 0,0-1 0 0 0,0 1-2 0 0,0-1 3 0 0,0 0-1 0 0,0 1 1 0 0,-1-1-1 0 0,1 1 1 0 0,0-1-1 0 0,-1 1 1 0 0,1-1-1 0 0,-1 1 1 0 0,0 0-1 0 0,1-1 1 0 0,-1 1-1 0 0,0 0 0 0 0,0-1-2 0 0,0 3-5 0 0,0-2 5 0 0,0 0 0 0 0,0 0 0 0 0,0 0 1 0 0,0 0-1 0 0,0 0 0 0 0,0 0 1 0 0,1 0-1 0 0,-1 0 0 0 0,1 0 1 0 0,-1 0-1 0 0,1 0 0 0 0,0-1 0 0 0,0 1 1 0 0,0 0-1 0 0,10 11-93 0 0,-1-3 3 0 0,-8-8-93 0 0,-1 1 41 0 0,0-1 12 0 0,-2 1-23 0 0,1-1-27 0 0,1 0 15 0 0,0-1 96 0 0,0-1-1 0 0,-1 0 1 0 0,1 1-1 0 0,0-1 1 0 0,0 0 0 0 0,-1 0-1 0 0,1 0 1 0 0,0 1-1 0 0,0-1 1 0 0,0 0-1 0 0,-1 0 1 0 0,1 0 0 0 0,0 0-1 0 0,0 0 70 0 0,14 0-1018 0 0</inkml:trace>
  <inkml:trace contextRef="#ctx0" brushRef="#br0" timeOffset="3003.49">3291 347 9040 0 0,'12'-12'266'0'0,"-10"10"-127"0"0,-1 0-40 0 0,0-1 3 0 0,-2 0-84 0 0,-1-3-38 0 0,1 5 45 0 0,-3-6-13 0 0,3 6-13 0 0,0-1 1 0 0,0 1 0 0 0,1 0 0 0 0,-1-1 0 0 0,0 1 0 0 0,1-1 0 0 0,-1 1 0 0 0,1 0 0 0 0,-1-1 0 0 0,1 1 0 0 0,0-1 0 0 0,0 1 0 0 0,0-1 0 0 0,-1 0 0 0 0,1-1 35 0 0,0 0 64 0 0,0 0 59 0 0,0 0 51 0 0,0-2 236 0 0,0-1 89 0 0,0-10 1423 0 0,0 13-1574 0 0,0 0-37 0 0,0 0-45 0 0,0 1-64 0 0,0-1-77 0 0,0 1-88 0 0,-1 10 71 0 0,-3 0-36 0 0,-6 10 22 0 0,-1 1-72 0 0,-3 15 35 0 0,9-8-44 0 0,1-11 22 0 0,2-9-18 0 0,0 1-1 0 0,0-1 1 0 0,1 0-1 0 0,0 1 1 0 0,1 1-52 0 0,-3 12 166 0 0,-1-8-75 0 0,2-10-86 0 0,1 0 0 0 0,0 0 1 0 0,0 0-1 0 0,1 1 0 0 0,-1-1 0 0 0,0 0 0 0 0,1 1 1 0 0,0-1-1 0 0,-1 0 0 0 0,1 1 0 0 0,0-1 1 0 0,0 2-6 0 0,0 7-31 0 0,0 6-32 0 0,0 8-59 0 0,2-23 195 0 0,5-1-87 0 0,-4-2 43 0 0,-1 1 73 0 0,-1 0 108 0 0,1 0-90 0 0,-1 0-113 0 0,-1 0 0 0 0,1 0 0 0 0,0 0 1 0 0,-1 0-1 0 0,1 0 0 0 0,-1 0 1 0 0,1-1-1 0 0,-1 1 0 0 0,1 0 1 0 0,-1 0-1 0 0,1-1 0 0 0,-1 1 0 0 0,1 0 1 0 0,-1-1-1 0 0,1 1 0 0 0,-1 0 1 0 0,1-1-1 0 0,-1 1 0 0 0,1-1 1 0 0,-1 1-1 0 0,0-1 0 0 0,1 1-7 0 0,6-15 112 0 0,-7 13-97 0 0,1 0 0 0 0,0-1 0 0 0,0 1 0 0 0,0 0 0 0 0,0 0 0 0 0,0 0 0 0 0,1 0-1 0 0,0-1-13 0 0,8-4 70 0 0,-6-12-11 0 0,6 9-48 0 0,-9-3-12 0 0,-1 11 1 0 0,0 0 0 0 0,0 0 0 0 0,0-1 0 0 0,0 1 0 0 0,0 0 0 0 0,1 0 0 0 0,-1 0 0 0 0,1 0 0 0 0,-1 0 0 0 0,1 0 0 0 0,0 0-1 0 0,23-27 53 0 0,-19 14-53 0 0,7 1 0 0 0,2 0 0 0 0,-13 13-1 0 0,0 0 0 0 0,-1 0 0 0 0,1 0 0 0 0,0 1 0 0 0,0-1 0 0 0,0 0 0 0 0,0 0 0 0 0,0 1 0 0 0,0-1 0 0 0,-1 1 0 0 0,1-1 0 0 0,1 1 0 0 0,-1 0 0 0 0,1-1 1 0 0,12 8-70 0 0,-8-4 39 0 0,-5-3 30 0 0,-1 0-1 0 0,1 0 1 0 0,-1 1 0 0 0,1-1-1 0 0,-1 0 1 0 0,0 0 0 0 0,1 0-1 0 0,-1 1 1 0 0,1-1 0 0 0,-1 0-1 0 0,0 0 1 0 0,1 1 0 0 0,-1-1 0 0 0,0 0-1 0 0,1 1 1 0 0,-1-1 0 0 0,0 1-1 0 0,0-1 1 0 0,1 0 0 0 0,-1 1-1 0 0,0-1 1 0 0,0 1 0 0 0,0-1-1 0 0,1 1 1 0 0,-1-1 0 0 0,0 0 0 0 0,0 1-1 0 0,0-1 1 0 0,0 1 0 0 0,0-1-1 0 0,0 1 1 0 0,0-1 0 0 0,0 1-1 0 0,0-1 1 0 0,0 1 0 0 0,0-1-1 0 0,0 1 1 0 0,-1-1 1 0 0,2 1-5 0 0,-1 1 0 0 0,0-1 1 0 0,0 1-1 0 0,0-1 0 0 0,1 1 0 0 0,-1-1 0 0 0,1 0 0 0 0,-1 1 1 0 0,1-1-1 0 0,-1 0 0 0 0,1 1 0 0 0,0-1 0 0 0,0 0 5 0 0,5 11-17 0 0,-5-7 5 0 0,-1 0 0 0 0,1 0 0 0 0,-1 0-1 0 0,0 0 1 0 0,0 4 12 0 0,0-2-1 0 0,0-1-1 0 0,0 1 1 0 0,1-1-1 0 0,0 4 2 0 0,9 19 1 0 0,-5-3-1 0 0,0-12-4 0 0,-4-11-1 0 0,0 0-1 0 0,0 0 1 0 0,0 0-1 0 0,0 1 0 0 0,0-1 1 0 0,-1 0-1 0 0,1 0 1 0 0,-1 1-1 0 0,0-1 6 0 0,0 127-15 0 0,0-86 58 0 0,0-1 71 0 0,-1-37-95 0 0,1 0 1 0 0,-1 0-1 0 0,-1 0 1 0 0,1 0-1 0 0,-1 0 1 0 0,0 0-1 0 0,0 0 1 0 0,-1 0-1 0 0,0 0-19 0 0,-7 18 98 0 0,7-9 0 0 0,3-3-34 0 0,-1 6 12 0 0,-1-11-38 0 0,0 0 0 0 0,-1-1 0 0 0,1 0-1 0 0,-1 0 1 0 0,-1 0 0 0 0,0 2-38 0 0,-6 6 119 0 0,-1-1 49 0 0,1 1 6 0 0,5 0-40 0 0,1 1-51 0 0,-6-1-60 0 0,5-10-32 0 0,1 0 0 0 0,-1 0 0 0 0,0 0 0 0 0,0-1 0 0 0,0 0 9 0 0,0 0-16 0 0,0 0-1 0 0,0 1 0 0 0,0 0 0 0 0,0-1 0 0 0,1 2 17 0 0,-1-1-100 0 0,-10 6 16 0 0,9-6-7 0 0,0-1-92 0 0,3-2 42 0 0,0 1-42 0 0,0-1-37 0 0,1 0-49 0 0,0 0 7 0 0,1-1-42 0 0,-1 1-37 0 0,1-1-34 0 0,-1 0-243 0 0,0 0-56 0 0,-3 0-795 0 0,0 0-626 0 0,-4 0-1190 0 0</inkml:trace>
  <inkml:trace contextRef="#ctx0" brushRef="#br0" timeOffset="3286.41">2570 44 11664 0 0,'0'0'264'0'0,"-3"-2"34"0"0,-6-8 21 0 0,7 8-133 0 0,1 2-89 0 0,1-1-70 0 0,0 1-40 0 0,0 0-29 0 0,0 0-39 0 0,0 0-22 0 0,0-1-37 0 0,0 1-43 0 0,0-1-46 0 0,0 0-52 0 0,0 0-46 0 0,0 0-43 0 0,0 0-36 0 0,0 0-122 0 0,0-1-37 0 0,0-3-1254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7:04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37 175 5840 0 0,'0'0'132'0'0,"0"-3"17"0"0,0-3 127 0 0,0-14-225 0 0,0 12-35 0 0,0 4 44 0 0,0 2 63 0 0,0 1 143 0 0,-2 1 239 0 0,0 0-505 0 0,0 0 47 0 0,-1 0 156 0 0,2-1-13 0 0,-3-4 677 0 0,4 3-695 0 0,0-2-61 0 0,-1 3 212 0 0,0 1-93 0 0,0-1-109 0 0,0 1-36 0 0,-2 0 7 0 0,-2 0-21 0 0,5 0-18 0 0,0 0 44 0 0,-3 0 436 0 0,3 0-10 0 0,0 0-3 0 0,0 0 0 0 0,0 0-20 0 0,0 0-84 0 0,0 0-38 0 0,0 0-8 0 0,0 0-20 0 0,0 0-71 0 0,0 0-30 0 0,3 2-7 0 0,-2 0-218 0 0,0-1 1 0 0,0 0 0 0 0,0 0 0 0 0,0 1 0 0 0,0-1 0 0 0,0 1 0 0 0,0-1 0 0 0,-1 0 0 0 0,1 1-1 0 0,0 0 1 0 0,-1-1 0 0 0,1 1 0 0 0,-1-1 0 0 0,0 1 0 0 0,1 0-25 0 0,1 3 121 0 0,0-3-105 0 0,-1 0 1 0 0,0 0-1 0 0,1 0 0 0 0,-1 0 0 0 0,0 0 1 0 0,0 1-1 0 0,0-1 0 0 0,0 0 0 0 0,-1 0 1 0 0,1 1-1 0 0,0-1 0 0 0,-1 1 0 0 0,0-1 1 0 0,0 2-17 0 0,0 43 226 0 0,-1-38-176 0 0,1 1 0 0 0,0-1 0 0 0,0 1 0 0 0,1-1 0 0 0,1 4-50 0 0,1 2 68 0 0,0-1-1 0 0,0 1 1 0 0,-2 0-1 0 0,0 0 0 0 0,0 15-67 0 0,-1-20 42 0 0,1 1-1 0 0,0-1 1 0 0,3 10-42 0 0,-1-7 26 0 0,-1-1 0 0 0,0 1 1 0 0,-1 0-1 0 0,-1 0-26 0 0,0 171 201 0 0,0-121-100 0 0,0-1 48 0 0,0-10 27 0 0,0 0 58 0 0,0-1 68 0 0,0 0 81 0 0,-2-39-242 0 0,-4 1-16 0 0,5-12-114 0 0,1 0 1 0 0,-1 1 0 0 0,0-1-1 0 0,1 0 1 0 0,-1 1-1 0 0,0-1 1 0 0,1 0-1 0 0,0 1 1 0 0,-1-1 0 0 0,1 1-1 0 0,0-1 1 0 0,0 1-1 0 0,0 1-11 0 0,0 5 73 0 0,0 4-12 0 0,0 0 6 0 0,0-4 17 0 0,0 0 30 0 0,0 1 55 0 0,-1-9-320 0 0,1 0 60 0 0,-1 0 42 0 0,-1 0 69 0 0,-1 0 73 0 0,1 0-81 0 0,0 0-53 0 0,1 0-81 0 0,0 0-61 0 0,0-1-91 0 0,0 1-107 0 0,1-1-121 0 0,0-3 134 0 0,-3-1-352 0 0,2 5 467 0 0,-1-1-44 0 0,1 0-21 0 0,-1 0-62 0 0,1 0-75 0 0,-1-1-87 0 0,1 2 146 0 0,1-1-44 0 0,0 0-39 0 0,-1 0-34 0 0,1-1-141 0 0,0 0-34 0 0,0-3-1491 0 0</inkml:trace>
  <inkml:trace contextRef="#ctx0" brushRef="#br0" timeOffset="634.65">8 232 7632 0 0,'0'0'166'0'0,"0"0"29"0"0,0-2 14 0 0,0-10-25 0 0,-2-2-146 0 0,1 13-37 0 0,1 0-1 0 0,-1 0 1 0 0,1 0-1 0 0,-1 1 0 0 0,1-1 0 0 0,0 0 0 0 0,-1 0 1 0 0,1 1-1 0 0,0-1 0 0 0,-1 0 0 0 0,1 0 0 0 0,0 0 1 0 0,0 0-1 0 0,0 0 0 0 0,0 0 0 0 0,0 1 0 0 0,0-1 1 0 0,0 0-1 0 0,0 0 0 0 0,0 0 0 0 0,0 0 0 0 0,4-8 71 0 0,-3 8-61 0 0,2-10 302 0 0,-4 0 93 0 0,1 9-323 0 0,0 1 0 0 0,0-1 0 0 0,0 0 0 0 0,0 0 0 0 0,0 1-1 0 0,0-1 1 0 0,0 0 0 0 0,1 0 0 0 0,-1 1 0 0 0,1-1 0 0 0,0-1-82 0 0,4-7 391 0 0,2-4 141 0 0,0 1-44 0 0,0 0-42 0 0,2 1-41 0 0,0 0-38 0 0,3 2-38 0 0,1 0-35 0 0,2 1-34 0 0,7-3 130 0 0,-11 5-223 0 0,-1 2-46 0 0,3 1 34 0 0,7 5-26 0 0,-12 0-78 0 0,16 1 33 0 0,3 5-49 0 0,-20-4-18 0 0,24 11 4 0 0,-15-2 26 0 0,5 11-40 0 0,0 2-7 0 0,-11-15-5 0 0,-6-7 12 0 0,-1 1 1 0 0,1-1 0 0 0,-1 1-1 0 0,0-1 1 0 0,0 1-1 0 0,0 0 1 0 0,0 0-1 0 0,-1 1 1 0 0,0-1 0 0 0,0 0-1 0 0,1 4-7 0 0,0 2 23 0 0,9 21 44 0 0,-9-25-36 0 0,4 8 5 0 0,-7-13-35 0 0,1 1 0 0 0,0 0 1 0 0,-1 0-1 0 0,1 0 0 0 0,-1-1 1 0 0,1 1-1 0 0,-1 0 0 0 0,0 0 1 0 0,0 0-1 0 0,0 0 0 0 0,0 0 0 0 0,0 0 1 0 0,-1 0-1 0 0,1-1 0 0 0,0 1 1 0 0,-1 0-1 0 0,1 0 0 0 0,-1 0 1 0 0,0 1-2 0 0,-1 0 7 0 0,0 0 0 0 0,0 1 1 0 0,1-1-1 0 0,0 0 1 0 0,0 1-1 0 0,0 0 1 0 0,0-1-1 0 0,0 1 1 0 0,1-1-1 0 0,0 4-7 0 0,0-4 11 0 0,-1 0 0 0 0,1 0 1 0 0,0 0-1 0 0,-1 0 0 0 0,1-1 0 0 0,-1 1 0 0 0,0 0 0 0 0,0 0 0 0 0,0 0 0 0 0,-1 1-11 0 0,-3 6 27 0 0,-4 21 53 0 0,-1 1-32 0 0,5-22-41 0 0,-1 0 1 0 0,0 0 0 0 0,0-1 0 0 0,-8 9-8 0 0,-4 6 22 0 0,12-16-10 0 0,0 0 0 0 0,0 0 0 0 0,-1-1 1 0 0,0 0-1 0 0,0-1 0 0 0,0 0 0 0 0,-7 5-12 0 0,9-8 7 0 0,0 1 0 0 0,0-1-1 0 0,1 1 1 0 0,-1 1 0 0 0,1-1-1 0 0,0 1 1 0 0,0-1 0 0 0,-1 4-7 0 0,-3 3 0 0 0,-1 0 0 0 0,0-1 0 0 0,-1 0 0 0 0,-4 3 0 0 0,6-6 0 0 0,1 0 0 0 0,0 0 0 0 0,0 0 0 0 0,1 1 0 0 0,0 1 0 0 0,0-1 0 0 0,-1 2 0 0 0,6-7 0 0 0,-1 0 0 0 0,-1 0 0 0 0,1-1 0 0 0,0 1 0 0 0,-1-1 0 0 0,1 1 0 0 0,-1-1 0 0 0,0 0 0 0 0,-2 2 0 0 0,-2-2 0 0 0,1 3 0 0 0,5 7 0 0 0,1-9 0 0 0,0-1 0 0 0,0 1 0 0 0,-1-1 0 0 0,1 1 0 0 0,0 0 0 0 0,-1-1 0 0 0,0 2 0 0 0,1-4 5 0 0,-1 1 0 0 0,1-1 1 0 0,0 1-1 0 0,0 0 1 0 0,-1-1-1 0 0,1 1 1 0 0,0 0-1 0 0,0 0 1 0 0,0-1-1 0 0,-1 1 1 0 0,1 0-1 0 0,0-1 1 0 0,0 1-1 0 0,0 0 1 0 0,0 0-1 0 0,1-1 1 0 0,-1 1-1 0 0,0 0 0 0 0,0-1 1 0 0,0 1-1 0 0,1 0 1 0 0,-1-1-1 0 0,0 1 1 0 0,0 0-1 0 0,1-1 1 0 0,-1 1-1 0 0,1 0 1 0 0,-1-1-1 0 0,1 1 1 0 0,-1-1-1 0 0,1 1-5 0 0,1 1 26 0 0,0-1 1 0 0,1 1-1 0 0,-1-1 0 0 0,1 1 1 0 0,0-1-1 0 0,-1 0 0 0 0,1 0-26 0 0,5 3 73 0 0,7 4 69 0 0,-11-6-95 0 0,0 1 1 0 0,0-1-1 0 0,1 0 0 0 0,-1 0 0 0 0,1-1 1 0 0,-1 1-1 0 0,1-1 0 0 0,-1 0 1 0 0,1 0-1 0 0,0-1 0 0 0,0 1 0 0 0,1-1-47 0 0,7 1 74 0 0,0 1 0 0 0,-1 0 0 0 0,1 1 0 0 0,-1 1-1 0 0,4 1-73 0 0,18 5 159 0 0,-17-6-73 0 0,25 6 111 0 0,-17-8-22 0 0,-8 0-8 0 0,-2 4-46 0 0,-1-1-7 0 0,3-3 42 0 0,-11-1-123 0 0,-1 0 0 0 0,1 0 0 0 0,-1 0-1 0 0,1 1 1 0 0,-1 0 0 0 0,1 0-1 0 0,-1 1 1 0 0,0-1 0 0 0,4 3-33 0 0,3 1 52 0 0,16-1-27 0 0,-16 5 34 0 0,-9-8 9 0 0,-1 1-4 0 0,8 6-61 0 0,-8-6-67 0 0,-2-3-56 0 0,0 0 32 0 0,0 0 20 0 0,0 0-34 0 0,0 0-15 0 0,0 0-33 0 0,0 0-39 0 0,0 0-44 0 0,0 0-46 0 0,0 0-45 0 0,0 0-41 0 0,0 0-36 0 0,0 0-262 0 0,0 0-60 0 0,0 0-48 0 0,0 0-35 0 0,0 0-1445 0 0,0 0-1280 0 0</inkml:trace>
  <inkml:trace contextRef="#ctx0" brushRef="#br0" timeOffset="1164.26">715 593 8232 0 0,'0'0'182'0'0,"0"0"29"0"0,0 0 14 0 0,3 0-27 0 0,9 3-158 0 0,-5 1-1 0 0,-2-1 27 0 0,-1-1 33 0 0,2 0 33 0 0,1-1 36 0 0,8-1 410 0 0,12 1 392 0 0,-12-5-420 0 0,-7 0-345 0 0,1-1 77 0 0,3 2 69 0 0,-4 3-143 0 0,-1-1-55 0 0,0-2-23 0 0,3-1 4 0 0,-1 0 15 0 0,-6 3-99 0 0,11-4 252 0 0,0-6 44 0 0,-11 9-271 0 0,0 0 0 0 0,0 0 0 0 0,0 0-1 0 0,0 0 1 0 0,0 0 0 0 0,1 0-75 0 0,7-4 183 0 0,0-2-55 0 0,-6 2-45 0 0,10-9 251 0 0,-10 11-282 0 0,-1 2-77 0 0,8-3 50 0 0,-8-4 28 0 0,6 4-27 0 0,-10 4-22 0 0,1 0 0 0 0,-1 1 0 0 0,0-1 0 0 0,1 0 0 0 0,-1 1 1 0 0,0-1-1 0 0,0 0 0 0 0,0 0 0 0 0,1 0 0 0 0,-1 1 1 0 0,0-1-1 0 0,0 0 0 0 0,0 0 0 0 0,0 0-4 0 0,0-11 66 0 0,-1 4-14 0 0,-1 1-36 0 0,-8 5-10 0 0,10 2-5 0 0,0 0 0 0 0,0 0-1 0 0,0 0 1 0 0,0 0 0 0 0,0 0 0 0 0,0 0-1 0 0,0 0 1 0 0,0 0 0 0 0,0 0 0 0 0,0 0-1 0 0,0 0 1 0 0,0 0 0 0 0,-1 0 0 0 0,1 0-1 0 0,0 0 1 0 0,0 0 0 0 0,0 0 0 0 0,0 0-1 0 0,0 0 1 0 0,0 0 0 0 0,0 0 0 0 0,0 0-1 0 0,0 0 1 0 0,0 0 0 0 0,0 0 0 0 0,0 0-1 0 0,-1 0 1 0 0,1 0 0 0 0,0 0 0 0 0,0 0-1 0 0,0-1 1 0 0,0 1 0 0 0,0 0 0 0 0,0 0-1 0 0,0 0 1 0 0,0 0 0 0 0,0 0 0 0 0,0 0-1 0 0,0 0 1 0 0,0 0 0 0 0,0 0 0 0 0,0 0-1 0 0,0 0 1 0 0,0 0 0 0 0,0-1 0 0 0,0 1-1 0 0,0 0 1 0 0,0 0 0 0 0,0 0 0 0 0,0 0-1 0 0,0 0 1 0 0,0 0 0 0 0,0 0 0 0 0,0 0-1 0 0,0 0 1 0 0,0 0 0 0 0,0 0-1 0 0,0-1 0 0 0,0 0 1 0 0,0 0-1 0 0,-1 1 0 0 0,1-1 1 0 0,0 1-1 0 0,0-1 0 0 0,-1 0 1 0 0,1 1-1 0 0,-1-1 0 0 0,1 1 1 0 0,0-1-1 0 0,-1 1 0 0 0,1-1 1 0 0,-1 1-1 0 0,1-1 0 0 0,-1 1 1 0 0,1-1-1 0 0,-1 1 0 0 0,0-1 1 0 0,1 1-1 0 0,-1 0 1 0 0,1 0-1 0 0,-1-1 0 0 0,0 1 1 0 0,1 0-1 0 0,-1 0 0 0 0,0 0 1 0 0,0-1-1 0 0,-16 1 18 0 0,5 4 29 0 0,4 0-47 0 0,7-3 0 0 0,0 0 0 0 0,0 0 0 0 0,-1 0 0 0 0,1-1 0 0 0,0 1 0 0 0,-1 0 0 0 0,1-1 0 0 0,-1 1 0 0 0,1-1 0 0 0,-1 0 0 0 0,1 1 0 0 0,-1-1 0 0 0,1 0 0 0 0,-1 0 0 0 0,-4 0-1 0 0,5 0 0 0 0,0-1 1 0 0,0 1 0 0 0,0 0-1 0 0,1 0 1 0 0,-1 0 0 0 0,0 0-1 0 0,0 0 1 0 0,0 0 0 0 0,0 0 0 0 0,0 0-1 0 0,1 1 1 0 0,-1-1 0 0 0,0 0-1 0 0,0 0 1 0 0,0 1 0 0 0,0-1-1 0 0,1 0 1 0 0,-1 1 0 0 0,0-1-1 0 0,0 1 1 0 0,1-1 0 0 0,-1 1 0 0 0,0-1-1 0 0,1 1 1 0 0,-1 0 0 0 0,1-1-1 0 0,-1 1 1 0 0,1 0 0 0 0,-1-1-1 0 0,1 1 1 0 0,-1 0 0 0 0,1 0-1 0 0,0-1 1 0 0,-1 1 0 0 0,1 0 0 0 0,0 0 0 0 0,-1 0-4 0 0,1 0 1 0 0,-1 0 0 0 0,0 0 0 0 0,1 0 0 0 0,-1-1 0 0 0,0 1 0 0 0,0 0 0 0 0,0-1 0 0 0,1 1 0 0 0,-1 0 0 0 0,0-1 0 0 0,0 1 0 0 0,0-1 0 0 0,0 0 0 0 0,0 1 0 0 0,0-1 3 0 0,-9 6-11 0 0,4 4 11 0 0,5-9 0 0 0,1 0 0 0 0,0 0 0 0 0,-1 0 0 0 0,1 0 0 0 0,-1 0 0 0 0,1 0 0 0 0,-1 0 0 0 0,0 0 0 0 0,1-1 0 0 0,-1 1 0 0 0,0 0 0 0 0,0 0 0 0 0,1-1 0 0 0,-1 1 0 0 0,0 0 0 0 0,0-1 0 0 0,-4 3 0 0 0,0-1 0 0 0,1 0 0 0 0,0 0 0 0 0,0 1 0 0 0,0 0 0 0 0,-2 1 0 0 0,5-3 0 0 0,0 0 0 0 0,0 0 0 0 0,0 0 0 0 0,0 0 0 0 0,0 1 0 0 0,1-1 0 0 0,-1 0 0 0 0,0 1 0 0 0,0-1 0 0 0,1 0 0 0 0,-1 1 0 0 0,1-1 0 0 0,-1 1 0 0 0,1-1 0 0 0,0 1 0 0 0,0-1 0 0 0,0 1 0 0 0,-1-1 0 0 0,1 1 0 0 0,0 0-1 0 0,0 1 1 0 0,-1-1 0 0 0,0 0 0 0 0,1 1 0 0 0,-1-1 0 0 0,0 0 0 0 0,0 0 0 0 0,-1 1 0 0 0,-6 16 0 0 0,8-19 1 0 0,0 1-1 0 0,0 0 1 0 0,-1-1 0 0 0,1 1-1 0 0,0 0 1 0 0,0-1 0 0 0,0 1-1 0 0,0 0 1 0 0,0-1 0 0 0,0 1-1 0 0,1 0 1 0 0,-1-1 0 0 0,0 1-1 0 0,0 0 1 0 0,0-1 0 0 0,1 1-1 0 0,-1 0 1 0 0,0-1 0 0 0,1 1-1 0 0,-1-1 1 0 0,0 1 0 0 0,1-1-1 0 0,-1 1 0 0 0,4 3 33 0 0,-3-4-30 0 0,0 0 0 0 0,-1 1 1 0 0,1-1-1 0 0,0 1 0 0 0,-1 0 0 0 0,1-1 0 0 0,-1 1 0 0 0,1-1 0 0 0,-1 1 0 0 0,1 0 0 0 0,-1 0 0 0 0,1-1 0 0 0,-1 1 0 0 0,0 0 0 0 0,1 0 0 0 0,-1-1 0 0 0,0 1 1 0 0,0 0-1 0 0,1 0 0 0 0,-1 0 0 0 0,0-1 0 0 0,0 1 0 0 0,0 0 0 0 0,0 0 0 0 0,0 0 0 0 0,0 0 0 0 0,0-1 0 0 0,-1 1 0 0 0,1 0 0 0 0,0 0 0 0 0,0 0 1 0 0,-1-1-1 0 0,1 1 0 0 0,0 0 0 0 0,-1 0 0 0 0,1-1 0 0 0,-1 2-3 0 0,-3 5 9 0 0,3-6-4 0 0,0 0 0 0 0,0 0-1 0 0,1 0 1 0 0,-1 1-1 0 0,0-1 1 0 0,0 1 0 0 0,1-1-1 0 0,-1 0 1 0 0,1 1-1 0 0,0-1 1 0 0,-1 1 0 0 0,1-1-1 0 0,0 1 1 0 0,0-1-1 0 0,0 1 1 0 0,0-1 0 0 0,0 1-1 0 0,0-1 1 0 0,0 1-1 0 0,0-1 1 0 0,1 1 0 0 0,-1-1-1 0 0,1 1 1 0 0,-1 0-5 0 0,12 13 122 0 0,-10-14-108 0 0,-1 0 0 0 0,0 0-1 0 0,0 0 1 0 0,0 0 0 0 0,0 1-1 0 0,0-1 1 0 0,0 0 0 0 0,0 1-1 0 0,0-1 1 0 0,-1 1 0 0 0,1-1 0 0 0,0 1-1 0 0,-1-1 1 0 0,1 1 0 0 0,-1-1-1 0 0,0 1 1 0 0,1 0 0 0 0,-1-1 0 0 0,0 1-14 0 0,0 1 21 0 0,1 0 1 0 0,0 0-1 0 0,0-1 1 0 0,0 1-1 0 0,0 0 1 0 0,0-1-1 0 0,0 1 1 0 0,1 0-1 0 0,0-1 1 0 0,-1 0-1 0 0,1 1 1 0 0,0-1-1 0 0,0 0 1 0 0,1 1-22 0 0,4 4 60 0 0,0 0 1 0 0,1 0 0 0 0,0-1-1 0 0,1 0-60 0 0,6 2 47 0 0,10 3 66 0 0,5 2 21 0 0,-4-3-83 0 0,8-8 58 0 0,-12-2-112 0 0,37 1 41 0 0,-42-2-67 0 0,-4-2-47 0 0,-8 1-13 0 0,1-1 82 0 0,-2 0-3 0 0,-2 2-30 0 0,0 0-27 0 0,1 0-41 0 0,-1 1-19 0 0,1-1-39 0 0,0 1-45 0 0,0 0-49 0 0,-3 0 260 0 0,2 0-255 0 0,1 0-40 0 0,2 0-400 0 0,-1 0 95 0 0,-1-1-53 0 0,4 0-771 0 0,1-3-607 0 0,1-4-1154 0 0</inkml:trace>
  <inkml:trace contextRef="#ctx0" brushRef="#br0" timeOffset="1487.44">1394 449 9152 0 0,'0'0'208'0'0,"0"0"33"0"0,0 0 14 0 0,0-2-42 0 0,0-5-139 0 0,0 4-9 0 0,0 1 91 0 0,0 2 180 0 0,0 0 302 0 0,0 0 24 0 0,0 0-275 0 0,0 0-160 0 0,0 0-41 0 0,0 0 36 0 0,-1 6 143 0 0,1 2-98 0 0,-1-1-104 0 0,1 0-36 0 0,2 15 202 0 0,0-15-146 0 0,3 0-64 0 0,-4-5-94 0 0,-1-1 0 0 0,1 0 0 0 0,0 1 0 0 0,0-1 0 0 0,-1 0-1 0 0,1 1 1 0 0,-1-1 0 0 0,1 1 0 0 0,-1-1 0 0 0,1 1 0 0 0,-1-1 0 0 0,0 1 0 0 0,0-1 0 0 0,0 1 0 0 0,0 0-25 0 0,0 79 474 0 0,0-48-345 0 0,1-22-78 0 0,0 0 1 0 0,1 0 0 0 0,0 0 0 0 0,1 0 0 0 0,4 10-52 0 0,-4-11 58 0 0,0-1 1 0 0,-1 1-1 0 0,0 0 1 0 0,-1 0 0 0 0,1 9-59 0 0,-2 72 461 0 0,0-52-207 0 0,0-18-64 0 0,0 1 48 0 0,0 0 58 0 0,0-1 70 0 0,0-16-341 0 0,1-3-10 0 0,10 8-13 0 0,-10-8-31 0 0,0 1 99 0 0,-1-2-65 0 0,0 1-54 0 0,0 0-83 0 0,0 0-30 0 0,3-2-598 0 0,3-1 434 0 0,-6 1 300 0 0,0 0 0 0 0,1 0-1 0 0,-1 0 1 0 0,1 0-1 0 0,-1 0 1 0 0,0-1 0 0 0,0 1-1 0 0,1 0 1 0 0,-1 0 0 0 0,0-1-1 0 0,1 1 1 0 0,-1 0 0 0 0,0 0-1 0 0,0-1 1 0 0,1 1-1 0 0,-1 0 1 0 0,0-1 0 0 0,0 1-1 0 0,0 0 1 0 0,0-1 0 0 0,1 1-1 0 0,-1 0 1 0 0,0-1 0 0 0,0 1-1 0 0,0-1 27 0 0,0-2-226 0 0,0 0-36 0 0,-1 0 8 0 0,0-1-41 0 0,0 1-49 0 0,0 0-56 0 0,-1-1-64 0 0,1 1-71 0 0,-1 0-80 0 0,1 1-86 0 0,0 0 115 0 0,0 0-55 0 0,-1-4-1143 0 0,1-3-998 0 0,1 9 2778 0 0</inkml:trace>
  <inkml:trace contextRef="#ctx0" brushRef="#br0" timeOffset="1787.32">1408 622 8808 0 0,'3'-2'197'0'0,"6"-8"24"0"0,-7 7-11 0 0,0 0-94 0 0,-2-1-60 0 0,-1 0-38 0 0,1 1 33 0 0,0 2-47 0 0,0-1 0 0 0,0 0 0 0 0,0 1 0 0 0,1-1 1 0 0,-1 1-1 0 0,0-1 0 0 0,1 0 0 0 0,0 1 0 0 0,-1-1 0 0 0,1 1 0 0 0,0-1 0 0 0,0 1 0 0 0,0 0-4 0 0,0-1 0 0 0,0 1-1 0 0,-1-1 0 0 0,1 1 0 0 0,0-1 0 0 0,0 1 0 0 0,-1-1 1 0 0,1 1-1 0 0,-1-1 0 0 0,0 1 0 0 0,1-1 0 0 0,-1 0 1 0 0,0 1-1 0 0,0-1 1 0 0,0-5 24 0 0,0 2 33 0 0,0-1 36 0 0,1 0 36 0 0,0 1 38 0 0,6-7 232 0 0,6-8 365 0 0,-7 11-472 0 0,1 1-61 0 0,1-1-98 0 0,-4 5-33 0 0,1 0 0 0 0,-1 0 0 0 0,1 0 0 0 0,0 1 1 0 0,1-1-101 0 0,9-4 292 0 0,-13 6-233 0 0,1 1 0 0 0,-1-1 0 0 0,0 0-1 0 0,1 0 1 0 0,-1 0 0 0 0,0-1 0 0 0,0 0-59 0 0,0 1 54 0 0,0 0 1 0 0,0-1 0 0 0,0 1-1 0 0,0 0 1 0 0,1 1-1 0 0,-1-1 1 0 0,0 0-1 0 0,1 0 1 0 0,-1 1 0 0 0,3-1-55 0 0,7-2 158 0 0,2-1-31 0 0,1-1-84 0 0,-12 5-43 0 0,-1 0 0 0 0,1 1 0 0 0,0-1 0 0 0,-1 1 0 0 0,1 0 0 0 0,0-1 0 0 0,0 1 0 0 0,-1 0 0 0 0,1 0 0 0 0,0 1 0 0 0,0-1 0 0 0,5 1 0 0 0,10-2 0 0 0,13 2 0 0 0,-29 0 0 0 0,0-1 0 0 0,0 1 0 0 0,0-1 0 0 0,0 1 0 0 0,0 0 0 0 0,-1 0 0 0 0,1 0 0 0 0,0 0 0 0 0,0 0 0 0 0,-1 1 0 0 0,1-1 0 0 0,0 0 0 0 0,0 1 0 0 0,17 11-4 0 0,-17-13 5 0 0,0 1 1 0 0,-1 0-1 0 0,1 0 1 0 0,0 0-1 0 0,-1 0 0 0 0,1 0 1 0 0,-1 0-1 0 0,1 0 1 0 0,-1 1-1 0 0,0-1 0 0 0,1 0 1 0 0,-1 1-1 0 0,1 0-1 0 0,2 8 27 0 0,-3-8-22 0 0,0 0 0 0 0,0 0 0 0 0,0 0 1 0 0,0 0-1 0 0,0 0 0 0 0,1 0 0 0 0,-1-1 0 0 0,1 1 1 0 0,-1 0-6 0 0,3 3 0 0 0,0 0 0 0 0,0 0 0 0 0,-1 1 0 0 0,1-1 0 0 0,-2 1 0 0 0,1 0 0 0 0,0-1 0 0 0,-2-1 0 0 0,0 0 0 0 0,0 0 0 0 0,-1 0 0 0 0,1 0 0 0 0,-1 0 0 0 0,0 0 0 0 0,0 0 0 0 0,0 0 0 0 0,-1 3 0 0 0,0 8 0 0 0,1-2 4 0 0,1-7 4 0 0,-1-1 0 0 0,0 1 0 0 0,0-1 1 0 0,-1 0-1 0 0,0 1 0 0 0,0 1-8 0 0,-9 2 11 0 0,7 3-10 0 0,2-10 4 0 0,1 0 0 0 0,-1 0 0 0 0,1 0 0 0 0,-1 0 0 0 0,0 0-1 0 0,0 0 1 0 0,0 0 0 0 0,0 0 0 0 0,0 0 0 0 0,0 0 0 0 0,-1 0 0 0 0,-1 1-5 0 0,-83 84 140 0 0,83-85-140 0 0,-1 1 0 0 0,1 0 0 0 0,-1-1 0 0 0,0 1 0 0 0,0-1 0 0 0,-1 0 0 0 0,-14 9-12 0 0,-4 1-30 0 0,11-6-6 0 0,1-2-56 0 0,2 1-85 0 0,5-4 50 0 0,-6 0-9 0 0,6-1 33 0 0,0 0-99 0 0,3 1 57 0 0,0-1-41 0 0,-1 1-46 0 0,1 0-52 0 0,1-1-14 0 0,-1 1-46 0 0,1 0-40 0 0,-1 1-36 0 0,1-1-125 0 0,0 1-35 0 0,0 3-1307 0 0</inkml:trace>
  <inkml:trace contextRef="#ctx0" brushRef="#br0" timeOffset="2306.25">1971 319 8032 0 0,'0'0'233'0'0,"0"0"-64"0"0,0 0-25 0 0,0 0 38 0 0,0 0 138 0 0,0 0 258 0 0,2 0 20 0 0,4 1-262 0 0,-2 2-78 0 0,0 3-27 0 0,1 5 16 0 0,0 2-6 0 0,0-6-36 0 0,1-3-26 0 0,-5-3-160 0 0,-1-1 0 0 0,1 1 0 0 0,0-1-1 0 0,-1 1 1 0 0,1 0 0 0 0,-1-1 0 0 0,1 1 0 0 0,-1 0-1 0 0,1 0 1 0 0,-1-1 0 0 0,1 1 0 0 0,-1 0 0 0 0,0 0-1 0 0,1 0 1 0 0,-1-1 0 0 0,0 1 0 0 0,0 0 0 0 0,1 0-1 0 0,-1 0-18 0 0,3 9 100 0 0,2 7 75 0 0,1-3 48 0 0,0 1-10 0 0,-1 0-34 0 0,-1-4-50 0 0,5 8 150 0 0,-4 5 1 0 0,0-10-96 0 0,-1-2-45 0 0,-1 8 8 0 0,-4-9-73 0 0,1 8 63 0 0,3-6 14 0 0,1-4-59 0 0,-2-6-57 0 0,-1 0 1 0 0,0 0 0 0 0,0 0-1 0 0,0 0 1 0 0,0 0-1 0 0,-1 0 1 0 0,1 0-1 0 0,-1 1-35 0 0,0 5 123 0 0,0 3 50 0 0,0-1 26 0 0,0 9 115 0 0,3-8-174 0 0,1-4-72 0 0,2 3 31 0 0,-5-6-20 0 0,0 3 43 0 0,-1-7-228 0 0,0 1 72 0 0,0 0 61 0 0,-1-1 50 0 0,1 0 79 0 0,-3 2 424 0 0,1-2-367 0 0,-1-1-91 0 0,0 1-97 0 0,1-3 106 0 0,1-1-67 0 0,1-7-9 0 0,0 10-35 0 0,-2-10 70 0 0,-2 6-48 0 0,3 4-39 0 0,1-1-1 0 0,-1 1 0 0 0,0 0 0 0 0,1-1 0 0 0,-1 1 0 0 0,1-1 0 0 0,-1 0 0 0 0,1 1 1 0 0,0-1-1 0 0,-1 1 0 0 0,1-1 0 0 0,-1 0 0 0 0,1 1 0 0 0,0-1 0 0 0,0 1 0 0 0,-1-1 1 0 0,1 0-1 0 0,0 0 0 0 0,0 1 0 0 0,0-1 0 0 0,0 0 0 0 0,0 1 0 0 0,0-1 0 0 0,0 0 1 0 0,0 0-1 0 0,0 1 0 0 0,0-1-2 0 0,0-168-6 0 0,3 147-62 0 0,10-2 55 0 0,-10 19 11 0 0,0 0 1 0 0,-1 0-1 0 0,1 0 0 0 0,-1 0 0 0 0,0 0 2 0 0,22-36-54 0 0,-21 34 52 0 0,-2 5-4 0 0,0-1 1 0 0,1 1 0 0 0,-1-1-1 0 0,0 1 1 0 0,1-1 0 0 0,-1 1-1 0 0,1 0 1 0 0,0 0 0 0 0,0 0-1 0 0,0 0 1 0 0,0 0 0 0 0,0 0-1 0 0,0 0 1 0 0,1 1 0 0 0,0-1 5 0 0,8-4-40 0 0,6-3 25 0 0,12-5 6 0 0,-21 12-17 0 0,-1 1-42 0 0,0 1-40 0 0,0-2-40 0 0,-4 0 42 0 0,2 0 39 0 0,1-2-26 0 0,-4 3 14 0 0,1 0-44 0 0,-1 0-23 0 0,1 0-47 0 0,-1 1-53 0 0,1 0-62 0 0,-1 0 47 0 0,-1 0-39 0 0,2 0-399 0 0,-1 0 99 0 0,0 0-52 0 0,3 0-764 0 0,0 0-598 0 0,4 0-1138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3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58 7200 0 0,'3'3'47'0'0,"4"6"29"0"0,-5-4-18 0 0,0 2 73 0 0,-2 3 102 0 0,0 29-122 0 0,0-27-45 0 0,0 7-44 0 0,1-11 27 0 0,0 0 84 0 0,2 1 68 0 0,-1-1 47 0 0,5 16 543 0 0,-7-14-483 0 0,0-3 68 0 0,0-1-67 0 0,0 2 4 0 0,0-2-63 0 0,3 10 360 0 0,-1-8-327 0 0,1-2-36 0 0,1 6 175 0 0,-1 8 99 0 0,-3 1 8 0 0,0 0-41 0 0,0 14 248 0 0,0 0-69 0 0,0 67 1193 0 0,0-100-1627 0 0,0-2-17 0 0,0 0-7 0 0,0 0 10 0 0,0 0 45 0 0,0 1-26 0 0,0 1-100 0 0,0 2-64 0 0,0 0-40 0 0,0-3-6 0 0,0-1 33 0 0,0 3 225 0 0,-3-6-12 0 0,1 1-247 0 0,-2-2 133 0 0,-7-6 219 0 0,8 5-242 0 0,-1 0-44 0 0,-2-8 67 0 0,-2-3-21 0 0,4 3-36 0 0,5-7-12 0 0,0 10-42 0 0,-1-106 463 0 0,0 112-511 0 0,0 0 0 0 0,0-1 1 0 0,1 1-1 0 0,-1 0 0 0 0,1 0 1 0 0,0-1-1 0 0,1 1 0 0 0,-1 0 1 0 0,1 0-1 0 0,-1 0 0 0 0,1 0 1 0 0,0 1-1 0 0,1-1 0 0 0,-1 1 1 0 0,1-1-1 0 0,0 0-1 0 0,1-2 1 0 0,3-10-1 0 0,-6 12 0 0 0,0 0 0 0 0,1 1 0 0 0,-1-1 0 0 0,1 1 0 0 0,0-1 0 0 0,2-2 0 0 0,3-4 0 0 0,12-20 0 0 0,-17 26 0 0 0,1 1 0 0 0,-1-1 0 0 0,1 1 0 0 0,0 0 0 0 0,0 0 0 0 0,0 1 0 0 0,0-1 0 0 0,0 0 0 0 0,1 1 0 0 0,-1 0 0 0 0,1 0 0 0 0,-1 0 0 0 0,3-2 0 0 0,0 1 0 0 0,0-1 0 0 0,-1-1 0 0 0,3-1 0 0 0,-3 1 0 0 0,1-2 0 0 0,0 1 0 0 0,0 0 0 0 0,1 0 0 0 0,-1 1 0 0 0,1 0 0 0 0,1 0 0 0 0,-1 1 0 0 0,5-3 0 0 0,7-1-37 0 0,-5 2-55 0 0,-2 3 29 0 0,17-8-145 0 0,-20 7 78 0 0,-1 1-47 0 0,7-2-283 0 0,-6 2 54 0 0,-2 1-48 0 0,-1 1 100 0 0,-1 1 91 0 0,5 0-295 0 0,-6 0 262 0 0,0 0-69 0 0,1-1-102 0 0,-3 1 187 0 0,1-1-37 0 0,0 1-129 0 0,0-1-52 0 0,-1 0-48 0 0,1 0-41 0 0,1-1-164 0 0,-1 0-40 0 0,1 0-198 0 0,3-1-539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6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0 9848 0 0,'0'0'222'0'0,"0"0"30"0"0,0 0 19 0 0,0 0-114 0 0,-2 0-82 0 0,-31 2-14 0 0,25 0 3 0 0,2 1 58 0 0,-3 2 90 0 0,-1 1 118 0 0,1-1-58 0 0,-15 15 403 0 0,15-11-496 0 0,-1 1-10 0 0,0 1-40 0 0,-2 0-16 0 0,-2 4 8 0 0,0 1 47 0 0,5-3-47 0 0,-2 3-12 0 0,0-2-22 0 0,4-5-16 0 0,1-1-1 0 0,0 1 1 0 0,0 0 0 0 0,1 0-71 0 0,-6 13 139 0 0,6-15-93 0 0,1 1 0 0 0,0 0 0 0 0,0 0 0 0 0,1 0 0 0 0,0 0 0 0 0,1 0 0 0 0,-1 1 0 0 0,2-1 1 0 0,-1 1-1 0 0,1 4-46 0 0,1 21 146 0 0,0 16-12 0 0,0-47-121 0 0,0 1 0 0 0,1 0 0 0 0,-1-1 0 0 0,1 1 0 0 0,0-1 0 0 0,0 1 0 0 0,0 0-13 0 0,0-2 2 0 0,0 0 0 0 0,-1 0 1 0 0,1 0-1 0 0,1 0 0 0 0,-1 0 1 0 0,0 0-1 0 0,0-1 0 0 0,1 1 0 0 0,-1 0 1 0 0,1-1-1 0 0,0 1 0 0 0,-1-1 1 0 0,1 1-1 0 0,0-1 0 0 0,0 0 1 0 0,0 0-3 0 0,2 2 0 0 0,1-1 1 0 0,0 1 0 0 0,0-1 0 0 0,0-1-1 0 0,0 1 1 0 0,0-1 0 0 0,1 0 0 0 0,1 0-1 0 0,6 0 39 0 0,1-1 37 0 0,-10 0-59 0 0,10 0 111 0 0,0 0-1 0 0,-1-1 0 0 0,13-3-127 0 0,2-5 112 0 0,-11 1-36 0 0,17-10 77 0 0,-13 1 10 0 0,1 0 45 0 0,-3 2-57 0 0,-9 4-60 0 0,-7 7-56 0 0,-1 1 0 0 0,0 0 0 0 0,0-1 1 0 0,0 1-1 0 0,0-1 0 0 0,0 1 0 0 0,-1-1 0 0 0,0 0 0 0 0,0 0 1 0 0,0 0-36 0 0,1-17 124 0 0,-2 7-72 0 0,-1-22 47 0 0,1 32-92 0 0,-1 0 0 0 0,0 1 1 0 0,0-1-1 0 0,0 1 0 0 0,0-1 0 0 0,-1 1 0 0 0,0-1 0 0 0,1 1 0 0 0,-2-1-7 0 0,-17-30 36 0 0,-3-6-19 0 0,6 17-104 0 0,-24-8-91 0 0,30 20 84 0 0,-11-11-77 0 0,11 15 55 0 0,-1 4-43 0 0,10 2 3 0 0,0-1-40 0 0,0 1 82 0 0,1 0 45 0 0,-5-4-31 0 0,3 4 15 0 0,1 0-5 0 0,0 0-41 0 0,0 0-65 0 0,0 1-70 0 0,0-1-80 0 0,0 1-92 0 0,1 0 81 0 0,0 0-51 0 0,1 0-46 0 0,0 0-40 0 0,-1 0-143 0 0,1 0-40 0 0,0 0-173 0 0,0 0-467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8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9504 0 0,'0'0'216'0'0,"0"0"32"0"0,0 2 9 0 0,0 5-153 0 0,-1 11 15 0 0,5-2-79 0 0,0-9-56 0 0,2 5 24 0 0,-4-2 105 0 0,-3-4 93 0 0,1 1 71 0 0,3 9 472 0 0,0-10-473 0 0,0 0-53 0 0,-2-3-108 0 0,0 0 0 0 0,0 0 0 0 0,0 0 0 0 0,-1 0 0 0 0,1 0 0 0 0,-1 0 0 0 0,0 0-115 0 0,1 7 337 0 0,-1-5-125 0 0,0 1 38 0 0,0-1-35 0 0,1-1-33 0 0,0 4 98 0 0,2 1-46 0 0,2 0 42 0 0,-3-5-127 0 0,0 5 495 0 0,-1-6-560 0 0,-1 0 1 0 0,0 0 0 0 0,1-1 0 0 0,-1 1 0 0 0,1-1-1 0 0,0 1 1 0 0,0 0-85 0 0,6 14 482 0 0,-2 12 517 0 0,0-22-805 0 0,1 4 97 0 0,-5 0-64 0 0,-1-5-80 0 0,0-4-99 0 0,0 0-1 0 0,0 0 0 0 0,0 0 0 0 0,0 0 0 0 0,0 0 0 0 0,0 0 0 0 0,1 0 0 0 0,-1 0 1 0 0,1 0-1 0 0,0 1-47 0 0,3 4 107 0 0,-3-6-89 0 0,0 0 0 0 0,0 1 0 0 0,-1-1 0 0 0,1 0-1 0 0,0 1 1 0 0,-1-1 0 0 0,1 1 0 0 0,-1-1 0 0 0,1 1 0 0 0,-1-1 0 0 0,0 1-1 0 0,1-1 1 0 0,-1 1 0 0 0,0-1-18 0 0,0 6 104 0 0,2-3 191 0 0,1-5-120 0 0,-1-1-90 0 0,0-1-44 0 0,1 0-39 0 0,2-1-57 0 0,1-1 72 0 0,16-17 45 0 0,-12 6-67 0 0,-7 4 5 0 0,-2 8 0 0 0,0 1 0 0 0,0-1 0 0 0,1 1 0 0 0,-1-1 0 0 0,1 1 0 0 0,0-1 0 0 0,0 1 0 0 0,0-1 0 0 0,2-2 0 0 0,12-18 0 0 0,7-15 0 0 0,-9 14 0 0 0,11-13 0 0 0,-21 31 0 0 0,-2 4-4 0 0,1 1 0 0 0,-1-1 0 0 0,0 1 0 0 0,1-1 0 0 0,-1 1 0 0 0,1 0 0 0 0,-1 0 0 0 0,1 0 0 0 0,0 1 0 0 0,0-1 0 0 0,0 1 4 0 0,7-5-22 0 0,-2 1 2 0 0,0 0 1 0 0,0 1 0 0 0,1 0-1 0 0,1 1 20 0 0,5-3 0 0 0,-1 3-7 0 0,-13 3 2 0 0,1 0 1 0 0,-1 0-1 0 0,1 0 0 0 0,-1 0 0 0 0,0 0 0 0 0,1 1 1 0 0,-1-1-1 0 0,1 0 0 0 0,-1 1 0 0 0,0-1 0 0 0,1 1 5 0 0,13 11-24 0 0,0 2-25 0 0,13 13 28 0 0,-26-25 12 0 0,0 0 0 0 0,-1 0 0 0 0,1 0 0 0 0,-1 1 0 0 0,0-1 0 0 0,0 0 0 0 0,1 2 9 0 0,-1 12-16 0 0,-1-14 11 0 0,0 0-1 0 0,0 0 1 0 0,0 0 0 0 0,0 1 0 0 0,0-1 0 0 0,1 0 0 0 0,-1 0-1 0 0,1 0 1 0 0,-1 0 0 0 0,2 2 5 0 0,2 3-9 0 0,-3-5 9 0 0,0-1 0 0 0,0 0 0 0 0,0 1 0 0 0,-1-1-1 0 0,1 0 1 0 0,0 1 0 0 0,-1-1 0 0 0,1 1 0 0 0,-1-1 0 0 0,0 1 0 0 0,1-1 0 0 0,-1 1 0 0 0,0-1 0 0 0,0 1-1 0 0,0 1 1 0 0,-1 6-2 0 0,0 19-3 0 0,5-10-68 0 0,1-11 36 0 0,-4-6 29 0 0,0 1 0 0 0,-1-1-1 0 0,1 0 1 0 0,0 1 0 0 0,0-1 0 0 0,-1 0 0 0 0,1 1 0 0 0,-1-1-1 0 0,0 1 1 0 0,1-1 0 0 0,-1 1 0 0 0,0-1 0 0 0,0 1 0 0 0,0 0-1 0 0,0 0 9 0 0,0 12-75 0 0,0-6-56 0 0,1-4-108 0 0,1-1-261 0 0,0 0 314 0 0,0 0-47 0 0,0 1-67 0 0,1 1-87 0 0,-2-2 13 0 0,1 1-75 0 0,0-1-84 0 0,0 1-93 0 0,0-1-103 0 0,1-1-113 0 0,-1 1-122 0 0,0-2 433 0 0,-1-1-33 0 0,5 2-1473 0 0,3-1-1134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8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1 9376 0 0,'-24'12'273'0'0,"23"-12"-265"0"0,1 0-1 0 0,0 0 1 0 0,0 0 0 0 0,0 0-1 0 0,-1 0 1 0 0,1 0 0 0 0,0 0-1 0 0,0 0 1 0 0,0 0 0 0 0,-1 0-1 0 0,1 0 1 0 0,0 0 0 0 0,0 1-1 0 0,0-1 1 0 0,0 0 0 0 0,-1 0-1 0 0,1 0 1 0 0,0 0 0 0 0,0 0-1 0 0,0 1 1 0 0,0-1-1 0 0,0 0 1 0 0,0 0 0 0 0,-1 0-1 0 0,1 0 1 0 0,0 1 0 0 0,0-1-1 0 0,0 0 1 0 0,0 0 0 0 0,0 0-1 0 0,0 1 1 0 0,0-1 0 0 0,0 0-1 0 0,0 0 1 0 0,0 1-8 0 0,0-1 4 0 0,0 1 1 0 0,0-1-1 0 0,0 1 1 0 0,0-1-1 0 0,-1 1 1 0 0,1-1-1 0 0,0 1 1 0 0,0-1-1 0 0,0 1 1 0 0,0-1-1 0 0,-1 1 1 0 0,1-1-1 0 0,0 1 1 0 0,-1-1-1 0 0,1 0 0 0 0,0 1 1 0 0,-1-1-1 0 0,1 1-4 0 0,-10 5 26 0 0,-5 5-25 0 0,10-6 24 0 0,0-2 46 0 0,-5 3 168 0 0,6-5-125 0 0,1 1 0 0 0,-1 0 0 0 0,1 0 1 0 0,0 1-1 0 0,0-1 0 0 0,-3 3-114 0 0,-18 17 512 0 0,-7-3 104 0 0,10-7-179 0 0,11-6-143 0 0,1 0-1 0 0,0 1 1 0 0,1 0 0 0 0,-1 1-294 0 0,-2 4 303 0 0,1 0-69 0 0,-2 2 102 0 0,-2-1-34 0 0,-8 9 160 0 0,21-20-429 0 0,0-1 0 0 0,0 1 0 0 0,0-1 0 0 0,0 1 0 0 0,1-1 0 0 0,-1 1 0 0 0,0 0 0 0 0,1-1 0 0 0,-1 1 0 0 0,1 0 0 0 0,-1-1 0 0 0,1 1 1 0 0,0 0-1 0 0,0 1-33 0 0,-2 7 159 0 0,-4 1-31 0 0,3-5-49 0 0,1 0 49 0 0,1-2 0 0 0,0 2 44 0 0,4-6-65 0 0,9 2-55 0 0,-7 2-23 0 0,-4-3-26 0 0,-1-1 1 0 0,1 1 0 0 0,-1-1-1 0 0,1 1 1 0 0,0-1-1 0 0,-1 1 1 0 0,1-1 0 0 0,0 1-1 0 0,-1-1 1 0 0,1 0 0 0 0,0 1-1 0 0,-1-1 1 0 0,1 0 0 0 0,0 0-1 0 0,0 1 1 0 0,-1-1-1 0 0,1 0 1 0 0,0 0 0 0 0,0 0-1 0 0,-1 0 1 0 0,1 0 0 0 0,0 0-1 0 0,0 0 1 0 0,-1 0 0 0 0,1 0-1 0 0,0 0 1 0 0,0-1-1 0 0,0 1-3 0 0,3-6 42 0 0,-4 5-39 0 0,1 1 0 0 0,-1 0 0 0 0,0-1 0 0 0,0 1 0 0 0,1 0-1 0 0,-1-1 1 0 0,0 1 0 0 0,0-1 0 0 0,1 1 0 0 0,-1 0 0 0 0,0 0 0 0 0,1-1-1 0 0,-1 1 1 0 0,1 0 0 0 0,-1 0 0 0 0,0-1 0 0 0,1 1 0 0 0,-1 0 0 0 0,1 0-1 0 0,-1 0 1 0 0,1 0 0 0 0,-1 0 0 0 0,0-1 0 0 0,1 1 0 0 0,-1 0 0 0 0,1 0 0 0 0,-1 0-1 0 0,1 0 1 0 0,-1 0 0 0 0,1 1 0 0 0,-1-1 0 0 0,1 0-3 0 0,-1 0 4 0 0,1 0 0 0 0,-1 0-1 0 0,1 0 1 0 0,-1 0 0 0 0,1 0 0 0 0,-1 0 0 0 0,1 0 0 0 0,-1 0 0 0 0,0 0 0 0 0,1 0-1 0 0,-1 0 1 0 0,1 0 0 0 0,-1 0 0 0 0,1 0 0 0 0,-1-1 0 0 0,1 1 0 0 0,-1 0 0 0 0,0 0-1 0 0,1 0 1 0 0,-1-1 0 0 0,0 1 0 0 0,1 0 0 0 0,-1-1 0 0 0,0 1 0 0 0,1 0 0 0 0,-1-1-1 0 0,0 1 1 0 0,1 0 0 0 0,-1-1 0 0 0,0 1 0 0 0,0 0 0 0 0,1-1-4 0 0,3-5 62 0 0,-2 4-44 0 0,0 1 0 0 0,0 0 0 0 0,0 0 0 0 0,0 0 0 0 0,0 0 0 0 0,0 0 0 0 0,0 0 0 0 0,1 0-18 0 0,-1 1 15 0 0,1-1 0 0 0,-1 0 0 0 0,0 0 0 0 0,0 0 0 0 0,0 0 0 0 0,0 0 0 0 0,0-1 0 0 0,0 1-15 0 0,3-14 72 0 0,-4 13-63 0 0,0-1 0 0 0,0 0 0 0 0,0 1 0 0 0,1 0 0 0 0,-1-1 0 0 0,1 1 0 0 0,-1 0 0 0 0,1-1-9 0 0,10-6 75 0 0,-7-10 10 0 0,5 9 3 0 0,-7-1-38 0 0,-3 9-41 0 0,1-1 0 0 0,-1 1 1 0 0,1 0-1 0 0,0 0 0 0 0,0 0 1 0 0,0 0-1 0 0,0 0 0 0 0,0 0 1 0 0,0 0-1 0 0,0 0 0 0 0,1 1 1 0 0,0-2-10 0 0,2-1 7 0 0,-1 0 1 0 0,0 0-1 0 0,-1 0 0 0 0,1-1 1 0 0,-1 1-1 0 0,0-1 1 0 0,1-2-8 0 0,8-15 37 0 0,0 8-40 0 0,3 2 3 0 0,1 10 0 0 0,-3 2-10 0 0,-8 2-33 0 0,0 2 36 0 0,0-1-7 0 0,-1 1 0 0 0,1-1 0 0 0,-1 1 0 0 0,0-1 0 0 0,0 3 14 0 0,2 3-17 0 0,-4-7 10 0 0,0 1 0 0 0,0-1 0 0 0,0 0 0 0 0,0 0 0 0 0,0-1 0 0 0,1 1 0 0 0,-1 0 0 0 0,1 0 0 0 0,-1 0 7 0 0,1-1-4 0 0,-1 1 1 0 0,1 0-1 0 0,-1 0 1 0 0,0 0-1 0 0,1 0 1 0 0,-1 0-1 0 0,0 0 1 0 0,0 0-1 0 0,-1 0 1 0 0,1 1-1 0 0,0-1 1 0 0,-1 0-1 0 0,1 1 4 0 0,-1-1-3 0 0,1 0 0 0 0,-1 0-1 0 0,1 1 1 0 0,0-1 0 0 0,0 0 0 0 0,0 0-1 0 0,0 0 1 0 0,0 0 0 0 0,0 0 0 0 0,1 0-1 0 0,-1 0 1 0 0,0 0 0 0 0,1-1 3 0 0,13 17-43 0 0,0 9 32 0 0,-2-2 11 0 0,0-6 0 0 0,-1 0 0 0 0,-1 1 0 0 0,-1 1 0 0 0,2 6 0 0 0,5 11 0 0 0,7-4 18 0 0,-13-12 66 0 0,-1 1 0 0 0,-1 0 0 0 0,3 13-84 0 0,6 14 108 0 0,-15-43-83 0 0,0 0-1 0 0,-1 1 1 0 0,0-1 0 0 0,-1 0 0 0 0,1 1 0 0 0,-1-1 0 0 0,-1 1-1 0 0,1 5-24 0 0,-1-4 32 0 0,0 0 0 0 0,1 0-1 0 0,1-1 1 0 0,-1 1 0 0 0,2 1-32 0 0,-1-2 29 0 0,0 0 0 0 0,-1 0 0 0 0,0 0 0 0 0,0 0 0 0 0,-1 2-29 0 0,0 4 47 0 0,1-7-18 0 0,-1 0 0 0 0,0 0 0 0 0,-1 0 0 0 0,0 0 0 0 0,0 1-29 0 0,-9 21 108 0 0,8-16-47 0 0,-2 2 58 0 0,3-12-96 0 0,-1-1 0 0 0,1 0 0 0 0,0 0 0 0 0,-1 0 0 0 0,1 0-1 0 0,-1 0 1 0 0,-1 1-23 0 0,-11 11 106 0 0,-26 26 237 0 0,24-27-240 0 0,4-5 30 0 0,0 0-1 0 0,-1-1 1 0 0,-12 5-133 0 0,0-1 140 0 0,-5 4-34 0 0,15-8-57 0 0,0-1 1 0 0,-1 0-1 0 0,-9 1-49 0 0,1-4 55 0 0,-15-3-37 0 0,16-1-19 0 0,16 1-196 0 0,0 0 77 0 0,0-1 67 0 0,0-1 55 0 0,-6-1 118 0 0,-7-6 209 0 0,12 5-216 0 0,0-1-60 0 0,0-1-93 0 0,4 2-42 0 0,-1 1-50 0 0,1-1-59 0 0,0-1-63 0 0,0 1-98 0 0,0-1-90 0 0,0 0-98 0 0,1 0-106 0 0,-1 0-115 0 0,1 0-122 0 0,1 2 393 0 0,1 0-33 0 0,-1 1-36 0 0,1-1-35 0 0,-5-9-1842 0 0,-2-5-1381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9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15 17383 0 0,'0'0'421'0'0,"0"0"-204"0"0,0 0-82 0 0,0 0-28 0 0,0-2 37 0 0,0 1-282 0 0,0 0 33 0 0,0 0-11 0 0,0-1 105 0 0,0 1 85 0 0,0 0 98 0 0,-1-2 485 0 0,0 2-440 0 0,0 1-152 0 0,1 0-43 0 0,-1 0-54 0 0,0-1-62 0 0,1 1-70 0 0,-1 0-80 0 0,0 0-89 0 0,-1 0-97 0 0,2 0 85 0 0,-1 0-50 0 0,0 0-53 0 0,0 0-55 0 0,0 0-57 0 0,0 0-61 0 0,0 0-63 0 0,-1 0-66 0 0,-1 0-1532 0 0,-6 0-1301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4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213 650 7312 0 0,'3'-2'165'0'0,"7"-8"22"0"0,-8 7 9 0 0,1 3-20 0 0,7-2-140 0 0,-10 1-36 0 0,1 0-1 0 0,-1 0 1 0 0,1 0 0 0 0,-1 0 0 0 0,0 0 0 0 0,1 0-1 0 0,-1-1 1 0 0,0 1 0 0 0,0 0 0 0 0,0 0 0 0 0,0 0 0 0 0,0 0-1 0 0,0 0 1 0 0,0-6 31 0 0,-1 4 26 0 0,1 1 82 0 0,0 1 159 0 0,-2 1 13 0 0,-1 0-57 0 0,1-1-50 0 0,0 1-42 0 0,0-1 50 0 0,-1-6 136 0 0,2 3-120 0 0,1 4-220 0 0,0 0-1 0 0,0 0 1 0 0,0 0-1 0 0,0 0 1 0 0,1 0-1 0 0,-1 0 1 0 0,0 0 0 0 0,0 0-1 0 0,0 0 1 0 0,0 0-1 0 0,0 0 1 0 0,0-1 0 0 0,0 1-1 0 0,0 0 1 0 0,0 0-1 0 0,0 0 1 0 0,-1 0-1 0 0,1 0 1 0 0,0 0 0 0 0,0 0-1 0 0,0 0 1 0 0,0 0-1 0 0,0 0 1 0 0,0 0-1 0 0,0-1 1 0 0,0 1 0 0 0,0 0-1 0 0,0 0 1 0 0,0 0-1 0 0,0 0 1 0 0,0 0 0 0 0,0 0-1 0 0,0 0 1 0 0,0 0-1 0 0,0 0 1 0 0,0 0-1 0 0,-1 0 1 0 0,1 0 0 0 0,0 0-1 0 0,0 0 1 0 0,0 0-1 0 0,0 0 1 0 0,0 0-1 0 0,0 0 1 0 0,0 0 0 0 0,0 0-1 0 0,0 0 1 0 0,0 0-1 0 0,0 0 1 0 0,-1 0 0 0 0,1 0-1 0 0,0 0 1 0 0,0 0-1 0 0,0 0 1 0 0,0 0-1 0 0,0 0 1 0 0,0 0-8 0 0,-4 0 118 0 0,-1 0 34 0 0,-16 0 432 0 0,12 0-367 0 0,1 0-66 0 0,0 0-105 0 0,7 0-50 0 0,-9 1 80 0 0,10-1-69 0 0,-1 0-1 0 0,0 0 0 0 0,0 0 1 0 0,1 0-1 0 0,-1 1 0 0 0,0-1 1 0 0,1 0-1 0 0,-1 1 1 0 0,0-1-1 0 0,1 0 0 0 0,-1 1 1 0 0,0-1-1 0 0,1 1 0 0 0,-1-1 1 0 0,0 1-7 0 0,-5 4 76 0 0,-4 2 67 0 0,4-5-122 0 0,1 1 1 0 0,0 0-1 0 0,0 0 1 0 0,1 0 0 0 0,-1 1-1 0 0,1-1 1 0 0,-1 1-1 0 0,1 1 1 0 0,1-1 0 0 0,-4 4-22 0 0,2 2 43 0 0,4-7-34 0 0,0-1 1 0 0,0 0-1 0 0,0 0 1 0 0,0 0-1 0 0,-1 0 0 0 0,1 0 1 0 0,-1 0-1 0 0,1 0 1 0 0,-1 0-10 0 0,-5 5 32 0 0,1 0 0 0 0,0 1 0 0 0,0-1 0 0 0,1 1 0 0 0,0 1 0 0 0,-3 5-32 0 0,3 16 128 0 0,0-22-99 0 0,5-7-23 0 0,-1 1 0 0 0,0-1 0 0 0,0 0 0 0 0,0 1-1 0 0,1-1 1 0 0,-1 1 0 0 0,0-1 0 0 0,1 1 0 0 0,-1-1 0 0 0,1 1 0 0 0,0 0-1 0 0,0-1 1 0 0,0 1 0 0 0,-1-1 0 0 0,2 2-6 0 0,-2 5 8 0 0,0 13 14 0 0,5-7 25 0 0,6 1-20 0 0,-7 0 37 0 0,0-4-13 0 0,10-1-17 0 0,-2-3 12 0 0,-3-4 18 0 0,2-5-60 0 0,-7 1 8 0 0,4-2 2 0 0,10-2 45 0 0,-11 3-32 0 0,0 1 0 0 0,0 0 0 0 0,-1 1 0 0 0,1-1 0 0 0,1 1-27 0 0,1 0 26 0 0,0-1 1 0 0,-1-1 0 0 0,1 0 0 0 0,-1 0 0 0 0,4-1-27 0 0,13-4 47 0 0,6-3-36 0 0,-17 7-11 0 0,-11 3 0 0 0,1-1 0 0 0,-1 1 0 0 0,0 0 0 0 0,0-1 0 0 0,0 0 0 0 0,0 0 0 0 0,0 1 0 0 0,1-1 0 0 0,-1-1 0 0 0,-1 1 0 0 0,1 0 0 0 0,0 0 0 0 0,0-1 0 0 0,0 1 0 0 0,0-1 0 0 0,3-3-1 0 0,1 1 1 0 0,0-1 0 0 0,0 1 0 0 0,3-1 0 0 0,-6 3 1 0 0,1 0 0 0 0,0-1 0 0 0,-1 1 0 0 0,1-1 0 0 0,-1 1 0 0 0,0-1 0 0 0,0 0 0 0 0,0-1-1 0 0,0 1 1 0 0,0 0 0 0 0,-1-1 0 0 0,1 1-1 0 0,4-15 44 0 0,-2 2-39 0 0,-2 7-15 0 0,-2 5-2 0 0,0 1-1 0 0,-1 0 1 0 0,1-1 0 0 0,-1 1-1 0 0,1-1 1 0 0,-1 1 0 0 0,0-1-1 0 0,0 1 1 0 0,-1-2 12 0 0,0-7-26 0 0,2-3-5 0 0,-1 8 24 0 0,0-1 1 0 0,0 1-1 0 0,-1 0 0 0 0,0-1 1 0 0,0-1 6 0 0,-4-6 0 0 0,3 9 0 0 0,1-1 0 0 0,-1 1 0 0 0,1 0 0 0 0,0 0 0 0 0,1-1 0 0 0,-1-3 0 0 0,1 8 0 0 0,0-15-5 0 0,0 1 0 0 0,-3-11 5 0 0,2 18-18 0 0,-1 1 1 0 0,-1-1-1 0 0,1 1 1 0 0,-2-2 17 0 0,1-1-12 0 0,0-1 0 0 0,0 0 1 0 0,1 0-1 0 0,1-1 0 0 0,0 1 1 0 0,0 0-1 0 0,2-8 12 0 0,-1 0-15 0 0,-1 0 0 0 0,-2-14 15 0 0,-2 10 0 0 0,2 9 0 0 0,1-1 0 0 0,0 1 0 0 0,1-4 0 0 0,1-2 0 0 0,0 10 0 0 0,0-1 0 0 0,0 1 0 0 0,-3-9 0 0 0,-2-4-11 0 0,3 18 2 0 0,0 0 1 0 0,1 1-1 0 0,0-1 1 0 0,0 0-1 0 0,1-2 9 0 0,0-40-10 0 0,0 48 10 0 0,0-1 0 0 0,0 1 1 0 0,0 0-1 0 0,0-1 0 0 0,0 1 0 0 0,0-1 1 0 0,0 1-1 0 0,0-1 0 0 0,0 1 1 0 0,0-1-1 0 0,0 1 0 0 0,0-1 1 0 0,0 1-1 0 0,0-1 0 0 0,0 1 1 0 0,0-1-1 0 0,-1 1 0 0 0,1-1 1 0 0,0 1-1 0 0,0-1 0 0 0,-1 1 1 0 0,1 0-1 0 0,0-1 0 0 0,-1 1 1 0 0,1-1-1 0 0,0 1 0 0 0,-1 0 1 0 0,1-1-1 0 0,0 1 0 0 0,-1 0 0 0 0,1 0 1 0 0,-1-1-1 0 0,1 1 0 0 0,-1 0 1 0 0,1 0-1 0 0,-1 0 0 0 0,1 0 1 0 0,-1-1-1 0 0,1 1 0 0 0,-1 0 1 0 0,1 0-1 0 0,-1 0 0 0 0,1 0 1 0 0,-1 0-1 0 0,1 0 0 0 0,-1 0 0 0 0,-1 0 70 0 0,2 0-2 0 0,-3 5-15 0 0,2-3-53 0 0,0 0 0 0 0,1 0 0 0 0,-1 0 0 0 0,0-1 0 0 0,1 1 0 0 0,-1 0 0 0 0,1 0 0 0 0,-1 2 0 0 0,1-2-7 0 0,0 0 0 0 0,1-1 0 0 0,-1 1 0 0 0,0 0 0 0 0,1 0 0 0 0,-1 0 0 0 0,1 0 0 0 0,0 0 1 0 0,-1-1-1 0 0,2 3 7 0 0,-1-2-2 0 0,0 1 1 0 0,0 0-1 0 0,-1-1 1 0 0,1 1 0 0 0,-1 0-1 0 0,0 0 1 0 0,0 0-1 0 0,0-1 1 0 0,0 1 0 0 0,0 0-1 0 0,-1 1 2 0 0,1 7 0 0 0,0 3 2 0 0,1 32 56 0 0,1-38-27 0 0,-1 0-1 0 0,2 1 0 0 0,-1-1 0 0 0,4 7-30 0 0,6 25 163 0 0,-1 26 156 0 0,-6-38-182 0 0,15 105 503 0 0,-16-110-511 0 0,-1-13-58 0 0,-1 0 0 0 0,-1 0 1 0 0,1 1-1 0 0,-2 1-71 0 0,0 8 120 0 0,0-11-57 0 0,0 1 1 0 0,0-1-1 0 0,1 0 0 0 0,0 0 0 0 0,2 7-63 0 0,7 10 166 0 0,-5-17-109 0 0,3 11 90 0 0,-5-1 39 0 0,-3 1-39 0 0,0 32 258 0 0,0-20-236 0 0,0-26-199 0 0,1-2 42 0 0,3 5 137 0 0,0-4-93 0 0,-1 1-108 0 0,-2-1-35 0 0,0 2-52 0 0,-1 1-60 0 0,1 2-71 0 0,-1-8 20 0 0,0-1-43 0 0,0 1-40 0 0,0-1-36 0 0,0 1-243 0 0,1 0-60 0 0,-1-1-47 0 0,1 1-35 0 0,3 0-1358 0 0,5-2-1213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7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88 10752 0 0,'0'0'314'0'0,"-3"2"-6"0"0,-15 17-205 0 0,5 0-39 0 0,10-13-6 0 0,1-1 17 0 0,0 1 40 0 0,-1 4 151 0 0,2 3-35 0 0,1-1-34 0 0,1-1-33 0 0,-1-1-9 0 0,0 36 951 0 0,0-25-601 0 0,0-2-80 0 0,1-7-182 0 0,2-1-68 0 0,1 1-28 0 0,5 4 2 0 0,-3-3-24 0 0,-2-5-10 0 0,0 2 33 0 0,0-4-39 0 0,1 0-19 0 0,4-1-8 0 0,5 5 16 0 0,-5 1 14 0 0,-6-7-84 0 0,-1 0-1 0 0,1-1 0 0 0,-1 0 0 0 0,1 1 0 0 0,0-1 0 0 0,0 0 0 0 0,1 0-27 0 0,15 7 130 0 0,0-3-4 0 0,5 3-23 0 0,-19-8-76 0 0,1 1 1 0 0,0-1-1 0 0,0 0 0 0 0,0 0 1 0 0,0 0-1 0 0,0-1 0 0 0,0 0 1 0 0,0 0-1 0 0,1-1-27 0 0,6 0 69 0 0,2 1 91 0 0,-1-2 1 0 0,1 0 0 0 0,14-3-161 0 0,3-5 158 0 0,2-5-126 0 0,-14 4-32 0 0,0 0 0 0 0,0-1 0 0 0,1-2 0 0 0,-18 11-2 0 0,40-29 29 0 0,-38 27-15 0 0,0 1-1 0 0,-1-1 1 0 0,0-1 0 0 0,0 1-1 0 0,0 0 1 0 0,-1-1-1 0 0,1 0 1 0 0,-1 0-12 0 0,2-5 15 0 0,-3 8-8 0 0,-1-1 0 0 0,1 0 0 0 0,-1 0 0 0 0,0 1 0 0 0,0-1 0 0 0,0 0 0 0 0,0 0 0 0 0,0 0 0 0 0,-1 0 0 0 0,1-2-7 0 0,-1 3 3 0 0,0 1 0 0 0,0 0 0 0 0,0 0 0 0 0,0 0 0 0 0,0 0-1 0 0,0 0 1 0 0,0 0 0 0 0,1 0 0 0 0,-1 0 0 0 0,1 0 0 0 0,-1-1 0 0 0,0 1 0 0 0,1 1 0 0 0,0-1-1 0 0,-1 0 1 0 0,1-1-3 0 0,6-13 37 0 0,-5-7 67 0 0,-2 92-94 0 0,0-69-10 0 0,0 1 0 0 0,0-1 0 0 0,1 1 0 0 0,-1-1 0 0 0,0 1 0 0 0,1-1 0 0 0,-1 0 0 0 0,1 1 0 0 0,-1-1 0 0 0,1 0 0 0 0,0 1 0 0 0,-1-1 0 0 0,1 0 0 0 0,5 11 0 0 0,-3 0 0 0 0,-3-10-1 0 0,1 0 0 0 0,-1 0 0 0 0,1 1 0 0 0,0-1 0 0 0,-1 0 1 0 0,1 0-1 0 0,0 0 0 0 0,0 0 0 0 0,0-1 0 0 0,0 1 0 0 0,1 0 0 0 0,-1 0 0 0 0,0-1 0 0 0,1 1 1 0 0,20 18-62 0 0,11 3 57 0 0,-19-10 12 0 0,-12-12-1 0 0,-1 1 0 0 0,1-1-1 0 0,-1 1 1 0 0,1-1 0 0 0,0 0-1 0 0,0 1 1 0 0,0-1 0 0 0,-1 0 0 0 0,1 0-1 0 0,1 0-5 0 0,1 0 14 0 0,0-1-1 0 0,-1 1 0 0 0,1-1 1 0 0,0 1-1 0 0,4-2-13 0 0,20 4 69 0 0,-13 1-32 0 0,-12-3-28 0 0,0 1 0 0 0,0-1 0 0 0,0-1 0 0 0,0 1 0 0 0,0 0 0 0 0,0-1 0 0 0,0 0 1 0 0,0 1-1 0 0,0-1 0 0 0,0 0 0 0 0,1-1 0 0 0,-1 1 0 0 0,0-1-9 0 0,11-2 58 0 0,1 0 35 0 0,0-1 0 0 0,-1-1 0 0 0,0 0-1 0 0,1-1-92 0 0,0-1 93 0 0,1 1 34 0 0,-10 4-57 0 0,-1 0 0 0 0,1 0-1 0 0,-1 0 1 0 0,1-1 0 0 0,-1 0 0 0 0,0 0 0 0 0,0 0 0 0 0,0-1-1 0 0,2-2-69 0 0,3-4 164 0 0,6-6 57 0 0,3-8 21 0 0,-17 21-210 0 0,-1 0 1 0 0,1-1-1 0 0,-1 1 1 0 0,1-1 0 0 0,-1 1-1 0 0,0-1 1 0 0,0 0-33 0 0,1-19 197 0 0,-2 21-189 0 0,0 1 0 0 0,0-1 0 0 0,-1 1-1 0 0,1-1 1 0 0,0 1 0 0 0,-1-1 0 0 0,1 1-1 0 0,-1 0 1 0 0,1-1 0 0 0,-1 1 0 0 0,0 0-1 0 0,1 0 1 0 0,-1-1-8 0 0,-5-10 47 0 0,3 1-14 0 0,-2-4-18 0 0,-4-2-60 0 0,-4-2-1 0 0,1 0-53 0 0,-1 0-48 0 0,1-1-46 0 0,-1 1-42 0 0,0-1-38 0 0,-12-18-374 0 0,11 22 209 0 0,2 1-72 0 0,10 12 451 0 0,1 0-75 0 0,0 1-71 0 0,0 0-66 0 0,0-1-117 0 0,0 1-76 0 0,0 0-69 0 0,-1-1-63 0 0,1 2-55 0 0,0-1-49 0 0,0 0-42 0 0,-1 0-36 0 0,0 0-1408 0 0,2 2-1233 0 0</inkml:trace>
  <inkml:trace contextRef="#ctx0" brushRef="#br0" timeOffset="362.01">1272 116 12408 0 0,'3'0'281'0'0,"-3"0"-268"0"0,0 0 0 0 0,1 0-1 0 0,-1 0 1 0 0,1 0 0 0 0,-1 0 0 0 0,0 0-1 0 0,1 0 1 0 0,-1 0 0 0 0,1 0 0 0 0,-1 0 0 0 0,0 0-1 0 0,1 1 1 0 0,-1-1 0 0 0,1 0 0 0 0,-1 0 0 0 0,0 0-1 0 0,1 0 1 0 0,-1 1 0 0 0,0-1 0 0 0,1 0 0 0 0,-1 0-1 0 0,0 1 1 0 0,1-1 0 0 0,-1 0 0 0 0,0 1 0 0 0,0-1-1 0 0,1 0 1 0 0,-1 1 0 0 0,0-1 0 0 0,0 0-1 0 0,0 1 1 0 0,0-1 0 0 0,1 0 0 0 0,-1 1 0 0 0,0-1-1 0 0,0 1 1 0 0,0-1 0 0 0,0 0 0 0 0,0 1 0 0 0,0-1-1 0 0,0 1 1 0 0,0-1 0 0 0,0 0 0 0 0,0 1 0 0 0,0-1-1 0 0,0 1 1 0 0,0-1-13 0 0,0 2 41 0 0,0-1-1 0 0,0 1 1 0 0,0 0 0 0 0,0-1-1 0 0,1 1 1 0 0,-1 0-1 0 0,1-1 1 0 0,-1 1 0 0 0,1 0-41 0 0,3 5 55 0 0,14 31 24 0 0,-13-29-38 0 0,-2-1 20 0 0,0 0 34 0 0,0-1 42 0 0,0 0 49 0 0,1 5 203 0 0,0-4-50 0 0,2 6 175 0 0,-2-3-216 0 0,6 19 418 0 0,-9-28-636 0 0,-1 1-37 0 0,0 1 8 0 0,1-1 46 0 0,0-1 54 0 0,1 1 84 0 0,4 5-23 0 0,1 2-40 0 0,-1 2-46 0 0,-1-1-54 0 0,-5-11-71 0 0,1 2 14 0 0,-1-1 0 0 0,1 1 0 0 0,-1 0 0 0 0,1 0 0 0 0,-1 0 0 0 0,0 0 0 0 0,0 0 0 0 0,0 0 0 0 0,0 0-1 0 0,-1 0-14 0 0,1 9 53 0 0,3-2-46 0 0,7-7-28 0 0,-8-2-92 0 0,-2 0-51 0 0,0 0-18 0 0,0 0 59 0 0,0 0 4 0 0,0 0-50 0 0,0 0-152 0 0,0 0-276 0 0,3 0-19 0 0,9 0-6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6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9184 0 0,'0'0'208'0'0,"0"0"33"0"0,0 0 14 0 0,0 2-42 0 0,0 2-207 0 0,0 0 42 0 0,0 2 80 0 0,-1 1 57 0 0,2 2 91 0 0,2 2 198 0 0,8 13 394 0 0,-6-13-527 0 0,-1 1-45 0 0,-2-6-195 0 0,0-1-39 0 0,1 9 179 0 0,0-2-49 0 0,2 20 242 0 0,-1-7-99 0 0,0-5-21 0 0,1-1-42 0 0,0-1 0 0 0,3 3-272 0 0,-2-4 279 0 0,0 1 0 0 0,3 17-279 0 0,-6-12 180 0 0,2 9 48 0 0,3 0-40 0 0,-1-7 9 0 0,-1 1 0 0 0,-1 0 0 0 0,-1 7-197 0 0,6 27 256 0 0,-6-38-172 0 0,-1-13-40 0 0,-2 1 0 0 0,1 0 0 0 0,-1 0 0 0 0,0 1-44 0 0,-2 6 66 0 0,1 5 8 0 0,3 0-32 0 0,1-7-32 0 0,-2-9 3 0 0,0 0 1 0 0,-1 0-1 0 0,0 0 1 0 0,0 0-1 0 0,0 0 0 0 0,-1 0-13 0 0,0 15 22 0 0,0 11 30 0 0,0 0-62 0 0,0-30-70 0 0,0-2-16 0 0,0 0 25 0 0,0 0-16 0 0,0 0-54 0 0,0 0-139 0 0,3-2-254 0 0,6-11-18 0 0,-6-1-6 0 0</inkml:trace>
  <inkml:trace contextRef="#ctx0" brushRef="#br0" timeOffset="310.81">319 16 10568 0 0,'0'0'233'0'0,"0"0"39"0"0,0 0 17 0 0,0-3-27 0 0,0-2-197 0 0,2 1-37 0 0,-1 3-27 0 0,0 1-1 0 0,-1-1 1 0 0,1 1 0 0 0,0 0 0 0 0,0 0 0 0 0,-1-1-1 0 0,1 1 1 0 0,0 0 0 0 0,0 0 0 0 0,-1 0-1 0 0,1 0 1 0 0,0 0 0 0 0,0 0 0 0 0,0 0-1 0 0,1 0-58 0 0,1 0 97 0 0,-1 0 82 0 0,1 0 69 0 0,0 0 49 0 0,-1 0 39 0 0,7 0 746 0 0,-5 0-613 0 0,0 0-62 0 0,-1 0-109 0 0,-1 0-166 0 0,-1 0-59 0 0,1 0-69 0 0,-1 0-77 0 0,4 3 522 0 0,7 16 160 0 0,-8-8-342 0 0,1 1-16 0 0,0-2-100 0 0,4 3 90 0 0,0 0-14 0 0,-7-10-140 0 0,-1-1-1 0 0,0 1 1 0 0,0-1 0 0 0,0 1 0 0 0,0 0 0 0 0,0 0 0 0 0,0 1-29 0 0,2 13 123 0 0,2 8 72 0 0,4 7 46 0 0,2 6-25 0 0,-2 4 395 0 0,2 20-611 0 0,1-9 91 0 0,-8-37-88 0 0,-1-1-1 0 0,0 1 1 0 0,0 0-1 0 0,-1 8-2 0 0,-2-16 8 0 0,0 1 0 0 0,1 0 0 0 0,1 0-1 0 0,2 8-7 0 0,1 5 23 0 0,-1 19-13 0 0,1-20-9 0 0,-3-11 2 0 0,0 0 1 0 0,0-1 0 0 0,-1 1-1 0 0,-1 2-3 0 0,1-6 13 0 0,-1 0-1 0 0,1 0 0 0 0,0 0 1 0 0,0 0-1 0 0,0 0 1 0 0,2 3-13 0 0,1 6 12 0 0,-3-13-10 0 0,1 5 14 0 0,0 1 0 0 0,0-1 0 0 0,1 1 0 0 0,2 4-16 0 0,-4-10 0 0 0,0 1 0 0 0,-1-1 0 0 0,1 1 0 0 0,-1 0 0 0 0,0 0 0 0 0,1-1 0 0 0,-1 1 0 0 0,0 0 0 0 0,0-1 0 0 0,-1 1 0 0 0,1 1 0 0 0,-1 3 0 0 0,3 12 2 0 0,0-10-29 0 0,0-2-24 0 0,2-1-34 0 0,-2-1 6 0 0,-2-4-132 0 0,1-1 64 0 0,-1 0 56 0 0,0 1 50 0 0,0-1 65 0 0,1 1 87 0 0,0 2 451 0 0,-1-2-478 0 0,0-1-39 0 0,0 1-51 0 0,0 0-63 0 0,0-1-77 0 0,0 1-89 0 0,0 0-59 0 0,0-1-89 0 0,0 1-98 0 0,0-1-106 0 0,0 1-114 0 0,0 0-125 0 0,0-1 365 0 0,0 0-35 0 0,0 0-35 0 0,0 1-36 0 0,0-1-1528 0 0,0 0-1186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5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736 145 9728 0 0,'-2'1'80'0'0,"-3"-1"-48"0"0,2 0 37 0 0,-1-1 69 0 0,1-1 112 0 0,-2-3-211 0 0,-8-9 28 0 0,1 3-62 0 0,4 6 35 0 0,1 2 87 0 0,3 0-5 0 0,-2 1 47 0 0,3 0-41 0 0,0-1-1 0 0,0 1 0 0 0,0 0 0 0 0,1-1 0 0 0,-1 1 0 0 0,-1-3-127 0 0,1 2 136 0 0,1 0-1 0 0,-1 0 1 0 0,0 1-1 0 0,0-1 1 0 0,0 1-1 0 0,-2-2-135 0 0,-3 0 329 0 0,1 0-51 0 0,2 1-66 0 0,0-1 1 0 0,0 1 0 0 0,1-1-1 0 0,-1 0 1 0 0,0-1-213 0 0,4 4 50 0 0,0-1 1 0 0,0 1-1 0 0,-1 0 1 0 0,1 0-1 0 0,0 0 1 0 0,-1 0-1 0 0,1 1 0 0 0,-1-1 1 0 0,1 0-1 0 0,-2 0-50 0 0,-13-1 450 0 0,12 2-364 0 0,0 0 0 0 0,0 0 0 0 0,0-1 0 0 0,1 0 0 0 0,-1 0 0 0 0,-1 0-86 0 0,-2-2 95 0 0,4 2-68 0 0,1-1 0 0 0,0 1 1 0 0,-1 0-1 0 0,1 0 0 0 0,0 0 0 0 0,-1 1 0 0 0,1-1 0 0 0,-1 1 1 0 0,1-1-1 0 0,-1 1 0 0 0,0 0 0 0 0,1 0 0 0 0,-1 0 0 0 0,1 0 1 0 0,-1 1-1 0 0,1-1 0 0 0,-1 1 0 0 0,0-1-27 0 0,-2 3 35 0 0,2-2-6 0 0,1 1-1 0 0,-1-1 0 0 0,0 0 1 0 0,0 0-1 0 0,0 0 1 0 0,0 0-1 0 0,0-1 0 0 0,0 1 1 0 0,0-1-1 0 0,0 1 1 0 0,0-1-1 0 0,-3-1-28 0 0,0 1 32 0 0,-4 0 5 0 0,-5 0 87 0 0,12 0-110 0 0,2 0-11 0 0,0 0 0 0 0,0 0 0 0 0,0 0 0 0 0,1 0 0 0 0,-1 0 0 0 0,0 0 0 0 0,0 0 0 0 0,0 0 0 0 0,0 1-1 0 0,0-1 1 0 0,0 0 0 0 0,1 1 0 0 0,-1-1 0 0 0,0 0 0 0 0,0 1 0 0 0,0-1 0 0 0,1 1 0 0 0,-1-1 0 0 0,0 1 0 0 0,1-1 0 0 0,-1 1 0 0 0,0 0 0 0 0,1-1 0 0 0,-1 1 0 0 0,1 0 0 0 0,-1-1 0 0 0,1 1 0 0 0,-1 0 0 0 0,1 0 0 0 0,-1 0 0 0 0,1-1-1 0 0,0 2-2 0 0,-2-1 6 0 0,1 1-1 0 0,0-1 0 0 0,0 1 0 0 0,-1-1 0 0 0,1 0 0 0 0,0 1 0 0 0,-1-1 0 0 0,0 0 0 0 0,1 0 0 0 0,-1 0 0 0 0,1 0 0 0 0,-1-1 0 0 0,-1 1-5 0 0,-16 12 48 0 0,-8 4-38 0 0,13 9 44 0 0,10-18-51 0 0,0 1 1 0 0,1 0-1 0 0,-1 5-3 0 0,0 1 0 0 0,-2 0 0 0 0,5-13 0 0 0,0 1 0 0 0,0 0 0 0 0,0 1 0 0 0,0-1 0 0 0,1 0 0 0 0,-1 0 0 0 0,1 0 0 0 0,0 2 0 0 0,-1 28 36 0 0,0-23-31 0 0,0 0 1 0 0,1 1 0 0 0,1-1 0 0 0,0 0-1 0 0,2 9-5 0 0,21 80 0 0 0,-8-28 4 0 0,-3-12 46 0 0,7 25-31 0 0,-11-51 26 0 0,-4 25-23 0 0,-1-43 4 0 0,-2-8-17 0 0,-1-1 0 0 0,1 0 0 0 0,-1 0 0 0 0,0 1 0 0 0,0 1-9 0 0,-1-5 6 0 0,0 0 0 0 0,0 0 0 0 0,0 0 0 0 0,1 0 0 0 0,0 0 0 0 0,-1 0 0 0 0,1 0 0 0 0,0 0 0 0 0,2 2-6 0 0,2 9 13 0 0,-4-7-1 0 0,0-1 1 0 0,-1 1-1 0 0,0 0 1 0 0,0-1-1 0 0,0 4-12 0 0,-1-5 1 0 0,1 0 0 0 0,0 1-1 0 0,0-1 1 0 0,1 0 0 0 0,-1 0-1 0 0,2 5 0 0 0,4 2 0 0 0,-5-10 0 0 0,0-1 0 0 0,0 0 0 0 0,-1 0 0 0 0,1 1 0 0 0,-1-1 0 0 0,1 1 0 0 0,-1-1 0 0 0,1 0 0 0 0,-1 1 0 0 0,0-1 0 0 0,0 1 0 0 0,0-1 0 0 0,0 1 0 0 0,0 24-11 0 0,0-11-80 0 0,0-13-7 0 0,0-2 27 0 0,0 0-16 0 0,0 0-54 0 0,0 0-139 0 0,0 0-254 0 0,0 0-16 0 0</inkml:trace>
  <inkml:trace contextRef="#ctx0" brushRef="#br0" timeOffset="425.5">0 549 9728 0 0,'0'0'222'0'0,"0"0"30"0"0,3 0 18 0 0,5-1-135 0 0,-1-3-46 0 0,6-3-41 0 0,12 3-48 0 0,-12-2-9 0 0,5 1 13 0 0,-1 4 59 0 0,-4 0 20 0 0,2 0 37 0 0,55-12 612 0 0,-58 11-621 0 0,9-3 117 0 0,0 1-8 0 0,12 1 50 0 0,45 3 340 0 0,-26 0-248 0 0,-9 0-123 0 0,0 0-82 0 0,-12 1-27 0 0,0 3-35 0 0,30 7 13 0 0,-10-1-66 0 0,-11-5-31 0 0,-6 5-11 0 0,-12-7 11 0 0,-5 0 15 0 0,-1 1 1 0 0,16 5-27 0 0,-27-8 2 0 0,0 1 8 0 0,1 0 1 0 0,-1 0 0 0 0,1 0 0 0 0,-1 0-1 0 0,0 1 1 0 0,0 0 0 0 0,0 0 0 0 0,3 3-11 0 0,5 7 78 0 0,1 2 11 0 0,-12-6-47 0 0,-2-2-11 0 0,0-5-23 0 0,1 0 1 0 0,-1 1-1 0 0,1-1 1 0 0,0 0-1 0 0,0 0 1 0 0,0 1 0 0 0,0-1-1 0 0,1 1-8 0 0,5 15 66 0 0,-7-17-61 0 0,1 0 0 0 0,-1-1 1 0 0,0 1-1 0 0,0 0 0 0 0,0-1 0 0 0,0 1 0 0 0,0 0 1 0 0,0-1-1 0 0,0 1 0 0 0,0 0 0 0 0,0-1 1 0 0,0 1-1 0 0,-1 0 0 0 0,1-1 0 0 0,0 1 1 0 0,0 0-1 0 0,-1-1 0 0 0,1 1 0 0 0,0-1 1 0 0,-1 1-1 0 0,1-1 0 0 0,0 1 0 0 0,-1 0-5 0 0,-5 3 48 0 0,5-4-45 0 0,1 0 1 0 0,0 1-1 0 0,-1-1 0 0 0,1 0 0 0 0,0 0 0 0 0,-1 1 0 0 0,1-1 0 0 0,-1 0 0 0 0,1 1 0 0 0,0-1 0 0 0,0 0 0 0 0,-1 1 0 0 0,1-1 0 0 0,0 0 0 0 0,0 1 0 0 0,-1-1 0 0 0,1 1 0 0 0,0-1 0 0 0,0 0 0 0 0,0 1 0 0 0,0-1 0 0 0,0 1 0 0 0,-1-1 0 0 0,1 1 0 0 0,0-1 0 0 0,0 1 0 0 0,0-1 0 0 0,0 1 0 0 0,0-1 0 0 0,1 0 0 0 0,-1 1 1 0 0,0 0-4 0 0,0 26 125 0 0,0 44 111 0 0,0-39-96 0 0,0-31-139 0 0,0 1-1 0 0,0-1 1 0 0,0 1 0 0 0,1-1 0 0 0,-1 1-1 0 0,1-1 1 0 0,-1 1 0 0 0,1-1 0 0 0,-1 0-1 0 0,1 1 1 0 0,0-1 0 0 0,0 0-1 0 0,-1 1 1 0 0,1-1-1 0 0,4 6 1 0 0,0 5 9 0 0,4-7 44 0 0,-5 1-13 0 0,-3-5-38 0 0,-1-1 0 0 0,0 1-1 0 0,0-1 1 0 0,0 0 0 0 0,1 1-1 0 0,-1-1 1 0 0,0 0 0 0 0,1 1 0 0 0,-1-1-1 0 0,0 0 1 0 0,1 1 0 0 0,-1-1-1 0 0,0 0 1 0 0,1 0 0 0 0,-1 1-1 0 0,1-1 1 0 0,-1 0 0 0 0,0 0-1 0 0,1 0 1 0 0,-1 0 0 0 0,1 1 0 0 0,-1-1-1 0 0,1 0 1 0 0,-1 0 0 0 0,1 0-1 0 0,-1 0 1 0 0,0 0 0 0 0,1 0-1 0 0,-1 0 1 0 0,1 0 0 0 0,-1 0 0 0 0,1-1-3 0 0,0 1 4 0 0,0 0 0 0 0,-1 0 0 0 0,1 1 0 0 0,0-1 0 0 0,-1 0 0 0 0,1 0 0 0 0,0 0 0 0 0,0 1 1 0 0,-1-1-1 0 0,1 0 0 0 0,0 1 0 0 0,-1-1 0 0 0,1 0 0 0 0,-1 1 0 0 0,1-1 0 0 0,-1 1 0 0 0,1-1 1 0 0,0 1-1 0 0,-1-1 0 0 0,0 1 0 0 0,1-1-4 0 0,2 3 58 0 0,4-6 26 0 0,1-1 21 0 0,3 1 34 0 0,3 0 34 0 0,1-8 20 0 0,0-1-8 0 0,4 1 72 0 0,5-9 29 0 0,-17 13-220 0 0,-5 6-47 0 0,0-1-1 0 0,0 0 0 0 0,0 0 1 0 0,0 0-1 0 0,0-1 0 0 0,-1 1 1 0 0,1 0-1 0 0,-1 0 0 0 0,1-1 0 0 0,-1-1-18 0 0,14-37 206 0 0,-14 38-204 0 0,0-1 0 0 0,0 0 0 0 0,-1 0 0 0 0,1 0 0 0 0,-1 0 0 0 0,0 0 0 0 0,0 0 0 0 0,0 0 0 0 0,-1-4-2 0 0,0-6 0 0 0,1 11 0 0 0,0 0 0 0 0,-1 0 0 0 0,0 0 0 0 0,1 0 0 0 0,-1 0 0 0 0,0 0 0 0 0,-1 0 0 0 0,1 1 0 0 0,0-1 0 0 0,-2-2 0 0 0,-3-5 0 0 0,-6-4-28 0 0,-2-3-88 0 0,0-5-28 0 0,-1 13 0 0 0,8 1 79 0 0,-3-3-51 0 0,-2 3-64 0 0,-17-16-275 0 0,27 23 233 0 0,-1 0 65 0 0,1 0 69 0 0,1 0 35 0 0,-3-1 31 0 0,0 0 77 0 0,-3-1 162 0 0,4 2-181 0 0,1 0-38 0 0,-1 1-68 0 0,0-1-96 0 0,0 0-62 0 0,1 1-96 0 0,-1-1-108 0 0,0 1-123 0 0,1 0 228 0 0,0 0-35 0 0,1 0-38 0 0,-1 0-38 0 0,0 0-41 0 0,0 0-42 0 0,0 0-44 0 0,0 0-45 0 0,-2 0-1221 0 0,-4 0-1032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3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1 11376 0 0,'0'0'256'0'0,"0"0"34"0"0,0 0 21 0 0,0 0-35 0 0,2 2-113 0 0,0 0-103 0 0,6 6 234 0 0,-6-6 162 0 0,1 1 22 0 0,6 10-14 0 0,-6 0-200 0 0,-2-3-116 0 0,4 1 9 0 0,1 1 8 0 0,-4 1-10 0 0,-2 37 312 0 0,0 1-40 0 0,0 0-40 0 0,0 0-38 0 0,0 1-41 0 0,0-1-39 0 0,0 1-40 0 0,0-1-40 0 0,0 1-39 0 0,0-1-40 0 0,0 1-39 0 0,0-1-41 0 0,0 0-39 0 0,0 0-41 0 0,0-1-39 0 0,0 1-40 0 0,0-51 121 0 0,0 0 1 0 0,0 0-1 0 0,0 0 0 0 0,0 0 0 0 0,0 0 1 0 0,0 0-1 0 0,0 0 0 0 0,0 0 0 0 0,0 0 1 0 0,0 0-1 0 0,0 1 0 0 0,0-1 0 0 0,0 0 1 0 0,0 0-1 0 0,0 0 0 0 0,0 0 1 0 0,0 0-1 0 0,0 0 0 0 0,0 0 0 0 0,0 0 1 0 0,0 0-1 0 0,0 0 0 0 0,0 0 0 0 0,0 0 1 0 0,0 1-1 0 0,0-1 0 0 0,0 0 0 0 0,0 0 1 0 0,0 0-1 0 0,0 0 0 0 0,0 0 0 0 0,-1 0 1 0 0,1 0-1 0 0,0 0 0 0 0,0 0 0 0 0,0 0 1 0 0,0 0-1 0 0,0 0 0 0 0,0 0 0 0 0,0 0 1 0 0,0 0-1 0 0,0 0 0 0 0,0 0 0 0 0,0 0 1 0 0,0 0-1 0 0,-1 0 0 0 0,1 0 1 0 0,0 0-1 0 0,0 0 0 0 0,0 0 0 0 0,0 0 1 0 0,0 0-1 0 0,0 0 0 0 0,0 0 0 0 0,0 0 1 0 0,0 0-1 0 0,0 0 8 0 0,-2 0-12 0 0,1 0-38 0 0,-1 0-39 0 0,1 1-40 0 0,0-1-41 0 0,0 1-42 0 0,0-1-42 0 0,0 1-42 0 0,1 0-45 0 0,-1 0-45 0 0,1 0-44 0 0,-1 0-47 0 0,1 0-47 0 0,0 0-48 0 0,0 1-48 0 0,0-1-50 0 0,0 1-1407 0 0,0-1-1171 0 0</inkml:trace>
  <inkml:trace contextRef="#ctx0" brushRef="#br0" timeOffset="546.42">1 463 10856 0 0,'0'0'241'0'0,"0"0"38"0"0,0 0 14 0 0,2 0-21 0 0,11-1-176 0 0,-11 1-95 0 0,0 0 0 0 0,0-1-1 0 0,0 1 1 0 0,0-1 0 0 0,-1 0-1 0 0,1 1 1 0 0,0-1 0 0 0,0 0 0 0 0,-1 0-1 0 0,1 0 1 0 0,-1 0 0 0 0,1 0-1 0 0,-1 0 1 0 0,1-1 0 0 0,0 0-1 0 0,16-13 66 0 0,1 3 50 0 0,-2 3 126 0 0,1 1-1 0 0,10-3-241 0 0,-5 2 154 0 0,0 0-34 0 0,7-7-42 0 0,25-17-14 0 0,-20 11-18 0 0,-15 10-45 0 0,-10 6-1 0 0,1 1 0 0 0,0 0 0 0 0,3 0 0 0 0,15-8 0 0 0,-3-2 0 0 0,-15 8 0 0 0,0 1 0 0 0,0 0 0 0 0,4-1 0 0 0,26-7 1 0 0,2-2-26 0 0,-14 3-65 0 0,-10 4 29 0 0,0 0-1 0 0,0 1 0 0 0,0 1 1 0 0,6-1 61 0 0,-7 7-52 0 0,-15 1 40 0 0,1 0 0 0 0,-1 0 0 0 0,0 0 0 0 0,0-1 0 0 0,0 1 1 0 0,0-1-1 0 0,0 0 0 0 0,0 0 12 0 0,4-1-8 0 0,-2 0 7 0 0,1 0 0 0 0,0 0 1 0 0,0 1-1 0 0,-1 0 0 0 0,1 0 0 0 0,0 1 1 0 0,5-1 0 0 0,-3 1 0 0 0,-6-1 1 0 0,1 1 0 0 0,0 0 0 0 0,0 0 0 0 0,-1 0 0 0 0,1 0 0 0 0,0 0 0 0 0,-1 1 0 0 0,1-1-1 0 0,0 1 1 0 0,-1 0 0 0 0,2 0-1 0 0,2 2 20 0 0,-3-2-10 0 0,1 0 1 0 0,-1 1 0 0 0,0 0 0 0 0,0-1-1 0 0,0 1 1 0 0,0 0 0 0 0,0 1 0 0 0,-1-1-1 0 0,1 0 1 0 0,2 3-11 0 0,-1 5 18 0 0,-4-9-15 0 0,0 0-1 0 0,1 0 1 0 0,-1 0 0 0 0,1 0 0 0 0,-1 0 0 0 0,1 0-1 0 0,-1 0 1 0 0,1 0 0 0 0,-1 0 0 0 0,1 0-1 0 0,0 0 1 0 0,0-1 0 0 0,-1 1 0 0 0,1 0 0 0 0,0-1-1 0 0,0 1 1 0 0,0 0 0 0 0,0 0-3 0 0,0-1 2 0 0,0 0 0 0 0,0 1-1 0 0,0-1 1 0 0,-1 0 0 0 0,1 1 0 0 0,0-1 0 0 0,0 1 0 0 0,-1-1-1 0 0,1 1 1 0 0,0-1 0 0 0,-1 1 0 0 0,1 0 0 0 0,-1-1 0 0 0,1 1 0 0 0,-1 0-1 0 0,1-1 1 0 0,-1 1 0 0 0,1 0 0 0 0,-1 0 0 0 0,0 0 0 0 0,1-1-1 0 0,-1 1 1 0 0,0 0 0 0 0,0 0 0 0 0,1 0 0 0 0,-1 0 0 0 0,0 0-2 0 0,2 10 33 0 0,8 8 72 0 0,-5 7 14 0 0,10 29 111 0 0,8 37 204 0 0,-18-54-284 0 0,19 51 412 0 0,-15-47-295 0 0,-4-16-85 0 0,-1-9 32 0 0,-4-5-73 0 0,1 7 39 0 0,4-5-51 0 0,0-1-29 0 0,-3 6-57 0 0,-1-12-43 0 0,0 0 0 0 0,0 1 0 0 0,1-1 0 0 0,0 0 0 0 0,3 7 0 0 0,-5-12 0 0 0,3 15 29 0 0,-1 0 96 0 0,3-5-58 0 0,0 5 40 0 0,-3 3 29 0 0,-2 13 103 0 0,0-31-148 0 0,0-2-22 0 0,0 0 5 0 0,0 0 31 0 0,0-2-13 0 0,1-12 1 0 0,0 0-43 0 0,0 8-47 0 0,0 1 0 0 0,0-1 0 0 0,1 1 0 0 0,0-1 0 0 0,0 1 0 0 0,2-4-3 0 0,15-49 0 0 0,-5 37 0 0 0,-9 16 0 0 0,-1-1 0 0 0,0 1 0 0 0,-1-1 0 0 0,0 0 0 0 0,2-5 0 0 0,1-1 0 0 0,0 0 0 0 0,0 1 0 0 0,1-1 0 0 0,1 1 0 0 0,0 0 0 0 0,-3 4-2 0 0,0 1 0 0 0,0 0 0 0 0,1 0 0 0 0,0 0 0 0 0,0 1 0 0 0,0 0 0 0 0,1 0 2 0 0,10-11-38 0 0,-12 11 29 0 0,0 0 0 0 0,0 1 0 0 0,0-1 0 0 0,4-1 9 0 0,5-4 0 0 0,19-12 0 0 0,-30 20 0 0 0,0 1 0 0 0,0-1 0 0 0,1 1 0 0 0,-1 0 0 0 0,0 0 0 0 0,0 0 0 0 0,1 0 0 0 0,-1 0 0 0 0,1 1 0 0 0,0 0 0 0 0,-1 0 0 0 0,0 0 0 0 0,0 0 0 0 0,0 1 0 0 0,0 0 0 0 0,0-1 0 0 0,0 1 0 0 0,0 0 0 0 0,-1 0 0 0 0,3 2 0 0 0,5 1 0 0 0,11 4 25 0 0,-16-5-4 0 0,0-1 1 0 0,0 1-1 0 0,-1 0 1 0 0,1 1-1 0 0,-1-1 1 0 0,2 2-22 0 0,1 7 94 0 0,5-5 2 0 0,-11-5-89 0 0,0-1-1 0 0,0 0 1 0 0,0 1-1 0 0,0-1 0 0 0,0 1 1 0 0,0-1-1 0 0,-1 1 1 0 0,1-1-1 0 0,0 1 0 0 0,-1 0 1 0 0,1 0-7 0 0,6 18 41 0 0,-2-13-9 0 0,-5-6-27 0 0,1 1-1 0 0,0-1 1 0 0,0 0 0 0 0,0 1-1 0 0,-1-1 1 0 0,1 0-1 0 0,-1 1 1 0 0,1-1 0 0 0,-1 1-1 0 0,0-1 1 0 0,1 1-1 0 0,-1-1 1 0 0,0 1-1 0 0,0 0-4 0 0,0-1 7 0 0,0 1-1 0 0,1-1 0 0 0,-1 1 0 0 0,0 0 0 0 0,1-1 0 0 0,-1 1 0 0 0,1-1 0 0 0,-1 1 0 0 0,1-1 0 0 0,0 1 0 0 0,-1-1 0 0 0,1 1 0 0 0,0-1-6 0 0,0 1-1 0 0,0-1 0 0 0,0 0 0 0 0,0 1 1 0 0,-1-1-1 0 0,1 1 0 0 0,0-1 0 0 0,-1 1 0 0 0,1 0 0 0 0,-1-1 0 0 0,0 1 0 0 0,0-1 0 0 0,0 1 0 0 0,1 0 1 0 0,-1 6-59 0 0,0 7 89 0 0,0-8-72 0 0,0 0-97 0 0,0-2 20 0 0,0 1-41 0 0,2 13-291 0 0,0-16 335 0 0,-1-2 4 0 0,1 0-20 0 0,-1-1-48 0 0,0 1 8 0 0,0-1-38 0 0,0 1-42 0 0,0-1-48 0 0,-1 1-80 0 0,1 0-54 0 0,-1 0-48 0 0,0 0-43 0 0,1 1-153 0 0,-1-1-42 0 0,0 1-184 0 0,0 1-497 0 0</inkml:trace>
  <inkml:trace contextRef="#ctx0" brushRef="#br0" timeOffset="885.99">1660 607 8952 0 0,'0'0'200'0'0,"0"0"33"0"0,3 0 15 0 0,8 0-113 0 0,-2 0-52 0 0,4-2-27 0 0,0-3-72 0 0,-9 3 52 0 0,1-1 39 0 0,1 1 134 0 0,0-1 170 0 0,1-6 387 0 0,5 5-321 0 0,1 0 70 0 0,1-5 70 0 0,-12 6-458 0 0,1 1 0 0 0,0 0 0 0 0,0 0 0 0 0,0 0 0 0 0,0 0 0 0 0,1 0-127 0 0,7-4 358 0 0,0-2-67 0 0,-8 6-199 0 0,-1-1 1 0 0,1 1 0 0 0,0 0 0 0 0,0 0 0 0 0,0 1 0 0 0,1-1-93 0 0,8-5 258 0 0,-2-1-67 0 0,1-1 56 0 0,2 2-79 0 0,-1-1-81 0 0,-1 0-76 0 0,-3-2-76 0 0,-5-3-77 0 0,-1 8 48 0 0,8-7 76 0 0,-7-3 18 0 0,-4 7 10 0 0,-6-6 78 0 0,2 8-85 0 0,1-7 50 0 0,-6 9-25 0 0,7-3 11 0 0,3 7-38 0 0,0 0 0 0 0,0 0-1 0 0,0 0 1 0 0,0-1 0 0 0,0 1-1 0 0,0 0 1 0 0,0 0 0 0 0,0 0-1 0 0,0 0 1 0 0,0-1 0 0 0,0 1-1 0 0,0 0 1 0 0,0 0 0 0 0,-1 0 0 0 0,1 0-1 0 0,0-1 1 0 0,0 1 0 0 0,0 0-1 0 0,0 0 1 0 0,0 0 0 0 0,0 0-1 0 0,0 0 1 0 0,-1 0 0 0 0,1 0-1 0 0,0-1 1 0 0,0 1 0 0 0,0 0-1 0 0,0 0 1 0 0,-1 0 0 0 0,1 0-1 0 0,0 0 1 0 0,0 0 0 0 0,0 0-1 0 0,0 0 1 0 0,-1 0 0 0 0,1 0-1 0 0,-24-1 102 0 0,23 1-97 0 0,-1 0 0 0 0,1 0 0 0 0,0 0 0 0 0,0 0 0 0 0,-1 0 0 0 0,1 1 0 0 0,0-1 0 0 0,0 0 0 0 0,0 1 1 0 0,0-1-1 0 0,-1 1 0 0 0,1-1 0 0 0,0 1-5 0 0,-1 1 2 0 0,1-1-1 0 0,-1 1 1 0 0,1-1 0 0 0,0 1 0 0 0,0-1 0 0 0,-1 1 0 0 0,1 0 0 0 0,0 0-1 0 0,0 0 1 0 0,0 0-2 0 0,0 1 9 0 0,0 0-1 0 0,-1-1 1 0 0,0 1-1 0 0,1 0 1 0 0,-1-1 0 0 0,-2 2-9 0 0,-8 11 25 0 0,0 0 1 0 0,1 1 0 0 0,0 0 0 0 0,1 1 0 0 0,1 0 0 0 0,1 1 0 0 0,0 1-26 0 0,-12 21 52 0 0,13-26-25 0 0,3-6-17 0 0,0 0 0 0 0,0 0 0 0 0,1 1 0 0 0,-1 2-10 0 0,0 5 0 0 0,3-9 2 0 0,-1 0 0 0 0,0 0 0 0 0,0 0 0 0 0,-1-1 0 0 0,0 2-2 0 0,1-4 9 0 0,0 1 0 0 0,0 0 0 0 0,0 0 1 0 0,0 1-1 0 0,0 3-9 0 0,0 29 7 0 0,2-37-7 0 0,0 1 0 0 0,0 0 0 0 0,1-1 0 0 0,-1 1 0 0 0,0-1 0 0 0,1 1 0 0 0,-1-1 0 0 0,1 1 0 0 0,0-1 0 0 0,0 1 0 0 0,-1-1 0 0 0,1 1 0 0 0,0-1 0 0 0,0 0 0 0 0,0 0 0 0 0,0 1 0 0 0,1-1 0 0 0,-1 0 0 0 0,0 0 1 0 0,11 14-1 0 0,-11-14 0 0 0,-1 1 0 0 0,0-1 0 0 0,1 0 0 0 0,0 1 0 0 0,-1-1 0 0 0,1 0 0 0 0,0 0 0 0 0,0 0 0 0 0,-1 0 0 0 0,1 0 0 0 0,0 0 0 0 0,0 0 0 0 0,0 0 0 0 0,0 0 0 0 0,1 0 0 0 0,-1 0 0 0 0,0-1 0 0 0,0 1 0 0 0,0 0 0 0 0,1-1 0 0 0,-1 1 0 0 0,0-1 0 0 0,1 1 0 0 0,0-1 0 0 0,19 8-1 0 0,-18-6 1 0 0,0 0 1 0 0,0-1-1 0 0,1 1 0 0 0,-1-1 0 0 0,0 0 0 0 0,1 0 0 0 0,-1 0 0 0 0,1-1 0 0 0,-1 1 0 0 0,1-1 0 0 0,2 0 0 0 0,7 0 26 0 0,0 0-40 0 0,13 0-110 0 0,-2 0-65 0 0,30 0-321 0 0,-45 0 415 0 0,-2 0 3 0 0,-2 0-16 0 0,0 0-40 0 0,-1 0-13 0 0,-1-1-39 0 0,1 1-46 0 0,0-1-52 0 0,-1 0-55 0 0,1 0-51 0 0,-1 0-46 0 0,0 0-39 0 0,1 0-144 0 0,0-1-38 0 0,0 0-173 0 0,2-1-465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49:00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29 8520 0 0,'0'0'190'0'0,"0"-2"28"0"0,0-2-125 0 0,-1-11 297 0 0,-2 9-141 0 0,-5 5 69 0 0,6 1 298 0 0,2 0 22 0 0,0 0-18 0 0,0 0-83 0 0,0 0-32 0 0,0 0-7 0 0,0 0-24 0 0,0 0-88 0 0,0 0-40 0 0,0 0-8 0 0,0 0-22 0 0,2 6-66 0 0,-2 1-78 0 0,-2 1-43 0 0,-4 4-22 0 0,0 0 21 0 0,5-9-104 0 0,0 1-1 0 0,1-1 1 0 0,-1 0-1 0 0,1 0 1 0 0,0 0-1 0 0,0 1 1 0 0,0 2-24 0 0,1 11 99 0 0,-1-4-51 0 0,0-3-1 0 0,1 0-1 0 0,-2 0 1 0 0,0 0 0 0 0,-1 7-47 0 0,-22 110 230 0 0,22-113-183 0 0,1 0-1 0 0,1 14-46 0 0,-2 17 75 0 0,-22 112 213 0 0,22-141-231 0 0,1 1-1 0 0,1 7-56 0 0,-2 20 79 0 0,-3-14-18 0 0,3-17-18 0 0,0 0 0 0 0,0 1 0 0 0,1 5-43 0 0,1-2 63 0 0,-2 0 0 0 0,-3 15-63 0 0,2-16 58 0 0,1 0 0 0 0,0 15-58 0 0,1-14 48 0 0,0 0 0 0 0,-4 13-48 0 0,2-13 48 0 0,1 0 0 0 0,0 15-48 0 0,0-14 50 0 0,-4 7-29 0 0,1 0 0 0 0,3-6 27 0 0,2-17-43 0 0,1 0 0 0 0,-1 1 0 0 0,0-1 0 0 0,-1 0 0 0 0,1 0 0 0 0,0 1 0 0 0,-1-1 0 0 0,1 0 0 0 0,-1 0 0 0 0,1 0 0 0 0,-1 1 0 0 0,0-1 0 0 0,0 0 0 0 0,0 0 0 0 0,0 0 0 0 0,-1-1 0 0 0,1 1 0 0 0,-1 1-5 0 0,0-1 33 0 0,2-2-65 0 0,0 0-35 0 0,0 0-114 0 0,0-5 15 0 0,0-1-69 0 0,0 1-63 0 0,0 0-60 0 0,0-1-53 0 0,0 1-50 0 0,0-1-45 0 0,0 1-40 0 0,0-10-871 0 0</inkml:trace>
  <inkml:trace contextRef="#ctx0" brushRef="#br0" timeOffset="333.55">102 29 7280 0 0,'0'0'165'0'0,"0"0"22"0"0,0 0 9 0 0,0 0-59 0 0,0 0-9 0 0,0 0 45 0 0,0 0 147 0 0,0 0 271 0 0,0 0 17 0 0,0 0-5 0 0,0 0-51 0 0,0 0-28 0 0,0 0-4 0 0,0 0-18 0 0,2 0-71 0 0,-1 0-319 0 0,3 0-56 0 0,-1 0 12 0 0,0 1 84 0 0,-2 0 17 0 0,-1 0 69 0 0,1 5 0 0 0,4-1 8 0 0,-1-2-45 0 0,-1 1-11 0 0,-2 0 23 0 0,0 3 67 0 0,-2-4-158 0 0,1 9 109 0 0,3-1-46 0 0,6 12 61 0 0,-1-2-70 0 0,1-5-27 0 0,-6-10-114 0 0,0-1 1 0 0,-1 1 0 0 0,0-1-1 0 0,0 1 1 0 0,0 0-1 0 0,0 4-35 0 0,0-2 40 0 0,0 0-1 0 0,1 0 0 0 0,0 0 0 0 0,0 0-39 0 0,11 23 107 0 0,4 11 4 0 0,-6-11-25 0 0,6 23 42 0 0,-7-20 32 0 0,5 8-160 0 0,7 11 98 0 0,10 36 92 0 0,-27-73-132 0 0,0 0-1 0 0,4 4-57 0 0,2 3 79 0 0,-2-1-1 0 0,3 11-78 0 0,5 18 98 0 0,29 69 66 0 0,-40-101-124 0 0,3 10-30 0 0,-6-15 20 0 0,1 0 0 0 0,5 13-30 0 0,1-10 12 0 0,-8-13-10 0 0,0 0 1 0 0,-1 1-1 0 0,1-1 1 0 0,-1 0-1 0 0,1 3-2 0 0,2 18 48 0 0,0-11-36 0 0,-4-11-10 0 0,0 0-1 0 0,0 0 1 0 0,0 0-1 0 0,0 0 1 0 0,0 0 0 0 0,-1 1-1 0 0,1 0-1 0 0,-1-3 2 0 0,0-1-1 0 0,-1 0 1 0 0,1 1 0 0 0,0-1-1 0 0,0 0 1 0 0,0 0 0 0 0,0 1-1 0 0,0-1 1 0 0,0 0 0 0 0,1 1-1 0 0,-1-1 1 0 0,0 0-1 0 0,0 0 1 0 0,0 1 0 0 0,0-1-1 0 0,0 0 1 0 0,0 1 0 0 0,0-1-1 0 0,1 0 1 0 0,-1 0 0 0 0,0 1-1 0 0,0-1 1 0 0,0 0-1 0 0,1 0 1 0 0,-1 0 0 0 0,0 1-2 0 0,10 11 10 0 0,-8 0-38 0 0,-2-10-126 0 0,0-2-92 0 0,0 0 114 0 0,0 0-59 0 0,0 0-84 0 0,0 0 87 0 0,0 0-40 0 0,0 0-43 0 0,0 0-41 0 0,0 0-37 0 0,0 0-34 0 0,0 0-247 0 0,-1 0-56 0 0,0 0-804 0 0,-3 0-634 0 0,-4 0-1204 0 0</inkml:trace>
  <inkml:trace contextRef="#ctx0" brushRef="#br0" timeOffset="609.66">30 737 9152 0 0,'0'0'208'0'0,"0"0"33"0"0,0 0 14 0 0,2 0 22 0 0,4 0-65 0 0,-3 0-115 0 0,0 1 1 0 0,-1-1-1 0 0,1 0 1 0 0,0 0-1 0 0,0-1 1 0 0,0 1-1 0 0,0 0 1 0 0,0-1-1 0 0,0 0 1 0 0,0 0-98 0 0,2-8 373 0 0,2 4-208 0 0,9-3-46 0 0,-12 6-83 0 0,10 0 74 0 0,3-1-27 0 0,50-21-65 0 0,-47 16-60 0 0,-6 2-74 0 0,-6 4 20 0 0,3-1 42 0 0,-3 1 8 0 0,-3 0-15 0 0,0 1-20 0 0,-1 0-35 0 0,0 0-12 0 0,-1-1-33 0 0,1 1-38 0 0,-1-1-41 0 0,1 0-100 0 0,0 0-60 0 0,-1 1-53 0 0,1-1-43 0 0,2-1-366 0 0,2-1-519 0 0</inkml:trace>
  <inkml:trace contextRef="#ctx0" brushRef="#br0" timeOffset="1163.75">708 549 9328 0 0,'0'0'208'0'0,"0"0"33"0"0,0 2 15 0 0,0 5-108 0 0,0-2-77 0 0,0 5-77 0 0,-1-2 90 0 0,1 0 73 0 0,0-1 57 0 0,-1 0 76 0 0,1 8 445 0 0,1-8-351 0 0,0-2-189 0 0,1 1-96 0 0,4 5 192 0 0,0 6 4 0 0,1 0-30 0 0,-2-5-24 0 0,-2-5-83 0 0,-2-1-41 0 0,-1 7 34 0 0,1 2-4 0 0,9 4 78 0 0,-5 1-56 0 0,-4-13-104 0 0,1-1 1 0 0,0 1-1 0 0,1 0 1 0 0,1 2-66 0 0,-2-5 45 0 0,0 1-1 0 0,0 0 1 0 0,0 0 0 0 0,-1 0 0 0 0,1 1-1 0 0,-1-1 1 0 0,0 0 0 0 0,-1 0 0 0 0,1 5-45 0 0,-1 2 110 0 0,1-3-33 0 0,5 9 37 0 0,0-1-16 0 0,-5 4 63 0 0,-1-12-100 0 0,-1 10 58 0 0,5-4 13 0 0,-2-9-105 0 0,4 16 131 0 0,-2 6 112 0 0,-4-20-88 0 0,0 1-95 0 0,0 23-23 0 0,0-26-10 0 0,0-1 42 0 0,0 0 57 0 0,0-1 71 0 0,0-2 82 0 0,0-1 96 0 0,0-8-325 0 0,0 5-56 0 0,0 0 0 0 0,0 0 0 0 0,0 0 0 0 0,0 0 0 0 0,0 0-1 0 0,0 0 1 0 0,-1 1 0 0 0,1-1 0 0 0,-1 0 0 0 0,0-1-21 0 0,-9-24 148 0 0,9 23-133 0 0,1 0 0 0 0,-1 0 0 0 0,1 0 0 0 0,0 0 0 0 0,0 0 0 0 0,0 0-1 0 0,0 0 1 0 0,1 1 0 0 0,-1-1 0 0 0,2-2-15 0 0,2-9 16 0 0,-2 9-6 0 0,0 0 0 0 0,-1 0 1 0 0,0 0-1 0 0,0-1 0 0 0,0 1 0 0 0,-1 0-10 0 0,0-74 70 0 0,0 47-64 0 0,0 23-6 0 0,1 0 0 0 0,1-1 0 0 0,0 1 0 0 0,0 1 0 0 0,1-1 0 0 0,0 0 0 0 0,0 0 0 0 0,1 1 0 0 0,1 0 0 0 0,0 0 0 0 0,0 0 0 0 0,3-7 0 0 0,-4 8 0 0 0,-1 0 0 0 0,-1 0 0 0 0,3-9 0 0 0,-4 12 0 0 0,0 0 0 0 0,0 0 0 0 0,1 0 0 0 0,0 0 0 0 0,0 1 0 0 0,0-1 0 0 0,1 0 0 0 0,-1 1 0 0 0,1 0 0 0 0,0 0 0 0 0,0-1 0 0 0,1 1 0 0 0,8-8 0 0 0,-8 7 0 0 0,-1 1 0 0 0,2 0 0 0 0,-1 0 0 0 0,1 0 0 0 0,-1 0 0 0 0,3 0 0 0 0,22-11-12 0 0,-15 13-36 0 0,-12 2 48 0 0,0-1-1 0 0,0 1 1 0 0,1 0-1 0 0,-1 0 1 0 0,0 1-1 0 0,0-1 0 0 0,0 0 1 0 0,0 1-1 0 0,0-1 1 0 0,0 1-1 0 0,0-1 1 0 0,0 1-1 0 0,0 0 0 0 0,0 0 1 0 0,0 0-1 0 0,0 0 1 0 0,0 1-1 0 0,-1-1 1 0 0,1 0-1 0 0,0 1 0 0 0,-1-1 1 0 0,2 2-5 0 0,0-1 0 0 0,0 0-1 0 0,0 0 1 0 0,0 0-1 0 0,0 0 1 0 0,1 0 5 0 0,-1-1-5 0 0,0 1-1 0 0,1 0 1 0 0,-2 0 0 0 0,1 0 0 0 0,0 0-1 0 0,1 1 6 0 0,6 9 0 0 0,0 0 0 0 0,-1 0 0 0 0,5 8 0 0 0,15 13 0 0 0,14 39 0 0 0,-37-63 0 0 0,-2-5 0 0 0,-1 1 0 0 0,0 0 0 0 0,0 1 0 0 0,0-1 0 0 0,2 5 0 0 0,-1 14 0 0 0,6-5 0 0 0,-5 5 0 0 0,0-10 0 0 0,-4-11 0 0 0,0 0 0 0 0,0 0 0 0 0,0 0 0 0 0,0 0 0 0 0,0 0 0 0 0,-1 1 0 0 0,1-1 0 0 0,-1 1 0 0 0,0-2 2 0 0,0-1 0 0 0,0 1 0 0 0,0 0 0 0 0,0-1 0 0 0,1 1 0 0 0,-1-1 0 0 0,0 1-1 0 0,1-1 1 0 0,-1 0 0 0 0,1 1 0 0 0,0-1 0 0 0,-1 1 0 0 0,1-1 0 0 0,0 1-2 0 0,5 9 27 0 0,-5 4-17 0 0,-1-13-10 0 0,0 1 0 0 0,0-1 0 0 0,0 0 0 0 0,0 0 0 0 0,0 0 0 0 0,0 1 0 0 0,1-1 0 0 0,0 0 0 0 0,-1 0 0 0 0,2 2 0 0 0,2 3 0 0 0,-3-6 0 0 0,0 1 0 0 0,0-1 0 0 0,-1 0 0 0 0,1 1 0 0 0,0-1 0 0 0,-1 1 0 0 0,1-1 0 0 0,-1 0 0 0 0,1 1 0 0 0,-1-1 0 0 0,0 1 0 0 0,0-1 0 0 0,1 1 0 0 0,-1 0 0 0 0,0-1-3 0 0,0 1 0 0 0,0-1 0 0 0,0 0 0 0 0,0 1 0 0 0,1-1-1 0 0,-1 1 1 0 0,0-1 0 0 0,1 0 0 0 0,0 1 0 0 0,0 0 3 0 0,7 8-103 0 0,-7-8-173 0 0,0-1 110 0 0,0 0 92 0 0,-1 0 73 0 0,0 0 72 0 0,0 2 285 0 0,-1-2-259 0 0,1-1-88 0 0,0 1-37 0 0,-1-1-46 0 0,1 1-54 0 0,0 0-60 0 0,0-1-70 0 0,0 1-76 0 0,0 0-84 0 0,0-1 88 0 0,1 1-42 0 0,-1-1-46 0 0,0 1-48 0 0,1-1-49 0 0,-1 1-53 0 0,1 0-55 0 0,-1-1-56 0 0,4 4-1527 0 0,5 4-1254 0 0</inkml:trace>
  <inkml:trace contextRef="#ctx0" brushRef="#br0" timeOffset="1777.22">1718 592 9384 0 0,'0'0'208'0'0,"0"0"33"0"0,0 0 16 0 0,0 0-106 0 0,-2-2-78 0 0,-2-2-37 0 0,-4-4-26 0 0,-12-12 40 0 0,16 17 106 0 0,1-1 116 0 0,2 3-67 0 0,0 0-39 0 0,-2 0 71 0 0,0 0-85 0 0,0 1-75 0 0,-1 0-15 0 0,2 0 58 0 0,-5-5 127 0 0,6 4-201 0 0,-1 0 1 0 0,1 0-1 0 0,0 1 1 0 0,-1-1-1 0 0,1 0 1 0 0,0 1-1 0 0,-1-1 1 0 0,1 1-1 0 0,-1-1 0 0 0,1 1 1 0 0,-1 0-1 0 0,1 0 1 0 0,-1 0-1 0 0,0 0-46 0 0,-6-2 264 0 0,-3-3 205 0 0,4 2-226 0 0,0 0-59 0 0,1 2-110 0 0,0 0-50 0 0,0 1-1 0 0,-4-1 109 0 0,7 1-82 0 0,1 0 1 0 0,-1 0 0 0 0,1 0 0 0 0,-1 1-1 0 0,0-1 1 0 0,1 0 0 0 0,-1 1 0 0 0,-1 0-51 0 0,-8 5 120 0 0,9-5-88 0 0,-1 0 0 0 0,1 0-1 0 0,0 0 1 0 0,-1 0-1 0 0,1-1 1 0 0,-2 1-32 0 0,-3-1 82 0 0,-2 1 33 0 0,5 1 38 0 0,2 1-121 0 0,1-2-15 0 0,-4 2 16 0 0,-10 4 49 0 0,-10 8 103 0 0,21-6-95 0 0,-5-4-2 0 0,10-4-83 0 0,0 0 0 0 0,-1-1 0 0 0,1 1 0 0 0,0 0 1 0 0,-1 0-1 0 0,1-1 0 0 0,0 1 0 0 0,0 0 1 0 0,0 0-1 0 0,0-1 0 0 0,0 1 0 0 0,0 0 1 0 0,0 0-1 0 0,0 0-5 0 0,1 4 9 0 0,-2-3-4 0 0,-11 20-16 0 0,10-12-50 0 0,9 4-106 0 0,-2-3 60 0 0,-3-3 83 0 0,0 2 51 0 0,8-3 70 0 0,-8-6-88 0 0,-1-1-1 0 0,0 1 1 0 0,0-1-1 0 0,0 1 0 0 0,0 0 1 0 0,0-1-1 0 0,-1 1 1 0 0,1 0-1 0 0,0 0 0 0 0,0-1 1 0 0,0 1-1 0 0,-1 0 1 0 0,1 0-1 0 0,0 0 1 0 0,-1 0-9 0 0,3 6 46 0 0,1-2-16 0 0,7-1-80 0 0,-9-3 41 0 0,13 6-66 0 0,26 20-169 0 0,-30-20 200 0 0,32 22 22 0 0,-38-26 22 0 0,-1-1 0 0 0,1 0 0 0 0,0 0 0 0 0,0 0 0 0 0,-1 0 0 0 0,1-1 0 0 0,2 1 0 0 0,-3-1 0 0 0,1 0 0 0 0,-1 0 0 0 0,0 1 0 0 0,0-1 0 0 0,0 1 0 0 0,-1 0 0 0 0,1 1 0 0 0,69 40 0 0 0,-69-40 0 0 0,0 0 0 0 0,0 0 0 0 0,0 0 0 0 0,-1 1 0 0 0,1-1 0 0 0,-1 1 0 0 0,2 2 0 0 0,-2-2 0 0 0,0 0 0 0 0,1-1 0 0 0,-1 1 0 0 0,1-1 0 0 0,0 0 0 0 0,0 0 0 0 0,2 2 0 0 0,0-1 0 0 0,-4-3 0 0 0,0 0 0 0 0,0 0 0 0 0,0 0 0 0 0,-1 1 0 0 0,1-1 0 0 0,0 1 0 0 0,-1-1 0 0 0,0 1 0 0 0,1 0 0 0 0,-1-1 0 0 0,0 1 0 0 0,0 0 0 0 0,0 0 0 0 0,1 2 0 0 0,10 10 14 0 0,0 0 49 0 0,-7-3-13 0 0,5 5 48 0 0,-10-16-91 0 0,0 1 0 0 0,0-1 0 0 0,1 0 0 0 0,-1 1 0 0 0,0-1 0 0 0,1 1 0 0 0,-1-1 0 0 0,0 0 0 0 0,0 1 0 0 0,0-1 0 0 0,0 1 0 0 0,1-1 0 0 0,-1 1 0 0 0,0-1 0 0 0,0 1 0 0 0,0-1-1 0 0,0 1 1 0 0,0-1 0 0 0,0 1-7 0 0,-4 8 59 0 0,-5 2 9 0 0,9-11-59 0 0,-4 5 127 0 0,4 0-77 0 0,-1-1-11 0 0,-10 3 86 0 0,-4 3-19 0 0,14-9-106 0 0,0 0-1 0 0,0 1 1 0 0,-1-1 0 0 0,1 0-1 0 0,0 0 1 0 0,0 0 0 0 0,-1 0 0 0 0,1-1-1 0 0,0 1 1 0 0,-1 0 0 0 0,1 0 0 0 0,-1-1-1 0 0,1 1 1 0 0,-1-1 0 0 0,1 1 0 0 0,-1-1-1 0 0,1 0 1 0 0,-1 0 0 0 0,1 0-1 0 0,-1 0-8 0 0,0 1 9 0 0,1-1-1 0 0,-1 0 0 0 0,1 0 0 0 0,0 0 1 0 0,-1 1-1 0 0,1-1 0 0 0,-1 1 0 0 0,1-1 1 0 0,0 1-1 0 0,-1-1 0 0 0,1 1 0 0 0,0 0 1 0 0,0 0-9 0 0,-11 5 39 0 0,3-5-36 0 0,0 0 0 0 0,0 0 0 0 0,0-1-1 0 0,1 0 1 0 0,-3-1-3 0 0,-2 1 10 0 0,-11 0 6 0 0,-1 0-86 0 0,3 0-43 0 0,-22 0-210 0 0,42 0 278 0 0,1 0 1 0 0,-1 0 0 0 0,1 0-1 0 0,-1 0 1 0 0,1-1 0 0 0,-1 1 0 0 0,1 0-1 0 0,-1-1 1 0 0,1 1 0 0 0,0-1-1 0 0,-1 1 1 0 0,1-1 0 0 0,-1 0 0 0 0,1 0-1 0 0,0 1 1 0 0,0-1 0 0 0,-1-1 44 0 0,-6-4-201 0 0,-18-8-341 0 0</inkml:trace>
  <inkml:trace contextRef="#ctx0" brushRef="#br0" timeOffset="2403.3">1978 578 9672 0 0,'0'0'216'0'0,"0"0"32"0"0,0 0 13 0 0,0 0-104 0 0,0 2-79 0 0,1 4-35 0 0,4-2-36 0 0,-2-2 14 0 0,0 1 33 0 0,11 23 838 0 0,-9-16-520 0 0,-1-1-24 0 0,2-1-65 0 0,-3-5-88 0 0,-1-1-44 0 0,2 4 41 0 0,-2-1-96 0 0,0 2-57 0 0,-2-4-2 0 0,1-1 39 0 0,4 32 654 0 0,-1-24-593 0 0,2 6 85 0 0,-4-8-105 0 0,-2 1 39 0 0,1-1-41 0 0,0-1 1 0 0,0 1 0 0 0,1-1 0 0 0,0 0 0 0 0,2 7-116 0 0,-3-12 26 0 0,2 14 219 0 0,-3 3-31 0 0,-1-8-94 0 0,1 0-2 0 0,-1 8 97 0 0,5-3 16 0 0,5 5-8 0 0,-6-11-27 0 0,-3-7-166 0 0,0-1-1 0 0,1 1 0 0 0,-1 0 0 0 0,1-1 1 0 0,-1 1-1 0 0,1 0 0 0 0,0 0-29 0 0,7 13 182 0 0,-7-14-151 0 0,-1 0 0 0 0,1 0 0 0 0,-1 0 0 0 0,1 0 0 0 0,-1 0 0 0 0,0 0-1 0 0,0 0 1 0 0,0 0 0 0 0,0 0 0 0 0,0 0 0 0 0,0 0-31 0 0,0 12 245 0 0,1-13-237 0 0,-1-1 0 0 0,0 0 0 0 0,0 1 0 0 0,1-1 0 0 0,-1 0 0 0 0,0 1 0 0 0,0-1 0 0 0,1 0 0 0 0,-1 1 0 0 0,0-1 0 0 0,1 0 0 0 0,-1 0 0 0 0,1 1 0 0 0,-1-1-1 0 0,0 0 1 0 0,1 0 0 0 0,-1 0 0 0 0,1 0 0 0 0,-1 1 0 0 0,0-1 0 0 0,1 0 0 0 0,-1 0 0 0 0,1 0 0 0 0,-1 0 0 0 0,1 0 0 0 0,-1 0 0 0 0,0 0 0 0 0,1 0 0 0 0,-1 0-8 0 0,2 0 113 0 0,-1 2-56 0 0,-1 7-21 0 0,-1-7 4 0 0,2-1 63 0 0,-1 0-29 0 0,0 0-33 0 0,0 4-25 0 0,0-1-4 0 0,1-3 31 0 0,-1 0 29 0 0,1-2 41 0 0,4-3-77 0 0,-4 3-18 0 0,1-1-1 0 0,0 0 0 0 0,0 1 1 0 0,-1-1-1 0 0,1 0 1 0 0,-1 0-1 0 0,1 1 0 0 0,-1-1 1 0 0,0 0-1 0 0,0-1 1 0 0,0 1-1 0 0,0 0 0 0 0,0 0 1 0 0,0 0-1 0 0,-1-1 1 0 0,1 1-1 0 0,0-2-17 0 0,0-9 126 0 0,4-3-4 0 0,1 2-25 0 0,-2-12 95 0 0,6 6-32 0 0,-5 2-139 0 0,-2 3-62 0 0,6-5-61 0 0,2-2-44 0 0,-5 2 67 0 0,6-12 50 0 0,0 0 29 0 0,-9 25 0 0 0,-1-1 0 0 0,1 1 0 0 0,1 0 0 0 0,1-2 0 0 0,6-10 0 0 0,-9 15 0 0 0,0 0 0 0 0,0 0 0 0 0,0 1 0 0 0,1-1 0 0 0,0 1 0 0 0,0-2 0 0 0,7-9 1 0 0,-1 2-19 0 0,1 10-25 0 0,2 2 18 0 0,-12-1 24 0 0,0 1 0 0 0,1 0 0 0 0,-1 0 0 0 0,0 0 0 0 0,0 0 0 0 0,0 0 1 0 0,0 0-1 0 0,0 0 0 0 0,0 0 0 0 0,0 0 0 0 0,0 0 0 0 0,0 0 0 0 0,0 0 0 0 0,0 0 0 0 0,1 0 0 0 0,-1 0 0 0 0,0 0 0 0 0,0 0 0 0 0,0 0 0 0 0,0 0 0 0 0,0 0 0 0 0,0 1 1 0 0,0-1-1 0 0,0 0 0 0 0,0 0 0 0 0,0 0 0 0 0,0 0 0 0 0,0 0 0 0 0,0 0 0 0 0,1 0 0 0 0,-1 0 0 0 0,0 0 0 0 0,0 0 0 0 0,0 0 0 0 0,0 0 0 0 0,0 0 0 0 0,0 0 1 0 0,0 0-1 0 0,0 1 0 0 0,0-1 0 0 0,0 0 0 0 0,0 0 0 0 0,0 0 0 0 0,0 0 0 0 0,0 0 0 0 0,0 0 0 0 0,0 0 0 0 0,0 0 0 0 0,0 0 0 0 0,0 0 0 0 0,0 0 0 0 0,0 0 0 0 0,0 1 1 0 0,0-1-1 0 0,0 0 0 0 0,0 0 0 0 0,0 0 1 0 0,0 1-4 0 0,0 0 0 0 0,0-1 0 0 0,1 1 1 0 0,-1 0-1 0 0,0 0 0 0 0,1 0 0 0 0,-1-1 1 0 0,1 1-1 0 0,-1 0 0 0 0,0 0 0 0 0,1-1 1 0 0,0 1-1 0 0,-1 0 0 0 0,1-1 0 0 0,-1 1 1 0 0,1-1-1 0 0,0 1 0 0 0,0-1 0 0 0,-1 1 1 0 0,1-1-1 0 0,0 1 0 0 0,0-1 0 0 0,-1 0 1 0 0,2 1 3 0 0,13 9-32 0 0,-10-4 13 0 0,-2-4 14 0 0,-1 0 1 0 0,1 1 0 0 0,-1 0-1 0 0,0-1 1 0 0,0 1 0 0 0,0 0-1 0 0,0 0 1 0 0,0 0 0 0 0,-1 1-1 0 0,1-1 1 0 0,-1 0-1 0 0,1 3 5 0 0,9 16-44 0 0,-7-15 40 0 0,0-1 0 0 0,-1 0 0 0 0,0 1 0 0 0,1 3 4 0 0,25 62-64 0 0,-27-63 64 0 0,10 23 0 0 0,12 26 0 0 0,-19-30 0 0 0,5-11 0 0 0,-8 7 0 0 0,-2-9 11 0 0,0-13 42 0 0,0-2 22 0 0,0 0 46 0 0,4 0 27 0 0,1 0-54 0 0,12 0 123 0 0,-12-2-32 0 0,0-3-86 0 0,-3 3-40 0 0,1 0 0 0 0,-1 0 0 0 0,-1 0 0 0 0,1 0 0 0 0,0 0 0 0 0,0 0 0 0 0,-1-1 0 0 0,1 1 0 0 0,0-2-59 0 0,0-3 79 0 0,-1-2-38 0 0,-1 5-15 0 0,0 0 1 0 0,0 0-1 0 0,1-1 0 0 0,0 1 1 0 0,0 0-1 0 0,0 0 1 0 0,0-1-1 0 0,1 1 1 0 0,-1 0-1 0 0,1 0 0 0 0,2-2-26 0 0,-2 3 28 0 0,0 0-1 0 0,-1 0 0 0 0,1 0 0 0 0,-1 0 0 0 0,0 0 1 0 0,0 0-1 0 0,0 0 0 0 0,0 0 0 0 0,-1 0 0 0 0,1 0 0 0 0,-1-1 1 0 0,0 1-1 0 0,0-3-27 0 0,4-23 222 0 0,8 0 4 0 0,0 0-41 0 0,-10 21-164 0 0,-1 2-18 0 0,1 0 0 0 0,0 0 1 0 0,0 0-1 0 0,1 0 0 0 0,2-4-3 0 0,1-4 0 0 0,-1 5 0 0 0,-1-1 0 0 0,1 1 0 0 0,4-4 0 0 0,-7 9 0 0 0,-1 1 0 0 0,1 0 0 0 0,-1-1 0 0 0,1 0 0 0 0,-1 1 0 0 0,0-1 0 0 0,0-1 0 0 0,-1 1 0 0 0,1 1 0 0 0,0 0 0 0 0,-1 0 0 0 0,1 0 0 0 0,1 0 0 0 0,-1 0 0 0 0,0 0 0 0 0,1 0 0 0 0,0 0 0 0 0,-1 1 0 0 0,1-1 0 0 0,2-1 0 0 0,6-8-5 0 0,-1 1-79 0 0,2-7-160 0 0,-2 0-96 0 0,-3 5 111 0 0,0 6 57 0 0,2 3-43 0 0,2-2-177 0 0,-6 2 170 0 0,0-5-55 0 0,3-2-123 0 0,-6 10 132 0 0,0 0 46 0 0,1 0 40 0 0,-1 0 37 0 0,0 1 12 0 0,0 0 38 0 0,0 0 20 0 0,1 0 13 0 0,0 0-43 0 0,-1 0 30 0 0,0-1-40 0 0,1 0 34 0 0,-1-1-62 0 0,0 1-63 0 0,-1-1-64 0 0,1 1-79 0 0,0 0-73 0 0,-1 0-74 0 0,2 0-76 0 0,-1 0-78 0 0,1 1-79 0 0,1-1-82 0 0,0 1-84 0 0,3 0-1184 0 0,2 0-1163 0 0,-8 0 3221 0 0</inkml:trace>
  <inkml:trace contextRef="#ctx0" brushRef="#br0" timeOffset="2835.78">2901 737 7920 0 0,'0'0'174'0'0,"0"0"29"0"0,0 2 13 0 0,0-1-193 0 0,2 6 108 0 0,6 2-68 0 0,-1-2-57 0 0,-3-4 20 0 0,2 0 57 0 0,1 1 57 0 0,-1-1 61 0 0,-2-2 26 0 0,5 2 278 0 0,16-2 750 0 0,-16-1-839 0 0,-1-1-75 0 0,-2 1-53 0 0,1 0-48 0 0,-5 0-163 0 0,0 0 1 0 0,0 0-1 0 0,0 0 0 0 0,0 0 1 0 0,0 0-1 0 0,0 0 0 0 0,0-1 1 0 0,0 1-1 0 0,0-1 1 0 0,0 0-78 0 0,6-3 239 0 0,1-1 116 0 0,-4 3-135 0 0,2 1 39 0 0,-1 1-10 0 0,-1-1-33 0 0,18-9 618 0 0,-13 5-416 0 0,1-4-153 0 0,-1-2-62 0 0,-7 8-146 0 0,-1 1 0 0 0,1-1 0 0 0,-1 0 0 0 0,1 1 0 0 0,0 0-1 0 0,3-2-56 0 0,0 1 110 0 0,7-3 68 0 0,-11 5-156 0 0,0-1 0 0 0,-1 1 0 0 0,1 0 0 0 0,0 0 1 0 0,-1-1-1 0 0,1 1 0 0 0,0-1 0 0 0,-1 1 1 0 0,0-1-1 0 0,1 0 0 0 0,-1 0 0 0 0,0 1 0 0 0,1-2-22 0 0,2-7 119 0 0,-4 9-108 0 0,1 0 1 0 0,-1 0 0 0 0,0 0 0 0 0,1 0 0 0 0,-1 0-1 0 0,1 0 1 0 0,-1 0 0 0 0,1 0 0 0 0,0 0 0 0 0,-1 0 0 0 0,1 0-1 0 0,0 1 1 0 0,-1-1 0 0 0,1 0 0 0 0,0 1 0 0 0,0-1-1 0 0,0 0 1 0 0,1 0-12 0 0,2-1 40 0 0,-3 2-31 0 0,-1 0-1 0 0,1 0 1 0 0,-1-1 0 0 0,1 1 0 0 0,0 0 0 0 0,-1-1 0 0 0,1 1 0 0 0,-1 0 0 0 0,1-1-1 0 0,-1 1 1 0 0,1-1 0 0 0,-1 1 0 0 0,0-1 0 0 0,1 1 0 0 0,-1-1 0 0 0,0 1 0 0 0,1-1-1 0 0,-1 1 1 0 0,0-1 0 0 0,1 1 0 0 0,-1-1 0 0 0,0 0-9 0 0,2-3 34 0 0,22-25 226 0 0,-15 10-62 0 0,-7 14-132 0 0,0 0 0 0 0,0 0 1 0 0,1 0-1 0 0,-1 1 0 0 0,1-1 0 0 0,3-3-66 0 0,-3 5 90 0 0,-2 0-41 0 0,-2-5-16 0 0,1 6-5 0 0,-3-23 113 0 0,3 24-137 0 0,-1-1 1 0 0,1 1-1 0 0,-1-1 1 0 0,1 1 0 0 0,-1 0-1 0 0,0-1 1 0 0,0 1-1 0 0,0 0 1 0 0,0-1-1 0 0,0 1 1 0 0,0 0-5 0 0,-3-4 56 0 0,4 0-42 0 0,-1 0-4 0 0,-9 0 43 0 0,5-4-40 0 0,-4 6-2 0 0,4 6 32 0 0,1 0-41 0 0,1-1 0 0 0,-1 1 1 0 0,0-1-1 0 0,-1 1 1 0 0,1-1-1 0 0,-3 1-2 0 0,-14 7-12 0 0,3 3-40 0 0,8-2 45 0 0,0 1-1 0 0,0 0 1 0 0,-3 8 7 0 0,10-16-9 0 0,1 0 0 0 0,0 0 1 0 0,0 0-1 0 0,0 1 1 0 0,0-1-1 0 0,1 2 9 0 0,-1-1 0 0 0,1-1-1 0 0,-1 0 1 0 0,0 1 0 0 0,0-1 0 0 0,0 0-1 0 0,-2 1 1 0 0,-2 6 0 0 0,0 0 0 0 0,0 1 0 0 0,1-1 0 0 0,1 1 0 0 0,0 0 0 0 0,1 0 0 0 0,0 0 0 0 0,1 0 0 0 0,0 0 0 0 0,0 1 0 0 0,2-1 0 0 0,0 75-62 0 0,0-32 60 0 0,0-52-1 0 0,0 0-1 0 0,0 0 1 0 0,1 0-1 0 0,-1 0 1 0 0,1 0-1 0 0,-1 0 0 0 0,1 0 1 0 0,0 0-1 0 0,2 2 4 0 0,2 9-21 0 0,-2 2 11 0 0,-3-13 10 0 0,1 0-1 0 0,-1 0 0 0 0,1 0 0 0 0,-1-1 0 0 0,1 1 0 0 0,0 0 1 0 0,0-1-1 0 0,0 1 0 0 0,1-1 0 0 0,-1 1 0 0 0,1-1 0 0 0,-1 1 1 0 0,1-1-1 0 0,0 0 1 0 0,22 18-43 0 0,-5 4 32 0 0,-6-14 20 0 0,0-2-68 0 0,-5-4-18 0 0,0-1-1 0 0,1 0 1 0 0,-1 0-1 0 0,3-1 78 0 0,-1 1-56 0 0,9 2-56 0 0,0-10-7 0 0,-9 2 44 0 0,6 0-87 0 0,-9 1 62 0 0,0 1 0 0 0,0-1 0 0 0,0-1-1 0 0,-1 1 1 0 0,2-2 100 0 0,-5 3 2 0 0,1-1-39 0 0,-1 0-40 0 0,1 0-41 0 0,1-1-140 0 0,1 1-98 0 0,-1-1-101 0 0,0 0-104 0 0,1 1-106 0 0,0-1-110 0 0,0 0-112 0 0,1 1-114 0 0,8-4-1103 0 0,11-3-1191 0 0,-26 9 3292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1:59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15 6504 0 0,'0'0'141'0'0,"0"0"23"0"0,0 0 13 0 0,-2-2-19 0 0,-5-4-105 0 0,1 2 32 0 0,0 2 89 0 0,0 1 199 0 0,6 1-373 0 0,-3 0 709 0 0,1 0 26 0 0,-2 0-402 0 0,-14 0 837 0 0,10 0-729 0 0,5 0-285 0 0,0 0-35 0 0,0 0-40 0 0,1 0-48 0 0,-3 3 479 0 0,0 1-308 0 0,-1 0 37 0 0,-3 1 163 0 0,8-4-372 0 0,0-1 0 0 0,1 0 0 0 0,-1 1 0 0 0,1-1 0 0 0,0 1-1 0 0,-1-1 1 0 0,1 1 0 0 0,-1-1 0 0 0,1 1 0 0 0,0-1 0 0 0,-1 1 0 0 0,1-1 0 0 0,0 1 0 0 0,0-1 0 0 0,-1 1 0 0 0,1 0 0 0 0,0-1 0 0 0,0 1 0 0 0,0 0 0 0 0,0-1 0 0 0,0 1-32 0 0,-3 4 492 0 0,-1-2-344 0 0,0 1 35 0 0,-12 12 640 0 0,8-5-496 0 0,2 0-138 0 0,-1 2-53 0 0,-6 2-59 0 0,1 1-33 0 0,9-2 51 0 0,3 7 56 0 0,0 38 84 0 0,0-35-87 0 0,2-19-77 0 0,9 5 1 0 0,-9-8 4 0 0,-2-2 18 0 0,0 0 8 0 0,3 0 2 0 0,10 1-17 0 0,11-1 99 0 0,-22 0-157 0 0,1 0 0 0 0,-1 0 0 0 0,0 0 0 0 0,0-1 0 0 0,1 1 0 0 0,-1-1-1 0 0,0 1 1 0 0,1-1-29 0 0,2-1 39 0 0,-3-1-8 0 0,5-4 13 0 0,9-9 48 0 0,-9 9-51 0 0,-4 4-30 0 0,1 0-1 0 0,-1 0 1 0 0,0 0-1 0 0,-1-1 0 0 0,1 1 1 0 0,0-1-11 0 0,1-6 37 0 0,-3 7-32 0 0,0 1-1 0 0,0 0 0 0 0,0 0 1 0 0,0 0-1 0 0,1 0 1 0 0,-1 0-1 0 0,1 0 1 0 0,-1 0-1 0 0,1 0-4 0 0,-1 1 4 0 0,1 0-1 0 0,-1 0 1 0 0,0 0-1 0 0,0 0 0 0 0,0-1 1 0 0,0 1-1 0 0,0 0 1 0 0,0-1-1 0 0,0 1 1 0 0,0-1-1 0 0,-1 1 1 0 0,1-1-1 0 0,-1 1 1 0 0,1-1-1 0 0,-1 1 1 0 0,1-1-1 0 0,-1 0 1 0 0,0 1-1 0 0,0-1 0 0 0,0 0-3 0 0,0 1 9 0 0,0-1-1 0 0,1 0 0 0 0,-1 1 0 0 0,0-1 0 0 0,1 1 0 0 0,-1-1 0 0 0,1 1 0 0 0,-1-1 0 0 0,1 1 0 0 0,0-1 0 0 0,-1 1 1 0 0,1-1-1 0 0,0 1 0 0 0,0 0-8 0 0,4-7 30 0 0,10-22 88 0 0,-13 15-90 0 0,-2 14-24 0 0,0 0 0 0 0,0 0 0 0 0,0 1 0 0 0,0-1 1 0 0,0 0-1 0 0,0 0 0 0 0,0 0 0 0 0,1 0 0 0 0,-1 1 1 0 0,0-1-1 0 0,0 0 0 0 0,1 0 0 0 0,-1 1 0 0 0,0-1 0 0 0,1 0-4 0 0,9-4 32 0 0,-7-5 43 0 0,-3 7-6 0 0,2 6-15 0 0,-1-2-54 0 0,0 0 1 0 0,1 0 0 0 0,-1 1-1 0 0,0-1 1 0 0,0 0-1 0 0,-1 0 1 0 0,1 1-1 0 0,0-1 1 0 0,0 1 0 0 0,-1-1-1 0 0,1 1 1 0 0,-1-1-1 0 0,1 1 1 0 0,-1-1 0 0 0,0 1-1 0 0,1 0 1 0 0,-1-1-1 0 0,0 2 0 0 0,0-2 0 0 0,0 1 0 0 0,0 0 0 0 0,0-1 0 0 0,1 1 0 0 0,-1 0 0 0 0,1-1 0 0 0,-1 1 0 0 0,1 0 0 0 0,0-1 0 0 0,-1 1 0 0 0,1-1 0 0 0,0 1 0 0 0,0-1 0 0 0,0 1 0 0 0,0-1 0 0 0,0 1 0 0 0,0-1 0 0 0,0 1 0 0 0,-1-1 0 0 0,1 1 0 0 0,-1 0 0 0 0,1-1 0 0 0,-1 1 0 0 0,0 0 0 0 0,1-1 0 0 0,-1 1 0 0 0,0 0 0 0 0,0 0 0 0 0,0-1 0 0 0,0 1 0 0 0,1 0 0 0 0,-1-1 0 0 0,0 1 0 0 0,1 0 0 0 0,-1-1 0 0 0,1 1 0 0 0,0 0 0 0 0,0-1 0 0 0,-1 1 0 0 0,1-1 0 0 0,0 1 0 0 0,0-1 0 0 0,0 1 0 0 0,0-1 0 0 0,0 1 0 0 0,0-1 0 0 0,-1 1 0 0 0,1-1 0 0 0,-1 1 0 0 0,1 0 0 0 0,-1-1 0 0 0,1 1 0 0 0,-1 0 0 0 0,0-1 0 0 0,0 1 0 0 0,0-1 0 0 0,0-1 0 0 0,0 1 0 0 0,0-1 0 0 0,0 1 0 0 0,0-1 0 0 0,0 1 0 0 0,0-1 0 0 0,0 1 0 0 0,0-1 0 0 0,0 1 0 0 0,0-1 0 0 0,0 0 0 0 0,0 1 0 0 0,0-1 0 0 0,0 1 0 0 0,1-1 0 0 0,-1 1 0 0 0,0-1 0 0 0,0 1 0 0 0,1-1 0 0 0,-1 0 0 0 0,0 1 0 0 0,0-1 0 0 0,1 0 0 0 0,-1 1 0 0 0,1-1 0 0 0,-1 0 0 0 0,0 1 0 0 0,1-1 0 0 0,-1 0 0 0 0,1 0 0 0 0,-1 1 0 0 0,7 3 0 0 0,-7-4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0,1 0 0 0 0,-1 0 0 0 0,0 0 0 0 0,-1 1 0 0 0,1-1 0 0 0,0 0 0 0 0,0 0 0 0 0,0 0 0 0 0,0 0 0 0 0,0 0 0 0 0,0 0 0 0 0,0 0 0 0 0,0 1 0 0 0,0-1 0 0 0,0 0 0 0 0,0 0 0 0 0,0 0 0 0 0,0 0 0 0 0,0 5 1 0 0,14 11-15 0 0,-11-11-44 0 0,-2 2 45 0 0,0-1 0 0 0,9 6-67 0 0,-8-9-35 0 0,-2-3 18 0 0,0 0-99 0 0,0 0-179 0 0,0 0 204 0 0,0 0-43 0 0,0 0-76 0 0,0 0 95 0 0,0 0-39 0 0,0 0-41 0 0,0 0-40 0 0,0 0-36 0 0,0 0-34 0 0,0 0-245 0 0,0 0-55 0 0,0 0-800 0 0,0 0-627 0 0,0 0-1193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1:59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11312 0 0,'0'0'256'0'0,"0"0"34"0"0,0 0 21 0 0,2 3-35 0 0,5 5-183 0 0,-6-7-92 0 0,0 0 0 0 0,-1 1 0 0 0,1-1 0 0 0,0 1 1 0 0,-1-1-1 0 0,1 0 0 0 0,-1 1 0 0 0,0-1 0 0 0,0 1 0 0 0,1-1 0 0 0,-1 1 1 0 0,0 0-2 0 0,0-1-1 0 0,0-1 1 0 0,0 1 0 0 0,-1-1-1 0 0,1 1 1 0 0,0-1 0 0 0,0 1 0 0 0,0-1-1 0 0,0 1 1 0 0,0-1 0 0 0,1 1-1 0 0,-1-1 1 0 0,0 1 0 0 0,0-1-1 0 0,0 1 1 0 0,0-1 0 0 0,0 0 0 0 0,1 1-1 0 0,-1-1 1 0 0,0 1 0 0 0,0-1-1 0 0,1 0 1 0 0,-1 1 0 0 0,0-1-1 0 0,1 1 1 0 0,-1-1 0 0 0,0 0 0 0 0,1 0-1 0 0,-1 1 1 0 0,1-1 0 0 0,-1 0-1 0 0,0 0 1 0 0,1 1 0 0 0,5 3 79 0 0,10 24 749 0 0,-14-21-597 0 0,-1 0-48 0 0,-1 6 81 0 0,2 3 17 0 0,11 9 258 0 0,-11-22-470 0 0,-1-1 0 0 0,1 1-1 0 0,0 0 1 0 0,-1 0 0 0 0,0 0-1 0 0,0 0 1 0 0,0 0-1 0 0,0 0 1 0 0,0 0 0 0 0,0 0-1 0 0,-1 3-68 0 0,1 6 146 0 0,1-1-40 0 0,1 2-18 0 0,2 3-5 0 0,-3-10-56 0 0,1 9 76 0 0,-4-4-47 0 0,1-8-49 0 0,0 1-1 0 0,0-1 0 0 0,0 0 0 0 0,0 1 0 0 0,1-1 1 0 0,-1 0-1 0 0,1 0 0 0 0,0 0 0 0 0,0 1 1 0 0,0-1-1 0 0,0 0 0 0 0,0 0 0 0 0,1 0 1 0 0,-1 0-1 0 0,2 1-6 0 0,-3-3-211 0 0,1-1 81 0 0,-1 1 71 0 0,0 0 58 0 0,0-1 57 0 0,1 1 44 0 0,-1 1 347 0 0,0-1-295 0 0,0-1-99 0 0,0 1-40 0 0,0-1-75 0 0,0 1-116 0 0,0 0 38 0 0,0-1-37 0 0,0 0-40 0 0,0 1-44 0 0,0-1-47 0 0,0 1-48 0 0,0-1-54 0 0,0 1-54 0 0,0-1-58 0 0,0 1-62 0 0,0-1-64 0 0,1 1-66 0 0,-1-1-1260 0 0,0 0-1124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1:59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9152 0 0,'0'0'208'0'0,"0"0"33"0"0,0 3 14 0 0,2 4-116 0 0,2-4-53 0 0,3 2-55 0 0,-2 5-31 0 0,1-6-11 0 0,-1 1 19 0 0,-4 4 52 0 0,-1 2 153 0 0,-1-8-133 0 0,1 0 1 0 0,0 0-1 0 0,0 0 0 0 0,0 0 0 0 0,0 0 0 0 0,1 0 0 0 0,-1 0 0 0 0,1 0 1 0 0,0 0-1 0 0,0 1-80 0 0,3 4 177 0 0,2 1 75 0 0,-4 4 71 0 0,-2-6-147 0 0,0-5-117 0 0,0 0 0 0 0,0 0 1 0 0,0 0-1 0 0,0 0 0 0 0,0 0 0 0 0,0 0 0 0 0,1 1 0 0 0,-1-1 0 0 0,1 0 1 0 0,0 0-60 0 0,4 6 185 0 0,0 2 88 0 0,-2 3 94 0 0,-3-9-233 0 0,0 0-35 0 0,6 6 201 0 0,-4-8-187 0 0,1 2 48 0 0,0 1 65 0 0,0 1 82 0 0,7 14 59 0 0,-8-16-180 0 0,-1-1-36 0 0,0 4 62 0 0,-1-1-69 0 0,-1 2-21 0 0,1-3 31 0 0,0-3 55 0 0,0-2-45 0 0,0 0-11 0 0,0 0-3 0 0,0 0-12 0 0,0 0-2 0 0,0 0 0 0 0,0 0 8 0 0,0 0 34 0 0,0 0 12 0 0,6 0 15 0 0,-2-2-72 0 0,0-2-41 0 0,1-3-29 0 0,2-4 13 0 0,0 3 43 0 0,4-9-31 0 0,-1-5-41 0 0,-1 3-22 0 0,3 4-25 0 0,4 2 0 0 0,-1 10 0 0 0,-9 3 0 0 0,-5 0 0 0 0,1 0 0 0 0,-1 0 0 0 0,1 0 0 0 0,0 0 0 0 0,-1 0 0 0 0,1 0 0 0 0,-1 0 0 0 0,1 1 0 0 0,0-1 0 0 0,-1 0 0 0 0,1 1 0 0 0,0 0 0 0 0,3 9 0 0 0,5-5 0 0 0,-5 8 0 0 0,21 32 0 0 0,-24-30 0 0 0,-2-13 1 0 0,0 0-1 0 0,1-1 0 0 0,-1 1 0 0 0,0 0 0 0 0,1-1 0 0 0,-1 1 0 0 0,1 0 1 0 0,-1-1-1 0 0,1 1 0 0 0,0-1 0 0 0,0 1 0 0 0,0-1 0 0 0,0 1 0 0 0,0-1-2 0 0,0 1 1 0 0,0-1-1 0 0,-1 1 0 0 0,1-1 0 0 0,0 1 0 0 0,-1 0 0 0 0,1-1 0 0 0,-1 1 0 0 0,1-1 0 0 0,-1 1 1 0 0,0 0-1 0 0,0 0 0 0 0,0 0 2 0 0,0 10-118 0 0,0-9-39 0 0,0-1-10 0 0,0 3 80 0 0,0 3-40 0 0,0-1-43 0 0,0-2-47 0 0,0-2-254 0 0,0-3-10 0 0,0 0 180 0 0,0 0 72 0 0,0 0-38 0 0,0 0-182 0 0,3 0-346 0 0,9 0-18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00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13272 0 0,'0'0'298'0'0,"0"0"46"0"0,0 0 23 0 0,0 0-154 0 0,0 0-102 0 0,0 0-79 0 0,0 0-117 0 0,0 0-95 0 0,0 0 43 0 0,0 0-36 0 0,0 0-39 0 0,0 0-36 0 0,0 0-347 0 0,0 0 77 0 0,0 0-51 0 0,0 0-677 0 0,0 0-537 0 0,0 0-1020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1:5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1 7368 0 0,'0'0'165'0'0,"0"0"22"0"0,0 0 10 0 0,0 0-53 0 0,0 0 0 0 0,0 0 117 0 0,0 0 65 0 0,0 0 395 0 0,0 0 23 0 0,0 0-28 0 0,0 0-145 0 0,0 0-69 0 0,0 2-12 0 0,0 0-429 0 0,0 0 55 0 0,0 3 134 0 0,0 12 654 0 0,-1-10-570 0 0,1-2-139 0 0,-1-4-149 0 0,0 0-40 0 0,-5 4 174 0 0,5-5-170 0 0,1 0 0 0 0,0 0 0 0 0,-1 1 0 0 0,1-1 0 0 0,-1 0-1 0 0,1 0 1 0 0,0 1 0 0 0,-1-1 0 0 0,1 0 0 0 0,0 1 0 0 0,-1-1 0 0 0,1 1-1 0 0,0-1 1 0 0,0 0 0 0 0,-1 1 0 0 0,1-1 0 0 0,0 1 0 0 0,0-1-1 0 0,0 1 1 0 0,-1-1 0 0 0,1 0 0 0 0,0 1 0 0 0,0-1 0 0 0,0 1 0 0 0,0-1-1 0 0,0 1 1 0 0,0-1 0 0 0,0 1 0 0 0,0-1 0 0 0,0 1 0 0 0,0-1 0 0 0,1 1-10 0 0,-2 16 248 0 0,0-12-168 0 0,1 0 0 0 0,0 0 0 0 0,0 0 0 0 0,0 0 0 0 0,1 0 0 0 0,0 0 0 0 0,0 0 0 0 0,0 1-80 0 0,3 4 88 0 0,3 8 63 0 0,-5-1 38 0 0,-2-6-81 0 0,1-1 1 0 0,1 0 0 0 0,2 9-109 0 0,-1-9 84 0 0,-1 1 1 0 0,-1 0-1 0 0,1 11-84 0 0,-2-14 36 0 0,0 0-1 0 0,1-1 0 0 0,0 1 0 0 0,0 0 0 0 0,1 0 0 0 0,0-1 0 0 0,0 1 0 0 0,1-1 0 0 0,0 2-35 0 0,1 2 37 0 0,-1 0-1 0 0,-1 1 0 0 0,0-1 0 0 0,0 2-36 0 0,3 15 67 0 0,9 30 113 0 0,-3-11-64 0 0,-3-14-18 0 0,-6-23-60 0 0,1 0 0 0 0,-2 0 0 0 0,1 0 0 0 0,-1 0 0 0 0,-1 1-38 0 0,0 89 299 0 0,0-66-242 0 0,0-2-47 0 0,-2-18 38 0 0,-8 0-16 0 0,6-8 32 0 0,5 3-60 0 0,-1-7 6 0 0,0 11 49 0 0,0-13-58 0 0,0 0-1 0 0,0 0 1 0 0,0 0 0 0 0,0 0-1 0 0,0 0 1 0 0,1 0 0 0 0,-1 0-1 0 0,0 1 1 0 0,0-1 0 0 0,0 0-1 0 0,0 0 1 0 0,0 0 0 0 0,0 0-1 0 0,0 0 1 0 0,0 0 0 0 0,-1 0-1 0 0,1 0 1 0 0,0 0 0 0 0,0 0-1 0 0,0 1 1 0 0,0-1-1 0 0,0 0 1 0 0,0 0 0 0 0,0 0-1 0 0,0 0 1 0 0,0 0 0 0 0,0 0-1 0 0,0 0 1 0 0,0 0 0 0 0,0 0-1 0 0,0 0 1 0 0,0 0 0 0 0,0 0-1 0 0,0 0 1 0 0,0 0 0 0 0,0 0-1 0 0,-1 0 1 0 0,1 0 0 0 0,0 1-1 0 0,0-1 1 0 0,0 0 0 0 0,0 0-1 0 0,0 0 1 0 0,0 0 0 0 0,0 0-1 0 0,0 0 1 0 0,0 0 0 0 0,0 0-1 0 0,-1 0 1 0 0,1 0-1 0 0,0 0 1 0 0,0 0 0 0 0,0 0-1 0 0,0 0 1 0 0,0-1 0 0 0,0 1-1 0 0,0 0 0 0 0,-1 0-191 0 0,1 0 68 0 0,-1 0 67 0 0,0 0 36 0 0,0 0 70 0 0,0 0 78 0 0,-3 0 253 0 0,3 0-302 0 0,-1 0-43 0 0,0 0-71 0 0,1 0-108 0 0,-1 0-76 0 0,0 0-107 0 0,0 0-121 0 0,2 0 173 0 0,-1 0-35 0 0,0 0-38 0 0,0 0-39 0 0,0 0-41 0 0,0 0-43 0 0,0 0-45 0 0,0 0-47 0 0,0 0-48 0 0,0 0-50 0 0,-4 0-1536 0 0,-3 0-1245 0 0</inkml:trace>
  <inkml:trace contextRef="#ctx0" brushRef="#br0" timeOffset="1718.35">320 605 8864 0 0,'0'0'200'0'0,"0"0"33"0"0,0 0 14 0 0,-1 0-88 0 0,-1 0-22 0 0,1 0-147 0 0,-1 0 68 0 0,0 0 57 0 0,0 0 50 0 0,-1 0 66 0 0,0 0 37 0 0,-9 0 707 0 0,8 0-591 0 0,-1 0-22 0 0,3 0-249 0 0,0 0-37 0 0,1 0-43 0 0,0 0-47 0 0,-4-2 456 0 0,-5-8-8 0 0,7 7-120 0 0,1 2-104 0 0,-1 0-64 0 0,0 2-56 0 0,1-1-20 0 0,0-1 56 0 0,-3-9 414 0 0,-1 5-191 0 0,-2 1-55 0 0,-3-2 124 0 0,8 3-13 0 0,1 3-213 0 0,-1 0-36 0 0,-1 0 66 0 0,-1 0-96 0 0,-5 0 73 0 0,6 0-59 0 0,2 0 148 0 0,-1 0-22 0 0,-9 0 7 0 0,-3 0-55 0 0,-1 0-66 0 0,4 0-76 0 0,7 3-3 0 0,1-1-57 0 0,1 1-1 0 0,-1-1 1 0 0,0 0-1 0 0,0 0 0 0 0,0 0 1 0 0,-2 0-16 0 0,2-1 7 0 0,1 0 1 0 0,0 1-1 0 0,-1-1 1 0 0,1 1-1 0 0,0 0 1 0 0,0 0-1 0 0,0 0 0 0 0,0 0 1 0 0,0 0-1 0 0,1 0 1 0 0,-1 1-1 0 0,1 0 1 0 0,-1-1-8 0 0,-1 8 10 0 0,3-7-10 0 0,0-1 0 0 0,0 0 0 0 0,0 0 0 0 0,-1 0 0 0 0,1 0 0 0 0,0 0 0 0 0,-1 0 0 0 0,0 0 0 0 0,1 0 0 0 0,-4 3 0 0 0,1 0 0 0 0,1 1 0 0 0,-1-1 0 0 0,1 1 0 0 0,0 0 0 0 0,0 1 0 0 0,0-2 0 0 0,2-2 0 0 0,0-1 0 0 0,0 1 0 0 0,1 0 0 0 0,-1 0 0 0 0,1 0 0 0 0,0-1 0 0 0,0 1 0 0 0,0 0 0 0 0,0 0 0 0 0,0 0 0 0 0,1 0 0 0 0,-1 6 0 0 0,0 21 8 0 0,0 46-84 0 0,0-44 72 0 0,1-24 4 0 0,1 0 0 0 0,-1 0 0 0 0,1-1 0 0 0,0 1 0 0 0,1-1 0 0 0,0 1 0 0 0,0-1 0 0 0,1 0 0 0 0,2 4 0 0 0,0 1 0 0 0,19 18 0 0 0,-22-25 0 0 0,-3-4 0 0 0,0-1 0 0 0,0 1 0 0 0,1 0 0 0 0,-1-1 0 0 0,0 1 0 0 0,1-1 0 0 0,-1 1 0 0 0,0-1 0 0 0,1 1 0 0 0,-1-1 0 0 0,1 1 0 0 0,-1-1 0 0 0,1 1 0 0 0,-1-1 0 0 0,1 1 0 0 0,-1-1 0 0 0,1 0 0 0 0,-1 1 0 0 0,1-1 0 0 0,0 0 0 0 0,-1 0 0 0 0,1 1 0 0 0,4 1 0 0 0,0 1-2 0 0,16 5-10 0 0,-11-7-29 0 0,2 0-40 0 0,-1-1 19 0 0,5 1-25 0 0,-4-1 0 0 0,9-4-147 0 0,-15 2 49 0 0,0 1 49 0 0,1-2 21 0 0,4 0-1 0 0,1 0 8 0 0,-5 1 6 0 0,0 0-17 0 0,-1 0-45 0 0,0 0-15 0 0,-1 0-46 0 0,1 0-51 0 0,-1 0-60 0 0,0 0 6 0 0,-1 0-50 0 0,1 0-53 0 0,-1 0-57 0 0,0-1-62 0 0,0 0-65 0 0,1 1-69 0 0,-1-1-73 0 0,8-7-1263 0 0,6-8-1137 0 0</inkml:trace>
  <inkml:trace contextRef="#ctx0" brushRef="#br0" timeOffset="2126.04">940 560 7136 0 0,'0'0'165'0'0,"0"0"22"0"0,0 0 6 0 0,-1 0-59 0 0,-1 0-1 0 0,-2 0 59 0 0,-1 0 40 0 0,-11 0 568 0 0,14 0-100 0 0,-1 0-14 0 0,-2 0-512 0 0,1 0 53 0 0,-2 0 44 0 0,1 0 37 0 0,-6 0 316 0 0,-18 0 948 0 0,19 2-1268 0 0,-6 9 247 0 0,0 4-34 0 0,7-6-275 0 0,5-4-166 0 0,1-2-50 0 0,-8 13 159 0 0,4-4 4 0 0,3-10-124 0 0,-2 4 46 0 0,1 16 35 0 0,-1-9-117 0 0,5-12-29 0 0,0 1 0 0 0,0-1 0 0 0,1 0 0 0 0,-1 1 0 0 0,0-1 0 0 0,1 1 0 0 0,-1-1 0 0 0,1 0 0 0 0,0 1 0 0 0,0-1 0 0 0,-1 1 0 0 0,1 0 1 0 0,0-1-1 0 0,0 60-64 0 0,0-60 63 0 0,0 1 1 0 0,1-1-1 0 0,-1 1 1 0 0,0-1-1 0 0,0 1 1 0 0,1-1-1 0 0,-1 0 1 0 0,1 1 0 0 0,0-1-1 0 0,-1 1 1 0 0,1-1-1 0 0,0 0 1 0 0,0 0-1 0 0,0 1 1 0 0,-1-1 0 0 0,1 0-1 0 0,1 0 1 0 0,-1 0-1 0 0,1 1 1 0 0,-1-1-4 0 0,1 1-1 0 0,-1-1 1 0 0,1 1-1 0 0,-1 0 1 0 0,0 0-1 0 0,1 0 1 0 0,-1-1-1 0 0,0 1 1 0 0,0 0-1 0 0,0 1 5 0 0,2 9-8 0 0,-2-10 8 0 0,-1 1 0 0 0,1-1 0 0 0,0 1 0 0 0,-1-1 0 0 0,1 1-1 0 0,0-1 1 0 0,1 1 0 0 0,-1-1 0 0 0,0 0 0 0 0,1 0 0 0 0,-1 0 0 0 0,1 1-1 0 0,0-2 1 0 0,-1 1 0 0 0,1 0 0 0 0,0 0 0 0 0,0 0 0 0 0,0-1 0 0 0,3 2 0 0 0,5 1 0 0 0,-8-3 0 0 0,0 0 0 0 0,0 0 0 0 0,0 1 0 0 0,0-1 0 0 0,0 0 0 0 0,0 1 0 0 0,0-1 0 0 0,0 1 0 0 0,0 0 0 0 0,1 0 0 0 0,-1 1 1 0 0,1 0-1 0 0,0-1 1 0 0,0 1-1 0 0,1-1 1 0 0,-1 0-1 0 0,0 0 1 0 0,1 0-1 0 0,-1 0 1 0 0,1-1-1 0 0,0 0 1 0 0,-1 1-1 0 0,1-1 1 0 0,0 0-1 0 0,0-1 1 0 0,0 1-1 0 0,0-1 1 0 0,0 0-1 0 0,0 0 1 0 0,0 0-1 0 0,0 0 0 0 0,0 0 6 0 0,0-1-1 0 0,0 1 0 0 0,-1-1 1 0 0,1 0-1 0 0,0 0 0 0 0,-1 0 1 0 0,1 0-1 0 0,0-1 0 0 0,-1 0 1 0 0,3-1-6 0 0,-5 3 2 0 0,0-1 0 0 0,1 1 1 0 0,-1-1-1 0 0,0 1 0 0 0,1 0 1 0 0,-1 0-1 0 0,0-1 0 0 0,1 1 1 0 0,-1 0-1 0 0,1 0-2 0 0,16-2 94 0 0,-13 0-68 0 0,0 0 1 0 0,0-1-1 0 0,-1 1 1 0 0,1-1-1 0 0,1-1-26 0 0,-3 2 21 0 0,-1 0-1 0 0,1 0 1 0 0,0-1 0 0 0,-1 1 0 0 0,1-1-1 0 0,-1 0 1 0 0,0 1 0 0 0,0-1-1 0 0,1-2-20 0 0,2-5 84 0 0,-4 8-65 0 0,0 0 1 0 0,0 0 0 0 0,0 0-1 0 0,0 0 1 0 0,0 0 0 0 0,1 0-1 0 0,-1 0 1 0 0,1 0-1 0 0,0 0-19 0 0,-1 0 20 0 0,1 0-1 0 0,-1 0 0 0 0,1 0 0 0 0,-1 0 0 0 0,0 0 0 0 0,0 0 0 0 0,0 0 0 0 0,0 0 1 0 0,0-1-1 0 0,0 1 0 0 0,0 0 0 0 0,-1-1 0 0 0,0 1 0 0 0,1-1-19 0 0,-1-36 229 0 0,0 20-140 0 0,0 17-70 0 0,-1 0 1 0 0,1-1-1 0 0,-1 1 1 0 0,1 0-1 0 0,-1 0 1 0 0,0 0-1 0 0,0 0 1 0 0,0 0-1 0 0,0 0 1 0 0,0 0-1 0 0,-1 0 1 0 0,1 0-1 0 0,0 0 1 0 0,-2-1-20 0 0,-15-15 146 0 0,6 7-99 0 0,4 4-53 0 0,0 0-41 0 0,-9-10-123 0 0,8 9 62 0 0,-1 0 0 0 0,0 1 0 0 0,-3-2 108 0 0,-3 0-154 0 0,11 6 67 0 0,-1 0 33 0 0,5 2-2 0 0,-1-2-96 0 0,1 2 24 0 0,0-1-44 0 0,0 0-29 0 0,0-1-49 0 0,0 2-5 0 0,0-1-40 0 0,-1-1-400 0 0,1 1 95 0 0,-1 0-53 0 0,-1 0-771 0 0,3 2 1424 0 0,-2-2-2031 0 0,2 1-1154 0 0</inkml:trace>
  <inkml:trace contextRef="#ctx0" brushRef="#br0" timeOffset="2982.96">1348 560 10624 0 0,'0'0'241'0'0,"0"0"38"0"0,0 0 10 0 0,0 0-33 0 0,0 0-192 0 0,2 0-36 0 0,9 0 8 0 0,-4 0 109 0 0,-1 2-46 0 0,-1 0-26 0 0,2 2-8 0 0,0 1 24 0 0,13 3 154 0 0,-16-6-161 0 0,1 0 1 0 0,0 0 0 0 0,-1 0-1 0 0,1 1 1 0 0,-1 0-1 0 0,1 0 1 0 0,-1 0 0 0 0,1 1-83 0 0,11 7 235 0 0,-4-4 26 0 0,-5 5-1 0 0,3 4-24 0 0,-2-9-116 0 0,3 4 93 0 0,-2 1 34 0 0,-5-2-13 0 0,0-2-30 0 0,6 4 58 0 0,-3-3-56 0 0,0 1-39 0 0,-1 1-39 0 0,-1-1-44 0 0,-3-4-55 0 0,3 24 178 0 0,5-18-118 0 0,-6-5 20 0 0,-5 2-80 0 0,1-7-6 0 0,0 0-14 0 0,0-1-1 0 0,0 1 1 0 0,0-1-1 0 0,1 1 1 0 0,-1 0-1 0 0,1-1 1 0 0,-1 1-1 0 0,1-1 0 0 0,-1 1 1 0 0,1-1-1 0 0,0 0 1 0 0,0 1-1 0 0,0-1 1 0 0,0 0-1 0 0,0 1 1 0 0,0-1-1 0 0,0 0 0 0 0,0 1-8 0 0,2 0 72 0 0,-3-2 0 0 0,0 0 10 0 0,0 0 36 0 0,0 0 12 0 0,0 0 4 0 0,0 0 5 0 0,0-12 143 0 0,0 0-72 0 0,0 0-62 0 0,0 0-50 0 0,0-10-12 0 0,0-29-1 0 0,0 48-81 0 0,0 0 0 0 0,1 0 0 0 0,-1 0 0 0 0,1 0 0 0 0,0 0 0 0 0,0 0 0 0 0,0 0 0 0 0,0 0 0 0 0,0 0-4 0 0,5-12 24 0 0,-5-4-12 0 0,-1 16-12 0 0,0 0 0 0 0,0-1 0 0 0,0 1 0 0 0,1 0 0 0 0,-1 0 0 0 0,1 0 0 0 0,0-1 0 0 0,0 1 0 0 0,0-2 0 0 0,1-1 0 0 0,0 0 0 0 0,0 1 0 0 0,0-1 0 0 0,1 0 0 0 0,0 1 0 0 0,0 0 0 0 0,0 0 0 0 0,3-4 0 0 0,7-11 0 0 0,-12 18 0 0 0,0 0 0 0 0,0 0 0 0 0,0 0 0 0 0,0 1 0 0 0,0-1 0 0 0,0 1 0 0 0,0-1 0 0 0,0 0 0 0 0,1 1 0 0 0,-1 0 0 0 0,1-1 0 0 0,-1 1 0 0 0,2-1 0 0 0,9-3 0 0 0,-8-1 0 0 0,-3 6 0 0 0,-1-1 0 0 0,0 1 0 0 0,0-1 0 0 0,1 1 0 0 0,-1-1 0 0 0,0 1 0 0 0,0 0 0 0 0,1-1 0 0 0,-1 1 0 0 0,1 0 0 0 0,-1-1 0 0 0,0 1 0 0 0,1 0 0 0 0,-1 0 0 0 0,1-1 0 0 0,-1 1 0 0 0,0 0 0 0 0,1 0 0 0 0,-1 0 0 0 0,1 0 0 0 0,-1-1 0 0 0,1 1 0 0 0,-1 0 0 0 0,1 0 0 0 0,-1 0 0 0 0,1 0 0 0 0,-1 0 0 0 0,1 0 0 0 0,-1 0 0 0 0,0 0 0 0 0,1 0 0 0 0,0 1 0 0 0,9-2 0 0 0,-8 1 0 0 0,1-1 0 0 0,0 1 0 0 0,-1 0 0 0 0,1 0 0 0 0,0 0 0 0 0,0 1 0 0 0,-1-1 0 0 0,1 1 0 0 0,0-1 0 0 0,-1 1 0 0 0,2 0 0 0 0,1 9 0 0 0,22 8 0 0 0,34 42 0 0 0,-60-58 0 0 0,1-1 0 0 0,-1 1 0 0 0,0-1 0 0 0,1 1 0 0 0,-1-1 0 0 0,0 1 0 0 0,0 0 0 0 0,0-1 0 0 0,0 3 0 0 0,1 1 0 0 0,1-1 0 0 0,0 1 0 0 0,0-1 0 0 0,0 1 0 0 0,0-1 0 0 0,1 0 0 0 0,-1 0 0 0 0,1-1 0 0 0,1 2 0 0 0,3 2 0 0 0,-5-4 0 0 0,0 0 0 0 0,0 0 0 0 0,-1 0 0 0 0,1 1 0 0 0,-1-1 0 0 0,0 0 0 0 0,0 1 0 0 0,0 0 0 0 0,-1-1 0 0 0,1 2 0 0 0,11 10 0 0 0,-1-2 11 0 0,-9-8 32 0 0,-3 5-22 0 0,0-7 32 0 0,2-6 15 0 0,-1 2-59 0 0,1 0-1 0 0,-1 0 0 0 0,0-1 0 0 0,0 1 1 0 0,0 0-1 0 0,-1-1 0 0 0,1 1 0 0 0,0 0 0 0 0,0-1 1 0 0,-1 1-1 0 0,1-1 0 0 0,-1 1 0 0 0,1-1 1 0 0,-1 1-1 0 0,0-1 0 0 0,1 0 0 0 0,-1 1 0 0 0,0-2-8 0 0,0 2 7 0 0,0-1 0 0 0,0 1 0 0 0,0-1 0 0 0,1 0 0 0 0,-1 1-1 0 0,1-1 1 0 0,-1 1 0 0 0,1-1 0 0 0,-1 1 0 0 0,1-1 0 0 0,0 1-1 0 0,0 0 1 0 0,0-1 0 0 0,0 1-7 0 0,3-7 22 0 0,1-2-12 0 0,-4 8-10 0 0,0 0 0 0 0,0 0 0 0 0,0-1 0 0 0,0 1 0 0 0,1 0 0 0 0,-1 0 0 0 0,1 1 0 0 0,-1-1 0 0 0,1 0 0 0 0,11-10-9 0 0,10-12-67 0 0,-16 14 73 0 0,-5 6 3 0 0,-2 3 0 0 0,1 0 0 0 0,-1 1-1 0 0,0-1 1 0 0,0 1 0 0 0,1-1 0 0 0,-1 1 0 0 0,1-1-1 0 0,-1 0 1 0 0,0 1 0 0 0,1-1 0 0 0,-1 1 0 0 0,1-1-1 0 0,-1 1 1 0 0,1 0 0 0 0,-1-1 0 0 0,1 1 0 0 0,-1 0-1 0 0,1-1 1 0 0,0 1 0 0 0,-1 0 0 0 0,1-1 0 0 0,0 1 0 0 0,4-2-6 0 0,2-4-15 0 0,2 1-4 0 0,20 3 17 0 0,-14 5 8 0 0,0 9 0 0 0,-3-1 0 0 0,-9-8 0 0 0,1 0 0 0 0,-1-1 0 0 0,0 2 0 0 0,0-1 0 0 0,0 0 0 0 0,0 1 0 0 0,-1-1 0 0 0,0 1 0 0 0,1 0 0 0 0,-1 0 0 0 0,3 21 0 0 0,1-13 0 0 0,-5-10 0 0 0,0-1 0 0 0,-1 1 0 0 0,1-1 0 0 0,0 1 0 0 0,-1-1 0 0 0,1 1 0 0 0,-1-1 0 0 0,1 1 0 0 0,-1-1 0 0 0,0 1 0 0 0,1 0 0 0 0,-1-1 0 0 0,0 1 0 0 0,0 0 0 0 0,0 3 0 0 0,1 1 0 0 0,0-1 0 0 0,0 0 0 0 0,0 1 0 0 0,2 2 0 0 0,-1-3 0 0 0,0 0 0 0 0,-1 1 0 0 0,0-1 0 0 0,0 0 0 0 0,0 4 0 0 0,-1-6 0 0 0,0 0 0 0 0,0-1 0 0 0,0 1 0 0 0,0-1 0 0 0,1 1 0 0 0,0 0 0 0 0,-1-1 0 0 0,1 1 0 0 0,0-1 0 0 0,0 1 0 0 0,0-1 0 0 0,1 1 0 0 0,-1-1 0 0 0,0 0 0 0 0,0 0 0 0 0,0 0 0 0 0,-1 0 0 0 0,1 1 0 0 0,0-1 0 0 0,-1 0 0 0 0,0 0 0 0 0,1 1 0 0 0,-1-1 0 0 0,0 0 0 0 0,0 1 0 0 0,0 4 0 0 0,-1-5 4 0 0,1 0 0 0 0,0 0 0 0 0,0 0 0 0 0,0 0 0 0 0,1 0 0 0 0,-1 1 0 0 0,0-1 0 0 0,1 0 0 0 0,-1 0 0 0 0,1 1-4 0 0,4 4-18 0 0,-4-5 8 0 0,0-1 0 0 0,0 0 0 0 0,0 1-1 0 0,-1-1 1 0 0,1 0 0 0 0,0 1 0 0 0,-1-1-1 0 0,1 1 1 0 0,-1 0 0 0 0,0-1 0 0 0,1 1 0 0 0,-1-1-1 0 0,0 1 1 0 0,0 0 10 0 0,0-1-13 0 0,0 1-1 0 0,0-1 1 0 0,0 1 0 0 0,1-1-1 0 0,-1 1 1 0 0,0-1 0 0 0,1 1-1 0 0,-1-1 1 0 0,1 0-1 0 0,0 1 1 0 0,-1-1 0 0 0,1 0-1 0 0,0 1 1 0 0,0 0 13 0 0,2 1-81 0 0,0-1-42 0 0,-2 0-324 0 0,0-1 86 0 0,1-1 76 0 0,-1 1 65 0 0,1-1 3 0 0,0 0 78 0 0,3-1-107 0 0,-4 1 61 0 0,-1 0 14 0 0,2 0-1181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1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379 621 6448 0 0,'0'0'141'0'0,"0"0"23"0"0,0 0 13 0 0,-3 0-19 0 0,1 1-128 0 0,-2-2-21 0 0,-5-14-16 0 0,2 7 68 0 0,4 6 17 0 0,-2 0 34 0 0,0 0 100 0 0,0-2 70 0 0,0-6 538 0 0,-1 6-269 0 0,-2 0-85 0 0,1 0-111 0 0,2 1-51 0 0,3 1-70 0 0,1 0-42 0 0,-1 0-37 0 0,1 1-33 0 0,-1 0-8 0 0,1-1-38 0 0,0 1-11 0 0,-3-2-8 0 0,3 3-4 0 0,-1-1 43 0 0,-11-4 427 0 0,9-2-192 0 0,0 3-37 0 0,-5 2-54 0 0,6 2-190 0 0,1 0 0 0 0,0-1 1 0 0,0 1-1 0 0,0-1 0 0 0,0 1 0 0 0,0-1 0 0 0,0 0 1 0 0,0 0-1 0 0,0 0 0 0 0,-1-1-50 0 0,-14-5 312 0 0,16 6-295 0 0,-1 1 1 0 0,1 0 0 0 0,0 0 0 0 0,0 0 0 0 0,-1 0 0 0 0,1 0 0 0 0,0 0 0 0 0,0 0 0 0 0,-1 1 0 0 0,1-1 0 0 0,0 0 0 0 0,0 1 0 0 0,0-1 0 0 0,0 1 0 0 0,-1 0-18 0 0,-39 19 351 0 0,22-10-293 0 0,-12 15 19 0 0,21-20-47 0 0,8-5-27 0 0,0 1-1 0 0,0 0 1 0 0,0 1 0 0 0,0-1-1 0 0,0 0 1 0 0,0 1-1 0 0,0-1 1 0 0,0 1 0 0 0,0 0-3 0 0,-3 3 0 0 0,2-2 0 0 0,0-1 0 0 0,1 1 0 0 0,-1 0 0 0 0,1-1 0 0 0,0 1 0 0 0,0 1 0 0 0,0-1 0 0 0,0 0 0 0 0,0 0 0 0 0,1 1 0 0 0,-1-1 0 0 0,0 3 0 0 0,-10 18 0 0 0,8-18 0 0 0,1 1 0 0 0,-1 0 0 0 0,1 0 0 0 0,-1 3 0 0 0,2-4 0 0 0,0 0 0 0 0,0 0 0 0 0,0 1 0 0 0,1-1 0 0 0,-1 1 0 0 0,2 0 0 0 0,-1-1 0 0 0,1 1 0 0 0,-1 0 0 0 0,1-4 0 0 0,0-1 0 0 0,0 1 0 0 0,0 0 0 0 0,0 0 0 0 0,1-1 0 0 0,-1 1 0 0 0,1 0 0 0 0,0 1 0 0 0,12 23-12 0 0,-12-24 9 0 0,0-1 0 0 0,-1 0 0 0 0,1 0 0 0 0,0 0-1 0 0,1 0 1 0 0,-1-1 0 0 0,0 1 0 0 0,0 0 0 0 0,1 0-1 0 0,-1-1 1 0 0,1 1 0 0 0,-1-1 0 0 0,1 1 0 0 0,0-1-1 0 0,0 0 1 0 0,-1 0 0 0 0,1 1 0 0 0,0-1 0 0 0,2 0 3 0 0,12 12 0 0 0,-15-12 0 0 0,0 0 0 0 0,0 0 0 0 0,0 1 0 0 0,0-1 0 0 0,1 0 0 0 0,-1 0 0 0 0,1 0 0 0 0,-1 0 0 0 0,1-1 0 0 0,-1 1 0 0 0,1 0 0 0 0,-1 0 0 0 0,1-1 0 0 0,0 1 0 0 0,-1-1 0 0 0,1 0 0 0 0,0 1 0 0 0,-1-1 0 0 0,1 0 0 0 0,0 0 0 0 0,-1 0 0 0 0,1 0 0 0 0,0 1 0 0 0,-1-1 0 0 0,1 0 0 0 0,-1 1 0 0 0,1 0 0 0 0,-1-1 0 0 0,1 1 0 0 0,0 0 0 0 0,-1 0 0 0 0,0 0 0 0 0,1-1 0 0 0,-1 1 0 0 0,0-1 0 0 0,1 1 0 0 0,-1-1 0 0 0,0 0 0 0 0,1 1 0 0 0,-1-1 0 0 0,1 0 0 0 0,13-4-1 0 0,-12 3 3 0 0,0 0-1 0 0,0 0 1 0 0,0 0-1 0 0,0 0 1 0 0,0 1-1 0 0,0-1 1 0 0,1 1 0 0 0,1 0-2 0 0,7 0 20 0 0,-6 0-14 0 0,-1 0 1 0 0,1 0 0 0 0,-1 0-1 0 0,1-1 1 0 0,3-1-7 0 0,-5 1-13 0 0,0 0 0 0 0,-1-1 0 0 0,1 1 0 0 0,-1-1 0 0 0,1 0 1 0 0,1-1 12 0 0,20-10-70 0 0,-7 6-62 0 0,-10 2 8 0 0,1 0-52 0 0,-4 2 51 0 0,1-1 46 0 0,1 0 38 0 0,-2 1-16 0 0,-1 0-33 0 0,-1 0-57 0 0,1 1-30 0 0,-1-1-60 0 0,0 0-71 0 0,0 0-79 0 0,-1 2 78 0 0,-1-1-44 0 0,1 1-39 0 0,-1-1-34 0 0,1 0-124 0 0,0 1-32 0 0,3-5-1284 0 0</inkml:trace>
  <inkml:trace contextRef="#ctx0" brushRef="#br0" timeOffset="348.79">318 31 6384 0 0,'-13'-12'184'0'0,"11"7"-6"0"0,2-6-74 0 0,0 9 5 0 0,0 2 121 0 0,0 0 198 0 0,0 0 11 0 0,0 0-42 0 0,0 0-290 0 0,0 0 3 0 0,0 0 28 0 0,-3 2-12 0 0,0 3-86 0 0,2-1 38 0 0,3 4 168 0 0,-1-6-179 0 0,0 1 0 0 0,0 0-1 0 0,-1-1 1 0 0,1 1 0 0 0,-1 0-1 0 0,1 0 1 0 0,-1-1 0 0 0,0 3-67 0 0,0 3 138 0 0,2-1-33 0 0,4 11 92 0 0,-1-8-77 0 0,-2 0 28 0 0,-1-3-41 0 0,0 0-19 0 0,1 2 0 0 0,-1-1 1 0 0,0 0 2 0 0,1-1 19 0 0,0 3 42 0 0,24 50 536 0 0,-20-43-538 0 0,5 10 102 0 0,-3 5 58 0 0,-6-13-157 0 0,2 7 71 0 0,5 4 44 0 0,-7-21-161 0 0,0 0 0 0 0,0 0 1 0 0,0 5-108 0 0,0 18 293 0 0,0-2-66 0 0,9 9 20 0 0,0 0 5 0 0,-9-11-14 0 0,-3-15-107 0 0,-1 1 34 0 0,1 36 439 0 0,1-35-441 0 0,2-3-49 0 0,3-1 24 0 0,-6-11-127 0 0,1 1 1 0 0,-1-1-1 0 0,1 1 1 0 0,-1 0-1 0 0,1 0 1 0 0,-1-1-1 0 0,1 1 1 0 0,-1 0 0 0 0,0 0-1 0 0,0 0 1 0 0,1-1-1 0 0,-1 1 1 0 0,0 0-1 0 0,0 0 1 0 0,0 0-1 0 0,0 0 1 0 0,0-1-1 0 0,0 1 1 0 0,0 0-1 0 0,0 0 1 0 0,0 0-1 0 0,0 0 1 0 0,0 0-1 0 0,0-1 1 0 0,-1 1 0 0 0,1 1-12 0 0,-3 3 63 0 0,-5 13 123 0 0,8-17-174 0 0,-1 1 0 0 0,1-1 0 0 0,0 1-1 0 0,0-1 1 0 0,0 0 0 0 0,0 1-1 0 0,0-1 1 0 0,0 1 0 0 0,0-1 0 0 0,1 0-1 0 0,-1 1 1 0 0,1 0-12 0 0,5 10 96 0 0,-3-5-45 0 0,-1-2 10 0 0,-1 0 21 0 0,-1 2 37 0 0,0-3-88 0 0,0 5 133 0 0,-1-2 105 0 0,-2-2-1 0 0,-5-3 179 0 0,8-2-437 0 0,0 0 0 0 0,-1 0 0 0 0,1 0 0 0 0,0 0 0 0 0,0 0 0 0 0,0 0 1 0 0,0 0-1 0 0,0 0 0 0 0,0 0 0 0 0,0 0 0 0 0,0 0 0 0 0,0 0 0 0 0,0 0 0 0 0,-1 0 0 0 0,1 0 0 0 0,0 0 0 0 0,0 0 0 0 0,0 0 0 0 0,0 0 0 0 0,0 0 0 0 0,0 0 0 0 0,0 0 0 0 0,0 0 1 0 0,0 0-1 0 0,0 1 0 0 0,0-1 0 0 0,0 0 0 0 0,-1 0 0 0 0,1 0 0 0 0,0 0 0 0 0,0 0 0 0 0,0 0 0 0 0,0 0 0 0 0,0 0 0 0 0,0 0 0 0 0,0 0 0 0 0,0 0 0 0 0,0 0 0 0 0,0 0 0 0 0,0 0 0 0 0,0 1 1 0 0,0-1-1 0 0,0 0 0 0 0,0 0 0 0 0,0 0 0 0 0,0 0 0 0 0,0 0 0 0 0,0 0 0 0 0,0 0 0 0 0,0 0 0 0 0,0 0 0 0 0,0 0 0 0 0,0 1 0 0 0,0-1 0 0 0,0 0 0 0 0,0 0 0 0 0,0 0-10 0 0,0 0-70 0 0,0 1 35 0 0,0 0 56 0 0,0-1 102 0 0,0 3 268 0 0,0-3-319 0 0,0 1-80 0 0,0 0-94 0 0,0 0 1 0 0,0-1-37 0 0,0 1-40 0 0,0-1-44 0 0,0 1-48 0 0,0 0-50 0 0,0 0-56 0 0,0 0-57 0 0,0-1 300 0 0,1 0-55 0 0,-1 0-80 0 0,1 0 84 0 0,0 0-39 0 0,-1 0-42 0 0,1 0-40 0 0,0 0-37 0 0,1 0-32 0 0,-1 0-242 0 0,1 0-54 0 0,1 0-787 0 0,-1 0-619 0 0,-2 0-1176 0 0</inkml:trace>
  <inkml:trace contextRef="#ctx0" brushRef="#br0" timeOffset="721.71">605 727 6056 0 0,'0'0'176'0'0,"3"0"-4"0"0,4 0-141 0 0,-3 0-30 0 0,-1 1-1 0 0,1-1 1 0 0,-1 0-1 0 0,0 0 1 0 0,1-1-1 0 0,-1 1 1 0 0,1-1-1 0 0,-1 0 1 0 0,2 0-1 0 0,4-3 11 0 0,-1 0 89 0 0,-2 2 23 0 0,0 1 34 0 0,8 0 229 0 0,0-1 256 0 0,-5-3-96 0 0,3-1 9 0 0,13 1 302 0 0,-10-2-288 0 0,-6 3-223 0 0,2 0 56 0 0,-6 2-313 0 0,1 0 47 0 0,1 0 37 0 0,15-7 496 0 0,-13 3-412 0 0,0-1-45 0 0,-6 4-145 0 0,1 1-1 0 0,-1 0 1 0 0,1-1-1 0 0,-1 1 1 0 0,1 0 0 0 0,0 1-1 0 0,0-1 1 0 0,0 1-67 0 0,9-5 158 0 0,-3 0-78 0 0,-3-7 57 0 0,7 5-29 0 0,-3 1-42 0 0,-8 2 0 0 0,-3-35-35 0 0,-3 35 57 0 0,-1 0-45 0 0,2 2-7 0 0,-1 1-1 0 0,1-1 0 0 0,-1 1 1 0 0,0 0-1 0 0,0 0 0 0 0,0 0 1 0 0,-2-2-36 0 0,-9 1 44 0 0,12 3-44 0 0,0 0 0 0 0,1 0 0 0 0,-1-1 0 0 0,1 1 0 0 0,-1 0 0 0 0,1-1 0 0 0,-1 1 0 0 0,1-1 0 0 0,-1 0 0 0 0,1 1 0 0 0,-1-1 0 0 0,1 0 0 0 0,0 0 0 0 0,-1 0 0 0 0,-6-4 0 0 0,8 5 0 0 0,-1 0 0 0 0,0 0 0 0 0,1-1 0 0 0,-1 1 0 0 0,0 0 0 0 0,1 0 0 0 0,-1 0 0 0 0,0 0 0 0 0,1 0 0 0 0,-1 0 0 0 0,0 0 0 0 0,1 0 0 0 0,-1 0 0 0 0,0 0 0 0 0,0 0 0 0 0,1 0 0 0 0,-1 0 0 0 0,0 0 0 0 0,1 1 0 0 0,-1-1 0 0 0,0 0 0 0 0,-6 5 0 0 0,5-4 0 0 0,1 0 0 0 0,0 0 0 0 0,-1 0 0 0 0,1-1 0 0 0,-1 1 0 0 0,1 0 0 0 0,-1-1 0 0 0,1 1 0 0 0,-1-1 0 0 0,1 0 0 0 0,-1 1 0 0 0,0-1 0 0 0,1 0 0 0 0,-1 0 0 0 0,0 0 0 0 0,-1 1 0 0 0,1-1 0 0 0,0 1 0 0 0,0-1 0 0 0,0 1 0 0 0,-1 0 0 0 0,1 0 0 0 0,0 0 0 0 0,0 0 0 0 0,0 0 0 0 0,0 0 0 0 0,0 1 0 0 0,1-1 0 0 0,-2 2 0 0 0,-26 27 0 0 0,14-15 0 0 0,10-9-1 0 0,0-1 0 0 0,0 0 0 0 0,1 1 0 0 0,-1 0 1 0 0,1 0-1 0 0,-1 2 1 0 0,-9 29 26 0 0,6-10 70 0 0,6-18-23 0 0,0 0-1 0 0,1 0 1 0 0,1 0 0 0 0,-1 9-73 0 0,4 4 94 0 0,3-7-49 0 0,-5-12-34 0 0,0 0 0 0 0,0 0 1 0 0,0 0-1 0 0,0 0 0 0 0,0 0 0 0 0,-1 0 0 0 0,1 0 0 0 0,-1 0 1 0 0,0 0-12 0 0,0 2 14 0 0,1-1 1 0 0,-1 0 0 0 0,1 0-1 0 0,0 0 1 0 0,0 0 0 0 0,0 1 0 0 0,1-1-1 0 0,1 1-14 0 0,0 3 13 0 0,1-2 0 0 0,0 1 0 0 0,0 0 0 0 0,1-1 0 0 0,0 0 0 0 0,0 0 0 0 0,0 0-13 0 0,2 0 32 0 0,1 0 1 0 0,-1 0-1 0 0,1-1 1 0 0,0 0-1 0 0,0 0 1 0 0,0-1 0 0 0,1 0-1 0 0,4 1-32 0 0,29 9 104 0 0,0-3-66 0 0,-35-9-40 0 0,14-1 3 0 0,11-8 50 0 0,-14 3-41 0 0,-1 1-47 0 0,2 2-208 0 0,-16 0 203 0 0,0 0 0 0 0,0 0 0 0 0,0 0 0 0 0,-1-1 0 0 0,1 1 0 0 0,0-1 0 0 0,-1 1 0 0 0,0-1 0 0 0,1 0 0 0 0,0-1 42 0 0,4-2-141 0 0,2-2-40 0 0,19-8-209 0 0</inkml:trace>
  <inkml:trace contextRef="#ctx0" brushRef="#br0" timeOffset="1145.37">1255 409 5904 0 0,'0'0'169'0'0,"0"3"2"0"0,0 5-238 0 0,0 1 39 0 0,0 0 38 0 0,0 0 35 0 0,0 10 145 0 0,0 0 121 0 0,0 0 109 0 0,0 1 94 0 0,0-1 80 0 0,0 1 66 0 0,2-7-348 0 0,4 8 225 0 0,0 1 4 0 0,-4-8-248 0 0,-3 0 94 0 0,1-1-100 0 0,-1-3-84 0 0,2 18 248 0 0,2-17-213 0 0,3 1 77 0 0,-1-3-4 0 0,-3 5 61 0 0,-3-5-206 0 0,0 3 14 0 0,2-4-31 0 0,0-1 11 0 0,1 0 45 0 0,0-4-189 0 0,0 1 50 0 0,0 0 63 0 0,0 0 42 0 0,3 11 508 0 0,-5-8-415 0 0,-1-3-139 0 0,-1 1-33 0 0,-8 7 254 0 0,8-9-1 0 0,2-3 5 0 0,0 0 2 0 0,0 0 0 0 0,0 0-21 0 0,0 0-91 0 0,0-11 37 0 0,0 1-89 0 0,0-3-50 0 0,0-6-48 0 0,0-1-27 0 0,0 17-53 0 0,0 1 1 0 0,0 0-1 0 0,0-1 1 0 0,1 1-1 0 0,-1 0 0 0 0,1 0 1 0 0,-1-1-1 0 0,1 1 0 0 0,0 0 1 0 0,0 0-1 0 0,0 0 1 0 0,1-2-11 0 0,7-16 20 0 0,5-14-14 0 0,0 8 42 0 0,-9 18-43 0 0,0 0-4 0 0,0 0 0 0 0,1 1-1 0 0,0-1 1 0 0,0 1-1 0 0,0 0 1 0 0,1 1 0 0 0,0-1-1 0 0,3 0 0 0 0,1 0 0 0 0,-5 3-3 0 0,0 1 0 0 0,-1-1 0 0 0,1-1 0 0 0,3-3 3 0 0,6-3-45 0 0,10-3 24 0 0,-20 12 17 0 0,-2 1-2 0 0,-1 0 0 0 0,1 0 0 0 0,0 1 1 0 0,-1 0-1 0 0,1-1 0 0 0,0 1 0 0 0,0 0 0 0 0,-1 0 1 0 0,1 1-1 0 0,0-1 0 0 0,-1 0 0 0 0,1 1 0 0 0,0 0 1 0 0,-1-1-1 0 0,1 1 0 0 0,-1 0 0 0 0,1 0 0 0 0,-1 1 1 0 0,1-1-1 0 0,1 2 6 0 0,0-1-28 0 0,6 6-25 0 0,-4 6 27 0 0,0 1-3 0 0,2-4-19 0 0,-6-9 47 0 0,-1 0 0 0 0,1 0 0 0 0,0 1 0 0 0,-1-1 0 0 0,0 1 0 0 0,0-1 1 0 0,1 1-1 0 0,-2 0 0 0 0,1-1 0 0 0,0 1 0 0 0,0 0 0 0 0,-1 0 0 0 0,0-1 0 0 0,1 1 0 0 0,-1 0 1 0 0,0 0-1 0 0,0 0 0 0 0,-1 2 1 0 0,1 1-2 0 0,0-3 2 0 0,0 0 0 0 0,0 0 0 0 0,1 0 0 0 0,-1 0 0 0 0,1 0 0 0 0,0 0 0 0 0,0 0 0 0 0,0 0 0 0 0,1 3 0 0 0,4 8 0 0 0,-4 1 0 0 0,-1-1 0 0 0,0 1 0 0 0,0 0 0 0 0,-3 13 0 0 0,1 9 0 0 0,1-33 0 0 0,1 0 0 0 0,-1-1 0 0 0,1 1 0 0 0,0 0 0 0 0,0 0 0 0 0,0-1 0 0 0,0 1 0 0 0,1-1 0 0 0,0 1 0 0 0,1 2 0 0 0,2 24 0 0 0,10-2 0 0 0,-5-26-17 0 0,-5 1-63 0 0,0 2 34 0 0,0 0-44 0 0,-3-4-141 0 0,0 0 58 0 0,0 0 48 0 0,0-1 38 0 0,0 0 21 0 0,3-2-28 0 0,-3 1 30 0 0,-1 1-24 0 0,4-3-52 0 0,-2 1-30 0 0,-1 1-33 0 0,0-1-82 0 0,1 1-99 0 0,-1 0-117 0 0,-1 0 201 0 0,1 1-35 0 0,-1-1-39 0 0,1 1-40 0 0,0 0-43 0 0,-1-1-44 0 0,1 1-48 0 0,0 0-48 0 0,4 0-1431 0 0,3 0-1140 0 0</inkml:trace>
  <inkml:trace contextRef="#ctx0" brushRef="#br0" timeOffset="1470.85">2087 545 8640 0 0,'0'0'197'0'0,"0"0"24"0"0,0 0 17 0 0,-3 0-38 0 0,-28 1-158 0 0,25 1 12 0 0,3 1 43 0 0,1 0 15 0 0,-1 1 45 0 0,-9 3 317 0 0,-4 3-34 0 0,9-2-217 0 0,-5 3 94 0 0,4 1-44 0 0,3-3-61 0 0,1-1-10 0 0,-5 7 51 0 0,3-2-101 0 0,-3 10 162 0 0,0 0-15 0 0,3-11-176 0 0,4-9-63 0 0,0 0 0 0 0,0 0 0 0 0,0 1 0 0 0,1-1 0 0 0,-1 0 0 0 0,1 1 0 0 0,0-1 0 0 0,0 1 0 0 0,0 3-60 0 0,1 5 130 0 0,2 0-66 0 0,4 2 65 0 0,-5-11-100 0 0,0 1 0 0 0,0-1 0 0 0,0 0 0 0 0,0 0 0 0 0,0 0 1 0 0,-1 1-1 0 0,1-1 0 0 0,-1 2-29 0 0,0-3 19 0 0,0-1 0 0 0,0 1 0 0 0,0 0 0 0 0,1 0 0 0 0,-1 0 0 0 0,1-1 0 0 0,-1 1 0 0 0,1 0 0 0 0,-1 0 0 0 0,2 0-19 0 0,0 1 26 0 0,0 0 0 0 0,0 0 0 0 0,1 0 0 0 0,-1-1 0 0 0,1 1 0 0 0,2 2-26 0 0,-3-3 19 0 0,1 0 0 0 0,-1 0 0 0 0,0 0 0 0 0,1 1 0 0 0,-1-1 0 0 0,0 1 1 0 0,1 2-20 0 0,-3-4 12 0 0,6 9 55 0 0,-6-9-61 0 0,1 0-1 0 0,-1 0 0 0 0,1 0 1 0 0,0 0-1 0 0,0 0 1 0 0,-1 0-1 0 0,1 0 0 0 0,0-1 1 0 0,0 1-1 0 0,0 0 0 0 0,0-1 1 0 0,0 1-1 0 0,0 0 1 0 0,1-1-6 0 0,7 5 67 0 0,0 0 15 0 0,4 0-28 0 0,5 1 45 0 0,3-3 49 0 0,-19-3-125 0 0,-1 0-1 0 0,1 0 1 0 0,0-1-1 0 0,0 1 1 0 0,0 0-1 0 0,0-1 1 0 0,0 0-1 0 0,-1 1 1 0 0,2-1-23 0 0,1-1 45 0 0,12-6 94 0 0,-8 3-13 0 0,-3-6 60 0 0,5 5-10 0 0,-9 6-160 0 0,1-1 1 0 0,-1 0-1 0 0,0 1 1 0 0,1-1 0 0 0,-1 0-1 0 0,0 0 1 0 0,1 0-1 0 0,-1 0 1 0 0,0 0 0 0 0,0 0-1 0 0,0-1 1 0 0,0 1 0 0 0,0-1-17 0 0,8-11 103 0 0,-7 8-56 0 0,1-1 22 0 0,1-2 36 0 0,5-15 7 0 0,-8 17-63 0 0,0 0 0 0 0,0 0 1 0 0,-1 0-1 0 0,1-5-49 0 0,-1-75 214 0 0,-1 83-211 0 0,1-1 0 0 0,-1 1 0 0 0,1 0 0 0 0,-1 0 0 0 0,0 0 0 0 0,0 0-1 0 0,-1 0 1 0 0,1 0 0 0 0,-1 0 0 0 0,1 0 0 0 0,-1 1 0 0 0,0-1 0 0 0,-1-1-3 0 0,-7-14 32 0 0,3 2-72 0 0,-4-5-151 0 0,-1-2-81 0 0,11 20 264 0 0,0 0-45 0 0,0 0-42 0 0,0 1-41 0 0,0 0-38 0 0,0 0-37 0 0,0-1-313 0 0,-1-1-121 0 0,0 1-107 0 0,0 0-91 0 0,-1-1-74 0 0,1 1 362 0 0,-4-7-1429 0 0,-3-8-1122 0 0,9 18 3023 0 0</inkml:trace>
  <inkml:trace contextRef="#ctx0" brushRef="#br0" timeOffset="1874.23">2480 122 7688 0 0,'2'0'58'0'0,"4"0"-69"0"0,-4 0 71 0 0,-1 0 99 0 0,0 0-28 0 0,0 0 42 0 0,-2 0-166 0 0,1 0 1 0 0,0 0-1 0 0,-1 0 0 0 0,1 0 0 0 0,0 0 0 0 0,0 0 0 0 0,-1 0 0 0 0,1 0 0 0 0,0 0 0 0 0,-1 0 0 0 0,1 0 0 0 0,0 0 0 0 0,-1 0 0 0 0,1 0 1 0 0,0 0-1 0 0,0 0 0 0 0,-1 1 0 0 0,1-1 0 0 0,0 0 0 0 0,0 0 0 0 0,-1 0 0 0 0,1 0 0 0 0,0 1 0 0 0,0-1 0 0 0,-1 0 0 0 0,1 0-7 0 0,4 7 49 0 0,0-1 20 0 0,-2 2 156 0 0,0 0 41 0 0,-3 21 662 0 0,0-13-359 0 0,1-1-137 0 0,-1 0-89 0 0,0 4-18 0 0,3 23 330 0 0,1-28-378 0 0,1 2-18 0 0,-2-10-126 0 0,0 0 1 0 0,-1 0-1 0 0,0 1 1 0 0,0-1-1 0 0,0 0 1 0 0,-1 4-134 0 0,2 13 307 0 0,7 38 512 0 0,-5-41-589 0 0,-1-8-118 0 0,2 11 124 0 0,-1-1-11 0 0,0 9 62 0 0,-3-5-19 0 0,1-13-159 0 0,2 4 11 0 0,2 12 53 0 0,-4-6-5 0 0,-3 2 13 0 0,1 15 80 0 0,3-14-135 0 0,2-12-67 0 0,2 8 66 0 0,-6-20-107 0 0,-1 1 0 0 0,0-1 0 0 0,0 0 0 0 0,0 1-1 0 0,0-1 1 0 0,0 0 0 0 0,-1 1 0 0 0,1-1 0 0 0,-1 0 0 0 0,0 2-18 0 0,-1 2 18 0 0,-5 17 66 0 0,4 6 44 0 0,3-27-322 0 0,0 0 63 0 0,0 0 57 0 0,0 0 50 0 0,0 2 77 0 0,0-1 88 0 0,0 9 518 0 0,0-9-555 0 0,0-1-38 0 0,0 1-51 0 0,0-1-64 0 0,0 1-77 0 0,0-1-88 0 0,0 0-63 0 0,0 1-89 0 0,0-1-97 0 0,0 0-107 0 0,0 1-116 0 0,0-1-123 0 0,0-1 355 0 0,0 0-34 0 0,0 0-35 0 0,0 0-37 0 0,0-1-1597 0 0,0 0-1227 0 0</inkml:trace>
  <inkml:trace contextRef="#ctx0" brushRef="#br0" timeOffset="2167.95">2223 500 8952 0 0,'0'0'200'0'0,"3"-3"33"0"0,1-1-180 0 0,0 0 0 0 0,0 0 0 0 0,1 1 0 0 0,0-1 1 0 0,0 1-1 0 0,0 0 0 0 0,0 1 0 0 0,5-3-53 0 0,2 1 56 0 0,2 0-34 0 0,-3 1 4 0 0,1 1 46 0 0,10-3 168 0 0,23-5 342 0 0,-12 0-101 0 0,10 5-17 0 0,2-5-93 0 0,-2 5-41 0 0,-21 0-130 0 0,6-1 36 0 0,-2 4-57 0 0,-15 2-269 0 0,0 0 113 0 0,1 0 93 0 0,14 0 253 0 0,-17 0-295 0 0,-2 0-67 0 0,0 0-57 0 0,0 0-70 0 0,0 0-84 0 0,-3 0 1 0 0,1 0-54 0 0,0 0-59 0 0,0 0-62 0 0,0 0-68 0 0,0 0-72 0 0,0 0-77 0 0,0 0-82 0 0,3 0-957 0 0,1 0-936 0 0</inkml:trace>
  <inkml:trace contextRef="#ctx0" brushRef="#br0" timeOffset="2440.55">2903 802 8288 0 0,'19'0'233'0'0,"5"0"167"0"0,-19-2-208 0 0,10-7-145 0 0,-12 8-48 0 0,0 0-1 0 0,1 0 1 0 0,-1 1 0 0 0,0-1-1 0 0,1 1 1 0 0,2 0 1 0 0,1 0 18 0 0,-2-2 37 0 0,-3 0 39 0 0,0 0 40 0 0,-1-1 24 0 0,2 0 35 0 0,12-2 511 0 0,-8 2-546 0 0,2 0 107 0 0,0-1 62 0 0,12-6 501 0 0,-15 7-608 0 0,0 0-37 0 0,24-2 782 0 0,-20 0-697 0 0,0-2-84 0 0,-1 1-55 0 0,5-1 4 0 0,-12 6-117 0 0,-1 1-4 0 0,-1 0-1 0 0,1 0 0 0 0,0 0 0 0 0,-1 0 1 0 0,1 0-1 0 0,0 0 0 0 0,-1 0 0 0 0,1-1 1 0 0,0 1-1 0 0,-1 0 0 0 0,1-1 1 0 0,-1 1-1 0 0,1 0 0 0 0,0-1 0 0 0,-1 1 1 0 0,1-1-1 0 0,-1 1 0 0 0,1 0 1 0 0,-1-1-1 0 0,1 1 0 0 0,-1-1 0 0 0,0 0 1 0 0,1 1-1 0 0,-1-1 0 0 0,0 1 0 0 0,1-1 1 0 0,-1 0-12 0 0,3-6 79 0 0,-2 6-68 0 0,-1 1 0 0 0,1-1 1 0 0,0 0-1 0 0,-1 0 1 0 0,1 0-1 0 0,0 1 0 0 0,0-1 1 0 0,0 0-1 0 0,-1 0 0 0 0,1 1 1 0 0,0-1-1 0 0,0 1 1 0 0,0-1-1 0 0,0 1 0 0 0,0-1 1 0 0,1 1-12 0 0,8-6 100 0 0,-5-4-30 0 0,2 5-29 0 0,-7 5-38 0 0,0 0 0 0 0,1 0-1 0 0,-1 0 1 0 0,1-1 0 0 0,-1 1-1 0 0,0 0 1 0 0,1-1 0 0 0,-1 1 0 0 0,1 0-1 0 0,-1-1 1 0 0,0 1 0 0 0,0 0-1 0 0,1-1 1 0 0,-1 1 0 0 0,0-1-1 0 0,0 1 1 0 0,1 0 0 0 0,-1-1 0 0 0,0 1-1 0 0,0-1 1 0 0,0 1 0 0 0,0-1-1 0 0,0 1 1 0 0,0-1 0 0 0,0 1-1 0 0,0-1 1 0 0,0 1 0 0 0,0-1-1 0 0,0 1 1 0 0,0-1 0 0 0,0 1 0 0 0,0-1-3 0 0,0-2 12 0 0,2-12 75 0 0,-2 14-78 0 0,0 0 1 0 0,0 0 0 0 0,0 0 0 0 0,0 0-1 0 0,-1 1 1 0 0,1-1 0 0 0,0 0 0 0 0,0 0-1 0 0,-1 0 1 0 0,1 0 0 0 0,0 0 0 0 0,-1 0-1 0 0,1 0 1 0 0,-1 1 0 0 0,0-2-10 0 0,-2-1 6 0 0,2 2-3 0 0,-10-22-1 0 0,11 22-2 0 0,0 0 0 0 0,-1 0 0 0 0,1 1 0 0 0,0-1 0 0 0,-1 0 0 0 0,1 0 0 0 0,-1 1 0 0 0,1-1 0 0 0,-1 1 0 0 0,1-1 0 0 0,-1 0 0 0 0,0 1 0 0 0,1-1 0 0 0,-1 1 0 0 0,0-1 0 0 0,1 1 0 0 0,-1 0 0 0 0,0-1 0 0 0,0 1 0 0 0,1 0 0 0 0,-1-1 0 0 0,0 1 0 0 0,0 0 0 0 0,1 0 0 0 0,-2 0 0 0 0,0 0 0 0 0,0 0 0 0 0,0 0 0 0 0,0 1 0 0 0,0 0 0 0 0,0-1 0 0 0,1 1 0 0 0,-1 0 0 0 0,0 0 0 0 0,0 0 0 0 0,0 0 0 0 0,0 0 0 0 0,0 0 0 0 0,-1 0 0 0 0,1-1 0 0 0,0 1 0 0 0,-1 0 0 0 0,1-1 0 0 0,-3 1 0 0 0,3-1 0 0 0,0 0 0 0 0,0 0 0 0 0,-1 1 0 0 0,1-1 0 0 0,0 1 0 0 0,0-1 0 0 0,0 1 0 0 0,0 0 0 0 0,0 0 0 0 0,0 0 0 0 0,-2 1 0 0 0,-17 7 0 0 0,16-6 0 0 0,0-1 0 0 0,0 1 0 0 0,0 0 0 0 0,0 1 0 0 0,0-1 0 0 0,1 1 0 0 0,-2 1 0 0 0,-31 31 0 0 0,29-28 0 0 0,3-3 0 0 0,1-1 0 0 0,0 2 0 0 0,0-1 0 0 0,0 0 0 0 0,-1 4 0 0 0,-2 2 0 0 0,4-7 0 0 0,1 0 0 0 0,0 1 0 0 0,0-1 0 0 0,0 1 0 0 0,0-1 0 0 0,0 3 0 0 0,0-2 0 0 0,1-1 0 0 0,-1 1 0 0 0,0-1 0 0 0,0 1 0 0 0,-1-1 0 0 0,0 2 0 0 0,-2 0 0 0 0,2-2 0 0 0,0 0 0 0 0,1 0 0 0 0,-1 0 0 0 0,1 0 0 0 0,0 0 0 0 0,0 1 0 0 0,-1 3 0 0 0,10 9 0 0 0,-6-13 0 0 0,0 1 0 0 0,-1-1 0 0 0,1 0 0 0 0,-1 1 0 0 0,0-1 0 0 0,0 2 0 0 0,0 5 0 0 0,0-9 0 0 0,0-1 0 0 0,0 1 0 0 0,0 0 0 0 0,0 0 0 0 0,1-1 0 0 0,-1 1 0 0 0,1 0 0 0 0,-1-1 0 0 0,1 1 0 0 0,0 0 0 0 0,-1-1 0 0 0,1 1 0 0 0,0-1 0 0 0,0 1 0 0 0,0-1 0 0 0,0 0 0 0 0,0 1 0 0 0,1-1 0 0 0,-1 0 0 0 0,0 0 0 0 0,1 0 0 0 0,-1 0 0 0 0,1 0 0 0 0,4 3 0 0 0,0-1 0 0 0,0-1 0 0 0,0 1 0 0 0,1-1 0 0 0,3 1 0 0 0,20 8 0 0 0,-25-9-2 0 0,-1 0 1 0 0,1 0 0 0 0,-1-1-1 0 0,1 1 1 0 0,-1-1 0 0 0,1 0-1 0 0,0 0 1 0 0,0-1 0 0 0,-1 1-1 0 0,1-1 1 0 0,2 0 1 0 0,5 0-65 0 0,11 4 91 0 0,-16-2-88 0 0,-1 0-87 0 0,-3-1 6 0 0,1 0-48 0 0,0 0-56 0 0,0 0-61 0 0,-1 0-28 0 0,0-1-53 0 0,0 1-49 0 0,0-1-42 0 0,1 0-144 0 0,0 1-40 0 0,0-1-174 0 0,3 0-463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01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46 12528 0 0,'0'0'281'0'0,"0"0"40"0"0,0 0 22 0 0,0 0-143 0 0,0 0-96 0 0,0 0 25 0 0,0 0-43 0 0,0 0 99 0 0,2 0 202 0 0,6-2 208 0 0,-7 2-552 0 0,-1-1-1 0 0,0 1 1 0 0,1 0 0 0 0,-1-1-1 0 0,0 1 1 0 0,1 0-1 0 0,-1-1 1 0 0,0 1 0 0 0,1-1-1 0 0,-1 1 1 0 0,0-1 0 0 0,0 1-1 0 0,0-1 1 0 0,0 1-1 0 0,1-1 1 0 0,-1 1 0 0 0,0-1-1 0 0,0 1 1 0 0,0-1 0 0 0,0 1-1 0 0,0-1 1 0 0,0 0-43 0 0,0 1 13 0 0,0 0 0 0 0,0 0 0 0 0,0 0 0 0 0,0 0 1 0 0,0 0-1 0 0,-1 0 0 0 0,1 0 0 0 0,0 0 0 0 0,0 0 0 0 0,0 0 0 0 0,0-1 1 0 0,0 1-1 0 0,0 0 0 0 0,0 0 0 0 0,0 0 0 0 0,1 0 0 0 0,-1 0 0 0 0,0 0 1 0 0,0 0-1 0 0,0 0 0 0 0,0 0 0 0 0,0 0 0 0 0,0 0 0 0 0,0 0 0 0 0,0-1 1 0 0,0 1-1 0 0,0 0 0 0 0,0 0 0 0 0,0 0 0 0 0,0 0 0 0 0,0 0 1 0 0,0 0-1 0 0,0 0 0 0 0,0 0 0 0 0,0 0 0 0 0,0 0 0 0 0,1 0 0 0 0,-1 0 1 0 0,0 0-1 0 0,0 0 0 0 0,0 0 0 0 0,0 0 0 0 0,0 0 0 0 0,0 0 0 0 0,0 0 1 0 0,0 0-1 0 0,0 0 0 0 0,0 0 0 0 0,1 0 0 0 0,-1 0 0 0 0,0 0 0 0 0,0 0 1 0 0,0 0-1 0 0,0 0 0 0 0,0 0 0 0 0,0 0 0 0 0,0 0-13 0 0,4 0 250 0 0,2 0 79 0 0,-6 0-320 0 0,0 0 0 0 0,1 0 0 0 0,-1 0-1 0 0,0 0 1 0 0,0 0 0 0 0,0 0 0 0 0,0 0 0 0 0,0 0 0 0 0,0 0 0 0 0,0 0 0 0 0,0 0 0 0 0,0 0 0 0 0,0 0 0 0 0,0 0-1 0 0,1 0 1 0 0,-1 0 0 0 0,0 0 0 0 0,0 0 0 0 0,0 0 0 0 0,0 0 0 0 0,0 0 0 0 0,0 0 0 0 0,0 0 0 0 0,0 0 0 0 0,0 0 0 0 0,0 0-1 0 0,0 0 1 0 0,0 0 0 0 0,1 0 0 0 0,-1 0 0 0 0,0-1 0 0 0,0 1 0 0 0,0 0 0 0 0,0 0 0 0 0,0 0 0 0 0,0 0 0 0 0,0 0-1 0 0,0 0 1 0 0,0 0 0 0 0,0 0 0 0 0,0 0 0 0 0,0 0 0 0 0,0 0 0 0 0,0-1 0 0 0,0 1 0 0 0,0 0 0 0 0,0 0 0 0 0,0 0-1 0 0,0 0 1 0 0,0 0 0 0 0,0 0 0 0 0,0 0 0 0 0,0 0 0 0 0,0 0 0 0 0,0 0 0 0 0,0 0 0 0 0,0-1-9 0 0,0-9 490 0 0,0 10-482 0 0,0 0 0 0 0,0 0 0 0 0,0 0 0 0 0,0 0 0 0 0,0 0 0 0 0,0 0 0 0 0,0 0 0 0 0,0 0 0 0 0,0 0 0 0 0,0-1 0 0 0,0 1 0 0 0,0 0 0 0 0,0 0 0 0 0,0 0 0 0 0,0 0 0 0 0,0 0 0 0 0,0 0 0 0 0,0 0 0 0 0,0 0-1 0 0,0 0 1 0 0,0 0 0 0 0,0 0 0 0 0,0-1 0 0 0,0 1 0 0 0,0 0 0 0 0,0 0 0 0 0,0 0 0 0 0,0 0 0 0 0,0 0 0 0 0,0 0 0 0 0,0 0 0 0 0,0 0 0 0 0,0 0 0 0 0,0 0 0 0 0,1 0 0 0 0,-1 0 0 0 0,0 0 0 0 0,0 0 0 0 0,0 0 0 0 0,0 0 0 0 0,0 0-1 0 0,0 0 1 0 0,0 0 0 0 0,0 0 0 0 0,0 0 0 0 0,0 0 0 0 0,0 0 0 0 0,1 0 0 0 0,-1 0 0 0 0,0 0 0 0 0,0 0 0 0 0,0 0 0 0 0,0 0 0 0 0,0 0 0 0 0,0 0 0 0 0,0 0 0 0 0,0 0-8 0 0,10 0 306 0 0,-7 0-67 0 0,-3 0-14 0 0,0 0-23 0 0,0 0-90 0 0,-3 0-34 0 0,-6-3-81 0 0,6-7-88 0 0,3 9 54 0 0,0 0-26 0 0,0 1-33 0 0,0 0-54 0 0,0 0-27 0 0,0 0-54 0 0,0 0-64 0 0,0 0-70 0 0,0 0-75 0 0,0 0-72 0 0,0 0-62 0 0,0 0-55 0 0,0 0-187 0 0,0 0-55 0 0,0 0-226 0 0,0 0-607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08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13104 0 0,'0'0'297'0'0,"0"5"39"0"0,0-2-259 0 0,0 4 2 0 0,0-2 6 0 0,0-1 75 0 0,0-1-39 0 0,0 0 33 0 0,0-3-75 0 0,-2 0-47 0 0,-4 0-4 0 0,2 0 36 0 0,2 0 66 0 0,1 0 152 0 0,1 0 262 0 0,0 0 28 0 0,0 0-238 0 0,0 0-146 0 0,0 0-44 0 0,0 0 11 0 0,-2 0 45 0 0,-8 0-22 0 0,7 0-20 0 0,3 0-114 0 0,0 0-39 0 0,0 0-45 0 0,0 0-33 0 0,0 0-119 0 0,0 0 135 0 0,0 0-13 0 0,0 0-27 0 0,0 0-45 0 0,0 0-19 0 0,0 0-48 0 0,0 0-52 0 0,0 0-59 0 0,0 0-65 0 0,0 0-60 0 0,0 0-52 0 0,0 0-47 0 0,0 0-160 0 0,0 0-46 0 0,0 0-195 0 0,0 0-521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1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0 9416 0 0,'0'0'208'0'0,"-2"0"33"0"0,-18 0 204 0 0,16 0-386 0 0,0 0-36 0 0,-13 0 43 0 0,5 0 108 0 0,4 0 65 0 0,-5 0 389 0 0,8 0-467 0 0,0 0-37 0 0,2 1-59 0 0,1-1 0 0 0,0 0 0 0 0,0 1 0 0 0,0-1 0 0 0,0 1 0 0 0,0 0 0 0 0,0 0 0 0 0,0 0 0 0 0,0 0 0 0 0,0 0 0 0 0,0 0 0 0 0,0 0 0 0 0,0 1 0 0 0,0 0-65 0 0,-28 28 950 0 0,13-11-364 0 0,13-15-503 0 0,1-2-45 0 0,1 0 0 0 0,-1 0 0 0 0,1 1 0 0 0,0-1 0 0 0,0 1 0 0 0,0-1-1 0 0,1 1 1 0 0,-1 0 0 0 0,-1 2-38 0 0,2 11 112 0 0,0 0-11 0 0,-2-3 0 0 0,-4 6 14 0 0,-9 31 139 0 0,15-44-234 0 0,0 1-1 0 0,0-1 1 0 0,0 0 0 0 0,1 3-20 0 0,-1 3 29 0 0,0-8-18 0 0,1-1 1 0 0,0 1-1 0 0,0-1 0 0 0,0 1 1 0 0,1-1-1 0 0,-1 0 1 0 0,1 1-1 0 0,0-1 1 0 0,0 2-12 0 0,24 53 86 0 0,-20-28 21 0 0,-3-27-101 0 0,-1-1-1 0 0,0 0 1 0 0,1 0 0 0 0,-1 0 0 0 0,1 0-1 0 0,0 0 1 0 0,-1-1 0 0 0,1 1 0 0 0,2 1-6 0 0,2 1 41 0 0,0-1 1 0 0,1 1 0 0 0,-1-1 0 0 0,5 2-42 0 0,8 3 80 0 0,-12-3-53 0 0,-7-5-24 0 0,1 1 0 0 0,0 0 1 0 0,0-1-1 0 0,-1 1 0 0 0,1-1 1 0 0,0 1-1 0 0,0-1 0 0 0,-1 1 1 0 0,1-1-1 0 0,0 0 0 0 0,0 1 1 0 0,0-1-1 0 0,0 0 0 0 0,0 0 1 0 0,0 1-1 0 0,0-1 0 0 0,-1 0 1 0 0,1 0-1 0 0,0 0 0 0 0,0 0 1 0 0,0 0-1 0 0,0 0 1 0 0,0-1-1 0 0,0 1 0 0 0,0 0 1 0 0,0 0-1 0 0,0-1-3 0 0,7-3 2 0 0,1-1-1 0 0,-1 0 1 0 0,1-1 0 0 0,-2 0 0 0 0,1 0 0 0 0,3-5-2 0 0,-6 6-1 0 0,32-35 11 0 0,-34 37-2 0 0,-1-1-1 0 0,1 1 0 0 0,-1-1 0 0 0,0 0 1 0 0,0 0-1 0 0,0-2-7 0 0,6-16 11 0 0,-6 18-11 0 0,0 0 0 0 0,-1 1 0 0 0,0-1 0 0 0,0 0 0 0 0,0 0 0 0 0,0 0 0 0 0,-1 0 0 0 0,1-3 0 0 0,-1-46 14 0 0,0-63 107 0 0,2 101-121 0 0,-1 14 0 0 0,0 0 0 0 0,-1 0 0 0 0,1 0 0 0 0,0-1 0 0 0,0 1 0 0 0,0 1 0 0 0,0-1 0 0 0,0 0 0 0 0,0 0 0 0 0,0 0 0 0 0,0 0 0 0 0,1 0 0 0 0,10-1-10 0 0,-11 2 6 0 0,0 0 1 0 0,0 0 0 0 0,0 0-1 0 0,0 0 1 0 0,-1 0 0 0 0,1 0-1 0 0,0 0 1 0 0,0 0 0 0 0,0 1-1 0 0,-1-1 1 0 0,1 0 0 0 0,0 0-1 0 0,0 1 1 0 0,-1-1 0 0 0,1 1-1 0 0,0-1 1 0 0,-1 1 0 0 0,1-1-1 0 0,0 1 1 0 0,-1-1 0 0 0,1 1-1 0 0,-1-1 1 0 0,1 1-1 0 0,-1 0 1 0 0,1-1 0 0 0,-1 1-1 0 0,1 0 1 0 0,-1 0 0 0 0,0-1-1 0 0,1 1 1 0 0,-1 0 3 0 0,1 0-1 0 0,-1 1 0 0 0,0-1 0 0 0,1 0 0 0 0,0-1 1 0 0,-1 1-1 0 0,1 0 0 0 0,0 0 0 0 0,-1 0 0 0 0,1 0 0 0 0,0 0 0 0 0,0-1 0 0 0,0 1 0 0 0,-1 0 0 0 0,1-1 1 0 0,1 2 0 0 0,3 0 0 0 0,-4-2 0 0 0,-1 0 0 0 0,1 1 0 0 0,-1-1 0 0 0,1 0 0 0 0,0 0 0 0 0,-1 1 0 0 0,1-1 0 0 0,-1 1 0 0 0,1-1 0 0 0,-1 0 0 0 0,1 1 0 0 0,-1-1 0 0 0,1 1 0 0 0,-1-1 0 0 0,0 1 0 0 0,1 0 0 0 0,-1-1 0 0 0,0 1 0 0 0,1-1 0 0 0,-1 1 0 0 0,0-1 0 0 0,1 1 0 0 0,1 4 0 0 0,8 13-11 0 0,-5 7-32 0 0,10 10 33 0 0,-2-11 10 0 0,-1-5 0 0 0,4 21-1 0 0,-1-4 55 0 0,-10-6-43 0 0,-3-26-13 0 0,11 20 57 0 0,-3-19-44 0 0,-9-3-11 0 0,1 0 0 0 0,-1 0 1 0 0,0 0-1 0 0,0 0 0 0 0,0 1 1 0 0,0-1-1 0 0,0 0 0 0 0,0 1 0 0 0,0-1 5 0 0,-1 1 0 0 0,1-1-1 0 0,0 0 1 0 0,0 0 0 0 0,1 1-1 0 0,-1-1 1 0 0,0 0-1 0 0,1 0-4 0 0,4 3-33 0 0,-5-5 29 0 0,-1 0 0 0 0,1 0 0 0 0,-1 0-1 0 0,0 1 1 0 0,1-1 0 0 0,-1 0 0 0 0,0 0 0 0 0,1 0 0 0 0,-1 1 0 0 0,0-1 0 0 0,0 0-1 0 0,1 1 1 0 0,-1-1 0 0 0,0 0 0 0 0,0 1 0 0 0,1-1 0 0 0,-1 0 0 0 0,0 1 0 0 0,0-1-1 0 0,0 1 1 0 0,0-1 0 0 0,0 0 0 0 0,1 1 0 0 0,-1-1 0 0 0,0 1 0 0 0,0-1 0 0 0,0 0 0 0 0,0 1-1 0 0,0-1 1 0 0,0 1 0 0 0,0-1 4 0 0,0 3-110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2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10912 0 0,'0'0'248'0'0,"0"0"34"0"0,0 3 20 0 0,0 3-153 0 0,0-1-38 0 0,0 5-39 0 0,0 14-36 0 0,2-8-23 0 0,1-6 52 0 0,0-2 48 0 0,1 1 74 0 0,-1-2 18 0 0,-2 0-42 0 0,-1 1-9 0 0,0 4 31 0 0,-1-3-22 0 0,1 1 60 0 0,2-3-63 0 0,0 1-30 0 0,2 2-5 0 0,1 0 10 0 0,-2-1 16 0 0,0 3 20 0 0,1-2-41 0 0,3 21 170 0 0,-7-17-143 0 0,1-4-34 0 0,0-2-35 0 0,5 7 53 0 0,0 0-14 0 0,-5 0 56 0 0,1-4-38 0 0,3-2-55 0 0,1 3-24 0 0,-1 11 15 0 0,5-13-7 0 0,-5 10-26 0 0,5-10-102 0 0,-8-3 99 0 0,-2-3-70 0 0,0-1-36 0 0,0 0-46 0 0,0 0-57 0 0,1-1-69 0 0,-1 1-20 0 0,0-1-61 0 0,0 0-66 0 0,0 0-74 0 0,0 0-78 0 0,0 0-86 0 0,0 0-92 0 0,0-1-97 0 0,0 1-1123 0 0,0-1-1097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2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9912 0 0,'0'0'290'0'0,"0"0"-3"0"0,0 1-225 0 0,2 1-24 0 0,0 0 17 0 0,0 1-40 0 0,4 9-127 0 0,-4-6 157 0 0,-2-3 24 0 0,0 1 42 0 0,0 0 47 0 0,1 0 55 0 0,-1 1 62 0 0,0 0 69 0 0,0 15 295 0 0,2-10-31 0 0,1-4-464 0 0,3 9 121 0 0,-5-8-130 0 0,0-1 17 0 0,0 0 50 0 0,0 2 60 0 0,-1 0 73 0 0,1 2-171 0 0,6 2-6 0 0,-3-4-74 0 0,2 3 54 0 0,2 4 20 0 0,-6-11-118 0 0,0 6 48 0 0,-2 17 334 0 0,0-21-325 0 0,0-4-1 0 0,0-2-21 0 0,0 0-3 0 0,0 0-2 0 0,0 0 1 0 0,0 0 14 0 0,0-2-26 0 0,-1-26 22 0 0,0-21-26 0 0,1 43-55 0 0,0 0 1 0 0,1 0-1 0 0,0-1 1 0 0,0 1 0 0 0,1-2-1 0 0,3-7 0 0 0,-4 12 0 0 0,1 0 0 0 0,-1 0 0 0 0,0 0 0 0 0,-1-1 0 0 0,1 1 0 0 0,0 0 0 0 0,-1-1 0 0 0,0 1 0 0 0,0-1 0 0 0,0-10-1 0 0,-1 8 1 0 0,1-1 0 0 0,0 1 0 0 0,1 0 0 0 0,-1 0 0 0 0,1 0 0 0 0,1-1 0 0 0,8-13 0 0 0,-7 8 0 0 0,-3 9 0 0 0,1 1 0 0 0,-1 0 0 0 0,1 0 0 0 0,-1 0 0 0 0,1-1 0 0 0,0 1 0 0 0,0 0 0 0 0,0 0 0 0 0,0 0 0 0 0,0 0 0 0 0,1 1 0 0 0,-1-1 0 0 0,1 0 0 0 0,-1 0 0 0 0,17-26 0 0 0,10 13-12 0 0,-26 14 6 0 0,-1 1 0 0 0,1-1 0 0 0,0 1 0 0 0,0-1 0 0 0,0 1 0 0 0,0-1 0 0 0,0 1 0 0 0,0 0 0 0 0,0 0 6 0 0,0 0 0 0 0,0 0-1 0 0,0 0 1 0 0,0 0 0 0 0,0 0 0 0 0,0 1-1 0 0,0-1 1 0 0,-1 0 0 0 0,1 1 0 0 0,0 0-1 0 0,0-1 1 0 0,0 1 0 0 0,-1 0 0 0 0,1 0-1 0 0,0 0 1 0 0,-1 0 0 0 0,1 0 0 0 0,-1 0-1 0 0,1 0 1 0 0,-1 1 0 0 0,0-1 0 0 0,2 2 0 0 0,-2-1 0 0 0,0 0 0 0 0,0 0 0 0 0,0 0 0 0 0,0-1 0 0 0,1 1 0 0 0,-1 0 0 0 0,0-1 0 0 0,1 1 0 0 0,0-1 0 0 0,-1 1 0 0 0,2 0 0 0 0,-1-1 0 0 0,-1 0 0 0 0,1 0 0 0 0,-1 1 0 0 0,0-1 0 0 0,1 1 0 0 0,-1-1 0 0 0,0 1 0 0 0,0-1 0 0 0,0 1 0 0 0,0 0 0 0 0,0 0 0 0 0,0-1 0 0 0,-1 1 0 0 0,1 0 0 0 0,0 0 0 0 0,-1 0 0 0 0,6 10 0 0 0,1 1 0 0 0,0-1 0 0 0,8 10 0 0 0,-7-11 0 0 0,-6-7 0 0 0,0-1 0 0 0,0 1 0 0 0,0-1 0 0 0,-1 1 0 0 0,1-1 0 0 0,-1 1 0 0 0,0 0 0 0 0,0 1 0 0 0,2 7 0 0 0,8 8 0 0 0,-6 5 0 0 0,1-13-1 0 0,-6-11 2 0 0,1 1 0 0 0,0-1 0 0 0,0 1-1 0 0,-1-1 1 0 0,1 1 0 0 0,0-1 0 0 0,-1 1 0 0 0,0-1-1 0 0,1 1 1 0 0,-1 0 0 0 0,0-1 0 0 0,0 1-1 0 0,0-1 1 0 0,0 1-1 0 0,0 2 6 0 0,1 0-1 0 0,-1 0 0 0 0,1 0 1 0 0,0-1-1 0 0,0 1 0 0 0,0 0 1 0 0,0-1-1 0 0,1 1 0 0 0,0-1 0 0 0,1 3-5 0 0,2 24 0 0 0,-1-23-1 0 0,3 6 1 0 0,-8-2-46 0 0,-3-5-32 0 0,-2 0-88 0 0,3-3-144 0 0,3-3 166 0 0,0 0-42 0 0,0 0-70 0 0,0 0 84 0 0,0 0-35 0 0,0 0-38 0 0,0 0-36 0 0,0 0-374 0 0,0 0 92 0 0,0 1-49 0 0,0 0-716 0 0,0 3-563 0 0,0 5-1071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3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8984 0 0,'0'0'200'0'0,"0"0"33"0"0,0 0 15 0 0,0 0 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0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245 107 9136 0 0,'-2'0'266'0'0,"-6"0"-68"0"0,-12 0-33 0 0,16 0-213 0 0,-1 0 34 0 0,-3 0 76 0 0,-1 0 108 0 0,0 0 87 0 0,0 0 61 0 0,1 0 48 0 0,-22 0 946 0 0,18 0-805 0 0,5 0-286 0 0,0 0-34 0 0,1 0-39 0 0,-1 0-47 0 0,7-1-88 0 0,-1 1 1 0 0,1 0 0 0 0,-1 0 0 0 0,1 0 0 0 0,-1 0-1 0 0,1 0 1 0 0,-1 0 0 0 0,1 0 0 0 0,-1 0 0 0 0,1 0 0 0 0,-1 0-1 0 0,1 1 1 0 0,-1-1 0 0 0,1 0 0 0 0,-1 0 0 0 0,1 0-1 0 0,0 0 1 0 0,-1 1 0 0 0,1-1 0 0 0,-1 0 0 0 0,1 0 0 0 0,0 1-1 0 0,-1-1 1 0 0,1 0 0 0 0,0 1 0 0 0,-1-1 0 0 0,1 0-1 0 0,0 1 1 0 0,-1-1 0 0 0,1 1 0 0 0,0-1 0 0 0,0 1-14 0 0,-5 5 214 0 0,-6 1 131 0 0,2-2-189 0 0,2 1-39 0 0,-4 7 6 0 0,3 1-58 0 0,-4 7-33 0 0,5-6 11 0 0,1 11-21 0 0,4 23 9 0 0,2-33 0 0 0,-1 14-21 0 0,0-16-10 0 0,1 0 0 0 0,0 0 0 0 0,1 0 1 0 0,0 0-1 0 0,2 4 0 0 0,2 4 0 0 0,1 0 0 0 0,7 14 0 0 0,-9-27 0 0 0,1-1 0 0 0,-1 1 0 0 0,1-1 0 0 0,1 0 0 0 0,0 0 0 0 0,0-1 0 0 0,7 7 0 0 0,-6-6 0 0 0,-4-5 0 0 0,0 0 0 0 0,0 0 0 0 0,0 0 0 0 0,1 0 0 0 0,-1-1 0 0 0,1 1 0 0 0,-2-3 0 0 0,-1 1 0 0 0,1-1 0 0 0,-1 1 0 0 0,1-1 0 0 0,0 0 0 0 0,-1 0 0 0 0,1 1 0 0 0,-1-1 0 0 0,1 0 0 0 0,0-1 0 0 0,-2 1 0 0 0,3 0 0 0 0,1-1 1 0 0,-1 0 0 0 0,0 0-1 0 0,1 0 1 0 0,-1 0 0 0 0,0-1-1 0 0,1 1 1 0 0,-1-1 0 0 0,0 0-1 0 0,0 0 1 0 0,-1 0 0 0 0,1 0-1 0 0,0 0 1 0 0,-1-1 0 0 0,1 1-1 0 0,1-3 0 0 0,3-10 54 0 0,21-30 88 0 0,-23 35-101 0 0,13-29 152 0 0,-17 34-160 0 0,1 0 0 0 0,-1 0 0 0 0,0-1 0 0 0,0 1 0 0 0,0 0 0 0 0,-1-1 1 0 0,0 1-34 0 0,2-12 87 0 0,2 1-48 0 0,-1 2-44 0 0,-2 1-36 0 0,-8-20-82 0 0,3-3-1 0 0,4 29 88 0 0,-1 0 0 0 0,1-1 0 0 0,-1 1-1 0 0,-1 0 1 0 0,0 0 0 0 0,0-1 0 0 0,0 1 0 0 0,-2-3 36 0 0,-22-47-229 0 0,7 14 62 0 0,11 28 3 0 0,1 4 91 0 0,-9-12-37 0 0,6 12-38 0 0,6 6 34 0 0,-1 0-40 0 0,1 1-46 0 0,0 0-56 0 0,4 4 256 0 0,-2-3-219 0 0,0 1-32 0 0,-2-2-341 0 0,2 2 83 0 0,0-1-45 0 0,-1-1-652 0 0,1-2-513 0 0,1-3-976 0 0</inkml:trace>
  <inkml:trace contextRef="#ctx0" brushRef="#br0" timeOffset="587.41">381 91 10080 0 0,'0'3'230'0'0,"0"2"-104"0"0,0 14 304 0 0,0-10-271 0 0,1-5-84 0 0,1-1-47 0 0,4 2-28 0 0,-6-5 0 0 0,1 0 0 0 0,-1 0 0 0 0,1 0 0 0 0,-1 1 0 0 0,1-1 0 0 0,-1 0 0 0 0,0 1 0 0 0,1-1 0 0 0,-1 0 0 0 0,0 1 0 0 0,1-1 0 0 0,-1 0 0 0 0,0 1 0 0 0,0-1 0 0 0,1 1 0 0 0,-1-1 0 0 0,0 0 0 0 0,0 1 0 0 0,0-1 0 0 0,0 1 0 0 0,1-1 0 0 0,-1 1 0 0 0,0-1 0 0 0,0 1 0 0 0,0-1 0 0 0,0 1 0 0 0,0-1 0 0 0,0 1 0 0 0,0-1 0 0 0,0 1 0 0 0,0-1 0 0 0,-1 1 0 0 0,1 12 57 0 0,0 1 92 0 0,0 31 564 0 0,0-37-593 0 0,0 0-38 0 0,2 5 128 0 0,4 0 30 0 0,0-1-13 0 0,-5-2-25 0 0,1 1 8 0 0,4 1 36 0 0,0 0 11 0 0,-4-2-26 0 0,-2-5-182 0 0,0-1 35 0 0,0 5 165 0 0,0 0 72 0 0,0 12 514 0 0,0-14-607 0 0,0-2-36 0 0,0 2-30 0 0,0-1-92 0 0,0-3 178 0 0,0-3-7 0 0,0 0-15 0 0,0 0-64 0 0,0 0-30 0 0,0 0-4 0 0,0 0 6 0 0,0 0 22 0 0,0-3 10 0 0,-1 0-108 0 0,1 1-34 0 0,0 1-1 0 0,0-1 1 0 0,0 0 0 0 0,0 0 0 0 0,0 1-1 0 0,0-1 1 0 0,1 0 0 0 0,-1 0 0 0 0,1 1-1 0 0,-1-1 1 0 0,1-1-24 0 0,3 1 36 0 0,2-3-1 0 0,-4-3-17 0 0,-1 0 0 0 0,-1 0 0 0 0,1 0-1 0 0,-1 0 1 0 0,-1-7-18 0 0,1 2 1 0 0,0 4-1 0 0,0 0 0 0 0,1 1 0 0 0,0-1 0 0 0,0 1 0 0 0,1-1 0 0 0,0 1 0 0 0,3-8 0 0 0,-4 13 0 0 0,0 0 0 0 0,0 0 0 0 0,-1 0 0 0 0,1-1 0 0 0,-1 1 0 0 0,0 0 0 0 0,0 0 0 0 0,0-1 0 0 0,1-15-10 0 0,0 16 5 0 0,0 0-1 0 0,1 0 1 0 0,-1 0 0 0 0,1 0 0 0 0,-1 1-1 0 0,1-1 1 0 0,0 0 5 0 0,1-1-3 0 0,-1 1-1 0 0,0-1 1 0 0,0 0 0 0 0,0 0-1 0 0,1-2 4 0 0,0-6 0 0 0,-3 10 0 0 0,0-1 0 0 0,1 1 0 0 0,-1 0 0 0 0,1 0 0 0 0,0 0 0 0 0,0 0 0 0 0,0 0 0 0 0,0 0 0 0 0,0 0 0 0 0,0 0 0 0 0,1 0 0 0 0,-1 0 0 0 0,0 0 0 0 0,1 0 0 0 0,0 0 1 0 0,0-1-1 0 0,0 1 0 0 0,0-1 0 0 0,0 0 0 0 0,-1 0 0 0 0,2-1 0 0 0,-2 2-1 0 0,-1 0 0 0 0,1 0 0 0 0,1 0 0 0 0,-1 0 0 0 0,0 0 0 0 0,0 1 0 0 0,1-1 0 0 0,-1 0 0 0 0,1 1 0 0 0,0-1 1 0 0,-1 1-4 0 0,0 1-1 0 0,0-1 1 0 0,0 1 0 0 0,1-1-1 0 0,-1 1 1 0 0,0-1-1 0 0,0 1 1 0 0,1 0-1 0 0,-1-1 1 0 0,0 1 0 0 0,0 0-1 0 0,1 0 1 0 0,0 0 4 0 0,13 0-24 0 0,2 3-19 0 0,-15-3 41 0 0,0 1 1 0 0,-1-1-1 0 0,1 1 0 0 0,-1-1 0 0 0,1 1 1 0 0,-1 0-1 0 0,1 0 0 0 0,-1 0 0 0 0,1 0 1 0 0,-1 0-1 0 0,0 0 0 0 0,1 0 0 0 0,-1 1 1 0 0,1 0 1 0 0,6 11-40 0 0,-6-8 36 0 0,1-1-1 0 0,0 0 1 0 0,0 0-1 0 0,1-1 1 0 0,-1 1-1 0 0,1-1 1 0 0,2 2 4 0 0,-1 0-14 0 0,1 0 1 0 0,-1 0-1 0 0,0 0 1 0 0,4 6 13 0 0,10 22-46 0 0,7 10 38 0 0,-20-31 8 0 0,0 1 0 0 0,-1-1 0 0 0,3 13 0 0 0,-5-16 0 0 0,2 6 0 0 0,1 1 0 0 0,1 0 0 0 0,5 6 0 0 0,8 17 0 0 0,-10-24 0 0 0,-7-2 12 0 0,-3-12 12 0 0,2-2 0 0 0,8-12 2 0 0,-7-2 38 0 0,-3 13-59 0 0,0 1 0 0 0,0-1-1 0 0,0 1 1 0 0,1-1 0 0 0,-1 1 0 0 0,0-1 0 0 0,1 1 0 0 0,-1-1 0 0 0,1 1 0 0 0,0 0 0 0 0,-1-1 0 0 0,1 1-1 0 0,0 0-4 0 0,5-12 3 0 0,-4-4-3 0 0,-2 14 1 0 0,0 0 1 0 0,0 0-1 0 0,0 0 0 0 0,0 0 1 0 0,1-1-1 0 0,-1 1 1 0 0,1 0-1 0 0,0 0-1 0 0,11-22 40 0 0,-10 21-39 0 0,0 0 0 0 0,0 1 1 0 0,0-2-1 0 0,0 1 1 0 0,-1 0-1 0 0,1 0 0 0 0,-1 0 1 0 0,0-1-1 0 0,-1 1 0 0 0,1-1-1 0 0,-1 4 0 0 0,0-1 0 0 0,0 0 0 0 0,0 1 0 0 0,1-1 0 0 0,-1 1 0 0 0,0-1 0 0 0,1 1 0 0 0,-1-1 0 0 0,1 1 0 0 0,-1-1 0 0 0,1 1 0 0 0,0-1 0 0 0,0 1 0 0 0,-1 0 0 0 0,1-1 0 0 0,0 1 0 0 0,0 0 0 0 0,1 0 0 0 0,-1 0 0 0 0,1-1 0 0 0,-1 0 0 0 0,1 1 0 0 0,-1-1 0 0 0,1 1 0 0 0,-1-1 0 0 0,0 1 0 0 0,0-1 0 0 0,0 0 0 0 0,0 0 0 0 0,0 1 0 0 0,0-1 0 0 0,0 0 0 0 0,4-21 0 0 0,1 18 0 0 0,-2 3 0 0 0,2-9 0 0 0,-6 10 0 0 0,1 0 0 0 0,-1 0 0 0 0,1 0 0 0 0,-1 0 0 0 0,1 0 0 0 0,-1 0 0 0 0,1 0 0 0 0,0 0 0 0 0,-1 0 0 0 0,1 1 0 0 0,0-1 0 0 0,0 0 0 0 0,0 0 0 0 0,-1 1 0 0 0,1-1 0 0 0,1 0 0 0 0,13-1-14 0 0,-5 4-35 0 0,-3 9 25 0 0,-6-10 23 0 0,-1 0 0 0 0,1 0 0 0 0,-1 0 0 0 0,1 0 1 0 0,0 0-1 0 0,-1 0 0 0 0,1 0 0 0 0,0 0 0 0 0,0 0 0 0 0,0 0 0 0 0,0 0 0 0 0,0-1 0 0 0,0 1 0 0 0,0 0 0 0 0,0 0 1 0 0,4 1-15 0 0,-5-2 13 0 0,1 0-1 0 0,-1 1 1 0 0,1-1-1 0 0,0 0 1 0 0,-1 0-1 0 0,1 1 1 0 0,-1-1 0 0 0,1 1-1 0 0,-1-1 1 0 0,1 0-1 0 0,-1 1 1 0 0,1-1-1 0 0,-1 1 1 0 0,1-1 0 0 0,-1 1-1 0 0,0-1 1 0 0,1 1-1 0 0,-1 0 1 0 0,0-1 0 0 0,1 1-1 0 0,-1-1 1 0 0,0 1 2 0 0,3 4 1 0 0,9 15-1 0 0,1 3 0 0 0,-9-13 0 0 0,0 1 1 0 0,1-1-1 0 0,3 5 0 0 0,1 2-11 0 0,-4 13-56 0 0,0-22 38 0 0,2-1-36 0 0,1 1-39 0 0,-3 0-35 0 0,-4-6-87 0 0,0 0 69 0 0,0 0 60 0 0,0 0 52 0 0,-1 0 46 0 0,1 1 47 0 0,0 3 228 0 0,0-3-163 0 0,-1 0-63 0 0,1-1-73 0 0,-1 0-59 0 0,1-1-39 0 0,-1 1-56 0 0,1-1-62 0 0,0 1-70 0 0,0-1-6 0 0,-1 1-58 0 0,1-1-60 0 0,1 1-65 0 0,-1-1-69 0 0,0 1-73 0 0,1 0-77 0 0,-1-1-81 0 0,2 3-856 0 0,2 0-60 0 0,0 1-214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09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348 363 7080 0 0,'0'0'157'0'0,"0"3"23"0"0,0 7 13 0 0,0-8-58 0 0,0-2-8 0 0,0 0 47 0 0,0-2 150 0 0,0 0-188 0 0,0-1-16 0 0,0 2-64 0 0,0 0 37 0 0,0-1 31 0 0,0 1 47 0 0,0 0 55 0 0,0-1 63 0 0,-2 2 320 0 0,1 0-590 0 0,1 0 0 0 0,0 0 0 0 0,-1 0 0 0 0,1 0 0 0 0,-1 1 0 0 0,1-2 0 0 0,0 1 0 0 0,-1 0 0 0 0,1 0 0 0 0,-1 0 0 0 0,1 0 0 0 0,0 0 0 0 0,-1 0 0 0 0,1 0 0 0 0,0 0 0 0 0,-1 0-1 0 0,1-1 1 0 0,0 1 0 0 0,-1 0 0 0 0,1 0 0 0 0,0-1 0 0 0,-1 1 0 0 0,1 0 0 0 0,0 0 0 0 0,-1-1 0 0 0,1 1 0 0 0,0 0 0 0 0,0-1 0 0 0,-1 1 0 0 0,1 0 0 0 0,0-1 0 0 0,0 1 0 0 0,0 0 0 0 0,0-1-1 0 0,0 1 1 0 0,-1-1 0 0 0,1 1 0 0 0,0 0 0 0 0,0-1 0 0 0,0 1 0 0 0,0-1 0 0 0,0 1 0 0 0,0 0 0 0 0,0-1 0 0 0,0 1 0 0 0,0-1 0 0 0,1 1 0 0 0,-1 0 0 0 0,0-1-19 0 0,0 0 35 0 0,0 0 0 0 0,0 1 0 0 0,0-1 1 0 0,0 0-1 0 0,0 0 0 0 0,0 0 0 0 0,0 1 0 0 0,0-1 1 0 0,0 0-1 0 0,-1 0 0 0 0,1 0 0 0 0,0 1 0 0 0,0-1 1 0 0,-1 0-1 0 0,1 0 0 0 0,-1 1 0 0 0,1-1 0 0 0,0 0 1 0 0,-1 0-36 0 0,-6-3 361 0 0,7 4-340 0 0,-1 0 1 0 0,1-1-1 0 0,0 1 0 0 0,-1 0 1 0 0,1 0-1 0 0,0 0 0 0 0,-1-1 1 0 0,1 1-1 0 0,0 0 0 0 0,-1-1 1 0 0,1 1-1 0 0,0 0 0 0 0,0 0 1 0 0,-1-1-1 0 0,1 1 0 0 0,0-1 1 0 0,0 1-1 0 0,0 0 0 0 0,0-1 1 0 0,-1 1-1 0 0,1 0 0 0 0,0-1 1 0 0,0 1-1 0 0,0-1 0 0 0,0 1 1 0 0,0 0-1 0 0,0-1 0 0 0,0 1 1 0 0,0-1-1 0 0,0 1 0 0 0,0-1-21 0 0,-2-4 498 0 0,1 4-493 0 0,0 0 45 0 0,-2-1 70 0 0,1-1 46 0 0,-9-7 503 0 0,6 6-425 0 0,2 2-140 0 0,1 0-41 0 0,-11-3 356 0 0,9-1-148 0 0,4 5-255 0 0,0 1 1 0 0,-1-1 0 0 0,1 1 0 0 0,0 0-1 0 0,0-1 1 0 0,-1 1 0 0 0,1 0-1 0 0,0-1 1 0 0,-1 1 0 0 0,1 0-1 0 0,0-1 1 0 0,-1 1 0 0 0,1 0-1 0 0,-1-1 1 0 0,1 1 0 0 0,0 0-1 0 0,-1 0 1 0 0,1 0 0 0 0,-1-1 0 0 0,1 1-1 0 0,-1 0 1 0 0,1 0 0 0 0,-1 0-1 0 0,1 0 1 0 0,-1 0 0 0 0,1 0-1 0 0,-1 0 1 0 0,1 0 0 0 0,-1 0-1 0 0,1 0 1 0 0,0 0 0 0 0,-1 0-17 0 0,-11 0 334 0 0,3 0-109 0 0,1 0-61 0 0,-13 0 120 0 0,10 0-129 0 0,10 0-145 0 0,-1 1-1 0 0,1-1 0 0 0,0 0 0 0 0,-1 0 0 0 0,1 0 1 0 0,-1 1-1 0 0,1-1 0 0 0,0 1 0 0 0,0-1 0 0 0,-1 1 0 0 0,1-1 1 0 0,0 1-10 0 0,-12 10 63 0 0,-2 1-33 0 0,5-7 4 0 0,8-4-30 0 0,-1 0 0 0 0,1 0 0 0 0,0 0 1 0 0,0 0-1 0 0,0 0 0 0 0,0 1 0 0 0,0-1 0 0 0,0 1 0 0 0,1 0-4 0 0,-21 21 50 0 0,19-19-50 0 0,0-1 1 0 0,0 1-1 0 0,0 1 1 0 0,1-1-1 0 0,-1 0 1 0 0,1 1-1 0 0,0 1 0 0 0,1-3 0 0 0,-1 1 0 0 0,1-1 0 0 0,0 1 0 0 0,-1-1 0 0 0,0 0 0 0 0,0 0 0 0 0,0 0 0 0 0,0 0 0 0 0,-1 0 0 0 0,1 0 0 0 0,-1 0 0 0 0,-1 1 0 0 0,-2 2 0 0 0,5-5 0 0 0,0 0 0 0 0,0 0 0 0 0,-1 0 0 0 0,1 0 0 0 0,0 1 0 0 0,1-1 0 0 0,-1 0 0 0 0,0 1 0 0 0,0-1 0 0 0,1 0 0 0 0,-1 1 0 0 0,0-1 0 0 0,1 1 0 0 0,0-1 0 0 0,-1 1 0 0 0,1 0 0 0 0,0-1 0 0 0,0 1 0 0 0,0-1 0 0 0,0 1 0 0 0,0 1 0 0 0,0 0 0 0 0,0 1 0 0 0,0 0 0 0 0,-1 0 0 0 0,1-1 0 0 0,-1 1 0 0 0,0 0 0 0 0,-1 1 0 0 0,-1 4 0 0 0,-9 24 0 0 0,10-29 0 0 0,1-1 0 0 0,-1 0 0 0 0,1 1 0 0 0,-1-1 0 0 0,1 1 0 0 0,0-1 0 0 0,0 1 0 0 0,1 0 0 0 0,-1 0 0 0 0,1-1 0 0 0,0 4 0 0 0,0 96 0 0 0,0-100 0 0 0,0 0 0 0 0,0 1 0 0 0,0-1 0 0 0,1 0 0 0 0,0 0-1 0 0,-1 0 1 0 0,1 0 0 0 0,0 0 0 0 0,2 2 0 0 0,2 10-11 0 0,-1 3-17 0 0,-3-14 24 0 0,0 1 0 0 0,0-1 0 0 0,0 1 0 0 0,1-1 0 0 0,-1 1 0 0 0,1-1 0 0 0,0 0 0 0 0,1 1 4 0 0,57 86-10 0 0,-42-71-35 0 0,11 1 37 0 0,-18-14 7 0 0,7 3-39 0 0,-11-6-3 0 0,0-1 0 0 0,-1-1-1 0 0,2 1 1 0 0,-1-1 0 0 0,0 0 0 0 0,2 0 43 0 0,13 0-77 0 0,-6-5-56 0 0,-5-4-67 0 0,-3 2 60 0 0,-4 2 20 0 0,1-1 58 0 0,7-4-49 0 0,-8 5 31 0 0,1 0-46 0 0,-1 1-26 0 0,0 0-51 0 0,0 0-60 0 0,0 1-69 0 0,-1 0 11 0 0,0 0-53 0 0,0 1-49 0 0,0-1-42 0 0,4 0-555 0 0,-1 0-94 0 0,2-3-783 0 0,1-5-1070 0 0</inkml:trace>
  <inkml:trace contextRef="#ctx0" brushRef="#br0" timeOffset="355.03">621 363 9848 0 0,'0'0'222'0'0,"-3"0"30"0"0,-12 4 185 0 0,10 0-290 0 0,2-2-101 0 0,1 1-73 0 0,-1 0 221 0 0,2-1-63 0 0,0 0-39 0 0,2 1-32 0 0,-1 0-13 0 0,-1-1 32 0 0,-10 4 240 0 0,10-6-298 0 0,0 1 0 0 0,0-1 1 0 0,0 1-1 0 0,0-1 0 0 0,0 1 0 0 0,0-1 0 0 0,0 1 1 0 0,0 0-1 0 0,1-1 0 0 0,-1 1 0 0 0,0 0 0 0 0,0 0 1 0 0,1 0-1 0 0,-1-1 0 0 0,0 1 0 0 0,1 1-21 0 0,-5 28 516 0 0,-6-13-274 0 0,6 9-9 0 0,0-12-92 0 0,4-11-112 0 0,-1 0-1 0 0,1 1 1 0 0,0-1-1 0 0,1 0 1 0 0,-1 1 0 0 0,0-1-1 0 0,1 0 1 0 0,0 1 0 0 0,0-1-29 0 0,0 12 93 0 0,0-8-37 0 0,1 1 0 0 0,-2-1 1 0 0,1 1-1 0 0,-1-1 0 0 0,-1 2-56 0 0,-3 6 76 0 0,4-12-61 0 0,0 0 0 0 0,0 1 0 0 0,0-1 0 0 0,0 0 0 0 0,1 0 1 0 0,-1 0-1 0 0,1 1 0 0 0,0-1 0 0 0,0 0 0 0 0,0 0 0 0 0,0 1 0 0 0,1-1 0 0 0,-1 0-15 0 0,1 1 13 0 0,7 32 115 0 0,-4-2-47 0 0,-4-26-74 0 0,-1 2-5 0 0,1-1-1 0 0,0 0 0 0 0,1 0 1 0 0,0 1-1 0 0,0-1 0 0 0,1 0 1 0 0,0 0-1 0 0,1 0 1 0 0,3 8-2 0 0,2 3 0 0 0,-6-16 0 0 0,-1 1 0 0 0,1-1 0 0 0,0 1 0 0 0,0-1 0 0 0,1 0 0 0 0,-1 0 0 0 0,1 0 0 0 0,2 2 0 0 0,2 1 0 0 0,-5-4 0 0 0,-1-1 0 0 0,1 0 0 0 0,1 0 0 0 0,-1 0 0 0 0,0 0 0 0 0,0 0 0 0 0,1-1 0 0 0,-1 1 0 0 0,1-1 0 0 0,1 1 0 0 0,21 3 10 0 0,-10 1 21 0 0,-12-5-27 0 0,0 0 1 0 0,0 0-1 0 0,1 0 1 0 0,-1 0-1 0 0,0 0 1 0 0,0-1-1 0 0,1 0 1 0 0,0 1-5 0 0,19-2 93 0 0,-15-1-59 0 0,0 1-1 0 0,-1-1 1 0 0,1 0 0 0 0,3-3-34 0 0,5 0 64 0 0,-1-1-2 0 0,0-5 38 0 0,-8 7-36 0 0,-1-1-1 0 0,0-1 1 0 0,-1 1 0 0 0,1-1-1 0 0,-1 0 1 0 0,3-5-64 0 0,38-60 303 0 0,-32 55-230 0 0,-13 14-68 0 0,1 1 0 0 0,0-1 0 0 0,-1 0 0 0 0,0 1 0 0 0,1-1-1 0 0,-1 0 1 0 0,0 0 0 0 0,1-1-5 0 0,1-14 57 0 0,-3 5-49 0 0,1 7 4 0 0,-1 0 0 0 0,1-1 0 0 0,-2 1 0 0 0,1-1 1 0 0,0 1-1 0 0,-1 0 0 0 0,0-1 0 0 0,-1 0-12 0 0,-1-5 16 0 0,1 3-5 0 0,-1 1 0 0 0,1-1 1 0 0,-2 1-1 0 0,1-1 0 0 0,-1 1 1 0 0,0 0-1 0 0,0 0 0 0 0,-1 0 1 0 0,-4-4-12 0 0,6 7 0 0 0,0 1 0 0 0,0-1 0 0 0,0 0 1 0 0,1 0-1 0 0,-3-4 0 0 0,4 5-3 0 0,-1 0 1 0 0,0 0-1 0 0,0 0 0 0 0,0 0 1 0 0,0 0-1 0 0,-1 0 0 0 0,1 0 1 0 0,-1 1-1 0 0,0-1 0 0 0,0 1 1 0 0,0-1 2 0 0,-6-2-42 0 0,-19-14-157 0 0,24 16 152 0 0,0 0-1 0 0,0 0 0 0 0,1-1 1 0 0,-1 1-1 0 0,1-1 0 0 0,0 0 1 0 0,0 0-1 0 0,0 0 0 0 0,0 0 48 0 0,1-1-71 0 0,1 5 49 0 0,1-1 0 0 0,0 0 1 0 0,0 1-1 0 0,-1-1 0 0 0,1 1 1 0 0,0-1-1 0 0,-1 0 0 0 0,1 1 1 0 0,0-1-1 0 0,-1 1 1 0 0,1-1-1 0 0,-1 1 0 0 0,1 0 1 0 0,-1-1-1 0 0,1 1 0 0 0,-1-1 1 0 0,0 1-1 0 0,1 0 0 0 0,-1-1 1 0 0,1 1-1 0 0,-1 0 0 0 0,0 0 22 0 0,-4-3-92 0 0,0 0-76 0 0,3 2 68 0 0,1-1-38 0 0,0 1-12 0 0,0 0-38 0 0,0 0-44 0 0,0 0-49 0 0,0 1-53 0 0,1-1-48 0 0,-1 1-44 0 0,1-1-38 0 0,-1 1-135 0 0,1 0-38 0 0,0 0-1406 0 0</inkml:trace>
  <inkml:trace contextRef="#ctx0" brushRef="#br0" timeOffset="987.78">1301 590 8520 0 0,'0'0'190'0'0,"0"0"28"0"0,0 0 11 0 0,-3-3-21 0 0,0 0-167 0 0,2 2-29 0 0,-22-10-22 0 0,19 9 55 0 0,-2-3 74 0 0,-9-10 427 0 0,12 12-423 0 0,2 2 54 0 0,-1 0-32 0 0,0 0 59 0 0,-1 0-74 0 0,-1 1-68 0 0,0 0-17 0 0,2-1 51 0 0,-6-4 83 0 0,-3-1 72 0 0,3 4-53 0 0,3 5 90 0 0,-9 7 19 0 0,2-7-40 0 0,7-1 15 0 0,-1 9-52 0 0,-3 3 72 0 0,6-12-240 0 0,-4 4 10 0 0,2 17 12 0 0,-5-3-10 0 0,5 5-14 0 0,-1-13-49 0 0,5-11-11 0 0,0 1 0 0 0,0-1 0 0 0,1 1 0 0 0,-1-1 0 0 0,0 1 0 0 0,1-1 0 0 0,0 1 0 0 0,-1-1 0 0 0,1 1 0 0 0,0-1 0 0 0,-1 1 1 0 0,1 0-1 0 0,0-1 0 0 0,0 1 0 0 0,0 6 0 0 0,-1 0 0 0 0,-1-1 0 0 0,1 1 0 0 0,-2 0 0 0 0,-2 6 0 0 0,5-11 0 0 0,-1 0 0 0 0,0 0 0 0 0,0 1 0 0 0,1-1 0 0 0,-1 1 0 0 0,1-1 0 0 0,0 1 0 0 0,0-1 0 0 0,0 1 0 0 0,1 1 0 0 0,-1 4 0 0 0,0-6 0 0 0,0-1 0 0 0,0 1 0 0 0,1 0 0 0 0,-1-1 0 0 0,0 1 0 0 0,1-1 0 0 0,0 1 0 0 0,-1-1 0 0 0,1 1 0 0 0,0-1 0 0 0,1 1 0 0 0,-1 0 0 0 0,0-1 0 0 0,0 0 0 0 0,0 0 0 0 0,0 0 0 0 0,0 0 0 0 0,-1 0 0 0 0,1 1 0 0 0,0-1 0 0 0,-1 0 0 0 0,0 1 0 0 0,0-1 0 0 0,0 0 0 0 0,0 1 0 0 0,0 3 0 0 0,0-4 0 0 0,0-1 0 0 0,0 1 0 0 0,0-1 0 0 0,0 1 0 0 0,0 0 0 0 0,0-1 0 0 0,0 1 0 0 0,0-1 0 0 0,1 1 0 0 0,-1-1 0 0 0,1 1 0 0 0,0 1 0 0 0,9 2 0 0 0,-4 5 0 0 0,-6-9 0 0 0,1 0 0 0 0,-1 0 0 0 0,1 0 0 0 0,-1 0 0 0 0,1 0 0 0 0,-1 0 0 0 0,1 0 0 0 0,0 0 0 0 0,-1 0 0 0 0,1 0 0 0 0,0-1 0 0 0,0 1 0 0 0,0 0 0 0 0,-1 0 0 0 0,1-1 0 0 0,1 1 0 0 0,1 1 0 0 0,3-1 0 0 0,15-2 0 0 0,-20 1 0 0 0,1 0 0 0 0,0 0 0 0 0,-1 0 0 0 0,1 0 0 0 0,-1-1 0 0 0,1 1 0 0 0,-1-1 0 0 0,1 1 1 0 0,-1-1-1 0 0,1 0 0 0 0,-1 0 0 0 0,1 1 0 0 0,-1-1 0 0 0,0 0 0 0 0,7-4 9 0 0,-1 1 15 0 0,19-7 6 0 0,-18 9-30 0 0,9-4 0 0 0,-15 4 1 0 0,1 0 0 0 0,-1 0 1 0 0,0-1-1 0 0,0 1 0 0 0,0-1 1 0 0,0 1-1 0 0,0-2-1 0 0,14-16 44 0 0,-10 13-42 0 0,0 1 0 0 0,-1-1 0 0 0,0 0 0 0 0,0-1 0 0 0,0 0-2 0 0,8-12-14 0 0,10-15-53 0 0,-1-1 61 0 0,-10 12-15 0 0,-7-3-35 0 0,-4 10-25 0 0,-1 0 1 0 0,-1-5 80 0 0,0-9-90 0 0,0 15 68 0 0,0 0 0 0 0,-1 0 0 0 0,-3-14 22 0 0,1 12-11 0 0,-1 0 0 0 0,-8-17 11 0 0,2 5 31 0 0,-1 0 55 0 0,-1-5 71 0 0,-5-18 143 0 0,0 3 2 0 0,6 16-129 0 0,1 7-64 0 0,1-1-43 0 0,-4 4 91 0 0,11 20-110 0 0,1 0-1 0 0,-1 0 1 0 0,1 0 0 0 0,0 0-1 0 0,0-3-46 0 0,-3-18 151 0 0,2 19-88 0 0,1 0 1 0 0,-1 0 0 0 0,0 0-1 0 0,0 1 1 0 0,-1-1-1 0 0,-3-4-63 0 0,4 7 102 0 0,3 3-8 0 0,0 0-4 0 0,0 0-6 0 0,0 0-16 0 0,3 5-4 0 0,12 36 53 0 0,-7-24-122 0 0,-7-14-9 0 0,0 0 1 0 0,-1 0 0 0 0,1 0 0 0 0,0 1 0 0 0,-1-1 0 0 0,0 0 0 0 0,0 3 13 0 0,4 24-101 0 0,6 1 49 0 0,19 27 31 0 0,-11-26 23 0 0,-4-1-2 0 0,5 15 0 0 0,-7-14 0 0 0,-1 5 0 0 0,-6-12 0 0 0,1 0 0 0 0,2 3 0 0 0,3-3 0 0 0,-8-18 0 0 0,0 0 0 0 0,0 1 0 0 0,0-1 0 0 0,-1 1 0 0 0,0 0 0 0 0,-1-1 0 0 0,0 1 0 0 0,0 0 0 0 0,-1 0 0 0 0,1 2 0 0 0,0 7 0 0 0,1 0 0 0 0,3 14 0 0 0,-2-18 0 0 0,-1 0 0 0 0,0 12 0 0 0,-2 8-69 0 0,0-4 83 0 0,0 37 108 0 0,0-46-111 0 0,0 0-35 0 0,0 3-59 0 0,0-1-76 0 0,0 1-94 0 0,0 1-112 0 0,0-9-109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4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11000 0 0,'0'38'248'0'0,"0"-31"34"0"0,0-7 21 0 0,0 0-34 0 0,0 0-202 0 0,0 3-39 0 0,0 3-5 0 0,0-2 26 0 0,0-2 140 0 0,0-1-54 0 0,0 1-46 0 0,0-1-38 0 0,0 1-29 0 0,0 0-78 0 0,0-1 96 0 0,0 0 66 0 0,0 0 93 0 0,0 0 113 0 0,0 0-105 0 0,0-1 36 0 0,0 1 41 0 0,0 0 43 0 0,0-1-553 0 0,0 0-36 0 0,0 0-358 0 0,0 0 83 0 0,0 0-49 0 0,2 0-692 0 0,2 0-548 0 0,5 0-1040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6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46 10424 0 0,'0'0'233'0'0,"-3"0"39"0"0,0 0-173 0 0,-8 0 268 0 0,7-1-233 0 0,0 0-59 0 0,2 1-81 0 0,1-1-35 0 0,-4-9 52 0 0,-2 8 5 0 0,2 1 42 0 0,-1 1 64 0 0,-1 0 144 0 0,4 0 257 0 0,1 0 21 0 0,-2 0-331 0 0,-8 0 396 0 0,8 0-439 0 0,1 0-64 0 0,1 0-112 0 0,-3 3 241 0 0,3-2-209 0 0,1 0 0 0 0,0 1 0 0 0,0-1 0 0 0,0 1 0 0 0,0-1 0 0 0,0 0 0 0 0,0 1 0 0 0,0 0 0 0 0,1-1 0 0 0,-1 1 0 0 0,1-1 0 0 0,-1 1 0 0 0,1 0 0 0 0,-1 0 0 0 0,1 0-26 0 0,-2 3 152 0 0,-2-1-96 0 0,1-2-32 0 0,1 0 1 0 0,-1 0 0 0 0,1 1-1 0 0,0-1 1 0 0,0 0 0 0 0,0 1-1 0 0,1 0 1 0 0,-1-1 0 0 0,-1 3-25 0 0,-2 23 82 0 0,-20 63 64 0 0,20-31-120 0 0,1-44-4 0 0,2-10-16 0 0,0 1-1 0 0,0-1 0 0 0,1 0 0 0 0,0 1 0 0 0,1-1 1 0 0,-1 1-6 0 0,1 4 0 0 0,-1-8 0 0 0,1 0 0 0 0,0-1 0 0 0,0 1 0 0 0,0 0 0 0 0,0 0 0 0 0,0-1 0 0 0,1 1 0 0 0,-1 0 0 0 0,1 0 0 0 0,0-1 0 0 0,0 2 0 0 0,1-1 0 0 0,0 1 0 0 0,-1-1 0 0 0,1 1 0 0 0,-1 0 0 0 0,0-1 0 0 0,0 1 0 0 0,0 0 0 0 0,0-1 0 0 0,-1 1 0 0 0,1 3 0 0 0,-2-6 0 0 0,1 0 0 0 0,0 0 0 0 0,0 0 0 0 0,0 0 0 0 0,0 0 0 0 0,0 0 0 0 0,1 0 0 0 0,-1 0 0 0 0,0 0 0 0 0,0 0 0 0 0,1 0 0 0 0,-1 0 0 0 0,0 0 0 0 0,1 0 0 0 0,12 4 0 0 0,9 7 0 0 0,-18-11 0 0 0,2-1 0 0 0,-3 0 0 0 0,-1 0 0 0 0,0 0 0 0 0,1 0 0 0 0,-1 0 0 0 0,0-1 0 0 0,0 1 0 0 0,1 0 0 0 0,-1-1 0 0 0,0 0 0 0 0,0 0 0 0 0,0 1 0 0 0,0-1 0 0 0,0-1 0 0 0,0 1 0 0 0,0 0 0 0 0,0 0 0 0 0,0-1 0 0 0,0 1 0 0 0,0-1 0 0 0,14-9 0 0 0,1 1 0 0 0,-16 10 1 0 0,1-1-1 0 0,0-1 0 0 0,0 1 0 0 0,0 0 1 0 0,-1-1-1 0 0,1 1 0 0 0,0-1 1 0 0,-1 0-1 0 0,1 0 0 0 0,0-1 0 0 0,9-22 67 0 0,0 6-23 0 0,-9 16-37 0 0,1-1 1 0 0,-1-1-1 0 0,1 1 1 0 0,-1 0 0 0 0,0-3-8 0 0,4-13 55 0 0,-5 13-36 0 0,1 0 1 0 0,1 0-1 0 0,-1 0 1 0 0,2-3-20 0 0,-1 4 1 0 0,0-1 1 0 0,-1 0-1 0 0,0 0 0 0 0,0-1 1 0 0,-1 1-1 0 0,1 0 1 0 0,-1-6-2 0 0,-1-55 52 0 0,-1 32 41 0 0,1-17 44 0 0,0 33-117 0 0,0 19-17 0 0,0 0 1 0 0,0 0 0 0 0,0 0-1 0 0,0 0 1 0 0,0 0 0 0 0,0 0-1 0 0,1 0 1 0 0,-1 0 0 0 0,0 0-1 0 0,0 0 1 0 0,1 0 0 0 0,-1 0-1 0 0,1 0 1 0 0,-1 0-4 0 0,1 1 1 0 0,-1-1 1 0 0,0 1-1 0 0,1 0 1 0 0,-1 0-1 0 0,1-1 1 0 0,-1 1 0 0 0,1 0-1 0 0,-1 0 1 0 0,1 0-1 0 0,-1-1 1 0 0,1 1-1 0 0,-1 0 1 0 0,1 0-1 0 0,-1 0 1 0 0,1 0-1 0 0,-1 0 1 0 0,1 0-1 0 0,-1 0 1 0 0,1 0-2 0 0,-1 0 1 0 0,0 0 0 0 0,0 0 0 0 0,0 0 0 0 0,0 0 0 0 0,0 0-1 0 0,0 1 1 0 0,0-1 0 0 0,1 0 0 0 0,-1 0 0 0 0,0 0 0 0 0,0 0 0 0 0,0 0 0 0 0,0 0 0 0 0,0 0 0 0 0,0 0 0 0 0,0-1 0 0 0,0 1 0 0 0,0 0 0 0 0,0 0 0 0 0,0 0-1 0 0,1 0 1 0 0,-1 0 0 0 0,0 0 0 0 0,0 0 0 0 0,0 0 0 0 0,0 0 0 0 0,0 0 0 0 0,0 0 0 0 0,0 0 0 0 0,0 0 0 0 0,0 0 0 0 0,0 0 0 0 0,0 0 0 0 0,0 0 0 0 0,0 0 0 0 0,0 0-1 0 0,0-1 1 0 0,0 1 0 0 0,0 0 0 0 0,0 0 0 0 0,1 0 0 0 0,-1 0 0 0 0,0 0 0 0 0,0 0 0 0 0,0 0 0 0 0,0 0 0 0 0,0 0 0 0 0,0 0 0 0 0,0-1 0 0 0,0 1 0 0 0,0 0-1 0 0,0 0 1 0 0,-1 0 0 0 0,1 0 0 0 0,0 0 0 0 0,0 0 0 0 0,0 0-1 0 0,0-10-1 0 0,1 8-28 0 0,1 4-1 0 0,1 1 26 0 0,0 0-5 0 0,0-1-1 0 0,-1 1 1 0 0,1 0-1 0 0,-1 0 1 0 0,1 1-1 0 0,-1-1 1 0 0,0 0 0 0 0,-1 1-1 0 0,1-1 1 0 0,0 1-1 0 0,0 3 10 0 0,2 2-16 0 0,0-1 0 0 0,0 0 0 0 0,1 0-1 0 0,3 3 17 0 0,-3-3 0 0 0,0 0 0 0 0,0 0-1 0 0,-1 0 1 0 0,0 0 0 0 0,0 1 0 0 0,0 1 0 0 0,-1 7 0 0 0,0-5 0 0 0,0 0 0 0 0,5 10 0 0 0,5 25 0 0 0,-9-30 0 0 0,1 0 0 0 0,3 8 0 0 0,-4-14 0 0 0,-1 1 0 0 0,0-1 0 0 0,-1 0 0 0 0,0 3 0 0 0,2 13 0 0 0,6 8 0 0 0,-5 5 0 0 0,0-17 3 0 0,-3-13 20 0 0,0 0-1 0 0,0 0 0 0 0,-1 1 1 0 0,0 1-23 0 0,-1 63 163 0 0,0-42-44 0 0,-1-23-67 0 0,0 0-1 0 0,0 0 0 0 0,-1-1 1 0 0,-2 8-52 0 0,0 1 58 0 0,-6 22 108 0 0,5-25-65 0 0,-1 0 0 0 0,-6 8-101 0 0,-1 7 104 0 0,10-22-76 0 0,0-1 0 0 0,0 1 0 0 0,-1-1 0 0 0,-2 3-28 0 0,-20 13 62 0 0,3 6-31 0 0,20-24-20 0 0,-1 0 0 0 0,1 0 1 0 0,-2 0-1 0 0,1 0 0 0 0,0-1 1 0 0,-1 0-1 0 0,0 0 0 0 0,-4 3-11 0 0,0-1 35 0 0,4-2 3 0 0,0 0-1 0 0,0-1 1 0 0,-1 0 0 0 0,1 0 0 0 0,-5 2-38 0 0,-16 0 105 0 0,10 2-48 0 0,6-3-59 0 0,-1-1-42 0 0,-1-3-51 0 0,-4-4-55 0 0,9 2 99 0 0,-6-2-51 0 0,-1-2-65 0 0,0-2-93 0 0,9 3 87 0 0,0 0-34 0 0,0-3-15 0 0,-5-12-108 0 0,6 12 139 0 0,0 1-108 0 0,2 4 96 0 0,0-1-43 0 0,1 1-48 0 0,-1 0-54 0 0,0 1-15 0 0,1 0-49 0 0,-1 0-43 0 0,1 0-39 0 0,-1 0-141 0 0,0 0-39 0 0,0 0-172 0 0,-1-1-467 0 0,3 3 1217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7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9184 0 0,'0'0'208'0'0,"0"0"33"0"0,0 0 14 0 0,2-3-42 0 0,6-4-142 0 0,-6 4-14 0 0,0 1 81 0 0,-1 2 159 0 0,-1 0 257 0 0,0 0 20 0 0,0 0-242 0 0,0 0-148 0 0,0 0-52 0 0,0 0 0 0 0,0 0 21 0 0,0 0-22 0 0,0 0-189 0 0,-1 0 46 0 0,-4 0 100 0 0,2 0-92 0 0,2 0-39 0 0,-1 0-40 0 0,1 0-63 0 0,0 0-70 0 0,0 0-81 0 0,1 0-92 0 0,0 0-91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0 272 10480 0 0,'0'0'233'0'0,"0"0"39"0"0,3 0 16 0 0,4 0-125 0 0,3 0-38 0 0,-4 0-73 0 0,-1 0-33 0 0,4 0 8 0 0,-2 0 51 0 0,0 0 42 0 0,-2 0 35 0 0,1 0 85 0 0,6 0 521 0 0,-8 0-466 0 0,1 0-83 0 0,0 0-71 0 0,6-1 148 0 0,1-6 14 0 0,-5 3-134 0 0,13-5 270 0 0,-16 7-310 0 0,1 0 1 0 0,0 0-1 0 0,-1 0 0 0 0,1-1 1 0 0,-1 0-1 0 0,1 1 0 0 0,-1-2 1 0 0,1 0-130 0 0,11-6 381 0 0,-4 2 19 0 0,-7-2-99 0 0,1 6-118 0 0,8-2 26 0 0,-1 1-13 0 0,-6 0-36 0 0,-2-5-36 0 0,1 6-72 0 0,-5 4-49 0 0,-1-1-1 0 0,0 1 1 0 0,1 0 0 0 0,-1 0 0 0 0,1-1 0 0 0,-1 1-1 0 0,0 0 1 0 0,1-1 0 0 0,-1 1 0 0 0,0 0 0 0 0,1-1-1 0 0,-1 1 1 0 0,0 0 0 0 0,1-1 0 0 0,-1 1 0 0 0,0-1-1 0 0,0 1 1 0 0,0-1 0 0 0,0 1 0 0 0,1-1 0 0 0,-1 1-1 0 0,0 0 1 0 0,0-1 0 0 0,0 1 0 0 0,0-1 0 0 0,0 1-1 0 0,0-1 1 0 0,0 1 0 0 0,0-1 0 0 0,0 1 0 0 0,0-1-1 0 0,0 0-2 0 0,2-13 51 0 0,8 1-27 0 0,-6 6 28 0 0,-5-2-49 0 0,1 7 6 0 0,0-17 39 0 0,0 13-43 0 0,0 1-5 0 0,-3-10 12 0 0,-9 0 50 0 0,1 3-28 0 0,-12-11 87 0 0,22 22-110 0 0,-1 0 0 0 0,1 0 0 0 0,-1 0 1 0 0,1 0-1 0 0,-1 0 0 0 0,0 0 0 0 0,0 0 0 0 0,0 1 0 0 0,1-1 0 0 0,-1 0 0 0 0,0 1 0 0 0,0 0 0 0 0,0-1 0 0 0,-1 1-11 0 0,-55 0 256 0 0,51 3-202 0 0,-16 9-44 0 0,17-7-1 0 0,0-1-1 0 0,0 1 1 0 0,0 0-1 0 0,1 1 1 0 0,0-1-1 0 0,0 1 1 0 0,1 0-1 0 0,-3 3-8 0 0,5-5 0 0 0,0-1-1 0 0,1 1 0 0 0,-1-1 0 0 0,1 1 0 0 0,-2 3 1 0 0,-2 21 0 0 0,-5-8 0 0 0,5 8 0 0 0,0-14 0 0 0,4-11 0 0 0,-1 0 0 0 0,1 0 0 0 0,0 0 0 0 0,1 0 0 0 0,-1 0 0 0 0,0 0 0 0 0,1 0 0 0 0,0 0 0 0 0,0 3 0 0 0,-1 2 0 0 0,0 1 0 0 0,0-1 0 0 0,-1 0 0 0 0,-1 4 0 0 0,1-6 0 0 0,1 0 0 0 0,-1 1 0 0 0,1-1 0 0 0,0 0 0 0 0,1 1 0 0 0,0-1 0 0 0,0 0 0 0 0,0 1 0 0 0,0-1 0 0 0,2 5 0 0 0,2 5 0 0 0,-2-10 0 0 0,0 0 0 0 0,0 0 0 0 0,-1 1 0 0 0,0-1 0 0 0,-1 1 0 0 0,1-1 0 0 0,-1-1 1 0 0,0-1 0 0 0,0 1 0 0 0,0-1 0 0 0,1 0 0 0 0,0 1 0 0 0,0-1 0 0 0,0 0 0 0 0,1 1-1 0 0,-1-1 1 0 0,1 0 0 0 0,0 0 0 0 0,2 2-1 0 0,8 15 74 0 0,-10-17-46 0 0,0 0 0 0 0,0 0 0 0 0,1-1 0 0 0,-1 1 0 0 0,1 0 0 0 0,0-1 0 0 0,0 1 0 0 0,1-1 0 0 0,-1 0-1 0 0,1 0 1 0 0,1 0-28 0 0,5 4 49 0 0,-4-3-10 0 0,0-1 1 0 0,0 1 0 0 0,-1 0-1 0 0,4 4-39 0 0,-5-4 22 0 0,0-1 0 0 0,0-1 0 0 0,0 1 0 0 0,0 0 0 0 0,0-1 0 0 0,0 0 0 0 0,1 0 0 0 0,-1 0 0 0 0,1-1 0 0 0,-1 1 0 0 0,1-1 0 0 0,0 0 0 0 0,3 0-22 0 0,30 2 94 0 0,0-4-36 0 0,-11 1-39 0 0,-26 0-19 0 0,1 0 0 0 0,0-1 0 0 0,-1 1 0 0 0,1 0 0 0 0,-1-1 0 0 0,1 1 0 0 0,-1-1 0 0 0,1 1 0 0 0,-1-1 0 0 0,1 0 0 0 0,-1 1 0 0 0,0-1 0 0 0,1 0 0 0 0,-1 0 0 0 0,7-4 0 0 0,2 1-8 0 0,-8 3-7 0 0,0 0-1 0 0,1 0 1 0 0,-1-1-1 0 0,0 1 1 0 0,0 0-1 0 0,0-1 0 0 0,0 1 1 0 0,-1-1-1 0 0,1 0 16 0 0,3-2-50 0 0,5-3-10 0 0,-4 4-45 0 0,-3 0-2 0 0,0 0-52 0 0,0-2-154 0 0,-1 2 105 0 0,-1-1-39 0 0,9-21-873 0 0,-7 7-50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5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91 10928 0 0,'0'0'322'0'0,"0"0"-7"0"0,0 0-236 0 0,0 3-47 0 0,-3 9 22 0 0,-1-4 27 0 0,-3 5 158 0 0,6-12-214 0 0,1 0-1 0 0,0 1 1 0 0,-1-1 0 0 0,1 0 0 0 0,0 0 0 0 0,0 1-1 0 0,0-1 1 0 0,0 0 0 0 0,0 0 0 0 0,0 1 0 0 0,0-1-1 0 0,0 0 1 0 0,0 0 0 0 0,1 1 0 0 0,-1-1 0 0 0,0 0-1 0 0,1 0 1 0 0,-1 0 0 0 0,1 1-25 0 0,4 5 139 0 0,-4-5-118 0 0,-1-1 0 0 0,1 0 0 0 0,0 1 0 0 0,0-1 0 0 0,0 1 0 0 0,-1-1 0 0 0,1 1 0 0 0,-1-1 0 0 0,1 1 0 0 0,-1-1 0 0 0,0 1 0 0 0,0-1 0 0 0,0 1 0 0 0,1 0-21 0 0,0 13 104 0 0,6 2-30 0 0,-3-6-30 0 0,5 11 109 0 0,-8-18-120 0 0,1 0 0 0 0,-1-1 0 0 0,0 1-1 0 0,0 0 1 0 0,0 0 0 0 0,0 0 0 0 0,-1 0 0 0 0,1 3-33 0 0,1 11 142 0 0,4-1-27 0 0,-2-7-36 0 0,2 8 135 0 0,0-1-26 0 0,-3-6-77 0 0,1 5 119 0 0,-4-4-83 0 0,2 5 25 0 0,4-4-16 0 0,-5-12-133 0 0,-1 0 0 0 0,1 1 0 0 0,0-1 1 0 0,-1 1-1 0 0,1-1 0 0 0,-1 0 0 0 0,1 1 0 0 0,-1-1 0 0 0,1 1 0 0 0,-1-1 0 0 0,0 1 0 0 0,0-1 0 0 0,0 1-23 0 0,0 25 382 0 0,0-11-196 0 0,0-14-58 0 0,0-2-6 0 0,0 0 11 0 0,0 0 57 0 0,0 0 30 0 0,0 0 4 0 0,-2 0-18 0 0,1 0-201 0 0,1 0 0 0 0,-1 0 0 0 0,1 0 0 0 0,0 0 0 0 0,-1 0 1 0 0,1 0-1 0 0,-1 0 0 0 0,1 0 0 0 0,0 0 0 0 0,-1 0 0 0 0,1 0 0 0 0,-1 0 0 0 0,1 0 1 0 0,0-1-1 0 0,-1 1 0 0 0,1 0 0 0 0,0 0 0 0 0,-1 0 0 0 0,1-1 0 0 0,0 1 0 0 0,-1 0 1 0 0,1 0-1 0 0,0-1 0 0 0,0 1 0 0 0,-1 0 0 0 0,1-1 0 0 0,0 1 0 0 0,0 0 0 0 0,-1-1 1 0 0,1 1-1 0 0,0-1-5 0 0,-5-5 66 0 0,-1 1-7 0 0,6 5-56 0 0,-1 0 0 0 0,1 0 1 0 0,0 0-1 0 0,-1-1 0 0 0,1 1 0 0 0,-1 0 1 0 0,1-1-1 0 0,0 1 0 0 0,-1 0 0 0 0,1-1 1 0 0,0 1-1 0 0,-1 0 0 0 0,1-1 0 0 0,0 1 1 0 0,0-1-1 0 0,-1 1 0 0 0,1 0 0 0 0,0-1 1 0 0,0 1-1 0 0,0-1 0 0 0,0 1 0 0 0,0-1 1 0 0,-1 1-1 0 0,1-1 0 0 0,0 1 0 0 0,0-1 1 0 0,0 1-1 0 0,0-1 0 0 0,0 1 0 0 0,1-1 1 0 0,-1 1-1 0 0,0-1-3 0 0,0-1 3 0 0,0 1 1 0 0,0-1-1 0 0,-1 1 1 0 0,1-1-1 0 0,0 1 0 0 0,-1-1 1 0 0,1 1-1 0 0,-1-1 1 0 0,1 1-1 0 0,-1-1 1 0 0,0 1-1 0 0,0 0 1 0 0,0-2-4 0 0,0 2 3 0 0,0-1 0 0 0,0 1 1 0 0,0-1-1 0 0,0 0 1 0 0,1 0-1 0 0,-1 1 1 0 0,0-1-1 0 0,1 0 0 0 0,-1 0 1 0 0,1 0-1 0 0,0 1 1 0 0,0-1-1 0 0,0-2-3 0 0,0-35 49 0 0,0-23-45 0 0,0 59-4 0 0,0 0 0 0 0,0 0 0 0 0,1 0 0 0 0,-1 0 0 0 0,1 0 0 0 0,0 0 0 0 0,0 0 0 0 0,0 0 0 0 0,1-3 0 0 0,3-8 0 0 0,-2 2 0 0 0,-2 8 0 0 0,-1 1 0 0 0,1-1 0 0 0,1 1 0 0 0,-1-1 0 0 0,0 1 0 0 0,1-1 0 0 0,0 1 0 0 0,0 0 0 0 0,1-2 0 0 0,42-66 0 0 0,-17 38 0 0 0,-27 31 1 0 0,1-1 0 0 0,-1 1-1 0 0,1 0 1 0 0,-1 0-1 0 0,1-1 1 0 0,0 1-1 0 0,0 0 1 0 0,0 1-1 0 0,0-1 1 0 0,0 0-1 0 0,0 0 1 0 0,0 1-1 0 0,1-1 0 0 0,19-15 47 0 0,-12 9-25 0 0,1 1-38 0 0,12-5-103 0 0,11-6-147 0 0,-19 9 68 0 0,-7 6 78 0 0,1 0-84 0 0,2 2-110 0 0,-3 1 56 0 0,-1-1 80 0 0,0-1 39 0 0,1-2-1 0 0,0 0-40 0 0,-1 2-29 0 0,0 1-54 0 0,1 0-104 0 0,-2 1 70 0 0,-1 0 65 0 0,10 0-338 0 0,-9 0 282 0 0,-3 0 102 0 0,0 0-37 0 0,0 0-45 0 0,-1 0-52 0 0,0 0-13 0 0,0 0-40 0 0,2 0-479 0 0,0 0-312 0 0,2 0-738 0 0</inkml:trace>
  <inkml:trace contextRef="#ctx0" brushRef="#br0" timeOffset="518">939 121 8088 0 0,'0'0'234'0'0,"-3"0"-4"0"0,-4 0-152 0 0,4 0-15 0 0,1 0 88 0 0,2 0 174 0 0,0 0 284 0 0,0 0 21 0 0,0 0-34 0 0,0 0-402 0 0,0 0 56 0 0,-3 0 124 0 0,-7 0-12 0 0,8 0-20 0 0,-1-2-74 0 0,-7-8-38 0 0,8 8-104 0 0,0 1-34 0 0,-2 0 14 0 0,-3 2-15 0 0,7-1-58 0 0,-21 1 514 0 0,9 0-267 0 0,1-1-34 0 0,1-1-34 0 0,1-2-33 0 0,8 2-166 0 0,0 1 4 0 0,0-1 0 0 0,1 0 0 0 0,-1 1 0 0 0,0-1 0 0 0,0 1 0 0 0,0 0 0 0 0,0-1 0 0 0,1 1 0 0 0,-1 0 0 0 0,0-1 0 0 0,0 1 0 0 0,0 0 0 0 0,0 0 0 0 0,0 0 0 0 0,0 0 0 0 0,0 0 0 0 0,0 0 0 0 0,0 0 0 0 0,0 0 0 0 0,1 0 0 0 0,-1 0 0 0 0,0 1 0 0 0,0-1 0 0 0,0 0 0 0 0,0 1 0 0 0,0-1 1 0 0,0 1-1 0 0,1-1 0 0 0,-1 0 0 0 0,0 1 0 0 0,0 0-17 0 0,0 0 11 0 0,-1-1 9 0 0,0 1 1 0 0,0-1 0 0 0,1 1 0 0 0,-1-1 0 0 0,0 0-1 0 0,0 1 1 0 0,0-1 0 0 0,0 0 0 0 0,1 0 0 0 0,-1 0-1 0 0,-1-1-20 0 0,1 1 16 0 0,0 0-1 0 0,0 0 1 0 0,1 0 0 0 0,-1 0-1 0 0,0 0 1 0 0,0 0-1 0 0,0 0 1 0 0,0 1-1 0 0,1-1 1 0 0,-1 1 0 0 0,-1 0-16 0 0,-4 2 47 0 0,-16 9 32 0 0,8 0-7 0 0,-14 21 11 0 0,23-24-83 0 0,0 0-1 0 0,0 0 1 0 0,1 0 0 0 0,0 1 0 0 0,0 0 0 0 0,1 0 0 0 0,1 0 0 0 0,-1 2 0 0 0,1 0 5 0 0,-4 13-26 0 0,-1 19 21 0 0,7-36-8 0 0,0 1 0 0 0,1-1 0 0 0,0 0 0 0 0,0 0 0 0 0,1 0 0 0 0,0 1 0 0 0,2 4 8 0 0,1 2-1 0 0,-2-8-1 0 0,0-1 0 0 0,-1 0 0 0 0,0 1 0 0 0,0-1 0 0 0,0 0 1 0 0,-1 1 1 0 0,0-5-3 0 0,0 1 0 0 0,0-1 0 0 0,0 0 0 0 0,0 1 0 0 0,0-1 0 0 0,0 0 0 0 0,1 1 0 0 0,-1-1 0 0 0,1 0 0 0 0,0 0 0 0 0,0 1 0 0 0,0-1 0 0 0,0 0 0 0 0,0 0 0 0 0,0 0 0 0 0,0 0 0 0 0,1 0 0 0 0,-1 0 0 0 0,1-1 0 0 0,-1 1 3 0 0,1 0-3 0 0,-1 0 1 0 0,1 0 0 0 0,-1 0-1 0 0,0 0 1 0 0,1 0 0 0 0,-1 1-1 0 0,0-1 1 0 0,0 0 0 0 0,-1 0-1 0 0,1 2 3 0 0,0-2-4 0 0,-1-1 0 0 0,1 1 0 0 0,-1-1 0 0 0,1 1 0 0 0,-1-1 0 0 0,1 1 0 0 0,0-1 0 0 0,0 1 0 0 0,1 0 4 0 0,-2-2-1 0 0,0 0 1 0 0,0 0 0 0 0,0 1-1 0 0,0-1 1 0 0,0 0 0 0 0,0 0 0 0 0,1 1-1 0 0,-1-1 1 0 0,0 0 0 0 0,0 0-1 0 0,0 0 1 0 0,0 0 0 0 0,1 1 0 0 0,-1-1-1 0 0,0 0 1 0 0,0 0 0 0 0,1 0 0 0 0,-1 0-1 0 0,0 0 1 0 0,0 0 0 0 0,1 0-1 0 0,-1 1 1 0 0,0-1 0 0 0,0 0 0 0 0,1 0-1 0 0,-1 0 1 0 0,0 0 0 0 0,0 0-1 0 0,1 0 1 0 0,-1 0 0 0 0,0 0 0 0 0,1 0 0 0 0,7 0-3 0 0,19 16-8 0 0,-25-15 7 0 0,-1 0 0 0 0,1 0 0 0 0,0 0 0 0 0,-1 0 0 0 0,1-1 0 0 0,0 1 0 0 0,-1 0 0 0 0,1-1 1 0 0,0 1-1 0 0,0-1 0 0 0,0 1 4 0 0,0-2-8 0 0,0 1 1 0 0,0 0-1 0 0,0 0 1 0 0,0-1-1 0 0,0 1 1 0 0,-1-1-1 0 0,1 1 1 0 0,0-1-1 0 0,0 0 1 0 0,-1 0 0 0 0,1 0 7 0 0,0 1-9 0 0,0-1 0 0 0,0 0 0 0 0,0 0 1 0 0,0 1-1 0 0,0-1 0 0 0,0 1 1 0 0,0 0-1 0 0,1 0 0 0 0,-1 0 0 0 0,0 0 1 0 0,0 0-1 0 0,1 0 9 0 0,-2 0-4 0 0,1 1 0 0 0,-1-1 0 0 0,0 0 1 0 0,0 0-1 0 0,1 0 0 0 0,-1 0 0 0 0,0-1 0 0 0,1 1 0 0 0,-1 0 1 0 0,0 0-1 0 0,0-1 0 0 0,1 1 0 0 0,-1-1 0 0 0,0 1 0 0 0,0-1 1 0 0,0 1-1 0 0,0-1 0 0 0,0 0 0 0 0,0 0 0 0 0,0 1 0 0 0,0-1 0 0 0,0 0 1 0 0,0 0-1 0 0,0 0 0 0 0,0 0 0 0 0,0 0 0 0 0,-1 0 0 0 0,1 0 1 0 0,0-1 3 0 0,2-3-18 0 0,1 0 0 0 0,0 0 0 0 0,0 0 0 0 0,1 1 0 0 0,-1-1 0 0 0,1 1 0 0 0,0 0 0 0 0,4-2 18 0 0,-3 2-23 0 0,0-1 1 0 0,0 0-1 0 0,-1 0 1 0 0,1 0-1 0 0,0-3 23 0 0,4-2-19 0 0,-8 8 17 0 0,-1 0 1 0 0,1 0 0 0 0,-1 1 0 0 0,1-1 0 0 0,-1 0 0 0 0,0 0 0 0 0,0-1 0 0 0,0 1-1 0 0,0 0 1 0 0,0 0 0 0 0,0 0 0 0 0,-1-1 0 0 0,1 1 1 0 0,6-15 3 0 0,13-3-3 0 0,-15 4 0 0 0,-3 7 0 0 0,24-42-11 0 0,-25 43-20 0 0,0-4 39 0 0,0-2 40 0 0,-2-8 66 0 0,1 8-16 0 0,0-4 88 0 0,0 3-82 0 0,0 0-105 0 0,0 8-44 0 0,0-1-35 0 0,0 6 66 0 0,0 1 0 0 0,0-1 1 0 0,0 1-1 0 0,-1-1 0 0 0,1 1 0 0 0,0 0 0 0 0,-1-1 0 0 0,1 1 0 0 0,-1-1 0 0 0,0 1 0 0 0,1 0 1 0 0,-2-2 13 0 0,-5-5-56 0 0,5 6 94 0 0,2 2 61 0 0,0 0 12 0 0,0 2-18 0 0,-1 10-61 0 0,1 17 20 0 0,3-12-53 0 0,0-12 1 0 0,-1-2 0 0 0,-1 0 0 0 0,0 0 0 0 0,1 0 0 0 0,-1 0 0 0 0,0 0 0 0 0,-1 0 0 0 0,1 0 0 0 0,0 0 0 0 0,-1 1 0 0 0,0-1 0 0 0,0 0 0 0 0,0 3 0 0 0,0-2-2 0 0,1 0 1 0 0,-1-1-1 0 0,1 1 1 0 0,0 0-1 0 0,0 0 1 0 0,0-1-1 0 0,0 1 1 0 0,1-1-1 0 0,-1 1 1 0 0,3 2 1 0 0,-4-4-11 0 0,1 0 0 0 0,0 0 0 0 0,-1 1 0 0 0,1-1 0 0 0,-1 0 0 0 0,1 0 0 0 0,-1 1 0 0 0,0-1 0 0 0,0 0 0 0 0,0 3 11 0 0,1 11-61 0 0,-1-14 51 0 0,1-1 0 0 0,0 1-1 0 0,0 0 1 0 0,0-1 0 0 0,0 1-1 0 0,1 0 1 0 0,-1-1-1 0 0,0 1 1 0 0,1-1 0 0 0,-1 0 10 0 0,1 1-9 0 0,-1-1 1 0 0,0 0-1 0 0,1 1 0 0 0,-1 0 1 0 0,0-1-1 0 0,0 1 1 0 0,0-1-1 0 0,0 1 0 0 0,0 0 1 0 0,0 0 8 0 0,4 23-33 0 0,-2-18 0 0 0,0 0 0 0 0,0-1 0 0 0,4 7 33 0 0,2 2-111 0 0,-4-5-60 0 0,-4-8 124 0 0,0 0-1 0 0,0 1 0 0 0,0-1 1 0 0,0 0-1 0 0,0 0 0 0 0,1 0 1 0 0,-1 0-1 0 0,1-1 0 0 0,0 1 48 0 0,-1-1-187 0 0,0 0 74 0 0,-1 0 64 0 0,1 0 50 0 0,0-1 50 0 0,1 2 209 0 0,-2-1-181 0 0,1 0-79 0 0,0-1-51 0 0,-1 1-45 0 0,1-1-49 0 0,0 1-58 0 0,-1 0-64 0 0,1 0-71 0 0,0-1 71 0 0,-1 1-38 0 0,1 0-37 0 0,0-1-41 0 0,0 1-43 0 0,0 0-43 0 0,-1 0-48 0 0,1 0-48 0 0,3 3-1173 0 0,5 5-982 0 0</inkml:trace>
  <inkml:trace contextRef="#ctx0" brushRef="#br0" timeOffset="922.74">1196 76 10688 0 0,'0'0'314'0'0,"0"2"-6"0"0,0 4-230 0 0,2 1-46 0 0,3 1-21 0 0,1 4-8 0 0,-4-4 35 0 0,-2-6 27 0 0,2 1 75 0 0,8 10 146 0 0,-7 2-25 0 0,0-2-18 0 0,7 1 41 0 0,-8-13-249 0 0,0 1 0 0 0,-1-1 1 0 0,1 1-1 0 0,-1 0 0 0 0,0 0 1 0 0,0 0-1 0 0,1-1 0 0 0,-1 1 0 0 0,0 0 1 0 0,0 1-36 0 0,2 10 146 0 0,1 2 59 0 0,6 0 49 0 0,-8-13-222 0 0,-1-1 0 0 0,1 1 1 0 0,-1-1-1 0 0,0 1 0 0 0,0 0 0 0 0,0-1 0 0 0,0 1 1 0 0,0 1-33 0 0,3 14 202 0 0,-1-4-83 0 0,0-4-43 0 0,0 1 36 0 0,8 21 319 0 0,-6-18-256 0 0,-2-3-39 0 0,0-1 50 0 0,0-1-50 0 0,-1-1-23 0 0,0 1 2 0 0,1 1-1 0 0,-1-2-3 0 0,0 1 21 0 0,1 1 49 0 0,2 1-52 0 0,1 8 73 0 0,-4-10-95 0 0,-2 2 35 0 0,0 11 98 0 0,0 40 468 0 0,0-43-547 0 0,0-3-69 0 0,0-12-8 0 0,0-3 27 0 0,0-3-19 0 0,0-16 21 0 0,-1-9-30 0 0,1 20-68 0 0,0 0-1 0 0,1 1 1 0 0,0-1 0 0 0,1-2-15 0 0,5-16 46 0 0,7-21 34 0 0,7-13-80 0 0,-9 19 13 0 0,-10 34-13 0 0,0 1 0 0 0,-1-1 0 0 0,2 0 0 0 0,-1 1 0 0 0,1 0-1 0 0,3-5 1 0 0,7-10 0 0 0,-9 14 0 0 0,1-1 0 0 0,0 1 0 0 0,1 0 0 0 0,0 1 0 0 0,0-1 0 0 0,-5 6 0 0 0,1-1 0 0 0,-1 1 0 0 0,1 0 0 0 0,-1-1 0 0 0,1 1 0 0 0,-1 0 0 0 0,1 0 0 0 0,0 0 0 0 0,-1 1 0 0 0,1-1 0 0 0,1 0 0 0 0,25-1 0 0 0,-14 2 2 0 0,30 0-84 0 0,-32 2 59 0 0,-7 0-1 0 0,0 1-1 0 0,0-1 1 0 0,0 1 0 0 0,0 0-1 0 0,-1 1 1 0 0,1 0 24 0 0,4 3-37 0 0,11 23-125 0 0,-9-19 105 0 0,-5-6 22 0 0,-1 0 0 0 0,0 0 0 0 0,-1 1 0 0 0,1 0 35 0 0,7 19-149 0 0,-8-15 93 0 0,1 2-74 0 0,11 24-450 0 0,-13-25 368 0 0,-3 1-81 0 0,-1-3-3 0 0,1-8 263 0 0,0 0 1 0 0,0 0-1 0 0,0-1 1 0 0,0 1-1 0 0,0 0 1 0 0,1-1-1 0 0,-1 1 1 0 0,0-1-1 0 0,0 1 1 0 0,0 0-1 0 0,1-1 1 0 0,-1 1-1 0 0,0 0 1 0 0,1-1-1 0 0,-1 1 33 0 0,3 1-185 0 0,0-1-15 0 0,-2-1 21 0 0,0 1-56 0 0,1-1-67 0 0,-1 1-77 0 0,-1 0 15 0 0,1 0-52 0 0,-1 0-45 0 0,1 0-40 0 0,-1 1-144 0 0,0-1-40 0 0,0 2-174 0 0,0 0-472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2:18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11808 0 0,'0'0'266'0'0,"0"0"44"0"0,0 0 11 0 0,0 0-135 0 0,0 0-89 0 0,0 0 59 0 0,0 0-53 0 0,0 0 106 0 0,0 0 185 0 0,0 0 20 0 0,0 0-41 0 0,0 0-276 0 0,0 0 2 0 0,0 0 25 0 0,0 0-17 0 0,0 0-102 0 0,0 0-98 0 0,0 0-91 0 0,0 0 44 0 0,0 0-38 0 0,0 0-40 0 0,0 0-38 0 0,0 0-357 0 0,0 0 78 0 0,0 0-53 0 0,0 0-696 0 0,0 0-552 0 0,0 0-1044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1:09.725"/>
    </inkml:context>
    <inkml:brush xml:id="br0">
      <inkml:brushProperty name="width" value="0.1" units="cm"/>
      <inkml:brushProperty name="height" value="0.1" units="cm"/>
      <inkml:brushProperty name="color" value="#33CCFF"/>
    </inkml:brush>
    <inkml:brush xml:id="br1">
      <inkml:brushProperty name="width" value="0.1" units="cm"/>
      <inkml:brushProperty name="height" value="0.1" units="cm"/>
      <inkml:brushProperty name="color" value="#FF3788"/>
    </inkml:brush>
    <inkml:brush xml:id="br2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1633 8371 11720 0 0,'0'0'264'0'0,"-3"-3"34"0"0,-2-2-18 0 0,0-1-78 0 0,-1 0-65 0 0,0 0-54 0 0,-2-3-37 0 0,-16-16-92 0 0,13 15 68 0 0,0 1 81 0 0,6 5-10 0 0,0 0 34 0 0,-6-3 34 0 0,-30-19 564 0 0,25 18-487 0 0,5 4-20 0 0,3 0-42 0 0,-6-2 79 0 0,-11 1 59 0 0,17 2-172 0 0,1 0-37 0 0,5 2-77 0 0,0 0-1 0 0,0 0 0 0 0,-1 0 0 0 0,1 0 1 0 0,0 0-1 0 0,0 1 0 0 0,-1-1 0 0 0,1 1 1 0 0,0 0-1 0 0,-1 0 0 0 0,-1 0-27 0 0,-14 4 203 0 0,8-1-125 0 0,-1 1 34 0 0,-19 7 180 0 0,11-5-166 0 0,7-4-49 0 0,-4 2 53 0 0,1 6 32 0 0,-1 5 7 0 0,-9 1-61 0 0,6-3-33 0 0,8-7-46 0 0,-17 14 65 0 0,11-1-62 0 0,1 5 11 0 0,-6-4-22 0 0,12 4 22 0 0,-11-5-19 0 0,15-12-9 0 0,1 0 0 0 0,0 1-1 0 0,0-1 1 0 0,1 1 0 0 0,0 0 0 0 0,-2 8-15 0 0,-5 7 44 0 0,-8 19-29 0 0,11-23-23 0 0,-1 0 0 0 0,-1 0 8 0 0,-6 3-41 0 0,12-17 36 0 0,0 1-1 0 0,0-1 1 0 0,1 1-1 0 0,-1 0 1 0 0,1 0-1 0 0,0 0 6 0 0,-3 10 0 0 0,1-5 0 0 0,0 0 0 0 0,1 0 0 0 0,-2 13 0 0 0,1 14 0 0 0,0-17 0 0 0,3-15 0 0 0,1-1 0 0 0,-1 1 0 0 0,1 0 0 0 0,1 0 0 0 0,-1 0 0 0 0,1 1 0 0 0,0 103-10 0 0,4-77-34 0 0,11 11 34 0 0,-5-17 10 0 0,-2-1-26 0 0,2 0-1 0 0,1 0 0 0 0,6 9 27 0 0,7-2-10 0 0,-5 6-33 0 0,7-4 32 0 0,-20-27 11 0 0,0 0 0 0 0,-1 0 0 0 0,5 7 0 0 0,1 9-1 0 0,-6-14-9 0 0,0 1-1 0 0,0-1 1 0 0,1 0 0 0 0,1-1-1 0 0,2 4 11 0 0,6 2-3 0 0,0 0-1 0 0,1-1 1 0 0,13 9 3 0 0,-3-3-1 0 0,-8-6 1 0 0,0-1 0 0 0,1 0 0 0 0,1-1 0 0 0,0-1 0 0 0,1-1 0 0 0,0 0 0 0 0,0-2 0 0 0,9 2 0 0 0,23 6 0 0 0,-5 8 0 0 0,48 8 0 0 0,-89-29 0 0 0,0-1 0 0 0,0 0 0 0 0,1 0 0 0 0,-1 0 0 0 0,1-1 0 0 0,-1 0 0 0 0,1 0 0 0 0,5-1 0 0 0,-4 0 0 0 0,0 1 0 0 0,0 0 0 0 0,0 1 0 0 0,0 0 0 0 0,1 0 0 0 0,7 2 0 0 0,-14-3 0 0 0,1-1 0 0 0,-1 0 0 0 0,1 1 0 0 0,-1-1 0 0 0,0-1 0 0 0,1 1 0 0 0,-1 0 0 0 0,1-1 0 0 0,-1 0 0 0 0,0 0 0 0 0,0 0 0 0 0,3-1 0 0 0,8-2 0 0 0,13-1 0 0 0,-8-5 12 0 0,-13 8-4 0 0,13-4 71 0 0,-14 4-44 0 0,-1 0-1 0 0,1 0 1 0 0,0 0 0 0 0,-1-1-1 0 0,0 0 1 0 0,0 0 0 0 0,0 0-1 0 0,3-3-34 0 0,4-5 89 0 0,-1-3 48 0 0,-1 0 152 0 0,-1 0-1 0 0,4-10-288 0 0,-2 0 205 0 0,-7 17-116 0 0,0-1-1 0 0,-1-1 1 0 0,1-7-89 0 0,1-28 177 0 0,-3 23-77 0 0,1 0 1 0 0,2-10-101 0 0,-1 11 65 0 0,0-1 0 0 0,-2-9-65 0 0,-1-60 61 0 0,0-29 34 0 0,0 39-65 0 0,-1 53 8 0 0,-5-27-38 0 0,2 29 34 0 0,1-25-34 0 0,3 26 0 0 0,1 9 0 0 0,-2 0 0 0 0,1 0 0 0 0,-3-5 0 0 0,-1-7 2 0 0,2 6 19 0 0,-2 0 0 0 0,-1 1-1 0 0,-6-19-20 0 0,-17-23-2 0 0,-3 2 34 0 0,3 7 42 0 0,24 45-49 0 0,0 1-1 0 0,-1 0 0 0 0,-5-6-24 0 0,-33-33 7 0 0,40 43-7 0 0,-23-18-28 0 0,8 8-17 0 0,6 0 31 0 0,10 10 7 0 0,-1-1 0 0 0,-1 1 1 0 0,1 0-1 0 0,0 0 0 0 0,-1 0 0 0 0,0 1 1 0 0,1-1-1 0 0,-4-1 7 0 0,-16-10-34 0 0,3-1-80 0 0,-1 0-65 0 0,-2 1-49 0 0,2 4 20 0 0,-28-11-170 0 0,34 16 211 0 0,-1 1-61 0 0,12 3 111 0 0,-1 0 39 0 0,-10 0-62 0 0,9 1 50 0 0,-1 0-73 0 0,0 0-112 0 0,4 0 68 0 0,-1 0-48 0 0,1 0-56 0 0,-1 0-61 0 0,1 0-38 0 0,1 0-61 0 0,-1 0-53 0 0,0 0-46 0 0,-1 0-166 0 0,1 0-47 0 0,-1 0-200 0 0,-3 0-542 0 0</inkml:trace>
  <inkml:trace contextRef="#ctx0" brushRef="#br0" timeOffset="573.66">1358 8775 10944 0 0,'0'0'248'0'0,"0"0"34"0"0,0 0 20 0 0,0 0-38 0 0,0 0-199 0 0,0 2-37 0 0,0-1-28 0 0,0-1 1 0 0,0 1-1 0 0,0 0 0 0 0,1-1 1 0 0,-1 1-1 0 0,0-1 1 0 0,0 1-1 0 0,0-1 0 0 0,0 1 1 0 0,0-1-1 0 0,1 1 1 0 0,-1-1-1 0 0,0 1 0 0 0,1-1 1 0 0,-1 0-1 0 0,0 1 1 0 0,1-1-1 0 0,-1 1 0 0 0,0-1 1 0 0,1 0-1 0 0,-1 1 0 0 0,1-1 1 0 0,-1 0-1 0 0,1 1 0 0 0,-1-1 2 0 0,1 0-1 0 0,0 1 0 0 0,-1-1 1 0 0,1 1-1 0 0,-1-1 1 0 0,1 1-1 0 0,-1-1 0 0 0,1 1 1 0 0,-1-1-1 0 0,0 1 0 0 0,1-1 1 0 0,-1 1-1 0 0,0 0 1 0 0,1-1-1 0 0,-1 1 0 0 0,0 0 1 0 0,0-1-1 0 0,0 1 1 0 0,1 0-1 0 0,-1-1 0 0 0,0 1 1 0 0,0 0-1 0 0,0-1 1 0 0,0 1-1 0 0,0 0-1 0 0,0 1 23 0 0,0-1 0 0 0,0 1 1 0 0,1 0-1 0 0,-1 0 0 0 0,1-1 0 0 0,-1 1 1 0 0,1-1-1 0 0,0 1 0 0 0,-1 0 0 0 0,1-1 1 0 0,0 1-1 0 0,0-1 0 0 0,0 1 0 0 0,0-1 1 0 0,1 0-1 0 0,-1 1 0 0 0,1 0-23 0 0,10 13 261 0 0,-9-1-30 0 0,-3-7-91 0 0,1 0-33 0 0,6 10 95 0 0,-3-8-82 0 0,2 9 222 0 0,2-3-110 0 0,-1 1-66 0 0,-5-12-134 0 0,0 1 0 0 0,-1-1 1 0 0,0 0-1 0 0,1 1 0 0 0,-2-1 1 0 0,1 0-1 0 0,0 1 1 0 0,-1 3-33 0 0,2 9 78 0 0,8 7 28 0 0,-7-11-59 0 0,-3 6-28 0 0,-1-8-5 0 0,1-7-6 0 0,1-1 0 0 0,-1 1 1 0 0,0-1-1 0 0,1 1 0 0 0,0-1 1 0 0,0 1-1 0 0,0-1 0 0 0,0 0 1 0 0,1 1-1 0 0,-1-1 1 0 0,2 2-9 0 0,-2-3 5 0 0,0 0 1 0 0,0 0 0 0 0,-1-1 0 0 0,1 1-1 0 0,-1 0 1 0 0,0 0 0 0 0,1 0-1 0 0,-1 0 1 0 0,0-1 0 0 0,0 1 0 0 0,0 0-1 0 0,0 0 1 0 0,-1 2-6 0 0,0 24-13 0 0,1-26-89 0 0,0-2-116 0 0,0 0-191 0 0,0 0 233 0 0,0 0-19 0 0,0 0-53 0 0,0 0-108 0 0,0 0-126 0 0,0 0-112 0 0,-1 0 87 0 0,1 0-42 0 0,-2 0-639 0 0,-2 0-498 0 0,-4 0-949 0 0</inkml:trace>
  <inkml:trace contextRef="#ctx0" brushRef="#br0" timeOffset="876.28">1402 8775 7568 0 0,'0'0'166'0'0,"0"-2"29"0"0,0 1-189 0 0,-1 1 0 0 0,1-1 1 0 0,0 1-1 0 0,0 0 0 0 0,0-1 0 0 0,0 1 0 0 0,0 0 1 0 0,0-1-1 0 0,0 1 0 0 0,0-1 0 0 0,1 1 0 0 0,-1 0 1 0 0,0-1-1 0 0,0 1 0 0 0,0 0 0 0 0,0-1 0 0 0,0 1 1 0 0,1 0-1 0 0,-1-1 0 0 0,0 1 0 0 0,0 0 0 0 0,1-1 1 0 0,-1 1-1 0 0,0 0 0 0 0,0 0 0 0 0,1-1 0 0 0,-1 1 1 0 0,0 0-1 0 0,1 0 0 0 0,-1 0 0 0 0,0-1 0 0 0,1 1 1 0 0,-1 0-1 0 0,0 0 0 0 0,1 0 0 0 0,-1 0 0 0 0,0 0 1 0 0,1 0-1 0 0,-1 0 0 0 0,1-1 0 0 0,-1 1 0 0 0,0 0 1 0 0,1 1-1 0 0,-1-1 0 0 0,0 0 0 0 0,1 0 0 0 0,-1 0 1 0 0,1 0-1 0 0,-1 0-6 0 0,8 0 91 0 0,-1-4-55 0 0,-2-5-36 0 0,8 1-16 0 0,-7 4 34 0 0,-1 1 44 0 0,-4 2 95 0 0,1 0-32 0 0,1 0 43 0 0,1 0-69 0 0,1 2-37 0 0,-3 0-18 0 0,0-1 37 0 0,12 0 176 0 0,13 0 253 0 0,-13 0-278 0 0,-1 0-66 0 0,-6 0-109 0 0,0 0-57 0 0,9 3 155 0 0,-1 9 9 0 0,0-1-36 0 0,-3-6-40 0 0,-3-2-37 0 0,-8-3-45 0 0,0 1 0 0 0,0-1 1 0 0,1 0-1 0 0,-1 1 0 0 0,0-1 0 0 0,0 1 0 0 0,0-1 0 0 0,0 1 0 0 0,0 0 0 0 0,0-1 1 0 0,0 1-1 0 0,0 0 0 0 0,0 0-6 0 0,8 14 117 0 0,13 21 54 0 0,-9-15-69 0 0,-4-5 6 0 0,-5-9-73 0 0,-3-6-31 0 0,0 0-1 0 0,0 1 1 0 0,-1-1-1 0 0,1 0 1 0 0,0 1-1 0 0,-1-1 1 0 0,1 1-1 0 0,-1-1 1 0 0,1 1-1 0 0,-1-1 1 0 0,0 1-1 0 0,1-1 1 0 0,-1 1-1 0 0,0-1-3 0 0,0 1 6 0 0,0 0 0 0 0,0-1-1 0 0,0 1 1 0 0,1 0-1 0 0,-1-1 1 0 0,1 1 0 0 0,-1-1-1 0 0,1 1 1 0 0,-1-1 0 0 0,1 1-1 0 0,0-1 1 0 0,0 1-1 0 0,0-1-5 0 0,0 0 6 0 0,0 1-1 0 0,0-1 0 0 0,-1 1 0 0 0,1-1 0 0 0,0 1 0 0 0,-1-1 0 0 0,1 1 1 0 0,-1-1-1 0 0,0 1 0 0 0,1 0 0 0 0,-1-1 0 0 0,0 1 0 0 0,0 0-5 0 0,0 41 96 0 0,0-26-58 0 0,0-8-20 0 0,-2-4 25 0 0,1-4-39 0 0,-1 0-1 0 0,1 1 1 0 0,0-1-1 0 0,1 0 1 0 0,-1 0-1 0 0,0 0 1 0 0,0 1-1 0 0,0-1 1 0 0,1 1 0 0 0,-1-1-1 0 0,1 0 1 0 0,-1 1-1 0 0,1-1 1 0 0,-1 1-1 0 0,1-1 1 0 0,0 1-1 0 0,0-1 1 0 0,0 2-4 0 0,0-3 1 0 0,0 1 0 0 0,0-1 0 0 0,0 1 0 0 0,0-1 1 0 0,0 0-1 0 0,0 1 0 0 0,0-1 0 0 0,0 1 0 0 0,0-1 0 0 0,0 1 0 0 0,0-1 0 0 0,0 1 0 0 0,0-1 0 0 0,-1 0 1 0 0,1 1-1 0 0,0-1 0 0 0,0 1 0 0 0,0-1 0 0 0,-1 1 0 0 0,1-1 0 0 0,0 0 0 0 0,0 1 0 0 0,-1-1 1 0 0,1 0-1 0 0,0 1 0 0 0,-1-1 0 0 0,1 0 0 0 0,0 0 0 0 0,-1 1 0 0 0,1-1 0 0 0,-1 0 0 0 0,1 1-1 0 0,-6 3 29 0 0,0 6-4 0 0,5-9-21 0 0,1 0 1 0 0,0 0-1 0 0,-1 0 0 0 0,1 0 1 0 0,-1-1-1 0 0,1 1 0 0 0,-1 0 1 0 0,0 0-1 0 0,1 0 0 0 0,-1 0 1 0 0,0-1-1 0 0,1 1 1 0 0,-1 0-1 0 0,0-1 0 0 0,0 1 1 0 0,0 0-5 0 0,-11 3 57 0 0,8 2-42 0 0,4-5-13 0 0,-1-1 0 0 0,1 1 1 0 0,0-1-1 0 0,0 0 0 0 0,-1 1 1 0 0,1-1-1 0 0,0 1 1 0 0,-1-1-1 0 0,1 0 0 0 0,0 0 1 0 0,-1 1-1 0 0,1-1 0 0 0,0 0 1 0 0,-1 1-1 0 0,1-1 1 0 0,-1 0-1 0 0,1 0 0 0 0,0 0 1 0 0,-1 0-1 0 0,1 1 0 0 0,-1-1 1 0 0,1 0-1 0 0,-1 0 1 0 0,1 0-1 0 0,0 0 0 0 0,-1 0 1 0 0,1 0-1 0 0,-1 0 0 0 0,1 0 1 0 0,-1 0-1 0 0,1 0 1 0 0,-1-1-3 0 0,-13 4 28 0 0,-3 7 30 0 0,-7-8-3 0 0,22-2-53 0 0,1 0 1 0 0,0 0-1 0 0,0 0 0 0 0,0 0 1 0 0,-1 0-1 0 0,1 0 0 0 0,0 0 1 0 0,0 1-1 0 0,0-1 0 0 0,-1 0 1 0 0,1 1-1 0 0,0-1 0 0 0,0 1 1 0 0,0-1-1 0 0,0 1 0 0 0,0 0 0 0 0,-1 0-2 0 0,0 0 3 0 0,0 0-1 0 0,0 0 0 0 0,0 0 0 0 0,0 0 0 0 0,0 0 1 0 0,0 0-1 0 0,0-1 0 0 0,-1 1 0 0 0,1-1 0 0 0,0 1 1 0 0,0-1-1 0 0,-1 0 0 0 0,1 0 0 0 0,0 0 0 0 0,-1 0 1 0 0,0-1-3 0 0,2 1-20 0 0,0 0-79 0 0,-1 1-89 0 0,0-1-91 0 0,-1 0-97 0 0,1-1-98 0 0,0 1-104 0 0,1-1-107 0 0,0 0-110 0 0,1-3-725 0 0,0-4-858 0 0</inkml:trace>
  <inkml:trace contextRef="#ctx0" brushRef="#br0" timeOffset="-1895.86">1474 5311 8752 0 0,'0'-2'197'0'0,"0"2"-189"0"0,0-1 0 0 0,0 1 0 0 0,0-1 0 0 0,0 1 0 0 0,0 0 0 0 0,0-1 0 0 0,0 1 0 0 0,0 0 1 0 0,0-1-1 0 0,0 1 0 0 0,0-1 0 0 0,0 1 0 0 0,0 0 0 0 0,-1-1 0 0 0,1 1 0 0 0,0 0 0 0 0,0-1 0 0 0,0 1 0 0 0,0 0 0 0 0,-1-1 0 0 0,1 1 0 0 0,0 0 0 0 0,0-1 0 0 0,-1 1 0 0 0,1 0 0 0 0,0 0 1 0 0,-1-1-1 0 0,1 1 0 0 0,0 0 0 0 0,-1 0 0 0 0,1 0 0 0 0,0 0 0 0 0,-1-1 0 0 0,1 1 0 0 0,0 0 0 0 0,-1 0 0 0 0,1 0 0 0 0,0 0 0 0 0,-1 0 0 0 0,1 0 0 0 0,-1 0 0 0 0,1 0 0 0 0,0 0 0 0 0,-1 0 1 0 0,1 0-1 0 0,0 0 0 0 0,-1 0 0 0 0,1 0 0 0 0,-1 0-8 0 0,0 1 14 0 0,1-1 1 0 0,-1 0 0 0 0,0 0-1 0 0,0 0 1 0 0,1 0-1 0 0,-1 0 1 0 0,0 0-1 0 0,0-1 1 0 0,0 1 0 0 0,1 0-1 0 0,-1 0 1 0 0,0 0-1 0 0,1-1 1 0 0,-1 1 0 0 0,0 0-1 0 0,1-1 1 0 0,-1 1-1 0 0,0-1 1 0 0,0 1-15 0 0,-3-6 49 0 0,4 5-50 0 0,0 1 1 0 0,0-1 0 0 0,-1 1 0 0 0,1 0 0 0 0,0-1-1 0 0,0 1 1 0 0,-1-1 0 0 0,1 1 0 0 0,0 0 0 0 0,-1-1 0 0 0,1 1-1 0 0,0 0 1 0 0,-1 0 0 0 0,1-1 0 0 0,-1 1 0 0 0,1 0-1 0 0,0 0 1 0 0,-1 0 0 0 0,1 0 0 0 0,-1-1 0 0 0,1 1 0 0 0,-1 0-1 0 0,1 0 1 0 0,-1 0 0 0 0,1 0 0 0 0,0 0 0 0 0,-1 0-1 0 0,1 0 1 0 0,-1 0 0 0 0,1 0 0 0 0,-1 0 0 0 0,0 0 0 0 0,-5 1-10 0 0,-8-1 10 0 0,6-3 99 0 0,0-1 83 0 0,4 1-19 0 0,-1 0 36 0 0,-7 1 298 0 0,1 3-28 0 0,-9-1 313 0 0,7-3-345 0 0,8 0-320 0 0,-8-3 321 0 0,10 5-308 0 0,0 0 1 0 0,-1 1-1 0 0,1-1 1 0 0,-1 1-1 0 0,1 0 1 0 0,-4 0-131 0 0,-1-1 106 0 0,-1 1 55 0 0,-31 0 611 0 0,31 0-602 0 0,0 1-27 0 0,2 1-58 0 0,-5 4 125 0 0,4-2-25 0 0,-3-2 35 0 0,3-1-71 0 0,1 0-36 0 0,0 1-14 0 0,-2 2 5 0 0,-1 0 7 0 0,-3 1 65 0 0,2 0-49 0 0,-1 2-19 0 0,-4 3 9 0 0,10-6-70 0 0,-8 7 79 0 0,-1 3-3 0 0,-2 2-4 0 0,-22 12 143 0 0,1-6-62 0 0,17-9-118 0 0,-1 5-51 0 0,-4 14-31 0 0,14-15 1 0 0,-38 38-38 0 0,9-11 4 0 0,19-13 39 0 0,-5 7-6 0 0,21-32 2 0 0,1 1 0 0 0,0 0 0 0 0,0 1-1 0 0,1-1 1 0 0,0 1 0 0 0,-1 2-2 0 0,-11 28 42 0 0,-12 28-30 0 0,25-57-12 0 0,0-1 0 0 0,1 1 0 0 0,0 0 0 0 0,1 0 0 0 0,0 0-1 0 0,0 5 1 0 0,0-6-6 0 0,1 1 0 0 0,-2-1 0 0 0,0 6 6 0 0,-3 19-35 0 0,10-3 25 0 0,-3-16 9 0 0,13 72 1 0 0,-13-71 0 0 0,3 14 0 0 0,16 18 0 0 0,-4-10 0 0 0,-11-25-15 0 0,0-1-1 0 0,0 1 0 0 0,1-1 0 0 0,4 6 16 0 0,-3-6-17 0 0,-5-6 13 0 0,3 5 2 0 0,1 0 0 0 0,0-1 0 0 0,0 0 0 0 0,1 0 0 0 0,0-1 0 0 0,6 4 2 0 0,2 1 3 0 0,81 61-70 0 0,-48-36 66 0 0,-37-28-9 0 0,1 0-1 0 0,0 0 1 0 0,1-2-1 0 0,-1 1 1 0 0,2-2-1 0 0,3 2 11 0 0,72 22 0 0 0,-53-19 0 0 0,-13-5 0 0 0,1-1 0 0 0,-1-2 0 0 0,1-1 0 0 0,1 0 0 0 0,9 1 0 0 0,10-1 6 0 0,20-3 61 0 0,-14-1-6 0 0,-11-2-43 0 0,24-7 97 0 0,-40 6-71 0 0,-10 1-4 0 0,1-1-1 0 0,-1 0 1 0 0,13-7-40 0 0,16-10 81 0 0,-18 3-7 0 0,-18 13-29 0 0,1-1 0 0 0,0 1 0 0 0,4-2-45 0 0,-5 3 46 0 0,1 0 0 0 0,-1-1-1 0 0,6-4-45 0 0,17-20 104 0 0,-9 5 48 0 0,9-16-152 0 0,-19 25 31 0 0,-5 6-7 0 0,-1 0 0 0 0,0 0 0 0 0,0 0 0 0 0,-1-1 0 0 0,0 0 0 0 0,-1 0 0 0 0,2-9-24 0 0,4-11 56 0 0,-5 15-28 0 0,-1 1 0 0 0,0-1-1 0 0,0 0 1 0 0,-2 0 0 0 0,0 1-1 0 0,-1-1 1 0 0,-1-7-28 0 0,1 0 30 0 0,1-5 16 0 0,-2 1-1 0 0,-1-1 0 0 0,-1 1 1 0 0,-6-22-46 0 0,-3 3 20 0 0,5 17 13 0 0,-1 2-1 0 0,-11-24-32 0 0,-8-17 74 0 0,6 15 48 0 0,-1 1-1 0 0,-6-5-121 0 0,10 21 59 0 0,3 2-35 0 0,-2-6-40 0 0,-6-1-47 0 0,7 15 16 0 0,-1-2-25 0 0,-11-11 72 0 0,22 31-9 0 0,0 0-1 0 0,-1 0 1 0 0,1 0-1 0 0,-2 1 1 0 0,1 0-1 0 0,-1 0 1 0 0,0 0 9 0 0,-56-27-48 0 0,43 23 3 0 0,-15-6-90 0 0,-21-2-112 0 0,20 6 79 0 0,11 5 42 0 0,1 2-40 0 0,-7-1-124 0 0,15 2 100 0 0,0-3-38 0 0,3 3 134 0 0,-1 0-61 0 0,0 2-73 0 0,-1 0-86 0 0,0 1-99 0 0,0 0-112 0 0,8 1 217 0 0,0 0-34 0 0,-1 0-33 0 0,1 0-37 0 0,5 0 237 0 0,-26 0-1171 0 0</inkml:trace>
  <inkml:trace contextRef="#ctx0" brushRef="#br0" timeOffset="-1325.69">1430 5874 10424 0 0,'0'0'233'0'0,"0"0"39"0"0,0 0 15 0 0,0 0-37 0 0,0 0-186 0 0,-2-2-37 0 0,0 0-21 0 0,-6-6 57 0 0,7 6 33 0 0,0 2 112 0 0,-1 0 200 0 0,-5-1-140 0 0,3-4 15 0 0,1 1-77 0 0,1 2-69 0 0,0 1 34 0 0,-3 0 121 0 0,-1 0 93 0 0,-10 0 158 0 0,7-1-219 0 0,1-2-94 0 0,2-1-49 0 0,6 5-166 0 0,0 0 0 0 0,0 0 1 0 0,-1-1-1 0 0,1 1 0 0 0,0 0 0 0 0,0 0 0 0 0,0 0 0 0 0,-1 0 0 0 0,1-1 0 0 0,0 1 1 0 0,0 0-1 0 0,-1 0 0 0 0,1 0 0 0 0,0 0 0 0 0,-1 0 0 0 0,1 0 0 0 0,0 0 1 0 0,-1 0-1 0 0,1 0 0 0 0,0 0 0 0 0,0 0 0 0 0,-1 0 0 0 0,1 0 0 0 0,0 0 0 0 0,-1 0 1 0 0,1 0-16 0 0,-3 0 88 0 0,-3 0-4 0 0,1 0 11 0 0,-1 0 90 0 0,2 0-44 0 0,-1 0 39 0 0,-14 2 157 0 0,9 8-17 0 0,7-9-239 0 0,-4 1-3 0 0,2-3 10 0 0,-1 1 51 0 0,-2 0 80 0 0,-11 3-12 0 0,10 6-42 0 0,-11-4-5 0 0,13 5-10 0 0,-4-3-40 0 0,-4 3-27 0 0,-12 6 65 0 0,10 13-135 0 0,16-27-13 0 0,0 0 0 0 0,-1 1 0 0 0,1-1 0 0 0,-1 0 0 0 0,1 1 0 0 0,0-1 0 0 0,0 1 0 0 0,0-1 0 0 0,0 1 0 0 0,1 0 0 0 0,-1 0 0 0 0,1-1 0 0 0,-1 1 0 0 0,1 0 0 0 0,0-1 0 0 0,0 2 0 0 0,0 0 0 0 0,-1 1 0 0 0,0 0 0 0 0,0-1 0 0 0,0 1 0 0 0,-2 4 0 0 0,1-4 0 0 0,1 0 0 0 0,0 0 0 0 0,-1 1 0 0 0,2-1 0 0 0,-1 0 0 0 0,1 1 0 0 0,-1 6 0 0 0,1-9 0 0 0,-1 0 0 0 0,1 1 0 0 0,0-1 0 0 0,0 0 0 0 0,1 1 0 0 0,-1-1 0 0 0,1 0 0 0 0,0 0 0 0 0,0 2 0 0 0,3 5 0 0 0,-3-8 0 0 0,1 1 0 0 0,-1 0 0 0 0,0 0 0 0 0,0-1 0 0 0,-1 1 0 0 0,1 0 0 0 0,-1 0 0 0 0,1 0 0 0 0,-1 0 0 0 0,0 2 0 0 0,0-2 0 0 0,0-1 0 0 0,0 0 0 0 0,0 0 0 0 0,0 0 0 0 0,0 0 0 0 0,1 1 0 0 0,-1-1 0 0 0,1 0 0 0 0,-1 0 0 0 0,1 0 0 0 0,0 0 0 0 0,0 0 0 0 0,0 0 0 0 0,0 0 0 0 0,0 0 0 0 0,1 0 0 0 0,-1-1 0 0 0,0 1 0 0 0,1 0 0 0 0,0 0-2 0 0,-1 0-1 0 0,1 0 1 0 0,-1 0-1 0 0,0 0 0 0 0,0 0 1 0 0,0 0-1 0 0,0 0 0 0 0,0 1 1 0 0,0-1-1 0 0,-1 0 1 0 0,1 0-1 0 0,-1 1 3 0 0,0-1-2 0 0,1-1 0 0 0,-1 1 0 0 0,0-1 0 0 0,1 1 0 0 0,-1-1 0 0 0,1 1 0 0 0,-1-1 0 0 0,1 1 0 0 0,-1-1 0 0 0,1 0 0 0 0,0 0 0 0 0,0 1 0 0 0,0-1 0 0 0,0 0 0 0 0,0 0 0 0 0,0 0 0 0 0,0 0-1 0 0,0 0 1 0 0,0 0 0 0 0,1 1 2 0 0,8 2 0 0 0,-8-3 0 0 0,0 0 0 0 0,0 0 0 0 0,0 0 0 0 0,0 0 0 0 0,0 0 0 0 0,0 1 0 0 0,0-1 0 0 0,-1 1 0 0 0,1-1 0 0 0,2 4-255 0 0,1-2 115 0 0,-1 1 95 0 0,0-1 77 0 0,2 0 82 0 0,9 3 365 0 0,-8-4-331 0 0,-4-2-115 0 0,1 1-38 0 0,0 0-49 0 0,0-1-55 0 0,0 0-65 0 0,0 1-71 0 0,0-1-80 0 0,1 0-88 0 0,-3 0 84 0 0,1 0-44 0 0,0 0-48 0 0,1 0-49 0 0,-1 0-53 0 0,0 0-54 0 0,0 0-58 0 0,1 0-58 0 0,-2 0 264 0 0,7 0-1803 0 0,8 0-1270 0 0</inkml:trace>
  <inkml:trace contextRef="#ctx0" brushRef="#br0" timeOffset="-3774.4">1185 2598 8448 0 0,'-2'0'248'0'0,"-10"-3"-40"0"0,4-2-111 0 0,1 1-58 0 0,-7 2-2 0 0,12 2-13 0 0,1 0 0 0 0,-1-1 0 0 0,0 1 0 0 0,1 0 0 0 0,-1-1 0 0 0,1 1 0 0 0,-1-1 0 0 0,0 1 0 0 0,1-1 0 0 0,-1 0 0 0 0,1 0 0 0 0,0 1 0 0 0,-1-2-24 0 0,-7-2 171 0 0,-3 1 46 0 0,3 2-7 0 0,-2-4 260 0 0,3 1-134 0 0,2 2-140 0 0,0 0-66 0 0,0 2-41 0 0,-5-1 89 0 0,-6 0 89 0 0,13 1-191 0 0,0 0 0 0 0,0 1 1 0 0,0-1-1 0 0,0 1 0 0 0,0 0 0 0 0,-2 0-76 0 0,4 0 21 0 0,-5 2 69 0 0,0-1 0 0 0,0 0-1 0 0,-1-1 1 0 0,1 1 0 0 0,-8-1-90 0 0,0 1 208 0 0,-2 3-35 0 0,4 0-46 0 0,-4-1 21 0 0,12-3-104 0 0,1 0 0 0 0,0 0 1 0 0,-1 0-1 0 0,1 0 0 0 0,0 1 1 0 0,0 0-1 0 0,0 0 0 0 0,-1 0-44 0 0,-18 10 233 0 0,0-5-54 0 0,18-6-147 0 0,0 0 1 0 0,0 1-1 0 0,1-1 1 0 0,-1 1-1 0 0,0 0 1 0 0,1 1-1 0 0,-1-1 1 0 0,1 1 0 0 0,0 0-1 0 0,0 0 1 0 0,-1 1-33 0 0,-7 9 67 0 0,9-10-52 0 0,0 1 1 0 0,0-1-1 0 0,0 0 0 0 0,-1 0 1 0 0,1 0-1 0 0,-1-1 1 0 0,0 1-1 0 0,-3 1-15 0 0,-2 1 35 0 0,0 1 0 0 0,0 1 0 0 0,0-1-1 0 0,-5 7-34 0 0,-8 5 23 0 0,0-2 30 0 0,-8 7-16 0 0,10 1 33 0 0,17-19-60 0 0,-1-1 0 0 0,0 1 1 0 0,0 0-1 0 0,0-1 0 0 0,0 0 1 0 0,-1 0-1 0 0,0 0 0 0 0,-3 2-10 0 0,5-4 7 0 0,0 1 0 0 0,0 0 0 0 0,0 0 0 0 0,0 0 0 0 0,0 0 0 0 0,0 1 0 0 0,1-1 0 0 0,0 1 0 0 0,0 0 0 0 0,0-1 0 0 0,0 1 0 0 0,-1 3-7 0 0,-8 16 23 0 0,-18 35 137 0 0,27-55-131 0 0,0 0 1 0 0,0 1-1 0 0,0-1 1 0 0,1 1-1 0 0,-1-1 1 0 0,1 1-1 0 0,0-1 1 0 0,0 2-30 0 0,-2 6 80 0 0,-2 4 41 0 0,0-1 1 0 0,3 1-44 0 0,2-1-78 0 0,-1 0-39 0 0,1 34-199 0 0,5-25 195 0 0,-1-13 73 0 0,2 1 47 0 0,-2-5-46 0 0,-1 0 0 0 0,0 1 0 0 0,-1 0 0 0 0,1 1-31 0 0,3 10 46 0 0,2-3-45 0 0,21 31-1 0 0,-27-42 0 0 0,1 0 0 0 0,-1 0 0 0 0,1-1 0 0 0,0 1 0 0 0,0-1 0 0 0,0 0 0 0 0,0 1 0 0 0,3 1 0 0 0,7 7 0 0 0,6 11 10 0 0,-15-18-2 0 0,-1 0 1 0 0,1 0 0 0 0,0-1-1 0 0,0 0 1 0 0,4 3-9 0 0,8 4 11 0 0,-5-2 15 0 0,0-1 1 0 0,8 9-27 0 0,-6-6 8 0 0,0 0 0 0 0,0-1 0 0 0,9 4-8 0 0,16 12 40 0 0,-27-17-38 0 0,1-1 1 0 0,0-1 0 0 0,1 0-1 0 0,0-1 1 0 0,0 0-1 0 0,0-1 1 0 0,0 0-1 0 0,3 0-2 0 0,-14-5 1 0 0,35 13 37 0 0,-9-3-24 0 0,2-1 0 0 0,2 0-14 0 0,-3-3 42 0 0,-15-3-16 0 0,0 0 0 0 0,1-1 0 0 0,14 1-26 0 0,-20-3 15 0 0,0 1 0 0 0,-1 0 1 0 0,1 1-1 0 0,5 1-15 0 0,-9-1 7 0 0,0-1 0 0 0,0 0 0 0 0,0 0 0 0 0,0-1 1 0 0,0 1-1 0 0,0-1 0 0 0,0 0 0 0 0,1 0 0 0 0,0-1-7 0 0,15-4 48 0 0,-15 3-30 0 0,0 0 1 0 0,-1 1-1 0 0,1 0 0 0 0,0 0 0 0 0,0 1 0 0 0,1 0-18 0 0,11 0 31 0 0,-4 1 2 0 0,0-2 0 0 0,1 1-1 0 0,6-3-32 0 0,41-11 80 0 0,-49 11-42 0 0,-1-1 0 0 0,0 0 0 0 0,0-1 0 0 0,11-6-38 0 0,5-4 232 0 0,16-13-232 0 0,-27 15 61 0 0,-2-2 40 0 0,-9 7-14 0 0,0 0 0 0 0,-1 0 0 0 0,1 0 0 0 0,-2-1 0 0 0,3-4-87 0 0,7-24 261 0 0,-7 12-127 0 0,-2 4-65 0 0,0 1-50 0 0,-5 15-3 0 0,1 1 0 0 0,-1-1 0 0 0,0 1-1 0 0,0-1 1 0 0,0 0 0 0 0,-1 1 0 0 0,1-1-1 0 0,-1 0 1 0 0,0 1 0 0 0,-2-4-16 0 0,-2-13 44 0 0,2 4-12 0 0,-7-40 46 0 0,7 46-68 0 0,-1 0 0 0 0,0 0 0 0 0,0 1 0 0 0,-2-2-10 0 0,-18-34 64 0 0,14 20-50 0 0,4 11 0 0 0,0 0 0 0 0,-1 1 0 0 0,-1 0 0 0 0,0-1-14 0 0,-40-56 11 0 0,-92-141 118 0 0,85 122-123 0 0,38 65-32 0 0,5 10 54 0 0,0 0-1 0 0,-8-6-27 0 0,6 7-16 0 0,-1-1-42 0 0,0 1-48 0 0,-1-1-64 0 0,15 14 145 0 0,0 0 0 0 0,0 0-1 0 0,0 0 1 0 0,-1 0 0 0 0,1 0 0 0 0,0 0 0 0 0,-1 1-1 0 0,1-1 1 0 0,-1 1 0 0 0,1-1 25 0 0,-7-1-174 0 0,1 1-80 0 0,3 1 75 0 0,1 0-41 0 0,-1 0-47 0 0,0 0-52 0 0,0 0-58 0 0,0 0-63 0 0,1 0 100 0 0,2 0-56 0 0,-1 0-54 0 0,1 0-50 0 0,-1 0-43 0 0,1 0-156 0 0,-1 0-43 0 0,0 0-189 0 0,-1 0-512 0 0</inkml:trace>
  <inkml:trace contextRef="#ctx0" brushRef="#br0" timeOffset="-3271.02">925 3002 10304 0 0,'0'0'233'0'0,"0"0"39"0"0,0 0 15 0 0,0 0-15 0 0,0 0-66 0 0,0 0-22 0 0,0 0-6 0 0,0 3 4 0 0,2 4-42 0 0,3 4 26 0 0,1 1 21 0 0,-4-1-22 0 0,-2 3 62 0 0,0 0-42 0 0,0 0-41 0 0,0-3-43 0 0,0-9-86 0 0,0-1 7 0 0,0 1 0 0 0,0 0 0 0 0,0-1 0 0 0,0 1 0 0 0,1-1 0 0 0,-1 1 0 0 0,0-1 0 0 0,1 1 0 0 0,-1-1 0 0 0,1 0 0 0 0,0 1 0 0 0,-1-1 0 0 0,1 1 0 0 0,0-1-22 0 0,5 11 125 0 0,-5-6-75 0 0,0 0-1 0 0,0 1 1 0 0,-1-1 0 0 0,0 1 0 0 0,0 0-1 0 0,0 2-49 0 0,-1 17 129 0 0,4-2-37 0 0,2-10-33 0 0,0 2 22 0 0,-3 0 19 0 0,-3-3-33 0 0,1 22 116 0 0,3-16-115 0 0,3-7-19 0 0,-5-10-42 0 0,0-1 1 0 0,-1 0-1 0 0,1 0 1 0 0,-1 1-1 0 0,1-1 0 0 0,-1 0 1 0 0,1 1-1 0 0,-1-1 1 0 0,1 1-1 0 0,-1-1 1 0 0,0 1-1 0 0,0-1 1 0 0,0 0-8 0 0,0 2-127 0 0,0 0 52 0 0,0 0 46 0 0,0-1 37 0 0,0 3 92 0 0,0 4 286 0 0,0-6-303 0 0,0 1-53 0 0,0 0-88 0 0,0-2-20 0 0,0 1-37 0 0,0 0-55 0 0,0 0-54 0 0,0 0-58 0 0,0 0-63 0 0,0 1-69 0 0,0 0-74 0 0,0 1-78 0 0,0-1-85 0 0,0-5 334 0 0,0 1-41 0 0,0-3-462 0 0,0 0-302 0 0,0-2-718 0 0</inkml:trace>
  <inkml:trace contextRef="#ctx0" brushRef="#br0" timeOffset="-2841.38">911 3046 6592 0 0,'0'0'149'0'0,"0"0"23"0"0,0-3 11 0 0,2-4-72 0 0,2 4-49 0 0,2-1-51 0 0,-1-6-11 0 0,4 5 0 0 0,-6 2 43 0 0,1-4-32 0 0,-2 3 62 0 0,-1 1 14 0 0,1 0 48 0 0,1-1 136 0 0,-1 2-90 0 0,1-1 35 0 0,3-7 228 0 0,-2 2-148 0 0,0 2 60 0 0,1 3-40 0 0,1-1-45 0 0,10-5 261 0 0,-14 6-494 0 0,0 1 35 0 0,4-4 153 0 0,1-2 162 0 0,5-4 335 0 0,-7 8-437 0 0,-1 0-45 0 0,1 2-74 0 0,0-1 33 0 0,3-1 86 0 0,-1 1-61 0 0,-4 2-127 0 0,0-1 0 0 0,1 1 0 0 0,-1 0 0 0 0,1 1-1 0 0,-1-1 1 0 0,2 0-98 0 0,10 1 320 0 0,-10 0-265 0 0,9 1 116 0 0,-13 0-165 0 0,0 0 1 0 0,-1 0-1 0 0,1-1 1 0 0,0 1-1 0 0,0 0 0 0 0,0 0 1 0 0,-1 0-1 0 0,1 0 0 0 0,0 0 1 0 0,-1 0-1 0 0,1 0 1 0 0,-1 0-1 0 0,1 0-6 0 0,3 7 10 0 0,2 3 26 0 0,-4-1 29 0 0,-2-7-42 0 0,0 0 0 0 0,1 0 0 0 0,-1 0 0 0 0,1 0-1 0 0,0 0 1 0 0,0 0 0 0 0,0 0 0 0 0,2 3-23 0 0,-2-3 23 0 0,0 0-1 0 0,0 0 0 0 0,0 0 1 0 0,0 0-1 0 0,0 0 0 0 0,0 3-22 0 0,-1-4 18 0 0,0 1-1 0 0,0-1 0 0 0,0 0 0 0 0,-1 0 1 0 0,1 1-1 0 0,-1-1 0 0 0,1 0 1 0 0,-1 1-18 0 0,-2 4 12 0 0,1 1 0 0 0,0 0 0 0 0,0 0 0 0 0,1 0 0 0 0,0 1 0 0 0,0-1 0 0 0,1 8-12 0 0,0-5-5 0 0,1-6 16 0 0,-1 0 0 0 0,1 0 0 0 0,-2 0 0 0 0,1 0 0 0 0,0 0 0 0 0,-1 1-1 0 0,0-1 1 0 0,-1 1-11 0 0,1-1 10 0 0,-2 1-4 0 0,1 0 0 0 0,1 0 1 0 0,-1 0-1 0 0,1 1 0 0 0,0-1 0 0 0,1 0 1 0 0,-1 1-7 0 0,2-6 0 0 0,-1-1 0 0 0,0 1 0 0 0,0 0 0 0 0,0 0 0 0 0,0 0 0 0 0,-1-1 0 0 0,1 1 0 0 0,0 0 0 0 0,0 0 0 0 0,0-1 0 0 0,-1 1 0 0 0,1 0 0 0 0,0 0 0 0 0,-1 0 0 0 0,-9 1 10 0 0,10-2-9 0 0,0 0 0 0 0,0 0-1 0 0,0 0 1 0 0,0 0 0 0 0,0 0 0 0 0,0 0-1 0 0,0 0 1 0 0,0 0 0 0 0,0 0 0 0 0,0 0-1 0 0,-1 0 1 0 0,1 0 0 0 0,0 0 0 0 0,0 0-1 0 0,0 0 1 0 0,0 0 0 0 0,0 0 0 0 0,0 0-1 0 0,0 0 1 0 0,0 0 0 0 0,0 0 0 0 0,0 0-1 0 0,0 0 1 0 0,0 0 0 0 0,-1 0 0 0 0,1 0-1 0 0,0 1 1 0 0,0-1 0 0 0,0 0 0 0 0,0 0-1 0 0,0 0 1 0 0,0 0 0 0 0,0 0 0 0 0,0 0-1 0 0,0 0 1 0 0,0 0 0 0 0,0 0 0 0 0,0 0-1 0 0,0 0 1 0 0,0 0 0 0 0,0 0 0 0 0,0 1-1 0 0,0-1 1 0 0,0 0 0 0 0,0 0 0 0 0,0 0-1 0 0,0 0 1 0 0,0 0 0 0 0,0 0 0 0 0,0 0-1 0 0,0 0 1 0 0,0 0 0 0 0,0 0 0 0 0,0 0-1 0 0,0 0 1 0 0,0 1 0 0 0,0-1-1 0 0,-2 9 11 0 0,1-8-11 0 0,1-1 0 0 0,-1 0 0 0 0,1 0 0 0 0,0 0 0 0 0,-1 1 0 0 0,1-1 0 0 0,-1 0 0 0 0,1 0 0 0 0,-1 0 0 0 0,1 0 0 0 0,-1 0 0 0 0,1 0 0 0 0,-1 0 0 0 0,1 0 0 0 0,-1 0 0 0 0,1 0 0 0 0,0 0 0 0 0,-1 0 0 0 0,1 0 0 0 0,-1 0 0 0 0,1-1 0 0 0,-1 1 0 0 0,1 0 0 0 0,-1 0 0 0 0,1 0 0 0 0,0-1 0 0 0,-12-8-16 0 0,9 4-62 0 0,3-5-3 0 0,3 5 20 0 0,9-4 49 0 0,-12 9 12 0 0,1-1 0 0 0,-1 1 0 0 0,1 0 0 0 0,0 0 0 0 0,-1-1 0 0 0,1 1 0 0 0,0 0 0 0 0,-1 0 0 0 0,1 0 0 0 0,0 0 0 0 0,-1 0 0 0 0,1 0 0 0 0,0 0 0 0 0,-1 0 0 0 0,1 0 0 0 0,0 1 0 0 0,-1-1 0 0 0,1 0 0 0 0,-1 0 0 0 0,1 0 0 0 0,0 1 0 0 0,25 13-11 0 0,-19-3-32 0 0,3 5 33 0 0,3-3 10 0 0,2 2 0 0 0,-14-6 0 0 0,-1-3 0 0 0,0-4 0 0 0,1 1 0 0 0,-1-1 0 0 0,0 1 0 0 0,1-1 0 0 0,0 0 0 0 0,-1 1 0 0 0,1-1 0 0 0,0 0 0 0 0,0 0 0 0 0,1 1 0 0 0,-2-2 0 0 0,1 1 0 0 0,0-1 0 0 0,0 0 0 0 0,-1 1 0 0 0,1-1 0 0 0,-1 1 0 0 0,1-1 0 0 0,-1 1 0 0 0,0-1 0 0 0,0 1 0 0 0,0-1 0 0 0,1 1 0 0 0,-1-1 0 0 0,-1 1 0 0 0,1-1 0 0 0,0 1 0 0 0,0-1 0 0 0,-1 2 0 0 0,-5 9 2 0 0,2-3 17 0 0,2 2 33 0 0,2-8-15 0 0,-1 1-1 0 0,0 0 1 0 0,0 0 0 0 0,-1 0 0 0 0,1-1 0 0 0,-1 1-1 0 0,1-1 1 0 0,-1 1 0 0 0,0-1 0 0 0,-3 4-37 0 0,-3 7 141 0 0,3-2-11 0 0,-5-7-2 0 0,5 5 0 0 0,-5-4-17 0 0,9-6-106 0 0,0 0-1 0 0,0 1 0 0 0,0-1 1 0 0,0 1-1 0 0,1-1 0 0 0,-1 1 1 0 0,0-1-1 0 0,0 1 0 0 0,0 0 1 0 0,0-1-1 0 0,1 1 0 0 0,-1 0 1 0 0,0 0-1 0 0,1 0 0 0 0,-1-1 1 0 0,0 2-5 0 0,-1 4 3 0 0,2-6-1 0 0,-1 1 0 0 0,1-1 1 0 0,0 0-1 0 0,0 1 0 0 0,0-1 0 0 0,-1 1 0 0 0,1-1 1 0 0,0 1-1 0 0,0-1 0 0 0,-1 0 0 0 0,1 1 0 0 0,0-1 1 0 0,-1 0-1 0 0,1 1 0 0 0,0-1 0 0 0,-1 0 0 0 0,1 1 0 0 0,-1-1 1 0 0,1 0-1 0 0,0 0-2 0 0,-20 1 32 0 0,3-1-43 0 0,13 0 35 0 0,1-1-109 0 0,0 1-100 0 0,0-1-92 0 0,1 0-86 0 0,0-1-76 0 0,-1 1-70 0 0,1-1-61 0 0,-1 0-458 0 0,-1 0-107 0 0,-2 0-811 0 0,-2 2-1108 0 0,7 0 2996 0 0</inkml:trace>
  <inkml:trace contextRef="#ctx0" brushRef="#br0" timeOffset="-6675.74">478 44 8952 0 0,'0'0'200'0'0,"0"0"33"0"0,0 0 15 0 0,0-3-36 0 0,-1-1-175 0 0,1 3-36 0 0,0 1-1 0 0,0 0 1 0 0,0-1 0 0 0,0 1-1 0 0,0 0 1 0 0,0-1 0 0 0,-1 1-1 0 0,1 0 1 0 0,0-1-1 0 0,0 1 1 0 0,0 0 0 0 0,-1-1-1 0 0,1 1 1 0 0,0 0 0 0 0,-1 0-1 0 0,1-1 1 0 0,0 1 0 0 0,0 0-1 0 0,-1 0 1 0 0,1 0-1 0 0,-1-1 0 0 0,-2 1 34 0 0,0-1 34 0 0,2 1 161 0 0,1 0-46 0 0,-1-1-38 0 0,1 1-35 0 0,0-1-16 0 0,-1 0-33 0 0,2-3 17 0 0,-1 2-32 0 0,0 0 17 0 0,0 1 23 0 0,-1 0 39 0 0,1 1 17 0 0,0-1 39 0 0,-1 1 44 0 0,0 0 50 0 0,-1 0-139 0 0,0 0 38 0 0,-3 0 264 0 0,-1 0 71 0 0,-9 0 745 0 0,10 0-914 0 0,1 0-49 0 0,-1 0-60 0 0,2 0-82 0 0,0 0-100 0 0,0 0-116 0 0,-3 0 373 0 0,1 1-97 0 0,0 1-56 0 0,-1 1-40 0 0,0 1-28 0 0,1-2 19 0 0,-11-1 78 0 0,1-1 12 0 0,5 4 10 0 0,-9 7 92 0 0,-3 2-56 0 0,9-9-143 0 0,4-1-34 0 0,3 0-34 0 0,0 0-1 0 0,1 0 1 0 0,-1 0-1 0 0,1 0 1 0 0,-1 1-29 0 0,-1 1 34 0 0,-13 5 30 0 0,15-9-53 0 0,1 1 0 0 0,1-1 1 0 0,-1 1-1 0 0,0 0 1 0 0,0 0-1 0 0,1 1 1 0 0,-1-1-1 0 0,0 2-11 0 0,-6 5 45 0 0,1-1 0 0 0,-11 7-45 0 0,4-4 3 0 0,13-9-3 0 0,0 0 0 0 0,0 1 0 0 0,1-1 0 0 0,-1 0 0 0 0,1 1 0 0 0,0 0 0 0 0,0 0 0 0 0,0-1 0 0 0,0 1 0 0 0,0 0 0 0 0,0 1 0 0 0,0 0 0 0 0,-1 0 0 0 0,1 0 0 0 0,-1 0 0 0 0,0 0 0 0 0,-2 2 0 0 0,-2 0 0 0 0,5-4 0 0 0,0 0 0 0 0,0 0 0 0 0,0 0 0 0 0,0 0 0 0 0,0 0 0 0 0,1 0 0 0 0,-1 1 0 0 0,1-1 0 0 0,-1 0 0 0 0,0 2 0 0 0,-1 8 0 0 0,2-9 0 0 0,0 1 0 0 0,0 0 0 0 0,0-1 0 0 0,-1 1 0 0 0,1-1 0 0 0,-1 1 0 0 0,0-1 0 0 0,0 0 0 0 0,0-1 0 0 0,1 0 0 0 0,-1 1 0 0 0,1-1 0 0 0,-1 0 0 0 0,1 1 0 0 0,0-1 0 0 0,0 1 0 0 0,0 0 0 0 0,0-1 0 0 0,1 1 0 0 0,-1 0 0 0 0,1-1 0 0 0,-1 1 0 0 0,1 0 0 0 0,0 0 0 0 0,0 0 0 0 0,-1 4 0 0 0,1 1 0 0 0,-2-1 0 0 0,1 0 0 0 0,-1 1 0 0 0,-3 6 0 0 0,4-12 0 0 0,-1 19 0 0 0,1-8 0 0 0,1-4 0 0 0,0-1 0 0 0,0 1 0 0 0,0-1 0 0 0,1 1 0 0 0,1 3 0 0 0,8 19 0 0 0,-5 7 0 0 0,4-4 0 0 0,-5-8 0 0 0,-2-15 0 0 0,0 0 0 0 0,0 0 0 0 0,1 0 0 0 0,1 1 0 0 0,25 62 0 0 0,-25-64 0 0 0,0-1 0 0 0,0 0 0 0 0,1 0-1 0 0,0 0 1 0 0,1 0 0 0 0,7 11-11 0 0,6 19-37 0 0,-8-23 43 0 0,1 0-1 0 0,7 8 6 0 0,-6-8-1 0 0,-6-9 1 0 0,0 1 0 0 0,1-1 0 0 0,-1 0 0 0 0,7 3 0 0 0,13 13 0 0 0,-7-1 1 0 0,-2 0-1 0 0,3 5 0 0 0,-4-4-5 0 0,2 0-1 0 0,4 2 6 0 0,0-1-37 0 0,-14-13 34 0 0,1-1-1 0 0,0 0 1 0 0,0-1 0 0 0,1 0-1 0 0,5 2 4 0 0,68 33 0 0 0,-67-37 0 0 0,1 0 0 0 0,12 3 0 0 0,-8-3 0 0 0,-8-3 0 0 0,1-1 0 0 0,0 0 0 0 0,-1-1 0 0 0,1 0 0 0 0,10 1 0 0 0,4 1 1 0 0,-19-2 1 0 0,-1 0 1 0 0,1-1 0 0 0,0 0-1 0 0,0-1 1 0 0,0 0-1 0 0,3-1-2 0 0,76-13 134 0 0,-65 8-136 0 0,-2-2 37 0 0,-12 4 15 0 0,-1-1 0 0 0,1-1 0 0 0,2-1-50 0 0,5-7 124 0 0,1 0 0 0 0,-2 0-1 0 0,5-7-123 0 0,11-12 179 0 0,-17 17 7 0 0,0-2 0 0 0,-1 1-1 0 0,9-17-185 0 0,-4-4 183 0 0,-3 16-102 0 0,-12 17-62 0 0,0-1-1 0 0,0 1 1 0 0,-1-1-1 0 0,1 0 1 0 0,-1 0-1 0 0,0-1-18 0 0,26-74 133 0 0,-24 64-110 0 0,0 0 1 0 0,0 0-1 0 0,-2-1 0 0 0,0 1 0 0 0,-1-3-23 0 0,1-4 8 0 0,-1-13 45 0 0,-9-11-19 0 0,5 34-10 0 0,0 0 1 0 0,0 0-1 0 0,1-6-24 0 0,0 6 19 0 0,0 1 0 0 0,-1 0-1 0 0,-1-1 1 0 0,0 1 0 0 0,-3-6-19 0 0,-4-22 32 0 0,7 28-15 0 0,-1 1 0 0 0,0 0 0 0 0,-1 0 0 0 0,0 0 0 0 0,-1 1 0 0 0,0 0 0 0 0,-1-1-17 0 0,-13-26 81 0 0,13 24-72 0 0,2 4 22 0 0,1 1-1 0 0,-2 0 1 0 0,-4-6-31 0 0,-31-41 157 0 0,22 31-51 0 0,-12-4-14 0 0,12 11-40 0 0,9 10-37 0 0,1 1 1 0 0,-1 0 0 0 0,0 1-1 0 0,-1 0 1 0 0,1 0-1 0 0,-1 1 1 0 0,-1 1 0 0 0,1-1-1 0 0,0 2 1 0 0,-2-1-16 0 0,-28-10 18 0 0,21 6-17 0 0,10 4 1 0 0,1 0 1 0 0,-1 1-1 0 0,0 0 1 0 0,-6-1-3 0 0,-7 1 24 0 0,12 1-17 0 0,0 0 1 0 0,-1 0-1 0 0,1-1 0 0 0,-5-2-7 0 0,-16-6 0 0 0,-1 1 0 0 0,-16-2 0 0 0,16 4 0 0 0,16 7 0 0 0,15 1 0 0 0,0 1 0 0 0,-1-1 0 0 0,1-1 0 0 0,0 1 0 0 0,0 0 0 0 0,-1 0 0 0 0,1-1 0 0 0,0 1 0 0 0,0-1 0 0 0,-2-1 0 0 0,-3-2 0 0 0,6 3 0 0 0,-1 0 0 0 0,1 0 0 0 0,0 1 0 0 0,-1-1 0 0 0,1 0 0 0 0,-1 1 0 0 0,1-1 0 0 0,0 1 0 0 0,-1-1 0 0 0,1 1 0 0 0,-1 0 0 0 0,1 0 0 0 0,-1-1 0 0 0,0 1 0 0 0,-11 0 11 0 0,-1 0-55 0 0,-1 0-65 0 0,2 0-61 0 0,8 3 18 0 0,5-3 90 0 0,-2 2 5 0 0,-3 3 71 0 0,1-3-53 0 0,2-1-19 0 0,0 0-35 0 0,0 0-43 0 0,0 0-51 0 0,0-1-58 0 0,1 0-65 0 0,-1 0-74 0 0,0-1-80 0 0,2 1-563 0 0</inkml:trace>
  <inkml:trace contextRef="#ctx0" brushRef="#br0" timeOffset="-5290.36">651 390 7312 0 0,'0'0'165'0'0,"0"0"22"0"0,0 0 9 0 0,0 0-58 0 0,0 0-8 0 0,0 0 47 0 0,0 0 154 0 0,0 0 283 0 0,0 0 24 0 0,0 0-9 0 0,0 0-42 0 0,0 0-13 0 0,0 0-4 0 0,0 0-33 0 0,0 0-129 0 0,0 0-59 0 0,0 2-11 0 0,0-1-326 0 0,0-1 1 0 0,0 1 0 0 0,0-1 0 0 0,0 0 0 0 0,0 1 0 0 0,0-1 0 0 0,0 1 0 0 0,0-1 0 0 0,0 0 0 0 0,0 1 0 0 0,0-1-1 0 0,0 0 1 0 0,0 1 0 0 0,-1-1 0 0 0,1 1 0 0 0,0-1 0 0 0,0 0 0 0 0,0 0 0 0 0,-1 1 0 0 0,1-1 0 0 0,0 0 0 0 0,0 1-1 0 0,-1-1 1 0 0,1 0 0 0 0,0 0 0 0 0,-1 1 0 0 0,1-1 0 0 0,0 0 0 0 0,-1 0 0 0 0,1 0 0 0 0,-1 1-13 0 0,-5 3 165 0 0,-2 9 91 0 0,2-2-85 0 0,5-11-164 0 0,1 0 1 0 0,0 1 0 0 0,0-1-1 0 0,0 0 1 0 0,-1 0 0 0 0,1 0-1 0 0,0 1 1 0 0,0-1 0 0 0,0 0-1 0 0,0 0 1 0 0,0 1 0 0 0,-1-1 0 0 0,1 0-1 0 0,0 1 1 0 0,0-1 0 0 0,0 0-1 0 0,0 0 1 0 0,0 1 0 0 0,0-1-1 0 0,0 0 1 0 0,0 1 0 0 0,0-1-1 0 0,0 0 1 0 0,0 1 0 0 0,0-1 0 0 0,0 0-8 0 0,0 3 22 0 0,0-1 0 0 0,0 0 1 0 0,0 1-1 0 0,-1-1 0 0 0,1 0 1 0 0,-1 1-1 0 0,0-1 0 0 0,0 1-22 0 0,-9 16 148 0 0,8-15-124 0 0,0-1 1 0 0,0 1-1 0 0,1 0 0 0 0,0 0 1 0 0,-1 0-1 0 0,2 0 0 0 0,-1 0 0 0 0,0 0 1 0 0,1 0-1 0 0,-1 0 0 0 0,1 3-24 0 0,-4 27 109 0 0,-20 53 37 0 0,23-80-136 0 0,0 0 0 0 0,0 0 0 0 0,1-1 0 0 0,0 8-10 0 0,-2 15 36 0 0,-3-8-22 0 0,3-15-4 0 0,1 0 0 0 0,-1-1 1 0 0,1 1-1 0 0,1 0 0 0 0,-1 4-10 0 0,2 16 10 0 0,0-13-10 0 0,-1 0 0 0 0,0-1 0 0 0,-1 1 1 0 0,-2 11-1 0 0,-1-10 0 0 0,2-8 0 0 0,0 0 0 0 0,1 0 0 0 0,0 0 0 0 0,0 0 0 0 0,0 0 0 0 0,1 2 0 0 0,0 61-23 0 0,0-66-85 0 0,0-3 0 0 0,0 0 39 0 0,0 0-7 0 0,0 0-41 0 0,0 0-110 0 0,0 0-200 0 0,0 0-18 0 0,0-2 194 0 0,0 0 38 0 0,0-2-119 0 0,0-1 57 0 0,0-2-9 0 0,0 2 37 0 0,0 1 14 0 0,0-11-492 0 0</inkml:trace>
  <inkml:trace contextRef="#ctx0" brushRef="#br0" timeOffset="-4985.91">579 491 6704 0 0,'2'0'149'0'0,"2"0"-84"0"0,-4 1-61 0 0,0-1-1 0 0,1 0 0 0 0,-1 0 0 0 0,0 0 0 0 0,0 0 0 0 0,0 0 0 0 0,1 0 1 0 0,-1 0-1 0 0,0 0 0 0 0,0 0 0 0 0,0 0 0 0 0,1 0 0 0 0,-1 0 0 0 0,0 0 1 0 0,0 0-1 0 0,0 0 0 0 0,0 0 0 0 0,1 0 0 0 0,-1-1 0 0 0,0 1 0 0 0,0 0 1 0 0,0 0-1 0 0,1 0 0 0 0,-1 0 0 0 0,0 0 0 0 0,0 0 0 0 0,0 0 0 0 0,0-1 0 0 0,0 1 1 0 0,1 0-1 0 0,-1 0 0 0 0,0 0 0 0 0,0 0 0 0 0,0-1 0 0 0,0 1 0 0 0,0 0 1 0 0,0 0-1 0 0,0 0-3 0 0,2-9 115 0 0,-2-9 100 0 0,2 10-182 0 0,4 1-40 0 0,0 2 28 0 0,-5-1 50 0 0,-1 4 70 0 0,2-1 162 0 0,-1 2-192 0 0,1 0-40 0 0,1-1-6 0 0,-2 1-6 0 0,1-1 38 0 0,-1 1 24 0 0,0 0 43 0 0,-1 0 50 0 0,1-1 58 0 0,-2-2 75 0 0,1 1-42 0 0,2-1 88 0 0,2 2-52 0 0,9 0 296 0 0,-5 2-158 0 0,-2 1-109 0 0,-3-2-287 0 0,-2 1-49 0 0,1 0-1 0 0,0 0 1 0 0,-1 0 0 0 0,1 0 0 0 0,0 0-1 0 0,-1 0 1 0 0,1 1 0 0 0,0-1 0 0 0,-1 0 0 0 0,1 1-1 0 0,1 0-33 0 0,1 9 203 0 0,4-6-90 0 0,7 4-11 0 0,-11-6-70 0 0,5 2 30 0 0,4 5 54 0 0,-4 12 43 0 0,4 1-31 0 0,-2-3 15 0 0,2 2 3 0 0,3-1-60 0 0,-9-12-52 0 0,0 1 0 0 0,-1 0 0 0 0,0 0 0 0 0,-1 1-34 0 0,7 16 49 0 0,-8-16-30 0 0,1-1 1 0 0,-1 0-1 0 0,1 0 0 0 0,1 0 0 0 0,0 0 0 0 0,0-1 1 0 0,6 7-20 0 0,4 3 53 0 0,7 15-32 0 0,3 6-7 0 0,-6-16 31 0 0,-19-22-44 0 0,1 1-1 0 0,-1 0 1 0 0,0-1 0 0 0,0 1 0 0 0,0 0-1 0 0,0 0 1 0 0,0 0 0 0 0,0 0 0 0 0,0 0-1 0 0,0 0 1 0 0,-1 0 0 0 0,1 0 0 0 0,-1 0-1 0 0,1 1 0 0 0,1 9 1 0 0,10 12 29 0 0,-9-17-7 0 0,9 7-12 0 0,0 1-11 0 0,-10-3 10 0 0,-2-8 33 0 0,0 6-59 0 0,0-7-113 0 0,0-3-10 0 0,0 0 49 0 0,0 0-4 0 0,0 0-46 0 0,0 0-132 0 0,0 0-240 0 0,0 0-21 0 0</inkml:trace>
  <inkml:trace contextRef="#ctx0" brushRef="#br0" timeOffset="-4767.65">622 823 8408 0 0,'0'0'190'0'0,"0"0"28"0"0,0 0 8 0 0,3 0 16 0 0,4 0-68 0 0,-4 1-104 0 0,0-1 0 0 0,1 0 0 0 0,-1 0 0 0 0,0 0 0 0 0,0 0 0 0 0,1-1 0 0 0,-1 1 0 0 0,0-1 0 0 0,2 0-70 0 0,0-2 69 0 0,8-3 200 0 0,-10 5-184 0 0,0 0 0 0 0,1 1 0 0 0,-1-1 0 0 0,1 1 0 0 0,0 0 0 0 0,2 0-85 0 0,17 0 290 0 0,5 1-17 0 0,-9-1-144 0 0,-4-1-71 0 0,-1-2-58 0 0,1-1 33 0 0,-9 2-19 0 0,0 0 1 0 0,-1 1-1 0 0,2 0 0 0 0,-1 0 1 0 0,0 1-1 0 0,3-1-14 0 0,-2 1-54 0 0,1 0 48 0 0,18 0 126 0 0,-13 0-97 0 0,-6 0-42 0 0,0 0-38 0 0,1 0-53 0 0,0 0-63 0 0,-1 0-74 0 0,1 0-83 0 0,-5 0 67 0 0,-1 0-40 0 0,4 0-411 0 0,1 0-285 0 0,4 0-658 0 0</inkml:trace>
  <inkml:trace contextRef="#ctx0" brushRef="#br1" timeOffset="9841.27">8228 6740 8376 0 0,'0'0'190'0'0,"0"0"28"0"0,-3 0 8 0 0,-7 0-49 0 0,-20 0-116 0 0,23 0-5 0 0,-1-1 95 0 0,-2 1 102 0 0,-12 0 440 0 0,16 1-513 0 0,1 1-41 0 0,-3 3 108 0 0,-1 0 129 0 0,4-3-137 0 0,-2-1 47 0 0,2-1 41 0 0,0 0-33 0 0,-4 0 206 0 0,1 2-105 0 0,0-1-84 0 0,2 1-89 0 0,0 0-40 0 0,-14 7 300 0 0,12-5-245 0 0,2-1-63 0 0,0 0 34 0 0,-8-1 197 0 0,0 1-94 0 0,-7 6 39 0 0,9-4-179 0 0,1 0-32 0 0,-1 2-40 0 0,-15 12 91 0 0,3-2-62 0 0,-14 5 13 0 0,29-16-117 0 0,0-1 0 0 0,0 2 0 0 0,0 0 0 0 0,-5 5-24 0 0,-8 6 23 0 0,9-8 7 0 0,-21 17 57 0 0,6-1 6 0 0,17-15-60 0 0,-2 2 17 0 0,0 0-1 0 0,-2 5-49 0 0,-5 9 12 0 0,7-15-10 0 0,10-10 5 0 0,0 1 0 0 0,-1 1 1 0 0,1-1-1 0 0,0 0 0 0 0,0 1 1 0 0,1 0-1 0 0,-1-1 0 0 0,-1 4-7 0 0,-39 80 90 0 0,40-81-81 0 0,1 1 1 0 0,0-1 0 0 0,0 1-1 0 0,0-1 1 0 0,1 1-1 0 0,0 0 1 0 0,0 1-10 0 0,-2 10-1 0 0,-1 4 1 0 0,1-7 0 0 0,1 0 0 0 0,0 0 0 0 0,1 2 0 0 0,0 22-20 0 0,1 8-34 0 0,4-15 48 0 0,0-4 6 0 0,2-1 0 0 0,1 0 0 0 0,2 4 0 0 0,10 12 11 0 0,-9-23-27 0 0,1 0 1 0 0,2 1 15 0 0,-5-9-8 0 0,1 0 1 0 0,0-1 0 0 0,1 0 0 0 0,0-1 0 0 0,0 0-1 0 0,11 8 8 0 0,1-1 7 0 0,-13-10 2 0 0,-1 0 1 0 0,1-1 0 0 0,0 0-1 0 0,0-1 1 0 0,0 0-1 0 0,5 2-9 0 0,3-1 0 0 0,-10-4 0 0 0,1 1 0 0 0,-1 0 0 0 0,0 0 0 0 0,0 1 0 0 0,0 0 0 0 0,3 2 0 0 0,-3 0 0 0 0,-4-3 0 0 0,1-1 0 0 0,-1 1 0 0 0,0-1 0 0 0,1 0 0 0 0,3 2 0 0 0,18 1 0 0 0,-11-3 0 0 0,7 3 0 0 0,-15-3 3 0 0,-1 0-1 0 0,1-1 0 0 0,0 0 0 0 0,0-1 0 0 0,4 1-2 0 0,12 0 41 0 0,19-2 60 0 0,-37 1-85 0 0,0-1 0 0 0,0 0 0 0 0,0 0 0 0 0,0 0 0 0 0,-1-1 0 0 0,1 1 0 0 0,-1-1 0 0 0,1 0-1 0 0,2-1-15 0 0,7-5 88 0 0,1 1 0 0 0,8-4-88 0 0,-8 5 94 0 0,-1 0-1 0 0,0-1 0 0 0,11-8-93 0 0,7-10 140 0 0,-21 17-73 0 0,-2 0 0 0 0,1-1 0 0 0,-1 0 0 0 0,1-2-67 0 0,-6 7 30 0 0,1 0-1 0 0,0 0 0 0 0,0 0 0 0 0,0 1 0 0 0,4-3-29 0 0,20-17 133 0 0,2-12 120 0 0,21-32-253 0 0,-33 44 48 0 0,-6 4-32 0 0,0 1-1 0 0,-1-2 1 0 0,-1 1-1 0 0,-1-1 1 0 0,6-18-16 0 0,-10 25 6 0 0,4-15-2 0 0,5-45 63 0 0,-10 46-66 0 0,-1-5 5 0 0,-3-15 47 0 0,-1 9-21 0 0,0 24-23 0 0,0 1 1 0 0,0 0-1 0 0,-2 0 1 0 0,1 0-1 0 0,-2 1 1 0 0,0-2-10 0 0,-12-30 22 0 0,-4-4-22 0 0,0 1 38 0 0,8 23-28 0 0,0 1 0 0 0,-2 1 0 0 0,-13-17-10 0 0,5 7 34 0 0,20 29-33 0 0,0 0-1 0 0,0 1 0 0 0,0-1 1 0 0,-1 1-1 0 0,0-1 0 0 0,1 1 0 0 0,-1 0 1 0 0,0 0-1 0 0,0 0 0 0 0,0 1 0 0 0,-1-2 0 0 0,0 1-7 0 0,0 0 0 0 0,0-1 0 0 0,1 1 0 0 0,-1-1 0 0 0,-2-3 7 0 0,4 5-20 0 0,0-1-1 0 0,1 1 1 0 0,-1 0 0 0 0,0 0-1 0 0,0 0 1 0 0,0 0-1 0 0,0 0 1 0 0,0 0-1 0 0,0 0 1 0 0,0 0-1 0 0,0 1 1 0 0,0-1-1 0 0,0 1 1 0 0,0-1 20 0 0,-10-1-116 0 0,-3-5-77 0 0,7 3 29 0 0,3 2 28 0 0,-1 0-55 0 0,-4-2-211 0 0,6 2 204 0 0,-1 0-53 0 0,2 1 39 0 0,-1 0-47 0 0,0 0 0 0 0,0 1-45 0 0,0-1-50 0 0,-1 1-56 0 0,-22 0-1142 0 0</inkml:trace>
  <inkml:trace contextRef="#ctx0" brushRef="#br1" timeOffset="10592.45">7925 7245 8144 0 0,'0'0'234'0'0,"0"0"6"0"0,0 0-80 0 0,0 0-39 0 0,0 0 126 0 0,0 0 227 0 0,2 0 26 0 0,-1 0-468 0 0,-1 0 0 0 0,1 0-1 0 0,0 0 1 0 0,-1 0 0 0 0,1 0 0 0 0,-1 0 0 0 0,1-1 0 0 0,-1 1 0 0 0,1 0 0 0 0,0 0 0 0 0,-1-1 0 0 0,1 1 0 0 0,-1 0 0 0 0,1-1 0 0 0,-1 1 0 0 0,1-1-1 0 0,-1 1 1 0 0,0 0 0 0 0,1-1 0 0 0,-1 1 0 0 0,1-1 0 0 0,-1 1 0 0 0,0-1-32 0 0,1 0 30 0 0,-1 1 0 0 0,0-1 0 0 0,1 1 0 0 0,-1 0 0 0 0,0-1 0 0 0,1 1 0 0 0,-1-1 0 0 0,1 1 0 0 0,-1-1 0 0 0,1 1 0 0 0,-1 0 0 0 0,1-1 0 0 0,-1 1 0 0 0,1 0 0 0 0,-1 0 0 0 0,1 0 0 0 0,-1-1 0 0 0,1 1 0 0 0,0 0 0 0 0,-1 0 0 0 0,1 0 0 0 0,-1 0 0 0 0,1 0-30 0 0,2 0 456 0 0,-1-3 9 0 0,0 2-388 0 0,0-1 44 0 0,0-1 67 0 0,3-2 146 0 0,1-1 110 0 0,-2 3-212 0 0,-2 1-115 0 0,-1 0-95 0 0,1 1 167 0 0,-1 0-34 0 0,1 0 69 0 0,0 0-77 0 0,1 1-77 0 0,0 1-33 0 0,-1-2 74 0 0,2-9 290 0 0,0 7-207 0 0,2 0-17 0 0,0 0-33 0 0,-1 0 1 0 0,-1 0 27 0 0,0-1 64 0 0,0 0-200 0 0,0 2 43 0 0,2-1 55 0 0,3 1 110 0 0,1 1-4 0 0,-3 1-114 0 0,0 0-58 0 0,0 0-44 0 0,-5 0-27 0 0,-2-1 5 0 0,0 1 0 0 0,1 0 0 0 0,-1 0 0 0 0,0 0 0 0 0,1 0 0 0 0,-1 0 0 0 0,0 0 0 0 0,1 0 0 0 0,-1 0 0 0 0,0 0 0 0 0,1 0 0 0 0,-1 0 0 0 0,0 0 0 0 0,1 0 0 0 0,-1 0 0 0 0,1 0 0 0 0,-1 0 0 0 0,0 0 1 0 0,1 1-1 0 0,-1-1 0 0 0,0 0 0 0 0,0 0 0 0 0,1 0 0 0 0,-1 0 0 0 0,0 1 0 0 0,1-1 0 0 0,-1 0 0 0 0,0 0 0 0 0,0 1 0 0 0,1-1 0 0 0,-1 0-2 0 0,1 2 5 0 0,0-1-1 0 0,0 0 1 0 0,0 0 0 0 0,0 0 0 0 0,0 0-1 0 0,0 0 1 0 0,0 0 0 0 0,0 0 0 0 0,1 0-1 0 0,-1 0 1 0 0,0-1 0 0 0,1 1 0 0 0,-1 0-1 0 0,1-1-4 0 0,0 1 1 0 0,-1 0 0 0 0,0 1-1 0 0,0-1 1 0 0,1 0-1 0 0,-1 0 1 0 0,0 1-1 0 0,0-1 1 0 0,0 0-1 0 0,-1 1 1 0 0,1-1 0 0 0,0 1-1 0 0,-1-1 1 0 0,1 1-1 0 0,0-1 1 0 0,-1 1-1 0 0,0-1 1 0 0,1 1-1 0 0,-1 0 1 0 0,0-1-1 0 0,0 1 1 0 0,0 0-1 0 0,0 45 74 0 0,-1-27-32 0 0,1-18-42 0 0,0-1 0 0 0,-1 1 0 0 0,1 0 0 0 0,0-1 0 0 0,-1 1 0 0 0,1-1 0 0 0,-1 1 0 0 0,1-1 0 0 0,-1 1 0 0 0,0-1 0 0 0,0 1 0 0 0,1-1 0 0 0,-1 1 0 0 0,0-1 0 0 0,0 1 0 0 0,0-1 0 0 0,0 0 0 0 0,1 1 0 0 0,-1-1 0 0 0,0 1 0 0 0,1 0 0 0 0,-1-1 0 0 0,1 1 0 0 0,0-1 0 0 0,0 1 0 0 0,-1 0 0 0 0,1-1 0 0 0,1 6 1 0 0,-1-5 0 0 0,0 0 0 0 0,0 0 0 0 0,0 0 1 0 0,0 0-1 0 0,0 0 0 0 0,-1 0 0 0 0,1 0 0 0 0,0 0 0 0 0,-1-1 0 0 0,0 2-1 0 0,-13 26 60 0 0,2-14-60 0 0,-5 11 0 0 0,7-24-17 0 0,8-2-67 0 0,2 0-5 0 0,0 0 7 0 0,0 0-2 0 0,0 0-17 0 0,0 0-10 0 0,0 0-1 0 0,0 0 4 0 0,0 0 18 0 0,0 0 8 0 0,0 0 2 0 0,2 0 14 0 0,-1 0 65 0 0,-1 0 0 0 0,1 0 1 0 0,-1 0-1 0 0,1 1 0 0 0,-1-1 1 0 0,1 0-1 0 0,-1 0 0 0 0,1 0 1 0 0,-1 0-1 0 0,1 1 0 0 0,-1-1 1 0 0,1 0-1 0 0,-1 0 0 0 0,1 1 0 0 0,-1-1 1 0 0,0 0-1 0 0,1 1 0 0 0,-1-1 1 0 0,1 0-1 0 0,-1 1 0 0 0,0-1 1 0 0,1 1-1 0 0,-1-1 0 0 0,0 1 1 0 0,1 0-2 0 0,-1-1 0 0 0,1 1 0 0 0,-1-1 0 0 0,0 1 0 0 0,1-1 0 0 0,-1 1 0 0 0,1-1 0 0 0,-1 1 0 0 0,1-1 0 0 0,0 0 0 0 0,-1 1 0 0 0,1-1 0 0 0,-1 0 0 0 0,1 1 0 0 0,0-1 0 0 0,-1 0 0 0 0,1 0 0 0 0,0 0 0 0 0,-1 1 0 0 0,1-1 0 0 0,0 0 0 0 0,-1 0 0 0 0,1 0 0 0 0,0 0 0 0 0,0 0 2 0 0,-1 0 0 0 0,1 0-1 0 0,0 0 1 0 0,0 0 0 0 0,0 0-1 0 0,0 1 1 0 0,0-1-1 0 0,0 0 1 0 0,-1 1 0 0 0,1-1-1 0 0,0 1 1 0 0,0-1 0 0 0,-1 1-1 0 0,1-1 1 0 0,0 1-1 0 0,0-1 1 0 0,-1 1 0 0 0,1-1-1 0 0,-1 1 1 0 0,1 0-1 0 0,0 0 1 0 0,-1-1 0 0 0,1 1-1 0 0,-1 0 1 0 0,0 0-1 0 0,1 0 1 0 0,-1-1 0 0 0,0 1 0 0 0,10 14-11 0 0,4 3-35 0 0,-4 2 37 0 0,-7-15 10 0 0,2 24 0 0 0,-1-22-2 0 0,-3-6 1 0 0,0 1 0 0 0,0-1 0 0 0,0 0 0 0 0,-1 1 0 0 0,1-1 0 0 0,-1 0 0 0 0,1 1 0 0 0,-1-1 0 0 0,1 1 0 0 0,-1-1 0 0 0,0 1 0 0 0,1-1 0 0 0,-1 1 0 0 0,0 0 0 0 0,0 0 0 0 0,0 6 2 0 0,1-5-1 0 0,-1-1 1 0 0,0 1-1 0 0,0 0 1 0 0,0 0 0 0 0,0-1-1 0 0,0 1 1 0 0,-1 0-1 0 0,1-1 1 0 0,-1 1 0 0 0,0 0-1 0 0,0 0-1 0 0,-3 4 38 0 0,3-5-27 0 0,0-1-1 0 0,0 0 1 0 0,0 1 0 0 0,1-1 0 0 0,-1 0 0 0 0,1 1 0 0 0,-1-1-1 0 0,1 1 1 0 0,-1-1 0 0 0,1 1 0 0 0,0-1 0 0 0,-1 1 0 0 0,1-1-1 0 0,0 1-10 0 0,0 4 32 0 0,1-5-21 0 0,-1 0 0 0 0,0 0 0 0 0,0 0 0 0 0,0 0-1 0 0,0 1 1 0 0,0-1 0 0 0,-1 0 0 0 0,1 0 0 0 0,0 0 0 0 0,0 0 0 0 0,-1 0 0 0 0,1 0 0 0 0,0 0 0 0 0,-1 0-1 0 0,0 0-10 0 0,-10 7 160 0 0,10-7-148 0 0,0-1-1 0 0,0 1 0 0 0,0 0 1 0 0,1-1-1 0 0,-1 1 0 0 0,0 0 1 0 0,1-1-1 0 0,-1 1 1 0 0,0 0-1 0 0,1 0 0 0 0,-1 0 1 0 0,1 0-1 0 0,-1 0 1 0 0,1 0-1 0 0,-1 0 0 0 0,1 0-11 0 0,-6 9 167 0 0,2-7-83 0 0,-2 0-10 0 0,-4 3 28 0 0,1 1 38 0 0,8-5-128 0 0,0-1 0 0 0,-1 0 0 0 0,1 0 0 0 0,0 0-1 0 0,-1-1 1 0 0,1 1 0 0 0,-1 0 0 0 0,1 0 0 0 0,-1-1 0 0 0,1 1-1 0 0,-1-1 1 0 0,1 1 0 0 0,-2-1-12 0 0,-25 1 105 0 0,22-1-92 0 0,5 1-13 0 0,1-1 0 0 0,-1 0 0 0 0,1 0 0 0 0,0 0 0 0 0,-1 0 0 0 0,1 0 0 0 0,-1 0 0 0 0,1 0 0 0 0,-1 0 0 0 0,1 0 0 0 0,-1 0 0 0 0,1 0 0 0 0,0-1 0 0 0,-1 1 0 0 0,1 0 0 0 0,-1 0 0 0 0,1 0 0 0 0,-1-1 0 0 0,1 1 0 0 0,0 0 0 0 0,-1 0 0 0 0,1-1 0 0 0,0 1 0 0 0,-1 0 0 0 0,1-1 0 0 0,0 1 0 0 0,-1 0 0 0 0,1-1 0 0 0,0 1 0 0 0,0 0 0 0 0,-1-1 0 0 0,1 0 0 0 0,-4-5 0 0 0,1 4-39 0 0,-5-3 85 0 0,4 3-111 0 0,2 1-14 0 0,0 0-40 0 0,0 0-48 0 0,0 0-55 0 0,0-1-62 0 0,1 1-69 0 0,-1-1-10 0 0,1 1-54 0 0,0 0-49 0 0,-1-1-43 0 0,1 1-152 0 0,-1-1-44 0 0,0 0-187 0 0,-1-1-505 0 0,2 2 810 0 0</inkml:trace>
  <inkml:trace contextRef="#ctx0" brushRef="#br1" timeOffset="8126.68">8170 3955 8808 0 0,'0'0'197'0'0,"0"0"24"0"0,0-3 19 0 0,-2-22-92 0 0,-3 17-63 0 0,0 0-64 0 0,3 4-9 0 0,0 0 44 0 0,0 2 48 0 0,0 0 50 0 0,-2 0 52 0 0,-1 0-21 0 0,-2-4 225 0 0,0-2-66 0 0,1-3 8 0 0,0-3 114 0 0,3 6-75 0 0,-1 2-96 0 0,0 1-33 0 0,-3-1 19 0 0,-4-3 79 0 0,-2-8 218 0 0,4 5-152 0 0,4 5-170 0 0,-2 0 38 0 0,-6-7 128 0 0,-12-10 289 0 0,6 5-167 0 0,7 6-215 0 0,4 7-160 0 0,1 2-36 0 0,-8 1 56 0 0,4 0-83 0 0,-1-3 22 0 0,11 5-109 0 0,0 0 0 0 0,-1 1 1 0 0,1-1-1 0 0,-1 0 0 0 0,1 1 0 0 0,-1-1 0 0 0,1 1 0 0 0,-1-1 1 0 0,1 1-1 0 0,-1 0 0 0 0,1 0 0 0 0,-1 0 0 0 0,1-1 0 0 0,-1 2-19 0 0,-61-1 380 0 0,-2 0-50 0 0,53 0-306 0 0,0 2 1 0 0,-1 0 0 0 0,1 1 0 0 0,0 0-1 0 0,-9 3-24 0 0,-12 4 23 0 0,22-8-23 0 0,8-1 0 0 0,-1 0 0 0 0,1 0 0 0 0,-1 0 0 0 0,1 0 0 0 0,0 1 0 0 0,-1-1 0 0 0,1 1 0 0 0,0 0 0 0 0,-2 1 0 0 0,-31 16 2 0 0,27-15 7 0 0,1-1 0 0 0,0 2 0 0 0,1-1 0 0 0,-1 1 0 0 0,1 0 0 0 0,0 1-1 0 0,-4 3-8 0 0,-56 58 72 0 0,62-62-72 0 0,1 0 1 0 0,0 1-1 0 0,0-1 0 0 0,0 1 0 0 0,0 0 0 0 0,1 0 0 0 0,-1 3 0 0 0,-10 15-11 0 0,-13 22-45 0 0,-9 22 63 0 0,27-49-12 0 0,7-15 5 0 0,0 1 0 0 0,0 0 0 0 0,0 0 0 0 0,0 0 0 0 0,1 0 0 0 0,0 0 0 0 0,0 0 0 0 0,0 0 0 0 0,1 0 0 0 0,0 4 0 0 0,-1-1 0 0 0,1 0 0 0 0,-1 0 0 0 0,0 0 0 0 0,-1 0-1 0 0,0 1 1 0 0,-3 15-18 0 0,2 6-36 0 0,2 11 30 0 0,0-17 6 0 0,1 0-1 0 0,2 0 1 0 0,1 7 18 0 0,1-7 0 0 0,-1-6 0 0 0,-1 1 0 0 0,0-1 0 0 0,-1 4 0 0 0,0-2 0 0 0,1 0 0 0 0,1-1 0 0 0,1 1 0 0 0,0-1 0 0 0,2 0 0 0 0,3 6 0 0 0,0 4 0 0 0,-5-14 0 0 0,1 0 0 0 0,0-1 0 0 0,1 0 0 0 0,1 0 0 0 0,2 3 0 0 0,-6-13 0 0 0,8 15 0 0 0,1 0 0 0 0,1-1 0 0 0,0 0 0 0 0,5 3 0 0 0,-1-6 0 0 0,0 0 0 0 0,1-1 0 0 0,0-1 0 0 0,-11-6 0 0 0,0-2 0 0 0,1 1 0 0 0,0-1 0 0 0,0 0 0 0 0,1-1 0 0 0,-1 0 0 0 0,1 0 0 0 0,1 0 0 0 0,16 6 0 0 0,-16-6 0 0 0,0 0 0 0 0,1-1 0 0 0,7 2 0 0 0,57 8 11 0 0,-25-9 70 0 0,-31-4-35 0 0,-12 1-30 0 0,0-1 0 0 0,0 0 1 0 0,-1 0-1 0 0,1-1 0 0 0,0 0 0 0 0,-1 0 0 0 0,1-1 0 0 0,0 1 0 0 0,-1-1 0 0 0,0-1 0 0 0,5-1-16 0 0,0-2 31 0 0,4-1 22 0 0,0 0 0 0 0,0-2-1 0 0,-1 1 1 0 0,0-2 0 0 0,-1 0 0 0 0,6-6-53 0 0,5-7 69 0 0,-13 13-33 0 0,0 0 0 0 0,-1-1 1 0 0,0 0-1 0 0,-1-1 0 0 0,0 0 0 0 0,-1 0 1 0 0,1-2-37 0 0,-5 6 35 0 0,1 0 1 0 0,1 0 0 0 0,2-3-36 0 0,10-14 67 0 0,-13 15-39 0 0,-1 0 0 0 0,1 0-1 0 0,-2 0 1 0 0,1 0-1 0 0,-2 0 1 0 0,2-8-28 0 0,2-17 10 0 0,4-11-10 0 0,-5-7 11 0 0,-1 25 17 0 0,-1 8 25 0 0,0 1-1 0 0,-1-17-52 0 0,-2-128 218 0 0,0 110-186 0 0,0 0-42 0 0,0 45 10 0 0,-1 0 0 0 0,0 0 0 0 0,-1 0 0 0 0,0 0 0 0 0,0-1 0 0 0,-2-7 0 0 0,-5-26 0 0 0,-1 1 0 0 0,-5-8 0 0 0,13 46-1 0 0,0-1 0 0 0,0 1-1 0 0,0 0 1 0 0,0 0 0 0 0,-1 0-1 0 0,0 0 1 0 0,0 0 0 0 0,0 0-1 0 0,-1 0 2 0 0,2 3-4 0 0,1-1-1 0 0,0 0 1 0 0,-1 1-1 0 0,1-1 0 0 0,0 0 1 0 0,0 0-1 0 0,0 0 1 0 0,1 0-1 0 0,-1 0 0 0 0,0 0 1 0 0,1 0-1 0 0,-1 0 5 0 0,-6-15-21 0 0,-12 0-43 0 0,10 3-2 0 0,5 11 11 0 0,0 1 39 0 0,-1 1-24 0 0,0-2-52 0 0,0-1-51 0 0,-1-2-77 0 0,5 5 207 0 0,-3-3-70 0 0,-7-5-40 0 0,5 5 41 0 0,-1 0-64 0 0,-3-1-84 0 0,6 3-85 0 0,-1-1 110 0 0,-10-11-190 0 0,12 10 273 0 0,-1 1-44 0 0,1-1-64 0 0,0 1-74 0 0,0-1-90 0 0,0 1-104 0 0,1 1 151 0 0,0 0-43 0 0,1 1-48 0 0,-1-1-49 0 0,1 0-53 0 0,-1 1-56 0 0,1 0-59 0 0,0-1-61 0 0,-1 0-1373 0 0,2 2-1170 0 0</inkml:trace>
  <inkml:trace contextRef="#ctx0" brushRef="#br1" timeOffset="8868.16">7723 4157 9416 0 0,'0'0'208'0'0,"0"0"33"0"0,0 0 16 0 0,0-1-106 0 0,2-1-78 0 0,11-11-34 0 0,-5 6-4 0 0,-5 3 27 0 0,-1 3 131 0 0,-1 0-34 0 0,1 0 71 0 0,1 0-74 0 0,1 1-58 0 0,-1 0-14 0 0,-1 0 44 0 0,10-10 478 0 0,-11 9-374 0 0,1 0-44 0 0,-1 0-39 0 0,0 0-35 0 0,0 1-15 0 0,1 0-36 0 0,2 0 0 0 0,-1 0-21 0 0,-1-1 76 0 0,5-3 96 0 0,2-2 82 0 0,4 4 70 0 0,-7 2-181 0 0,-5 0-133 0 0,1 1 0 0 0,-1-1 1 0 0,1 0-1 0 0,-1 0 1 0 0,1 0-1 0 0,-1 0 0 0 0,1-1 1 0 0,-1 1-1 0 0,1 0 0 0 0,-1-1 1 0 0,1 1-1 0 0,0-1-52 0 0,2-5 242 0 0,-4 5-226 0 0,1 1-1 0 0,-1-1 1 0 0,0 1-1 0 0,0 0 1 0 0,1-1-1 0 0,-1 1 1 0 0,0 0-1 0 0,1-1 1 0 0,-1 1-1 0 0,0 0 1 0 0,1-1-1 0 0,-1 1 1 0 0,0 0-1 0 0,1 0 1 0 0,-1-1-1 0 0,1 1 1 0 0,-1 0-1 0 0,0 0 1 0 0,1 0-1 0 0,-1 0 1 0 0,1-1-1 0 0,-1 1 1 0 0,1 0-1 0 0,-1 0 1 0 0,1 0 0 0 0,-1 0-1 0 0,0 0 1 0 0,1 0-1 0 0,-1 0 1 0 0,1 0-1 0 0,-1 0 1 0 0,1 1-16 0 0,10-1 279 0 0,1 0-94 0 0,20 0 141 0 0,-27 2-225 0 0,11 11-80 0 0,-12-13-21 0 0,0 1-1 0 0,1 9 1 0 0,2-7 3 0 0,-7-3-2 0 0,0 0-1 0 0,0 0 1 0 0,0 0-1 0 0,0 0 1 0 0,1 0-1 0 0,-1 0 1 0 0,0 0-1 0 0,0 0 1 0 0,0 0-1 0 0,0 0 1 0 0,1 0 0 0 0,-1 0-1 0 0,0 1 1 0 0,0-1-1 0 0,0 0 1 0 0,0 0-1 0 0,0 0 1 0 0,1 0-1 0 0,-1 0 1 0 0,0 0-1 0 0,0 0 1 0 0,0 1-1 0 0,0-1 1 0 0,0 0-1 0 0,0 0 1 0 0,0 0-1 0 0,0 0 1 0 0,0 0-1 0 0,1 1 1 0 0,-1-1-1 0 0,0 0 1 0 0,0 0 0 0 0,0 0-1 0 0,0 0 1 0 0,0 1-1 0 0,0-1 0 0 0,1 24 55 0 0,-1-22-51 0 0,0-1 0 0 0,0 1 1 0 0,1-1-1 0 0,-1 1 0 0 0,0-1 1 0 0,1 1-1 0 0,-1-1 0 0 0,1 1 1 0 0,0-1-1 0 0,-1 1 0 0 0,1-1 1 0 0,0 0-1 0 0,0 0 1 0 0,0 1-5 0 0,3 5 9 0 0,-4-6-7 0 0,1-1 0 0 0,-1 1 0 0 0,0 0 0 0 0,0-1 0 0 0,1 1 0 0 0,-1 0 0 0 0,0-1 0 0 0,0 1 0 0 0,0 0 0 0 0,0-1 1 0 0,0 1-1 0 0,0 0 0 0 0,0-1 0 0 0,0 1 0 0 0,0 0 0 0 0,-1-1 0 0 0,1 1 0 0 0,0 0 0 0 0,0-1 0 0 0,0 1 0 0 0,-1 0-2 0 0,-3 6 9 0 0,3-6-9 0 0,0 1 0 0 0,0-1 0 0 0,0 0 0 0 0,1 1 1 0 0,-1-1-1 0 0,0 0 0 0 0,1 1 0 0 0,-1-1 0 0 0,1 1 0 0 0,0-1 0 0 0,-1 1 0 0 0,1-1 0 0 0,0 1 0 0 0,0 0 0 0 0,1 8-1 0 0,-1 7 12 0 0,-3-1 33 0 0,-4-4-36 0 0,4-7-8 0 0,1 0 1 0 0,-1 0-1 0 0,1 0 0 0 0,0 1 0 0 0,0-1 1 0 0,0 1-1 0 0,1-1 0 0 0,0 1 0 0 0,-1 4 0 0 0,2-7 0 0 0,-1 0 0 0 0,1 0 0 0 0,-1 0 0 0 0,0 0 0 0 0,0 0 0 0 0,0 0 0 0 0,0 0 0 0 0,0-1 0 0 0,-1 1 0 0 0,1 0 0 0 0,-1-1 0 0 0,0 1 0 0 0,0 0 0 0 0,-8 14 0 0 0,7-10 0 0 0,0 0 0 0 0,0-1 0 0 0,0 1 0 0 0,-3 2 0 0 0,-5 13 0 0 0,10-19 0 0 0,0-1 0 0 0,1 0 0 0 0,-1 1 0 0 0,0-1 0 0 0,0 0 0 0 0,0 0 0 0 0,0 0 0 0 0,0 0 0 0 0,0 0 0 0 0,0 0 0 0 0,-1 0 0 0 0,1 0 0 0 0,-1-1 0 0 0,0 1 0 0 0,0 0 0 0 0,1 0 0 0 0,0 0 0 0 0,-1-1 0 0 0,1 1 0 0 0,0 0 0 0 0,0 1 0 0 0,0-1 0 0 0,0 0 0 0 0,0 0 1 0 0,0 0-1 0 0,1 0 0 0 0,-1 1 0 0 0,1-1-1 0 0,-1 0 1 0 0,1 1 0 0 0,-1-1 0 0 0,0 0 0 0 0,1 0 0 0 0,-1 1 0 0 0,0-1 0 0 0,0 0 0 0 0,-1 0 0 0 0,1 0 0 0 0,0 0 0 0 0,-1-1 0 0 0,1 1 0 0 0,-1 0 0 0 0,-1 2 0 0 0,0 0 0 0 0,0 0 0 0 0,0 0 0 0 0,1 0 0 0 0,-1 0 0 0 0,1 1 0 0 0,0-1 0 0 0,0 2 0 0 0,-6 13 0 0 0,-2-5 0 0 0,6-2 0 0 0,-6-7 0 0 0,9-4 0 0 0,1-1 0 0 0,0 1 0 0 0,-1 0 0 0 0,1 0 0 0 0,0-1 0 0 0,0 1 0 0 0,0 0 0 0 0,-1 0 0 0 0,1-1 0 0 0,0 1 0 0 0,0 0 0 0 0,0 0 0 0 0,0 0 0 0 0,0 0 0 0 0,0 0 0 0 0,0 0 0 0 0,0-1 0 0 0,0 1 0 0 0,0 0 0 0 0,0 0 0 0 0,0 0 0 0 0,1-1 0 0 0,-1 1 0 0 0,0 0 0 0 0,0 0 0 0 0,1-1 0 0 0,-1 1 0 0 0,0 0 0 0 0,1 0 0 0 0,9 4 0 0 0,-6 1 5 0 0,-4-6-2 0 0,0 1-1 0 0,0-1 1 0 0,0 0 0 0 0,1 1-1 0 0,-1-1 1 0 0,0 1 0 0 0,1-1-1 0 0,-1 0 1 0 0,0 1 0 0 0,0-1 0 0 0,1 0-1 0 0,-1 0 1 0 0,1 1 0 0 0,-1-1-1 0 0,0 0 1 0 0,1 0 0 0 0,-1 1-1 0 0,1-1 1 0 0,-1 0 0 0 0,1 0 0 0 0,-1 0-1 0 0,0 0 1 0 0,1 0 0 0 0,-1 0-1 0 0,1 0 1 0 0,-1 0 0 0 0,1 0-1 0 0,-1 0 1 0 0,1 0 0 0 0,-1 0-1 0 0,1 0 1 0 0,-1 0-3 0 0,23 0 154 0 0,27 0 325 0 0,-37-3-393 0 0,0-6 0 0 0,-7 5 22 0 0,2 5-85 0 0,-5-1-7 0 0,2 1-5 0 0,-4-1-14 0 0,5-4 22 0 0,11-5 47 0 0,-3 7 1 0 0,1 0-54 0 0,-1-8-13 0 0,0 8-14 0 0,-10 2-25 0 0,5 0 61 0 0,-6 0-44 0 0,0 0-38 0 0,-1 0-16 0 0,0 0-32 0 0,0 0-38 0 0,0 0-44 0 0,0 0-78 0 0,0 0-68 0 0,0 0-75 0 0,0 0-82 0 0,-1 0-90 0 0,1 0-97 0 0,0 0-105 0 0,-1 0-111 0 0,1 0-1268 0 0,-1 0-1234 0 0</inkml:trace>
  <inkml:trace contextRef="#ctx0" brushRef="#br1" timeOffset="5746.37">7752 347 7920 0 0,'0'0'174'0'0,"0"0"29"0"0,-3 0 13 0 0,-9-3-31 0 0,5-1-144 0 0,6 3-42 0 0,-1 0 1 0 0,1 0 0 0 0,0 1 0 0 0,-1-1 0 0 0,1 0-1 0 0,0 1 1 0 0,-1-1 0 0 0,1 1 0 0 0,-1-1 0 0 0,1 1-1 0 0,-1 0 1 0 0,1 0 0 0 0,-1-1 0 0 0,0 1 0 0 0,-3 0 19 0 0,-1 0 36 0 0,-5 0 146 0 0,1 0 45 0 0,0 0 51 0 0,-24 0 802 0 0,21 0-678 0 0,7 0-241 0 0,-1 0-34 0 0,2 0-40 0 0,-1 0-46 0 0,-9 2 181 0 0,-2 3-46 0 0,4 0-48 0 0,-16-2 162 0 0,25-3-244 0 0,0 0 0 0 0,0 0 0 0 0,1 0 0 0 0,-1 1 1 0 0,-4 0-66 0 0,-11 9 320 0 0,0-5-89 0 0,15-5-180 0 0,0 1 0 0 0,0 0 1 0 0,-1 1-1 0 0,1-1 0 0 0,0 1 1 0 0,0 0-1 0 0,-1 1-51 0 0,-16 8 277 0 0,1-5-61 0 0,16-5-178 0 0,0 0 1 0 0,0 1-1 0 0,0-1 1 0 0,0 1-1 0 0,0 0 1 0 0,0 0-1 0 0,1 0 1 0 0,-1 0-1 0 0,1 1 1 0 0,-1-1-1 0 0,-2 4-38 0 0,4-4 14 0 0,0-1 1 0 0,0 1-1 0 0,0-1 0 0 0,0 1 0 0 0,0-1 1 0 0,0 0-1 0 0,0 0 0 0 0,-2 1-14 0 0,-18 4 76 0 0,-8 4-3 0 0,22-6-66 0 0,-7 3 24 0 0,1 0 0 0 0,0 1 0 0 0,0 0-1 0 0,1 2 1 0 0,-8 6-31 0 0,2 8 24 0 0,-5-5 19 0 0,11-1-27 0 0,-8 8 32 0 0,11-14-29 0 0,0 1 0 0 0,0 0 0 0 0,1 1 0 0 0,1 0 0 0 0,0 1 0 0 0,1 0 0 0 0,-4 12-19 0 0,3 3 6 0 0,6-23-7 0 0,0 4-3 0 0,0 1 1 0 0,-1-1-1 0 0,-1 0 1 0 0,0 0 3 0 0,-12 44-53 0 0,5-14 33 0 0,10-38 16 0 0,0 1 0 0 0,1-1 0 0 0,-1 0 0 0 0,1 0 1 0 0,0 1-1 0 0,-1-1 0 0 0,2 0 0 0 0,-1 1 1 0 0,0 0 3 0 0,1 8-20 0 0,-1 2 12 0 0,-1-6 10 0 0,1 1 0 0 0,1-1 0 0 0,-1 1 0 0 0,2 3-2 0 0,0-1 8 0 0,6 28 38 0 0,9 24-46 0 0,-5-23-3 0 0,7 19 16 0 0,13 8 96 0 0,-21-45-50 0 0,-3-10-17 0 0,0 1-1 0 0,0-1 0 0 0,1 0 0 0 0,1-1 1 0 0,0 0-1 0 0,0-1 0 0 0,4 2-41 0 0,8 10 103 0 0,1 0 288 0 0,24 17-391 0 0,-16-16 199 0 0,0-3 64 0 0,-20-14-145 0 0,1-1-1 0 0,0 0 0 0 0,2-1-117 0 0,38 10 366 0 0,-16-7-78 0 0,-28-5-219 0 0,4 0 13 0 0,2 2 25 0 0,1-2 0 0 0,0 0 0 0 0,-1-1-1 0 0,2 0-106 0 0,10 0 362 0 0,23 5-362 0 0,1 0 220 0 0,-19-5-114 0 0,11-3 35 0 0,62-13 269 0 0,-50 6-242 0 0,-39 7-120 0 0,16-3 57 0 0,55-34 190 0 0,-73 34-261 0 0,-2 0 0 0 0,1-1 0 0 0,-1-1 0 0 0,1 0 0 0 0,-2-1 0 0 0,5-3-34 0 0,17-12 61 0 0,-18 14-36 0 0,54-39 118 0 0,-55 37-99 0 0,-1 0 0 0 0,0 0 0 0 0,-1-1 0 0 0,3-4-44 0 0,7-13 202 0 0,13-24-202 0 0,-27 42 44 0 0,-1 0 1 0 0,-1-1-1 0 0,0 0 1 0 0,0 0-1 0 0,-1-1 1 0 0,-1 1-1 0 0,1-5-44 0 0,-1-7 85 0 0,0-1 0 0 0,-2 1 0 0 0,-1-7-85 0 0,0 17 48 0 0,-2 1-1 0 0,1-1 0 0 0,-3-4-47 0 0,-1-12 65 0 0,1-4-4 0 0,1 8 5 0 0,-1-1 0 0 0,-2 1-66 0 0,-5-23 83 0 0,-7-26 16 0 0,2 28-89 0 0,-8-1-10 0 0,4-2 0 0 0,-4 13 11 0 0,14 18 12 0 0,7 14-18 0 0,1 0 0 0 0,-1 0 0 0 0,0 0 0 0 0,0 1 0 0 0,0-1 0 0 0,-1 1 0 0 0,0 0 0 0 0,1 0 0 0 0,-4-3-5 0 0,-20-12 59 0 0,15 6-46 0 0,10 10-13 0 0,0 0 0 0 0,0 1 0 0 0,-1-1 0 0 0,0 1 0 0 0,1-1 1 0 0,-1 1-1 0 0,0 0 0 0 0,0 0 0 0 0,0 0 0 0 0,0 1 0 0 0,-4-2 0 0 0,-16-6 0 0 0,1-1 0 0 0,-1 1 0 0 0,-20-4 0 0 0,-34 1 0 0 0,22 5 0 0 0,43 5 0 0 0,-11-2 0 0 0,0 1 0 0 0,-18 0 0 0 0,19 2-12 0 0,1-1-1 0 0,-16-3 13 0 0,5 0-22 0 0,0 3-50 0 0,10 2-21 0 0,-2 3-44 0 0,2 2-21 0 0,-2 0-40 0 0,-4-3-73 0 0,23-2 70 0 0,-1 0 50 0 0,1 1 44 0 0,-1 0 38 0 0,-7 1 14 0 0,-17 5 88 0 0,18-4-109 0 0,2 0-91 0 0,5-2 38 0 0,0 0-37 0 0,0 1-39 0 0,0-1-44 0 0,0 0-49 0 0,1 0-52 0 0,-1 0-57 0 0,0 0-59 0 0,0 0-66 0 0,0-1-67 0 0,1 1-74 0 0,-1-1-76 0 0,0 1-81 0 0,1-1-85 0 0,-4 0-1416 0 0,-1 0-1312 0 0</inkml:trace>
  <inkml:trace contextRef="#ctx0" brushRef="#br1" timeOffset="6323.45">7607 823 7136 0 0,'0'0'208'0'0,"0"0"-56"0"0,0 0-14 0 0,0 0 44 0 0,0 0 148 0 0,0 0 278 0 0,0 0 22 0 0,0 0-28 0 0,0 0-122 0 0,0 0-52 0 0,0 0-10 0 0,0 2 2 0 0,2 7-66 0 0,8 14 280 0 0,-5-14-306 0 0,5 3 112 0 0,-9-10-225 0 0,0-1-49 0 0,0 1-42 0 0,-1 0-36 0 0,0 1 18 0 0,0 2-53 0 0,-1-4-9 0 0,1 0 40 0 0,0 15 414 0 0,0 1-62 0 0,0-1-57 0 0,0 0-52 0 0,0 0-46 0 0,0 1-40 0 0,0 15 140 0 0,0-30-360 0 0,0-1 0 0 0,0 1-1 0 0,-1 0 1 0 0,1-1 0 0 0,0 1-1 0 0,-1-1 1 0 0,1 1 0 0 0,-1-1-1 0 0,0 1 1 0 0,1-1 0 0 0,-1 1-1 0 0,0-1 1 0 0,0 1-21 0 0,-5 9 175 0 0,5-1-19 0 0,1-3-54 0 0,0 7 104 0 0,-3-6-103 0 0,-6 7-66 0 0,6-1-37 0 0,3 15 0 0 0,0-25-27 0 0,0 6 36 0 0,0-7-43 0 0,0 0-33 0 0,0 0-46 0 0,0 0-58 0 0,0 0-70 0 0,0-3-131 0 0</inkml:trace>
  <inkml:trace contextRef="#ctx0" brushRef="#br2" timeOffset="21704.28">1907 3130 7856 0 0,'0'0'174'0'0,"0"0"29"0"0,0 0 13 0 0,0 0-94 0 0,0 0-72 0 0,0 0-42 0 0,0 0-43 0 0,3 0-21 0 0,2 0 51 0 0,0 0 34 0 0,-3 0 150 0 0,-2 0 57 0 0,0 0 11 0 0,0 0 13 0 0,0 0 49 0 0,0 0 19 0 0,0 0 7 0 0,0 0-18 0 0,0 0-80 0 0,0 0-39 0 0,0 0-6 0 0,0 0-12 0 0,0 0-52 0 0,0 0-28 0 0,0 0-4 0 0,0 0 0 0 0,0 0-2 0 0,0 0-4 0 0,0 0-2 0 0,0 0 5 0 0,0 0 23 0 0,0 0 11 0 0,0 0 1 0 0,0 0-6 0 0,0 0-22 0 0,0 0-10 0 0,0 0-2 0 0,0 0 1 0 0,0 0 7 0 0,0 0 7 0 0,0 0 1 0 0,0 0 0 0 0,0 0 0 0 0,0 0 0 0 0,0 0 0 0 0,6 0 36 0 0,6 0 307 0 0,-8 0-335 0 0,0 0-72 0 0,-3 0-61 0 0,0 0-33 0 0,1 0 131 0 0,-2 0 4 0 0,0 0-7 0 0,0 0-2 0 0,0 0 0 0 0,3 0 0 0 0,7 0 0 0 0,-7 0 0 0 0,-3 0 9 0 0,2 0 40 0 0,2 0-44 0 0,13 0 273 0 0,-8 0-240 0 0,-2 0-82 0 0,-1 0-99 0 0,-5 0 71 0 0,-1 0 0 0 0,1 0 0 0 0,0 0 0 0 0,0 0 0 0 0,0 0 0 0 0,0 0 0 0 0,-1 0 0 0 0,1 0 0 0 0,0 0 0 0 0,0 1 0 0 0,0-1 0 0 0,-1 0 0 0 0,1 1 0 0 0,0-1 0 0 0,4 10 0 0 0,6-7 10 0 0,-6-3 33 0 0,5 0-16 0 0,-3 0 29 0 0,4 0 26 0 0,-4 0-43 0 0,18 0-49 0 0,3 0 19 0 0,2 0 7 0 0,-25 1 4 0 0,-3-2-10 0 0,4-3 25 0 0,11-5 50 0 0,-15 9-63 0 0,1-1-1 0 0,-1 1 1 0 0,0-1-1 0 0,0 1 1 0 0,0 0-1 0 0,1 0 1 0 0,-1 0 0 0 0,2 0-22 0 0,11 0 100 0 0,-9-3-74 0 0,-2-3 19 0 0,-3 6-41 0 0,-1-1-1 0 0,0 1 0 0 0,0-1 0 0 0,1 1 0 0 0,-1 0 0 0 0,0-1 0 0 0,0 1 0 0 0,1-1 0 0 0,-1 1 0 0 0,0 0 0 0 0,1-1 0 0 0,-1 1 0 0 0,1 0 0 0 0,-1 0 0 0 0,0-1 0 0 0,1 1 0 0 0,-1 0 0 0 0,1 0 0 0 0,-1 0 0 0 0,1 0 0 0 0,-1-1 0 0 0,1 1 0 0 0,-1 0 0 0 0,1 0 0 0 0,-1 0 0 0 0,1 0 0 0 0,-1 0 0 0 0,0 0 0 0 0,1 0 0 0 0,-1 0 0 0 0,1 0 0 0 0,0 1-3 0 0,9-1 53 0 0,9 1 18 0 0,-18-1-68 0 0,0 0-1 0 0,0 0 1 0 0,0-1 0 0 0,0 1 0 0 0,0 0 0 0 0,0 0 0 0 0,0 0-1 0 0,0-1 1 0 0,0 1 0 0 0,0 0 0 0 0,-1-1 0 0 0,1 1-1 0 0,1-1-2 0 0,2-5 43 0 0,-4 5-41 0 0,0 1 0 0 0,0 0-1 0 0,1-1 1 0 0,-1 1 0 0 0,0-1-1 0 0,1 1 1 0 0,-1 0 0 0 0,0-1-1 0 0,1 1 1 0 0,-1 0 0 0 0,0-1-1 0 0,1 1 1 0 0,-1 0 0 0 0,0 0-1 0 0,1-1 1 0 0,-1 1 0 0 0,1 0-1 0 0,-1 0 1 0 0,1 0 0 0 0,-1-1-1 0 0,1 1 1 0 0,-1 0 0 0 0,1 0-1 0 0,-1 0 1 0 0,1 0 0 0 0,-1 0-1 0 0,0 0 1 0 0,1 0-1 0 0,-1 0 1 0 0,1 0 0 0 0,-1 0-1 0 0,1 1-1 0 0,6-1 31 0 0,-5 0-26 0 0,0 0 0 0 0,0 0 0 0 0,0 0 0 0 0,0 0 0 0 0,0 0 0 0 0,1-1 0 0 0,-1 1 0 0 0,0 0 0 0 0,0-1-1 0 0,0 0-4 0 0,6-4 1 0 0,-7 4 0 0 0,1 0-1 0 0,-1 1 1 0 0,1-1 0 0 0,-1 0-1 0 0,0 0 1 0 0,1 1 0 0 0,-1-1 0 0 0,1 1-1 0 0,0-1 1 0 0,-1 1 0 0 0,1 0 0 0 0,-1 0-1 0 0,1-1 1 0 0,0 1-1 0 0,-1 0 4 0 0,1 0 0 0 0,0 0 0 0 0,0 0 0 0 0,-1-1 0 0 0,1 1 0 0 0,0-1 0 0 0,-1 1 0 0 0,1-1 0 0 0,-1 0 0 0 0,1 1 0 0 0,-1-1 0 0 0,1 0 0 0 0,-1 0-4 0 0,1 0 0 0 0,-1 0 0 0 0,1 0 0 0 0,-1 0 0 0 0,1 1 1 0 0,-1-1-1 0 0,1 0 0 0 0,0 1 0 0 0,-1-1 0 0 0,1 1 0 0 0,0 0 0 0 0,-1 0 0 0 0,1-1 0 0 0,0 1 0 0 0,0 0 3 0 0,-1 0-1 0 0,1 0 0 0 0,-1 0 1 0 0,1-1-1 0 0,0 1 0 0 0,-1 0 1 0 0,1-1-1 0 0,-1 0 0 0 0,1 1 1 0 0,-1-1-1 0 0,0 0 0 0 0,1 0 1 0 0,-1 0-1 0 0,1 0-2 0 0,5-3 21 0 0,18-8 77 0 0,23-7-98 0 0,-12 4 152 0 0,-24 12-117 0 0,-10 3-27 0 0,1 0-1 0 0,-1-1 1 0 0,0 0 0 0 0,0 1 0 0 0,0-1-1 0 0,0 0 1 0 0,0 0 0 0 0,0 0 0 0 0,0 0-1 0 0,0 0 1 0 0,0-1 0 0 0,0 1-1 0 0,0-1 1 0 0,0 1-8 0 0,0-2 11 0 0,1 1 0 0 0,0 0-1 0 0,0 0 1 0 0,1 0 0 0 0,-1 1 0 0 0,0-1-1 0 0,1 1 1 0 0,-1-1 0 0 0,1 1 0 0 0,-1 0-1 0 0,1 0 1 0 0,1 1-11 0 0,26-11 64 0 0,-16 4-32 0 0,-7 2-20 0 0,0 1 0 0 0,1 0 0 0 0,0 1 0 0 0,3-1-12 0 0,5 0 38 0 0,-10 2-26 0 0,0 1 0 0 0,0-1-1 0 0,0-1 1 0 0,0 1-1 0 0,1-2-11 0 0,7-3 34 0 0,-7 2-19 0 0,0 1 0 0 0,1 0 0 0 0,0 0 0 0 0,3 0-15 0 0,5 1 31 0 0,-10 1-21 0 0,0 0 0 0 0,0 0-1 0 0,0 0 1 0 0,0-1 0 0 0,1 0-10 0 0,128-58 141 0 0,-105 47-69 0 0,15-5-72 0 0,-15 7 48 0 0,10-6-21 0 0,-6-7 26 0 0,-26 20-41 0 0,0 1 0 0 0,0 0 0 0 0,10-2-12 0 0,23-10 57 0 0,79-55 71 0 0,-30 36-32 0 0,-38 8-8 0 0,36-18-2 0 0,-52 29-25 0 0,-11 4-13 0 0,3-6-27 0 0,-19 11-18 0 0,0 1 0 0 0,0 0 0 0 0,0 1 0 0 0,6-2-3 0 0,13-3 35 0 0,-17 7-27 0 0,-1-1 1 0 0,1-1-1 0 0,9-5-8 0 0,3-7 5 0 0,-19 12 4 0 0,1 1 0 0 0,-1 0 0 0 0,1 1 1 0 0,0-1-1 0 0,1 1 0 0 0,0 0-9 0 0,38-15-5 0 0,2 0 108 0 0,4-1 103 0 0,2-2 78 0 0,-15 9-145 0 0,3-2-92 0 0,-34 12-51 0 0,0-2 1 0 0,-1 1-1 0 0,1-1 1 0 0,-1 0-1 0 0,1-1 4 0 0,4-3-26 0 0,1 0-1 0 0,-1 1 0 0 0,2 0 1 0 0,-1 1-1 0 0,2-1 27 0 0,10-3-5 0 0,11-5 54 0 0,12-5 22 0 0,59-25 51 0 0,-58 22-43 0 0,-1 0-24 0 0,26-7-45 0 0,-64 26-1 0 0,0 1 0 0 0,0 0 0 0 0,0 0 0 0 0,1 1-9 0 0,-1 0 9 0 0,0-1 0 0 0,0 0 0 0 0,0 0 0 0 0,0-1-9 0 0,26-15 23 0 0,17-8 30 0 0,-18 15-57 0 0,-16 8 5 0 0,-14 3 0 0 0,1 0 0 0 0,-1 0 0 0 0,1 0 1 0 0,-1 0-1 0 0,1-1 0 0 0,-1 0 1 0 0,0 0-1 0 0,1-1-1 0 0,-1 1 9 0 0,0-1-1 0 0,1 1 0 0 0,-1 0 1 0 0,1 0-1 0 0,-1 0 1 0 0,3 0-9 0 0,-3 1 2 0 0,1-1 0 0 0,0 0 0 0 0,-1 0 1 0 0,0 0-1 0 0,1 0 0 0 0,1-2-2 0 0,6-4 23 0 0,-4 2-7 0 0,0 0 0 0 0,0 1 1 0 0,1 0-1 0 0,-1 0 0 0 0,1 1 0 0 0,2 0-16 0 0,0 2 9 0 0,-7 1-1 0 0,-1 0 0 0 0,1 0 0 0 0,0 0-1 0 0,-1 0 1 0 0,1-1 0 0 0,-1 0 0 0 0,0 1 0 0 0,1-1 0 0 0,0-1-8 0 0,2 0 3 0 0,0 0 1 0 0,0 0-1 0 0,-1 1 0 0 0,1 0 1 0 0,1 0-1 0 0,4 0-3 0 0,-3 0 13 0 0,0 0 1 0 0,1-1-1 0 0,-1 0 0 0 0,1-1-13 0 0,-1 0 7 0 0,24-12-4 0 0,1 1 0 0 0,0 2-3 0 0,17-2 53 0 0,-18 4-50 0 0,-1-1 0 0 0,0-2 1 0 0,22-14-4 0 0,-9 5 0 0 0,-13 11 11 0 0,-21 10 2 0 0,10-4 17 0 0,13-17-20 0 0,-17 15-10 0 0,0 1 0 0 0,1 0 0 0 0,4-1 0 0 0,-16 6 0 0 0,0 0 0 0 0,0 0 0 0 0,0 0 0 0 0,-1-1 0 0 0,1 0 0 0 0,-1 0 0 0 0,0 0 0 0 0,1-1 0 0 0,0 0 0 0 0,0 0 0 0 0,0 1 0 0 0,0 0 0 0 0,0 0 0 0 0,0 0 0 0 0,4-1 0 0 0,-6 3 1 0 0,14-6 2 0 0,0 0 0 0 0,-1-1-1 0 0,0-1 1 0 0,6-4-3 0 0,-17 9 12 0 0,1 1 0 0 0,-1 0 0 0 0,1 0 0 0 0,3 0-12 0 0,3-1 4 0 0,0 1 0 0 0,0 0 0 0 0,2 1-4 0 0,10-3 0 0 0,-11 1 0 0 0,-1 0 0 0 0,0 0 0 0 0,-1-1-1 0 0,9-6 1 0 0,-7 5 4 0 0,1-1 0 0 0,-1 2 0 0 0,13-4-4 0 0,-9 5 25 0 0,-10 2-19 0 0,1 1-1 0 0,-1-2 1 0 0,0 1 0 0 0,0-1-1 0 0,0 0-5 0 0,4-2 0 0 0,16-9 0 0 0,-1 2 0 0 0,19-5 0 0 0,-22 7 0 0 0,-16 6 4 0 0,0 1-1 0 0,0 0 1 0 0,7-2-4 0 0,-2 2 18 0 0,-9 3-16 0 0,-1 0 1 0 0,0-1-1 0 0,0 1 0 0 0,1-1 1 0 0,-1 0-1 0 0,0 1 0 0 0,0-1 1 0 0,0 0-1 0 0,0 0 1 0 0,0 0-1 0 0,0-1 0 0 0,0 1 1 0 0,-1 0-1 0 0,1-1 0 0 0,0 0-2 0 0,0 1 0 0 0,-1-1 0 0 0,1 1 0 0 0,0-1 0 0 0,0 1 0 0 0,0 0 0 0 0,0 0 0 0 0,0 0 0 0 0,0 0 0 0 0,0 0 0 0 0,0 1 0 0 0,1-1 0 0 0,-1 0 0 0 0,0 1 0 0 0,1 0 0 0 0,9-3 0 0 0,38-23 0 0 0,-48 26 0 0 0,0-1 0 0 0,0 0 0 0 0,0 1 0 0 0,0 0 0 0 0,0-1 0 0 0,0 1 0 0 0,0 0 0 0 0,0 0 0 0 0,0 0 0 0 0,0 0 0 0 0,1 0 0 0 0,33 1 0 0 0,-35-1 1 0 0,3 0 0 0 0,-1 1-1 0 0,1-1 1 0 0,-1 0 0 0 0,0-1 0 0 0,1 1-1 0 0,-1-1 1 0 0,0 1 0 0 0,1-1 0 0 0,-1 0-1 0 0,0 0 1 0 0,0 0 0 0 0,0-1 0 0 0,0 1 0 0 0,0-1-1 0 0,2-1 0 0 0,0 1 48 0 0,8 2-36 0 0,2-3-12 0 0,0-7 0 0 0,-2 8-13 0 0,-1 2-118 0 0,6 0-21 0 0,-16 0 40 0 0,1 0-5 0 0,22 0-174 0 0,-22 0 139 0 0,-3 0 51 0 0,0 0 2 0 0,0 0-40 0 0,2-3-123 0 0,-1 2 145 0 0,1 0 42 0 0,7-4-61 0 0,-7 4 68 0 0,0 0-47 0 0,1 0-64 0 0,-1-1-81 0 0,-1 2 34 0 0,0-1-48 0 0,0 0-53 0 0,0 0-57 0 0,0 0-50 0 0,0 0-62 0 0,-1 0-57 0 0,0 0-48 0 0,1-1-175 0 0,-1 1-48 0 0,0-1-212 0 0,0-2-569 0 0</inkml:trace>
  <inkml:trace contextRef="#ctx0" brushRef="#br2" timeOffset="23401.77">2209 6063 12152 0 0,'0'0'273'0'0,"0"0"40"0"0,0 0 22 0 0,0 0-140 0 0,0 0-94 0 0,0 0-40 0 0,0-3-22 0 0,0 0-31 0 0,0-6-21 0 0,3-4-55 0 0,7 8 0 0 0,-5-5 0 0 0,5 5-16 0 0,5-20-92 0 0,-7 17 156 0 0,-4 4 82 0 0,-1 1 0 0 0,0 0 97 0 0,-2 0-54 0 0,0 1-32 0 0,-2-1-30 0 0,1 0-12 0 0,1 2 30 0 0,4-3 62 0 0,1 1-32 0 0,1 0-18 0 0,1-5-4 0 0,-6 3-43 0 0,-2 5-21 0 0,0-1 1 0 0,1 0 0 0 0,-1 1-1 0 0,0-1 1 0 0,0 1-1 0 0,1-1 1 0 0,-1 0 0 0 0,1 1-1 0 0,-1-1 1 0 0,0 1 0 0 0,1-1-1 0 0,-1 1 1 0 0,1 0 0 0 0,-1-1-1 0 0,1 1 1 0 0,0-1 0 0 0,-1 1-1 0 0,1 0 1 0 0,-1-1 0 0 0,1 1-1 0 0,0 0 1 0 0,0 0-6 0 0,3-3 22 0 0,2-1 3 0 0,-1-3 54 0 0,9-18 321 0 0,-11 18-271 0 0,2-5 174 0 0,5 7-22 0 0,-3-7-85 0 0,4-4-59 0 0,0 6-7 0 0,11-12 207 0 0,-17 15-254 0 0,0 1-39 0 0,-1-4 64 0 0,-3 8-84 0 0,0-1 1 0 0,0 1-1 0 0,0 0 0 0 0,0 0 1 0 0,1 0-1 0 0,-1 0 1 0 0,1 0-1 0 0,-1 0 0 0 0,1 1-24 0 0,6-7 95 0 0,-5 6-40 0 0,0-1 0 0 0,0-1 0 0 0,0 1 0 0 0,0 0 0 0 0,-1-1-1 0 0,1 0-54 0 0,1-6 152 0 0,-3 8-120 0 0,0 0 0 0 0,0 0 0 0 0,1 0 0 0 0,-1 0-1 0 0,0 0 1 0 0,1 0 0 0 0,-1 0 0 0 0,1 0 0 0 0,0 0-32 0 0,9-11 133 0 0,0-4-8 0 0,1-1-6 0 0,-1 6 1 0 0,6-6 68 0 0,-1 0-33 0 0,0-3 242 0 0,11-16-397 0 0,-24 32 30 0 0,1 0-1 0 0,0 0 1 0 0,0 0-1 0 0,1 1 1 0 0,-1-1-1 0 0,1 1 1 0 0,0 0-1 0 0,3-2-29 0 0,-5 5 17 0 0,0-2 0 0 0,-1 1 0 0 0,0 0 0 0 0,1 0 0 0 0,-1-1 0 0 0,0 1 0 0 0,0-1 0 0 0,0 0 0 0 0,1-2-17 0 0,9-11 70 0 0,13-5 30 0 0,-20 18-78 0 0,0-1 0 0 0,-1 0 0 0 0,1 0 0 0 0,-1-1-1 0 0,3-2-21 0 0,13-21 104 0 0,5 8-5 0 0,21-36 42 0 0,-19 30-58 0 0,-14 14-64 0 0,-1 0-1 0 0,-1-1 1 0 0,1-2-19 0 0,9-12 43 0 0,4 6-22 0 0,-5-6 32 0 0,-18 24-48 0 0,21-28 116 0 0,2 1-1 0 0,16-15-120 0 0,-34 38 10 0 0,-1 0 1 0 0,0-1 0 0 0,0 0-1 0 0,0 0 1 0 0,-1 0 0 0 0,1-4-11 0 0,-3 8 5 0 0,-1 0 0 0 0,1 0-1 0 0,0 0 1 0 0,0 1 0 0 0,0-1 0 0 0,0 1 0 0 0,0-1 0 0 0,4-1-5 0 0,6-7 25 0 0,7-16-15 0 0,4-1-10 0 0,-8 9 27 0 0,-1-1 0 0 0,1-2-27 0 0,-5 2 9 0 0,-6 13-9 0 0,-1 0 0 0 0,1 0 1 0 0,0 1-1 0 0,1 0 0 0 0,0-1 0 0 0,0 2 0 0 0,17-18 0 0 0,-1-2 0 0 0,11-15 0 0 0,-12 15 0 0 0,13-21 0 0 0,-24 31 0 0 0,0 1 0 0 0,1 1 0 0 0,1-1 0 0 0,0 2 0 0 0,1 0 0 0 0,0 0 0 0 0,15-9 0 0 0,-21 17 0 0 0,-1-1 0 0 0,1 1 0 0 0,-1-1 0 0 0,0 0 0 0 0,-1-1 0 0 0,1 1 0 0 0,-1-1 0 0 0,20-23 0 0 0,-5 2 0 0 0,5 8 0 0 0,21-36 0 0 0,3 2 3 0 0,-22 18 58 0 0,5-10-61 0 0,-28 40 0 0 0,1 1 0 0 0,-1-1 0 0 0,1 1 0 0 0,3-3 0 0 0,9-10 0 0 0,18-42 0 0 0,-24 45 0 0 0,-3 7 0 0 0,-2-1 0 0 0,0 0 0 0 0,0-1 0 0 0,0 0 0 0 0,-1 1 9 0 0,1 1-1 0 0,0-1 0 0 0,0 1 1 0 0,1 0-1 0 0,0 0 0 0 0,1 0-8 0 0,20-24 14 0 0,-16 14-14 0 0,-8 12 0 0 0,1 0 0 0 0,-1 1 0 0 0,1-1 0 0 0,0 1 0 0 0,0 0 0 0 0,3-2 0 0 0,9-6 0 0 0,-11 9 0 0 0,0 0 0 0 0,0 0 0 0 0,0-1 0 0 0,-1 0 0 0 0,0 0 0 0 0,2-3 0 0 0,-2 1 0 0 0,0 0 0 0 0,1 1 0 0 0,0 0 0 0 0,0 0 0 0 0,0 0 0 0 0,1 1 0 0 0,0 0 0 0 0,10-10 0 0 0,0 0 0 0 0,12-15 0 0 0,1-1 12 0 0,8-7 39 0 0,-8 8-33 0 0,-7 8 27 0 0,25-27-42 0 0,26-25 43 0 0,-17 18-21 0 0,0 8-25 0 0,-36 23 0 0 0,-17 20 0 0 0,-1 0 0 0 0,1 0 0 0 0,0 0 0 0 0,1 1 0 0 0,2-3 0 0 0,15-10 0 0 0,-8 7 0 0 0,0 0 0 0 0,0 0 0 0 0,13-6 0 0 0,-23 14 0 0 0,0 0 0 0 0,0 0 0 0 0,0 0 0 0 0,0-1 0 0 0,-1 0 0 0 0,2 0 0 0 0,17-22 0 0 0,-2 14 0 0 0,-16 10 0 0 0,0-1 0 0 0,0 0 0 0 0,0 0 0 0 0,0-1 0 0 0,0 1 0 0 0,-1-1 0 0 0,1 0 0 0 0,-1 0 0 0 0,1-1 0 0 0,3-3 0 0 0,1 1 0 0 0,0-1 0 0 0,-1 2 0 0 0,2-1 0 0 0,-1 1 0 0 0,3-2 0 0 0,-1 2 0 0 0,0-1 0 0 0,-1 0 0 0 0,4-5 0 0 0,3-1 0 0 0,4 2 0 0 0,-4-4 0 0 0,-11 8 0 0 0,0 1 0 0 0,1 1 0 0 0,-1-1 0 0 0,4-1 0 0 0,1 0 1 0 0,-6 4 0 0 0,-1 0 0 0 0,0 1 0 0 0,0-1 0 0 0,-1 0-1 0 0,1-1 1 0 0,0 1 0 0 0,-1 0 0 0 0,1-1 0 0 0,-1 1 0 0 0,1-1 0 0 0,-1 0-1 0 0,4-8 18 0 0,-5 8-15 0 0,1 0 0 0 0,0 0 0 0 0,0 0 1 0 0,0 0-1 0 0,0 1 0 0 0,0-1 0 0 0,1 0 1 0 0,-1 1-1 0 0,1 0 0 0 0,0-1 0 0 0,-1 1-3 0 0,9-4 0 0 0,-8 4 5 0 0,0 1 0 0 0,0-1 0 0 0,0 0 0 0 0,0 0 0 0 0,0 0-1 0 0,0 0 1 0 0,-1-1 0 0 0,1 1 0 0 0,-1-1 0 0 0,0 0 0 0 0,0 0-5 0 0,16-22 10 0 0,7 5-10 0 0,-13 4 0 0 0,-10 13 0 0 0,-1 0 0 0 0,1 0 0 0 0,0 1 0 0 0,0-1 0 0 0,0 1 0 0 0,1-1 0 0 0,-1 1 0 0 0,0 0 0 0 0,3-2 0 0 0,-1 2 0 0 0,0-1 0 0 0,0 0 0 0 0,0 0 0 0 0,-1 0 0 0 0,1 0 0 0 0,-1 0 0 0 0,0-1 0 0 0,0 1 0 0 0,0-1 0 0 0,0 0 0 0 0,-1 0 0 0 0,1-2 0 0 0,0 1 0 0 0,0 0 0 0 0,1 0-1 0 0,0 0 1 0 0,0 0 0 0 0,0 1-1 0 0,0 0 1 0 0,0 0 0 0 0,1 0-1 0 0,0 0 1 0 0,1 0 0 0 0,17-15 11 0 0,-19 15 1 0 0,1-1-1 0 0,-1 1 0 0 0,0-1 1 0 0,1-2-12 0 0,13-19 10 0 0,7 6-10 0 0,-5-5 0 0 0,-10 17 0 0 0,0 0 0 0 0,0 1 0 0 0,11-6 0 0 0,-2 1 0 0 0,-12 8 7 0 0,0 0 1 0 0,0-1-1 0 0,-1 0 0 0 0,1-1 0 0 0,-2 1 0 0 0,1-1 0 0 0,0 0 0 0 0,-1 0 0 0 0,2-5-7 0 0,-4 8 0 0 0,-1 0 0 0 0,1 0 0 0 0,-1 1 0 0 0,1-1 0 0 0,0 1 0 0 0,0-1 0 0 0,0 1 0 0 0,0 0 0 0 0,0 0 0 0 0,0 1 0 0 0,1-1 0 0 0,-1 0 0 0 0,1 1 0 0 0,0-1 0 0 0,0 1 0 0 0,0-1 0 0 0,0 0 0 0 0,-1-1 0 0 0,1 1 0 0 0,-1-1 0 0 0,3-1 0 0 0,5-12 0 0 0,-9 13 0 0 0,0 0 0 0 0,0 0 0 0 0,0 0 0 0 0,0 1 0 0 0,0-1 0 0 0,0 1 0 0 0,0 0 0 0 0,1 0 0 0 0,2-2 0 0 0,6-3 0 0 0,1-1 0 0 0,-1 0 0 0 0,-1-1 0 0 0,0 0 0 0 0,0-1 0 0 0,-1 0 0 0 0,6-7 0 0 0,-6 3 0 0 0,1 1 0 0 0,0 1 0 0 0,6-7 0 0 0,-10 12 0 0 0,0 1 0 0 0,0-1 0 0 0,-1 0 0 0 0,0-1 0 0 0,0 0 0 0 0,8-12 0 0 0,-1 2 4 0 0,2 1-1 0 0,0 0 1 0 0,6-4-4 0 0,8-7 53 0 0,5-5-53 0 0,-29 29 0 0 0,0-1 0 0 0,0 0 0 0 0,0 0 0 0 0,-1 0 0 0 0,0-1 0 0 0,1 1 0 0 0,-1-1 0 0 0,1 1 0 0 0,0 0 0 0 0,0 1 0 0 0,0-1 0 0 0,4-2 0 0 0,-4 2 0 0 0,1 1 0 0 0,-1-1 0 0 0,0 1 0 0 0,1-4 0 0 0,0 1 0 0 0,0 1 0 0 0,0 0 0 0 0,1 0 0 0 0,0 0 0 0 0,0 1 0 0 0,0-1 0 0 0,0 2 0 0 0,1-1 0 0 0,4-2 0 0 0,60-38 0 0 0,-45 25 0 0 0,-23 17 0 0 0,1-1 0 0 0,0 1 0 0 0,0 1 0 0 0,0-1 0 0 0,0 0 0 0 0,0 1 0 0 0,3-1 0 0 0,-2 1 0 0 0,0 0 0 0 0,-1 0 0 0 0,1 0 0 0 0,-1-1 0 0 0,1 0 0 0 0,-1 0 0 0 0,0 0 0 0 0,0 0 0 0 0,-1-1 0 0 0,1 1 0 0 0,2-4 0 0 0,4-4 0 0 0,-7 9 0 0 0,0-1 0 0 0,0 1 0 0 0,0 0 0 0 0,0 0 0 0 0,0 0 0 0 0,2 0 0 0 0,-2 0 0 0 0,1 1 0 0 0,-1-1 0 0 0,0 0 0 0 0,0-1 0 0 0,0 1 0 0 0,1-1 0 0 0,3-5 0 0 0,-4 5 0 0 0,0 0 0 0 0,0 0 0 0 0,0 0 0 0 0,0 0 0 0 0,1 1 0 0 0,0-1 0 0 0,3 0 0 0 0,-5 2 0 0 0,1 0 0 0 0,0 0 0 0 0,-1-1 0 0 0,1 1 0 0 0,-1-1 0 0 0,1 0 0 0 0,-1 1 0 0 0,0-1 0 0 0,0 0 0 0 0,0 0 0 0 0,0 0 0 0 0,0-1 0 0 0,0 1 0 0 0,0 0 0 0 0,0-2 0 0 0,0 0-1 0 0,-2 3 3 0 0,0 0 0 0 0,1 1 0 0 0,-1-1 0 0 0,0 1 0 0 0,1-1 0 0 0,-1 0-1 0 0,0 1 1 0 0,1-1 0 0 0,-1 1 0 0 0,1-1 0 0 0,-1 1 0 0 0,1-1 0 0 0,-1 1 0 0 0,1 0 0 0 0,-1-1 0 0 0,1 1 0 0 0,-1-1 0 0 0,1 1 0 0 0,-1 0 0 0 0,1 0 0 0 0,0-1 0 0 0,0 1-2 0 0,3-2 12 0 0,2-2-11 0 0,-2 1 0 0 0,1-1 1 0 0,0 0-1 0 0,-1-1 0 0 0,1 1 1 0 0,-1-1-1 0 0,0 0 0 0 0,2-4-1 0 0,-1-1 0 0 0,-4 8 0 0 0,0 0 0 0 0,0-1 0 0 0,0 1 0 0 0,0 0 0 0 0,0 0 0 0 0,1 0 0 0 0,-1 0 0 0 0,1 1 0 0 0,0-1 0 0 0,89-89 0 0 0,-74 63 0 0 0,11 11 0 0 0,-23 11-1 0 0,-4 5 1 0 0,1 0 0 0 0,-1-1 0 0 0,1 1 0 0 0,-1 0 0 0 0,1 0 0 0 0,-1 0 0 0 0,1 0 0 0 0,0 0 0 0 0,-1 1 0 0 0,3-1 0 0 0,17-10-9 0 0,-6 6-34 0 0,1-5 32 0 0,-10 7 12 0 0,-6 3-4 0 0,1 0 1 0 0,-1 0-1 0 0,1-1 1 0 0,-1 1-1 0 0,0 0 1 0 0,1 0-1 0 0,-1 0 0 0 0,1-1 1 0 0,-1 1-1 0 0,0 0 1 0 0,1 0-1 0 0,-1-1 1 0 0,0 1-1 0 0,1 0 1 0 0,-1 0-1 0 0,0-1 1 0 0,1 1-1 0 0,-1-1 1 0 0,0 1-1 0 0,0 0 1 0 0,1-1-1 0 0,-1 1 1 0 0,0-1-1 0 0,0 1 0 0 0,0 0 1 0 0,0-1-1 0 0,1 1 1 0 0,-1-1-1 0 0,0 1 1 0 0,0-1-1 0 0,0 1 1 0 0,0 0-1 0 0,0-1 1 0 0,0 1-1 0 0,0-1 1 0 0,0 1 2 0 0,0-3-70 0 0,11 1-135 0 0,0-3-37 0 0,-1-1-73 0 0,3 4-91 0 0,-13-1 78 0 0,0-7-65 0 0,0 9 211 0 0,0 0-45 0 0,0 1-82 0 0,0 0 102 0 0,0 0-41 0 0,0 0-45 0 0,0 0-43 0 0,0 0-38 0 0,0 0-35 0 0,0-1-262 0 0,0 1-58 0 0,0-1-46 0 0,0 0-33 0 0,0-3-1443 0 0,0-4-1272 0 0</inkml:trace>
  <inkml:trace contextRef="#ctx0" brushRef="#br2" timeOffset="25144">2527 9238 11280 0 0,'0'0'332'0'0,"0"0"-4"0"0,0 0-245 0 0,-3 0-48 0 0,-7 0-7 0 0,8 0 46 0 0,2 0 14 0 0,0-3 0 0 0,1-4-2 0 0,5-5 182 0 0,0-1 38 0 0,-4 5-174 0 0,0 0 117 0 0,6-5-87 0 0,4-7 74 0 0,-6 9-68 0 0,-1-2 49 0 0,-3 7-155 0 0,1 0 1 0 0,0 1 0 0 0,0-1-1 0 0,0 1 1 0 0,1 0 0 0 0,-1 0 0 0 0,5-3-63 0 0,-3 2 60 0 0,1 1 0 0 0,-1 0 0 0 0,1 0 1 0 0,3-2-61 0 0,2 1 56 0 0,8-7 90 0 0,-6 2 38 0 0,-2 1-1 0 0,1 2-38 0 0,8-7 77 0 0,-8-1-49 0 0,-11 13-144 0 0,1 1 0 0 0,0-1 0 0 0,0 0 0 0 0,0 1 0 0 0,0-1 0 0 0,0 1 0 0 0,1 0 0 0 0,-1-1 0 0 0,3 0-29 0 0,36-22 201 0 0,-19 13 123 0 0,18-14-324 0 0,18-17 272 0 0,-41 30-155 0 0,2-6-1 0 0,-7 5-43 0 0,10-7 67 0 0,32-34 251 0 0,-39 41-309 0 0,-2 1-34 0 0,-9 8-11 0 0,0 1 0 0 0,1-2-1 0 0,-2 1 1 0 0,1 0 0 0 0,0-1-37 0 0,7-11 73 0 0,9-9 29 0 0,15-21 52 0 0,-11 5-3 0 0,-2 5-36 0 0,-2 8 1 0 0,13-14 41 0 0,-7 10 122 0 0,16-25-279 0 0,-36 48 65 0 0,1-1 0 0 0,0 1 1 0 0,0 0-1 0 0,2 1 0 0 0,2-4-65 0 0,-3 5 53 0 0,-2 0 0 0 0,1-1 0 0 0,-1 1 0 0 0,0-1-1 0 0,0-2-52 0 0,10-16 94 0 0,5 1-46 0 0,0 3-8 0 0,-1-1 1 0 0,2-6-41 0 0,-12 17 9 0 0,38-60 143 0 0,-27 46-48 0 0,0 0 0 0 0,15-30-104 0 0,-23 35 34 0 0,7-12 124 0 0,20-26-158 0 0,-13 25 155 0 0,19-36-155 0 0,-38 59 40 0 0,1-1-1 0 0,0 2 1 0 0,1-1-1 0 0,1 0-39 0 0,18-21 111 0 0,8-18 72 0 0,24-30 232 0 0,-36 49-269 0 0,22-27 60 0 0,21-28-45 0 0,-1 3-20 0 0,-22 27 31 0 0,-7 14-61 0 0,1 5-61 0 0,-13 13-36 0 0,15-14 49 0 0,-14 13-26 0 0,-2 0 0 0 0,6-9-37 0 0,2-5 0 0 0,7 4 0 0 0,23-37 0 0 0,-25 33 0 0 0,15-23 0 0 0,-40 47 0 0 0,1 1 0 0 0,12-10 0 0 0,-11 11 0 0 0,-1 0 0 0 0,10-13 0 0 0,28-35 6 0 0,-14 21 42 0 0,-25 26-43 0 0,0 0 1 0 0,-1-1-6 0 0,26-29-1 0 0,-2 10 15 0 0,-12 13 11 0 0,-2 0 0 0 0,14-20-25 0 0,-23 25 0 0 0,-5 5 0 0 0,1 1 0 0 0,9-9 0 0 0,-3 2-2 0 0,0-1 0 0 0,-1 1 0 0 0,-2-2-1 0 0,3-5 3 0 0,-13 21-3 0 0,24-36-50 0 0,13-9 51 0 0,-26 32 8 0 0,15-18 37 0 0,-8-5-33 0 0,-7 21 6 0 0,0 0 0 0 0,1 1 0 0 0,0 1 0 0 0,5-3-16 0 0,-6 5 0 0 0,0 0 0 0 0,-1-1 0 0 0,0 1 0 0 0,0 0 0 0 0,2 0 0 0 0,1 0 0 0 0,-2 2 0 0 0,0 0 0 0 0,4-7 0 0 0,-12 14 0 0 0,0-1 0 0 0,1 1 0 0 0,0-1 0 0 0,0 2 0 0 0,0-1 0 0 0,1 1 0 0 0,0 0 0 0 0,1-2 8 0 0,-1-1 0 0 0,0 1 0 0 0,0-1 0 0 0,0-1-1 0 0,0-2-7 0 0,25-28 25 0 0,-26 33-25 0 0,0-2 0 0 0,0 1 0 0 0,-1 0 0 0 0,0-1 0 0 0,0 0 0 0 0,-1-1 0 0 0,7-11 0 0 0,14-15 0 0 0,-1-11 0 0 0,-17 31 0 0 0,1 0 0 0 0,0 1 0 0 0,1 0 0 0 0,1 0 0 0 0,60-77-10 0 0,-54 64-28 0 0,-14 22 35 0 0,0 1 1 0 0,1-1-1 0 0,-1 1 1 0 0,1 0-1 0 0,0 0 0 0 0,2-1 3 0 0,20-15 0 0 0,-5-8 0 0 0,-9 13 0 0 0,21-28-53 0 0,-28 37 51 0 0,1 0 0 0 0,0 0 0 0 0,0 1 0 0 0,0-1 0 0 0,3-1 2 0 0,5-5-1 0 0,3-4 1 0 0,10-9 0 0 0,0-2 0 0 0,-2 0 0 0 0,5-11 0 0 0,-24 31 0 0 0,0 1 0 0 0,0 0 0 0 0,1 1 0 0 0,-1-1 0 0 0,1 1 0 0 0,1 0 0 0 0,0 0 0 0 0,-2 2 0 0 0,-1-1 0 0 0,1 0 0 0 0,-1 0 0 0 0,1 0 0 0 0,-1 0 0 0 0,0-1 0 0 0,0 0 0 0 0,-1 1 0 0 0,0-1 0 0 0,1-2 0 0 0,1-1-1 0 0,0-1-1 0 0,0 1 0 0 0,1 0 0 0 0,0 0 0 0 0,1 1 1 0 0,2-3 1 0 0,-3 4-13 0 0,0 0 0 0 0,-1-1 0 0 0,1 0 0 0 0,-2 0 0 0 0,3-4 13 0 0,7-10-42 0 0,-8 10 34 0 0,-2 5 10 0 0,0 0 0 0 0,0 1 0 0 0,0-1 0 0 0,4-3-2 0 0,-4 5 6 0 0,0-1 0 0 0,-1 0 0 0 0,0 1 0 0 0,1-1 0 0 0,-2-1-1 0 0,3-3-5 0 0,-3 4 3 0 0,1 0 0 0 0,0 0 0 0 0,-1 1 0 0 0,1-1 0 0 0,1 1 0 0 0,2-3-3 0 0,16-13 0 0 0,-11-5 0 0 0,9 7 0 0 0,-10 0 0 0 0,-2 8 0 0 0,-5 7 0 0 0,-1 1 0 0 0,0-1 0 0 0,0 0 0 0 0,0 0 0 0 0,-1 0 0 0 0,1 0 0 0 0,-1 0 0 0 0,1 0 0 0 0,-1-1 0 0 0,0-1 0 0 0,6-8 0 0 0,-1 1 0 0 0,2 0 0 0 0,7-10 0 0 0,-8 10 0 0 0,39-63 64 0 0,-16 40-64 0 0,46-81 0 0 0,-72 109 0 0 0,1 1 0 0 0,1 0 0 0 0,-1 0 0 0 0,1 0 0 0 0,5-3 0 0 0,-5 3 0 0 0,1 1 0 0 0,-2-1 0 0 0,1 0 0 0 0,-1 0 0 0 0,4-6 0 0 0,3-7 0 0 0,-5 8 0 0 0,-1 0 0 0 0,2 0 0 0 0,7-8 0 0 0,7 3 13 0 0,-18 13 4 0 0,1 0 1 0 0,-1-1-1 0 0,0 1 1 0 0,0-1-1 0 0,0 1 0 0 0,-1-1 1 0 0,1 0-1 0 0,0-2-17 0 0,30-38 117 0 0,-8 15-119 0 0,-19 22-18 0 0,-4 6 15 0 0,-1-1 1 0 0,0 0-1 0 0,0 0 0 0 0,0-1 1 0 0,0 1-1 0 0,0 0 0 0 0,-1-1 1 0 0,1 1-1 0 0,-1-1 0 0 0,1-1 5 0 0,1-8 0 0 0,-2 10 0 0 0,-1-1 0 0 0,0 1 0 0 0,1 0 0 0 0,0 0 0 0 0,0 0 0 0 0,-1 0 0 0 0,1 0 0 0 0,0 0 0 0 0,1 0 0 0 0,-1 0 0 0 0,0 0 0 0 0,1 0 0 0 0,-1 0 0 0 0,1 0 0 0 0,119-119 0 0 0,-119 119 0 0 0,1-1 0 0 0,-1 0 0 0 0,0 0 0 0 0,0-1 0 0 0,0 1 0 0 0,0-1 0 0 0,0 0 0 0 0,-1 1 0 0 0,1 0 0 0 0,0 0 0 0 0,0 0 0 0 0,1 0 0 0 0,0-1 0 0 0,10-8 0 0 0,-9 8 0 0 0,1 0 0 0 0,-1 0 0 0 0,0-1 0 0 0,0 0 0 0 0,0 1 0 0 0,1-3 0 0 0,-1-3 0 0 0,-3 8 0 0 0,0-1 0 0 0,0 1 0 0 0,0 0 0 0 0,1 0 0 0 0,-1 0 0 0 0,1 0 0 0 0,-1 0 0 0 0,1 0 0 0 0,-1 1 0 0 0,17-27 0 0 0,-7 22 0 0 0,-10 5 0 0 0,0 1 0 0 0,0-1 0 0 0,0 1 0 0 0,0-1 0 0 0,0 1 0 0 0,0-1 0 0 0,0 1 0 0 0,-1-1 0 0 0,1 0 0 0 0,0 1 0 0 0,0-1 0 0 0,0 0 0 0 0,-1 0 0 0 0,1 0 0 0 0,0 0 0 0 0,-1 0 0 0 0,5-11 0 0 0,5 7 0 0 0,-5-8 0 0 0,6 0-16 0 0,-9 11-65 0 0,1-1-15 0 0,7-7 15 0 0,-8 8-39 0 0,-2 2-22 0 0,0 0-2 0 0,0 0-34 0 0,0 0-148 0 0,0 0-67 0 0,0 0 206 0 0,0 0 82 0 0,0 0-37 0 0,0 0-11 0 0,0 0-36 0 0,0 0-43 0 0,0 0-48 0 0,0 0-51 0 0,0 0-48 0 0,0 0-45 0 0,0 0-41 0 0,0 0-297 0 0,0 0-67 0 0,0 0-53 0 0,0 0-38 0 0,0 0-345 0 0,0 0-35 0 0,0 0-2717 0 0</inkml:trace>
  <inkml:trace contextRef="#ctx0" brushRef="#br2" timeOffset="213056.41">1741 741 10800 0 0,'0'0'241'0'0,"-3"0"38"0"0,3 0-265 0 0,-1 0 1 0 0,1 0 0 0 0,-1 0-1 0 0,1 0 1 0 0,-1 0 0 0 0,1 0-1 0 0,-1 0 1 0 0,1 0 0 0 0,0 0-1 0 0,-1 0 1 0 0,1 1 0 0 0,-1-1-1 0 0,1 0 1 0 0,-1 0 0 0 0,1 0-1 0 0,-1 1 1 0 0,1-1 0 0 0,0 0-1 0 0,-1 0 1 0 0,1 1 0 0 0,0-1-1 0 0,-1 0 1 0 0,1 1-1 0 0,0-1 1 0 0,-1 1 0 0 0,1-1-1 0 0,0 0 1 0 0,0 1-15 0 0,-1 6 148 0 0,0-5-81 0 0,-1-2-39 0 0,-8 0 15 0 0,10 0-40 0 0,0 0-1 0 0,0 0 1 0 0,0 0 0 0 0,0 0 0 0 0,0 0 0 0 0,-1 0 0 0 0,1 0 0 0 0,0 0 0 0 0,0 0-1 0 0,0 0 1 0 0,0 0 0 0 0,0 0 0 0 0,0 0 0 0 0,0 0 0 0 0,0 0 0 0 0,0 0 0 0 0,0 0-1 0 0,0 0 1 0 0,-1 0 0 0 0,1 0 0 0 0,0 0 0 0 0,0 0 0 0 0,0 0 0 0 0,0 0 0 0 0,0 0-1 0 0,0 0 1 0 0,0 0 0 0 0,0 0 0 0 0,0 0 0 0 0,0 0 0 0 0,0 1 0 0 0,0-1 0 0 0,0 0-1 0 0,0 0 1 0 0,-1 0 0 0 0,1 0 0 0 0,0 0 0 0 0,0 0 0 0 0,0 0 0 0 0,0 0 0 0 0,0 0-1 0 0,0 0 1 0 0,0 0 0 0 0,0 1 0 0 0,0-1 0 0 0,0 0 0 0 0,0 0 0 0 0,0 0 0 0 0,0 0-1 0 0,0 0 1 0 0,0 0 0 0 0,0 0 0 0 0,0 0 0 0 0,0 0 0 0 0,0 0 0 0 0,0 0 0 0 0,0 1-3 0 0,1-1 10 0 0,-1 1 0 0 0,0-1 1 0 0,0 1-1 0 0,0-1 1 0 0,0 0-1 0 0,0 1 0 0 0,-1-1 1 0 0,1 1-1 0 0,0-1 0 0 0,0 1 1 0 0,0-1-1 0 0,0 1 1 0 0,0-1-1 0 0,-1 1 0 0 0,1-1 1 0 0,0 0-1 0 0,0 1 0 0 0,-1-1 1 0 0,1 1-1 0 0,0-1 1 0 0,-1 0-1 0 0,1 1 0 0 0,0-1 1 0 0,-1 0-1 0 0,1 0 1 0 0,0 1-1 0 0,-1-1 0 0 0,1 0 1 0 0,-1 0-1 0 0,1 1 0 0 0,-1-1 1 0 0,1 0-1 0 0,0 0 1 0 0,-1 0-1 0 0,1 0 0 0 0,-1 0 1 0 0,1 0-1 0 0,-1 0 0 0 0,1 0 1 0 0,-1 0-1 0 0,1 0 1 0 0,-1 0-11 0 0,1 0 4 0 0,0 0 0 0 0,0 0 0 0 0,0 0 0 0 0,0 0 0 0 0,-1 0 0 0 0,1 0 0 0 0,0 0 0 0 0,0 0 0 0 0,0 0 0 0 0,0 0 0 0 0,0 0 0 0 0,0 0 0 0 0,0 0 0 0 0,0 0 0 0 0,0 0 0 0 0,0 0 0 0 0,-1 0 0 0 0,1 0 0 0 0,0 0 0 0 0,0 0 0 0 0,0 0 0 0 0,0 0 0 0 0,0 0 0 0 0,0 0 0 0 0,0 0 0 0 0,0 0 0 0 0,0 0 0 0 0,0 1 0 0 0,0-1 0 0 0,0 0 0 0 0,0 0 0 0 0,-1 0 0 0 0,1 0 0 0 0,0 0 0 0 0,0 0 0 0 0,0 0 0 0 0,0 0 0 0 0,0 0 0 0 0,0 0 0 0 0,0 0 0 0 0,0 0 0 0 0,0 0 0 0 0,0 1 0 0 0,0-1 0 0 0,0 0 0 0 0,0 0 0 0 0,0 0 0 0 0,0 0 0 0 0,0 0 0 0 0,0 0 0 0 0,0 0 0 0 0,0 0 0 0 0,0 0 0 0 0,0 0 0 0 0,0 1 0 0 0,0-1 0 0 0,0 0-4 0 0,0 10 245 0 0,0-8 10 0 0,0-2 1 0 0,3 3-27 0 0,0 0-187 0 0,-1-2-16 0 0,4 2 11 0 0,11 5 50 0 0,-10-3-46 0 0,-5-4-37 0 0,-1 0-1 0 0,0-1 1 0 0,1 1-1 0 0,-1 0 1 0 0,1 0-1 0 0,-1-1 1 0 0,1 1-1 0 0,-1-1 1 0 0,1 1 0 0 0,-1-1-1 0 0,1 0 1 0 0,-1 0-1 0 0,1 1 1 0 0,0-1-4 0 0,5-1 4 0 0,-5 1 1 0 0,0 0 0 0 0,0 0 0 0 0,0 0 0 0 0,0 0 0 0 0,0 0-1 0 0,0 1 1 0 0,0-1 0 0 0,0 1 0 0 0,0-1 0 0 0,1 1-5 0 0,10 7 27 0 0,-6-13 51 0 0,13 12 12 0 0,-19-7-88 0 0,-1 0 0 0 0,0 1 0 0 0,0-1 0 0 0,0 0 0 0 0,0 0 0 0 0,0 0 0 0 0,1 0 0 0 0,-1 0 0 0 0,0 1 0 0 0,0-1 0 0 0,0 0 0 0 0,0 0 0 0 0,1 0 0 0 0,-1 0 0 0 0,0 0 0 0 0,0 0 0 0 0,0 0 0 0 0,1 0 0 0 0,-1 0 0 0 0,0 0 1 0 0,0 0-1 0 0,0 0 0 0 0,1 0 0 0 0,-1 0 0 0 0,0 0 0 0 0,0 0 0 0 0,0 0 0 0 0,1 0 0 0 0,-1 0 0 0 0,0 0 0 0 0,0 0 0 0 0,0 0 0 0 0,0 0 0 0 0,1-1 0 0 0,-1 1 0 0 0,0 0 0 0 0,0 0 0 0 0,0 0 0 0 0,0 0 0 0 0,1 0 0 0 0,-1 0 1 0 0,0-1-1 0 0,0 1-2 0 0,1-1 12 0 0,1 0 1 0 0,-1 0-1 0 0,1 0 1 0 0,-1 0-1 0 0,1 0 1 0 0,-1 0-1 0 0,1 0 1 0 0,0 1-1 0 0,-1-1 1 0 0,1 0-1 0 0,0 1 1 0 0,0 0-1 0 0,1-1-12 0 0,28 0 234 0 0,-28 1-214 0 0,-1 0-7 0 0,-1-1 0 0 0,1 1 0 0 0,0 0 0 0 0,-1 0 1 0 0,1-1-1 0 0,0 1 0 0 0,-1-1 0 0 0,1 0 1 0 0,0 1-1 0 0,-1-1 0 0 0,1 0 0 0 0,-1 0 1 0 0,1 0-14 0 0,-1 0 13 0 0,0 0 1 0 0,1 0 0 0 0,-1 0 0 0 0,1 1 0 0 0,0-1 0 0 0,-1 1-1 0 0,1-1 1 0 0,0 1 0 0 0,-1-1 0 0 0,1 1 0 0 0,0 0 0 0 0,-1 0 0 0 0,1-1-14 0 0,34 1 260 0 0,-19 0-174 0 0,-1 0-33 0 0,-12 0-44 0 0,-2 0-2 0 0,0 0 1 0 0,-1 1 0 0 0,1-1 0 0 0,-1 0 0 0 0,1 0 0 0 0,0 1 0 0 0,-1-1 0 0 0,1 1 0 0 0,-1-1-1 0 0,1 1 1 0 0,-1-1 0 0 0,1 1 0 0 0,-1 0 0 0 0,1 0-8 0 0,10 5 52 0 0,2-3-4 0 0,14-3 103 0 0,1 0-4 0 0,-15 2-105 0 0,-2 4-23 0 0,-10-5-15 0 0,-1 0 0 0 0,0 0-1 0 0,1-1 1 0 0,-1 1 0 0 0,1 0-1 0 0,-1-1 1 0 0,1 0 0 0 0,0 1-1 0 0,-1-1 1 0 0,1 0 0 0 0,-1 1-1 0 0,1-1 1 0 0,0 0 0 0 0,0 0-4 0 0,6-1 8 0 0,-5 1-7 0 0,0-1 1 0 0,-1 1-1 0 0,1 0 0 0 0,0 0 0 0 0,0 0 0 0 0,0 1 0 0 0,0-1 1 0 0,-1 1-1 0 0,1-1 0 0 0,0 1 0 0 0,0 0-1 0 0,5 4 21 0 0,-7-4-19 0 0,1 0 1 0 0,-1 0-1 0 0,1-1 0 0 0,-1 1 1 0 0,0 0-1 0 0,1-1 0 0 0,-1 1 1 0 0,1-1-1 0 0,-1 1 0 0 0,1-1 1 0 0,0 0-1 0 0,-1 1 0 0 0,1-1 1 0 0,0 0-3 0 0,-1 0 0 0 0,1 0 0 0 0,-1 0 0 0 0,1 0 0 0 0,-1 1 0 0 0,1-1 0 0 0,-1 0 0 0 0,1 1 0 0 0,-1 0 0 0 0,0-1 0 0 0,1 1 0 0 0,-1 0 0 0 0,0-1 0 0 0,1 1 0 0 0,10 5 10 0 0,4-4 17 0 0,-13-3-24 0 0,-1 1 0 0 0,0 0-1 0 0,1 0 1 0 0,-1 0-1 0 0,0 1 1 0 0,0-1 0 0 0,1 1-1 0 0,-1-1 1 0 0,0 1 0 0 0,2 0-3 0 0,4 4 0 0 0,2 1 19 0 0,2-4 32 0 0,4 0-1 0 0,-2 3-35 0 0,2 2 8 0 0,1-6 45 0 0,-8 0-57 0 0,0 1 34 0 0,10 3 118 0 0,-14-3-83 0 0,0-1 1 0 0,0 1 0 0 0,0-1 0 0 0,0-1 0 0 0,4 1-81 0 0,7 1 251 0 0,-6 0-132 0 0,-3 2-36 0 0,8 1 41 0 0,7-2-3 0 0,1-4-36 0 0,-16 1-56 0 0,0 0-1 0 0,0 0 0 0 0,0 0 1 0 0,0 1-1 0 0,4 1-28 0 0,4 2 46 0 0,-8-2-23 0 0,-1 0 0 0 0,0 0 1 0 0,1-1-1 0 0,-1 0 0 0 0,1-1 0 0 0,-1 1-23 0 0,9-2 47 0 0,-6 1-10 0 0,-1 0-1 0 0,1 0 0 0 0,0 1 0 0 0,4 1-36 0 0,5 2 42 0 0,-9-1-26 0 0,1-1 0 0 0,-1-1 1 0 0,1 1-1 0 0,7-1-16 0 0,1-2 26 0 0,-6 1-13 0 0,0 0-1 0 0,0 1 1 0 0,7 1-13 0 0,4 3 30 0 0,-13-3-6 0 0,0 0 0 0 0,0 0 0 0 0,0-1-1 0 0,3 0-23 0 0,-7-1 17 0 0,0 0-1 0 0,0 1 0 0 0,0 0 1 0 0,0 0-1 0 0,0 1 1 0 0,1 0-17 0 0,15 3 45 0 0,3-2 3 0 0,-1-1 0 0 0,1-2-1 0 0,17-1-47 0 0,9 0 76 0 0,65 1 12 0 0,-95 0-61 0 0,-10-1-18 0 0,0 1 0 0 0,1 1-1 0 0,8 1-8 0 0,2 3 0 0 0,-11-2 0 0 0,-1-1 0 0 0,0-1 0 0 0,0 0 0 0 0,3 0 0 0 0,98-1 0 0 0,5 0 0 0 0,-79-1 13 0 0,-28 0-4 0 0,0 0-1 0 0,1 1 1 0 0,-1 1-1 0 0,0-1 1 0 0,1 2-1 0 0,5 1-8 0 0,-9-2 0 0 0,5 2 0 0 0,1 0 0 0 0,-1-1 0 0 0,0-1 0 0 0,1 1 0 0 0,1-2 0 0 0,118 0 98 0 0,-45 0 10 0 0,-13 0 31 0 0,2 0 60 0 0,-63 1-169 0 0,-1 0 0 0 0,1 0 0 0 0,8 3-30 0 0,-7-1-3 0 0,0-1 0 0 0,0 0-1 0 0,11-1 4 0 0,5 2-57 0 0,-6 2 36 0 0,-14-3 21 0 0,0 0 0 0 0,0-1-1 0 0,0 0 1 0 0,1 0-1 0 0,1-1 1 0 0,1 1 3 0 0,1 1 1 0 0,-1-1-1 0 0,0 2 0 0 0,8 2-3 0 0,-16-4 3 0 0,30 3 63 0 0,-2-5-50 0 0,-23 1-16 0 0,0-1-1 0 0,-1 2 1 0 0,1-1-1 0 0,8 2 1 0 0,5 3 0 0 0,-12-3 0 0 0,0 0 0 0 0,0 0 0 0 0,1-1 0 0 0,4 0 0 0 0,31-2 0 0 0,-21-1 0 0 0,1 2 0 0 0,-1 1 0 0 0,17 3 0 0 0,-20 1 0 0 0,-12-3 0 0 0,0 0 0 0 0,0 0 0 0 0,1-1 0 0 0,4 0 0 0 0,-3-1 0 0 0,-1 1 0 0 0,1 1 0 0 0,-1 0 0 0 0,0 0 0 0 0,1 2 0 0 0,-5-3 0 0 0,2 1 0 0 0,0 0 0 0 0,0-1 0 0 0,1-1 0 0 0,-1 1 0 0 0,0-2 0 0 0,7 0 0 0 0,21 0 0 0 0,61 1 5 0 0,-64 0 26 0 0,-2 0 40 0 0,4 2-7 0 0,1 4-43 0 0,-21-3-21 0 0,1-1 0 0 0,8 0 0 0 0,101-2 0 0 0,-114 0 6 0 0,-1 1 0 0 0,1 1 0 0 0,-1 0 1 0 0,1 0-7 0 0,1 1 9 0 0,-1-1 1 0 0,1 0 0 0 0,0-1 0 0 0,1-1-10 0 0,19 0-9 0 0,50 0-134 0 0,-62 0 107 0 0,-9 0 27 0 0,-1 0 0 0 0,1 0-1 0 0,8 3 10 0 0,2 1 0 0 0,-12-1 0 0 0,1-1 0 0 0,-1-1 0 0 0,0 0 0 0 0,3 0 0 0 0,4-1 0 0 0,-8 0 0 0 0,-1 0 0 0 0,1 0 0 0 0,-1 1 0 0 0,6 1 0 0 0,4 2 0 0 0,-9-2 0 0 0,0 0 0 0 0,0 0 0 0 0,1-1 0 0 0,-1 0 0 0 0,3-1 0 0 0,4 0 1 0 0,-7-1 1 0 0,-1 1 0 0 0,1 0 0 0 0,0 1 0 0 0,-1 0 0 0 0,6 1-2 0 0,1 2 23 0 0,-8-2-16 0 0,-1 0 1 0 0,0-1-1 0 0,1 1 1 0 0,-1-2-1 0 0,1 1 1 0 0,-1-1-8 0 0,2 1 14 0 0,-1 0 0 0 0,1 0 0 0 0,-1 0 0 0 0,0 1 0 0 0,1 0-14 0 0,0 0 0 0 0,-1 0 1 0 0,0-1 0 0 0,1 0 0 0 0,-1 0-1 0 0,2 0 0 0 0,7 0 1 0 0,6 5-45 0 0,0 0-1 0 0,-6-4 45 0 0,-10-2 0 0 0,1 1 0 0 0,0 0 0 0 0,0 0 0 0 0,0 1 0 0 0,0-1 0 0 0,5 4 0 0 0,-8-4 0 0 0,0 0 0 0 0,-1 0 0 0 0,1 0 0 0 0,-1-1 0 0 0,0 1 0 0 0,1-1 0 0 0,-1 0 0 0 0,1 0 0 0 0,-1 0 0 0 0,2-1 0 0 0,7 1 0 0 0,16-1-1 0 0,-13 0 18 0 0,1 1-1 0 0,-1 1 0 0 0,0 0 0 0 0,5 1-16 0 0,-5 2 0 0 0,-2-1 0 0 0,1-1 0 0 0,0 0 0 0 0,0-1 0 0 0,6 0 0 0 0,84-1 11 0 0,-99 0-2 0 0,1-1 0 0 0,0 0 1 0 0,-1 0-1 0 0,1 0 0 0 0,-1-1 0 0 0,1 0-9 0 0,-1 0 10 0 0,0 1 1 0 0,-1 0-1 0 0,1 0 0 0 0,0 0 1 0 0,5 0-11 0 0,-3 1-100 0 0,1 0 48 0 0,0 0 42 0 0,0 0 38 0 0,28 0 270 0 0,-25 0-269 0 0,0 0-89 0 0,-5 0-23 0 0,-1 0-44 0 0,1 0-49 0 0,0 0-54 0 0,0 0-61 0 0,0 0-66 0 0,0 0-71 0 0,0 0-79 0 0,-5 0 204 0 0,-1 0-43 0 0,1 0-39 0 0,-1 0-37 0 0,0 0-268 0 0,0 0-59 0 0,0 0-46 0 0,0 0-34 0 0,0 0-1481 0 0,0 0-1304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50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31 11088 0 0,'-3'0'248'0'0,"2"0"-160"0"0,-3 0-85 0 0,3 0 26 0 0,0 0 35 0 0,0 0 32 0 0,-1 0 43 0 0,0 0 52 0 0,-1 0 60 0 0,-2-1-183 0 0,-2-1-40 0 0,-21-11 208 0 0,19 13-2 0 0,3 0-60 0 0,1-2 177 0 0,-2-3-202 0 0,-14-2 300 0 0,15 7-344 0 0,-1-1-42 0 0,2 4 39 0 0,-7 9-72 0 0,-10 13 19 0 0,11-7-42 0 0,10-16-8 0 0,0 0 1 0 0,0 0 0 0 0,0-1 0 0 0,0 1-1 0 0,0 0 1 0 0,0-1 0 0 0,-1 1 0 0 0,1-1 0 0 0,-2 2 0 0 0,2-1 3 0 0,-1-1 0 0 0,1 1 0 0 0,0 0 0 0 0,-1 0 1 0 0,1 0-1 0 0,0 0 0 0 0,0 0 0 0 0,0 0 0 0 0,0 0 0 0 0,1 0 1 0 0,-1 0-1 0 0,1 1 0 0 0,-1-1 0 0 0,1 0-3 0 0,-3 11 29 0 0,-7 7 2 0 0,5 5 33 0 0,-1-10-45 0 0,5-12-12 0 0,0 0 0 0 0,0 0 0 0 0,0 0 0 0 0,0 1 0 0 0,0-1 0 0 0,1 0 0 0 0,-1 1 0 0 0,1-1 0 0 0,0 1-7 0 0,0 70 82 0 0,0-42-76 0 0,0-31-2 0 0,0 1-1 0 0,0 0 0 0 0,1-1 0 0 0,-1 1 1 0 0,0-1-1 0 0,1 1 0 0 0,-1-1 1 0 0,1 1-1 0 0,0-1 0 0 0,-1 1 1 0 0,1-1-1 0 0,0 1 0 0 0,0-1 1 0 0,0 0-4 0 0,4 7 7 0 0,0 5 3 0 0,5-8 33 0 0,-5 5-22 0 0,-5-10-17 0 0,1 1 1 0 0,0-1-1 0 0,0 0 0 0 0,0 1 0 0 0,-1-1 0 0 0,1 0 1 0 0,0 0-1 0 0,0 0 0 0 0,0 0 0 0 0,-1 0 0 0 0,1 0 1 0 0,0 0-1 0 0,0 0 0 0 0,0 0-4 0 0,10-1 56 0 0,1-6-20 0 0,-4 3-21 0 0,5-3 49 0 0,-5 4-30 0 0,-1-1 1 0 0,1 0-1 0 0,-1-1 1 0 0,1 0-1 0 0,-1 0 0 0 0,-1 0 1 0 0,5-5-35 0 0,19-25 146 0 0,-14 12-77 0 0,-2 6-17 0 0,-1 1-32 0 0,-4-4 6 0 0,-7 15-1 0 0,0 0 0 0 0,1 0-1 0 0,-1 0 1 0 0,1 0 0 0 0,0 0-1 0 0,4-3-24 0 0,-5 6 96 0 0,-2 2-6 0 0,0 0 0 0 0,0 0 13 0 0,0 0 8 0 0,3 0 1 0 0,0 0-72 0 0,9-1 20 0 0,-2 4-38 0 0,-5 7 21 0 0,1-6-33 0 0,-5-3-10 0 0,-1-1 1 0 0,0 0-1 0 0,1 0 0 0 0,-1 1 1 0 0,1-1-1 0 0,-1 0 0 0 0,0 1 1 0 0,1-1-1 0 0,-1 0 1 0 0,0 1-1 0 0,1-1 0 0 0,-1 0 1 0 0,0 1-1 0 0,0-1 0 0 0,1 1 1 0 0,-1-1-1 0 0,0 0 0 0 0,0 1 1 0 0,0-1-1 0 0,1 1 0 0 0,-1-1 1 0 0,0 1-1 0 0,0-1 0 0 0,0 1 1 0 0,0-1-1 0 0,0 1 0 0 0,0-1 1 0 0,0 1-1 0 0,0-1 0 0 0,0 1 1 0 0,0-1-1 0 0,-1 1 0 0 0,1-1 2 0 0,0 1-1 0 0,0-1 1 0 0,0 1-1 0 0,0-1 1 0 0,0 1 0 0 0,0-1-1 0 0,0 1 1 0 0,0-1-1 0 0,0 1 1 0 0,0-1-1 0 0,0 1 1 0 0,0-1 0 0 0,0 0-1 0 0,1 1 1 0 0,-1-1-1 0 0,0 1 1 0 0,0-1 0 0 0,0 1-1 0 0,1-1 1 0 0,-1 0-1 0 0,0 1 1 0 0,1-1-1 0 0,-1 1 1 0 0,0-1 0 0 0,1 0-1 0 0,-1 1 1 0 0,0-1-1 0 0,1 0 1 0 0,-1 0-1 0 0,1 1 1 0 0,-1-1 0 0 0,1 0-2 0 0,5 4 2 0 0,-6-3-2 0 0,1 0 0 0 0,-1 0 0 0 0,0-1 0 0 0,1 1 0 0 0,-1 0 0 0 0,0 0 0 0 0,0 0 0 0 0,1-1 0 0 0,-1 1 0 0 0,0 0 0 0 0,0 0 0 0 0,0 0 0 0 0,0 0 0 0 0,0 0 0 0 0,2 14 0 0 0,2-9-12 0 0,2 2 44 0 0,-3-2-48 0 0,-2-1-54 0 0,-2 0-74 0 0,1-4 59 0 0,0-1-69 0 0,1 1-82 0 0,-1-1 70 0 0,1 1-37 0 0,0 0-108 0 0,0 0-59 0 0,1 1-51 0 0,-1-1-47 0 0,2 2-577 0 0,-1-1-104 0 0,0 0-803 0 0,-1-1-1109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51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31 7976 0 0,'0'0'174'0'0,"0"0"29"0"0,0 0 14 0 0,-3 0-26 0 0,-7-2-152 0 0,6-4 17 0 0,1 1 125 0 0,-1 4-40 0 0,-2 0 34 0 0,-7 1 417 0 0,11 0 16 0 0,-1 3-36 0 0,0-1-450 0 0,-9 11 458 0 0,6-8-373 0 0,2-2-119 0 0,1-1-74 0 0,-3 1 129 0 0,-7 4 70 0 0,10-6-191 0 0,2 0 0 0 0,-1 0-1 0 0,0 1 1 0 0,0-1 0 0 0,0 1-1 0 0,1-1 1 0 0,-1 1 0 0 0,0-1-1 0 0,1 1 1 0 0,0 0 0 0 0,-1 0 0 0 0,1 0-1 0 0,-1 1-21 0 0,-6 17 205 0 0,2 1-75 0 0,4-14-99 0 0,0 0 0 0 0,0-1 0 0 0,0 1 0 0 0,-1 0 1 0 0,-1-1-1 0 0,1 1-31 0 0,-11 19 129 0 0,3 12-4 0 0,8-24-85 0 0,1-6-12 0 0,1 0 0 0 0,0 0 0 0 0,1 0 0 0 0,-1 1-28 0 0,2 35 169 0 0,1-8 8 0 0,0-21-48 0 0,-2-14-123 0 0,0-1 1 0 0,1 1 0 0 0,-1 0 0 0 0,1 0-1 0 0,-1-1 1 0 0,1 1 0 0 0,-1 0 0 0 0,1 0-1 0 0,-1-1 1 0 0,1 1 0 0 0,0-1-1 0 0,-1 1 1 0 0,1-1 0 0 0,0 1 0 0 0,-1-1-1 0 0,1 1 1 0 0,0-1-7 0 0,2 1 19 0 0,0 0 0 0 0,0 0 0 0 0,1 0-1 0 0,-1-1 1 0 0,0 0 0 0 0,0 0 0 0 0,0 0 0 0 0,2 0-19 0 0,-2 0 15 0 0,12-2 12 0 0,16-16 74 0 0,-16 6-11 0 0,-1-1 33 0 0,-2 2-28 0 0,-8 8-73 0 0,-1 1 1 0 0,0-1-1 0 0,0 0 1 0 0,0-1-1 0 0,0 1 1 0 0,0 0 0 0 0,-1-1-1 0 0,1 0 1 0 0,-1 1-1 0 0,0-2-22 0 0,1-7 36 0 0,-2 9-28 0 0,-1 1 0 0 0,1 0-1 0 0,-1 0 1 0 0,1-1 0 0 0,0 1 0 0 0,0 0 0 0 0,0 0 0 0 0,0 0-1 0 0,0 0 1 0 0,0 0 0 0 0,0 1 0 0 0,1-1 0 0 0,-1 0 0 0 0,1 0-8 0 0,-1 0 8 0 0,1 1 0 0 0,-1-1 1 0 0,1 0-1 0 0,-1 0 1 0 0,0 0-1 0 0,0 0 0 0 0,0 0 1 0 0,0 0-1 0 0,0 0 1 0 0,0 0-1 0 0,-1 0 1 0 0,1-1-1 0 0,-1 1 0 0 0,0 0-8 0 0,4-11 43 0 0,11-22 133 0 0,-11 25-140 0 0,2-8 29 0 0,-4 3 27 0 0,-2 14-80 0 0,0-1 0 0 0,1 0 0 0 0,-1 1 0 0 0,0-1 0 0 0,1 1 0 0 0,-1-1 0 0 0,1 1 0 0 0,-1-1 0 0 0,1 1 0 0 0,0-1 1 0 0,-1 1-1 0 0,1-1 0 0 0,0 1 0 0 0,0 0-12 0 0,4-7 54 0 0,5-11 76 0 0,-5 8-84 0 0,-3-4 4 0 0,-2 14-48 0 0,0 0 0 0 0,0 0 0 0 0,0 0 0 0 0,0 1 0 0 0,0-1 0 0 0,0 0 0 0 0,0 0 0 0 0,1 0 0 0 0,-1 1 0 0 0,0-1 0 0 0,0 0 0 0 0,1 0 0 0 0,-1 1 0 0 0,0-1 0 0 0,1 0-2 0 0,12-4 64 0 0,8-7-47 0 0,-16 11-20 0 0,-1 4 5 0 0,11 9-2 0 0,-5 1 4 0 0,-7-9-10 0 0,0 1 0 0 0,-1-1-1 0 0,0 1 1 0 0,0 0 0 0 0,0 0 0 0 0,0 0-1 0 0,-1 0 1 0 0,0 0 0 0 0,0 0 0 0 0,0 0 0 0 0,-1 3 6 0 0,0-5 0 0 0,0 0 0 0 0,1 0 0 0 0,-1 0 0 0 0,1 0 0 0 0,-1 0 0 0 0,1 0 0 0 0,0 0 0 0 0,0 0 0 0 0,2 3 0 0 0,2 8 0 0 0,-4-7-1 0 0,0 0 1 0 0,0-1 0 0 0,0 1 0 0 0,-1 0-1 0 0,0 0 1 0 0,-1 6 0 0 0,0-5 3 0 0,1 0 1 0 0,0 0-1 0 0,0 0 0 0 0,1 1 0 0 0,1 5-3 0 0,0-4 16 0 0,2 7 8 0 0,-1 0-1 0 0,-1 0 1 0 0,-1 7-24 0 0,-1 173 386 0 0,0-189-361 0 0,0 0 0 0 0,-1-1-1 0 0,-1 1 1 0 0,1 0 0 0 0,-2 2-25 0 0,1-3 23 0 0,0 0 0 0 0,1 0 1 0 0,0 0-1 0 0,0 0 0 0 0,0 2-23 0 0,2 3 33 0 0,-1-8-22 0 0,1-1 0 0 0,-1 1 1 0 0,0-1-1 0 0,0 1 0 0 0,-1-1 0 0 0,1 0 0 0 0,-1 1 1 0 0,0-1-1 0 0,0 2-11 0 0,-3 5 10 0 0,-3 8 13 0 0,5-1 45 0 0,2-15-67 0 0,-1 21 82 0 0,1-21-65 0 0,0 1 0 0 0,0-1 1 0 0,-1 0-1 0 0,1 0 1 0 0,-1 0-1 0 0,1 0 1 0 0,-1 0-1 0 0,0 0 0 0 0,0 0 1 0 0,0 0-1 0 0,0 0 1 0 0,0 0-1 0 0,0-1 0 0 0,-1 2-18 0 0,-1 1 141 0 0,2-1-77 0 0,2 5-63 0 0,-1-8 4 0 0,0 2-73 0 0,0-1-123 0 0,0-1-213 0 0,0 0 217 0 0,0 0-32 0 0,0 0-70 0 0,0 0 98 0 0,0 0-37 0 0,0-1-40 0 0,0 1-36 0 0,0 0-406 0 0,0 0 104 0 0,-1 0-51 0 0,0-2-769 0 0,-3-2-600 0 0,-5-5-1146 0 0</inkml:trace>
  <inkml:trace contextRef="#ctx0" brushRef="#br0" timeOffset="360.07">592 303 10336 0 0,'3'0'233'0'0,"9"-2"38"0"0,-1-5-46 0 0,0-4-48 0 0,0-1-54 0 0,4-3-48 0 0,0 2-99 0 0,-4 7 28 0 0,9-7-6 0 0,-8-1 93 0 0,-5 4 64 0 0,1 1 48 0 0,-3 4-21 0 0,-1 1 0 0 0,1-1 0 0 0,0 1-1 0 0,4-2-181 0 0,5-4 478 0 0,-4-2-60 0 0,-1-1-82 0 0,-1 1-103 0 0,-1 1-126 0 0,-6 10-86 0 0,-1 0 0 0 0,1 0-1 0 0,0 0 1 0 0,0 0 0 0 0,0 0-1 0 0,0 0 1 0 0,0 0 0 0 0,1 0-1 0 0,-1 0 1 0 0,0 0 0 0 0,0 1-1 0 0,1-1 1 0 0,0 0-21 0 0,12-8 259 0 0,1-11-16 0 0,-2 12-30 0 0,-6-4-1 0 0,3-4-22 0 0,3 4 14 0 0,-11 9-51 0 0,0 0-52 0 0,-2 1-32 0 0,0-1-31 0 0,0 1-11 0 0,1 0 29 0 0,9-1 168 0 0,-7 3-18 0 0,-3 0-73 0 0,0 0-33 0 0,0 0-4 0 0,-3 0-1 0 0,-7 0-7 0 0,10 0-86 0 0,0 0-1 0 0,0 0 0 0 0,0 0 1 0 0,0 0-1 0 0,0 0 1 0 0,0 0-1 0 0,-1 0 1 0 0,1 0-1 0 0,0 0 0 0 0,0 0 1 0 0,0 0-1 0 0,0 0 1 0 0,0 0-1 0 0,0 0 1 0 0,0 0-1 0 0,0 0 0 0 0,0 0 1 0 0,0 0-1 0 0,-1 0 1 0 0,1 0-1 0 0,0 0 1 0 0,0 0-1 0 0,0 0 0 0 0,0 0 1 0 0,0 0-1 0 0,0 0 1 0 0,0 0-1 0 0,0 0 1 0 0,0 0-1 0 0,0 0 0 0 0,0 1 1 0 0,0-1-1 0 0,0 0 1 0 0,0 0-1 0 0,0 0 1 0 0,-1 0-1 0 0,1 0 0 0 0,0 0 1 0 0,0 0-1 0 0,0 0 1 0 0,0 0-1 0 0,0 0 1 0 0,0 0-1 0 0,0 0 0 0 0,0 1 1 0 0,0-1-1 0 0,0 0 1 0 0,0 0-1 0 0,0 0 1 0 0,0 0-1 0 0,0 0 0 0 0,0 0 1 0 0,0 0-1 0 0,0 0 1 0 0,0 0-1 0 0,0 0 1 0 0,1 1-3 0 0,-1-1 4 0 0,0 0 0 0 0,0 1 0 0 0,0-1 0 0 0,0 1 0 0 0,0-1-1 0 0,0 0 1 0 0,0 1 0 0 0,0-1 0 0 0,0 1 0 0 0,0-1 0 0 0,0 0-1 0 0,-1 1 1 0 0,1-1 0 0 0,0 0 0 0 0,0 1 0 0 0,0-1-1 0 0,0 1 1 0 0,-1-1 0 0 0,1 0 0 0 0,0 1 0 0 0,0-1 0 0 0,0 0-1 0 0,-1 0 1 0 0,1 1 0 0 0,0-1 0 0 0,-1 0 0 0 0,1 1-1 0 0,0-1 1 0 0,-1 0 0 0 0,1 0 0 0 0,0 0 0 0 0,-1 0 0 0 0,1 1-1 0 0,0-1 1 0 0,-1 0 0 0 0,1 0 0 0 0,-1 0 0 0 0,1 0 0 0 0,0 0-1 0 0,-1 0 1 0 0,1 0 0 0 0,-1 0 0 0 0,1 0 0 0 0,0 0-1 0 0,-1 0 1 0 0,1 0 0 0 0,-1 0 0 0 0,1 0 0 0 0,-1 0-3 0 0,1-1 6 0 0,-1 1 0 0 0,0 0 0 0 0,0 0 1 0 0,0 0-1 0 0,1 0 0 0 0,-1 0 0 0 0,0 0 0 0 0,0 1 1 0 0,0-1-1 0 0,1 0 0 0 0,-1 0 0 0 0,0 1 0 0 0,0-1 1 0 0,1 0-1 0 0,-1 1 0 0 0,0-1 0 0 0,0 0 0 0 0,1 1 0 0 0,-1 0-6 0 0,-17 26 192 0 0,16-25-172 0 0,0 0 0 0 0,-1 0-1 0 0,1 0 1 0 0,-1-1-1 0 0,1 1 1 0 0,-4 0-20 0 0,4-1 13 0 0,0 0 0 0 0,0 0 0 0 0,0 1 0 0 0,-1-1-1 0 0,1 0 1 0 0,0 1 0 0 0,1-1 0 0 0,-1 1 0 0 0,0 0 0 0 0,0 0 0 0 0,1 0-1 0 0,-1 0-12 0 0,-8 20 76 0 0,-1 1 11 0 0,2-10-74 0 0,7-11-9 0 0,0 0-1 0 0,0 0 1 0 0,1 1-1 0 0,-1-1 1 0 0,1 0-1 0 0,-1 1 1 0 0,1-1-1 0 0,0 1 1 0 0,0-1-1 0 0,0 1 1 0 0,0 0-1 0 0,1 0-3 0 0,-1 1 5 0 0,-1 0 0 0 0,1 0 0 0 0,-1 0 0 0 0,0 0 0 0 0,0 0 0 0 0,-2 3-5 0 0,2-3 1 0 0,0-1-1 0 0,1 1 1 0 0,-1 0-1 0 0,1 0 0 0 0,-1 0 1 0 0,1 0-1 0 0,0 0 1 0 0,1 0-1 0 0,-1 3 0 0 0,-1 42 45 0 0,2-37-30 0 0,0-10-15 0 0,0 0 0 0 0,1-1 0 0 0,-1 1 0 0 0,0-1 0 0 0,0 1 0 0 0,1-1 0 0 0,-1 0 0 0 0,1 1 0 0 0,0-1 0 0 0,-1 1 0 0 0,1-1 0 0 0,0 0 0 0 0,0 1 0 0 0,5 10 0 0 0,-4-1 0 0 0,-2-10 0 0 0,1 0-1 0 0,-1 0 1 0 0,0 0 0 0 0,0 0-1 0 0,0 0 1 0 0,1 0-1 0 0,-1-1 1 0 0,0 1 0 0 0,1 0-1 0 0,-1 0 1 0 0,1 0-1 0 0,-1-1 1 0 0,1 1 0 0 0,-1 0-1 0 0,1 0 1 0 0,0-1 0 0 0,-1 1-1 0 0,1-1 1 0 0,0 1-1 0 0,-1 0 1 0 0,1-1 0 0 0,0 1-1 0 0,0-1 1 0 0,0 0 0 0 0,-1 1-1 0 0,1-1 1 0 0,0 0 0 0 0,30 26-70 0 0,-9-16-38 0 0,-16-8 87 0 0,0-1 1 0 0,0 1 0 0 0,0-1-1 0 0,0 0 1 0 0,1-1-1 0 0,-1 1 1 0 0,0-1-1 0 0,1-1 21 0 0,-1 1 9 0 0,2 1-47 0 0,10-1-143 0 0,12-1-233 0 0,-19-1 262 0 0,12-4-110 0 0,0 0-78 0 0,-5 2-6 0 0,1-1-76 0 0,0 0-89 0 0,0 1-99 0 0,11-9-306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49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31 228 6016 0 0,'0'0'133'0'0,"0"0"23"0"0,0 0 11 0 0,2 3-27 0 0,0-1-124 0 0,6 6 68 0 0,-5-6 33 0 0,-1-4 134 0 0,9-8 223 0 0,-9 7-130 0 0,1 2-118 0 0,-1 1-72 0 0,1 0-66 0 0,0 0-23 0 0,-1-1 66 0 0,3-9 461 0 0,5 5 31 0 0,-5-5 8 0 0,5 5-18 0 0,-5-5-77 0 0,1 5-205 0 0,-5 5-310 0 0,-1 0 0 0 0,0 0 0 0 0,1-1 0 0 0,-1 1 0 0 0,1 0 0 0 0,-1 0 0 0 0,0-1 0 0 0,1 1 0 0 0,-1 0 0 0 0,0-1 0 0 0,1 1 0 0 0,-1-1 0 0 0,0 1 0 0 0,0 0 0 0 0,1-1 0 0 0,-1 1 0 0 0,0-1 0 0 0,0 1 0 0 0,0-1 0 0 0,1 1 0 0 0,-1 0 0 0 0,0-1 0 0 0,0 1 0 0 0,0-1 0 0 0,0 1 0 0 0,0-1 0 0 0,0 1 0 0 0,0-1 0 0 0,0 1 0 0 0,0-1 0 0 0,0 1 0 0 0,0-1-21 0 0,0-7 245 0 0,2 2-47 0 0,2-1-10 0 0,5 0 33 0 0,-3 4-71 0 0,-5 3-136 0 0,-1 0-1 0 0,1 0 1 0 0,-1 0-1 0 0,1 0 1 0 0,-1-1 0 0 0,0 1-1 0 0,1 0 1 0 0,-1 0 0 0 0,1-1-1 0 0,-1 1 1 0 0,0 0-1 0 0,1-1 1 0 0,-1 1 0 0 0,1 0-1 0 0,-1-1 1 0 0,0 1-1 0 0,0-1 1 0 0,1 1 0 0 0,-1 0-1 0 0,0-1 1 0 0,0 1 0 0 0,1-1-1 0 0,-1 1 1 0 0,0-1-1 0 0,0 1 1 0 0,0-1 0 0 0,0 1-1 0 0,0-1 1 0 0,0 1 0 0 0,0-1-1 0 0,0 1 1 0 0,0-1-1 0 0,0 1 1 0 0,0-1 0 0 0,0 1-1 0 0,0 0 1 0 0,0-1 0 0 0,0 1-14 0 0,1-8 160 0 0,1 1-42 0 0,2 0-5 0 0,1 1-47 0 0,-1 1 46 0 0,-5 0-73 0 0,0 0-4 0 0,4 0 67 0 0,7-5-7 0 0,-7 6-12 0 0,-2 1-37 0 0,-2-6-11 0 0,1 7-7 0 0,0 1-24 0 0,0 1 1 0 0,0 0 0 0 0,0-1-1 0 0,1 1 1 0 0,-1-1 0 0 0,0 1 0 0 0,0-1-1 0 0,0 1 1 0 0,0-1 0 0 0,0 1 0 0 0,-1-1-1 0 0,1 1 1 0 0,0-1 0 0 0,0 1-1 0 0,0-1 1 0 0,0 1 0 0 0,0-1 0 0 0,-1 1-1 0 0,1-1 1 0 0,0 1 0 0 0,0-1-1 0 0,-1 1 1 0 0,1 0 0 0 0,0-1 0 0 0,-1 1-1 0 0,1 0 1 0 0,-1-1 0 0 0,1 1 0 0 0,0 0-1 0 0,-1-1 1 0 0,1 1 0 0 0,-1 0-1 0 0,1 0 1 0 0,0 0 0 0 0,-1-1 0 0 0,1 1-1 0 0,-1 0 1 0 0,1 0 0 0 0,-1 0 0 0 0,1 0-1 0 0,-1 0 1 0 0,1 0 0 0 0,-1 0-1 0 0,1 0 1 0 0,-1 0 0 0 0,0 0-5 0 0,1 0 2 0 0,0 0 0 0 0,0 0 1 0 0,0 0-1 0 0,0 0 0 0 0,0 0 0 0 0,0 0 0 0 0,0 0 1 0 0,0 0-1 0 0,0 0 0 0 0,0 0 0 0 0,-1 0 1 0 0,1 0-1 0 0,0 0 0 0 0,0 0 0 0 0,0 0 0 0 0,0 0 1 0 0,0 0-1 0 0,0 0 0 0 0,0 0 0 0 0,0 0 1 0 0,0 0-1 0 0,0 0 0 0 0,0 0 0 0 0,-1 0 0 0 0,1 0 1 0 0,0 0-1 0 0,0 0 0 0 0,0 0 0 0 0,0-1 1 0 0,0 1-1 0 0,0 0 0 0 0,0 0 0 0 0,0 0 0 0 0,0 0 1 0 0,0 0-1 0 0,0 0 0 0 0,0 0 0 0 0,0 0 1 0 0,0 0-1 0 0,0 0 0 0 0,0 0 0 0 0,0 0 0 0 0,0-1 1 0 0,0 1-1 0 0,0 0 0 0 0,0 0 0 0 0,0 0 1 0 0,0 0-1 0 0,0 0 0 0 0,0 0 0 0 0,0 0 0 0 0,0 0 1 0 0,0 0-1 0 0,0 0 0 0 0,0 0 0 0 0,0-1 1 0 0,0 1-3 0 0,0 0 8 0 0,0-1 0 0 0,0 0 0 0 0,0 1 1 0 0,-1-1-1 0 0,1 1 0 0 0,0-1 0 0 0,0 0 1 0 0,0 1-1 0 0,-1-1 0 0 0,1 1 1 0 0,0-1-1 0 0,0 1 0 0 0,-1-1 0 0 0,1 0 1 0 0,-1 1-1 0 0,1 0 0 0 0,-1-1 1 0 0,1 1-1 0 0,0-1 0 0 0,-1 1 0 0 0,1-1 1 0 0,-1 1-1 0 0,0 0-8 0 0,1-1 6 0 0,-1 1 0 0 0,1 0 1 0 0,-1-1-1 0 0,1 1 0 0 0,-1-1 1 0 0,1 1-1 0 0,-1 0 0 0 0,1-1 0 0 0,0 1 1 0 0,-1-1-1 0 0,1 1 0 0 0,0-1 0 0 0,-1 0 1 0 0,1 1-1 0 0,0-1 0 0 0,0 1 1 0 0,-1-1-1 0 0,1 0 0 0 0,0 1 0 0 0,0-1 1 0 0,0 1-1 0 0,0-1 0 0 0,0 0-6 0 0,0-1 74 0 0,-3 2-2 0 0,-6-1-29 0 0,3 1 2 0 0,0 0 0 0 0,0 0-1 0 0,0 0 1 0 0,1 0 0 0 0,-1 1 0 0 0,-5 1-45 0 0,5 9 32 0 0,5-10-28 0 0,1 0 0 0 0,-1 0 0 0 0,1 0 0 0 0,-1 0 0 0 0,1 0 0 0 0,-1 0 0 0 0,1 0 0 0 0,-1-1 0 0 0,0 1 0 0 0,1 0 0 0 0,-1 0 0 0 0,0 0 0 0 0,0-1 0 0 0,0 1 0 0 0,0 0 0 0 0,0-1-4 0 0,-4 3 7 0 0,5-3-5 0 0,-1 0 1 0 0,1 0 0 0 0,-1 1-1 0 0,0-1 1 0 0,1 0 0 0 0,-1 1 0 0 0,1-1-1 0 0,-1 0 1 0 0,1 1 0 0 0,-1-1-1 0 0,1 1 1 0 0,-1-1 0 0 0,1 1 0 0 0,-1-1-1 0 0,1 1 1 0 0,0-1 0 0 0,-1 1-1 0 0,1-1 1 0 0,0 1 0 0 0,-1 0-1 0 0,1-1 1 0 0,0 1-3 0 0,-2 4 16 0 0,-11 11 14 0 0,12-15-26 0 0,-1 0-1 0 0,1 0 0 0 0,0 0 1 0 0,0 0-1 0 0,0 1 0 0 0,0-1 1 0 0,0 1-1 0 0,0-1 0 0 0,0 1 1 0 0,0-1-1 0 0,1 1 0 0 0,-1-1 1 0 0,1 1-1 0 0,-1 0 0 0 0,1-1 1 0 0,-1 1-1 0 0,1 0 0 0 0,0-1 0 0 0,0 1-3 0 0,0 0 0 0 0,0-1 0 0 0,-1 1 0 0 0,1-1 0 0 0,0 1 0 0 0,0-1 0 0 0,-1 1 0 0 0,1-1 0 0 0,-1 1 0 0 0,0-1 0 0 0,1 0 0 0 0,-1 1 0 0 0,0-1 0 0 0,0 0 1 0 0,-5 12-1 0 0,1 12-1 0 0,0-10 1 0 0,3-12 0 0 0,1 0 0 0 0,0 0 0 0 0,0 1 0 0 0,0-1 1 0 0,1 0-1 0 0,-1 1 0 0 0,1-1 0 0 0,0 0 0 0 0,0 1 0 0 0,0 145-1 0 0,0-146 1 0 0,0 0 0 0 0,0 0 0 0 0,0 0 0 0 0,1 0 0 0 0,0 0 0 0 0,-1 0 0 0 0,1 0 0 0 0,0 0 0 0 0,0 0 0 0 0,2 2 1 0 0,1 5-2 0 0,0 1 2 0 0,0 0-1 0 0,1 0 0 0 0,1 2 0 0 0,-5-11 0 0 0,1 3-1 0 0,1-2 1 0 0,20 19 0 0 0,-18-17 0 0 0,0-1-1 0 0,1-1 0 0 0,0 1 1 0 0,-1-1-1 0 0,1 0 0 0 0,1 0 1 0 0,-2 0-6 0 0,11 0-50 0 0,-4-3-51 0 0,-4 0-78 0 0,0 0 50 0 0,16 0-157 0 0,-14 0 138 0 0,-4 0 27 0 0,1 0-37 0 0,-5-1 97 0 0,-1 1 0 0 0,1 0 0 0 0,-1 0 0 0 0,1 0 0 0 0,0-1 0 0 0,-1 1 0 0 0,1-1 0 0 0,-1 1 0 0 0,1-1 0 0 0,-1 0 0 0 0,0 0 0 0 0,1 1 0 0 0,-1-1 0 0 0,1 0 67 0 0,5-4-339 0 0,8 2-385 0 0</inkml:trace>
  <inkml:trace contextRef="#ctx0" brushRef="#br0" timeOffset="275.67">424 168 8176 0 0,'0'0'182'0'0,"0"0"29"0"0,0 0 13 0 0,0 2-32 0 0,0 1-187 0 0,0 0 0 0 0,0 0-1 0 0,0-1 1 0 0,0 1 0 0 0,1 0 0 0 0,0-1 0 0 0,0 3-5 0 0,5 1 50 0 0,-4-5 10 0 0,0 1 37 0 0,0 2 47 0 0,-2 2 55 0 0,0-5-165 0 0,0 0 0 0 0,0-1 1 0 0,0 1-1 0 0,0 0 0 0 0,0-1 0 0 0,0 1 0 0 0,0 0 1 0 0,0-1-1 0 0,1 1 0 0 0,-1-1 0 0 0,0 1 0 0 0,0 0 1 0 0,1-1-1 0 0,-1 1 0 0 0,0-1 0 0 0,1 1 0 0 0,-1-1 1 0 0,0 1-1 0 0,1-1 0 0 0,-1 1 0 0 0,1-1 0 0 0,-1 1 1 0 0,1-1-1 0 0,-1 1 0 0 0,1-1 0 0 0,0 0-34 0 0,-1 1 34 0 0,1-1 0 0 0,-1 0-1 0 0,1 1 1 0 0,-1-1 0 0 0,1 1-1 0 0,-1-1 1 0 0,1 1 0 0 0,-1-1-1 0 0,0 1 1 0 0,1-1 0 0 0,-1 1 0 0 0,0-1-1 0 0,1 1 1 0 0,-1 0 0 0 0,0-1-1 0 0,1 1 1 0 0,-1-1 0 0 0,0 1-1 0 0,0 0 1 0 0,0-1 0 0 0,0 1 0 0 0,0 0-1 0 0,0-1 1 0 0,0 1 0 0 0,0 0-1 0 0,0 0-33 0 0,0 11 298 0 0,1-2-95 0 0,0-2-63 0 0,4 9 130 0 0,-3-11-157 0 0,2 1 33 0 0,-4-6-111 0 0,1 0 0 0 0,-1 1 0 0 0,1-1 0 0 0,-1 0 0 0 0,0 1 1 0 0,0-1-1 0 0,0 0 0 0 0,0 1 0 0 0,1-1 0 0 0,-2 1-35 0 0,4 16 278 0 0,1-8-171 0 0,3 7 71 0 0,-6 1 44 0 0,-1 2-33 0 0,0 18 140 0 0,0-36-315 0 0,1-1 0 0 0,-1 1 0 0 0,0 0-1 0 0,0 0 1 0 0,1-1 0 0 0,-1 1 0 0 0,1 0-1 0 0,0-1 1 0 0,-1 1 0 0 0,1-1 0 0 0,0 1 0 0 0,0-1-1 0 0,0 1-13 0 0,0-1 6 0 0,0 1 0 0 0,0-1 0 0 0,-1 1-1 0 0,1-1 1 0 0,0 1 0 0 0,-1-1-1 0 0,1 1 1 0 0,-1 0 0 0 0,1-1-1 0 0,-1 1 1 0 0,0 0 0 0 0,0 0 0 0 0,0-1-6 0 0,3 15 58 0 0,7-4-32 0 0,-8-10-205 0 0,-1 0 109 0 0,0 0 72 0 0,-1 2 83 0 0,0-3-87 0 0,-1 0-35 0 0,1 0-87 0 0,-1 1-113 0 0,1-2 67 0 0,0 1-39 0 0,0 0-43 0 0,1 0-46 0 0,-1-1-19 0 0,0 0-48 0 0,0 0-43 0 0,0 0-37 0 0,0 0-132 0 0,0 0-36 0 0,0 0-1355 0 0</inkml:trace>
  <inkml:trace contextRef="#ctx0" brushRef="#br0" timeOffset="869.23">726 107 8352 0 0,'3'3'190'0'0,"7"7"28"0"0,-10-10-211 0 0,0 1 0 0 0,1-1 1 0 0,-1 0-1 0 0,0 0 0 0 0,1 1 0 0 0,-1-1 1 0 0,0 0-1 0 0,0 1 0 0 0,1-1 1 0 0,-1 0-1 0 0,0 1 0 0 0,0-1 0 0 0,0 1 1 0 0,0-1-1 0 0,0 0 0 0 0,0 1 1 0 0,1-1-1 0 0,-1 1 0 0 0,0-1 0 0 0,0 0 1 0 0,0 1-1 0 0,0-1 0 0 0,0 1 1 0 0,-1-1-1 0 0,1 1 0 0 0,0-1 0 0 0,0 0 1 0 0,0 1-1 0 0,0-1 0 0 0,0 0 0 0 0,0 1 1 0 0,-1-1-1 0 0,1 1 0 0 0,0-1 1 0 0,0 0-1 0 0,-1 1 0 0 0,1-1 0 0 0,0 0 1 0 0,-1 1-8 0 0,-4 3 121 0 0,2-3-70 0 0,11 12-51 0 0,-6-4 16 0 0,-2-3 44 0 0,0-4-12 0 0,1-1 0 0 0,-1 1 0 0 0,0 0 0 0 0,0-1 0 0 0,1 1 1 0 0,-1 0-1 0 0,1-1 0 0 0,0 1 0 0 0,-1 0 0 0 0,1-1 0 0 0,0 1 1 0 0,0-1-1 0 0,0 1-48 0 0,4 7 339 0 0,-2 4 92 0 0,-3-6-203 0 0,2-1-42 0 0,3 4 92 0 0,0-2-112 0 0,1 3 109 0 0,-1 1-62 0 0,0 0-24 0 0,5 18 198 0 0,-6-18-219 0 0,1 4 102 0 0,0-6-159 0 0,1 7 80 0 0,-4 1 37 0 0,-3-10-148 0 0,1 13 68 0 0,3-7 12 0 0,2-6-74 0 0,-4-7-67 0 0,0 0-1 0 0,0 1 1 0 0,0-1 0 0 0,-1 0 0 0 0,1 1-1 0 0,0-1 1 0 0,-1 1 0 0 0,1-1 0 0 0,-1 1-1 0 0,0 0 1 0 0,1-1 0 0 0,-1 1-1 0 0,0-1 1 0 0,0 1-19 0 0,2 9 111 0 0,3 0-20 0 0,2 2 45 0 0,-6 0 61 0 0,-1-13-188 0 0,-1 9 9 0 0,5-3 47 0 0,6 4 26 0 0,-9-10 18 0 0,0-9-39 0 0,-1 3 37 0 0,1 5-93 0 0,-1-1 0 0 0,0 1-1 0 0,0-1 1 0 0,1 1 0 0 0,-1-1-1 0 0,1 1 1 0 0,0-1 0 0 0,-1 1-1 0 0,1 0 1 0 0,0-2-14 0 0,6-12 82 0 0,-5 2-75 0 0,-2-38 132 0 0,0 31-134 0 0,0 17-5 0 0,1 0 0 0 0,-1 0 0 0 0,0 0 0 0 0,1 0 0 0 0,-1 0 0 0 0,1-1 0 0 0,0 1 0 0 0,0 1 0 0 0,2-4 0 0 0,2-9 0 0 0,0-12 0 0 0,5 6 0 0 0,-4 1 0 0 0,-5 16 0 0 0,-1 0 0 0 0,2 0 0 0 0,-1 0 0 0 0,0 0 0 0 0,1 0 0 0 0,-1 1 0 0 0,1-1 0 0 0,0 1 0 0 0,1-1 0 0 0,-1 1 0 0 0,0 0 0 0 0,1 0 0 0 0,2-3 0 0 0,8-5 1 0 0,4-6-14 0 0,-4 0-35 0 0,-11 12 41 0 0,-2 5 7 0 0,0-1-1 0 0,1 0 1 0 0,-1 1 0 0 0,0-1 0 0 0,1 1 0 0 0,-1-1-1 0 0,0 1 1 0 0,1-1 0 0 0,-1 0 0 0 0,1 1-1 0 0,-1-1 1 0 0,1 1 0 0 0,-1 0 0 0 0,1-1 0 0 0,-1 1-1 0 0,1-1 1 0 0,-1 1 0 0 0,1 0 0 0 0,-1-1 0 0 0,1 1-1 0 0,0 0 1 0 0,0 0 0 0 0,3-3 0 0 0,2 0 0 0 0,13-6 0 0 0,-18 8 0 0 0,0 1 0 0 0,-1 0 0 0 0,1 0 0 0 0,0-1 0 0 0,-1 1 0 0 0,1 0 0 0 0,0 0 0 0 0,0 0 0 0 0,-1 0 0 0 0,1 0 0 0 0,0 0 0 0 0,0 0 0 0 0,-1 0 0 0 0,1 1 0 0 0,0-1 0 0 0,-1 0 0 0 0,1 0 0 0 0,0 1 0 0 0,0-1 0 0 0,-1 0 0 0 0,1 1 0 0 0,-1-1 0 0 0,1 0 0 0 0,0 1 0 0 0,-1-1 0 0 0,4 7 0 0 0,-3-7-1 0 0,-1 0 1 0 0,0 1 0 0 0,0-1-1 0 0,1 1 1 0 0,-1-1 0 0 0,0 0-1 0 0,1 1 1 0 0,-1-1 0 0 0,0 0-1 0 0,1 1 1 0 0,-1-1 0 0 0,0 0-1 0 0,1 1 1 0 0,-1-1 0 0 0,1 0-1 0 0,-1 0 1 0 0,0 1 0 0 0,1-1-1 0 0,-1 0 1 0 0,1 0 0 0 0,-1 0-1 0 0,1 0 1 0 0,-1 0 0 0 0,1 0-1 0 0,-1 0 1 0 0,1 0 0 0 0,-1 0-1 0 0,1 0 1 0 0,-1 0 0 0 0,1 0-1 0 0,-1 0 1 0 0,1 0 0 0 0,-1 0-2 0 0,1 0 1 0 0,-1 0-1 0 0,1 0 1 0 0,-1-1-1 0 0,1 1 0 0 0,-1 0 1 0 0,1 0-1 0 0,-1 0 1 0 0,1 1-1 0 0,-1-1 1 0 0,1 0-1 0 0,-1 0 0 0 0,0 0 1 0 0,1 0-1 0 0,-1 0 1 0 0,1 0-1 0 0,-1 1 1 0 0,1-1-1 0 0,-1 0 0 0 0,0 0 1 0 0,1 1-1 0 0,-1-1 1 0 0,1 0-1 0 0,-1 1 1 0 0,0-1-1 0 0,1 0 0 0 0,-1 1 1 0 0,0-1-1 0 0,0 1 1 0 0,1-1-1 0 0,-1 0 0 0 0,0 1 2 0 0,5 6-2 0 0,7-2 2 0 0,3 7 0 0 0,15 18 0 0 0,-12-2 16 0 0,-12-24 31 0 0,-5-3-43 0 0,-1-1 0 0 0,1 0 0 0 0,-1 0 0 0 0,0 0 0 0 0,1 1 0 0 0,-1-1 0 0 0,1 0 0 0 0,-1 1 0 0 0,0-1 0 0 0,1 0 0 0 0,-1 1 0 0 0,0-1 0 0 0,0 1 0 0 0,1-1 0 0 0,-1 0 0 0 0,0 1 0 0 0,0-1 0 0 0,1 1 0 0 0,-1-1 0 0 0,0 1 0 0 0,0-1 0 0 0,0 1 0 0 0,0-1 0 0 0,0 1 0 0 0,0-1 0 0 0,0 0 0 0 0,0 1 0 0 0,0-1 0 0 0,0 1 0 0 0,0-1 1 0 0,0 1-1 0 0,0 0-4 0 0,-1 4 30 0 0,2-4-14 0 0,2 6 20 0 0,6 10 44 0 0,-8-15-88 0 0,0 0-1 0 0,-1 0 0 0 0,1 0 1 0 0,-1 0-1 0 0,0 0 0 0 0,0 0 1 0 0,0 0-1 0 0,0 0 1 0 0,0 0-1 0 0,0 1 9 0 0,0 4-28 0 0,2 8-26 0 0,4-7 52 0 0,-1 1-19 0 0,-4 1 76 0 0,0 9 84 0 0,-1-18-138 0 0,0-1-1 0 0,0 1 1 0 0,0 0 0 0 0,0 0 0 0 0,0 0-1 0 0,0-1 1 0 0,0 1 0 0 0,0 0 0 0 0,1 0-1 0 0,-1 0 1 0 0,0-1 0 0 0,0 1 0 0 0,1 0 0 0 0,-1 0-1 0 0,1-1 0 0 0,-1 1 0 0 0,0-1 0 0 0,0 0 0 0 0,0 0 0 0 0,0 0 0 0 0,0 1 0 0 0,1-1 0 0 0,-1 0 0 0 0,0 0 0 0 0,0 0 0 0 0,0 0 0 0 0,0 0 0 0 0,1 0 0 0 0,-1 1 0 0 0,0-1 0 0 0,0 0 0 0 0,1 0 0 0 0,-1 0 0 0 0,0 0 0 0 0,0 0 0 0 0,0 0 0 0 0,1 0 0 0 0,-1 0 0 0 0,0 0 0 0 0,0 0 0 0 0,1 0 0 0 0,-1 0 0 0 0,0 0 0 0 0,0 0 0 0 0,0 0 0 0 0,1 0 0 0 0,-1 0 0 0 0,0 0 0 0 0,0 0 0 0 0,0-1 0 0 0,1 1 0 0 0,-1 0 0 0 0,0 0 0 0 0,0 0 0 0 0,0 0 0 0 0,5-9 0 0 0,-2 4 0 0 0,9-13 10 0 0,-6 6 9 0 0,0-1 0 0 0,-1 1-1 0 0,3-13-18 0 0,-5 16-2 0 0,7-17 28 0 0,1-1 0 0 0,1 1 1 0 0,1 1-1 0 0,2-1-26 0 0,17-25 76 0 0,-29 47-75 0 0,0 0-1 0 0,1 0 1 0 0,-1 0 0 0 0,1 0 0 0 0,0 1 0 0 0,0-1 0 0 0,0 1-1 0 0,1 0 1 0 0,-1 0 0 0 0,1 1 0 0 0,-1-1 0 0 0,1 1 0 0 0,1 0-1 0 0,12-3 0 0 0,-14 2 0 0 0,-3 3 0 0 0,0-1 0 0 0,0 0 0 0 0,0 1 0 0 0,0-1 0 0 0,-1 1 0 0 0,1 0 0 0 0,0-1 0 0 0,1 1 0 0 0,-1 0 0 0 0,0-1 0 0 0,0 1 0 0 0,0 0 0 0 0,2 0 0 0 0,-1 1 0 0 0,0-1 0 0 0,0 1 0 0 0,1 0 0 0 0,-1 0 0 0 0,0 0 0 0 0,0 0 0 0 0,0 0 0 0 0,0 0 0 0 0,2 1 0 0 0,-2 0 0 0 0,1 0 0 0 0,-1 0 0 0 0,1 0 0 0 0,-1 0 0 0 0,1 1 0 0 0,-1-1 0 0 0,0 1 0 0 0,0-1 0 0 0,0 1 0 0 0,-1 0 0 0 0,1-1 0 0 0,-1 1 0 0 0,1 0 0 0 0,-1 0 0 0 0,0 0 0 0 0,0 3 0 0 0,1-1 0 0 0,0 0 0 0 0,0 1 0 0 0,1-1 0 0 0,-1 0 0 0 0,2 1 0 0 0,-2-3 1 0 0,0 0 1 0 0,-1 0 0 0 0,1 0 0 0 0,-1 0 0 0 0,0 0 0 0 0,0 0 0 0 0,0 2-2 0 0,0 4 33 0 0,0 0 0 0 0,0-1 1 0 0,-1 9-34 0 0,0-9 25 0 0,0 1 0 0 0,1 0 0 0 0,0 0 0 0 0,1 6-25 0 0,9 20 11 0 0,2 7 0 0 0,-9-16 31 0 0,-4-12-34 0 0,-1-12-7 0 0,1 1 0 0 0,0-1-1 0 0,0 0 1 0 0,0 1-1 0 0,0-1 1 0 0,0 0 0 0 0,0 1-1 0 0,1-1 1 0 0,-1 0-1 0 0,1 0 1 0 0,-1 1-1 0 0,1-1 1 0 0,0 0 0 0 0,0 0-1 0 0,0 0 1 0 0,0 0-1 0 0,0 0 1 0 0,1 0-1 0 0,-1 0 1 0 0,1 0 0 0 0,-1-1-1 0 0,1 1 0 0 0,6 7-32 0 0,1 7 85 0 0,-2-4-78 0 0,-4-7-47 0 0,1 0-59 0 0,-1-2 4 0 0,1 0-36 0 0,-1 0-40 0 0,1-1-45 0 0,-2-1-62 0 0,0 0-60 0 0,0-1-53 0 0,0 1-46 0 0,0-1-40 0 0,0 1-32 0 0,1 0-615 0 0,3 3-808 0 0,4 5-1115 0 0,-10-9 3078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48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48 184 6160 0 0,'0'1'-185'0'0,"0"1"55"0"0,0-1 50 0 0,0 1 47 0 0,0-1 43 0 0,0 1 39 0 0,0 2 152 0 0,0-1 104 0 0,0 1 80 0 0,0 7 1077 0 0,0-6-915 0 0,0-3-324 0 0,0-1-51 0 0,0 1-63 0 0,0-1-72 0 0,0 2 395 0 0,0-1-18 0 0,0 0-393 0 0,0-1 40 0 0,0 4 159 0 0,0 0 82 0 0,0 9 479 0 0,0-10-588 0 0,0 0-50 0 0,0-1-61 0 0,0-1-86 0 0,0-1-33 0 0,0-1 41 0 0,0 0 0 0 0,0 0 0 0 0,0 0 0 0 0,0 0 1 0 0,0 0-1 0 0,0 0 0 0 0,0 0 0 0 0,0 0 1 0 0,0 1-1 0 0,0-1 0 0 0,0 0 0 0 0,0 0 0 0 0,0 0 1 0 0,0 0-1 0 0,0 0 0 0 0,0 0 0 0 0,0 0 0 0 0,0 0 1 0 0,0 0-1 0 0,0 0 0 0 0,0 0 0 0 0,0 1 0 0 0,0-1 1 0 0,0 0-1 0 0,0 0 0 0 0,0 0 0 0 0,0 0 1 0 0,1 0-1 0 0,-1 0 0 0 0,0 0 0 0 0,0 0 0 0 0,0 0 1 0 0,0 0-1 0 0,0 0 0 0 0,0 0 0 0 0,0 0 0 0 0,0 0 1 0 0,0 0-1 0 0,0 0 0 0 0,0 0 0 0 0,0 0 0 0 0,1 0 1 0 0,-1 0-1 0 0,0 0 0 0 0,0 0 0 0 0,0 0 1 0 0,0 0-1 0 0,0 0 0 0 0,0 0 0 0 0,0 0 0 0 0,0 0 1 0 0,0 0-1 0 0,0 0 0 0 0,0 0 0 0 0,1 0 0 0 0,-1 0 1 0 0,0 0-5 0 0,7 3 216 0 0,4 10 17 0 0,-10-11-197 0 0,1 1 0 0 0,-1-1 0 0 0,0 0 0 0 0,0 1-1 0 0,0-1 1 0 0,-1 1 0 0 0,1 0 0 0 0,0-1 0 0 0,-1 1 0 0 0,1 2-36 0 0,2 9 170 0 0,9 2 3 0 0,0 0-14 0 0,-9-2-13 0 0,-2 0-23 0 0,5 2-24 0 0,-1-1-25 0 0,0 13 70 0 0,1-13-47 0 0,-5-12-75 0 0,0 0-1 0 0,0 0 1 0 0,0 0-1 0 0,0 1 1 0 0,0-1 0 0 0,-1 1-1 0 0,1-1 1 0 0,-1 0 0 0 0,0 1-22 0 0,2 17 123 0 0,7 10 116 0 0,-2-7-85 0 0,-3-8-64 0 0,-2-10-38 0 0,0 1 1 0 0,-1-1-1 0 0,1 1 0 0 0,-2-1 1 0 0,1 4-53 0 0,1 7 157 0 0,4-1-46 0 0,0-2-5 0 0,-5 2 40 0 0,-1-1-3 0 0,0 1-35 0 0,0 11 25 0 0,3-11-28 0 0,6-3 0 0 0,-8-12-99 0 0,2 3 107 0 0,-3 6-61 0 0,0-8-9 0 0,-1-1 39 0 0,0 9 109 0 0,-2-2-54 0 0,-1-2-54 0 0,0-2-53 0 0,1-1 61 0 0,3-3-10 0 0,0 0-1 0 0,0 2-13 0 0,0 5-51 0 0,0-1 45 0 0,-2-6-7 0 0,-8 0-32 0 0,5 0 37 0 0,-5 0 9 0 0,10 0-67 0 0,-1 0 1 0 0,1 0-1 0 0,0 0 0 0 0,0 0 1 0 0,0 0-1 0 0,0 0 0 0 0,0 0 1 0 0,0 0-1 0 0,0 0 0 0 0,0 0 1 0 0,0 0-1 0 0,0 0 0 0 0,0 0 0 0 0,-1 0 1 0 0,1 0-1 0 0,0 0 0 0 0,0 0 1 0 0,0 0-1 0 0,0 0 0 0 0,0 0 1 0 0,0 0-1 0 0,0 0 0 0 0,0 0 1 0 0,0 0-1 0 0,0 0 0 0 0,0 0 1 0 0,-1 0-1 0 0,1 0 0 0 0,0-1 0 0 0,0 1 1 0 0,0 0-1 0 0,0 0 0 0 0,0 0 1 0 0,0 0-1 0 0,0 0 0 0 0,0 0 1 0 0,0 0-1 0 0,0 0 0 0 0,0 0 1 0 0,0 0-1 0 0,0 0 0 0 0,0 0 0 0 0,0-1 1 0 0,0 1-1 0 0,0 0 0 0 0,0 0 1 0 0,0 0-1 0 0,0 0 0 0 0,0 0 1 0 0,0 0-1 0 0,0 0 0 0 0,0 0 1 0 0,0 0-1 0 0,0 0 0 0 0,0-1 1 0 0,0 1-1 0 0,0 0-1 0 0,0-3 24 0 0,0 1-20 0 0,1 1 0 0 0,-1-1 0 0 0,0 0 0 0 0,0 0 0 0 0,-1 0-1 0 0,1 1 1 0 0,0-1 0 0 0,0 0 0 0 0,-1 1 0 0 0,1-1-1 0 0,-1-1-3 0 0,-6-1 0 0 0,7 4 0 0 0,-1-1 0 0 0,1 1 0 0 0,0 0 0 0 0,-1 0 0 0 0,1-1 0 0 0,-1 1 0 0 0,1 0 0 0 0,0-1 0 0 0,-1 1 0 0 0,1 0 0 0 0,0-1 0 0 0,-1 1 0 0 0,1 0 0 0 0,0-1 0 0 0,0 1 0 0 0,0-1 0 0 0,-1 1 0 0 0,1-1 0 0 0,0 1 0 0 0,0 0 0 0 0,0-1 0 0 0,0 1 0 0 0,0-1 0 0 0,0 1 0 0 0,0-1 0 0 0,-1 1 0 0 0,2-1 0 0 0,-1 1 0 0 0,0-1 0 0 0,0 1 0 0 0,0-1 0 0 0,0 0 0 0 0,0 0 3 0 0,0-1-1 0 0,0 1 0 0 0,-1-1 1 0 0,1 0-1 0 0,0 1 0 0 0,-1-1 1 0 0,1 1-1 0 0,-1-1 0 0 0,0 1 1 0 0,1-1-1 0 0,-1 1 0 0 0,0 0 1 0 0,0-1-1 0 0,0 1-2 0 0,-4-7 21 0 0,-8-23-10 0 0,10 22-8 0 0,-1 0 1 0 0,0 0-1 0 0,-4-6-3 0 0,-3-4 40 0 0,3-6-25 0 0,-4-9-17 0 0,6 19 2 0 0,1-1 0 0 0,0 1 0 0 0,1-1 0 0 0,1 0 0 0 0,-1-9 0 0 0,-1-6 0 0 0,-1 9 0 0 0,4 16 0 0 0,1 1 0 0 0,-1-2 0 0 0,1 1 0 0 0,1 0 0 0 0,-1 0 0 0 0,1-1 0 0 0,-1-13 0 0 0,-1 1 0 0 0,-2-11 0 0 0,0 7 0 0 0,2 1 0 0 0,0-15 0 0 0,1 11 0 0 0,0 11 0 0 0,1 0 0 0 0,0 0 0 0 0,1 0 0 0 0,0 0 0 0 0,1 0 0 0 0,4 0-3 0 0,-5 12-3 0 0,0 0-1 0 0,1 0 1 0 0,-2-1 0 0 0,1 1 0 0 0,0 0 0 0 0,-1 0-1 0 0,1-1 1 0 0,-1-1 6 0 0,0 2-1 0 0,0 0 0 0 0,0 0-1 0 0,0 0 1 0 0,1 0 0 0 0,-1-1-1 0 0,1 1 1 0 0,0 0 0 0 0,-1 0 0 0 0,2 0-1 0 0,-1 0 1 0 0,0 0 0 0 0,2-2 1 0 0,0 0-8 0 0,-1-10-37 0 0,-2 14 44 0 0,0 0 0 0 0,0 0 0 0 0,0 0 0 0 0,0 1 0 0 0,0-1 0 0 0,0 0 0 0 0,0 0 0 0 0,0 0 0 0 0,1 1 0 0 0,-1-1 0 0 0,0 0 0 0 0,0 0 0 0 0,1 1 0 0 0,-1-1 0 0 0,1 0 1 0 0,26-17-60 0 0,-11 6 48 0 0,-12 10 5 0 0,0 1-1 0 0,0 1 1 0 0,0-1-1 0 0,0 0 1 0 0,0 1-1 0 0,0 0 0 0 0,1 0 1 0 0,-1 0-1 0 0,3 1 8 0 0,9 0-8 0 0,-9-1-15 0 0,-5 0 20 0 0,0 0-1 0 0,0-1 0 0 0,0 2 1 0 0,0-1-1 0 0,0 0 0 0 0,0 0 1 0 0,0 1-1 0 0,0-1 0 0 0,0 1 0 0 0,1 0 4 0 0,58 29 0 0 0,-44-17 3 0 0,10 14-50 0 0,-11-9 27 0 0,-13-15 20 0 0,-1 0 0 0 0,0 0 0 0 0,0 0 0 0 0,0 0 0 0 0,0 0 0 0 0,0 2 0 0 0,0-2 0 0 0,0 0 0 0 0,0 0 0 0 0,0 1 0 0 0,0-1 0 0 0,0-1 0 0 0,1 2 0 0 0,-1-2 0 0 0,0 0 0 0 0,-1 0 0 0 0,1 0 0 0 0,-1 1 0 0 0,1-1 0 0 0,-1 0 0 0 0,0 1 0 0 0,0-1 0 0 0,0 1 0 0 0,-1-1 0 0 0,1 1 0 0 0,0-1 0 0 0,-1 1 0 0 0,0 1 0 0 0,1 7 0 0 0,-1 0 0 0 0,0 0 0 0 0,0 1 0 0 0,-1 15 0 0 0,1-18 0 0 0,1-4 0 0 0,-1 0 0 0 0,1-1 0 0 0,-1 1 0 0 0,-1-1 0 0 0,1 1 0 0 0,0 0 0 0 0,-1-1 0 0 0,0 1 0 0 0,-1 2 0 0 0,-8 10 0 0 0,5 8 0 0 0,-1-11-2 0 0,-1-1 0 0 0,0 1 0 0 0,-1-2 0 0 0,-4 6 2 0 0,9-13-5 0 0,1-2-8 0 0,-1 1 0 0 0,0-1 0 0 0,0 0 0 0 0,0 0 0 0 0,0 0 0 0 0,0 0 0 0 0,-3 2 13 0 0,-23 11-207 0 0,24-14 158 0 0,-8 3-79 0 0,11-1 80 0 0,-4 2-50 0 0,3-5 55 0 0,0 0 0 0 0,0 0 0 0 0,0 0 0 0 0,0-1 1 0 0,0 0-1 0 0,0 0 0 0 0,-1 1 43 0 0,-11-1-168 0 0,-3-1-109 0 0,9 1 88 0 0,1 0-41 0 0,1-1 2 0 0,1 1-36 0 0,1 0-41 0 0,0 0-43 0 0,0-3-143 0 0,2-1 247 0 0,-1-3-49 0 0,0-1-102 0 0,0 2-89 0 0,3 6 429 0 0,1-1 1 0 0,-1 1-1 0 0,0 0 0 0 0,0-1 1 0 0,0 1-1 0 0,1 0 0 0 0,-1 0 1 0 0,0 0-1 0 0,0 0 0 0 0,0 0 1 0 0,1-1-1 0 0,-1 1 0 0 0,0 1 1 0 0,-1-1 54 0 0</inkml:trace>
  <inkml:trace contextRef="#ctx0" brushRef="#br0" timeOffset="502.97">472 168 8032 0 0,'2'3'63'0'0,"1"0"-66"0"0,0 0 6 0 0,-1-1 87 0 0,0 0 82 0 0,-1-1-44 0 0,1 1 35 0 0,-2-1-51 0 0,1 0-40 0 0,-1 1-26 0 0,0 2-29 0 0,1 0-9 0 0,-1-1 47 0 0,2 1 43 0 0,1 2 63 0 0,1 1 48 0 0,-1-1 46 0 0,0-2 42 0 0,2 0 6 0 0,1-1-38 0 0,2 1 63 0 0,-1 3-57 0 0,-2 6 170 0 0,5-8-51 0 0,-4 5-25 0 0,1 3-86 0 0,-5-9-177 0 0,7 15 287 0 0,-1 0-60 0 0,-1 0-70 0 0,-1-3-82 0 0,-3-6-37 0 0,3 4 79 0 0,-1-9-71 0 0,1 2 101 0 0,-1-2-190 0 0,-2 2 35 0 0,1 8 171 0 0,-3 19 437 0 0,-1-25-494 0 0,0-6-52 0 0,0-1-16 0 0,0 8-4 0 0,0-7-1 0 0,0-3-7 0 0,0 0-34 0 0,0 0-20 0 0,0 0-2 0 0,0 0 4 0 0,0 0 18 0 0,-3-3 8 0 0,3 2-93 0 0,-1 1 0 0 0,0-1 0 0 0,1 0 0 0 0,-1 0-1 0 0,1 0 1 0 0,-1-1 0 0 0,1 1 0 0 0,0 0-1 0 0,-1 0 1 0 0,1 0 0 0 0,0 0 0 0 0,0 0-1 0 0,0 0 1 0 0,0 0 0 0 0,0-1 0 0 0,0 1-1 0 0,0 0 1 0 0,0 0 0 0 0,0 0 0 0 0,0 0-1 0 0,1 0 1 0 0,-1 0 0 0 0,1 0 0 0 0,-1 0-1 0 0,1-1-8 0 0,0-3 43 0 0,0 0 0 0 0,0 0-1 0 0,0 0 1 0 0,-1-1-1 0 0,1 0-42 0 0,-1-34 169 0 0,0 9-84 0 0,0 6-47 0 0,0 5-42 0 0,0 17 4 0 0,0 0 0 0 0,0 0 0 0 0,1 0 0 0 0,-1 0 0 0 0,1-1 0 0 0,0 1 0 0 0,-1 0 0 0 0,2 1 0 0 0,-1-1 0 0 0,1-2 0 0 0,2-5 0 0 0,12-36 0 0 0,-15 42 0 0 0,1-1 0 0 0,0 0 0 0 0,1 1 0 0 0,-1-1 0 0 0,1 1 0 0 0,0 0 0 0 0,0 0 0 0 0,1 0 0 0 0,-1 0 0 0 0,1 1 0 0 0,3-3 0 0 0,3-5 0 0 0,-7 8 0 0 0,-1 0 0 0 0,1 0 0 0 0,-1 0 0 0 0,0 0 0 0 0,0-1 0 0 0,0 0 0 0 0,0 0 0 0 0,-1 1 0 0 0,1 0 0 0 0,0 0 0 0 0,0 0 0 0 0,1 0 0 0 0,0 0 0 0 0,4-4 0 0 0,-4 3 0 0 0,0 1 0 0 0,0 0 0 0 0,0 0 0 0 0,0 0 0 0 0,1 1 0 0 0,0-1 0 0 0,11-2 0 0 0,0-7 0 0 0,-8 5 5 0 0,1 2-33 0 0,17-8-128 0 0,-20 10 129 0 0,9-1-52 0 0,3 5 41 0 0,-9 1 0 0 0,0-2-46 0 0,-1-1-9 0 0,0-2-41 0 0,-4 1 29 0 0,1-1 35 0 0,3-1-26 0 0,-4 3 17 0 0,0 0-44 0 0,-1 0-24 0 0,1 1-46 0 0,1-1-55 0 0,0 1-61 0 0,-2 0 49 0 0,0 0-38 0 0,4 0-397 0 0,-2 0 99 0 0,0 0-52 0 0,3 0-759 0 0,1 0-596 0 0,2 0-1135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58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9872 0 0,'0'0'222'0'0,"0"0"30"0"0,0 0 20 0 0,0 0 42 0 0,0 0 120 0 0,0 0 57 0 0,0 0 12 0 0,0 3-29 0 0,0 7-122 0 0,0-10-346 0 0,0 0-1 0 0,0 0 0 0 0,0 0 0 0 0,0 0 1 0 0,0 0-1 0 0,0 0 0 0 0,0 0 0 0 0,0 1 1 0 0,0-1-1 0 0,0 0 0 0 0,0 0 0 0 0,0 0 1 0 0,0 0-1 0 0,0 0 0 0 0,0 0 0 0 0,0 0 1 0 0,0 0-1 0 0,0 0 0 0 0,0 0 1 0 0,0 1-1 0 0,0-1 0 0 0,0 0 0 0 0,0 0 1 0 0,0 0-1 0 0,0 0 0 0 0,0 0 0 0 0,0 0 1 0 0,0 0-1 0 0,-1 0 0 0 0,1 0 0 0 0,0 0 1 0 0,0 0-1 0 0,0 0 0 0 0,0 0 0 0 0,0 0 1 0 0,0 0-1 0 0,0 0 0 0 0,0 1 1 0 0,0-1-1 0 0,0 0 0 0 0,0 0 0 0 0,0 0 1 0 0,-1 0-1 0 0,1 0 0 0 0,0 0 0 0 0,0 0 1 0 0,0 0-1 0 0,0 0 0 0 0,0 0 0 0 0,0 0 1 0 0,0 0-1 0 0,0 0 0 0 0,0 0 0 0 0,0 0 1 0 0,0 0-1 0 0,-1-1 0 0 0,1 1-5 0 0,-10 0 290 0 0,8 0-21 0 0,2 0-78 0 0,0 0-37 0 0,0 0-8 0 0,0 0-16 0 0,0 0-78 0 0,0 0-112 0 0,0 0 3 0 0,0 0-69 0 0,0 0-78 0 0,0 0 58 0 0,0 0-34 0 0,0 0-38 0 0,0 0-34 0 0,0 1-347 0 0,0-1 80 0 0,0 0-48 0 0,0 2-670 0 0,0 2-529 0 0,0 5-1005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59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8576 0 0,'0'0'197'0'0,"0"0"24"0"0,0 0 17 0 0,2 3-38 0 0,5 5-152 0 0,-6-7-48 0 0,0 0-1 0 0,-1 1 0 0 0,1-1 0 0 0,0 0 1 0 0,-1 1-1 0 0,1-1 0 0 0,-1 1 1 0 0,0-1-1 0 0,1 1 0 0 0,-1-1 0 0 0,0 1 1 0 0,0 0 0 0 0,2 11 43 0 0,4-3 92 0 0,-1-2 44 0 0,0 3 123 0 0,-1 0-51 0 0,3 12 135 0 0,-4-12-197 0 0,0-1 0 0 0,2 1 1 0 0,0 2-190 0 0,0-4 103 0 0,1 2 40 0 0,-4-2-19 0 0,0-1 23 0 0,-2 3 56 0 0,3 16 145 0 0,7 16 97 0 0,-5-25-254 0 0,8 16 145 0 0,-11-28-279 0 0,1-1-1 0 0,-1 1 1 0 0,0-1-1 0 0,-1 1 1 0 0,1-1-1 0 0,-1 1 1 0 0,0 0-1 0 0,-1 0 1 0 0,1 0-57 0 0,-1-3 34 0 0,0 1 1 0 0,0-1-1 0 0,1 0 1 0 0,-1 0-1 0 0,1 1 1 0 0,0-1-1 0 0,0 2-34 0 0,7 12 210 0 0,-4-3-33 0 0,-4-1-94 0 0,1 3-19 0 0,6-3-8 0 0,-7-12-49 0 0,1 1 1 0 0,0-1 0 0 0,0 0-1 0 0,-1 1 1 0 0,1-1 0 0 0,-1 1-1 0 0,1-1 1 0 0,-1 0 0 0 0,0 1-1 0 0,1-1 1 0 0,-1 1 0 0 0,0 0 0 0 0,0-1-8 0 0,0 2-15 0 0,0 7 28 0 0,-2 11 122 0 0,1-14-152 0 0,-1-1-87 0 0,0-3 9 0 0,1 0-33 0 0,-1 0-39 0 0,-1-1-41 0 0,3-1-8 0 0,-1-1-37 0 0,0 1-349 0 0,1-1 79 0 0,0 0-51 0 0,0 1-682 0 0,0-1-543 0 0,0 0-1032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7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9528 0 0,'0'0'216'0'0,"0"0"32"0"0,0 0 10 0 0,0 0-87 0 0,0 0-28 0 0,0 0 37 0 0,0 0 140 0 0,0 0 258 0 0,0 0 20 0 0,0 0-37 0 0,0 0-384 0 0,0 0 45 0 0,2 2 106 0 0,8 9-10 0 0,-7-9-44 0 0,-3-2-249 0 0,0 0-108 0 0,0 0-90 0 0,0 0 42 0 0,0 0-35 0 0,0 0-38 0 0,0 0-35 0 0,0 0-332 0 0,0 0 72 0 0,0 0-49 0 0,0 0-651 0 0,0 0-522 0 0,0 0-986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4:59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9384 0 0,'0'0'208'0'0,"0"0"33"0"0,-3 0 16 0 0,-7 2-9 0 0,10-2-347 0 0,0 1 33 0 0,0-1 21 0 0,-1 0 78 0 0,1 1 45 0 0,-1 2 282 0 0,0-2-266 0 0,1 0-83 0 0,0-1-35 0 0,0 1-40 0 0,0 0-46 0 0,0-1-34 0 0,0 1-46 0 0,0 0-52 0 0,0-1-56 0 0,0 1-61 0 0,0-1-65 0 0,0 1-69 0 0,1-1-75 0 0,-1 0-733 0 0,0 0-746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0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7632 0 0,'0'26'166'0'0,"0"-26"-158"0"0,0 0-1 0 0,0 1 1 0 0,0-1-1 0 0,0 0 1 0 0,0 0-1 0 0,0 1 1 0 0,0-1-1 0 0,0 0 1 0 0,0 1-1 0 0,0-1 1 0 0,0 0-1 0 0,0 1 1 0 0,0-1-1 0 0,0 0 1 0 0,0 1-1 0 0,0-1 1 0 0,0 0-1 0 0,1 0 1 0 0,-1 1-1 0 0,0-1 1 0 0,0 0-1 0 0,0 0 1 0 0,1 1-1 0 0,-1-1 1 0 0,0 0-1 0 0,0 0-7 0 0,6 7 98 0 0,-5-5-67 0 0,0 0 1 0 0,0-1 0 0 0,-1 1 0 0 0,1 0 0 0 0,0 0 0 0 0,-1 0 0 0 0,0 0-1 0 0,1 0 1 0 0,-1 1-32 0 0,1 4 46 0 0,-1 2-45 0 0,0-7-1 0 0,0-1 0 0 0,0 1 0 0 0,1-1 0 0 0,-1 1 0 0 0,0-1 0 0 0,1 1 0 0 0,-1-1 0 0 0,1 0 0 0 0,-1 1 0 0 0,1-1 0 0 0,0 1 0 0 0,0-1 0 0 0,-1 0 0 0 0,7 12 0 0 0,-4-1 4 0 0,-2-4 28 0 0,2-1 36 0 0,1 1 48 0 0,2 0 62 0 0,4 4 145 0 0,-3 8 49 0 0,-1-3-48 0 0,1-3-44 0 0,-2-7-170 0 0,-1 2 41 0 0,8 24 446 0 0,-8-20-380 0 0,-1-5-101 0 0,1 3 103 0 0,-1-3-67 0 0,-1 1-31 0 0,2 2 7 0 0,-2-4-38 0 0,2 2 91 0 0,2 3 28 0 0,0 2 71 0 0,-4-2-35 0 0,-1-1-54 0 0,5 1 17 0 0,0 0-6 0 0,-4-1-20 0 0,-2-9-90 0 0,0 3-111 0 0,0-4 46 0 0,0 0 39 0 0,0 1 34 0 0,0 0 50 0 0,0 0 56 0 0,0 0 68 0 0,1 5-160 0 0,1-3-70 0 0,-1-4-17 0 0,3 2-75 0 0,-2-2 60 0 0,-1 0 62 0 0,1 0 87 0 0,-10-4-64 0 0,7 3-80 0 0,0 0 1 0 0,1 0-1 0 0,-1 0 0 0 0,1-1 1 0 0,-1 1-1 0 0,1 0 1 0 0,-1-1-1 0 0,1 1 1 0 0,0 0-1 0 0,-1-1 1 0 0,1 0-18 0 0,0-21 182 0 0,0 7-102 0 0,1-1-65 0 0,-1-27 60 0 0,0-60-76 0 0,0 100 1 0 0,1 0 0 0 0,-1-1 0 0 0,1 1 0 0 0,0 0 0 0 0,0 0 0 0 0,0 0 0 0 0,0 0 0 0 0,1 1 0 0 0,0-1 0 0 0,0 0 0 0 0,1-2 0 0 0,0 2 0 0 0,-1-1 0 0 0,0 1 0 0 0,0-1 0 0 0,0 0 0 0 0,0 0 0 0 0,0-8 0 0 0,-1 11 0 0 0,-1-1 0 0 0,0 1 0 0 0,1 0 0 0 0,-1 0 0 0 0,1 0 0 0 0,0 0 0 0 0,0-1 0 0 0,0 1 0 0 0,0 0 0 0 0,0 1 0 0 0,0-1 0 0 0,1 0 0 0 0,-1 0 0 0 0,0 0 0 0 0,1 0 0 0 0,6-5 0 0 0,-5 4 0 0 0,0 0 0 0 0,0 0 0 0 0,0 0 0 0 0,0 0 0 0 0,-1-1 0 0 0,1 0 0 0 0,2-6-1 0 0,-4 8 0 0 0,0 0 0 0 0,0 0-1 0 0,0-1 1 0 0,0 1 0 0 0,0 0-1 0 0,1 0 1 0 0,-1 1 0 0 0,1-1 0 0 0,0 0 1 0 0,28-28-60 0 0,-15 17 60 0 0,-2 10-11 0 0,-8 6-32 0 0,10 6 32 0 0,-13-8 10 0 0,0 0 0 0 0,1 0 1 0 0,-1 0-1 0 0,0 0 0 0 0,0 1 0 0 0,0-1 0 0 0,-1 0 0 0 0,1 1 0 0 0,0 0 1 0 0,-1-1-1 0 0,1 1 0 0 0,0 1 1 0 0,3 7-30 0 0,-4-8 27 0 0,-1 0 1 0 0,2 0-1 0 0,-1 0 1 0 0,0 0-1 0 0,0 0 0 0 0,1 0 1 0 0,-1 0-1 0 0,1 0 1 0 0,0 0 2 0 0,1 1 0 0 0,0 1 0 0 0,-1 0 0 0 0,1-1 0 0 0,-1 1 0 0 0,1 0 0 0 0,-1 1 0 0 0,10 16 0 0 0,-10-19 0 0 0,0 1 0 0 0,-1 0 0 0 0,1-1 0 0 0,-1 1 0 0 0,0 0 0 0 0,1 0 0 0 0,-1 0 0 0 0,-1 0 0 0 0,1 0 0 0 0,0 0 0 0 0,-1 0 0 0 0,1 0 0 0 0,-1 3 0 0 0,0-5 0 0 0,0 1 0 0 0,0-1 0 0 0,1 1 0 0 0,-1 0 0 0 0,0-1 0 0 0,1 1 0 0 0,-1-1 0 0 0,1 1 0 0 0,0-1 0 0 0,-1 1 0 0 0,1-1 0 0 0,0 0 0 0 0,0 1 0 0 0,0-1 0 0 0,4 7 0 0 0,10 22 0 0 0,-12-19 0 0 0,-3-8 0 0 0,0 0 0 0 0,1-1 0 0 0,-1 1 0 0 0,1 0 0 0 0,0 0 0 0 0,0-1 0 0 0,0 1 0 0 0,0 0 0 0 0,0-1 0 0 0,1 1 0 0 0,-1-1 0 0 0,1 0 0 0 0,3 14 0 0 0,5-4 10 0 0,-7-9 46 0 0,-3-3 19 0 0,0-3-7 0 0,0 2-57 0 0,0-1 0 0 0,0 1-1 0 0,1-1 1 0 0,-1 1 0 0 0,1-1 0 0 0,-1 1 0 0 0,1-1 0 0 0,-1 1-1 0 0,1 0 1 0 0,1-2-11 0 0,-1 1 11 0 0,0 0 0 0 0,0 0-1 0 0,0 0 1 0 0,0 0-1 0 0,0 0 1 0 0,0-1 0 0 0,-1 1-1 0 0,1 0 1 0 0,-1-1 0 0 0,0 1-1 0 0,1-2-10 0 0,-2-5 29 0 0,1 5-16 0 0,-1 1-1 0 0,1-1 1 0 0,0 1-1 0 0,0-1 1 0 0,1 1-1 0 0,-1-1 1 0 0,1 1-1 0 0,0-1 1 0 0,0-1-13 0 0,9-22 72 0 0,-5-1 0 0 0,5 8-12 0 0,-6 8-50 0 0,-3 8-3 0 0,0 0 0 0 0,0 0 0 0 0,0 1-1 0 0,1-1 1 0 0,0 0 0 0 0,0 1 0 0 0,0-1 0 0 0,0 1-7 0 0,8-19 19 0 0,-8 18-12 0 0,-1-1 0 0 0,1 1 0 0 0,0 0 0 0 0,0 0 0 0 0,0 0 0 0 0,1 1 0 0 0,0-1 0 0 0,0 0-7 0 0,12-12 0 0 0,0 4 0 0 0,1 9 0 0 0,-15 3 0 0 0,1 1 0 0 0,-1-1 0 0 0,1 0 0 0 0,0 0-1 0 0,-1 1 1 0 0,1-1 0 0 0,-1 1 0 0 0,1-1 0 0 0,-1 1 0 0 0,1 0 0 0 0,-1-1 0 0 0,0 1 0 0 0,1 0 0 0 0,-1 0 0 0 0,7 4 1 0 0,-3-3-1 0 0,-5-2 0 0 0,1 1 0 0 0,-1-1 0 0 0,1 0 0 0 0,0 0 0 0 0,-1 1 0 0 0,1-1 0 0 0,-1 1 0 0 0,1-1 0 0 0,-1 0 0 0 0,1 1 0 0 0,-1-1 0 0 0,1 1 0 0 0,-1-1 0 0 0,1 1 0 0 0,-1-1 0 0 0,0 1 0 0 0,1-1 0 0 0,-1 1 0 0 0,0 0 0 0 0,1-1 0 0 0,-1 1 0 0 0,0 0-1 0 0,2 4 2 0 0,1 0-1 0 0,0 1 0 0 0,0 0 0 0 0,0 0 0 0 0,1-1 0 0 0,0 1 0 0 0,0-1 0 0 0,0 1 0 0 0,-1-3 6 0 0,-1 0 0 0 0,0 0 0 0 0,0 0 0 0 0,0 0 0 0 0,0 0 1 0 0,0 2-7 0 0,0-2 5 0 0,0 1 1 0 0,0-1 0 0 0,0 0 0 0 0,0 0 0 0 0,0 0-1 0 0,1 0-4 0 0,8 11 8 0 0,-10-13-5 0 0,0 0 1 0 0,-1 0 0 0 0,1 1-1 0 0,-1-1 1 0 0,1 0-1 0 0,-1 1 1 0 0,0-1 0 0 0,0 1-1 0 0,0-1 1 0 0,1 1 0 0 0,-1 0-6 0 0,0-1 3 0 0,0 1-1 0 0,0 0 0 0 0,0-1 0 0 0,1 1 0 0 0,-1 0 0 0 0,1-1 0 0 0,-1 1 0 0 0,1 0 1 0 0,-1-1-1 0 0,1 1 0 0 0,0-1 0 0 0,0 1 0 0 0,0-1-1 0 0,0 1 4 0 0,0-1 0 0 0,0 1 0 0 0,0-1 0 0 0,-1 1 0 0 0,1-1 0 0 0,0 1-1 0 0,-1 0 1 0 0,1-1 0 0 0,-1 1 0 0 0,0 0 0 0 0,0-1 0 0 0,1 1 0 0 0,-1 0-4 0 0,0 0 1 0 0,0-1 0 0 0,0 1 0 0 0,0 0-1 0 0,1-1 1 0 0,-1 1 0 0 0,1 0 0 0 0,-1-1 0 0 0,1 1 0 0 0,0 0 0 0 0,-1-1 0 0 0,1 1 0 0 0,0-1-1 0 0,0 1 0 0 0,0-1 0 0 0,0 0 0 0 0,0 1 0 0 0,0-1 0 0 0,0 1 0 0 0,-1 0 0 0 0,1-1 0 0 0,-1 1 0 0 0,1 0 0 0 0,-1-1 0 0 0,0 1 0 0 0,1 0 0 0 0,-1-1-1 0 0,0 1 2 0 0,0 0-1 0 0,0-1 0 0 0,0 1 0 0 0,0 0 0 0 0,1-1 0 0 0,-1 1 0 0 0,1-1 0 0 0,-1 1 0 0 0,1-1 0 0 0,-1 1 0 0 0,1-1 0 0 0,0 1 0 0 0,0-1 0 0 0,0 0 0 0 0,0 1 0 0 0,3 5-1 0 0,1 6 1 0 0,0-10-6 0 0,1-1-41 0 0,0 9-205 0 0,-6-10 229 0 0,0 0 0 0 0,1 0 0 0 0,-1 0 0 0 0,1 0-1 0 0,-1 0 1 0 0,1 0 0 0 0,0 0 0 0 0,-1-1 0 0 0,1 1 0 0 0,0 0 0 0 0,-1 0 0 0 0,1 0 0 0 0,0-1 0 0 0,0 1 0 0 0,0 0 0 0 0,0-1 23 0 0,14 3-365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00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92 7312 0 0,'-13'-16'177'0'0,"11"4"-2"0"0,2 10 21 0 0,-3 2-20 0 0,-9-3-140 0 0,-2-4-46 0 0,5 2 49 0 0,3 1 24 0 0,0 1 41 0 0,0 0 50 0 0,1 0 60 0 0,-7-2 400 0 0,7-1-199 0 0,5 5-389 0 0,0 1 0 0 0,0-1 0 0 0,-1 1 0 0 0,1 0 0 0 0,0-1 0 0 0,0 1 0 0 0,-1-1 0 0 0,1 1 0 0 0,0 0 0 0 0,-1-1 0 0 0,1 1 0 0 0,0 0 0 0 0,-1 0-1 0 0,1-1 1 0 0,-1 1 0 0 0,1 0 0 0 0,-1 0 0 0 0,1 0 0 0 0,0-1 0 0 0,-1 1 0 0 0,1 0 0 0 0,-1 0 0 0 0,1 0 0 0 0,-1 0 0 0 0,1 0 0 0 0,-1 0 0 0 0,1 0 0 0 0,-1 0 0 0 0,1 0 0 0 0,-1 0 0 0 0,1 0 0 0 0,-1 0-26 0 0,-7 0 248 0 0,2-2-49 0 0,-8-8 250 0 0,12 8-222 0 0,0 1-58 0 0,0 1-51 0 0,1-1-41 0 0,-3 2-9 0 0,-2 1 11 0 0,6-1-8 0 0,-4 1 21 0 0,0 1-7 0 0,-3 1 25 0 0,2-2 27 0 0,-1-1 61 0 0,-1-1 107 0 0,1 1-158 0 0,0 1-38 0 0,-6 5 21 0 0,-11 16-11 0 0,9-8 14 0 0,11-10-112 0 0,0-1 0 0 0,0 1 0 0 0,0 0 0 0 0,0 0 0 0 0,1 0 0 0 0,-2 4-21 0 0,-5 11 100 0 0,-1-2-47 0 0,5 7-26 0 0,-1-13 16 0 0,5-11-37 0 0,0 1 1 0 0,1-1-1 0 0,-1 1 1 0 0,0-1-1 0 0,1 1 0 0 0,-1-1 1 0 0,1 1-1 0 0,-1-1 1 0 0,1 1-1 0 0,0 0 1 0 0,-1-1-1 0 0,1 1 0 0 0,0-1 1 0 0,0 1-7 0 0,1 8 7 0 0,0 20-12 0 0,-5-12-53 0 0,3-17 56 0 0,1 0 2 0 0,-1 0-1 0 0,1 0 1 0 0,-1-1 0 0 0,1 1-1 0 0,-1 0 1 0 0,1 0-1 0 0,0 0 1 0 0,-1 0 0 0 0,1-1-1 0 0,0 1 1 0 0,-1 0 0 0 0,1 0-1 0 0,0 0 1 0 0,0 0-1 0 0,0 0 1 0 0,0 0 0 0 0,0 0-1 0 0,0 0 1 0 0,0 0 0 0 0,0 0-1 0 0,1-1 1 0 0,-1 1 0 0 0,0 0-1 0 0,1 0 1 0 0,-1 0-1 0 0,0 0 1 0 0,1 0 0 0 0,-1-1-1 0 0,1 1 1 0 0,-1 0 0 0 0,1 0 0 0 0,0 0 0 0 0,1 15 0 0 0,1-1 0 0 0,-2-14 0 0 0,-1 0 0 0 0,1 0 0 0 0,0 0 0 0 0,0 0 0 0 0,0 0 0 0 0,-1 0 0 0 0,1 0 0 0 0,0 0 0 0 0,0 0 0 0 0,1-1 0 0 0,-1 1 0 0 0,1 0 0 0 0,-1 0 1 0 0,1-1 0 0 0,-1 1 1 0 0,0 0-1 0 0,1 0 0 0 0,-1-1 1 0 0,0 1-1 0 0,1 0 0 0 0,-1 0 1 0 0,0 0-1 0 0,0 0 0 0 0,0 1 1 0 0,0-1-1 0 0,0 0 0 0 0,1 1-1 0 0,-2-2 2 0 0,0 1 0 0 0,1-1 0 0 0,-1 0-1 0 0,0 1 1 0 0,0-1 0 0 0,1 0 0 0 0,-1 0 0 0 0,0 0 0 0 0,1 1-1 0 0,-1-1 1 0 0,0 0 0 0 0,1 0 0 0 0,-1 0 0 0 0,0 0-1 0 0,1 1 1 0 0,-1-1 0 0 0,1 0 0 0 0,-1 0 0 0 0,0 0-1 0 0,1 0 1 0 0,-1 0 0 0 0,0 0 0 0 0,1 0 0 0 0,-1 0-1 0 0,1 0 1 0 0,-1 0 0 0 0,0-1 0 0 0,1 1 0 0 0,-1 0-1 0 0,0 0 1 0 0,1 0-2 0 0,11 0 86 0 0,-12 0-85 0 0,1 0 1 0 0,-1 0-1 0 0,0 0 1 0 0,0 0-1 0 0,0 0 1 0 0,0 0-1 0 0,0 0 1 0 0,0 0-1 0 0,0 0 1 0 0,0 0 0 0 0,0 0-1 0 0,0 0 1 0 0,0 0-1 0 0,1 0 1 0 0,-1 0-1 0 0,0 0 1 0 0,0 0-1 0 0,0 0 1 0 0,0 0-1 0 0,0 0 1 0 0,0 0 0 0 0,0 0-1 0 0,0 0 1 0 0,0 0-1 0 0,0 0 1 0 0,0 0-1 0 0,0 0 1 0 0,1 0-1 0 0,-1 0 1 0 0,0 0-1 0 0,0-1 1 0 0,0 1 0 0 0,0 0-1 0 0,0 0 1 0 0,0 0-1 0 0,0 0 1 0 0,0 0-1 0 0,0 0 1 0 0,0 0-1 0 0,0 0 1 0 0,0 0-1 0 0,0 0 1 0 0,0 0-1 0 0,0 0 1 0 0,0-1 0 0 0,0 1-1 0 0,0 0 1 0 0,0 0-1 0 0,0 0 1 0 0,0 0-1 0 0,0 0 1 0 0,0 0-1 0 0,0 0 1 0 0,0 0-1 0 0,0 0 1 0 0,0 0 0 0 0,0-1-2 0 0,3-7 82 0 0,8 0 87 0 0,5-3-3 0 0,12-7 171 0 0,-21 6-223 0 0,3-4-32 0 0,3 5-13 0 0,5-6 4 0 0,-6 0-37 0 0,9-24 107 0 0,-11 22-110 0 0,-8 4-33 0 0,-2 14 0 0 0,0 0 0 0 0,0 0 0 0 0,0 0 0 0 0,0 1 0 0 0,0-1 0 0 0,0 0 0 0 0,0 0 0 0 0,0 0 0 0 0,0 1 0 0 0,1-1 0 0 0,-1 0 0 0 0,0 0 0 0 0,1 0 0 0 0,-1 1 0 0 0,1-1 0 0 0,9-4 0 0 0,-5-5 0 0 0,5 5 12 0 0,-8-5 46 0 0,-2 7 10 0 0,3 3-4 0 0,-3 0-63 0 0,1 0-1 0 0,-1 0 0 0 0,0 0 1 0 0,1 0-1 0 0,-1 0 1 0 0,1 0-1 0 0,-1 0 1 0 0,0 0-1 0 0,1 0 1 0 0,-1 0-1 0 0,1 0 0 0 0,-1 1 1 0 0,0-1-1 0 0,1 0 1 0 0,-1 0-1 0 0,0 0 1 0 0,1 0-1 0 0,-1 1 0 0 0,0-1 1 0 0,1 0-1 0 0,-1 1 1 0 0,0-1-1 0 0,1 0 1 0 0,-1 0-1 0 0,0 1 0 0 0,0-1 1 0 0,1 0-1 0 0,-1 1 1 0 0,0-1-1 0 0,0 1 1 0 0,0-1-1 0 0,5 7 0 0 0,-1-6 0 0 0,-1 0 0 0 0,5 14 0 0 0,5 1 0 0 0,-12-15 0 0 0,0 0 0 0 0,0 0 0 0 0,1 1 0 0 0,-1-1 0 0 0,0 0 0 0 0,0 1 0 0 0,0-1 0 0 0,0 0 0 0 0,-1 1 0 0 0,1-1 0 0 0,0 1 0 0 0,-1 0 0 0 0,1-1 0 0 0,-1 1 0 0 0,1 0 0 0 0,-1-1 0 0 0,0 1 0 0 0,1 0 0 0 0,-1 0 0 0 0,0-1 0 0 0,0 1 0 0 0,0-1 0 0 0,0 1 0 0 0,1 0 0 0 0,-1-1 0 0 0,1 1 0 0 0,-1-1 0 0 0,1 1 0 0 0,-1-1 0 0 0,1 1 0 0 0,0-1 0 0 0,0 0 0 0 0,0 1 0 0 0,0-1 0 0 0,3 7 0 0 0,27 52 0 0 0,-26-29 0 0 0,-5-30 0 0 0,1 0 0 0 0,0 0 0 0 0,0 0 0 0 0,-1 0 0 0 0,1 0 0 0 0,0 0 0 0 0,0 0 0 0 0,0 0 0 0 0,0 0 0 0 0,0-1 0 0 0,0 1 0 0 0,1 0 0 0 0,5 2-2 0 0,0 2-31 0 0,-6 2-52 0 0,0-4-42 0 0,1-3-36 0 0,-1 0 52 0 0,-1 0 58 0 0,1 0 54 0 0,1 0 87 0 0,-1 0-79 0 0,0 0-53 0 0,0 0-78 0 0,0 0-72 0 0,0 0-100 0 0,1 0-116 0 0,-1 0 155 0 0,0 0-36 0 0,-1 0-52 0 0,0 0-49 0 0,0 0-46 0 0,0 0-38 0 0,0 0-138 0 0,0 0-40 0 0,0 0-166 0 0,0 0-453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01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45 9328 0 0,'0'0'208'0'0,"0"-2"33"0"0,1 2-206 0 0,0-8 73 0 0,-2 5 3 0 0,0 1-17 0 0,-1 0 33 0 0,2 2-127 0 0,-4-4 34 0 0,-5-5-24 0 0,1 1 6 0 0,4 4 42 0 0,4 4-52 0 0,-2-2 123 0 0,1 1 150 0 0,1 1 242 0 0,-5 0-15 0 0,0 1-86 0 0,1 1-83 0 0,1-1-78 0 0,0 1-76 0 0,0 1-71 0 0,1-1-69 0 0,0 0-64 0 0,-1 1 198 0 0,2 0-84 0 0,1 1-55 0 0,1 1-38 0 0,-1-3 40 0 0,0 9 25 0 0,0-7-44 0 0,0 1-1 0 0,0-1 1 0 0,0 0-1 0 0,0 1 0 0 0,-1-1 1 0 0,-1 2-21 0 0,-3 9 59 0 0,4-12-48 0 0,-1 0-1 0 0,1 0 0 0 0,0 1 0 0 0,1-1 0 0 0,-1 0 1 0 0,1 0-1 0 0,-1 1 0 0 0,1 1-10 0 0,0 90 251 0 0,0-71-221 0 0,0-5 36 0 0,2-4-50 0 0,8 0-6 0 0,-7 0 46 0 0,-1-4-2 0 0,-2-10-53 0 0,1-1 1 0 0,-1 0-1 0 0,0 1 1 0 0,0-1-1 0 0,1 0 1 0 0,-1 1-1 0 0,1-1 1 0 0,-1 0-1 0 0,0 0 1 0 0,1 1-1 0 0,-1-1 1 0 0,1 0-1 0 0,-1 0 0 0 0,1 0 1 0 0,-1 0-1 0 0,0 1 1 0 0,1-1-1 0 0,-1 0 1 0 0,1 0-1 0 0,-1 0 1 0 0,1 0-1 0 0,-1 0 1 0 0,1 0-1 0 0,-1 0 1 0 0,1 0-2 0 0,1 0 64 0 0,-2 0 8 0 0,3 0 13 0 0,4-2-21 0 0,5-4 93 0 0,1 0 12 0 0,-5 4-97 0 0,-8 3-70 0 0,0-1 0 0 0,0 0 0 0 0,0 0 1 0 0,0 0-1 0 0,0 0 0 0 0,0 0 0 0 0,1 0 1 0 0,-1 0-1 0 0,0 0 0 0 0,0 0 0 0 0,0 0 1 0 0,0 0-1 0 0,0 0 0 0 0,0 0 1 0 0,0 0-1 0 0,0 0 0 0 0,0 0 0 0 0,0 0 1 0 0,1 0-1 0 0,-1 0 0 0 0,0 0 0 0 0,0-1 1 0 0,0 1-1 0 0,0 0 0 0 0,0 0 1 0 0,0 0-1 0 0,0 0 0 0 0,0 0 0 0 0,0 0 1 0 0,0 0-1 0 0,0 0 0 0 0,0 0 0 0 0,0 0 1 0 0,0 0-1 0 0,0 0 0 0 0,1 0 0 0 0,-1 0 1 0 0,0 0-1 0 0,0-1 0 0 0,0 1 1 0 0,0 0-1 0 0,0 0 0 0 0,0 0 0 0 0,0 0 1 0 0,0 0-1 0 0,0 0 0 0 0,0 0 0 0 0,0 0 1 0 0,0 0-1 0 0,0 0 0 0 0,0-1 1 0 0,0 1-1 0 0,0 0 0 0 0,0 0 0 0 0,0 0 1 0 0,0 0-1 0 0,-1 0-2 0 0,2-2 22 0 0,-1 0 0 0 0,0 1 0 0 0,1-1 1 0 0,-1 0-1 0 0,1 1 0 0 0,0-1 0 0 0,0 1 0 0 0,-1-1 0 0 0,2-1-22 0 0,5-11 127 0 0,-5 3-82 0 0,-2-43 199 0 0,0 36-112 0 0,0-1 65 0 0,-1 14-144 0 0,1 4-28 0 0,4-6 42 0 0,5-10 95 0 0,-6 2-134 0 0,-3 15-28 0 0,-1-1 0 0 0,1 1 0 0 0,0-1 0 0 0,0 1 0 0 0,0 0 0 0 0,0-1 0 0 0,0 1 0 0 0,0-1 0 0 0,0 1 0 0 0,0-1 0 0 0,0 1 0 0 0,1 0 0 0 0,-1-1 0 0 0,0 1 0 0 0,0-1 0 0 0,0 1 0 0 0,0 0 0 0 0,0-1 0 0 0,1 1 0 0 0,-1 0 0 0 0,0-1 0 0 0,0 1 0 0 0,1 0 0 0 0,-1-1 0 0 0,13 11 0 0 0,-9-5 0 0 0,0 1 0 0 0,0-1 0 0 0,0 1 0 0 0,-1-1 0 0 0,0 1 0 0 0,0 1 0 0 0,0-2 0 0 0,-3-3 0 0 0,1-1 0 0 0,-1 0 0 0 0,0 1 0 0 0,1-1 0 0 0,-1 0 0 0 0,0 1 0 0 0,0-1 0 0 0,0 0 0 0 0,0 1 0 0 0,0 0-1 0 0,3 15 1 0 0,-1-9-2 0 0,2 6 20 0 0,1-2 1 0 0,0 1 0 0 0,6 11-19 0 0,-8-19 8 0 0,0 0 0 0 0,0 0 1 0 0,-1 0-1 0 0,0 1 0 0 0,0-1 1 0 0,0 1-1 0 0,0 1-8 0 0,10 27 16 0 0,-1-12-16 0 0,-1-3 0 0 0,-1 0 0 0 0,0 0 0 0 0,-1 1 0 0 0,3 14 0 0 0,9 77 0 0 0,-10-68 22 0 0,-5 0 82 0 0,-2-30-62 0 0,1 9 30 0 0,-14 64 148 0 0,10-77-188 0 0,-1 0 0 0 0,0 0 0 0 0,0 0-1 0 0,-3 7-31 0 0,-3 6 74 0 0,0-2 0 0 0,-6 10-74 0 0,2-3 56 0 0,-5 10 148 0 0,-10 14-204 0 0,7-15 88 0 0,11-23-35 0 0,0-1 0 0 0,-1 1 0 0 0,-1-1 0 0 0,0-1 0 0 0,-1 0 0 0 0,-6 6-53 0 0,0-1 31 0 0,9-9-50 0 0,6-6 22 0 0,1 0 1 0 0,-1 0-1 0 0,1 0 0 0 0,-1 0 0 0 0,0-1 0 0 0,0 1 1 0 0,1 0-1 0 0,-1-1 0 0 0,-1 1-3 0 0,-4-1-22 0 0,-1 1-54 0 0,-1-1-75 0 0,-2 0-114 0 0,-2-2 152 0 0,7-2-12 0 0,2 1-31 0 0,1-2-63 0 0,2 2 43 0 0,0-1-33 0 0,0 0-38 0 0,1 1-40 0 0,-1-2-46 0 0,1 1-47 0 0,0 0-53 0 0,0-1-55 0 0,0-10-1009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13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1 227 7976 0 0,'0'-1'-225'0'0,"0"0"85"0"0,0 0 77 0 0,0-1 73 0 0,0 1 66 0 0,0-1 60 0 0,0 1 54 0 0,0-1 48 0 0,0 0 291 0 0,0-1 101 0 0,0 0 50 0 0,0-4 963 0 0,0 5-1173 0 0,0 0-38 0 0,2 2 106 0 0,4-1-273 0 0,0-1-52 0 0,0-2-11 0 0,1-2 34 0 0,-4 4 126 0 0,-4 5-157 0 0,0-1-42 0 0,2 2 61 0 0,2-2-106 0 0,5 2 42 0 0,-3-1-7 0 0,-1-1-82 0 0,-1 0 1 0 0,1 0 0 0 0,-1 1-1 0 0,0-1 1 0 0,0 1 0 0 0,0 0-1 0 0,0 0 1 0 0,-1 1-1 0 0,1-1 1 0 0,-1 0 0 0 0,3 4-72 0 0,5 16 372 0 0,-1-5-211 0 0,12 11 199 0 0,-3-4-80 0 0,-8-9-160 0 0,4 11 462 0 0,15 20-582 0 0,3-1 338 0 0,-1-2-97 0 0,-21-30-123 0 0,0-2-49 0 0,-7-9-61 0 0,0 1 1 0 0,0 0-1 0 0,0 0 1 0 0,0 0-1 0 0,-1 0 0 0 0,0 0 1 0 0,2 3-9 0 0,-2 1 32 0 0,1 0 1 0 0,1 0 0 0 0,-1 0-1 0 0,2-1 1 0 0,2 5-33 0 0,4 2 95 0 0,1 0 49 0 0,-10-13-123 0 0,-1 0 0 0 0,1 1 0 0 0,-1-1 0 0 0,0 1 0 0 0,0 0 0 0 0,0-1 0 0 0,0 1-1 0 0,0 0 1 0 0,1 1-21 0 0,9 16 130 0 0,11 5-128 0 0,-12-9 6 0 0,-6-8 10 0 0,2-2 40 0 0,-2-3 14 0 0,2-1 36 0 0,-6 2-21 0 0,3 7-70 0 0,0-8-16 0 0,3-1-54 0 0,1-1-56 0 0,-2 0-59 0 0,-1-1-23 0 0,-2 1-395 0 0,-2 0 332 0 0,0 0-16 0 0,0-1-67 0 0,0 1 118 0 0,0-1-39 0 0,0 0-41 0 0,0 0-41 0 0,0 0-37 0 0,0 0-32 0 0,0-1-259 0 0,0 1-55 0 0,0-2-840 0 0,0 1-654 0 0,0 1-1246 0 0</inkml:trace>
  <inkml:trace contextRef="#ctx0" brushRef="#br0" timeOffset="415.42">802 0 6592 0 0,'-1'0'116'0'0,"1"0"-35"0"0,-1 0-9 0 0,0 0-86 0 0,0 0-48 0 0,-1 0-252 0 0,1 0 241 0 0,0 0 75 0 0,0 0 35 0 0,1 0 43 0 0,-1 0 48 0 0,1 0 33 0 0,-1 0 50 0 0,1 0 53 0 0,-1 0 59 0 0,0 0 63 0 0,0 0 69 0 0,1 0 72 0 0,-1 0 78 0 0,1 1-448 0 0,0 1 18 0 0,0 1-18 0 0,0 6 193 0 0,0-2-38 0 0,-1 0-38 0 0,0 0-39 0 0,0-1-39 0 0,-1 0-39 0 0,-2-1-42 0 0,0 0-40 0 0,2-1 138 0 0,1-1-96 0 0,1 1-61 0 0,0 1-33 0 0,1-3 44 0 0,-1-1-58 0 0,0-1 0 0 0,0 0 1 0 0,0 1-1 0 0,0-1 1 0 0,0 1-1 0 0,0-1 1 0 0,0 1-1 0 0,0-1 0 0 0,0 1 1 0 0,0-1-1 0 0,0 1 1 0 0,0-1-1 0 0,0 1 1 0 0,0-1-1 0 0,-1 1 0 0 0,1-1 1 0 0,0 0-1 0 0,0 1 1 0 0,-1-1-1 0 0,1 1 0 0 0,0-1 1 0 0,0 0-1 0 0,-1 1 1 0 0,1-1-1 0 0,0 0 1 0 0,-1 1-1 0 0,1-1 0 0 0,-1 0 1 0 0,1 1-1 0 0,0-1 1 0 0,-1 0-1 0 0,0 0-9 0 0,-5 5 136 0 0,1 2 0 0 0,-3 9 5 0 0,6-12-97 0 0,-3 27 246 0 0,-20-1-2 0 0,19-16-159 0 0,0 5-33 0 0,3-9-57 0 0,-2 6-16 0 0,4-13-23 0 0,1-1 0 0 0,-1 0 0 0 0,0 0 0 0 0,0 0 0 0 0,1 1 0 0 0,-2-1 0 0 0,1 0 0 0 0,0 0 0 0 0,0 0 0 0 0,0-1 0 0 0,-1 1 1 0 0,1 0-1 0 0,-1 0 0 0 0,-12 11 0 0 0,10-10 2 0 0,1 0 0 0 0,-1 0 0 0 0,1 1 0 0 0,0-1 1 0 0,0 1-1 0 0,0 0 0 0 0,1 0 0 0 0,-2 3-2 0 0,-2 4 30 0 0,-1 5 28 0 0,-1 0 0 0 0,-1-1 0 0 0,0 0 0 0 0,-1-1-1 0 0,0 0 1 0 0,-7 6-58 0 0,5-10 43 0 0,-9 11 40 0 0,11-4 13 0 0,7-5-44 0 0,2-8-31 0 0,0 0 0 0 0,0-1-1 0 0,-1 1 1 0 0,1 0-1 0 0,-1-1 1 0 0,0 1-1 0 0,0-1 1 0 0,0 1-21 0 0,-16 21 82 0 0,6-8-15 0 0,0-1 0 0 0,2 2 0 0 0,0-1 1 0 0,-1 6-68 0 0,9-19 21 0 0,1-1 1 0 0,0 1 0 0 0,-1-1 0 0 0,0 0 0 0 0,1 0-1 0 0,-1 1 1 0 0,-1-1 0 0 0,1 0 0 0 0,-1 0-22 0 0,-7 8 46 0 0,6-7-48 0 0,-9 11 2 0 0,11-2 12 0 0,2-11 9 0 0,0-2-137 0 0,0 0-16 0 0,0 0-9 0 0,0 0-83 0 0,0 0-38 0 0,0 0 123 0 0,0 0 49 0 0,0 0-38 0 0,0 0-14 0 0,0 0-39 0 0,0 0-42 0 0,0 0-50 0 0,0 0-52 0 0,0 0-49 0 0,0 0-43 0 0,0 0-39 0 0,0 0-133 0 0,0 0-37 0 0,0 0-1385 0 0</inkml:trace>
  <inkml:trace contextRef="#ctx0" brushRef="#br0" timeOffset="1020.47">364 892 8840 0 0,'0'0'197'0'0,"0"0"24"0"0,0 0 19 0 0,0-2-29 0 0,0-8-108 0 0,0 8-6 0 0,0 1 110 0 0,0 1 173 0 0,0 0 4 0 0,0 0-6 0 0,0 0-20 0 0,0 0-6 0 0,2 0 0 0 0,0 0-172 0 0,-1 0-43 0 0,6 0 180 0 0,-4 0-151 0 0,-1 0-34 0 0,0 0 35 0 0,-1 0 5 0 0,1 0 35 0 0,-1 0 41 0 0,1 0 44 0 0,-1 0 50 0 0,0 0 55 0 0,1 0 59 0 0,-1 0 65 0 0,1 3-351 0 0,8 7-2 0 0,-7-8-7 0 0,-3-2-29 0 0,2 3-18 0 0,0-1-98 0 0,-1-1-1 0 0,0 1 0 0 0,0-1 0 0 0,0 1 0 0 0,0 0 0 0 0,0 0 0 0 0,0 0 0 0 0,-1 0 0 0 0,1-1 0 0 0,0 1 1 0 0,-1 0-1 0 0,0 0 0 0 0,1 2-15 0 0,0 31 137 0 0,-1-24-109 0 0,0-8-23 0 0,0-1 0 0 0,0 0 0 0 0,1 1 0 0 0,-1-1 0 0 0,0 1 0 0 0,1-1 0 0 0,0 0 0 0 0,0 1 0 0 0,-1-1 0 0 0,1 0 0 0 0,2 2-5 0 0,-2-2 4 0 0,0 1 1 0 0,0-1 0 0 0,0 0-1 0 0,0 1 1 0 0,-1-1-1 0 0,1 0 1 0 0,-1 1-1 0 0,1-1 1 0 0,-1 1 0 0 0,0-1-1 0 0,0 3-4 0 0,0 116 277 0 0,0-115-265 0 0,-1 0 0 0 0,0-1 0 0 0,0 1 0 0 0,0 0 0 0 0,-2 3-12 0 0,1-5 0 0 0,1 0 1 0 0,0 0-1 0 0,0 0 0 0 0,0 1 1 0 0,1-1-1 0 0,-1 0 1 0 0,1 0-1 0 0,0 0 1 0 0,0 1-1 0 0,1-1 0 0 0,0 2 0 0 0,2 4 0 0 0,1 10 0 0 0,-14 38 0 0 0,10-21-2 0 0,0-4 41 0 0,0 1 43 0 0,0 4 45 0 0,0-38-127 0 0,0 2 3 0 0,0 1 0 0 0,0 0 0 0 0,0-1 0 0 0,0 1 0 0 0,-1 0 0 0 0,0-1 0 0 0,0 2-3 0 0,-6 4 35 0 0,7-8-34 0 0,0 0 0 0 0,-1 0 0 0 0,1 1 0 0 0,-1-1 0 0 0,1 0 0 0 0,0 1 0 0 0,-1-1 0 0 0,1 0 0 0 0,0 1 0 0 0,-1-1 0 0 0,1 1 0 0 0,0-1 0 0 0,0 1 0 0 0,0-1 0 0 0,-1 0 0 0 0,1 1 0 0 0,0-1 0 0 0,0 1 0 0 0,0-1 0 0 0,0 1 0 0 0,0-1 0 0 0,0 1 0 0 0,0-1 0 0 0,0 1 0 0 0,0-1 0 0 0,0 1 0 0 0,0-1 0 0 0,0 1 0 0 0,0-1-1 0 0,0 13 67 0 0,0-11 66 0 0,0-2 24 0 0,0 0 3 0 0,-3 3-13 0 0,-7 7-56 0 0,8-7-25 0 0,2-3-2 0 0,0 0 0 0 0,0 0 6 0 0,0 0 15 0 0,0 0-16 0 0,0 0-5 0 0,0 0 0 0 0,0 0 0 0 0,0 0-32 0 0,0 0-122 0 0,0 0 12 0 0,0 0 12 0 0,0 0-34 0 0,0 0-16 0 0,0 0-35 0 0,0 0-40 0 0,0 0-46 0 0,0 0-48 0 0,0 0-47 0 0,0 0-41 0 0,0 0-39 0 0,0 0-269 0 0,0 0-62 0 0,0 0-51 0 0,0 0-35 0 0,0 0-1488 0 0,0 0-1319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11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227 122 7856 0 0,'0'0'174'0'0,"0"0"29"0"0,0 0 13 0 0,0 0-74 0 0,0 0-19 0 0,0 0 36 0 0,0 0 126 0 0,0 0 231 0 0,-2-3 18 0 0,-8-7-25 0 0,7 8-112 0 0,3 2-49 0 0,0 0-10 0 0,0 0 8 0 0,0 0 46 0 0,0 0 22 0 0,0 0 2 0 0,0 0-177 0 0,0 0-110 0 0,0 0-41 0 0,0 0-8 0 0,0 0 5 0 0,0 0-18 0 0,0 0 1 0 0,0 0 16 0 0,0 2 4 0 0,0-1-85 0 0,0-1 1 0 0,0 0 0 0 0,0 1-1 0 0,0-1 1 0 0,0 1 0 0 0,0-1-1 0 0,0 0 1 0 0,0 1 0 0 0,0-1 0 0 0,0 1-1 0 0,0-1 1 0 0,1 0 0 0 0,-1 1-1 0 0,0-1 1 0 0,0 0 0 0 0,0 1-1 0 0,1-1 1 0 0,-1 1 0 0 0,0-1 0 0 0,0 0-1 0 0,1 0 1 0 0,-1 1 0 0 0,0-1-1 0 0,0 0 1 0 0,1 0 0 0 0,-1 1-1 0 0,0-1 1 0 0,1 0 0 0 0,-1 0 0 0 0,1 0-1 0 0,-1 1-3 0 0,7 3 59 0 0,-2 6 16 0 0,5-5-3 0 0,-5 6 0 0 0,5-6 2 0 0,-5 5 12 0 0,23 7 90 0 0,-5 5-37 0 0,-13-13-41 0 0,0 0 0 0 0,-1 1 0 0 0,0 1 1 0 0,5 6-99 0 0,4 9 133 0 0,7-6 10 0 0,23 38 153 0 0,4-11 16 0 0,-13-16-49 0 0,-26-20-108 0 0,0 1-1 0 0,6 8-154 0 0,-7-8 162 0 0,0 0-1 0 0,9 6-161 0 0,-17-15 23 0 0,0 0 14 0 0,0 0-1 0 0,0 0 1 0 0,0 0 0 0 0,-1 0-1 0 0,1 1 1 0 0,-1-1-1 0 0,0 1 1 0 0,0 0 0 0 0,0 0-1 0 0,0 0 1 0 0,1 3-37 0 0,-3-3 23 0 0,1-1 1 0 0,0 1-1 0 0,0-1 0 0 0,0 0 1 0 0,1 0-1 0 0,-1 0 0 0 0,1 0 1 0 0,0 0-1 0 0,-1-1 1 0 0,1 1-1 0 0,0-1 0 0 0,1 0 1 0 0,-1 0-1 0 0,0 0 0 0 0,4 2-23 0 0,-3-2 28 0 0,0 0-1 0 0,0 1 1 0 0,0 0-1 0 0,0-1 1 0 0,-1 1-1 0 0,1 1 1 0 0,-1-1-1 0 0,0 1 0 0 0,0-1 1 0 0,0 1-1 0 0,0 0 1 0 0,0 2-28 0 0,11 9 113 0 0,6-2-6 0 0,-16-10-74 0 0,1-1-1 0 0,-1 1 1 0 0,0 0-1 0 0,-1 0 0 0 0,4 2-32 0 0,53 56 432 0 0,-50-54-372 0 0,1-1 33 0 0,-9-5-73 0 0,0-1 0 0 0,-1 1 1 0 0,1 0-1 0 0,0 0 0 0 0,-1 0 0 0 0,1 0 1 0 0,0 1-1 0 0,-1-1 0 0 0,1 0 1 0 0,-1 1-1 0 0,0-1 0 0 0,1 1 0 0 0,-1 0-20 0 0,4 9 113 0 0,-5-10-102 0 0,0 0-1 0 0,1 0 1 0 0,-1 0-1 0 0,1 0 1 0 0,-1 0 0 0 0,1 0-1 0 0,-1 0 1 0 0,1 0 0 0 0,0 0-1 0 0,-1 0 1 0 0,1 0 0 0 0,0-1-1 0 0,0 1 1 0 0,-1 0-1 0 0,1 0 1 0 0,0-1 0 0 0,0 1-1 0 0,1 0-10 0 0,13 1 86 0 0,-4 0-24 0 0,-11-1-61 0 0,0-1 1 0 0,1 0 0 0 0,-1 1 0 0 0,1-1 0 0 0,-1 0 0 0 0,0 1 0 0 0,0-1 0 0 0,1 0 0 0 0,-1 1 0 0 0,0-1-1 0 0,0 1 1 0 0,1-1 0 0 0,-1 0 0 0 0,0 1 0 0 0,0-1 0 0 0,0 1 0 0 0,0-1 0 0 0,0 1 0 0 0,0-1 0 0 0,0 1-1 0 0,0-1 1 0 0,0 1 0 0 0,0-1 0 0 0,0 1 0 0 0,0-1-2 0 0,0 3 88 0 0,0-3-4 0 0,0 2-11 0 0,0 8 3 0 0,0-7 16 0 0,0-3 4 0 0,0 0 0 0 0,0 0-40 0 0,0 0-94 0 0,0 0-40 0 0,-2 0-127 0 0,1 0-21 0 0,1 0 84 0 0,-1 0 70 0 0,1 0 60 0 0,-1 0 47 0 0,1 0 34 0 0,-1 0 399 0 0,0 0-391 0 0,0 0-86 0 0,1 0-51 0 0,0 0-49 0 0,-1 0-55 0 0,0 0-62 0 0,1 0-94 0 0,-1 0-87 0 0,0 0-95 0 0,0 0-104 0 0,0 0-113 0 0,0 0-120 0 0,1 0 371 0 0,-1 0-32 0 0,0 0-35 0 0,1 0-35 0 0,-2 0-642 0 0,-1 0-34 0 0,-5 0-2609 0 0</inkml:trace>
  <inkml:trace contextRef="#ctx0" brushRef="#br0" timeOffset="522.19">756 1 6120 0 0,'0'0'176'0'0,"-2"0"-4"0"0,1 0-232 0 0,1 0 44 0 0,-1 0 40 0 0,1 0 38 0 0,-2 0 164 0 0,1 0 119 0 0,-1 0 157 0 0,1 0 92 0 0,-1 0 50 0 0,-2 0 934 0 0,1 0-679 0 0,2 0-430 0 0,-1 0-71 0 0,1 0-151 0 0,0 0-60 0 0,0 0-67 0 0,0 0-74 0 0,0 0-83 0 0,0 0-91 0 0,0 0-97 0 0,0 0-106 0 0,1 2 597 0 0,0-1-255 0 0,0-1 0 0 0,0 1 0 0 0,0-1 0 0 0,0 0-1 0 0,0 1 1 0 0,0-1 0 0 0,0 1 0 0 0,0-1 0 0 0,0 0-1 0 0,0 1 1 0 0,0-1 0 0 0,0 1 0 0 0,-1-1 0 0 0,1 0-1 0 0,0 1 1 0 0,0-1 0 0 0,0 0 0 0 0,-1 1 0 0 0,1-1-1 0 0,0 0 1 0 0,0 1 0 0 0,-1-1 0 0 0,1 0 0 0 0,0 0-1 0 0,-1 1 1 0 0,1-1 0 0 0,0 0 0 0 0,-1 0 0 0 0,1 0-1 0 0,0 1 1 0 0,-1-1-11 0 0,-5 4 179 0 0,1 3 1 0 0,-1 7 24 0 0,1-1-1 0 0,0-6-22 0 0,-7 0 75 0 0,-6 16-15 0 0,5-10-135 0 0,9-10-78 0 0,0 0 1 0 0,1 0-1 0 0,0 0 1 0 0,0 1-1 0 0,0 0 0 0 0,0 0 1 0 0,0 0-1 0 0,-1 3-28 0 0,-1 2 60 0 0,0-1-1 0 0,0 0 1 0 0,-4 4-60 0 0,-10 14 108 0 0,-1 12 13 0 0,-7 12 17 0 0,-30 40 122 0 0,23-31-36 0 0,-27 37 268 0 0,-60 98 299 0 0,113-181-717 0 0,-1 1 0 0 0,2 0 0 0 0,0 0 0 0 0,1 1 0 0 0,-2 5-74 0 0,-8 16 159 0 0,2-14 79 0 0,0-1 0 0 0,-11 12-238 0 0,6-9 138 0 0,17-20-115 0 0,0-1-1 0 0,0 0 1 0 0,0 1 0 0 0,1-1 0 0 0,-1 1-1 0 0,1 0 1 0 0,0-1 0 0 0,0 1-1 0 0,0 2-22 0 0,-5 13 129 0 0,5-16-108 0 0,0-1 0 0 0,0 0 0 0 0,0 0 1 0 0,0 0-1 0 0,-1 0 0 0 0,1 0 1 0 0,0-1-1 0 0,-2 2-21 0 0,0 0 37 0 0,1 0 0 0 0,0 1-1 0 0,-1-1 1 0 0,1 1 0 0 0,0 0 0 0 0,1 0 0 0 0,-1-1 0 0 0,1 2-37 0 0,-5 8 92 0 0,0-4-37 0 0,-3-2 50 0 0,8-7-99 0 0,1 1 0 0 0,-1-1 1 0 0,1 0-1 0 0,0 0 0 0 0,-1 1 0 0 0,1-1 1 0 0,-1 0-1 0 0,1 1 0 0 0,0-1 0 0 0,0 0 0 0 0,-1 1 1 0 0,1-1-1 0 0,0 1 0 0 0,-1-1 0 0 0,1 0 1 0 0,0 1-1 0 0,0-1 0 0 0,0 1 0 0 0,0-1 1 0 0,-1 1-1 0 0,1-1 0 0 0,0 1 0 0 0,0-1 1 0 0,0 1-1 0 0,0-1 0 0 0,0 0 0 0 0,0 1 1 0 0,0-1-1 0 0,0 1 0 0 0,0-1 0 0 0,1 1 0 0 0,-1 0-6 0 0,-3 13 150 0 0,-7-1 20 0 0,8-10-15 0 0,0-3-19 0 0,0-1-89 0 0,-4 0-57 0 0,4 2 51 0 0,1-1 17 0 0,-1 1 33 0 0,1 0 41 0 0,-1 0 48 0 0,-8 9-100 0 0,7-7-36 0 0,3-3-57 0 0,0 0-25 0 0,0 0-25 0 0,0 0-38 0 0,0 0-19 0 0,0 0-38 0 0,0 0-43 0 0,0 0-48 0 0,0 0-52 0 0,0 0-50 0 0,0 0-44 0 0,1 0-42 0 0,-1-1-284 0 0,0 1-68 0 0,1-1-53 0 0,0 0-38 0 0,1 0-332 0 0,0-2-35 0 0,7-5-2612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0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11200 0 0,'0'0'330'0'0,"0"0"-8"0"0,0 0-114 0 0,0 0-43 0 0,0 0 179 0 0,0 0 323 0 0,0 0 33 0 0,0 0-39 0 0,0 0-449 0 0,0 0 60 0 0,0 0 140 0 0,0 0-17 0 0,0 0-23 0 0,0 0-85 0 0,0 0-36 0 0,0 0-10 0 0,0 0-27 0 0,0 0-108 0 0,0 0-90 0 0,0 0-102 0 0,0 0-127 0 0,0 0 36 0 0,0 0-129 0 0,0 0-635 0 0,0 0-39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1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0 10080 0 0,'-13'13'230'0'0,"11"-10"-47"0"0,1-1-63 0 0,0 0-37 0 0,1 1-35 0 0,1 0-13 0 0,-3-1 34 0 0,-4 1 80 0 0,0-1-65 0 0,-10 6-10 0 0,6-4-82 0 0,0 2-51 0 0,8-5 99 0 0,0 2 64 0 0,-1 0 74 0 0,-2 2 94 0 0,1-1-82 0 0,0 0 37 0 0,-18 19 1028 0 0,14-16-895 0 0,2 0-84 0 0,2-4-181 0 0,1 0-35 0 0,1-1-39 0 0,-1 1-43 0 0,-3 3 229 0 0,1 0-37 0 0,-5 5 80 0 0,3-1-99 0 0,3-5-84 0 0,1 1 1 0 0,0-1 0 0 0,0 1 0 0 0,0 2-68 0 0,-3 9 172 0 0,-1 2-81 0 0,-1-1 1 0 0,-1-1 0 0 0,-10 15-92 0 0,15-25 31 0 0,0 1 0 0 0,1-1 1 0 0,0 1-1 0 0,0 0 0 0 0,0 0 1 0 0,1 0-1 0 0,0 0 0 0 0,0 7-31 0 0,-5 16 94 0 0,3-15-51 0 0,2-10-26 0 0,0 1-1 0 0,1-1 0 0 0,0 0 0 0 0,0 1 1 0 0,0-1-1 0 0,1 1-16 0 0,0 159 237 0 0,0-155-218 0 0,2 0-1 0 0,-1 0 0 0 0,1 0 1 0 0,1 0-19 0 0,-1-1 30 0 0,0 0 1 0 0,-1 0 0 0 0,1 8-31 0 0,-2-8 28 0 0,1 0 1 0 0,0 0 0 0 0,1 0 0 0 0,0 0 0 0 0,2 4-29 0 0,4 18 59 0 0,-6-17-55 0 0,-1-7 9 0 0,1 0 0 0 0,0 0-1 0 0,0 1 1 0 0,0-1 0 0 0,1-1-1 0 0,0 1 1 0 0,1 0 0 0 0,2 4-13 0 0,3 3 25 0 0,0 1 0 0 0,-1 1 1 0 0,-1-1-26 0 0,-2-3 9 0 0,0 0 0 0 0,1-1 0 0 0,1 0 0 0 0,0 0 0 0 0,1-1 0 0 0,0 0-1 0 0,7 7-8 0 0,9 14 0 0 0,-19-24 2 0 0,0-1 0 0 0,1 0-1 0 0,0 0 1 0 0,0-1 0 0 0,0 1 0 0 0,1-1-1 0 0,3 2-1 0 0,-7-6 9 0 0,35 26 44 0 0,-18-10 12 0 0,-18-15-55 0 0,0-1-10 0 0,21 8 57 0 0,-10 0-36 0 0,-11-8-107 0 0,0-1 88 0 0,3 0 241 0 0,-3-1-218 0 0,-1 0-85 0 0,1 0-78 0 0,-1-1-63 0 0,0 1-88 0 0,0 0-99 0 0,0 0-112 0 0,1-3-209 0 0,11-9-24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1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605 167 7696 0 0,'0'0'225'0'0,"-3"0"-8"0"0,-7 0-91 0 0,8 0 3 0 0,2 0 147 0 0,0 0 233 0 0,0-2 17 0 0,0 1-492 0 0,0 0 1 0 0,0 1 0 0 0,-1-1-1 0 0,1 0 1 0 0,0 1-1 0 0,0-1 1 0 0,0 1 0 0 0,0-1-1 0 0,-1 0 1 0 0,1 1 0 0 0,0-1-1 0 0,-1 1 1 0 0,1-1-1 0 0,0 1 1 0 0,-1-1 0 0 0,1 1-1 0 0,-1-1 1 0 0,1 1-1 0 0,-1 0 1 0 0,1-1 0 0 0,-1 1-1 0 0,1-1 1 0 0,-1 1-35 0 0,1 0 35 0 0,-1-1 0 0 0,1 1 0 0 0,-1 0 0 0 0,1-1 0 0 0,-1 1 0 0 0,1-1 0 0 0,-1 1 0 0 0,1-1-1 0 0,-1 1 1 0 0,1-1 0 0 0,0 1 0 0 0,-1-1 0 0 0,1 1 0 0 0,0-1 0 0 0,0 1 0 0 0,-1-1 0 0 0,1 0 0 0 0,0 1 0 0 0,0-1 0 0 0,0 0 0 0 0,0 1 0 0 0,0-1 0 0 0,0 0-35 0 0,-3-4 536 0 0,-7-5-22 0 0,8 7-222 0 0,0 1-101 0 0,2 0-64 0 0,0-1-63 0 0,0 0-25 0 0,-1 1 60 0 0,-9-3 279 0 0,5-5-4 0 0,-5 5-4 0 0,5-5-2 0 0,-6 3-17 0 0,-2 1-78 0 0,9 4-169 0 0,-6-3 119 0 0,2 1-41 0 0,-4-5 45 0 0,-4-3 97 0 0,2 9-47 0 0,3 1-86 0 0,-1-4 17 0 0,0 0-6 0 0,1 5-21 0 0,3 0-60 0 0,1 0-33 0 0,0-1-18 0 0,-1-2-10 0 0,-7-2 23 0 0,0 5 39 0 0,3 0-19 0 0,-9 1 51 0 0,6 3-101 0 0,5 2-44 0 0,-8 1 9 0 0,3-4 25 0 0,13-2-39 0 0,1 0-1 0 0,-1 0 0 0 0,1 1 0 0 0,-1-1 0 0 0,0 0 0 0 0,1 1 1 0 0,-1-1-1 0 0,1 1 0 0 0,-1-1 0 0 0,1 1 0 0 0,0 0 0 0 0,-1 0 0 0 0,1 0 1 0 0,-1 0-4 0 0,-5 4 21 0 0,-16 5-8 0 0,0 0 44 0 0,22-10-56 0 0,1 1 0 0 0,-1-1 0 0 0,0 1-1 0 0,0 0 1 0 0,0 0 0 0 0,0-1 0 0 0,1 1 0 0 0,-1 0-1 0 0,0 0 1 0 0,1 0 0 0 0,-1 0 0 0 0,1 0-1 0 0,-1 0 1 0 0,1 0 0 0 0,-1 0 0 0 0,1 0-1 0 0,-6 10-1 0 0,-4-6 1 0 0,-5 23 0 0 0,-1 2 0 0 0,15-27 0 0 0,1-1 0 0 0,-1 1 0 0 0,0 0 0 0 0,1 0 0 0 0,0 0 0 0 0,-1 0 0 0 0,1 0 0 0 0,0 0 0 0 0,1 0 0 0 0,-1 0 0 0 0,0-1 0 0 0,1 2 0 0 0,0-1 0 0 0,-1 0 0 0 0,0-1 0 0 0,0 1 0 0 0,1 0 0 0 0,-2 0 0 0 0,1 0 0 0 0,0 0 0 0 0,0 0 0 0 0,-1 0 0 0 0,0-1 0 0 0,1 1 0 0 0,-2 0 0 0 0,0 1 0 0 0,0 0 0 0 0,1 0 0 0 0,-1 1 0 0 0,1-1 0 0 0,-1 0 0 0 0,1 0 0 0 0,1 1 0 0 0,-1-1 0 0 0,1 1 0 0 0,-1-1 0 0 0,1 1 0 0 0,0-1 0 0 0,1 1 0 0 0,-2 7 0 0 0,1-8 0 0 0,0-1 0 0 0,0 1 0 0 0,0 0 0 0 0,0 0 0 0 0,0 0 0 0 0,1-1 0 0 0,0 1 0 0 0,0 2 0 0 0,2 1 0 0 0,-1-1 0 0 0,0 0 0 0 0,0 0 0 0 0,-1 0 0 0 0,0 0 0 0 0,0 0 0 0 0,0 0 0 0 0,-1 5 0 0 0,0-5 0 0 0,1-1 0 0 0,0 1 0 0 0,0-1 0 0 0,1 0 0 0 0,0 4 0 0 0,0-4 0 0 0,0 0 0 0 0,-1 0 0 0 0,0 1 0 0 0,0-1 0 0 0,0 4 0 0 0,-1-8 0 0 0,0 1 0 0 0,0 0 0 0 0,0-1 0 0 0,0 1 0 0 0,1 0 0 0 0,-1-1 0 0 0,1 1 0 0 0,-1-1 0 0 0,1 1 0 0 0,-1-1 0 0 0,1 1 0 0 0,0-1 0 0 0,0 1 0 0 0,0-1 0 0 0,5 11 0 0 0,-1 16 0 0 0,-1-12 0 0 0,-2-10 0 0 0,0 1 0 0 0,-1-1 0 0 0,1 1 0 0 0,-2 0 0 0 0,1 2 0 0 0,-1-6 0 0 0,0 0 0 0 0,1 0 0 0 0,-1 0 0 0 0,1 0 0 0 0,-1 0 0 0 0,1 1 0 0 0,0-1 0 0 0,0-1 0 0 0,2 4 0 0 0,2 9 0 0 0,0 15 0 0 0,-4-27 0 0 0,2 9 0 0 0,0 1 0 0 0,-1-1 0 0 0,0 0 0 0 0,0 9 0 0 0,-3-3 0 0 0,1-11 0 0 0,0 0 0 0 0,0 0 0 0 0,0 0 0 0 0,1 0 0 0 0,1 3 0 0 0,3 5 0 0 0,-3-13 0 0 0,-1 1 0 0 0,0 0 0 0 0,0 0 0 0 0,0 0 0 0 0,-1 0 0 0 0,1 0 0 0 0,-1 1 0 0 0,0-1 0 0 0,1 3 0 0 0,-1 112 0 0 0,0-116 0 0 0,0 0 0 0 0,0-1 0 0 0,0 1 0 0 0,1 0 0 0 0,-1-1 0 0 0,1 1 0 0 0,-1 0 0 0 0,1-1 0 0 0,0 1 0 0 0,-1-1 0 0 0,1 1 0 0 0,0-1 0 0 0,0 1 0 0 0,0-1 0 0 0,0 1 0 0 0,0-1 0 0 0,0 1 0 0 0,-1-1 0 0 0,1 1 0 0 0,0 0 0 0 0,-1-1 0 0 0,1 1 0 0 0,-1 0 0 0 0,0-1 0 0 0,1 1 0 0 0,-1 0 0 0 0,0 0 0 0 0,0 4 0 0 0,-1-5 0 0 0,1 1 0 0 0,0 0 0 0 0,0-1 0 0 0,0 1 0 0 0,0-1 0 0 0,0 1 0 0 0,1-1 0 0 0,-1 1 0 0 0,0 0 0 0 0,1-1 0 0 0,-1 1 0 0 0,1 0 0 0 0,9 3 11 0 0,-7 5 48 0 0,-3-7-10 0 0,0-3-78 0 0,0 0-59 0 0,0 0-100 0 0,0 0-18 0 0,0 0 69 0 0,0 0 6 0 0,0 0-49 0 0,-3-3-160 0 0,1 2 154 0 0,-7-4-102 0 0,5 3 117 0 0,0 0-95 0 0,2 1 85 0 0,1 0-40 0 0,-1-1-45 0 0,1 1-49 0 0,0 0-34 0 0,1 0-53 0 0,-1 0-49 0 0,1-1-42 0 0,-1 0-548 0 0,-1-1-88 0 0,-2 1-816 0 0,-4 2-1090 0 0</inkml:trace>
  <inkml:trace contextRef="#ctx0" brushRef="#br0" timeOffset="280.77">0 651 7744 0 0,'0'0'174'0'0,"0"0"29"0"0,0 0 12 0 0,0 0 41 0 0,0 0-62 0 0,0-3 37 0 0,0 0-67 0 0,1 0 75 0 0,-1 0 33 0 0,4-4 578 0 0,-1 4-518 0 0,-1 0-152 0 0,0 1-35 0 0,1-1-43 0 0,0 0-51 0 0,8-4 263 0 0,-3 3-107 0 0,-2 0 40 0 0,-1-6 135 0 0,3 5-85 0 0,8-3 48 0 0,-12 6-233 0 0,5-2 116 0 0,-1 0-79 0 0,0 2-61 0 0,8-2 57 0 0,-12 3-103 0 0,16-2 148 0 0,13 3 166 0 0,-17 1-201 0 0,1-1-49 0 0,-7-1-77 0 0,0-1-40 0 0,-4 0 15 0 0,5-1-2 0 0,1 0-1 0 0,-1 1 0 0 0,0 1 0 0 0,1 0 1 0 0,0 0-2 0 0,8 2 0 0 0,-12-1 0 0 0,1 0 0 0 0,-1 0 0 0 0,1 0 0 0 0,-1-1 0 0 0,6-1 0 0 0,2-3 0 0 0,-10 3 0 0 0,0 0 0 0 0,1 1 0 0 0,-1 0 0 0 0,0 0 0 0 0,1 0 0 0 0,0 1 0 0 0,5-1-26 0 0,-1 0-44 0 0,11-5-163 0 0,-15 4 121 0 0,1 1 0 0 0,-1-1 0 0 0,0 1-1 0 0,1 0 1 0 0,0 1 112 0 0,-4 0-134 0 0,3 1 26 0 0,-2-1 31 0 0,-2 0-4 0 0,2 0-140 0 0,-1 0-79 0 0,-2 0 100 0 0,0 0-39 0 0,2 0-254 0 0,-3-1 197 0 0,1 1-36 0 0,0-1-39 0 0,-1 1-40 0 0,1-1-42 0 0,0 0-45 0 0,4-3-1123 0 0,3-4-910 0 0,-9 8 2531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5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9096 0 0,'0'0'200'0'0,"0"0"33"0"0,0 0 16 0 0,3 0-31 0 0,24 3-140 0 0,-16 3 45 0 0,-4-1 6 0 0,6-4 41 0 0,-3-1-27 0 0,13 0 224 0 0,-17 1-288 0 0,0 1-54 0 0,2 4 21 0 0,1-1 11 0 0,19-3-30 0 0,-19-2-37 0 0,-5 0-27 0 0,1 0-194 0 0,-2 0 136 0 0,-1 0 39 0 0,3-2-21 0 0,-2 1 5 0 0,12-12-230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40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1 183 7584 0 0,'0'0'222'0'0,"0"-2"-15"0"0,1-4-161 0 0,1 2 97 0 0,0 3-27 0 0,0 0 32 0 0,1 0 37 0 0,0 1 38 0 0,-1 0 673 0 0,-2 0 31 0 0,0 0-389 0 0,0 0-247 0 0,0 0-88 0 0,0 0-18 0 0,0 0 9 0 0,2-1-66 0 0,0 1-55 0 0,7 4 19 0 0,-4 6 17 0 0,5-5-11 0 0,5 22 115 0 0,1 11 350 0 0,-8-19-320 0 0,1 0-102 0 0,2 6-11 0 0,-3-1-33 0 0,-1 3 82 0 0,2 18-179 0 0,4 16 138 0 0,12 42 152 0 0,-23-86-178 0 0,0 0-1 0 0,-1 1 1 0 0,-1-1 0 0 0,-1 12-112 0 0,-1 11 215 0 0,3-14-29 0 0,-1 27 100 0 0,-3-31-177 0 0,-4-15-52 0 0,2-2 3 0 0,4 6 42 0 0,1-1-29 0 0,0-8 6 0 0,0-2 1 0 0,0 0 0 0 0,-2 0-3 0 0,-8 0-30 0 0,-6 0-17 0 0,14 0-17 0 0,2-2-43 0 0,-1-4-27 0 0,-1 0-87 0 0,-2 0-115 0 0,-4-3-236 0 0,0 0-53 0 0,3 2 240 0 0,-5-12-1281 0 0,8 13 1101 0 0,-1 1 33 0 0,1-10-979 0 0</inkml:trace>
  <inkml:trace contextRef="#ctx0" brushRef="#br0" timeOffset="650.41">92 93 6056 0 0,'0'0'176'0'0,"0"-1"-43"0"0,0-1-6 0 0,2-6 224 0 0,3 3 68 0 0,-4 5-379 0 0,-1 0-1 0 0,1-1 0 0 0,-1 1 1 0 0,1 0-1 0 0,-1-1 1 0 0,1 1-1 0 0,-1-1 0 0 0,1 1 1 0 0,-1-1-1 0 0,0 1 0 0 0,1-1 1 0 0,-1 1-1 0 0,0-1 0 0 0,1 1 1 0 0,-1-1-1 0 0,0 0 1 0 0,0 1-1 0 0,0-1 0 0 0,1 1 1 0 0,-1-1-1 0 0,0 0 0 0 0,0 1 1 0 0,0-1-40 0 0,2-4 586 0 0,8-5-90 0 0,-7 7-42 0 0,1-3-64 0 0,1 2-98 0 0,1 2-35 0 0,5 1 25 0 0,1-1 12 0 0,-5 0-17 0 0,1-3-62 0 0,2-1 88 0 0,3 4 63 0 0,-1-1-43 0 0,-1-2-48 0 0,-9 3-219 0 0,0 1 1 0 0,0 0 0 0 0,0 0 0 0 0,1 1-1 0 0,-1-1 1 0 0,0 0 0 0 0,0 1 0 0 0,2-1-57 0 0,-3 1 31 0 0,0 0 0 0 0,1 0 1 0 0,-1 0-1 0 0,0 0 1 0 0,0 0-1 0 0,1 1 0 0 0,-1-1 1 0 0,0 0-1 0 0,0 1 1 0 0,1-1-1 0 0,0 1-31 0 0,6 4 72 0 0,-7-4-69 0 0,0 0 1 0 0,1 0-1 0 0,-1 0 0 0 0,0-1 0 0 0,1 1 0 0 0,-1 0 0 0 0,1-1 0 0 0,-1 1 0 0 0,1-1 0 0 0,0 0 0 0 0,-1 1 0 0 0,1-1 0 0 0,-1 0 0 0 0,1 0 1 0 0,1 0-4 0 0,-1 0 0 0 0,0 0 0 0 0,1 0 0 0 0,-1 0 0 0 0,0 0 0 0 0,0 0 0 0 0,1 1 0 0 0,-1-1 0 0 0,0 1 0 0 0,0-1 0 0 0,1 1 0 0 0,-1 0 0 0 0,0 0 0 0 0,0 0 0 0 0,0 0 0 0 0,0 1 0 0 0,0-1 0 0 0,-1 0 0 0 0,1 1 0 0 0,1 0 0 0 0,1 2 8 0 0,0 0 1 0 0,1-1 0 0 0,-1 1-1 0 0,1-1 1 0 0,1 1-9 0 0,0-1 14 0 0,0 1-1 0 0,-1 0 1 0 0,1 0 0 0 0,-1 1 0 0 0,2 1-14 0 0,6 5 26 0 0,0 0 1 0 0,1 0 0 0 0,1-1-27 0 0,-14-9 0 0 0,1 0 0 0 0,-1 0 0 0 0,0 0 0 0 0,0 0 0 0 0,0 0 0 0 0,0 0 0 0 0,0 0 0 0 0,0 1 0 0 0,0-1 0 0 0,0 0 0 0 0,0 1 0 0 0,0-1 0 0 0,-1 1 0 0 0,1-1 0 0 0,-1 1 0 0 0,1-1 0 0 0,-1 1 0 0 0,1-1 0 0 0,-1 2 0 0 0,6 13 0 0 0,4-6 8 0 0,-8-9-4 0 0,-1 1 0 0 0,1-1 0 0 0,-1 0 0 0 0,0 0 0 0 0,1 1-1 0 0,-1-1 1 0 0,0 1 0 0 0,0-1 0 0 0,0 1 0 0 0,0-1 0 0 0,0 1 0 0 0,-1-1-1 0 0,1 1 1 0 0,0 0 0 0 0,-1 1-4 0 0,5 7 31 0 0,1 8 26 0 0,-4-1 21 0 0,-2-3-32 0 0,1-5 23 0 0,-1 1 0 0 0,0-1 0 0 0,-1 0 1 0 0,0 0-1 0 0,-1 2-69 0 0,-13 24 308 0 0,13-30-286 0 0,0 0 0 0 0,-1 0 1 0 0,1-1-1 0 0,-1 1 0 0 0,0-1 1 0 0,-1 0-1 0 0,-1 2-22 0 0,-31 32 165 0 0,23-26-117 0 0,8-7-32 0 0,0-1 0 0 0,-1 0 0 0 0,1 0 0 0 0,-6 3-16 0 0,0 0 37 0 0,8-5-24 0 0,0 0 0 0 0,-1 0 0 0 0,1-1 0 0 0,-1 1-1 0 0,0-1 1 0 0,0 1 0 0 0,1-1 0 0 0,-2 0-13 0 0,-7 2 31 0 0,-3 3 13 0 0,12-5-33 0 0,0 0-1 0 0,0 0 0 0 0,0 0 1 0 0,-1 0-1 0 0,1 0 1 0 0,0-1-1 0 0,0 0 1 0 0,-2 1-11 0 0,-11 1 48 0 0,6 4-33 0 0,8-5-15 0 0,1 0 0 0 0,0-1 0 0 0,-1 1 0 0 0,1 0 0 0 0,-1-1 0 0 0,1 1 0 0 0,-1-1 0 0 0,1 1 0 0 0,-1-1 0 0 0,1 0 0 0 0,-1 1 0 0 0,1-1 1 0 0,-2 0-1 0 0,-40 0 0 0 0,10 0 0 0 0,33 0 0 0 0,-1 0 0 0 0,1 0 0 0 0,0 0 0 0 0,-1 0 0 0 0,1 0 0 0 0,-1 0 0 0 0,1 0 0 0 0,0 0 0 0 0,-1 0 0 0 0,1 0 0 0 0,-1 0 0 0 0,1 0 0 0 0,-1 0 0 0 0,1 0 0 0 0,0 0 0 0 0,-1 0 0 0 0,1-1 0 0 0,-1 1 0 0 0,1 0 0 0 0,0 0 0 0 0,-1-1 0 0 0,1 1 0 0 0,0 0 0 0 0,-1-1 0 0 0,2 1 0 0 0,-1-1 0 0 0,0 0 0 0 0,1 0 0 0 0,-1 1 0 0 0,1-1 0 0 0,-1 0 0 0 0,1 1 0 0 0,-1-1 0 0 0,1 1 0 0 0,0-1 0 0 0,-1 1 0 0 0,1-1 0 0 0,0 1 0 0 0,-1-1 0 0 0,1 1 0 0 0,0-1 0 0 0,14-4 0 0 0,13-8 43 0 0,-21 13-12 0 0,-1 1-5 0 0,-6-1-23 0 0,0 0 0 0 0,1 0 0 0 0,-1 0 0 0 0,0 0 0 0 0,1 0 1 0 0,-1 0-1 0 0,0 0 0 0 0,0 0 0 0 0,1 0 0 0 0,-1 0 0 0 0,0 0 1 0 0,1 0-1 0 0,-1-1 0 0 0,0 1 0 0 0,1 0 0 0 0,-1 0 1 0 0,0 0-1 0 0,0 0 0 0 0,1 0 0 0 0,-1-1 0 0 0,0 1 0 0 0,0 0 1 0 0,1 0-1 0 0,-1 0 0 0 0,0-1 0 0 0,0 1-3 0 0,14-8 76 0 0,4 4-33 0 0,21 3 20 0 0,-24 2-17 0 0,3 0 9 0 0,-1 6-39 0 0,-7-3-4 0 0,38 14 77 0 0,0-1-31 0 0,-34-11-58 0 0,0 0 0 0 0,0 1 0 0 0,-1 0 0 0 0,0 1 0 0 0,0 1 0 0 0,-1 0 0 0 0,11 10 0 0 0,-15-12-1 0 0,-1-1 1 0 0,2 0 0 0 0,-1 0 0 0 0,9 4 0 0 0,-9-5 0 0 0,-1 0 0 0 0,0 0 0 0 0,1 0 0 0 0,4 5 0 0 0,20 33 1 0 0,-29-40-2 0 0,-1 0 1 0 0,1 1 0 0 0,-1-1 0 0 0,0 0 0 0 0,0 1 0 0 0,0-1 0 0 0,-1 1 0 0 0,1 0 0 0 0,-1 0 0 0 0,0-1 0 0 0,0 4 0 0 0,10 24 11 0 0,-8-26 0 0 0,-2-2-1 0 0,1 0 1 0 0,-1 0-1 0 0,0 0 0 0 0,0 0 0 0 0,0 0 0 0 0,0 0 1 0 0,0 0-1 0 0,-1 0 0 0 0,1 0 0 0 0,-1 0 0 0 0,0 1 1 0 0,0 2-12 0 0,0-4 9 0 0,0 0 0 0 0,0 1-1 0 0,0-1 1 0 0,0 0-1 0 0,-1 1 1 0 0,1-1 0 0 0,0 0-1 0 0,-1 0 1 0 0,0 0-1 0 0,0 1 1 0 0,1-1-1 0 0,-1 0 1 0 0,0 0 0 0 0,-1 0-1 0 0,1 0 1 0 0,0 0-1 0 0,-1-1 1 0 0,1 1-1 0 0,-1 1-7 0 0,-16 24 128 0 0,-10-9 0 0 0,16-5-82 0 0,-8 7-3 0 0,7-10 23 0 0,3-6-18 0 0,8-3-39 0 0,0 0-1 0 0,-1 0 0 0 0,1 0 0 0 0,0 1 1 0 0,0-1-1 0 0,0 0 0 0 0,0 1 1 0 0,1 0-1 0 0,-1-1-8 0 0,0 1 4 0 0,0-1 0 0 0,1 1 1 0 0,-1-1-1 0 0,0 0 0 0 0,0 1 1 0 0,0-1-1 0 0,0 0 0 0 0,0 0 1 0 0,0-1-1 0 0,-1 1 0 0 0,1 0 1 0 0,0-1-1 0 0,0 1 0 0 0,-1-1-4 0 0,-9 3 41 0 0,-3 3 13 0 0,12-5-36 0 0,0 0 0 0 0,0 0 0 0 0,-1 0 0 0 0,1 0 0 0 0,0 0 0 0 0,0-1-1 0 0,-1 0 1 0 0,0 1-18 0 0,-14 0 113 0 0,3 5-28 0 0,0 0-6 0 0,-3-4 22 0 0,-98-2-79 0 0,114 0-22 0 0,1 0 0 0 0,-1 0 0 0 0,0-1 0 0 0,0 1 0 0 0,1 0 0 0 0,-1-1 0 0 0,0 1 0 0 0,1-1 0 0 0,-1 1 0 0 0,0-1 0 0 0,1 0 0 0 0,-1 0 0 0 0,1 1 0 0 0,-1-2 0 0 0,0 1 0 0 0,1 0 0 0 0,-1 0 0 0 0,1 1 0 0 0,-1-1 0 0 0,1 0 0 0 0,-1 1 0 0 0,0-1 0 0 0,1 1 0 0 0,-1-1 0 0 0,0 1 0 0 0,1 0 0 0 0,-1 0 0 0 0,0 0 0 0 0,0 0 0 0 0,-24 0 0 0 0,25 0 0 0 0,-1 0 0 0 0,1 0 0 0 0,-1 0 0 0 0,0 0 0 0 0,1-1 0 0 0,-1 1 0 0 0,1 0 0 0 0,-1-1 0 0 0,0 1 0 0 0,1-1 0 0 0,-14-9 0 0 0,0 8-14 0 0,6 0-41 0 0,3-4 53 0 0,3 3-31 0 0,-1 0-70 0 0,-1 2-24 0 0,-1 0-59 0 0,-4 1-22 0 0,7 0 57 0 0,3 0-27 0 0,0 0-103 0 0,0 0-278 0 0,0 0-507 0 0,0 0-44 0 0,0 0-8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6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8808 0 0,'0'0'197'0'0,"0"0"24"0"0,0 0 19 0 0,0 0 52 0 0,0 0-126 0 0,0 2 126 0 0,0 0-274 0 0,0 0 92 0 0,0-1 78 0 0,1 1 67 0 0,-1 0 46 0 0,1-1 40 0 0,2 6 1426 0 0,-2-6-1289 0 0,0 1-90 0 0,0-1-236 0 0,0 0-37 0 0,-1-1-41 0 0,1 1-46 0 0,0 0-51 0 0,-1 0-55 0 0,1-1-60 0 0,-1 1-64 0 0,2 0 422 0 0,0 0-51 0 0,-1 0-44 0 0,1-1-37 0 0,2 0 15 0 0,1 0-58 0 0,-4-1-4 0 0,0 1 42 0 0,2 0-3 0 0,0 0 42 0 0,8 0 432 0 0,-6 0-341 0 0,-1 1-63 0 0,-2 0-126 0 0,0 0-43 0 0,6 3 153 0 0,2 2 48 0 0,2-4 41 0 0,19-2 41 0 0,-21 0-263 0 0,4-1-8 0 0,-5 2-31 0 0,-3 0-27 0 0,-2 1-42 0 0,1 8-176 0 0,-5-10 260 0 0,1 1 0 0 0,0-1 1 0 0,0 0-1 0 0,-1 1 1 0 0,1-1-1 0 0,0 0 1 0 0,0 0-1 0 0,0 0 0 0 0,-1 1 1 0 0,1-1-1 0 0,0 0 1 0 0,0 0-1 0 0,0 0 1 0 0,0-1 22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24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1 197 6824 0 0,'0'0'149'0'0,"0"0"23"0"0,0 0 13 0 0,0-2-21 0 0,0 1-258 0 0,0 0 57 0 0,0 0 55 0 0,0 0 52 0 0,0 1 46 0 0,0-1 45 0 0,0 1 41 0 0,0-1 37 0 0,0 0 92 0 0,0 1 43 0 0,0-1 478 0 0,0 1 1 0 0,-1 0 1254 0 0,1 0-1380 0 0,0 0-44 0 0,0 1-66 0 0,1 0-85 0 0,-1-1-235 0 0,0 1-53 0 0,0-1-59 0 0,0 1-65 0 0,1 0-74 0 0,-1-1-53 0 0,0 1-55 0 0,0 0-61 0 0,1 0-62 0 0,-1 0-67 0 0,1-1-70 0 0,-1 1-74 0 0,5 7 532 0 0,-4-7-107 0 0,0 1 1 0 0,-1-1-1 0 0,1 0 0 0 0,0 1 1 0 0,0-1-1 0 0,-1 1 1 0 0,1-1-1 0 0,-1 1 1 0 0,1-1-1 0 0,-1 1 1 0 0,0 0-1 0 0,0-1 1 0 0,1 1-1 0 0,-1 0-29 0 0,2 9 160 0 0,2-2-41 0 0,2 3 6 0 0,-1 16 61 0 0,0-12-95 0 0,-3-10-56 0 0,-1 0 0 0 0,1 1 0 0 0,-1-1 0 0 0,0 0 0 0 0,-1 1 0 0 0,1 0-35 0 0,-1-2 21 0 0,0 0 0 0 0,1 1 0 0 0,0-1 0 0 0,0 0 0 0 0,0 1 0 0 0,0-1 0 0 0,1 0 0 0 0,0 0 0 0 0,0 0 0 0 0,2 3-20 0 0,-1-1 24 0 0,0 1 0 0 0,0-1 0 0 0,-1 1 0 0 0,0 0 0 0 0,0 0 0 0 0,-1 2-25 0 0,1 0 26 0 0,0 1 1 0 0,1-1-1 0 0,0 0 0 0 0,1 1-26 0 0,0 0 24 0 0,-1 0-1 0 0,0 0 0 0 0,-1 0 0 0 0,0 0-23 0 0,0 2 26 0 0,0 0 0 0 0,2 0 1 0 0,-1 0-1 0 0,2 1-26 0 0,2 3 9 0 0,7 17 26 0 0,-7-12 22 0 0,-3-5-18 0 0,7 24 5 0 0,-7-24 3 0 0,-5-1-28 0 0,0 0 1 0 0,4 1 27 0 0,-1-11-38 0 0,7 22-2 0 0,-7-4 50 0 0,-2-12-39 0 0,0 7 30 0 0,0 10 16 0 0,0-21-60 0 0,-3-3-36 0 0,1-4 41 0 0,-1 0-90 0 0,-1 0-57 0 0,-7-2-239 0 0,6-1 234 0 0,3-3 1 0 0,-1 0-38 0 0,-2 2-65 0 0,0 1-45 0 0,0-8-334 0 0,3 8 562 0 0,1 1-53 0 0,-1 0-54 0 0,1 0-55 0 0,-1 1-66 0 0,1-1-63 0 0,0 0-63 0 0,0 0-66 0 0,0-1-65 0 0,1 0-69 0 0,0 0-69 0 0,-1-2-72 0 0,1-2-1006 0 0,0-3-988 0 0</inkml:trace>
  <inkml:trace contextRef="#ctx0" brushRef="#br0" timeOffset="595.41">32 197 7312 0 0,'0'0'165'0'0,"0"0"22"0"0,0 0 9 0 0,0 0-58 0 0,0 0-8 0 0,0 0 47 0 0,0 0 154 0 0,2-2 283 0 0,8-8 24 0 0,-7 7-21 0 0,-1 3-94 0 0,2 0-394 0 0,-1-1 47 0 0,6-3 516 0 0,-5 1-444 0 0,-1 1-92 0 0,-2 1-130 0 0,1 0-43 0 0,-1-1 203 0 0,1 1-44 0 0,1 0 38 0 0,1 1-93 0 0,1 1-49 0 0,-4-1-4 0 0,0 0 35 0 0,8 0 152 0 0,-1 0-34 0 0,8 0 107 0 0,-1 0-81 0 0,21 0 194 0 0,-24 0-256 0 0,1 0 35 0 0,-6 1-130 0 0,0-1 0 0 0,0 1 1 0 0,0 1-1 0 0,6 1-56 0 0,-6-1 49 0 0,1 0 1 0 0,0 0-1 0 0,0-1 1 0 0,8 0-50 0 0,14 3 107 0 0,12 11-86 0 0,-6-1 32 0 0,-23-9-36 0 0,-1 1 0 0 0,0 1 0 0 0,0 0-1 0 0,0 1-16 0 0,30 17 68 0 0,-37-23-63 0 0,-1 1 1 0 0,0-1 0 0 0,-1 1 0 0 0,1 0 0 0 0,0 0 0 0 0,-1 1 0 0 0,0-1 0 0 0,3 3-6 0 0,6 8 31 0 0,13 6-4 0 0,-11-2 13 0 0,8 9-3 0 0,-15-20-28 0 0,-1 1 0 0 0,1-1 0 0 0,-2 1 0 0 0,1 1 0 0 0,-1-1 0 0 0,2 3-9 0 0,-3-2 1 0 0,1-1 1 0 0,1 1 0 0 0,0-1 0 0 0,0-1-1 0 0,0 1 1 0 0,3 1-2 0 0,12 16 48 0 0,-2 10-42 0 0,-11-17 6 0 0,-2-3 10 0 0,0 0 1 0 0,-1 0-1 0 0,-1 0 1 0 0,-1 1-23 0 0,1-1 23 0 0,-2-5-6 0 0,-1 1 0 0 0,0-1-1 0 0,-1 0 1 0 0,0 1 0 0 0,-1 3-17 0 0,1 11 44 0 0,-1-18-30 0 0,0 0 0 0 0,0 0 0 0 0,0-1 0 0 0,0 1 0 0 0,-1 0 0 0 0,-2 5-14 0 0,2-7 17 0 0,0 12 57 0 0,2-15-65 0 0,0-1 0 0 0,0 0 0 0 0,0 1 0 0 0,-1-1 1 0 0,1 0-1 0 0,0 1 0 0 0,0-1 0 0 0,-1 0 0 0 0,1 1 1 0 0,-1-1-10 0 0,-17 25 127 0 0,15-22-104 0 0,0 0-1 0 0,0 0 0 0 0,0 0 0 0 0,1 0 0 0 0,-1 0 0 0 0,1 1 0 0 0,-1 3-22 0 0,1 1 26 0 0,-4 8 7 0 0,-17 3-7 0 0,9-2 28 0 0,-7 9 26 0 0,3-9-65 0 0,10-11 7 0 0,-1 0-1 0 0,1 0 1 0 0,-1-1-1 0 0,0 0 0 0 0,-3 1-21 0 0,-17 11 83 0 0,23-14-59 0 0,0 0-1 0 0,0 0 1 0 0,0-1-1 0 0,0 0 1 0 0,-1 0-1 0 0,-3 1-23 0 0,-27 4 88 0 0,-14 4 48 0 0,36-6-80 0 0,12-5-43 0 0,0 0 0 0 0,0 0 0 0 0,0 0 0 0 0,-1 0 0 0 0,1 0 0 0 0,0-1 0 0 0,0 0 0 0 0,-2 1-13 0 0,-30-1 76 0 0,-39 0 0 0 0,73 0-74 0 0,-1 0 0 0 0,1-1 0 0 0,-1 1 0 0 0,1 0 0 0 0,-1-1 0 0 0,1 1 0 0 0,0 0 0 0 0,-1-1 0 0 0,1 0-1 0 0,-1 1 1 0 0,1-1 0 0 0,0 0 0 0 0,-1 0-2 0 0,-10-5 29 0 0,7 5-27 0 0,1 0-1 0 0,0 1 1 0 0,0-1 0 0 0,-1 1 0 0 0,1 0-1 0 0,-3 0-1 0 0,-3 1 0 0 0,9-1-1 0 0,1 0 0 0 0,0 0 0 0 0,-1 0-1 0 0,1 0 1 0 0,-1 0 0 0 0,1 0-1 0 0,-1 0 1 0 0,1 0 0 0 0,-1 0-1 0 0,1 0 1 0 0,-1 0 0 0 0,1 0 0 0 0,-1 0-1 0 0,1 0 1 0 0,-1-1 0 0 0,1 1-1 0 0,0 0 1 0 0,-1 0 0 0 0,1 0-1 0 0,-1-1 1 0 0,1 1 0 0 0,0 0-1 0 0,-1-1 1 0 0,1 1 0 0 0,0 0 0 0 0,-1-1-1 0 0,1 1 1 0 0,0 0 0 0 0,-1-1-1 0 0,1 1 1 0 0,0-1 0 0 0,0 1 1 0 0,-7-10-75 0 0,3 7 79 0 0,-2 0-42 0 0,-2-2-48 0 0,0-1-47 0 0,1 0-45 0 0,2-1-47 0 0,0-5-285 0 0,2 10 324 0 0,1 1-17 0 0,0 1 18 0 0,1-1-57 0 0,0 0-70 0 0,0 1-81 0 0,0-1 14 0 0,1 0-53 0 0,-1 0-48 0 0,1 0-40 0 0,0-1-152 0 0,-1 0-40 0 0,1 0-183 0 0,0-1-491 0 0</inkml:trace>
  <inkml:trace contextRef="#ctx0" brushRef="#br0" timeOffset="1156.36">939 1 9096 0 0,'0'0'200'0'0,"0"0"33"0"0,0 0 16 0 0,0 0 43 0 0,2 2 132 0 0,8 8 59 0 0,-7-7 12 0 0,-1-3-18 0 0,10 0-128 0 0,-1 3-42 0 0,-1 0-46 0 0,-2 4-47 0 0,-5-5 37 0 0,-1-1-93 0 0,1 0-61 0 0,1-1-57 0 0,-1 0-12 0 0,-1 1 44 0 0,29 24 482 0 0,-27-23-480 0 0,3 2 100 0 0,-3 3-45 0 0,-2-3-94 0 0,26 29 201 0 0,-14-10-152 0 0,5 16-55 0 0,-7-13-20 0 0,-9-19-3 0 0,0-1-1 0 0,-1 0 1 0 0,0 1-1 0 0,0-1 1 0 0,-1 1-1 0 0,1 5-5 0 0,-1-4 4 0 0,1 0-1 0 0,-1-1 0 0 0,2 1 1 0 0,-1 0-1 0 0,1-1 1 0 0,3 7-4 0 0,6 10 15 0 0,-2 0 1 0 0,-1 0 0 0 0,-1 1-1 0 0,0 0 1 0 0,1 14-16 0 0,11 98 234 0 0,-17-118-204 0 0,4 27 110 0 0,-5-35-75 0 0,-2-1 0 0 0,1 1 0 0 0,-2 0 0 0 0,1 0 1 0 0,-2 6-66 0 0,-2 6 113 0 0,0-8-4 0 0,2 1 0 0 0,0-1-1 0 0,1 4-108 0 0,2-1 99 0 0,-1-11-49 0 0,0 0 1 0 0,0 0 0 0 0,-1 0 0 0 0,0 0 0 0 0,0 3-51 0 0,-9 23 167 0 0,5 7 5 0 0,-6-7 18 0 0,8-16-79 0 0,1-10-54 0 0,0 0 1 0 0,0 0-1 0 0,0 0 1 0 0,-1 0-1 0 0,0 1-57 0 0,-5 13 129 0 0,2 9 13 0 0,6-25-113 0 0,-1 0-1 0 0,0 1 1 0 0,0-1-1 0 0,-1 0 1 0 0,1 0 0 0 0,-1 0-1 0 0,0 0 1 0 0,-1-1-1 0 0,0 3-28 0 0,-6 6 95 0 0,-2 4 25 0 0,1-2-33 0 0,-8 19 6 0 0,17-33-89 0 0,0 0 0 0 0,0 0-1 0 0,0 1 1 0 0,0-1 0 0 0,0 0 0 0 0,-1 0-1 0 0,1 0 1 0 0,0 0 0 0 0,-1 0-1 0 0,1-1 1 0 0,0 1 0 0 0,-1 0 0 0 0,1-1-1 0 0,-2 1-3 0 0,2 0 4 0 0,-1 0 0 0 0,0-1 0 0 0,1 1 0 0 0,-1 0 0 0 0,1 0 0 0 0,0-1 0 0 0,-1 1-1 0 0,1 0 1 0 0,0 1 0 0 0,-1-1 0 0 0,1 0 0 0 0,0 0 0 0 0,0 0 0 0 0,-1 2-4 0 0,-3 9 21 0 0,5-11-18 0 0,-1-1 0 0 0,0 1 0 0 0,0-1 0 0 0,1 0 0 0 0,-1 0 0 0 0,0 1 0 0 0,0-1 0 0 0,0 0 1 0 0,1 0-1 0 0,-1 0 0 0 0,0 0 0 0 0,0 0 0 0 0,0 0 0 0 0,0 0-3 0 0,-2 0 26 0 0,-1 0-88 0 0,1 0-89 0 0,-7 0-453 0 0,6-1 396 0 0,2-1 115 0 0,1 1 93 0 0,0 0 38 0 0,-1-11-277 0 0,2 4-19 0 0,0 8 258 0 0,0-4-387 0 0,0 2 28 0 0,2 0-36 0 0,1-1-3 0 0,-1-1 49 0 0,3-10-661 0 0,-3 8 534 0 0,-1-1-112 0 0,0 4 241 0 0,0 0-44 0 0,0 1 28 0 0,0 0-36 0 0,1-2-490 0 0,1 0-298 0 0,3-2-729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37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61 138 11056 0 0,'0'0'248'0'0,"0"0"34"0"0,0 0 22 0 0,0 0-29 0 0,0 0-207 0 0,0-3-40 0 0,1-12-30 0 0,1 7 52 0 0,1 4 44 0 0,0 2 34 0 0,-3 2-112 0 0,1-1-1 0 0,-1 1 1 0 0,1 0-1 0 0,-1 0 1 0 0,0 0-1 0 0,1-1 1 0 0,-1 1-1 0 0,0 0 1 0 0,1-1-1 0 0,-1 1 1 0 0,0 0-1 0 0,1-1 1 0 0,-1 1-1 0 0,0-1 1 0 0,0 1-1 0 0,1 0 1 0 0,-1-1-1 0 0,0 1 1 0 0,0-1-1 0 0,0 1 0 0 0,0-1 1 0 0,0 1-1 0 0,0 0 1 0 0,0-1-1 0 0,0 1 1 0 0,1-1-1 0 0,-2 1 1 0 0,1-1-1 0 0,0 1 1 0 0,0-1-1 0 0,0 1 1 0 0,0-1-1 0 0,0 1-15 0 0,0-6 166 0 0,5-7 484 0 0,-2 9-422 0 0,0 0-119 0 0,-1 2-102 0 0,0 0-38 0 0,-2 2 30 0 0,6-5 106 0 0,7-8 286 0 0,-8 8-251 0 0,-2 2-82 0 0,0 2-52 0 0,30-16 378 0 0,-5 3-110 0 0,-14 11-171 0 0,6 3-26 0 0,-11 1-41 0 0,5-2 46 0 0,7 1 17 0 0,-9 3-88 0 0,-4 1-11 0 0,17 8 0 0 0,-1 0 3 0 0,-4-1-22 0 0,-3-4-43 0 0,-14-6 55 0 0,0 0 0 0 0,-1 0 0 0 0,1 1 0 0 0,0-1 0 0 0,-1 1 0 0 0,1 0 0 0 0,0 0 0 0 0,-1 0 0 0 0,0 0 0 0 0,0 0 0 0 0,1 1 0 0 0,-1-1 0 0 0,-1 1 0 0 0,1-1 0 0 0,0 2 7 0 0,4 5 7 0 0,-1 1-1 0 0,-1 1 1 0 0,3 8-7 0 0,8 18 92 0 0,-13-33-91 0 0,0 0 1 0 0,0-1-1 0 0,-1 1 1 0 0,1 0-1 0 0,-1 0 1 0 0,0 0-1 0 0,0 0 1 0 0,0 1-1 0 0,-1-1 1 0 0,0 0-1 0 0,1 0 1 0 0,-2 0-1 0 0,1 0 1 0 0,0 1-1 0 0,-1-1 1 0 0,0 0-1 0 0,0 0-1 0 0,-9 16 43 0 0,5 8-32 0 0,-3 7-11 0 0,-3-2 0 0 0,0 1 0 0 0,-2-1 0 0 0,-2-1 0 0 0,-17 30 0 0 0,-11 12 0 0 0,38-66-3 0 0,0 1 1 0 0,-1-1-1 0 0,1 0 1 0 0,-2 0-1 0 0,1-1 1 0 0,-3 2 2 0 0,4-4-20 0 0,1 0 0 0 0,0 0 0 0 0,0 0 0 0 0,0 1 0 0 0,1 0 20 0 0,-8 10-37 0 0,-7 6-8 0 0,10-12 24 0 0,0 0 0 0 0,1 0 0 0 0,0 1 1 0 0,-1 2 20 0 0,5-7 0 0 0,-1 1 0 0 0,1-1 0 0 0,-1 0 0 0 0,-1 1 0 0 0,-4 4 0 0 0,7-8 0 0 0,0 1 0 0 0,-1-1 0 0 0,1 0 0 0 0,-1 0 0 0 0,0 0 0 0 0,0 0 0 0 0,0 0 0 0 0,-6 5 0 0 0,0 6 0 0 0,8-13 0 0 0,1 0 0 0 0,0 0 0 0 0,-1 0 0 0 0,1 0 0 0 0,-1-1 0 0 0,1 1 0 0 0,-1 0 0 0 0,1 0 0 0 0,-1-1 0 0 0,1 1 0 0 0,-1 0 0 0 0,0-1 0 0 0,1 1 0 0 0,-1 0 0 0 0,0-1 0 0 0,0 1 0 0 0,0-1 0 0 0,-21 9 27 0 0,20-9-23 0 0,1 0 1 0 0,0 1 0 0 0,0-1 0 0 0,0 0 0 0 0,0 1 0 0 0,0 0 0 0 0,-1-1 0 0 0,1 1 0 0 0,0-1-1 0 0,0 1 1 0 0,0 0 0 0 0,0 0 0 0 0,0 0-5 0 0,-9 15 92 0 0,5-9-64 0 0,-12 11 193 0 0,14-15-187 0 0,1 0 78 0 0,0-1-57 0 0,3 6-10 0 0,-1-6 8 0 0,0 0 60 0 0,-2-2-5 0 0,1 0-103 0 0,1 0 0 0 0,-1 0 0 0 0,1 0 0 0 0,0 0 0 0 0,-1 0 0 0 0,1 0 0 0 0,-1 0 0 0 0,1 0 0 0 0,-1 1 0 0 0,1-1 0 0 0,-1 0 0 0 0,1 0 0 0 0,-1 0 0 0 0,1 0 0 0 0,0 1 0 0 0,-1-1 0 0 0,1 0 0 0 0,-1 1 0 0 0,1-1 0 0 0,0 0 0 0 0,-1 0-1 0 0,1 1 1 0 0,0-1 0 0 0,-1 1 0 0 0,1-1 0 0 0,0 0 0 0 0,0 1 0 0 0,-1-1 0 0 0,1 1 0 0 0,0-1 0 0 0,0 0 0 0 0,0 1 0 0 0,0-1 0 0 0,-1 1 0 0 0,1-1 0 0 0,0 1 0 0 0,0-1 0 0 0,0 1 0 0 0,0-1 0 0 0,0 1 0 0 0,0-1 0 0 0,0 1-6 0 0,0-1 3 0 0,0 0 0 0 0,0 0 0 0 0,0 0 0 0 0,0 0-1 0 0,0 0 1 0 0,0 1 0 0 0,0-1 0 0 0,0 0 0 0 0,0 0-1 0 0,0 0 1 0 0,0 0 0 0 0,0 0 0 0 0,0 0 0 0 0,0 0 0 0 0,0 0-1 0 0,0 0 1 0 0,0 0 0 0 0,0 0 0 0 0,0 1 0 0 0,0-1-1 0 0,0 0 1 0 0,0 0 0 0 0,0 0 0 0 0,0 0 0 0 0,0 0-1 0 0,0 0 1 0 0,1 0 0 0 0,-1 0 0 0 0,0 0 0 0 0,0 0-1 0 0,0 0 1 0 0,0 0 0 0 0,0 0 0 0 0,0 0 0 0 0,0 1-1 0 0,0-1 1 0 0,0 0 0 0 0,0 0 0 0 0,0 0 0 0 0,0 0-1 0 0,0 0 1 0 0,1 0 0 0 0,-1 0 0 0 0,0 0 0 0 0,0 0-1 0 0,0 0 1 0 0,0 0 0 0 0,0 0 0 0 0,0 0 0 0 0,0 0-1 0 0,0 0 1 0 0,0 0 0 0 0,0 0 0 0 0,1 0 0 0 0,-1 0-1 0 0,0 0 1 0 0,0 0-2 0 0,10 0 97 0 0,-8 0-1 0 0,-2 0 0 0 0,3 0-2 0 0,-1 0-85 0 0,-1 0 1 0 0,1 0-1 0 0,-1 0 1 0 0,1 1-1 0 0,-1-1 1 0 0,1 1-1 0 0,-1-1 1 0 0,0 1-1 0 0,1 0 1 0 0,-1 0-1 0 0,0-1 1 0 0,1 1-10 0 0,-1 1 9 0 0,1-1 0 0 0,0-1 1 0 0,-1 1-1 0 0,1 0 1 0 0,0 0-1 0 0,0-1 0 0 0,0 1 1 0 0,-1-1-1 0 0,1 1 1 0 0,0-1-1 0 0,0 0 0 0 0,1 1-9 0 0,9-1 60 0 0,-8 1-33 0 0,-1-1-1 0 0,1 0 1 0 0,0 0-1 0 0,0-1 1 0 0,0 1-1 0 0,-1-1 1 0 0,1 1-1 0 0,2-2-26 0 0,4-2 43 0 0,7-3 30 0 0,1 6 21 0 0,-9 1-52 0 0,11 1 42 0 0,-4-5 12 0 0,-11 2-76 0 0,2 0 13 0 0,-1 0 1 0 0,1 0-1 0 0,0 0 0 0 0,0 1 0 0 0,0 0 0 0 0,5 0-33 0 0,3 2 43 0 0,-9-1-24 0 0,0 0 0 0 0,0 0 0 0 0,0 0 0 0 0,1-1 0 0 0,-1 0 0 0 0,0 0-19 0 0,9-4 49 0 0,-12 3-40 0 0,0 1 1 0 0,0 0-1 0 0,1 0 0 0 0,-1 0 0 0 0,0 0 1 0 0,1 1-1 0 0,-1 0 0 0 0,0-1 0 0 0,1 1-9 0 0,15 0-16 0 0,27 0 65 0 0,-32 0-64 0 0,-1 0-38 0 0,2 0-66 0 0,-1 0-81 0 0,-1 0-100 0 0,-1 0-118 0 0,-7 0-210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36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242 545 6880 0 0,'0'0'157'0'0,"0"0"23"0"0,0 0 11 0 0,3 2-31 0 0,3 4-110 0 0,-2-2 26 0 0,-2-2 78 0 0,-2-1 178 0 0,-2-4 300 0 0,1 2-523 0 0,0 0-44 0 0,-2-1 23 0 0,2 0-11 0 0,0 1 7 0 0,0 0 40 0 0,0 0 9 0 0,0 0 36 0 0,0 0 40 0 0,-1 0 46 0 0,2 1 353 0 0,0 0-21 0 0,0 0-3 0 0,-2 0-20 0 0,-8 0-175 0 0,-5 0 144 0 0,12 0-99 0 0,1 0-32 0 0,-5-1-225 0 0,-4 1 0 0 0,9 0-148 0 0,1 0 1 0 0,-1-1 0 0 0,0 1-1 0 0,0 1 1 0 0,0-1 0 0 0,1 0-1 0 0,-1 0 1 0 0,0 1 0 0 0,0-1-1 0 0,1 1 1 0 0,-1-1 0 0 0,0 1-30 0 0,-3 9 190 0 0,-2-5-92 0 0,-10 3-14 0 0,13-6-58 0 0,-6 3 32 0 0,9-5-53 0 0,0 0 0 0 0,0 1 0 0 0,0-1 0 0 0,0 1 0 0 0,0-1 0 0 0,0 1 0 0 0,0-1 0 0 0,0 1 0 0 0,0 0 0 0 0,0-1 0 0 0,0 1 0 0 0,0 0 0 0 0,0 0 0 0 0,1 0 0 0 0,-1-1 0 0 0,0 1 0 0 0,1 0 0 0 0,-1 1-5 0 0,-2 3 6 0 0,3-5-4 0 0,0 1 1 0 0,0 0-1 0 0,-1-1 0 0 0,1 1 0 0 0,0-1 0 0 0,-1 1 0 0 0,1 0 1 0 0,0-1-1 0 0,-1 1 0 0 0,1-1 0 0 0,-1 1 0 0 0,1-1 0 0 0,-1 0 1 0 0,1 1-1 0 0,-1-1 0 0 0,1 1 0 0 0,-1-1 0 0 0,1 0 1 0 0,-1 1-1 0 0,0-1 0 0 0,1 0 0 0 0,-1 0-2 0 0,-4 3 13 0 0,1-1-6 0 0,1 0-1 0 0,0 0 1 0 0,-1 1 0 0 0,1 0 0 0 0,0-1-1 0 0,0 1 1 0 0,0 0 0 0 0,1 1 0 0 0,-1-1 0 0 0,1 0-1 0 0,-3 4-6 0 0,-5 16 1 0 0,-2 0-1 0 0,8-16 0 0 0,0 0 0 0 0,1-1 0 0 0,0 1 0 0 0,-1 4 0 0 0,0-1 0 0 0,2-8 0 0 0,1 1 0 0 0,0 0 0 0 0,0 0 0 0 0,0 0 0 0 0,0 0 0 0 0,1 0 0 0 0,-1 0 0 0 0,1 0 0 0 0,-1 0 0 0 0,1 3 0 0 0,0-2 0 0 0,0 13-4 0 0,1-1 0 0 0,2 11 4 0 0,-2-21-11 0 0,0-1 1 0 0,0 1-1 0 0,1 0 1 0 0,0-1 0 0 0,2 6 10 0 0,4 4-11 0 0,-3-7 11 0 0,-1 1 0 0 0,0-1-1 0 0,-1 1 1 0 0,1 3 0 0 0,-3-6 0 0 0,1 0 0 0 0,0 0 0 0 0,0 1 0 0 0,0-1 0 0 0,1-1 0 0 0,-1 1 0 0 0,2 0 0 0 0,-1-1 0 0 0,0 1 0 0 0,1-1 0 0 0,3 4 0 0 0,36 24 0 0 0,-39-29 0 0 0,1 0 0 0 0,-1 0 0 0 0,1-1 0 0 0,-1 1 0 0 0,2-1 0 0 0,-4-1 0 0 0,0-1 0 0 0,1 0 0 0 0,-1 0 0 0 0,1-1 0 0 0,-1 1 0 0 0,1 0 0 0 0,-1-1 0 0 0,1 0 0 0 0,-1 1 0 0 0,1-1 0 0 0,0 0 0 0 0,1 0-1 0 0,0 0 1 0 0,-1 1 0 0 0,1 0 0 0 0,0 0 0 0 0,-1 0 0 0 0,1 0 0 0 0,-1 0 0 0 0,3 2 0 0 0,-4-2 1 0 0,-1 0-1 0 0,1 0 1 0 0,0 0 0 0 0,0-1 0 0 0,0 1 0 0 0,0 0-1 0 0,0-1 1 0 0,0 0 0 0 0,0 1 0 0 0,0-1 0 0 0,0 0-1 0 0,0 0 1 0 0,0 0 0 0 0,0 0 0 0 0,0 0 0 0 0,0-1-1 0 0,1 1 1 0 0,-1-1 0 0 0,-1 1 0 0 0,1-1 0 0 0,0 0-1 0 0,7-3 43 0 0,0-1 0 0 0,0-1 0 0 0,-1 0 1 0 0,1 0-44 0 0,8-9 123 0 0,-6-1 95 0 0,-2-1 45 0 0,-1 7-157 0 0,11-9 119 0 0,8-9 72 0 0,-15 12-195 0 0,-7-4 13 0 0,-3 10-58 0 0,2-6 26 0 0,8-30 166 0 0,0 17-127 0 0,-11 27-110 0 0,0-1-1 0 0,0 1 1 0 0,0-1 0 0 0,0 1 0 0 0,-1-1 0 0 0,1 1-1 0 0,-1-1 1 0 0,0 1 0 0 0,1-1 0 0 0,-1 1-1 0 0,0-1 1 0 0,-1 1 0 0 0,1-1 0 0 0,0 1 0 0 0,-1-1-1 0 0,1 1 1 0 0,-1-2-12 0 0,-3-26 109 0 0,4 27-101 0 0,0-5 26 0 0,0 0 0 0 0,-1 0 0 0 0,0 0 1 0 0,-1-7-35 0 0,1 12 7 0 0,0 0 0 0 0,0 0 0 0 0,0 1 0 0 0,0-1 0 0 0,-1 0 0 0 0,1 1 1 0 0,-1-1-1 0 0,1 1 0 0 0,-1 0 0 0 0,0-1 0 0 0,0 1 0 0 0,0 0 0 0 0,0 0 1 0 0,-1 0-1 0 0,1 1 0 0 0,-1-2-7 0 0,-2 0 3 0 0,0-1-1 0 0,0 0 1 0 0,0 0 0 0 0,0-1 0 0 0,1 1 0 0 0,0-1 0 0 0,0 0-1 0 0,-2-3-2 0 0,4 5 6 0 0,0 0-1 0 0,0 0 1 0 0,-1 1-1 0 0,1 0 1 0 0,-1-1-1 0 0,0 1 1 0 0,0 0-1 0 0,0 0 1 0 0,0 0-1 0 0,0 1 0 0 0,0-1-5 0 0,-8-4 0 0 0,-3-3-5 0 0,10 6-4 0 0,0 1 1 0 0,0-1-1 0 0,0 0 0 0 0,0-1 1 0 0,0 1 8 0 0,-8-15-80 0 0,5 7 48 0 0,-4 2-96 0 0,3 3-77 0 0,0 1 0 0 0,0 1 0 0 0,-3-2 205 0 0,6 4-81 0 0,-1-1-36 0 0,-1-1-164 0 0,5-4-86 0 0,-1 3-142 0 0,0 1 292 0 0,0 1-14 0 0,1 1-56 0 0,1 1 100 0 0,0 0-32 0 0,0 1-106 0 0,1-1-52 0 0,0 1-46 0 0,-1-1-41 0 0,2 1-561 0 0,0 0-92 0 0,3 0-771 0 0,5 0-1061 0 0</inkml:trace>
  <inkml:trace contextRef="#ctx0" brushRef="#br0" timeOffset="425.52">862 61 10424 0 0,'0'0'233'0'0,"0"0"39"0"0,0 0 15 0 0,0 0-37 0 0,-2 0-86 0 0,-3-1-34 0 0,1 0 35 0 0,4 1-138 0 0,0-1 1 0 0,-1 1-1 0 0,1 0 0 0 0,0-1 0 0 0,-1 1 0 0 0,1-1 1 0 0,0 1-1 0 0,-1-1 0 0 0,1 1 0 0 0,0 0 0 0 0,0-1 1 0 0,0 1-1 0 0,-1-1 0 0 0,1 1 0 0 0,0-1 0 0 0,0 1 1 0 0,0-1-1 0 0,0 1 0 0 0,0-1 0 0 0,0 1 0 0 0,0-1 1 0 0,0 0-28 0 0,-2-4 532 0 0,-9-5-16 0 0,9 8-218 0 0,-1 0-103 0 0,1 2-65 0 0,-1 0-63 0 0,0 0-25 0 0,1-1 60 0 0,0-9 292 0 0,2 7-20 0 0,-3 3-74 0 0,0 1-199 0 0,-5 0 108 0 0,-3-1 94 0 0,3-4 81 0 0,-2-6-161 0 0,10 10-219 0 0,0 0 0 0 0,0 0 0 0 0,0-1-1 0 0,0 1 1 0 0,0 0 0 0 0,0 0 0 0 0,0 0 0 0 0,-1 0-1 0 0,1 0 1 0 0,0 0 0 0 0,0 0 0 0 0,0 0 0 0 0,0 0 0 0 0,0-1-1 0 0,0 1 1 0 0,0 0 0 0 0,0 0 0 0 0,0 0 0 0 0,-1 0-1 0 0,1 0 1 0 0,0 0 0 0 0,0 0 0 0 0,0 0 0 0 0,0 0-1 0 0,0 0 1 0 0,0 0 0 0 0,0 0 0 0 0,-1 0 0 0 0,1 0 0 0 0,0 0-1 0 0,0 0 1 0 0,0 0 0 0 0,0 0 0 0 0,0 0 0 0 0,0 0-1 0 0,0 0 1 0 0,-1 0 0 0 0,1 0 0 0 0,0 0 0 0 0,0 0-1 0 0,0 0 1 0 0,0 0 0 0 0,0 0 0 0 0,0 1 0 0 0,0-1 0 0 0,0 0-1 0 0,0 0 1 0 0,-1 0 0 0 0,1 0 0 0 0,0 0 0 0 0,0 0-1 0 0,0 0 1 0 0,0 0 0 0 0,0 0 0 0 0,0 1 0 0 0,0-1-1 0 0,0 0-3 0 0,-1 1 23 0 0,0 0 0 0 0,-1 0-1 0 0,1 0 1 0 0,0 0-1 0 0,0 0 1 0 0,-1 0-1 0 0,1-1 1 0 0,-1 1-1 0 0,1 0 1 0 0,-1-1-1 0 0,0 1-22 0 0,-10 1 160 0 0,4-2-39 0 0,0 0 38 0 0,-8 3-21 0 0,-9 10-54 0 0,24-12-78 0 0,0-1 0 0 0,-1 2 0 0 0,1-1 0 0 0,0 0 0 0 0,0 0 0 0 0,0 0-1 0 0,0 0 1 0 0,0 1 0 0 0,0-1 0 0 0,0 0 0 0 0,1 1 0 0 0,-1-1 0 0 0,0 1-6 0 0,-5 8 13 0 0,4-8-13 0 0,0-1 0 0 0,1 0 0 0 0,-1 0 0 0 0,0 1 0 0 0,0-1 0 0 0,0-1 0 0 0,0 1 0 0 0,-3 1 0 0 0,4-2 0 0 0,0 0 0 0 0,0 0 0 0 0,0 0 0 0 0,0 1 0 0 0,0-1 0 0 0,0 0 0 0 0,0 1 0 0 0,0-1 0 0 0,0 1 0 0 0,0-1 0 0 0,0 1 0 0 0,0 0 0 0 0,0-1 0 0 0,0 1 0 0 0,1 0 0 0 0,-1 0 0 0 0,0-1 0 0 0,0 1 0 0 0,1 0 0 0 0,-1 0 0 0 0,1 0 0 0 0,-1 0 0 0 0,1 0 0 0 0,-1 0 0 0 0,1 0 0 0 0,-1 0 0 0 0,1 0 0 0 0,0 0 0 0 0,0 0 0 0 0,-1 1 0 0 0,1 5 0 0 0,1-5 0 0 0,-1 0 0 0 0,0 0 0 0 0,0 0 0 0 0,0 0 0 0 0,0 0 0 0 0,-1 0 0 0 0,1 0 0 0 0,-1 0 0 0 0,1 0 0 0 0,-1 1 0 0 0,-4 5 0 0 0,4-7 0 0 0,0 1 0 0 0,0-1 0 0 0,1 0 0 0 0,-1 1 0 0 0,0-1 0 0 0,1 1 0 0 0,-1-1 0 0 0,1 1 0 0 0,-1-1 0 0 0,1 1 0 0 0,0 0 0 0 0,-1-1 0 0 0,1 1 0 0 0,0 0 0 0 0,0 12 0 0 0,1-7 0 0 0,-1-1 0 0 0,0 1 0 0 0,-1 0 0 0 0,0 0 0 0 0,0 3 0 0 0,-5 4 0 0 0,5-11 0 0 0,0 1 0 0 0,0-1 0 0 0,0 0 0 0 0,0 0 0 0 0,0 0 0 0 0,1 1 0 0 0,-1-1 0 0 0,1 2 0 0 0,0 133 0 0 0,0-130 0 0 0,1-1 0 0 0,0 0 0 0 0,0-1 0 0 0,1 1 0 0 0,0 2 0 0 0,0-1 0 0 0,0 0 0 0 0,0-1 0 0 0,-1 1 0 0 0,0 0 0 0 0,-1 3 0 0 0,0-5 0 0 0,0 1 0 0 0,1 0 0 0 0,-1-1 0 0 0,1 1 0 0 0,1 0 0 0 0,-1-1 0 0 0,1 0 0 0 0,0 1 0 0 0,1-1 0 0 0,0 2 0 0 0,43 95 0 0 0,-40-90-17 0 0,1 1 0 0 0,0-2 0 0 0,3 3 17 0 0,9 17-31 0 0,-10-12 41 0 0,11 56-10 0 0,-19-73 0 0 0,0 0 0 0 0,1 1 0 0 0,0-1 0 0 0,0 0 0 0 0,0 0 0 0 0,2 3 0 0 0,-2-4 0 0 0,-1 0 0 0 0,0 0 0 0 0,1 0 0 0 0,-1 0 0 0 0,0 0 0 0 0,0 0 0 0 0,0 0 0 0 0,0 0 0 0 0,-1 1 0 0 0,1-1 0 0 0,-1 0 0 0 0,1 0 0 0 0,-1 1 0 0 0,0-1 0 0 0,0 0 0 0 0,0 2 0 0 0,0 68 79 0 0,0-48-119 0 0,0-2-76 0 0,0-20 4 0 0,0-2-108 0 0,-2 0-197 0 0,1 0 219 0 0,1 0 69 0 0,0 0 59 0 0,-1 0 50 0 0,0 0 86 0 0,0 0 277 0 0,0 0-291 0 0,0 0-73 0 0,1 0-36 0 0,0 0-40 0 0,-1 0-46 0 0,1 0-51 0 0,-1 0-78 0 0,1 0-72 0 0,-1 0-79 0 0,0 0-87 0 0,1 0-92 0 0,-1 0-100 0 0,0 0-106 0 0,0 0-114 0 0,1 0-1085 0 0,0 0-1132 0 0</inkml:trace>
  <inkml:trace contextRef="#ctx0" brushRef="#br0" timeOffset="802.07">605 726 8208 0 0,'-7'-8'71'0'0,"-12"-10"73"0"0,11 15-43 0 0,-1 2 57 0 0,9 1-155 0 0,0 0 0 0 0,0 0 0 0 0,0 0 0 0 0,0 0 0 0 0,0 0 0 0 0,0 0 0 0 0,0 0 0 0 0,0 0 0 0 0,0 0-1 0 0,-1 0 1 0 0,1 0 0 0 0,0 0 0 0 0,0 0 0 0 0,0 0 0 0 0,0 0 0 0 0,0 0 0 0 0,0 0 0 0 0,0 0 0 0 0,0 0-1 0 0,0 0 1 0 0,0 0 0 0 0,-1 0 0 0 0,1 0 0 0 0,0 0 0 0 0,0 0 0 0 0,0 0 0 0 0,0 0 0 0 0,0 0 0 0 0,0 0-1 0 0,0 0 1 0 0,0 0 0 0 0,0 0 0 0 0,0 0 0 0 0,0 0 0 0 0,0 1 0 0 0,0-1 0 0 0,0 0 0 0 0,0 0 0 0 0,0 0-1 0 0,0 0 1 0 0,0 0 0 0 0,0 0 0 0 0,0 0 0 0 0,0 0 0 0 0,0 0 0 0 0,0 0 0 0 0,0 1 0 0 0,0-1 0 0 0,0 0-1 0 0,0 0 1 0 0,0 0 0 0 0,0 0 0 0 0,0 0 0 0 0,0 0 0 0 0,0 0 0 0 0,0 0 0 0 0,0 0-3 0 0,0 4 130 0 0,0 2 138 0 0,0-3 255 0 0,0-3 21 0 0,0 0-16 0 0,2-3-95 0 0,8-4-150 0 0,8 1 29 0 0,1-1-25 0 0,-5 0-35 0 0,-3 0-116 0 0,3 1 80 0 0,21-12 408 0 0,-21 9-457 0 0,1 0-57 0 0,3-1-34 0 0,8-4-29 0 0,15-7-17 0 0,-33 14-30 0 0,-4 2-47 0 0,-1 2-18 0 0,0-1-37 0 0,0 1-43 0 0,1 0-53 0 0,1 0-145 0 0,1 0-88 0 0,1-1-74 0 0,0 1-61 0 0,0 0-88 0 0,1-1-38 0 0,10-6-989 0 0,10-8-960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44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1 999 6448 0 0,'0'0'141'0'0,"0"3"23"0"0,0-3 10 0 0,0 0-54 0 0,0 1-47 0 0,0-1-41 0 0,0 1-55 0 0,0-1-74 0 0,0 2-384 0 0,0-1 367 0 0,0-1 115 0 0,0 1 54 0 0,0-1 63 0 0,0 1 73 0 0,0-1 50 0 0,0 1 74 0 0,0 0 80 0 0,0-1 89 0 0,0 1 96 0 0,0 0 102 0 0,0-1 110 0 0,0 1 117 0 0,2-1-377 0 0,-1 0-430 0 0,-1 0-47 0 0,1 1-37 0 0,3-1-61 0 0,-2 0 87 0 0,-1 0 61 0 0,0 0 58 0 0,1 0 79 0 0,-2 0 93 0 0,1-1 109 0 0,0-1-233 0 0,-1-2-34 0 0,0-6 84 0 0,-1 2-101 0 0,1 5-76 0 0,1-5 124 0 0,0 2-57 0 0,1 1-26 0 0,2-3-11 0 0,2-3 32 0 0,-5 1 38 0 0,-1 3-56 0 0,0 5-81 0 0,0 0 0 0 0,0 0 0 0 0,0 0 0 0 0,0 0 0 0 0,0-1 0 0 0,0 1 0 0 0,1 0 0 0 0,-1 0 0 0 0,1 0 0 0 0,0-1-47 0 0,5-9 248 0 0,5-9 158 0 0,-5 6-171 0 0,-3 3-83 0 0,-2-1-59 0 0,0-3 103 0 0,1 2-45 0 0,3-12 54 0 0,-3 17-130 0 0,0-1-1 0 0,0 0 0 0 0,-1 1 0 0 0,0-7-74 0 0,-1 1 126 0 0,2 0-1 0 0,3-13-125 0 0,1-8 149 0 0,-4 14-78 0 0,-2-4 23 0 0,0-30 89 0 0,0 27-81 0 0,0-96 169 0 0,0 82-220 0 0,0 2-51 0 0,0 35 9 0 0,0 1 0 0 0,1 0 0 0 0,0 0 0 0 0,0 0 0 0 0,1 0 0 0 0,0-1-9 0 0,0 1 3 0 0,-1 0 0 0 0,1-1 0 0 0,-1 1 0 0 0,0 0 0 0 0,-1-1 0 0 0,1-1-3 0 0,-1 3 6 0 0,0 1-1 0 0,0-1 1 0 0,1 0-1 0 0,0 0 1 0 0,0 1-1 0 0,0-1 1 0 0,0 1-1 0 0,0-1 1 0 0,1 1-1 0 0,-1-1 0 0 0,2-1-5 0 0,-2 2 4 0 0,0 0-1 0 0,0 0 1 0 0,-1 1 0 0 0,1-1-1 0 0,-1 0 1 0 0,0 0-1 0 0,0 0 1 0 0,0 0-1 0 0,0 1 1 0 0,0-1-1 0 0,-1-1-3 0 0,1-4 15 0 0,0 2-7 0 0,0 4-8 0 0,-1 0 0 0 0,1 0 1 0 0,0 0-1 0 0,0 0 0 0 0,1-1 0 0 0,-1 1 1 0 0,0 0-1 0 0,1 0 0 0 0,-1 0 0 0 0,1 0 1 0 0,0 1-1 0 0,-1-1 0 0 0,1 0 0 0 0,1-1 0 0 0,10-11 53 0 0,-2 2-43 0 0,-8-3-10 0 0,1 0 0 0 0,7 2 11 0 0,-5 8 32 0 0,7-5-33 0 0,3 7-10 0 0,-14 3 0 0 0,-1 0 0 0 0,1 0 0 0 0,-1 0 0 0 0,1 0 0 0 0,-1 0 0 0 0,1 0 0 0 0,-1 0 0 0 0,1 0 0 0 0,-1 0 0 0 0,1 0 0 0 0,-1 0 0 0 0,1 0 0 0 0,-1 0 0 0 0,1 1 0 0 0,-1-1 0 0 0,0 0 0 0 0,1 0 0 0 0,-1 0 0 0 0,1 1 0 0 0,-1-1 0 0 0,0 0 0 0 0,1 0 0 0 0,-1 1 0 0 0,1-1 0 0 0,-1 0 0 0 0,0 1 0 0 0,0-1 0 0 0,1 1 0 0 0,-1-1 0 0 0,0 0 0 0 0,0 1 0 0 0,1 0 0 0 0,3 5 0 0 0,9-1 0 0 0,2 8 0 0 0,-12-10 0 0 0,0 1 0 0 0,0-1 0 0 0,-1 1 0 0 0,1 0 0 0 0,-1 0 0 0 0,0 1 0 0 0,10 15 0 0 0,-11-18 0 0 0,1 1 0 0 0,0-1 0 0 0,-1 0 0 0 0,1 1 0 0 0,-1 0 0 0 0,0-1 0 0 0,0 1 0 0 0,0 0 0 0 0,0-1 0 0 0,0 1 0 0 0,-1 0 0 0 0,1 0 0 0 0,-1 0 0 0 0,0 0 0 0 0,0 0 0 0 0,0 0 0 0 0,1 4 0 0 0,-1-1 0 0 0,1 1 0 0 0,1-1 0 0 0,-1 1 0 0 0,1-1 0 0 0,0 1 0 0 0,3 5 0 0 0,25 46 0 0 0,-13-26 0 0 0,-10-17 0 0 0,-2-7 0 0 0,-1 1 0 0 0,0-1 0 0 0,-1 1 0 0 0,1 3 0 0 0,0 4 0 0 0,-1-4 0 0 0,0 0 0 0 0,5 11 0 0 0,22 50 0 0 0,-26-65 0 0 0,-1 1 0 0 0,0 0 0 0 0,-1-1 0 0 0,0 1 0 0 0,0 0 0 0 0,-1 2 0 0 0,0-4 0 0 0,1-1 0 0 0,-1 0 0 0 0,1 1 0 0 0,1-1 0 0 0,2 5 0 0 0,2 3 0 0 0,-2-5 0 0 0,-1-1 0 0 0,0 1 0 0 0,-1 0 0 0 0,1 2 0 0 0,26 110 16 0 0,-29-119-12 0 0,1 6 19 0 0,0 0 0 0 0,0 0 0 0 0,1-1 0 0 0,3 6-23 0 0,0 1 59 0 0,0 5-39 0 0,-3-10-19 0 0,-2-4-321 0 0,1 0 116 0 0,-1-1 103 0 0,1-1 87 0 0,-1 0 67 0 0,0-1 50 0 0,1 2 151 0 0,1 2 435 0 0,-2-5-535 0 0,-1 0-65 0 0,1-1-76 0 0,-1 1-41 0 0,0-1-47 0 0,1 1-54 0 0,-1-1-59 0 0,0 1-65 0 0,1-1-70 0 0,-1 1-76 0 0,0 0-83 0 0,0-1-87 0 0,0 1-94 0 0,0 0-99 0 0,0 0-105 0 0,0 0-111 0 0,0 0-117 0 0,0 1-123 0 0,0-6-795 0 0,0-5-1132 0 0</inkml:trace>
  <inkml:trace contextRef="#ctx0" brushRef="#br0" timeOffset="406.31">213 425 9384 0 0,'0'26'192'0'0,"0"-18"-88"0"0,0 1 49 0 0,0-7 104 0 0,0-2 42 0 0,0 0 125 0 0,0 0 51 0 0,2 0 6 0 0,14 0 87 0 0,0 0-96 0 0,0 0-84 0 0,0 0-69 0 0,-1 0-79 0 0,0 0-35 0 0,57 0 596 0 0,-64 1-760 0 0,-1-1-1 0 0,0 1 1 0 0,0 1 0 0 0,6 1-41 0 0,-6-1 28 0 0,1 0 1 0 0,0 0 0 0 0,0-1 0 0 0,8 0-29 0 0,1-1-43 0 0,24 0 127 0 0,-27 0-138 0 0,-2 0-79 0 0,0 0-110 0 0,-6 0 73 0 0,0 0-38 0 0,1 0-40 0 0,-1 0-44 0 0,-3 0-38 0 0,0 0-52 0 0,0 0-45 0 0,0 0-41 0 0,0 0-138 0 0,1 0-39 0 0,0 0-168 0 0,3 0-449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42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151 470 4176 0 0,'13'37'91'0'0,"-11"-30"-8"0"0,0 1-15 0 0,-5-6-52 0 0,-1 1 26 0 0,-3 3 69 0 0,2 6-90 0 0,-2-3-4 0 0,1-3 47 0 0,6-6-64 0 0,-7 7 170 0 0,-3 3 126 0 0,-1 4 214 0 0,7-5-122 0 0,-1 2 24 0 0,-3-1-99 0 0,0-3-124 0 0,-1 2-3 0 0,-2 5 50 0 0,6-4-71 0 0,4-8-130 0 0,0 0 0 0 0,0 1 0 0 0,0-1 1 0 0,0 0-1 0 0,0 0 0 0 0,-1 0 0 0 0,1 0 0 0 0,-1-1 0 0 0,0 1-35 0 0,1 0 28 0 0,-1-1-1 0 0,1 1 0 0 0,0 0 0 0 0,-1 0 1 0 0,1-1-1 0 0,0 1 0 0 0,0 0 0 0 0,0 1-27 0 0,0 0 36 0 0,0 0-1 0 0,0 0 0 0 0,1 0 1 0 0,-1 0-1 0 0,1 0 0 0 0,0 0 1 0 0,0 2-36 0 0,-2 9 176 0 0,-3-5-33 0 0,-1 3-5 0 0,5 4-14 0 0,1 0 6 0 0,-4-5 5 0 0,2-5-75 0 0,-6 12 112 0 0,7-17-162 0 0,1 1 0 0 0,0-1 0 0 0,0 0 1 0 0,0 1-1 0 0,0-1 0 0 0,0 1 1 0 0,0-1-1 0 0,0 0 0 0 0,0 1 0 0 0,0-1 1 0 0,1 1-1 0 0,-1 0-10 0 0,6 10 73 0 0,-5-11-64 0 0,0 1 0 0 0,0-1 0 0 0,0 1 0 0 0,-1-1 0 0 0,1 1-1 0 0,-1-1 1 0 0,1 1 0 0 0,-1-1 0 0 0,0 1 0 0 0,1 0 0 0 0,-1-1 0 0 0,0 1 0 0 0,0-1-1 0 0,0 1-8 0 0,0 2 17 0 0,1 0-1 0 0,-1 0 0 0 0,1 0 0 0 0,0-1 0 0 0,0 1 0 0 0,0 0 0 0 0,0-1 0 0 0,1 1 1 0 0,-1-1-1 0 0,3 3-16 0 0,1 24 160 0 0,1-18-111 0 0,6 8 79 0 0,2-1-1 0 0,-4-12-79 0 0,3-2 22 0 0,-9 0-18 0 0,-3-4-42 0 0,-1-1 0 0 0,1 1 0 0 0,-1 0 0 0 0,1-1 0 0 0,0 1 1 0 0,-1 0-1 0 0,1-1 0 0 0,0 1 0 0 0,-1-1 0 0 0,1 1 1 0 0,0-1-1 0 0,0 1 0 0 0,0-1-10 0 0,0 0 11 0 0,1 0 1 0 0,0 1-1 0 0,-1-1 1 0 0,1 0-1 0 0,-1 0 1 0 0,1-1-1 0 0,-1 1 1 0 0,1 0-1 0 0,-1 0 1 0 0,1-1-1 0 0,0 1 1 0 0,0-1-12 0 0,8-4 50 0 0,0 1-1 0 0,-2 2 21 0 0,-1 0 31 0 0,1 2 51 0 0,-7 0-125 0 0,0 0 0 0 0,0 0 0 0 0,0-1-1 0 0,0 1 1 0 0,0 0 0 0 0,0 0-1 0 0,-1-1 1 0 0,1 1 0 0 0,0-1 0 0 0,0 1-1 0 0,0 0 1 0 0,0-1 0 0 0,-1 0 0 0 0,1 1-1 0 0,0-1 1 0 0,0 1 0 0 0,-1-1 0 0 0,1 0-1 0 0,-1 0 1 0 0,1 1 0 0 0,-1-1-1 0 0,1 0 1 0 0,-1 0 0 0 0,1 0 0 0 0,-1 1-1 0 0,1-1 1 0 0,-1 0-27 0 0,10-14 332 0 0,-3 8-147 0 0,-4 5-118 0 0,-1 0 1 0 0,0 0-1 0 0,0 0 1 0 0,0 0-1 0 0,0 0 1 0 0,0-1-1 0 0,-1 1 1 0 0,1-1-1 0 0,-1 1 1 0 0,1-2-68 0 0,3-21 448 0 0,10-11 292 0 0,-4 15-503 0 0,-8 16-165 0 0,0 1 0 0 0,-1-1 0 0 0,0 1 0 0 0,0-1 0 0 0,1-1-72 0 0,-3 4 15 0 0,0 1-1 0 0,1-1 1 0 0,-1 1 0 0 0,0-1 0 0 0,0 1 0 0 0,0 0 0 0 0,0-1 0 0 0,0 1 0 0 0,0-1 0 0 0,-1 1 0 0 0,1-1 0 0 0,-1 0-15 0 0,-5-13 92 0 0,6 14-87 0 0,-1-1 1 0 0,0 1-1 0 0,1-1 0 0 0,-1 1 1 0 0,0-1-1 0 0,1 1 0 0 0,0-1 0 0 0,-1 1 1 0 0,1-1-1 0 0,0 0 0 0 0,0 1 1 0 0,0-1-1 0 0,0 1 0 0 0,0-1 1 0 0,0 0-1 0 0,0 1 0 0 0,1-1 1 0 0,-1 0-6 0 0,6-23 57 0 0,-6 23-56 0 0,0 1 1 0 0,0-1-1 0 0,-1 0 1 0 0,1 1-1 0 0,-1-1 1 0 0,1 1-1 0 0,-1-1 0 0 0,0 1 1 0 0,0-1-1 0 0,0 1 1 0 0,1-1-1 0 0,-2 0-1 0 0,-13-24 48 0 0,2-8-42 0 0,8-2-6 0 0,-6 18 0 0 0,9 15-2 0 0,0 0 0 0 0,1 1 0 0 0,-1-1 1 0 0,0 0-1 0 0,1 0 0 0 0,-1 0 0 0 0,1 0 0 0 0,0 0 1 0 0,0-1-1 0 0,1 1 0 0 0,-1 0 0 0 0,0-1 2 0 0,2-2-42 0 0,-1 4 21 0 0,0 0-1 0 0,0-1 0 0 0,0 1 0 0 0,0 0 0 0 0,0 0 0 0 0,-1 0 1 0 0,1 0-1 0 0,-1 0 0 0 0,1 0 0 0 0,-1-1 22 0 0,-4-5-77 0 0,-1-3-57 0 0,4 0-43 0 0,2 5-1 0 0,0 0-43 0 0,0-10-560 0 0,0 14 103 0 0</inkml:trace>
  <inkml:trace contextRef="#ctx0" brushRef="#br0" timeOffset="477.84">831 1 7800 0 0,'-12'38'174'0'0,"7"-28"29"0"0,4-9-181 0 0,0 0 1 0 0,-1 0-1 0 0,1 0 0 0 0,0 0 1 0 0,0 0-1 0 0,-1 0 0 0 0,1 0 0 0 0,-1 0 1 0 0,1-1-1 0 0,-1 1 0 0 0,1-1 1 0 0,-1 1-1 0 0,1-1 0 0 0,-1 1 1 0 0,1-1-1 0 0,-1 0 0 0 0,0 0 0 0 0,0 0-22 0 0,1 0 2 0 0,1 0 0 0 0,-1 0 0 0 0,0 0 0 0 0,1 0-1 0 0,-1 0 1 0 0,0 1 0 0 0,1-1 0 0 0,-1 0 0 0 0,1 0-1 0 0,-1 0 1 0 0,0 0 0 0 0,1 1 0 0 0,-1-1 0 0 0,1 0-1 0 0,-1 1 1 0 0,0-1 0 0 0,1 0 0 0 0,-1 1 0 0 0,1-1-1 0 0,-1 1 1 0 0,1-1 0 0 0,-1 1 0 0 0,1-1-1 0 0,0 1 1 0 0,-1-1 0 0 0,1 1-2 0 0,0 0 0 0 0,-1-1-1 0 0,1 1 1 0 0,-1-1 0 0 0,1 1-1 0 0,0-1 1 0 0,-1 1 0 0 0,1-1-1 0 0,-1 0 1 0 0,1 1-1 0 0,-1-1 1 0 0,0 1 0 0 0,1-1-1 0 0,-1 0 1 0 0,1 0 0 0 0,-1 1-1 0 0,0-1 1 0 0,1 0 0 0 0,-1 0-1 0 0,1 0 1 0 0,-1 1 0 0 0,0-1-1 0 0,1 0 1 0 0,-1 0-1 0 0,0 0 1 0 0,1 0 0 0 0,-1 0 0 0 0,-6 0 51 0 0,0 0 87 0 0,-3 0 156 0 0,-4 0 278 0 0,9 0-351 0 0,2 0 471 0 0,3 0-26 0 0,-2 0-122 0 0,-32 0 621 0 0,22 0-838 0 0,0 0-85 0 0,11 0-227 0 0,0 0 1 0 0,1 0-1 0 0,-1 0 1 0 0,0 0-1 0 0,0 0 1 0 0,1 0 0 0 0,-1 0-1 0 0,0 1 1 0 0,0-1-1 0 0,1 0 1 0 0,-1 1 0 0 0,0-1-1 0 0,1 0 1 0 0,-1 1-1 0 0,0-1 1 0 0,1 1-1 0 0,-1-1 1 0 0,1 1 0 0 0,-1-1-1 0 0,1 1 1 0 0,-1 0-1 0 0,1-1 1 0 0,-1 1-1 0 0,1-1 1 0 0,0 1 0 0 0,-1 0-1 0 0,1 0 1 0 0,0-1-1 0 0,-1 2-15 0 0,1-1 17 0 0,-1 0 0 0 0,1 0 0 0 0,-1 0 0 0 0,1 0 0 0 0,-1 0 0 0 0,0 0 0 0 0,0 0 0 0 0,1 0-1 0 0,-1 0 1 0 0,0 0 0 0 0,0-1 0 0 0,0 1 0 0 0,0 0 0 0 0,0 0 0 0 0,0-1-17 0 0,-9 5 140 0 0,-3 0 7 0 0,0 1-8 0 0,3-2-14 0 0,9-3-116 0 0,1-1 0 0 0,-1 1 1 0 0,0-1-1 0 0,0 1 1 0 0,0 0-1 0 0,1-1 0 0 0,-1 1 1 0 0,0 0-1 0 0,0-1 1 0 0,1 1-1 0 0,-1 0 0 0 0,1 0 1 0 0,-1-1-1 0 0,0 2-9 0 0,1 0 12 0 0,-1-1-1 0 0,1 1 1 0 0,-1 0-1 0 0,1 0 1 0 0,0 0 0 0 0,0 0-1 0 0,0 0 1 0 0,0 0-1 0 0,0 2-11 0 0,0-2 9 0 0,0 0 1 0 0,0 1-1 0 0,0-1 0 0 0,0 1 0 0 0,-1-1 1 0 0,1 0-1 0 0,-1 1 0 0 0,1-1 0 0 0,-1 0 1 0 0,0 1-10 0 0,0-2 1 0 0,1 0 1 0 0,-1 0 0 0 0,0 0 0 0 0,1-1 0 0 0,0 1 0 0 0,-1 0 1 0 0,1 0-1 0 0,-1 0 0 0 0,1 0 0 0 0,0 0 0 0 0,0-1 0 0 0,-1 1 0 0 0,1 0 0 0 0,0 0 0 0 0,0 0 1 0 0,0 0-1 0 0,0 0 0 0 0,0 0 0 0 0,0 0 0 0 0,0 0 0 0 0,0 0 0 0 0,1 0 0 0 0,-1-1 1 0 0,0 1-1 0 0,0 0 0 0 0,1 0 0 0 0,-1 0 0 0 0,1 0 0 0 0,-1 0 0 0 0,1-1 0 0 0,-1 1 0 0 0,1 1-2 0 0,0-1 3 0 0,-1 0-3 0 0,0-1 1 0 0,1 1-1 0 0,-1 0 1 0 0,0 0 0 0 0,0 0-1 0 0,0 0 1 0 0,0 0-1 0 0,0 0 1 0 0,0 0-1 0 0,0 0 1 0 0,0 0-1 0 0,0 0 1 0 0,0 0-1 0 0,0 0 1 0 0,0 0-1 0 0,-1 0 1 0 0,1 0-1 0 0,-1 0 1 0 0,1-1-1 0 0,0 1 1 0 0,-1 0 0 0 0,1 0-1 0 0,-1 0 1 0 0,0 0-1 0 0,1-1 0 0 0,-2 2 0 0 0,1 0 0 0 0,0-1-1 0 0,1 1 1 0 0,-1 0 0 0 0,0 0 0 0 0,0-1 0 0 0,1 1-1 0 0,-1 0 1 0 0,1 0 0 0 0,0 0 0 0 0,-1 0 0 0 0,1 0 0 0 0,0 69 0 0 0,0-66 0 0 0,0 0 0 0 0,-1 1 0 0 0,0-1 0 0 0,0 0 0 0 0,-1 3 0 0 0,1-6 0 0 0,1 0 0 0 0,-1-1 0 0 0,1 1 0 0 0,-1 0 0 0 0,1 0 0 0 0,0-1 0 0 0,0 1 0 0 0,0 0 0 0 0,0 0 0 0 0,0 0 0 0 0,0-1 0 0 0,0 1 0 0 0,0 0 0 0 0,1 0 0 0 0,-1-1 0 0 0,1 1 0 0 0,0 0 0 0 0,-1-1 0 0 0,1 1 0 0 0,0 0 0 0 0,0-1 0 0 0,0 1 0 0 0,0 0 0 0 0,2 2 0 0 0,-1 1 0 0 0,0 0 0 0 0,0 0 0 0 0,-1 0 0 0 0,1 0 0 0 0,-1 0 0 0 0,0 1 0 0 0,0-1 0 0 0,-1 0 0 0 0,1 0 0 0 0,-1 1 0 0 0,-1-1 0 0 0,1 0 0 0 0,-1 3 0 0 0,0-1 0 0 0,1-1 0 0 0,0 1 0 0 0,0-1 0 0 0,1 1 0 0 0,-1 0 0 0 0,1-1 0 0 0,2 5 0 0 0,7 11 0 0 0,-5 14 0 0 0,2-15 0 0 0,-6-18 0 0 0,0 0 0 0 0,0 0 0 0 0,0 0 0 0 0,-1 0 0 0 0,1 0 0 0 0,-1 0 0 0 0,0 0 0 0 0,0 2 0 0 0,0 10 0 0 0,0-8 0 0 0,0 0 0 0 0,0 1 0 0 0,1-1 0 0 0,-1 1 0 0 0,2 1 0 0 0,3 5 0 0 0,-3-11 0 0 0,-1 0 0 0 0,0 0 0 0 0,0 0 0 0 0,0 0 0 0 0,-1 0 0 0 0,1 0 0 0 0,-1 0 0 0 0,0 0 0 0 0,1 3 0 0 0,-1 83 0 0 0,-1-84 10 0 0,1-4-5 0 0,4 6-25 0 0,5 10-39 0 0,-8-16-73 0 0,-1-1 39 0 0,0 2 7 0 0,1 0 103 0 0,0 4 162 0 0,-1-4-175 0 0,1 0-58 0 0,-1 0-64 0 0,0 0-81 0 0,0 0-97 0 0,0-1 18 0 0,0 0-62 0 0,0 0-68 0 0,-1 1-74 0 0,1-1-78 0 0,0 0-85 0 0,0 0-90 0 0,0 0-95 0 0,0-1-865 0 0,0 0-954 0 0</inkml:trace>
  <inkml:trace contextRef="#ctx0" brushRef="#br0" timeOffset="848.63">348 530 6504 0 0,'12'0'190'0'0,"-12"0"-186"0"0,0 0-1 0 0,0 0 0 0 0,0 0 0 0 0,1 0 0 0 0,-1 0 0 0 0,0 0 1 0 0,0 0-1 0 0,0 0 0 0 0,0 0 0 0 0,0 0 0 0 0,0 0 0 0 0,0 0 1 0 0,0 0-1 0 0,0 0 0 0 0,0 0 0 0 0,1 0 0 0 0,-1 0 0 0 0,0 0 0 0 0,0 0 1 0 0,0 0-1 0 0,0 0 0 0 0,0 0 0 0 0,0 0 0 0 0,0 0 0 0 0,0 0 1 0 0,0 0-1 0 0,0 0 0 0 0,0 0 0 0 0,0 0 0 0 0,0 1 0 0 0,1-1 1 0 0,-1 0-1 0 0,0 0 0 0 0,0 0 0 0 0,0 0 0 0 0,0 0 0 0 0,0 0 0 0 0,0 0 1 0 0,0 0-1 0 0,0 0 0 0 0,0 0 0 0 0,0 0 0 0 0,0 0 0 0 0,0 1 1 0 0,0-1-1 0 0,0 0 0 0 0,0 0 0 0 0,0 0 0 0 0,0 0 0 0 0,0 0 1 0 0,0 0-1 0 0,0 0 0 0 0,0 0 0 0 0,0 0 0 0 0,0 0 0 0 0,0 0 0 0 0,0 1-3 0 0,-1 5 31 0 0,1-3-30 0 0,0 0-1 0 0,0 0 1 0 0,-1 0 0 0 0,2 0-1 0 0,-1 0 1 0 0,0 0 0 0 0,1 0-1 0 0,-1 0 1 0 0,1 0 0 0 0,0 1-1 0 0,3-2 5 0 0,1 1 63 0 0,2 0 51 0 0,-1 0 42 0 0,-3-1 138 0 0,5-10 405 0 0,4 7-301 0 0,-3 1-177 0 0,0-1 57 0 0,-5 0-46 0 0,0-1 50 0 0,-2-2-61 0 0,3-2 117 0 0,8 2-33 0 0,0-1 4 0 0,4-4 69 0 0,-9 5-208 0 0,-1 1-1 0 0,1-1 1 0 0,0 1 0 0 0,1 0-175 0 0,9-3 212 0 0,-3-1-101 0 0,-1 0-36 0 0,41-19 314 0 0,-40 19-336 0 0,0 1-55 0 0,2-2-85 0 0,0 1-112 0 0,-8 3 50 0 0,0 1-37 0 0,0-1-39 0 0,0 0-44 0 0,-5 3-7 0 0,0-1-43 0 0,0 1-38 0 0,0-1-34 0 0,1 1-115 0 0,0-1-34 0 0,11-4-1200 0 0,-15 6 1663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5:01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0 691 8640 0 0,'0'1'84'0'0,"1"6"-128"0"0,-1-5 66 0 0,0-1 41 0 0,0 0 35 0 0,1 0 51 0 0,-1-1 59 0 0,1 0 68 0 0,11-10-236 0 0,3 7-63 0 0,-7 3 44 0 0,-3-2 73 0 0,13-26 984 0 0,-16 25-1024 0 0,1 1 33 0 0,3-4 168 0 0,0 0 70 0 0,9-8 520 0 0,-11 9-580 0 0,0 0-40 0 0,-2 0-85 0 0,3-4 164 0 0,0-2 15 0 0,3 1-60 0 0,-4 5-105 0 0,0 0 1 0 0,0-1 0 0 0,0 1-1 0 0,-1-1 1 0 0,0 0 0 0 0,0-1-155 0 0,0 2 104 0 0,2-8 192 0 0,1 9-179 0 0,-5 4-112 0 0,-1 0-1 0 0,0-1 1 0 0,1 1-1 0 0,-1 0 1 0 0,1 0-1 0 0,-1-1 1 0 0,0 1 0 0 0,1 0-1 0 0,-1-1 1 0 0,0 1-1 0 0,1 0 1 0 0,-1-1 0 0 0,0 1-1 0 0,0-1 1 0 0,1 1-1 0 0,-1 0 1 0 0,0-1-1 0 0,0 1 1 0 0,0-1 0 0 0,1 1-1 0 0,-1-1 1 0 0,0 1-1 0 0,0-1 1 0 0,0 1-1 0 0,0-1 1 0 0,0 1 0 0 0,0-1-1 0 0,0 1 1 0 0,0-1-1 0 0,0 1 1 0 0,0 0 0 0 0,-1-1-5 0 0,1-45 184 0 0,1 39-187 0 0,-2-22 138 0 0,-1 22-118 0 0,-8 5 47 0 0,7 2 8 0 0,1 0 3 0 0,-2 0-64 0 0,-13 1 73 0 0,13 0-81 0 0,-1 10 40 0 0,-5-6-32 0 0,6-1 1 0 0,2 1 0 0 0,-1 0 0 0 0,1 0 0 0 0,-1 0 0 0 0,1 1-12 0 0,-3 19 22 0 0,-5-5 21 0 0,5 8-22 0 0,-7 17 28 0 0,-1 1-32 0 0,9-12 34 0 0,4 19-34 0 0,2-22 28 0 0,-3-17-39 0 0,1-10-6 0 0,0 0 1 0 0,0 0-1 0 0,0 1 1 0 0,1-1 0 0 0,-1 0-1 0 0,1 1 1 0 0,0-1 0 0 0,0 0-1 0 0,0 0 0 0 0,3 3 0 0 0,0 0 0 0 0,0-1 0 0 0,1 0 0 0 0,-1 0 0 0 0,1 0 0 0 0,0-1 0 0 0,5 4-1 0 0,-5-4 1 0 0,0-1 0 0 0,1-1 0 0 0,-1 1 0 0 0,1-1 0 0 0,0 0 0 0 0,1 0 1 0 0,-2 0-1 0 0,0-2-1 0 0,0 0 1 0 0,0 0-1 0 0,-1 0 1 0 0,1-1-1 0 0,0 1 1 0 0,0-1-1 0 0,0-1 1 0 0,0 1-1 0 0,0-1 1 0 0,2 1-12 0 0,2 0-39 0 0,2 1 17 0 0,7-1-33 0 0,-12-1-3 0 0,0-2-45 0 0,2-2-7 0 0,1 0-58 0 0,7 3-44 0 0,4-1-13 0 0,-13 1 116 0 0,-1 0-37 0 0,0 0-9 0 0,0-1-36 0 0,0 0-44 0 0,1 0-47 0 0,8-10-327 0 0</inkml:trace>
  <inkml:trace contextRef="#ctx0" brushRef="#br0" timeOffset="39517.58">635 41 7256 0 0,'-12'28'165'0'0,"11"-27"-151"0"0,1-1-1 0 0,0 1 1 0 0,0 0-1 0 0,0 0 1 0 0,-1 0-1 0 0,1 0 1 0 0,0 0-1 0 0,-1 0 0 0 0,1-1 1 0 0,-1 1-1 0 0,1 0 1 0 0,-1 0-1 0 0,1-1 1 0 0,-1 1-1 0 0,0 0 1 0 0,1-1-1 0 0,-1 1 1 0 0,0 0-1 0 0,0-1-13 0 0,-5 5 125 0 0,1 7 46 0 0,0-5-137 0 0,-4-2-25 0 0,-2 1-17 0 0,7 1 65 0 0,0-3 106 0 0,-3-2 114 0 0,2 0 260 0 0,-6 6-51 0 0,4-4-200 0 0,0-3 36 0 0,2 1 114 0 0,-9 8-16 0 0,3-7-60 0 0,6-1 13 0 0,1 3-232 0 0,1-1 0 0 0,0 1 1 0 0,0 0-1 0 0,0 0 0 0 0,1 0 0 0 0,-2 5-141 0 0,-5 9 400 0 0,5-11-266 0 0,-2 2 55 0 0,4 5 44 0 0,2-3-112 0 0,0-5-20 0 0,0 1-1 0 0,0 0 1 0 0,-1 0 0 0 0,-1 7-101 0 0,-2 1 93 0 0,2-10-59 0 0,0 0 0 0 0,1 1 1 0 0,-1-1-1 0 0,2 1 0 0 0,-1-1 0 0 0,1 1-34 0 0,-1 20 115 0 0,1 13-5 0 0,3-4-83 0 0,2-14-9 0 0,-3-12-9 0 0,0 0 0 0 0,0 1 0 0 0,-1-1 0 0 0,0 2-9 0 0,0 1 0 0 0,0-1 0 0 0,1 0 0 0 0,0 0 0 0 0,1-1 0 0 0,1 1 0 0 0,0-1 0 0 0,0 1 0 0 0,3 4 0 0 0,10 27 0 0 0,2 6 20 0 0,2-1 0 0 0,11 15-20 0 0,-13-26 13 0 0,-17-33-11 0 0,0 0-1 0 0,0 0 1 0 0,0 0 0 0 0,1-1 0 0 0,0 1 0 0 0,0 0-2 0 0,20 17 0 0 0,-13 4-20 0 0,13-5-92 0 0,-20-16 6 0 0,1 0 71 0 0,5 10 76 0 0,-6-11-60 0 0,-1 1-35 0 0,1-1-48 0 0,-1 1-58 0 0,0-2 14 0 0,0 0-35 0 0,0 0-38 0 0,-1 0-42 0 0,1 0 9 0 0,0 0-35 0 0,-1-1-34 0 0,1 1-39 0 0,0-1-39 0 0,0 0-42 0 0,0 0-44 0 0,0 0-46 0 0,4 1-1191 0 0,3-1-978 0 0</inkml:trace>
  <inkml:trace contextRef="#ctx0" brushRef="#br0" timeOffset="39979.24">1059 298 7256 0 0,'0'0'165'0'0,"0"2"22"0"0,-3 11 7 0 0,2-12-179 0 0,1 0-1 0 0,-1 0 0 0 0,0 1 0 0 0,0-1 1 0 0,0 0-1 0 0,0 0 0 0 0,0-1 0 0 0,0 1 0 0 0,0 0 1 0 0,0 0-1 0 0,0 0 0 0 0,-1 0-14 0 0,-7 1 53 0 0,3-2 23 0 0,6 0-76 0 0,-13 0 882 0 0,2 0-69 0 0,4 0-327 0 0,1 0-58 0 0,0 0-125 0 0,1 0-55 0 0,-1 0-62 0 0,0 0-68 0 0,0 1 86 0 0,1 0-47 0 0,1 0-10 0 0,-2 3 32 0 0,-1 0 52 0 0,0-1-9 0 0,0-2 34 0 0,-2-1 84 0 0,3 0-239 0 0,-11 1 157 0 0,5 1-15 0 0,1 4 38 0 0,-1 3 100 0 0,0-1-95 0 0,-5 0-64 0 0,5-3-105 0 0,0 1-33 0 0,2 1-34 0 0,3 2-34 0 0,-8 21-5 0 0,12-15-11 0 0,3-7 0 0 0,0-5 0 0 0,-1 0 0 0 0,1 0 0 0 0,0-1 0 0 0,0 1 0 0 0,1 0 0 0 0,-1-1 0 0 0,0 1 0 0 0,1 0 0 0 0,0-1 0 0 0,-1 1 0 0 0,1 0 0 0 0,0-1 0 0 0,0 1 0 0 0,0-1 0 0 0,1 0 0 0 0,-1 1 0 0 0,1-1 0 0 0,-1 0 0 0 0,2 2 0 0 0,14 14-23 0 0,-9-10-4 0 0,-1 0-1 0 0,1 0 1 0 0,1-1 0 0 0,5 4 27 0 0,35 19-152 0 0,36 16 152 0 0,-59-32-12 0 0,14 12 12 0 0,-33-21 0 0 0,26 23 0 0 0,-23-24 0 0 0,-8-3 0 0 0,0 0 0 0 0,0 0 0 0 0,0 0 0 0 0,0 1 0 0 0,0-1 0 0 0,0 0 0 0 0,0 1 0 0 0,0 0 0 0 0,0-1 0 0 0,-1 0 0 0 0,3 3-1 0 0,0 0 1 0 0,0 0 0 0 0,-1 1 0 0 0,1-1 0 0 0,-1 1 0 0 0,-2-2 1 0 0,1 0 0 0 0,-1-1 0 0 0,-1 1 0 0 0,1 0 0 0 0,0-1 0 0 0,-1 1 0 0 0,1 0 0 0 0,-1 0 0 0 0,0 0 0 0 0,0-1 0 0 0,0 2-1 0 0,0 15 44 0 0,0 5-24 0 0,0-23-16 0 0,0 1 0 0 0,0 0-1 0 0,0-1 1 0 0,0 1 0 0 0,0-1-1 0 0,-1 1 1 0 0,1 0-1 0 0,-1-1 1 0 0,1 1 0 0 0,-1-1-1 0 0,0 1 1 0 0,1-1 0 0 0,-1 0-1 0 0,0 1 1 0 0,-1 0-4 0 0,-2 6 11 0 0,0-2 14 0 0,3-3-18 0 0,0 0-1 0 0,0-1 1 0 0,0 1 0 0 0,-1-1 0 0 0,1 1-1 0 0,-1-1 1 0 0,0 1 0 0 0,0-1 0 0 0,0 0-1 0 0,0 0 1 0 0,0 0 0 0 0,0 0 0 0 0,-1 0-1 0 0,1-1 1 0 0,-1 1-7 0 0,-7 3 17 0 0,8-4-10 0 0,-1 0 0 0 0,1 0 0 0 0,0 0 0 0 0,0 0 0 0 0,0 1 0 0 0,0-1 0 0 0,0 1 0 0 0,1-1 0 0 0,-1 1-7 0 0,0 0 4 0 0,0-1 0 0 0,0 0 0 0 0,1 1 0 0 0,-1-1 0 0 0,0 0 0 0 0,0 0 0 0 0,0 0 0 0 0,0 0 0 0 0,0 0 0 0 0,-1 0 0 0 0,1-1 0 0 0,0 1 0 0 0,0-1 0 0 0,-1 1-4 0 0,-9 2 42 0 0,-3 2 27 0 0,12-4-51 0 0,0 1-1 0 0,0-1 1 0 0,-1 0 0 0 0,1-1 0 0 0,0 1 0 0 0,0 0 0 0 0,-1-1 0 0 0,-1 0-18 0 0,-13 1 129 0 0,1-1-84 0 0,2-1-75 0 0,1-4-62 0 0,0-5-50 0 0,5 3 39 0 0,-2 1-45 0 0,-2-1-137 0 0,7 2 94 0 0,2 0-38 0 0,-1-13-399 0 0,-7-9-18 0 0</inkml:trace>
  <inkml:trace contextRef="#ctx0" brushRef="#br0" timeOffset="40252.22">1240 26 6776 0 0,'0'-23'150'0'0,"0"20"-54"0"0,0 5 64 0 0,0 7 85 0 0,0 8 106 0 0,1-11-166 0 0,1 0 94 0 0,1-1 25 0 0,6 5 469 0 0,-5-6-504 0 0,-1 0-39 0 0,0 0-56 0 0,0 0-72 0 0,2 7 195 0 0,1 0-33 0 0,5 10 177 0 0,4 4-35 0 0,11 16 52 0 0,-4-3-138 0 0,-2 3-60 0 0,-1 2-52 0 0,-1 2-43 0 0,-7-16-74 0 0,-7-18-66 0 0,-1 0 0 0 0,0 1 0 0 0,-1-1 1 0 0,0 3-26 0 0,2 13 47 0 0,6 8 13 0 0,-5 8-38 0 0,0-20 1 0 0,-3-14-13 0 0,0 1 1 0 0,0-1-1 0 0,-1 0 0 0 0,0 9-10 0 0,-1 15 45 0 0,0 50 140 0 0,-1-74-157 0 0,1 1 0 0 0,-1-1 0 0 0,-1 1 0 0 0,0-1 0 0 0,-1 2-28 0 0,-1 7 48 0 0,-1 6 63 0 0,1-2 79 0 0,-1-1 1 0 0,-1 2-191 0 0,-4-3 160 0 0,5 8-67 0 0,0-14-48 0 0,0 0 1 0 0,-1 0-1 0 0,-3 5-45 0 0,6-7-44 0 0,3-9-55 0 0,0-3 66 0 0,0 0-17 0 0,0 0-23 0 0,0 0-40 0 0,-1 0-17 0 0,1 0-40 0 0,-1 0-45 0 0,1 0-51 0 0,-1 0-55 0 0,0 0-50 0 0,0 0-45 0 0,0 0-40 0 0,-1 0-135 0 0,0 0-39 0 0,0 0-164 0 0,-1 0-439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1 152 6176 0 0,'0'0'177'0'0,"0"2"0"0"0,1 14-138 0 0,1-5 32 0 0,1-4 36 0 0,0-2 38 0 0,1 2 149 0 0,-2 5 98 0 0,-2-2-65 0 0,0-2-103 0 0,0-1-71 0 0,0 7 129 0 0,0-3-24 0 0,0-5-114 0 0,0 1 34 0 0,1 0-4 0 0,-1 0 0 0 0,2 0 0 0 0,-1 0 1 0 0,2 6-175 0 0,0-5 172 0 0,-2 0 0 0 0,1 0 0 0 0,-1-1 0 0 0,0 9-172 0 0,-1 4 216 0 0,0-2-42 0 0,0 13 53 0 0,0 38 228 0 0,0-47-263 0 0,0 2 55 0 0,0-21-212 0 0,0 0 1 0 0,0 0 0 0 0,-1 0 0 0 0,1 0 0 0 0,-1 0 0 0 0,0 0-1 0 0,0 2-35 0 0,-7 12 255 0 0,7-13-161 0 0,0 0 0 0 0,0 0-1 0 0,0 0 1 0 0,1 0 0 0 0,-1 1 0 0 0,1-1 0 0 0,0 0-1 0 0,0 0 1 0 0,1 4-94 0 0,0 7 247 0 0,-1-12-202 0 0,0 0-21 0 0,0 0 5 0 0,0-1 28 0 0,0 0 33 0 0,0 1 53 0 0,-2-3 79 0 0,0 0-308 0 0,0 0 50 0 0,0 1 47 0 0,1 0 40 0 0,-1 0 59 0 0,1 0 43 0 0,0 2 141 0 0,0-2 51 0 0,0 0 407 0 0,1-2-418 0 0,0-3-70 0 0,0 0-128 0 0,0-1-76 0 0,0-3-6 0 0,0-1 37 0 0,0-27 317 0 0,0 20-258 0 0,0-1-57 0 0,0 2-10 0 0,-1 8-32 0 0,1-1 0 0 0,1 1 0 0 0,-1 0 0 0 0,1-1-1 0 0,1-1-50 0 0,8-23 156 0 0,-5-9-52 0 0,10-24 44 0 0,-3 29-93 0 0,1-1-38 0 0,-12 31-17 0 0,1 0 0 0 0,0 0 0 0 0,0 0 0 0 0,1 1 0 0 0,0-1 0 0 0,0 1 0 0 0,0 0 0 0 0,0 0 0 0 0,1 0 0 0 0,0-1 0 0 0,10-13 0 0 0,-10 12 0 0 0,1 0 0 0 0,0 0 0 0 0,1 1 0 0 0,-1 0 0 0 0,1 0 0 0 0,1 0 0 0 0,-1 0 0 0 0,2 1 0 0 0,2-2 0 0 0,-6 6 0 0 0,-1-1 0 0 0,0 0 0 0 0,0 1 0 0 0,-1-1 0 0 0,1-1 0 0 0,0 1 0 0 0,-1 0 0 0 0,1-1 0 0 0,-1 0 0 0 0,0 1 0 0 0,1-1 0 0 0,0-2 0 0 0,-2 3 0 0 0,0-1 0 0 0,1 1 0 0 0,-1 0 0 0 0,1 1 0 0 0,-1-1 0 0 0,1 0 0 0 0,0 0 0 0 0,0 0 0 0 0,17-6 0 0 0,-15 7 0 0 0,0-1 0 0 0,0 1 0 0 0,0-1 0 0 0,0 0 0 0 0,3-2 0 0 0,5-4 3 0 0,11-7-58 0 0,12-7-42 0 0,-22 14-8 0 0,17-3-70 0 0,-20 8 80 0 0,2 1-59 0 0,0-1-74 0 0,-4 2 31 0 0,0-1-46 0 0,0 1-52 0 0,0-1-58 0 0,-5 1 67 0 0,0 0-43 0 0,0 0-40 0 0,1 0-34 0 0,0-1-194 0 0,1 1-46 0 0,5-2-746 0 0,6 1-665 0 0,11 1-1161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5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 8264 0 0,'0'0'182'0'0,"0"0"29"0"0,0 0 14 0 0,0 0-71 0 0,0 0-13 0 0,0 0 48 0 0,0 0 161 0 0,0 0 296 0 0,0 2 24 0 0,0 1-560 0 0,0-1 42 0 0,0 17 723 0 0,0 0-672 0 0,0 9-438 0 0,0-25 122 0 0</inkml:trace>
  <inkml:trace contextRef="#ctx0" brushRef="#br0" timeOffset="1">1 394 8208 0 0,'0'13'234'0'0,"0"-11"6"0"0,0-2-176 0 0,0 3-37 0 0,0 3 8 0 0,0-2 55 0 0,0-2 97 0 0,0-2 221 0 0,0 0 391 0 0,0 0 38 0 0,0 0-340 0 0,0 0-194 0 0,0 0-40 0 0,0 0 79 0 0,0 0 177 0 0,0 0-20 0 0,0 0-215 0 0,0 0-134 0 0,0 0-35 0 0,2 0-62 0 0,5 0-29 0 0,1 0 34 0 0,5 0-46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8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6832 0 0,'0'0'200'0'0,"0"0"62"0"0,0 0 138 0 0,0 0 59 0 0,0 0 12 0 0,0 0-9 0 0,0 0-36 0 0,0 0-12 0 0,0 0-4 0 0,0 0-17 0 0,0 0-62 0 0,0 0-31 0 0,0 0-4 0 0,0 0-6 0 0,0 0-22 0 0,2 3-10 0 0,2 1-158 0 0,0-1-20 0 0,0 1-1 0 0,-1-1 1 0 0,0 1 0 0 0,1 0-1 0 0,0 2-79 0 0,-2 0 89 0 0,0-2-35 0 0,4 8 78 0 0,-2-8-43 0 0,2 2 49 0 0,-3-1-85 0 0,0-1 1 0 0,0 1-1 0 0,0 0 1 0 0,0 0-1 0 0,-1 0 1 0 0,2 5-54 0 0,5 9 127 0 0,0-2-29 0 0,-4-7-32 0 0,0 0 0 0 0,0 0 0 0 0,1 6-66 0 0,7 8 63 0 0,-1-5 18 0 0,-7-8-21 0 0,1 0 3 0 0,4 0 60 0 0,-6-7-78 0 0,14 16 122 0 0,-17-19-153 0 0,-1 1 1 0 0,1-1-1 0 0,0 0 0 0 0,-1 0 1 0 0,1 0-1 0 0,-1 1 0 0 0,0-1 1 0 0,1 0-1 0 0,-1 0 0 0 0,0 1 1 0 0,0 0-15 0 0,3 3 130 0 0,1-1-75 0 0,0 0-7 0 0,-1-1-1 0 0,1 1 1 0 0,-1-1 0 0 0,0 1 0 0 0,1 2-48 0 0,-1 0 63 0 0,-3-5-56 0 0,0-1 0 0 0,0 1-1 0 0,0-1 1 0 0,0 1 0 0 0,1-1 0 0 0,-1 0-1 0 0,0 1 1 0 0,0-1 0 0 0,1 1-1 0 0,-1-1 1 0 0,0 0 0 0 0,0 1-1 0 0,1-1 1 0 0,-1 0 0 0 0,0 1 0 0 0,1-1-1 0 0,-1 0 1 0 0,0 0 0 0 0,1 1-1 0 0,-1-1 1 0 0,0 0 0 0 0,1 0 0 0 0,-1 1-1 0 0,1-1 1 0 0,-1 0 0 0 0,1 0-1 0 0,-1 0 1 0 0,0 0 0 0 0,1 0 0 0 0,-1 0-1 0 0,1 0 1 0 0,-1 0 0 0 0,1 0-1 0 0,-1 0 1 0 0,1 0 0 0 0,-1 0-7 0 0,3 0 160 0 0,-1 3 7 0 0,8 7 1 0 0,-7-8 13 0 0,-3-2 55 0 0,0 0 20 0 0,2 0 6 0 0,8 0-10 0 0,-7 0-52 0 0,-1-2-28 0 0,0 0-154 0 0,3-4 80 0 0,11-8 220 0 0,-11 11-256 0 0,2 0 9 0 0,-7 2-65 0 0,1 1 1 0 0,-1 0-1 0 0,1 0 1 0 0,-1 0-1 0 0,1 0 1 0 0,-1-1 0 0 0,0 1-1 0 0,1 0 1 0 0,-1 0-1 0 0,1-1 1 0 0,-1 1-1 0 0,0 0 1 0 0,1-1 0 0 0,-1 1-1 0 0,0 0 1 0 0,1-1-1 0 0,-1 1 1 0 0,0-1-1 0 0,0 1 1 0 0,1 0 0 0 0,-1-1-1 0 0,0 1 1 0 0,0-1-1 0 0,0 1 1 0 0,1-1 0 0 0,-1 1-1 0 0,0-1 1 0 0,0 1-1 0 0,0-1 1 0 0,0 1-1 0 0,0-1 1 0 0,0 1 0 0 0,0-1-1 0 0,0 1 1 0 0,0-1-1 0 0,0 1 1 0 0,-1-1-1 0 0,1 1-6 0 0,0-2 17 0 0,0 1 0 0 0,1-1 0 0 0,-1 0-1 0 0,0 1 1 0 0,1-1 0 0 0,-1 1 0 0 0,1-1-1 0 0,-1 1 1 0 0,1-1 0 0 0,0 1 0 0 0,-1 0-1 0 0,1-1 1 0 0,0 1 0 0 0,0-1-17 0 0,4-5 68 0 0,4-15 126 0 0,-3 2-69 0 0,-1 4-47 0 0,5-4-12 0 0,-4-1-49 0 0,-5 14-4 0 0,1 0 1 0 0,0 0-1 0 0,1 0 0 0 0,1-2-13 0 0,26-67 66 0 0,-22 56-56 0 0,-6 15-10 0 0,-1 1 0 0 0,1 0 0 0 0,0-1 0 0 0,0 1 0 0 0,1 0 0 0 0,0 0 0 0 0,-1 0 0 0 0,3-2 0 0 0,-3 4 0 0 0,-1 0 0 0 0,1 0 0 0 0,-1 0 0 0 0,0 0 0 0 0,0 0 0 0 0,0 0 0 0 0,0 0 0 0 0,0 0 0 0 0,0 0 0 0 0,0 0 0 0 0,-1-1 0 0 0,1-1 0 0 0,3-8 0 0 0,2 7 0 0 0,-2 3 0 0 0,-4 1 1 0 0,1 0 0 0 0,-1 0 0 0 0,0 1 0 0 0,1-1 0 0 0,-1 0 0 0 0,0 0-1 0 0,0 1 1 0 0,0-1 0 0 0,1 0 0 0 0,-1 0 0 0 0,0 0 0 0 0,0 0 0 0 0,0 1-1 0 0,-1-2 0 0 0,4-13 48 0 0,7 2-54 0 0,-7 11-85 0 0,-1 4-8 0 0,4 4 38 0 0,-3-2-8 0 0,-2-4 45 0 0,1 2-110 0 0,-1-1-132 0 0,-1-1-237 0 0,0 0-17 0 0,0 0 177 0 0,2 2 30 0 0,-1-1 137 0 0,0 0 74 0 0,0 0 44 0 0,0 0 27 0 0,0 0-37 0 0,0 0-51 0 0,0 0-49 0 0,0 1-84 0 0,1-1-33 0 0,-1 1-81 0 0,1-1-89 0 0,0 2-101 0 0,11 9-926 0 0</inkml:trace>
  <inkml:trace contextRef="#ctx0" brushRef="#br0" timeOffset="615.66">213 560 6384 0 0,'0'0'184'0'0,"0"0"-45"0"0,0 0-6 0 0,0 0 48 0 0,0 0 152 0 0,0 0 283 0 0,0 0 22 0 0,0 0-14 0 0,0 0-66 0 0,0 0-22 0 0,0 0-6 0 0,0 0-17 0 0,0 0-62 0 0,0 0-31 0 0,0 0-4 0 0,0 0-26 0 0,0 0-106 0 0,0 0-48 0 0,0 0-10 0 0,0 0-16 0 0,0 0-55 0 0,0 0-26 0 0,0 0-7 0 0,0 0-9 0 0,0 0-28 0 0,0 3-11 0 0,-1 1-47 0 0,1-2-14 0 0,0 0 0 0 0,0 0 0 0 0,0 1 0 0 0,0-1 0 0 0,1 0 0 0 0,-1 0 0 0 0,0 0 0 0 0,1 1 0 0 0,0 0-13 0 0,4 5 34 0 0,-4-7-26 0 0,0 1 0 0 0,-1-1 0 0 0,1 1-1 0 0,0-1 1 0 0,0 0 0 0 0,-1 1 0 0 0,1-1 0 0 0,-1 1-1 0 0,1-1 1 0 0,-1 1 0 0 0,0 0 0 0 0,0-1 0 0 0,1 1 0 0 0,-1 0-8 0 0,0 4 33 0 0,0-3-22 0 0,0-1 1 0 0,0 0-1 0 0,0 0 1 0 0,0 0-1 0 0,0 0 1 0 0,0 0-1 0 0,-1 0 1 0 0,1 0-1 0 0,-1 0 1 0 0,0 1-12 0 0,-3 4 38 0 0,3-7-32 0 0,0 1 0 0 0,1 0 0 0 0,-1 0 0 0 0,0 0 0 0 0,1-1 0 0 0,-1 1 0 0 0,1 0 0 0 0,-1 0 0 0 0,1 0 0 0 0,0 0 0 0 0,-1 0 0 0 0,1 0 0 0 0,0 0 0 0 0,0 0 0 0 0,-1 0 0 0 0,1 0 0 0 0,0 0 0 0 0,0 1 0 0 0,0-1 0 0 0,1 0 0 0 0,-1 0 0 0 0,0 0 0 0 0,0 0 0 0 0,0 0 0 0 0,1 1-6 0 0,2 5 22 0 0,3 15 77 0 0,-2 9 77 0 0,-4-26-145 0 0,1 0 0 0 0,0 0 0 0 0,0 0 0 0 0,0 0 0 0 0,2 3-31 0 0,-1-2 37 0 0,-1-1 0 0 0,1 1 0 0 0,-1 0 0 0 0,0 0 0 0 0,0 3-37 0 0,-1 121 901 0 0,0-88-505 0 0,0-21-148 0 0,0 0 41 0 0,-2-12-163 0 0,-3-4 9 0 0,1-2-45 0 0,1 1 43 0 0,2 1-9 0 0,1 2 36 0 0,0-7-207 0 0,0 1 87 0 0,0 3 133 0 0,0-3-149 0 0,0 1-37 0 0,1-1-60 0 0,-1 0-77 0 0,1-1-96 0 0,-1 0-114 0 0,13-13-732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9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10 363 6992 0 0,'0'0'157'0'0,"0"0"23"0"0,0 0 12 0 0,-2 0-27 0 0,-1 0 278 0 0,1 0-38 0 0,1 0-35 0 0,0 0-35 0 0,0 0 240 0 0,2 0-114 0 0,1 0-102 0 0,2 0-86 0 0,0 0-73 0 0,1 0-59 0 0,5 0 4 0 0,5 0-5 0 0,-10 0-55 0 0,-1 0 51 0 0,-1 0 74 0 0,8 0 112 0 0,-1-1-33 0 0,9-3 199 0 0,-2-1-94 0 0,0-1-69 0 0,17-6 242 0 0,3 4-96 0 0,15-4 163 0 0,-30 2-431 0 0,-10 8-135 0 0,-1 1 0 0 0,1 1 0 0 0,7 0-68 0 0,-5 0 67 0 0,3-1 26 0 0,0-5-61 0 0,-3 1-29 0 0,11 1 3 0 0,14 5 46 0 0,-10-1-46 0 0,33 0-6 0 0,-48 0-52 0 0,-1 0-54 0 0,-5 1 15 0 0,6 6-36 0 0,-9-4 47 0 0,0-1-49 0 0,1 0-70 0 0,1-2-89 0 0,-3 0 47 0 0,7 0-169 0 0,-8 0 239 0 0,0 0-59 0 0,-1 0 17 0 0,1 0-49 0 0,-1 0-57 0 0,0 0-65 0 0,0 0 48 0 0,-1 0-43 0 0,1 0-38 0 0,-1 0-34 0 0,1 0-127 0 0,0 0-33 0 0,3 0-1339 0 0</inkml:trace>
  <inkml:trace contextRef="#ctx0" brushRef="#br0" timeOffset="915.29">434 0 6880 0 0,'2'3'157'0'0,"8"7"23"0"0,-7-8 11 0 0,-1-2-31 0 0,8 3-128 0 0,-7 0 20 0 0,-2 0 84 0 0,3 2 285 0 0,2-4-179 0 0,0-1-125 0 0,6 3 189 0 0,2 7 12 0 0,-12-7-119 0 0,-1-1-69 0 0,0 1-41 0 0,-1-1-42 0 0,-1 1-15 0 0,3-1 39 0 0,5 2 106 0 0,1-4-41 0 0,-7 0-131 0 0,-1 0 0 0 0,0 0 0 0 0,1 0 0 0 0,-1 0 0 0 0,0 0 0 0 0,1 0 0 0 0,-1 0 0 0 0,1 0 0 0 0,-1 0 0 0 0,0 0 0 0 0,1 0 0 0 0,-1 0 0 0 0,1 0 0 0 0,-1 0 0 0 0,0 0 0 0 0,1 0 0 0 0,-1 0 0 0 0,1 0 0 0 0,-1 1 0 0 0,0-1 0 0 0,1 0 0 0 0,-1 0 0 0 0,0 1 0 0 0,1-1 0 0 0,-1 0 0 0 0,0 0 0 0 0,0 1 0 0 0,1-1 0 0 0,-1 0 0 0 0,0 1 0 0 0,0-1 0 0 0,1 0 0 0 0,-1 1 0 0 0,0-1 0 0 0,0 0 0 0 0,0 1 0 0 0,0-1 0 0 0,0 0 0 0 0,1 1 0 0 0,-1-1 0 0 0,0 1 0 0 0,0-1 0 0 0,0 0 0 0 0,0 1 0 0 0,0-1 0 0 0,0 1 0 0 0,0-1 0 0 0,0 0 0 0 0,-1 1-5 0 0,1 2 122 0 0,3-1-5 0 0,3 5-99 0 0,2 1 64 0 0,22 21 359 0 0,-19-17-307 0 0,-8-10-41 0 0,0-1-33 0 0,3 0-1 0 0,0 0-11 0 0,1 4 36 0 0,4 5 135 0 0,-3-3-78 0 0,-4-4-117 0 0,9 2 130 0 0,-9 1-63 0 0,1-1 11 0 0,-2-4-30 0 0,2 0 37 0 0,-2 1 3 0 0,7 8-34 0 0,-7-7-12 0 0,-1-1-2 0 0,8 8 1 0 0,-6-4 1 0 0,-5 3-54 0 0,1-9-5 0 0,0 3 63 0 0,0-3-2 0 0,0 2-4 0 0,0 11-11 0 0,0 10-12 0 0,0-4 166 0 0,0-1-192 0 0,0-2 7 0 0,-3-1 21 0 0,-2-8-34 0 0,0 2-7 0 0,3 20-2 0 0,1-27 0 0 0,1-1 0 0 0,0 1 0 0 0,0 0 0 0 0,-1 0 0 0 0,1-1 0 0 0,0 1 0 0 0,-1 0 0 0 0,0-1 0 0 0,1 1 0 0 0,-1-1 0 0 0,0 1 0 0 0,0-1 0 0 0,0 1 0 0 0,0-1 0 0 0,0 1 0 0 0,0-1 0 0 0,0 1 0 0 0,1-1 0 0 0,-1 1 0 0 0,0-1 0 0 0,1 1 0 0 0,0 0 0 0 0,-1-1 0 0 0,1 1 0 0 0,0 0 0 0 0,0 0 0 0 0,-1-1 0 0 0,1 1 0 0 0,0 0-1 0 0,0 0 1 0 0,0-1 0 0 0,-1 1 0 0 0,1 0 0 0 0,-1-1 0 0 0,1 1 0 0 0,-1-1 0 0 0,0 1 0 0 0,1 0 0 0 0,-1-1 0 0 0,0 1 0 0 0,0-1 0 0 0,0 0 1 0 0,0 1-1 0 0,0-1 1 0 0,0 1 0 0 0,1 0 0 0 0,-1-1 0 0 0,0 1 0 0 0,1-1 0 0 0,-1 1 0 0 0,1 0 0 0 0,0-1-1 0 0,0 1 1 0 0,-1 0 0 0 0,1 0-1 0 0,0-1 4 0 0,0 1-1 0 0,0 0 0 0 0,0-1 1 0 0,-1 1-1 0 0,1-1 0 0 0,0 1 0 0 0,-1-1 1 0 0,0 1-1 0 0,1-1 0 0 0,-1 1 1 0 0,0-1-1 0 0,0 0 0 0 0,0 1 1 0 0,0-1-4 0 0,-3 7 7 0 0,-1 2-1 0 0,3-7 3 0 0,0 0-1 0 0,0 0 1 0 0,1 0-1 0 0,-1 1 1 0 0,1-1-1 0 0,0 1 1 0 0,0-1-1 0 0,0 4-8 0 0,-1-2 43 0 0,-11 7-22 0 0,0 4 35 0 0,8-4 8 0 0,-5-7-38 0 0,5 5 32 0 0,-5-5-3 0 0,5 5-34 0 0,-5-5 22 0 0,5 6-22 0 0,-5-9-15 0 0,8-2-78 0 0,1 0-46 0 0,-1 0-175 0 0,-11 0-24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7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999 575 7424 0 0,'0'0'166'0'0,"0"0"29"0"0,0 0 12 0 0,2 0-34 0 0,4 0-118 0 0,-2 0 27 0 0,-2 0 85 0 0,-1-3 194 0 0,-1 3-334 0 0,0-1 0 0 0,-1 1 0 0 0,1 0 0 0 0,0-1 0 0 0,0 1 0 0 0,0-1 0 0 0,0 1 0 0 0,1 0 0 0 0,-1-1 0 0 0,0 1 0 0 0,0-1 0 0 0,0 1 0 0 0,0-1 0 0 0,0 1 0 0 0,0 0 0 0 0,1-1 0 0 0,-1 1 0 0 0,0 0 0 0 0,0-1 0 0 0,1 1 0 0 0,-1 0 0 0 0,0-1 0 0 0,0 1 0 0 0,1 0 0 0 0,-1-1 0 0 0,0 1 0 0 0,1 0 0 0 0,-1 0 0 0 0,0 0 0 0 0,1-1 0 0 0,-1 1 0 0 0,1 0 0 0 0,-1 0 0 0 0,0 0 0 0 0,1 0 0 0 0,-1 0 0 0 0,1-1 0 0 0,-1 1 0 0 0,0 0 0 0 0,1 0 0 0 0,-1 0 0 0 0,1 0 0 0 0,-1 0 0 0 0,1 0 0 0 0,-1 1 0 0 0,0-1 0 0 0,1 0-27 0 0,1 0 90 0 0,-1 0 0 0 0,1 0 0 0 0,0-1-1 0 0,0 1 1 0 0,-1 0 0 0 0,1-1 0 0 0,0 1 0 0 0,-1-1 0 0 0,2 0-90 0 0,2-2 143 0 0,12-4 417 0 0,9 5 37 0 0,-19 1-457 0 0,0 0 1 0 0,0 0-1 0 0,0 0 1 0 0,6-3-141 0 0,-5 2 143 0 0,-1 0 1 0 0,1 1-1 0 0,0 0 1 0 0,8-1-144 0 0,12 0 349 0 0,-1-4-74 0 0,-3 2-100 0 0,0 1-94 0 0,-16 3-49 0 0,0-1 1 0 0,0 0 0 0 0,-1 0 0 0 0,1-1 0 0 0,3-1-33 0 0,-5 1 27 0 0,1 1 0 0 0,0-1 0 0 0,0 1-1 0 0,0 1 1 0 0,3-1-27 0 0,98 1 168 0 0,-103 0-161 0 0,0-1 0 0 0,0 0-1 0 0,0 0 1 0 0,-1 0 0 0 0,6-2-7 0 0,-5 1 3 0 0,0 1 0 0 0,1-1 1 0 0,-1 1-1 0 0,1 0 0 0 0,0 1 1 0 0,0-1-4 0 0,100 1 0 0 0,-99 0-9 0 0,5 0-41 0 0,-1 3-39 0 0,-10-3 81 0 0,0 1-1 0 0,0-1 0 0 0,-1 1 0 0 0,1-1 0 0 0,0 1 1 0 0,0-1-1 0 0,0 0 0 0 0,-1 1 0 0 0,1-1 0 0 0,0 0 0 0 0,0 1 1 0 0,0-1-1 0 0,0 0 0 0 0,0 0 0 0 0,0 0 0 0 0,0 0 0 0 0,0 0 0 0 0,0 0 1 0 0,-1 0-1 0 0,1 0 0 0 0,1 0 9 0 0,7-5-124 0 0,-8 5 110 0 0,9-3-256 0 0,4 3-260 0 0,-10 0 311 0 0,-1 0-365 0 0,-3 0-6 0 0</inkml:trace>
  <inkml:trace contextRef="#ctx0" brushRef="#br0" timeOffset="397.37">1588 257 6648 0 0,'0'0'149'0'0,"0"0"23"0"0,0 0 12 0 0,0-2-25 0 0,0-4-110 0 0,0 2 24 0 0,0 2 75 0 0,0 1 171 0 0,0 1 294 0 0,0 0 25 0 0,0 0-264 0 0,0 0-155 0 0,0 0-39 0 0,0 0 39 0 0,0 0 98 0 0,0 0-18 0 0,3 0-31 0 0,0 0-204 0 0,9 0 289 0 0,-7 1-240 0 0,-2 0-87 0 0,-1 0-66 0 0,2 5 59 0 0,-4-6-16 0 0,1 1 0 0 0,-1-1 0 0 0,0 1-1 0 0,0-1 1 0 0,1 0 0 0 0,-1 1-1 0 0,0-1 1 0 0,1 1 0 0 0,-1-1 0 0 0,0 0-1 0 0,1 0 1 0 0,-1 1 0 0 0,0-1-1 0 0,1 0 1 0 0,-1 1 0 0 0,1-1 0 0 0,-1 0-1 0 0,1 0 1 0 0,-1 0 0 0 0,0 0-1 0 0,1 1 1 0 0,-1-1 0 0 0,1 0 0 0 0,-1 0-1 0 0,1 0 1 0 0,-1 0 0 0 0,1 0-1 0 0,-1 0 1 0 0,1 0 0 0 0,-1 0 0 0 0,1 0-1 0 0,0-1-2 0 0,-1 1 4 0 0,1 0 0 0 0,0 0 0 0 0,-1 0 0 0 0,1 0 0 0 0,0 0 0 0 0,-1 0 0 0 0,1 1 0 0 0,-1-1 0 0 0,1 0 0 0 0,0 0 0 0 0,-1 0 0 0 0,1 1 0 0 0,0-1-1 0 0,-1 0 1 0 0,1 1 0 0 0,-1-1 0 0 0,1 0 0 0 0,-1 1 0 0 0,1-1 0 0 0,-1 1 0 0 0,1-1 0 0 0,-1 1 0 0 0,1-1 0 0 0,-1 1 0 0 0,0-1 0 0 0,1 1-4 0 0,-1-1 3 0 0,0 1 1 0 0,1 0 0 0 0,-1-1-1 0 0,1 1 1 0 0,-1-1 0 0 0,1 1-1 0 0,-1-1 1 0 0,1 0 0 0 0,-1 1-1 0 0,1-1 1 0 0,-1 0 0 0 0,1 1-1 0 0,-1-1 1 0 0,1 0-1 0 0,0 1 1 0 0,-1-1 0 0 0,1 0-1 0 0,-1 0 1 0 0,1 0 0 0 0,0 0-1 0 0,-1 0 1 0 0,1 1 0 0 0,0-1-1 0 0,-1 0 1 0 0,1-1 0 0 0,0 1-4 0 0,-1 0 2 0 0,1 0-1 0 0,-1 0 1 0 0,1 0 0 0 0,-1 0 0 0 0,1 0 0 0 0,-1 0 0 0 0,1 0 0 0 0,-1 0 0 0 0,1 0 0 0 0,-1 0 0 0 0,0 0 0 0 0,1 0-1 0 0,-1 0 1 0 0,1 1 0 0 0,-1-1 0 0 0,1 0 0 0 0,-1 0 0 0 0,1 0 0 0 0,-1 1 0 0 0,0-1 0 0 0,1 0 0 0 0,-1 1 0 0 0,1-1-1 0 0,-1 0 1 0 0,0 1 0 0 0,0-1 0 0 0,1 0 0 0 0,-1 1 0 0 0,0-1 0 0 0,1 1 0 0 0,-1-1 0 0 0,0 1-2 0 0,4 5 3 0 0,-2-5-3 0 0,0 1 0 0 0,1-1 0 0 0,-1 0 0 0 0,0 1 0 0 0,0-1 0 0 0,1-1 0 0 0,-1 1 0 0 0,1 0 0 0 0,-1 0 0 0 0,0 0 0 0 0,1-1 0 0 0,-1 1 0 0 0,0 1 0 0 0,0-1 0 0 0,0 0 0 0 0,0 0 0 0 0,1 1 0 0 0,2 8 0 0 0,5-5 0 0 0,-8-1 0 0 0,3 2 10 0 0,5-3 11 0 0,-9-3-20 0 0,0 1 0 0 0,0-1 0 0 0,0 0 1 0 0,0 0-1 0 0,0 1 0 0 0,0-1 0 0 0,-1 0 1 0 0,1 1-1 0 0,0-1 0 0 0,0 1 1 0 0,-1-1-1 0 0,1 1 0 0 0,0-1 0 0 0,0 1 1 0 0,-1 0-1 0 0,1-1 0 0 0,-1 1 0 0 0,1 0 1 0 0,-1-1-1 0 0,1 1 0 0 0,-1 0 1 0 0,1 0-1 0 0,-1-1 0 0 0,1 1 0 0 0,-1 0 1 0 0,0 0-2 0 0,22 23-88 0 0,-16-18 80 0 0,6 9 8 0 0,-9 0 0 0 0,-1 1 10 0 0,2-10 3 0 0,5 12 14 0 0,-8-17-26 0 0,-1 0-1 0 0,0-1 1 0 0,0 1 0 0 0,0 0-1 0 0,1 0 1 0 0,-1-1-1 0 0,0 1 1 0 0,0 0-1 0 0,0 0 1 0 0,0-1-1 0 0,0 1 1 0 0,0 0-1 0 0,-1 0 1 0 0,1-1-1 0 0,0 1 1 0 0,0 0-1 0 0,0-1 1 0 0,-1 1-1 0 0,1 0 1 0 0,0-1 0 0 0,-1 1-1 0 0,1 0 1 0 0,0-1-1 0 0,-1 1 1 0 0,1-1-1 0 0,-6 4 0 0 0,6-4 0 0 0,-1 0 0 0 0,1 0 0 0 0,0 0 0 0 0,-1 0 0 0 0,1 0 0 0 0,0 1 0 0 0,-1-1 0 0 0,1 0 0 0 0,0 0 0 0 0,-1 0 0 0 0,1 1 0 0 0,0-1 0 0 0,0 0 0 0 0,-1 0 0 0 0,1 1 0 0 0,0-1 0 0 0,0 0 0 0 0,-1 0 0 0 0,1 1 0 0 0,0-1 0 0 0,0 0 0 0 0,0 1 0 0 0,0-1 0 0 0,-1 0 0 0 0,1 1 0 0 0,0-1 0 0 0,0 1 0 0 0,0-1 0 0 0,0 0 0 0 0,0 1 0 0 0,0-1 0 0 0,0 0 0 0 0,0 1 0 0 0,0-1 0 0 0,0 0 0 0 0,0 1 0 0 0,0-1 0 0 0,0 1 0 0 0,0-1 0 0 0,1 0 0 0 0,-1 1 0 0 0,0-1 0 0 0,0 0 0 0 0,0 1 0 0 0,0-1 0 0 0,1 0 0 0 0,-1 0 0 0 0,0 1 0 0 0,0-1 0 0 0,8 15 0 0 0,-16 0 0 0 0,3 0 0 0 0,-7 1 0 0 0,-18 14-12 0 0,14-15-57 0 0,8-8 39 0 0,6-4 18 0 0,0 2-4 0 0,-1 8 15 0 0,3-13 2 0 0,0 0 0 0 0,0 0 0 0 0,1 0 0 0 0,-1 0 0 0 0,0 0 0 0 0,0 0 0 0 0,0 0 0 0 0,0 0 0 0 0,0 0 0 0 0,0 0 0 0 0,0 1 0 0 0,0-1 0 0 0,0 0 0 0 0,0 0 0 0 0,0 0 0 0 0,0 0 0 0 0,0 0 0 0 0,0 0 0 0 0,-1 0 0 0 0,1 0 0 0 0,0 0 0 0 0,0 0 0 0 0,0 0 0 0 0,0 1 0 0 0,0-1 0 0 0,0 0 0 0 0,0 0 0 0 0,0 0 0 0 0,0 0 1 0 0,0 0-1 0 0,0 0 0 0 0,0 0 0 0 0,0 0 0 0 0,0 0 0 0 0,0 0 0 0 0,0 0 0 0 0,0 0 0 0 0,-1 0 0 0 0,1 0 0 0 0,0 0 0 0 0,0 0 0 0 0,0 0 0 0 0,0 0 0 0 0,0 0 0 0 0,0 0 0 0 0,0 0 0 0 0,0 0 0 0 0,0 0 0 0 0,0 0 0 0 0,-1 0 0 0 0,1 0 0 0 0,0 0 0 0 0,0 0 0 0 0,0 0 0 0 0,0 0 0 0 0,0 0 0 0 0,0 0-1 0 0,-12 3 52 0 0,11-3-51 0 0,0 1 0 0 0,0-1 0 0 0,0 1 0 0 0,0 0 0 0 0,0-1 0 0 0,0 1 0 0 0,0 0 0 0 0,0 0 0 0 0,1 0 0 0 0,-1 0 0 0 0,0 0 0 0 0,0 0 0 0 0,1 0 0 0 0,-1 0-1 0 0,-4 12 0 0 0,-5-8 0 0 0,5 5 0 0 0,-23 5 0 0 0,15-12 10 0 0,13-3-9 0 0,0 0 0 0 0,0 0 0 0 0,0-1-1 0 0,0 1 1 0 0,0 0 0 0 0,0 0 0 0 0,0 0-1 0 0,-1 0 1 0 0,1 0 0 0 0,0 0 0 0 0,0 0-1 0 0,0 0 1 0 0,0 0 0 0 0,0 0 0 0 0,0 0-1 0 0,0 0 1 0 0,0 0 0 0 0,0 0 0 0 0,0 1-1 0 0,0-1 1 0 0,-1 0 0 0 0,1 0 0 0 0,0 0-1 0 0,0 0 1 0 0,0 0 0 0 0,0 0 0 0 0,0 0-1 0 0,0 0 1 0 0,0 0 0 0 0,0 0-1 0 0,0 0 1 0 0,0 0 0 0 0,0 0 0 0 0,0 0-1 0 0,0 0 1 0 0,0 0 0 0 0,0 0 0 0 0,0 1-1 0 0,0-1 1 0 0,0 0 0 0 0,-1 0 0 0 0,1 0-1 0 0,0 0 1 0 0,0 0 0 0 0,0 0 0 0 0,0 0-1 0 0,0 0 1 0 0,0 0 0 0 0,0 0 0 0 0,0 1-1 0 0,0-1 1 0 0,0 0 0 0 0,1 0 0 0 0,-1 0-1 0 0,0 0 1 0 0,0 0 0 0 0,0 0-1 0 0,0 25-3 0 0,0-22-63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5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696 312 7256 0 0,'0'0'165'0'0,"0"-3"22"0"0,1-1-116 0 0,-2-10 122 0 0,-1 4-92 0 0,-7-7-62 0 0,-4-8-44 0 0,9 15 38 0 0,0-1 39 0 0,-2 0 123 0 0,-2-1 109 0 0,2 2 18 0 0,0 0 85 0 0,3 4-38 0 0,0 0-55 0 0,0-1-51 0 0,-1 1-44 0 0,0-1-6 0 0,0 0-46 0 0,0-1-10 0 0,-3-3 23 0 0,-6-6 211 0 0,11 12-292 0 0,2 4-75 0 0,-1 1 1 0 0,1-1-1 0 0,0 1 0 0 0,0-1 0 0 0,-1 0 0 0 0,1 1 0 0 0,-1-1 1 0 0,1 1-1 0 0,0-1 0 0 0,-1 1 0 0 0,1-1 0 0 0,-1 1 0 0 0,1-1 1 0 0,-1 1-1 0 0,1 0 0 0 0,-1-1 0 0 0,1 1 0 0 0,-1 0 0 0 0,0-1 1 0 0,1 1-1 0 0,-1 0 0 0 0,0 0-24 0 0,-4-3 88 0 0,2 1-23 0 0,0 0 0 0 0,0-1 0 0 0,-1 0 1 0 0,1 1-1 0 0,1-1 0 0 0,-3-3-65 0 0,3 3 53 0 0,-1 1 0 0 0,0-1-1 0 0,1 0 1 0 0,-1 1 0 0 0,0 0 0 0 0,-3-2-53 0 0,-7-1 212 0 0,8-5-16 0 0,-2 5-46 0 0,-9-3 27 0 0,12 6-120 0 0,-11-1 122 0 0,14 3-168 0 0,0 1 0 0 0,0-1 0 0 0,1 0-1 0 0,-1 0 1 0 0,0-1 0 0 0,0 1 0 0 0,0 0-1 0 0,1 0 1 0 0,-1 0 0 0 0,0 0 0 0 0,0-1 0 0 0,0 1-1 0 0,1 0 1 0 0,-1-1 0 0 0,0 1-11 0 0,-3-4 62 0 0,4 4-59 0 0,0 0 0 0 0,0-1 0 0 0,0 1 0 0 0,0 0-1 0 0,0 0 1 0 0,0 0 0 0 0,0 0 0 0 0,0 0 0 0 0,0 0 0 0 0,0-1 0 0 0,0 1 0 0 0,-1 0 0 0 0,1 0 0 0 0,0 0 0 0 0,0 0 0 0 0,0 0 0 0 0,0 0-1 0 0,0 0 1 0 0,0 0 0 0 0,-1 0 0 0 0,1 0 0 0 0,0 0 0 0 0,0 0 0 0 0,0-1 0 0 0,0 1 0 0 0,0 0 0 0 0,0 0 0 0 0,-1 0 0 0 0,1 0 0 0 0,0 0-1 0 0,0 0 1 0 0,0 0 0 0 0,0 0 0 0 0,0 1 0 0 0,-1-1 0 0 0,1 0 0 0 0,0 0 0 0 0,0 0 0 0 0,0 0 0 0 0,0 0 0 0 0,0 0 0 0 0,-1 0 0 0 0,1 0-1 0 0,0 0 1 0 0,0 0 0 0 0,0 0 0 0 0,0 0 0 0 0,0 0 0 0 0,0 1 0 0 0,0-1 0 0 0,0 0-3 0 0,-9 5 64 0 0,7-4-54 0 0,0-1 1 0 0,0 1 0 0 0,0 0-1 0 0,0-1 1 0 0,0 1 0 0 0,-1-1 0 0 0,1 0-1 0 0,0 0-10 0 0,1 0 2 0 0,0 0 0 0 0,0 0 0 0 0,0 0 0 0 0,0 0 0 0 0,0 0 0 0 0,0 1 0 0 0,0-1 0 0 0,0 0 0 0 0,0 0 0 0 0,0 1 0 0 0,0-1-1 0 0,0 1 1 0 0,0-1 0 0 0,0 1 0 0 0,0-1 0 0 0,0 1 0 0 0,1-1 0 0 0,-1 1 0 0 0,0 0 0 0 0,0-1 0 0 0,1 1 0 0 0,-1 0 0 0 0,1 0 0 0 0,-1 0 0 0 0,0 0 0 0 0,1 0-2 0 0,-3 4 0 0 0,3-4 0 0 0,0-1 0 0 0,0 1 0 0 0,-1-1 0 0 0,1 1 0 0 0,0 0 0 0 0,-1-1 0 0 0,1 1 0 0 0,0-1 0 0 0,-1 1 0 0 0,1-1 0 0 0,-1 1 0 0 0,1-1 0 0 0,-1 1 0 0 0,1-1 0 0 0,-1 0 0 0 0,1 1 0 0 0,-1-1 0 0 0,0 0 0 0 0,1 1 0 0 0,-1-1 0 0 0,1 0 0 0 0,-1 1 0 0 0,-4 1 0 0 0,3-1 0 0 0,1 0 0 0 0,-1 1 0 0 0,1-1 0 0 0,-1 0 0 0 0,1 1 0 0 0,0-1 0 0 0,0 1 0 0 0,-1 0 0 0 0,1-1 0 0 0,0 1 0 0 0,1 0 0 0 0,-1 0 0 0 0,0 0 0 0 0,-12 19 0 0 0,9-17 0 0 0,1 0 0 0 0,0 0 0 0 0,0 0 0 0 0,1 1 0 0 0,-1-1 0 0 0,1 1 0 0 0,-1 3 0 0 0,1-4 0 0 0,0 1 0 0 0,0 0 0 0 0,-1-1 0 0 0,0 1 0 0 0,0-1 0 0 0,0 0 0 0 0,-2 2 0 0 0,4-5 0 0 0,0 0 0 0 0,0 1 0 0 0,-1-1 0 0 0,1 0 0 0 0,0 0 0 0 0,0 1 0 0 0,0-1 0 0 0,0 0 0 0 0,1 1 0 0 0,-1-1 0 0 0,0 1 0 0 0,1-1 0 0 0,-1 1 0 0 0,1-1 0 0 0,-1 1 0 0 0,1 0 0 0 0,0-1 0 0 0,-1 1 0 0 0,1 0 0 0 0,0 0 0 0 0,0 0 0 0 0,0 0 0 0 0,0 0 0 0 0,-1 0 0 0 0,1 1 0 0 0,-1-1 0 0 0,1 0 0 0 0,-1 0 0 0 0,0 0 0 0 0,0 0 0 0 0,0 0 0 0 0,-1 1 0 0 0,-7 18 0 0 0,4-10 0 0 0,4-9 0 0 0,0 1 0 0 0,-1 0 0 0 0,1 0 0 0 0,0 0 0 0 0,1 0 0 0 0,-1 1 0 0 0,1-1 0 0 0,-1 0 0 0 0,1 2 0 0 0,0-3 0 0 0,0-1 0 0 0,0 1 0 0 0,-1-1 0 0 0,1 1 0 0 0,0-1 0 0 0,-1 1 0 0 0,1-1 0 0 0,-1 1 0 0 0,1-1 0 0 0,-1 0 0 0 0,0 1 0 0 0,0-1 0 0 0,0 0 0 0 0,-5 12 0 0 0,5-8 0 0 0,0 1 0 0 0,1-1 0 0 0,0 0 0 0 0,-1 1 0 0 0,2 2 0 0 0,-1-2 0 0 0,0-1 0 0 0,0 0 0 0 0,0 1 0 0 0,-1-1 0 0 0,-1 4 0 0 0,-3 6 0 0 0,3-12 0 0 0,1 0 0 0 0,0 0 0 0 0,0 0 0 0 0,0 0 0 0 0,1 1 0 0 0,-1-1 0 0 0,1 0 0 0 0,0 2 0 0 0,0 122 27 0 0,0 161 118 0 0,0-184-125 0 0,-1-95-11 0 0,0 0 1 0 0,0 0 0 0 0,-1-1 0 0 0,0 3-10 0 0,-1 0 11 0 0,1 0 0 0 0,1 0 0 0 0,-1 0 1 0 0,2 5-12 0 0,-1-11 11 0 0,0 1 1 0 0,0-1 0 0 0,0 0 0 0 0,0 1 0 0 0,-2 2-12 0 0,1-3 11 0 0,1 1 0 0 0,-1-1-1 0 0,1 0 1 0 0,0 1 0 0 0,0 2-11 0 0,1-6 3 0 0,0 0 1 0 0,0 0-1 0 0,0 0 1 0 0,0 0-1 0 0,-1 0 1 0 0,1-1-1 0 0,-1 1 0 0 0,1 0 1 0 0,-1 0-1 0 0,0-1 1 0 0,0 1-1 0 0,0 0 1 0 0,-1 1-4 0 0,2-2 3 0 0,-1 0 0 0 0,0 1 0 0 0,0-1 0 0 0,0 0 0 0 0,1 1 0 0 0,-1-1 1 0 0,1 1-1 0 0,-1-1 0 0 0,1 1 0 0 0,0-1 0 0 0,0 1 0 0 0,-1 0 0 0 0,1 0-3 0 0,-1 9 61 0 0,-5 0-98 0 0,3-5 47 0 0,0 1 82 0 0,2-1 40 0 0,0 1 72 0 0,1-7-338 0 0,0 0 91 0 0,0 1 61 0 0,0-1 38 0 0,0 5 336 0 0,0-4-352 0 0,-1 0-100 0 0,1 0-29 0 0,0-1-48 0 0,0 1-54 0 0,0-1-59 0 0,-1 0-66 0 0,1 1-72 0 0,0-2-78 0 0,0 1-84 0 0,-1-1 219 0 0,0 0-50 0 0,0 0-43 0 0,0 0-37 0 0,-1 0-135 0 0,0-1-38 0 0,-3-3-1397 0 0</inkml:trace>
  <inkml:trace contextRef="#ctx0" brushRef="#br0" timeOffset="288.84">1 705 9384 0 0,'0'0'208'0'0,"0"0"33"0"0,0 0 16 0 0,0 0-106 0 0,2 0-78 0 0,2 0-34 0 0,-1 0-39 0 0,-1 0 1 0 0,0 0 0 0 0,0 0 0 0 0,1 0 0 0 0,-1 0-1 0 0,0-1 1 0 0,0 1 0 0 0,0-1 0 0 0,2 0-1 0 0,2-2 26 0 0,1 0 48 0 0,0-1 48 0 0,0 0 34 0 0,-2 2 15 0 0,0-1 1 0 0,1 1 0 0 0,0 0-1 0 0,-1 0 1 0 0,2 1-172 0 0,5-1 220 0 0,-2 2 29 0 0,-2-1-75 0 0,0-2-40 0 0,2-1-18 0 0,0 0 4 0 0,19-5 219 0 0,-2 4-89 0 0,5 2-34 0 0,18 2 16 0 0,-22 2-102 0 0,12 0-12 0 0,-32-1-106 0 0,0-1-1 0 0,-1 0 1 0 0,0 0 0 0 0,1 0-12 0 0,2-2-15 0 0,-5 1-37 0 0,0 0-53 0 0,0 1-69 0 0,0 1-87 0 0,0 0-96 0 0,0 1-90 0 0,0 1-76 0 0,0 0-62 0 0,0-1-49 0 0,0 1-34 0 0,8 0-1011 0 0,5-2-962 0 0,-18 0 2617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33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620 105 6000 0 0,'0'0'174'0'0,"0"0"-47"0"0,0 0-14 0 0,0 0 34 0 0,0 0 114 0 0,-2 0 215 0 0,0 0-364 0 0,-1 0-9 0 0,0 0 19 0 0,2 0-24 0 0,0 0 38 0 0,0 0 43 0 0,-1 0 50 0 0,2-3 211 0 0,0 3-420 0 0,0-1 0 0 0,0 1 0 0 0,0-1 0 0 0,0 1-1 0 0,0-1 1 0 0,0 1 0 0 0,0-1 0 0 0,0 1 0 0 0,0-1 0 0 0,0 1 0 0 0,0-1 0 0 0,-1 1-1 0 0,1 0 1 0 0,0-1 0 0 0,0 1 0 0 0,0-1 0 0 0,-1 1 0 0 0,1 0 0 0 0,0-1 0 0 0,-1 1-1 0 0,1-1 1 0 0,0 1 0 0 0,-1 0 0 0 0,1 0 0 0 0,0-1 0 0 0,-1 1 0 0 0,1 0-1 0 0,-1 0 1 0 0,1-1 0 0 0,-1 1 0 0 0,1 0 0 0 0,0 0 0 0 0,-1 0 0 0 0,1 0 0 0 0,-1-1-1 0 0,1 1 1 0 0,-1 0 0 0 0,1 0 0 0 0,-1 0 0 0 0,1 0 0 0 0,-1 0 0 0 0,0 0-20 0 0,1 1 7 0 0,0-1 0 0 0,0 0 0 0 0,0 0 0 0 0,0 0 0 0 0,0 0 0 0 0,0 0 0 0 0,0 0 1 0 0,0 0-1 0 0,0 0 0 0 0,0 0 0 0 0,0 0 0 0 0,-1 0 0 0 0,1 0 0 0 0,0 0 0 0 0,0 0 0 0 0,0 0 1 0 0,0 0-1 0 0,0 0 0 0 0,0 0 0 0 0,0 0 0 0 0,0 0 0 0 0,0-1 0 0 0,0 1 0 0 0,0 0 0 0 0,-1 0 1 0 0,1 0-1 0 0,0 0 0 0 0,0 0 0 0 0,0 0 0 0 0,0 0 0 0 0,0 0 0 0 0,0 0 0 0 0,0 0 0 0 0,0 0 1 0 0,0 0-1 0 0,0 0 0 0 0,0 0 0 0 0,0 0 0 0 0,0-1 0 0 0,0 1 0 0 0,0 0 0 0 0,0 0 0 0 0,0 0 1 0 0,0 0-1 0 0,0 0 0 0 0,0 0 0 0 0,0 0 0 0 0,0 0 0 0 0,0 0 0 0 0,0 0 0 0 0,0-1 0 0 0,0 1 1 0 0,0 0-1 0 0,0 0 0 0 0,0 0 0 0 0,0 0 0 0 0,0 0-7 0 0,0-10 359 0 0,0 10-353 0 0,0 0-1 0 0,0 0 1 0 0,0 0 0 0 0,0 0 0 0 0,0-1 0 0 0,0 1-1 0 0,0 0 1 0 0,0 0 0 0 0,0 0 0 0 0,0 0 0 0 0,0 0 0 0 0,0 0-1 0 0,0 0 1 0 0,0 0 0 0 0,0 0 0 0 0,0 0 0 0 0,0-1 0 0 0,0 1-1 0 0,0 0 1 0 0,0 0 0 0 0,0 0 0 0 0,0 0 0 0 0,0 0-1 0 0,0 0 1 0 0,0 0 0 0 0,0 0 0 0 0,0 0 0 0 0,0 0 0 0 0,0 0-1 0 0,0 0 1 0 0,-1 0 0 0 0,1-1 0 0 0,0 1 0 0 0,0 0 0 0 0,0 0-1 0 0,0 0 1 0 0,0 0 0 0 0,0 0 0 0 0,0 0 0 0 0,0 0-1 0 0,0 0 1 0 0,0 0 0 0 0,0 0 0 0 0,0 0 0 0 0,-1 0 0 0 0,1 0-1 0 0,0 0 1 0 0,0 0 0 0 0,0 0 0 0 0,0 0 0 0 0,0 0 0 0 0,0 0-1 0 0,0 0 1 0 0,0 0 0 0 0,0 0 0 0 0,0 0 0 0 0,-1 0-6 0 0,1 0 13 0 0,0 0 1 0 0,-1 1 0 0 0,1-1 0 0 0,-1 0 0 0 0,1-1-1 0 0,0 1 1 0 0,-1 0 0 0 0,1 0 0 0 0,-1 0 0 0 0,1 0-1 0 0,0 0 1 0 0,-1 0 0 0 0,1 0 0 0 0,0 0 0 0 0,-1-1-1 0 0,1 1 1 0 0,-1 0 0 0 0,1 0 0 0 0,0-1-1 0 0,-1 1 1 0 0,1 0 0 0 0,0 0 0 0 0,0-1 0 0 0,-1 1-1 0 0,1 0 1 0 0,0-1 0 0 0,0 1 0 0 0,-1 0 0 0 0,1-1-1 0 0,0 1 1 0 0,0-1-14 0 0,-5-5 229 0 0,-5 1 99 0 0,6-2-114 0 0,4 7-201 0 0,0 0 1 0 0,-1-1 0 0 0,1 1 0 0 0,0-1 0 0 0,0 1-1 0 0,-1 0 1 0 0,1-1 0 0 0,0 1 0 0 0,-1 0 0 0 0,1-1-1 0 0,0 1 1 0 0,-1 0 0 0 0,1-1 0 0 0,-1 1 0 0 0,1 0 0 0 0,-1 0-1 0 0,1-1 1 0 0,0 1 0 0 0,-1 0 0 0 0,1 0 0 0 0,-1 0-1 0 0,1 0 1 0 0,-1 0 0 0 0,1 0 0 0 0,-1 0 0 0 0,1 0 0 0 0,-1 0-1 0 0,1 0 1 0 0,-1 0 0 0 0,1 0 0 0 0,-1 0 0 0 0,1 0-14 0 0,-11-2 239 0 0,6-3-43 0 0,5 4-184 0 0,0 0 0 0 0,-1 1-1 0 0,1-1 1 0 0,0 1 0 0 0,-1-1 0 0 0,1 1 0 0 0,-1 0 0 0 0,1-1 0 0 0,-1 1 0 0 0,1-1-1 0 0,-1 1 1 0 0,0 0 0 0 0,1-1 0 0 0,-1 1 0 0 0,1 0 0 0 0,-1 0 0 0 0,0-1 0 0 0,1 1-1 0 0,-1 0 1 0 0,0 0 0 0 0,1 0 0 0 0,-1 0 0 0 0,0 0 0 0 0,1 0 0 0 0,-1 0 0 0 0,0 0-12 0 0,-5 0 88 0 0,4 0-59 0 0,-1 1 0 0 0,1-1 0 0 0,0 0 0 0 0,0-1 0 0 0,0 1 0 0 0,0 0 0 0 0,0 0 0 0 0,0-1 0 0 0,0 0 0 0 0,-1 0-29 0 0,-5-3 82 0 0,7 3-65 0 0,0 0 0 0 0,-1 0 1 0 0,1 0-1 0 0,0 1 0 0 0,-1-1 1 0 0,1 0-1 0 0,-1 1 0 0 0,1-1 1 0 0,-1 1-1 0 0,0 0 0 0 0,1-1 1 0 0,-1 1-1 0 0,1 0 0 0 0,-1 0-17 0 0,0 0 27 0 0,1 0 0 0 0,-1-1-1 0 0,0 1 1 0 0,1 0 0 0 0,-1-1-1 0 0,0 1 1 0 0,1-1 0 0 0,-1 1 0 0 0,1-1-1 0 0,-1 0 1 0 0,1 0 0 0 0,-1 1-1 0 0,1-1 1 0 0,0 0-27 0 0,-3-2 29 0 0,1 1-41 0 0,2 2 17 0 0,0 0 0 0 0,0 0 0 0 0,0-1 0 0 0,0 1 0 0 0,0 0 0 0 0,0 0 0 0 0,0 0 0 0 0,0 0-1 0 0,-1 0 1 0 0,1 0 0 0 0,0 1 0 0 0,0-1 0 0 0,0 0 0 0 0,0 0 0 0 0,1 1 0 0 0,-1-1 0 0 0,0 1 0 0 0,0-1 0 0 0,0 1 0 0 0,0-1 0 0 0,0 1 0 0 0,0-1 0 0 0,1 1 0 0 0,-1 0 0 0 0,0 0 0 0 0,0-1 0 0 0,1 1 0 0 0,-1 0-5 0 0,0 0 8 0 0,-6 3 62 0 0,-1-5-65 0 0,5 1 8 0 0,3 0-10 0 0,-1 0 0 0 0,0 0 0 0 0,1 0 0 0 0,-1 0 0 0 0,0 0 0 0 0,1 0 0 0 0,-1 0 0 0 0,0 0 0 0 0,1 0 0 0 0,-1 1 0 0 0,1-1 0 0 0,-1 0 1 0 0,0 0-1 0 0,1 1 0 0 0,-1-1 0 0 0,1 0 0 0 0,-1 1 0 0 0,1-1 0 0 0,-1 1 0 0 0,1-1 0 0 0,-1 1 0 0 0,1-1 0 0 0,-1 1 0 0 0,1-1 0 0 0,0 1 1 0 0,-1-1-4 0 0,1 1 3 0 0,-1 0 0 0 0,1-1 0 0 0,0 1 0 0 0,-1-1 0 0 0,1 1 0 0 0,-1-1 0 0 0,1 0 0 0 0,-1 1 0 0 0,1-1 0 0 0,-1 1 0 0 0,1-1 0 0 0,-1 0 1 0 0,1 1-1 0 0,-1-1 0 0 0,0 0 0 0 0,1 0 0 0 0,-1 1 0 0 0,0-1 0 0 0,1 0 0 0 0,-1 0 0 0 0,0 0 0 0 0,1 0 0 0 0,-1 0 0 0 0,1 0 0 0 0,-1 0 1 0 0,0 0-4 0 0,1 0 0 0 0,-1 0 1 0 0,1 0-1 0 0,-1 0 1 0 0,1 0-1 0 0,-1 0 1 0 0,1 0-1 0 0,-1 0 1 0 0,1 0-1 0 0,-1 0 1 0 0,1 0-1 0 0,-1 0 1 0 0,1 0-1 0 0,-1 0 1 0 0,1 0-1 0 0,0 0 1 0 0,-1 1-1 0 0,1-1 1 0 0,-1 0-1 0 0,1 0 1 0 0,-1 1-1 0 0,1-1 1 0 0,0 0-1 0 0,-1 0 1 0 0,1 1-1 0 0,0-1 1 0 0,-1 1-1 0 0,1-1 1 0 0,0 0-1 0 0,0 1 1 0 0,-1-1-1 0 0,1 1 1 0 0,0-1-1 0 0,-5 7 0 0 0,-5-2 10 0 0,5 5 33 0 0,-5-5-32 0 0,5 5-11 0 0,-5-5 0 0 0,-8 23 0 0 0,6-13 0 0 0,7 15 0 0 0,-5-15 0 0 0,7 0 0 0 0,3 169 0 0 0,1-177 0 0 0,-1 0 0 0 0,2 1 0 0 0,-1-1 0 0 0,2 5 0 0 0,0-4 0 0 0,-2 0 0 0 0,1 0 0 0 0,-1 0 0 0 0,0 7 0 0 0,-1 3 0 0 0,-1-8 3 0 0,1 0-1 0 0,1 0 1 0 0,-1 0-1 0 0,3 8-2 0 0,1-2 23 0 0,-2-10-15 0 0,0 0-1 0 0,-1 0 1 0 0,1 1 0 0 0,-1-1 0 0 0,-1 1 0 0 0,0-1-8 0 0,0 9 33 0 0,0-9-15 0 0,0 0 1 0 0,0 0 0 0 0,0 1-1 0 0,1-1 1 0 0,0 0 0 0 0,0 0-19 0 0,4 9 49 0 0,-3-12-37 0 0,-1 0-1 0 0,0 1 1 0 0,0-1 0 0 0,0 0-1 0 0,-1 0 1 0 0,1 1 0 0 0,-1-1 0 0 0,1 2-12 0 0,-1 19 84 0 0,0 26 53 0 0,0-31-60 0 0,0-17-69 0 0,-1-1 0 0 0,1 1-1 0 0,0 0 1 0 0,0-1 0 0 0,-1 1-1 0 0,1 0 1 0 0,-1-1 0 0 0,0 1-1 0 0,1 0 1 0 0,-1-1 0 0 0,0 1-1 0 0,0-1 1 0 0,0 1-8 0 0,0-1 4 0 0,0 1 0 0 0,0-1-1 0 0,0 1 1 0 0,1-1 0 0 0,-1 1 0 0 0,1-1 0 0 0,-1 1-1 0 0,1 0 1 0 0,-1-1 0 0 0,1 1 0 0 0,0 0 0 0 0,0-1 0 0 0,-1 1-4 0 0,2 4 28 0 0,-1-4-19 0 0,0 0-1 0 0,0-1 1 0 0,0 1 0 0 0,0-1 0 0 0,0 1-1 0 0,0 0 1 0 0,0-1 0 0 0,-1 1 0 0 0,1-1-1 0 0,0 1 1 0 0,-1-1 0 0 0,0 2-9 0 0,-9 2 24 0 0,9-4-19 0 0,1 0-1 0 0,0-1 1 0 0,-1 1 0 0 0,1 0 0 0 0,0 0-1 0 0,0-1 1 0 0,-1 1 0 0 0,1 0 0 0 0,0 0-1 0 0,0 0 1 0 0,0-1 0 0 0,0 1 0 0 0,0 0 0 0 0,0 1-5 0 0,0-2 5 0 0,1 1 1 0 0,-1 0-1 0 0,0 0 1 0 0,0 0-1 0 0,-1 0 1 0 0,1-1-1 0 0,0 1 1 0 0,0 0-1 0 0,0 0 1 0 0,0 0-1 0 0,-1-1 1 0 0,1 1-1 0 0,0 0 1 0 0,-1 0-6 0 0,-9 2 72 0 0,7-3 13 0 0,1 2-26 0 0,-8 8-80 0 0,7-7-119 0 0,0-2 52 0 0,-1-1 25 0 0,-1-1-18 0 0,4 1 50 0 0,-1 0-222 0 0,2 0-46 0 0,0 0 127 0 0,0 0-133 0 0,0 0-250 0 0,0 0 326 0 0,-1-1 5 0 0,1 1-43 0 0,-2-2-97 0 0,2 2 364 0 0,-1-1-480 0 0,-1-2-102 0 0,0 1 89 0 0,0 0-38 0 0,-1-2-615 0 0,1-2-476 0 0,2-3-909 0 0</inkml:trace>
  <inkml:trace contextRef="#ctx0" brushRef="#br0" timeOffset="575.48">0 513 6592 0 0,'0'0'149'0'0,"0"0"23"0"0,0 0 11 0 0,3 0-30 0 0,3-1-103 0 0,-2-1 28 0 0,-2-3 131 0 0,1 0 83 0 0,1 2 41 0 0,2 0-38 0 0,8-4 215 0 0,-10 5-309 0 0,4-2 155 0 0,-1 1-76 0 0,1-1-66 0 0,-1 1-51 0 0,2 0-19 0 0,17-6 142 0 0,-14 5-129 0 0,-4 1-28 0 0,0 1 37 0 0,-6 1-146 0 0,6-2 48 0 0,-1 1 0 0 0,1 0 0 0 0,-1 0 0 0 0,1 1 0 0 0,7-1-68 0 0,2 1 132 0 0,0-5-25 0 0,-3 1-38 0 0,47 0 95 0 0,-46 0-132 0 0,-8 3-18 0 0,-1 0 0 0 0,0 1 0 0 0,1 0 1 0 0,-1 0-1 0 0,1 0 0 0 0,-1 1-14 0 0,9 0 9 0 0,-8 1-6 0 0,1-1 0 0 0,-1-1-1 0 0,0 1 1 0 0,1-1 0 0 0,1-1-3 0 0,5-1 13 0 0,-6 0-5 0 0,1 1 0 0 0,0 1 0 0 0,0-1-1 0 0,0 1 1 0 0,0 1 0 0 0,2 0-8 0 0,183 0 64 0 0,-193 0-64 0 0,-1 0 0 0 0,1 0 0 0 0,0 0 0 0 0,0 0 0 0 0,0 0 0 0 0,0 0 0 0 0,-1 0 0 0 0,1 0 0 0 0,0 0 0 0 0,0 1 0 0 0,0-1 0 0 0,-1 0 0 0 0,1 1 0 0 0,0-1 0 0 0,2 10-11 0 0,-6-5-32 0 0,-7 13 32 0 0,5-8 1 0 0,-7 5-33 0 0,8-11 42 0 0,1 0-1 0 0,0 1 1 0 0,0-1-1 0 0,1 0 1 0 0,-1 1-1 0 0,1 0 0 0 0,0-1 1 0 0,-1 3 1 0 0,-5 12 2 0 0,3-11-4 0 0,4-7 3 0 0,0 0 0 0 0,1 1 0 0 0,-1-1 0 0 0,0 0-1 0 0,0 1 1 0 0,1-1 0 0 0,-1 1 0 0 0,1-1 0 0 0,-1 1 0 0 0,1-1 0 0 0,0 1 0 0 0,0 0-1 0 0,-1-1 1 0 0,1 1-1 0 0,0 0 3 0 0,0-1 0 0 0,0 1-1 0 0,0 0 1 0 0,-1 0 0 0 0,1-1-1 0 0,-1 1 1 0 0,1 0 0 0 0,-1-1-1 0 0,0 1 1 0 0,1-1 0 0 0,-1 1-1 0 0,0-1 1 0 0,0 1-3 0 0,0-1 1 0 0,0 1 1 0 0,0-1-1 0 0,0 1 1 0 0,0-1-1 0 0,1 1 1 0 0,-1-1-1 0 0,1 1 0 0 0,-1 0 1 0 0,1-1-1 0 0,0 1 1 0 0,-1 0-1 0 0,1 0 1 0 0,0-1-2 0 0,0 120 64 0 0,0-119-64 0 0,0 0 0 0 0,1-1 0 0 0,-1 1 0 0 0,0-1 0 0 0,1 1 0 0 0,-1-1 0 0 0,1 1 0 0 0,-1-1 0 0 0,1 1 0 0 0,-1-1 0 0 0,1 1 0 0 0,0-1 0 0 0,0 0 0 0 0,0 1 0 0 0,4 6 0 0 0,0 4 0 0 0,5-7 0 0 0,-9-1 0 0 0,1-1 0 0 0,13 5 0 0 0,-8-3 0 0 0,-5-4 0 0 0,-1 0 0 0 0,0 0 0 0 0,1 0 0 0 0,-1-1 0 0 0,1 1 0 0 0,-1 0 0 0 0,1-1 0 0 0,-1 1 0 0 0,1-1 0 0 0,-1 0 0 0 0,1 1 0 0 0,-1-1 0 0 0,1 0 0 0 0,0 0 0 0 0,61 0 186 0 0,-42 0-52 0 0,1 0 106 0 0,-12-1-117 0 0,0-1-40 0 0,-8 1-65 0 0,0 0 0 0 0,0 0 0 0 0,0 0 1 0 0,0 0-1 0 0,0 0 0 0 0,0 0 1 0 0,0-1-1 0 0,0 1 0 0 0,0-1-18 0 0,8-11 199 0 0,0 10-101 0 0,1-1 52 0 0,-4-6 17 0 0,-7 9-154 0 0,1 0 0 0 0,0 0 0 0 0,-1 0 0 0 0,1 0 0 0 0,0 0 0 0 0,0 1 0 0 0,-1-1 0 0 0,1 0 0 0 0,0 1 0 0 0,0-1 0 0 0,0 0 0 0 0,0 1 0 0 0,0-1 0 0 0,0 1 0 0 0,0 0 0 0 0,0-1-13 0 0,10-5 160 0 0,-6-2-36 0 0,3-8 19 0 0,-6 12-98 0 0,-1 2-18 0 0,0 0 1 0 0,-1-1-1 0 0,1 1 1 0 0,0-1 0 0 0,-1 1-1 0 0,0-1 1 0 0,0 1 0 0 0,0-2-28 0 0,-1-21 135 0 0,1 15-83 0 0,0 9-40 0 0,0-1 1 0 0,0 0-1 0 0,-1 1 1 0 0,1-1 0 0 0,0 1-1 0 0,-1-1 1 0 0,1 0 0 0 0,-1 1-1 0 0,1-1 1 0 0,-1 1-1 0 0,1-1 1 0 0,-1 1 0 0 0,0 0-1 0 0,0-1-12 0 0,-5-10 84 0 0,3 0-16 0 0,2 8-39 0 0,0 0 0 0 0,-1 0 0 0 0,1 1 0 0 0,-1-1 0 0 0,1 0 0 0 0,-1 1 0 0 0,0-1 0 0 0,-1 1-29 0 0,1-2 36 0 0,-1-1 1 0 0,1 1 0 0 0,0 0 0 0 0,0-1-1 0 0,0 0 1 0 0,0-4-37 0 0,-4-13 77 0 0,-3 3-57 0 0,5 14-4 0 0,-1 0 0 0 0,1 1 0 0 0,-1-1 0 0 0,-3-1-16 0 0,-9-11 13 0 0,-7-20 35 0 0,18 28-47 0 0,-1 0 1 0 0,0 0-1 0 0,0 1 1 0 0,-5-5-2 0 0,7 10 0 0 0,0 0 1 0 0,-1 0 0 0 0,1 1 0 0 0,-1-1 0 0 0,0 1-1 0 0,-1 0 0 0 0,2 1 8 0 0,-8-3 40 0 0,12 3-103 0 0,0 1 35 0 0,-2-3 80 0 0,2 3-15 0 0,0 0-67 0 0,0 0-50 0 0,0 1-68 0 0,0-1-39 0 0,-1 0-66 0 0,0 1-77 0 0,-1-1-84 0 0,3 1-106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7:56:43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31 136 5584 0 0,'0'0'165'0'0,"0"-2"-10"0"0,-3-8-123 0 0,-3 7-14 0 0,2 3 49 0 0,2 0 72 0 0,2-2 159 0 0,0 1-105 0 0,0 0-49 0 0,0 0-43 0 0,0 0-38 0 0,-1 0-28 0 0,1 0-67 0 0,-1-2-222 0 0,0 2 232 0 0,0 0 65 0 0,0 1 49 0 0,1 0 58 0 0,-1-1 69 0 0,0 1 40 0 0,0 0 69 0 0,0 0 74 0 0,0-1 81 0 0,0 1 88 0 0,-1 0 95 0 0,1 0 100 0 0,0 0 109 0 0,1 3-659 0 0,1 3-200 0 0,1-1 64 0 0,2 1 76 0 0,4 3 135 0 0,0 1-7 0 0,-4-3-171 0 0,1 3 39 0 0,-5-9-137 0 0,0 0 1 0 0,1 0-1 0 0,-1 0 1 0 0,1 0-1 0 0,-1 0 0 0 0,1 0 1 0 0,-1 0-1 0 0,1 0 1 0 0,0 0-1 0 0,-1 0 1 0 0,1 0-1 0 0,0 0 1 0 0,0 0-1 0 0,0-1 1 0 0,0 1-1 0 0,-1 0 1 0 0,1-1-1 0 0,1 1-15 0 0,3 2 57 0 0,-5-3-43 0 0,1 0 0 0 0,0 0-1 0 0,-1 0 1 0 0,1 1 0 0 0,-1-1 0 0 0,1 0 0 0 0,0 1 0 0 0,-1-1 0 0 0,1 1-1 0 0,-1-1 1 0 0,1 1 0 0 0,-1-1 0 0 0,0 1 0 0 0,1-1 0 0 0,-1 1 0 0 0,1-1-1 0 0,-1 1 1 0 0,0-1 0 0 0,1 1 0 0 0,-1 0 0 0 0,0-1 0 0 0,0 1-14 0 0,3 4 56 0 0,22 25 357 0 0,-20-18-265 0 0,-1-2-56 0 0,5 11 55 0 0,2 2 64 0 0,-4-2-61 0 0,5 13 30 0 0,-6-22-109 0 0,0 1 1 0 0,-1 0-1 0 0,0 0 0 0 0,-1 0 1 0 0,-1 1-1 0 0,1 1-71 0 0,-2-1 37 0 0,1 2 29 0 0,0-1 1 0 0,1 1-1 0 0,1-1 1 0 0,5 13-67 0 0,0-9 70 0 0,-1 1 0 0 0,0 0 0 0 0,-2 0 0 0 0,1 6-70 0 0,-4-9 49 0 0,-3-9-23 0 0,1-1 1 0 0,0 0-1 0 0,1 0 0 0 0,-1 0 1 0 0,2 1-27 0 0,1 2 47 0 0,0 0 0 0 0,-1 1 0 0 0,0-1 0 0 0,0 1 0 0 0,1 8-47 0 0,-2 16 135 0 0,-3-32-123 0 0,0 0-1 0 0,0 0 0 0 0,0 0 1 0 0,0-1-1 0 0,1 1 1 0 0,0 0-1 0 0,-1 0 0 0 0,1 0 1 0 0,0 0-1 0 0,0 0 0 0 0,1-1 1 0 0,-1 1-1 0 0,0-1 0 0 0,1 1 1 0 0,0-1-1 0 0,0 2-11 0 0,0 0 6 0 0,0 0-1 0 0,0 0 1 0 0,0 0 0 0 0,-1 1 0 0 0,0-1-1 0 0,1 0 1 0 0,-1 3-6 0 0,4 12 44 0 0,1-3-12 0 0,-4-12 18 0 0,0 1 0 0 0,1-1 1 0 0,0 0-1 0 0,0 1 0 0 0,0-1 0 0 0,2 2-50 0 0,-3-5 19 0 0,-1 1 0 0 0,1-1 0 0 0,-1 1 0 0 0,0 0 1 0 0,0-1-1 0 0,0 1 0 0 0,0 0 0 0 0,0 0 0 0 0,0 0 0 0 0,0 1-19 0 0,2 20 258 0 0,-3-21-98 0 0,0-2 0 0 0,2 0-26 0 0,8-2-108 0 0,-8-1-21 0 0,-1-1-72 0 0,-2-11-324 0 0,-1 12 307 0 0,-3-1-82 0 0,4 4 154 0 0,1 0-1 0 0,-1 0 1 0 0,1 0-1 0 0,0 0 0 0 0,-1-1 1 0 0,1 1-1 0 0,0 0 1 0 0,-1 0-1 0 0,1-1 1 0 0,0 1-1 0 0,-1 0 1 0 0,1 0-1 0 0,0-1 0 0 0,-1 1 1 0 0,1 0-1 0 0,0-1 1 0 0,0 1-1 0 0,-1-1 1 0 0,1 1-1 0 0,0 0 13 0 0,2-9-222 0 0,2 3 3 0 0,2-1-181 0 0,-6 7 387 0 0,0 0 0 0 0,0 0 0 0 0,1 0 0 0 0,-1 0 0 0 0,0 0 0 0 0,0 0 0 0 0,0 0 0 0 0,0 0 0 0 0,0 0 0 0 0,0 0 0 0 0,0 0 1 0 0,0 0-1 0 0,0-1 0 0 0,1 1 0 0 0,-1 0 0 0 0,0 0 0 0 0,0 0 0 0 0,0 0 0 0 0,0 0 0 0 0,0 0 0 0 0,0 0 0 0 0,0 0 1 0 0,0-1-1 0 0,0 1 0 0 0,0 0 0 0 0,0 0 0 0 0,0 0 0 0 0,0 0 0 0 0,0 0 0 0 0,0 0 0 0 0,0 0 0 0 0,0-1 0 0 0,0 1 1 0 0,0 0-1 0 0,0 0 0 0 0,0 0 0 0 0,0 0 0 0 0,0 0 0 0 0,0 0 0 0 0,0 0 0 0 0,0-1 0 0 0,0 1 0 0 0,0 0 0 0 0,-1 0 0 0 0,1 0 1 0 0,0 0-1 0 0,0 0 0 0 0,0 0 0 0 0,0 0 0 0 0,0 0 0 0 0,0 0 0 0 0,0 0 0 0 0,0 0 0 0 0,0-1 0 0 0,-1 1 0 0 0,1 0 1 0 0,0 0 12 0 0,0 0 0 0 0,-3-3-314 0 0,1 1 167 0 0,1 1-36 0 0,0-1-4 0 0,0 1-35 0 0,0-1-43 0 0,0 1-45 0 0,0-1-51 0 0,1 1-47 0 0,-1-1-41 0 0,1 1-36 0 0,0-1-138 0 0,0 0-36 0 0,0-3-1443 0 0,0 5 2101 0 0</inkml:trace>
  <inkml:trace contextRef="#ctx0" brushRef="#br0" timeOffset="455.58">394 0 7024 0 0,'0'0'157'0'0,"0"0"23"0"0,0 0 12 0 0,0 0 47 0 0,0 0-94 0 0,0 0 116 0 0,0 0 215 0 0,0 0 18 0 0,0 0-26 0 0,0 0-118 0 0,0 0-50 0 0,0 0-10 0 0,0 3-2 0 0,0-1-258 0 0,0 1 37 0 0,0 5 132 0 0,0 12 396 0 0,-1-16-447 0 0,-1-1-46 0 0,-4 1 53 0 0,6-3-146 0 0,-1-1 0 0 0,1 0-1 0 0,-1 0 1 0 0,1 1 0 0 0,0-1 0 0 0,-1 0-1 0 0,1 0 1 0 0,-1 1 0 0 0,1-1-1 0 0,0 0 1 0 0,-1 1 0 0 0,1-1 0 0 0,0 1-1 0 0,0-1 1 0 0,-1 0 0 0 0,1 1 0 0 0,0-1-1 0 0,0 1 1 0 0,0-1 0 0 0,0 1 0 0 0,-1-1-1 0 0,1 1 1 0 0,0-1 0 0 0,0 1-1 0 0,0-1 1 0 0,0 1 0 0 0,0-1 0 0 0,0 0-1 0 0,0 1 1 0 0,0-1 0 0 0,0 1 0 0 0,1 0-9 0 0,-1 2 49 0 0,0 0 0 0 0,0 1 0 0 0,0-1 0 0 0,-1 0-1 0 0,1 0 1 0 0,-1 1 0 0 0,0-1 0 0 0,0 0-49 0 0,-10 13 175 0 0,-2 0-3 0 0,10-2-22 0 0,2 0-24 0 0,-5 3-39 0 0,1-2-31 0 0,2-4-20 0 0,3-7-18 0 0,-1 0-1 0 0,0-1 1 0 0,0 1 0 0 0,-1-1-1 0 0,1 1 1 0 0,-1-1-1 0 0,0 0 1 0 0,0 1 0 0 0,-1 1-18 0 0,-9 17 67 0 0,-2 13-34 0 0,-5 11 16 0 0,4-15-17 0 0,-3 14-32 0 0,5-13 71 0 0,-17 49 74 0 0,0 0-33 0 0,18-57-94 0 0,9-18-1 0 0,0 0-1 0 0,1 0 1 0 0,-1 0 0 0 0,1 0-1 0 0,-1 5-16 0 0,0 8 35 0 0,2-12-12 0 0,0 0 1 0 0,0 0-1 0 0,-1 0 0 0 0,0 0 1 0 0,0 0-1 0 0,-3 5-23 0 0,-19 39 189 0 0,15-24-41 0 0,-1-9-56 0 0,-2 1 25 0 0,11-17-96 0 0,0 1 0 0 0,0-1 0 0 0,0 0 0 0 0,1 0 0 0 0,-1 1 0 0 0,1-1 0 0 0,0 0 0 0 0,-1 1 0 0 0,1 0-21 0 0,0 0 17 0 0,0-1-6 0 0,0 0 0 0 0,0 0 0 0 0,0 0 0 0 0,0 0-1 0 0,0 0 1 0 0,-1 0 0 0 0,1 0 0 0 0,-1 0 0 0 0,1 0 0 0 0,-1 0-1 0 0,0 0 1 0 0,0 0 0 0 0,0 0-11 0 0,-10 12 122 0 0,0-1-58 0 0,9-1 5 0 0,2-7 22 0 0,0-1-91 0 0,0-2-99 0 0,0 1-95 0 0,0-2 47 0 0,0-1-39 0 0,0 1-42 0 0,0 0-39 0 0,0-1-37 0 0,0 0-33 0 0,0 1-223 0 0,0-1-54 0 0,0 0-730 0 0,0 0-582 0 0,0 0-1100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0:47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0 334 11024 0 0,'0'0'248'0'0,"0"0"34"0"0,0 0 22 0 0,3 3-29 0 0,1 2-207 0 0,1 2-40 0 0,-2 7-17 0 0,-3-9 10 0 0,-1 1 37 0 0,1 4 105 0 0,0-8-110 0 0,-1 0-1 0 0,2 1 1 0 0,-1-1-1 0 0,0 0 0 0 0,0 0 1 0 0,1 0-1 0 0,-1 0 1 0 0,1 0-1 0 0,0 2-52 0 0,4 3 190 0 0,0 2 80 0 0,-3 3 70 0 0,-2 3 98 0 0,0 1-84 0 0,0-3-84 0 0,0-4-86 0 0,2 1 226 0 0,3-1-245 0 0,-1 4 71 0 0,-2 2 85 0 0,0 3 98 0 0,-2-18-419 0 0,-1 3 53 0 0,1-1-1 0 0,0 1 1 0 0,1 0-1 0 0,-1-1 0 0 0,0 1 1 0 0,1-1-1 0 0,0 2-52 0 0,9 6 329 0 0,-9-8-329 0 0,-1 2 41 0 0,1 6 142 0 0,0 0 58 0 0,-2 15 377 0 0,1-18-452 0 0,0 0-63 0 0,2-3 89 0 0,-1-4-98 0 0,-1 1-38 0 0,1-1-36 0 0,3 3-220 0 0,-3-2 177 0 0,0 0 47 0 0,0 0 70 0 0,0 0 116 0 0,0 0-55 0 0,-1-1 38 0 0,1 1 41 0 0,-1 0 45 0 0,0 0 48 0 0,0-1 52 0 0,-1-6-200 0 0,-1 1-69 0 0,0 0-41 0 0,-2-2-21 0 0,1 1-2 0 0,-1-10-19 0 0,5-12-29 0 0,0 15 3 0 0,0-11 5 0 0,-1-8 51 0 0,-3-1 40 0 0,-2 17-57 0 0,4 11-27 0 0,-1 1 0 0 0,1-1 0 0 0,0 1 0 0 0,0-1 0 0 0,1 0 0 0 0,0 0 0 0 0,-1 1 0 0 0,1-1 0 0 0,1 0 0 0 0,-1 0 0 0 0,1 1-13 0 0,3-13 13 0 0,1-8-30 0 0,-2-3-54 0 0,-3 20 50 0 0,1 0 0 0 0,0 1 0 0 0,0-1 1 0 0,1 0-1 0 0,0 1 0 0 0,0-1 0 0 0,1 1 0 0 0,2-5 21 0 0,4-14-102 0 0,-6 19 61 0 0,1 1 0 0 0,-1-1 0 0 0,1 1 0 0 0,0 0-1 0 0,1 0 1 0 0,0 0 0 0 0,0 0 0 0 0,0 1 0 0 0,0 0 0 0 0,1 0 0 0 0,0 0 41 0 0,14-14-187 0 0,-18 18 174 0 0,-1-1-1 0 0,1 1 0 0 0,0 0 1 0 0,-1 0-1 0 0,1-1 0 0 0,0 1 1 0 0,0 0-1 0 0,0 1 0 0 0,0-1 1 0 0,0 0-1 0 0,0 1 0 0 0,0-1 1 0 0,1 1-1 0 0,-1-1 14 0 0,10-2-43 0 0,-2-2 21 0 0,-9 4 20 0 0,-1 1 0 0 0,1-1-1 0 0,0 1 1 0 0,-1-1 0 0 0,1 1-1 0 0,0-1 1 0 0,-1 1 0 0 0,1 0 0 0 0,0-1-1 0 0,0 1 1 0 0,0 0 0 0 0,-1 0-1 0 0,1-1 1 0 0,0 1 0 0 0,0 0-1 0 0,0 0 1 0 0,-1 0 0 0 0,1 0 0 0 0,0 0-1 0 0,0 0 1 0 0,0 0 0 0 0,0 1-1 0 0,-1-1 1 0 0,1 0 0 0 0,0 0-1 0 0,0 1 3 0 0,40 13-65 0 0,-39-13 64 0 0,0 0 0 0 0,0 0 0 0 0,0 0 0 0 0,0 0 0 0 0,-1 1 0 0 0,1-1 0 0 0,0 0-1 0 0,-1 1 1 0 0,1-1 0 0 0,0 1 1 0 0,12 11-12 0 0,-4-7-8 0 0,-7-5 15 0 0,0 1 0 0 0,0-1 0 0 0,-1 1 0 0 0,1 0 0 0 0,0 0 0 0 0,-1 0 0 0 0,1 1-1 0 0,-1-1 1 0 0,0 1 0 0 0,1-1 0 0 0,-1 1 5 0 0,47 67-231 0 0,-29-41 178 0 0,5 10 41 0 0,-4-4 12 0 0,-11-14 6 0 0,-4 2 41 0 0,-4-15-18 0 0,0 0 0 0 0,0 0-1 0 0,1 0 1 0 0,1 0-29 0 0,4 9 53 0 0,10 17 53 0 0,-1-13 7 0 0,-15-19-102 0 0,-1 0-1 0 0,0-1 1 0 0,1 1-1 0 0,-1 0 0 0 0,0 0 1 0 0,0 0-1 0 0,0 0 1 0 0,0 0-1 0 0,0 0 1 0 0,-1 0-1 0 0,1 0 0 0 0,-1 0 1 0 0,1 0-1 0 0,-1 1-10 0 0,3 8 46 0 0,10 15 57 0 0,-11-23-95 0 0,0-1 1 0 0,-1 1 0 0 0,1-1 0 0 0,-1 1-1 0 0,0 0 1 0 0,0 0 0 0 0,0 0-1 0 0,0-1 1 0 0,0 1 0 0 0,0 2-9 0 0,1 0 53 0 0,8 7-40 0 0,-8-4-38 0 0,-2-4-66 0 0,0-3-16 0 0,0 0-36 0 0,2-1-216 0 0,2 1 91 0 0,1 1-248 0 0,-3 0 284 0 0,-2-1-12 0 0,1 1-62 0 0,-1 0-78 0 0,0 0-94 0 0,0-1 165 0 0,0 0-37 0 0,1-1-448 0 0,-1 1 125 0 0,0-1-50 0 0,2 0-833 0 0,2 0-642 0 0,4 0-1229 0 0</inkml:trace>
  <inkml:trace contextRef="#ctx0" brushRef="#br0" timeOffset="459.98">1140 104 11952 0 0,'3'0'266'0'0,"-3"0"-258"0"0,0 0-1 0 0,0 0 0 0 0,0 0 1 0 0,1 0-1 0 0,-1 0 0 0 0,0 0 0 0 0,0 0 1 0 0,0 0-1 0 0,0 0 0 0 0,1 0 1 0 0,-1 0-1 0 0,0 0 0 0 0,0 0 1 0 0,0 0-1 0 0,1 0 0 0 0,-1 0 0 0 0,0 0 1 0 0,0 0-1 0 0,0 0 0 0 0,0 0 1 0 0,1 0-1 0 0,-1 0 0 0 0,0 0 1 0 0,0 0-1 0 0,0-1 0 0 0,0 1 0 0 0,1 0 1 0 0,-1 0-1 0 0,0 0 0 0 0,0 0 1 0 0,0 0-1 0 0,0 0 0 0 0,0-1 1 0 0,1 1-1 0 0,-1 0 0 0 0,0 0 0 0 0,0 0 1 0 0,0 0-1 0 0,0 0 0 0 0,0-1 1 0 0,0 1-1 0 0,0 0 0 0 0,0 0 1 0 0,0 0-1 0 0,0-1 0 0 0,0 1 1 0 0,0 0-1 0 0,0 0-7 0 0,-6-9 283 0 0,2 4-156 0 0,5 2-16 0 0,-1 3-108 0 0,0 0 1 0 0,0 0-1 0 0,0 0 0 0 0,0 0 1 0 0,1 0-1 0 0,-1 0 0 0 0,0 0 1 0 0,0-1-1 0 0,0 1 0 0 0,0 0 1 0 0,0 0-1 0 0,0 0 0 0 0,0 0 1 0 0,0 0-1 0 0,0-1 0 0 0,0 1 1 0 0,0 0-1 0 0,0 0 1 0 0,0 0-1 0 0,1 0 0 0 0,-1 0 1 0 0,0-1-1 0 0,0 1 0 0 0,0 0 1 0 0,-1 0-1 0 0,1 0 0 0 0,0 0 1 0 0,0-1-1 0 0,0 1 0 0 0,0 0 1 0 0,0 0-1 0 0,0 0 0 0 0,0 0 1 0 0,0 0-1 0 0,0-1 0 0 0,0 1-3 0 0,-15-18 46 0 0,6 11 21 0 0,2 3 55 0 0,-1 0 38 0 0,-9-7 325 0 0,12 6-178 0 0,-1 1-76 0 0,0 2-63 0 0,0-1-50 0 0,-1 2-27 0 0,-12-1 53 0 0,12 2-46 0 0,5 0-48 0 0,-10-2 128 0 0,0-3 21 0 0,1-1-15 0 0,-2 4-29 0 0,4 2-87 0 0,4-1-38 0 0,1 1 0 0 0,0 0 0 0 0,-1 0 0 0 0,1 0 0 0 0,-1 0 0 0 0,1 0 0 0 0,0 1 0 0 0,-1 0 0 0 0,-1 1-30 0 0,-2 2 46 0 0,7-3-42 0 0,0 0 1 0 0,0 0-1 0 0,-1 0 0 0 0,1-1 1 0 0,0 1-1 0 0,-1 0 0 0 0,1-1 1 0 0,-1 1-1 0 0,1-1 1 0 0,-1 0-1 0 0,1 1 0 0 0,-1-1 1 0 0,1 0-1 0 0,-1 0-4 0 0,-12 2 43 0 0,-1 10-33 0 0,13-9-4 0 0,-1-1-1 0 0,0 0 0 0 0,0 0 0 0 0,0 0 0 0 0,0 0 0 0 0,-1 0-5 0 0,1-1 6 0 0,-1 1-1 0 0,1 0 1 0 0,0 0-1 0 0,0 0 1 0 0,0 0 0 0 0,0 1-6 0 0,-9 12-1 0 0,-3 14 1 0 0,14-26 0 0 0,0 1 0 0 0,0 0 0 0 0,1 0 0 0 0,-1 0 0 0 0,1 0 0 0 0,0 0 0 0 0,0 0 0 0 0,0 0 0 0 0,1 3 0 0 0,0 8 0 0 0,-1-9 0 0 0,-1-4 0 0 0,1-1 0 0 0,0 1 0 0 0,0-1 0 0 0,0 1 0 0 0,0 0 0 0 0,0-1 0 0 0,1 1 0 0 0,-1-1 0 0 0,0 1 0 0 0,1-1 0 0 0,-1 0 0 0 0,1 1 0 0 0,-1-1 0 0 0,1 1 0 0 0,0-1 0 0 0,0 0 0 0 0,4 7-12 0 0,1 0 0 0 0,1-1-1 0 0,-1 0 1 0 0,1-1 0 0 0,0 1-1 0 0,3 1 13 0 0,51 33-9 0 0,-43-30 10 0 0,0 1 0 0 0,0 1 0 0 0,-1 1 0 0 0,0 1-2 0 0,-7-7 10 0 0,0 0-1 0 0,1 0 0 0 0,0-1 0 0 0,0 0 0 0 0,1-1 0 0 0,3 1-8 0 0,-5-3 3 0 0,-1 1 0 0 0,1 0 0 0 0,-1 0 0 0 0,-1 1-1 0 0,1 0 1 0 0,-1 1 0 0 0,0 0 0 0 0,0 0 0 0 0,4 5-3 0 0,9 13 63 0 0,1-6 49 0 0,-5-7-4 0 0,0 7-8 0 0,-8-10-46 0 0,1 2 19 0 0,-6-3 42 0 0,0-1 34 0 0,-3-4-71 0 0,1 0 1 0 0,-1-1 0 0 0,1 1-1 0 0,0-1 1 0 0,0 1-1 0 0,2 1-78 0 0,2 4 162 0 0,-1 0 34 0 0,-5-5-108 0 0,1-1 1 0 0,0 1-1 0 0,-1 0 0 0 0,1 0 1 0 0,-1-1-1 0 0,0 1 0 0 0,0 0 0 0 0,0 0-88 0 0,0-1 352 0 0,0 1 0 0 0,0 9-11 0 0,0 0-43 0 0,-2-7-18 0 0,-9 1-55 0 0,-2 2 75 0 0,5 2-132 0 0,-13-5-37 0 0,7 0-46 0 0,11-4-68 0 0,0 0 0 0 0,0 0 0 0 0,0 0 0 0 0,-1 0 0 0 0,1 0 0 0 0,0-1 0 0 0,0 0 0 0 0,-2 1-17 0 0,-34 0 68 0 0,26 0-59 0 0,1-1 1 0 0,-1 0-1 0 0,1-1 1 0 0,0 0-1 0 0,-7-2-9 0 0,9 1-23 0 0,-18-3-90 0 0,-16 0-128 0 0,37 5 158 0 0,-1-1 1 0 0,0 0 0 0 0,0 0 0 0 0,1-1-1 0 0,-3-1 83 0 0,0 1-138 0 0,1 0-46 0 0,0 0-61 0 0,-1 2-72 0 0,4-1 0 0 0,1 1 112 0 0,-2-3-215 0 0,3 0 86 0 0,1 2 64 0 0,1-1-74 0 0,-1 1-90 0 0,-1 0-109 0 0,2 0 98 0 0,0 1-59 0 0,-1-1-52 0 0,1 1-45 0 0,-2 0-170 0 0,1-1-45 0 0,-1 1-207 0 0,-2 0-559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7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46 8840 0 0,'0'0'197'0'0,"0"0"24"0"0,0 0 19 0 0,0 3 8 0 0,0-3-307 0 0,0 2 55 0 0,0 0 71 0 0,0 0 66 0 0,0 9 499 0 0,-1-6-399 0 0,0-2-142 0 0,0-1-49 0 0,-3 6 92 0 0,-2 2 64 0 0,4 5 53 0 0,2-8-163 0 0,0-2-38 0 0,0 0 12 0 0,0 2 29 0 0,0 2 52 0 0,-1-4-112 0 0,1-1 0 0 0,-1 1-1 0 0,0-1 1 0 0,-1 1 0 0 0,0 1-31 0 0,0 0 35 0 0,0 0 0 0 0,1 0 1 0 0,0 0-1 0 0,0 0 1 0 0,0 5-36 0 0,1 4 62 0 0,0-8-20 0 0,0 1 1 0 0,0-1-1 0 0,0 1 1 0 0,-1-1 0 0 0,-1 2-43 0 0,-10 37 219 0 0,-6 28 202 0 0,8-30-205 0 0,7-32-151 0 0,-2 14 81 0 0,-5-1-37 0 0,8-20-85 0 0,-1-1 1 0 0,1 1 0 0 0,1 1 0 0 0,-1-1 0 0 0,1 0-1 0 0,-1 0 1 0 0,1 1 0 0 0,1-1 0 0 0,-1 0 0 0 0,1 4-25 0 0,-3 17 93 0 0,-1-10 53 0 0,-1 1 0 0 0,-4 8-146 0 0,2-6 95 0 0,4-2 1 0 0,3-5-39 0 0,-2 5 4 0 0,-4-4-2 0 0,5-12-50 0 0,0 0 0 0 0,1 0 1 0 0,-1 1-1 0 0,0-1 0 0 0,1 1 0 0 0,-1-1 0 0 0,1 1 0 0 0,0-1 0 0 0,-1 0 0 0 0,1 1 0 0 0,0 0 0 0 0,0-1 1 0 0,0 1-10 0 0,-2 8 56 0 0,-4 2-23 0 0,5-10-28 0 0,0-1 0 0 0,0 1 0 0 0,1-1 0 0 0,-1 1 0 0 0,0-1 0 0 0,1 1 0 0 0,-1 0 0 0 0,1-1 0 0 0,-1 1 0 0 0,1 0 0 0 0,0-1 0 0 0,0 1 0 0 0,0 0-5 0 0,0 13 27 0 0,-3 0 26 0 0,-7-2-29 0 0,5-8 19 0 0,-5 5-48 0 0,8-8-37 0 0,1-2-59 0 0,1 0-39 0 0,0 0-135 0 0,-2-2-225 0 0,-11-11-10 0 0</inkml:trace>
  <inkml:trace contextRef="#ctx0" brushRef="#br0" timeOffset="453.76">257 1 6648 0 0,'0'0'149'0'0,"0"0"23"0"0,0 0 12 0 0,0 0 37 0 0,0 0 131 0 0,0 0 58 0 0,3 2 7 0 0,-3-1-303 0 0,1 0-53 0 0,0-1-40 0 0,0 1-57 0 0,0 1-30 0 0,0-1 74 0 0,0 0 66 0 0,0 0 88 0 0,0 0 58 0 0,1 0 93 0 0,-1 0 106 0 0,0 1 122 0 0,1-1-266 0 0,-1-1-87 0 0,1 1-33 0 0,0-2-102 0 0,2 1-32 0 0,-2 1 75 0 0,-1 1 2 0 0,-1 1-96 0 0,0 0 38 0 0,0-1 96 0 0,2 1 87 0 0,-1-2-64 0 0,0 1 37 0 0,9 7-48 0 0,5 7 20 0 0,-13-14-73 0 0,0 1-35 0 0,-1 4-3 0 0,-1-2-14 0 0,13 11 71 0 0,-12-15-103 0 0,0 0 0 0 0,1 0 0 0 0,-1 1 0 0 0,0-1 0 0 0,0 0 0 0 0,0 1 0 0 0,0-1 0 0 0,0 0 0 0 0,0 1 0 0 0,-1 0 0 0 0,1-1 0 0 0,0 1 0 0 0,-1-1 0 0 0,1 1 0 0 0,-1 0 0 0 0,0-1 0 0 0,1 1 0 0 0,-1 0 0 0 0,0 0-11 0 0,0 0 22 0 0,0 0 1 0 0,1 0-1 0 0,-1 1 1 0 0,0-1 0 0 0,1 0-1 0 0,0 0 1 0 0,-1 0 0 0 0,1 0-1 0 0,0 0 1 0 0,0 0-1 0 0,1 2-22 0 0,3 5 114 0 0,0 3 36 0 0,-3-6-80 0 0,1-1 1 0 0,0 1 0 0 0,1-1 0 0 0,1 4-71 0 0,11 16 191 0 0,-9-8-140 0 0,-1 7 11 0 0,15 52 154 0 0,0-25 5 0 0,-17-42-168 0 0,-1-1 1 0 0,0 2-1 0 0,0-1 1 0 0,-1 0-54 0 0,0 0 52 0 0,1 1 1 0 0,0-1-1 0 0,0 0 1 0 0,1 0-53 0 0,9 16 117 0 0,-3-7 30 0 0,-1 1 1 0 0,2 7-148 0 0,-2-6 193 0 0,0-3-61 0 0,3 6 19 0 0,-4-5-2 0 0,1-3-71 0 0,-7-12-71 0 0,0 0-1 0 0,-1 0 1 0 0,1 0-1 0 0,0 0 1 0 0,-1 0-1 0 0,0 0 1 0 0,0 0-1 0 0,0 1 1 0 0,0-1-1 0 0,0 0 1 0 0,-1 1-1 0 0,1-1 1 0 0,-1 1-7 0 0,0-2 11 0 0,0 0 1 0 0,0 0-1 0 0,1-1 1 0 0,-1 1 0 0 0,0 0-1 0 0,1-1 1 0 0,-1 1 0 0 0,1-1-1 0 0,0 1 1 0 0,0 0-1 0 0,-1-1 1 0 0,1 0 0 0 0,0 1-12 0 0,0-1 17 0 0,0 1 0 0 0,0-1 1 0 0,0 1-1 0 0,0 0 0 0 0,-1-1 0 0 0,1 1 1 0 0,-1-1-1 0 0,1 1 0 0 0,-1 0 1 0 0,1-1-1 0 0,-1 1 0 0 0,0 0 1 0 0,0 0-19 0 0,0-2 10 0 0,0 1 0 0 0,0 0 0 0 0,0-1 0 0 0,0 1-1 0 0,0 0 1 0 0,0-1 0 0 0,0 1 0 0 0,0 0-1 0 0,1-1 1 0 0,-1 1 0 0 0,0-1 0 0 0,0 1-1 0 0,1 0 1 0 0,-1-1 0 0 0,0 1 0 0 0,1-1-1 0 0,-1 1 1 0 0,0-1 0 0 0,1 1 0 0 0,-1-1-1 0 0,1 1 1 0 0,-1-1 0 0 0,1 1 0 0 0,-1-1-1 0 0,1 0 1 0 0,0 1-9 0 0,-1-1 9 0 0,1 1-1 0 0,-1-1 1 0 0,1 0-1 0 0,-1 1 1 0 0,1-1-1 0 0,-1 1 1 0 0,1-1-1 0 0,-1 1 0 0 0,0-1 1 0 0,1 1-1 0 0,-1-1 1 0 0,0 1-1 0 0,1-1 1 0 0,-1 1-1 0 0,0 0 1 0 0,0-1-1 0 0,1 1 1 0 0,-1 0-1 0 0,0-1 1 0 0,0 1-1 0 0,0 0 1 0 0,0-1-1 0 0,0 1 1 0 0,0-1-1 0 0,0 1 0 0 0,0 0-8 0 0,2 9 138 0 0,4 3 185 0 0,-3-7-183 0 0,0 0-36 0 0,-2 2-57 0 0,-1-8-44 0 0,0 0 0 0 0,0 0 0 0 0,0 0 0 0 0,0 0-1 0 0,0 0 1 0 0,0 0 0 0 0,0 0 0 0 0,0 0 0 0 0,0 1 0 0 0,0-1-1 0 0,0 0 1 0 0,0 0 0 0 0,0 0 0 0 0,0 0 0 0 0,0 0-1 0 0,0 0 1 0 0,0 0 0 0 0,0 0 0 0 0,0 0 0 0 0,0 0-1 0 0,0 1 1 0 0,0-1 0 0 0,0 0 0 0 0,0 0 0 0 0,0 0-1 0 0,0 0 1 0 0,0 0 0 0 0,0 0 0 0 0,0 0 0 0 0,0 0-1 0 0,0 0 1 0 0,0 0 0 0 0,0 0 0 0 0,0 0 0 0 0,-1 0-1 0 0,1 0 1 0 0,0 0 0 0 0,0 0 0 0 0,0 0 0 0 0,0 0 0 0 0,0 0-1 0 0,0 1 1 0 0,0-1 0 0 0,0 0 0 0 0,0 0 0 0 0,0 0-1 0 0,0 0 1 0 0,-1 0 0 0 0,1 0 0 0 0,0 0 0 0 0,0 0-1 0 0,0-1 1 0 0,0 1 0 0 0,0 0 0 0 0,0 0 0 0 0,0 0-1 0 0,0 0-2 0 0,-10 3 134 0 0,7 2-114 0 0,3 0-39 0 0,0-3-117 0 0,0-2-65 0 0,0 0 88 0 0,0 0-66 0 0,0 0-85 0 0,0 0 80 0 0,0 0-39 0 0,0 0-43 0 0,0 0-42 0 0,0 0-36 0 0,0 0-35 0 0,0 0-244 0 0,0 0-57 0 0,0 0-798 0 0,0 0-630 0 0,0 0-1196 0 0</inkml:trace>
  <inkml:trace contextRef="#ctx0" brushRef="#br0" timeOffset="927.47">61 666 8608 0 0,'0'0'197'0'0,"0"0"24"0"0,0 0 17 0 0,2 0-38 0 0,0 0-220 0 0,0 0 45 0 0,-1-1 40 0 0,1 0 35 0 0,1 1 60 0 0,-1-2 35 0 0,1 1 75 0 0,1-1 175 0 0,4-2 318 0 0,-5 3-548 0 0,0 0-37 0 0,-1 0-64 0 0,0 0-37 0 0,0 1-43 0 0,0 0-49 0 0,3-3 597 0 0,8-6 2 0 0,-6 7-348 0 0,0 1 36 0 0,0 0-30 0 0,-1-1-43 0 0,4-3 100 0 0,-2 0-117 0 0,2 0 80 0 0,0 1-44 0 0,0 1-39 0 0,-1-1-32 0 0,5-1 26 0 0,8-4 14 0 0,-20 8-175 0 0,1 0 0 0 0,-1 1 0 0 0,0-1 0 0 0,1 1 1 0 0,-1 0-1 0 0,0-1 0 0 0,1 1 0 0 0,-1 0 1 0 0,0 0-1 0 0,1 1 0 0 0,-1-1 0 0 0,0 0-12 0 0,14 1 49 0 0,-1-4-36 0 0,0-7-13 0 0,-14 9-4 0 0,1 1 0 0 0,-1-1 1 0 0,1 1-1 0 0,0 0 1 0 0,-1-1-1 0 0,1 1 0 0 0,-1 0 1 0 0,1 0-1 0 0,0 0 1 0 0,-1 0 3 0 0,53 0-395 0 0,-42 0 260 0 0,1 0-53 0 0,1 0-102 0 0,0 0-108 0 0,-6 0 151 0 0,-1 0-34 0 0,0 0-39 0 0,0 0-40 0 0,21 0-294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36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817 214 5824 0 0,'0'0'166'0'0,"0"0"-32"0"0,-2 0 15 0 0,1 0-47 0 0,0 0-47 0 0,-1 0-9 0 0,0 0 4 0 0,2 0 15 0 0,-1 0 37 0 0,0 0 58 0 0,-1 0 63 0 0,1 0 75 0 0,-1 0 85 0 0,2-2 476 0 0,0 0-692 0 0,0 0 53 0 0,0-9 783 0 0,0 8-775 0 0,0 1-55 0 0,0 0-38 0 0,0 0-30 0 0,0 1-114 0 0,-2-4 555 0 0,-8-9-17 0 0,7 2-218 0 0,1 7-50 0 0,-8-5-18 0 0,7 8-41 0 0,2-1-69 0 0,0 0-39 0 0,1-1-29 0 0,0 1-5 0 0,0 1 23 0 0,-11-11 337 0 0,9 11-104 0 0,-1 0-116 0 0,0 2-72 0 0,-1 0-70 0 0,1 0-19 0 0,1-1 49 0 0,1 0-71 0 0,0 1 0 0 0,0-1 0 0 0,0 0 0 0 0,0 1-1 0 0,1-1 1 0 0,-1 0 0 0 0,0 0 0 0 0,1 1 0 0 0,-1-1 0 0 0,0 0-1 0 0,1 0 1 0 0,-1 0 0 0 0,1 0 0 0 0,-1 0 0 0 0,1 0 0 0 0,-1-1-17 0 0,-5-8 188 0 0,-6 3 12 0 0,-4-4-34 0 0,6 0-40 0 0,-11-11 135 0 0,7 12-174 0 0,-16-5 137 0 0,26 14-193 0 0,0 0 1 0 0,1 0 0 0 0,-1 1 0 0 0,0-1 0 0 0,0 1-1 0 0,0-1 1 0 0,1 1 0 0 0,-1 1 0 0 0,0-1-1 0 0,-2 1-31 0 0,-13 0 130 0 0,-32-1 88 0 0,29 0-201 0 0,20 0-13 0 0,1 0 0 0 0,-1 0-1 0 0,0 0 1 0 0,1 1 0 0 0,-1-1 0 0 0,1 0 0 0 0,-1 1-1 0 0,1 0 1 0 0,-1-1 0 0 0,1 1 0 0 0,-1 0-1 0 0,1 0 1 0 0,0 0 0 0 0,-1 0-4 0 0,-5 3 0 0 0,-6 1 0 0 0,8 5 0 0 0,-6-3 0 0 0,10-7 0 0 0,0 0 0 0 0,0 1 0 0 0,0-1 0 0 0,0 1 0 0 0,0-1 0 0 0,0 1 0 0 0,0 0 0 0 0,1-1 0 0 0,-1 1 0 0 0,0 0 0 0 0,0-1 0 0 0,0 1 0 0 0,1 0 0 0 0,-1 0 0 0 0,0 0 0 0 0,1 0 0 0 0,-3 4 0 0 0,3-5 0 0 0,0 1 0 0 0,0 0-1 0 0,-1-1 1 0 0,1 1 0 0 0,0-1 0 0 0,-1 1 0 0 0,1 0-1 0 0,0-1 1 0 0,-1 1 0 0 0,1-1 0 0 0,-1 1 0 0 0,1-1-1 0 0,-1 0 1 0 0,1 1 0 0 0,-1-1 0 0 0,1 1 0 0 0,-1-1 0 0 0,1 0-1 0 0,-1 1 1 0 0,0-1 0 0 0,1 0 0 0 0,-1 0 0 0 0,-4 3-6 0 0,4-2 1 0 0,-1 0 1 0 0,1 0-1 0 0,0 0 1 0 0,-1 0-1 0 0,1 1 1 0 0,0-1-1 0 0,0 0 1 0 0,0 1 0 0 0,0-1-1 0 0,-1 2 5 0 0,-9 18-11 0 0,8-14 13 0 0,-12 23-2 0 0,15-29 0 0 0,-1 1 0 0 0,1 0 0 0 0,-1 0 0 0 0,1-1-1 0 0,0 1 1 0 0,-1 0 0 0 0,1 0 0 0 0,0-1-1 0 0,0 1 1 0 0,0 0 0 0 0,1 1 0 0 0,-1-1-5 0 0,0-1 1 0 0,0 1-1 0 0,0 0 0 0 0,0 0 1 0 0,0 0-1 0 0,0 0 1 0 0,0 0-1 0 0,-1 0 0 0 0,1 0 1 0 0,-1-1-1 0 0,0 2 5 0 0,-3 4-9 0 0,3-4 9 0 0,-1 0-1 0 0,1 0 0 0 0,0-1 1 0 0,0 1-1 0 0,0 0 1 0 0,0 0-1 0 0,0 0 0 0 0,0 3 1 0 0,1-3-6 0 0,0 0 0 0 0,0 0 0 0 0,0 0-1 0 0,1 0 1 0 0,-1 0 0 0 0,1 0-1 0 0,0-1 1 0 0,0 2 6 0 0,3 6-8 0 0,-2-7 8 0 0,-1 0-1 0 0,0 0 1 0 0,0 0 0 0 0,0 0 0 0 0,0 0-1 0 0,0 0 1 0 0,-1 0 0 0 0,0 0 0 0 0,1 0-1 0 0,-1 2 1 0 0,-1 7 0 0 0,1-4-2 0 0,0 0-1 0 0,0-1 0 0 0,1 1 1 0 0,1 7 2 0 0,3 1-22 0 0,-3-10 16 0 0,-1 1 1 0 0,1-1 0 0 0,-1 0 0 0 0,0 1 0 0 0,0-1-1 0 0,-1 1 6 0 0,0 3 0 0 0,1 0 0 0 0,1 0 0 0 0,-1 0 0 0 0,2 0 0 0 0,0 0 0 0 0,4 23 0 0 0,4-1 1 0 0,-7-23-1 0 0,0 1-1 0 0,-1 0 1 0 0,1 5 0 0 0,0 12 1 0 0,-2-16-1 0 0,0 1 0 0 0,0-1 0 0 0,1 1 0 0 0,1 0-1 0 0,27 84 12 0 0,-21-56 28 0 0,-9-32-27 0 0,1 0 0 0 0,0 0 1 0 0,0-1-1 0 0,1 1 0 0 0,0-1 0 0 0,0 0 0 0 0,1 1-12 0 0,-2-4 9 0 0,0-1 0 0 0,0 1-1 0 0,0 0 1 0 0,0 0 0 0 0,-1 0 0 0 0,0 1 0 0 0,0-1-1 0 0,0 0 1 0 0,0 0 0 0 0,0 1-9 0 0,0 9 53 0 0,-1 0 1 0 0,-1 8-54 0 0,0 9 102 0 0,2-8-44 0 0,0-11-13 0 0,-1 0-1 0 0,0 0 1 0 0,-1 1-1 0 0,0-1 0 0 0,-2 5-44 0 0,-2-2 45 0 0,4-12-34 0 0,-1 0-1 0 0,1 0 0 0 0,0 0 1 0 0,1 0-1 0 0,-1 1 1 0 0,0-1-1 0 0,1 0 0 0 0,0 2-10 0 0,0-3 7 0 0,0-1 0 0 0,0 1 0 0 0,0 0 0 0 0,-1-1 0 0 0,1 1-1 0 0,0-1 1 0 0,-1 1 0 0 0,1-1 0 0 0,-1 1 0 0 0,1 0 0 0 0,-1-1-1 0 0,0 0 1 0 0,0 1 0 0 0,0-1 0 0 0,0 1-7 0 0,-4 6 33 0 0,-4 13 79 0 0,7-16-95 0 0,1 0 0 0 0,-1-1-1 0 0,0 0 1 0 0,-1 1-1 0 0,1-1 1 0 0,-1 0 0 0 0,0 0-1 0 0,-1 1-16 0 0,-13 7 83 0 0,5-7-8 0 0,7 5 0 0 0,3-9-58 0 0,0-1 0 0 0,0 1 0 0 0,0-1 0 0 0,0 1 0 0 0,0-1 0 0 0,0 0 0 0 0,0 0 0 0 0,0 0 0 0 0,0 0 0 0 0,-1 0-17 0 0,-10 0 32 0 0,6 0-81 0 0,0-1-43 0 0,-4-2-4 0 0,7 0 8 0 0,0-1-90 0 0,2 2 44 0 0,-1-1-34 0 0,1 1-3 0 0,1 1-6 0 0,0 0 110 0 0,0 0 70 0 0,0 0 71 0 0,0 0-82 0 0,0 0-62 0 0,0 0-92 0 0,0 0 38 0 0,0 0-33 0 0,0 0-111 0 0,0-1-72 0 0,-1 1-82 0 0,0-1-90 0 0,1 1 132 0 0,0 0-52 0 0,0 0-46 0 0,0 0-40 0 0,-1-1-149 0 0,1 1-40 0 0,-1-2-180 0 0,-2 0-485 0 0</inkml:trace>
  <inkml:trace contextRef="#ctx0" brushRef="#br0" timeOffset="316">1 607 6832 0 0,'0'0'200'0'0,"2"0"-8"0"0,0 0-316 0 0,0 0 39 0 0,0 1 35 0 0,0-1 34 0 0,3 0 76 0 0,0 0 108 0 0,-1 0 5 0 0,-1 0 37 0 0,5 0 303 0 0,19 0 1477 0 0,-22 0-1610 0 0,0 0-55 0 0,0-1-64 0 0,-1 1-90 0 0,0-1-108 0 0,-2 0-77 0 0,-1 1-34 0 0,12-6 469 0 0,-4 1-41 0 0,2 3 82 0 0,-3 2-171 0 0,-1-1-80 0 0,-1-1-38 0 0,2-2-20 0 0,1 0-33 0 0,-2 2-9 0 0,1 1 30 0 0,2 0 65 0 0,11 1 88 0 0,1 0-48 0 0,0 0-43 0 0,1 0-35 0 0,31 0 130 0 0,28 0 39 0 0,-76 0-319 0 0,0-1 0 0 0,-1 0 0 0 0,1 0 1 0 0,-1 0-1 0 0,1-1 0 0 0,0 0-18 0 0,11-3 31 0 0,-1 3-50 0 0,10 3-121 0 0,5-1 32 0 0,-12-3-37 0 0,-12 0 22 0 0,-2 0-39 0 0,4-2-216 0 0,5 3-122 0 0,11 2-179 0 0,-7 0-7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51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8808 0 0,'0'0'197'0'0,"0"0"24"0"0,0 0 19 0 0,0 2-29 0 0,0 1-182 0 0,0 2-18 0 0,0 15 85 0 0,0 2 683 0 0,0-1-65 0 0,0 1-65 0 0,0 0-66 0 0,0 0-65 0 0,0 0-67 0 0,0 0-67 0 0,0 0-68 0 0,0-1-67 0 0,0 1-69 0 0,0 0-69 0 0,0-1-69 0 0,0 0-71 0 0,0 1-70 0 0,0-2-71 0 0,0 1-71 0 0,0-20 24 0 0,0-1-38 0 0,0 1-350 0 0,0 0 79 0 0,0-1-51 0 0,0 0-684 0 0,0 0-544 0 0,0 0-1031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4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0 425 9016 0 0,'0'0'265'0'0,"0"0"-4"0"0,1-1-194 0 0,1-1-39 0 0,1-1-37 0 0,-1 0 68 0 0,1 0 45 0 0,8-7 372 0 0,-6 7-297 0 0,-3 1-104 0 0,0 1-34 0 0,17-8 609 0 0,2-1 98 0 0,-1-4-35 0 0,-7 5-307 0 0,1 4-73 0 0,4-1 0 0 0,13-14 59 0 0,-1 10-59 0 0,-8-6-97 0 0,-16 12-154 0 0,0 0 1 0 0,0 0-1 0 0,0 0 1 0 0,0 1-1 0 0,5-3-82 0 0,-3 3 73 0 0,9-4 75 0 0,-6 2-20 0 0,0-2 26 0 0,2-1 65 0 0,6-3 51 0 0,2 1-33 0 0,12-7 69 0 0,-27 14-254 0 0,-1 0 0 0 0,0-1 0 0 0,0 0 0 0 0,5-4-52 0 0,7-9 133 0 0,7-5-3 0 0,-21 19-114 0 0,-1 0 0 0 0,1 0 0 0 0,0 0 1 0 0,-1-1-1 0 0,2-2-16 0 0,1-5 17 0 0,5-6 83 0 0,-8 14 45 0 0,-1-1-72 0 0,-4-5-9 0 0,3 8-35 0 0,-15-29 277 0 0,2 14-278 0 0,12 15-28 0 0,0 0 0 0 0,0 0 0 0 0,0 0 0 0 0,-1-1 0 0 0,1 1 0 0 0,0 0 0 0 0,-1 0 0 0 0,1 1 0 0 0,0-1 0 0 0,-1 0 0 0 0,1 0 0 0 0,-1 1 0 0 0,0-1 0 0 0,1 1 0 0 0,-1-1 0 0 0,1 1 0 0 0,-1 0 0 0 0,0-1 0 0 0,1 1 0 0 0,-1 0 0 0 0,0 0 0 0 0,-1 0 0 0 0,1-1 0 0 0,0 1 0 0 0,0-1 0 0 0,0 1 0 0 0,0-1 0 0 0,0 0 0 0 0,0 0 0 0 0,0 0 0 0 0,-1-1 0 0 0,2 1 0 0 0,-1 0 0 0 0,1 0 0 0 0,0 1 0 0 0,-1-1 0 0 0,1 0 0 0 0,0 1 0 0 0,-1-1 0 0 0,1 1 0 0 0,-1-1 0 0 0,1 1 0 0 0,-1 0 0 0 0,1 0 0 0 0,-1 0 0 0 0,1-1 0 0 0,-1 1 0 0 0,1 1 0 0 0,-1-1 0 0 0,1 0 0 0 0,-1 0 0 0 0,1 0 0 0 0,-1 1 0 0 0,1-1 0 0 0,-1 1 0 0 0,0 0 0 0 0,-6 3 1 0 0,0 1 0 0 0,1 0-1 0 0,-1 1 1 0 0,-4 5-1 0 0,-23 16-25 0 0,25-22-12 0 0,-7 6-58 0 0,15-10 77 0 0,0 1 1 0 0,0-1-1 0 0,1 1 0 0 0,-1 0 1 0 0,1 0-1 0 0,-1 0 0 0 0,1 0 1 0 0,0 0-1 0 0,-1 1 18 0 0,-17 41-221 0 0,3-9 86 0 0,6-13 110 0 0,-3 13-36 0 0,1 19 12 0 0,9-40 32 0 0,2-4 15 0 0,0 0-1 0 0,0 0 0 0 0,1 0 1 0 0,0 9 2 0 0,1-2-1 0 0,-1-11 1 0 0,1 0 0 0 0,-1 1 0 0 0,2-1 0 0 0,-1 0 0 0 0,1 1 0 0 0,0-1 0 0 0,0 0 0 0 0,0 0 0 0 0,3 4 0 0 0,5 14 0 0 0,-9-21 0 0 0,0 0 0 0 0,0 0 0 0 0,1 0 0 0 0,-1 0 0 0 0,0 0 0 0 0,1 0 0 0 0,0-1 0 0 0,-1 1 0 0 0,1-1 0 0 0,0 1 0 0 0,0-1 0 0 0,1 0 0 0 0,1 2 0 0 0,0-1 0 0 0,0 1 0 0 0,-1 0 0 0 0,1 0 0 0 0,-1 1 0 0 0,2 2 0 0 0,-1-2 0 0 0,0 0 0 0 0,0 0 0 0 0,0 0 0 0 0,0-1 0 0 0,1 1 0 0 0,0-1 0 0 0,0 0 0 0 0,3 2 0 0 0,10 9 17 0 0,-1 0 40 0 0,11 0-59 0 0,0 0-75 0 0,4 2-53 0 0,-17-11 101 0 0,-2-1 33 0 0,-6-3 87 0 0,-1 0-65 0 0,0 0-70 0 0,-1 0-78 0 0,0 0-87 0 0,-1 0-93 0 0,1 0-100 0 0,-1-1-105 0 0,0 0-111 0 0,0 0-120 0 0,0-1-123 0 0,-2 1 381 0 0,0-1-33 0 0,2 0-1544 0 0,-3 0-1174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5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31 10136 0 0,'0'0'230'0'0,"3"0"30"0"0,-3 0-248 0 0,1 0 0 0 0,-1 0 0 0 0,0 0-1 0 0,1 0 1 0 0,-1 0 0 0 0,1 0 0 0 0,-1 0-1 0 0,0 0 1 0 0,1 0 0 0 0,-1 0 0 0 0,1-1-1 0 0,-1 1 1 0 0,0 0 0 0 0,1 0 0 0 0,-1 0-1 0 0,0 0 1 0 0,1-1 0 0 0,-1 1 0 0 0,0 0-1 0 0,1 0 1 0 0,-1-1 0 0 0,0 1 0 0 0,1 0-1 0 0,-1-1 1 0 0,0 1 0 0 0,0 0 0 0 0,0-1-1 0 0,1 1 1 0 0,-1 0 0 0 0,0-1-1 0 0,0 1-11 0 0,5-7 154 0 0,-1 5-115 0 0,-1-1-30 0 0,-3 2-9 0 0,0 1 0 0 0,-1-1 0 0 0,1 0 0 0 0,-1 0 0 0 0,1 1 0 0 0,-1-1 0 0 0,1 1 0 0 0,-1-1 0 0 0,1 0 0 0 0,-1 1 0 0 0,0-1 0 0 0,1 1 0 0 0,-1-1 0 0 0,0 1 0 0 0,0 0 0 0 0,0-1 0 0 0,-14-1 16 0 0,12 1-5 0 0,-11 2 77 0 0,11-1-45 0 0,0 0 0 0 0,0 0 1 0 0,-1 1-1 0 0,1-1 0 0 0,0 1 0 0 0,0 0 1 0 0,0 0-1 0 0,0 0 0 0 0,0 0-43 0 0,-12 8 133 0 0,4-3-53 0 0,-3 0 64 0 0,-21 12 291 0 0,-5 3-117 0 0,9-6-77 0 0,11-2-50 0 0,5 0-1 0 0,2 3 35 0 0,2 1-100 0 0,-8 9 17 0 0,-11 17 98 0 0,20-25-108 0 0,6-3-38 0 0,0-3-35 0 0,-6 8 56 0 0,5 5-3 0 0,-1-14-52 0 0,6-10-58 0 0,-1-1 1 0 0,0 1-1 0 0,1 0 1 0 0,-1-1-1 0 0,1 1 0 0 0,0 0 1 0 0,-1 0-1 0 0,1-1 1 0 0,0 1-1 0 0,-1 0 1 0 0,1 0-1 0 0,0 0 1 0 0,0 0-1 0 0,-1-1 1 0 0,1 1-1 0 0,0 0 0 0 0,0 0 1 0 0,0 0-1 0 0,0 0 1 0 0,0 0-1 0 0,1-1 1 0 0,-1 1-1 0 0,0 0 1 0 0,0 0-1 0 0,0 0 1 0 0,1 0-3 0 0,4 7 26 0 0,1 4 4 0 0,-4 1 59 0 0,-2-3 84 0 0,0-10-169 0 0,0 0-1 0 0,-1 0 1 0 0,1 0 0 0 0,0 0-1 0 0,0 0 1 0 0,0 0 0 0 0,0 1-1 0 0,0-1 1 0 0,0 0-1 0 0,0 0 1 0 0,0 0 0 0 0,0 0-1 0 0,0 0 1 0 0,0 0 0 0 0,0 0-1 0 0,0 0 1 0 0,0 0-1 0 0,0 0 1 0 0,0 1 0 0 0,1-1-1 0 0,-1 0 1 0 0,0 0 0 0 0,0 0-1 0 0,0 0 1 0 0,0 0-1 0 0,0 0 1 0 0,0 0 0 0 0,0 0-1 0 0,0 0 1 0 0,0 0 0 0 0,0 0-1 0 0,0 0 1 0 0,0 0-1 0 0,0 0 1 0 0,0 0 0 0 0,0 1-1 0 0,0-1 1 0 0,1 0 0 0 0,-1 0-1 0 0,0 0 1 0 0,0 0-1 0 0,0 0 1 0 0,0 0 0 0 0,0 0-1 0 0,0 0 1 0 0,0 0 0 0 0,0 0-1 0 0,0 0 1 0 0,0 0 0 0 0,0 0-1 0 0,1 0 1 0 0,-1 0-1 0 0,0 0 1 0 0,0 0 0 0 0,0 0-1 0 0,0 0 1 0 0,0-1-4 0 0,2 2 30 0 0,0-1 0 0 0,-1 0 0 0 0,1 1 0 0 0,0-1 0 0 0,-1 1 0 0 0,1-1 0 0 0,0 1 0 0 0,-1 0 0 0 0,1-1 1 0 0,-1 1-1 0 0,1 1-30 0 0,0-1 44 0 0,0 0 0 0 0,0 0 0 0 0,1 0 0 0 0,-1 0 0 0 0,0 0 0 0 0,0-1 0 0 0,0 1 0 0 0,2 0-44 0 0,-2-1 37 0 0,0 0 0 0 0,0 0 0 0 0,0 0 0 0 0,0-1 0 0 0,0 1 0 0 0,0 0 0 0 0,0-1 0 0 0,-1 1 0 0 0,2-1-37 0 0,1-1 52 0 0,3 0 36 0 0,0 0-1 0 0,-1 0 1 0 0,1 1-1 0 0,0-1 1 0 0,0 1-1 0 0,6 0-87 0 0,7 0 115 0 0,-10-1-63 0 0,0 0 0 0 0,-1-1 0 0 0,7-2-52 0 0,-3 1 54 0 0,-1-2-16 0 0,1-1-1 0 0,-1 0 0 0 0,10-8-37 0 0,-11 7 22 0 0,-6 5-15 0 0,-1-1 1 0 0,0 1 0 0 0,0-1-1 0 0,0 0 1 0 0,0-1 0 0 0,-1 1-1 0 0,1 0 1 0 0,-1-1 0 0 0,1-3-8 0 0,0 2 4 0 0,0 0 1 0 0,1 0-1 0 0,-1 0 0 0 0,3-2-4 0 0,-2 2 14 0 0,0 0 0 0 0,0-1 0 0 0,-1 0 0 0 0,0 0-1 0 0,0 0 1 0 0,-1-1 0 0 0,0 1 0 0 0,0-1 0 0 0,0-6-14 0 0,1 3 13 0 0,-3 7-2 0 0,0 0 0 0 0,-1 1 0 0 0,1-1 0 0 0,-1 0 0 0 0,0 0 0 0 0,0 0 0 0 0,0 0 0 0 0,-1 0 0 0 0,1 0-11 0 0,-1 1 4 0 0,1 0-1 0 0,0 0 1 0 0,-1 0 0 0 0,1 0-1 0 0,1 0 1 0 0,-1 0-1 0 0,0 0 1 0 0,1 0 0 0 0,-1 0-1 0 0,1 1 1 0 0,0-1-1 0 0,0-1-3 0 0,7-9 48 0 0,-9 13-48 0 0,1 0 0 0 0,0 0 0 0 0,0 0 0 0 0,0-1 0 0 0,-1 1 0 0 0,1 0 0 0 0,0 0 0 0 0,0 0 0 0 0,-1 0-1 0 0,1-1 1 0 0,0 1 0 0 0,-1 0 0 0 0,1 0 0 0 0,0 0 0 0 0,0 0 0 0 0,-1 0 0 0 0,1 0 0 0 0,0 0-1 0 0,-1 0 1 0 0,1 0 0 0 0,0 0 0 0 0,-1 0 0 0 0,1 0 0 0 0,0 0 0 0 0,-1 0 0 0 0,1 0 0 0 0,0 0 0 0 0,-5 2-59 0 0,4-1 57 0 0,1-1 1 0 0,-1 1-1 0 0,1-1 0 0 0,-1 1 0 0 0,1 0 1 0 0,0-1-1 0 0,-1 1 0 0 0,1-1 0 0 0,-1 1 0 0 0,1 0 1 0 0,0-1-1 0 0,0 1 0 0 0,-1 0 0 0 0,1-1 1 0 0,0 1-1 0 0,0 0 0 0 0,0 0 0 0 0,0-1 1 0 0,0 1-1 0 0,0 0 0 0 0,0 0 0 0 0,0-1 0 0 0,0 1 1 0 0,0 0-1 0 0,0-1 0 0 0,0 1 0 0 0,0 0 1 0 0,1-1-1 0 0,-1 1 0 0 0,0 0 0 0 0,1-1 1 0 0,-1 1-1 0 0,0 0 0 0 0,1-1 0 0 0,-1 1 0 0 0,1-1 1 0 0,-1 1-1 0 0,1 0 2 0 0,0 1-8 0 0,-1-1 6 0 0,1 0-1 0 0,-1 0 1 0 0,0 0-1 0 0,0 0 1 0 0,0 0-1 0 0,1 1 0 0 0,-1-1 1 0 0,0 0-1 0 0,0 0 1 0 0,-1 0-1 0 0,1 0 0 0 0,0 0 1 0 0,0 0-1 0 0,0 0 1 0 0,-1 0-1 0 0,1 0 0 0 0,-1 0 1 0 0,1 0-1 0 0,-1 0 1 0 0,1 0-1 0 0,-1 0 0 0 0,1 0 1 0 0,-1-1-1 0 0,0 1 3 0 0,0 1-2 0 0,0-1-1 0 0,0 1 0 0 0,0-1 0 0 0,1 1 1 0 0,-1-1-1 0 0,0 1 0 0 0,1 0 1 0 0,-1-1-1 0 0,1 1 0 0 0,0 0 0 0 0,-1 1 3 0 0,2 3 0 0 0,-1-4-1 0 0,0 0 0 0 0,0 1 0 0 0,0-1 0 0 0,0 0 0 0 0,0 0 0 0 0,-1 0 0 0 0,1 0 0 0 0,-1 0 0 0 0,1 0 0 0 0,-1 1 1 0 0,-8 19-46 0 0,7-16 44 0 0,1 0 1 0 0,1 0-1 0 0,-1 0 1 0 0,1 0-1 0 0,0 2 2 0 0,0-1 0 0 0,0-5 0 0 0,0 0 0 0 0,0 0 0 0 0,0 0 0 0 0,0 0 0 0 0,0 1 0 0 0,0-1 0 0 0,1 0 0 0 0,-1 0 0 0 0,1 0 0 0 0,0 1 0 0 0,3 4 0 0 0,-3-5 0 0 0,0-1 0 0 0,0 0 0 0 0,0 1 0 0 0,0-1 0 0 0,-1 1 0 0 0,1-1 0 0 0,0 1 0 0 0,-1-1 0 0 0,0 1 0 0 0,1-1 0 0 0,-1 1 0 0 0,0-1 0 0 0,0 1 0 0 0,0 0 0 0 0,0-1 0 0 0,1 1 0 0 0,-1 0 0 0 0,0-1 0 0 0,0 1 0 0 0,1-1 0 0 0,-1 1 0 0 0,1-1 0 0 0,-1 1 0 0 0,1-1 0 0 0,0 1 0 0 0,0-1 0 0 0,-1 0 0 0 0,1 1 0 0 0,0-1 0 0 0,4 7 0 0 0,0 2-17 0 0,0-2-43 0 0,-1 1-40 0 0,-1-1-38 0 0,-2 0-36 0 0,-1-6 47 0 0,0-1-56 0 0,1 0-79 0 0,0-1 83 0 0,-1 1-39 0 0,1 0-41 0 0,0 0-39 0 0,1 1-402 0 0,0-1 99 0 0,0 1-54 0 0,3 1-769 0 0,1-1-604 0 0,3-2-1148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6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10568 0 0,'0'0'233'0'0,"0"3"39"0"0,0-3-262 0 0,0 0 0 0 0,0 1 0 0 0,0-1 0 0 0,0 1-1 0 0,0-1 1 0 0,0 0 0 0 0,0 1 0 0 0,0-1 0 0 0,0 1 0 0 0,0-1 0 0 0,0 0 0 0 0,0 1 0 0 0,1-1-1 0 0,-1 0 1 0 0,0 1 0 0 0,0-1 0 0 0,0 1 0 0 0,0-1 0 0 0,1 0 0 0 0,-1 1 0 0 0,0-1 0 0 0,0 0-1 0 0,1 0 1 0 0,-1 1 0 0 0,0-1 0 0 0,1 0 0 0 0,-1 0 0 0 0,0 1 0 0 0,1-1 0 0 0,-1 0 0 0 0,0 0-1 0 0,1 0 1 0 0,-1 1 0 0 0,0-1 0 0 0,1 0 0 0 0,-1 0 0 0 0,1 0 0 0 0,-1 0 0 0 0,0 0 0 0 0,1 0-1 0 0,-1 0 1 0 0,1 0 0 0 0,-1 0 0 0 0,0 0 0 0 0,1 0 0 0 0,-1 0 0 0 0,1 0 0 0 0,-1 0 0 0 0,1 0-10 0 0,7 0 121 0 0,-1 4-83 0 0,-2 6-27 0 0,-1-8-11 0 0,2 3 0 0 0,-4-2 24 0 0,-1 4-66 0 0,-1-4 51 0 0,0 1 34 0 0,0 2 64 0 0,0 2 80 0 0,0-6-132 0 0,0 1 0 0 0,1 0 1 0 0,-1 0-1 0 0,1 0 1 0 0,-1-1-1 0 0,1 1 0 0 0,1 1-55 0 0,5 13 357 0 0,-4-11-173 0 0,-2 1-36 0 0,-1 14 165 0 0,-1-10-140 0 0,1-5-52 0 0,-1 0 1 0 0,0 0-1 0 0,0-1 0 0 0,-1 5-121 0 0,-3 18 409 0 0,9-10-125 0 0,-1-11-163 0 0,-1 1 44 0 0,-1-1-20 0 0,-1 1 36 0 0,0 7 69 0 0,-1-1-53 0 0,0 30 268 0 0,2-30-277 0 0,2 2 49 0 0,-2-13-190 0 0,6 26 306 0 0,-5-20-215 0 0,-1-1 0 0 0,0 0 0 0 0,0 8-138 0 0,-1-10 100 0 0,1 1 0 0 0,-1-1-1 0 0,1 0 1 0 0,1 1 0 0 0,-1-1-1 0 0,2 3-99 0 0,2 7 181 0 0,0 3 16 0 0,-2-7-80 0 0,0-1-1 0 0,-1 1 1 0 0,0 0 0 0 0,-1-1 0 0 0,0 3-117 0 0,0 0 119 0 0,1-1-38 0 0,3 12 5 0 0,-3-16-61 0 0,0 1 1 0 0,0 0-1 0 0,-1 1 0 0 0,-1 3-25 0 0,0-13 4 0 0,1 1 1 0 0,-1 0-1 0 0,0-1 1 0 0,0 1-1 0 0,1 0 0 0 0,-1-1 1 0 0,1 1-1 0 0,0 0 1 0 0,-1-1-1 0 0,1 1 0 0 0,0-1 1 0 0,0 1-1 0 0,0-1-4 0 0,0 1 5 0 0,0-1-1 0 0,0 1 1 0 0,-1-1 0 0 0,1 1-1 0 0,0-1 1 0 0,-1 1 0 0 0,1 0-1 0 0,-1-1 1 0 0,1 1-1 0 0,-1 0 1 0 0,0-1 0 0 0,0 1-1 0 0,0 0-4 0 0,0 0-249 0 0,0 0 98 0 0,0 0 87 0 0,0 0 72 0 0,0 0 70 0 0,0 0 54 0 0,0 5 448 0 0,0-4-380 0 0,0-2-128 0 0,0 1-48 0 0,0 0-53 0 0,0-1-54 0 0,0 1-64 0 0,0 0-70 0 0,0-1-104 0 0,0 1-100 0 0,0 0-109 0 0,0-1-120 0 0,0 0 277 0 0,0 0-33 0 0,0 0-35 0 0,0 0-36 0 0,0 0-37 0 0,0 0-38 0 0,0-1-40 0 0,0 1-40 0 0,0-1-1691 0 0,0 0-1318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8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2 259 7584 0 0,'3'-3'222'0'0,"-3"2"-206"0"0,11-7 156 0 0,-10 8-165 0 0,1-1 0 0 0,0 0 0 0 0,-1 1 0 0 0,1-1-1 0 0,0 1 1 0 0,0 0 0 0 0,-1 0 0 0 0,1-1 0 0 0,2 1-7 0 0,0 0 0 0 0,0 0 0 0 0,-1-1 0 0 0,1 1 0 0 0,0-1 0 0 0,0 0 0 0 0,-1 0 0 0 0,1-1 0 0 0,-1 1 0 0 0,1-1 0 0 0,2-1 0 0 0,0 1 11 0 0,-2 0 28 0 0,-2 1 45 0 0,0-3 117 0 0,4-2 290 0 0,17 1 413 0 0,-15 1-545 0 0,-1 1 36 0 0,1-1 111 0 0,4 0 68 0 0,-7 2-446 0 0,2 0 79 0 0,1-1 45 0 0,-3 1-79 0 0,-1 1 0 0 0,0-1 0 0 0,0 0 0 0 0,0-1 0 0 0,0 1 0 0 0,0-1 0 0 0,0 1 1 0 0,1-2-174 0 0,2-3 296 0 0,4-5 111 0 0,1 3-77 0 0,-7 6-167 0 0,7-3 141 0 0,4-4 60 0 0,-15 9-334 0 0,0 0 0 0 0,0-1 0 0 0,0 1 0 0 0,0 0 0 0 0,0 0 0 0 0,0-1 0 0 0,0 1 0 0 0,0-1 0 0 0,-1 1 0 0 0,1 0 0 0 0,-1-1 0 0 0,1 1 0 0 0,-1-1 0 0 0,1 0 0 0 0,-1 1 0 0 0,0-1 0 0 0,0 1 0 0 0,0-1 0 0 0,0 0-30 0 0,0-8 244 0 0,0 3-88 0 0,0 1-56 0 0,0-5 1 0 0,0 4-15 0 0,0-1 74 0 0,0 3-38 0 0,0-1 34 0 0,0 5-136 0 0,0 0 0 0 0,0 0 0 0 0,0 0-1 0 0,-1 0 1 0 0,1 0 0 0 0,0 0-1 0 0,-1 0 1 0 0,1 0 0 0 0,-1 0-1 0 0,1 0 1 0 0,-1 0 0 0 0,1 1-1 0 0,-1-1 1 0 0,0 0 0 0 0,1 0-1 0 0,-1 1 1 0 0,0-1 0 0 0,0 0-1 0 0,0 1 1 0 0,1-1 0 0 0,-1 1-1 0 0,0-1 1 0 0,0 1 0 0 0,0-1-1 0 0,0 1 1 0 0,0-1-20 0 0,-10-6 235 0 0,9 6-83 0 0,0 0-35 0 0,-1 0 32 0 0,-1 0-74 0 0,-1 2-37 0 0,3 0 52 0 0,-10-1 112 0 0,2 0-70 0 0,2 1-49 0 0,-10 4 50 0 0,6 1-4 0 0,-2 0-1 0 0,4-2-40 0 0,7-3-72 0 0,-1 0 0 0 0,1 1-1 0 0,-1-1 1 0 0,1 1 0 0 0,0 0 0 0 0,0 0 0 0 0,0 0 0 0 0,0 0 0 0 0,0 1 0 0 0,0-1 0 0 0,-1 3-16 0 0,-10 10 24 0 0,2 0 0 0 0,0 1 0 0 0,-5 9-24 0 0,-2 8 2 0 0,8-15-2 0 0,8-14 0 0 0,0 0 0 0 0,1 1 0 0 0,-1 0 0 0 0,1-1 0 0 0,-1 4 0 0 0,-2 19 0 0 0,-1-12 2 0 0,1 2 16 0 0,3-1 22 0 0,1 7-27 0 0,1 2 53 0 0,-1-17-23 0 0,1 0 0 0 0,0 0-1 0 0,1 0 1 0 0,0 0-1 0 0,2 5-42 0 0,-2-10 19 0 0,1 1 0 0 0,0-1 0 0 0,0 0 0 0 0,0 0-1 0 0,0 0 1 0 0,1-1 0 0 0,-1 1 0 0 0,1 0 0 0 0,0-1-1 0 0,0 0 1 0 0,0 1 0 0 0,0-1 0 0 0,0 0 0 0 0,0-1-1 0 0,3 2-18 0 0,0 0 52 0 0,-1 1-1 0 0,0-1 1 0 0,1 1-1 0 0,2 3-51 0 0,-5-4 29 0 0,-1 0 0 0 0,2-1 0 0 0,-1 1 0 0 0,0-1 0 0 0,0 0 0 0 0,1 0 0 0 0,2 2-29 0 0,24 4 106 0 0,-13-4-73 0 0,-14-3-31 0 0,0 0 1 0 0,-1 0 0 0 0,1 0-1 0 0,-1 0 1 0 0,1 1 0 0 0,-1-1 0 0 0,1 2-3 0 0,0-1 10 0 0,1 0 0 0 0,-1 0 0 0 0,0 0 1 0 0,0-1-1 0 0,1 1 0 0 0,-1-1 0 0 0,4 1-10 0 0,30 3 16 0 0,-14 0-16 0 0,-14-3 0 0 0,2 0 0 0 0,-1 0 0 0 0,0-1 0 0 0,6 0 0 0 0,-11-1 57 0 0,0 0-41 0 0,0 0-40 0 0,0 1-42 0 0,0-1-41 0 0,0 1-41 0 0,0-1-41 0 0,-1 1-42 0 0,1 0-41 0 0,0-1-41 0 0,0 1-43 0 0,-1 0-41 0 0,1 0-41 0 0,-1 0-43 0 0,1 0-42 0 0,-1 0-42 0 0,2 0-280 0 0,0 0-80 0 0,1 0-327 0 0,0 0-34 0 0,12 0-2688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9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138 333 7368 0 0,'0'0'165'0'0,"0"0"22"0"0,0 0 10 0 0,3-3-16 0 0,10-7-143 0 0,-3 5-55 0 0,1 0 28 0 0,-5 0 95 0 0,-4 3 56 0 0,-1 2 188 0 0,0-1 35 0 0,1 1-118 0 0,-1 0-129 0 0,0 0-44 0 0,0 1 2 0 0,3 0-23 0 0,-3-1-18 0 0,0 0 40 0 0,0-1 26 0 0,1 1 47 0 0,-1-1 56 0 0,0-1 65 0 0,6-9 94 0 0,2-3 62 0 0,-3 10-216 0 0,1 0-39 0 0,5-3 80 0 0,-7 1-32 0 0,0 1-94 0 0,-2 1-63 0 0,1-5 29 0 0,-4 3 23 0 0,3 1 76 0 0,22-36 310 0 0,-23 39-425 0 0,0-1-40 0 0,-2 0-27 0 0,0-1-34 0 0,1-1 7 0 0,9-10 0 0 0,-7-1 12 0 0,-3 8 0 0 0,0 4 1 0 0,0 1 0 0 0,0-1 1 0 0,0 0-1 0 0,0 1 1 0 0,-1-1-1 0 0,0 0 0 0 0,1 1 1 0 0,-1-1-1 0 0,-1-1-13 0 0,-8-9 24 0 0,-8-14-24 0 0,-10 11 0 0 0,27 15-1 0 0,-1 0 0 0 0,0 1 1 0 0,1 0-1 0 0,-1-1 1 0 0,0 1-1 0 0,0 0 1 0 0,0 0-1 0 0,0 0 0 0 0,0 0 1 0 0,0 0-1 0 0,-1 1 1 0 0,1-1-1 0 0,0 1 1 0 0,0-1-1 0 0,0 1 0 0 0,-1 0 1 0 0,1 0-1 0 0,0 0 1 0 0,0 0-1 0 0,0 0 1 0 0,-1 0 0 0 0,1 0-6 0 0,1 0 1 0 0,-1 0 0 0 0,0-1 0 0 0,1 1 0 0 0,-1-1 0 0 0,0 1 0 0 0,1-1 0 0 0,-1 0 0 0 0,1 0 0 0 0,-1 0 0 0 0,0 0 5 0 0,-10-5 10 0 0,11 5-7 0 0,0 1 0 0 0,0 0 1 0 0,1 0-1 0 0,-1 0 0 0 0,0 0 1 0 0,1 0-1 0 0,-1 0 0 0 0,0 0 1 0 0,0 0-1 0 0,1 0 0 0 0,-1 0 1 0 0,0 0-1 0 0,0 1 0 0 0,1-1 1 0 0,-1 0-1 0 0,0 0 0 0 0,1 1-3 0 0,-25 11 64 0 0,-1 1-68 0 0,16-8-6 0 0,8-3-2 0 0,0-1 1 0 0,0 1-1 0 0,1 0 0 0 0,-1 0 1 0 0,0 0-1 0 0,1 0 1 0 0,-1 0-1 0 0,1 0 1 0 0,0 0-1 0 0,-1 0 1 0 0,1 0-1 0 0,0 2 12 0 0,-9 14-29 0 0,4-9 4 0 0,2-4 10 0 0,0 0 1 0 0,1 1 0 0 0,0-1 0 0 0,0 1 0 0 0,-2 4 14 0 0,0 18-64 0 0,-7 17 50 0 0,-1 0 65 0 0,11-35-52 0 0,1 1-1 0 0,0-1 1 0 0,1 0-1 0 0,0 1 1 0 0,1 3 1 0 0,-1 11-46 0 0,0-22 36 0 0,1 1 1 0 0,-1-1 0 0 0,0 1-1 0 0,1-1 1 0 0,0 0 0 0 0,0 0-1 0 0,0 1 1 0 0,0-1-1 0 0,1 0 10 0 0,3 12-33 0 0,-2-3 22 0 0,-2-8 11 0 0,0 0 0 0 0,1-1 0 0 0,-1 1 0 0 0,1 0 0 0 0,-1-1 0 0 0,1 1 0 0 0,0-1 1 0 0,1 1-1 0 0,24 39 12 0 0,-17-28 36 0 0,6-2-25 0 0,6 4 46 0 0,-15-12-68 0 0,-1 0 1 0 0,1 0-1 0 0,0-1 1 0 0,0 0 0 0 0,0 0-1 0 0,0-1 1 0 0,1 0 0 0 0,0 0-1 0 0,6 1-1 0 0,-4-1 2 0 0,-6-2 3 0 0,-1 0 0 0 0,1 0 0 0 0,-1-1 0 0 0,0 1 0 0 0,1-1 0 0 0,-1 0 0 0 0,1 0 0 0 0,-1 0 1 0 0,2-1-6 0 0,5 1 28 0 0,-5 0 67 0 0,-1 0-47 0 0,1 0-45 0 0,-1 0-46 0 0,2 0-102 0 0,0 0-98 0 0,0 0-96 0 0,0 0-93 0 0,-1 0-92 0 0,0-1-91 0 0,1 0-88 0 0,-1 0-88 0 0,7-3-908 0 0,6-4-971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10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1 108 6952 0 0,'2'2'201'0'0,"3"4"-53"0"0,-2 1-64 0 0,1 2-49 0 0,-2 7-64 0 0,-1 2-21 0 0,-1-5 46 0 0,-1-3 40 0 0,1 1 52 0 0,-1-3 20 0 0,1 0 44 0 0,0 0 49 0 0,0-1 55 0 0,0 5 125 0 0,-1-5-37 0 0,1 1 1 0 0,0 0-1 0 0,1 0 1 0 0,1 7-345 0 0,4 0 439 0 0,-3-6-143 0 0,-1-1-67 0 0,0-1-3 0 0,-2 2 43 0 0,3 13 140 0 0,6 9 127 0 0,-8-29-493 0 0,2 11 328 0 0,-2 0-103 0 0,-2 0-78 0 0,1-2-58 0 0,-1 0-5 0 0,1-9-92 0 0,0 0 0 0 0,0-1 0 0 0,0 1 0 0 0,1 0 0 0 0,-1 0 0 0 0,0-1 0 0 0,1 1 0 0 0,0 0 0 0 0,0 1-35 0 0,7 8 218 0 0,-7-11-206 0 0,1 3 151 0 0,-2-3-41 0 0,0 2-8 0 0,0 8-5 0 0,0-7-12 0 0,0-3-7 0 0,0 0-2 0 0,0 0-2 0 0,0 0-4 0 0,0-3-2 0 0,0-9-19 0 0,0-1 36 0 0,0-49 480 0 0,0 40-464 0 0,0 10-104 0 0,0 0-48 0 0,1 0-11 0 0,0 0 0 0 0,1 0-1 0 0,0 0 1 0 0,1 1 0 0 0,1-2 50 0 0,1-6-43 0 0,-4 12 44 0 0,7-24 56 0 0,-2 11 50 0 0,0 0 0 0 0,7-13-107 0 0,-2 12 6 0 0,2-1-64 0 0,1-4-81 0 0,2-2-23 0 0,-1 9 13 0 0,-8 12 102 0 0,-4 4 38 0 0,0-1-1 0 0,0 1 1 0 0,0 0-1 0 0,1 1 1 0 0,-1-1-1 0 0,1 0 10 0 0,5-1-48 0 0,13-7-44 0 0,-22 11 90 0 0,1-1-1 0 0,0 1 1 0 0,0 0-1 0 0,-1-1 0 0 0,1 1 1 0 0,0 0-1 0 0,0-1 1 0 0,0 1-1 0 0,-1 0 1 0 0,1 0-1 0 0,0 0 1 0 0,0-1-1 0 0,0 1 1 0 0,0 0-1 0 0,0 0 0 0 0,0 1 1 0 0,-1-1-1 0 0,1 0 1 0 0,0 0-1 0 0,0 0 1 0 0,0 0-1 0 0,0 1 1 0 0,-1-1-1 0 0,1 0 1 0 0,0 1-1 0 0,0-1 0 0 0,-1 1 1 0 0,1-1-1 0 0,0 1 1 0 0,0-1-1 0 0,-1 1 1 0 0,1-1-1 0 0,-1 1 1 0 0,1 0-1 0 0,0-1 1 0 0,-1 1-1 0 0,1 1 3 0 0,2 1-10 0 0,8 4-39 0 0,-10-7 47 0 0,0 0 0 0 0,0 1 1 0 0,0-1-1 0 0,0 1 0 0 0,0-1 0 0 0,0 1 1 0 0,0 0-1 0 0,0-1 0 0 0,-1 1 0 0 0,1 0 1 0 0,0-1-1 0 0,0 1 0 0 0,-1 0 0 0 0,1 0 1 0 0,0 0-1 0 0,0 0 2 0 0,1 4-11 0 0,1 0 1 0 0,-1 0-1 0 0,0 0 0 0 0,0 0 1 0 0,0 1-1 0 0,-1-1 0 0 0,0 0 1 0 0,0 1-1 0 0,0-1 0 0 0,-1 1 11 0 0,0-3-1 0 0,0 0 0 0 0,1 0 0 0 0,-1 1-1 0 0,1-1 1 0 0,-1 0 0 0 0,1 0 0 0 0,0 0 0 0 0,0 0 0 0 0,1 2 1 0 0,4 10 0 0 0,-1 45 0 0 0,0-45 0 0 0,-4-12 1 0 0,1 0 0 0 0,-1 0 0 0 0,0 0 0 0 0,-1 0 0 0 0,1 0 1 0 0,0 0-1 0 0,-1 0 0 0 0,0 0 0 0 0,0 3-1 0 0,0 6 21 0 0,0-4-7 0 0,0-1 0 0 0,0 1-1 0 0,1 0 1 0 0,1 7-14 0 0,2 1 50 0 0,-2-9-11 0 0,0-1-1 0 0,0 1 0 0 0,-1-1 0 0 0,0 1 1 0 0,0 2-39 0 0,-1-7 12 0 0,0-1 1 0 0,0 1-1 0 0,0 0 1 0 0,0-1 0 0 0,0 1-1 0 0,1-1 1 0 0,-1 1 0 0 0,1 0-1 0 0,-1-1 1 0 0,1 1-1 0 0,0-1 1 0 0,-1 0 0 0 0,1 1-1 0 0,0-1-12 0 0,5 11 84 0 0,-3 8 24 0 0,-3-6-3 0 0,0-7-18 0 0,0-5 65 0 0,-1 0-24 0 0,1 0-53 0 0,1 7 35 0 0,-1-7 57 0 0,0-2 0 0 0,0 0-7 0 0,0 0-34 0 0,0 0-20 0 0,0 0-2 0 0,0 0-4 0 0,0-2-17 0 0,0-9 24 0 0,0 1-38 0 0,0-17 10 0 0,0 19-63 0 0,0 7-13 0 0,0-1 1 0 0,0 1 0 0 0,0-1-1 0 0,0 0 1 0 0,0 1 0 0 0,1-1-1 0 0,-1 1 1 0 0,1-1-1 0 0,-1 1 1 0 0,1-1 0 0 0,0 1-1 0 0,-1-1 1 0 0,1 1-1 0 0,0-1-3 0 0,5-10 51 0 0,-1-16 8 0 0,0 11-53 0 0,0 0-1 0 0,6-11-5 0 0,-7 20 0 0 0,-1 0 0 0 0,1 1 0 0 0,1 0 0 0 0,-1 0 0 0 0,1 0 0 0 0,1 0-1 0 0,0 0 1 0 0,-1 1 0 0 0,0 0 0 0 0,-1 1 0 0 0,0-2 0 0 0,1-1 0 0 0,-3 4 0 0 0,1 0 0 0 0,-1 0 0 0 0,0 1 0 0 0,1-1 0 0 0,0 1 0 0 0,0 0 0 0 0,0 0 0 0 0,0 0 0 0 0,0 0 0 0 0,1 0 0 0 0,-1 1 0 0 0,1-1 0 0 0,6-1-4 0 0,-8 3-3 0 0,0 0 0 0 0,0 0 0 0 0,0 0 1 0 0,0-1-1 0 0,0 1 0 0 0,0 0 0 0 0,0-1 0 0 0,0 1 0 0 0,0-1 7 0 0,0 0-5 0 0,-1 1 1 0 0,1-1 0 0 0,0 1-1 0 0,0 0 1 0 0,0-1-1 0 0,0 1 1 0 0,0 0 0 0 0,0 0-1 0 0,0 0 1 0 0,1 1 4 0 0,-1-1-10 0 0,0 0 0 0 0,0 1 1 0 0,1 0-1 0 0,-1-1 0 0 0,0 1 1 0 0,1 0-1 0 0,-1 0 0 0 0,0 0 1 0 0,1 1-1 0 0,-1-1 0 0 0,0 0 1 0 0,1 1-1 0 0,-1 0 0 0 0,0-1 1 0 0,0 1-1 0 0,0 0 0 0 0,0 0 1 0 0,1 0-1 0 0,-1 1 0 0 0,-1-1 1 0 0,1 0-1 0 0,0 1 0 0 0,2 1 10 0 0,8 9-17 0 0,-7-8 5 0 0,-1 0 1 0 0,1 0 0 0 0,-1 1-1 0 0,0-1 1 0 0,0 1 0 0 0,0 2 11 0 0,5 12-48 0 0,-7-15 47 0 0,-1 0 1 0 0,1 0-1 0 0,-1 0 0 0 0,0 0 0 0 0,0 0 1 0 0,-1 1-1 0 0,1-1 0 0 0,-1 2 1 0 0,0-3 0 0 0,0-1 0 0 0,0 1 0 0 0,0-1 0 0 0,1 1 0 0 0,-1-1 0 0 0,1 1 0 0 0,-1-1 0 0 0,1 0 0 0 0,0 1 0 0 0,0-1 0 0 0,0 0 0 0 0,1 2 0 0 0,-1-2 0 0 0,0 0 0 0 0,0 1 0 0 0,0-1 0 0 0,0 0 0 0 0,-1 1 0 0 0,1-1 0 0 0,-1 1 0 0 0,1-1 0 0 0,-1 1 0 0 0,0-1 0 0 0,0 1 0 0 0,0 1 0 0 0,1 4 0 0 0,0 1 0 0 0,0 0 0 0 0,0 0 0 0 0,2 2 0 0 0,0 0 0 0 0,-1-1 0 0 0,-1 1 0 0 0,0 0 0 0 0,0 5 0 0 0,-1 40 54 0 0,0-54-53 0 0,0 0-1 0 0,0-1 1 0 0,1 1 0 0 0,-1 0 0 0 0,0 0-1 0 0,1 0 1 0 0,-1 0 0 0 0,1-1 0 0 0,0 1-1 0 0,0 0 1 0 0,-1-1 0 0 0,1 1 0 0 0,1 1-1 0 0,3 6-22 0 0,-3 4-34 0 0,-1-10 78 0 0,-1 1-111 0 0,1-1-105 0 0,0 0-96 0 0,0-1-88 0 0,0 1-80 0 0,1-1-74 0 0,-1 0-64 0 0,1 0 74 0 0,-1 0-32 0 0,1 2-638 0 0,0 2-873 0 0,-1 3-1176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13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2 175 8720 0 0,'-1'11'151'0'0,"1"-8"-101"0"0,-1 0 1 0 0,1 0 0 0 0,0 0 0 0 0,0 0 0 0 0,1 0-1 0 0,-1 0 1 0 0,1 0 0 0 0,-1 0 0 0 0,1 0-1 0 0,0 1-50 0 0,6 8 128 0 0,4 6-34 0 0,-6-3-62 0 0,-10 3-32 0 0,6-7 28 0 0,2 1 57 0 0,1 5 104 0 0,-2 1 95 0 0,-3 19 504 0 0,0 0-38 0 0,2-13-316 0 0,0-6-146 0 0,1-1-90 0 0,3 6 118 0 0,0-1-15 0 0,-2 9 86 0 0,-3-8-37 0 0,0-2-88 0 0,0 2-40 0 0,0 28 207 0 0,0-30-236 0 0,2 0 19 0 0,3 8-18 0 0,1 3-28 0 0,-4-6-10 0 0,-2-5-24 0 0,1 54 46 0 0,0-46-31 0 0,-1-19-40 0 0,0-3 35 0 0,1-2 39 0 0,-1-3 47 0 0,4-9-206 0 0,-3 7-21 0 0,-1-1 0 0 0,1 0 1 0 0,0 0-1 0 0,-1 1 1 0 0,1-1-1 0 0,-1 0 1 0 0,1 0-1 0 0,-1 1 1 0 0,0-1-1 0 0,1 0 0 0 0,-1 0 1 0 0,0 0-1 0 0,1 0 1 0 0,-1 0-1 0 0,0 0 1 0 0,0 0-1 0 0,0 1 1 0 0,0-1-1 0 0,0 0 0 0 0,0 0 1 0 0,0 0-1 0 0,0 0 1 0 0,0 0-1 0 0,0 0 1 0 0,-1 0-1 0 0,1 0 1 0 0,0 0-3 0 0,-5-6 1 0 0,0-3-25 0 0,2-5-43 0 0,4-9-12 0 0,0 10-19 0 0,-1 0 0 0 0,0 0 0 0 0,-1 0 0 0 0,-2-10 99 0 0,-2 9-83 0 0,3 8 42 0 0,0 1 0 0 0,1 0 1 0 0,0-1-1 0 0,0 1 0 0 0,0-1 0 0 0,1 1 41 0 0,-1-38-183 0 0,0 20 88 0 0,1 0 0 0 0,1-1 0 0 0,3-9 95 0 0,6-12-97 0 0,-5 3 8 0 0,-1 21 35 0 0,-1 12 24 0 0,-1 0 0 0 0,-1 0 0 0 0,0 0 0 0 0,0-6 30 0 0,-1 6-21 0 0,1 0 0 0 0,0-1 0 0 0,0 1 0 0 0,1 0 0 0 0,0 0 0 0 0,1 0 1 0 0,2-7 20 0 0,-1 7-28 0 0,-1 0 1 0 0,0 0 0 0 0,-1 0 0 0 0,1-7 27 0 0,0-1-23 0 0,7-15 11 0 0,-1-3 13 0 0,10-25-1 0 0,-2 22-92 0 0,-12 29 47 0 0,-4 8 41 0 0,0-1 0 0 0,0 1 0 0 0,0 0 0 0 0,0 0 0 0 0,1 0 1 0 0,-1 0-1 0 0,1 0 0 0 0,-1 0 0 0 0,1 0 4 0 0,13-10-53 0 0,8 0-11 0 0,-16 9 64 0 0,-5 2-4 0 0,0 1 1 0 0,0-1 0 0 0,-1 1-1 0 0,1-1 1 0 0,0 1 0 0 0,0 0 0 0 0,0 0-1 0 0,0 0 1 0 0,-1 0 0 0 0,1 0 0 0 0,1 0 2 0 0,-1 0-2 0 0,0 1 0 0 0,0-1 0 0 0,-1 0-1 0 0,1 0 1 0 0,0 0 0 0 0,0-1 0 0 0,0 1-1 0 0,0 0 1 0 0,-1-1 0 0 0,1 1 0 0 0,1-1 3 0 0,-3 0 0 0 0,1 1 0 0 0,0-1 0 0 0,-1 1 0 0 0,1-1 0 0 0,0 1 0 0 0,0-1 0 0 0,0 1 0 0 0,-1 0 0 0 0,1-1 0 0 0,0 1 0 0 0,0 0 0 0 0,0 0 0 0 0,0-1 0 0 0,0 1 0 0 0,0 0 0 0 0,0 0 0 0 0,-1 0 0 0 0,1 0 0 0 0,0 0 0 0 0,0 0 0 0 0,0 1 0 0 0,0-1 0 0 0,0 0 0 0 0,0 0 0 0 0,0 1 0 0 0,-1-1 0 0 0,1 0 0 0 0,0 1 0 0 0,8 2 0 0 0,-4-2 1 0 0,0 0 0 0 0,0-1 1 0 0,1 0-1 0 0,-1 1 1 0 0,4-2-2 0 0,10 1 36 0 0,-3 3 38 0 0,4 7 66 0 0,8-3 11 0 0,-25-5-133 0 0,0 0 0 0 0,0 0 0 0 0,-1 0 1 0 0,1 0-1 0 0,0 1 0 0 0,1 2-18 0 0,1 0 29 0 0,0-1-1 0 0,0 1 0 0 0,0-1 0 0 0,2 1-28 0 0,3 1 28 0 0,-6-5-23 0 0,-1 1 0 0 0,0 0 0 0 0,0 0 0 0 0,0 0-1 0 0,-1 0 1 0 0,1 0 0 0 0,0 1 0 0 0,-1-1 0 0 0,0 1 0 0 0,1 0 0 0 0,-1-1-5 0 0,6 11 32 0 0,0 0 0 0 0,-1 1 1 0 0,0 2-33 0 0,-4-9 6 0 0,0-1 0 0 0,-1 1-1 0 0,0 0 1 0 0,0 0 0 0 0,-1 0 0 0 0,0 0 0 0 0,0 0 0 0 0,-1 1-6 0 0,0 10 9 0 0,1-8 5 0 0,-1-1 0 0 0,0 0-1 0 0,0 1 1 0 0,-1-1 0 0 0,-1 0-1 0 0,1 0 1 0 0,-2 0 0 0 0,1 0 0 0 0,-1 0-1 0 0,-1 2-13 0 0,-5 8 20 0 0,-5 12 72 0 0,3-18-4 0 0,-3-1 36 0 0,-5 2 223 0 0,-14 13-347 0 0,15-10 120 0 0,3-4 10 0 0,13-11-104 0 0,-1 0 1 0 0,0 0 0 0 0,0-1-1 0 0,0 1 1 0 0,0-1 0 0 0,0 0-1 0 0,-2 1-26 0 0,-5 2 90 0 0,-3 2 44 0 0,-5 2-13 0 0,15-7-105 0 0,1-1 0 0 0,-1 1 0 0 0,0 0 1 0 0,0-1-1 0 0,0 1 0 0 0,0-1 0 0 0,-2 0-16 0 0,3 0 11 0 0,0 0 0 0 0,1 0-1 0 0,-1 0 1 0 0,1 1-1 0 0,-1-1 1 0 0,0 0-1 0 0,1 1 1 0 0,-1-1-1 0 0,1 1 1 0 0,-1-1 0 0 0,1 1-1 0 0,-1 0 1 0 0,1 0-1 0 0,0 0 1 0 0,-2 0-11 0 0,-4 4 43 0 0,-3 0 5 0 0,-4 2-23 0 0,8-4-13 0 0,4-2-3 0 0,-1-1 0 0 0,1 1-1 0 0,0-1 1 0 0,0 1 0 0 0,-1-1-1 0 0,1 0 1 0 0,0 0 0 0 0,0 0-1 0 0,-2 0-8 0 0,0 0 9 0 0,-1-3 44 0 0,-8-7-29 0 0,1 7 29 0 0,19 1 5 0 0,-2-2-44 0 0,-5 3-15 0 0,0 0 0 0 0,1 1 0 0 0,-1-1 0 0 0,1 1 0 0 0,-1-1 0 0 0,1 1 0 0 0,-1-1 0 0 0,1 1 0 0 0,-1-1 0 0 0,1 1 0 0 0,0-1 1 0 0,-1 1-1 0 0,1 0 0 0 0,0-1 0 0 0,-1 1 0 0 0,1 0 0 0 0,0 0 0 0 0,-1 0 0 0 0,1-1 0 0 0,0 1 0 0 0,-1 0 0 0 0,1 0 0 0 0,0 0 0 0 0,0 0 0 0 0,-1 0 1 0 0,28 0-92 0 0,-1 0 42 0 0,55 0 32 0 0,-78 1 9 0 0,1-1 1 0 0,-1 1-1 0 0,1 0 0 0 0,-1 0 0 0 0,1 1 0 0 0,-1-1 0 0 0,0 1 0 0 0,0 0 0 0 0,0 0 0 0 0,3 2 9 0 0,16 7-63 0 0,2 1-23 0 0,-12 0 50 0 0,-9-8 32 0 0,0 0-1 0 0,0 0 1 0 0,0 0 0 0 0,0-1-1 0 0,3 2 5 0 0,4 2 0 0 0,18 13-8 0 0,-11 1-37 0 0,-11-10 36 0 0,-4-5 9 0 0,1-1-1 0 0,0 1 1 0 0,0-1-1 0 0,4 5 1 0 0,-6-9 1 0 0,-1 1-1 0 0,1 0 0 0 0,-1 0 0 0 0,0-1 0 0 0,0 1 1 0 0,1 0-1 0 0,-1 0 0 0 0,-1 1 0 0 0,1-1 0 0 0,0 0 0 0 0,0 0 1 0 0,-1 0-1 0 0,1 0 0 0 0,-1 1 0 0 0,3 9 15 0 0,3 1 36 0 0,-5-12-41 0 0,0 1 0 0 0,0-1 0 0 0,-1 0 0 0 0,1 1 0 0 0,-1-1 0 0 0,1 1 0 0 0,-1-1 0 0 0,1 1 0 0 0,-1-1 0 0 0,0 1 0 0 0,0-1 0 0 0,1 1 0 0 0,-1-1-10 0 0,0 6 42 0 0,0-5-26 0 0,0 0 0 0 0,0 0 0 0 0,0 0 0 0 0,0 0-1 0 0,0 0 1 0 0,0 0 0 0 0,-1 1 0 0 0,1-1-1 0 0,-1 0 1 0 0,0 0-16 0 0,-4 7 98 0 0,-3 5 134 0 0,0 0 22 0 0,4-5-117 0 0,2-4-65 0 0,1-5-56 0 0,1 1 0 0 0,0-1 0 0 0,0 1-1 0 0,-1 0 1 0 0,1-1 0 0 0,0 1 0 0 0,-1-1 0 0 0,1 1 0 0 0,-1-1 0 0 0,1 1 0 0 0,0-1 0 0 0,-1 1 0 0 0,1-1 0 0 0,-1 1-1 0 0,0-1 1 0 0,1 0 0 0 0,-1 1 0 0 0,1-1 0 0 0,-1 0 0 0 0,1 1 0 0 0,-1-1 0 0 0,0 0-16 0 0,-4 2 56 0 0,-12 9 146 0 0,-9-6-2 0 0,1 8 47 0 0,22-11-226 0 0,1-1-1 0 0,-1 1 1 0 0,0-1-1 0 0,0 1 1 0 0,0-1-1 0 0,0 0 0 0 0,0 0 1 0 0,0 0-1 0 0,0 0 1 0 0,0 0-1 0 0,-3-1-20 0 0,-84 0 187 0 0,59 0-173 0 0,1 0-67 0 0,27 0-263 0 0,0 0 119 0 0,1-1 101 0 0,0 1 80 0 0,0-1 57 0 0,0 0 37 0 0,-3-1 272 0 0,2 0-240 0 0,2 1-79 0 0,0 0-42 0 0,-1 1-52 0 0,1-1-64 0 0,-1 0-73 0 0,0 0-83 0 0,0 0-94 0 0,0 1-103 0 0,1-1 98 0 0,0 1-54 0 0,-1 0-56 0 0,1 0-60 0 0,-1-1-63 0 0,0 1-65 0 0,0 0-68 0 0,0 0-72 0 0,-2 0-1463 0 0,-4 0-1292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0:42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39 7344 0 0,'0'0'165'0'0,"0"0"22"0"0,0 0 9 0 0,0 0 52 0 0,0 0-103 0 0,0 2 114 0 0,0 23 694 0 0,0-23-478 0 0,0-2-49 0 0,0 2-18 0 0,0 11 311 0 0,0-5-353 0 0,0-1-39 0 0,0 1-37 0 0,1-1-35 0 0,4 8 162 0 0,6 0-109 0 0,-3-5-130 0 0,-6 7-2 0 0,-1-1-5 0 0,3-2 8 0 0,-1-5-106 0 0,0 1 33 0 0,11 27 305 0 0,-10-21-289 0 0,0 23 126 0 0,8 7 114 0 0,-7-30-152 0 0,-1 1-1 0 0,0 9-209 0 0,-2 4 211 0 0,3 19 88 0 0,-1-28-73 0 0,-1 1 0 0 0,-1 11-226 0 0,0-8 195 0 0,4 4 1 0 0,-1-2-7 0 0,-3-5-2 0 0,-1 1 0 0 0,5 5 0 0 0,0 0-1 0 0,-5-6-1 0 0,-1-8-64 0 0,0-5-33 0 0,0-1 0 0 0,0 0 0 0 0,1 1-1 0 0,1 3-87 0 0,3 5 103 0 0,-2-6-49 0 0,-1-3 13 0 0,-1 2 24 0 0,0 2 42 0 0,-2 8 39 0 0,0-12-85 0 0,1 1 0 0 0,0 0 0 0 0,0 0 0 0 0,1 0 0 0 0,2 9-87 0 0,3-6 122 0 0,-5-11-103 0 0,0 0-1 0 0,-1 1 0 0 0,1-1 0 0 0,-1 0 1 0 0,1 1-1 0 0,0-1 0 0 0,-1 0 1 0 0,0 1-1 0 0,1-1 0 0 0,-1 1 0 0 0,0-1 1 0 0,0 1-1 0 0,0-1-18 0 0,0 5 66 0 0,0-4-47 0 0,0 0-1 0 0,-1 0 0 0 0,2 0 1 0 0,-1 0-1 0 0,0 0 0 0 0,0 0 0 0 0,1 0 1 0 0,-1 0-1 0 0,1 0 0 0 0,0 1-18 0 0,3 4 54 0 0,-3-6-42 0 0,0 1-1 0 0,0-1 1 0 0,-1 0-1 0 0,1 1 1 0 0,0-1 0 0 0,-1 1-1 0 0,1-1 1 0 0,-1 0-1 0 0,1 1 1 0 0,-1-1 0 0 0,0 1-1 0 0,0-1 1 0 0,0 1-1 0 0,1 0-11 0 0,-1 5 53 0 0,-2 9-12 0 0,-2-12 28 0 0,0-3 4 0 0,-1 0 35 0 0,5-1-70 0 0,0 3 67 0 0,0 0-34 0 0,0-1-52 0 0,0 1-74 0 0,-1-1-111 0 0,1-1 32 0 0,-1-1-41 0 0,0 0 159 0 0,1 0 1 0 0,0 0-1 0 0,-1 0 1 0 0,1 0-1 0 0,-1 0 0 0 0,1 0 1 0 0,0 0-1 0 0,-1 0 1 0 0,1 0-1 0 0,-1 0 0 0 0,1 0 1 0 0,0 0-1 0 0,-1-1 1 0 0,1 1-1 0 0,0 0 0 0 0,-1 0 1 0 0,1 0-1 0 0,0-1 1 0 0,-1 1-1 0 0,1 0 0 0 0,0 0 1 0 0,0-1-1 0 0,-1 1 1 0 0,1 0-1 0 0,0 0 1 0 0,0-1-1 0 0,-1 1 0 0 0,1 0 1 0 0,0-1-1 0 0,0 1 1 0 0,0-1 14 0 0,-5-5-266 0 0,-5 0-148 0 0,9 6 372 0 0,0-1 0 0 0,0 1-1 0 0,0 0 1 0 0,0-1 0 0 0,0 1-1 0 0,1-1 1 0 0,-1 0 0 0 0,0 1 0 0 0,0-1-1 0 0,0 0 1 0 0,1 1 0 0 0,-1-1-1 0 0,0 0 1 0 0,1 0 0 0 0,-1 0-1 0 0,0 0 44 0 0,1 0-154 0 0,0 0 70 0 0,0 0 49 0 0,0-1 51 0 0,0 0-14 0 0,0 0-67 0 0,-1 1-59 0 0,1-1-85 0 0,-1 1-45 0 0,1 0-85 0 0,-1 0-98 0 0,-1-1-108 0 0,2 2 250 0 0,-1-1-38 0 0,-1-2-427 0 0,0 2 118 0 0,0-1-50 0 0,0-3-799 0 0,0 0-619 0 0,1-4-1182 0 0</inkml:trace>
  <inkml:trace contextRef="#ctx0" brushRef="#br0" timeOffset="487.71">1 97 6648 0 0,'0'0'149'0'0,"0"0"23"0"0,0 0 12 0 0,0 0 39 0 0,0 0 137 0 0,0 0 65 0 0,0 0 14 0 0,0 0-14 0 0,0 0-60 0 0,0 0-21 0 0,0 0-6 0 0,0 0-10 0 0,4 0-35 0 0,-2 0-261 0 0,12-2 159 0 0,-8-1-59 0 0,-3-4 60 0 0,-3 6-40 0 0,1 0-41 0 0,2 0 16 0 0,7 1-21 0 0,-10 0-66 0 0,43 0 539 0 0,-24 0-361 0 0,0 0-35 0 0,-1 0-93 0 0,-1-1 18 0 0,-2-5-31 0 0,-2 0-14 0 0,2 5 17 0 0,5 2 16 0 0,-17 0-83 0 0,1-1-1 0 0,-1 0 0 0 0,0 0 1 0 0,1 0-1 0 0,-1 0 0 0 0,2-1-12 0 0,10-2 58 0 0,-6-2-46 0 0,8-1 8 0 0,0 5 28 0 0,9-2-20 0 0,15-7 60 0 0,-24 6-46 0 0,17-9 31 0 0,-29 11-61 0 0,0 0-1 0 0,0 0 0 0 0,0 0 0 0 0,1 0 1 0 0,-1 1-1 0 0,1 0 0 0 0,-1 0 1 0 0,3 0-12 0 0,6 1-53 0 0,-9 1 19 0 0,-1-1 1 0 0,1-1-1 0 0,0 1 0 0 0,-1-1 0 0 0,5 0 34 0 0,-2-1-43 0 0,-3 0-17 0 0,0 1-48 0 0,0 0-69 0 0,0 0-87 0 0,0 1-108 0 0,-2 0 70 0 0,0 0-48 0 0,0 1-42 0 0,-1 0-36 0 0,1 0-127 0 0,0 0-36 0 0,3 4-1309 0 0</inkml:trace>
  <inkml:trace contextRef="#ctx0" brushRef="#br0" timeOffset="857.33">30 689 6448 0 0,'0'0'141'0'0,"0"0"23"0"0,0 0 13 0 0,2 2-19 0 0,2 2-128 0 0,8 1-29 0 0,-7-3 34 0 0,-1-2 29 0 0,2 1 45 0 0,0-1 54 0 0,0 0 65 0 0,59 0 1914 0 0,-42 0-1467 0 0,-1 0-36 0 0,-3 0-139 0 0,0 0-37 0 0,0 0-41 0 0,-1 0-47 0 0,-12 0-282 0 0,-1-1-1 0 0,0 1 1 0 0,0-1-1 0 0,1 0 1 0 0,0-1-93 0 0,12-4 256 0 0,-13 5-200 0 0,7-2 84 0 0,3 2-51 0 0,3 0-27 0 0,-3-3-14 0 0,-9 2-26 0 0,0 0 0 0 0,0 1 0 0 0,1 0 1 0 0,-1 0-1 0 0,0 0 0 0 0,0 1-22 0 0,0 0 18 0 0,1-1 1 0 0,-1 0-1 0 0,0 0 0 0 0,0 0 1 0 0,0-1-1 0 0,0 0-18 0 0,9-2 37 0 0,11-1 35 0 0,-12 0-28 0 0,1 0-20 0 0,2 3-36 0 0,-11 2-30 0 0,2 0 31 0 0,8 1 11 0 0,-11-1-34 0 0,0-1-36 0 0,0 1-22 0 0,-1-1-40 0 0,1 1-44 0 0,-1-1-51 0 0,-1 0-42 0 0,1 0-51 0 0,-1-1-47 0 0,1 1-39 0 0,3-2-528 0 0,1 1-96 0 0,3 0-702 0 0,7 2-986 0 0</inkml:trace>
  <inkml:trace contextRef="#ctx0" brushRef="#br0" timeOffset="1545.7">924 616 7224 0 0,'0'0'165'0'0,"0"0"22"0"0,0 0 7 0 0,0 0 48 0 0,0 0-100 0 0,0 0 112 0 0,-2 0 211 0 0,0 0-467 0 0,1 0 63 0 0,0 1 55 0 0,0-1 53 0 0,0 0 45 0 0,0 0 41 0 0,1 1 356 0 0,0 1 251 0 0,2 2 1300 0 0,-1-1-1443 0 0,0-2-402 0 0,0 0-38 0 0,0 1-42 0 0,-1 0-50 0 0,1-1-54 0 0,0 1-62 0 0,-1 1-81 0 0,1-2-44 0 0,-1 1-36 0 0,0-1-37 0 0,0 0-38 0 0,0 1-41 0 0,0 0-42 0 0,0-1 259 0 0,1 0 1 0 0,-1 1-1 0 0,0-1 1 0 0,1 0 0 0 0,-1 1-1 0 0,0-1 1 0 0,1 0-1 0 0,0 0 1 0 0,-1 1-1 0 0,1-1 1 0 0,0 0-12 0 0,5 12 69 0 0,-2-1-23 0 0,0 2 45 0 0,3 1 72 0 0,-1-1 34 0 0,-1 4-39 0 0,-2-9-69 0 0,1 1 28 0 0,-1-2-34 0 0,1-2-18 0 0,2 2-11 0 0,4 6 43 0 0,-3 5 39 0 0,-6-16-95 0 0,0 1 0 0 0,0 0 1 0 0,1-1-1 0 0,0 1 0 0 0,-1-1 1 0 0,3 3-42 0 0,17 34 260 0 0,1 1-56 0 0,-11-20-73 0 0,-6-2-35 0 0,-4-15-78 0 0,0 1 1 0 0,1-1 0 0 0,-1 0 0 0 0,1 0 0 0 0,0 0-1 0 0,0-1 1 0 0,0 2-19 0 0,9 14 109 0 0,-9-15-77 0 0,0 0 0 0 0,0 0 0 0 0,1-1 0 0 0,-1 1 0 0 0,1-1 0 0 0,1 1-32 0 0,0 1 63 0 0,0-1 0 0 0,1 0 0 0 0,0 0 0 0 0,-1-1 0 0 0,1 1-1 0 0,1-1 1 0 0,-1 0 0 0 0,0-1 0 0 0,1 1 0 0 0,0-1-63 0 0,16 3 132 0 0,-11-4-105 0 0,2 0-35 0 0,-10-1 7 0 0,10 0 30 0 0,4-2 80 0 0,-3-3 4 0 0,-6 0-75 0 0,-3 1 33 0 0,2 3-67 0 0,-2 1-21 0 0,1-4-34 0 0,-1 0 0 0 0,0-1 0 0 0,0 1 0 0 0,0-1 0 0 0,2-4 51 0 0,1 1-148 0 0,-7 7-86 0 0,0 0 41 0 0,0-2-86 0 0,0 1 88 0 0,-1-2 70 0 0,0 1 16 0 0,1 0-53 0 0,1 0-13 0 0,-1 1 29 0 0,0 1-9 0 0,1-1-39 0 0,-1 0-6 0 0,0 1-39 0 0,0-1-46 0 0,-1 1-52 0 0,1 0-54 0 0,0-1-52 0 0,-1 1-45 0 0,0-1-41 0 0,1 1-148 0 0,-1-1-40 0 0,0 0-181 0 0,0-1-489 0 0</inkml:trace>
  <inkml:trace contextRef="#ctx0" brushRef="#br0" timeOffset="1855.16">1285 674 5880 0 0,'0'0'168'0'0,"0"-2"-3"0"0,0-5-113 0 0,-2 2 19 0 0,1 4 101 0 0,1 0-66 0 0,-1 0-55 0 0,1 1-47 0 0,-1-1-82 0 0,-1-1-235 0 0,1 1 260 0 0,0 1 72 0 0,1-1 40 0 0,-1 1 47 0 0,1-1 54 0 0,-1 0 61 0 0,0 1 69 0 0,1-1-56 0 0,0 1 36 0 0,-1-1 38 0 0,1 1 40 0 0,0-1 42 0 0,-1 1 43 0 0,1-1 47 0 0,0 0 49 0 0,-1 1-267 0 0,1-1-76 0 0,0 0-66 0 0,0 0-54 0 0,0-1-52 0 0,1 0-124 0 0,-1 1 88 0 0,0 0 60 0 0,1 0 91 0 0,-1 0-18 0 0,0 1 36 0 0,0 0 40 0 0,1-1 44 0 0,-1 1 49 0 0,0 0 52 0 0,0 0 56 0 0,0 0 61 0 0,10 10-236 0 0,-8-8-18 0 0,0 1-3 0 0,9 14 63 0 0,-2-2-60 0 0,-2-6-93 0 0,1 0 13 0 0,-5-3-25 0 0,1 0 1 0 0,-1 1 0 0 0,-1-1-1 0 0,1 0 1 0 0,-1 1 0 0 0,0 1-91 0 0,2 6 117 0 0,6 6 99 0 0,-5 4 0 0 0,4-5 0 0 0,-4 7 0 0 0,7 17 102 0 0,-6-21-172 0 0,0 0-44 0 0,-1 4 26 0 0,0-11-43 0 0,-4-13-65 0 0,1 1-1 0 0,-1 0 1 0 0,-1 1-1 0 0,1-1 1 0 0,0 0-1 0 0,-1 0 1 0 0,1 0 0 0 0,-1 2-20 0 0,3 16 132 0 0,-2-18-117 0 0,0 0 0 0 0,0-1 0 0 0,1 1 0 0 0,-1-1 0 0 0,1 1 1 0 0,0-1-1 0 0,0 1-15 0 0,9 15 121 0 0,-8-3-7 0 0,-1-1-44 0 0,13 14 10 0 0,-6-15-1 0 0,-5-9-6 0 0,-5 1-54 0 0,0 0-14 0 0,4 0 39 0 0,-3-5-186 0 0,1 1 72 0 0,0-1 72 0 0,0 1 88 0 0,1 0 157 0 0,-1 0-153 0 0,0 0-97 0 0,-1-1-35 0 0,1 1-41 0 0,-1-1-49 0 0,1 1-19 0 0,-1 0-43 0 0,1-1-45 0 0,-1 1-50 0 0,1-1-53 0 0,-1 1-57 0 0,1 0-61 0 0,-1 0-65 0 0,0-1-672 0 0</inkml:trace>
  <inkml:trace contextRef="#ctx0" brushRef="#br0" timeOffset="2401.31">1603 631 7920 0 0,'0'0'174'0'0,"0"0"29"0"0,0-3 13 0 0,0-6 23 0 0,0 6 69 0 0,0 3 32 0 0,0 5-31 0 0,1-1-99 0 0,0-2-49 0 0,2 0-12 0 0,1 0-13 0 0,-1 0 7 0 0,3 8 273 0 0,0 3-86 0 0,-4-9-200 0 0,11 25 803 0 0,-9-18-630 0 0,0 0-36 0 0,1-1-46 0 0,0-2-57 0 0,1 3 99 0 0,-1-1-74 0 0,-2 0-57 0 0,-1-1-42 0 0,-1-5-57 0 0,1 1-1 0 0,-1-1 0 0 0,0 0 1 0 0,1 0-1 0 0,0 0 1 0 0,0-1-1 0 0,0 2-32 0 0,8 12 162 0 0,-7-9-95 0 0,0-1 1 0 0,-1 1-1 0 0,0 0 0 0 0,0 0-67 0 0,2 8 160 0 0,1 3 84 0 0,5 6-11 0 0,-7-20-166 0 0,0 1 0 0 0,-1 0 0 0 0,0 0-1 0 0,0 0 1 0 0,0 0 0 0 0,-1 1 0 0 0,0-1 0 0 0,0 3-67 0 0,2 6 224 0 0,7-1 32 0 0,-8-13-231 0 0,-1 0 0 0 0,0 1-1 0 0,1-1 1 0 0,-1 1 0 0 0,0-1-1 0 0,0 1 1 0 0,0 0 0 0 0,0-1-1 0 0,0 1 1 0 0,0 0-1 0 0,-1 0-24 0 0,1 13 114 0 0,0 0-9 0 0,2-4 3 0 0,2-3-34 0 0,-4-7-53 0 0,0 0-1 0 0,-1 0 0 0 0,1 1 1 0 0,0-1-1 0 0,-1 1 0 0 0,1-1 0 0 0,0 1 1 0 0,-1-1-1 0 0,0 1 0 0 0,1-1 0 0 0,-1 2-20 0 0,0 0 187 0 0,0-3 18 0 0,0 2 3 0 0,0 1-95 0 0,3 4-72 0 0,-2-7-4 0 0,1 1 36 0 0,0-1 31 0 0,0 1 47 0 0,0-1 54 0 0,1 0 62 0 0,-3-1-166 0 0,0-1-39 0 0,0-5-10 0 0,0 5-10 0 0,0-10 121 0 0,0 3-69 0 0,0 3-51 0 0,0-8 2 0 0,0 5-4 0 0,0-4 45 0 0,1-2-21 0 0,4-9-19 0 0,-2 17-27 0 0,-2-1 0 0 0,1 1-1 0 0,-1-1 1 0 0,0-7-19 0 0,-1 10 9 0 0,1-1 0 0 0,0 1 1 0 0,0-1-1 0 0,0 1 0 0 0,1-1 1 0 0,0 1-1 0 0,0 0 0 0 0,0 0 0 0 0,0-1-9 0 0,11-26 75 0 0,-11 21-52 0 0,-1 7-11 0 0,-1 1 0 0 0,1-1-1 0 0,1 1 1 0 0,-1 0 0 0 0,0-1-1 0 0,1 1 1 0 0,-1 0 0 0 0,1 0-1 0 0,1-2-11 0 0,12-21 36 0 0,-1-1-109 0 0,1-3-144 0 0,-8 15 113 0 0,0 5 50 0 0,8-1-15 0 0,-1 3 46 0 0,-13 6 19 0 0,0 1-1 0 0,0 0 0 0 0,0 0 1 0 0,0 0-1 0 0,1 0 0 0 0,-1 0 1 0 0,0 0-1 0 0,0 0 0 0 0,1 0 1 0 0,-1 1-1 0 0,1-1 0 0 0,-1 0 1 0 0,1 1-1 0 0,-1-1 0 0 0,1 1 1 0 0,-1 0-1 0 0,1-1 0 0 0,-1 1 1 0 0,1 0-1 0 0,0 0 5 0 0,-1 0-6 0 0,1 0 0 0 0,0 0 0 0 0,-1-1 0 0 0,1 1 0 0 0,-1-1 0 0 0,1 1 0 0 0,0-1 0 0 0,-1 0 0 0 0,0 1 0 0 0,2-2 6 0 0,8-2-17 0 0,3 12-42 0 0,2-1-40 0 0,23 14-55 0 0,-36-19 146 0 0,0 0 0 0 0,0 0-1 0 0,0 1 1 0 0,-1-1 0 0 0,1 1-1 0 0,-1 0 1 0 0,1 0 0 0 0,-1 0-1 0 0,0 0 1 0 0,1 3 8 0 0,2 3-13 0 0,-5-7 7 0 0,1 1 0 0 0,0-1 1 0 0,1 0-1 0 0,-1 0 1 0 0,0 0-1 0 0,0-1 0 0 0,1 1 1 0 0,-1 0-1 0 0,1 0 6 0 0,2 2-1 0 0,-1 0 0 0 0,0 0 0 0 0,1 1 0 0 0,-2 0 0 0 0,1-1 0 0 0,0 1 0 0 0,-1 0 0 0 0,0 0 0 0 0,0 1 0 0 0,-1-1 0 0 0,1 3 1 0 0,1 2 0 0 0,0-1 0 0 0,1 1 0 0 0,1 2 0 0 0,3 2 1 0 0,-5-10 0 0 0,-1-1 0 0 0,0 0 0 0 0,0 1 0 0 0,0-1 0 0 0,-1 1 0 0 0,1 0 0 0 0,-1-1 0 0 0,0 1 0 0 0,0 0 0 0 0,0 3-1 0 0,-1-5 4 0 0,0 0 0 0 0,1-1 0 0 0,-1 1 0 0 0,0 0 0 0 0,1-1 0 0 0,-1 1 0 0 0,1-1 0 0 0,-1 1 0 0 0,1-1 0 0 0,0 1 0 0 0,0-1 0 0 0,-1 1 0 0 0,1-1-4 0 0,0 0 0 0 0,0 1 0 0 0,0-1 0 0 0,0 1 0 0 0,0-1 0 0 0,-1 1 1 0 0,1-1-1 0 0,-1 1 0 0 0,1-1 0 0 0,-1 1 0 0 0,0 0 0 0 0,0-1 0 0 0,1 1 0 0 0,-1 0 0 0 0,-1 8 0 0 0,1-9 0 0 0,-1 1 0 0 0,1-1 0 0 0,0 1 0 0 0,0 0 0 0 0,0-1 0 0 0,0 1 0 0 0,0-1 0 0 0,1 1 0 0 0,-1-1 0 0 0,0 1 0 0 0,1-1 0 0 0,-1 1 0 0 0,1-1 0 0 0,-1 0 0 0 0,1 1 0 0 0,0-1 0 0 0,0 0 0 0 0,-1 1 0 0 0,1-1 0 0 0,0 0 0 0 0,0 0 0 0 0,0 0 0 0 0,0 1 0 0 0,2-1 0 0 0,-1 6-11 0 0,-2-2-32 0 0,0-3-183 0 0,0 0 67 0 0,1 0 58 0 0,-1-1 50 0 0,1 1 49 0 0,-1-1 60 0 0,4 3 282 0 0,-3-3-262 0 0,1 0-109 0 0,-2-1-31 0 0,1 1-38 0 0,0-1-41 0 0,-1 1-47 0 0,1 0-52 0 0,-1-1-55 0 0,1 1-62 0 0,-1 0-64 0 0,1 0-71 0 0,-1 0-75 0 0,0 1-79 0 0,0-1-84 0 0,1 1-90 0 0,-1-1-92 0 0,0-1-1228 0 0,0 0-1208 0 0</inkml:trace>
  <inkml:trace contextRef="#ctx0" brushRef="#br0" timeOffset="2818.84">2743 645 10104 0 0,'0'0'230'0'0,"-3"0"30"0"0,0 1-174 0 0,2-2-52 0 0,-1-2 74 0 0,-1-1 7 0 0,-2-1 60 0 0,1 3-138 0 0,-4 2-26 0 0,2-1 14 0 0,2 0 46 0 0,-1-4 164 0 0,5 4-213 0 0,0 1 0 0 0,-1-1 0 0 0,1 1-1 0 0,0-1 1 0 0,-1 1 0 0 0,1-1 0 0 0,-1 1-1 0 0,1-1 1 0 0,-1 1 0 0 0,1 0 0 0 0,-1-1-1 0 0,1 1 1 0 0,-1 0 0 0 0,0-1 0 0 0,1 1-1 0 0,-1 0 1 0 0,1 0 0 0 0,-1 0 0 0 0,0-1-1 0 0,1 1 1 0 0,-1 0 0 0 0,1 0 0 0 0,-1 0-1 0 0,0 0 1 0 0,1 0 0 0 0,-1 0-22 0 0,-7 0 445 0 0,1 0-71 0 0,-1 0-61 0 0,1 0-49 0 0,-3 0 25 0 0,-18 0 381 0 0,16 0-345 0 0,0 0 34 0 0,1 0 97 0 0,1 3-199 0 0,1 2-94 0 0,1-1-67 0 0,-4 1 74 0 0,7 5-8 0 0,0-7-76 0 0,-1 1-37 0 0,-9 6-24 0 0,6-2-25 0 0,-7 9-1 0 0,13-9 3 0 0,0 4 13 0 0,0-2 10 0 0,-9 21 93 0 0,10-28-102 0 0,1 0-1 0 0,-1 1 0 0 0,1-1 1 0 0,0 0-1 0 0,0 1 0 0 0,0-1 1 0 0,0 0-1 0 0,0 1 0 0 0,1 3-15 0 0,-1 16 110 0 0,-9 30 82 0 0,14-41-132 0 0,0-4-24 0 0,-3 7 27 0 0,-1-11-47 0 0,0-1 0 0 0,0 0 0 0 0,0 0 0 0 0,1 0 1 0 0,-1 0-1 0 0,1 0 0 0 0,-1 0 0 0 0,1 0-16 0 0,16 32 120 0 0,-12-26-86 0 0,0 0 0 0 0,-1 0 0 0 0,0 0 0 0 0,0 4-34 0 0,-4-11 7 0 0,1 1 0 0 0,-1-1 0 0 0,1 0 0 0 0,-1 1 0 0 0,1-1 0 0 0,0 0 0 0 0,0 0 0 0 0,0 0 0 0 0,0 0 0 0 0,0 1 0 0 0,1-2 0 0 0,-1 1 0 0 0,1 0 0 0 0,-1 0 0 0 0,1 0 0 0 0,-1-1 0 0 0,1 1 0 0 0,0-1 0 0 0,0 1 0 0 0,0-1 0 0 0,2 1-7 0 0,-2 0 5 0 0,0 0 0 0 0,0 0 0 0 0,0 0 0 0 0,0 0 0 0 0,0 0 0 0 0,0 0 0 0 0,0 1 0 0 0,-1-1 1 0 0,0 0-1 0 0,1 1 0 0 0,0 2-5 0 0,-1-4 3 0 0,-1 1 1 0 0,1 0 0 0 0,0 0-1 0 0,0-1 1 0 0,0 1 0 0 0,0 0-1 0 0,0-1 1 0 0,1 1 0 0 0,-1-1-1 0 0,0 0 1 0 0,1 1 0 0 0,-1-1-1 0 0,1 0 1 0 0,-1 0 0 0 0,1 0-1 0 0,-1 0 1 0 0,1 0 0 0 0,0 0-1 0 0,0 0-3 0 0,10 2 33 0 0,-10-3-24 0 0,0 0 0 0 0,0 1 0 0 0,0-1 0 0 0,0 1 0 0 0,0 0 0 0 0,0 0 1 0 0,0 0-1 0 0,0 0 0 0 0,0 0 0 0 0,0 0 0 0 0,0 0 0 0 0,-1 0 0 0 0,1 1 0 0 0,0-1-9 0 0,0 1 11 0 0,0 0-1 0 0,0-1 1 0 0,0 1 0 0 0,0-1-1 0 0,0 0 1 0 0,1 0-1 0 0,-1 0 1 0 0,0 0-1 0 0,1 0 1 0 0,-1 0-1 0 0,1-1 1 0 0,-1 1-1 0 0,1-1 1 0 0,0 1-11 0 0,40-1 151 0 0,-20-1-50 0 0,-12 1-36 0 0,9 1 21 0 0,-5-4-77 0 0,-11 1-21 0 0,5-1 35 0 0,-1 0-1 0 0,0 0 1 0 0,4-3-23 0 0,2-4-40 0 0,-8 5-51 0 0,1 1-52 0 0,1 0-70 0 0,0-2-62 0 0,-2-2 50 0 0,-4 5 86 0 0,0-1-72 0 0,0 1-29 0 0,0 0-76 0 0,0 0-89 0 0,1 0-101 0 0,-1 0-114 0 0,-1 2 264 0 0,0-1-34 0 0,1 1-35 0 0,-1-1-37 0 0,0 1-37 0 0,1-1-40 0 0,3-3-1588 0 0,4-4-1202 0 0</inkml:trace>
  <inkml:trace contextRef="#ctx0" brushRef="#br0" timeOffset="3150.83">3132 227 9560 0 0,'0'0'216'0'0,"0"0"32"0"0,0 0 10 0 0,0-1-107 0 0,0-1-78 0 0,0-7 53 0 0,0 7 3 0 0,0 1 150 0 0,0 1 242 0 0,0 0 14 0 0,1 0-297 0 0,-1 0-53 0 0,1 0-47 0 0,0 0-40 0 0,2 0 4 0 0,3 0-35 0 0,-6 0 45 0 0,3 0 274 0 0,-4 1-208 0 0,1 0-40 0 0,0 1 43 0 0,0 1-88 0 0,3 3-12 0 0,-3-4 7 0 0,24 27 731 0 0,-20-21-519 0 0,0 1-57 0 0,0 0-52 0 0,0 0-45 0 0,-1 0-39 0 0,1 1-33 0 0,5 8 1 0 0,-6-10-28 0 0,0 1 1 0 0,0-1-1 0 0,0 1 1 0 0,-1 0-48 0 0,4 13 124 0 0,2-1 36 0 0,2-1-8 0 0,-7-10-48 0 0,1-1 0 0 0,-1 1 1 0 0,1 8-105 0 0,1 6 173 0 0,-2-11-78 0 0,1 7 31 0 0,4 15 120 0 0,-1 0 1 0 0,-2-15-122 0 0,-1 43 346 0 0,7-29-277 0 0,0-3 12 0 0,-10-25-157 0 0,1 0 1 0 0,-1 0-1 0 0,-1 0 0 0 0,1 0 1 0 0,-1 0-50 0 0,1 4 86 0 0,0 0 1 0 0,0 0-1 0 0,3 8-86 0 0,-2-8 114 0 0,0 0 1 0 0,0 0-1 0 0,-1 8-114 0 0,1-2 158 0 0,3 0-57 0 0,0-2-44 0 0,-4-10-38 0 0,0 0-1 0 0,-1 0 0 0 0,0 0 1 0 0,1 0-1 0 0,-2 0 1 0 0,1 4-19 0 0,-1 16 86 0 0,5-6 4 0 0,-2-12-69 0 0,7 26 39 0 0,-8-14 2 0 0,-1-4-29 0 0,0-1 21 0 0,0 30 47 0 0,0-41-208 0 0,0-2-73 0 0,0 0-20 0 0,0 0 117 0 0,0 0-2 0 0,0 0-17 0 0,0 0-40 0 0,0 0-46 0 0,0 0-42 0 0,-1-1-175 0 0,0 0-49 0 0,-3-3-192 0 0,-2-2-368 0 0,4 3-715 0 0</inkml:trace>
  <inkml:trace contextRef="#ctx0" brushRef="#br0" timeOffset="3631.34">2930 732 6648 0 0,'0'0'149'0'0,"0"0"23"0"0,0 0 12 0 0,0 0-54 0 0,0 0 7 0 0,0 0 63 0 0,0 0 188 0 0,0 0 344 0 0,0 0 32 0 0,3 0-27 0 0,4 0-91 0 0,1 0-109 0 0,0 0-96 0 0,1 0-83 0 0,2 0-20 0 0,0 0-80 0 0,1 0-22 0 0,3 0 43 0 0,-1-2 27 0 0,-5-3-60 0 0,2 0-22 0 0,9 2-9 0 0,2 3-35 0 0,-14 0-104 0 0,0 0-1 0 0,0 0 1 0 0,0 0 0 0 0,5-2-76 0 0,4-2 89 0 0,-8 2-32 0 0,0 0 0 0 0,0 0 0 0 0,0 1 0 0 0,8 0-57 0 0,-4 1 49 0 0,-5 1-22 0 0,-1-1 1 0 0,0-1-1 0 0,0 1 1 0 0,0-1 0 0 0,1 0-28 0 0,7-4 43 0 0,-9 3-34 0 0,0 1 1 0 0,0-1 0 0 0,0 1-1 0 0,0 0 1 0 0,0 1 0 0 0,3 0-10 0 0,15 0 35 0 0,-12 1-15 0 0,0-1-1 0 0,0 0 1 0 0,1 0 0 0 0,-1-2-1 0 0,2 0-19 0 0,1-2 12 0 0,-9 2-12 0 0,0 0 0 0 0,0 1 1 0 0,0 0-1 0 0,0 0 0 0 0,0 0 1 0 0,1 1-1 0 0,16 1 1 0 0,16-1-44 0 0,-17-3-93 0 0,-8-2-7 0 0,-11 3 110 0 0,0 1 0 0 0,0 0 0 0 0,0 0 0 0 0,0 0 0 0 0,0 1 0 0 0,1-1 0 0 0,-1 1 0 0 0,0 0 0 0 0,1 0 33 0 0,9-1-147 0 0,-1-1-54 0 0,0 0-77 0 0,0 0-98 0 0,-6 0 138 0 0,0 1-34 0 0,0 0-37 0 0,1 0-40 0 0,-1 0-44 0 0,1 0-47 0 0,0 0-48 0 0,0 1-53 0 0,7 0-817 0 0</inkml:trace>
  <inkml:trace contextRef="#ctx0" brushRef="#br0" timeOffset="3839.53">3912 602 9184 0 0,'0'0'208'0'0,"0"0"33"0"0,0 0 14 0 0,0 2-42 0 0,0 14-233 0 0,0-5 48 0 0,0-1 42 0 0,1-3 36 0 0,2 2 120 0 0,3 5 189 0 0,-4-11-348 0 0,1 4 163 0 0,0 0-59 0 0,-1 0-21 0 0,1 4 18 0 0,0-2 20 0 0,-1-1 44 0 0,-1-1-44 0 0,-1 5 92 0 0,2 4 72 0 0,8 4 192 0 0,-6 6-27 0 0,6 8-48 0 0,-6-22-267 0 0,0 0 0 0 0,-1 1 1 0 0,-1-1-1 0 0,0 1 0 0 0,0 4-202 0 0,-2-8 192 0 0,2-1-48 0 0,0-1-16 0 0,2 3 13 0 0,0-1 17 0 0,-1 0 34 0 0,-1-1-46 0 0,1-1-18 0 0,0 2 6 0 0,0 2 5 0 0,0-1 12 0 0,-1-2-55 0 0,-3 13 50 0 0,0-11-69 0 0,1 1 57 0 0,-1-5-53 0 0,1-4-59 0 0,0 0 0 0 0,0 0 0 0 0,0 0 0 0 0,0 0 0 0 0,0 0 1 0 0,1 0-1 0 0,-1 0 0 0 0,1 0 0 0 0,-1 0 0 0 0,1 1-22 0 0,4 4 54 0 0,-5-6-51 0 0,0-1-1 0 0,0 0 1 0 0,0 0-1 0 0,0 0 0 0 0,0 0 1 0 0,0 0-1 0 0,0 0 1 0 0,0 0-1 0 0,1 0 0 0 0,-1 1 1 0 0,0-1-1 0 0,0 0 1 0 0,0 0-1 0 0,0 0 0 0 0,0 0 1 0 0,0 0-1 0 0,0 0 1 0 0,0 1-1 0 0,0-1 0 0 0,0 0 1 0 0,0 0-1 0 0,0 0 1 0 0,0 0-1 0 0,0 0 0 0 0,0 0 1 0 0,0 1-1 0 0,0-1 1 0 0,0 0-1 0 0,0 0 0 0 0,0 0 1 0 0,0 0-1 0 0,0 0 1 0 0,0 0-1 0 0,0 1 0 0 0,0-1 1 0 0,-1 0-1 0 0,1 0 1 0 0,0 0-1 0 0,0 0 0 0 0,0 0 1 0 0,0 0-1 0 0,0 0 1 0 0,0 1-1 0 0,0-1 0 0 0,0 0 1 0 0,-1 0-1 0 0,1 0 1 0 0,0 0-1 0 0,0 0 0 0 0,0 0 1 0 0,0 0-3 0 0,-4 3 49 0 0,4-2-42 0 0,-1 0 0 0 0,1 0-1 0 0,0-1 1 0 0,-1 1 0 0 0,1 0-1 0 0,0 0 1 0 0,0-1 0 0 0,0 1-1 0 0,0 0 1 0 0,0 0 0 0 0,-1-1-1 0 0,1 1 1 0 0,1 0 0 0 0,-1 0-7 0 0,0 5 5 0 0,-1-3-31 0 0,0-1-25 0 0,0 0-35 0 0,1-2-59 0 0,0 0 46 0 0,-1 1 40 0 0,1-1 34 0 0,-1 0 45 0 0,-1 1 131 0 0,2-1-152 0 0,-1 0-54 0 0,0 0-77 0 0,0 0-97 0 0,0 0-117 0 0,0 0 124 0 0,0 0-38 0 0,0 0-145 0 0,0 0-76 0 0,0 0-80 0 0,0 0-87 0 0,-11 0-694 0 0</inkml:trace>
  <inkml:trace contextRef="#ctx0" brushRef="#br0" timeOffset="4128.51">3825 357 9760 0 0,'0'0'284'0'0,"-2"0"1"0"0,-5-2-197 0 0,4-2-64 0 0,-2-2-25 0 0,-1 3 16 0 0,3 3 39 0 0,3 0-54 0 0,-2 0 113 0 0,1 0 131 0 0,1 0 227 0 0,0 0 17 0 0,0 0-203 0 0,0 0-129 0 0,0 0-44 0 0,0 0-5 0 0,1 0-4 0 0,1 0-52 0 0,8 0-7 0 0,-8 0 34 0 0,-2 0-113 0 0,4 0-37 0 0,18 0-110 0 0,-5 0-10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14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12352 0 0,'0'0'281'0'0,"0"0"40"0"0,0 0 21 0 0,0 0-146 0 0,0 0-95 0 0,0 2 71 0 0,0 2-38 0 0,2 2 60 0 0,0-5-98 0 0,0 0 46 0 0,0-1-1 0 0,0 1 38 0 0,0-1 46 0 0,1 0 52 0 0,-3 1 24 0 0,0 1-130 0 0,0 2-39 0 0,0 2 13 0 0,0-4 46 0 0,0-2-20 0 0,0 0-21 0 0,0 0-66 0 0,0 0-92 0 0,0 1-100 0 0,0 0-98 0 0,0-1 51 0 0,0 1-40 0 0,0-1 195 0 0,0 1-238 0 0,0 0-43 0 0,0 0-36 0 0,0 0-35 0 0,0 1-232 0 0,1 0-57 0 0,0 2-762 0 0,3 2-572 0 0,5 3-1129 0 0,-9-9 3021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12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184 620 6704 0 0,'0'0'149'0'0,"0"0"23"0"0,0 0 12 0 0,-2-2-25 0 0,-4-5-112 0 0,2 3 18 0 0,2 3 144 0 0,1 0-46 0 0,-1 0-38 0 0,0 1-34 0 0,-2 0 31 0 0,0 0-36 0 0,2 1-31 0 0,1-1 38 0 0,-6 1 93 0 0,0 1 64 0 0,-9 11 660 0 0,9-7-514 0 0,3-3-243 0 0,0 0-42 0 0,-6 1 188 0 0,0 1 14 0 0,0 3-69 0 0,-12 14 183 0 0,3 0-89 0 0,1 1-75 0 0,4 1-61 0 0,12-20-165 0 0,1 0 0 0 0,0 0 0 0 0,1 0 0 0 0,-1 0 0 0 0,1 1 1 0 0,0-1-1 0 0,0 0 0 0 0,0 0 0 0 0,1 4-37 0 0,0 7 92 0 0,-1-8-60 0 0,0-6-22 0 0,-1 1-1 0 0,1-1 1 0 0,0 1-1 0 0,0 0 0 0 0,0-1 1 0 0,1 1-1 0 0,-1-1 1 0 0,0 1-1 0 0,0-1 1 0 0,1 1-1 0 0,-1-1 1 0 0,2 2-10 0 0,8 2 73 0 0,7 23 86 0 0,-11-23-131 0 0,15 13 85 0 0,0-8 27 0 0,-6-6-80 0 0,12 3 124 0 0,0-5 17 0 0,-10-5-110 0 0,-11 1-26 0 0,-1-1 1 0 0,1 1 0 0 0,-1-1-1 0 0,1 0 1 0 0,-1 0-1 0 0,2-2-65 0 0,1-2 78 0 0,-6 5-50 0 0,1-1 0 0 0,0 1 0 0 0,0 0 1 0 0,0 0-1 0 0,1 0 0 0 0,0 0-28 0 0,-1 0 27 0 0,1 1-1 0 0,-1-1 0 0 0,0 0 1 0 0,0-1-1 0 0,0 1 1 0 0,1-1-27 0 0,3-4 49 0 0,-3 4-37 0 0,-1 0-1 0 0,0 0 1 0 0,0-1-1 0 0,0 1 1 0 0,-1 0-1 0 0,1-1-11 0 0,6-18 69 0 0,-7 16-53 0 0,0-1-1 0 0,-1 1 1 0 0,0 0 0 0 0,0-1-1 0 0,0 1 1 0 0,-1-5-16 0 0,0-12 71 0 0,0-65 41 0 0,0 85-135 0 0,0 0-45 0 0,-1 0-46 0 0,0 1-49 0 0,0-1-50 0 0,0 1-51 0 0,0 0-53 0 0,0 0-54 0 0,-1-1-174 0 0,1 0-91 0 0,-1 0-93 0 0,1-1-96 0 0,-1-6-1043 0 0,1-7-1060 0 0</inkml:trace>
  <inkml:trace contextRef="#ctx0" brushRef="#br0" timeOffset="311.55">819 91 9184 0 0,'0'-6'63'0'0,"0"2"35"0"0,0-18 519 0 0,0 10-486 0 0,0-5-80 0 0,0 16-53 0 0,0-1 1 0 0,0 1 0 0 0,0-1 0 0 0,0 1 0 0 0,-1-1-1 0 0,1 1 1 0 0,0 0 0 0 0,-1-1 0 0 0,0 1 0 0 0,1-1-1 0 0,-1 1 1 0 0,0-1 1 0 0,-3-3 23 0 0,1 2 35 0 0,1 1 50 0 0,1 1 123 0 0,1 1 197 0 0,-3 0-155 0 0,-9 0 604 0 0,7 0-537 0 0,1 0-98 0 0,1 0-87 0 0,0 0 32 0 0,3 0-90 0 0,0 0-28 0 0,-2 3-41 0 0,-8 9-17 0 0,-8 26-17 0 0,0 0 33 0 0,15-31 25 0 0,0 1-1 0 0,0 0 1 0 0,1 0-1 0 0,-1 5-51 0 0,2-12 5 0 0,-1 6 27 0 0,-1 0 0 0 0,0-1 0 0 0,0 0 0 0 0,-1 1 0 0 0,0-1 1 0 0,-2 2-33 0 0,-12 21 93 0 0,5-4-31 0 0,7-14-23 0 0,0 1-1 0 0,0-1 1 0 0,1 2-1 0 0,-2 6-38 0 0,-23 101 247 0 0,29-113-238 0 0,0 0 1 0 0,0-1-1 0 0,1 1 0 0 0,0-1 1 0 0,1 5-10 0 0,-1-4 11 0 0,0 0 1 0 0,0 0-1 0 0,0 1 0 0 0,-1-1 1 0 0,-1 4-12 0 0,-3 4 26 0 0,4-12-19 0 0,-1 0-1 0 0,1-1 0 0 0,0 1 0 0 0,1 1 1 0 0,-1-1-1 0 0,0 0 0 0 0,1 0 0 0 0,0 0 1 0 0,0 3-7 0 0,0 82 186 0 0,0-63-93 0 0,0-7 12 0 0,0-15-25 0 0,0-3 0 0 0,0 0-36 0 0,0 0-71 0 0,0 0-54 0 0,0 0-97 0 0,0 0 81 0 0,0 0-53 0 0,0 0-72 0 0,0 0 69 0 0,0 0-34 0 0,0 0-36 0 0,0 0-34 0 0,0 0-347 0 0,0 0 83 0 0,0 0-47 0 0,0 0-667 0 0,0 0-525 0 0,0 0-997 0 0</inkml:trace>
  <inkml:trace contextRef="#ctx0" brushRef="#br0" timeOffset="610.32">305 378 7976 0 0,'12'1'133'0'0,"-9"-1"-87"0"0,0 0 0 0 0,0 0 0 0 0,0 0 0 0 0,0 0 1 0 0,0 0-1 0 0,0 0 0 0 0,0-1 0 0 0,0 0 0 0 0,0 1 0 0 0,1-1-46 0 0,3-4 109 0 0,3-1-19 0 0,6 4-59 0 0,-11 1-32 0 0,1 1-1 0 0,0-1 1 0 0,0-1 0 0 0,-1 1 0 0 0,1-1 0 0 0,-1 0-1 0 0,1 0 1 0 0,2-2 1 0 0,27-9 55 0 0,-7 6 167 0 0,40-8 361 0 0,-48 11-440 0 0,0 0-39 0 0,-3 1-21 0 0,-7 2-25 0 0,0-1 1 0 0,0 0-1 0 0,0 0 0 0 0,0-2 1 0 0,1 0-59 0 0,23-6 140 0 0,-27 8-95 0 0,1 1 1 0 0,-1 0-1 0 0,1 0 0 0 0,1 1-45 0 0,20-2 91 0 0,14-8-24 0 0,-24 5-50 0 0,11-8 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11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1 832 7976 0 0,'0'-3'174'0'0,"1"-4"-95"0"0,4 3 33 0 0,9 3 145 0 0,-2 1-114 0 0,1-3-84 0 0,2-10-59 0 0,-8 7 21 0 0,0 1 45 0 0,0 2 45 0 0,0 2 45 0 0,-2-1 211 0 0,-1-2-221 0 0,-1 0-30 0 0,1 0-1 0 0,-1 1 1 0 0,1 0-1 0 0,0 0 1 0 0,2-1-116 0 0,-2 1 73 0 0,-3 3-59 0 0,0 0 0 0 0,-1 0-1 0 0,1-1 1 0 0,0 1 0 0 0,-1 0 0 0 0,1-1-1 0 0,-1 1 1 0 0,1 0 0 0 0,-1-1 0 0 0,1 1-1 0 0,-1-1 1 0 0,1 1 0 0 0,-1-1 0 0 0,1 1-1 0 0,-1-1 1 0 0,0 1 0 0 0,1-1 0 0 0,-1 1-1 0 0,0-1 1 0 0,1 0 0 0 0,-1 1 0 0 0,0-1-14 0 0,2-4 49 0 0,1 1-18 0 0,5-4 118 0 0,2-3 67 0 0,-5 4-149 0 0,10-23 128 0 0,-14 25-146 0 0,0 1 0 0 0,0-1 0 0 0,0 1 0 0 0,-1-1 0 0 0,0 0-1 0 0,0 1 1 0 0,0-1 0 0 0,0 1 0 0 0,-1-4-49 0 0,0-1 89 0 0,2-6 108 0 0,-1-6 81 0 0,-3 9-142 0 0,3 12-135 0 0,-5-9 94 0 0,1 0 0 0 0,-1 0 0 0 0,-1 1 0 0 0,0 0-95 0 0,4 5 92 0 0,-1 3-17 0 0,2 0-63 0 0,-17 1 111 0 0,10 1-101 0 0,-7 10 45 0 0,1 3-6 0 0,10-11-57 0 0,0 1 0 0 0,1-1-1 0 0,0 1 1 0 0,0 0-1 0 0,0 0 1 0 0,1 0-1 0 0,-1 2-3 0 0,-6 17 54 0 0,-3 0-26 0 0,10-20-17 0 0,0 0 1 0 0,0 0 0 0 0,0 0 0 0 0,0 0-1 0 0,1 0 1 0 0,-1 0 0 0 0,1 1-1 0 0,0-1 1 0 0,1 0 0 0 0,-1 1-12 0 0,1 50 100 0 0,0-34-81 0 0,0-20-15 0 0,0 1 0 0 0,0 0 0 0 0,0-1 0 0 0,0 1 0 0 0,1-1 0 0 0,-1 1 0 0 0,1 0 0 0 0,-1-1 1 0 0,1 1-1 0 0,-1-1 0 0 0,1 1 0 0 0,0-1 0 0 0,0 0 0 0 0,0 1-4 0 0,5 10 13 0 0,-3 0 8 0 0,-3-9-19 0 0,0-1 1 0 0,1 0-1 0 0,0 0 0 0 0,-1 0 1 0 0,1 1-1 0 0,0-1 0 0 0,0 0 1 0 0,0 0-1 0 0,0 0 0 0 0,0 0 1 0 0,1-1-1 0 0,-1 1 0 0 0,1 0 1 0 0,-1 0-3 0 0,60 58 10 0 0,-60-58-5 0 0,1 0 0 0 0,0-1 0 0 0,0 1-1 0 0,0-1 1 0 0,0 1 0 0 0,0-1 0 0 0,0 0-1 0 0,0 0 1 0 0,1 0 0 0 0,-1 0 0 0 0,0 0-1 0 0,1-1 1 0 0,0 1-5 0 0,-1 0 2 0 0,26 9 22 0 0,-26-9-108 0 0,1-1 33 0 0,1 1 29 0 0,12 0 218 0 0,-13-1-197 0 0,1 0-46 0 0,-1 0-64 0 0,1 0-79 0 0,-1 0-95 0 0,1 0-108 0 0,-2 0 151 0 0,0 0-34 0 0,0 0-34 0 0,-1 0-36 0 0,1 0-40 0 0,0 0-39 0 0,0 0-44 0 0,0 0-43 0 0,4 0-1148 0 0,3 0-944 0 0</inkml:trace>
  <inkml:trace contextRef="#ctx0" brushRef="#br0" timeOffset="436.64">469 514 7512 0 0,'0'7'74'0'0,"0"-5"-46"0"0,0 0 1 0 0,0 0 0 0 0,0 0 0 0 0,0 0-1 0 0,0 0 1 0 0,1 0 0 0 0,-1 1 0 0 0,0-1-1 0 0,1 0 1 0 0,0 0-29 0 0,9 19 265 0 0,-3-5-137 0 0,-2-4-77 0 0,-2-3-72 0 0,6 14 22 0 0,-2-1 7 0 0,-5-6 89 0 0,-2-2 277 0 0,0 0 14 0 0,2 3 106 0 0,4-2 2 0 0,-1 0 29 0 0,-3 3-112 0 0,-2-6-187 0 0,2 4 64 0 0,1-8-140 0 0,-2-7-124 0 0,-1 0 0 0 0,1-1-1 0 0,-1 1 1 0 0,0 0 0 0 0,0 0 0 0 0,1 0 0 0 0,-1 0 0 0 0,0 0-1 0 0,0 0 1 0 0,0 0 0 0 0,0 0 0 0 0,0-1 0 0 0,0 1 0 0 0,0 0 0 0 0,0 0-1 0 0,-1 0 1 0 0,1 0 0 0 0,0 0 0 0 0,0 0 0 0 0,-1-1 0 0 0,1 1-1 0 0,0 0 1 0 0,-1 0 0 0 0,1 0 0 0 0,-1-1 0 0 0,1 1 0 0 0,-1 0-26 0 0,0 0 8 0 0,-1 7 246 0 0,1 2-82 0 0,4 14 132 0 0,1-14-179 0 0,-4-10-112 0 0,1 1-1 0 0,-1-1 1 0 0,0 1 0 0 0,1-1-1 0 0,-1 1 1 0 0,0 0 0 0 0,0-1-1 0 0,0 1 1 0 0,1-1 0 0 0,-1 1-1 0 0,0 0 1 0 0,0-1 0 0 0,0 1 0 0 0,0 0-1 0 0,0-1 1 0 0,0 1 0 0 0,0 0-1 0 0,0-1 1 0 0,0 1 0 0 0,-1-1-1 0 0,1 1 1 0 0,0 0 0 0 0,0-1-1 0 0,-1 1 1 0 0,1-1 0 0 0,0 1-1 0 0,0-1 1 0 0,-1 1 0 0 0,1 0-1 0 0,-1-1 1 0 0,1 0 0 0 0,0 1 0 0 0,-1-1-1 0 0,1 1 1 0 0,-1-1 0 0 0,0 1-13 0 0,0 1 161 0 0,0-1-43 0 0,0 3 16 0 0,2 4-22 0 0,-1-8-71 0 0,0 2 233 0 0,0-2-2 0 0,-3 0-54 0 0,1 0-95 0 0,0 0-64 0 0,-2 0-18 0 0,2 0 14 0 0,2 0-52 0 0,0 0 1 0 0,0 0 0 0 0,0 0 0 0 0,0 0 0 0 0,0 0 0 0 0,0 0 0 0 0,0 0 0 0 0,0 1 0 0 0,0-1 0 0 0,0 0 0 0 0,-1 0-1 0 0,1 0 1 0 0,0 0 0 0 0,0-1 0 0 0,0 1 0 0 0,0 0 0 0 0,0 0 0 0 0,0 0 0 0 0,0 0 0 0 0,0 0 0 0 0,0 0-1 0 0,0 0 1 0 0,-1 0 0 0 0,1 0 0 0 0,0 0 0 0 0,0 0 0 0 0,0 0 0 0 0,0 0 0 0 0,0 0 0 0 0,0 0 0 0 0,0 0 0 0 0,0 0-1 0 0,0 0 1 0 0,0 0 0 0 0,0 0 0 0 0,0-1 0 0 0,0 1 0 0 0,0 0 0 0 0,0 0 0 0 0,0 0 0 0 0,0 0 0 0 0,0 0-1 0 0,0 0 1 0 0,0 0 0 0 0,0 0 0 0 0,0 0 0 0 0,0 0 0 0 0,0 0 0 0 0,0-1 0 0 0,0 1 0 0 0,0 0 0 0 0,0 0 0 0 0,0 0-1 0 0,0 0 1 0 0,0 0 0 0 0,0 0 0 0 0,0 0-4 0 0,0-1 9 0 0,0 1 0 0 0,0 0 1 0 0,0-1-1 0 0,0 1 0 0 0,0-1 0 0 0,0 1 0 0 0,0 0 0 0 0,0-1 0 0 0,0 1 0 0 0,0-1 0 0 0,-1 1 1 0 0,1 0-1 0 0,0-1 0 0 0,0 1 0 0 0,0-1 0 0 0,0 1 0 0 0,-1 0 0 0 0,1-1 0 0 0,0 1 0 0 0,0 0 1 0 0,-1 0-1 0 0,1-1 0 0 0,0 1 0 0 0,-1 0 0 0 0,1-1 0 0 0,0 1 0 0 0,-1 0 0 0 0,1 0 0 0 0,0 0 1 0 0,-1-1-1 0 0,1 1-9 0 0,-7-4 132 0 0,1-7-18 0 0,0-6-19 0 0,10 7-43 0 0,-4 10-48 0 0,1-1 0 0 0,-1 0 0 0 0,1 0 0 0 0,-1 0 1 0 0,1 0-1 0 0,-1 0 0 0 0,1 1 0 0 0,-1-1 0 0 0,0 0 1 0 0,0 0-1 0 0,1 0 0 0 0,-1 0 0 0 0,0 0 0 0 0,0 0 1 0 0,0 0-1 0 0,0 0 0 0 0,0 0 0 0 0,0 0 0 0 0,-1 0 1 0 0,1 0-1 0 0,0 0 0 0 0,0 0 0 0 0,-1-1-4 0 0,-1-3 1 0 0,0 0 7 0 0,1 0 1 0 0,-1 0 0 0 0,1 0 0 0 0,0 0 0 0 0,0 0 0 0 0,0 0 0 0 0,1 0-1 0 0,-1 0 1 0 0,1-1 0 0 0,1 1 0 0 0,-1 0 0 0 0,1-2-9 0 0,12-23 51 0 0,-1 0-36 0 0,-8 13-14 0 0,-2 9 1 0 0,-1 1 0 0 0,1 0 0 0 0,1 0 0 0 0,0 0 0 0 0,0-1-2 0 0,26-47 55 0 0,18-23-69 0 0,-44 73 4 0 0,0 1-1 0 0,0 0 0 0 0,1 0 0 0 0,0 1 1 0 0,-1-1-1 0 0,1 1 0 0 0,1 0 0 0 0,-1 0 1 0 0,0 0-1 0 0,1 0 0 0 0,0 1 0 0 0,-1 0 0 0 0,3-1 12 0 0,14-5-52 0 0,-17 6 37 0 0,-1 1 0 0 0,1-1 0 0 0,0 1-1 0 0,0 0 1 0 0,-1 0 0 0 0,1 1 0 0 0,0-1 0 0 0,0 1 0 0 0,0 0 0 0 0,2 0 14 0 0,-2 0-6 0 0,-3-1 4 0 0,1 1 0 0 0,-1 0 1 0 0,0 0-1 0 0,0 0 0 0 0,0 0 1 0 0,0 1-1 0 0,1-1 0 0 0,-1 0 1 0 0,0 0-1 0 0,0 1 0 0 0,0-1 1 0 0,0 1-1 0 0,0-1 0 0 0,0 1 2 0 0,8 11-47 0 0,16 18 24 0 0,-13-4-37 0 0,7 39 49 0 0,-18-61 3 0 0,-1 0 1 0 0,1 0 0 0 0,-1 1-1 0 0,0-1 1 0 0,0 0 0 0 0,-1 5 7 0 0,1-5-1 0 0,-1 0 0 0 0,1 1 0 0 0,0-1 0 0 0,0 1 0 0 0,1-1 0 0 0,-1 0 0 0 0,1 1 0 0 0,0-1 0 0 0,1 1 1 0 0,-1 0 0 0 0,2 1 0 0 0,-1 1 0 0 0,0 0 0 0 0,-1-1 0 0 0,0 1 0 0 0,0 0 0 0 0,0 6 0 0 0,-1 51 66 0 0,0-35-68 0 0,0-1 2 0 0,0-25 1 0 0,0 0 1 0 0,0 0-1 0 0,0 0 1 0 0,1 0-1 0 0,-1 0 1 0 0,1 0-1 0 0,0 1-1 0 0,-1-4 2 0 0,0 1 1 0 0,1-1-1 0 0,-1 0 0 0 0,0 1 0 0 0,0-1 0 0 0,1 0 1 0 0,-1 1-1 0 0,0-1 0 0 0,1 0 0 0 0,-1 0 0 0 0,0 1 1 0 0,1-1-1 0 0,-1 0 0 0 0,1 0 0 0 0,-1 0 0 0 0,0 1 1 0 0,1-1-1 0 0,-1 0 0 0 0,1 0 0 0 0,-1 0 0 0 0,1 0 1 0 0,-1 0-1 0 0,1 0 0 0 0,-1 0 0 0 0,0 0 1 0 0,1 0-3 0 0,-1 0 1 0 0,0 0 1 0 0,0 0-1 0 0,0 0 0 0 0,0 0 1 0 0,0 0-1 0 0,0 0 1 0 0,1 0-1 0 0,-1 0 1 0 0,0 0-1 0 0,0 0 1 0 0,0 0-1 0 0,0 0 1 0 0,0 0-1 0 0,0 0 1 0 0,0 0-1 0 0,0 0 1 0 0,0 0-1 0 0,0 0 1 0 0,0 0-1 0 0,1 0 1 0 0,-1 0-1 0 0,0 0 1 0 0,0 0-1 0 0,0 0 1 0 0,0 0-1 0 0,0 0 1 0 0,0 0-1 0 0,0 0 1 0 0,0 0-1 0 0,0 0 1 0 0,0 0-1 0 0,0 0 1 0 0,0 1-1 0 0,0-1 1 0 0,0 0-1 0 0,0 0 1 0 0,1 0-1 0 0,-1 0 1 0 0,0 0-1 0 0,0 0 1 0 0,0 0-1 0 0,0 0 1 0 0,0 0-1 0 0,0 0 1 0 0,0 0-1 0 0,0 1 1 0 0,0-1-1 0 0,0 0 1 0 0,0 0-1 0 0,0 0 1 0 0,0 0-1 0 0,0 0 1 0 0,0 0-1 0 0,0 0 1 0 0,0 0-1 0 0,0 0 1 0 0,-1 0-2 0 0,1 1-186 0 0,0-1 60 0 0,0 1 54 0 0,0-1 46 0 0,0 0 69 0 0,0 1 83 0 0,0 1 470 0 0,0-2-503 0 0,0 1-36 0 0,0-1-47 0 0,0 1-61 0 0,0-1-71 0 0,0 1-83 0 0,0-1-57 0 0,0 1-84 0 0,0-1-92 0 0,0 1-99 0 0,0 0-108 0 0,0-1-116 0 0,0 1-123 0 0,0 0 392 0 0,0-1-33 0 0,0 0-1404 0 0,0 0-1094 0 0</inkml:trace>
  <inkml:trace contextRef="#ctx0" brushRef="#br0" timeOffset="738.1">1074 0 6000 0 0,'-6'0'146'0'0,"3"0"-83"0"0,2 0-42 0 0,3 0 0 0 0,4 0 61 0 0,-1 0 4 0 0,1 0 42 0 0,5 0 123 0 0,2 0 112 0 0,-5 3 371 0 0,-2 3-57 0 0,-1 4-72 0 0,0 1-88 0 0,-2-3-216 0 0,0 0-56 0 0,2 0-61 0 0,-2 1-34 0 0,-2-6-100 0 0,0 0-1 0 0,0 0 0 0 0,0 0 1 0 0,-1 0-1 0 0,1 1 0 0 0,-1-1 1 0 0,0 3-50 0 0,0 56 479 0 0,0 0-55 0 0,0 139 800 0 0,0-114-663 0 0,0-35-185 0 0,0 0 44 0 0,2-11-188 0 0,6-8-28 0 0,-13-3-4 0 0,10-3-33 0 0,-4-21-135 0 0,0 0-1 0 0,0-1 1 0 0,0 1-1 0 0,0 4-31 0 0,-1 48 155 0 0,0-56-150 0 0,0-1 0 0 0,0 1 0 0 0,0 0-1 0 0,0-1 1 0 0,1 1 0 0 0,-1-1 0 0 0,1 1 0 0 0,-1 0 0 0 0,1-1 0 0 0,-1 1 0 0 0,1-1 0 0 0,0 0 0 0 0,0 1 0 0 0,0-1-5 0 0,5 11 16 0 0,-6-9-11 0 0,1-1 0 0 0,0 0 0 0 0,-1 0 0 0 0,0 0 0 0 0,1 0 0 0 0,-1 0 0 0 0,0 1 0 0 0,0-1 0 0 0,0 0 0 0 0,0 2-5 0 0,-1 28 83 0 0,1-26-106 0 0,0-3-92 0 0,0-1-91 0 0,0-1 55 0 0,0 0-38 0 0,0 0-40 0 0,0-1-39 0 0,0 1-371 0 0,0-1 84 0 0,0 0-53 0 0,0 1-721 0 0,0-1-573 0 0,0 0-1086 0 0</inkml:trace>
  <inkml:trace contextRef="#ctx0" brushRef="#br0" timeOffset="1077.62">968 454 8032 0 0,'0'0'233'0'0,"3"-3"-9"0"0,1 0-221 0 0,0 0 36 0 0,6-1 138 0 0,1 2 119 0 0,0 2 101 0 0,-3-3 58 0 0,2-1-261 0 0,2 0 57 0 0,4 1 53 0 0,4 1 49 0 0,-13 2-242 0 0,0-1 0 0 0,0 0-1 0 0,0 0 1 0 0,6-3-111 0 0,-5 2 103 0 0,-1 0 0 0 0,1 1 0 0 0,0 0 0 0 0,8-1-103 0 0,57 2 509 0 0,-1 0-102 0 0,-36 0-256 0 0,0 0-42 0 0,0 0-49 0 0,1 0-53 0 0,3 3-127 0 0,-35-2 94 0 0,1 1 0 0 0,-1 0 1 0 0,0 0-1 0 0,0 0 1 0 0,2 1 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9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9152 0 0,'0'3'208'0'0,"0"4"-51"0"0,-1 15 200 0 0,5-8-162 0 0,4 3-143 0 0,-7-14-53 0 0,0 0-1 0 0,-1 0 1 0 0,1 0 0 0 0,0 0-1 0 0,-1 1 1 0 0,0-1 0 0 0,0 3 1 0 0,0 15 32 0 0,0 0 56 0 0,0 6 97 0 0,0 43 311 0 0,1-54-188 0 0,1 1 0 0 0,3 13-308 0 0,0 5 262 0 0,-3 0-85 0 0,0-6-61 0 0,4 8-8 0 0,0 2 24 0 0,-4-5 28 0 0,-3-15-45 0 0,1-4 32 0 0,0-1 0 0 0,1 1 1 0 0,1 7-148 0 0,8 14 303 0 0,-5 4-17 0 0,1-17-138 0 0,-4-17-97 0 0,-1-1-1 0 0,0 1 0 0 0,0 0 1 0 0,0 0-1 0 0,0 5-50 0 0,-1-8 26 0 0,0 1 0 0 0,0-1 0 0 0,1 1 0 0 0,-1-1 0 0 0,1 0 0 0 0,0 0 0 0 0,0 1 0 0 0,1-1 0 0 0,-1 0-26 0 0,4 12 104 0 0,0 10-11 0 0,2-12-52 0 0,-7-12-38 0 0,1 0 0 0 0,0 1 1 0 0,0-1-1 0 0,-1 0 0 0 0,1 1 0 0 0,-1-1 0 0 0,1 1 1 0 0,-1-1-1 0 0,0 1 0 0 0,1-1 0 0 0,-1 1 0 0 0,0-1 1 0 0,0 1-4 0 0,0 9 58 0 0,0 13 59 0 0,0-24-114 0 0,0 1 0 0 0,1-1 0 0 0,-1 1 0 0 0,0-1 1 0 0,0 1-1 0 0,0-1 0 0 0,0 1 0 0 0,1-1 0 0 0,-1 1 0 0 0,0-1 1 0 0,1 0-1 0 0,-1 1 0 0 0,0-1 0 0 0,1 1 0 0 0,-1-1 1 0 0,0 0-1 0 0,1 1 0 0 0,-1-1 0 0 0,0 0 0 0 0,1 0 0 0 0,-1 1 1 0 0,1-1-1 0 0,-1 0 0 0 0,1 0 0 0 0,-1 1 0 0 0,1-1 0 0 0,-1 0 1 0 0,1 0-1 0 0,-1 0 0 0 0,1 0 0 0 0,-1 0 0 0 0,1 0 1 0 0,0 0-4 0 0,1 0 27 0 0,-2 0-40 0 0,0 0-42 0 0,0 0-83 0 0,0 0-150 0 0,0 0-21 0 0</inkml:trace>
  <inkml:trace contextRef="#ctx0" brushRef="#br0" timeOffset="315.82">213 650 7976 0 0,'0'0'174'0'0,"0"0"29"0"0,2-2 14 0 0,11-8-26 0 0,-12 9-187 0 0,1 1 0 0 0,0-1 0 0 0,-1 1 0 0 0,1 0-1 0 0,-1-1 1 0 0,1 1 0 0 0,0 0 0 0 0,-1 0 0 0 0,1 0 0 0 0,0 0-4 0 0,0 0 0 0 0,1 0 0 0 0,0 0 0 0 0,-1 0 0 0 0,1 0 0 0 0,0-1 0 0 0,0 1 0 0 0,0-1 0 0 0,2-4 13 0 0,0 0 80 0 0,3 3 71 0 0,-2 2-27 0 0,0 1 17 0 0,1-2 49 0 0,0 0 62 0 0,0-1 75 0 0,-4 0-204 0 0,0 0 61 0 0,0-2 94 0 0,3-1 192 0 0,-3 2-214 0 0,0 1-36 0 0,1-2-15 0 0,0 2-150 0 0,-2 1-84 0 0,-1 0-36 0 0,25-4 348 0 0,-6-5-28 0 0,-8 7-143 0 0,-10 3-106 0 0,1-1-1 0 0,-1 1 1 0 0,0-1 0 0 0,0 1 0 0 0,0-1-1 0 0,0 0 1 0 0,0 0 0 0 0,0 0 0 0 0,0 0 0 0 0,0 0-1 0 0,0-1 1 0 0,0 1 0 0 0,0-1 0 0 0,0 1-19 0 0,2-3 31 0 0,0 1 1 0 0,1 0-1 0 0,0 0 1 0 0,-1 1-1 0 0,1-1 1 0 0,0 1-1 0 0,1 0 1 0 0,-1 1-32 0 0,7-4 54 0 0,-1-2 102 0 0,-2 0-53 0 0,-7 5-78 0 0,-1-1 0 0 0,1 1 0 0 0,0-1 0 0 0,-1 0 0 0 0,1 0 0 0 0,-1 0 0 0 0,1-1-25 0 0,3-7 104 0 0,7-13-44 0 0,-5 12-35 0 0,-1 3-22 0 0,-3-6-3 0 0,-3 11 0 0 0,0-1 0 0 0,-16-4 0 0 0,1 1 0 0 0,0 16 0 0 0,10-6 0 0 0,5-2 0 0 0,-1 1 0 0 0,1-1 0 0 0,-1 0 0 0 0,0 0 0 0 0,1 1 0 0 0,-1-1 0 0 0,1 1 0 0 0,-1-1 0 0 0,1 0 0 0 0,-1 1 0 0 0,1-1 0 0 0,-1 1 0 0 0,1-1 0 0 0,-1 1 0 0 0,1-1 0 0 0,0 1 0 0 0,-1-1 0 0 0,1 1 0 0 0,0 0 0 0 0,-1-1 0 0 0,1 1 0 0 0,0 0 0 0 0,-2 4 0 0 0,-26 27 0 0 0,22-23 0 0 0,2-4 0 0 0,0 0 0 0 0,1 0 0 0 0,0 1 0 0 0,0-1 0 0 0,-2 6 0 0 0,0 16-16 0 0,-6 8-65 0 0,-2 7-49 0 0,9-13 93 0 0,4 47 101 0 0,1-72-60 0 0,-1 1 1 0 0,1-1-1 0 0,0 1 1 0 0,0-1 0 0 0,1 1-1 0 0,-1-1 1 0 0,1 0 0 0 0,0 1-1 0 0,0-1 1 0 0,2 2-5 0 0,7 17 18 0 0,-9-19-6 0 0,-1 0 0 0 0,1 1 0 0 0,0-1 0 0 0,0 0 0 0 0,2 2-12 0 0,0-2 27 0 0,-1 0 0 0 0,1 0 0 0 0,0 0 0 0 0,0-1 0 0 0,0 1 0 0 0,0-1 0 0 0,1 0 0 0 0,-1 0 0 0 0,1-1 0 0 0,4 2-27 0 0,-2 1-46 0 0,2 3 119 0 0,-4-3-29 0 0,-2-2-44 0 0,0-1-30 0 0,1 0-36 0 0,-1-1-22 0 0,1 0-36 0 0,-1 0-40 0 0,1-1-45 0 0,-2 0 3 0 0,-1 0-34 0 0,3 0-331 0 0,-2 0 74 0 0,1 0-47 0 0,3 0-646 0 0,4 0-515 0 0,8 0-974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7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46 8664 0 0,'0'0'197'0'0,"0"-2"24"0"0,0-8 18 0 0,0 10-235 0 0,0 0-1 0 0,0 0 1 0 0,0 0-1 0 0,1 0 1 0 0,-1-1 0 0 0,0 1-1 0 0,0 0 1 0 0,0 0-1 0 0,0 0 1 0 0,0 0 0 0 0,0 0-1 0 0,0 0 1 0 0,0 0-1 0 0,0 0 1 0 0,0 0 0 0 0,0 0-1 0 0,0-1 1 0 0,-1 1-1 0 0,1 0 1 0 0,0 0 0 0 0,0 0-1 0 0,0 0 1 0 0,0 0 0 0 0,0 0-1 0 0,0 0 1 0 0,0 0-1 0 0,0 0 1 0 0,0 0 0 0 0,0 0-1 0 0,0 0 1 0 0,0 0-1 0 0,0-1 1 0 0,0 1 0 0 0,0 0-1 0 0,0 0 1 0 0,0 0-1 0 0,-1 0 1 0 0,1 0 0 0 0,0 0-1 0 0,0 0 1 0 0,0 0-1 0 0,0 0 1 0 0,0 0 0 0 0,0 0-1 0 0,0 0 1 0 0,0 0-1 0 0,0 0 1 0 0,0 0 0 0 0,0 0-1 0 0,-1 0 1 0 0,1 0-1 0 0,0 0 1 0 0,0 0 0 0 0,0 0-1 0 0,0 0 1 0 0,0 0-1 0 0,0 0-3 0 0,-5 0 36 0 0,5 0-35 0 0,-1 0 0 0 0,1 0-1 0 0,-1-1 1 0 0,1 1-1 0 0,0 0 1 0 0,-1 0 0 0 0,1 0-1 0 0,0-1 1 0 0,-1 1 0 0 0,1 0-1 0 0,0 0 1 0 0,-1 0-1 0 0,1-1 1 0 0,0 1 0 0 0,0 0-1 0 0,-1-1 1 0 0,1 1 0 0 0,0 0-1 0 0,0-1 1 0 0,0 1-1 0 0,-1-1 0 0 0,1-2 33 0 0,-1 0 35 0 0,1 1 107 0 0,-2 1 204 0 0,2 1-199 0 0,-1 0-88 0 0,1 0-66 0 0,-1 0-34 0 0,-2-1-93 0 0,2 1 101 0 0,-1 0 80 0 0,2 0 2 0 0,-1 0 34 0 0,0 0 21 0 0,1 0 33 0 0,-1 0 39 0 0,1 1 40 0 0,-1-1 44 0 0,1 0 49 0 0,-1 0 50 0 0,1 0 55 0 0,1-1-235 0 0,-1 0-47 0 0,0 0-40 0 0,0 0-35 0 0,-1-2 19 0 0,-1-2-23 0 0,2 5 15 0 0,-10-3 313 0 0,7 3-71 0 0,0 0-30 0 0,0 0-196 0 0,0 0-64 0 0,1 0 0 0 0,0 0 0 0 0,0 0 1 0 0,-1 0-1 0 0,1 0 0 0 0,0 0 1 0 0,0 1-1 0 0,0-1 0 0 0,-2 2-53 0 0,-33 20 540 0 0,13-2-249 0 0,13-10-183 0 0,-4-1-2 0 0,-6 5 13 0 0,8 1 3 0 0,-19 29 77 0 0,21-30-152 0 0,7-8-24 0 0,1 0-1 0 0,0 1 1 0 0,0-1-1 0 0,1 1 0 0 0,0-1 1 0 0,0 1-1 0 0,0 0 1 0 0,1 0-1 0 0,0 1-22 0 0,-9 29 97 0 0,-2-12 8 0 0,9-20-66 0 0,0 1 1 0 0,1 0-1 0 0,-1 0 1 0 0,1 0-1 0 0,-1 5-39 0 0,2 2 81 0 0,0 0 0 0 0,0 1 0 0 0,1 6-81 0 0,1-4 33 0 0,-1-2-37 0 0,0-1-42 0 0,0-6 14 0 0,1-1-1 0 0,0 1 1 0 0,0-1 0 0 0,0 1 0 0 0,1-1 0 0 0,0 0 32 0 0,3 10-73 0 0,-4-7 29 0 0,0-7 37 0 0,-1 0-1 0 0,0 0 0 0 0,1 0 1 0 0,-1 0-1 0 0,1 0 0 0 0,0 0 1 0 0,0 0-1 0 0,0 1 8 0 0,12 8 17 0 0,-3-2 22 0 0,7 12 72 0 0,-14-16-77 0 0,0-1 0 0 0,0 1 1 0 0,0-1-1 0 0,1 0 0 0 0,0 0 1 0 0,0-1-1 0 0,0 1 0 0 0,1 0-34 0 0,18 7 13 0 0,17 3-119 0 0,-32-12 87 0 0,19 7-38 0 0,-6-7 62 0 0,-1-4 48 0 0,8-7 34 0 0,-21 7-75 0 0,14-5 63 0 0,-18 6-61 0 0,-1 0 0 0 0,1 0 0 0 0,-1 0 0 0 0,0 0 0 0 0,1-1 1 0 0,-1 0-1 0 0,0 1 0 0 0,0-1 0 0 0,0 0 0 0 0,0 0 0 0 0,0 0 0 0 0,0-1-14 0 0,5-8 42 0 0,-3 5-6 0 0,-1 1 0 0 0,1-1 1 0 0,1 1-1 0 0,3-5-36 0 0,9-11 78 0 0,-15 18-68 0 0,0-1 0 0 0,-1 0 0 0 0,1 1 0 0 0,-1-1 0 0 0,0 0 0 0 0,0 0 0 0 0,0 0 0 0 0,0 0 0 0 0,0 0 0 0 0,-1 0-1 0 0,0 0 1 0 0,0-2-10 0 0,2-13 53 0 0,3 5-45 0 0,1-1-19 0 0,-5 6-17 0 0,1 0-1 0 0,-1-1 1 0 0,-1 1 0 0 0,0-1 0 0 0,0 1 0 0 0,-1-1 0 0 0,0 1-1 0 0,-1-6 29 0 0,-3-1-84 0 0,3 10 29 0 0,0 0-1 0 0,1-1 1 0 0,0 1-1 0 0,0-1 1 0 0,0 1-1 0 0,1-1 56 0 0,-1-5-116 0 0,0 0 0 0 0,-1 1 1 0 0,0-1-1 0 0,-1 0 0 0 0,-1 0 116 0 0,-1-7-190 0 0,1 4 54 0 0,1 5 4 0 0,0-1-40 0 0,1-2-43 0 0,2-1-50 0 0,-4-8-46 0 0,0 12 115 0 0,-1-1-38 0 0,4 7 140 0 0,0 0-79 0 0,0-1-50 0 0,1-4-363 0 0,0 5 284 0 0,1 2 146 0 0,-1-1-664 0 0,0 3-18 0 0</inkml:trace>
  <inkml:trace contextRef="#ctx0" brushRef="#br0" timeOffset="334.87">530 243 7224 0 0,'-1'11'78'0'0,"1"10"88"0"0,4-8 3 0 0,6 5-126 0 0,-5 7-43 0 0,1-10-8 0 0,-1-4 41 0 0,-1-2 80 0 0,-2-3-27 0 0,0 1 94 0 0,1 2 132 0 0,3 5 276 0 0,-1 0 36 0 0,-2-5-248 0 0,-1-3-119 0 0,0 0-73 0 0,0-1 78 0 0,-1 0-39 0 0,2 2 122 0 0,-1 1-67 0 0,2 2-19 0 0,-1 0 19 0 0,-2-7-163 0 0,0 0 0 0 0,-1-1-1 0 0,0 1 1 0 0,1-1 0 0 0,-1 1-1 0 0,0 0 1 0 0,0-1 0 0 0,-1 2-115 0 0,1-2 83 0 0,0 0-1 0 0,0 0 1 0 0,0 0-1 0 0,0-1 1 0 0,0 1 0 0 0,0 0-1 0 0,1 0 1 0 0,-1 0 0 0 0,0-1-1 0 0,1 1 1 0 0,0 1-83 0 0,9 10 489 0 0,-7-11-45 0 0,-3-2-10 0 0,0 0-12 0 0,-3 3-39 0 0,-7 7-20 0 0,8-7-4 0 0,2-3-13 0 0,0 0-62 0 0,0 0-27 0 0,0-3-8 0 0,2-5-81 0 0,3 4-56 0 0,0-1-36 0 0,-2-6-34 0 0,-4-8 6 0 0,1-16 36 0 0,3 16-56 0 0,7-1-18 0 0,-6 8-9 0 0,-3 8 5 0 0,0 0 1 0 0,0 0 0 0 0,0 1-1 0 0,1-1 1 0 0,0 0 0 0 0,0 1-1 0 0,0-1 1 0 0,0 1-7 0 0,13-22 2 0 0,-1-1 62 0 0,7-17-64 0 0,-13 21-5 0 0,-7 18-15 0 0,1 0-1 0 0,-1 1 1 0 0,1-1 0 0 0,0 1-1 0 0,0-1 1 0 0,0 1 0 0 0,2-2 20 0 0,-1 2-17 0 0,1-1 0 0 0,-1 1 0 0 0,1-1-1 0 0,1 1 1 0 0,-1 0 0 0 0,5-2 17 0 0,4-3-51 0 0,-11 6 35 0 0,0 0 0 0 0,1 1 0 0 0,-1-1-1 0 0,1 1 1 0 0,0 0 0 0 0,-1-1 0 0 0,1 1 0 0 0,0 0 0 0 0,0 1-1 0 0,0-1 1 0 0,0 0 0 0 0,-1 1 0 0 0,1 0 0 0 0,0 0-1 0 0,2 0 17 0 0,-3 0-14 0 0,-1 0 0 0 0,1-1 0 0 0,0 1 0 0 0,0 0 0 0 0,-1-1 0 0 0,1 1-1 0 0,0-1 1 0 0,-1 1 0 0 0,1-1 0 0 0,-1 0 0 0 0,2 0 14 0 0,-2 0-8 0 0,0 1 0 0 0,0-1-1 0 0,0 1 1 0 0,0-1 0 0 0,1 1 0 0 0,-1 0 0 0 0,0-1 0 0 0,0 1-1 0 0,0 0 1 0 0,1 0 0 0 0,-1 0 8 0 0,18 5-53 0 0,-13-3 42 0 0,7 4-12 0 0,-4 6-66 0 0,2 3 33 0 0,-6-10 55 0 0,0-1-1 0 0,-1 1 0 0 0,1 1 1 0 0,-1-1-1 0 0,0 0 0 0 0,-1 1 1 0 0,0 0-1 0 0,1 1 2 0 0,7 22-51 0 0,-4-10 42 0 0,-3-8 9 0 0,0 0-1 0 0,-1 0 1 0 0,0 0 0 0 0,0 0 0 0 0,-1 0-1 0 0,0 7 1 0 0,-2-10 0 0 0,1-1 0 0 0,0 1 0 0 0,1-1 0 0 0,0 0 0 0 0,0 1 0 0 0,0-1 0 0 0,5 17 0 0 0,-1-9 0 0 0,-5-12 2 0 0,0 0-1 0 0,0 0 0 0 0,0 0 0 0 0,0 0 0 0 0,0 0 1 0 0,-1 0-1 0 0,1 0 0 0 0,-1 0 0 0 0,0 0-1 0 0,0-1 4 0 0,0-1 0 0 0,0 1 0 0 0,1-1 0 0 0,-1 1-1 0 0,0-1 1 0 0,1 1 0 0 0,-1-1 0 0 0,1 1 0 0 0,-1-1 0 0 0,1 0-1 0 0,0 1 1 0 0,0-1 0 0 0,-1 0-4 0 0,7 12 3 0 0,-2 12 9 0 0,5-7 36 0 0,-8-3-36 0 0,-2-10-48 0 0,0-1-97 0 0,0-3 33 0 0,0 0-33 0 0,0 0-37 0 0,0 0-43 0 0,0-1-45 0 0,0 1-44 0 0,0-1-40 0 0,0 1-35 0 0,0-1-248 0 0,0 0-59 0 0,0 0-47 0 0,0 0-34 0 0,0 0-1374 0 0,0 0-1220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6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9728 0 0,'27'0'205'0'0,"-19"0"-96"0"0,0 0 51 0 0,-3 2 110 0 0,-1 2-174 0 0,8 8 36 0 0,-3 0-88 0 0,-7-10-47 0 0,-1 1 0 0 0,0-1 0 0 0,0 0 0 0 0,1 0 1 0 0,-1 0-1 0 0,1 0 0 0 0,0 0 0 0 0,0 0 0 0 0,0 0 1 0 0,0 0 2 0 0,6 5 28 0 0,2 8 84 0 0,-3-1 324 0 0,6 7 150 0 0,-6-13-306 0 0,0 1 67 0 0,2 0 93 0 0,-4-3-151 0 0,-1 0-52 0 0,-1 3 42 0 0,0 0-63 0 0,3 9 164 0 0,3-6-57 0 0,0-1-42 0 0,0 1-46 0 0,4 12 123 0 0,-3-6-154 0 0,-7-13-143 0 0,0 0 0 0 0,0-1 0 0 0,1 0 1 0 0,2 4-62 0 0,4 1 71 0 0,-1 0-22 0 0,18 18-41 0 0,-12-11-23 0 0,-3-4-62 0 0,-9-9-65 0 0,-1-3-18 0 0,0 0 155 0 0,0 0-38 0 0,0 0-49 0 0,1 0-35 0 0,9-1-596 0 0,-9 0 570 0 0,-1 0 87 0 0,-1-2-118 0 0,0 1 18 0 0,0-1-135 0 0,0 2 96 0 0,0 0-43 0 0,0 0-89 0 0,0 0-57 0 0,1 1-49 0 0,0-1-43 0 0,1 0-339 0 0,0 0-59 0 0,3-3-801 0 0,3-5-946 0 0,-9 9 2607 0 0</inkml:trace>
  <inkml:trace contextRef="#ctx0" brushRef="#br0" timeOffset="215.73">409 61 8088 0 0,'2'-2'182'0'0,"2"-2"-62"0"0,8-10 287 0 0,-6 4-313 0 0,2-5-57 0 0,-1 6-25 0 0,-4 5 32 0 0,-1 2 46 0 0,-1 2 102 0 0,-1 0 159 0 0,0 0 8 0 0,0 0 9 0 0,0 0 33 0 0,0 0 14 0 0,0 0 1 0 0,2 2 26 0 0,0-1-380 0 0,-1 1-1 0 0,0-1 0 0 0,0 0 1 0 0,0 1-1 0 0,0-1 0 0 0,-1 1 1 0 0,1 0-1 0 0,0-1 0 0 0,0 2-61 0 0,3 17 484 0 0,-4 25 397 0 0,-1-25-427 0 0,1-8-141 0 0,-2-1-78 0 0,0 0-29 0 0,-2 4 5 0 0,0-1-39 0 0,2-4-30 0 0,1-1 14 0 0,1 2 52 0 0,0 7 92 0 0,0 5 21 0 0,-3 9 29 0 0,-1-10-88 0 0,-1 0-11 0 0,2 10 72 0 0,1-6-16 0 0,-1-9-136 0 0,-1-2-33 0 0,0 2 10 0 0,-2 13 158 0 0,-2 9 73 0 0,5-2-85 0 0,2-30-226 0 0,1-1 1 0 0,-1 0-1 0 0,0 1 0 0 0,0-1 0 0 0,-1 0 1 0 0,-1 4-69 0 0,-1 5 127 0 0,0 2 15 0 0,-7 24 215 0 0,7-25-200 0 0,4-3-68 0 0,-1 4 13 0 0,-9 3 51 0 0,5 5-14 0 0,2-18-94 0 0,0-1 1 0 0,0 1-1 0 0,-5 5-45 0 0,0 4 29 0 0,2-4 35 0 0,-4-7-48 0 0,7-1-46 0 0,0 3 80 0 0,1-2-81 0 0,1-3-45 0 0,-1 1-57 0 0,1-2 5 0 0,-1 0-35 0 0,1 1-40 0 0,-1-1-44 0 0,0-1-103 0 0,0 1-63 0 0,1-1-56 0 0,-1 1-52 0 0,1-1-211 0 0,-1 1-60 0 0,0 0-47 0 0,1 0-35 0 0,0 0-411 0 0,0 2-35 0 0,1 5-2763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5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131 423 11088 0 0,'12'0'248'0'0,"-11"0"-243"0"0,-1 0 0 0 0,0 0 0 0 0,0 0-1 0 0,0 0 1 0 0,0 0 0 0 0,0 0 0 0 0,0 0 0 0 0,0 0 0 0 0,0 0 0 0 0,0 0 0 0 0,0 0 0 0 0,0 0 0 0 0,1 0 0 0 0,-1 0 0 0 0,0 0 0 0 0,0 0 0 0 0,0 0 0 0 0,0 0 0 0 0,0 0 0 0 0,0 0 0 0 0,0 0 0 0 0,0 0 0 0 0,0 0 0 0 0,0 0 0 0 0,0 1 0 0 0,0-1 0 0 0,1 0 0 0 0,-1 0-1 0 0,0 0 1 0 0,0 0 0 0 0,0 0 0 0 0,0 0 0 0 0,0 0 0 0 0,0 0 0 0 0,0 0 0 0 0,0 0 0 0 0,0 0 0 0 0,0 0 0 0 0,0 0 0 0 0,0 0 0 0 0,0 1 0 0 0,0-1 0 0 0,0 0 0 0 0,0 0 0 0 0,0 0 0 0 0,0 0 0 0 0,0 0 0 0 0,0 0 0 0 0,0 0 0 0 0,0 0 0 0 0,0 0 0 0 0,0 0-1 0 0,0 1 1 0 0,0-1 0 0 0,0 0 0 0 0,0 0 0 0 0,0 0-5 0 0,-3 9 141 0 0,2-9-123 0 0,1 1 1 0 0,-1-1-1 0 0,0 0 1 0 0,1 1-1 0 0,-1-1 1 0 0,0 0-1 0 0,0 1 0 0 0,1-1 1 0 0,-1 0-1 0 0,0 0 1 0 0,0 0-1 0 0,0 0 1 0 0,1 0-1 0 0,-1 0-18 0 0,0 0 16 0 0,0 0-1 0 0,0 0 0 0 0,0 0 1 0 0,1 0-1 0 0,-1 1 0 0 0,0-1 1 0 0,0 0-1 0 0,0 0 0 0 0,1 1 1 0 0,-1-1-1 0 0,0 0 0 0 0,0 1 1 0 0,1-1-1 0 0,-1 1 0 0 0,0-1-15 0 0,1 1 4 0 0,-1-1-1 0 0,1 1 1 0 0,0 0-1 0 0,-1-1 1 0 0,1 1-1 0 0,0 0 1 0 0,-1-1-1 0 0,1 1 1 0 0,0-1 0 0 0,0 1-1 0 0,0 0 1 0 0,0-1-1 0 0,0 1 1 0 0,0 0-1 0 0,0 0 1 0 0,0 0-4 0 0,0-1 2 0 0,0 1 1 0 0,0 0-1 0 0,0 0 1 0 0,-1-1-1 0 0,1 1 1 0 0,0 0-1 0 0,0-1 1 0 0,0 1-1 0 0,-1 0 1 0 0,1-1 0 0 0,0 1-1 0 0,0 0 1 0 0,-1-1-1 0 0,1 1 1 0 0,-1 0-1 0 0,1-1 1 0 0,-1 1-3 0 0,-10 6 136 0 0,4-2-13 0 0,-1 1 35 0 0,-10 15 514 0 0,7-7-264 0 0,3-2-125 0 0,0-1-77 0 0,3-2-19 0 0,0-1-35 0 0,-3 13 185 0 0,3-6-108 0 0,0-5-27 0 0,3-3-37 0 0,1 0-46 0 0,0 1-23 0 0,2 4-4 0 0,0-3-16 0 0,-3 8 85 0 0,-2-4-61 0 0,3-12-91 0 0,1 0-1 0 0,-1 0 0 0 0,1 0 0 0 0,-1 0 1 0 0,1 0-1 0 0,0 0 0 0 0,0 0 0 0 0,-1 1 0 0 0,1-1 1 0 0,0 0-1 0 0,0 0 0 0 0,0 0 0 0 0,0 0 1 0 0,0 0-1 0 0,1 0 0 0 0,-1 1 0 0 0,0-1 1 0 0,0 0-1 0 0,1 0-8 0 0,7 10 104 0 0,1 0-42 0 0,7 18 18 0 0,-13-24-53 0 0,4 10 5 0 0,16 0 48 0 0,-13-7-32 0 0,2-1-4 0 0,14 6 14 0 0,-25-12-64 0 0,1-1-1 0 0,0 1 1 0 0,-1 0 0 0 0,1-1 0 0 0,0 0-1 0 0,-1 1 1 0 0,1-1 0 0 0,0 0 0 0 0,-1 0 0 0 0,1 0-1 0 0,0 0 1 0 0,0 0 6 0 0,7-2-72 0 0,-4 1-9 0 0,-1-1-40 0 0,1 0-50 0 0,-1 0-58 0 0,0 1 12 0 0,-1-1-44 0 0,0 1-45 0 0,1 0-52 0 0,-2 0-11 0 0,1 1-56 0 0,-1-1-49 0 0,1 1-43 0 0,0 0-151 0 0,1-1-42 0 0,0 1-183 0 0,2 0-493 0 0</inkml:trace>
  <inkml:trace contextRef="#ctx0" brushRef="#br0" timeOffset="303.06">615 15 9968 0 0,'-26'-12'292'0'0,"21"9"0"0"0,5 3-230 0 0,0 3-23 0 0,0-3-38 0 0,0 1 0 0 0,0-1 0 0 0,1 1-1 0 0,-1-1 1 0 0,0 1 0 0 0,0-1 0 0 0,0 1 0 0 0,0 0 0 0 0,0-1 0 0 0,1 1 0 0 0,-1-1-1 0 0,0 1 1 0 0,0-1 0 0 0,1 0 0 0 0,-1 1 0 0 0,0-1 0 0 0,1 1 0 0 0,-1-1-1 0 0,1 1 1 0 0,-1-1 0 0 0,0 0 0 0 0,1 1 0 0 0,-1-1 0 0 0,1 0-1 0 0,2 3 41 0 0,0 0 43 0 0,-1 1 55 0 0,-1 2 71 0 0,-1 4 150 0 0,2 0-39 0 0,0-1-42 0 0,0-1-42 0 0,0 4 36 0 0,0-3-95 0 0,-6 4 119 0 0,0-6-129 0 0,2 12 144 0 0,9 12 114 0 0,-5-25-319 0 0,0 0-1 0 0,-1 0 1 0 0,0 0-1 0 0,0 0 1 0 0,0 3-107 0 0,-1 32 401 0 0,0 1-36 0 0,0 41 268 0 0,0 0-121 0 0,0-2-105 0 0,1-57-284 0 0,3-4-37 0 0,1 14 29 0 0,-10 0 1 0 0,3-25-61 0 0,1-1 0 0 0,0 1 0 0 0,0 6-55 0 0,0 0 53 0 0,1-9-31 0 0,0 0 0 0 0,0 0 0 0 0,0 1 0 0 0,1-1 0 0 0,0 0-1 0 0,0 0-21 0 0,5 9 57 0 0,-5-13-52 0 0,0-1 0 0 0,-1 1 0 0 0,1-1 0 0 0,0 0 0 0 0,-1 1 0 0 0,1 0 0 0 0,-1-1 0 0 0,0 1 0 0 0,1-1 0 0 0,-1 1 0 0 0,0 0 0 0 0,0-1 0 0 0,0 1 0 0 0,0-1 0 0 0,0 1 0 0 0,-1 0 0 0 0,1-1 0 0 0,-1 2-5 0 0,-5 9 17 0 0,5-10-12 0 0,0-1 0 0 0,1 0 0 0 0,-1 1 0 0 0,0-1-1 0 0,1 0 1 0 0,-1 1 0 0 0,1-1 0 0 0,0 1 0 0 0,-1-1 0 0 0,1 1-1 0 0,0-1 1 0 0,0 1 0 0 0,0-1-5 0 0,0 15 27 0 0,-3-1 26 0 0,-7 0-28 0 0,8-7-6 0 0,2-4-39 0 0,0-4 20 0 0,0 3-96 0 0,0-3-59 0 0,0 0-225 0 0,0 0 282 0 0,0 0 0 0 0,0 0-20 0 0,0-1-44 0 0,0 1-15 0 0,0 0-44 0 0,0-1-52 0 0,0 0-58 0 0,0 1-62 0 0,0-1-57 0 0,0 0-51 0 0,0-1-45 0 0,0 1-160 0 0,0-1-43 0 0,0 0-194 0 0,0-1-518 0 0</inkml:trace>
  <inkml:trace contextRef="#ctx0" brushRef="#br0" timeOffset="618.18">343 408 11600 0 0,'0'0'264'0'0,"2"0"34"0"0,11 0 147 0 0,-1 0-201 0 0,-3 0-132 0 0,-5 0-100 0 0,-2 0-38 0 0,0 0 152 0 0,-1-2 148 0 0,-1 1-247 0 0,0 1 0 0 0,0-1-1 0 0,0 1 1 0 0,0-1 0 0 0,0 1 0 0 0,0-1 0 0 0,0 1 0 0 0,1 0-1 0 0,-1-1 1 0 0,0 1 0 0 0,0-1 0 0 0,0 1 0 0 0,1-1-1 0 0,-1 1 1 0 0,0 0 0 0 0,1-1 0 0 0,-1 1 0 0 0,0 0 0 0 0,1-1-1 0 0,-1 1 1 0 0,0 0 0 0 0,1-1 0 0 0,-1 1 0 0 0,0 0 0 0 0,1 0-27 0 0,8-3 416 0 0,6 2 15 0 0,-7 1-268 0 0,0 1-47 0 0,0-1-53 0 0,-2 0-59 0 0,0 0 39 0 0,-1-1 0 0 0,0 1 0 0 0,0-1 0 0 0,0-1 0 0 0,0 1 0 0 0,2-1-43 0 0,15-4 149 0 0,-6 4-80 0 0,-1 2-26 0 0,-8 1-33 0 0,0-1 1 0 0,1 0-1 0 0,-1-1 0 0 0,1 0 1 0 0,0 0-11 0 0,8-4 33 0 0,-10 3-23 0 0,1 0 0 0 0,-1 1-1 0 0,0 0 1 0 0,1 0 0 0 0,-1 0 0 0 0,1 1-10 0 0,129 0 132 0 0,-130 0-131 0 0,-1-1 0 0 0,1 0 0 0 0,-1 0 1 0 0,1 0-1 0 0,-1-1 0 0 0,1 0-1 0 0,-1 0 3 0 0,0 1-1 0 0,0 0 0 0 0,0 0 0 0 0,0 0 0 0 0,4 0-2 0 0,36 1-429 0 0,-27 0 152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7616 0 0,'0'0'222'0'0,"0"3"-15"0"0,0 1-173 0 0,2 2-25 0 0,9 0-40 0 0,-6-4 31 0 0,-1 1 35 0 0,1 3 97 0 0,0 3 281 0 0,0-3-91 0 0,0-1-85 0 0,6 3 250 0 0,-6-4-281 0 0,0 0 34 0 0,1 0 51 0 0,0 2 66 0 0,0-1-14 0 0,0 0-57 0 0,-1-1-47 0 0,1 0-38 0 0,3 1 43 0 0,2 4 66 0 0,9 19 327 0 0,-10-15-382 0 0,27 35 712 0 0,-24-32-690 0 0,0-2-67 0 0,9 9 670 0 0,11 15-880 0 0,-10-8 435 0 0,-10-15-256 0 0,11 9 169 0 0,-2-2-49 0 0,-10-8-163 0 0,0 4 42 0 0,-9-13-120 0 0,1 1 0 0 0,-1-1 0 0 0,1 0 0 0 0,3 2-58 0 0,3 4 59 0 0,-3-3-22 0 0,-1 0 0 0 0,-1 0 0 0 0,1 0 1 0 0,2 9-38 0 0,-3 13 142 0 0,0-22-107 0 0,-4-7-28 0 0,0 1 0 0 0,0-1 0 0 0,0 0 0 0 0,-1 1 0 0 0,1-1 0 0 0,0 1 0 0 0,-1-1 0 0 0,1 1 0 0 0,-1-1 0 0 0,0 1 0 0 0,1 0-1 0 0,-1-1 1 0 0,0 1 0 0 0,0 0-7 0 0,0-2 2 0 0,0 1 0 0 0,0 0 0 0 0,0-1 0 0 0,0 1 0 0 0,0 0 0 0 0,0 0 0 0 0,1-1 0 0 0,-1 1 0 0 0,0 0-1 0 0,0-1 1 0 0,1 1 0 0 0,-1 0 0 0 0,0-1 0 0 0,1 1 0 0 0,-1-1 0 0 0,0 1 0 0 0,1 0 0 0 0,-1-1 0 0 0,1 1 0 0 0,-1-1-1 0 0,1 1 1 0 0,-1-1 0 0 0,1 0 0 0 0,0 1 0 0 0,-1-1-2 0 0,1 1 2 0 0,-1-1-1 0 0,1 0 1 0 0,-1 1 0 0 0,1-1-1 0 0,-1 0 1 0 0,0 1-1 0 0,1-1 1 0 0,-1 0 0 0 0,1 1-1 0 0,-1-1 1 0 0,0 1 0 0 0,0-1-1 0 0,1 1 1 0 0,-1-1-1 0 0,0 1 1 0 0,0-1 0 0 0,1 1-1 0 0,-1-1 1 0 0,0 1 0 0 0,0 0-1 0 0,0-1 1 0 0,0 1 0 0 0,0-1-1 0 0,0 1-1 0 0,0 2 5 0 0,0-3-57 0 0,0 0-82 0 0,0 0-146 0 0,0 0 139 0 0,0 0-54 0 0,0 0-80 0 0,0 0 88 0 0,0 0-39 0 0,0 0-42 0 0,0 0-41 0 0,0 0-35 0 0,0 0-34 0 0,0 0-242 0 0,0 0-55 0 0,0 0-792 0 0,0 0-622 0 0,0 0-1182 0 0</inkml:trace>
  <inkml:trace contextRef="#ctx0" brushRef="#br0" timeOffset="369.33">333 1 9856 0 0,'0'0'289'0'0,"0"0"-8"0"0,0 0-210 0 0,0 2-43 0 0,-3 12 537 0 0,-8 6 347 0 0,4-7-384 0 0,0 1-61 0 0,2 6-142 0 0,3-13-229 0 0,0 0 1 0 0,0 0 0 0 0,0 0 0 0 0,-2 3-97 0 0,-15 25 347 0 0,-2 8-20 0 0,0 2-112 0 0,4-5-77 0 0,-6-7-9 0 0,17-13-60 0 0,4-10-38 0 0,-2 3 14 0 0,0-1 0 0 0,-2 0 0 0 0,1-1 0 0 0,-6 9-45 0 0,4-8 37 0 0,0 1-1 0 0,-4 13-36 0 0,1 7 55 0 0,0-1-18 0 0,9-28-105 0 0,-1 1 49 0 0,-3 10 117 0 0,4-10-100 0 0,0 0-48 0 0,0 0-81 0 0,0 1-105 0 0,1-3 71 0 0,-1-1-35 0 0,1 1-39 0 0,0 0-41 0 0,0-3-55 0 0,0 1-54 0 0,0-1-47 0 0,0 1-41 0 0,0-1-141 0 0,0 0-41 0 0,0 0-172 0 0,0 0-458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3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0 8696 0 0,'0'0'197'0'0,"0"0"24"0"0,0 0 18 0 0,-2 0-34 0 0,-15 1-168 0 0,9 0 39 0 0,5 2 57 0 0,3 1 72 0 0,0 0-26 0 0,0-2 459 0 0,0 1 24 0 0,0 6-199 0 0,0 2-47 0 0,-1 6 118 0 0,1 1-109 0 0,1-1-111 0 0,2-1-110 0 0,11 36 227 0 0,2 5-74 0 0,-12-42-243 0 0,-1 1 0 0 0,-1 0 0 0 0,0 0 0 0 0,-1 9-114 0 0,0-19 47 0 0,-1 0 0 0 0,1 0 0 0 0,0 0 0 0 0,0 0 0 0 0,2 4-47 0 0,3 13 111 0 0,-1 17 37 0 0,1-17-57 0 0,-4-17-54 0 0,-1-1-1 0 0,0 1 1 0 0,0 0-1 0 0,0 0 1 0 0,0 5-37 0 0,-1-1 55 0 0,1-1 1 0 0,0 1 0 0 0,1 0-1 0 0,1 3-55 0 0,3 18 149 0 0,-4-8 0 0 0,-2 3-6 0 0,0 32 84 0 0,0-35-131 0 0,0 3 37 0 0,0-24-276 0 0,-3-1-173 0 0,-7-4-316 0 0,10 3 584 0 0,-1-1 0 0 0,1 0 0 0 0,0 0 1 0 0,-1 1-1 0 0,1-1 0 0 0,0 0 1 0 0,0 0-1 0 0,0 0 0 0 0,0 1 0 0 0,0-1 1 0 0,-1 0-1 0 0,1 0 0 0 0,1 0 1 0 0,-1 0 47 0 0</inkml:trace>
  <inkml:trace contextRef="#ctx0" brushRef="#br0" timeOffset="453.87">0 348 10368 0 0,'0'-3'233'0'0,"0"2"-165"0"0,0-3-16 0 0,0 2 10 0 0,0 0 75 0 0,0-1 103 0 0,1 3-78 0 0,1 0-84 0 0,9-2-32 0 0,19-15-46 0 0,-13 8 64 0 0,-8 5 133 0 0,-6 3-141 0 0,-1 0 1 0 0,0 0 0 0 0,0-1-1 0 0,0 1 1 0 0,0 0 0 0 0,0-1 0 0 0,0 1-1 0 0,0-1 1 0 0,0 1-57 0 0,8-7 254 0 0,1 2-47 0 0,12-1 100 0 0,8-3-34 0 0,-26 8-237 0 0,45-22 308 0 0,-40 20-261 0 0,1 0 0 0 0,-1 0 1 0 0,8-1-84 0 0,-6 3 59 0 0,-5 1-15 0 0,0-1 1 0 0,1 1-1 0 0,-1-2 1 0 0,0 1 0 0 0,0-1-1 0 0,1 0-44 0 0,-3 0 29 0 0,-1 1 0 0 0,1 0 0 0 0,1 0 0 0 0,-1 1 1 0 0,0-1-1 0 0,0 1 0 0 0,1 0 0 0 0,-1 0 0 0 0,0 1 0 0 0,4 0-29 0 0,-4-1 14 0 0,1 1-1 0 0,-1-1 1 0 0,0 0 0 0 0,0 0 0 0 0,0-1 0 0 0,2 0-14 0 0,-2 0 12 0 0,0 1 1 0 0,0 0 0 0 0,0-1-1 0 0,1 2 1 0 0,-1-1 0 0 0,2 1-13 0 0,4-1 16 0 0,-8 0-16 0 0,-1 1 0 0 0,1 0 0 0 0,0 0 0 0 0,0 0 0 0 0,0 0 0 0 0,-1 0 0 0 0,1 1 0 0 0,0-1 0 0 0,0 1 0 0 0,-1 0 0 0 0,2 0 0 0 0,-1 1 0 0 0,1 0 0 0 0,-1-1 0 0 0,1 1 0 0 0,0-1 0 0 0,-1 0 0 0 0,1 0 0 0 0,0 0 0 0 0,-1 0 0 0 0,1-1 0 0 0,3 1 0 0 0,-6-1-1 0 0,1 0 1 0 0,-1 0 0 0 0,1 0 0 0 0,-1 0 0 0 0,1 0 0 0 0,-1 1 0 0 0,1-1 0 0 0,-1 0 0 0 0,0 1 0 0 0,1-1 0 0 0,-1 1 0 0 0,0 0 0 0 0,1-1 0 0 0,-1 1-1 0 0,0 0 1 0 0,0 0 0 0 0,0 0 0 0 0,1 0 0 0 0,-1 0 0 0 0,0 0 0 0 0,0 0 0 0 0,-1 0 0 0 0,1 1 0 0 0,0-1 0 0 0,0 0 0 0 0,-1 0 0 0 0,1 1 0 0 0,0-1-1 0 0,-1 0 1 0 0,1 2 0 0 0,0-1 3 0 0,0 1 0 0 0,1 0-1 0 0,-1-1 1 0 0,1 1-1 0 0,0-1 1 0 0,2 3-3 0 0,-3-3 6 0 0,1-1 0 0 0,-1 1 0 0 0,0-1 0 0 0,1 1 0 0 0,-1 0 0 0 0,0 0 0 0 0,0-1 1 0 0,0 1-1 0 0,0 2-6 0 0,0 0 2 0 0,0 0 0 0 0,0 1 0 0 0,-1-1 0 0 0,0 0 0 0 0,0 1 0 0 0,0 3-2 0 0,0 2 0 0 0,1 13 0 0 0,0-11 0 0 0,-1 0 0 0 0,0 0 0 0 0,-1 0 0 0 0,0 0 0 0 0,-2 6 0 0 0,-2-4 0 0 0,4-11 1 0 0,-1 1 0 0 0,1-1 0 0 0,0 0 0 0 0,1 0 1 0 0,-1 1-1 0 0,0-1 0 0 0,1 1 0 0 0,0-1 0 0 0,0 1-1 0 0,0 10 22 0 0,1-8-15 0 0,-1 0 0 0 0,0 1 0 0 0,-1-1 0 0 0,1 0 0 0 0,-1 0 0 0 0,-1 1-7 0 0,-3 7 30 0 0,4-11-27 0 0,-1 0-1 0 0,1 1 1 0 0,0-1-1 0 0,1 0 1 0 0,-1 1 0 0 0,0-1-1 0 0,1 0 1 0 0,0 1 0 0 0,0 0-3 0 0,-1 8 0 0 0,1-9 0 0 0,-1 0 0 0 0,1 1 0 0 0,0-1 0 0 0,1 1 0 0 0,-1-1 0 0 0,0 1 0 0 0,1-1 0 0 0,0 1 0 0 0,0 0 0 0 0,2 5 0 0 0,1 4 0 0 0,0 0 0 0 0,2-1 0 0 0,5 12 0 0 0,2-6 0 0 0,-13-17 2 0 0,1 1 0 0 0,0 0 1 0 0,0-1 0 0 0,0 1-1 0 0,0 0 1 0 0,0-1 0 0 0,0 1 0 0 0,0 0-1 0 0,0-1 1 0 0,0 0 0 0 0,2 1-3 0 0,12 7 76 0 0,-6-5-21 0 0,2 3-16 0 0,4 3-12 0 0,-4-4 30 0 0,-2-2 38 0 0,1-3 60 0 0,-6-1-80 0 0,9 0 253 0 0,-1 0 1 0 0,0-1-1 0 0,5-1-328 0 0,-2-3 255 0 0,0-2-102 0 0,5-5 213 0 0,-3 2-16 0 0,-6 2-225 0 0,-4 1-43 0 0,-4 4-43 0 0,1 0 0 0 0,-1 0 1 0 0,0-1-1 0 0,-1 1 0 0 0,1-1 0 0 0,0 0-39 0 0,3-8 131 0 0,-1 1-37 0 0,-1 4-40 0 0,-1-7 52 0 0,-3-6-14 0 0,-1 11-49 0 0,1-2 26 0 0,0-7 20 0 0,0 15-77 0 0,-1 0 1 0 0,1 0-1 0 0,-1 0 0 0 0,0 0 0 0 0,0 0 0 0 0,0 1 1 0 0,0-1-1 0 0,-1 1 0 0 0,1-1 0 0 0,-1 1 0 0 0,1-1 0 0 0,-2 0-12 0 0,1-2 17 0 0,-1 1 0 0 0,1-1 0 0 0,1 1 0 0 0,-1-1 0 0 0,1 0 0 0 0,0 0 0 0 0,-1-1-17 0 0,1 0 9 0 0,0 1 0 0 0,0 0 0 0 0,-1 0-1 0 0,0 0 1 0 0,0 0 0 0 0,0 0 0 0 0,0 1 0 0 0,-4-5-9 0 0,-64-67 133 0 0,59 59-121 0 0,7 12-11 0 0,1-1-1 0 0,-1 1 0 0 0,0 0 0 0 0,-1 0 0 0 0,1 0 0 0 0,-12-10 0 0 0,-14-15-1 0 0,10 9-31 0 0,6 2-32 0 0,3 1-47 0 0,6 10 61 0 0,-2 0-37 0 0,-1 1-39 0 0,0 2-43 0 0,-5 0-200 0 0,12 2 235 0 0,0 1-15 0 0,0 1 14 0 0,1-1-44 0 0,-1 1-52 0 0,0 0-60 0 0,0 0-66 0 0,0 1-62 0 0,0-1-56 0 0,-1 1-48 0 0,1-1-42 0 0,0 1-34 0 0,-2-2-676 0 0,1-2-886 0 0,2-5-1224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2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0 863 9672 0 0,'0'0'216'0'0,"0"0"32"0"0,0 0 13 0 0,1-1-104 0 0,1-1-79 0 0,5-5-1 0 0,-4 4-16 0 0,-1 1 101 0 0,0-1-1 0 0,0 0 0 0 0,0 0 0 0 0,-1 1 1 0 0,1-1-1 0 0,-1 0 0 0 0,1 0 0 0 0,-1 0 1 0 0,0-1-1 0 0,0 1 0 0 0,-1 0 1 0 0,1 0-1 0 0,0 0 0 0 0,-1-2-161 0 0,1-9 536 0 0,-1 1-38 0 0,-1-1-50 0 0,1 2-64 0 0,-1 0-71 0 0,0 2-94 0 0,1-17 458 0 0,-1-1-74 0 0,0-6 24 0 0,1 1-110 0 0,2 1-113 0 0,1 2-115 0 0,1 7-80 0 0,-1 8-9 0 0,0 0 0 0 0,-2 0-1 0 0,1-8-199 0 0,0-20 283 0 0,8-22 55 0 0,-5 37-191 0 0,1-7 32 0 0,3-3-35 0 0,4-7-36 0 0,4-7 18 0 0,-8 19-80 0 0,-7 25-43 0 0,0-5 20 0 0,-1 11-20 0 0,-1-1 1 0 0,0 1 0 0 0,1 0 0 0 0,-1 0 0 0 0,1 0-1 0 0,0 0 1 0 0,0 0 0 0 0,0 0 0 0 0,0 0 0 0 0,0 0-1 0 0,0 0 1 0 0,1 0 0 0 0,-1 0 0 0 0,0 0 0 0 0,1 0-4 0 0,4-3 14 0 0,-5 4-9 0 0,0-1 0 0 0,1 1 1 0 0,-1 0-1 0 0,0-1 0 0 0,0 0 0 0 0,0 1 0 0 0,0-1 0 0 0,-1 1 0 0 0,1-1 0 0 0,0-1-5 0 0,10-19 1 0 0,-6 9-1 0 0,5 11-10 0 0,-5 2-33 0 0,5 2 18 0 0,-2 10-34 0 0,2 4 34 0 0,-8-14 21 0 0,-1 0 0 0 0,1 0 0 0 0,-1 0 0 0 0,0 0 0 0 0,1 0 0 0 0,-1 0 0 0 0,0 0 0 0 0,0 0 0 0 0,0 1 0 0 0,-1-1 0 0 0,1 0 0 0 0,0 1 0 0 0,-1-1 4 0 0,0 1 0 0 0,1-1 0 0 0,0 0 0 0 0,-1 1-1 0 0,1-1 1 0 0,0 0 0 0 0,0 1 0 0 0,0-1 0 0 0,1 0 0 0 0,-1 0 0 0 0,0 0 0 0 0,1 0 0 0 0,-1 0-1 0 0,1 0 1 0 0,0-1 0 0 0,-1 1 0 0 0,1 0 0 0 0,-1 0 0 0 0,0-1 0 0 0,0 1 0 0 0,0 0 0 0 0,0 0 0 0 0,0 1 0 0 0,0-1 0 0 0,0 0 0 0 0,-1 0 0 0 0,1 0 0 0 0,-1 0 0 0 0,1 1 0 0 0,2 9 0 0 0,7 9-10 0 0,-7-9-11 0 0,-2-8 17 0 0,0-1 0 0 0,0 1 0 0 0,1 0 0 0 0,-1 0 0 0 0,1-1 0 0 0,0 1-1 0 0,0-1 1 0 0,1 1 4 0 0,2 6 0 0 0,0 0 0 0 0,0 0 0 0 0,-1 1 0 0 0,0-1 0 0 0,-1 1 0 0 0,0 0 0 0 0,0 1 0 0 0,-3-9 0 0 0,25 58 0 0 0,-21-44 0 0 0,-2-10 0 0 0,0 0 0 0 0,0 0 0 0 0,0 0 0 0 0,1 0 0 0 0,0 1 0 0 0,5 6 0 0 0,-5-7 0 0 0,1 0 0 0 0,-1 0 0 0 0,0-1 0 0 0,0 2 0 0 0,-1-1 0 0 0,0 0 0 0 0,1 12 0 0 0,-2-12 0 0 0,0 0 0 0 0,0 0 0 0 0,1 0 0 0 0,0 0 0 0 0,0 0 0 0 0,3 5 0 0 0,7 6 0 0 0,-9-14 0 0 0,0 1 0 0 0,-1-1 0 0 0,1 1 0 0 0,-1 0 0 0 0,1 2 0 0 0,2 21 0 0 0,5 2 0 0 0,-9-28 0 0 0,1 6 0 0 0,0 0 0 0 0,0-1 0 0 0,1 1 0 0 0,2 4 0 0 0,4 11 0 0 0,0-3 0 0 0,-4-12 0 0 0,-3-7 0 0 0,-1 0 0 0 0,-1 1 0 0 0,1-1 0 0 0,0 0 0 0 0,0 1 0 0 0,0-1 0 0 0,-1 1 0 0 0,1-1 0 0 0,-1 1 0 0 0,1-1 0 0 0,-1 1 0 0 0,1-1 0 0 0,-1 1 0 0 0,0-1 0 0 0,0 1 0 0 0,0 0 0 0 0,0 0 3 0 0,0-1 0 0 0,1 1-1 0 0,-1-1 1 0 0,0 1-1 0 0,1-1 1 0 0,-1 1 0 0 0,0 0-1 0 0,1-1 1 0 0,0 0-1 0 0,-1 1 1 0 0,1-1 0 0 0,0 1-1 0 0,0-1 1 0 0,0 0-3 0 0,4 7 23 0 0,-3 5 4 0 0,-2-8 24 0 0,0-4-48 0 0,0 0-1 0 0,0-1 1 0 0,0 1-1 0 0,0 0 1 0 0,0 0-1 0 0,0 0 1 0 0,0-1 0 0 0,1 1-1 0 0,-1 0 1 0 0,0 0-1 0 0,0 0 1 0 0,1-1-1 0 0,-1 1 1 0 0,1 0-3 0 0,5 8 17 0 0,-2-5-50 0 0,-2-2-70 0 0,-2-1-140 0 0,0-1-237 0 0,0 0 262 0 0,0 0 107 0 0,0 0-34 0 0,0 0-6 0 0,0 0-33 0 0,0 0-39 0 0,0 0-42 0 0,0 0-46 0 0,0 0-44 0 0,0 0-39 0 0,0 0-36 0 0,0 0-275 0 0,0 0-59 0 0,0 0-48 0 0,0 0-33 0 0,0 0-1508 0 0,0 0-1328 0 0</inkml:trace>
  <inkml:trace contextRef="#ctx0" brushRef="#br0" timeOffset="252.6">15 606 9672 0 0,'0'0'216'0'0,"0"0"32"0"0,3 0 13 0 0,6 0-72 0 0,1 0-101 0 0,1 0-69 0 0,14 0-51 0 0,-10 0 95 0 0,-6 0 51 0 0,0 0 81 0 0,-2-1-29 0 0,0 0-38 0 0,0-1-11 0 0,2-2 11 0 0,6-1 60 0 0,-8 4-82 0 0,0 0 0 0 0,0 0-1 0 0,0 1 1 0 0,0 0 0 0 0,4 1-106 0 0,-4-1 98 0 0,0 0-1 0 0,0 0 0 0 0,-1 0 0 0 0,1-1 1 0 0,4-1-98 0 0,16-5 282 0 0,-3 1-56 0 0,0 0-48 0 0,-9 3-99 0 0,-2 0-42 0 0,9-2 46 0 0,-1 1 6 0 0,-14 3-98 0 0,-1 0-33 0 0,-1 0-24 0 0,0 0-34 0 0,0 0-38 0 0,0 0-44 0 0,-1 0-14 0 0,-1 0-35 0 0,4 1-325 0 0,-2-1 71 0 0,1 1-49 0 0,4 0-636 0 0,6 0-507 0 0,11 0-959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0:53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1 274 9616 0 0,'0'0'281'0'0,"0"0"-6"0"0,0 0-206 0 0,2 0-41 0 0,6 0-18 0 0,-4 0-10 0 0,0-1 0 0 0,0 1 0 0 0,0 0 1 0 0,0 1-1 0 0,0-1 0 0 0,-1 1 0 0 0,1 0 0 0 0,0 0 0 0 0,6 3 0 0 0,-7-3 0 0 0,-1 0 0 0 0,1 0 0 0 0,0 0 0 0 0,0 0 0 0 0,0 0 0 0 0,0 0 0 0 0,-1-1 0 0 0,1 0 0 0 0,0 1 0 0 0,3-1 0 0 0,167 0 138 0 0,-153-1-110 0 0,1-1 0 0 0,7-2-28 0 0,-7 0 34 0 0,1 2 0 0 0,8 0-34 0 0,203 2 427 0 0,-187-2-317 0 0,12-3-110 0 0,-10 1 97 0 0,14 1-97 0 0,25 3 83 0 0,156 0 313 0 0,-138 0-278 0 0,-12 0-103 0 0,-47 0-52 0 0,1 0-37 0 0,118 7-75 0 0,-82-2 128 0 0,3-3 64 0 0,14-2 35 0 0,173 3 168 0 0,-141 6-119 0 0,12-4 8 0 0,-70-1-70 0 0,156 4 136 0 0,204-8 77 0 0,-143 0-133 0 0,-48 0-63 0 0,1 0-45 0 0,55-7 101 0 0,6 0 44 0 0,11 0 0 0 0,5-1-28 0 0,126-6 38 0 0,89-8 73 0 0,-384 17-178 0 0,72 1 41 0 0,120-8 91 0 0,14 0 98 0 0,-129 7-101 0 0,-60-1-44 0 0,0-1 32 0 0,157-4 236 0 0,-95 8-115 0 0,-17 1-46 0 0,5-11-64 0 0,-15 2-59 0 0,217 6 159 0 0,-300 1-238 0 0,374-18 227 0 0,-236 7-162 0 0,-1 6-58 0 0,-25 1-46 0 0,65-5 47 0 0,-76 2-36 0 0,401-18 25 0 0,-492 27-74 0 0,12 0 16 0 0,-78-2 18 0 0,127-4 66 0 0,-97 8-80 0 0,50 1 55 0 0,-55-5-64 0 0,-30-1-11 0 0,-5 0 0 0 0,8 3 0 0 0,-50 2-192 0 0,1 0 70 0 0,-1 0 61 0 0,1 0 50 0 0,13 0 96 0 0,37 0 271 0 0,-44 0-316 0 0,0 0-84 0 0,-8 0-32 0 0,-1 0-46 0 0,1 0-52 0 0,0 0-56 0 0,0 0-88 0 0,1 0-79 0 0,-1 0-88 0 0,1 0-95 0 0,-1 0-101 0 0,1 0-110 0 0,-1 0-117 0 0,1 0-124 0 0,4 0-1063 0 0,9 0-1186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01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394 486 7520 0 0,'-2'0'217'0'0,"-11"-3"-6"0"0,7-1-177 0 0,-3-4-24 0 0,9 8-10 0 0,-8-6 52 0 0,0 1 108 0 0,2 2 66 0 0,0-1 86 0 0,1-6 500 0 0,1 7-385 0 0,-2 0-52 0 0,-1-1-46 0 0,1 1-45 0 0,2 1-69 0 0,-7-3 123 0 0,1 1-32 0 0,-11-1 220 0 0,-4 2-7 0 0,-17 2 138 0 0,30 1-483 0 0,-8 2 9 0 0,1 3-86 0 0,11-3-77 0 0,0 2-1 0 0,0-1 1 0 0,1 1 0 0 0,-1 0-1 0 0,-3 3-19 0 0,-7 9 44 0 0,1 10-34 0 0,5-5 2 0 0,5-12 4 0 0,1 0 0 0 0,1 1 0 0 0,0 0 1 0 0,0 0-1 0 0,1 0 0 0 0,1 1 0 0 0,-3 9-16 0 0,4-10 33 0 0,1-1 0 0 0,0 1 0 0 0,0 8-33 0 0,1-9 13 0 0,-1 10 14 0 0,5-2 41 0 0,6 11 8 0 0,-8-17-51 0 0,-1-7-12 0 0,0-1 1 0 0,0 1-1 0 0,0 0 0 0 0,0-1 0 0 0,1 1 0 0 0,0-1 0 0 0,-1 0 0 0 0,1 1 1 0 0,1 1-14 0 0,19 24 103 0 0,17 15 170 0 0,-27-33-197 0 0,3 1 84 0 0,-12-11-136 0 0,-1 0-1 0 0,0 0 1 0 0,1 0 0 0 0,-1-1 0 0 0,1 1-1 0 0,-1 0 1 0 0,1-1 0 0 0,-1 1-1 0 0,1-1 1 0 0,-1 0 0 0 0,2 0-24 0 0,-2 0 20 0 0,-1 0 1 0 0,1 0-1 0 0,-1 0 1 0 0,1 0-1 0 0,0 1 1 0 0,-1-1-1 0 0,1 0 0 0 0,-1 1 1 0 0,1 0-1 0 0,-1-1 1 0 0,1 1-1 0 0,-1 0 1 0 0,1 0-1 0 0,-1 0-20 0 0,11 5 145 0 0,-3-4-78 0 0,0-2 45 0 0,-7 1-67 0 0,0-2-1 0 0,1 1 1 0 0,-1 0-1 0 0,1 0 1 0 0,-1-1-1 0 0,0 1 1 0 0,1-1-1 0 0,-1 0 1 0 0,0 0-1 0 0,0 0 1 0 0,0 0-1 0 0,1 0 1 0 0,-1 0-1 0 0,0-1 1 0 0,0 1-1 0 0,-1-1 0 0 0,2 0-44 0 0,16-11 376 0 0,-5 7-154 0 0,-1 1-47 0 0,-3-1-76 0 0,0-10 209 0 0,0 1-105 0 0,4-2-33 0 0,-1-8-35 0 0,-4 2 32 0 0,-4 8-97 0 0,-1-8-37 0 0,-5-5 28 0 0,0 20-46 0 0,-1-1-1 0 0,0 0 1 0 0,0 1 0 0 0,-3-5-15 0 0,5 9 4 0 0,-1 1 1 0 0,0 0-1 0 0,0 0 1 0 0,1 0-1 0 0,0 0 1 0 0,0-1-1 0 0,0 1 1 0 0,0 0-5 0 0,-2-16 28 0 0,-2 2 5 0 0,-1 1 1 0 0,-3-5-34 0 0,-2 2-14 0 0,0 5-51 0 0,7 9 38 0 0,0 1-1 0 0,0-1 1 0 0,0 0 0 0 0,1 0 0 0 0,-2-3 27 0 0,-1-6-118 0 0,1 3-90 0 0,-1 1-113 0 0,3 5 112 0 0,-1-1-36 0 0,2 4 180 0 0,-12-13-531 0 0</inkml:trace>
  <inkml:trace contextRef="#ctx0" brushRef="#br0" timeOffset="316.81">984 199 10104 0 0,'0'0'230'0'0,"0"-3"30"0"0,1-8-101 0 0,-1-19 158 0 0,-1 21-252 0 0,-2 1-40 0 0,-1-1 23 0 0,-2 0 82 0 0,-2-4 146 0 0,-8-8 259 0 0,8 13-330 0 0,1 0 102 0 0,-7-6 273 0 0,4 8-224 0 0,1 2-56 0 0,1-1-44 0 0,-7-4 45 0 0,-8-3 42 0 0,14 10-181 0 0,-2 1 65 0 0,-4 0-68 0 0,0-5-66 0 0,0 0-40 0 0,-3 4 40 0 0,9 2-60 0 0,7-1-27 0 0,-1 1-1 0 0,0 0 1 0 0,0 0 0 0 0,0 0 0 0 0,0 0-1 0 0,1 0 1 0 0,-1 0 0 0 0,0 1-1 0 0,0 0 1 0 0,0-1 0 0 0,0 2-6 0 0,-58 28 0 0 0,56-27 0 0 0,0 1 0 0 0,1 0 0 0 0,-1 0 0 0 0,0 0 0 0 0,1 1 0 0 0,0-1 0 0 0,0 1 0 0 0,-2 5 0 0 0,1 0 0 0 0,4-8 0 0 0,0 0 0 0 0,0 0 0 0 0,0 0 0 0 0,0 0 0 0 0,-1 0 0 0 0,1 0 0 0 0,-1 0 0 0 0,1 0 0 0 0,-1 0 0 0 0,0 0 0 0 0,1 0 0 0 0,-1 0 0 0 0,0 0 0 0 0,1 1 0 0 0,0-1 0 0 0,0 1 0 0 0,0-1 0 0 0,0 1 0 0 0,0-1 0 0 0,0 1 0 0 0,0-1 0 0 0,1 1 0 0 0,-1 0 0 0 0,1 0 0 0 0,-1 9 0 0 0,1-1 0 0 0,1 12 0 0 0,0 0 0 0 0,-1 83 0 0 0,0-100 0 0 0,1 1 0 0 0,-1 0 0 0 0,1-1 0 0 0,1 1 0 0 0,-1 0 0 0 0,1-1 0 0 0,0 0 0 0 0,3 5 0 0 0,-1-1 0 0 0,-1 0 0 0 0,0 1 0 0 0,1 3 0 0 0,1 29 10 0 0,-5-40-6 0 0,2 13 8 0 0,2 1 1 0 0,-1-1-1 0 0,2 0 0 0 0,0 0 1 0 0,3 6-13 0 0,5 4 41 0 0,-3-6-5 0 0,0 0 0 0 0,3 2-36 0 0,-11-18 8 0 0,1 0-1 0 0,-1 0 1 0 0,0 1 0 0 0,0-1 0 0 0,0 1-1 0 0,0 2-7 0 0,-1-3 9 0 0,1 1-1 0 0,0-1 0 0 0,0 1 0 0 0,0-1 1 0 0,0 0-1 0 0,2 2-8 0 0,8 19 51 0 0,6 11 18 0 0,-5-11-58 0 0,-11-14-39 0 0,-2-4-72 0 0,0-4-116 0 0,1 3 32 0 0,-1-1 40 0 0,0-2-4 0 0,0-1-31 0 0,0 1-66 0 0,0-1-21 0 0,0 0-65 0 0,0 0-76 0 0,-1 0-83 0 0,1-2-524 0 0</inkml:trace>
  <inkml:trace contextRef="#ctx0" brushRef="#br0" timeOffset="626.17">470 592 8352 0 0,'0'0'190'0'0,"0"0"28"0"0,0 0 7 0 0,2-3-33 0 0,21-18 104 0 0,-14 16-15 0 0,-5 4-130 0 0,3-2 33 0 0,1-1 27 0 0,2-1 108 0 0,5-1 42 0 0,8-5-119 0 0,-16 8-162 0 0,0-1 0 0 0,1 1 0 0 0,5-1-80 0 0,3 0 106 0 0,11-3 63 0 0,-7 0-90 0 0,-13 4-192 0 0,-1 1 47 0 0,1-1 39 0 0,-1 1 34 0 0,7-2 78 0 0,18-6 225 0 0,-22 7-256 0 0,1 0-53 0 0,2 0-92 0 0,-6 2-1 0 0,-1-1-37 0 0,2 1-53 0 0,-1-1-52 0 0,1 0-55 0 0,0 1-61 0 0,-1-1-65 0 0,1 1-70 0 0,0 0-75 0 0,0-1-79 0 0,9-2-794 0 0,11-4-823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58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1 742 8176 0 0,'0'0'182'0'0,"0"0"29"0"0,0 0 13 0 0,2 0-32 0 0,0 0-378 0 0,-1 0 77 0 0,1 0 72 0 0,0 0 62 0 0,0 0 48 0 0,0 0 44 0 0,2 0 218 0 0,1 0 87 0 0,6 0 665 0 0,-8-1-794 0 0,0 1-47 0 0,0-1-39 0 0,-1 1-147 0 0,-1-1-33 0 0,-1 1-23 0 0,11-5 290 0 0,15-10 529 0 0,-20 10-595 0 0,-3 3 90 0 0,-1 0-116 0 0,1 1-73 0 0,1 1-65 0 0,-1 0-13 0 0,0 0 51 0 0,27-28 711 0 0,-21 19-637 0 0,-1 1-43 0 0,0 1-59 0 0,-3 3-74 0 0,2 1 8 0 0,-7 3-5 0 0,1 0-1 0 0,-1 0 0 0 0,1 0 0 0 0,-1 0 0 0 0,0-1 1 0 0,1 1-1 0 0,-1 0 0 0 0,1 0 0 0 0,-1-1 0 0 0,1 1 0 0 0,-1 0 1 0 0,0-1-1 0 0,1 1 0 0 0,-1 0 0 0 0,0-1 0 0 0,1 1 1 0 0,-1 0-1 0 0,0-1 0 0 0,0 1 0 0 0,1-1 0 0 0,-1 1 1 0 0,0-1-1 0 0,0 1 0 0 0,0-1 0 0 0,0 1 0 0 0,1 0 0 0 0,-1-1 1 0 0,0 1-1 0 0,0-1 0 0 0,0 1 0 0 0,0-1 0 0 0,0 1 1 0 0,0-1-1 0 0,0 1 0 0 0,0-1 0 0 0,-1 1 0 0 0,1-1 1 0 0,0 1-3 0 0,0-1 2 0 0,0 0 0 0 0,0 1 0 0 0,0-1 0 0 0,0 0 0 0 0,0 1 0 0 0,0-1 0 0 0,0 0 0 0 0,1 1 0 0 0,-1-1 0 0 0,0 1 0 0 0,0-1 0 0 0,0 0 0 0 0,1 1 0 0 0,-1-1 0 0 0,0 1 0 0 0,1-1 0 0 0,-1 1 0 0 0,1-1 0 0 0,-1 0 0 0 0,0 1 0 0 0,1 0 0 0 0,-1-1 0 0 0,1 1 0 0 0,-1-1 0 0 0,1 1 0 0 0,0 0-2 0 0,-1-1 1 0 0,1 1 0 0 0,-1-1 0 0 0,1 1 0 0 0,-1 0 0 0 0,1-1 0 0 0,-1 1 0 0 0,1-1 0 0 0,-1 1 0 0 0,1-1 0 0 0,-1 1 0 0 0,0-1 0 0 0,1 1 1 0 0,-1-1-1 0 0,0 0 0 0 0,0 1 0 0 0,1-1 0 0 0,-1 0 0 0 0,0 1 0 0 0,0-1 0 0 0,0 1 0 0 0,0-1 0 0 0,0 0 0 0 0,0 1 0 0 0,0-1 0 0 0,0 0 1 0 0,0 0-2 0 0,0 1 0 0 0,0-1 0 0 0,0 1 0 0 0,0 0 1 0 0,0-1-1 0 0,0 1 0 0 0,0-1 0 0 0,0 1 1 0 0,0-1-1 0 0,0 1 0 0 0,0-1 0 0 0,0 1 1 0 0,0-1-1 0 0,0 1 0 0 0,0-1 0 0 0,0 1 1 0 0,1-1-1 0 0,-1 1 0 0 0,0-1 0 0 0,0 1 1 0 0,0-1-1 0 0,1 1 0 0 0,-1 0 1 0 0,0-1-1 0 0,1 1 0 0 0,-1-1 0 0 0,0 1 1 0 0,1 0-1 0 0,-1-1 0 0 0,1 1 0 0 0,-1 0 1 0 0,0 0-1 0 0,1-1 0 0 0,-1 1 0 0 0,1 0 1 0 0,-1 0-1 0 0,1 0 0 0 0,-1 0 0 0 0,1-1 1 0 0,-1 1-1 0 0,1 0 0 0 0,-1 0 0 0 0,1 0 1 0 0,-1 0-1 0 0,1 0 0 0 0,-1 0 1 0 0,1 0-1 0 0,-1 0 0 0 0,0 0 1 0 0,0 0 0 0 0,0 0 0 0 0,0 0 0 0 0,0 0 0 0 0,0 1-1 0 0,0-1 1 0 0,1 0 0 0 0,-1 0 0 0 0,0 0 0 0 0,0 0 0 0 0,0 0-1 0 0,0 0 1 0 0,0 0 0 0 0,0 0 0 0 0,0-1 0 0 0,0 1 0 0 0,0 0 0 0 0,0 0-1 0 0,1 0 1 0 0,-1 0 0 0 0,0 0 0 0 0,0 0 0 0 0,0 0 0 0 0,0 0-1 0 0,0 0 1 0 0,0 0 0 0 0,0 0 0 0 0,0 0 0 0 0,0 0 0 0 0,0 0-1 0 0,0 0 1 0 0,0 0 0 0 0,0 0 0 0 0,0 0 0 0 0,0 0 0 0 0,0-1 0 0 0,0 1-1 0 0,1 0 1 0 0,-1 0 0 0 0,0 0 0 0 0,0 0 0 0 0,0 0 0 0 0,0 0-1 0 0,0 0 1 0 0,0 0 0 0 0,0 0 0 0 0,0 0 0 0 0,0-1 0 0 0,0 1-1 0 0,0 0 1 0 0,0 0 0 0 0,0 0 0 0 0,0 0 0 0 0,-1 0 0 0 0,1 0 0 0 0,0 0-1 0 0,1-4 8 0 0,-1 3-6 0 0,1 1-1 0 0,-1-1 1 0 0,0 0 0 0 0,0 0-1 0 0,0 0 1 0 0,0 1 0 0 0,0-1 0 0 0,0 0-1 0 0,0 0 1 0 0,0 1 0 0 0,0-1-1 0 0,0 0 1 0 0,0 0 0 0 0,0 0-2 0 0,-1 0 3 0 0,0 0 0 0 0,1 0 0 0 0,-1 0 1 0 0,0 0-1 0 0,0 0 0 0 0,0 0 0 0 0,1 0 1 0 0,-1 0-1 0 0,0 0 0 0 0,0 1 0 0 0,0-1 1 0 0,-1 0-1 0 0,1 0 0 0 0,0 1 0 0 0,0-1 1 0 0,-1 1-4 0 0,-22-14-73 0 0,24 14 61 0 0,-3 1-26 0 0,0-1-63 0 0,1 2 6 0 0,-24 14-10 0 0,18-3 35 0 0,1-1 44 0 0,2-5-38 0 0,-10 34 36 0 0,6-20-23 0 0,5 3 42 0 0,4-18 8 0 0,-1 0 1 0 0,0 0-1 0 0,0 0 1 0 0,0 0-1 0 0,-3 6 1 0 0,3-8-5 0 0,-1 0 0 0 0,1 0 0 0 0,0 1 0 0 0,0-1 0 0 0,0 0 0 0 0,1 1 0 0 0,-1-1 0 0 0,1 1 0 0 0,0-1 0 0 0,0 1 0 0 0,1-1 0 0 0,0 0 1 0 0,-1 1-1 0 0,2 0 5 0 0,2 5-1 0 0,-2-7 0 0 0,-1 0 0 0 0,0 0 0 0 0,0 0 0 0 0,0 0 0 0 0,0 0 0 0 0,-1 0 0 0 0,1 0 0 0 0,-1 0 0 0 0,0 0 0 0 0,0 3 1 0 0,1-1-6 0 0,0 1 0 0 0,0-1 0 0 0,0 1 0 0 0,0-1 1 0 0,1 0-1 0 0,0 1 0 0 0,0-1 0 0 0,0 0 0 0 0,1 0 0 0 0,-1 0 0 0 0,1-1 0 0 0,1 1 1 0 0,-1-1-1 0 0,0 1 0 0 0,1-1 0 0 0,0 0 0 0 0,0-1 0 0 0,0 1 0 0 0,1-1 1 0 0,4 4 5 0 0,-5-6 0 0 0,1 0 0 0 0,-1 0 0 0 0,1-1 1 0 0,-1 1-1 0 0,1-1 0 0 0,0 0 0 0 0,-1 0 1 0 0,1 0-1 0 0,2-1 0 0 0,3 0 10 0 0,-3 1-3 0 0,0 0 0 0 0,0-1 0 0 0,0 0 0 0 0,0 0 0 0 0,-1-1 0 0 0,1 1 0 0 0,0-1 1 0 0,3-2-8 0 0,5-2 3 0 0,4-4-64 0 0,-7 2-42 0 0,3 1-57 0 0,-10 6 37 0 0,2-1 48 0 0,0 1 33 0 0,-3 0-19 0 0,0-1-32 0 0,-1 1-54 0 0,0-1-27 0 0,0 0-57 0 0,1-1-64 0 0,-1 1-75 0 0,-2 0 56 0 0,1 1-45 0 0,-1-1-40 0 0,1 1-35 0 0,0-1-125 0 0,-1 0-35 0 0,5-4-1308 0 0</inkml:trace>
  <inkml:trace contextRef="#ctx0" brushRef="#br0" timeOffset="306.42">560 152 7080 0 0,'0'0'157'0'0,"0"0"23"0"0,0 0 13 0 0,-2 2-22 0 0,1-1-169 0 0,0 0 1 0 0,1-1-1 0 0,-1 1 0 0 0,0 0 1 0 0,1-1-1 0 0,-1 1 0 0 0,1 0 1 0 0,-1 0-1 0 0,1 0 0 0 0,-1-1 1 0 0,1 1-1 0 0,0 0 0 0 0,-1 0 0 0 0,1 0 1 0 0,0 0-3 0 0,4 10-16 0 0,0-2 28 0 0,-2 1 56 0 0,-2 4 177 0 0,1-2-43 0 0,-1-7-111 0 0,1 0 0 0 0,0 1 0 0 0,0-1 0 0 0,1 0 1 0 0,-1 0-1 0 0,1 0 0 0 0,0 0 0 0 0,2 4-91 0 0,1 1 212 0 0,-1 1 0 0 0,-1 0 0 0 0,0 0 0 0 0,1 6-212 0 0,1 6 285 0 0,1-3-66 0 0,3 4 99 0 0,-2 8 59 0 0,-1-1-17 0 0,3-7-71 0 0,-2-1-59 0 0,2 17 215 0 0,-1-6-76 0 0,-2-13-180 0 0,0 0-15 0 0,-1 0 55 0 0,-3-9-14 0 0,1-1 0 0 0,0 1 0 0 0,1-1 0 0 0,3 7-215 0 0,5 11 383 0 0,-11-23-302 0 0,0-1 0 0 0,-1 0 0 0 0,1 0 1 0 0,-1 6-82 0 0,2 5 144 0 0,0-10-65 0 0,0 0 0 0 0,0-1 0 0 0,1 1 0 0 0,0-1 0 0 0,0 0-79 0 0,3 7 130 0 0,-1 0-38 0 0,-4-9-58 0 0,0 0 1 0 0,-1 0 0 0 0,1 1-1 0 0,-1-1 1 0 0,0 0 0 0 0,0 1-1 0 0,0-1 1 0 0,-1 3-35 0 0,1-3 18 0 0,-1-1 1 0 0,1 0 0 0 0,0 1 0 0 0,0-1-1 0 0,0 0 1 0 0,0 1 0 0 0,1-1-1 0 0,-1 0 1 0 0,1 1 0 0 0,-1-1-1 0 0,1 0 1 0 0,0 1-19 0 0,9 9 84 0 0,-7-9-11 0 0,-3-3 0 0 0,0 0-82 0 0,0 0-101 0 0,0 0-97 0 0,0 0 52 0 0,0 0-40 0 0,0 0-45 0 0,0 0-40 0 0,0 0-38 0 0,0 0-34 0 0,0 0-231 0 0,0 0-57 0 0,0 0-759 0 0,0 0-600 0 0,0 0-1138 0 0</inkml:trace>
  <inkml:trace contextRef="#ctx0" brushRef="#br0" timeOffset="630.12">953 711 6272 0 0,'0'0'182'0'0,"3"0"-8"0"0,3 0-357 0 0,0 1 121 0 0,2-1 107 0 0,-1 0 92 0 0,5 1 175 0 0,-1-1 108 0 0,1 0 63 0 0,14 0 713 0 0,-18-1-861 0 0,-2 1-37 0 0,1-2-9 0 0,0 1-93 0 0,5-5 277 0 0,-1 0-2 0 0,-2 5-101 0 0,1 0 16 0 0,-2-3-56 0 0,3-4 81 0 0,-1-2-69 0 0,-8 7-247 0 0,0 0 1 0 0,1 1-1 0 0,0-1 0 0 0,-1 1 0 0 0,1 0 0 0 0,0 0 1 0 0,1-1-96 0 0,1 1 119 0 0,-5 2-89 0 0,1 0-1 0 0,-1-1 1 0 0,1 1-1 0 0,0 0 1 0 0,-1-1 0 0 0,1 1-1 0 0,-1 0 1 0 0,1-1-1 0 0,-1 1 1 0 0,1-1-1 0 0,-1 1 1 0 0,1-1-1 0 0,-1 1 1 0 0,1-1-1 0 0,-1 1 1 0 0,0-1 0 0 0,1 1-1 0 0,-1-1 1 0 0,0 1-1 0 0,1-1 1 0 0,-1 0-1 0 0,0 0-29 0 0,3-3 113 0 0,1-3 81 0 0,16-14 606 0 0,-11 13-529 0 0,-5 4-184 0 0,-1 1-64 0 0,-1 0 52 0 0,-1-1-40 0 0,-1-4-42 0 0,-1 5 15 0 0,1-31 66 0 0,0 34-71 0 0,0-1 0 0 0,0 1 0 0 0,-1-1 0 0 0,1 1 0 0 0,0 0 0 0 0,0-1 0 0 0,0 1 1 0 0,0-1-1 0 0,0 1 0 0 0,0 0 0 0 0,-1-1 0 0 0,1 1 0 0 0,0 0 0 0 0,0-1 0 0 0,0 1 0 0 0,-1 0 0 0 0,1 0 0 0 0,0-1 0 0 0,-1 1 1 0 0,1 0-1 0 0,0-1 0 0 0,-1 1 0 0 0,1 0 0 0 0,0 0-3 0 0,-7-6 44 0 0,2-6 9 0 0,-8-3-42 0 0,12 13-11 0 0,-1 1 0 0 0,1-1 0 0 0,0 1 0 0 0,-1 0 0 0 0,0 0 0 0 0,1 0 0 0 0,-1 0 0 0 0,0 0 0 0 0,1 0 0 0 0,-1 0 0 0 0,-2 0 0 0 0,-27-1 0 0 0,8 2 0 0 0,21 0-2 0 0,1 0 1 0 0,0 1 0 0 0,-1-1-1 0 0,1 0 1 0 0,0 0 0 0 0,0 0 0 0 0,-1 1-1 0 0,1-1 1 0 0,0 1 0 0 0,0-1 0 0 0,-1 1-1 0 0,1-1 1 0 0,0 1 1 0 0,-1 1-10 0 0,1-1-1 0 0,-1 1 0 0 0,1-1 1 0 0,-1 1-1 0 0,1 0 1 0 0,0 0-1 0 0,0 0 1 0 0,0-1-1 0 0,0 1 1 0 0,0 1 10 0 0,-1 0-14 0 0,1 0 0 0 0,-1 0 1 0 0,0 0-1 0 0,1-1 0 0 0,-1 1 1 0 0,-2 1 13 0 0,-4 4-10 0 0,6-7 10 0 0,0 0 0 0 0,1 1 0 0 0,-1-1-1 0 0,0 1 1 0 0,1-1 0 0 0,0 1 0 0 0,-1-1 0 0 0,1 1 0 0 0,0 0 0 0 0,0 0 0 0 0,0 0 0 0 0,0-1-1 0 0,0 1 1 0 0,1 0 0 0 0,-1 0 0 0 0,0 0 0 0 0,1 1 0 0 0,0-1 0 0 0,-1 0 0 0 0,1 0 0 0 0,0 1 0 0 0,-1 2 0 0 0,1 1 0 0 0,-1-1 0 0 0,-1 1 0 0 0,1-1 0 0 0,-2 4 0 0 0,1-4 0 0 0,1 0 0 0 0,0 0 0 0 0,0 0 0 0 0,0 1 0 0 0,0 2 0 0 0,2 20 9 0 0,3-3-70 0 0,-2-22 39 0 0,-1 1 0 0 0,1 0 0 0 0,-1 0 0 0 0,1-1 0 0 0,0 1 0 0 0,0-1 0 0 0,1 0 0 0 0,-1 1 0 0 0,1-1 0 0 0,2 3 22 0 0,4 5-51 0 0,-1 2 70 0 0,-7-10-4 0 0,1 0 1 0 0,-1 0-1 0 0,1-1 0 0 0,-1 1 1 0 0,1-1-1 0 0,0 1 0 0 0,0-1 1 0 0,0 0-1 0 0,1 0 0 0 0,-1 0 1 0 0,0 0-1 0 0,1 0 1 0 0,0 0-16 0 0,12 5 74 0 0,3-1-54 0 0,-8-3-18 0 0,36 12-2 0 0,-24-7 0 0 0,-19-6 0 0 0,1-1 0 0 0,0 1 0 0 0,0-1 0 0 0,0 0 0 0 0,0 0 0 0 0,0-1 0 0 0,0 1 0 0 0,0-1 0 0 0,2 0 0 0 0,6 1-3 0 0,7-1 5 0 0,-3-3-71 0 0,-13 2 48 0 0,6-2-88 0 0,2 0-35 0 0,-6 1 33 0 0,1 1-1 0 0,-1 0 1 0 0,0 0 0 0 0,1 1 0 0 0,0-1 111 0 0,1 1-221 0 0,-5 0 104 0 0,0 0-37 0 0,0-1-10 0 0,0 1-38 0 0,-1-1-42 0 0,1 1-49 0 0,-1-1-52 0 0,1 0-48 0 0,-1 0-43 0 0,1 0-37 0 0,-1-1-137 0 0,1 0-37 0 0,4-3-1425 0 0,-6 5 2071 0 0</inkml:trace>
  <inkml:trace contextRef="#ctx0" brushRef="#br0" timeOffset="1226.01">1558 348 6504 0 0,'0'7'83'0'0,"0"-5"-54"0"0,-1 0 0 0 0,1 0-1 0 0,0 0 1 0 0,0 1 0 0 0,1-1 0 0 0,-1 0-1 0 0,0 0 1 0 0,1 0 0 0 0,-1 0-1 0 0,1 1-28 0 0,4 4 32 0 0,-4-6-32 0 0,0 1 1 0 0,0-1-1 0 0,0 1 1 0 0,-1-1-1 0 0,1 1 0 0 0,0-1 1 0 0,-1 1-1 0 0,1-1 0 0 0,-1 1 1 0 0,1-1-1 0 0,-1 1 1 0 0,0-1-1 0 0,0 1 0 0 0,0 0 1 0 0,0 0-1 0 0,0 8 6 0 0,-1 9-12 0 0,2-11 48 0 0,2 1 44 0 0,0 3 194 0 0,1 2 55 0 0,-1 0 44 0 0,1 1 33 0 0,13 52 1589 0 0,-11-54-1611 0 0,-1 0-37 0 0,7 21 552 0 0,-8-21-527 0 0,1 0 49 0 0,-1-4-104 0 0,2 1 39 0 0,0-2-147 0 0,8 13 147 0 0,-7-5-78 0 0,-2 9 68 0 0,9 1 193 0 0,-4-8-74 0 0,-10-16-407 0 0,1 0 0 0 0,0-1 0 0 0,0 1 1 0 0,-1 0-1 0 0,0 0 0 0 0,1 1 0 0 0,-1-1 1 0 0,0 1-65 0 0,0 1 49 0 0,0 0 98 0 0,0 11 555 0 0,0-12-594 0 0,0-1-43 0 0,0 0 263 0 0,0-2-17 0 0,0 0-75 0 0,0 0-39 0 0,0 0-5 0 0,-5 0-34 0 0,1-1-57 0 0,2 0-34 0 0,0-3-23 0 0,-2-2 41 0 0,-7 1 36 0 0,5-6-15 0 0,-1-2-50 0 0,5 9-44 0 0,1 0 0 0 0,0-1 0 0 0,0 1-1 0 0,1-1 1 0 0,-1 0 0 0 0,1 1 0 0 0,0-1 0 0 0,0 1 0 0 0,0-1 0 0 0,1-2-12 0 0,0-3 3 0 0,-1-13 45 0 0,0-36-21 0 0,0 35 18 0 0,0 21-43 0 0,0 0-1 0 0,0 0 0 0 0,1 0 0 0 0,-1 0 0 0 0,1-1 0 0 0,0 1 0 0 0,0 0 0 0 0,0 0 0 0 0,1-2-1 0 0,3-10-14 0 0,-1-2-33 0 0,-3 11 37 0 0,1 1-1 0 0,-1 0 1 0 0,1 0 0 0 0,-1 0 0 0 0,3-4 10 0 0,4-2-68 0 0,2-1-58 0 0,1 0-29 0 0,12-11-123 0 0,-22 22 258 0 0,1 0 1 0 0,-1 0 0 0 0,1 0-1 0 0,0 0 1 0 0,-1 0 0 0 0,1 0 0 0 0,0 0-1 0 0,0 1 1 0 0,-1-1 0 0 0,1 1-1 0 0,0-1 1 0 0,0 1 0 0 0,0 0-1 0 0,1-1 20 0 0,10 1-105 0 0,21 1-84 0 0,-32 0 182 0 0,0-1 0 0 0,0 1-1 0 0,0-1 1 0 0,1 1 0 0 0,-1 0-1 0 0,0 0 1 0 0,0 0 0 0 0,0 0-1 0 0,-1 0 1 0 0,1 0 0 0 0,0 1-1 0 0,0-1 1 0 0,0 1 7 0 0,8 8-46 0 0,1-1 1 0 0,9 6 45 0 0,-3-3-4 0 0,-14-10 4 0 0,0 0 0 0 0,-1 0 0 0 0,1 1 0 0 0,-1-1-1 0 0,1 1 1 0 0,-1 0 0 0 0,0 0 0 0 0,0 0 0 0 0,0 0 0 0 0,-1 0-1 0 0,1 0 1 0 0,4 8-8 0 0,-1-4-8 0 0,8 14-18 0 0,2 16 30 0 0,-4-12 3 0 0,0-3 24 0 0,-10-19-13 0 0,0-1 1 0 0,0 1-1 0 0,0 0 1 0 0,-1 0-1 0 0,1-1 1 0 0,-1 1-1 0 0,0 2-10 0 0,0-3 10 0 0,0-1 1 0 0,1 1-1 0 0,-1 0 0 0 0,0 0 0 0 0,1 0 1 0 0,-1 0-1 0 0,1-1 0 0 0,-1 1 0 0 0,1 0 1 0 0,0 0-1 0 0,0-1 0 0 0,0 1 0 0 0,0 1-10 0 0,0-2 9 0 0,0 1 1 0 0,0-1-1 0 0,0 0 0 0 0,-1 1 0 0 0,1-1 0 0 0,0 1 0 0 0,-1-1 0 0 0,0 1 0 0 0,1-1 0 0 0,-1 1 0 0 0,0-1 0 0 0,0 1 0 0 0,1 1-9 0 0,-1 55 349 0 0,0-56-268 0 0,0-1 28 0 0,0 0-78 0 0,0 5-111 0 0,0-4 94 0 0,0-1 34 0 0,0 0 45 0 0,0-1 55 0 0,0 1 67 0 0,0-1 77 0 0,-1-12-259 0 0,0 8-16 0 0,1-1 0 0 0,0 0 0 0 0,0 1 0 0 0,0-1 0 0 0,0 1 0 0 0,1-1 0 0 0,0 1 0 0 0,0-1 0 0 0,0 0-17 0 0,2-3 4 0 0,1 1 0 0 0,-2-1 0 0 0,1 0 0 0 0,0-5-4 0 0,-3 11 0 0 0,1-1 4 0 0,0 0-1 0 0,1 0 0 0 0,-1 1 0 0 0,0-1 0 0 0,1 0 0 0 0,0 0 0 0 0,0 0-3 0 0,1 0 4 0 0,-1-1 1 0 0,0 0-1 0 0,0 0 0 0 0,0 1 0 0 0,0-3-4 0 0,1-7-16 0 0,-2 11 7 0 0,-1 0 0 0 0,1-1 0 0 0,-1 1 0 0 0,1 0 1 0 0,0 0-1 0 0,0 0 0 0 0,0 0 0 0 0,0 0 0 0 0,0 0 0 0 0,0 0 1 0 0,0 0-1 0 0,1 0 0 0 0,-1 1 0 0 0,1-1 9 0 0,6-7-65 0 0,0-3 18 0 0,-1 0 0 0 0,0 6-18 0 0,1 1-28 0 0,2 1-49 0 0,9-7-63 0 0,-1 0-37 0 0,-16 10 203 0 0,0 0 0 0 0,0 0 0 0 0,0 0 0 0 0,0 1 0 0 0,0-1 0 0 0,0 1 0 0 0,0 0 0 0 0,0-1 0 0 0,1 1 39 0 0,11 0-104 0 0,19 1-75 0 0,-31-1 175 0 0,0 1 0 0 0,1-1 0 0 0,-1 1 0 0 0,0 0 0 0 0,0 0 1 0 0,0 0-1 0 0,0 0 0 0 0,0 0 0 0 0,0 0 0 0 0,0 0 0 0 0,-1 1 0 0 0,1-1 0 0 0,0 1 4 0 0,6 5 0 0 0,-5-4-10 0 0,0 0 0 0 0,0 0 0 0 0,0 1 0 0 0,0-1 0 0 0,0 0 0 0 0,-1 1 10 0 0,14 36-11 0 0,-8-19-8 0 0,-2-6-23 0 0,-1 15 30 0 0,0-22 12 0 0,-4-7 0 0 0,0 1 0 0 0,0-1 0 0 0,0 0 0 0 0,-1 1 0 0 0,1-1 0 0 0,0 1 0 0 0,-1-1 0 0 0,1 1 0 0 0,-1-1 0 0 0,0 1 0 0 0,1-1 0 0 0,-1 1 0 0 0,0 0 0 0 0,0 0 0 0 0,0 0 0 0 0,0 0 0 0 0,0 1 0 0 0,1-1 0 0 0,-1 1 0 0 0,0-1 0 0 0,1 1 0 0 0,0-1 0 0 0,0 0 0 0 0,0 1 0 0 0,0-1 0 0 0,1 2 0 0 0,-1-2 0 0 0,0 0 0 0 0,0 0 0 0 0,0 1 0 0 0,0-1 0 0 0,-1 0 0 0 0,1 1 0 0 0,-1-1 0 0 0,1 1 0 0 0,-1-1 0 0 0,0 0 0 0 0,0 3 0 0 0,0-1 8 0 0,0 0 0 0 0,1-1 0 0 0,-1 1 0 0 0,1 0 0 0 0,-1-1 0 0 0,2 4-8 0 0,2 0-19 0 0,1 0-46 0 0,-3-5-6 0 0,-2-2-84 0 0,0 0 46 0 0,0 0-33 0 0,0 0-37 0 0,0 0-43 0 0,0 0-46 0 0,0 0-43 0 0,0 0-40 0 0,0 0-36 0 0,0 0-252 0 0,0 0-60 0 0,0 0-46 0 0,0 0-35 0 0,0 0-1400 0 0,0 0-1241 0 0</inkml:trace>
  <inkml:trace contextRef="#ctx0" brushRef="#br0" timeOffset="1585.29">2631 742 8808 0 0,'0'0'197'0'0,"3"0"24"0"0,-1 0-150 0 0,1 1-39 0 0,0-1 27 0 0,1-2 47 0 0,2 0 77 0 0,25-15-134 0 0,-27 13-47 0 0,1 0-10 0 0,1 1 46 0 0,0 0 67 0 0,-1 1 52 0 0,1 0 38 0 0,9-5 421 0 0,-8 4-379 0 0,1-4 120 0 0,-4-1 48 0 0,2-3 247 0 0,-3 9-442 0 0,1 0-36 0 0,1-1-1 0 0,3 0 42 0 0,5-2 138 0 0,-6 0-32 0 0,-4 0-104 0 0,-1 0-37 0 0,3 3-65 0 0,0-1-46 0 0,0-3-4 0 0,-5 5-62 0 0,0 1 0 0 0,0-1 0 0 0,1 1 0 0 0,-1 0 0 0 0,0-1-1 0 0,0 1 1 0 0,1 0 0 0 0,-1-1 0 0 0,0 1 0 0 0,0 0 0 0 0,1 0 0 0 0,-1-1 0 0 0,0 1 0 0 0,1 0-1 0 0,-1 0 1 0 0,0-1 0 0 0,1 1 0 0 0,-1 0 0 0 0,0 0 0 0 0,1 0 0 0 0,-1 0 0 0 0,1 0-1 0 0,-1 0 1 0 0,0-1 0 0 0,1 1 0 0 0,-1 0 0 0 0,1 0 0 0 0,-1 0 0 0 0,0 0 0 0 0,1 0 0 0 0,-1 1-3 0 0,5-4 66 0 0,-1 0-29 0 0,-3 2-36 0 0,-1 1 1 0 0,1 0 0 0 0,-1-1 0 0 0,1 1-1 0 0,-1 0 1 0 0,1-1 0 0 0,-1 1 0 0 0,0-1-1 0 0,1 1 1 0 0,-1-1 0 0 0,0 1 0 0 0,1-1-1 0 0,-1 1 1 0 0,0-1 0 0 0,0 1 0 0 0,1-1-1 0 0,-1 0-1 0 0,1-10 77 0 0,0-9 100 0 0,-1 20-174 0 0,0-1 0 0 0,0 1 0 0 0,0-1-1 0 0,1 1 1 0 0,-1-1 0 0 0,0 1 0 0 0,0-1 0 0 0,0 1-1 0 0,-1-1 1 0 0,1 1 0 0 0,0 0 0 0 0,0-1 0 0 0,0 1-1 0 0,0-1 1 0 0,0 1 0 0 0,0-1 0 0 0,-1 1 0 0 0,1-1-1 0 0,0 1 1 0 0,0 0 0 0 0,-1-1 0 0 0,1 1 0 0 0,0-1-1 0 0,-1 1 1 0 0,1 0 0 0 0,0-1 0 0 0,-1 1 0 0 0,1 0-1 0 0,-1 0 1 0 0,1-1 0 0 0,0 1 0 0 0,-1 0-3 0 0,-6-4 20 0 0,-8-24 124 0 0,13 15-80 0 0,2 13-63 0 0,0 0 0 0 0,0 0 0 0 0,0 0 0 0 0,0 0 0 0 0,0 0 0 0 0,0 0 0 0 0,0 0 1 0 0,0 0-1 0 0,0-1 0 0 0,0 1 0 0 0,0 0 0 0 0,0 0 0 0 0,0 0 0 0 0,0 0 0 0 0,0 0 1 0 0,0 0-1 0 0,0 0 0 0 0,0 0 0 0 0,0 0 0 0 0,0 0 0 0 0,0 0 0 0 0,0-1 0 0 0,0 1 0 0 0,0 0 1 0 0,0 0-1 0 0,0 0 0 0 0,0 0 0 0 0,0 0 0 0 0,0 0 0 0 0,-1 0 0 0 0,1 0 0 0 0,0 0 1 0 0,0 0-1 0 0,0 0 0 0 0,0 0 0 0 0,0 0 0 0 0,0 0 0 0 0,0 0 0 0 0,0 0 0 0 0,0 0 1 0 0,0 0-1 0 0,0 0 0 0 0,0 0 0 0 0,-1-1 0 0 0,1 1 0 0 0,0 0 0 0 0,0 0 0 0 0,0 0 1 0 0,0 0-1 0 0,0 1 0 0 0,0-1 0 0 0,0 0 0 0 0,0 0 0 0 0,0 0 0 0 0,0 0 0 0 0,-1 0 1 0 0,1 0-2 0 0,-3 1 20 0 0,3-2-13 0 0,-24-12 30 0 0,9 11-37 0 0,13 2 0 0 0,1-1 0 0 0,0 2 0 0 0,0-1 0 0 0,-1 0 0 0 0,1 0 0 0 0,0 0 0 0 0,0 0 0 0 0,-1 1 0 0 0,1-1 0 0 0,0 1 0 0 0,0-1 0 0 0,0 1 0 0 0,0-1 0 0 0,0 1 0 0 0,0 0 0 0 0,0-1 0 0 0,0 1 0 0 0,0 0 0 0 0,0 0 0 0 0,0 0 0 0 0,0 0 0 0 0,0 0 0 0 0,1 0 0 0 0,-1 0 0 0 0,0 1 0 0 0,-2 2-2 0 0,3-3 4 0 0,0 0 0 0 0,0-1 0 0 0,0 1 0 0 0,-1 0 0 0 0,1-1 0 0 0,0 1 0 0 0,-1-1 0 0 0,1 1 0 0 0,-1-1-1 0 0,1 1 1 0 0,-1-1 0 0 0,1 1 0 0 0,-1-1 0 0 0,1 1 0 0 0,-1-1 0 0 0,1 0 0 0 0,-1 1 0 0 0,1-1 0 0 0,-1 0 0 0 0,0 1 0 0 0,1-1 0 0 0,-1 0-2 0 0,-4 2 12 0 0,4-1-12 0 0,0-1 1 0 0,1 1 0 0 0,-1-1-1 0 0,0 1 1 0 0,0-1-1 0 0,1 1 1 0 0,-1 0-1 0 0,0-1 1 0 0,1 1 0 0 0,-1 0-1 0 0,1-1 1 0 0,-1 1-1 0 0,1 0 1 0 0,-1 0-1 0 0,1 0 1 0 0,-1 0 0 0 0,1-1-1 0 0,0 1 1 0 0,-1 0-1 0 0,-7 16 0 0 0,0-9 0 0 0,7-7 0 0 0,-1 0 0 0 0,1 1 0 0 0,-1-1 0 0 0,1 1 0 0 0,0-1 0 0 0,0 1 0 0 0,0-1 0 0 0,0 1 0 0 0,0 0 0 0 0,0-1 0 0 0,0 1 0 0 0,0 0 0 0 0,1 0 0 0 0,-1 0 0 0 0,1-1 0 0 0,-1 1 0 0 0,1 0 0 0 0,0 0 0 0 0,0 0 0 0 0,0 2 0 0 0,-1 4 0 0 0,0-1 0 0 0,0 1 0 0 0,-1 0 0 0 0,0-1 0 0 0,-2 4 0 0 0,-3 13 0 0 0,2-12 0 0 0,4-10 0 0 0,0-1 0 0 0,0 1 0 0 0,1 0 0 0 0,-1-1 0 0 0,0 1 0 0 0,1 0 0 0 0,-1 0 0 0 0,1 0 0 0 0,0-1 0 0 0,-1 1 0 0 0,1 0 0 0 0,0 0 0 0 0,0 0 0 0 0,0 0 0 0 0,1 0 0 0 0,-1-1 0 0 0,0 1 0 0 0,1 0 0 0 0,-1 0 0 0 0,4 10 1 0 0,5 11-42 0 0,-1 0-1 0 0,-4-11 44 0 0,-3-10-2 0 0,-1 0 0 0 0,1 0 0 0 0,-1-1 0 0 0,1 1 0 0 0,0-1 0 0 0,0 1 0 0 0,0-1 0 0 0,0 1 0 0 0,0-1 0 0 0,0 1 0 0 0,0-1 0 0 0,0 0 0 0 0,0 0 0 0 0,1 1 0 0 0,-1-1 0 0 0,0 0 0 0 0,2 0 0 0 0,6 6 0 0 0,1 8 0 0 0,-7-12 4 0 0,0-1 0 0 0,1 0 0 0 0,-1 0 0 0 0,1 0 0 0 0,-1-1 0 0 0,3 2-4 0 0,26 13 40 0 0,-28-14-40 0 0,-1 0 0 0 0,1 0 0 0 0,0-1 0 0 0,0 1 0 0 0,-1-1 0 0 0,1 0 0 0 0,0 0 0 0 0,1 0 0 0 0,-1 0 0 0 0,0-1 0 0 0,0 1 0 0 0,0-1 0 0 0,0 0 0 0 0,0-1 0 0 0,0 1 0 0 0,1-1 0 0 0,0 0 0 0 0,33-11 3 0 0,-18 4-12 0 0,-2 3-39 0 0,-1 1-86 0 0,-10 3 34 0 0,0-1 0 0 0,0 0-1 0 0,0-1 1 0 0,0 1-1 0 0,1-2 101 0 0,-1 1-89 0 0,-3 1 1 0 0,0 0-15 0 0,-1 0-38 0 0,0 1-12 0 0,0-1-38 0 0,0 1-44 0 0,0-1-49 0 0,2 0-264 0 0,0-1-112 0 0,-1 1 2 0 0,0 0-56 0 0,1 0-199 0 0,3-2-516 0 0</inkml:trace>
  <inkml:trace contextRef="#ctx0" brushRef="#br0" timeOffset="2043.57">3145 454 8032 0 0,'2'2'12'0'0,"2"1"22"0"0,-1 1-1 0 0,1-1 0 0 0,-1 1 0 0 0,0 0 0 0 0,2 4-33 0 0,-1 0 85 0 0,1 2 45 0 0,8 5 94 0 0,-1 0-39 0 0,-2 2-144 0 0,11 18-48 0 0,-12-21 50 0 0,-1-2 35 0 0,-1 2 192 0 0,-5-7-112 0 0,0-3-1 0 0,0 2 47 0 0,0-1 61 0 0,1 2 70 0 0,3 4 301 0 0,-2-2-235 0 0,1 0-39 0 0,-3-4-95 0 0,1 1 0 0 0,-1-1 1 0 0,0 1-1 0 0,0 4-267 0 0,0 4 488 0 0,-2-8-229 0 0,2-1-35 0 0,3 5 149 0 0,2 4 157 0 0,-9-3-102 0 0,-8 1 86 0 0,9-10-229 0 0,0 0-77 0 0,0 0-63 0 0,0 0-52 0 0,1 0-31 0 0,1 2 5 0 0,0-3 0 0 0,-1-1 5 0 0,0 3 376 0 0,0-3-22 0 0,0 0-2 0 0,-3 0-156 0 0,2 0-98 0 0,-1 0-86 0 0,1 0-38 0 0,-1 0 1 0 0,0 0 9 0 0,0 0 80 0 0,1 0-25 0 0,0 0 34 0 0,1-3 160 0 0,0 2-251 0 0,0-4 72 0 0,-1-8 235 0 0,0 8-284 0 0,0 2-39 0 0,-4-5 37 0 0,4 7-59 0 0,0 0-1 0 0,1-1 1 0 0,-1 1-1 0 0,0-1 1 0 0,0 1-1 0 0,1-1 1 0 0,-1 1-1 0 0,1-1 1 0 0,-1 1 0 0 0,1-1-1 0 0,0 1 1 0 0,0-1-1 0 0,-1 0 1 0 0,1 1-1 0 0,0-2-15 0 0,1-3 27 0 0,0 1-1 0 0,0 0 1 0 0,0-1-1 0 0,0 1 1 0 0,2-4-27 0 0,-1 4 19 0 0,-1 0 0 0 0,1 0 0 0 0,-1 0 0 0 0,0-1 0 0 0,0-3-19 0 0,0-7 47 0 0,5-1-31 0 0,-1 3-15 0 0,-2 1-1 0 0,-3 11 0 0 0,0-1 0 0 0,1 1 0 0 0,-1 0 0 0 0,1 0 0 0 0,0 0 0 0 0,-1-1 0 0 0,1 1 0 0 0,0 0 0 0 0,0 0 0 0 0,0 0 0 0 0,1 1 0 0 0,-1-1 0 0 0,0 0 0 0 0,1 0 0 0 0,0 0 0 0 0,2-2-12 0 0,0-1-1 0 0,0 0 0 0 0,0 0 0 0 0,-1-1 0 0 0,0 1 13 0 0,7-10-90 0 0,3 0-61 0 0,-2 3 2 0 0,12-11-96 0 0,-22 22 227 0 0,1 0 0 0 0,-1 0 0 0 0,1 0 0 0 0,0 0 0 0 0,-1 0 0 0 0,1 0 0 0 0,0 0 0 0 0,0 1 0 0 0,-1-1 0 0 0,1 1 0 0 0,0-1-1 0 0,0 1 1 0 0,0 0 0 0 0,1-1 18 0 0,8 1-107 0 0,10 0-41 0 0,-8 3 115 0 0,2 9-44 0 0,-3 0 22 0 0,-3-4 45 0 0,-2 0-1 0 0,1 0 1 0 0,1 4 10 0 0,-7-10 0 0 0,0 1 0 0 0,0 0 1 0 0,-1 0-1 0 0,1-1 0 0 0,-1 1 0 0 0,0 0 1 0 0,0 0-1 0 0,0 1 0 0 0,0-1 1 0 0,-1 0-1 0 0,1 0 0 0 0,-1 0 0 0 0,1 2 0 0 0,-1-2 0 0 0,0 0 0 0 0,0 0 0 0 0,1 1 0 0 0,-1-1 0 0 0,1 0 0 0 0,0 0 0 0 0,0 0 0 0 0,0-1 0 0 0,1 1 0 0 0,3 13 0 0 0,0 11 0 0 0,1-12 0 0 0,-5-12 0 0 0,0 0 0 0 0,0 1 0 0 0,0-1 0 0 0,0 0 0 0 0,0 0 0 0 0,-1 1 0 0 0,1-1 0 0 0,-1 2 0 0 0,0 58 0 0 0,0-62 4 0 0,0 1-1 0 0,0 0 1 0 0,1-1-1 0 0,-1 1 1 0 0,0 0-1 0 0,1-1 0 0 0,-1 1 1 0 0,1 0-1 0 0,0-1 1 0 0,0 1-1 0 0,-1-1 1 0 0,1 1-1 0 0,0-1-3 0 0,0 1 8 0 0,0-1 1 0 0,0 1-1 0 0,0-1 0 0 0,0 1 0 0 0,-1-1 1 0 0,1 1-1 0 0,-1 0 0 0 0,1-1 0 0 0,-1 1 1 0 0,0 0-1 0 0,1-1 0 0 0,-1 1 0 0 0,0 0-8 0 0,0 3 21 0 0,0 2 0 0 0,0 9-41 0 0,0-14-72 0 0,0-2-42 0 0,0 0-184 0 0,0 0 160 0 0,0 0-55 0 0,0 0-83 0 0,0 0 94 0 0,0 0-41 0 0,0 0-45 0 0,0 0-43 0 0,0 0-38 0 0,0 0-36 0 0,0 0-260 0 0,0 0-58 0 0,0 0-46 0 0,0 0-33 0 0,0 0-1435 0 0,0 0-1267 0 0</inkml:trace>
  <inkml:trace contextRef="#ctx0" brushRef="#br0" timeOffset="2349.98">3917 1 10104 0 0,'0'0'230'0'0,"0"0"30"0"0,2 0 19 0 0,5 0-118 0 0,-1 0-83 0 0,0 0-41 0 0,3 2-26 0 0,0 4 31 0 0,-1 2 70 0 0,1 4 84 0 0,3 7 146 0 0,-5-8-137 0 0,0 0 35 0 0,-4-2-34 0 0,0 5 55 0 0,-2-1-37 0 0,3 18 201 0 0,6 1-22 0 0,-5 11-3 0 0,0-19-192 0 0,0 0 40 0 0,-2 6 80 0 0,-3-12-45 0 0,2-1 1 0 0,3 13-284 0 0,-2-12 295 0 0,-1 0 0 0 0,1 12-295 0 0,-4-9 247 0 0,1 3 15 0 0,3 7 63 0 0,3-8-45 0 0,-4-17-171 0 0,-1 0 0 0 0,0-1 0 0 0,0 1 0 0 0,0 1-1 0 0,0 3-108 0 0,-1 28 358 0 0,0 0-34 0 0,0-1-46 0 0,0-1-58 0 0,1-18-102 0 0,6-3-35 0 0,-2 0-8 0 0,-3 0 27 0 0,-2 2-39 0 0,0 10-26 0 0,0-8 33 0 0,-3 6-70 0 0,3-23-100 0 0,-1-1 39 0 0,0 2 37 0 0,0 0 82 0 0,-1 2 184 0 0,0-2-164 0 0,2-1-85 0 0,-1-1-43 0 0,0 1-101 0 0,0 0-116 0 0,1 0-60 0 0,-1 0-109 0 0,0 0-121 0 0,1 0 228 0 0,0-1-34 0 0,0-1-854 0 0</inkml:trace>
  <inkml:trace contextRef="#ctx0" brushRef="#br0" timeOffset="2665.35">3841 439 8576 0 0,'0'0'197'0'0,"0"0"24"0"0,2 0 17 0 0,2 0-155 0 0,8 0 34 0 0,0-2-77 0 0,-4-3-40 0 0,-7 4 0 0 0,1 0 0 0 0,-1 0 0 0 0,0 0 0 0 0,1 1 0 0 0,-1-1 0 0 0,1 0 0 0 0,-1 1 0 0 0,1-1 0 0 0,-1 1 0 0 0,1 0 0 0 0,-1-1 0 0 0,1 1 0 0 0,0 0 0 0 0,-1 0 0 0 0,6 0 11 0 0,5 0 60 0 0,0-3 61 0 0,24-13 313 0 0,-24 11-334 0 0,-2 1-49 0 0,6 1 77 0 0,-3 3-59 0 0,6-2 13 0 0,-12 0-22 0 0,1 0-109 0 0,-3 0-58 0 0,1 1-64 0 0,-1-1-69 0 0,0 1-73 0 0,1 0-80 0 0,0 0-83 0 0,0 1-90 0 0,0 0-95 0 0,6 0-652 0 0,6 0-750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56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1 666 6592 0 0,'0'0'149'0'0,"0"0"23"0"0,0 0 11 0 0,2 0-30 0 0,11 2-122 0 0,-6 3-24 0 0,-2-2 41 0 0,0 0 58 0 0,1-2 76 0 0,1 0 96 0 0,4 0 242 0 0,-8-1-365 0 0,0 0 1 0 0,0 0-1 0 0,0 0 0 0 0,1 0 0 0 0,-1 0 0 0 0,0 0 1 0 0,0-1-1 0 0,0 0 0 0 0,0 1 0 0 0,0-1-155 0 0,5-4 304 0 0,4-1 187 0 0,-1 4-93 0 0,-5 2-136 0 0,-4 0-176 0 0,0 1 0 0 0,0-1 0 0 0,1 0 0 0 0,-1-1 0 0 0,0 1 1 0 0,0 0-1 0 0,0 0 0 0 0,0-1 0 0 0,0 0 0 0 0,1 0-86 0 0,87-44 2719 0 0,-85 42-2571 0 0,0-1 0 0 0,0 1 0 0 0,-1-1 0 0 0,0 0 0 0 0,2-2-148 0 0,4-5 205 0 0,0 1-50 0 0,-4 3-78 0 0,0 1-56 0 0,-4 4-3 0 0,0-1-1 0 0,0 1 0 0 0,0-1 1 0 0,0 0-1 0 0,-1 1 0 0 0,2-4-17 0 0,6-9 64 0 0,1 3 12 0 0,-9 10-67 0 0,1 0 0 0 0,-1 0 0 0 0,0 0 0 0 0,1-1 0 0 0,-1 1 0 0 0,0 0 0 0 0,0-1 0 0 0,-1 1 0 0 0,1-1 0 0 0,-1 1 0 0 0,1-1 0 0 0,-1 1 0 0 0,0-1 0 0 0,1 0 0 0 0,-1 1 0 0 0,-1-3-9 0 0,1 5 4 0 0,0-1 1 0 0,0 0-1 0 0,0 0 0 0 0,0 0 0 0 0,0 1 0 0 0,0-1 1 0 0,0 0-1 0 0,0 0 0 0 0,0 0 0 0 0,-1 0 0 0 0,1 1 0 0 0,0-1 1 0 0,0 0-1 0 0,-1 0-4 0 0,-9-4 74 0 0,5-5-42 0 0,-6 3 28 0 0,-2 1-38 0 0,9 4-24 0 0,-26-13 3 0 0,-1-1 52 0 0,28 14-44 0 0,-3 1-7 0 0,-15 2 51 0 0,21-1-53 0 0,-1 0 0 0 0,1 0 1 0 0,-1-1-1 0 0,1 1 0 0 0,-1 0 1 0 0,1 0-1 0 0,-1 0 0 0 0,1 0 1 0 0,-1 0-1 0 0,1 1 0 0 0,0-1 1 0 0,-1 0-1 0 0,1 0 0 0 0,-1 0 1 0 0,1 0-1 0 0,-1 0 0 0 0,1 1 1 0 0,-1-1-1 0 0,1 0 0 0 0,0 0 1 0 0,-1 1-1 0 0,1-1 0 0 0,-1 0 1 0 0,1 1-1 0 0,0-1 0 0 0,0 0 1 0 0,-1 1-1 0 0,1-1 0 0 0,0 1 1 0 0,-1-1-1 0 0,1 0 0 0 0,0 1 0 0 0,-4 5 0 0 0,-7-1 0 0 0,6 6 0 0 0,-22 6-10 0 0,19-10-12 0 0,5-4 17 0 0,0 0 0 0 0,0 0-1 0 0,0 1 1 0 0,0-1 0 0 0,1 0-1 0 0,-1 1 6 0 0,-2 6 0 0 0,5-7 0 0 0,-1-1 0 0 0,0 0 0 0 0,-1 0 0 0 0,1 0 0 0 0,0 0 0 0 0,-1 0 0 0 0,1 0 0 0 0,-1 0 0 0 0,0 0 0 0 0,1-1 0 0 0,-1 1 0 0 0,1 0 0 0 0,0 0 0 0 0,-1 0 0 0 0,1 0 0 0 0,0 0 0 0 0,0 0 0 0 0,0 0 0 0 0,0 0 0 0 0,1 0 0 0 0,-1 0 0 0 0,1 0 0 0 0,-1 1 0 0 0,1-1 0 0 0,-3 11 0 0 0,-12 22 0 0 0,10-22 0 0 0,0 1 0 0 0,1-1 0 0 0,0 1 0 0 0,1 0 0 0 0,0 0 0 0 0,1 0 0 0 0,0 11 0 0 0,2 30 11 0 0,0-53-7 0 0,0-1-1 0 0,0 1 1 0 0,0 0 0 0 0,0-1-1 0 0,1 1 1 0 0,-1-1 0 0 0,0 1-1 0 0,1 0 1 0 0,0-1-1 0 0,-1 1 1 0 0,1-1 0 0 0,0 0-1 0 0,0 1 1 0 0,0-1-4 0 0,5 11 2 0 0,-1 14-2 0 0,-3-21 8 0 0,0 1 0 0 0,1-1 0 0 0,-1 1 0 0 0,1-1 0 0 0,1 0 0 0 0,-1 0 0 0 0,2 1-8 0 0,30 31 11 0 0,-21-24-14 0 0,-13-12 3 0 0,0 0 0 0 0,0 1 0 0 0,0-1 0 0 0,0 0 0 0 0,0 0 0 0 0,1 0 0 0 0,-1 0 0 0 0,0 0 0 0 0,0-1 0 0 0,1 1 0 0 0,-1 0 0 0 0,1-1 0 0 0,-1 1 0 0 0,0-1 0 0 0,1 1 0 0 0,-1-1 0 0 0,1 1 0 0 0,0-1 0 0 0,-1 0 0 0 0,1 0 0 0 0,-1 0 0 0 0,1 0 0 0 0,-1 0 0 0 0,3 0 0 0 0,0 1 0 0 0,0-1 0 0 0,0 1 0 0 0,-1 0 0 0 0,1 0 0 0 0,0 0 0 0 0,-1 0 0 0 0,1 1 0 0 0,-1-1 0 0 0,3 3 0 0 0,-4-4-2 0 0,0 1 0 0 0,0 0 0 0 0,0-1-1 0 0,0 1 1 0 0,-1-1 0 0 0,1 0 0 0 0,0 1-1 0 0,0-1 1 0 0,2 0 2 0 0,9-1-67 0 0,-1 0-83 0 0,-3 1-65 0 0,0 0-39 0 0,9 0-350 0 0,-2 0-13 0 0,22 0-889 0 0,-7 0 300 0 0</inkml:trace>
  <inkml:trace contextRef="#ctx0" brushRef="#br0" timeOffset="484.08">1074 621 8640 0 0,'0'-26'197'0'0,"0"26"-193"0"0,0 0 0 0 0,0 0 0 0 0,0 0 0 0 0,0 0 1 0 0,0 0-1 0 0,1 0 0 0 0,-1 0 0 0 0,0-1 0 0 0,0 1 0 0 0,0 0 0 0 0,0 0 0 0 0,0 0 0 0 0,0 0 0 0 0,0 0 1 0 0,0 0-1 0 0,0-1 0 0 0,0 1 0 0 0,0 0 0 0 0,0 0 0 0 0,0 0 0 0 0,0 0 0 0 0,0 0 0 0 0,0 0 0 0 0,0-1 1 0 0,0 1-1 0 0,0 0 0 0 0,0 0 0 0 0,-1 0 0 0 0,1 0 0 0 0,0 0 0 0 0,0 0 0 0 0,0-1 0 0 0,0 1 0 0 0,0 0 1 0 0,0 0-1 0 0,0 0 0 0 0,0 0 0 0 0,0 0 0 0 0,-1 0 0 0 0,1 0 0 0 0,0 0 0 0 0,0 0 0 0 0,0 0 0 0 0,0 0 0 0 0,0 0 1 0 0,0-1-1 0 0,0 1 0 0 0,-1 0 0 0 0,1 0 0 0 0,0 0 0 0 0,0 0 0 0 0,0 0 0 0 0,0 0 0 0 0,-1 0-4 0 0,1 0 11 0 0,0 1-1 0 0,-1-1 0 0 0,1 0 0 0 0,-1 0 0 0 0,1 0 1 0 0,-1-1-1 0 0,1 1 0 0 0,-1 0 0 0 0,1 0 0 0 0,0 0 1 0 0,-1 0-1 0 0,1 0 0 0 0,-1 0 0 0 0,1-1 0 0 0,-1 1 1 0 0,1 0-1 0 0,0 0 0 0 0,-1 0 0 0 0,1-1 1 0 0,0 1-1 0 0,-1 0 0 0 0,1-1 0 0 0,0 1 0 0 0,-1 0 1 0 0,1-1-1 0 0,0 1 0 0 0,0-1 0 0 0,-1 1 0 0 0,1 0 1 0 0,0-1-1 0 0,0 1 0 0 0,0-1 0 0 0,0 1 0 0 0,-1 0 1 0 0,1-1-1 0 0,0 1-10 0 0,-3-7 70 0 0,-9-8-30 0 0,4 9-1 0 0,0 2 81 0 0,1 0 49 0 0,2 1 65 0 0,0-8 374 0 0,-1 7-204 0 0,-2 0-63 0 0,2 1-79 0 0,1-1-35 0 0,3 3-3 0 0,1 0-49 0 0,-1 0-43 0 0,1 1-37 0 0,-3 0 21 0 0,-2 0-73 0 0,4 1-2 0 0,0-1 55 0 0,-12 0 117 0 0,-11 0 282 0 0,13 0-308 0 0,1 0-57 0 0,0 0-92 0 0,9 0-31 0 0,0 0 0 0 0,1 0 1 0 0,-1 0-1 0 0,1 1 0 0 0,-1-1 0 0 0,1 1 0 0 0,-1-1 1 0 0,1 1-1 0 0,-1-1 0 0 0,1 1 0 0 0,-1 0 0 0 0,1 0 1 0 0,0 0-1 0 0,-1 0-7 0 0,-6 3 38 0 0,-2 1 30 0 0,8-4-51 0 0,0 0 1 0 0,0 0-1 0 0,0 0 0 0 0,0 0 1 0 0,0 1-1 0 0,0-1 0 0 0,0 1 0 0 0,0-1 1 0 0,0 1-18 0 0,-37 42 307 0 0,18-15-182 0 0,19-26-112 0 0,0-1 1 0 0,0 1-1 0 0,-1-1 1 0 0,1 0-1 0 0,0 0 1 0 0,-1 0-1 0 0,0 0 1 0 0,1 0 0 0 0,-2 0-14 0 0,2-1 11 0 0,1 0 0 0 0,-1 0 1 0 0,0 1-1 0 0,0-1 1 0 0,1 1-1 0 0,-1-1 0 0 0,1 1 1 0 0,-2 0-12 0 0,2 0 17 0 0,0 0-1 0 0,1 0 1 0 0,-1 0 0 0 0,0 0-1 0 0,1 0 1 0 0,-1 0 0 0 0,1 0-1 0 0,0 1-16 0 0,-2 6 72 0 0,-1 0 25 0 0,-1 0 0 0 0,1 0 0 0 0,-2-1 0 0 0,1 1 1 0 0,-5 5-98 0 0,2-3 120 0 0,3-2-45 0 0,1 1-31 0 0,2 5-35 0 0,1-11-13 0 0,0-1 1 0 0,-1 0-1 0 0,1 0 1 0 0,-1 0 0 0 0,1 0-1 0 0,-1 0 1 0 0,0 0 0 0 0,-1 3 3 0 0,-2 9-27 0 0,4-14 26 0 0,0 1 0 0 0,0-1 0 0 0,1 0 0 0 0,-1 1-1 0 0,0-1 1 0 0,1 0 0 0 0,-1 1 0 0 0,1-1 0 0 0,0 0 0 0 0,0 1 1 0 0,-1-1 1 0 0,1 1 0 0 0,0-1 0 0 0,-1 1 0 0 0,1-1 0 0 0,-1 1 1 0 0,1-1-1 0 0,-1 1 0 0 0,0-1 0 0 0,1 1 0 0 0,-1 1-1 0 0,0-2 7 0 0,0 1-1 0 0,0-1 1 0 0,0 1 0 0 0,1 0-1 0 0,-1-1 1 0 0,1 1-1 0 0,-1-1 1 0 0,1 1 0 0 0,-1-1-1 0 0,1 1 1 0 0,0-1-1 0 0,0 0 1 0 0,0 1-1 0 0,0-1 1 0 0,0 0 0 0 0,0 0-1 0 0,0 1 1 0 0,1-1-7 0 0,1 5 96 0 0,-2-1-46 0 0,0-1-4 0 0,3-3 0 0 0,1 0 15 0 0,1 2 86 0 0,4 7-5 0 0,-10-9-135 0 0,0-1 1 0 0,0 0 0 0 0,1 0-1 0 0,-1 1 1 0 0,0-1-1 0 0,0 0 1 0 0,1 0 0 0 0,-1 0-1 0 0,0 0 1 0 0,0 1-1 0 0,1-1 1 0 0,-1 0-1 0 0,0 0 1 0 0,1 0 0 0 0,-1 0-1 0 0,0 0 1 0 0,0 0-1 0 0,1 0 1 0 0,-1 0 0 0 0,0 0-1 0 0,1 0 1 0 0,-1 0-1 0 0,0 0 1 0 0,1 0 0 0 0,-1 0-1 0 0,0 0-7 0 0,7 0 65 0 0,10 0 101 0 0,-5-3 2 0 0,-1-3 37 0 0,0-3 83 0 0,-7 5-205 0 0,1-1-3 0 0,0 0-1 0 0,0 1 1 0 0,0-1-1 0 0,1 1-79 0 0,1-1 50 0 0,-5 4-33 0 0,0 0 0 0 0,0 0 0 0 0,0 0 1 0 0,-1-1-1 0 0,1 1 0 0 0,0-1 0 0 0,-1 0 1 0 0,1 1-1 0 0,-1-1 0 0 0,0 0 0 0 0,1 0 1 0 0,-1 0-1 0 0,0 0 0 0 0,1-2-17 0 0,0 0 20 0 0,1 0 0 0 0,0 0 0 0 0,1 0 0 0 0,-1 1 0 0 0,0-1 0 0 0,1 1 0 0 0,2-2-20 0 0,0 0 17 0 0,-1 0 0 0 0,0 0 0 0 0,0-1 0 0 0,4-5-17 0 0,3-14 41 0 0,6-10 25 0 0,-12 26-62 0 0,-3 6 4 0 0,0 0-1 0 0,-1-1 0 0 0,1 0 1 0 0,-1 1-1 0 0,0-1 0 0 0,0 0 1 0 0,-1 0-1 0 0,1 0 0 0 0,-1 0 1 0 0,1 0-1 0 0,-1-4-7 0 0,-1 6 4 0 0,0 1 0 0 0,1-1-1 0 0,-1 1 1 0 0,0-1 0 0 0,1 0 0 0 0,-1 1 0 0 0,0-1-1 0 0,1 1 1 0 0,0-1 0 0 0,-1 1 0 0 0,1 0-1 0 0,0-1 1 0 0,0 1 0 0 0,0-1-4 0 0,4-5 0 0 0,10-23 0 0 0,-13 15 0 0 0,-2 14 0 0 0,0 0 0 0 0,0 0 0 0 0,0 0 0 0 0,0 1 0 0 0,0-1 0 0 0,0 0 0 0 0,0 0 0 0 0,1 0 0 0 0,-1 0 0 0 0,0 1 0 0 0,0-1 0 0 0,1 0 0 0 0,-1 0 0 0 0,0 1 0 0 0,1-1 0 0 0,9-4 0 0 0,-7-5-14 0 0,-4 10 13 0 0,1 0 0 0 0,0-1 0 0 0,0 1 0 0 0,0 0 0 0 0,0 0 0 0 0,0 0 0 0 0,0 0 0 0 0,0 0-1 0 0,0 0 1 0 0,0 0 0 0 0,0 0 0 0 0,0 0 0 0 0,0 0 0 0 0,0-1 0 0 0,0 1 0 0 0,0 0 0 0 0,0 0 0 0 0,0 0 0 0 0,0 0 0 0 0,0 0 0 0 0,0 0 0 0 0,1 0 0 0 0,-1 0 0 0 0,0 0 0 0 0,0 0 0 0 0,0 0 0 0 0,0 0 0 0 0,0-1 0 0 0,0 1 0 0 0,0 0 0 0 0,0 0 0 0 0,0 0 0 0 0,0 0 0 0 0,0 0 0 0 0,0 0 0 0 0,0 0 0 0 0,0 0 0 0 0,0 0 0 0 0,1 0 0 0 0,-1 0 0 0 0,0 0 0 0 0,0 0 0 0 0,0 0-1 0 0,0 0 1 0 0,0 0 0 0 0,0 0 0 0 0,0 0 0 0 0,0 0 0 0 0,0 0 0 0 0,0 0 0 0 0,1 0 0 0 0,-1 0 0 0 0,0 0 0 0 0,0 0 0 0 0,0 0 0 0 0,0 0 0 0 0,0 0 1 0 0,1 0-1 0 0,0 0 0 0 0,0 0-1 0 0,1 0 1 0 0,-1 1 0 0 0,0-1 0 0 0,0 0-1 0 0,0 0 1 0 0,0 1 0 0 0,0-1 0 0 0,0 1-1 0 0,0-1 1 0 0,0 1 0 0 0,0-1-1 0 0,0 1 1 0 0,0 0 0 0 0,0-1 0 0 0,0 1-1 0 0,0 0 1 0 0,-1 0 0 0 0,1 0 0 0 0,0 0-1 0 0,0-1 1 0 0,-1 1 0 0 0,1 0 0 0 0,0 1 1 0 0,2 13-64 0 0,-3-13 60 0 0,0 0-1 0 0,0-1 1 0 0,0 1-1 0 0,1-1 0 0 0,-1 1 1 0 0,1-1-1 0 0,-1 1 1 0 0,1-1-1 0 0,-1 1 1 0 0,1-1-1 0 0,0 1 0 0 0,0-1 1 0 0,0 0-1 0 0,0 1 5 0 0,3 6-32 0 0,17 37 16 0 0,-11-27 16 0 0,-5 7 0 0 0,1-13 0 0 0,-5-10 0 0 0,-1-1 0 0 0,1 0 0 0 0,0 1 0 0 0,-1-1 0 0 0,1 1 0 0 0,0-1 0 0 0,-1 0 0 0 0,0 1 0 0 0,1-1 0 0 0,-1 1 0 0 0,0-1 0 0 0,0 1 0 0 0,0 0 0 0 0,3 15 0 0 0,9 8 0 0 0,-6-17 0 0 0,-5-7 0 0 0,0 1 0 0 0,0-1 0 0 0,0 0 0 0 0,-1 0 0 0 0,1 1 0 0 0,0-1 0 0 0,0 1 0 0 0,-1-1 0 0 0,1 1 0 0 0,-1-1 0 0 0,1 1 0 0 0,-1-1 0 0 0,0 1 0 0 0,0 0 0 0 0,0-1 0 0 0,0 1 0 0 0,3 13 0 0 0,-2-14 0 0 0,-1 1-1 0 0,1-1 0 0 0,0 0 0 0 0,0 0 0 0 0,0 0 0 0 0,0 0 0 0 0,-1 0 0 0 0,1-1 0 0 0,1 1 1 0 0,-1 0-1 0 0,0 0 0 0 0,1 0 1 0 0,4 2-19 0 0,-2-1-39 0 0,-1 0-40 0 0,-2 1-39 0 0,0 2-41 0 0,-1-5 170 0 0,0 0-1 0 0,0 0 1 0 0,0 0-1 0 0,0 0 1 0 0,0 0-1 0 0,0 1 1 0 0,0-1-1 0 0,-1 0 1 0 0,1 0-1 0 0,0 0 1 0 0,0 0-1 0 0,0 0 0 0 0,0 0 1 0 0,1 0-1 0 0,-1 0 1 0 0,0 0-1 0 0,0 0 1 0 0,0 0-1 0 0,0 1 1 0 0,0-1-1 0 0,0 0 1 0 0,0 0-1 0 0,0 0 1 0 0,0 0-1 0 0,0 0 0 0 0,0 0 1 0 0,0 0-1 0 0,0 0 1 0 0,0 0-1 0 0,0 0 1 0 0,0 0-1 0 0,0 0 1 0 0,0 0-1 0 0,0 0 1 0 0,0 1-1 0 0,1-1 1 0 0,-1 0-1 0 0,0 0 1 0 0,0 0-1 0 0,0 0 0 0 0,0 0 1 0 0,0 0-1 0 0,0 0 1 0 0,0 0-1 0 0,0 0 1 0 0,0 0-1 0 0,0 0 1 0 0,0 0-1 0 0,1 0 1 0 0,-1 0-1 0 0,0 0 1 0 0,0 0-1 0 0,0 0 0 0 0,0 0 1 0 0,0 0-1 0 0,0 0 1 0 0,0 0 8 0 0,13 2-510 0 0,2 11-2 0 0</inkml:trace>
  <inkml:trace contextRef="#ctx0" brushRef="#br0" timeOffset="823.35">1603 500 7072 0 0,'-2'-3'44'0'0,"-1"1"-22"0"0,0-1 5 0 0,1 0 32 0 0,-1 0 38 0 0,-1-1 59 0 0,-6-6 8 0 0,6 4-45 0 0,4 1 51 0 0,0 5-165 0 0,0 0 0 0 0,0 0 0 0 0,0 0-1 0 0,0-1 1 0 0,0 1 0 0 0,0 0 0 0 0,0 0-1 0 0,0 0 1 0 0,0 0 0 0 0,0 0 0 0 0,0 0-1 0 0,0 0 1 0 0,0 0 0 0 0,0-1 0 0 0,0 1-1 0 0,0 0 1 0 0,0 0 0 0 0,0 0 0 0 0,0 0-1 0 0,0 0 1 0 0,0 0 0 0 0,0 0 0 0 0,0-1-1 0 0,0 1 1 0 0,0 0 0 0 0,0 0 0 0 0,0 0-1 0 0,0 0 1 0 0,0 0 0 0 0,0 0 0 0 0,0 0-1 0 0,0 0 1 0 0,0 0 0 0 0,0-1 0 0 0,0 1 0 0 0,-1 0-1 0 0,1 0 1 0 0,0 0 0 0 0,0 0 0 0 0,0 0-1 0 0,0 0 1 0 0,0 0 0 0 0,0 0 0 0 0,0 0-1 0 0,0 0 1 0 0,-1 0-5 0 0,-1-1 206 0 0,0 0 48 0 0,-5 0 249 0 0,-14 1 772 0 0,14 0-935 0 0,0 0-58 0 0,1 0-47 0 0,3 0-169 0 0,0 0-42 0 0,-6 0 327 0 0,-6 0 120 0 0,1 1-61 0 0,3 4-82 0 0,2 4-104 0 0,5 1 15 0 0,-1 1 11 0 0,-3-1-59 0 0,2-5-109 0 0,3-2-38 0 0,1-1 1 0 0,-1 1-1 0 0,0 0 1 0 0,1 0-1 0 0,0 1 1 0 0,0-1-1 0 0,-1 1-44 0 0,-4 14 161 0 0,3-8-96 0 0,-3 7 40 0 0,6 1 10 0 0,0-14-92 0 0,1 0-1 0 0,-1-1 1 0 0,1 1 0 0 0,-1 0-1 0 0,0 0 1 0 0,0-1 0 0 0,-1 1-1 0 0,1-1 1 0 0,-1 1 0 0 0,-1 2-23 0 0,2-5 13 0 0,1 1 0 0 0,-1 0 0 0 0,0 0 0 0 0,1 0 0 0 0,0-1 0 0 0,-1 1 1 0 0,1 0-1 0 0,0 0 0 0 0,0 0-13 0 0,4 23 98 0 0,6-5 6 0 0,-5 5 0 0 0,-3-20-71 0 0,0 0 1 0 0,1 0-1 0 0,-1 0 1 0 0,1 0 0 0 0,0 0-34 0 0,9 2 53 0 0,4 4-26 0 0,-8-3 12 0 0,-7-6-32 0 0,0 0 1 0 0,1-1-1 0 0,-1 1 1 0 0,1 0-1 0 0,-1-1 1 0 0,1 0-1 0 0,-1 1 1 0 0,1-1-1 0 0,0 0 1 0 0,0 0-1 0 0,0 0 1 0 0,0 0 0 0 0,-1 0-1 0 0,1-1 1 0 0,0 1-1 0 0,0 0 1 0 0,1-1-1 0 0,-1 0 1 0 0,0 1-1 0 0,0-1 1 0 0,1 0-8 0 0,18 0 20 0 0,42 0 157 0 0,-44 0-166 0 0,2-3 22 0 0,-9-1-40 0 0,3-2-54 0 0,-6 4 20 0 0,7-3-40 0 0,4-15-49 0 0,-2 13 18 0 0,-6 3-53 0 0,-5 0 39 0 0,-1-1-39 0 0,8-5-228 0 0,-6 6 133 0 0,0-3-53 0 0,4-8-36 0 0,-4 3 91 0 0,3-1-54 0 0,-7 9 154 0 0,2-6 1 0 0,-5 7 55 0 0,1 0-75 0 0,-1 1 10 0 0,0-1-49 0 0,0 1-58 0 0,0-1-64 0 0,0 1 45 0 0,0 1-40 0 0,1-2-439 0 0,2-1-297 0 0,1-1-692 0 0</inkml:trace>
  <inkml:trace contextRef="#ctx0" brushRef="#br0" timeOffset="1183.17">1815 1 7344 0 0,'0'0'216'0'0,"0"0"48"0"0,0 2 77 0 0,-1 7-74 0 0,1-5-158 0 0,0 0 0 0 0,0 0 0 0 0,0 0 1 0 0,0 0-1 0 0,1 0 0 0 0,-1 0 0 0 0,1 0 0 0 0,0 1-109 0 0,4 5 146 0 0,-1-1-19 0 0,-2-1-13 0 0,-1 0 14 0 0,0 2 44 0 0,-1 1-21 0 0,-1-3-19 0 0,1 0 0 0 0,1 0-1 0 0,-1 0 1 0 0,2 7-132 0 0,27 81 1164 0 0,-22-77-959 0 0,0-1-43 0 0,2 7 133 0 0,-3 6 64 0 0,1 0 10 0 0,2-7-57 0 0,-2 2-42 0 0,-2 0-57 0 0,-4-16-138 0 0,1-1 0 0 0,0 0 0 0 0,0 0 0 0 0,1 0 0 0 0,0 0 0 0 0,2 3-75 0 0,6 13 166 0 0,-6-10-21 0 0,-1-1 1 0 0,2 10-146 0 0,1 4 211 0 0,-4-13-88 0 0,1 0 38 0 0,0 0-1 0 0,0 0 1 0 0,2 0-1 0 0,0 0-160 0 0,-1-6 73 0 0,3 11 111 0 0,-6-12-83 0 0,-2 3 39 0 0,0-2-49 0 0,-1 11 97 0 0,5-6 39 0 0,1-6-86 0 0,0 1 70 0 0,-2 4 60 0 0,-4-7-209 0 0,1-2 82 0 0,0-3 67 0 0,0 0 54 0 0,0-2 103 0 0,0-8 563 0 0,0 3-493 0 0,0-1-85 0 0,1 2-186 0 0,-1 1-70 0 0,0 1-79 0 0,1 0-66 0 0,-1 1-72 0 0,1 0-80 0 0,9-16 267 0 0,-5-7-54 0 0,10-10-13 0 0,-14 33 0 0 0,-1 0 0 0 0,1 1 0 0 0,0-1 0 0 0,-1 0 0 0 0,1 1 0 0 0,0-1 0 0 0,0 0 0 0 0,0 1 0 0 0,1-1 0 0 0,-1 1 0 0 0,0 0 0 0 0,0-1 0 0 0,1 1 0 0 0,-1 0 0 0 0,1 0 0 0 0,-1 0 0 0 0,1 0 0 0 0,-1 0 0 0 0,1 0 0 0 0,0 0 0 0 0,1 0 0 0 0,12-12 0 0 0,3-2 0 0 0,7 2 0 0 0,-22 13 0 0 0,0-1-1 0 0,-1 0 1 0 0,1 1-1 0 0,0-1 1 0 0,0 1 0 0 0,0 0-1 0 0,0 0 1 0 0,0 0-1 0 0,0 0 1 0 0,0 1-1 0 0,0-1 1 0 0,0 1-1 0 0,0 0 1 0 0,-1 0-1 0 0,1 0 1 0 0,0 0-1 0 0,-1 0 1 0 0,1 1-1 0 0,2 0 1 0 0,-1 0-7 0 0,1 1-11 0 0,-5-3 14 0 0,1 0 1 0 0,0 0 0 0 0,-1 1 0 0 0,1-1 0 0 0,-1 0 0 0 0,1 1 0 0 0,-1-1-1 0 0,1 0 1 0 0,-1 1 0 0 0,1-1 0 0 0,-1 1 0 0 0,1-1 0 0 0,-1 1-1 0 0,1-1 1 0 0,-1 1 0 0 0,1-1 0 0 0,-1 1 0 0 0,0 0 0 0 0,0-1 0 0 0,1 1-1 0 0,-1-1 1 0 0,0 1 3 0 0,3 4-5 0 0,3 7-39 0 0,18 22 6 0 0,-12-19-7 0 0,1-4 34 0 0,-8-7 11 0 0,-1 1 0 0 0,1-1 0 0 0,-1 0 0 0 0,0 1-1 0 0,0 0 1 0 0,0 2 0 0 0,11 23-13 0 0,-13-26-49 0 0,-1 7 112 0 0,-1-7-89 0 0,0-1-102 0 0,0-1 18 0 0,1 0-42 0 0,0-1-48 0 0,-1 0-54 0 0,2 0-160 0 0,-1 0-94 0 0,1-1-81 0 0,0 1-70 0 0,1 0-488 0 0,0 0-95 0 0,3 3-1164 0 0,3 5-1374 0 0,-9-9 3792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54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184 153 4144 0 0,'0'0'119'0'0,"0"-3"1"0"0,0-3-80 0 0,0 2 22 0 0,0 2 64 0 0,0 2 146 0 0,0-3 248 0 0,0-1-317 0 0,-1 2-51 0 0,-4-3 176 0 0,3 3-209 0 0,0 1 35 0 0,0-1 49 0 0,1-1 65 0 0,0 1-47 0 0,0 0 40 0 0,1-1 43 0 0,0-1 49 0 0,0 3-315 0 0,0 1 1 0 0,0-1-1 0 0,0 1 0 0 0,0 0 0 0 0,0-1 1 0 0,0 1-1 0 0,0-1 0 0 0,0 1 0 0 0,0-1 1 0 0,0 1-1 0 0,-1-1 0 0 0,1 1 1 0 0,0-1-1 0 0,0 1 0 0 0,0 0 0 0 0,-1-1 1 0 0,1 1-1 0 0,0-1 0 0 0,-1 1 0 0 0,1 0 1 0 0,0-1-1 0 0,-1 1 0 0 0,1 0 0 0 0,0-1 1 0 0,-1 1-1 0 0,1 0 0 0 0,0 0 0 0 0,-1-1-38 0 0,-6 0 429 0 0,5 1 159 0 0,-1 0-63 0 0,-2 1-274 0 0,-6 4 490 0 0,7-3-545 0 0,2 0-129 0 0,0 0-33 0 0,1 0-40 0 0,-1-1-46 0 0,-26 17 351 0 0,21-6-170 0 0,-4 4-52 0 0,8-11-60 0 0,-1 0 0 0 0,1 0 0 0 0,0 0 0 0 0,0 1-1 0 0,1-1 1 0 0,-1 1 0 0 0,1-1 0 0 0,-1 6-17 0 0,2-6 23 0 0,-5 11 39 0 0,-6 16 16 0 0,9-27-64 0 0,1 0 1 0 0,0 0 0 0 0,0 0 0 0 0,0 1 0 0 0,1-1 0 0 0,0 0-1 0 0,0 1 1 0 0,0 0 0 0 0,1 4-15 0 0,-2 6 75 0 0,-4 1-11 0 0,1-3-16 0 0,3-4-11 0 0,1 0 1 0 0,0 1-1 0 0,1-1 1 0 0,0 0-1 0 0,1 5-37 0 0,0 10 58 0 0,-1-23-54 0 0,0-1 0 0 0,0 1 0 0 0,0 0 1 0 0,1-1-1 0 0,-1 1 0 0 0,0-1 0 0 0,1 1 0 0 0,-1-1 0 0 0,1 1 0 0 0,0-1 1 0 0,0 1-1 0 0,-1-1 0 0 0,1 0 0 0 0,0 1 0 0 0,0-1 0 0 0,0 0 0 0 0,0 0 1 0 0,1 1-5 0 0,1 0 64 0 0,-3-2 0 0 0,0 0 0 0 0,0 0 24 0 0,0 0 100 0 0,2 0 41 0 0,11-1 11 0 0,0-2-38 0 0,1-4 3 0 0,-13 6-180 0 0,1-1 1 0 0,0 1-1 0 0,-1-1 1 0 0,1 1 0 0 0,-1-1-1 0 0,1 0 1 0 0,-1 0-1 0 0,0 1 1 0 0,0-1 0 0 0,1-1-26 0 0,2-7 140 0 0,-3 8-110 0 0,0 0 0 0 0,0 0 0 0 0,0 0 0 0 0,1-1-1 0 0,-1 1 1 0 0,0 1 0 0 0,1-1 0 0 0,0 0 0 0 0,-1 0-30 0 0,11-15 185 0 0,-2-10 34 0 0,1-5 5 0 0,-3 15-197 0 0,-7 12-27 0 0,1 0 0 0 0,-1 0 0 0 0,-1-1 0 0 0,1 1 0 0 0,-1 0 0 0 0,0 0 0 0 0,0-5 0 0 0,-1 2-1 0 0,1 5 0 0 0,-1 0 0 0 0,1 1 0 0 0,0-1 0 0 0,0 0 0 0 0,0 0 0 0 0,1 0 1 0 0,-1 0-1 0 0,1 0 0 0 0,-1 1 0 0 0,1-1 0 0 0,0 0 1 0 0,1-1-12 0 0,0 1 0 0 0,0-1 1 0 0,-1 1-1 0 0,0-1 0 0 0,0 0 0 0 0,0 1 1 0 0,0-1-1 0 0,0 0 0 0 0,-1 0 1 0 0,1-2 11 0 0,1-10-48 0 0,4 6 34 0 0,-2 3 26 0 0,1-4 36 0 0,6-6 42 0 0,-6 13-76 0 0,0 4-45 0 0,0-1-19 0 0,0-9-58 0 0,5 8 47 0 0,-5 4 141 0 0,10 23 76 0 0,-9-20-194 0 0,-5-5 28 0 0,-1 1 1 0 0,1 0-1 0 0,0-1 1 0 0,-1 1 0 0 0,1-1-1 0 0,0 1 1 0 0,-1 0-1 0 0,1 0 1 0 0,-1-1-1 0 0,1 1 1 0 0,-1 0-1 0 0,0 0 1 0 0,1 0-1 0 0,-1 0 1 0 0,0-1 0 0 0,1 1-1 0 0,-1 0 1 0 0,0 0-1 0 0,0 0 10 0 0,1 2-16 0 0,17 47-262 0 0,-14-39 256 0 0,1-1 36 0 0,-2-3-14 0 0,0 1 0 0 0,0 0 0 0 0,1 8 0 0 0,-1-5 0 0 0,0-1 0 0 0,0 1 0 0 0,5 8 0 0 0,22 54 0 0 0,-26-63 0 0 0,-1 0 1 0 0,0 0-1 0 0,-1 0 1 0 0,1 7-1 0 0,0 2 14 0 0,7 16 75 0 0,-5 5 55 0 0,0-17-46 0 0,0 4 19 0 0,-2-1-40 0 0,-3 11-48 0 0,0 45-31 0 0,0-57 33 0 0,0 2 39 0 0,0 11 55 0 0,-4-12 34 0 0,-8 1-27 0 0,10-23-109 0 0,-1 0-1 0 0,1 1 1 0 0,1-1 0 0 0,-1 1-1 0 0,0 1-22 0 0,-2 11 66 0 0,3-12-46 0 0,0 0 0 0 0,0-1 0 0 0,0 1 0 0 0,0-1 0 0 0,-1 1 0 0 0,0-1 0 0 0,0 0-1 0 0,-1 1-19 0 0,-11 15 103 0 0,-2 5-23 0 0,15-23-70 0 0,-1 0-1 0 0,0 0 1 0 0,1 0-1 0 0,-1-1 1 0 0,0 1-1 0 0,0 0 1 0 0,0-1-1 0 0,0 0 1 0 0,0 1-1 0 0,0-1 1 0 0,-1 0-1 0 0,0 0-9 0 0,1 0 11 0 0,-1 1 1 0 0,0-1-1 0 0,1 1 1 0 0,-1-1-1 0 0,1 1 1 0 0,-2 2-12 0 0,-11 9 26 0 0,-1-11 54 0 0,10-2-38 0 0,-2 0-32 0 0,2-1-58 0 0,1-2-65 0 0,-2-8-116 0 0,5 7 196 0 0,1 2-25 0 0,0 0-26 0 0,0 0-44 0 0,0 0-18 0 0,0 1-42 0 0,0-1-48 0 0,0 0-54 0 0,0 0 3 0 0,1 1-43 0 0,-1-1-48 0 0,0 1-51 0 0,0-1-53 0 0,0 0-58 0 0,0 0-60 0 0,1 1-64 0 0,-5-5-1354 0 0,-3-3-1143 0 0,8 9 3160 0 0</inkml:trace>
  <inkml:trace contextRef="#ctx0" brushRef="#br0" timeOffset="476.11">592 123 9760 0 0,'0'0'222'0'0,"0"0"30"0"0,0 0 18 0 0,3 2 4 0 0,7 12 31 0 0,-8 0-36 0 0,-2-14-258 0 0,0 1 1 0 0,0-1 0 0 0,0 1-1 0 0,0-1 1 0 0,0 1 0 0 0,0-1-1 0 0,0 1 1 0 0,0-1 0 0 0,0 1-1 0 0,0-1 1 0 0,0 1 0 0 0,1-1-1 0 0,-1 1 1 0 0,0-1 0 0 0,0 0-1 0 0,0 1 1 0 0,1-1 0 0 0,-1 1 0 0 0,0-1-1 0 0,1 1 1 0 0,-1-1 0 0 0,0 0-1 0 0,1 1 1 0 0,-1-1 0 0 0,0 0-1 0 0,1 1 1 0 0,-1-1 0 0 0,0 0-1 0 0,1 0-11 0 0,6 8 250 0 0,-5-3-183 0 0,-1 3 57 0 0,-1 2 81 0 0,0 8 163 0 0,0 0-26 0 0,0-8-152 0 0,1-2-73 0 0,0-2-52 0 0,5 9 132 0 0,-2-3-58 0 0,-1 6 27 0 0,-2-1 20 0 0,5 0-32 0 0,-1-3-25 0 0,-3 5 77 0 0,-2-6-13 0 0,1-5-55 0 0,1 0 40 0 0,2 2-20 0 0,1 0-14 0 0,-3-2-19 0 0,-1-1 9 0 0,0 1 38 0 0,1 3-11 0 0,2-2-66 0 0,2 4-6 0 0,-3 9 22 0 0,-3-11-29 0 0,0-4 16 0 0,3-2 203 0 0,7 5 62 0 0,-8-7 11 0 0,-2-3-18 0 0,0 0-82 0 0,0 0-33 0 0,0 0-8 0 0,0 0 15 0 0,0 0 68 0 0,0 0 32 0 0,1-5-87 0 0,0 0-48 0 0,-1 0-42 0 0,0-1-39 0 0,0 0-14 0 0,0-1-38 0 0,0-2-21 0 0,-1-3-11 0 0,0 0 5 0 0,1 6 20 0 0,0-8 30 0 0,-1 1-35 0 0,1 6-45 0 0,0 0 1 0 0,0 0 0 0 0,0 0-1 0 0,1-1 1 0 0,0 1-1 0 0,1-1-23 0 0,2-8 36 0 0,-2 10-20 0 0,0-1 0 0 0,-1 1 0 0 0,0 0 0 0 0,0-1 0 0 0,0 1 0 0 0,-1-1-16 0 0,0-10 10 0 0,0 4-9 0 0,0 1 0 0 0,1 0-1 0 0,1-7 0 0 0,8-14 0 0 0,-9 31 0 0 0,1-10 0 0 0,1 2 0 0 0,0-1 0 0 0,1 0 0 0 0,0 0 0 0 0,0 1 0 0 0,1 0 0 0 0,2-1 0 0 0,5-7 0 0 0,-11 16-4 0 0,0 0-1 0 0,1 0 1 0 0,-1-1-1 0 0,1 1 0 0 0,-1 0 1 0 0,1 0-1 0 0,0 0 1 0 0,-1 1-1 0 0,1-1 0 0 0,1 0 5 0 0,5-6-48 0 0,1-7-40 0 0,-8 14 83 0 0,0 0-1 0 0,-1 0 1 0 0,1 0 0 0 0,0 0 0 0 0,-1 0 0 0 0,1 0 0 0 0,0 1 0 0 0,0-1 0 0 0,0 0 0 0 0,-1 0 0 0 0,1 1-1 0 0,0-1 1 0 0,0 1 0 0 0,0-1 0 0 0,0 0 0 0 0,0 1 0 0 0,0 0 0 0 0,1-1 0 0 0,-1 1 0 0 0,0 0-1 0 0,0-1 1 0 0,0 1 0 0 0,0 0 0 0 0,0 0 0 0 0,1 0 0 0 0,-1 0 0 0 0,1 0 5 0 0,0 1-6 0 0,0-1 1 0 0,0 1-1 0 0,0-1 1 0 0,1 1-1 0 0,-1-1 1 0 0,0 1-1 0 0,0 0 1 0 0,0 0-1 0 0,0 0 1 0 0,0 1-1 0 0,-1-1 1 0 0,1 0 0 0 0,0 1-1 0 0,0 0 6 0 0,18 17-37 0 0,10 10-1 0 0,-26-25 38 0 0,-1 0 0 0 0,1 0 0 0 0,-1 1 0 0 0,0-1 0 0 0,1 3 0 0 0,2 13-3 0 0,-4-10-4 0 0,0-2-6 0 0,1 1 1 0 0,1-1-1 0 0,0 0 0 0 0,3 4 13 0 0,-3-4 0 0 0,0 0-1 0 0,0 0 0 0 0,-1 0 0 0 0,2 6 1 0 0,0 5 0 0 0,-1 1 0 0 0,0 0 0 0 0,-2 0 0 0 0,0 0 0 0 0,-1 2 0 0 0,-1-13 0 0 0,1 1 0 0 0,0 0 0 0 0,1-1 0 0 0,1 4 0 0 0,-1-3 0 0 0,0 0 0 0 0,0 0 0 0 0,-1 0 0 0 0,0 4 0 0 0,-2-2 0 0 0,1-9 0 0 0,-1 0 0 0 0,1 0 0 0 0,0 0 0 0 0,0 0 0 0 0,1 0 0 0 0,-1 0 0 0 0,1 0 0 0 0,-1 0 0 0 0,1 0 0 0 0,0 1 0 0 0,9 11 0 0 0,-7 0 0 0 0,-3-6-12 0 0,0-5-32 0 0,0-2-77 0 0,2-2-55 0 0,2 0-4 0 0,4 0-6 0 0,-5 0 89 0 0,0 0-49 0 0,-1 0-25 0 0,0-1-58 0 0,0 1-66 0 0,-1-1-78 0 0,0 0-18 0 0,0-1-66 0 0,-1 1-59 0 0,1 0-53 0 0,-1-1-51 0 0,1 1-37 0 0,0-1-741 0 0,4 0-958 0 0,3 1-1329 0 0,-8 1 3685 0 0</inkml:trace>
  <inkml:trace contextRef="#ctx0" brushRef="#br0" timeOffset="903.84">1560 123 10104 0 0,'-4'-4'53'0'0,"0"0"41"0"0,-9-9 325 0 0,9 9-277 0 0,2 2-93 0 0,1 1-37 0 0,-3-6 140 0 0,4 2-56 0 0,-1-1-57 0 0,1 5-41 0 0,-1 0 0 0 0,0 0 1 0 0,1 0-1 0 0,-1 0 0 0 0,0 0 1 0 0,0 0-1 0 0,0 1 0 0 0,0-1 1 0 0,0 0-1 0 0,0 0 1 0 0,0 1-1 0 0,0-1 0 0 0,0 0 1 0 0,0 1 1 0 0,-5-2 36 0 0,0 1 57 0 0,4 1 81 0 0,-1-2 199 0 0,-14-9 500 0 0,11 8-541 0 0,-1-2 62 0 0,-1 0 88 0 0,1-2 112 0 0,-7-2-102 0 0,0 6-72 0 0,3 1-116 0 0,5-1-146 0 0,0 0-39 0 0,-6-3 82 0 0,1 5-33 0 0,5 0-71 0 0,5 1-69 0 0,-1 0 0 0 0,1 0 0 0 0,-1 0 0 0 0,0 0 0 0 0,1 0 0 0 0,-1 0 0 0 0,1 0 0 0 0,-1 1 0 0 0,1-1 0 0 0,-1 0 0 0 0,0 1 0 0 0,0 0-28 0 0,-2 5 98 0 0,3-5-94 0 0,1-1 1 0 0,0 1-1 0 0,0-1 1 0 0,-1 0-1 0 0,1 1 1 0 0,0-1-1 0 0,-1 1 0 0 0,1-1 1 0 0,0 0-1 0 0,-1 1 1 0 0,1-1-1 0 0,0 0 1 0 0,-1 0-1 0 0,1 1 1 0 0,-1-1-1 0 0,1 0 1 0 0,0 0-1 0 0,-1 1 0 0 0,1-1 1 0 0,-1 0-1 0 0,1 0 1 0 0,-1 0-1 0 0,1 0 1 0 0,-1 0-1 0 0,1 0 1 0 0,-1 0-1 0 0,1 0 1 0 0,-1 0-1 0 0,1 0 1 0 0,-1 0-1 0 0,1 0 0 0 0,-1 0-4 0 0,-4-1 34 0 0,5 1-28 0 0,-8 4 47 0 0,-9 5 46 0 0,10-6-99 0 0,7-3 0 0 0,-1 0 0 0 0,1 1 0 0 0,-1-1 0 0 0,1 0 0 0 0,-1 0 0 0 0,1 0 0 0 0,0 1 0 0 0,-1-1 0 0 0,1 0 0 0 0,-1 1 0 0 0,1-1 0 0 0,0 0 0 0 0,-1 1 0 0 0,1-1 0 0 0,0 0 0 0 0,-1 1 0 0 0,1-1 0 0 0,0 0 0 0 0,0 1 0 0 0,-1-1 0 0 0,1 1 0 0 0,0-1 0 0 0,0 1 0 0 0,0-1 0 0 0,-1 1 0 0 0,1-1 0 0 0,0 1 0 0 0,0-1 0 0 0,0 1 0 0 0,0-1 0 0 0,0 1 0 0 0,0-1 0 0 0,0 1 0 0 0,0-1 0 0 0,0 1 0 0 0,0-1 0 0 0,1 0 0 0 0,-1 1 0 0 0,0 0 0 0 0,0 0 0 0 0,0-1 0 0 0,0 1 0 0 0,0 0 0 0 0,0 0 0 0 0,0 0 0 0 0,0 0 0 0 0,0-1 0 0 0,0 1 0 0 0,1 0 0 0 0,-1 0 0 0 0,0-1 0 0 0,1 1 0 0 0,-1 1 0 0 0,4 0 0 0 0,2 3 0 0 0,-1 15 0 0 0,5-10-10 0 0,-6 2-15 0 0,-3-10 23 0 0,-1 1 0 0 0,1-1-1 0 0,-1 0 1 0 0,1 0-1 0 0,0 0 1 0 0,0 1-1 0 0,0-1 1 0 0,0 0 0 0 0,0 0-1 0 0,1-1 1 0 0,-1 1-1 0 0,2 2 3 0 0,3 2-2 0 0,0 1 0 0 0,0 0-1 0 0,-1 0 1 0 0,0 0 0 0 0,-1 1 2 0 0,9 13-42 0 0,33 49 21 0 0,-43-65 11 0 0,0-1 0 0 0,1 0 0 0 0,-1 1 0 0 0,1-2 0 0 0,3 3 10 0 0,-5-4 0 0 0,0 0-1 0 0,0 1 1 0 0,0-1 0 0 0,0 1 0 0 0,0-1-1 0 0,0 1 1 0 0,0-1 0 0 0,-1 1-1 0 0,1 0 1 0 0,-1 0 0 0 0,0 0 0 0 0,0 0-1 0 0,1 2 1 0 0,0-1 0 0 0,0 1 0 0 0,0 0 0 0 0,0-1 0 0 0,1 0 0 0 0,0 0 0 0 0,0 0 0 0 0,0 0 0 0 0,0 0 0 0 0,1 1 0 0 0,-2-4 0 0 0,-1 0 0 0 0,0 0 0 0 0,0 0 0 0 0,0 0 0 0 0,0 1 0 0 0,0-1 0 0 0,0 0 0 0 0,0 1 0 0 0,0-1 0 0 0,0 1 0 0 0,0-1 0 0 0,-1 1 0 0 0,1-1 0 0 0,-1 1 0 0 0,1-1 0 0 0,-1 1 0 0 0,0 0 0 0 0,0-1 0 0 0,0 1 0 0 0,1 0 0 0 0,-1 0 4 0 0,0-1-1 0 0,0 1 0 0 0,0 0 0 0 0,1-1 0 0 0,-1 1 0 0 0,1 0 0 0 0,-1-1 0 0 0,1 1 0 0 0,-1-1 0 0 0,1 1 0 0 0,0-1 0 0 0,0 1 0 0 0,0-1-3 0 0,0 1 8 0 0,0-1-1 0 0,0 1 1 0 0,0-1-1 0 0,-1 1 1 0 0,1 0-1 0 0,0-1 1 0 0,-1 1-1 0 0,1-1 1 0 0,-1 1-1 0 0,0 0 1 0 0,0 0-1 0 0,1-1 1 0 0,-1 1-8 0 0,0 4 89 0 0,0-4-51 0 0,0-1 1 0 0,0 1-1 0 0,0 0 1 0 0,0-1-1 0 0,0 1 1 0 0,0-1-1 0 0,0 1 1 0 0,0 0-1 0 0,-1-1 0 0 0,1 1 1 0 0,-1-1-1 0 0,0 2-38 0 0,-9 2 304 0 0,5 5-24 0 0,-5-5-100 0 0,4 6-47 0 0,5-10-125 0 0,1 0 1 0 0,0 0-1 0 0,-1 0 1 0 0,1 0-1 0 0,-1 0 1 0 0,0 0-1 0 0,1-1 1 0 0,-1 1-1 0 0,0 0 0 0 0,1 0 1 0 0,-1 0-1 0 0,0-1 1 0 0,0 1-1 0 0,0 0 1 0 0,1-1-1 0 0,-2 1-8 0 0,-14 7 129 0 0,2-1-76 0 0,-16-2 37 0 0,25-2-77 0 0,-4 1-19 0 0,0-1-38 0 0,-1-1-40 0 0,-5-1-39 0 0,12-1 25 0 0,-6 0 30 0 0,5 0-21 0 0,0 0-99 0 0,2 0 41 0 0,0 0-44 0 0,0 0-79 0 0,0 0-69 0 0,0 0-78 0 0,-1 0-84 0 0,1 0-93 0 0,-1 0-101 0 0,1 0-110 0 0,-1 0-116 0 0,-3 0-1332 0 0,-3 0-1278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52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313 167 6048 0 0,'0'13'133'0'0,"0"-11"23"0"0,0-2 11 0 0,0 0-49 0 0,0 0 13 0 0,0 0 69 0 0,0 0 191 0 0,0 0 347 0 0,0 0 29 0 0,0 0-27 0 0,0-2-145 0 0,0 0-475 0 0,0-1-6 0 0,0 0 14 0 0,0 2-24 0 0,0 0 39 0 0,0 0 46 0 0,0-1 53 0 0,0 2 56 0 0,0 0-127 0 0,0 0-36 0 0,0 0 21 0 0,-3 0 57 0 0,3 0-200 0 0,-1 0 0 0 0,0 0-1 0 0,1 0 1 0 0,-1 0 0 0 0,0 0 0 0 0,1-1-1 0 0,-1 1 1 0 0,1 0 0 0 0,-1 0 0 0 0,1-1 0 0 0,-1 1-1 0 0,0 0 1 0 0,1-1 0 0 0,-1 1 0 0 0,1 0 0 0 0,-1-1-1 0 0,1 1 1 0 0,0-1 0 0 0,-1 1 0 0 0,1-1 0 0 0,-1 1-1 0 0,1-1 1 0 0,0 1-13 0 0,-5-6 173 0 0,-3 4 47 0 0,8 2-215 0 0,0 0 1 0 0,0 0-1 0 0,0 0 1 0 0,0 0-1 0 0,0 0 1 0 0,0 0-1 0 0,-1 0 1 0 0,1 0 0 0 0,0 0-1 0 0,0 0 1 0 0,0 0-1 0 0,0 0 1 0 0,0 0-1 0 0,0 0 1 0 0,0 0-1 0 0,0 0 1 0 0,0 0-1 0 0,0 0 1 0 0,-1 0-1 0 0,1 0 1 0 0,0 0 0 0 0,0 0-1 0 0,0 0 1 0 0,0 0-1 0 0,0 0 1 0 0,0 0-1 0 0,0 0 1 0 0,0 0-1 0 0,0 0 1 0 0,0 0-1 0 0,0-1 1 0 0,0 1 0 0 0,0 0-1 0 0,0 0 1 0 0,0 0-1 0 0,-1 0 1 0 0,1 0-1 0 0,0 0 1 0 0,0 0-1 0 0,0 0 1 0 0,0 0-1 0 0,0 0 1 0 0,0 0 0 0 0,0 0-1 0 0,0-1 1 0 0,0 1-1 0 0,0 0 1 0 0,0 0-1 0 0,0 0 1 0 0,0 0-1 0 0,0 0 1 0 0,0 0-1 0 0,0 0 1 0 0,0 0 0 0 0,0 0-1 0 0,0 0 1 0 0,1-1-6 0 0,-4-7 277 0 0,-4 4-59 0 0,-3 3-53 0 0,-2 1-44 0 0,-2 1-41 0 0,1 1-52 0 0,4 4 34 0 0,1-2 7 0 0,-5 1 61 0 0,8 6-8 0 0,-6-4-21 0 0,-5 3-82 0 0,-15 10-19 0 0,30-17 3 0 0,-1-1 1 0 0,0 1 0 0 0,1 0 0 0 0,-1-1 0 0 0,1 1 0 0 0,0 0 0 0 0,0 1-4 0 0,-1 0 4 0 0,1 0 1 0 0,-1-1-1 0 0,0 1 1 0 0,0 0 0 0 0,0-1-1 0 0,0 1 1 0 0,-1-1 0 0 0,0 1-5 0 0,0-1 3 0 0,0 0 1 0 0,0 1 0 0 0,1 0 0 0 0,-1-1 0 0 0,1 1 0 0 0,0 0 0 0 0,0 0 0 0 0,0 0-1 0 0,1 1 1 0 0,-1-1 0 0 0,0 4-4 0 0,0-2 5 0 0,1 0 0 0 0,-2 0 0 0 0,1 0 0 0 0,-1-1 0 0 0,1 1 0 0 0,-3 2-5 0 0,-2 3 1 0 0,1 1-1 0 0,0 0 1 0 0,1 0 0 0 0,0 0 0 0 0,1 0 0 0 0,1 1 0 0 0,0 0 0 0 0,0 0 0 0 0,1 0 0 0 0,1 0 0 0 0,0 0-1 0 0,1-7 10 0 0,-1 0-1 0 0,0 0 1 0 0,0 1-1 0 0,-1 2-9 0 0,-3 15 16 0 0,9-12-20 0 0,0-4-8 0 0,-3 8-31 0 0,-1-12 37 0 0,0-1 0 0 0,0 0-1 0 0,0 0 1 0 0,1 0 0 0 0,-1 1 0 0 0,1-1 0 0 0,0 0 0 0 0,0 0 6 0 0,0 2-13 0 0,14 32-31 0 0,-14-35 43 0 0,1 1 0 0 0,-1-1 0 0 0,1 0 0 0 0,-1 1 0 0 0,1-1 0 0 0,0 0-1 0 0,0 0 1 0 0,0 0 0 0 0,0 0 0 0 0,0 0 0 0 0,1-1 0 0 0,-1 1 0 0 0,1 0 1 0 0,42 18-53 0 0,-42-18 53 0 0,1 0 0 0 0,-1-1 0 0 0,1 1 0 0 0,-1-1 0 0 0,1 0 0 0 0,0 0 0 0 0,0 0 0 0 0,-1 0 0 0 0,1-1 0 0 0,3 0 0 0 0,-5 1 0 0 0,-1-2 0 0 0,1 1 0 0 0,0 0 0 0 0,0 0 0 0 0,-1 0 0 0 0,1-1 0 0 0,0 1 0 0 0,-1-1 0 0 0,1 0 0 0 0,0 1 0 0 0,-1-1 0 0 0,1 0 0 0 0,-1 0 0 0 0,1 0 0 0 0,0 0 0 0 0,-1 0 0 0 0,1 0 0 0 0,-1 0 0 0 0,1 1 0 0 0,-1-1 0 0 0,1 0 0 0 0,0 1 0 0 0,-1-1 0 0 0,1 1 0 0 0,0 0 0 0 0,-1 0 0 0 0,1-1 0 0 0,0 1 0 0 0,0 0 0 0 0,2 0 0 0 0,0 0 0 0 0,1 0 0 0 0,-1 0 0 0 0,0-1 0 0 0,0 0 0 0 0,0 0 0 0 0,-1 0 0 0 0,1 0 0 0 0,0-1 0 0 0,0 1 0 0 0,0-1 0 0 0,-1 0 0 0 0,1 0 0 0 0,-1 0 0 0 0,0-1 0 0 0,0 1 0 0 0,1-1 0 0 0,-2 0 0 0 0,1 0 0 0 0,15-12-27 0 0,7-2-58 0 0,-5 4 47 0 0,-2 0 35 0 0,1-2-111 0 0,-10 7 11 0 0,1 0-35 0 0,-1 0-37 0 0,-1-1-40 0 0,0 2 49 0 0,-5 4 74 0 0,0 0 1 0 0,0 0-1 0 0,0 0 0 0 0,0 0 1 0 0,0-1-1 0 0,-1 0 92 0 0,11-25-1000 0 0,-8 16 598 0 0,2-3-62 0 0,-4 9 289 0 0,-1 1 47 0 0,1-4-351 0 0,-3 5 379 0 0,1-2-44 0 0,0-10-237 0 0,-1 12 200 0 0,0-1 0 0 0,0 0 0 0 0,-1 1 0 0 0,1-1 0 0 0,-1 0-1 0 0,-2-4 182 0 0,0 1-148 0 0,0-2 12 0 0,1 3 12 0 0,-1 1-17 0 0,-1 0-48 0 0,-6-11-145 0 0,5-7 148 0 0,-10-11-38 0 0,5 18 154 0 0,7 14 63 0 0,0 0 0 0 0,1 0 0 0 0,0 0 1 0 0,0-1-1 0 0,-1-1 7 0 0,-2-17 16 0 0,-2 16 35 0 0,6 7-48 0 0,1-1-1 0 0,0 1 1 0 0,-1 0-1 0 0,1-1 0 0 0,-1 1 1 0 0,1 0-1 0 0,0-1 1 0 0,-1 1-1 0 0,1 0 0 0 0,0-1 1 0 0,0 1-1 0 0,-1-1 1 0 0,1 1-1 0 0,0 0 0 0 0,0-1 1 0 0,0 1-1 0 0,-1-1 1 0 0,1 1-1 0 0,0-1 0 0 0,0 1 1 0 0,0-1-1 0 0,0 1 1 0 0,0-1-1 0 0,0 1 0 0 0,0-1 1 0 0,0 1-1 0 0,0-1 1 0 0,0 1-1 0 0,0-1-2 0 0,0 1 13 0 0,0-1-1 0 0,0 0 0 0 0,0 1 1 0 0,0-1-1 0 0,0 0 1 0 0,0 1-1 0 0,0-1 0 0 0,0 0 1 0 0,0 1-1 0 0,-1-1 1 0 0,1 0-1 0 0,0 1 1 0 0,0-1-1 0 0,-1 1 0 0 0,1-1 1 0 0,0 1-1 0 0,-1-1 1 0 0,1 1-1 0 0,-1-1 1 0 0,1 1-1 0 0,-1-1 0 0 0,1 1 1 0 0,-1-1-1 0 0,1 1 1 0 0,-1-1-1 0 0,1 1-12 0 0,-1 0 14 0 0,1-1 0 0 0,-1 1 0 0 0,1 0 0 0 0,-1-1 0 0 0,1 1 0 0 0,-1-1 0 0 0,1 1 0 0 0,-1-1 0 0 0,1 1 0 0 0,-1-1 0 0 0,1 1 0 0 0,0-1 0 0 0,-1 0 0 0 0,1 1 0 0 0,0-1 0 0 0,0 1 0 0 0,0-1 0 0 0,-1 0 0 0 0,1 1 0 0 0,0-1 0 0 0,0 0 0 0 0,0 1 0 0 0,0-1 0 0 0,0 0 0 0 0,0 1 0 0 0,0-1-14 0 0,0-12 248 0 0,0 11 34 0 0,0 2 20 0 0,0 0 2 0 0,0 0-7 0 0,0 0-28 0 0,0 0-11 0 0,0 0-2 0 0,0 0-16 0 0,0 0-70 0 0,0 0-36 0 0,0 2-6 0 0,1 1-94 0 0,-1 1 0 0 0,1-1 0 0 0,0 0 0 0 0,0 0 0 0 0,0 0 0 0 0,1 0 0 0 0,-1-1 0 0 0,1 1 0 0 0,-1 0 1 0 0,2 1-35 0 0,11 23 243 0 0,-13-10-144 0 0,-1-5-13 0 0,4 4 58 0 0,6 12 39 0 0,-5 0 1 0 0,5-8 2 0 0,-4 0-33 0 0,-5-13-90 0 0,1 0 0 0 0,0 0 0 0 0,1 0 1 0 0,1 3-64 0 0,5 10 160 0 0,-4-7-13 0 0,0 0 0 0 0,-1 1 0 0 0,-1-1-147 0 0,1 17 191 0 0,-2-12-28 0 0,4-2-45 0 0,0-2-21 0 0,-5 1 27 0 0,-1-13-109 0 0,0-1 0 0 0,0 1 0 0 0,1 0 0 0 0,-1 0 0 0 0,1-1 0 0 0,-1 1 0 0 0,1 0 0 0 0,-1-1 0 0 0,1 1 0 0 0,0-1 0 0 0,0 1-1 0 0,0-1 1 0 0,0 1-15 0 0,0-1 14 0 0,0 1 1 0 0,-1-1-1 0 0,1 1 0 0 0,0-1 0 0 0,0 1 0 0 0,-1-1 0 0 0,1 1 0 0 0,-1 0 0 0 0,0-1 0 0 0,1 1 0 0 0,-1 0 0 0 0,0 0 1 0 0,0-1-15 0 0,2 20 111 0 0,-2-19-103 0 0,0 0 0 0 0,1-1 0 0 0,-1 1 0 0 0,1 0 0 0 0,0-1 0 0 0,-1 1 0 0 0,1-1 0 0 0,0 1 0 0 0,0-1 0 0 0,0 1 0 0 0,0-1 1 0 0,0 0-1 0 0,1 1-8 0 0,0 3 65 0 0,-2 5-25 0 0,0-10-42 0 0,0 1 1 0 0,0-1-1 0 0,0 0 1 0 0,0 0-1 0 0,0 0 0 0 0,0 0 1 0 0,0 0-1 0 0,0 0 1 0 0,0 0-1 0 0,0 0 0 0 0,0 0 1 0 0,0 0-1 0 0,0 0 1 0 0,0 1-1 0 0,0-1 0 0 0,0 0 1 0 0,0 0-1 0 0,0 0 1 0 0,0 0-1 0 0,0 0 0 0 0,0 0 1 0 0,0 0-1 0 0,0 0 1 0 0,0 0-1 0 0,0 0 1 0 0,0 0-1 0 0,1 0 0 0 0,-1 1 1 0 0,0-1-1 0 0,0 0 1 0 0,0 0-1 0 0,0 0 0 0 0,0 0 1 0 0,0 0-1 0 0,0 0 1 0 0,0 0-1 0 0,0 0 0 0 0,0 0 1 0 0,0 0-1 0 0,0 0 1 0 0,0 0-1 0 0,1 0 0 0 0,-1 0 1 0 0,0 0-1 0 0,0 0 1 0 0,0 0-1 0 0,0 0 1 0 0,0 0-1 0 0,0 0 0 0 0,0 0 1 0 0,0 0-1 0 0,0 0 1 0 0,0 0-1 0 0,1 0 0 0 0,-1 0 1 0 0,0 0-1 0 0,0 0 2 0 0,25 0-342 0 0,-22 0 158 0 0</inkml:trace>
  <inkml:trace contextRef="#ctx0" brushRef="#br0" timeOffset="434.29">948 212 7464 0 0,'0'-8'176'0'0,"1"-7"43"0"0,-2 6-124 0 0,0 3-73 0 0,-1 2-70 0 0,-1 1 42 0 0,0 1 38 0 0,0 1 40 0 0,1-1 42 0 0,1-2 43 0 0,1-2 43 0 0,0 5-174 0 0,0 1 0 0 0,0 0 0 0 0,0-1-1 0 0,0 1 1 0 0,0-1 0 0 0,0 1 0 0 0,0-1 0 0 0,0 1 0 0 0,0-1 0 0 0,0 1-1 0 0,0-1 1 0 0,0 1 0 0 0,0-1 0 0 0,-1 1 0 0 0,1-1 0 0 0,0 1 0 0 0,0 0-1 0 0,0-1 1 0 0,-1 1 0 0 0,1-1 0 0 0,0 1 0 0 0,-1 0 0 0 0,1-1 0 0 0,0 1-1 0 0,-1 0 1 0 0,1-1 0 0 0,0 1 0 0 0,-1 0 0 0 0,1-1 0 0 0,0 1 0 0 0,-1 0-1 0 0,0 0-25 0 0,-5-5 412 0 0,1-5 201 0 0,-1 6-262 0 0,-2 0-72 0 0,-3-3 132 0 0,6 2-73 0 0,0 1-71 0 0,1 1-60 0 0,1 1-47 0 0,-2 0-16 0 0,-9 0 154 0 0,5 2-138 0 0,3 0-30 0 0,-4 0 0 0 0,-24-1 371 0 0,20 5-338 0 0,-3 6-77 0 0,-8-5-12 0 0,12 1-31 0 0,12-5-40 0 0,-1 0-1 0 0,1 0 0 0 0,0-1 0 0 0,-1 1 0 0 0,1 0 0 0 0,-1-1 1 0 0,1 0-1 0 0,-1 1 0 0 0,1-1 0 0 0,-1 0 0 0 0,1 1 0 0 0,-1-1 1 0 0,1 0-3 0 0,0 0 0 0 0,-1 0 0 0 0,1 0 1 0 0,0 0-1 0 0,0 0 1 0 0,-1 0-1 0 0,1 0 1 0 0,0 1-1 0 0,0-1 0 0 0,0 0 1 0 0,-1 1-1 0 0,1-1 1 0 0,0 1-1 0 0,0-1 1 0 0,0 1-1 0 0,0 0 0 0 0,0 0 1 0 0,0-1-1 0 0,0 1 1 0 0,0 0-1 0 0,0 0 1 0 0,0 0-1 0 0,1 0 0 0 0,-1 0 1 0 0,0 0-1 0 0,0 1 0 0 0,-1 3 12 0 0,2-5-10 0 0,-1 1 0 0 0,1-1 0 0 0,0 1 0 0 0,0 0 0 0 0,-1-1 0 0 0,1 1 0 0 0,0-1 0 0 0,-1 1 0 0 0,1-1 0 0 0,-1 1 0 0 0,1-1 0 0 0,-1 1 0 0 0,1-1 0 0 0,-1 1-1 0 0,1-1 1 0 0,-1 0 0 0 0,1 1 0 0 0,-1-1 0 0 0,0 0 0 0 0,1 1 0 0 0,-1-1 0 0 0,0 0-2 0 0,-3 2-1 0 0,2-1 1 0 0,1 0 0 0 0,0 0 0 0 0,0-1 0 0 0,0 1 0 0 0,0 0 0 0 0,0 0 0 0 0,0 0 0 0 0,0 0 0 0 0,0 0 0 0 0,1 0 0 0 0,-1 0 0 0 0,0 1 0 0 0,-1 2-1 0 0,1 1 2 0 0,1 16-16 0 0,3-6-44 0 0,12 13 55 0 0,-2-23 47 0 0,6 7-30 0 0,4 1-15 0 0,-15-11 0 0 0,-2 1 1 0 0,1-1 0 0 0,0 1 0 0 0,0 0-1 0 0,-1 1 1 0 0,0 0 0 0 0,6 3 1 0 0,-5-2-7 0 0,2 1-18 0 0,-4-2 1 0 0,0 0 0 0 0,0-1 0 0 0,1 0 0 0 0,-1 0 1 0 0,5 2 23 0 0,11 0-45 0 0,-14-3 43 0 0,0 0 0 0 0,0 0 0 0 0,0 0-1 0 0,2 3 3 0 0,18 7 32 0 0,-16-8-18 0 0,-1 1-1 0 0,0 0 1 0 0,0 1-1 0 0,-1 0 1 0 0,1 0-1 0 0,-1 1 1 0 0,1 2-14 0 0,-5-5-21 0 0,0 0 0 0 0,-1 0 0 0 0,2 0 0 0 0,-1-1 0 0 0,0 1 21 0 0,1-1-17 0 0,-1 0 0 0 0,0 1 0 0 0,0 0-1 0 0,0 0 1 0 0,0 0 17 0 0,2 3-8 0 0,-4-4 19 0 0,0 0 1 0 0,0 0-1 0 0,0 1 0 0 0,0-1 1 0 0,0 1-1 0 0,-1 0-11 0 0,3 8 55 0 0,2-8-40 0 0,-7-3-13 0 0,0-1 1 0 0,1 0 0 0 0,-1 0-1 0 0,1 1 1 0 0,-1-1 0 0 0,0 0 0 0 0,1 0-1 0 0,-1 1 1 0 0,1-1 0 0 0,-1 0-1 0 0,0 1 1 0 0,0-1 0 0 0,1 1-1 0 0,-1-1 1 0 0,0 0 0 0 0,0 1 0 0 0,1-1-1 0 0,-1 1 1 0 0,0-1 0 0 0,0 1-1 0 0,0-1 1 0 0,0 1 0 0 0,0-1 0 0 0,0 1-1 0 0,0-1 1 0 0,0 1 0 0 0,0-1-1 0 0,0 1 1 0 0,0-1 0 0 0,0 0 0 0 0,0 1-1 0 0,0 0-2 0 0,0 9 49 0 0,0 10 52 0 0,0-18-86 0 0,0-1 1 0 0,0 1-1 0 0,-1-1 1 0 0,1 1 0 0 0,0 0-1 0 0,-1-1 1 0 0,1 1 0 0 0,-1-1-1 0 0,0 1 1 0 0,1-1 0 0 0,-1 0-1 0 0,0 1 1 0 0,0-1-1 0 0,0 1-15 0 0,-4 5 68 0 0,3-2-31 0 0,2-4-28 0 0,0-1 0 0 0,-1 1 0 0 0,1 0 0 0 0,0-1 0 0 0,-1 1 0 0 0,1-1 0 0 0,0 1-1 0 0,-1-1 1 0 0,1 1 0 0 0,-1-1 0 0 0,1 1 0 0 0,0-1 0 0 0,-1 1 0 0 0,1-1 0 0 0,-1 1 0 0 0,0-1 0 0 0,1 0 0 0 0,-1 1 0 0 0,1-1 0 0 0,-1 0 0 0 0,0 0-1 0 0,0 1-8 0 0,-3 1 33 0 0,-5 4 11 0 0,-6 9 66 0 0,2-2-4 0 0,4-7-66 0 0,-15 5 25 0 0,-25 8-65 0 0,32-16-4 0 0,15-3-3 0 0,1 0 0 0 0,0 0 0 0 0,-1 0 0 0 0,1 0 0 0 0,0 0 0 0 0,-1 1 0 0 0,1-1 0 0 0,0 0 0 0 0,-1 1 1 0 0,1 0 6 0 0,-4 1-6 0 0,2 0-65 0 0,1 0-52 0 0,0-1-77 0 0,-1 0-96 0 0,0 1-113 0 0,2-2 158 0 0,-1 1-36 0 0,1-1-37 0 0,-1 0-38 0 0,0 1-42 0 0,0-1-44 0 0,-1 0-45 0 0,1 0-48 0 0,-8 0-1276 0 0,-8 0-1035 0 0</inkml:trace>
  <inkml:trace contextRef="#ctx0" brushRef="#br0" timeOffset="910.24">1477 107 6992 0 0,'0'0'157'0'0,"0"0"23"0"0,-3 0 12 0 0,3 0-188 0 0,0 0 0 0 0,0 0 1 0 0,-1 0-1 0 0,1 0 0 0 0,0 0 0 0 0,0 0 0 0 0,-1 0 0 0 0,1 0 1 0 0,0 0-1 0 0,0 0 0 0 0,-1 0 0 0 0,1 0 0 0 0,0 0 0 0 0,0 0 1 0 0,-1 0-1 0 0,1 0 0 0 0,0 0 0 0 0,0 0 0 0 0,-1 0 0 0 0,1 0 1 0 0,0-1-1 0 0,0 1 0 0 0,-1 0 0 0 0,1 0 0 0 0,0 0 0 0 0,0 0 1 0 0,0 0-1 0 0,-1-1 0 0 0,1 1 0 0 0,0 0 0 0 0,0 0 0 0 0,0 0 1 0 0,-1-1-5 0 0,1 0 4 0 0,-1 0 0 0 0,0-1 0 0 0,0 1 0 0 0,0 0 0 0 0,0 0 0 0 0,0 0 0 0 0,-1 0 0 0 0,1 0 0 0 0,0 0 0 0 0,0 0 0 0 0,-1 1 1 0 0,1-1-1 0 0,0 0 0 0 0,-1 1 0 0 0,0-1-4 0 0,-7-5 18 0 0,5 2 48 0 0,4 4-66 0 0,-3-3 311 0 0,1 2-102 0 0,-1 0-58 0 0,1 2-52 0 0,-1-1-16 0 0,1-1 46 0 0,-2-5 244 0 0,-1 0 89 0 0,-4 5-186 0 0,0 1-53 0 0,-15 0 507 0 0,14 0-455 0 0,1 0-92 0 0,1 0-86 0 0,-3 2 74 0 0,-1 4 22 0 0,0 0-6 0 0,2-5-29 0 0,-1 1-34 0 0,-1 4 3 0 0,10-5-111 0 0,1 0 1 0 0,-1 0 0 0 0,1-1 0 0 0,-1 1 0 0 0,1 0 0 0 0,-1-1 0 0 0,0 1-1 0 0,1-1 1 0 0,-1 1 0 0 0,0-1 0 0 0,1 0 0 0 0,-1 0 0 0 0,0 0-17 0 0,1 1 15 0 0,-1-1 0 0 0,0 0 0 0 0,1 0 0 0 0,-1 0 0 0 0,1 1 0 0 0,-1-1 0 0 0,1 1 0 0 0,-1-1 0 0 0,1 1 0 0 0,-1 0 0 0 0,1 0 0 0 0,-1-1 0 0 0,1 1 0 0 0,0 0-15 0 0,-7 4 60 0 0,-15 5 123 0 0,1 0-24 0 0,6 3-139 0 0,4 2-20 0 0,9 0-20 0 0,3-9-16 0 0,0-4 22 0 0,0-1 0 0 0,0 1 0 0 0,0 0 0 0 0,0-1 0 0 0,0 1 0 0 0,0-1 0 0 0,0 1 0 0 0,0-1 0 0 0,1 1 0 0 0,-1 0 0 0 0,1-1 0 0 0,0 2 14 0 0,9 2-87 0 0,8 23 70 0 0,-1-1 83 0 0,11-9-52 0 0,-23-14-14 0 0,-1 0 0 0 0,1 0 0 0 0,1 0 0 0 0,-1 0 0 0 0,1-1 0 0 0,-1 0 0 0 0,0 0 0 0 0,0 1 0 0 0,0 0 0 0 0,4 4 0 0 0,-5-5-1 0 0,-1 0 0 0 0,1 0 0 0 0,-1 0 0 0 0,1-1 0 0 0,0 0 0 0 0,0 0 0 0 0,0 0 0 0 0,0 0 0 0 0,0 0 0 0 0,0-1 0 0 0,5 1 1 0 0,11 5 48 0 0,-9-2 15 0 0,1 2 34 0 0,-1 0-2 0 0,32 21 330 0 0,-27-21-300 0 0,-13-6-105 0 0,12 5 76 0 0,0 5-16 0 0,1-1-11 0 0,-4-2 22 0 0,3 17 239 0 0,-13-23-146 0 0,-2-2 10 0 0,0 3 45 0 0,1 6-26 0 0,-1 23 274 0 0,-1-23-372 0 0,-1-4-49 0 0,-8 0 10 0 0,5 6-10 0 0,-6-5-15 0 0,-2 1-38 0 0,9-5-13 0 0,-60 27 4 0 0,25-13 65 0 0,18-7-53 0 0,8-3-36 0 0,-1-3-64 0 0,11-3 105 0 0,1 0-52 0 0,-1 0-50 0 0,1 1-47 0 0,0-1-46 0 0,0 1-42 0 0,0 0-39 0 0,1 0-38 0 0,-2 1-395 0 0,0 0-119 0 0,0 0-98 0 0,1 0-79 0 0,0 0-964 0 0,2-1-1108 0 0</inkml:trace>
  <inkml:trace contextRef="#ctx0" brushRef="#br0" timeOffset="1203.62">1764 167 9504 0 0,'0'0'216'0'0,"0"0"32"0"0,3 3 9 0 0,-2-2-242 0 0,0 0-1 0 0,0 1 1 0 0,0-1 0 0 0,0 1-1 0 0,0-1 1 0 0,0 1 0 0 0,0 0-1 0 0,-1-1 1 0 0,1 1 0 0 0,-1 0-1 0 0,1 0 1 0 0,-1-1 0 0 0,1 2-15 0 0,0 29 71 0 0,-1-29-70 0 0,2 8 35 0 0,3-2 75 0 0,1 3 138 0 0,-4-1-98 0 0,-3 1 70 0 0,1 6 167 0 0,4 2 110 0 0,-2-15-420 0 0,2 6 104 0 0,-1 2 65 0 0,0 1 75 0 0,-2 1 83 0 0,-1-4-183 0 0,0-1-61 0 0,0 8 13 0 0,0 23 85 0 0,0-28-125 0 0,0 0 68 0 0,0-12-188 0 0,0 1 1 0 0,0-1-1 0 0,0 1 1 0 0,0-1-1 0 0,1 1 1 0 0,-1-1-1 0 0,0 0 1 0 0,1 1-1 0 0,0-1 1 0 0,0 2-15 0 0,7 7 101 0 0,-5-5-4 0 0,-3 5-49 0 0,0-7 43 0 0,-1 0-200 0 0,1-1 40 0 0,0 3-11 0 0,1-2 13 0 0,-1-2 12 0 0,0-1-9 0 0,0 1-22 0 0,0-1-38 0 0,0 0-16 0 0,0 0-39 0 0,0 0-45 0 0,0 0-51 0 0,0 0-53 0 0,0 0-51 0 0,0 0-45 0 0,0 0-39 0 0,0 0-137 0 0,0 0-38 0 0,0 0-165 0 0,0 0-444 0 0</inkml:trace>
  <inkml:trace contextRef="#ctx0" brushRef="#br0" timeOffset="1371.62">1613 1 5344 0 0,'0'0'157'0'0,"0"0"22"0"0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1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304 137 10248 0 0,'0'-2'230'0'0,"0"-2"-140"0"0,0 0 51 0 0,0-6 247 0 0,-1 7-280 0 0,0-1-40 0 0,0 1-68 0 0,-3-5 73 0 0,3 7-71 0 0,0 0 0 0 0,0-1 0 0 0,0 1 1 0 0,0 0-1 0 0,1-1 0 0 0,-1 1 0 0 0,0-1 0 0 0,1 1 0 0 0,0-1 0 0 0,-1 1 0 0 0,1-1 0 0 0,0 0 1 0 0,0 1-1 0 0,0-1-2 0 0,-1-6 33 0 0,-2 0 57 0 0,-4-2 101 0 0,6 8-126 0 0,-1 0-1 0 0,0 0 1 0 0,0 0 0 0 0,0 0 0 0 0,0 1 0 0 0,0-1 0 0 0,0 0 0 0 0,-3 0-65 0 0,-7-3 456 0 0,8-1-162 0 0,0 1-35 0 0,-6 3-51 0 0,-4 0 51 0 0,0-8 24 0 0,13 8-141 0 0,-1 1-37 0 0,-2 0 16 0 0,-5 4-32 0 0,8-2-44 0 0,-17 7 173 0 0,16-7-182 0 0,-1 0-1 0 0,0-1 0 0 0,1 1 1 0 0,-1 0-1 0 0,0-1 0 0 0,0 0 1 0 0,-1 0-36 0 0,4 0 8 0 0,0 0 0 0 0,0 0 0 0 0,-1 0 1 0 0,1 0-1 0 0,0 0 0 0 0,-1 0 0 0 0,1 0 1 0 0,0 0-1 0 0,-1 0 0 0 0,1 0 0 0 0,0 0 1 0 0,-1 0-1 0 0,1 1 0 0 0,0-1 0 0 0,0 0 1 0 0,-1 0-1 0 0,1 0 0 0 0,0 0 0 0 0,0 0 1 0 0,-1 1-1 0 0,1-1 0 0 0,0 0 0 0 0,0 0 1 0 0,-1 0-1 0 0,1 1 0 0 0,0-1-8 0 0,-18 11 185 0 0,14-9-150 0 0,0 0 0 0 0,1 1 1 0 0,-1-1-1 0 0,0 0 1 0 0,-2 4-36 0 0,-9 5 75 0 0,-4-3-35 0 0,15-7-36 0 0,1 0 0 0 0,1 0 0 0 0,-1 1 0 0 0,0-1 0 0 0,0 0 0 0 0,0 1 0 0 0,1 0 0 0 0,-1 0 0 0 0,1 0 0 0 0,-1 0 0 0 0,1 0 0 0 0,0 0 1 0 0,-2 3-5 0 0,-11 25 0 0 0,12-26 0 0 0,3 1 0 0 0,0 19 0 0 0,0-21-2 0 0,0-1 0 0 0,0 1 1 0 0,1 0-1 0 0,-1 0 1 0 0,0-1-1 0 0,1 1 1 0 0,0 1 1 0 0,5 1-28 0 0,-2-3 13 0 0,14 26 5 0 0,26 11-44 0 0,-30-28 64 0 0,1-1 39 0 0,20 21 154 0 0,-15-20-128 0 0,-1-2-43 0 0,-3 3-38 0 0,-6 0-14 0 0,-8-10 15 0 0,-1 0 0 0 0,1 0 1 0 0,0-1-1 0 0,-1 1 1 0 0,1 0-1 0 0,0-1 1 0 0,0 1-1 0 0,0-1 0 0 0,0 0 1 0 0,0 0-1 0 0,1 1 5 0 0,13 11-50 0 0,-8-6 66 0 0,1 0 36 0 0,2 0 2 0 0,14 10 113 0 0,-23-15-138 0 0,1 0-1 0 0,-1 0 0 0 0,0 0 1 0 0,0 0-1 0 0,0 0 1 0 0,0 1-1 0 0,-1-1 1 0 0,2 3-29 0 0,9 17 319 0 0,-9-14-216 0 0,2 5 121 0 0,0-10-100 0 0,-4-3-118 0 0,-1 0 0 0 0,0 0 0 0 0,1 0 0 0 0,-1 0 0 0 0,0 0 0 0 0,1 0 0 0 0,-1 0 0 0 0,0 0 0 0 0,0 0 0 0 0,1 0 0 0 0,-1 0 0 0 0,0 1 0 0 0,1-1 0 0 0,-1 0 0 0 0,0 0 0 0 0,0 0 0 0 0,0 0 0 0 0,1 1 0 0 0,-1-1 0 0 0,0 0 0 0 0,0 0 0 0 0,0 1 0 0 0,1-1 0 0 0,-1 0 0 0 0,0 0 0 0 0,0 1 0 0 0,0-1 0 0 0,0 0 0 0 0,0 1 0 0 0,1-1 0 0 0,-1 0 0 0 0,0 0 0 0 0,0 1 0 0 0,0-1 0 0 0,0 0 0 0 0,0 1 0 0 0,0-1 0 0 0,0 0 0 0 0,0 1 0 0 0,0-1 0 0 0,0 0 0 0 0,0 0 0 0 0,-1 1 0 0 0,1-1 0 0 0,0 0 0 0 0,0 1 0 0 0,0-1 0 0 0,0 0 0 0 0,0 0 0 0 0,-1 1 0 0 0,1-1 0 0 0,0 0 0 0 0,0 0 0 0 0,0 1-6 0 0,-11 4 224 0 0,6 5 0 0 0,-5-5-13 0 0,3 7-49 0 0,-3 4-39 0 0,4-11-84 0 0,-15 13 137 0 0,0-9-135 0 0,-14 4-32 0 0,15-6-31 0 0,4-1-98 0 0,7-3-183 0 0,2-1 46 0 0,-1 1-5 0 0,-1 0-71 0 0,-3 1-101 0 0,-6-2-501 0 0,3-2-7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5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 11088 0 0,'0'0'248'0'0,"0"0"34"0"0,0 0 22 0 0,0 0-29 0 0,0 0-207 0 0,0 2-40 0 0,0-1-28 0 0,0-1 1 0 0,0 1-1 0 0,0-1 0 0 0,0 0 1 0 0,0 1-1 0 0,0-1 1 0 0,0 1-1 0 0,0-1 0 0 0,0 0 1 0 0,-1 1-1 0 0,1-1 0 0 0,0 0 1 0 0,0 1-1 0 0,0-1 0 0 0,0 1 1 0 0,-1-1-1 0 0,1 0 1 0 0,0 1-1 0 0,0-1 0 0 0,-1 0 1 0 0,1 1-1 0 0,0-1 0 0 0,0 0 1 0 0,-1 0-1 0 0,1 1 0 0 0,0-1 1 0 0,-1 0-1 0 0,1 0 1 0 0,0 0-1 0 0,-1 1 0 0 0,1-1 0 0 0,-7 4 26 0 0,2 7 110 0 0,-5-5 23 0 0,9-6-144 0 0,-1 1 1 0 0,1 0-1 0 0,-1-1 0 0 0,1 1 0 0 0,0 0 1 0 0,-1 0-1 0 0,1 0 0 0 0,0 0 1 0 0,0 0-1 0 0,0 0 0 0 0,0 1 0 0 0,0-1 1 0 0,-1 1-16 0 0,-4 7 76 0 0,-8 11 84 0 0,7-6-3 0 0,2-5-32 0 0,0-2-39 0 0,-5 8 40 0 0,2-4-32 0 0,2 5 62 0 0,4-9-114 0 0,-8 22 61 0 0,7-21-73 0 0,0 1 0 0 0,0 0 0 0 0,0-1 0 0 0,1 1 0 0 0,1 0 1 0 0,0 0-1 0 0,0 2-30 0 0,0-5 23 0 0,0 0 1 0 0,1 1 0 0 0,-2-1-1 0 0,0 4-23 0 0,-3 13 47 0 0,10-11-33 0 0,-2-4-1 0 0,-2-4 1 0 0,0 0 1 0 0,-1 0 0 0 0,1 0 0 0 0,-1 1 0 0 0,0 2-15 0 0,-1-3 12 0 0,1 0 0 0 0,1 0-1 0 0,-1 0 1 0 0,1 0 0 0 0,0 3-12 0 0,2-1 9 0 0,-1 0 1 0 0,1-1-1 0 0,0 1 1 0 0,1-1-1 0 0,3 4-9 0 0,-1 0 17 0 0,-3-5-8 0 0,0 0-1 0 0,0 0 1 0 0,1 0 0 0 0,-1-1-1 0 0,3 2-8 0 0,-2-2 18 0 0,0 0 1 0 0,0 0-1 0 0,0 0 0 0 0,1-1 0 0 0,-1 1 0 0 0,1-1 1 0 0,1 0-19 0 0,12 6 108 0 0,-3 1-34 0 0,-11-7-54 0 0,0 0-1 0 0,0 0 0 0 0,0 0 1 0 0,0 0-1 0 0,1 0 0 0 0,0-1-19 0 0,17 2 118 0 0,13-3 167 0 0,-17 0-170 0 0,-1-1-34 0 0,0-3 52 0 0,33-12 399 0 0,-30 9-326 0 0,1-1 72 0 0,-16 6-184 0 0,0 0-1 0 0,0-1 1 0 0,0 1-1 0 0,0-1 1 0 0,0 0-1 0 0,0-2-93 0 0,5-4 210 0 0,2-2 44 0 0,-10 8-162 0 0,1 0 0 0 0,-1-1 0 0 0,1 1 0 0 0,-1-1 0 0 0,0 1 0 0 0,0-1 0 0 0,0-3-92 0 0,3-5 173 0 0,-2 2-46 0 0,-1 5-79 0 0,1-7 208 0 0,-2-1-42 0 0,-1 1-41 0 0,-1 1-41 0 0,0-4-15 0 0,1-2 13 0 0,-1 10-29 0 0,0 1 0 0 0,0-1 0 0 0,0 0-1 0 0,-1-2-100 0 0,-2-2 93 0 0,-1 0-40 0 0,2 4-19 0 0,0 1 0 0 0,-1 0 0 0 0,1 1 0 0 0,-1-1 0 0 0,0 1 0 0 0,-5-6-34 0 0,5 8 20 0 0,1-1-1 0 0,0 0 1 0 0,1 0-1 0 0,-1 0 1 0 0,-1-3-20 0 0,2 3 4 0 0,0 1 1 0 0,0 0-1 0 0,0 0 0 0 0,0 0 0 0 0,0 0 1 0 0,-1 0-1 0 0,1 1 0 0 0,-1-1 1 0 0,0 1-1 0 0,1 0 0 0 0,-2-1-4 0 0,-67-42-13 0 0,68 42-5 0 0,-1 1-1 0 0,0 0 1 0 0,0 0 0 0 0,0 1 0 0 0,0-1-1 0 0,-4 0 19 0 0,6 2-16 0 0,-1-1 1 0 0,0 0-1 0 0,1 0 0 0 0,-1 0 1 0 0,1 0-1 0 0,-1 0 0 0 0,1-1 0 0 0,-1 1 1 0 0,1-1-1 0 0,0 0 0 0 0,0 1 0 0 0,-1-2 16 0 0,1 1 64 0 0,0 0-36 0 0,-3-1-75 0 0,1 0-119 0 0,-1 1-101 0 0,0 1-130 0 0,0 0-77 0 0,0 1-42 0 0,-7 3-748 0 0,6 0 553 0 0,3 0 346 0 0,-1 0 62 0 0,2-1-1246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6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8408 0 0,'0'0'190'0'0,"0"0"28"0"0,-3 0 8 0 0,-7 0 22 0 0,10 0-242 0 0,0 0-1 0 0,0 0 1 0 0,0 0-1 0 0,0 0 1 0 0,0 0-1 0 0,-1 0 1 0 0,1 1-1 0 0,0-1 1 0 0,0 0-1 0 0,0 0 1 0 0,0 0-1 0 0,0 0 1 0 0,0 0-1 0 0,-1 0 1 0 0,1 0-1 0 0,0 0 1 0 0,0 0-1 0 0,0 0 1 0 0,0 0-1 0 0,0 0 0 0 0,0 0 1 0 0,0 1-1 0 0,0-1 1 0 0,0 0-1 0 0,-1 0 1 0 0,1 0-1 0 0,0 0 1 0 0,0 0-1 0 0,0 0 1 0 0,0 0-1 0 0,0 1 1 0 0,0-1-1 0 0,0 0 1 0 0,0 0-1 0 0,0 0 1 0 0,0 0-1 0 0,0 0 1 0 0,0 0-1 0 0,0 1 1 0 0,0-1-1 0 0,0 0 1 0 0,0 0-1 0 0,0 0 1 0 0,0 0-1 0 0,0 0 1 0 0,0 1-1 0 0,0-1 0 0 0,0 0 1 0 0,0 0-1 0 0,0 0 1 0 0,1 0-1 0 0,-1 0 1 0 0,0 0-1 0 0,0 0-5 0 0,-1 7 102 0 0,1 4 47 0 0,-1 2 43 0 0,2 1 46 0 0,2-3 47 0 0,5 6 52 0 0,-7-14-279 0 0,0 0 0 0 0,0 0 0 0 0,0 0 0 0 0,-1 0 1 0 0,1 0-1 0 0,-1 0 0 0 0,0 2-58 0 0,0 4 180 0 0,1-2-42 0 0,2 1-13 0 0,0 1 9 0 0,3 6 47 0 0,-3 2 12 0 0,-1-10-100 0 0,0 0 0 0 0,0 0 0 0 0,0 0 0 0 0,1 0 0 0 0,0 1-93 0 0,1 2 176 0 0,0 0 1 0 0,0-1-1 0 0,1 12-176 0 0,8 22 431 0 0,-6-25-291 0 0,4 9 82 0 0,2 1 56 0 0,13 53 536 0 0,-22-71-724 0 0,8 24 225 0 0,-4-8-36 0 0,2-8-41 0 0,2 5-14 0 0,-10-14-111 0 0,-1 2 53 0 0,2 2 39 0 0,2-3-54 0 0,0-3-52 0 0,16 35 460 0 0,-12-23-357 0 0,-6-7-43 0 0,-3-9-6 0 0,0-3-15 0 0,0 0-49 0 0,0 0 23 0 0,0 0-12 0 0,0 0-11 0 0,0-3-5 0 0,0-27 92 0 0,0 20-156 0 0,0 8-15 0 0,0 1-1 0 0,0-1 1 0 0,-1 1-1 0 0,1-1 0 0 0,0 0 1 0 0,-1 1-1 0 0,1-1 1 0 0,0 1-1 0 0,-1-1 0 0 0,0 1 1 0 0,1-1-1 0 0,-1 1 1 0 0,0-1-1 0 0,0 1-4 0 0,-5-11 2 0 0,3-5-9 0 0,5-10 37 0 0,9-15 11 0 0,-10 39-41 0 0,0-1 0 0 0,0 0 0 0 0,0 1 0 0 0,-1-1 0 0 0,1 0 0 0 0,-1 0 0 0 0,0-1 0 0 0,0 4 0 0 0,-1-1 0 0 0,1 0 0 0 0,1 1 0 0 0,-1-1 0 0 0,0 1 0 0 0,0-1 0 0 0,0 1 0 0 0,1-1 0 0 0,-1 1 0 0 0,1-1 0 0 0,0 1 0 0 0,-1-1 0 0 0,1 1 0 0 0,0-1 0 0 0,0 1 0 0 0,-1 0 0 0 0,1 0 0 0 0,0-1 0 0 0,1 1 0 0 0,-1 0 0 0 0,1-1 0 0 0,5-7 1 0 0,-1-2-35 0 0,-6 9 25 0 0,1 0-1 0 0,0 0 1 0 0,0 1 0 0 0,0-1 0 0 0,0 0 0 0 0,0 1 0 0 0,1-1 0 0 0,-1 0 0 0 0,0 1 0 0 0,1 0 0 0 0,-1-1 0 0 0,1 1-1 0 0,0-1 10 0 0,28-13-160 0 0,0 10-32 0 0,-23 2 156 0 0,-6 2 35 0 0,-1 1-1 0 0,0 0 0 0 0,1 0 0 0 0,-1-1 0 0 0,0 1 1 0 0,1 0-1 0 0,-1 0 0 0 0,0 0 0 0 0,1-1 0 0 0,-1 1 1 0 0,1 0-1 0 0,-1 0 0 0 0,0 0 0 0 0,1 0 0 0 0,-1 0 1 0 0,1 0-1 0 0,-1 0 0 0 0,1 0 0 0 0,-1 0 0 0 0,0 0 0 0 0,1 0 1 0 0,-1 0-1 0 0,1 0 0 0 0,-1 0 0 0 0,0 1 0 0 0,1-1 1 0 0,-1 0-1 0 0,1 0 0 0 0,-1 0 0 0 0,0 1 0 0 0,1-1 1 0 0,-1 0-1 0 0,0 0 0 0 0,1 1 0 0 0,-1-1 2 0 0,15 8-63 0 0,-3-3 54 0 0,-8-4-2 0 0,1 1 0 0 0,0 0 0 0 0,-1 0 0 0 0,1 0 1 0 0,-1 1-1 0 0,1-1 0 0 0,-1 1 0 0 0,0 0 0 0 0,2 2 11 0 0,6 7-29 0 0,16 15-17 0 0,-10-5-12 0 0,-12-13 48 0 0,-2-4 9 0 0,-1 0 0 0 0,1 0 1 0 0,-1 0-1 0 0,0 1 0 0 0,1 4 1 0 0,0 2 0 0 0,-3-8 0 0 0,0 0 0 0 0,0 0 0 0 0,0 0 0 0 0,1-1 0 0 0,0 1 0 0 0,0-1 0 0 0,0 1 0 0 0,0 0 0 0 0,0-1 0 0 0,0 0 0 0 0,0 1 0 0 0,0 0 0 0 0,-1-1 0 0 0,0 1 0 0 0,1 0 0 0 0,-1 0 0 0 0,-1 0 0 0 0,1 0 0 0 0,-1 0 0 0 0,1 0 0 0 0,-1 0 0 0 0,0 0 0 0 0,0 0 0 0 0,-1 0 0 0 0,1 0 0 0 0,-1 1 0 0 0,-14 30 15 0 0,4-9 54 0 0,11-25-58 0 0,-1 1-1 0 0,0 0 1 0 0,0 0-1 0 0,0-1 1 0 0,0 1-1 0 0,0-1 1 0 0,0 1-1 0 0,0-1 1 0 0,-1 1-1 0 0,0 0-10 0 0,-4 2 7 0 0,1 0 0 0 0,-1 0 0 0 0,0 0 1 0 0,-2 0-8 0 0,-9 6-2 0 0,-31 17 82 0 0,44-26-63 0 0,0 0 0 0 0,0 0-1 0 0,0 0 1 0 0,0-1-1 0 0,-1 1 1 0 0,1-1-1 0 0,0 0 1 0 0,0 0-1 0 0,-4-1-16 0 0,-7 0 27 0 0,2 1-37 0 0,-17 0 51 0 0,21 0-63 0 0,0 0-41 0 0,4-1-15 0 0,-6-2 13 0 0,7 1-5 0 0,2 0-40 0 0,0 0-62 0 0,0-1-79 0 0,0 1-94 0 0,2 0 42 0 0,-1 0-52 0 0,1 1-47 0 0,-1-1-41 0 0,1 0-178 0 0,-1 1-50 0 0,-1-2-779 0 0,-2 1-755 0 0,-4 2-1255 0 0</inkml:trace>
  <inkml:trace contextRef="#ctx0" brushRef="#br0" timeOffset="356.54">773 575 8032 0 0,'1'0'11'0'0,"-1"0"0"0"0,1 0 0 0 0,0 0 0 0 0,-1 0 0 0 0,1 0 0 0 0,0 0 0 0 0,-1 0 0 0 0,1 0 0 0 0,-1 1 0 0 0,1-1 0 0 0,0 0 0 0 0,-1 0 0 0 0,1 1 0 0 0,-1-1 0 0 0,1 0 0 0 0,0 1 0 0 0,-1-1 0 0 0,1 0 0 0 0,-1 1-1 0 0,1-1 1 0 0,-1 1 0 0 0,0-1 0 0 0,1 1 0 0 0,-1-1 0 0 0,1 1 0 0 0,-1 0-11 0 0,0-1 13 0 0,1 1 0 0 0,-1-1 0 0 0,1 1-1 0 0,-1-1 1 0 0,0 1 0 0 0,1-1-1 0 0,-1 1 1 0 0,1-1 0 0 0,-1 0-1 0 0,1 1 1 0 0,0-1 0 0 0,-1 0 0 0 0,1 1-1 0 0,-1-1 1 0 0,1 0 0 0 0,0 0-1 0 0,-1 1 1 0 0,1-1 0 0 0,-1 0 0 0 0,1 0-1 0 0,0 0 1 0 0,-1 0 0 0 0,1 0-1 0 0,0 0 1 0 0,-1 0 0 0 0,1 0-13 0 0,8 0 165 0 0,-1 0-78 0 0,6 0-64 0 0,19 0-158 0 0,-23 0 163 0 0,1 0 87 0 0,-2 0 84 0 0,1 0 115 0 0,-5 0-107 0 0,0 0 36 0 0,0 0 39 0 0,0 0 43 0 0,6-1 42 0 0,-1-1 41 0 0,0-2 50 0 0,1-2 61 0 0,-5 4-231 0 0,-1 1-58 0 0,4 0 32 0 0,-2 2-68 0 0,9-3 201 0 0,-5-2-65 0 0,11-8 604 0 0,-14 7-619 0 0,-1 1-80 0 0,6-1 279 0 0,-8-5-8 0 0,0 7-255 0 0,0 0-67 0 0,2 0-36 0 0,1-5-12 0 0,-6 3-64 0 0,7-15 298 0 0,-8 16-318 0 0,0 2-52 0 0,-2 1 7 0 0,1 0 0 0 0,0 1 0 0 0,0-1 0 0 0,-1 0 0 0 0,1 0 0 0 0,-1 0 0 0 0,1 0 0 0 0,-1 1 0 0 0,1-1 0 0 0,-1 0 0 0 0,1 0 0 0 0,-1 1 0 0 0,0-1 0 0 0,1 0 0 0 0,-1 1-7 0 0,1 0 0 0 0,-2-4 76 0 0,1 1-35 0 0,1-6-12 0 0,1 7-6 0 0,-2 1-16 0 0,1 0-1 0 0,0 0 0 0 0,0 0 0 0 0,0 0 0 0 0,0 0 1 0 0,-1 1-1 0 0,1-1 0 0 0,0 0 0 0 0,-1 0 0 0 0,1 0 1 0 0,-1 0-1 0 0,1 1 0 0 0,-1-1 0 0 0,1 0 1 0 0,-1 0-1 0 0,0 1 0 0 0,1-1 0 0 0,-1 0 0 0 0,0 1 1 0 0,0-1-1 0 0,1 1 0 0 0,-1-1 0 0 0,0 1 0 0 0,0-1 1 0 0,0 1-1 0 0,0 0 0 0 0,0-1-6 0 0,-14-9 72 0 0,8 3-33 0 0,4 4-21 0 0,0 0 0 0 0,-1 0 0 0 0,2-1 0 0 0,-1 1 0 0 0,0-1 0 0 0,1 1-18 0 0,-1-2 8 0 0,3 4-7 0 0,0 1-1 0 0,0-1 0 0 0,-1 0 1 0 0,1 1-1 0 0,0-1 1 0 0,-1 1-1 0 0,1-1 1 0 0,0 1-1 0 0,-1-1 1 0 0,1 0-1 0 0,-1 1 1 0 0,1 0-1 0 0,-1-1 0 0 0,1 1 1 0 0,-1-1-1 0 0,1 1 1 0 0,-1 0-1 0 0,0-1 1 0 0,1 1-1 0 0,-1 0 1 0 0,1 0-1 0 0,-1-1 0 0 0,-4-1 7 0 0,-3-3 17 0 0,7 4-21 0 0,0 0-1 0 0,-1 1 1 0 0,1-1-1 0 0,-1 0 1 0 0,1 0 0 0 0,-1 1-1 0 0,1-1 1 0 0,-1 1-1 0 0,1-1 1 0 0,-1 1 0 0 0,1 0-1 0 0,-1-1 1 0 0,1 1-1 0 0,-1 0-2 0 0,-5 1 0 0 0,5-1 6 0 0,0 0-1 0 0,0 0 0 0 0,0 0 1 0 0,0 0-1 0 0,-1 0 0 0 0,1-1 1 0 0,0 1-1 0 0,0-1 0 0 0,0 1 1 0 0,-1-1-6 0 0,2 0 0 0 0,0 0 1 0 0,0 1-1 0 0,0-1 0 0 0,0 1 1 0 0,0-1-1 0 0,0 1 0 0 0,0 0 1 0 0,-1-1-1 0 0,1 1 1 0 0,0 0-1 0 0,0 0 0 0 0,0 0 1 0 0,-1 0-1 0 0,1 0 1 0 0,0 0-1 0 0,0 0 0 0 0,-1 0 1 0 0,1 0-1 0 0,0 0 1 0 0,0 1-1 0 0,0-1 0 0 0,0 1 1 0 0,-1-1-1 0 0,1 1 0 0 0,0-1 1 0 0,0 1-1 0 0,-15 5 0 0 0,14-6 0 0 0,0 1 0 0 0,0 0 0 0 0,1-1 0 0 0,-1 1 0 0 0,0 0 0 0 0,1 0 0 0 0,-1 0 0 0 0,0 0 0 0 0,1 0 0 0 0,0 0 0 0 0,-1 1 0 0 0,1-1 0 0 0,0 0 0 0 0,-1 1 0 0 0,1-1 0 0 0,0 1 0 0 0,0-1 0 0 0,0 1 0 0 0,0 0 0 0 0,1-1 0 0 0,-2 3 0 0 0,0-1 0 0 0,0 0 0 0 0,0 0 0 0 0,-1 0 0 0 0,1 0 0 0 0,-1 0 0 0 0,0-1 0 0 0,0 1 0 0 0,-2 1 0 0 0,1 0 0 0 0,0 1 0 0 0,0-1 0 0 0,-1 3 0 0 0,-3 5-10 0 0,2 0-1 0 0,0 0 0 0 0,0 0 0 0 0,1 1 0 0 0,1 0 0 0 0,-1 5 11 0 0,3-11 14 0 0,1 0-1 0 0,-1 0 1 0 0,2 1 0 0 0,-1 2-14 0 0,1 66 193 0 0,2-58-120 0 0,4-1-20 0 0,-1-7-31 0 0,-4-5-19 0 0,1 0-1 0 0,1-1 1 0 0,-1 1 0 0 0,0-1-1 0 0,1 0 1 0 0,0 0-1 0 0,0 0 1 0 0,3 3-3 0 0,16 15 50 0 0,-6-7 20 0 0,-14-13-60 0 0,0 1 0 0 0,1-1-1 0 0,-1 1 1 0 0,1-1-1 0 0,0 0 1 0 0,-1 0-1 0 0,1 0 1 0 0,0 0-1 0 0,0-1 1 0 0,0 1-1 0 0,0-1 1 0 0,1 0-1 0 0,-1 0 1 0 0,0 0 0 0 0,1 0-1 0 0,-1 0 1 0 0,0-1-1 0 0,1 1 1 0 0,0-1-10 0 0,-1 0 5 0 0,0 0 1 0 0,1 1-1 0 0,-1-1 1 0 0,0 1-1 0 0,0-1 1 0 0,0 1 0 0 0,0 0-1 0 0,-1 1 1 0 0,2-1-6 0 0,11 4 27 0 0,-6-3-85 0 0,0 0 59 0 0,25-1 187 0 0,-18-1-142 0 0,-7-1-61 0 0,0 1-45 0 0,1 0-60 0 0,-1-1-69 0 0,0 1-82 0 0,0 0-94 0 0,-7 0 79 0 0,1 0-46 0 0,-1 0-43 0 0,1 0-38 0 0,1-1-270 0 0,0 1-63 0 0,0-1-50 0 0,-1 0-36 0 0,5-3-1494 0 0,2-4-1324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4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348 454 7072 0 0,'-2'-15'202'0'0,"-11"0"1"0"0,3-1-159 0 0,3 4-45 0 0,2 8 11 0 0,-1 2 75 0 0,-2-3 140 0 0,1-2 84 0 0,3-3 150 0 0,0 2-54 0 0,-5-4 119 0 0,-3 0 32 0 0,0 0-70 0 0,-25-24 790 0 0,37 36-1275 0 0,-1-2 61 0 0,-1 1 1 0 0,0-1-1 0 0,1 1 1 0 0,-1 0 0 0 0,0-1-1 0 0,0 1 1 0 0,0 0-1 0 0,0 1 1 0 0,0-1-1 0 0,0 0 1 0 0,0 0 0 0 0,0 1-1 0 0,-2-1-62 0 0,-15 0 506 0 0,5 1-119 0 0,0 0 69 0 0,12 1-433 0 0,0-1-1 0 0,0 0 1 0 0,0 1-1 0 0,0-1 0 0 0,0 1 1 0 0,0 0-1 0 0,0 0 1 0 0,0-1-1 0 0,0 1 1 0 0,1 0-1 0 0,-1 1 1 0 0,0-1-1 0 0,1 0 0 0 0,-1 1-22 0 0,-13 12 186 0 0,6-5-94 0 0,0 1-38 0 0,6-7-41 0 0,1 0 0 0 0,-1 0 1 0 0,1 0-1 0 0,-1 1 0 0 0,1-1 1 0 0,0 2-14 0 0,-2 3 13 0 0,1-1 0 0 0,1 1 1 0 0,-1 0-1 0 0,1 0-13 0 0,0 1 25 0 0,0 0 0 0 0,-1-1 0 0 0,-4 9-25 0 0,4-11 11 0 0,0 1 1 0 0,1 0-1 0 0,0 0 1 0 0,0 3-12 0 0,-4 11 50 0 0,1-7-35 0 0,4-11-15 0 0,-1 0 0 0 0,1 1 0 0 0,0-1 0 0 0,0 0 0 0 0,1 1 0 0 0,-1-1 0 0 0,1 0 0 0 0,0 1 1 0 0,0-1-1 0 0,0 28 11 0 0,0-4 42 0 0,1-9-4 0 0,6 0-32 0 0,-3-8-3 0 0,7 15 98 0 0,-1-4 52 0 0,0-4 8 0 0,-8-13-131 0 0,-2-3-31 0 0,0 0 0 0 0,0-1 1 0 0,1 1-1 0 0,-1 0 0 0 0,0-1 0 0 0,1 1 0 0 0,-1-1 0 0 0,1 1 1 0 0,-1-1-1 0 0,0 1 0 0 0,1-1 0 0 0,-1 1 0 0 0,1-1 0 0 0,-1 1 1 0 0,1-1-1 0 0,-1 0 0 0 0,1 1 0 0 0,0-1 0 0 0,-1 0 0 0 0,1 1 1 0 0,-1-1-1 0 0,1 0-10 0 0,4 2 28 0 0,3 3-5 0 0,-7-4-23 0 0,0 0 0 0 0,1 0 1 0 0,-1 0-1 0 0,1-1 0 0 0,-1 1 0 0 0,1 0 1 0 0,-1-1-1 0 0,1 1 0 0 0,-1-1 0 0 0,1 0 1 0 0,-1 1-1 0 0,1-1 0 0 0,0 0 1 0 0,-1 0-1 0 0,15 1-5 0 0,8 0 60 0 0,-22-1-41 0 0,0 0-1 0 0,1-1 1 0 0,-1 1 0 0 0,0 0-1 0 0,0-1 1 0 0,0 0 0 0 0,1 1 0 0 0,0-2-14 0 0,6-2 45 0 0,-1-1 0 0 0,1 0 1 0 0,-1-1-1 0 0,0 0 0 0 0,-1 0 1 0 0,4-4-46 0 0,2-2 54 0 0,-8 8-40 0 0,-1 0 1 0 0,1-1-1 0 0,-1 1 1 0 0,0-1-1 0 0,-1 0 1 0 0,2-2-15 0 0,0-2 35 0 0,8-15 10 0 0,-12 23-42 0 0,1-2 5 0 0,-1 1 0 0 0,1-1 0 0 0,-1 1-1 0 0,1-1 1 0 0,-1 1 0 0 0,0-1 0 0 0,0 0-1 0 0,0 1 1 0 0,-1-1 0 0 0,1 0 0 0 0,-1 0 0 0 0,1 0-1 0 0,-1 0 1 0 0,0 0 0 0 0,0 0-8 0 0,0-6 18 0 0,1 0 0 0 0,1 1-1 0 0,-1-1 1 0 0,2-2-18 0 0,-1 0 28 0 0,0 0-1 0 0,0 0 1 0 0,-1 0-1 0 0,0-5-27 0 0,-1-61 102 0 0,0 8-97 0 0,0 67-59 0 0,0 2-12 0 0,3 2 2 0 0,-2-1 60 0 0,0 0 0 0 0,0 1 0 0 0,0-1 0 0 0,0 0-1 0 0,0 0 1 0 0,0 1 0 0 0,0-1 0 0 0,-1 1 0 0 0,1-1 0 0 0,0 0 0 0 0,-1 1 0 0 0,1 0 0 0 0,-1-1 0 0 0,0 1 0 0 0,1-1 0 0 0,-1 1 0 0 0,0-1-1 0 0,0 2 5 0 0,0-1-5 0 0,0 0 0 0 0,1 1 0 0 0,-1-1 0 0 0,1 0 0 0 0,-1 0 0 0 0,1 0 0 0 0,0 0 0 0 0,-1 0 0 0 0,1 0 0 0 0,0 0 0 0 0,1 2 5 0 0,8 17-20 0 0,0 6 19 0 0,-5 1 1 0 0,5-8-10 0 0,-5 6-33 0 0,1-12 33 0 0,-5-10 10 0 0,0-1 0 0 0,0 0 0 0 0,0 0 0 0 0,0 0 0 0 0,0 0 0 0 0,-1 1 0 0 0,0-1 0 0 0,1 2 0 0 0,-1-2 0 0 0,0-1 0 0 0,0 1 0 0 0,0 0 0 0 0,0-1 0 0 0,1 1 0 0 0,0 0 0 0 0,-1-1 0 0 0,1 1 0 0 0,0-1 0 0 0,0 1 0 0 0,0-1 0 0 0,1 1 0 0 0,-1-1 0 0 0,0 0 0 0 0,1 0 0 0 0,1 2 0 0 0,9 15-1 0 0,-11-18 1 0 0,0 1 0 0 0,-1 0 0 0 0,1-1 0 0 0,-1 1 0 0 0,1 0 0 0 0,-1-1 0 0 0,0 1 0 0 0,1 0 0 0 0,-1-1 0 0 0,0 1 0 0 0,0 0 0 0 0,0-1 0 0 0,-1 1 0 0 0,1 0 0 0 0,0 0 0 0 0,-1-1 0 0 0,1 1 0 0 0,-1 0 0 0 0,1-1 0 0 0,0 1 0 0 0,-1 0 0 0 0,1-1 0 0 0,0 1 0 0 0,0 0 0 0 0,0 0 0 0 0,0-1 0 0 0,0 1 0 0 0,1 0 0 0 0,-1-1 0 0 0,0 1 0 0 0,1 0 0 0 0,-1-1 0 0 0,1 1 0 0 0,0 0 0 0 0,-1-1 0 0 0,26 45-20 0 0,-24-31-80 0 0,-2-15 90 0 0,0 1-1 0 0,0 0 1 0 0,0 0 0 0 0,0 0 0 0 0,0 0 0 0 0,0-1 0 0 0,0 1-1 0 0,0 0 1 0 0,0 0 0 0 0,1-1 0 0 0,-1 1 0 0 0,0 0 0 0 0,1 0-1 0 0,-1-1 1 0 0,1 1 10 0 0,-1 0-11 0 0,1-1 0 0 0,0 1-1 0 0,0-1 1 0 0,-1 0 0 0 0,1 0-1 0 0,0 1 1 0 0,0-1 0 0 0,0 0-1 0 0,-1 0 1 0 0,1 0 0 0 0,0 0-1 0 0,0 0 1 0 0,0 0 0 0 0,0 0 11 0 0</inkml:trace>
  <inkml:trace contextRef="#ctx0" brushRef="#br0" timeOffset="268.42">545 0 8752 0 0,'0'0'197'0'0,"0"0"24"0"0,0 0 19 0 0,0 3-29 0 0,0 1-175 0 0,0-2-35 0 0,-1 0 0 0 0,1 0-1 0 0,0 1 1 0 0,1-1 0 0 0,-1 0 0 0 0,0 0-1 0 0,1 1 1 0 0,-1-1 0 0 0,1 1-1 0 0,12 24 41 0 0,-12-19 88 0 0,1 0 98 0 0,8 12 193 0 0,-5 8 11 0 0,1-2-61 0 0,1-1-60 0 0,-1-1-38 0 0,0 7 0 0 0,-1 12 120 0 0,2-13-48 0 0,0-1-39 0 0,-1-5-81 0 0,-1-1-59 0 0,0 0 74 0 0,-1-1-42 0 0,17 71 545 0 0,-18-63-474 0 0,-3-26-218 0 0,0 0-1 0 0,0 0 1 0 0,0 0 0 0 0,1 0 0 0 0,0 4-50 0 0,5 4 94 0 0,-5-10-86 0 0,0-1 1 0 0,0 0 0 0 0,0 1 0 0 0,-1-1 0 0 0,1 1 0 0 0,-1-1-1 0 0,1 1 1 0 0,-1 0 0 0 0,1-1 0 0 0,-1 1 0 0 0,0-1 0 0 0,0 1-1 0 0,0 0 1 0 0,0 0-9 0 0,0-1 3 0 0,0 5 19 0 0,0-1-1 0 0,0 0 0 0 0,1 1 1 0 0,-1-1-1 0 0,1 1 0 0 0,1 1-21 0 0,7 7 28 0 0,-6-8 36 0 0,-3 3-59 0 0,-1-6 6 0 0,1 12 42 0 0,0-10-76 0 0,0-2-94 0 0,0 0-91 0 0,0-3 54 0 0,0 1-37 0 0,0 0-42 0 0,0 0-38 0 0,0-1-376 0 0,0 1 86 0 0,0-1-54 0 0,0 0-726 0 0,0 0-573 0 0,0 0-1085 0 0</inkml:trace>
  <inkml:trace contextRef="#ctx0" brushRef="#br0" timeOffset="683.65">1195 197 10512 0 0,'-2'-3'68'0'0,"-1"1"-33"0"0,0-1 9 0 0,1 0 47 0 0,0 1 52 0 0,-1 0 84 0 0,-1 3-138 0 0,-4-2-57 0 0,5 1-33 0 0,-6-1 15 0 0,3-1 38 0 0,-2-3 80 0 0,-1 0 145 0 0,-7 3 114 0 0,14 2-363 0 0,-7 0 137 0 0,-2 0 65 0 0,-3 0 106 0 0,-8 0 228 0 0,7-3-217 0 0,3-3-93 0 0,11 5-233 0 0,-1 1 0 0 0,1-1 0 0 0,0 0 0 0 0,0 1 0 0 0,0-1 0 0 0,0 1 0 0 0,-1-1 1 0 0,1 1-1 0 0,0 0 0 0 0,0 0 0 0 0,-1-1 0 0 0,1 1 0 0 0,0 0 0 0 0,0 0 0 0 0,-1 0 0 0 0,1 0 0 0 0,0 0 1 0 0,-1 1-1 0 0,1-1 0 0 0,0 0 0 0 0,-1 1-21 0 0,-9 9 351 0 0,-3-9-132 0 0,-1 0 18 0 0,4 2 11 0 0,-1 7 50 0 0,1 0-95 0 0,4-5-162 0 0,-4 0 5 0 0,10-5-42 0 0,0 0 0 0 0,0 1 1 0 0,0-1-1 0 0,0 1 0 0 0,0-1 0 0 0,0 1 0 0 0,0-1 0 0 0,0 1 0 0 0,0 0 0 0 0,0-1 0 0 0,1 1 0 0 0,-1 0 0 0 0,0 0 0 0 0,0-1 0 0 0,0 1 0 0 0,1 0 0 0 0,-1 0 0 0 0,0 1-4 0 0,-4 11 21 0 0,-1-10 8 0 0,1 1-10 0 0,4 11 40 0 0,1 26-63 0 0,0-39-3 0 0,0 0 0 0 0,1 0 0 0 0,-1 1 0 0 0,1-1 0 0 0,0 0 0 0 0,-1 0 0 0 0,1 0 1 0 0,0 0-1 0 0,1 0 0 0 0,-1 0 0 0 0,0 0 0 0 0,0 0 0 0 0,1 0 0 0 0,0 1 7 0 0,28 26-50 0 0,-14-15 6 0 0,77 79-94 0 0,-83-82 138 0 0,-5-6 0 0 0,0 1 0 0 0,1-1 0 0 0,-1 0 0 0 0,1 0 0 0 0,3 1 0 0 0,16 12 0 0 0,-5 7 0 0 0,23 8 0 0 0,-36-26 0 0 0,-4-4 0 0 0,0 1 0 0 0,0-1 0 0 0,0-1 0 0 0,1 1 0 0 0,-1 0 0 0 0,1-1 0 0 0,3 1 0 0 0,-7-2 0 0 0,1-1 0 0 0,-1 0 0 0 0,1 0 0 0 0,-1 0 0 0 0,0 0 0 0 0,1 1 0 0 0,-1-1 0 0 0,1 0 0 0 0,-1 0 0 0 0,1 1 0 0 0,-1-1 0 0 0,0 0 0 0 0,1 1 0 0 0,-1-1 0 0 0,0 0 0 0 0,1 1 0 0 0,-1-1 0 0 0,0 1 0 0 0,0-1 0 0 0,1 0 0 0 0,-1 1 0 0 0,0-1 0 0 0,0 1 0 0 0,0-1 0 0 0,0 1 0 0 0,1-1 0 0 0,-1 1 0 0 0,0-1 0 0 0,0 1 0 0 0,0-1 0 0 0,0 1 0 0 0,0-1 0 0 0,0 1 0 0 0,0-1 0 0 0,0 1 0 0 0,-1-1 0 0 0,1 1 0 0 0,0-1 0 0 0,0 1 2 0 0,0-1 0 0 0,0 1 1 0 0,0 0-1 0 0,0-1 0 0 0,0 1 1 0 0,0 0-1 0 0,0-1 0 0 0,1 1 1 0 0,-1 0-1 0 0,0-1 0 0 0,0 1 1 0 0,0-1-1 0 0,1 1 0 0 0,-1 0 1 0 0,0-1-1 0 0,1 1 1 0 0,-1-1-1 0 0,1 1 0 0 0,-1-1 1 0 0,0 1-1 0 0,1-1 0 0 0,-1 1 1 0 0,1-1-1 0 0,-1 0 0 0 0,1 1 1 0 0,0-1-3 0 0,4 5 112 0 0,-3 5 106 0 0,-4-7-79 0 0,-3 2-57 0 0,2-2-31 0 0,1 0-1 0 0,-1-1 1 0 0,0 1-1 0 0,0-1 1 0 0,-3 3-51 0 0,5-5 22 0 0,-1 1-1 0 0,1 0 1 0 0,-1-1 0 0 0,1 1-1 0 0,-1-1 1 0 0,1 1 0 0 0,-1-1-1 0 0,1 0 1 0 0,-1 0 0 0 0,1 1-1 0 0,-1-1-21 0 0,-9 2 141 0 0,2 2-53 0 0,-4 2-23 0 0,4-4-21 0 0,-1-1 1 0 0,1 0 0 0 0,-1-1-1 0 0,0 0 1 0 0,-7-1-45 0 0,-6 1 15 0 0,21 0-10 0 0,1 0-1 0 0,-1-1 1 0 0,0 1-1 0 0,0 0 1 0 0,1-1-1 0 0,-1 1 1 0 0,1-1-1 0 0,-1 0 1 0 0,0 1-1 0 0,1-1 0 0 0,-1 0 1 0 0,1 0-1 0 0,-1 0-4 0 0,-7-4-23 0 0,-4 3-56 0 0,1 0 54 0 0,2-2-126 0 0,2-2-129 0 0,2-2-128 0 0,4 3 155 0 0,0 0-33 0 0,0 0-33 0 0,1 0-33 0 0,0 0-33 0 0,0 0-34 0 0,0-1-34 0 0,1 1-33 0 0,0-10-720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2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7632 0 0,'0'0'166'0'0,"0"0"29"0"0,0 0 14 0 0,0 3-25 0 0,1 11-109 0 0,0-11-41 0 0,-1 0 0 0 0,1 0 0 0 0,1 0 0 0 0,-1 0 0 0 0,0 0 0 0 0,1 0 1 0 0,-1 0-1 0 0,1 0 0 0 0,1 1-34 0 0,6 14 114 0 0,0 4 94 0 0,3 11 195 0 0,2-8-58 0 0,-8-14-113 0 0,0 1 0 0 0,0 0-1 0 0,-1 0 1 0 0,1 7-232 0 0,-1 11 417 0 0,5 3-7 0 0,-6-14-221 0 0,0 7 96 0 0,6 2 49 0 0,-7-21-239 0 0,-1 0 1 0 0,1 0-1 0 0,-2 0 1 0 0,1 0-1 0 0,-1 1 1 0 0,0-1-1 0 0,0 0 0 0 0,-1 4-95 0 0,4 24 309 0 0,0-18-135 0 0,10 22 356 0 0,-10-28-401 0 0,-1-2-44 0 0,0 7 150 0 0,-3 4-32 0 0,-1-11-105 0 0,1 12 187 0 0,0 24 278 0 0,0-32-359 0 0,0 1 42 0 0,1-13-241 0 0,-1-1 1 0 0,0 1 0 0 0,0-1 0 0 0,0 1 0 0 0,0-1 0 0 0,0 1 0 0 0,0-1 0 0 0,0 1-1 0 0,0-1 1 0 0,0 1 0 0 0,0-1 0 0 0,0 1 0 0 0,0-1 0 0 0,0 1 0 0 0,-1-1 0 0 0,1 1 0 0 0,0-1-1 0 0,0 1 1 0 0,0-1 0 0 0,-1 0 0 0 0,1 1 0 0 0,0-1 0 0 0,-1 1 0 0 0,1-1 0 0 0,0 0-1 0 0,-1 1 1 0 0,1-1 0 0 0,0 0 0 0 0,-1 1 0 0 0,1-1 0 0 0,-1 0 0 0 0,1 0 0 0 0,-1 1 0 0 0,1-1-1 0 0,-1 0 1 0 0,1 0 0 0 0,0 0 0 0 0,-1 0 0 0 0,1 1 0 0 0,-1-1 0 0 0,1 0 0 0 0,-1 0 0 0 0,1 0-1 0 0,-1 0 1 0 0,1 0 0 0 0,-1 0-6 0 0,-2 0 113 0 0,3 0-1 0 0,0 0-4 0 0,0 0-17 0 0,0 0-10 0 0,0 0-1 0 0,-2 0-13 0 0,-8-3-54 0 0,9 2-13 0 0,1 1 0 0 0,0-1 0 0 0,-1 0 0 0 0,1 0 0 0 0,0 1 0 0 0,0-1 0 0 0,-1 0 0 0 0,1 0 0 0 0,0 0 0 0 0,0 0 0 0 0,0 1 0 0 0,0-1 0 0 0,0 0 0 0 0,0-1 0 0 0,0-28 0 0 0,0-45 0 0 0,0 73 0 0 0,0 1 0 0 0,0-1 0 0 0,0 1 0 0 0,-1-1 0 0 0,1 1 0 0 0,0-1 0 0 0,-1 1 0 0 0,0-1 0 0 0,1 1 0 0 0,-1-1 0 0 0,0 1 0 0 0,1 0 0 0 0,-1 0 0 0 0,-5-12 0 0 0,5 8 0 0 0,0-1 0 0 0,0 1 0 0 0,1 0 0 0 0,0-1 0 0 0,0-2 0 0 0,0 2 0 0 0,0 1 0 0 0,0 0 0 0 0,0-1 0 0 0,-1 1 0 0 0,0-4 0 0 0,-5-5 0 0 0,5 11 0 0 0,0-1 0 0 0,0 1 0 0 0,0 0 0 0 0,0 0 0 0 0,0-1 0 0 0,1 1 0 0 0,-1 0 0 0 0,1-1 0 0 0,0 0 0 0 0,0-71 0 0 0,0 72 0 0 0,0-1 0 0 0,1 1 0 0 0,-1 0 0 0 0,1 0 0 0 0,0 0 0 0 0,0 0 0 0 0,0 0 0 0 0,0 0 0 0 0,1-2 0 0 0,3-5 0 0 0,10-25 0 0 0,-10 9 0 0 0,0 13-4 0 0,6-6-49 0 0,-2 4 38 0 0,-4 2 5 0 0,-4 13 7 0 0,-1-1 0 0 0,1 1 0 0 0,0 0 0 0 0,0-1 0 0 0,-1 1 0 0 0,1 0-1 0 0,0 0 1 0 0,0 0 0 0 0,0-1 0 0 0,0 1 0 0 0,-1 0 0 0 0,1 0 0 0 0,0 0 0 0 0,1 1 3 0 0,13 1-25 0 0,0 11-47 0 0,-3-3 16 0 0,-9-7 47 0 0,0 0-1 0 0,1 0 1 0 0,-1 0 0 0 0,0 0 0 0 0,-1 0 0 0 0,1 1-1 0 0,0-1 1 0 0,-1 1 0 0 0,0 0 0 0 0,1 0 9 0 0,0 9-12 0 0,-2-9 3 0 0,0-1 1 0 0,0 1-1 0 0,1 0 1 0 0,-1 0-1 0 0,1-1 1 0 0,0 1-1 0 0,0-1 1 0 0,0 1 8 0 0,13 21-31 0 0,-2 0 1 0 0,2 7 30 0 0,3 4-25 0 0,-15-27 25 0 0,1-1 0 0 0,-2 0 0 0 0,3 10 0 0 0,-4-13 0 0 0,0 0 0 0 0,1 0 0 0 0,0 1 0 0 0,-1-1 0 0 0,2 0 0 0 0,-1-1 0 0 0,0 1 0 0 0,1 0 0 0 0,0-1 0 0 0,0 1 0 0 0,1-1 0 0 0,0 1 0 0 0,-1-3 0 0 0,-1 1 0 0 0,1-1 0 0 0,-1 1 0 0 0,0-1 0 0 0,1 1 0 0 0,-1 0 0 0 0,-1 0 0 0 0,1 0 0 0 0,0 0 0 0 0,-1 0 0 0 0,1 0 0 0 0,-1 0 0 0 0,0 0 0 0 0,0 1 0 0 0,0-1 0 0 0,-1 0 0 0 0,1 1 0 0 0,-1-1 0 0 0,0 2 0 0 0,3 10 0 0 0,9 0 0 0 0,-10-14 1 0 0,-1 0 0 0 0,0 0-1 0 0,1 1 1 0 0,-1-1 0 0 0,0 0-1 0 0,0 1 1 0 0,0-1 0 0 0,0 1-1 0 0,0-1 1 0 0,-1 1-1 0 0,1 0 1 0 0,0-1 0 0 0,-1 1-1 0 0,1 0 1 0 0,-1-1 0 0 0,0 1-1 0 0,1 1 0 0 0,-1-1 60 0 0,0-2 40 0 0,0 0 17 0 0,0 0 3 0 0,0 0 11 0 0,0 0 44 0 0,0 0 17 0 0,-3-2 6 0 0,-4-10-54 0 0,3 4-96 0 0,0 2-40 0 0,-2 2-5 0 0,5 4-1 0 0,1 0 0 0 0,-1-1-1 0 0,1 1 1 0 0,0 0-1 0 0,-1 0 1 0 0,1-1-1 0 0,-1 1 1 0 0,1 0 0 0 0,0-1-1 0 0,-1 1 1 0 0,1 0-1 0 0,0-1 1 0 0,0 1-1 0 0,-1-1 1 0 0,1 1 0 0 0,0 0-1 0 0,0-1 1 0 0,0 1-1 0 0,-1-1 1 0 0,1 1-1 0 0,0-1 1 0 0,0 1 0 0 0,0-1-1 0 0,0 1 1 0 0,0-1-1 0 0,0 1 1 0 0,0-1-1 0 0,0 1 1 0 0,0 0 0 0 0,0-1-1 0 0,0 1 1 0 0,0-1-2 0 0,-1-29 62 0 0,1-17 71 0 0,4 18-72 0 0,6-1-65 0 0,-7 18-17 0 0,-3 9 8 0 0,1-1 0 0 0,0 0 0 0 0,0 1 0 0 0,1-1 0 0 0,-1 1 0 0 0,1-1 0 0 0,-1 1 0 0 0,1 0 0 0 0,2-2 13 0 0,15-28-104 0 0,-12 21 33 0 0,-1-1-34 0 0,-2 8 62 0 0,-1 0 0 0 0,1 0 0 0 0,0 0 0 0 0,1 1 0 0 0,-1 0 0 0 0,1-1 0 0 0,0 2 0 0 0,4-4 43 0 0,16-3-201 0 0,-24 10 190 0 0,1 0 1 0 0,-1 0-1 0 0,1 0 0 0 0,-1 0 1 0 0,1 0-1 0 0,-1 1 0 0 0,1-1 1 0 0,-1 0-1 0 0,0 1 0 0 0,1-1 1 0 0,-1 1-1 0 0,0 0 0 0 0,2 0 11 0 0,19 8-21 0 0,-2 0 22 0 0,-15-6-4 0 0,-1 0 0 0 0,0 1 0 0 0,0 0 0 0 0,-1-1 0 0 0,1 2-1 0 0,-1-1 1 0 0,0 0 0 0 0,1 2 3 0 0,13 16-75 0 0,-4-10 28 0 0,-9-9 33 0 0,-1 0 1 0 0,1 1-1 0 0,-1-1 1 0 0,0 1-1 0 0,0-1 1 0 0,0 1-1 0 0,-1 0 0 0 0,3 3 14 0 0,8 18-53 0 0,-7-13 49 0 0,0-1-1 0 0,0 1 0 0 0,-1 0 0 0 0,1 7 5 0 0,-3-7 0 0 0,-2-9 6 0 0,0 1 0 0 0,0 0 0 0 0,0-1 0 0 0,0 1 0 0 0,1-1 0 0 0,-1 1 0 0 0,1-1 0 0 0,0 0 0 0 0,1 2-6 0 0,1 1 6 0 0,2 2-5 0 0,-2-1 0 0 0,1 1 0 0 0,-1 0 0 0 0,0 0-1 0 0,2 7 0 0 0,6 15 6 0 0,12 21-6 0 0,-20-43 5 0 0,-3-6 6 0 0,-1 0-1 0 0,1 0 0 0 0,-1 0 1 0 0,1 1-1 0 0,-1-1 0 0 0,0 0 1 0 0,0 0-1 0 0,0 1 1 0 0,0 1-11 0 0,0-1 23 0 0,0 0 41 0 0,0-3-40 0 0,3 0-145 0 0,-1 0 37 0 0,3 1 3 0 0,3 3-33 0 0,-6-3 38 0 0,0 0-47 0 0,-1 1-38 0 0,1-1-61 0 0,-1 0-71 0 0,0 1-82 0 0,0-2 2 0 0,0 1-58 0 0,-1-1-52 0 0,0 0-43 0 0,1 1-157 0 0,-1-1-43 0 0,0 0-189 0 0,0 0-505 0 0</inkml:trace>
  <inkml:trace contextRef="#ctx0" brushRef="#br0" timeOffset="450.5">1376 303 8176 0 0,'-6'-6'75'0'0,"-11"-13"392"0"0,14 16-408 0 0,1 0-43 0 0,-3-9 176 0 0,-5 7-153 0 0,5-8-39 0 0,-2 4 22 0 0,1 3 57 0 0,1 1 11 0 0,0 2 73 0 0,-3-1 186 0 0,-1 2 85 0 0,-10 0 502 0 0,12 2-654 0 0,-1 1-39 0 0,-1-1-33 0 0,-1 0-85 0 0,7 0-114 0 0,2 0-8 0 0,0 0-1 0 0,0-1 1 0 0,0 1-1 0 0,0 0 1 0 0,0 1 0 0 0,0-1-1 0 0,0 0 1 0 0,0 0-1 0 0,0 0 1 0 0,0 0-1 0 0,1 1 1 0 0,-1-1 0 0 0,0 0-1 0 0,0 1 1 0 0,0-1-1 0 0,0 1 1 0 0,1-1-1 0 0,-1 1 1 0 0,0-1 0 0 0,0 1-1 0 0,1 0 1 0 0,-1-1-1 0 0,0 1 1 0 0,1 0-1 0 0,-1-1 1 0 0,1 1-1 0 0,-1 0 1 0 0,1 0 0 0 0,-1 0-1 0 0,1 0 1 0 0,0-1-1 0 0,-1 2-2 0 0,-1 1 30 0 0,0 0 1 0 0,0 1-1 0 0,-1-2 0 0 0,1 1 0 0 0,-1 0 0 0 0,0 0 0 0 0,0 0-30 0 0,-2 0 51 0 0,1 2-1 0 0,0-1 1 0 0,0 1 0 0 0,-2 2-51 0 0,-1 7 72 0 0,-3 12 125 0 0,3-5-43 0 0,1-9-81 0 0,-6 11 67 0 0,5-9-17 0 0,0-1 1 0 0,1 2 0 0 0,0 0-124 0 0,4-10 51 0 0,0 1 0 0 0,1 0 0 0 0,0-1 0 0 0,0 1 0 0 0,1 0 0 0 0,0 1-51 0 0,0 15 144 0 0,0 1 39 0 0,0 81 845 0 0,2-88-839 0 0,-1-15-177 0 0,-1 0 1 0 0,0 0-1 0 0,1 0 0 0 0,0 0 0 0 0,-1 0 0 0 0,1 0 0 0 0,-1 0 0 0 0,1-1 0 0 0,0 1 1 0 0,0 0-1 0 0,-1-1 0 0 0,1 1 0 0 0,0 0 0 0 0,0-1 0 0 0,0 1 0 0 0,0-1 1 0 0,0 1-13 0 0,4 1 50 0 0,-5-2-37 0 0,1 1-1 0 0,-1-1 1 0 0,1 0 0 0 0,0 0-1 0 0,-1 1 1 0 0,1-1-1 0 0,-1 0 1 0 0,1 1-1 0 0,-1-1 1 0 0,1 1-1 0 0,-1-1 1 0 0,1 1-1 0 0,-1-1 1 0 0,1 1-1 0 0,-1-1 1 0 0,0 1-1 0 0,1-1 1 0 0,-1 1-1 0 0,0-1 1 0 0,1 1 0 0 0,-1 0-1 0 0,0 0-12 0 0,2 3 44 0 0,9 9 79 0 0,-9-10-26 0 0,6-3 9 0 0,-1 0-38 0 0,21 0 89 0 0,-26 0-141 0 0,-1 0 1 0 0,1 0-1 0 0,-1-1 1 0 0,1 1 0 0 0,0 0-1 0 0,-1-1 1 0 0,1 1-1 0 0,-1 0 1 0 0,1-1-1 0 0,-1 0 1 0 0,1 1-1 0 0,-1-1 1 0 0,1 0-1 0 0,-1 0 1 0 0,1 0-17 0 0,6-4 78 0 0,13-5 151 0 0,20-11 70 0 0,-38 19-275 0 0,0 0 0 0 0,0 0 0 0 0,0-1 1 0 0,0 1-1 0 0,-1-1 0 0 0,1 1 0 0 0,-1-1 0 0 0,0 0 0 0 0,1 0 1 0 0,-1 0-1 0 0,0-1-24 0 0,0 1 34 0 0,0 0 0 0 0,1-1-1 0 0,-1 1 1 0 0,1 1 0 0 0,0-1 0 0 0,2-2-34 0 0,-2 3 30 0 0,0-1 0 0 0,0 0 0 0 0,-1 1 1 0 0,1-2-1 0 0,-1 1 0 0 0,2-2-30 0 0,4-13 23 0 0,-3 2-42 0 0,-3 10-4 0 0,0 0 0 0 0,0-1-1 0 0,1 1 1 0 0,0 0 0 0 0,0 0 0 0 0,2-2 23 0 0,-2 3 0 0 0,-1-1 0 0 0,1 0-1 0 0,-1-1 1 0 0,-1 1 0 0 0,1 0 0 0 0,-1-1 0 0 0,0 1-1 0 0,-1 0 1 0 0,1-1 0 0 0,-1 1 0 0 0,-1-7 0 0 0,1 9 2 0 0,2-14 37 0 0,4 1-25 0 0,-1 6-14 0 0,10-34 11 0 0,-12 26 33 0 0,-3 18-44 0 0,0 1 0 0 0,0-1 0 0 0,0 1 0 0 0,0-1 0 0 0,0 1 0 0 0,0-1 0 0 0,0 1 0 0 0,0 0 0 0 0,0-1 0 0 0,0 1 0 0 0,0-1 0 0 0,0 1 0 0 0,0-1 0 0 0,0 1 0 0 0,0 0 0 0 0,0-1 0 0 0,1 1-1 0 0,-1-1 1 0 0,0 1 0 0 0,0 0 0 0 0,1-1 0 0 0,-1 1 0 0 0,0 0 0 0 0,0-1 0 0 0,1 1 0 0 0,-1 0 0 0 0,0-1 0 0 0,1 1 0 0 0,-1 0 0 0 0,1 0 0 0 0,-1-1 0 0 0,0 1 0 0 0,1 0 0 0 0,-1 0 0 0 0,1 0 0 0 0,-1-1 0 0 0,0 1 0 0 0,1 0 0 0 0,-1 0 0 0 0,1 0 0 0 0,-1 0 0 0 0,1 0 0 0 0,-1 0 0 0 0,1 0 0 0 0,-1 0 0 0 0,0 0 0 0 0,1 0 0 0 0,1 0-55 0 0,1 3-17 0 0,0 0 57 0 0,-1 1-1 0 0,1-1 1 0 0,-1 1-1 0 0,1 0 0 0 0,-1 0 1 0 0,-1 0-1 0 0,2 2 16 0 0,-1-1-5 0 0,-1 0-1 0 0,1-1 0 0 0,-1 1 1 0 0,0 0-1 0 0,0 0 0 0 0,0 4 6 0 0,-1-5-4 0 0,0-1 0 0 0,0 0 0 0 0,0 0 0 0 0,1 0 0 0 0,0 0 0 0 0,0 0 0 0 0,-1 0 0 0 0,2 0 0 0 0,0 3 4 0 0,3 8-24 0 0,-4-7 21 0 0,0 0 0 0 0,0-1 0 0 0,-1 1 0 0 0,0 4 3 0 0,-1-6 0 0 0,1 0 0 0 0,0 0 0 0 0,1 1 0 0 0,0-1 0 0 0,0 4 0 0 0,9 12 0 0 0,-5 4 0 0 0,-3-20 0 0 0,0 0 0 0 0,1 1 0 0 0,-1-1 0 0 0,1 0 0 0 0,0-1 0 0 0,0 1 0 0 0,0 0 0 0 0,4 3 0 0 0,11 19 0 0 0,-8-22 0 0 0,-6 2-13 0 0,0-3-65 0 0,3-2-68 0 0,-2 0-114 0 0,-2 1 160 0 0,-1 0-23 0 0,-1-2 5 0 0,1 0-42 0 0,-1 0-50 0 0,0 1-57 0 0,0-2 6 0 0,-1 1-38 0 0,1 0-404 0 0,-1-1 99 0 0,1 0-53 0 0,-1 0-774 0 0,0 0-608 0 0,0 0-1155 0 0</inkml:trace>
  <inkml:trace contextRef="#ctx0" brushRef="#br0" timeOffset="735.89">1784 272 6896 0 0,'0'0'200'0'0,"0"3"-8"0"0,1 9-155 0 0,6 17-27 0 0,0-15 72 0 0,-1-6 46 0 0,-2-2 37 0 0,-1-1 44 0 0,-1 1 42 0 0,-2 2 37 0 0,1 0 18 0 0,0-1-75 0 0,2 1-29 0 0,1 2 13 0 0,0 0 10 0 0,-1-1-8 0 0,-1-1-60 0 0,1 1 4 0 0,7 10 97 0 0,0-1 91 0 0,-3-2-70 0 0,-5-11-198 0 0,0 0-1 0 0,1 0 1 0 0,0 0-1 0 0,0 0 1 0 0,0 0-1 0 0,0-1 1 0 0,1 1-1 0 0,1 0-80 0 0,7 8 227 0 0,8 8 102 0 0,-7-12-174 0 0,-3-4-50 0 0,-7-4-84 0 0,-1 0 1 0 0,0 0-1 0 0,0 0 1 0 0,0 0-1 0 0,0 0 1 0 0,0 1 0 0 0,0-1-1 0 0,0 1 1 0 0,0 0-22 0 0,25 15 214 0 0,-22-6-159 0 0,-5-11-55 0 0,0 0 0 0 0,0 0 0 0 0,0 0 1 0 0,1 0-1 0 0,-1 0 0 0 0,0 0 0 0 0,0 0 0 0 0,0 0 1 0 0,0 1-1 0 0,0-1 0 0 0,0 0 0 0 0,0 0 0 0 0,0 0 0 0 0,0 0 1 0 0,0 0-1 0 0,0 0 0 0 0,0 0 0 0 0,1 0 0 0 0,-1 0 1 0 0,0 0-1 0 0,0 0 0 0 0,0 0 0 0 0,0 0 0 0 0,0 0 0 0 0,0 0 1 0 0,0 0-1 0 0,0 0 0 0 0,1 0 0 0 0,-1 0 0 0 0,0 0 1 0 0,0 0-1 0 0,0 0 0 0 0,0 0 0 0 0,0 0 0 0 0,0 0 0 0 0,0 0 1 0 0,1 0-1 0 0,-1 0 0 0 0,0 0 0 0 0,0 0 0 0 0,0 0 1 0 0,0 0-1 0 0,0 0 0 0 0,0 0 0 0 0,0 0 0 0 0,0 0 0 0 0,5 0 4 0 0,1 4 24 0 0,5 6 35 0 0,-9-8 11 0 0,-2-2-45 0 0,0 0-42 0 0,0 0-42 0 0,3-2-83 0 0,-3 1 275 0 0,2 0-97 0 0,-1 0-64 0 0,0-1-41 0 0,1 1-38 0 0,-1 0-37 0 0,1-1-34 0 0,-1 0-34 0 0,3-1-298 0 0,-1-1-112 0 0,0 1-97 0 0,0-1-84 0 0,-1 1-69 0 0,0-3-633 0 0,-2-3-848 0 0</inkml:trace>
  <inkml:trace contextRef="#ctx0" brushRef="#br0" timeOffset="953.43">2162 91 7744 0 0,'0'0'174'0'0,"0"0"29"0"0,0 2 12 0 0,0 20-75 0 0,0 31 33 0 0,0-34-27 0 0,0-8-24 0 0,0 0 40 0 0,0-1 45 0 0,0 0 53 0 0,-1 13 25 0 0,-5 12 230 0 0,0 1-7 0 0,4-14-236 0 0,2-5-26 0 0,-1-2-35 0 0,-1 13 130 0 0,0-4-101 0 0,-6 26 249 0 0,6-33-228 0 0,1-2-34 0 0,1 5 67 0 0,0-2-39 0 0,1 15 175 0 0,-4-8-110 0 0,-9 25 215 0 0,-1 4 48 0 0,8-11-79 0 0,-5-8-7 0 0,5 8-25 0 0,-5 2-100 0 0,5-2-41 0 0,-5-8-10 0 0,5 6-22 0 0,-5-9-91 0 0,6-15-114 0 0,2-9-49 0 0,1-1 0 0 0,-1 0-1 0 0,-1 0 1 0 0,0 0-1 0 0,0 1-44 0 0,-14 35 209 0 0,7-16-125 0 0,9-24-81 0 0,-14 32 115 0 0,10-12-94 0 0,-2-16 19 0 0,7-6-41 0 0,-1-1-1 0 0,1 0 0 0 0,0 0 0 0 0,-1 1 1 0 0,1-1-1 0 0,-1 0 0 0 0,1 1 0 0 0,0-1 1 0 0,-1 0-1 0 0,1 1 0 0 0,0-1 0 0 0,0 1 1 0 0,-1-1-1 0 0,1 1 0 0 0,0-1 0 0 0,0 1 1 0 0,0-1-1 0 0,0 0 0 0 0,-1 1 0 0 0,1-1 1 0 0,0 1-1 0 0,0-1 0 0 0,0 1 0 0 0,0-1 1 0 0,0 1-1 0 0,0-1 0 0 0,0 1 1 0 0,0-1-1 0 0,1 1-1 0 0,-2 5 44 0 0,-1-2-93 0 0,-1-1-82 0 0,0 0-67 0 0,-1 0-171 0 0,1 6-298 0 0,3-7-145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0:48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116 462 6392 0 0,'0'0'141'0'0,"0"0"23"0"0,0 0 12 0 0,0 0-55 0 0,0 0-7 0 0,0 0 44 0 0,0 0 138 0 0,0 0 256 0 0,0 0 22 0 0,-2 0-33 0 0,-8 0-145 0 0,8 0-63 0 0,2 0-11 0 0,0 2-6 0 0,0 2-206 0 0,0 9 447 0 0,0-9-443 0 0,1-1-35 0 0,0 0-63 0 0,15 31 614 0 0,-11-22-464 0 0,-2-3-66 0 0,0 13 204 0 0,-3-15-222 0 0,0 0 1 0 0,1 0-1 0 0,0 0 1 0 0,1 3-83 0 0,8 22 278 0 0,-6-22-182 0 0,-1 0 0 0 0,-1 0 1 0 0,0 1-1 0 0,0 0-96 0 0,4 19 233 0 0,4 3 62 0 0,-4-13-47 0 0,0 1-1 0 0,-2 0 1 0 0,2 18-248 0 0,-2-12 192 0 0,-2 4 41 0 0,-2-22-146 0 0,0-1 1 0 0,1 1-1 0 0,0-1 0 0 0,0 1-87 0 0,3 8 116 0 0,3 13 100 0 0,-6-7-18 0 0,2-1 1 0 0,2-1-32 0 0,-1-6-64 0 0,1 11 91 0 0,5-7-2 0 0,4 34 175 0 0,-13-50-336 0 0,-1-1 1 0 0,1 1-1 0 0,-1-1 0 0 0,1 1 0 0 0,-1-1 0 0 0,0 1 1 0 0,0-1-1 0 0,-1 2-31 0 0,1-2 20 0 0,0-1 1 0 0,0 1 0 0 0,0 0 0 0 0,0 0-1 0 0,0-1 1 0 0,0 1 0 0 0,0 0-1 0 0,1-1 1 0 0,-1 1 0 0 0,1 0-1 0 0,0 1-20 0 0,2 2 13 0 0,3 8 5 0 0,-3-2-99 0 0,-6-12-17 0 0,-5 2 37 0 0,7-1 5 0 0,-1 0-86 0 0,-1-3-149 0 0,-2-4-51 0 0,-1-3-78 0 0,-2-5-225 0 0,1 6 247 0 0,0 2-45 0 0,1-1 41 0 0,-4-7-305 0 0,4 5 237 0 0,-9-7-624 0 0</inkml:trace>
  <inkml:trace contextRef="#ctx0" brushRef="#br0" timeOffset="329.29">1 433 7856 0 0,'0'0'174'0'0,"0"0"29"0"0,0 0 13 0 0,2 0-31 0 0,12-4-71 0 0,-4-4 108 0 0,-8 7-51 0 0,0 0-45 0 0,2 0 21 0 0,-2 1-106 0 0,4 3 39 0 0,-5-3-23 0 0,7 5 92 0 0,-7-5-122 0 0,0 1 1 0 0,0 0-1 0 0,1 0 1 0 0,-1 0-1 0 0,0-1 1 0 0,1 1-1 0 0,-1-1 1 0 0,1 1 0 0 0,-1-1-1 0 0,1 1 1 0 0,-1-1-1 0 0,1 0 1 0 0,-1 0-1 0 0,1 0-27 0 0,-1 0 23 0 0,1 0-1 0 0,-1 0 0 0 0,1 1 0 0 0,-1-1 0 0 0,1 0 1 0 0,-1 1-1 0 0,0-1 0 0 0,1 1 0 0 0,-1-1 0 0 0,0 1 0 0 0,1 0 1 0 0,-1-1-1 0 0,0 1-22 0 0,11 5 137 0 0,0-3-39 0 0,-8-2-60 0 0,-1 0-1 0 0,1 0 1 0 0,-1 1 0 0 0,1-1 0 0 0,-1 1-1 0 0,1 0 1 0 0,-1 0 0 0 0,1 0-38 0 0,16 10 276 0 0,1-1 1 0 0,21 7-277 0 0,-4-1 184 0 0,-6 0-73 0 0,2 7 17 0 0,5-5-3 0 0,-23-8-39 0 0,1 1 1 0 0,6 7-87 0 0,-7-6 46 0 0,-9-6-16 0 0,0-1 0 0 0,0 2 0 0 0,-1-1 0 0 0,2 3-30 0 0,-3-4 20 0 0,0 0 0 0 0,0 0 1 0 0,1 0-1 0 0,0 0-20 0 0,19 8 44 0 0,-11-7-28 0 0,-8-2-7 0 0,1-1 1 0 0,-1 1-1 0 0,0 0 0 0 0,0 1 1 0 0,-1-1-1 0 0,1 1 0 0 0,-1 0 1 0 0,-1 1-1 0 0,3 2-9 0 0,-1 3 8 0 0,13 15 47 0 0,1-8 51 0 0,-14-15-72 0 0,-1 1-1 0 0,0 0 1 0 0,0 1-1 0 0,0-1 1 0 0,-1 1-1 0 0,0 0 1 0 0,3 5-34 0 0,9 20 157 0 0,-1 1 39 0 0,0-1 63 0 0,-6-15-112 0 0,-5-10-84 0 0,-1 1 1 0 0,0-1-1 0 0,0 0 1 0 0,0 1-64 0 0,-2-3 36 0 0,0-1 1 0 0,-1 1-1 0 0,1-1 1 0 0,-1 1-1 0 0,1 0 1 0 0,-1 0-37 0 0,0 63 383 0 0,-2-50-224 0 0,-4 0-20 0 0,2-7-56 0 0,2-5-25 0 0,-4 12 118 0 0,-4 5 16 0 0,-5-4-13 0 0,0-6-25 0 0,3-5-75 0 0,-10 1 88 0 0,0 0-22 0 0,10-2-106 0 0,6-2 3 0 0,0-1-1 0 0,0 1 1 0 0,0-2-1 0 0,-5 3-41 0 0,-26 4 84 0 0,15-7-59 0 0,0-1 1 0 0,-12-2-26 0 0,6 1 20 0 0,12-2-24 0 0,5-2 8 0 0,1 1 0 0 0,0 1 1 0 0,-10-1-5 0 0,12 2-20 0 0,1-2-114 0 0,1 1-28 0 0,1-2-42 0 0,-5-4-290 0 0,-6-9-564 0 0,13 12 769 0 0,0 1 71 0 0,1-10-483 0 0</inkml:trace>
  <inkml:trace contextRef="#ctx0" brushRef="#br0" timeOffset="882.12">1069 924 9880 0 0,'0'0'290'0'0,"0"0"-3"0"0,0 0-225 0 0,2 0-24 0 0,6 0-29 0 0,11 0 59 0 0,4 0 575 0 0,41 0 1396 0 0,-36 0-1227 0 0,-17-2-493 0 0,-3-2-58 0 0,4-2 23 0 0,-8 5-197 0 0,0 0 0 0 0,0 1 0 0 0,0-1 0 0 0,0 1 0 0 0,3 0-87 0 0,19-2 389 0 0,-11-3-221 0 0,-4 1-70 0 0,7 1 2 0 0,3 3 39 0 0,1 0-27 0 0,-5-2-30 0 0,-2-4-31 0 0,-1 1-9 0 0,0 4 21 0 0,3-2-2 0 0,1-5-45 0 0,-15 6-7 0 0,8-1 48 0 0,-1 3-24 0 0,-9 0-30 0 0,0 0 0 0 0,0 1 0 0 0,-1-1 0 0 0,1 0-1 0 0,0 0 1 0 0,0 0 0 0 0,0 0 0 0 0,0-1 0 0 0,-1 1 0 0 0,1 0 0 0 0,0 0 0 0 0,0 0-1 0 0,-1-1 1 0 0,1 1 0 0 0,0 0-3 0 0,7-5 12 0 0,-7 4-11 0 0,1 0 1 0 0,-1 0-1 0 0,0 1 0 0 0,1-1 0 0 0,-1 0 0 0 0,1 1 1 0 0,-1-1-1 0 0,0 1 0 0 0,1-1 0 0 0,0 1 0 0 0,1 0-1 0 0,-1 0 62 0 0,-2-3 14 0 0,-2-9-4 0 0,1 11-68 0 0,0 0 1 0 0,1 0-1 0 0,-1 0 0 0 0,0 0 1 0 0,0 0-1 0 0,0 0 1 0 0,1 1-1 0 0,-1-1 0 0 0,0 0 1 0 0,0 0-1 0 0,0 1 1 0 0,0-1-1 0 0,-1 1 0 0 0,1-1 1 0 0,0 1-1 0 0,0-1 1 0 0,0 1-1 0 0,0 0 1 0 0,0-1-1 0 0,-1 1 0 0 0,1 0 1 0 0,0 0-1 0 0,0 0-4 0 0,0 0 1 0 0,1 0 0 0 0,0 0-1 0 0,0 0 1 0 0,0 0 0 0 0,0 0 0 0 0,0 0-1 0 0,0 0 1 0 0,0 0 0 0 0,0 0 0 0 0,0 0-1 0 0,0 0 1 0 0,0 0 0 0 0,0 0 0 0 0,-1 0-1 0 0,1 0 1 0 0,0 0 0 0 0,0 0 0 0 0,0 0-1 0 0,0 0 1 0 0,0 0 0 0 0,0 0 0 0 0,0 0-1 0 0,0 0 1 0 0,0 0 0 0 0,0 0 0 0 0,0 0-1 0 0,0 0 1 0 0,-1 0 0 0 0,1-1 0 0 0,0 1-1 0 0,0 0 1 0 0,0 0 0 0 0,0 0 0 0 0,0 0-1 0 0,0 0 1 0 0,0 0 0 0 0,0 0 0 0 0,0 0-1 0 0,0 0 1 0 0,0 0 0 0 0,0 0 0 0 0,0 0-1 0 0,0 0 1 0 0,0-1 0 0 0,0 1 0 0 0,0 0-1 0 0,0 0 1 0 0,0 0 0 0 0,0 0 0 0 0,0 0-1 0 0,0 0 1 0 0,0 0 0 0 0,0 0 0 0 0,0 0-1 0 0,0 0 1 0 0,0 0 0 0 0,0-1-1 0 0,0 0 4 0 0,0 0 1 0 0,0 0 0 0 0,0 0-1 0 0,0 1 1 0 0,0-1 0 0 0,0 0 0 0 0,-1 0-1 0 0,1 0 1 0 0,0 0 0 0 0,-1 0-1 0 0,1 0 1 0 0,-1 0 0 0 0,1 0-1 0 0,-1 0 1 0 0,1 1 0 0 0,-1-1-1 0 0,0 0-4 0 0,-14-9 180 0 0,3 3-12 0 0,-1-3 45 0 0,-3 0-187 0 0,6 6-26 0 0,-4-8 0 0 0,12 10 0 0 0,0 1 0 0 0,0-1 0 0 0,1 1 0 0 0,-1-1 0 0 0,0 1 0 0 0,0 0 0 0 0,0 0 0 0 0,0 0 0 0 0,-1 0 0 0 0,-6-3 0 0 0,-6-8 0 0 0,10 8 0 0 0,0 0 0 0 0,0 0 0 0 0,0 1 0 0 0,-1 0 0 0 0,0 0 0 0 0,0 0 0 0 0,1 0 0 0 0,-9 1 15 0 0,-1 0 48 0 0,1-6-20 0 0,-5-2 27 0 0,6 5 8 0 0,1 2 17 0 0,-2 2 37 0 0,7 1-73 0 0,6 0-40 0 0,-1-1 0 0 0,0 1 0 0 0,0 0 0 0 0,0 1 0 0 0,0-1 0 0 0,0 0 1 0 0,0 0-1 0 0,0 1 0 0 0,0-1 0 0 0,-1 1-19 0 0,-24 14 171 0 0,2 0-49 0 0,1 3-45 0 0,-1 4-38 0 0,10-8-9 0 0,-18 21 28 0 0,30-32-54 0 0,0 0 0 0 0,1 1 1 0 0,-1 0-1 0 0,1-1 0 0 0,0 1 0 0 0,0 0 0 0 0,0 0 0 0 0,1 0 0 0 0,-1 1-4 0 0,-2 21 0 0 0,-2-12-5 0 0,5-11-4 0 0,0 0-1 0 0,0 0 1 0 0,0 0-1 0 0,0 1 1 0 0,1-1-1 0 0,-1 0 1 0 0,1 0-1 0 0,0 0 1 0 0,-1 1 9 0 0,1 13-35 0 0,-2-8 40 0 0,1-7 14 0 0,0 0 0 0 0,1 0 0 0 0,-1 1 0 0 0,0-1 0 0 0,1 0 0 0 0,0 0 0 0 0,-1 0-1 0 0,1 0 1 0 0,0 0 0 0 0,0 1 0 0 0,0-1 0 0 0,1 0 0 0 0,-1 0 0 0 0,0 0-1 0 0,1 0 1 0 0,-1 0 0 0 0,1 1-19 0 0,1 4 42 0 0,8 36 310 0 0,-6-21-226 0 0,1 0-73 0 0,-2-16-52 0 0,0 0 0 0 0,0 1 0 0 0,1-2 0 0 0,0 1 0 0 0,0 0 0 0 0,0-1 0 0 0,1 1 0 0 0,-1-1 0 0 0,1 0 0 0 0,3 1-1 0 0,-2 0 0 0 0,18 22-42 0 0,-22-24 27 0 0,0-1 1 0 0,1 0 0 0 0,0 0 0 0 0,-1 0-1 0 0,1-1 1 0 0,0 1 0 0 0,0-1-1 0 0,0 1 1 0 0,1-1 0 0 0,-1 0-1 0 0,2 1 15 0 0,23 14-80 0 0,-6-3 97 0 0,1-5 74 0 0,6-2 22 0 0,-1-1-46 0 0,-13-4-55 0 0,1-1 0 0 0,11 0-12 0 0,-10-1 3 0 0,24 0-94 0 0,-35 0 61 0 0,1-1 0 0 0,-1 0 0 0 0,0 0 0 0 0,0-1 0 0 0,1 1 0 0 0,-1-1 0 0 0,0-1 0 0 0,1 0 30 0 0,7-3-75 0 0,5 1 22 0 0,-7 1-20 0 0,0 0-93 0 0,-3 0-22 0 0,0-2-79 0 0,-2 2 53 0 0,12-7-158 0 0,-13 8 218 0 0,0 1-50 0 0,-2 0 17 0 0,0 0-43 0 0,0 1-49 0 0,-1 0-56 0 0,0 0-115 0 0,0 0-80 0 0,0 0-182 0 0,0 0-78 0 0,1-1-61 0 0,-1 0-44 0 0,7-5-1237 0 0,7-10-1198 0 0</inkml:trace>
  <inkml:trace contextRef="#ctx0" brushRef="#br0" timeOffset="1363.41">2223 520 6896 0 0,'0'-3'200'0'0,"0"-9"-8"0"0,3-2-152 0 0,1 6-37 0 0,2-3 0 0 0,-5 7 35 0 0,0-2 35 0 0,-1 4-5 0 0,0 0 47 0 0,0-1 39 0 0,0 1 34 0 0,0-3 229 0 0,1-8 675 0 0,-2 9-788 0 0,1 1-41 0 0,-1 0-110 0 0,1 1-34 0 0,-1 0-42 0 0,0 0-46 0 0,1 2-24 0 0,-4-9 393 0 0,-8-13 677 0 0,8 16-780 0 0,0 2-48 0 0,3 2-2 0 0,0 1-47 0 0,0 0-42 0 0,1 0-37 0 0,-1-1-18 0 0,1 1-37 0 0,0 0-25 0 0,0-2-22 0 0,0 0 18 0 0,-1 1 84 0 0,0-1-85 0 0,-1 0 36 0 0,-4-4 155 0 0,-15-14 713 0 0,15 16-724 0 0,2 1-71 0 0,-7-6 200 0 0,-1 3-60 0 0,-4 0-2 0 0,-8-1 70 0 0,-14-6 215 0 0,26 8-399 0 0,9 5-131 0 0,0 0-1 0 0,0 0 1 0 0,0 0 0 0 0,0 1 0 0 0,-1-1-1 0 0,1 1 1 0 0,0 0-38 0 0,-6-1 113 0 0,-3 1 45 0 0,-1 0 64 0 0,1 0-74 0 0,0 0-43 0 0,3 1-43 0 0,2 0-43 0 0,-3 9 56 0 0,-2-9-33 0 0,9-1-30 0 0,0 0 1 0 0,1 0-1 0 0,-1 0 0 0 0,0 1 0 0 0,0-1 1 0 0,1 1-1 0 0,-1-1 0 0 0,-1 2-12 0 0,-2 1 20 0 0,2-2-11 0 0,1 0 0 0 0,0 1-1 0 0,0 0 1 0 0,-1-1 0 0 0,1 1-1 0 0,1 1 1 0 0,-1-1-1 0 0,0 0 1 0 0,0 1 0 0 0,-1 1-9 0 0,-1 8 10 0 0,-5-7-10 0 0,-4 22 0 0 0,13-23 0 0 0,0 0 0 0 0,0 0 0 0 0,0 1 0 0 0,1-1 0 0 0,0 0 0 0 0,0 1 0 0 0,0-1 0 0 0,0 1 0 0 0,1 1 0 0 0,0 4 0 0 0,-1 108 0 0 0,0-107 19 0 0,2-1 0 0 0,-1 1 0 0 0,1 0 0 0 0,1-1 0 0 0,3 10-19 0 0,6 25 93 0 0,-9-27-56 0 0,-2-11-18 0 0,0-1-1 0 0,0 1 1 0 0,1 0-1 0 0,0-1 1 0 0,0 1-1 0 0,3 4-18 0 0,-1-2 28 0 0,-1-1-1 0 0,0 1 1 0 0,-1 0-1 0 0,0 0-27 0 0,1 0 31 0 0,-1 0-1 0 0,1-1 1 0 0,0 1-1 0 0,1-1-30 0 0,-2-3 18 0 0,0 0 0 0 0,0 0 0 0 0,0 0 0 0 0,-1 1-1 0 0,0-1 1 0 0,1 5-18 0 0,4 17 74 0 0,5-6 11 0 0,3 6 6 0 0,-6-11 8 0 0,-1 1 0 0 0,-2 1 0 0 0,2 3-99 0 0,-5-9 48 0 0,2 4 45 0 0,6-1 32 0 0,-8-14-110 0 0,-1 1 0 0 0,0-1 0 0 0,1 1 0 0 0,-1-1 0 0 0,0 1-1 0 0,0 0 1 0 0,0 0 0 0 0,0-1 0 0 0,-1 1 0 0 0,1 0-1 0 0,0 0-14 0 0,1 19 115 0 0,-2-19-106 0 0,0-1 1 0 0,0 1 0 0 0,0 0 0 0 0,1 0-1 0 0,-1-1 1 0 0,0 1 0 0 0,1 0 0 0 0,0-1-1 0 0,-1 1 1 0 0,1 0 0 0 0,0-1 0 0 0,0 1-1 0 0,1 1-9 0 0,-2-2 7 0 0,1 0 1 0 0,0 0-1 0 0,0 1 0 0 0,-1-1 0 0 0,1 1 0 0 0,-1-1 0 0 0,1 0 0 0 0,-1 1 0 0 0,1-1 0 0 0,-1 1 0 0 0,0-1 0 0 0,0 1 0 0 0,0 0-7 0 0,0 5 30 0 0,0-5-25 0 0,0 0 0 0 0,0 0 0 0 0,0 0 0 0 0,0 0 0 0 0,0 0 0 0 0,0 0 0 0 0,1 0 0 0 0,-1 0 0 0 0,1 0 0 0 0,0 0-5 0 0,0 1 10 0 0,-1-3-8 0 0,1 1 1 0 0,-1-1-1 0 0,1 1 0 0 0,-1-1 0 0 0,1 1 1 0 0,-1 0-1 0 0,0-1 0 0 0,0 1 1 0 0,1 0-1 0 0,-1-1 0 0 0,0 1 0 0 0,0 0 1 0 0,0-1-1 0 0,1 1 0 0 0,-1 0 0 0 0,0-1 1 0 0,0 1-1 0 0,0 0 0 0 0,0-1 1 0 0,0 1-1 0 0,0 0 0 0 0,-1-1 0 0 0,1 1 1 0 0,0 0-1 0 0,0-1 0 0 0,0 1 0 0 0,-1 0 1 0 0,1-1-1 0 0,0 1 0 0 0,-1 0 0 0 0,1-1 1 0 0,0 1-1 0 0,-1-1 0 0 0,1 1 1 0 0,-1-1-1 0 0,1 1 0 0 0,-1-1 0 0 0,1 1-2 0 0,-3 1 80 0 0,3 1 16 0 0,0 6-29 0 0,0-7-86 0 0,0-1-49 0 0,0-1-194 0 0,0 0-48 0 0,0 0-2 0 0,0 0 98 0 0,0 0-10 0 0,0-3-314 0 0,0 1 103 0 0,0 0 87 0 0,-1 0 72 0 0,1 1 75 0 0,-1 0 35 0 0,-3-1-491 0 0,3 1 390 0 0,-1 0-85 0 0,1 0-114 0 0,0 1 180 0 0,0-1-39 0 0,1 0-95 0 0,-1 0-47 0 0,1 0-43 0 0,-1 0-37 0 0,1-1-152 0 0,0 1-37 0 0,0-4-1601 0 0</inkml:trace>
  <inkml:trace contextRef="#ctx0" brushRef="#br0" timeOffset="1831.73">1632 837 9416 0 0,'0'0'208'0'0,"0"0"33"0"0,0 0 16 0 0,4 0 47 0 0,0 0-194 0 0,2 0-32 0 0,-2 0 30 0 0,-1 0-8 0 0,0 0 40 0 0,1 0 46 0 0,1 0 52 0 0,-4 0-253 0 0,1 0 47 0 0,2 1 99 0 0,2-1 76 0 0,13-1 686 0 0,-12-1-567 0 0,1-2-67 0 0,0 0-33 0 0,-5 3-147 0 0,0 0 1 0 0,0 1-1 0 0,0-1 0 0 0,0 0 0 0 0,0 1 0 0 0,0 0 1 0 0,3 0-80 0 0,1-1 164 0 0,0 0 1 0 0,0 0-1 0 0,0 0 1 0 0,0-1-1 0 0,0 0 1 0 0,1 0-165 0 0,3-2 192 0 0,0 1-37 0 0,4-1 40 0 0,-9 2-103 0 0,0 0 0 0 0,0 1 0 0 0,0 0 0 0 0,0 0 0 0 0,0 0 0 0 0,3 1-92 0 0,18-2 146 0 0,-21 2-120 0 0,0-1 0 0 0,-1-1 0 0 0,1 1 0 0 0,-1-1-1 0 0,0 0 1 0 0,5-2-26 0 0,-3 0 31 0 0,1 1 0 0 0,-1 0 0 0 0,1 1 0 0 0,4-1-31 0 0,30-4 63 0 0,-13 2-57 0 0,69-13-10 0 0,-67 13-38 0 0,1-1-57 0 0,-17 5-35 0 0,-1 0-1 0 0,14 1 135 0 0,-15 0-125 0 0,-1 0-1 0 0,1-1 1 0 0,5-1 125 0 0,-6 0-156 0 0,-2-1-35 0 0,5-1-146 0 0,9 1-240 0 0,-11 3 229 0 0,1 0-66 0 0,0 0-67 0 0,1 0-66 0 0,1 0-64 0 0,-1 0-63 0 0,-1 0-63 0 0,0 0-61 0 0,-4 2 332 0 0,-4 1 187 0 0,-1 0 39 0 0,3 1-56 0 0,-4-1 137 0 0,3 1-383 0 0,-4 2 234 0 0,0-2 201 0 0,0 2 28 0 0,3 0 67 0 0,-2-1 95 0 0,-4 3-39 0 0,1-2-4 0 0,1-1-86 0 0,0 0 67 0 0,0 0 60 0 0,0 1 56 0 0,2 3 158 0 0,0 0 91 0 0,0 0 72 0 0,0-1 53 0 0,-1 2 280 0 0,-2 2-117 0 0,-1 1-121 0 0,-1-2-121 0 0,1-6-233 0 0,0-1-44 0 0,0 2 147 0 0,0 0-46 0 0,0 3 144 0 0,0-2-127 0 0,0 6 280 0 0,0-7-32 0 0,2-2-206 0 0,2 3-45 0 0,2 5 77 0 0,-4-3 173 0 0,-2-6-516 0 0,0 1 90 0 0,0 1 50 0 0,0 1 41 0 0,0 14 539 0 0,0-13-444 0 0,0-4-146 0 0,0 0-34 0 0,2 2 213 0 0,5 2-146 0 0,-4 2 41 0 0,-1 28 277 0 0,-2-35-600 0 0,0-2-66 0 0,0 0-267 0 0,0 0-37 0 0,0 0 169 0 0,0 0 48 0 0,0 0-76 0 0,0 0-273 0 0,1 0 153 0 0,-1-1 86 0 0,0 1 74 0 0,0-1 65 0 0,0 0 64 0 0,0 0 37 0 0,0-2-32 0 0,0-1-143 0 0,-1 3 180 0 0,1 0-44 0 0,0 0-57 0 0,0 1-72 0 0,0-2-55 0 0,0 1-40 0 0,0-2-505 0 0,0-1-320 0 0,0-1-766 0 0</inkml:trace>
  <inkml:trace contextRef="#ctx0" brushRef="#br0" timeOffset="2090.45">2483 419 8352 0 0,'0'-8'15'0'0,"1"-3"125"0"0,-1 9-96 0 0,0 0-1 0 0,0 1 1 0 0,0-1-1 0 0,0 0 1 0 0,0 0-1 0 0,0 1 0 0 0,-1-1 1 0 0,1 0-1 0 0,-1 0 1 0 0,1 1-1 0 0,-1-2-43 0 0,-9-2 192 0 0,5-5-153 0 0,-1 6-55 0 0,1 0 30 0 0,4-2 70 0 0,1 4 50 0 0,0 2 154 0 0,0 0 250 0 0,0 0 20 0 0,0 0-234 0 0,0 0-142 0 0,0 0-45 0 0,0 0 9 0 0,0 0 38 0 0,0 0-48 0 0,0 3-59 0 0,0-1-43 0 0,3 7 15 0 0,-3-8-48 0 0,1 0-1 0 0,-1 0 1 0 0,1 0 0 0 0,-1-1 0 0 0,1 1 0 0 0,0 0-1 0 0,0 0 1 0 0,-1 0 0 0 0,1-1 0 0 0,0 1-1 0 0,0 0 1 0 0,0-1 0 0 0,0 1-1 0 0,6 1-44 0 0,2-1-35 0 0,6-1-45 0 0</inkml:trace>
  <inkml:trace contextRef="#ctx0" brushRef="#br0" timeOffset="2492.66">2959 650 9672 0 0,'0'0'216'0'0,"0"0"32"0"0,0 2 13 0 0,2 4-128 0 0,1-3-41 0 0,4 5-34 0 0,-2 14-58 0 0,5-3 0 0 0,-8-7 13 0 0,1 0 82 0 0,0-6 45 0 0,3 7 273 0 0,-1 11 303 0 0,5-5 20 0 0,-6 8-13 0 0,6 2-83 0 0,-7-18-423 0 0,2 8 315 0 0,4-4-85 0 0,-7-12-357 0 0,0 0 0 0 0,-1 1 1 0 0,1-1-1 0 0,-1 0 1 0 0,0 0-1 0 0,1 4-90 0 0,1 23 494 0 0,-1-11-189 0 0,7 12 289 0 0,-5-19-368 0 0,-2-5-100 0 0,4 6 123 0 0,-2-5-31 0 0,-2 3 43 0 0,-2-5-99 0 0,0-4-109 0 0,0 0 0 0 0,0 0 0 0 0,0 0 1 0 0,0 0-1 0 0,0 0 0 0 0,0 0 0 0 0,1 0 0 0 0,-1 0 1 0 0,1 0-1 0 0,0 1-53 0 0,-1-2 15 0 0,1-1 3 0 0,-1 1-1 0 0,1 0 1 0 0,-1-1 0 0 0,1 1-1 0 0,-1 0 1 0 0,0 0 0 0 0,1 0-1 0 0,-1-1 1 0 0,0 1 0 0 0,1 0 0 0 0,-1 0-1 0 0,0 0 1 0 0,0 0 0 0 0,0 0-1 0 0,0 0 1 0 0,0-1 0 0 0,0 1 0 0 0,0 0-1 0 0,0 0 1 0 0,0 0 0 0 0,0 0-1 0 0,-1 0 1 0 0,1 0 0 0 0,0-1-1 0 0,-1 1 1 0 0,1 0 0 0 0,0 0 0 0 0,-1 0-1 0 0,1-1 1 0 0,-1 1 0 0 0,0 0-18 0 0,1 0 13 0 0,-1 1-87 0 0,0 0 49 0 0,1 0 44 0 0,-1 0 38 0 0,1 1 57 0 0,0 0 39 0 0,0 0 69 0 0,0 1 161 0 0,0 0 155 0 0,0-3-236 0 0,0-2-159 0 0,0-1-48 0 0,0 0-56 0 0,0-2-68 0 0,-2-1 147 0 0,1 4-108 0 0,0 0 1 0 0,0 0 0 0 0,0 0 0 0 0,0 0 0 0 0,0 0 0 0 0,0-1-1 0 0,0 1 1 0 0,0 0 0 0 0,1-1 0 0 0,-1 1 0 0 0,1-1-1 0 0,-1 1 1 0 0,1-1 0 0 0,-1 1 0 0 0,1-1 0 0 0,0 1 0 0 0,0-1-1 0 0,0 0-10 0 0,-2-12 70 0 0,-3 0-42 0 0,-1-1-12 0 0,4-2 40 0 0,1-22-3 0 0,0 20-40 0 0,0 0 0 0 0,2 0 0 0 0,0 0 0 0 0,3-10-13 0 0,1 7 29 0 0,0-1-46 0 0,2-5-51 0 0,0 0-47 0 0,-4 12 66 0 0,3-14-62 0 0,0 10 10 0 0,-4 15 50 0 0,1-1 1 0 0,0 1-1 0 0,0 0 0 0 0,0 0 1 0 0,1-2 50 0 0,7-7-120 0 0,5-7-70 0 0,-2 1-34 0 0,-3 5 23 0 0,1 2 33 0 0,-7 9 118 0 0,-1 0 0 0 0,0 1 0 0 0,1-1 0 0 0,0 1 0 0 0,0 0 50 0 0,20-6-138 0 0,-22 8 122 0 0,1 0 0 0 0,0 1 0 0 0,-1-1 0 0 0,1 1 0 0 0,0 0 0 0 0,-1 1 0 0 0,1-1 0 0 0,0 0 0 0 0,3 2 16 0 0,-6-2 2 0 0,16 5-16 0 0,-13-4 3 0 0,0 0 0 0 0,0 1 0 0 0,0 0 0 0 0,0 0 1 0 0,0 0-1 0 0,-1 0 0 0 0,1 1 0 0 0,0-1 0 0 0,-1 1 0 0 0,1 1 11 0 0,19 25-56 0 0,-15-18 28 0 0,-1-1 0 0 0,1 0 0 0 0,4 2 28 0 0,10 14-79 0 0,16 22 79 0 0,-31-38 1 0 0,10 19-14 0 0,0 0-34 0 0,-6-14 34 0 0,8 10 54 0 0,-8-10 57 0 0,0 1 0 0 0,6 14-98 0 0,-6-13 101 0 0,-2-4 10 0 0,-2 3 43 0 0,-2-1-19 0 0,0 4 58 0 0,4 2 84 0 0,-1-5-104 0 0,-7-13-145 0 0,0 0 0 0 0,-1 0 0 0 0,1-1 0 0 0,-1 1 0 0 0,1 0 0 0 0,-1 0 0 0 0,0 2-28 0 0,0-5 10 0 0,0 1-1 0 0,0 0 0 0 0,0 0 0 0 0,0-1 1 0 0,0 1-1 0 0,0 0 0 0 0,0-1 0 0 0,0 1 0 0 0,0 0 1 0 0,1 0-1 0 0,-1-1 0 0 0,0 1 0 0 0,0 0 1 0 0,1-1-1 0 0,-1 1 0 0 0,0-1 0 0 0,1 1 1 0 0,-1 0-1 0 0,0-1 0 0 0,1 1 0 0 0,-1-1 1 0 0,1 1-1 0 0,-1-1 0 0 0,1 1 0 0 0,0-1 1 0 0,-1 1-1 0 0,1-1-9 0 0,-1 0 6 0 0,1 1 0 0 0,-1-1-1 0 0,1 0 1 0 0,-1 1 0 0 0,1-1 0 0 0,-1 1 0 0 0,1-1 0 0 0,-1 0 0 0 0,0 1 0 0 0,1-1-1 0 0,-1 1 1 0 0,0-1 0 0 0,0 1 0 0 0,1-1 0 0 0,-1 1 0 0 0,0-1 0 0 0,0 1-1 0 0,0 0 1 0 0,1-1 0 0 0,-1 1 0 0 0,0-1 0 0 0,0 1 0 0 0,0-1 0 0 0,0 1 0 0 0,0 0-1 0 0,0-1 1 0 0,0 1-6 0 0,0 11 104 0 0,0-10-6 0 0,2 1-28 0 0,8 6 0 0 0,-8-6-12 0 0,-2-3-127 0 0,0 0-56 0 0,0 0-17 0 0,0 0 16 0 0,0 0 42 0 0,0 0-35 0 0,0 0-42 0 0,0 0-37 0 0,0 0-155 0 0,0 0-43 0 0,0 0-167 0 0,0 0-325 0 0,0 0-632 0 0</inkml:trace>
  <inkml:trace contextRef="#ctx0" brushRef="#br0" timeOffset="2866.54">3941 881 11344 0 0,'0'0'332'0'0,"0"0"-4"0"0,0-1-245 0 0,2-1-48 0 0,-1 1-34 0 0,0 0 0 0 0,0 0 0 0 0,1 0-1 0 0,-1 0 1 0 0,0 0 0 0 0,0 0-1 0 0,1 0 1 0 0,-1 1 0 0 0,0-1 0 0 0,1 1-1 0 0,-1-1 1 0 0,1 1 0 0 0,-1-1 0 0 0,1 1-1 0 0,-1 0 1 0 0,1-1 0 0 0,-1 1 0 0 0,2 0-1 0 0,4-1 17 0 0,0 0 53 0 0,-2-2 53 0 0,1 0 53 0 0,3-1 143 0 0,2-1 97 0 0,-5 3-310 0 0,4-1 170 0 0,2 0 99 0 0,1 0 85 0 0,2 2 68 0 0,-8 1-281 0 0,0-1-63 0 0,0-2-24 0 0,3-1 15 0 0,-1 0 25 0 0,3 0 110 0 0,-4 0-56 0 0,6-2 107 0 0,-3 2-155 0 0,4 0 88 0 0,0-3 72 0 0,-8 5-164 0 0,-1 1-57 0 0,7 1 27 0 0,2-1-25 0 0,-4-4 122 0 0,0 0 0 0 0,10-5-269 0 0,-4 1 154 0 0,-5-1-65 0 0,-7 6 4 0 0,0 4-57 0 0,0-1-17 0 0,-1-8-6 0 0,6 4-1 0 0,-10 4-7 0 0,1 0-1 0 0,-1 1 0 0 0,0-1 0 0 0,1 0 0 0 0,-1 0 1 0 0,0 1-1 0 0,0-1 0 0 0,0 0 0 0 0,0 0 0 0 0,1 1 1 0 0,-1-1-1 0 0,0 0 0 0 0,0 0 0 0 0,-1 0-4 0 0,1 0 2 0 0,1 1 0 0 0,-1-1 0 0 0,0 1 0 0 0,0 0 0 0 0,0-1 0 0 0,0 1 0 0 0,0-1 0 0 0,0 1 0 0 0,0-1 0 0 0,0 1 0 0 0,0-1 0 0 0,-1 1 0 0 0,1-1 0 0 0,0 1 0 0 0,0 0-1 0 0,0-1 1 0 0,0 1 0 0 0,-1-1 0 0 0,1 1 0 0 0,0 0 0 0 0,0-1 0 0 0,-1 1 0 0 0,1 0 0 0 0,0-1 0 0 0,-1 1 0 0 0,1 0 0 0 0,0-1 0 0 0,-1 1 0 0 0,1 0 0 0 0,0 0 0 0 0,-1-1 0 0 0,0 1-2 0 0,-5-4 13 0 0,5 2-6 0 0,0 0-1 0 0,-1 0 1 0 0,1 0-1 0 0,0 0 1 0 0,0-1-1 0 0,0 1 1 0 0,0 0-1 0 0,1-1-6 0 0,-1 1 0 0 0,0 0 0 0 0,0 0 1 0 0,0 0-1 0 0,0-1 0 0 0,0 1 0 0 0,0 1 0 0 0,0-1 0 0 0,-1-1 0 0 0,-5-1-8 0 0,-8-4-49 0 0,11 6 32 0 0,-6-3-33 0 0,-10-4-49 0 0,6 6 2 0 0,13 3 95 0 0,-1 0-1 0 0,1 0 0 0 0,0 1 0 0 0,-1-1 1 0 0,1 0-1 0 0,-1 1 0 0 0,1-1 0 0 0,0 1 1 0 0,-1-1-1 0 0,1 1 0 0 0,0 0 0 0 0,-1-1 1 0 0,1 1 10 0 0,-11 5-66 0 0,-12-1-23 0 0,5 5 7 0 0,7-7 44 0 0,10-3 31 0 0,0 0-1 0 0,0 1 0 0 0,-1-1 0 0 0,1 1 1 0 0,0 0-1 0 0,0 0 0 0 0,0 0 0 0 0,1 0 1 0 0,-1 0-1 0 0,0 0 0 0 0,0 0 0 0 0,0 0 1 0 0,1 1-1 0 0,-1-1 8 0 0,-52 54-82 0 0,38-40 78 0 0,14-12 4 0 0,-1-1 0 0 0,1 1 0 0 0,-1-1 0 0 0,1 1 0 0 0,0 0 0 0 0,0 0 0 0 0,0 0 0 0 0,1 0 0 0 0,-1 0 0 0 0,1 1 0 0 0,-1 2 0 0 0,-8 16 0 0 0,3-5 17 0 0,6-14-3 0 0,0-1 0 0 0,0 1-1 0 0,1 0 1 0 0,-1 0 0 0 0,1 0 0 0 0,0-1 0 0 0,-1 3-14 0 0,0 9 86 0 0,-3 0-10 0 0,0 4 0 0 0,8 4 22 0 0,1-7 26 0 0,1 0 0 0 0,1 0 1 0 0,1 2-125 0 0,0-2 60 0 0,-6-13-50 0 0,0 1 1 0 0,1-1-1 0 0,-1 1 1 0 0,0-1-1 0 0,1 0 0 0 0,0 0 1 0 0,-1 0-1 0 0,1 0 1 0 0,0 0-1 0 0,0-1 0 0 0,0 1-10 0 0,7 4 27 0 0,-1 0 10 0 0,19 12 29 0 0,-19-12-50 0 0,-1-1-1 0 0,1 0 0 0 0,0-1 1 0 0,1 0-1 0 0,-1-1 0 0 0,4 1-15 0 0,27 6 46 0 0,-14-5-46 0 0,5 1-60 0 0,2 2-98 0 0,2-4-45 0 0,-18-4 16 0 0,-8 0 17 0 0,0-1-63 0 0,-1 0-75 0 0,0-1-87 0 0,23-8-921 0 0,10 8-54 0 0</inkml:trace>
  <inkml:trace contextRef="#ctx0" brushRef="#br0" timeOffset="3525.66">5153 722 9648 0 0,'24'0'216'0'0,"-21"-1"-37"0"0,-1 0-63 0 0,-2-2-48 0 0,0 1-34 0 0,-2-5 13 0 0,1 6 11 0 0,1 1-52 0 0,-6-8 148 0 0,0 4-79 0 0,2 2-44 0 0,-2-1-4 0 0,2-4-36 0 0,2 2 7 0 0,-3-1 63 0 0,-2 2 107 0 0,-1 1 82 0 0,-1 2 57 0 0,-20 0 648 0 0,18 1-602 0 0,4 1-151 0 0,1-1-69 0 0,-7 2 172 0 0,8 0-171 0 0,-1 2 26 0 0,-1 0-6 0 0,6-4-140 0 0,-16 9 348 0 0,1-1-80 0 0,8-3-137 0 0,0 0 0 0 0,1 0 0 0 0,-1 1 1 0 0,1 0-1 0 0,-4 5-145 0 0,1-1 186 0 0,2 2 34 0 0,3-5-155 0 0,-23 37 346 0 0,17-25-275 0 0,1-1-13 0 0,8-14-69 0 0,-1 0 0 0 0,1 0 1 0 0,0 0-1 0 0,0 0 0 0 0,1 0 0 0 0,-1 0 1 0 0,1 0-1 0 0,0 1 0 0 0,0-1 0 0 0,0 1 0 0 0,0 3-54 0 0,1 9 172 0 0,0 27 389 0 0,0-30-447 0 0,0-2-73 0 0,1-7 0 0 0,-1 0 0 0 0,1 0 0 0 0,0 0-1 0 0,0 0 1 0 0,0 0 0 0 0,1 0 0 0 0,0 0-1 0 0,1 2-40 0 0,-1-3 31 0 0,0-1 0 0 0,0 1 0 0 0,0 0-1 0 0,1-1 1 0 0,-1 0 0 0 0,2 1-31 0 0,11 8 73 0 0,-6-8-19 0 0,-7-3-44 0 0,0 0 0 0 0,0 0 0 0 0,0 0 0 0 0,0 0 0 0 0,0 0 0 0 0,0 1 0 0 0,0-1 0 0 0,0 1 0 0 0,0 0-10 0 0,0-1 9 0 0,0 1 0 0 0,0-1 0 0 0,0 1 0 0 0,1-1 0 0 0,-1 0 0 0 0,0 0 0 0 0,1 1 0 0 0,-1-2 0 0 0,1 1-1 0 0,0 0 1 0 0,-1-1 0 0 0,1 1 0 0 0,0-1 0 0 0,0 0-9 0 0,41 1 165 0 0,-27-2-103 0 0,-3-1 16 0 0,-1-4-35 0 0,9-9-45 0 0,-13 9-34 0 0,31-23-165 0 0,-25 17 86 0 0,2-3-77 0 0,0-1-103 0 0,-8 4 110 0 0,-4-7-40 0 0,-2 7 105 0 0,1-3-50 0 0,-2 9 75 0 0,-1 0-1 0 0,1 0 1 0 0,-1 0-1 0 0,0-1 1 0 0,-1 1-1 0 0,1 0 96 0 0,0-16-291 0 0,5-5-7 0 0,0-2 14 0 0,-5 4 25 0 0,-2-7 14 0 0,-5-15-40 0 0,2 24 65 0 0,2 0 1 0 0,1-6 219 0 0,1 2-199 0 0,0-12-80 0 0,-3 1 36 0 0,-21-123-769 0 0,19 108 752 0 0,-9-25-164 0 0,9 51 339 0 0,0 0 82 0 0,-3-20 31 0 0,1 15 49 0 0,0 6 53 0 0,1 3 81 0 0,2 14-35 0 0,-1-2 34 0 0,-2-3 86 0 0,6 3-38 0 0,1 6-111 0 0,-1 2-101 0 0,-1-1 3 0 0,0 3 5 0 0,1 0 43 0 0,-1 1 36 0 0,0-1 55 0 0,0 1 65 0 0,-1 0 74 0 0,3 3-220 0 0,3 11-28 0 0,21 53 207 0 0,-23-64-264 0 0,-1 0 1 0 0,1 0 0 0 0,0 0 0 0 0,-1 0 0 0 0,0 0 0 0 0,0 1 0 0 0,0-1-1 0 0,0 0-22 0 0,2 15 98 0 0,6 10 37 0 0,8 10 17 0 0,0-1 16 0 0,11 39 406 0 0,1 14-574 0 0,4 16 402 0 0,-23-73-267 0 0,-4-1 38 0 0,-2-13 22 0 0,1-1 0 0 0,4 10-195 0 0,-1-6 135 0 0,1-1 276 0 0,3 20-411 0 0,-5-12 270 0 0,2 8 79 0 0,-5-2-68 0 0,-1-17-117 0 0,4 4 174 0 0,-1-2-3 0 0,-3-5-148 0 0,-2-5-60 0 0,0 0 45 0 0,1 20 318 0 0,-2-18-308 0 0,0 0-40 0 0,-1-2-96 0 0,-4 2 81 0 0,2-3-10 0 0,2 1 36 0 0,2-6-139 0 0,0 0 86 0 0,0 10 450 0 0,0-11-459 0 0,0-1-34 0 0,0 0 199 0 0,0-2-100 0 0,0 0-41 0 0,-2 3-10 0 0,-8 6-6 0 0,8-6-23 0 0,2-3-11 0 0,0 0-1 0 0,0 0 0 0 0,0 0 0 0 0,0 0 0 0 0,0 0-41 0 0,0 0-65 0 0,0 0-67 0 0,0 0-117 0 0,0 0 163 0 0,0 0-8 0 0,0 0-22 0 0,0 0-42 0 0,0 0-16 0 0,0 0-43 0 0,0 0-47 0 0,0 0-54 0 0,0 0-58 0 0,0 0-55 0 0,0 0-51 0 0,0 0-45 0 0,0 0-326 0 0,0 0-76 0 0,0 0-59 0 0,0 0-43 0 0,0 0-380 0 0,0 0-38 0 0,0 0-322 0 0,0 0-915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30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257 137 3536 0 0,'0'0'76'0'0,"0"0"16"0"0,3 0 5 0 0,-3 0-94 0 0,0 0 1 0 0,1 0-1 0 0,-1 0 0 0 0,0 0 1 0 0,1 0-1 0 0,-1 0 0 0 0,0 0 0 0 0,0 0 1 0 0,1 0-1 0 0,-1 0 0 0 0,0 0 1 0 0,1 0-1 0 0,-1 0 0 0 0,0-1 0 0 0,1 1 1 0 0,-1 0-1 0 0,0 0 0 0 0,0 0 1 0 0,1 0-1 0 0,-1-1 0 0 0,0 1 0 0 0,0 0 1 0 0,1 0-1 0 0,-1 0 0 0 0,0-1 1 0 0,0 1-4 0 0,-7-10 61 0 0,5 8 10 0 0,1 2 83 0 0,1 0 138 0 0,-1-7 39 0 0,-1 3-54 0 0,-3-1 1 0 0,-4 0 71 0 0,-2-2 112 0 0,9 4 114 0 0,-1 3-1 0 0,0 0-375 0 0,1 1-114 0 0,1-1 1 0 0,-1 0-1 0 0,0 0 0 0 0,0 0 1 0 0,1 0-1 0 0,-1-1 0 0 0,0 1 1 0 0,0 0-1 0 0,1-1 0 0 0,-1 1 1 0 0,-1-1-86 0 0,-1-5 370 0 0,4 5-347 0 0,0 1 0 0 0,-1-1 0 0 0,1 1 0 0 0,0-1 0 0 0,0 1 0 0 0,-1 0 0 0 0,1-1 0 0 0,0 1 0 0 0,-1 0 0 0 0,1-1 0 0 0,-1 1 0 0 0,1 0 0 0 0,0-1 0 0 0,-1 1 0 0 0,1 0 0 0 0,-1 0 0 0 0,1 0-1 0 0,0-1 1 0 0,-1 1 0 0 0,1 0 0 0 0,-1 0 0 0 0,1 0 0 0 0,-1 0 0 0 0,1 0 0 0 0,-1 0 0 0 0,1 0 0 0 0,-1 0 0 0 0,1 0 0 0 0,-1 0 0 0 0,1 0 0 0 0,-1 0 0 0 0,1 0-23 0 0,-4 0 143 0 0,-1 0 34 0 0,-12-1 426 0 0,10 2-374 0 0,1 0-41 0 0,2 1-107 0 0,-1 8 206 0 0,-3-5-77 0 0,-8 3 32 0 0,12-6-163 0 0,-7 2 100 0 0,3 0-58 0 0,8-4-112 0 0,-1 1 0 0 0,0-1 0 0 0,0 1 0 0 0,1-1 0 0 0,-1 1 1 0 0,0 0-1 0 0,1-1 0 0 0,-1 1 0 0 0,0 0 0 0 0,1 0 0 0 0,-1-1 0 0 0,1 1 0 0 0,-1 1-9 0 0,-4 8 103 0 0,-3 6 19 0 0,4-8-55 0 0,-1 0 1 0 0,1-1-1 0 0,-6 7-67 0 0,-2-2 115 0 0,11-10-99 0 0,-1-1 1 0 0,1 1-1 0 0,0 0 1 0 0,-1 0-1 0 0,1 0 1 0 0,0 0-1 0 0,0 0 1 0 0,0 0-1 0 0,0 0 1 0 0,1 0-1 0 0,-1 1 1 0 0,1-1-1 0 0,-1 0 1 0 0,1 1-17 0 0,-3 9 73 0 0,-3 3 35 0 0,5-12-77 0 0,0 0 0 0 0,0 0 0 0 0,0 0-1 0 0,0 1 1 0 0,0-1 0 0 0,1 0 0 0 0,-1 1-1 0 0,1 0-30 0 0,0 31 346 0 0,0-13-154 0 0,0-4-80 0 0,0 1-63 0 0,0-16-45 0 0,0 0-1 0 0,1 1 1 0 0,-1-1 0 0 0,1 0 0 0 0,0 1 0 0 0,0-1-1 0 0,0 0 1 0 0,0 1 0 0 0,0-1-4 0 0,5 11 30 0 0,-1 9-19 0 0,7-13-1 0 0,19 31 44 0 0,-31-41-54 0 0,4 4 10 0 0,0 0 0 0 0,0 0 1 0 0,1 0-1 0 0,-1-1 0 0 0,2 1-10 0 0,-4-3 6 0 0,1 0 0 0 0,-1 0 0 0 0,1 0 0 0 0,0 0 0 0 0,0-1 0 0 0,-1 1 0 0 0,1-1 0 0 0,0 1 0 0 0,0-1 0 0 0,0 0 0 0 0,0 0-6 0 0,7 0 13 0 0,-7 1 0 0 0,-1-1-1 0 0,1 0 1 0 0,0 0 0 0 0,-1 0-1 0 0,1 0 1 0 0,0 0-1 0 0,-1-1 1 0 0,1 1 0 0 0,0-1-1 0 0,-1 0 1 0 0,2 0-13 0 0,1-9 27 0 0,23-7 157 0 0,-24 11-138 0 0,0 1 0 0 0,0 0 0 0 0,-1-1 0 0 0,1 0 0 0 0,-1 0 0 0 0,0-1-46 0 0,-1 2 29 0 0,2-9 33 0 0,-5-6-16 0 0,1 11-30 0 0,1-20 66 0 0,-1 19-21 0 0,1 1 0 0 0,-1-1 0 0 0,-1 1 0 0 0,0-1 0 0 0,-2-6-61 0 0,-1 0 71 0 0,2 10-39 0 0,0 0 0 0 0,1 0 0 0 0,0-1 0 0 0,0 1 0 0 0,0-1 1 0 0,1 1-33 0 0,-3-23 6 0 0,-7-14-134 0 0,5 24 67 0 0,2 5 18 0 0,-5-20-88 0 0,7 20 48 0 0,1-2-37 0 0,0-4 8 0 0,0 10 36 0 0,0-1-65 0 0,0 0-86 0 0,0 2-48 0 0,0 0-95 0 0,0 0-112 0 0,0 6 194 0 0,0-1-35 0 0,0 3-154 0 0,0 0-106 0 0,0 1 88 0 0,0 0-39 0 0,0 0-619 0 0,0 0-481 0 0,0 0-916 0 0</inkml:trace>
  <inkml:trace contextRef="#ctx0" brushRef="#br0" timeOffset="353.41">454 303 10104 0 0,'2'0'230'0'0,"11"2"-89"0"0,-12-1-107 0 0,1 0 1 0 0,-1 0-1 0 0,1 0 1 0 0,-1 0-1 0 0,0 0 1 0 0,1 0-1 0 0,-1 0 1 0 0,0 0-1 0 0,1 2-34 0 0,9 13 282 0 0,-5-3-193 0 0,-4-11-85 0 0,10 13-4 0 0,-8-11 19 0 0,0 0 36 0 0,1 1 61 0 0,0 0 39 0 0,-4-4-103 0 0,0 0-1 0 0,1 0 0 0 0,-1 1 1 0 0,0-1-1 0 0,0 1 0 0 0,-1-1 1 0 0,1 1-1 0 0,0-1 0 0 0,0 1 1 0 0,-1-1-1 0 0,1 1 1 0 0,-1 0-1 0 0,1-1 0 0 0,-1 1 1 0 0,0 0-1 0 0,0 0 0 0 0,0 0-51 0 0,0-1 42 0 0,0-1-1 0 0,0 1 0 0 0,0 0 1 0 0,0-1-1 0 0,1 1 0 0 0,-1 0 1 0 0,0-1-1 0 0,0 1 0 0 0,0 0 1 0 0,1 0-1 0 0,-1-1 0 0 0,0 1 0 0 0,0-1 1 0 0,1 1-1 0 0,-1 0 0 0 0,1-1 1 0 0,-1 1-1 0 0,1-1 0 0 0,-1 1 1 0 0,1-1-1 0 0,-1 1 0 0 0,1-1 1 0 0,-1 1-1 0 0,1-1 0 0 0,0 1-41 0 0,3 3 429 0 0,-1 4-49 0 0,-3-6 134 0 0,0-2-8 0 0,0 0-268 0 0,1 0-51 0 0,0-1-46 0 0,0 1-38 0 0,2 0 24 0 0,3 1-16 0 0,-6-1 7 0 0,3 0 408 0 0,-3 0 2 0 0,0 0-34 0 0,0 0-148 0 0,0 0-67 0 0,-3 0-14 0 0,2 0-246 0 0,1 0-1 0 0,-1 0 1 0 0,0 0 0 0 0,0 0-1 0 0,1-1 1 0 0,-1 1-1 0 0,0 0 1 0 0,0 0-1 0 0,1-1 1 0 0,-1 1-1 0 0,0-1 1 0 0,1 1-1 0 0,-1 0 1 0 0,0-1-1 0 0,1 1 1 0 0,-1-1-1 0 0,1 1 1 0 0,-1-1-1 0 0,1 0 1 0 0,-1 1-1 0 0,1-1-18 0 0,-2-1 52 0 0,1 0 0 0 0,0 0 0 0 0,0-1 0 0 0,0 1 0 0 0,0 0 0 0 0,0 0 0 0 0,0-3-52 0 0,-3-19 309 0 0,3 0-85 0 0,1 23-223 0 0,1-1-1 0 0,-1 1 1 0 0,0-1 0 0 0,0 1 0 0 0,1-1 0 0 0,-1 1 0 0 0,1-1-1 0 0,-1 1 1 0 0,1 0 0 0 0,-1-1 0 0 0,1 1 0 0 0,0 0 0 0 0,0-1-1 0 0,5-10-1 0 0,-1-14 1 0 0,5 6 0 0 0,-7 8 0 0 0,-2 10 0 0 0,-1-1 0 0 0,0 1 0 0 0,1 0 0 0 0,0 0 0 0 0,0 0 0 0 0,-1 0 0 0 0,1 0 0 0 0,0 0 0 0 0,1 0 0 0 0,-1 0 0 0 0,0 0 0 0 0,1 0 0 0 0,-1 0 0 0 0,1 0 0 0 0,5-5-1 0 0,5-4-39 0 0,-1-3-60 0 0,-7 7 53 0 0,8-8-106 0 0,-6 11 62 0 0,2-1-37 0 0,15-7-149 0 0,-11 5 178 0 0,-1 1 35 0 0,-10 5 52 0 0,1 1-1 0 0,0-1 0 0 0,0 1 0 0 0,0-1 0 0 0,0 1 0 0 0,0-1 0 0 0,0 1 0 0 0,0 0 1 0 0,0 0-1 0 0,0 0 0 0 0,0 0 0 0 0,1 0 13 0 0,0 1-8 0 0,-1-1 1 0 0,1 1-1 0 0,0 0 1 0 0,-1 0-1 0 0,1 0 1 0 0,-1 0-1 0 0,0 0 1 0 0,1 0-1 0 0,-1 1 1 0 0,0-1-1 0 0,0 1 1 0 0,0 0-1 0 0,1 0 8 0 0,12 10-22 0 0,-14-11 20 0 0,0-1-1 0 0,0 0 1 0 0,0 1 0 0 0,-1-1 0 0 0,1 1 0 0 0,0-1-1 0 0,0 1 1 0 0,-1-1 0 0 0,1 1 0 0 0,0 0 0 0 0,-1-1 0 0 0,1 1-1 0 0,-1 0 1 0 0,1-1 0 0 0,0 1 0 0 0,-1 0 0 0 0,0 0-1 0 0,1-1 1 0 0,-1 1 0 0 0,1 0 0 0 0,-1 0 0 0 0,0 0 0 0 0,0 0-1 0 0,1 0 3 0 0,4 13-11 0 0,7-2-15 0 0,-10-11 22 0 0,-1 1-1 0 0,1 0 1 0 0,0 0 0 0 0,0 0 0 0 0,-1 0-1 0 0,1 0 1 0 0,-1 0 0 0 0,1 1 0 0 0,-1-1 4 0 0,4 6-18 0 0,-1 0 0 0 0,2-1 0 0 0,2 4 18 0 0,-2-4 0 0 0,-1 0 0 0 0,0 1 0 0 0,0-1-1 0 0,2 6 1 0 0,-6-10-6 0 0,0 0-1 0 0,0 0 1 0 0,0 1-1 0 0,0-1 1 0 0,0 1-1 0 0,-1-1 1 0 0,1 1-1 0 0,-1 2 7 0 0,1-1-2 0 0,-1 1 0 0 0,1-1-1 0 0,0 0 1 0 0,1 1 0 0 0,1 2 2 0 0,-2-3 0 0 0,1 1 0 0 0,-1-1 0 0 0,0 0 0 0 0,0 1 0 0 0,0 2 0 0 0,-1-1 11 0 0,1-1 0 0 0,-1 0 0 0 0,1 0-1 0 0,0 0 1 0 0,1 0 0 0 0,0 0-1 0 0,1 5-10 0 0,0-4 0 0 0,1 12 46 0 0,-5 8-39 0 0,0-10-7 0 0,1-16 1 0 0,0-1-1 0 0,0 1 0 0 0,0 0 0 0 0,0-1 1 0 0,0 1-1 0 0,1 0 0 0 0,-1 0 0 0 0,0-1 0 0 0,0 1 1 0 0,0 0-1 0 0,1-1 0 0 0,-1 1 0 0 0,0-1 0 0 0,1 1 1 0 0,-1 0-1 0 0,1-1 0 0 0,-1 1 0 0 0,1 0 0 0 0,2 2-34 0 0,0-1-34 0 0,-1 0-50 0 0,0 1-65 0 0,-2 2-76 0 0,0-5 245 0 0,0 0 1 0 0,0 0-1 0 0,0 0 1 0 0,0 0-1 0 0,0 0 1 0 0,0 0-1 0 0,0 0 1 0 0,0 0-1 0 0,0 0 1 0 0,0 0-1 0 0,0 1 1 0 0,0-1-1 0 0,0 0 1 0 0,0 0-1 0 0,0 0 0 0 0,0 0 1 0 0,0 0-1 0 0,0 0 1 0 0,0 0-1 0 0,0 0 1 0 0,0 0-1 0 0,0 0 1 0 0,0 0-1 0 0,0 1 1 0 0,1-1-1 0 0,-1 0 1 0 0,0 0-1 0 0,0 0 1 0 0,0 0-1 0 0,0 0 1 0 0,0 0-1 0 0,0 0 1 0 0,0 0-1 0 0,0 0 1 0 0,0 0-1 0 0,0 0 1 0 0,0 0-1 0 0,0 0 0 0 0,0 0 1 0 0,0 0-1 0 0,1 0 1 0 0,-1 0-1 0 0,0 0 1 0 0,0 0-1 0 0,0 0 1 0 0,0 0-1 0 0,0 0 1 0 0,0 0-1 0 0,0 0 1 0 0,0 0-1 0 0,0 0 1 0 0,0 0-1 0 0,1 0 1 0 0,-1 0-1 0 0,0 0 1 0 0,0 0-1 0 0,0 0 14 0 0,2 0-185 0 0,-1 0 32 0 0,1 0-7 0 0,-1 0-40 0 0,0 0-5 0 0,0 0-41 0 0,0 0-46 0 0,0 0-52 0 0,0 0-57 0 0,-1 0-51 0 0,1 0-47 0 0,-1 0-41 0 0,0 0-153 0 0,0 0-40 0 0,0 0-185 0 0,1 0-503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26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5552 0 0,'0'0'124'0'0,"0"0"17"0"0,0 0 11 0 0,0 0 43 0 0,0 0 151 0 0,3 2 64 0 0,-2 0-319 0 0,1-1-42 0 0,0 2 2 0 0,0-1 69 0 0,0 0 87 0 0,0 0-54 0 0,-1-1 37 0 0,0 0 65 0 0,-1 0-55 0 0,0 0-49 0 0,0 0-40 0 0,0 1-22 0 0,0-1-36 0 0,0 4 22 0 0,-1-3-18 0 0,1-1 60 0 0,1 9 240 0 0,2-3-54 0 0,1-1-44 0 0,1-1-34 0 0,-4-4 1 0 0,0 1-53 0 0,0 0-44 0 0,-1-1-39 0 0,1 3 16 0 0,-2 1-62 0 0,0-4-2 0 0,1 0 41 0 0,0 6 109 0 0,0-5-130 0 0,0 0 1 0 0,0 0-1 0 0,0 1 0 0 0,0-1 0 0 0,0 0 1 0 0,0 0-1 0 0,1 0 0 0 0,-1 0 1 0 0,1 0-1 0 0,0 1-62 0 0,4 4 162 0 0,1 5 83 0 0,-5-1-51 0 0,1 0 9 0 0,3-2-39 0 0,1 4 13 0 0,-4 3-5 0 0,-2-3-32 0 0,3 3 78 0 0,0-6-113 0 0,3 9 80 0 0,-3-12-84 0 0,0 0 34 0 0,7 11 123 0 0,-5 7-2 0 0,1-10-78 0 0,-5-12-136 0 0,0 0 1 0 0,0 0-1 0 0,0 0 0 0 0,0 0 1 0 0,0 1-1 0 0,-1-1 1 0 0,1 0-1 0 0,-1 2-42 0 0,0 5 143 0 0,2-2-35 0 0,4 9 93 0 0,-1-7-82 0 0,-1 4 86 0 0,0-3-62 0 0,3 10 69 0 0,-7-19-177 0 0,1 1 1 0 0,-1 0 0 0 0,1-1 0 0 0,-1 1-1 0 0,0-1 1 0 0,0 1 0 0 0,0 0 0 0 0,0 1-36 0 0,0-2 23 0 0,-1-1 1 0 0,1 1-1 0 0,0 0 1 0 0,0 0-1 0 0,1 0 0 0 0,-1-1 1 0 0,0 1-1 0 0,0 0 1 0 0,1 0-1 0 0,-1-1 0 0 0,2 3-23 0 0,2 3 82 0 0,2 3 56 0 0,-4 3 78 0 0,-2-4-27 0 0,0 13 343 0 0,0-10-279 0 0,0-4-170 0 0,0-4-84 0 0,0-1-35 0 0,0-1 100 0 0,0 1-10 0 0,0 7-30 0 0,0-7 40 0 0,0-3-31 0 0,0 0-130 0 0,0 0-11 0 0,0 0 15 0 0,0 0-70 0 0,0 0-134 0 0,0 0 4 0 0,0 0-37 0 0,-2-3-878 0 0,-11-10-57 0 0</inkml:trace>
  <inkml:trace contextRef="#ctx0" brushRef="#br0" timeOffset="1403.49">0 212 4384 0 0,'0'0'127'0'0,"0"0"-20"0"0,0 0 19 0 0,0 0 68 0 0,0 0 189 0 0,0 0 348 0 0,0 0 33 0 0,0 0-314 0 0,0 0-180 0 0,0 0-41 0 0,0 0 62 0 0,0 0 146 0 0,0 0-18 0 0,0 0-33 0 0,0 0-123 0 0,3-2-58 0 0,-2 0-180 0 0,0 1-1 0 0,1 0 0 0 0,-1 0 0 0 0,1 0 0 0 0,-1 0 0 0 0,1 0 0 0 0,0 0 0 0 0,-1 1 1 0 0,1-1-1 0 0,0 0 0 0 0,-1 1 0 0 0,1 0 0 0 0,0-1 0 0 0,0 1 0 0 0,0 0-24 0 0,14-1 117 0 0,-14 1-108 0 0,0 0 0 0 0,-1 0 0 0 0,1-1-1 0 0,-1 1 1 0 0,1 0 0 0 0,-1-1 0 0 0,1 1 0 0 0,-1-1-1 0 0,1 1 1 0 0,-1-1 0 0 0,1 0 0 0 0,-1 0 0 0 0,1 0-9 0 0,0 0 9 0 0,-1 0 0 0 0,1 0 0 0 0,0 0-1 0 0,-1 0 1 0 0,1 1 0 0 0,0-1 0 0 0,0 0 0 0 0,-1 1 0 0 0,1 0 0 0 0,0-1 0 0 0,0 1 0 0 0,0 0 0 0 0,1 0-9 0 0,8-2 52 0 0,0 1 1 0 0,0-2 0 0 0,-1 1 0 0 0,0-2 0 0 0,3 0-53 0 0,-8 2 20 0 0,15-8 60 0 0,0 5-61 0 0,-12 3-20 0 0,-1 0 0 0 0,0 0 0 0 0,0 0 1 0 0,2-2 0 0 0,-4 1 0 0 0,0 1 0 0 0,0 0 0 0 0,1 0 0 0 0,-1 0 0 0 0,0 1 0 0 0,1 0 0 0 0,-1 0 0 0 0,1 0 0 0 0,4 0 0 0 0,-7 1 5 0 0,0 0 1 0 0,0 0 0 0 0,1 0 0 0 0,-1-1 0 0 0,0 0-1 0 0,0 1 1 0 0,0-1 0 0 0,0 0 0 0 0,2-2-6 0 0,10-2 64 0 0,13 0 36 0 0,-13-1-45 0 0,-1 1-63 0 0,2 3-55 0 0,4 0-83 0 0,8-11-12 0 0</inkml:trace>
  <inkml:trace contextRef="#ctx0" brushRef="#br0" timeOffset="1708.02">30 530 6160 0 0,'-2'0'133'0'0,"-8"0"23"0"0,7 0 13 0 0,3 0 53 0 0,0 0-44 0 0,0 0 37 0 0,0 0 256 0 0,0 0 10 0 0,0 0 4 0 0,3-3-5 0 0,1-1-326 0 0,2 1 34 0 0,-3 2-75 0 0,0 0 0 0 0,0 0 0 0 0,0 0 1 0 0,0 0-1 0 0,0 1 0 0 0,0 0 0 0 0,0-1 0 0 0,1 1 0 0 0,1 0-113 0 0,1 0 90 0 0,0-1-34 0 0,8-6-6 0 0,-2 2-32 0 0,-3 1 27 0 0,-5 3-44 0 0,20-8 106 0 0,22-9-107 0 0,-32 12 26 0 0,1 1-1 0 0,1 0 1 0 0,-1 2 0 0 0,14-3-26 0 0,-15 3 17 0 0,79-17-6 0 0,-60 10-11 0 0,7 5-15 0 0,-34 4 0 0 0,-1-1 1 0 0,0 0-1 0 0,0 0 0 0 0,0 0 1 0 0,2-1 14 0 0</inkml:trace>
  <inkml:trace contextRef="#ctx0" brushRef="#br0" timeOffset="2212.21">665 394 6272 0 0,'0'0'141'0'0,"0"0"23"0"0,0 0 11 0 0,-2 0-29 0 0,-4 0-103 0 0,2 0 13 0 0,2 0 57 0 0,1 2 127 0 0,1 6 60 0 0,-1-5-181 0 0,1 0 1 0 0,0 1-1 0 0,0-1 0 0 0,0 1 1 0 0,1-1-1 0 0,-1 0 0 0 0,1 1 0 0 0,-1-1 1 0 0,2 2-120 0 0,2 3 186 0 0,3 3 102 0 0,-6 0-56 0 0,1 0 12 0 0,3-2-45 0 0,1 4 25 0 0,-5 4 16 0 0,0-5-34 0 0,0-4-61 0 0,1 0 39 0 0,2 3-22 0 0,18 23 427 0 0,-13-19-374 0 0,-1-4-88 0 0,-1 2 57 0 0,-1 5 20 0 0,1 1 28 0 0,3-6-21 0 0,0-1-7 0 0,3 8 55 0 0,7 7 131 0 0,-18-25-342 0 0,0 0 0 0 0,0 0 1 0 0,0 0-1 0 0,0-1 1 0 0,0 1-1 0 0,1-1 1 0 0,0 1-49 0 0,7 2 174 0 0,-9-3-158 0 0,0-1 0 0 0,0 0 1 0 0,0 1-1 0 0,0-1 0 0 0,0 1 0 0 0,0-1 1 0 0,0 1-1 0 0,0-1 0 0 0,0 1 0 0 0,0 0 1 0 0,0 0-1 0 0,0-1 0 0 0,0 1 0 0 0,-1 0 0 0 0,1 0 1 0 0,0 0-1 0 0,-1 0 0 0 0,1 1-16 0 0,-1-2 17 0 0,1 1-1 0 0,-1 0 1 0 0,0 0-1 0 0,1 0 1 0 0,-1 0-1 0 0,1-1 1 0 0,-1 1-1 0 0,1 0 1 0 0,-1 0-1 0 0,1-1 1 0 0,-1 1 0 0 0,1 0-1 0 0,0-1 1 0 0,-1 1-1 0 0,1-1 1 0 0,0 1-1 0 0,0-1 1 0 0,-1 1-1 0 0,1-1 1 0 0,0 1-1 0 0,0-1 1 0 0,0 0-1 0 0,0 1 1 0 0,-1-1-1 0 0,1 0 1 0 0,0 0-1 0 0,0 0 1 0 0,0 1 0 0 0,0-1-1 0 0,0 0 1 0 0,0 0-1 0 0,0-1 1 0 0,0 1-1 0 0,-1 0 1 0 0,1 0-1 0 0,1 0-16 0 0,4 0 80 0 0,36 0 601 0 0,-26 0-486 0 0,-11-3-74 0 0,7-10-2 0 0,-6 6-59 0 0,0 0-1 0 0,0 1 1 0 0,1 0 0 0 0,0 0 0 0 0,7-4-60 0 0,-13 9 8 0 0,0 1 1 0 0,0-1-1 0 0,0 0 1 0 0,0 1 0 0 0,0-1-1 0 0,0 0 1 0 0,0 0-1 0 0,0 0 1 0 0,0 0-1 0 0,0 0 1 0 0,-1 0 0 0 0,1 0-9 0 0,4-11 61 0 0,-5 10-54 0 0,1 0 0 0 0,-1 0-1 0 0,1 0 1 0 0,0 0 0 0 0,0 0-1 0 0,0 0 1 0 0,0 0 0 0 0,0 1 0 0 0,0-1-1 0 0,0 0 1 0 0,1 0 0 0 0,0 0-7 0 0,5-5 8 0 0,-4 5 0 0 0,-1 0-1 0 0,0 0 1 0 0,0 0-1 0 0,0 0 1 0 0,0 0 0 0 0,-1-1-1 0 0,1 1 1 0 0,0 0-1 0 0,-1-1 1 0 0,1-1-8 0 0,3-21 25 0 0,0 10 6 0 0,-3 12-28 0 0,-1 0-1 0 0,0 0 1 0 0,0-1 0 0 0,0 1 0 0 0,-1 0 0 0 0,1 0 0 0 0,-1-1-1 0 0,1-1-2 0 0,-2 3 0 0 0,1-1 0 0 0,1 1 0 0 0,-1-1 0 0 0,0 0 0 0 0,1 1 0 0 0,-1-1 0 0 0,1 1 0 0 0,0-1 0 0 0,0 1 0 0 0,0-1 0 0 0,0 1 0 0 0,0-1 0 0 0,1 1 5 0 0,-1 0-1 0 0,0 0 0 0 0,-1-1 1 0 0,1 1-1 0 0,0 0 1 0 0,-1 0-1 0 0,1 0 1 0 0,-1-1-1 0 0,1 1 1 0 0,-1 0-1 0 0,0-1 1 0 0,0 0-5 0 0,0-57 99 0 0,0-3-92 0 0,0 38-23 0 0,0 18-57 0 0,2-1 126 0 0,0 6-78 0 0,1 2-82 0 0,-1-1 10 0 0,-1 1-34 0 0,2 0-40 0 0,-1 0-44 0 0,0 3 142 0 0,0-2 65 0 0,-1 0 1 0 0,0 0 0 0 0,0 0-1 0 0,0 1 1 0 0,0-1 0 0 0,0 0-1 0 0,-1 1 1 0 0,1-1 0 0 0,0 1-1 0 0,-1-1 1 0 0,1 1 0 0 0,-1-1-1 0 0,1 1 1 0 0,-1-1 0 0 0,0 1-1 0 0,1-1 1 0 0,-1 1 0 0 0,0 0 7 0 0,0 1-1 0 0,0-1 0 0 0,0 0 1 0 0,1 0-1 0 0,-1 0 0 0 0,1 1 1 0 0,0-1-1 0 0,-1 0 0 0 0,1 0 1 0 0,0 0-1 0 0,0 0 0 0 0,1 1 1 0 0,8 18 49 0 0,2 15-45 0 0,1-1-100 0 0,-5-15-18 0 0,-1-5 57 0 0,-4-3 45 0 0,-2-8 11 0 0,0 0 1 0 0,0 0 0 0 0,1-1 0 0 0,-1 1-1 0 0,1 0 1 0 0,0-1 0 0 0,0 1 0 0 0,1-1 0 0 0,5 16 0 0 0,0 1 0 0 0,-3-13 0 0 0,0 0 0 0 0,0-1 0 0 0,1 1 0 0 0,2 1 0 0 0,22 22 0 0 0,-26-26 0 0 0,1-1 0 0 0,16 7 0 0 0,-6 1 0 0 0,1-9 0 0 0,-11-2-33 0 0,-2 0-86 0 0,-1 0-89 0 0,-1 0 55 0 0,0 0-37 0 0,0 0-41 0 0,-1 0-40 0 0,1 0-372 0 0,0 0 84 0 0,0 0-54 0 0,0 0-729 0 0,3 0-579 0 0,5 0-1100 0 0</inkml:trace>
  <inkml:trace contextRef="#ctx0" brushRef="#br0" timeOffset="2633.93">1391 303 6016 0 0,'0'0'133'0'0,"0"0"23"0"0,0 0 11 0 0,3 2-27 0 0,0 2-230 0 0,1 0 91 0 0,1 1 79 0 0,1 1 67 0 0,-1-1 42 0 0,0 0 39 0 0,9 9 585 0 0,-8-8-538 0 0,-2 0-35 0 0,-1 2 13 0 0,0 3 80 0 0,3 6 202 0 0,3-4-107 0 0,-2-6-141 0 0,-1 1-55 0 0,3 5 72 0 0,5 19 297 0 0,-10-21-356 0 0,0 1 67 0 0,0-2-9 0 0,6 8 117 0 0,-2-5-108 0 0,-1 1 92 0 0,-4-2-138 0 0,-2-8-180 0 0,0 0 0 0 0,0 0 0 0 0,1 0 0 0 0,-1-1 0 0 0,1 1 0 0 0,0-1 0 0 0,0 1 0 0 0,0 0-86 0 0,7 16 281 0 0,-5-10-112 0 0,1 2 99 0 0,0-4-100 0 0,-4-7-135 0 0,0 1 1 0 0,-1-1-1 0 0,1 1 0 0 0,0-1 1 0 0,0 0-1 0 0,-1 1 1 0 0,1-1-1 0 0,-1 1 1 0 0,1-1-1 0 0,-1 1 0 0 0,0 0 1 0 0,0-1-1 0 0,1 1 1 0 0,-1 0-34 0 0,1 8 189 0 0,5 2 22 0 0,0 0-3 0 0,-4-1-27 0 0,-2-8-82 0 0,0 0-38 0 0,0 13 66 0 0,0-9 19 0 0,0-4-19 0 0,0-1 46 0 0,0 1 56 0 0,0-1 61 0 0,0 0 72 0 0,0 0 78 0 0,0-11-281 0 0,0 1-78 0 0,0-1-51 0 0,0-12-39 0 0,0 13 38 0 0,0 5-9 0 0,0 1-19 0 0,-1 0 0 0 0,1 1 0 0 0,0-1 0 0 0,-1 0 0 0 0,1 1 0 0 0,-1-1 1 0 0,1 1-1 0 0,-1-1 0 0 0,0 0 0 0 0,0 0-1 0 0,-3-9 13 0 0,11-7 40 0 0,-5 1-36 0 0,-2 14-13 0 0,0 0-1 0 0,0 0 1 0 0,0 0-1 0 0,0-1 1 0 0,1 1-1 0 0,-1 0 1 0 0,1 0-1 0 0,0 0-3 0 0,11-21-91 0 0,-2 8-39 0 0,-2-5-81 0 0,4-2 46 0 0,-10 19 130 0 0,0 1 1 0 0,1 0-1 0 0,-1 0 0 0 0,1 0 1 0 0,0 0-1 0 0,-1 0 0 0 0,1 1 1 0 0,1-1-1 0 0,-1 1 0 0 0,1-1 35 0 0,5-2-104 0 0,15-8-114 0 0,-1 1 120 0 0,-13 9 30 0 0,31 5-44 0 0,-37-2 99 0 0,1 1 1 0 0,-1 0-1 0 0,0 0 1 0 0,0 0-1 0 0,1 1 1 0 0,-1-1-1 0 0,0 1 1 0 0,0 0-1 0 0,0 0 13 0 0,14 13-58 0 0,-1 0 31 0 0,-6-8 1 0 0,-5-3 11 0 0,0-1 1 0 0,0 1-1 0 0,-1 1 1 0 0,4 3 14 0 0,13 9-47 0 0,-20-16 47 0 0,1 1-1 0 0,-1-1 1 0 0,0 1-1 0 0,0 0 1 0 0,0 0-1 0 0,0 0 1 0 0,0 0-1 0 0,0 0 1 0 0,-1 0-1 0 0,1 0 1 0 0,-1 1-1 0 0,1-1 0 0 0,-1 1 1 0 0,1 0 0 0 0,0 0 0 0 0,1 0 0 0 0,-1 0 0 0 0,1 0 0 0 0,0 0 0 0 0,2 2 0 0 0,-2-3 0 0 0,0 1 0 0 0,0-1 0 0 0,-1 1 0 0 0,1 0 0 0 0,-1 1 0 0 0,2 1 0 0 0,11 26 0 0 0,-11-22-2 0 0,-3 3 39 0 0,-2 12 132 0 0,0-9 13 0 0,1-14-172 0 0,0-1 0 0 0,0 1 0 0 0,0 0-1 0 0,0-1 1 0 0,0 1 0 0 0,0 0 0 0 0,0-1 0 0 0,0 1 0 0 0,1 0 0 0 0,-1-1 0 0 0,0 1 0 0 0,0-1 0 0 0,1 1 0 0 0,-1 0-1 0 0,0-1 1 0 0,1 1 0 0 0,-1-1 0 0 0,0 1 0 0 0,1-1 0 0 0,-1 1 0 0 0,1-1 0 0 0,-1 1 0 0 0,1-1 0 0 0,-1 0 0 0 0,1 1-1 0 0,0-1-8 0 0,4 5 80 0 0,-3 5-86 0 0,-2-8-158 0 0,0-1 59 0 0,0 0 51 0 0,0 1 43 0 0,0 1 104 0 0,0 2 199 0 0,0-3-197 0 0,0 0-66 0 0,0-1-59 0 0,0 0-34 0 0,0 0-37 0 0,0 0-43 0 0,0 1-62 0 0,0-1-60 0 0,0 0-66 0 0,0 0-71 0 0,0 0-78 0 0,0 0-83 0 0,0 0-88 0 0,0 0-95 0 0,0-1 368 0 0,0 0-45 0 0,0 0-41 0 0,0 0-35 0 0,0 0-141 0 0,0 0-35 0 0,0 0-1474 0 0</inkml:trace>
  <inkml:trace contextRef="#ctx0" brushRef="#br0" timeOffset="3037.01">2540 409 9504 0 0,'0'0'216'0'0,"0"0"32"0"0,0 0 9 0 0,0-1-109 0 0,-2-1-77 0 0,-15-12-22 0 0,12 14-31 0 0,5 0-17 0 0,0 0 0 0 0,0 0 1 0 0,0 1-1 0 0,0-1 0 0 0,0 0 1 0 0,0 0-1 0 0,0 0 0 0 0,0 0 0 0 0,0 0 1 0 0,-1 0-1 0 0,1 0 0 0 0,0 0 1 0 0,0 0-1 0 0,0 0 0 0 0,0 0 1 0 0,0 0-1 0 0,0 0 0 0 0,0 0 0 0 0,-1 0 1 0 0,1 0-1 0 0,0 0 0 0 0,0 0 1 0 0,0 0-1 0 0,0 0 0 0 0,0 0 0 0 0,0 0 1 0 0,0 0-1 0 0,0 0 0 0 0,-1 0 1 0 0,1-1-1 0 0,0 1 0 0 0,0 0 1 0 0,0 0-1 0 0,0 0 0 0 0,0 0 0 0 0,0 0 1 0 0,0 0-1 0 0,0 0 0 0 0,0 0 1 0 0,0 0-1 0 0,0 0 0 0 0,0-1 0 0 0,0 1 1 0 0,-1 0-1 0 0,1 0 0 0 0,0 0-1 0 0,-2-3 117 0 0,0-1 34 0 0,2 4-129 0 0,0 0 0 0 0,-1-1 1 0 0,1 1-1 0 0,0 0 0 0 0,0-1 0 0 0,-1 1 1 0 0,1 0-1 0 0,0-1 0 0 0,0 1 0 0 0,-1 0 1 0 0,1-1-1 0 0,0 1 0 0 0,-1 0 0 0 0,1 0 1 0 0,0 0-1 0 0,-1-1 0 0 0,1 1 0 0 0,0 0 1 0 0,-1 0-1 0 0,1 0 0 0 0,0 0 0 0 0,-1-1 1 0 0,1 1-1 0 0,-1 0 0 0 0,1 0 0 0 0,0 0 1 0 0,-1 0-1 0 0,1 0 0 0 0,-1 0 0 0 0,1 0 1 0 0,-1 0-23 0 0,-4-2 545 0 0,1-2-445 0 0,0 2 53 0 0,-2-1 82 0 0,-3 1 184 0 0,-10 0 280 0 0,12 2-511 0 0,0 0-43 0 0,5 0-115 0 0,-4 1 102 0 0,3-1-92 0 0,1 0 0 0 0,0 0 0 0 0,0 0 0 0 0,0 0 0 0 0,0 0 0 0 0,0-1 0 0 0,0 1 0 0 0,0-1 0 0 0,0 1 0 0 0,-1-1-40 0 0,-5-4 120 0 0,7 4-94 0 0,0 0 0 0 0,-1 0 0 0 0,1 1 0 0 0,0-1 0 0 0,-1 0 0 0 0,1 1 0 0 0,-1-1-1 0 0,1 1 1 0 0,-1-1 0 0 0,0 1 0 0 0,1 0 0 0 0,-1-1 0 0 0,1 1 0 0 0,-1 0-26 0 0,-12 0 163 0 0,-11 0 33 0 0,8 3-84 0 0,10 4-2 0 0,7-7-107 0 0,-1 1 0 0 0,1-1 0 0 0,0 0 0 0 0,-1 1 0 0 0,1-1 0 0 0,0 0 0 0 0,-1 1 0 0 0,1-1 0 0 0,0 0 0 0 0,-1 1 0 0 0,1-1 0 0 0,-1 0 0 0 0,1 0 0 0 0,0 1 0 0 0,-1-1 0 0 0,1 0 0 0 0,-1 0 0 0 0,1 0 0 0 0,-1 0 0 0 0,1 0 0 0 0,-1 1 0 0 0,1-1 0 0 0,-1 0 0 0 0,1 0 0 0 0,-1 0 0 0 0,1 0 0 0 0,-1 0 0 0 0,1-1 0 0 0,-1 1-3 0 0,0 0 3 0 0,-1 0 1 0 0,0 1-1 0 0,1-1 0 0 0,-1 0 1 0 0,1 1-1 0 0,-1-1 0 0 0,1 1 1 0 0,-1-1-1 0 0,1 1 0 0 0,-1 0 1 0 0,1-1-1 0 0,-1 1 0 0 0,1 0 1 0 0,0 0-4 0 0,-7 4 24 0 0,3-3-19 0 0,5-2-3 0 0,-1 1 0 0 0,0-1 0 0 0,1 0 0 0 0,-1 0 1 0 0,1 1-1 0 0,-1-1 0 0 0,0 0 0 0 0,1 1 0 0 0,-1-1 0 0 0,1 1 0 0 0,-1-1 1 0 0,1 1-1 0 0,0-1 0 0 0,-1 1 0 0 0,1-1 0 0 0,-1 1 0 0 0,1-1 1 0 0,0 1-1 0 0,-1 0 0 0 0,1-1 0 0 0,0 1 0 0 0,0 0-2 0 0,-3 4 13 0 0,-22 40-2 0 0,24-44-10 0 0,1 1 1 0 0,-1 0 0 0 0,1-1 0 0 0,-1 1 0 0 0,1 0 0 0 0,-1-1 0 0 0,1 1 0 0 0,0 0-1 0 0,0-1 1 0 0,0 1 0 0 0,0 0 0 0 0,0-1 0 0 0,0 1 0 0 0,0 0 0 0 0,1 0 0 0 0,-1-1 0 0 0,1 1-2 0 0,-1 0 1 0 0,1-1 1 0 0,-1 1 0 0 0,0 0 0 0 0,0-1 0 0 0,0 1 0 0 0,1 0 0 0 0,-1 0 0 0 0,-1-1-1 0 0,1 1 1 0 0,0 0 0 0 0,0-1 0 0 0,-1 1 0 0 0,1 0 0 0 0,-1-1 0 0 0,1 1 0 0 0,-1 0 0 0 0,0-1-2 0 0,-1 3 0 0 0,1-1 1 0 0,-1 0 0 0 0,1 1 0 0 0,-1-1-1 0 0,1 1 1 0 0,0-1 0 0 0,0 1 0 0 0,1-1-1 0 0,-1 5 0 0 0,1 16 54 0 0,-1-14-45 0 0,0-7-3 0 0,1 1 0 0 0,0-1 1 0 0,0 1-1 0 0,0-1 0 0 0,1 1 0 0 0,-1-1 0 0 0,1 0 1 0 0,0 1-1 0 0,0 1-6 0 0,1 0-1 0 0,-1 1 12 0 0,1 0 0 0 0,0-1-1 0 0,1 1 1 0 0,-1-1 0 0 0,1 1 0 0 0,0-1-1 0 0,0 0 1 0 0,4 4-11 0 0,-3-5 11 0 0,0 1-1 0 0,0 0 1 0 0,0 0-1 0 0,-1 0 1 0 0,0 1-12 0 0,1-1 2 0 0,-1 1-1 0 0,1-1 0 0 0,0 0 0 0 0,0-1 1 0 0,0 1-1 0 0,3 2 0 0 0,-6-5 1 0 0,1 1 0 0 0,0-1 0 0 0,1 0 0 0 0,-1 0 0 0 0,0 0 0 0 0,0-1 0 0 0,1 1 0 0 0,-1 0 0 0 0,1-1 0 0 0,1 1-1 0 0,24 3 43 0 0,-14 0-33 0 0,-11-3-4 0 0,0-1 0 0 0,0 0 0 0 0,0 0 0 0 0,0 0 0 0 0,0-1 0 0 0,0 1 0 0 0,0-1 0 0 0,0 0 0 0 0,3 1-6 0 0,56-1 5 0 0,-23 0-79 0 0,-27-1 29 0 0,-3-1-44 0 0,6-4-180 0 0,-5 2 13 0 0,10-1-431 0 0,7-8-15 0 0</inkml:trace>
  <inkml:trace contextRef="#ctx0" brushRef="#br0" timeOffset="3334.32">2858 0 8464 0 0,'0'0'190'0'0,"0"0"28"0"0,0 0 10 0 0,-3 3-26 0 0,-7 10-160 0 0,9-10-19 0 0,0 0 42 0 0,0 6 163 0 0,0 1 53 0 0,2 12 436 0 0,-1-15-501 0 0,1-1-72 0 0,0 5 156 0 0,4-2-60 0 0,1 4 18 0 0,-4 3-5 0 0,-2-3-46 0 0,1-6-65 0 0,1 2 38 0 0,0-4-110 0 0,0 1 45 0 0,0 1 0 0 0,0 0 1 0 0,0 0-1 0 0,-1 0 0 0 0,0-1 1 0 0,0 7-116 0 0,-1-2 188 0 0,2 1 1 0 0,-1-1-1 0 0,2 0 1 0 0,-1 0 0 0 0,5 10-189 0 0,5 26 505 0 0,-9-30-372 0 0,-2 1 37 0 0,4 23 226 0 0,4-14-211 0 0,-6-22-151 0 0,-1 0 1 0 0,0 0 0 0 0,0 0 0 0 0,-1 0 0 0 0,1 0-1 0 0,-1 0 1 0 0,0 1 0 0 0,0-1 0 0 0,-1 1 0 0 0,0 2-35 0 0,0-1 44 0 0,1-1 0 0 0,0 0 1 0 0,0 0-1 0 0,1 5-44 0 0,9 23 139 0 0,-8-26-109 0 0,0 0 0 0 0,-1 0 1 0 0,0 1-1 0 0,0-1 1 0 0,-1 1-1 0 0,0 5-30 0 0,0-8 18 0 0,-1 0 0 0 0,1 1 0 0 0,0-1-1 0 0,0 0 1 0 0,0 0 0 0 0,1 0 0 0 0,2 4-18 0 0,-2-3 1 0 0,-1-4 9 0 0,-1-1 0 0 0,1 1 0 0 0,0-1 0 0 0,-1 1 0 0 0,0 0 0 0 0,0-1 0 0 0,0 1 0 0 0,0 2-10 0 0,0 5 13 0 0,0 21 78 0 0,0-19-49 0 0,-3 3-29 0 0,-3-7-29 0 0,2-4-42 0 0,4-4 58 0 0,-2 2-288 0 0,1 1 112 0 0,0-1 61 0 0,1 2 53 0 0,1-2 6 0 0,-1-1-29 0 0,0 0-50 0 0,1 1-66 0 0,-2-1-80 0 0,1-1-237 0 0</inkml:trace>
  <inkml:trace contextRef="#ctx0" brushRef="#br0" timeOffset="3732.72">2555 499 8272 0 0,'0'0'241'0'0,"3"-2"27"0"0,-2 1-234 0 0,9-7 125 0 0,-4 6-47 0 0,0 1 34 0 0,1 0 78 0 0,9-3 33 0 0,0-6-94 0 0,-13 8-133 0 0,1 0 0 0 0,-1-1 0 0 0,1 2 0 0 0,-1-1 0 0 0,1 0 0 0 0,1 1-30 0 0,6-2 69 0 0,10-3 101 0 0,-5-3-23 0 0,-8 4-62 0 0,0 0 0 0 0,1 1-1 0 0,5-2-84 0 0,51-16 303 0 0,-8 3-41 0 0,-29 10-142 0 0,9 3 4 0 0,-21 4-85 0 0,9-2 17 0 0,-6 0 33 0 0,1 2 0 0 0,19-1-89 0 0,-8 3 6 0 0,-6-1-56 0 0,12 2-73 0 0,-1 6-1 0 0,-14 1 71 0 0,11 8 45 0 0,32 17-5 0 0,-37-14 72 0 0,-24-17-30 0 0,-1 1 0 0 0,0 0 0 0 0,0 0 0 0 0,0 0 0 0 0,1 3-29 0 0,4 8 187 0 0,-2 3-21 0 0,1 0-23 0 0,-1-3-23 0 0,10 31 398 0 0,-11-28-365 0 0,-4-15-141 0 0,5 20 213 0 0,2-1 58 0 0,-4-7-89 0 0,-5 7-38 0 0,1-13-82 0 0,0 10 137 0 0,0-1-47 0 0,0-3-48 0 0,0-2-47 0 0,0-10-51 0 0,0-1 0 0 0,1 1 1 0 0,-1 0-1 0 0,0 0 1 0 0,1 0-1 0 0,0 0 0 0 0,-1 0 1 0 0,1-1-1 0 0,0 1 0 0 0,0 0 1 0 0,0-1-1 0 0,0 2-18 0 0,0-3 9 0 0,0 1 1 0 0,-1 0-1 0 0,1 0 0 0 0,-1 0 0 0 0,1-1 0 0 0,-1 1 1 0 0,1 0-1 0 0,-1 0 0 0 0,0 0 0 0 0,0 0 0 0 0,1 0 1 0 0,-1 0-1 0 0,0 0 0 0 0,0 0 0 0 0,0 0 0 0 0,0 0 1 0 0,0 0-1 0 0,0 0 0 0 0,0 0 0 0 0,0 0 0 0 0,0 0 1 0 0,0-1-1 0 0,-1 1 0 0 0,1 0 0 0 0,0 1-9 0 0,-5 5 46 0 0,4-5-39 0 0,0-1-1 0 0,0 0 1 0 0,0 1-1 0 0,1-1 1 0 0,-1 0 0 0 0,0 1-1 0 0,1-1 1 0 0,-1 1 0 0 0,1 0-1 0 0,0-1 1 0 0,-1 1 0 0 0,1-1-1 0 0,0 1 1 0 0,0 0-7 0 0,0 1-40 0 0,0 0 44 0 0,0 11 141 0 0,0-9-107 0 0,0-1-46 0 0,0-1-33 0 0,0 0-49 0 0,0 0-56 0 0,0-1-68 0 0,0 1-77 0 0,0-3 67 0 0,0 1-37 0 0,0 0-356 0 0,0-1 83 0 0,0 0-50 0 0,0 0-689 0 0,0 0-544 0 0,0 0-1035 0 0</inkml:trace>
  <inkml:trace contextRef="#ctx0" brushRef="#br0" timeOffset="3980">3236 227 8408 0 0,'-13'-12'190'0'0,"11"9"-42"0"0,0 0-54 0 0,2 1-34 0 0,1 0-30 0 0,1-1-3 0 0,-2 1 28 0 0,-2-1 33 0 0,0 0 52 0 0,-1 1-101 0 0,2 0-28 0 0,-10-21-21 0 0,6 15 55 0 0,0-2 125 0 0,3 5-35 0 0,1 0 35 0 0,1 3 384 0 0,0 2 20 0 0,0 0-242 0 0,0 0-148 0 0,0 0-52 0 0,0 0 0 0 0,0 0 21 0 0,0 0-131 0 0,1 0-84 0 0,0 0-75 0 0,0 0-106 0 0,1 0-124 0 0,0 0-112 0 0,-1 0 60 0 0,1 0-41 0 0,1 0-551 0 0,-1 0-438 0 0,-2 0-831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2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77 9328 0 0,'0'0'208'0'0,"0"0"33"0"0,0-3 15 0 0,0 2-244 0 0,0 0 0 0 0,1 1 0 0 0,-1-1 0 0 0,0 0-1 0 0,1 0 1 0 0,-1 0 0 0 0,1 1 0 0 0,-1-1 0 0 0,1 0 0 0 0,-1 1 0 0 0,1-1-1 0 0,-1 0 1 0 0,1 1 0 0 0,0-1 0 0 0,0 1-12 0 0,5-7 63 0 0,-6 6-62 0 0,0 1 0 0 0,0 0-1 0 0,0 0 1 0 0,0 0 0 0 0,0-1 0 0 0,0 1-1 0 0,0 0 1 0 0,0 0 0 0 0,0-1-1 0 0,0 1 1 0 0,0 0 0 0 0,0 0-1 0 0,0 0 1 0 0,0-1 0 0 0,0 1-1 0 0,0 0 1 0 0,0 0 0 0 0,0-1-1 0 0,0 1 1 0 0,0 0 0 0 0,0 0 0 0 0,0 0-1 0 0,0-1 1 0 0,0 1 0 0 0,0 0-1 0 0,-1 0 1 0 0,1 0 0 0 0,0-1-1 0 0,0 1 1 0 0,0 0 0 0 0,0 0-1 0 0,-7-5-17 0 0,2 1 32 0 0,4-2 72 0 0,1 4 51 0 0,-3 1 157 0 0,3 1-268 0 0,0 0-1 0 0,-1 0 1 0 0,1 0-1 0 0,-1 0 1 0 0,1 0-1 0 0,-1 0 1 0 0,1 0-1 0 0,-1 0 1 0 0,1 0-1 0 0,-1 0 1 0 0,1 0-1 0 0,-1 0 1 0 0,1-1-1 0 0,0 1 1 0 0,-1 0-1 0 0,1 0 1 0 0,-1-1-1 0 0,1 1 1 0 0,0 0-1 0 0,-1-1 1 0 0,1 1-1 0 0,0 0 1 0 0,-1-1 0 0 0,1 1-1 0 0,0 0 1 0 0,-1-1-1 0 0,1 1 1 0 0,0-1-1 0 0,0 1 1 0 0,0 0-1 0 0,-1-1 1 0 0,1 1-1 0 0,0-1 1 0 0,0 1-1 0 0,0-1 1 0 0,0 1-1 0 0,0-1 1 0 0,0 1-1 0 0,0-1 1 0 0,0 1-1 0 0,0-1 1 0 0,0 1-27 0 0,0 0 9 0 0,0-1 0 0 0,0 1 1 0 0,0 0-1 0 0,0 0 0 0 0,0 0 1 0 0,0 0-1 0 0,0 0 0 0 0,0 0 1 0 0,0 0-1 0 0,0 0 1 0 0,0 0-1 0 0,0 0 0 0 0,0-1 1 0 0,0 1-1 0 0,0 0 0 0 0,0 0 1 0 0,0 0-1 0 0,0 0 0 0 0,0 0 1 0 0,0 0-1 0 0,0 0 0 0 0,0 0 1 0 0,0 0-1 0 0,0 0 1 0 0,0 0-1 0 0,0 0 0 0 0,0-1 1 0 0,0 1-1 0 0,0 0 0 0 0,-1 0 1 0 0,1 0-1 0 0,0 0 0 0 0,0 0 1 0 0,0 0-1 0 0,0 0 0 0 0,0 0 1 0 0,0 0-1 0 0,0 0 1 0 0,0 0-1 0 0,0 0 0 0 0,0 0 1 0 0,0 0-1 0 0,0 0 0 0 0,-1 0 1 0 0,1 0-1 0 0,0 0 0 0 0,0 0 1 0 0,0 0-1 0 0,0 0 0 0 0,0 0 1 0 0,0 0-1 0 0,0 0 1 0 0,0 0-1 0 0,0 0 0 0 0,0 0 1 0 0,0 0-1 0 0,-1 0-9 0 0,-1 0 118 0 0,0 0-34 0 0,-4-3 107 0 0,4 0-69 0 0,1-1 80 0 0,1 2-61 0 0,1-1 34 0 0,-2 3-39 0 0,1 0-38 0 0,-3 0 8 0 0,-1 0-83 0 0,-2 0-48 0 0,5 0 54 0 0,-6 0-20 0 0,5-1-9 0 0,0 1 0 0 0,0 0 0 0 0,0 0 0 0 0,-1 0 1 0 0,1 1-1 0 0,0-1 0 0 0,0 0 0 0 0,0 1 0 0 0,0-1 1 0 0,-1 1-1 0 0,-1 1-1 0 0,-9 5 21 0 0,3 0 53 0 0,3 3-1 0 0,7-9-67 0 0,0 0 0 0 0,-1 0-1 0 0,1 0 1 0 0,-1 0 0 0 0,1 0-1 0 0,-1 0 1 0 0,1 0 0 0 0,-1 0 0 0 0,0 0-1 0 0,0 0 1 0 0,1-1 0 0 0,-1 1-1 0 0,0 0 1 0 0,0-1 0 0 0,0 1 0 0 0,0 0-5 0 0,-8 3 39 0 0,7-3-35 0 0,1-1-1 0 0,0 1 0 0 0,-1 0 0 0 0,1-1 1 0 0,0 1-1 0 0,0 0 0 0 0,-1 0 0 0 0,1 0 1 0 0,0 0-1 0 0,0 0-3 0 0,-9 21 0 0 0,7-14 9 0 0,-1 0 1 0 0,-1 0 0 0 0,1-1-1 0 0,-3 3-9 0 0,-13 22 26 0 0,18-26-26 0 0,-2 0 0 0 0,1 0 0 0 0,-1 0 0 0 0,0 0 0 0 0,0-1 0 0 0,-5 6 0 0 0,7-9 0 0 0,0 1 0 0 0,0 0 0 0 0,0-1 0 0 0,0 1 0 0 0,1 0 0 0 0,-1 0 0 0 0,1 1 0 0 0,0-1 0 0 0,0 0 0 0 0,0 0 0 0 0,0 1 0 0 0,0 1 0 0 0,1-1 0 0 0,-1 0 0 0 0,0 0 0 0 0,-1-1 0 0 0,1 1 0 0 0,0 0 0 0 0,-1-1 0 0 0,-1 3 0 0 0,1-3 0 0 0,0 0 0 0 0,0 0 0 0 0,0 0 0 0 0,0 1 0 0 0,1-1 0 0 0,0 0 0 0 0,-1 1 0 0 0,1 0 0 0 0,0-1 0 0 0,1 1 0 0 0,-1 0 0 0 0,1-1 0 0 0,-1 1 0 0 0,1 0 0 0 0,1-1 0 0 0,-1 1 0 0 0,0 0 0 0 0,1 0 0 0 0,-1-1 0 0 0,1 1 0 0 0,1 2 0 0 0,11 19 0 0 0,-9-19 0 0 0,0-1 0 0 0,0 0 0 0 0,0 0 0 0 0,1 0 0 0 0,0 0 0 0 0,0-1 0 0 0,0 0 0 0 0,4 3 0 0 0,14 4 0 0 0,-15-7-23 0 0,-2-2-40 0 0,11 0-24 0 0,-11-2 23 0 0,-1-1-43 0 0,1 1-98 0 0,-1-1-106 0 0,-2 1 100 0 0,0 0-33 0 0,3 0-333 0 0,-1 0 78 0 0,-1 0-46 0 0,5-2-642 0 0,3-2-509 0 0,6-5-965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4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9016 0 0,'0'0'265'0'0,"0"0"-4"0"0,0 0-194 0 0,2 0-39 0 0,2 0-17 0 0,10 0-8 0 0,-4-3 72 0 0,-2-1 86 0 0,-4 1-15 0 0,1 0 35 0 0,1 1 33 0 0,1 2 34 0 0,0 0 13 0 0,-5 0-174 0 0,0 0 1 0 0,0 0-1 0 0,0 0 1 0 0,0 0-1 0 0,0 0 1 0 0,0 0-1 0 0,0-1 1 0 0,0 1-1 0 0,0-1 1 0 0,1 0-88 0 0,4-2 206 0 0,1-1 34 0 0,15-9 575 0 0,-11 6-426 0 0,0 1-63 0 0,-5 2-164 0 0,0 1-56 0 0,5 0 126 0 0,-11 3-229 0 0,-1 0 1 0 0,0 0 0 0 0,0 0 0 0 0,0 0 0 0 0,0 0 0 0 0,0 0 0 0 0,0 0 0 0 0,0 0 0 0 0,0 0 0 0 0,0 0 0 0 0,0 0-1 0 0,0 0 1 0 0,1 0 0 0 0,-1 0 0 0 0,0 0 0 0 0,0 0 0 0 0,0 0 0 0 0,0 0 0 0 0,0 0 0 0 0,0 0 0 0 0,0 0 0 0 0,0 0-1 0 0,0 0 1 0 0,0 0 0 0 0,0 0 0 0 0,1 0 0 0 0,-1 0 0 0 0,0 0 0 0 0,0 0 0 0 0,0 0 0 0 0,0 0 0 0 0,0 0-1 0 0,0 0 1 0 0,0 0 0 0 0,0-1 0 0 0,0 1 0 0 0,0 0 0 0 0,0 0 0 0 0,0 0 0 0 0,0 0 0 0 0,0 0 0 0 0,0 0 0 0 0,0 0-1 0 0,0 0 1 0 0,0 0 0 0 0,0 0 0 0 0,0 0 0 0 0,0-1 0 0 0,0 1 0 0 0,0 0 0 0 0,0 0 0 0 0,0 0 0 0 0,0 0-1 0 0,0 0 1 0 0,0 0 0 0 0,0 0 0 0 0,0 0-4 0 0,3-13 194 0 0,7 0-97 0 0,-5 10-30 0 0,0 2-51 0 0,0 0-10 0 0,0-9 37 0 0,2 7-31 0 0,-7 3-12 0 0,0 0 0 0 0,0 0 0 0 0,0 0 0 0 0,0 0 0 0 0,1 0 0 0 0,-1 0 0 0 0,0 0 0 0 0,0 0 0 0 0,0 0 0 0 0,0 0 0 0 0,1 0 0 0 0,-1 0 0 0 0,0 0 0 0 0,0 0 0 0 0,0 0 0 0 0,0-1 0 0 0,1 1 0 0 0,-1 0 0 0 0,0 0 0 0 0,0 0 0 0 0,0 0 0 0 0,0 0 0 0 0,0 0 0 0 0,0-1 0 0 0,0 1 0 0 0,1 0 0 0 0,-1 0 0 0 0,0 0 0 0 0,0 0 0 0 0,0-1 0 0 0,0 1 1 0 0,0 0-1 0 0,0 0 0 0 0,0 0 0 0 0,0 0 0 0 0,0-1 0 0 0,1-24-2 0 0,-3 10 2 0 0,1 13 0 0 0,0 1 0 0 0,1 0 0 0 0,-1 0 0 0 0,0 0 0 0 0,0 0 0 0 0,0 0 0 0 0,0 0 0 0 0,0 0 0 0 0,0 0 0 0 0,0 1 0 0 0,0-1 0 0 0,-1 0 0 0 0,2 0 0 0 0,-1 1 0 0 0,0-1 0 0 0,0 1 0 0 0,0 0 0 0 0,1-1 0 0 0,-1 1 0 0 0,0 0 0 0 0,0 0 0 0 0,0-1 0 0 0,1 1 0 0 0,-1 0 0 0 0,0 0 0 0 0,0 0 0 0 0,0 0 0 0 0,0 0 0 0 0,0 0 0 0 0,0 0 0 0 0,1 0 0 0 0,-1 0 0 0 0,0 1 0 0 0,0-1 0 0 0,0 0 0 0 0,0 1 0 0 0,1-1 0 0 0,-1 0 0 0 0,0 1 0 0 0,0-1 0 0 0,1 1 0 0 0,-1-1 0 0 0,0 1 0 0 0,1-1 0 0 0,-1 1 0 0 0,0 0 0 0 0,1-1 0 0 0,-1 1 0 0 0,1 0 0 0 0,-1 0 0 0 0,-3 3 0 0 0,-8 1 0 0 0,10-4 0 0 0,1 0 0 0 0,-1 0 0 0 0,1 0 0 0 0,-1 1 0 0 0,1-1 0 0 0,0 0 0 0 0,0 1 0 0 0,-1-1 0 0 0,1 1 0 0 0,0 0 0 0 0,-4 4-3 0 0,0 2-10 0 0,1-1 1 0 0,-1 1 0 0 0,1 0 0 0 0,0 0 0 0 0,-2 8 12 0 0,3-9 4 0 0,-1 0 1 0 0,0 0 0 0 0,0-1-1 0 0,-1 2-4 0 0,0-2 9 0 0,1 1 0 0 0,0 0-1 0 0,1 0 1 0 0,-1 1-9 0 0,-5 15 81 0 0,1 3 144 0 0,7-14-152 0 0,1 1 45 0 0,0-3-39 0 0,0 14 82 0 0,0-8-42 0 0,3 4 9 0 0,-2-18-117 0 0,0 0 0 0 0,0 0 0 0 0,0 0 0 0 0,0 0 0 0 0,0 0 0 0 0,0 0 0 0 0,1 0 0 0 0,-1 0 0 0 0,1 0-11 0 0,11 6 93 0 0,-6 4-60 0 0,34 18 54 0 0,-37-25-225 0 0,1-1 64 0 0,0-1 54 0 0,0 0 45 0 0,1 1 47 0 0,11 2 233 0 0,-9-4-200 0 0,0 0-61 0 0,1-1-100 0 0,-5-1-21 0 0,0 0-38 0 0,0 1-43 0 0,1-1-47 0 0,0 0-150 0 0,1 0-101 0 0,0 0-113 0 0,0 0-123 0 0,-3 0 239 0 0,1 0-45 0 0,-1 0-47 0 0,1 0-50 0 0,8 0-1380 0 0,6 0-1120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4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214 529 10136 0 0,'0'0'10'0'0,"0"1"1"0"0,-1-1 0 0 0,1 0-1 0 0,-1 0 1 0 0,1 0 0 0 0,-1 0-1 0 0,1 0 1 0 0,-1 0 0 0 0,1 0-1 0 0,-1 0 1 0 0,1 0 0 0 0,-1 0-1 0 0,1 0 1 0 0,-1-1 0 0 0,1 1-1 0 0,-1 0 1 0 0,1 0 0 0 0,-1 0-1 0 0,1-1 1 0 0,-1 1 0 0 0,1 0-1 0 0,0 0 1 0 0,-1-1 0 0 0,1 1-1 0 0,0 0 1 0 0,-1-1 0 0 0,1 1-1 0 0,0-1 1 0 0,-1 1 0 0 0,1 0-1 0 0,0-1 1 0 0,-1 1 0 0 0,1-1-1 0 0,0 1 1 0 0,0-1 0 0 0,0 1-1 0 0,0-1 1 0 0,-1 1 0 0 0,1-1-1 0 0,0 1 1 0 0,0-1 0 0 0,0 1-1 0 0,0-1 1 0 0,0 1 0 0 0,0-1-1 0 0,0 1-10 0 0,0 0 5 0 0,0 0 0 0 0,0 0 0 0 0,0-1 0 0 0,1 1 0 0 0,-1 0 0 0 0,0 0 0 0 0,0 0-1 0 0,0 0 1 0 0,0 0 0 0 0,0 0 0 0 0,0 0 0 0 0,0 0 0 0 0,0 0 0 0 0,0 0 0 0 0,0-1 0 0 0,0 1-1 0 0,0 0 1 0 0,-1 0 0 0 0,1 0 0 0 0,0 0 0 0 0,0 0 0 0 0,0 0 0 0 0,0 0 0 0 0,0 0 0 0 0,0 0-1 0 0,0 0 1 0 0,0 0 0 0 0,0 0 0 0 0,0 0 0 0 0,0-1 0 0 0,0 1 0 0 0,0 0 0 0 0,0 0 0 0 0,0 0-1 0 0,0 0 1 0 0,0 0 0 0 0,-1 0 0 0 0,1 0 0 0 0,0 0 0 0 0,0 0 0 0 0,0 0 0 0 0,0 0 0 0 0,0 0-1 0 0,0 0 1 0 0,0 0 0 0 0,0 0 0 0 0,0 0 0 0 0,0 0 0 0 0,0 0 0 0 0,-1 0 0 0 0,1 0 0 0 0,0 0-1 0 0,0 0 1 0 0,0 0 0 0 0,0 0 0 0 0,0 0 0 0 0,0 0-5 0 0,-12 0 183 0 0,6 0-94 0 0,4 0-71 0 0,-5 0-25 0 0,-9 0 85 0 0,5 0 202 0 0,0-1 25 0 0,9 1-219 0 0,0 0 0 0 0,-1 0 0 0 0,1 0-1 0 0,0 0 1 0 0,0 1 0 0 0,0-1 0 0 0,0 1 0 0 0,-1-1 0 0 0,0 2-86 0 0,-1 0 147 0 0,-12 6 233 0 0,8-3-173 0 0,2 5-14 0 0,5-8-181 0 0,1-1 0 0 0,0 0 1 0 0,-1 0-1 0 0,1 0 1 0 0,-1-1-1 0 0,0 1 1 0 0,1 0-1 0 0,-1 0 1 0 0,0 0-1 0 0,1 0 1 0 0,-1 0-1 0 0,0-1 1 0 0,0 1-1 0 0,0 0 1 0 0,1-1-1 0 0,-2 1-12 0 0,-8 3 115 0 0,2 0-58 0 0,7-4-55 0 0,0 1-1 0 0,0-1 1 0 0,1 1-1 0 0,-1 0 1 0 0,1-1 0 0 0,-1 1-1 0 0,0 0 1 0 0,1-1-1 0 0,-1 1 1 0 0,1 0 0 0 0,-1 0-1 0 0,1-1 1 0 0,0 1-1 0 0,-1 0 1 0 0,1 0 0 0 0,0 0-2 0 0,-5 24 48 0 0,-8 1-30 0 0,0-1 42 0 0,12-16-44 0 0,-1 0 0 0 0,1 0 0 0 0,1 0 0 0 0,0 0 0 0 0,1 9-16 0 0,2 7-2 0 0,3-10 2 0 0,-5-12 0 0 0,0 0 0 0 0,0 0 0 0 0,0 0 0 0 0,0 0 0 0 0,0 0 0 0 0,-1 0 0 0 0,1 0 0 0 0,-1 0 0 0 0,0 0 0 0 0,0-1 0 0 0,0 0 1 0 0,1 0-1 0 0,-1 0 1 0 0,0 0 0 0 0,1 0-1 0 0,0-1 1 0 0,-1 1 0 0 0,1 0-1 0 0,0 0 1 0 0,0-1 0 0 0,0 1-1 0 0,0-1 1 0 0,0 1-1 0 0,1 0 0 0 0,20 21 47 0 0,-10-12-38 0 0,-7-7-9 0 0,0-1 0 0 0,0 0 0 0 0,1 0 0 0 0,-1 0 0 0 0,1 0 0 0 0,-1-1 0 0 0,1 0 0 0 0,4 1 0 0 0,-5-1 0 0 0,21 2-9 0 0,-3-5-50 0 0,-11 0-5 0 0,7 0-102 0 0,-3-2 37 0 0,-3-1 36 0 0,-3-1 39 0 0,-1 0-53 0 0,-3 0 69 0 0,-1 0 13 0 0,5 1-26 0 0,-9 4 46 0 0,0-1 1 0 0,1 1-1 0 0,-1 0 1 0 0,0-1-1 0 0,0 1 1 0 0,0-1-1 0 0,0 0 1 0 0,0 1-1 0 0,0-1 1 0 0,-1 0-1 0 0,1 1 1 0 0,0-1-1 0 0,0 0 1 0 0,0 0-1 0 0,-1 0 1 0 0,1 0-1 0 0,0 0 1 0 0,0 0 4 0 0,9-24-10 0 0,-8 22 17 0 0,-1-1 1 0 0,0 0-1 0 0,0 0 0 0 0,0 0 0 0 0,0 0 1 0 0,-1 0-1 0 0,0-2-7 0 0,0 3 1 0 0,0-1 1 0 0,1 1-1 0 0,-1 0 0 0 0,1 0 1 0 0,-1 0-1 0 0,1 0 0 0 0,0 0 1 0 0,0 0-1 0 0,1-3-1 0 0,4-8 9 0 0,-5 4 2 0 0,1 1 0 0 0,-1-1 0 0 0,-1 0 0 0 0,0 0 0 0 0,-1-6-11 0 0,0-12 9 0 0,2 11 10 0 0,-1 7-7 0 0,0 0 0 0 0,0-1 0 0 0,-1 1 0 0 0,-1-8-12 0 0,0 8 15 0 0,-2-7 7 0 0,1 0 0 0 0,1-1 0 0 0,0-6-22 0 0,2-150 224 0 0,0 116-93 0 0,0-2 60 0 0,1 52-150 0 0,-1-1 0 0 0,1 0 0 0 0,2-6-41 0 0,4-14 124 0 0,-6 26-106 0 0,-1 1-11 0 0,8-24 159 0 0,-1 9-20 0 0,-2-14 199 0 0,0 23-249 0 0,-4 7-70 0 0,0 0 0 0 0,0-1 0 0 0,-1 1 0 0 0,1-1 0 0 0,0 1 0 0 0,-1-1 0 0 0,1 1 0 0 0,-1-1 0 0 0,1 1 0 0 0,-1-1 1 0 0,1-1-27 0 0,-1 0 184 0 0,2 6-34 0 0,1 0-102 0 0,-1 1-1 0 0,1 0 1 0 0,-1 1-1 0 0,0-1 1 0 0,0 0-1 0 0,1 4-47 0 0,5 14 121 0 0,-8-21-117 0 0,4 15 110 0 0,-5 4-13 0 0,1-8-45 0 0,0 16 29 0 0,0 2 50 0 0,0 22 170 0 0,0 33 269 0 0,0-49-352 0 0,0-2-41 0 0,0-2-67 0 0,2 2 77 0 0,4 2-31 0 0,-2-15-71 0 0,-3-16-56 0 0,0 0-1 0 0,-1-1 0 0 0,0 1 0 0 0,0 0 0 0 0,0 1-32 0 0,-5 17 99 0 0,1 5-16 0 0,9 6 13 0 0,-4-25-50 0 0,1-1 0 0 0,-1 1-1 0 0,0 6-45 0 0,-1 0 54 0 0,-1-9-30 0 0,1 0 1 0 0,0 0-1 0 0,1 0 0 0 0,-1 1 0 0 0,1-1 0 0 0,0 0-24 0 0,15 30 161 0 0,-15-31-140 0 0,2 1-4 0 0,-1 1-1 0 0,0-1 0 0 0,-1 1 0 0 0,0-1 0 0 0,0 1 0 0 0,0 0 0 0 0,-1-1-16 0 0,0-5-141 0 0,0-1 34 0 0,0 1-16 0 0,0-1 100 0 0,0 1 77 0 0,0 0 68 0 0,-1 1 244 0 0,1 0-219 0 0,0-1-133 0 0,0 0-68 0 0,0 0-83 0 0,0 0-99 0 0,0-1-47 0 0,1 1-90 0 0,-1 0-97 0 0,0 0-107 0 0,1 0-116 0 0,-1 0-124 0 0,1-1 358 0 0,-1 0-34 0 0,0 1-36 0 0,1-1-36 0 0,0 2-605 0 0,2 0-34 0 0,5 7-2530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3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214 152 5520 0 0,'0'0'158'0'0,"-3"0"-4"0"0,3 0-153 0 0,-1 0 1 0 0,1 0 0 0 0,-1 0-1 0 0,1 0 1 0 0,-1 0 0 0 0,0 0-1 0 0,1 0 1 0 0,-1 0 0 0 0,1 1-1 0 0,-1-1 1 0 0,1 0 0 0 0,-1 0-1 0 0,1 1 1 0 0,-1-1 0 0 0,1 0-1 0 0,-1 1 1 0 0,1-1 0 0 0,0 0-1 0 0,-1 1 1 0 0,1-1 0 0 0,0 1-1 0 0,-1-1 1 0 0,1 1 0 0 0,-1 0-2 0 0,1-1-1 0 0,0 1 1 0 0,-1-1 0 0 0,1 1-1 0 0,-1 0 1 0 0,1-1 0 0 0,-1 1 0 0 0,1-1-1 0 0,-1 0 1 0 0,1 1 0 0 0,-1-1-1 0 0,0 1 1 0 0,1-1 0 0 0,-1 0-1 0 0,0 1 1 0 0,1-1 0 0 0,-1 0-1 0 0,0 0 1 0 0,1 0 0 0 0,-1 1-1 0 0,0-1 1 0 0,1 0 0 0 0,-1 0-1 0 0,0 0 1 0 0,0 0 0 0 0,1 0 0 0 0,-10 2 46 0 0,6 2 99 0 0,0 2 96 0 0,-6-1 224 0 0,6 1-194 0 0,1 0-39 0 0,-8 10 225 0 0,4-7-202 0 0,-1 5 225 0 0,0 0 3 0 0,1-5-222 0 0,1-4-93 0 0,-12 16 533 0 0,14-12-416 0 0,-1 3 65 0 0,-5 11 85 0 0,-4 1-35 0 0,2-3-93 0 0,1 1-34 0 0,3 1-38 0 0,5 0-44 0 0,0-1 45 0 0,-1-12-76 0 0,-1 1 35 0 0,0 4-57 0 0,5-13-102 0 0,0 1-1 0 0,0-1 1 0 0,0 1 0 0 0,1-1 0 0 0,-1 1-1 0 0,0-1 1 0 0,1 2-36 0 0,7 17 219 0 0,-1-8-135 0 0,-4-7-71 0 0,-3-5-13 0 0,1 0 1 0 0,0 0 0 0 0,0 0 0 0 0,-1 0 0 0 0,1 0 0 0 0,0 0 0 0 0,0 0 0 0 0,0 0 0 0 0,0 0-1 0 0,0 0 1 0 0,0-1 0 0 0,1 2-1 0 0,1-2 8 0 0,-1 1 1 0 0,1 0-1 0 0,-1 0 0 0 0,1-1 0 0 0,-1 0 1 0 0,1 1-1 0 0,-1-1 0 0 0,1 0 0 0 0,0 0-8 0 0,16-1 104 0 0,-3 0 52 0 0,-15 1-142 0 0,1 0 1 0 0,0 0 0 0 0,-1-1-1 0 0,1 1 1 0 0,-1 0 0 0 0,1-1-1 0 0,-1 1 1 0 0,1-1 0 0 0,-1 0-1 0 0,1 1 1 0 0,-1-1 0 0 0,1 0 0 0 0,-1 0-1 0 0,0 0-14 0 0,7-4 60 0 0,2 1 10 0 0,-8 3-57 0 0,0 0-1 0 0,1 0 1 0 0,-1 0-1 0 0,0 0 1 0 0,0-1-1 0 0,0 1 1 0 0,0-1-1 0 0,-1 1 1 0 0,1-1-13 0 0,25-25 141 0 0,-10 10-73 0 0,0 0-37 0 0,-13 12-8 0 0,0 0 0 0 0,0-1 0 0 0,-1 1 0 0 0,1-1 0 0 0,-1 0 1 0 0,0-1-24 0 0,0 2 5 0 0,0-2-5 0 0,0-1 0 0 0,0 0 0 0 0,-1 1 0 0 0,1-5 0 0 0,-2 9 0 0 0,1-8 0 0 0,-1 0 0 0 0,0 0 0 0 0,-1 1 0 0 0,0-1 0 0 0,-1-8 0 0 0,0-29 0 0 0,1 33-12 0 0,0 48-88 0 0,0 1 46 0 0,0 35 44 0 0,0-68 10 0 0,0 1 0 0 0,0-1 0 0 0,1 1 0 0 0,-1-1 0 0 0,0 1 0 0 0,1-1 0 0 0,-1 1 0 0 0,1-1 0 0 0,0 0 0 0 0,-1 1 0 0 0,1-1 0 0 0,0 0 0 0 0,0 1 0 0 0,5 10 0 0 0,-1 14 0 0 0,-3-21 0 0 0,0 0 0 0 0,0 0 0 0 0,1 0 0 0 0,-1 0 0 0 0,1 0 0 0 0,0 0 0 0 0,1-1 0 0 0,3 4 0 0 0,4 8 2 0 0,2 10-53 0 0,-5-7 6 0 0,-6-15 42 0 0,0 0-85 0 0,-1-2 2 0 0,0 0-36 0 0,0 0-41 0 0,0 0-45 0 0,0 0-52 0 0,0 0-57 0 0,1 0-204 0 0,-1 1-123 0 0,0-2 271 0 0,-1-1-35 0 0,1 1-37 0 0,-1 0-39 0 0,4 1-1294 0 0,5-2-1012 0 0</inkml:trace>
  <inkml:trace contextRef="#ctx0" brushRef="#br0" timeOffset="310.68">607 1 9040 0 0,'-13'12'266'0'0,"14"-11"-51"0"0,0 0-107 0 0,2 0-73 0 0,1 1-58 0 0,-3-2 51 0 0,0 1-27 0 0,-1 0 0 0 0,1-1 0 0 0,-1 1 0 0 0,0 0-1 0 0,0 0 1 0 0,1-1 0 0 0,-1 1 0 0 0,0 0 0 0 0,0 0 0 0 0,0 0 0 0 0,0-1 0 0 0,0 1 0 0 0,0 0-1 0 0,0 0 1 0 0,0 0-1 0 0,2 14-2 0 0,4-3 65 0 0,-2-2 99 0 0,-3-4-24 0 0,0 1 0 0 0,0-1 0 0 0,-1 1-1 0 0,0-1 1 0 0,0 3-138 0 0,3 19 515 0 0,9 15 214 0 0,-9-32-476 0 0,1 0 0 0 0,-2 1 0 0 0,1-1 0 0 0,-2 0 1 0 0,1 11-254 0 0,1 1 378 0 0,2-1-68 0 0,-3-15-195 0 0,0 0 0 0 0,-1 1 0 0 0,0-1-1 0 0,0 1 1 0 0,-1 0-115 0 0,0 7 180 0 0,0-8-71 0 0,0 1 0 0 0,0-1-1 0 0,0 1 1 0 0,1-1 0 0 0,1 2-109 0 0,2 5 140 0 0,3 20 183 0 0,-6-21-168 0 0,0 4 57 0 0,-1 14 40 0 0,0 3-62 0 0,0 1-61 0 0,0-2-58 0 0,-1-32-69 0 0,1-1-1 0 0,0 1 1 0 0,0-1 0 0 0,0 1-1 0 0,0-1 1 0 0,0 1-1 0 0,0-1 1 0 0,0 1-1 0 0,0-1 1 0 0,0 1 0 0 0,0-1-1 0 0,0 1 1 0 0,1-1-1 0 0,-1 0 1 0 0,0 1 0 0 0,0-1-1 0 0,0 1 1 0 0,1-1-1 0 0,-1 1 1 0 0,0-1 0 0 0,0 0-1 0 0,1 1 1 0 0,-1-1-1 0 0,0 0 1 0 0,1 1-1 0 0,-1-1 1 0 0,0 0 0 0 0,1 1-1 0 0,-1-1 1 0 0,1 0-1 0 0,-1 0 1 0 0,1 1-2 0 0,5 3 13 0 0,-3 6 14 0 0,-3-7-94 0 0,0-3-14 0 0,0 0 19 0 0,0 0-28 0 0,0 0-67 0 0,2 0-166 0 0,8 0-297 0 0,-7 0-25 0 0</inkml:trace>
  <inkml:trace contextRef="#ctx0" brushRef="#br0" timeOffset="606.45">940 1 10080 0 0,'0'0'230'0'0,"0"0"30"0"0,0 0 18 0 0,0 0-120 0 0,0 2-83 0 0,0 8 49 0 0,0-8 1 0 0,2-1 143 0 0,-1-1-236 0 0,-1 0 0 0 0,1 0 0 0 0,0 0-1 0 0,-1 0 1 0 0,1 0 0 0 0,-1 1 0 0 0,1-1-1 0 0,0 0 1 0 0,-1 0 0 0 0,1 1 0 0 0,-1-1-1 0 0,1 0 1 0 0,-1 1 0 0 0,1-1 0 0 0,-1 1-1 0 0,1-1 1 0 0,-1 1 0 0 0,1-1 0 0 0,-1 0-1 0 0,0 1 1 0 0,1 0-32 0 0,4 8 409 0 0,-1-3-169 0 0,0-1-42 0 0,-2-3-9 0 0,-1-1-35 0 0,0 2 64 0 0,0-1-79 0 0,-1 2-72 0 0,0 0-15 0 0,0-2 57 0 0,10 16 347 0 0,-5 7-7 0 0,5-5-26 0 0,-4 5-9 0 0,4-5-4 0 0,-5 8-11 0 0,-4-21-304 0 0,12 41 453 0 0,-7-27-286 0 0,-2-5-36 0 0,2 0 47 0 0,-5-11-222 0 0,2 2 17 0 0,-1-1 0 0 0,0 1 0 0 0,-1 0 0 0 0,1 0 0 0 0,-1 0 0 0 0,-1 5-68 0 0,0 13 168 0 0,-1 15 76 0 0,5-14-120 0 0,0-12-65 0 0,9 23 143 0 0,-5-15-114 0 0,-7-18-81 0 0,0-1 0 0 0,0 0 0 0 0,-1 1 0 0 0,1-1 0 0 0,-1 1-1 0 0,0-1 1 0 0,0 1 0 0 0,0-1 0 0 0,-1 2-7 0 0,1 5 18 0 0,0 80 182 0 0,0-88-226 0 0,2 1-56 0 0,8 7-95 0 0,-8-8 71 0 0,-2-1 30 0 0,1-1-34 0 0,-1 0-13 0 0,0 0-35 0 0,0 0-40 0 0,0 0-44 0 0,0 0-48 0 0,0 0-46 0 0,0 0-41 0 0,0 0-37 0 0,0 0-269 0 0,0 1-63 0 0,0-1-49 0 0,0 1-35 0 0,0 3-1488 0 0,0 5-1318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7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9152 0 0,'0'0'208'0'0,"0"0"33"0"0,0 0 14 0 0,3 5-42 0 0,3 12-161 0 0,-4-11-54 0 0,-1-1 0 0 0,0 1 0 0 0,0 0 1 0 0,0-1-1 0 0,-1 5 2 0 0,2 7 27 0 0,3-3 55 0 0,1 1 74 0 0,-1 4 23 0 0,6 31 256 0 0,-10-28-221 0 0,0-11-45 0 0,0 1 0 0 0,1 0-1 0 0,0 0 1 0 0,1-1 0 0 0,1 2-169 0 0,1 6 247 0 0,-2-9-124 0 0,2 10 126 0 0,-10 11 107 0 0,5-28-311 0 0,1 1 1 0 0,-1 0 0 0 0,1-1 0 0 0,1 1 0 0 0,-1-1-1 0 0,0 1 1 0 0,1-1 0 0 0,-1 0 0 0 0,2 1-46 0 0,7 21 292 0 0,-7 2 23 0 0,-4 1-46 0 0,0-17-134 0 0,1 0-1 0 0,0-1 0 0 0,1 3-134 0 0,-1-11 33 0 0,0 1 0 0 0,1 0 0 0 0,0-1 1 0 0,-1 1-1 0 0,1-1 0 0 0,0 1 0 0 0,0-1 0 0 0,0 0 0 0 0,0 1 0 0 0,1-1 0 0 0,-1 0 0 0 0,1 0 0 0 0,-1 0 0 0 0,2 1-33 0 0,-1 0 26 0 0,-1-1 0 0 0,1 0 0 0 0,-1 1 0 0 0,1-1 0 0 0,-1 1 0 0 0,0 0-1 0 0,0-1 1 0 0,0 1 0 0 0,0 0 0 0 0,0 0 0 0 0,-1 0 0 0 0,1-1 0 0 0,-1 1 0 0 0,0 0-1 0 0,0 0 1 0 0,0 0 0 0 0,0 0 0 0 0,-1 2-26 0 0,1-1 38 0 0,0 1 1 0 0,0-1-1 0 0,0 1 1 0 0,1-1-1 0 0,0 1 0 0 0,0 2-38 0 0,0-5 7 0 0,-1-1-1 0 0,1 0 0 0 0,-1 0 1 0 0,1 0-1 0 0,-1 0 1 0 0,1 0-1 0 0,0 0 0 0 0,-1 0 1 0 0,1-1-1 0 0,0 1 0 0 0,0 0 1 0 0,-1 0-1 0 0,1 0 1 0 0,0-1-1 0 0,0 1 0 0 0,0 0 1 0 0,0-1-1 0 0,0 1 1 0 0,0-1-1 0 0,1 1-6 0 0,3 3 56 0 0,-11 5-10 0 0,3-4 18 0 0,3 5 5 0 0,-2-5 16 0 0,-9 2-15 0 0,11-7-68 0 0,0 0 1 0 0,0 0 0 0 0,0 0-1 0 0,-1-1 1 0 0,1 1-1 0 0,0 0 1 0 0,0 0 0 0 0,0-1-1 0 0,0 1 1 0 0,-1 0 0 0 0,1-1-1 0 0,0 1 1 0 0,0 0 0 0 0,0 0-1 0 0,0-1 1 0 0,0 1 0 0 0,0 0-1 0 0,0-1 1 0 0,0 1 0 0 0,0 0-1 0 0,0-1 1 0 0,0 1 0 0 0,0 0-1 0 0,0 0 1 0 0,0-1 0 0 0,0 1-3 0 0,0 0 1 0 0,0 0 1 0 0,0 0-1 0 0,0 0 1 0 0,0-1-1 0 0,0 1 1 0 0,0 0-1 0 0,0 0 1 0 0,0 0-1 0 0,0 0 1 0 0,0 0-1 0 0,0 0 1 0 0,0 0-1 0 0,0 0 1 0 0,0 0-1 0 0,0 0 1 0 0,0 0-1 0 0,0-1 1 0 0,0 1-1 0 0,0 0 1 0 0,0 0-1 0 0,0 0 1 0 0,0 0-1 0 0,0 0 1 0 0,0 0-1 0 0,0 0 1 0 0,0 0-1 0 0,0 0 1 0 0,0 0-1 0 0,0 0 1 0 0,0 0-1 0 0,0 0 1 0 0,-1-1-1 0 0,1 1 1 0 0,0 0-1 0 0,0 0 1 0 0,0 0-1 0 0,0 0 1 0 0,0 0-1 0 0,0 0 1 0 0,0 0-1 0 0,0 0 1 0 0,0 0-1 0 0,0 0 1 0 0,0 0-1 0 0,-1 0 1 0 0,1 0-1 0 0,0 0 1 0 0,0 0-1 0 0,0 0 1 0 0,0 0-1 0 0,0 0 1 0 0,0 0-1 0 0,0 0 1 0 0,0 0-1 0 0,0 0 1 0 0,0 0-1 0 0,-1 0-1 0 0,0 0 4 0 0,0 0 0 0 0,0 0 0 0 0,1 0 0 0 0,-1 0 0 0 0,0 0 0 0 0,0 0 0 0 0,0 0 0 0 0,0 0 0 0 0,0-1 0 0 0,0 1-1 0 0,0-1 1 0 0,0 1 0 0 0,0 0 0 0 0,0-1 0 0 0,0 1 0 0 0,1-1 0 0 0,-1 0 0 0 0,0 1 0 0 0,0-1 0 0 0,1 0 0 0 0,-1 1 0 0 0,0-1 0 0 0,1 0 0 0 0,-1 0 0 0 0,1 0 0 0 0,-1 1 0 0 0,1-1-1 0 0,-1 0 1 0 0,1-1-4 0 0,-1-2 17 0 0,0 0-1 0 0,0 0 1 0 0,0 0-1 0 0,1 0 1 0 0,0 0-1 0 0,0-3-16 0 0,-3-20 70 0 0,-2 13-60 0 0,4 11-9 0 0,-1-1 1 0 0,1 1-1 0 0,0 0 1 0 0,0 0-1 0 0,1-1 0 0 0,-1 1 1 0 0,1 0-1 0 0,0-1 0 0 0,0 0-1 0 0,0-20 42 0 0,1 13-39 0 0,-1 1 1 0 0,0 0 0 0 0,-1-1 0 0 0,0 1-1 0 0,-1-4-3 0 0,1 10 0 0 0,-2-8 0 0 0,0 0 0 0 0,1 0 0 0 0,0-1 0 0 0,1-7 0 0 0,1-101 0 0 0,0 107-16 0 0,1 1-1 0 0,1-1 0 0 0,0 1 0 0 0,1 0 17 0 0,-1 2-31 0 0,0 0 0 0 0,-1 0 0 0 0,1-10 31 0 0,-2 13-16 0 0,1 0-1 0 0,0 1 0 0 0,0-1 0 0 0,1 1 0 0 0,0 0 0 0 0,0-1 0 0 0,0 1 0 0 0,1 0 0 0 0,1-2 17 0 0,10-26-50 0 0,-13 32 45 0 0,1-1 1 0 0,-1 1-1 0 0,0 0 1 0 0,1 0-1 0 0,0 0 0 0 0,-1 0 1 0 0,1 0-1 0 0,0 0 1 0 0,1 1-1 0 0,-1-1 1 0 0,0 1-1 0 0,1-1 0 0 0,-1 1 1 0 0,3-1 4 0 0,43-27-52 0 0,-43 28 50 0 0,0 0 1 0 0,0-1 0 0 0,0 2-1 0 0,0-1 1 0 0,0 0 0 0 0,0 1-1 0 0,0 0 1 0 0,1 0 0 0 0,0 1 1 0 0,-3-1-7 0 0,0 1 0 0 0,0 0 0 0 0,0 1 0 0 0,0-1 1 0 0,0 0-1 0 0,-1 1 0 0 0,1 0 0 0 0,0-1 0 0 0,0 1 0 0 0,-1 0 0 0 0,1 0 1 0 0,0 1-1 0 0,0 0 7 0 0,17 15-28 0 0,-17-13 28 0 0,5 3-1 0 0,-5-4-8 0 0,0 0 1 0 0,0 0-1 0 0,0 0 0 0 0,0 1 0 0 0,-1-1 0 0 0,1 1 9 0 0,12 26-10 0 0,-14-27 10 0 0,0 0 0 0 0,0 0 0 0 0,-1-1 0 0 0,1 1 0 0 0,-1 0 0 0 0,0 0 0 0 0,0 0 0 0 0,0 0 0 0 0,0-1 0 0 0,0 1 0 0 0,-1 1 0 0 0,1 4 0 0 0,0-3-1 0 0,0-1 0 0 0,-1 1 0 0 0,1-1 0 0 0,-1 1 0 0 0,0-1 0 0 0,0 1 0 0 0,-2 2 1 0 0,1-2 8 0 0,0 0 0 0 0,-1-1-1 0 0,0 1 1 0 0,0-1 0 0 0,-1 1-1 0 0,1-1 1 0 0,-4 3-8 0 0,-20 26 17 0 0,12-8-17 0 0,0-8-22 0 0,2-1-83 0 0,11-12-21 0 0,0 1 93 0 0,-2 4 78 0 0,2-6-94 0 0,1-2-26 0 0,0 1-45 0 0,-1-1-54 0 0,1 0-64 0 0,-1 0-15 0 0,1 0-55 0 0,-1 0-60 0 0,1-1-67 0 0,-1 1-71 0 0,0-1-76 0 0,0 0-82 0 0,-1 0-86 0 0,1 0-1180 0 0,2 0-1097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8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6216 0 0,'5'3'46'0'0,"5"2"-55"0"0,-6-3 58 0 0,1 0 79 0 0,-2 0-22 0 0,0-1 34 0 0,5 5-24 0 0,-1 0-54 0 0,-1 3-38 0 0,3 6-39 0 0,0 1 23 0 0,-2-7 70 0 0,3 6 241 0 0,-5 1 111 0 0,-4-2-31 0 0,-3 8 248 0 0,1 12 290 0 0,5-12-402 0 0,7-4-150 0 0,-3-5-101 0 0,-1 2 68 0 0,-2 10 71 0 0,5-5-37 0 0,-7-8-204 0 0,1 3 73 0 0,6 1 51 0 0,-3-10-153 0 0,-2 1-41 0 0,-3-5-77 0 0,0 0 1 0 0,0 1-1 0 0,0-1 1 0 0,0 1-1 0 0,-1 0 1 0 0,0-1-1 0 0,1 2-35 0 0,1 8 138 0 0,-2-4-23 0 0,0 1 34 0 0,2 13 94 0 0,11 14 34 0 0,-4-19-183 0 0,-7 9-8 0 0,-3-9-31 0 0,0 2-24 0 0,0 5 27 0 0,0-24-58 0 0,0 0 1 0 0,0 0 0 0 0,0 0 0 0 0,0 0 0 0 0,0 1 0 0 0,0-1-1 0 0,0 0 1 0 0,0 0 0 0 0,0 0 0 0 0,0 0 0 0 0,0 0 0 0 0,0 0-1 0 0,0 0 1 0 0,0 0 0 0 0,0 0 0 0 0,0 0 0 0 0,0 1 0 0 0,0-1 0 0 0,0 0-1 0 0,0 0 1 0 0,0 0 0 0 0,0 0 0 0 0,0 0 0 0 0,0 0 0 0 0,0 0-1 0 0,0 0 1 0 0,0 0 0 0 0,0 0 0 0 0,-1 0 0 0 0,1 0 0 0 0,0 0-1 0 0,0 0 1 0 0,0 1 0 0 0,0-1 0 0 0,0 0 0 0 0,0 0 0 0 0,0 0 0 0 0,0 0-1 0 0,0 0 1 0 0,0 0 0 0 0,0 0 0 0 0,0 0 0 0 0,-1 0 0 0 0,1 0-1 0 0,0 0 1 0 0,0 0 0 0 0,0 0 0 0 0,0 0 0 0 0,0 0 0 0 0,0 0-1 0 0,0 0 1 0 0,0 0 0 0 0,0 0 0 0 0,0 0 0 0 0,0 0 0 0 0,-1 0 0 0 0,1 0-1 0 0,-1 0-28 0 0,-3 0 48 0 0,-11-1 186 0 0,10-1-164 0 0,0-8-30 0 0,-5 5-4 0 0,9 5-5 0 0,1 0-1 0 0,-1-1 1 0 0,1 1-1 0 0,-1 0 1 0 0,0 0-1 0 0,1 0 1 0 0,-1-1-1 0 0,1 1 1 0 0,-1 0-1 0 0,1 0 1 0 0,-1-1-1 0 0,1 1 1 0 0,-1-1-1 0 0,1 1 1 0 0,-1 0-1 0 0,1-1 1 0 0,-1 1-1 0 0,1-1 1 0 0,0 1-1 0 0,-1-1 1 0 0,1 1-1 0 0,0-1 1 0 0,0 1-1 0 0,-1-1 1 0 0,1 1-1 0 0,0-1 1 0 0,0 0 0 0 0,0 1-1 0 0,-1-1 1 0 0,1 0-3 0 0,4-8 79 0 0,-3 8-71 0 0,0 1 1 0 0,-1-1-1 0 0,1 0 1 0 0,-1 1-1 0 0,0-1 1 0 0,1 0-1 0 0,-1 0 1 0 0,0 0-1 0 0,1 1 1 0 0,-1-1-1 0 0,0 0 1 0 0,0 0-1 0 0,0 0 1 0 0,0 1-1 0 0,1-1 1 0 0,-1 0-1 0 0,0 0 1 0 0,-1 0 0 0 0,1 0-1 0 0,0 1 1 0 0,0-1-1 0 0,0 0 1 0 0,0 0-1 0 0,-1 0 1 0 0,1 0-9 0 0,-10-11 131 0 0,8 11-117 0 0,1 0-1 0 0,0 0 1 0 0,0 0-1 0 0,0 0 1 0 0,0 0 0 0 0,0-1-1 0 0,0 1 1 0 0,1 0-1 0 0,-1 0 1 0 0,0-1-1 0 0,1 1 1 0 0,-1 0 0 0 0,0-2-14 0 0,9-15 97 0 0,-4-6-28 0 0,-4 22-60 0 0,0 0 0 0 0,-1 1-1 0 0,1-1 1 0 0,0 0-1 0 0,-1 0 1 0 0,1 0-1 0 0,-1 0 1 0 0,1 1 0 0 0,-1-2-9 0 0,-4-4 33 0 0,4 6-31 0 0,0-1 1 0 0,0 1-1 0 0,1-1 1 0 0,-1 1 0 0 0,0 0-1 0 0,1-1 1 0 0,-1 1-1 0 0,1-1 1 0 0,-1 0 0 0 0,1 1-1 0 0,0-1 1 0 0,-1 1-1 0 0,1-1 1 0 0,0 0 0 0 0,0 0-3 0 0,-1-6-5 0 0,0 0 1 0 0,0 1 0 0 0,-1-1 0 0 0,0 0-1 0 0,-1-2 5 0 0,-4-14-52 0 0,2 8 35 0 0,4 12 29 0 0,-1-1-1 0 0,1 1 1 0 0,0-1 0 0 0,0 0-1 0 0,0 1 1 0 0,1-1-1 0 0,0 0 1 0 0,0 0 0 0 0,0 1-1 0 0,0-1 1 0 0,1-4-12 0 0,3-5 3 0 0,-1 1-1 0 0,0-1 1 0 0,-1 0 0 0 0,-1-2-3 0 0,-1 13 0 0 0,0 0 0 0 0,0 0 0 0 0,1 0 0 0 0,-1-1 0 0 0,1 1 0 0 0,-1 0 0 0 0,1 0 0 0 0,0 0 0 0 0,0 0 0 0 0,1-2 0 0 0,4-9 0 0 0,-4 1-1 0 0,2-4-27 0 0,-3 16 19 0 0,-1-1 1 0 0,1 1 0 0 0,0 0 0 0 0,0-1-1 0 0,0 1 1 0 0,0 0 0 0 0,0 0 0 0 0,0 0-1 0 0,1 0 1 0 0,-1 0 0 0 0,0 0 0 0 0,1 0 8 0 0,4-4-40 0 0,9-6-85 0 0,-6-4-54 0 0,-8 14 166 0 0,0-1 1 0 0,0 1 0 0 0,0 0-1 0 0,0-1 1 0 0,0 1 0 0 0,1 0-1 0 0,-1 0 1 0 0,0-1 0 0 0,2 0 12 0 0,14-8-61 0 0,-7 4 49 0 0,-2 1 7 0 0,-7 4 2 0 0,1 0-1 0 0,-1 0 1 0 0,0 0-1 0 0,0 0 1 0 0,1 0-1 0 0,-1 1 1 0 0,1-1-1 0 0,-1 0 1 0 0,1 1-1 0 0,-1-1 1 0 0,1 1-1 0 0,-1 0 1 0 0,1-1-1 0 0,0 1 1 0 0,-1 0 0 0 0,1 0 3 0 0,1 0-2 0 0,1 0 1 0 0,-1-1-1 0 0,0 0 1 0 0,0 1 0 0 0,0-1-1 0 0,1 0 1 0 0,-1 0-1 0 0,2-2 2 0 0,-2 2-1 0 0,0-1 0 0 0,1 1 0 0 0,-1 0-1 0 0,0 0 1 0 0,0 0 0 0 0,4 0 1 0 0,-5 1-6 0 0,0 0 0 0 0,1 0 0 0 0,-1 1 1 0 0,1-1-1 0 0,-1 0 0 0 0,0 1 0 0 0,1 0 0 0 0,-1-1 6 0 0,8 5-11 0 0,-7-4 11 0 0,0 0 0 0 0,0 1 0 0 0,0-1 0 0 0,0 0 0 0 0,0-1 0 0 0,0 1 0 0 0,1-1 0 0 0,-1 1 1 0 0,2-1-1 0 0,-3 0 0 0 0,0 0 0 0 0,-1 1 0 0 0,1-1 0 0 0,0 0 0 0 0,-1 1 0 0 0,1-1 0 0 0,-1 1 0 0 0,1 0 0 0 0,0-1 0 0 0,-1 1 0 0 0,1 0 0 0 0,-1 0 0 0 0,0 0 0 0 0,1 0 0 0 0,-1 0 0 0 0,0 0 0 0 0,0 0 0 0 0,1 1 0 0 0,-1-1 0 0 0,14 12 0 0 0,-2-8 0 0 0,-12-4 0 0 0,1-1 0 0 0,-1 1 0 0 0,1 0 0 0 0,-1-1 0 0 0,1 1 0 0 0,-1 0 0 0 0,0 0 0 0 0,0 0 0 0 0,1 0 0 0 0,-1 0 0 0 0,0 0 0 0 0,3 5 0 0 0,0-1 0 0 0,-1 1 0 0 0,0 0 0 0 0,2 4 0 0 0,1-3-13 0 0,-1 2-20 0 0,-3 20 15 0 0,-2-27 18 0 0,0-1 0 0 0,0 1 0 0 0,-1-1 0 0 0,1 1 0 0 0,0 0 0 0 0,-1-1 0 0 0,1 1 0 0 0,-1-1 0 0 0,0 1 0 0 0,1-1 0 0 0,-1 0 0 0 0,0 1 0 0 0,0-1 0 0 0,0 1 0 0 0,-4 5 0 0 0,-15 39 10 0 0,18-44-5 0 0,-1 1 0 0 0,0 0 1 0 0,0-1-1 0 0,0 0 0 0 0,0 0 0 0 0,0 1 0 0 0,0-2 0 0 0,0 1 0 0 0,-1 0 0 0 0,-2 0-5 0 0,-1 1 3 0 0,-23 12-3 0 0,23-12-19 0 0,-1-3-37 0 0,1 0-47 0 0,-1 3-46 0 0,8-3 147 0 0,-9 4-132 0 0,5-2 49 0 0,1 0-36 0 0,0-1-16 0 0,0 1-38 0 0,0 0-44 0 0,0-1-50 0 0,0 1 3 0 0,1-1-43 0 0,0 0-44 0 0,0 1-49 0 0,0-1-53 0 0,1 0-54 0 0,-1 1-59 0 0,1-1-63 0 0,-1 1-1072 0 0,2-2-960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9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2 8576 0 0,'0'0'197'0'0,"0"0"24"0"0,0 0 17 0 0,-2 0-38 0 0,-6 0-163 0 0,-12 0 40 0 0,14-1 58 0 0,-2 1 63 0 0,7 0-160 0 0,0 0 1 0 0,0 0-1 0 0,0 0 1 0 0,0 0-1 0 0,0 0 0 0 0,0 0 1 0 0,0 0-1 0 0,1 1 1 0 0,-1-1-1 0 0,0 0 1 0 0,0 1-1 0 0,0-1 1 0 0,0 0-1 0 0,0 1-38 0 0,-4 9 503 0 0,0-7-258 0 0,0-1-30 0 0,1 4-23 0 0,0 2-67 0 0,-3 3 31 0 0,-2-1 38 0 0,2-1-75 0 0,2-1-52 0 0,0 5-51 0 0,1 0-13 0 0,-1-3 27 0 0,-12 27 68 0 0,8-16 26 0 0,0-1 79 0 0,2-4-45 0 0,6-1-22 0 0,1-11-111 0 0,-1-1-1 0 0,1 1 1 0 0,-1 0 0 0 0,0 0-1 0 0,0-1 1 0 0,0 1 0 0 0,0 0-1 0 0,-1-1 1 0 0,0 1 0 0 0,-1 2-25 0 0,2-5 12 0 0,1 1 0 0 0,-1-1 1 0 0,0 1-1 0 0,1 0 0 0 0,0-1 1 0 0,-1 1-1 0 0,1 0 0 0 0,0-1 0 0 0,0 1 1 0 0,0 0-1 0 0,0 0 0 0 0,0-1 1 0 0,0 1-1 0 0,0 0-12 0 0,8 20 77 0 0,-6-19-73 0 0,-1-1 1 0 0,0 1-1 0 0,0 0 0 0 0,0 0 1 0 0,0-1-1 0 0,0 1 0 0 0,-1 0 0 0 0,0 0 1 0 0,1 0-5 0 0,-1 10 14 0 0,0-13-13 0 0,0 0 0 0 0,0 0 0 0 0,0 0 0 0 0,0 0 0 0 0,0 0 0 0 0,0 0 0 0 0,0 0 0 0 0,0 0 1 0 0,0 0-1 0 0,0 1 0 0 0,0-1 0 0 0,0 0 0 0 0,0 0 0 0 0,0 0 0 0 0,0 0 0 0 0,0 0 0 0 0,0 0 0 0 0,0 0 0 0 0,0 0 0 0 0,0 0 0 0 0,0 0 0 0 0,0 1 0 0 0,0-1 0 0 0,0 0 0 0 0,0 0 0 0 0,0 0 0 0 0,0 0 0 0 0,0 0 0 0 0,0 0 0 0 0,0 0 0 0 0,0 0 0 0 0,0 0 0 0 0,0 0 0 0 0,0 0 0 0 0,1 0 0 0 0,-1 0 0 0 0,0 0 0 0 0,0 0 0 0 0,0 0 0 0 0,0 0 0 0 0,0 0 0 0 0,0 0 1 0 0,0 0-1 0 0,0 0 0 0 0,0 0 0 0 0,0 0 0 0 0,0 0 0 0 0,1 0 0 0 0,-1 0 0 0 0,0 0 0 0 0,0 0 0 0 0,0 0 0 0 0,0 0 0 0 0,0 0 0 0 0,0 0 0 0 0,0 0 0 0 0,0 0-1 0 0,7 2 24 0 0,6 4 114 0 0,0 0 42 0 0,-5-5-93 0 0,-3-3 59 0 0,-4 1-131 0 0,0 0 1 0 0,0-1-1 0 0,0 1 1 0 0,1 0-1 0 0,-1 0 1 0 0,0 1-1 0 0,1-1 1 0 0,-1 0 0 0 0,1 0-1 0 0,-1 1 1 0 0,1-1-1 0 0,-1 1 1 0 0,1-1-1 0 0,-1 1 1 0 0,1 0-1 0 0,-1-1 1 0 0,1 1 0 0 0,0 0-16 0 0,13-2 127 0 0,-14 1-118 0 0,0 1 1 0 0,0-1 0 0 0,0 1-1 0 0,0-1 1 0 0,-1 0 0 0 0,1 1-1 0 0,0-1 1 0 0,0 0 0 0 0,0 0-1 0 0,-1 1 1 0 0,1-1 0 0 0,0 0-1 0 0,0 0 1 0 0,-1 0 0 0 0,1-1-10 0 0,1-3 36 0 0,-1 5-28 0 0,-1-1 0 0 0,0 1-1 0 0,0-1 1 0 0,1 0 0 0 0,-1 1-1 0 0,0-1 1 0 0,1 1 0 0 0,-1-1-1 0 0,1 1 1 0 0,-1-1 0 0 0,0 1-1 0 0,1-1 1 0 0,-1 1 0 0 0,1-1-1 0 0,-1 1 1 0 0,1 0 0 0 0,0-1-1 0 0,-1 1 1 0 0,1 0 0 0 0,-1-1-1 0 0,1 1 1 0 0,0 0-8 0 0,4-3 24 0 0,-4 2-13 0 0,1 0-1 0 0,-1 0 1 0 0,1-1 0 0 0,-1 1 0 0 0,1 0 0 0 0,-1-1-1 0 0,0 0 1 0 0,0 1 0 0 0,0-1 0 0 0,0 0-1 0 0,0 1 1 0 0,0-1 0 0 0,0-1-11 0 0,12-17 101 0 0,-9 15-68 0 0,0-1-1 0 0,0 1 0 0 0,0-1 1 0 0,-1 0-1 0 0,0 0 1 0 0,0 0-33 0 0,0 0 23 0 0,0-5 40 0 0,-3-1 53 0 0,-1 10-77 0 0,1-1-1 0 0,0 1 1 0 0,0-1-1 0 0,0 0 1 0 0,1 1-1 0 0,-1-1 1 0 0,1 0 0 0 0,0-1-39 0 0,3-6 92 0 0,3-7 65 0 0,-6 2 28 0 0,1 4-77 0 0,3 0 0 0 0,-4 9-93 0 0,0 1 0 0 0,0-1 1 0 0,0 0-1 0 0,0 1 0 0 0,0-1 0 0 0,-1 0 0 0 0,1 0 0 0 0,-1 1 1 0 0,1-1-1 0 0,-1 0 0 0 0,0 0 0 0 0,0 0 0 0 0,0-1-15 0 0,0 0 16 0 0,0 0-1 0 0,0 1 0 0 0,1-1 0 0 0,-1 0 1 0 0,0 0-1 0 0,1 1 0 0 0,0-2-15 0 0,6-3 22 0 0,-7 6-22 0 0,1 1 0 0 0,-1 0 1 0 0,1-1-1 0 0,-1 1 0 0 0,0 0 1 0 0,1-1-1 0 0,-1 1 1 0 0,0 0-1 0 0,1-1 0 0 0,-1 1 1 0 0,0 0-1 0 0,0-1 0 0 0,1 1 1 0 0,-1-1-1 0 0,0 1 0 0 0,0-1 1 0 0,0 1-1 0 0,1-1 1 0 0,-1 1-1 0 0,0-1 0 0 0,0 1 1 0 0,0-1-1 0 0,0 1 0 0 0,0-1 1 0 0,0 1-1 0 0,0-1 0 0 0,0 1 1 0 0,0-1-1 0 0,0 1 0 0 0,2-15 43 0 0,-2 14-43 0 0,1 0 0 0 0,-1 1 0 0 0,1-1-1 0 0,-1 0 1 0 0,1 0 0 0 0,-1 1 0 0 0,1-1 0 0 0,-1 1 0 0 0,1-1 0 0 0,0 0 0 0 0,-1 1 0 0 0,1-1 0 0 0,0 1 0 0 0,-1 0 0 0 0,1-1-1 0 0,0 1 1 0 0,4 10-61 0 0,5 9-35 0 0,-4-7 47 0 0,1 6 43 0 0,-5-9-2 0 0,0-5 7 0 0,-1 0 0 0 0,0 0 0 0 0,-1 1 0 0 0,1-1 0 0 0,-1 1 0 0 0,0-1 0 0 0,0 0 0 0 0,0 1 0 0 0,-1 0 1 0 0,1-1-7 0 0,-1 0 0 0 0,1 1-1 0 0,0-1 1 0 0,1 0 0 0 0,-1 0-1 0 0,1 5 8 0 0,4 6-9 0 0,-3-8 9 0 0,0-1 0 0 0,-1 0-1 0 0,0 0 1 0 0,0 1 0 0 0,0-1-1 0 0,-1 4 1 0 0,0 6 0 0 0,-1-7 0 0 0,1 0 0 0 0,0-1 0 0 0,0 1 0 0 0,1 0 0 0 0,2 4 0 0 0,3 13 0 0 0,13 54 0 0 0,-14-37 14 0 0,0-21 23 0 0,-3-12-17 0 0,0 0 1 0 0,0 0 0 0 0,-1 1 0 0 0,-1 1-21 0 0,0 25 40 0 0,0-3 42 0 0,0 34 182 0 0,0-62-228 0 0,-1 1 0 0 0,1-1 0 0 0,-2 1-1 0 0,1-1 1 0 0,-1 0 0 0 0,0 0-36 0 0,-2 10 67 0 0,1-4-25 0 0,3-9-24 0 0,-1 1 0 0 0,0 0 1 0 0,0-1-1 0 0,-1 1 0 0 0,1-1 1 0 0,-1 1-1 0 0,0-1 0 0 0,0 0 0 0 0,-1 2-18 0 0,-42 71 263 0 0,33-57-212 0 0,5-8-7 0 0,0 0 0 0 0,0-1 0 0 0,-8 9-44 0 0,-5-4 18 0 0,-3 3 41 0 0,18-14-46 0 0,0-1-1 0 0,0 0 1 0 0,0 0 0 0 0,-1 0-1 0 0,1 0 1 0 0,-1-1-1 0 0,0 0 1 0 0,-4 1-13 0 0,5-1-8 0 0,4-2 9 0 0,0 0-1 0 0,0 1 0 0 0,0-1 0 0 0,0 0 0 0 0,0 0 0 0 0,0 0 0 0 0,0 0 0 0 0,0 0 0 0 0,0 0 0 0 0,0 0 0 0 0,0 0 0 0 0,0 0 0 0 0,0 0 1 0 0,0 0-1 0 0,0-1 0 0 0,0 1 0 0 0,0-1 0 0 0,0 1 0 0 0,0 0 0 0 0,0-1 0 0 0,0 0 0 0 0,0 1 0 0 0,0-1 0 0 0,0 1 0 0 0,0-2 0 0 0,-6-2 9 0 0,-3-1 12 0 0,0 1-61 0 0,3-5-57 0 0,2-1-41 0 0,4 8 106 0 0,0 0-1 0 0,0-1 1 0 0,0 1-1 0 0,0 0 1 0 0,-1 0-1 0 0,1 0 1 0 0,-1 0-1 0 0,1 1 0 0 0,-1-1 33 0 0,-4-6-86 0 0,2 1-87 0 0,1-3-111 0 0,1-4-196 0 0,1 3 192 0 0,-1 0 84 0 0,0 3 72 0 0,1 4 17 0 0,0 1-35 0 0,-1-3-118 0 0,1 1-77 0 0,0 0-84 0 0,-1-1-89 0 0,1 1-96 0 0,0-1-102 0 0,1 0-109 0 0,0 0-114 0 0,0-6-946 0 0,0-6-1055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50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31 9504 0 0,'0'0'216'0'0,"-2"0"32"0"0,0 0-208 0 0,0 0 1 0 0,0-1-1 0 0,1 1 0 0 0,-1-1 1 0 0,0 1-1 0 0,1-1 1 0 0,-1 0-1 0 0,1 1 1 0 0,-1-1-1 0 0,1 0 1 0 0,-2-1-41 0 0,-1 0 54 0 0,1 0-33 0 0,-12-1-21 0 0,9 3 24 0 0,-1 0 41 0 0,1 0 44 0 0,1-1 45 0 0,1 0 48 0 0,0-6 185 0 0,4 7-362 0 0,-1-1 1 0 0,1 1-1 0 0,0 0 1 0 0,0-1 0 0 0,-1 1-1 0 0,1-1 1 0 0,0 1 0 0 0,-1 0-1 0 0,1-1 1 0 0,0 1 0 0 0,-1 0-1 0 0,1-1 1 0 0,-1 1-1 0 0,1 0 1 0 0,0 0 0 0 0,-1 0-1 0 0,1-1 1 0 0,-1 1 0 0 0,1 0-1 0 0,-1 0 1 0 0,1 0 0 0 0,-1 0-1 0 0,1 0 1 0 0,0 0-1 0 0,-1-1 1 0 0,1 1 0 0 0,-1 0-1 0 0,1 1 1 0 0,-1-1 0 0 0,1 0-1 0 0,-1 0 1 0 0,0 0-26 0 0,-5 0 281 0 0,-6 0 137 0 0,0 2-77 0 0,9 0-236 0 0,-2 1-4 0 0,-1 1 38 0 0,1-2 32 0 0,-1 0 70 0 0,2-2-75 0 0,0 0 35 0 0,1 0-127 0 0,-6 0 14 0 0,-4 3-15 0 0,8 7-20 0 0,-5-5-42 0 0,5 7-11 0 0,-20 34 0 0 0,24-43 0 0 0,0 1 0 0 0,0 0 0 0 0,0 0 0 0 0,1-1 0 0 0,-1 1 0 0 0,1 0 0 0 0,0 0 0 0 0,0 0 0 0 0,1 0 0 0 0,-1 1 0 0 0,1 15 0 0 0,0-15 0 0 0,-1 0 0 0 0,1 1 0 0 0,1-1 0 0 0,-1 0 0 0 0,2 4 0 0 0,-1-4 0 0 0,-1 0 0 0 0,0 0 0 0 0,1 1 0 0 0,-2-1 0 0 0,1 4 0 0 0,-1 3 0 0 0,0-9 0 0 0,0 0 0 0 0,0 0 0 0 0,0 0 0 0 0,0 0 0 0 0,0 0 0 0 0,1 0 0 0 0,-1 0 0 0 0,1 0 0 0 0,0 0 0 0 0,0 0 0 0 0,0 0 0 0 0,0 0 0 0 0,0-1 0 0 0,1 1 0 0 0,-1 0 0 0 0,1-1 0 0 0,2 3 0 0 0,41 65 0 0 0,-15-34 0 0 0,-17-19 3 0 0,0 1 1 0 0,2-2-1 0 0,5 6-3 0 0,-15-15 4 0 0,0 0 33 0 0,0 10 120 0 0,-4-2 31 0 0,-2 10 153 0 0,1-3-29 0 0,0-22-308 0 0,0 1 1 0 0,0-1-1 0 0,0 0 1 0 0,0 1-1 0 0,0-1 1 0 0,0 1-1 0 0,0-1 1 0 0,0 1-1 0 0,0-1 1 0 0,-1 0-1 0 0,1 1 1 0 0,0-1-1 0 0,0 0 1 0 0,0 1-1 0 0,0-1 1 0 0,-1 1-1 0 0,1-1 1 0 0,0 0-1 0 0,0 1 1 0 0,0-1-1 0 0,-1 0 1 0 0,1 0-1 0 0,0 1 1 0 0,-1-1-1 0 0,1 0 1 0 0,0 0-1 0 0,-1 1 1 0 0,1-1-1 0 0,0 0 1 0 0,-1 0-1 0 0,1 0-4 0 0,-7 5 68 0 0,1 6 23 0 0,6-10-86 0 0,-1 0 1 0 0,1 0-1 0 0,-1 0 0 0 0,1 0 0 0 0,-1 0 1 0 0,1 0-1 0 0,-1-1 0 0 0,0 1 1 0 0,1 0-1 0 0,-1 0 0 0 0,0 0 0 0 0,0-1 1 0 0,0 1-1 0 0,1 0 0 0 0,-1-1 1 0 0,-1 1-6 0 0,-3 0 11 0 0,-2 0 1 0 0,2 2 41 0 0,-8 7-31 0 0,-2-7 5 0 0,13-3-35 0 0,1 0-1 0 0,-1 0 1 0 0,1 0 0 0 0,-1 1 0 0 0,1-1 0 0 0,-1 1-1 0 0,0-1 1 0 0,1 1 0 0 0,0-1 0 0 0,-1 1-1 0 0,1 0 1 0 0,-1 0 0 0 0,1 0 0 0 0,0-1 0 0 0,-1 1-1 0 0,1 1 1 0 0,0-1 0 0 0,-1 0 8 0 0,-1 2-138 0 0,1-2 37 0 0,1-1 80 0 0,0 0-1 0 0,0 0 1 0 0,1 0-1 0 0,-1 0 1 0 0,0 0-1 0 0,1-1 1 0 0,-1 1 0 0 0,0 0-1 0 0,0 0 1 0 0,1 0-1 0 0,-1-1 1 0 0,0 1-1 0 0,1 0 1 0 0,-1-1 21 0 0,0 0-69 0 0,-12-9-528 0 0,11 8-31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12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569 124 8840 0 0,'0'0'197'0'0,"0"0"24"0"0,0 0 19 0 0,0 0-77 0 0,0 0-19 0 0,0-1 45 0 0,0-1 155 0 0,0-2-103 0 0,-2-1 95 0 0,0 3-170 0 0,-1 1 87 0 0,1 1-83 0 0,-1 0 36 0 0,1 0 42 0 0,-1-1 44 0 0,-5-1 93 0 0,3-3-35 0 0,5 4-321 0 0,-1 1 0 0 0,1-1 0 0 0,0 1 0 0 0,-1-1 1 0 0,1 1-1 0 0,-1-1 0 0 0,1 1 0 0 0,0 0 0 0 0,-1-1 0 0 0,0 1 0 0 0,1-1 0 0 0,-1 1 0 0 0,1 0 0 0 0,-1 0 0 0 0,1-1 1 0 0,-1 1-1 0 0,0 0 0 0 0,1 0 0 0 0,-1 0 0 0 0,1 0 0 0 0,-1-1 0 0 0,0 1 0 0 0,1 0-29 0 0,-5-2 439 0 0,3 0-400 0 0,-1-1 92 0 0,-3-3 200 0 0,-11-11 634 0 0,12 12-701 0 0,2 3-167 0 0,0-1-40 0 0,1 2-48 0 0,0 0-54 0 0,-11-5 152 0 0,8-4-13 0 0,-9 2 7 0 0,3 1-40 0 0,9 5-44 0 0,-1 0 1 0 0,1 1-1 0 0,0-1 1 0 0,-1 0 0 0 0,0 1-1 0 0,1-1 1 0 0,-1 1-1 0 0,0 0 1 0 0,0 0-1 0 0,1 0 1 0 0,-1 0 0 0 0,0 1-1 0 0,0-1 1 0 0,-1 1-18 0 0,-6-1 60 0 0,0 1 0 0 0,0 0 0 0 0,-6 1-60 0 0,-6 0 25 0 0,-6 1 46 0 0,19 3-51 0 0,1 0 3 0 0,3-2-17 0 0,5-3-6 0 0,-1 0 0 0 0,1 0 0 0 0,-1 0 1 0 0,0 1-1 0 0,1-1 0 0 0,-1 0 0 0 0,1 1 0 0 0,-1-1 0 0 0,1 1 1 0 0,-1-1-1 0 0,1 1 0 0 0,-1-1 0 0 0,1 1 0 0 0,-1-1 1 0 0,1 1-1 0 0,0-1 0 0 0,-1 1 0 0 0,1-1 0 0 0,0 1 1 0 0,-1 0-1 0 0,1-1 0 0 0,0 1 0 0 0,-3 4 0 0 0,-9 10 0 0 0,8-10 0 0 0,0 0 0 0 0,0 1 0 0 0,0 0 0 0 0,1-1 0 0 0,0 1 0 0 0,0 1 0 0 0,0-2 0 0 0,2-3 0 0 0,1 1 0 0 0,-1-1 0 0 0,0 0 0 0 0,1 0 0 0 0,-1 1 0 0 0,1-1 0 0 0,0 0 0 0 0,0 1 0 0 0,0-1 0 0 0,0 2 0 0 0,-1 12 0 0 0,-5-4 0 0 0,5-10 0 0 0,0-1 0 0 0,1 0 0 0 0,-1 1 0 0 0,0-1 0 0 0,1 1 0 0 0,-1-1 0 0 0,1 1 0 0 0,-1 0 0 0 0,1-1 0 0 0,0 1 0 0 0,0-1 0 0 0,0 1 0 0 0,-1 0 0 0 0,2-1 0 0 0,-1 118 0 0 0,0-106 0 0 0,1-1 0 0 0,1 1 0 0 0,2 11 0 0 0,-1-12 0 0 0,-1 0 0 0 0,-1 0 0 0 0,1 11 0 0 0,-1-2 8 0 0,1-1 1 0 0,1 1-1 0 0,2 5-8 0 0,1 7 42 0 0,0-5-27 0 0,4 19 93 0 0,-1-4 6 0 0,6 22 99 0 0,1-9 88 0 0,-13-39-158 0 0,-3 2-14 0 0,-1-9-59 0 0,1-9-49 0 0,0 1 0 0 0,0-1 0 0 0,0 1 0 0 0,1 0 0 0 0,-1-1 0 0 0,0 1 0 0 0,1-1 0 0 0,-1 1 0 0 0,1-1 0 0 0,0 1 0 0 0,-1-1 0 0 0,1 1 0 0 0,0-1 0 0 0,0 1-21 0 0,5 10 138 0 0,-5-8-93 0 0,0 0-1 0 0,-1 0 1 0 0,1 0-1 0 0,-1 0 1 0 0,1 0-1 0 0,-1 0-44 0 0,-1 19 246 0 0,1-11-80 0 0,-1 0 37 0 0,1-1-129 0 0,0-9 8 0 0,0-2-8 0 0,0 0-45 0 0,-2 0-52 0 0,-3-1-143 0 0,-3-7-109 0 0,6 5 160 0 0,0-1-41 0 0,0 1-34 0 0,0 0-58 0 0,0 0-68 0 0,0 0-81 0 0,1 3 104 0 0,0-1-42 0 0,1 1-38 0 0,0-1-35 0 0,-1 1-262 0 0,1-1-56 0 0,0-1-850 0 0,0-2-664 0 0,0-4-1265 0 0</inkml:trace>
  <inkml:trace contextRef="#ctx0" brushRef="#br0" timeOffset="646.15">10 623 8840 0 0,'-3'0'197'0'0,"-2"-1"201"0"0,4-1-54 0 0,9-5 228 0 0,27-11 443 0 0,-24 13-509 0 0,-3-1-326 0 0,0-1-41 0 0,9-8 75 0 0,-13 13-190 0 0,23-16 220 0 0,-10 7 9 0 0,0 1 1 0 0,1 1-1 0 0,5-1-253 0 0,50-21 582 0 0,-53 23-474 0 0,-1 0-35 0 0,-1 1-46 0 0,-2 0-56 0 0,9-5 55 0 0,-19 9-20 0 0,0 0-1 0 0,0 1 1 0 0,0-1-1 0 0,0 1 1 0 0,5-1-6 0 0,8 0-9 0 0,-12 2-8 0 0,0 0 0 0 0,0 0 1 0 0,0-1-1 0 0,0 0 0 0 0,0 0 0 0 0,5-3 17 0 0,2-2 9 0 0,2 3-70 0 0,0 1-71 0 0,0 1-73 0 0,0 1-75 0 0,1 1-77 0 0,0 0-78 0 0,0 1-81 0 0,3-1-168 0 0,-1 1-108 0 0,-16-1 684 0 0,-1 0 34 0 0,0 0 4 0 0,4 0-33 0 0,-4 0 30 0 0,0 0-46 0 0,1 0-38 0 0,1 0-58 0 0,0 0-69 0 0,1 0-78 0 0,-3 0 376 0 0,1 0-108 0 0,0 0-51 0 0,0 0-45 0 0,10 0-562 0 0,-7 0 458 0 0,-2 0 72 0 0,-2 0 154 0 0,0 0 36 0 0,-2 0 29 0 0,0 0 0 0 0,0 0 0 0 0,0-1 0 0 0,0 1 0 0 0,1 0 0 0 0,-1 0 0 0 0,0 0 0 0 0,0 0 0 0 0,0 0-1 0 0,0 0 1 0 0,0 0 0 0 0,0 0 0 0 0,0 0 0 0 0,0 0 0 0 0,0 0 0 0 0,0 0 0 0 0,0 0 0 0 0,1 0 0 0 0,-1 1 0 0 0,0-1 0 0 0,0 0 0 0 0,0 0 0 0 0,0 0 0 0 0,0 0 0 0 0,0 0-1 0 0,0 0 1 0 0,0 0 0 0 0,0 0 0 0 0,0 0 0 0 0,0 0 0 0 0,0 0 0 0 0,0 0 0 0 0,0 0 0 0 0,1 0 0 0 0,-1 0 0 0 0,0 0 0 0 0,0 0 0 0 0,0 1 0 0 0,0-1 0 0 0,0 0-1 0 0,0 0 1 0 0,0 0 0 0 0,0 0 0 0 0,0 0 0 0 0,0 0 0 0 0,0 0 0 0 0,0 0 0 0 0,0 0 0 0 0,0 0 0 0 0,0 1 0 0 0,0-1 0 0 0,0 0 0 0 0,0 0 0 0 0,0 0 0 0 0,0 0 0 0 0,0 0-1 0 0,0 0 4 0 0,0 5-72 0 0,1-1 68 0 0,2 2 78 0 0,5 4 191 0 0,-6-7-12 0 0,0 0-100 0 0,-2 1-52 0 0,-1 0-41 0 0,1-3-6 0 0,0-1 0 0 0,0 14 670 0 0,0 1-89 0 0,0-1-85 0 0,0 0-79 0 0,0-1-73 0 0,0 0-68 0 0,0-1-62 0 0,0-1-56 0 0,2 3 168 0 0,2-4-79 0 0,2 2-8 0 0,-3 0-68 0 0,-3 11 265 0 0,0 1-28 0 0,2-10-260 0 0,-1-11-155 0 0,0 0 1 0 0,1 0-1 0 0,-1 0 0 0 0,1-1 0 0 0,-1 1 1 0 0,1 0-1 0 0,0 0-47 0 0,6 8 184 0 0,-2 3 44 0 0,-6-10-158 0 0,1 0 0 0 0,0 0 1 0 0,-1 0-1 0 0,0 0 1 0 0,0 3-71 0 0,0-3 69 0 0,0 0 0 0 0,0 1 1 0 0,1-1-1 0 0,-1 0 0 0 0,2 3-69 0 0,3 5 200 0 0,4 2-16 0 0,2 4 61 0 0,-9-9-116 0 0,-2 1 46 0 0,3 4 124 0 0,9 2 56 0 0,0 0 22 0 0,-8-2-40 0 0,-4-6-159 0 0,2-1-44 0 0,2-1-17 0 0,5 1 1 0 0,-3-4-47 0 0,-6-3-64 0 0,1 0 0 0 0,-1 0 0 0 0,1 0 0 0 0,-1 1 0 0 0,1-1 0 0 0,-1 0 0 0 0,0 0 0 0 0,1 0 0 0 0,-1 1 0 0 0,1-1 0 0 0,-1 0 0 0 0,0 0 0 0 0,1 1 0 0 0,-1-1 1 0 0,0 0-1 0 0,1 1 0 0 0,-1-1 0 0 0,0 0 0 0 0,0 1 0 0 0,1-1 0 0 0,-1 1 0 0 0,0-1 0 0 0,0 0 0 0 0,0 1 0 0 0,0-1 0 0 0,1 1 0 0 0,-1-1 0 0 0,0 1 0 0 0,0-1 0 0 0,0 0 0 0 0,0 1 0 0 0,0-1 0 0 0,0 1 0 0 0,0-1 0 0 0,0 1 0 0 0,0-1-7 0 0,0 3 151 0 0,0-3-13 0 0,0 0-2 0 0,3 1-2 0 0,2-1-47 0 0,-3 0-60 0 0,0 0-1 0 0,0 0 0 0 0,0-1 1 0 0,0 1-1 0 0,0 0 1 0 0,0-1-1 0 0,0 1 0 0 0,1-2-26 0 0,3-8 160 0 0,4 4-7 0 0,-9 6-144 0 0,0-1 1 0 0,0 1-1 0 0,0-1 1 0 0,0 1-1 0 0,0-1 1 0 0,0 1-1 0 0,0-1 1 0 0,0 0-1 0 0,0 1 1 0 0,-1-1-1 0 0,1 0 0 0 0,0 0 1 0 0,0 1-1 0 0,-1-1 1 0 0,1 0-1 0 0,0 0-9 0 0,1-15 69 0 0,1 1-42 0 0,9-7 47 0 0,1-1-68 0 0,-12 20-11 0 0,0 1-1 0 0,-1-1 1 0 0,1 0-1 0 0,-1 0 1 0 0,1 0-1 0 0,-1 0 0 0 0,0 1 1 0 0,0-1-1 0 0,0 0 1 0 0,0 0-1 0 0,-1-1 6 0 0,0-4-31 0 0,2 0-58 0 0,0 0 1 0 0,0 0-1 0 0,0 0 0 0 0,1 0 0 0 0,1-3 89 0 0,-1 5-75 0 0,-1-1 0 0 0,0 1 0 0 0,0 0-1 0 0,0-1 1 0 0,0-1 75 0 0,0-8-237 0 0,5-1-16 0 0,-1 3 34 0 0,-3 6 111 0 0,-1-1-44 0 0,-1-33-740 0 0,0 34 751 0 0,0 1 46 0 0,1-6-115 0 0,6 0 21 0 0,-2 2 44 0 0,-3 1 11 0 0,-2-2 4 0 0,1 3 39 0 0,2-1 20 0 0,5-2 11 0 0,-5 9-4 0 0,-3 1 10 0 0,0 2 54 0 0,0-1 0 0 0,0 1-1 0 0,1 0 1 0 0,-1 0 0 0 0,0 0 0 0 0,0 0-1 0 0,0 0 1 0 0,0 0 0 0 0,1 0 0 0 0,-1-1-1 0 0,0 1 1 0 0,0 0 0 0 0,0 0-1 0 0,1 0 1 0 0,-1 0 0 0 0,0 0 0 0 0,0 0-1 0 0,0 0 1 0 0,1 0 0 0 0,-1 0 0 0 0,0 0-1 0 0,0 0 1 0 0,0 0 0 0 0,0 0 0 0 0,1 0-1 0 0,-1 0 1 0 0,0 1 0 0 0,0-1 0 0 0,0 0-1 0 0,1 0 1 0 0,-1 0 0 0 0,0 0-1 0 0,0 0 1 0 0,0 0 0 0 0,0 0 0 0 0,1 1-1 0 0,-1-1 1 0 0,0 0 0 0 0,0 0 0 0 0,0 0-1 0 0,0 0 1 0 0,0 0 0 0 0,0 1 0 0 0,1-1 0 0 0,-1 1 0 0 0,1-1 0 0 0,0 1 0 0 0,-1 0 0 0 0,1 0 0 0 0,-1 0 0 0 0,1 0 0 0 0,0 0 0 0 0,-1 0 0 0 0,0-1 0 0 0,1 1 0 0 0,-1 0 0 0 0,0 0 0 0 0,1 0 0 0 0,-1 0 0 0 0,0 1 0 0 0,0-1 0 0 0,0 0 0 0 0,0 0 1 0 0,0 0-1 0 0,1 6-1 0 0,0 0 1 0 0,0 0-1 0 0,1 0 1 0 0,0 0-1 0 0,0 0 1 0 0,0 0 0 0 0,2 1 0 0 0,7 21 14 0 0,-10-24-2 0 0,0-1 0 0 0,0 1-1 0 0,-1-1 1 0 0,1 1 0 0 0,-1 2-12 0 0,2 9 48 0 0,4 1-30 0 0,-1-2-8 0 0,-4-11-2 0 0,-1 0-1 0 0,1 0 0 0 0,-1 1 1 0 0,0-1-1 0 0,0 0 0 0 0,-1 5-7 0 0,1-5 1 0 0,-1 0 0 0 0,1 1 0 0 0,0-1 0 0 0,1 1 0 0 0,-1-1 0 0 0,1 0 0 0 0,0 1 0 0 0,0-1 1 0 0,0 1-2 0 0,3 7-7 0 0,5 11 90 0 0,3 12 87 0 0,-11-32-152 0 0,0 0 0 0 0,0 1-1 0 0,-1-1 1 0 0,1 0 0 0 0,-1 0 0 0 0,0 0-1 0 0,0 0 1 0 0,0 1-18 0 0,1 13 62 0 0,12 8 49 0 0,-11-22-98 0 0,0-1 1 0 0,0 1-1 0 0,-1 0 0 0 0,0 0 1 0 0,1 0-1 0 0,-1 0 1 0 0,0 0-1 0 0,0 0 1 0 0,0 0-1 0 0,-1 0 1 0 0,1 3-14 0 0,1 9 10 0 0,11 0 1 0 0,-8-10 34 0 0,1 1-72 0 0,11 11-218 0 0,-15-16 155 0 0,-2 0-69 0 0,0-1-84 0 0,0 0 72 0 0,0 0-37 0 0,0 0-43 0 0,0 0-39 0 0,0 0-393 0 0,1 0 93 0 0,-1 0-55 0 0,2 0-758 0 0,2 0-598 0 0,4 0-1136 0 0</inkml:trace>
  <inkml:trace contextRef="#ctx0" brushRef="#br0" timeOffset="1085.22">1310 456 8032 0 0,'0'0'182'0'0,"0"0"29"0"0,0 0 12 0 0,3 3-37 0 0,4 6-147 0 0,7 20-44 0 0,-10-19 32 0 0,1 0 40 0 0,-1-3 108 0 0,-1-2-8 0 0,-1 0 40 0 0,1 2 37 0 0,0 1 35 0 0,7 11 186 0 0,-1-7-117 0 0,-3 3 102 0 0,-1 4 17 0 0,-4-14-351 0 0,0-1 0 0 0,0 1 0 0 0,1-1 0 0 0,-1 0 0 0 0,1 1 0 0 0,0-1 0 0 0,1 1-116 0 0,3 5 288 0 0,-2-1-33 0 0,0 5 176 0 0,0-1-144 0 0,6 7 257 0 0,-5 5-31 0 0,0-10-160 0 0,0 0-1 0 0,-3 0-71 0 0,0-1 14 0 0,3-4-80 0 0,1 2-7 0 0,-1 13 121 0 0,-3-20-223 0 0,2 2-13 0 0,-1-1 20 0 0,-1-1 27 0 0,-1 0 45 0 0,0 2 81 0 0,-1-6-403 0 0,0 1 67 0 0,0 0 61 0 0,0 0 53 0 0,0 0 72 0 0,0 1 56 0 0,0 1 168 0 0,0 0 62 0 0,0-1 303 0 0,0-3-287 0 0,0-1-206 0 0,0-2-53 0 0,0-1-67 0 0,0-1-79 0 0,0-16 127 0 0,0-33-28 0 0,0 49-105 0 0,1 1-1 0 0,0-1 0 0 0,0 1 1 0 0,0 0-1 0 0,0 0 0 0 0,1 0 1 0 0,0 0-1 0 0,0 0 0 0 0,0 0 1 0 0,1 0-7 0 0,8-21 12 0 0,4-8-12 0 0,3 6-102 0 0,-1 7-30 0 0,12-9-111 0 0,-15 15 116 0 0,-11 12 119 0 0,-1 0-1 0 0,0 0 0 0 0,0 1 0 0 0,0 0 0 0 0,1-1 1 0 0,-1 1-1 0 0,1 0 0 0 0,-1 0 0 0 0,1 0 0 0 0,0 0 0 0 0,-1 1 1 0 0,1-1-1 0 0,0 1 0 0 0,-1 0 0 0 0,1-1 0 0 0,0 1 1 0 0,-1 1-1 0 0,1-1 0 0 0,2 0 9 0 0,3 0-21 0 0,-6 0 16 0 0,-1 1-1 0 0,1-1 0 0 0,-1 0 0 0 0,1 0 0 0 0,-1 1 0 0 0,1-1 1 0 0,0 1-1 0 0,-1-1 0 0 0,0 1 0 0 0,1 0 0 0 0,-1-1 0 0 0,1 1 1 0 0,-1 0-1 0 0,0 0 6 0 0,7 4-15 0 0,-3-3-3 0 0,-4-1 14 0 0,-1-1 1 0 0,1 0 0 0 0,-1 0 0 0 0,1 1 0 0 0,0-1 0 0 0,-1 0 0 0 0,1 1 0 0 0,-1-1 0 0 0,1 0-1 0 0,-1 1 1 0 0,1-1 0 0 0,-1 1 0 0 0,1-1 0 0 0,-1 1 0 0 0,0-1 0 0 0,1 1 0 0 0,-1 0-1 0 0,0-1 1 0 0,1 1 0 0 0,-1-1 0 0 0,0 1 0 0 0,1 0 3 0 0,1 4-5 0 0,8 14-43 0 0,-5-11 42 0 0,1-1 0 0 0,-1 1 0 0 0,1-1 0 0 0,5 4 6 0 0,-10-9-4 0 0,1-1-1 0 0,-1 1 1 0 0,0-1-1 0 0,0 1 0 0 0,0 0 1 0 0,1 0-1 0 0,-2-1 1 0 0,1 1-1 0 0,0 0 0 0 0,0 0 1 0 0,0 0 4 0 0,1 20-10 0 0,-2-20 10 0 0,0-1 0 0 0,0 1 0 0 0,0-1 0 0 0,0 1 0 0 0,1 0 0 0 0,-1-1 0 0 0,0 1 0 0 0,1-1 0 0 0,-1 1 0 0 0,1-1 0 0 0,0 1 0 0 0,0-1 0 0 0,-1 1 0 0 0,1-1 0 0 0,5 11-10 0 0,-1 13-17 0 0,2-12 66 0 0,-7-12-26 0 0,1 1 0 0 0,0-1 0 0 0,0 0 0 0 0,-1 1 0 0 0,1-1-1 0 0,-1 1 1 0 0,1-1 0 0 0,-1 1 0 0 0,0-1 0 0 0,1 1 0 0 0,-1-1 0 0 0,0 1 0 0 0,0-1-13 0 0,0 13 134 0 0,0-2-53 0 0,0-1-45 0 0,0 0-35 0 0,0 10-65 0 0,0 61-158 0 0,0-79 170 0 0,0-1 33 0 0,0 8 46 0 0,0-7-114 0 0,0 0-83 0 0,0-1 40 0 0,0-1-33 0 0,0 1-38 0 0,0-1-41 0 0,0 1-46 0 0,0 0-48 0 0,0-2-619 0 0</inkml:trace>
  <inkml:trace contextRef="#ctx0" brushRef="#br0" timeOffset="1531.5">2414 607 7424 0 0,'0'-2'166'0'0,"0"-8"29"0"0,0 7 12 0 0,0 1-34 0 0,0-20-106 0 0,0 19-3 0 0,0 1 92 0 0,-3 1 181 0 0,-2 1-26 0 0,1-1 41 0 0,2 0-146 0 0,0 0 0 0 0,0-1 0 0 0,-1 1 1 0 0,1-1-1 0 0,0 1 0 0 0,0-1 0 0 0,1 0 0 0 0,-1 1 1 0 0,-1-3-207 0 0,-7-6 514 0 0,8 9-266 0 0,1 0-58 0 0,-1 0-48 0 0,1 1-42 0 0,-1 0-22 0 0,0 0-36 0 0,-3 0 13 0 0,3 1-10 0 0,1-1 46 0 0,1 0-68 0 0,-1 0 0 0 0,0 0 0 0 0,1 0 0 0 0,-1 0 0 0 0,0 0 0 0 0,1 0 0 0 0,-1 0 0 0 0,1-1 0 0 0,-1 1 0 0 0,0 0 1 0 0,1 0-1 0 0,-1 0 0 0 0,0-1 0 0 0,1 1 0 0 0,-1 0 0 0 0,1-1 0 0 0,-1 1 0 0 0,1-1 0 0 0,-1 1 0 0 0,1 0 0 0 0,-1-1 0 0 0,1 1 0 0 0,-1-1 0 0 0,1 0 0 0 0,0 1 0 0 0,-1-1-23 0 0,1 1 22 0 0,0-1-1 0 0,-1 1 0 0 0,1-1 1 0 0,-1 1-1 0 0,1-1 0 0 0,-1 1 1 0 0,1-1-1 0 0,-1 1 1 0 0,1-1-1 0 0,-1 1 0 0 0,1 0 1 0 0,-1-1-1 0 0,1 1 0 0 0,-1 0 1 0 0,0 0-1 0 0,1-1 0 0 0,-1 1 1 0 0,1 0-1 0 0,-1 0 0 0 0,0 0 1 0 0,1 0-1 0 0,-1 0 1 0 0,0 0-1 0 0,1 0 0 0 0,-1 0 1 0 0,0 0-22 0 0,-36 0 919 0 0,25 0-696 0 0,8 0-151 0 0,-1 0-32 0 0,0 2 87 0 0,-20 13 60 0 0,19-4-117 0 0,-1 2-52 0 0,5-9-18 0 0,-8 19 1 0 0,0-1 51 0 0,3-7-49 0 0,2 0-1 0 0,0 0 1 0 0,0 0 0 0 0,2 1-3 0 0,1-5 12 0 0,0-1 1 0 0,1 1-1 0 0,1 0 1 0 0,0 0 0 0 0,1 9-13 0 0,0 14 91 0 0,-1-22-58 0 0,-1-6-23 0 0,1 1 0 0 0,0-1 0 0 0,1 1 0 0 0,0-1 0 0 0,1 6-10 0 0,8 8 53 0 0,-5 5-26 0 0,5-5 38 0 0,-7-7-29 0 0,-3-11-28 0 0,1 0 0 0 0,-1 0-1 0 0,1 1 1 0 0,-1-1 0 0 0,1 0 0 0 0,0 0 0 0 0,0 0 0 0 0,0 0-1 0 0,0 0 1 0 0,0 0 0 0 0,1 0 0 0 0,-1 0 0 0 0,1-1 0 0 0,-1 1-8 0 0,5 4 26 0 0,15 12 76 0 0,0-9 42 0 0,-3 1-50 0 0,1 2 24 0 0,-17-11-99 0 0,1 0 1 0 0,-1 0-1 0 0,0-1 1 0 0,0 1-1 0 0,1 0 1 0 0,-1-1-1 0 0,0 0 1 0 0,1 0-1 0 0,0 1-19 0 0,11-1 43 0 0,-5 1-20 0 0,0-1 0 0 0,0-1-1 0 0,1 1 1 0 0,-1-1-1 0 0,1-1-22 0 0,10-8 4 0 0,-7 7-28 0 0,2-2-41 0 0,3-5-52 0 0,-16 9 30 0 0,0 0 37 0 0,1-1 23 0 0,4-1 29 0 0,-5 2-47 0 0,1 0-48 0 0,-1 0-43 0 0,0 1-63 0 0,1-1-73 0 0,-1 0-85 0 0,0 1 83 0 0,0-1-42 0 0,0 0-43 0 0,0 1-47 0 0,0-1-49 0 0,0 0-53 0 0,1 1-55 0 0,-1-1-57 0 0,8-3-1399 0 0,8-5-1146 0 0</inkml:trace>
  <inkml:trace contextRef="#ctx0" brushRef="#br0" timeOffset="1854.81">2837 93 9760 0 0,'0'0'222'0'0,"0"0"30"0"0,0 0 18 0 0,0 0 20 0 0,0 0 81 0 0,0 0 40 0 0,0 3 5 0 0,1 11 22 0 0,2-1-85 0 0,1 0-82 0 0,0-1-77 0 0,-3-9-146 0 0,3 9 269 0 0,0-2-61 0 0,2 6 90 0 0,-5-13-280 0 0,0 0-1 0 0,-1 1 0 0 0,1 0 0 0 0,-1-1 0 0 0,0 1 0 0 0,0 0-65 0 0,0 11 200 0 0,0-8-77 0 0,0 1 1 0 0,0-1-1 0 0,1 1 1 0 0,-1-1 0 0 0,2 2-124 0 0,0-3 83 0 0,2 11 119 0 0,-1 0-46 0 0,1 18 61 0 0,-4-23-145 0 0,1 0 0 0 0,0-1 0 0 0,1 1 0 0 0,1-1-72 0 0,3 26 192 0 0,-4-8-5 0 0,-3 5 10 0 0,0-14-11 0 0,1 1 0 0 0,1-1-1 0 0,2 16-185 0 0,2-14 158 0 0,1 5 16 0 0,-4-1-35 0 0,-2 1 17 0 0,0 34 344 0 0,0-40-389 0 0,0-15-77 0 0,1-1 0 0 0,0 1 0 0 0,0-1 0 0 0,0 1 1 0 0,1-1-1 0 0,0 1-34 0 0,3 15 112 0 0,-3-8-64 0 0,-2 50-27 0 0,0-61-18 0 0,0-1 0 0 0,0 1 0 0 0,-1 0 0 0 0,1-1 0 0 0,-1 1 0 0 0,1 0 0 0 0,-1-1 0 0 0,1 1-1 0 0,-1 0 1 0 0,0-1 0 0 0,0 1 0 0 0,0-1 0 0 0,0 1-3 0 0,0-1 7 0 0,0 0-1 0 0,1 1 1 0 0,-1-1 0 0 0,0 1 0 0 0,0 0-1 0 0,1-1 1 0 0,-1 1 0 0 0,1 0 0 0 0,0-1-1 0 0,-1 1 1 0 0,1 0 0 0 0,0-1 0 0 0,0 1-7 0 0,0 0-163 0 0,0-1 107 0 0,-1 0 93 0 0,1 0 143 0 0,-1 0 39 0 0,1 1-177 0 0,0-1-69 0 0,0 0-34 0 0,0 0-39 0 0,0 0-43 0 0,0 1-13 0 0,0-1-37 0 0,0 1-40 0 0,1 0-43 0 0,-1 1-45 0 0,0-1-48 0 0,0 1-52 0 0,1 1-54 0 0,-1-4 56 0 0,0 0-60 0 0,0 0-53 0 0,0 0-47 0 0,0 0-168 0 0,0 0-46 0 0,0 0-203 0 0,0 0-548 0 0</inkml:trace>
  <inkml:trace contextRef="#ctx0" brushRef="#br0" timeOffset="2582.27">2595 638 8840 0 0,'0'0'197'0'0,"0"0"24"0"0,0 0 19 0 0,0 0-79 0 0,-2 0-26 0 0,-2 0 37 0 0,-2 0 135 0 0,3 0 253 0 0,3 0 15 0 0,0 0-241 0 0,0 0-144 0 0,0 0-45 0 0,3 0 16 0 0,0 0-82 0 0,-1 0-49 0 0,0 0 0 0 0,-1 0 0 0 0,1 0 0 0 0,0 0 0 0 0,0 0 0 0 0,-1 0 0 0 0,1 0 0 0 0,0-1 1 0 0,-1 1-1 0 0,1-1 0 0 0,1 0-30 0 0,-1-2 72 0 0,3-4 69 0 0,10 6 39 0 0,-3 1-7 0 0,-5-1-49 0 0,0-2 35 0 0,0-2 0 0 0,-5 4-126 0 0,-1 0 0 0 0,0 1 0 0 0,1-1 0 0 0,-1 0 1 0 0,1 0-1 0 0,-1 1 0 0 0,1-1 0 0 0,-1 1 0 0 0,1-1 0 0 0,-1 1 0 0 0,1 0 1 0 0,0 0-1 0 0,-1-1 0 0 0,1 1 0 0 0,1 0-33 0 0,18 1 151 0 0,-11 0-97 0 0,1-1 1 0 0,0 0-1 0 0,0-1 0 0 0,0 0 1 0 0,2-1-55 0 0,1-3 53 0 0,-11 3-47 0 0,0 1 1 0 0,0 0-1 0 0,0 0 1 0 0,0 0-1 0 0,0 1 1 0 0,0-1 0 0 0,0 1-1 0 0,1-1 1 0 0,2 1-7 0 0,1 0 7 0 0,1-1 0 0 0,-1 0 1 0 0,1-1-1 0 0,3-1-7 0 0,-3 1 11 0 0,0 0 1 0 0,0 0-1 0 0,0 1 0 0 0,4 0-11 0 0,-9 1 6 0 0,1 0 0 0 0,-1 0 0 0 0,0-1 0 0 0,0 1 0 0 0,0-1 0 0 0,0 0 0 0 0,0 0 0 0 0,0 0 0 0 0,3-1-6 0 0,8-3 14 0 0,5 3 28 0 0,-16 2-38 0 0,1 0 0 0 0,-1 0 0 0 0,0 0 0 0 0,0 0 0 0 0,0-1 0 0 0,1 0 0 0 0,-1 1 0 0 0,0-1-4 0 0,7-4-11 0 0,4 0-35 0 0,7 2-32 0 0,-17 3 57 0 0,-1 0 1 0 0,0-1-1 0 0,0 1 1 0 0,0-1 0 0 0,0 1-1 0 0,0-1 1 0 0,0 0-1 0 0,2-1 21 0 0,8-5-145 0 0,-4 5-87 0 0,5 2-223 0 0,-4 0 174 0 0,6-2-62 0 0,-6-1 84 0 0,-2 0 11 0 0,1-2-38 0 0,21 0-902 0 0,-22 1 900 0 0,1-2-119 0 0,4 4-61 0 0,-10 1 365 0 0,4 0-104 0 0,1 1-73 0 0,1 1-60 0 0,-3 2-46 0 0,4 7 458 0 0,-6-5 78 0 0,-3 2-55 0 0,-1-1 1 0 0,4 1 31 0 0,1 1 36 0 0,6 11 228 0 0,-6-5-201 0 0,0 11-25 0 0,6-5-49 0 0,-8-8-64 0 0,3 6 35 0 0,2-3 20 0 0,2 7 114 0 0,1 16 233 0 0,-4-12-101 0 0,-4-16-174 0 0,-1-3-51 0 0,1 0-25 0 0,-1 2-13 0 0,3 6 41 0 0,-3-7-50 0 0,1 2 37 0 0,1 0-29 0 0,3 7 55 0 0,-6-10-55 0 0,0 1 36 0 0,0 5 146 0 0,6 5 40 0 0,-1-2-42 0 0,-4-6-47 0 0,-2 0 11 0 0,-4-1 61 0 0,0-1-174 0 0,3-7-104 0 0,0 0 0 0 0,0 1 0 0 0,0-1 0 0 0,0 1 0 0 0,1-1 0 0 0,-1 0 0 0 0,1 1 0 0 0,-1 0 0 0 0,1-1 0 0 0,-1 1 0 0 0,1-1 0 0 0,0 1 0 0 0,0-1 0 0 0,0 1-16 0 0,0 5 62 0 0,0 9 140 0 0,0-13-171 0 0,0-1-35 0 0,0 1 73 0 0,0-3-30 0 0,0 0-51 0 0,0 0-54 0 0,0 0-107 0 0,0 0-190 0 0,0 0-19 0 0</inkml:trace>
  <inkml:trace contextRef="#ctx0" brushRef="#br0" timeOffset="2875.58">3276 366 6968 0 0,'-10'0'108'0'0,"5"0"-38"0"0,5 0-417 0 0,0 0-104 0 0,0 0-190 0 0,0 0-434 0 0</inkml:trace>
  <inkml:trace contextRef="#ctx0" brushRef="#br0" timeOffset="3177.56">4168 502 8928 0 0,'0'0'200'0'0,"0"0"33"0"0,0 0 14 0 0,-3-3-41 0 0,-9-10-164 0 0,-5-2 16 0 0,8 6 94 0 0,1 5 309 0 0,-4 0-44 0 0,2-2 58 0 0,-2 0-57 0 0,-3-3 55 0 0,-1 1-56 0 0,11 5-293 0 0,0 1 1 0 0,0 0-1 0 0,0 0 1 0 0,0 1-1 0 0,-1 0 1 0 0,1 0-1 0 0,0 0 1 0 0,-1 0 0 0 0,0 1-125 0 0,-4-2 314 0 0,2-2-45 0 0,-4 0 92 0 0,-5 11 119 0 0,1-6-196 0 0,2 0-103 0 0,1 2-33 0 0,0 8-71 0 0,11-9-68 0 0,1-1-1 0 0,-1 1 1 0 0,0-1 0 0 0,1 1-1 0 0,-1-1 1 0 0,0 1-1 0 0,0-1 1 0 0,0 0 0 0 0,-2 1-9 0 0,-5 0 22 0 0,-7 3 9 0 0,14-3-30 0 0,0-1 0 0 0,1 1 1 0 0,-1-1-1 0 0,1 1 0 0 0,0-1 1 0 0,-1 1-1 0 0,1 0 0 0 0,-1 1-1 0 0,1 0 0 0 0,-1 0 0 0 0,0-1 0 0 0,0 1 0 0 0,0-1 0 0 0,0 1 0 0 0,0-1 0 0 0,-1 0 0 0 0,1 0 1 0 0,-2 0-1 0 0,-2 3 0 0 0,1-1 0 0 0,-1 1 0 0 0,1 0 0 0 0,0 0 0 0 0,0 0 0 0 0,0 1 0 0 0,-3 5 0 0 0,-6 3 0 0 0,11-12 0 0 0,1 1 0 0 0,-1-1 0 0 0,0 1 0 0 0,1-1 0 0 0,0 1 0 0 0,0 0 0 0 0,-1 0 0 0 0,2 0 0 0 0,-1 0 0 0 0,-1 4 0 0 0,-15 63 64 0 0,2-33-16 0 0,11-28-23 0 0,1 0 1 0 0,0 1-1 0 0,0 0 1 0 0,1 0-1 0 0,0 0 1 0 0,1 0-1 0 0,0 0 0 0 0,1 0 1 0 0,0 4-26 0 0,1 16 29 0 0,0-2 43 0 0,0-25-53 0 0,0 1-1 0 0,0-1 0 0 0,1 0 1 0 0,0 1-1 0 0,0-1 0 0 0,-1 0 1 0 0,2 1-1 0 0,-1-1 1 0 0,0 0-1 0 0,1 0 0 0 0,-1 0 1 0 0,1 0-1 0 0,1 1-18 0 0,3 3 119 0 0,0 1-1 0 0,1-1 0 0 0,6 5-118 0 0,0 1 171 0 0,2-3 72 0 0,-12-9-172 0 0,1 0 0 0 0,-1 1-1 0 0,1-1 1 0 0,0-1 0 0 0,0 1-1 0 0,1 0-70 0 0,26-1 428 0 0,-9-1-179 0 0,-7 0-102 0 0,-1 1-38 0 0,-8 0-66 0 0,1 0 0 0 0,0 0-1 0 0,-1-1 1 0 0,1 0 0 0 0,0 0-1 0 0,-1-1 1 0 0,0 0 0 0 0,1 0-1 0 0,-1 0 1 0 0,2-2-43 0 0,20-9 106 0 0,1 0-37 0 0,15-6 9 0 0,-15 1-18 0 0,-8 5-56 0 0,-5 6-2 0 0,-10 4 4 0 0,1 0 1 0 0,0 0 0 0 0,-1 0 0 0 0,0-1 0 0 0,0 0-1 0 0,0-1 1 0 0,0 1 0 0 0,-1-1 0 0 0,0 0-1 0 0,0 0 1 0 0,0-1 0 0 0,0 0-7 0 0,4-14 35 0 0,-1-2-17 0 0,2 4-18 0 0,-5-7 0 0 0,1 14 0 0 0,-5 10 0 0 0,0 0 0 0 0,-1 1 0 0 0,1-1 0 0 0,-1 0 0 0 0,1 0 0 0 0,-1 0 0 0 0,1 0 0 0 0,-1 0 0 0 0,0 0 0 0 0,1 0 0 0 0,-1 0 0 0 0,0 0 0 0 0,0 0 0 0 0,0 0 0 0 0,0 0 0 0 0,0 0 0 0 0,0 0 0 0 0,0 0 0 0 0,0 0 0 0 0,0 0 0 0 0,0 0 0 0 0,-1 0 0 0 0,1 0 0 0 0,0-1 0 0 0,-5-8-6 0 0,1 1-6 0 0,2 1-42 0 0,0 0-40 0 0,2-2-58 0 0,0 7 99 0 0,0 0-1 0 0,0 0 1 0 0,0 0 0 0 0,-1 0 0 0 0,1 0 0 0 0,-1 0 0 0 0,-1-2 53 0 0,1 3-43 0 0,1 0 0 0 0,-2 0 1 0 0,1 1-1 0 0,0-1 0 0 0,0 0 1 0 0,0 0-1 0 0,-1 1 0 0 0,0-2 43 0 0,-5-4-192 0 0,3-1-38 0 0,2 1-51 0 0,0-1-60 0 0,0 1-70 0 0,-1-1-82 0 0,-1 0-93 0 0,-2 1-102 0 0,-10-8-865 0 0</inkml:trace>
  <inkml:trace contextRef="#ctx0" brushRef="#br0" timeOffset="3698.19">4425 728 9816 0 0,'0'0'222'0'0,"2"3"30"0"0,2 1-175 0 0,-1 1-1 0 0,0 0 1 0 0,0-1-1 0 0,-1 1 1 0 0,1 0-1 0 0,1 5-76 0 0,0 0 66 0 0,0 0-41 0 0,1-2-44 0 0,-1-2 8 0 0,-2-1 32 0 0,0 0 26 0 0,-2 1 35 0 0,1 2 204 0 0,6 7 452 0 0,-2-8-350 0 0,0 4 262 0 0,1 0-81 0 0,-1-1-74 0 0,0 1-67 0 0,-1-2-94 0 0,1 0-41 0 0,-4-8-146 0 0,-1 0-42 0 0,1 2 5 0 0,-1 0-92 0 0,1 3-59 0 0,-1-4 74 0 0,0 0 50 0 0,0 0 105 0 0,0 0-48 0 0,0-1 34 0 0,0 1 177 0 0,0-1 108 0 0,-1 1 122 0 0,1-1-240 0 0,0 0 35 0 0,3 2-23 0 0,7 7-1 0 0,-7-8-10 0 0,-3-2-48 0 0,1-5-51 0 0,0 0-36 0 0,-4-5 108 0 0,-1-1-115 0 0,-1 3-100 0 0,2 2-81 0 0,-7-19 191 0 0,10 23-202 0 0,0 1 0 0 0,0 0-1 0 0,0-1 1 0 0,0 1 0 0 0,0-1-1 0 0,1 1 1 0 0,-1-1 0 0 0,0 1-1 0 0,1 0 1 0 0,-1-1-1 0 0,1 1 1 0 0,0 0 0 0 0,0-2-8 0 0,0 1 5 0 0,0-1-1 0 0,-1 0 1 0 0,1 0 0 0 0,-1 1 0 0 0,1-1 0 0 0,-1 0 0 0 0,0 0 0 0 0,0 0 0 0 0,0 0-1 0 0,0 0 1 0 0,-1 0-5 0 0,0-5 17 0 0,1-11-6 0 0,0 13-2 0 0,0 0 0 0 0,0 0 0 0 0,0 0 0 0 0,1 0 1 0 0,0 0-1 0 0,0 0-9 0 0,4-9 10 0 0,-3 12-10 0 0,-1 0 0 0 0,0 0 0 0 0,0 0 0 0 0,0-1 0 0 0,-1 1 0 0 0,1 0 0 0 0,-1 0 0 0 0,1-2 0 0 0,-1 2-3 0 0,0 0 0 0 0,0 0 1 0 0,0 0-1 0 0,1 0 0 0 0,-1 1 0 0 0,1-1 0 0 0,0 0 0 0 0,0 0 0 0 0,0 0 0 0 0,0 1 0 0 0,0-1 0 0 0,1 1 0 0 0,-1-1 0 0 0,1 1 0 0 0,0-1 3 0 0,2-2-15 0 0,0 1 0 0 0,1 0-1 0 0,0 0 1 0 0,0 0 0 0 0,4-2 15 0 0,20-16-126 0 0,-24 17 104 0 0,0 1 0 0 0,0 1 0 0 0,0-1 0 0 0,0 1 0 0 0,0 0 0 0 0,1 0 0 0 0,-1 0 0 0 0,6-1 22 0 0,28-7-42 0 0,-20 8 38 0 0,-12 4-10 0 0,-1 0 0 0 0,1 0 0 0 0,-1 0 0 0 0,0 1 0 0 0,3 1 14 0 0,6 1 2 0 0,3 0-2 0 0,-14-4-5 0 0,0 1 0 0 0,0 0 0 0 0,0 0 0 0 0,0 0-1 0 0,0 1 1 0 0,0-1 0 0 0,0 1 0 0 0,-1 0 0 0 0,1 0 0 0 0,-1 0 0 0 0,1 1 0 0 0,-1-1 0 0 0,0 1-1 0 0,3 3 6 0 0,3 3-34 0 0,0 2-1 0 0,7 10 35 0 0,-5-5-3 0 0,5 2-10 0 0,-1 0-34 0 0,-9-10 38 0 0,-2-3 9 0 0,-1 1-1 0 0,1-1 1 0 0,-1 0-1 0 0,0 1 0 0 0,1 4 1 0 0,1 15 0 0 0,9 1 37 0 0,-13-24-21 0 0,1 1-1 0 0,0 0 1 0 0,-1 0-1 0 0,1-1 1 0 0,-1 1 0 0 0,0 0-1 0 0,0 0 1 0 0,0 0-1 0 0,0 0 1 0 0,-1 1-1 0 0,1 1-15 0 0,-1-3 11 0 0,0 0-1 0 0,1-1 1 0 0,-1 1-1 0 0,0 0 1 0 0,1 0-1 0 0,-1-1 1 0 0,1 1 0 0 0,-1-1-1 0 0,1 1 1 0 0,0-1-1 0 0,0 1 1 0 0,0-1-1 0 0,0 1-10 0 0,4 8 87 0 0,-3 3 33 0 0,-2-3 66 0 0,0 0-55 0 0,0 28 248 0 0,0-36-252 0 0,0-2-40 0 0,-1 0-330 0 0,1 0 87 0 0,-1 0 76 0 0,0 0 65 0 0,0 0 86 0 0,1 0 80 0 0,-3 0 550 0 0,3 0-479 0 0,-1 0-171 0 0,1 0-36 0 0,0 0-40 0 0,-1 1-48 0 0,1-1-52 0 0,0 0-60 0 0,-1 0-64 0 0,1 0-72 0 0,-1 0-77 0 0,1 0-82 0 0,-1 0-90 0 0,1 0-96 0 0,-1 0-100 0 0,1-1-107 0 0,-1 1-114 0 0,0 0-119 0 0,1 0-189 0 0,0 0-36 0 0,0 0-2789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50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0 6824 0 0,'-8'0'8'0'0,"-1"0"78"0"0,-19 0 326 0 0,15 3-267 0 0,3 2-94 0 0,3 0-49 0 0,5-4 0 0 0,-28 12-4 0 0,14-7 71 0 0,6-2 43 0 0,-3 5 128 0 0,3 6 205 0 0,-2-7-182 0 0,-3 2 21 0 0,2 4 64 0 0,4-1-180 0 0,-15 23 241 0 0,14-11-203 0 0,5 2 31 0 0,-5-7 23 0 0,5 8 11 0 0,0-12-135 0 0,3-10-69 0 0,1 0 0 0 0,-1 1-1 0 0,1-1 1 0 0,0 1-1 0 0,0-1 1 0 0,1 1-67 0 0,-1 5 98 0 0,1 7 67 0 0,4-2 12 0 0,-1-8-110 0 0,12 26 279 0 0,-8-22-250 0 0,-5-8-73 0 0,-2-4-18 0 0,0-1 0 0 0,1 1 0 0 0,-1 0 0 0 0,0-1 1 0 0,1 1-1 0 0,-1-1 0 0 0,0 1 0 0 0,1 0 0 0 0,-1-1 0 0 0,1 1 0 0 0,-1-1 0 0 0,1 0 0 0 0,-1 1 0 0 0,1-1 1 0 0,-1 1-1 0 0,1-1 0 0 0,-1 0 0 0 0,1 1 0 0 0,-1-1 0 0 0,1 0 0 0 0,0 0 0 0 0,0 1-5 0 0,3 1 20 0 0,19 11 101 0 0,0-1 30 0 0,-21-11-131 0 0,0 0 0 0 0,1 0 0 0 0,-1-1 1 0 0,1 1-1 0 0,-1-1 0 0 0,1 0 1 0 0,-1 1-1 0 0,2-1-20 0 0,21-2 122 0 0,-15 2-69 0 0,7 0 86 0 0,-13 0-102 0 0,1 1 0 0 0,0-1 0 0 0,-1-1 0 0 0,1 1 0 0 0,-1-1 0 0 0,1 0 1 0 0,-1 0-1 0 0,4-1-37 0 0,11-8 196 0 0,-6 1-79 0 0,10-5 116 0 0,-1 0 8 0 0,-9 5-109 0 0,-7 5-6 0 0,0-1 1 0 0,0 0 0 0 0,-1 0 0 0 0,1-1 0 0 0,-1 0-1 0 0,-1 0 1 0 0,2-2-127 0 0,8-12 298 0 0,-9 12-219 0 0,0 0 103 0 0,-1 0 0 0 0,0 0 0 0 0,3-6-182 0 0,-3 2 131 0 0,0 2-52 0 0,-2 1 33 0 0,-1 1-34 0 0,-1 0-19 0 0,0-3-13 0 0,-1 1-11 0 0,1-7 15 0 0,0 13-44 0 0,0 1 0 0 0,0 0-1 0 0,-1-1 1 0 0,1 1 0 0 0,-1 0 0 0 0,0-1 0 0 0,0 1-1 0 0,-1-1-5 0 0,-4-11 53 0 0,-3-7-58 0 0,0 2-51 0 0,-3-1-18 0 0,8 14 9 0 0,0 0-36 0 0,-1 0-46 0 0,0 1-58 0 0,2 3 65 0 0,-2-1 5 0 0,-3-5-83 0 0,5 7 93 0 0,0-1-53 0 0,1 0-24 0 0,1 1-58 0 0,-1 0-68 0 0,1 0-78 0 0,0 0 45 0 0,1 0-51 0 0,-1 1-45 0 0,1-1-39 0 0,0 1-142 0 0,0-1-40 0 0,-1 0-173 0 0,1-2-466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51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9528 0 0,'0'0'216'0'0,"0"2"32"0"0,0 2-153 0 0,0 10 160 0 0,3-4-123 0 0,-1-5-105 0 0,5 9 3 0 0,-6-11-32 0 0,-1 1 0 0 0,1-1 0 0 0,0 1 0 0 0,-1 0 1 0 0,0 0-1 0 0,0 3 2 0 0,1 2 49 0 0,0 0 87 0 0,2 3 109 0 0,3 6 219 0 0,-2-3-90 0 0,-1-5-152 0 0,2 5 184 0 0,-1-6-121 0 0,-2-2-34 0 0,-1 0 19 0 0,0 0 72 0 0,-1 0-83 0 0,1 0-70 0 0,1 0-30 0 0,2 2-8 0 0,1 6 68 0 0,-3 4 50 0 0,-2-6-49 0 0,1-5-70 0 0,1 0 39 0 0,2 5-11 0 0,5 10 206 0 0,-1 0-8 0 0,-4-11-212 0 0,-1 2 109 0 0,-3-2-67 0 0,0-8-130 0 0,0-1 96 0 0,0-1-11 0 0,0 1-56 0 0,0 8-108 0 0,0-9 35 0 0,0 1 40 0 0,0-1 36 0 0,0-1 52 0 0,0 1 60 0 0,0-1 70 0 0,0-1-284 0 0,0 0 0 0 0,0-1 0 0 0,0 1-1 0 0,0-1 1 0 0,0 1 0 0 0,0-1-1 0 0,0 1 1 0 0,0 0 0 0 0,0-1 0 0 0,0 1-1 0 0,0 0 1 0 0,-1-1 0 0 0,1 1-1 0 0,0-1 1 0 0,0 1 0 0 0,0 0 0 0 0,-1-1-1 0 0,1 1 1 0 0,0 0 0 0 0,0-1-1 0 0,-1 1 1 0 0,1 0 0 0 0,0 0 0 0 0,0-1-1 0 0,-1 1 1 0 0,1 0 0 0 0,0 0-1 0 0,-1-1 1 0 0,1 1 0 0 0,-1 0-1 0 0,1 0-5 0 0,-7-5 86 0 0,2-5 1 0 0,-1 6-43 0 0,6 4-41 0 0,-1-1-1 0 0,1 1 1 0 0,-1 0 0 0 0,1 0 0 0 0,-1-1-1 0 0,1 1 1 0 0,0 0 0 0 0,-1-1-1 0 0,1 1 1 0 0,0 0 0 0 0,-1-1-1 0 0,1 1 1 0 0,0 0 0 0 0,0-1 0 0 0,-1 1-1 0 0,1-1 1 0 0,0 1 0 0 0,0-1-1 0 0,0 1 1 0 0,0 0 0 0 0,-1-1-1 0 0,1 1 1 0 0,0-1 0 0 0,0 1 0 0 0,0-1-1 0 0,0 1 1 0 0,0-1 0 0 0,0 1-1 0 0,0-1 1 0 0,0 1 0 0 0,0-1-1 0 0,1 0-2 0 0,-1-9 39 0 0,0 6-35 0 0,0-1 0 0 0,0 1 1 0 0,0 0-1 0 0,-1-1 0 0 0,0 1 0 0 0,0-2-4 0 0,-6-11 2 0 0,6 15-2 0 0,0-1 1 0 0,0 1 0 0 0,0-1-1 0 0,0 1 1 0 0,0-1-1 0 0,1 1 1 0 0,-1-1 0 0 0,1-2-1 0 0,0 2 6 0 0,0 0 1 0 0,0 0 0 0 0,1 0 0 0 0,-1 0-1 0 0,1 0 1 0 0,0 0 0 0 0,0 0-7 0 0,1-2 4 0 0,0-1-3 0 0,0-1 0 0 0,0 0 0 0 0,0 1 0 0 0,-1-1 0 0 0,0 0 0 0 0,0-6-1 0 0,-1 9 5 0 0,0-1-1 0 0,0 1 1 0 0,0-1-1 0 0,1 1 1 0 0,0 0-1 0 0,0-1 1 0 0,0 1-1 0 0,1 0 0 0 0,-1 0 1 0 0,1 0-1 0 0,0 0 1 0 0,2-3-5 0 0,-2 4 2 0 0,0-1 0 0 0,0 0 0 0 0,0 0 0 0 0,-1 0 0 0 0,1 0 0 0 0,0-4-2 0 0,-1 5-1 0 0,-1 1 0 0 0,1-1-1 0 0,0 1 1 0 0,0-1-1 0 0,0 1 1 0 0,1-1 0 0 0,-1 1-1 0 0,1-1 1 0 0,-1 1 0 0 0,1 0-1 0 0,0 0 1 0 0,0-1 1 0 0,15-14-57 0 0,4-4 35 0 0,-15 14 23 0 0,1 1 0 0 0,0 0 0 0 0,1 1 0 0 0,-1-1-1 0 0,1 2 1 0 0,2-2-1 0 0,15-12-23 0 0,-21 15 16 0 0,0 0-1 0 0,0 0 1 0 0,0 0 0 0 0,0 1-1 0 0,1 0 1 0 0,-1-1 0 0 0,5 0 7 0 0,16-2-43 0 0,-13-1 33 0 0,-11 5 10 0 0,1 0 0 0 0,-1 0 0 0 0,1 1 0 0 0,-1-1 0 0 0,1 0 0 0 0,-1 1 0 0 0,1-1 0 0 0,-1 1 0 0 0,1 0 0 0 0,-1-1 0 0 0,1 1-1 0 0,0 0 1 0 0,-1 0 0 0 0,1 0 0 0 0,7 1 0 0 0,-5-1 0 0 0,-1 0 0 0 0,1 1 0 0 0,-1-2 0 0 0,1 1 0 0 0,-1 0 0 0 0,1-1 0 0 0,-1 1 0 0 0,1-1 0 0 0,1 0 0 0 0,3-3 0 0 0,-6 3 0 0 0,0 0 0 0 0,1-1 0 0 0,-1 1 0 0 0,1 0 0 0 0,-1 1 0 0 0,1-1 0 0 0,0 0 0 0 0,-1 1 0 0 0,1-1 0 0 0,0 1 0 0 0,-1 0 0 0 0,1 0 0 0 0,0 0 0 0 0,-1 0 0 0 0,1 1 0 0 0,0-1 0 0 0,-1 1 0 0 0,2 0 0 0 0,3 3 0 0 0,-5-3 0 0 0,-1 0 0 0 0,0 0 0 0 0,1 0 0 0 0,-1-1 0 0 0,0 1 0 0 0,1 0 0 0 0,-1-1 0 0 0,1 1 0 0 0,0-1 0 0 0,-1 0 0 0 0,1 1 0 0 0,-1-1 0 0 0,1 0 0 0 0,0 0 0 0 0,4 0 0 0 0,-5 0 0 0 0,1 0 0 0 0,0-1 0 0 0,-1 1 0 0 0,1 0 0 0 0,-1 1 0 0 0,1-1 0 0 0,0 0 0 0 0,-1 0 0 0 0,1 1 0 0 0,-1-1 0 0 0,1 1 0 0 0,0 0 0 0 0,3 9 0 0 0,-4-10 0 0 0,-1 0 0 0 0,0 0 0 0 0,0 0 0 0 0,0 0 0 0 0,0 0 0 0 0,0 0 0 0 0,0 1 0 0 0,0-1 0 0 0,0 0 0 0 0,0 0 0 0 0,0 0 0 0 0,0 0 0 0 0,0 0 0 0 0,0 0 0 0 0,0 0 0 0 0,1 0 0 0 0,-1 0 0 0 0,0 0 0 0 0,0 0 0 0 0,0 0 0 0 0,0 0 0 0 0,0 1 0 0 0,0-1 0 0 0,0 0 0 0 0,0 0 0 0 0,1 0 0 0 0,-1 0 0 0 0,0 0 0 0 0,0 0 0 0 0,0 0 0 0 0,0 0 0 0 0,0 0 0 0 0,0 0 0 0 0,0 0 0 0 0,0 0 0 0 0,1 0 0 0 0,-1 0 0 0 0,0-1 0 0 0,0 1 0 0 0,0 0 0 0 0,0 0 0 0 0,0 0 0 0 0,0 0 0 0 0,0 0 0 0 0,0 0 0 0 0,1 0 0 0 0,3 0 1 0 0,13 14-12 0 0,-15-12-56 0 0,-2-2-66 0 0,0 0-25 0 0,0 0 64 0 0,1 0-78 0 0,-1 0 56 0 0,1 0-34 0 0,-1 0-37 0 0,1 0-43 0 0,-1 0 230 0 0,1 0-276 0 0,0 0-43 0 0,0 0-40 0 0,0 1-36 0 0,0-1-257 0 0,1 0-60 0 0,0 1-46 0 0,-1 0-35 0 0,1 3-1419 0 0,-2 5-1258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8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9440 0 0,'0'0'216'0'0,"0"0"32"0"0,0 0 9 0 0,1 0-109 0 0,0 0-77 0 0,2-1-30 0 0,1 2-29 0 0,5 14-21 0 0,-7-10 47 0 0,1 1 66 0 0,1 0 52 0 0,-1 0 37 0 0,7 10 418 0 0,-7-10-376 0 0,-1 9 477 0 0,1 1-28 0 0,-3-16-679 0 0,17 32 1093 0 0,-13-26-887 0 0,0-2-34 0 0,-3-2-7 0 0,0-1-32 0 0,1 2 52 0 0,-2 0-78 0 0,0 0-78 0 0,0 1-18 0 0,1-2 61 0 0,4 6 44 0 0,1 4 76 0 0,-4-2-36 0 0,-2-3-55 0 0,0 2 33 0 0,0-3-78 0 0,1-1-42 0 0,0-1-36 0 0,9 11 65 0 0,-8-10-73 0 0,-1-2-95 0 0,-1-1-92 0 0,0-1 56 0 0,0 0-39 0 0,0 0-42 0 0,0-1-40 0 0,0 1-36 0 0,0-1-33 0 0,0 1-227 0 0,1-1-55 0 0,0 0-744 0 0,3 0-590 0 0,5 0-1122 0 0</inkml:trace>
  <inkml:trace contextRef="#ctx0" brushRef="#br0" timeOffset="388.31">334 76 10656 0 0,'0'0'241'0'0,"2"3"38"0"0,8 7 10 0 0,-8-7-113 0 0,0-1-71 0 0,-1 1-50 0 0,-1 1-57 0 0,0-1-12 0 0,0-1 42 0 0,5 6-19 0 0,-4-7-9 0 0,0 1 0 0 0,0-1 0 0 0,-1 1 1 0 0,1-1-1 0 0,0 0 0 0 0,-1 1 0 0 0,1-1 0 0 0,-1 1 0 0 0,1 0 0 0 0,-1-1 0 0 0,0 1 0 0 0,1-1 1 0 0,-1 1-1 0 0,0 0 0 0 0,0 1-17 0 0,0 3 37 0 0,0 1 70 0 0,0 2 144 0 0,1 0 77 0 0,4 6 351 0 0,-2-10-481 0 0,0-1-45 0 0,-1-3 138 0 0,-1 1-64 0 0,0 0-56 0 0,-1-1-45 0 0,0 1-28 0 0,0 0-39 0 0,-1 3 3 0 0,1-4 1 0 0,0 0 50 0 0,0 3 45 0 0,0 1 55 0 0,0 12 585 0 0,0-11-502 0 0,0-2-176 0 0,0-2-36 0 0,0 1-43 0 0,0-1-51 0 0,2 3 203 0 0,9 5-14 0 0,-9-7-16 0 0,-2-3-55 0 0,0 0-19 0 0,0 0 14 0 0,1-5-16 0 0,-2 0-60 0 0,1 0 2 0 0,3-10 52 0 0,22-31 6 0 0,-24 44-69 0 0,-1 0 0 0 0,1 0 0 0 0,0-1 0 0 0,-1 1 0 0 0,1 0 0 0 0,-1 0 0 0 0,0-1 0 0 0,0 1 0 0 0,0 0 0 0 0,0-3-1 0 0,1-11-16 0 0,0 14 9 0 0,0 0-1 0 0,0 0 1 0 0,0 0-1 0 0,0 0 1 0 0,1 0-1 0 0,-1 1 1 0 0,1-1-1 0 0,-1 0 0 0 0,2-1 8 0 0,8-9-25 0 0,-6 2-12 0 0,-5 7 34 0 0,1 1-1 0 0,1 0 1 0 0,-1 0 0 0 0,0 0 0 0 0,0 0-1 0 0,1 0 1 0 0,-1 0 0 0 0,1 0-1 0 0,0 0 4 0 0,9-10-7 0 0,13-12-55 0 0,-14 17 59 0 0,0 3 3 0 0,-8 3 0 0 0,0 0 0 0 0,1 0 0 0 0,-1 0 0 0 0,0 0 0 0 0,0-1 0 0 0,0 1 0 0 0,0-1 0 0 0,-1 1 0 0 0,1-1 0 0 0,5-5 0 0 0,-4 4 0 0 0,-1 0 0 0 0,1 0 1 0 0,0 1-1 0 0,0-1 0 0 0,0 1 1 0 0,3-2-1 0 0,-4 3-1 0 0,-1 1 0 0 0,1-1 1 0 0,0 1-1 0 0,0-1 0 0 0,-1 1 1 0 0,1 0-1 0 0,0-1 0 0 0,0 1 1 0 0,-1 0-1 0 0,1 0 0 0 0,0 0 1 0 0,0 0-1 0 0,0 1 0 0 0,-1-1 1 0 0,1 0-1 0 0,0 1 0 0 0,-1-1 1 0 0,1 1 0 0 0,8 2-16 0 0,23 9-22 0 0,-18 1 38 0 0,-10-8 0 0 0,-1 0 0 0 0,0 1 0 0 0,0-1 1 0 0,3 6-1 0 0,-1 0-1 0 0,-2-6 1 0 0,-1 0 0 0 0,0 1 0 0 0,-1 0 0 0 0,1 0 0 0 0,0 4 0 0 0,7 15 0 0 0,2 8 0 0 0,-9-23 0 0 0,12 35 54 0 0,-14-43-53 0 0,0 1 0 0 0,-1-1 1 0 0,1 1-1 0 0,-1-1 0 0 0,0 1 1 0 0,0 0-1 0 0,0-1 0 0 0,0 3-1 0 0,0-2 2 0 0,0-1-1 0 0,0 1 0 0 0,0-1 1 0 0,0 1-1 0 0,0 0 0 0 0,1-1 1 0 0,-1 1-1 0 0,1 1-1 0 0,10 21 43 0 0,-9-7-32 0 0,-2-17-12 0 0,0 1 0 0 0,0-1 0 0 0,0 0 0 0 0,0 1 0 0 0,0-1-1 0 0,1 0 1 0 0,-1 1 0 0 0,0-1 0 0 0,1 0 0 0 0,0 1 1 0 0,0 0 58 0 0,0 0-49 0 0,1 1-42 0 0,1-1-35 0 0,1 3-114 0 0,7 6-326 0 0,-8-8 384 0 0,-2-2 20 0 0,0 0 6 0 0,-1-1-17 0 0,0 0-40 0 0,0 0-12 0 0,0 0-41 0 0,0 0-47 0 0,0 0-52 0 0,0 0-57 0 0,0 0-52 0 0,0 0-47 0 0,0 0-41 0 0,0 0-146 0 0,0 0-41 0 0,0 0-176 0 0,0 0-478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46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 5328 0 0,'0'0'116'0'0,"0"0"17"0"0,0 0 12 0 0,0 5-14 0 0,0-2-174 0 0,0 1 63 0 0,0 0 55 0 0,0 2 47 0 0,0 0 59 0 0,0 0 36 0 0,0 16 597 0 0,0-13-489 0 0,0-1-21 0 0,3-3 236 0 0,1 0-357 0 0,-1 0 38 0 0,1 8 301 0 0,-2 19 607 0 0,-2-29-1040 0 0,1 8 289 0 0,4-2-68 0 0,1 3 26 0 0,-4 2-72 0 0,-3 3 67 0 0,1-13-236 0 0,-1-1 0 0 0,1 1 0 0 0,0 0 0 0 0,0 0-1 0 0,1 0 1 0 0,-1 0 0 0 0,1 0 0 0 0,0 0 0 0 0,0-1 0 0 0,0 2-95 0 0,0-3 45 0 0,4 12 232 0 0,-5-14-266 0 0,0 1 0 0 0,0 0 1 0 0,0-1-1 0 0,0 1 0 0 0,0 0 0 0 0,-1-1 0 0 0,1 1 1 0 0,0 0-1 0 0,0-1 0 0 0,-1 1 0 0 0,1-1 0 0 0,-1 1 1 0 0,1 0-1 0 0,-1-1 0 0 0,1 1 0 0 0,0-1 0 0 0,-1 1 1 0 0,0-1-12 0 0,-1 3 178 0 0,2-3-8 0 0,2 0-13 0 0,8 0-44 0 0,-7 0-17 0 0,-3 0-6 0 0,0 0-2 0 0,0 0 0 0 0,0 0 0 0 0,0 0 0 0 0,0 0-3 0 0,0 0-10 0 0,0 0-3 0 0,0 0 0 0 0,0-180 43 0 0,0 105-94 0 0,0 72-21 0 0,0 0 0 0 0,0 0 0 0 0,1 0 0 0 0,-1 0 0 0 0,1 0 0 0 0,0 0 0 0 0,0 0 0 0 0,0 0 0 0 0,1-3 0 0 0,3-9 0 0 0,-2 3 2 0 0,-3 9-4 0 0,1 1 1 0 0,-1 0 0 0 0,0 0 0 0 0,1 0 0 0 0,0-1-1 0 0,0 1 1 0 0,-1 0 0 0 0,1 0 0 0 0,0 0 0 0 0,1 0-1 0 0,-1 0 1 0 0,0 1 0 0 0,1-1 0 0 0,-1 0 0 0 0,1 0 1 0 0,5-5-33 0 0,-3 4 16 0 0,-1 0 0 0 0,0 0 1 0 0,0 0-1 0 0,-1-1 0 0 0,1 1 0 0 0,0-1 17 0 0,-1-1-4 0 0,-2 4 2 0 0,0 1-1 0 0,1-1 1 0 0,-1 1-1 0 0,0-1 1 0 0,1 0 0 0 0,-1 1-1 0 0,0-1 1 0 0,1 1 0 0 0,-1-1-1 0 0,1 1 1 0 0,-1-1-1 0 0,1 1 1 0 0,-1-1 0 0 0,1 1-1 0 0,-1 0 1 0 0,1-1 0 0 0,-1 1-1 0 0,1 0 1 0 0,-1-1-1 0 0,1 1 1 0 0,0 0 0 0 0,0-1 2 0 0,3-1-14 0 0,11-8 2 0 0,1 8 12 0 0,-14 1-4 0 0,0 1 1 0 0,0 0 0 0 0,1 0 0 0 0,-1 0 0 0 0,0 0 0 0 0,0 0 0 0 0,0 1 0 0 0,1-1 0 0 0,-1 1 0 0 0,0-1 0 0 0,0 1 0 0 0,0 0 0 0 0,0 0 0 0 0,0 0 0 0 0,0 0 0 0 0,0 0 0 0 0,0 1 0 0 0,0-1 0 0 0,-1 0 0 0 0,1 1 0 0 0,0 0 3 0 0,16 9-16 0 0,-16-10 13 0 0,0-1 0 0 0,-1 1 0 0 0,1 0 0 0 0,-1 0 0 0 0,1 0 0 0 0,-1 0 0 0 0,1 0 0 0 0,-1 0 0 0 0,1 0 0 0 0,-1 0 0 0 0,0 0 0 0 0,0 1 0 0 0,0-1 0 0 0,0 1 0 0 0,0-1 0 0 0,0 1 0 0 0,1 0 3 0 0,0 7-10 0 0,3 8-4 0 0,-3-16 10 0 0,-1 1 0 0 0,1 0 0 0 0,-1-1 0 0 0,1 0 0 0 0,0 1 0 0 0,-1-1-1 0 0,1 0 1 0 0,1 1 4 0 0,0 0-1 0 0,0-1 0 0 0,-1 1 0 0 0,1 0 0 0 0,-1 0 0 0 0,1 1 0 0 0,-1-1-1 0 0,0 0 1 0 0,0 1 0 0 0,1 0 1 0 0,3 8 19 0 0,-2-5-6 0 0,0 0-1 0 0,0-1 0 0 0,0 1 0 0 0,4 3-12 0 0,9 12 57 0 0,-13-12-47 0 0,0-1 0 0 0,0 1 0 0 0,-1 0 0 0 0,0 0 0 0 0,1 4-10 0 0,5 17 55 0 0,-5-20-29 0 0,2 4 20 0 0,-4 5 34 0 0,-2-17-72 0 0,1-1 0 0 0,-1 1 0 0 0,0 0 1 0 0,0-1-1 0 0,1 1 0 0 0,-1 0 1 0 0,1-1-1 0 0,0 1 0 0 0,-1 0 1 0 0,1-1-1 0 0,0 1 0 0 0,0-1 1 0 0,0 1-9 0 0,0-1 8 0 0,0 0 0 0 0,0 1 0 0 0,-1 0 1 0 0,1-1-1 0 0,0 1 0 0 0,-1-1 1 0 0,1 1-1 0 0,-1 0 0 0 0,1-1 1 0 0,-1 1-1 0 0,0 0 0 0 0,0-1 1 0 0,1 1-9 0 0,-1 8 46 0 0,0 2 13 0 0,0 9 52 0 0,0-18-38 0 0,0-3 3 0 0,0 0-4 0 0,0 0 13 0 0,0 0-15 0 0,-3-3-17 0 0,2 2-51 0 0,-9-12 31 0 0,10 12-30 0 0,0 0 0 0 0,0 1 0 0 0,-1-1 0 0 0,1 0 0 0 0,0 1 0 0 0,0-1 0 0 0,0 0 1 0 0,0 0-1 0 0,0 1 0 0 0,0-1 0 0 0,0 0 0 0 0,0 1 0 0 0,1-1 0 0 0,-1 0 0 0 0,0 1 0 0 0,0-1 0 0 0,0 0 1 0 0,1 0-4 0 0,12-26 43 0 0,-12 19-29 0 0,-2 1-2 0 0,1 0-11 0 0,0 1 1 0 0,1 0-1 0 0,0 0 0 0 0,0 0 1 0 0,0 0-1 0 0,1 0 1 0 0,2-5-2 0 0,-2 4 1 0 0,1 1-1 0 0,-1 0 0 0 0,1 0 0 0 0,1 1 0 0 0,-1-1 0 0 0,1 1 0 0 0,3-4 0 0 0,-4 5 0 0 0,0 0 0 0 0,0-1 0 0 0,0 1 0 0 0,-1 0 0 0 0,1-1 0 0 0,-1-2 0 0 0,-1 6 0 0 0,-1 0 0 0 0,1-1 0 0 0,-1 1 0 0 0,1 0 0 0 0,0 0 0 0 0,-1-1 0 0 0,1 1 0 0 0,0 0 0 0 0,0 0 0 0 0,0 0 0 0 0,0 0 0 0 0,0 0 0 0 0,0 0 0 0 0,0 0 0 0 0,0 0 0 0 0,0 0 0 0 0,0 0 0 0 0,0 1 0 0 0,1-1 0 0 0,13-10 0 0 0,-13 9-1 0 0,0 0 1 0 0,1 1 0 0 0,-1-1-1 0 0,0 1 1 0 0,1 0 0 0 0,-1-1-1 0 0,1 1 1 0 0,-1 0 0 0 0,1 0-1 0 0,-1 1 1 0 0,1-1 0 0 0,0 1-1 0 0,-1-1 1 0 0,1 1 0 0 0,0 0 0 0 0,-1 0-1 0 0,1 0 1 0 0,0 0 0 0 0,1 1 0 0 0,5-1-8 0 0,-8 0 4 0 0,1 0-1 0 0,0 0 1 0 0,-1 0-1 0 0,1 1 1 0 0,0-1-1 0 0,-1 1 1 0 0,1-1-1 0 0,0 1 1 0 0,-1 0-1 0 0,1 0 1 0 0,-1 0-1 0 0,1-1 1 0 0,-1 1-1 0 0,0 0 1 0 0,1 1-1 0 0,-1-1 1 0 0,0 0-1 0 0,0 0 1 0 0,0 1 4 0 0,15 10-61 0 0,-5-7 45 0 0,-10-5 16 0 0,0 0 0 0 0,0 1 0 0 0,0-1 0 0 0,0 1 0 0 0,0-1 0 0 0,0 1 0 0 0,0-1 0 0 0,0 1 0 0 0,0 0 0 0 0,0-1 0 0 0,-1 1 0 0 0,1 0 0 0 0,0 0 0 0 0,0 0 0 0 0,0-1 0 0 0,-1 1 0 0 0,1 0 0 0 0,0 1 0 0 0,3 8 0 0 0,-3-8 0 0 0,0 0 0 0 0,0 1 0 0 0,0-1 0 0 0,1 0 0 0 0,-1 0 0 0 0,0 0 0 0 0,1 0 0 0 0,0-1 0 0 0,-1 1 0 0 0,5 4 0 0 0,-3-4 0 0 0,-1 1 0 0 0,1-1 0 0 0,-1 1 0 0 0,1 0 0 0 0,-1 0 0 0 0,0 0 0 0 0,0 0 0 0 0,0 1 0 0 0,-1-1 0 0 0,1 0 0 0 0,-1 1 0 0 0,1 2 0 0 0,11 19 0 0 0,14 23 0 0 0,-21-18 53 0 0,-2-22-45 0 0,-3-7-9 0 0,0 1 0 0 0,0-1-1 0 0,0 0 1 0 0,-1 1 0 0 0,1-1-1 0 0,0 1 1 0 0,-1-1-1 0 0,1 1 1 0 0,-1-1 0 0 0,0 1-1 0 0,1 0 1 0 0,-1-1 0 0 0,0 1-1 0 0,0 0 2 0 0,0-1-14 0 0,0 1-1 0 0,0-1 1 0 0,1 1-1 0 0,-1 0 0 0 0,0-1 1 0 0,1 1-1 0 0,-1-1 1 0 0,1 1-1 0 0,0-1 1 0 0,-1 1-1 0 0,1-1 1 0 0,0 0-1 0 0,0 1 1 0 0,0-1 14 0 0,4 7-89 0 0,-4-4 27 0 0,0-2-15 0 0,0 0-23 0 0,-1 0-46 0 0,1-1-56 0 0,0 0-68 0 0,0 0-34 0 0,0 0-57 0 0,0 0-49 0 0,1-1-44 0 0,1 1-560 0 0,-1 1-100 0 0,0 2-776 0 0,-2 4-1072 0 0</inkml:trace>
  <inkml:trace contextRef="#ctx0" brushRef="#br0" timeOffset="480.02">1165 153 6992 0 0,'0'0'157'0'0,"0"0"23"0"0,0 0 12 0 0,-3 0-27 0 0,1 0-88 0 0,1 0-48 0 0,1 0-56 0 0,-1 0-124 0 0,0 0 163 0 0,-2 0 62 0 0,0 0 62 0 0,-2 0 81 0 0,-1 0 95 0 0,-2 0 109 0 0,0 1-71 0 0,2 2-50 0 0,-1 1-51 0 0,3 0-52 0 0,1-1 3 0 0,2 0-72 0 0,0-1-48 0 0,2 1-48 0 0,-1 0-22 0 0,-1-2 48 0 0,-11 7 144 0 0,-4 2-16 0 0,5 1-23 0 0,6-7-49 0 0,0 2 1 0 0,0-1 0 0 0,0 0 0 0 0,0 2-115 0 0,-7 18 373 0 0,0 0-249 0 0,10-21-110 0 0,0-1 0 0 0,0 1 1 0 0,0 0-1 0 0,0 0 0 0 0,1 1 1 0 0,0-1-1 0 0,-1 0 0 0 0,2 1 0 0 0,-1-1 1 0 0,0 1-15 0 0,0 12 57 0 0,-6-1-17 0 0,2-1-1 0 0,3 0 17 0 0,2-3 8 0 0,0-9 5 0 0,0-1 22 0 0,0 2-86 0 0,0-2 60 0 0,1-1 45 0 0,0 0 34 0 0,4-3 500 0 0,-3 1-523 0 0,0-1-56 0 0,1 1-73 0 0,1-1-90 0 0,10 1 201 0 0,-12 2-83 0 0,0-1-1 0 0,0 0 0 0 0,0 0 1 0 0,0 0-1 0 0,0 0 1 0 0,0-1-1 0 0,0 1 1 0 0,-1-1-1 0 0,1 1 1 0 0,0-1-1 0 0,0 1 1 0 0,1-2-20 0 0,4-9 33 0 0,4-5-35 0 0,1 3-5 0 0,-8 8-3 0 0,0 1 1 0 0,0-1-1 0 0,1 1 1 0 0,-1 0-1 0 0,1 0 1 0 0,2 0 9 0 0,-2 1 0 0 0,-5 3 0 0 0,1 0 0 0 0,0 0 0 0 0,-1-1 0 0 0,1 1 0 0 0,-1 0 0 0 0,1-1 0 0 0,0 1 0 0 0,-1 0 0 0 0,1-1 0 0 0,-1 1 0 0 0,1-1 0 0 0,-1 1 0 0 0,1-1 0 0 0,-1 1 0 0 0,0-1 0 0 0,1 1 0 0 0,-1-1 0 0 0,0 1 0 0 0,1-1 0 0 0,-1 0 0 0 0,0 1 0 0 0,0-1 0 0 0,3-4 0 0 0,-2 4 0 0 0,0-1-1 0 0,0 1 1 0 0,0 0 0 0 0,0 0 0 0 0,0 0 0 0 0,0 0 0 0 0,1 0 0 0 0,-1 0 0 0 0,0 0 0 0 0,1 0 0 0 0,-1 0 0 0 0,1 1 0 0 0,-1-1 0 0 0,2 0 0 0 0,-2 0 1 0 0,1 1-1 0 0,-1-1 1 0 0,1 0 0 0 0,-1 1 0 0 0,1-1 0 0 0,-1 0 0 0 0,0 0-1 0 0,1 0 1 0 0,-1 0 0 0 0,0 0 0 0 0,0 0 0 0 0,0-1-1 0 0,0 1 1 0 0,1-1-1 0 0,3-13 43 0 0,8 0-32 0 0,-1-1-11 0 0,-3 1 0 0 0,-4 14 0 0 0,-1 2 0 0 0,11-1 0 0 0,10 1-2 0 0,-25-1 2 0 0,0 0 0 0 0,1 0 1 0 0,-1 0-1 0 0,0 0 0 0 0,0 0 0 0 0,0 0 0 0 0,0 0 0 0 0,0 0 0 0 0,0 1 0 0 0,1-1 1 0 0,-1 0-1 0 0,0 0 0 0 0,0 0 0 0 0,0 0 0 0 0,0 0 0 0 0,0 0 0 0 0,0 0 0 0 0,0 0 1 0 0,1 0-1 0 0,-1 0 0 0 0,0 0 0 0 0,0 1 0 0 0,0-1 0 0 0,0 0 0 0 0,0 0 0 0 0,0 0 1 0 0,0 0-1 0 0,0 0 0 0 0,0 0 0 0 0,0 0 0 0 0,0 1 0 0 0,0-1 0 0 0,0 0 1 0 0,0 0-1 0 0,0 0 0 0 0,0 0 0 0 0,0 0 0 0 0,0 0 0 0 0,0 1 0 0 0,0-1 0 0 0,0 0 1 0 0,0 0-1 0 0,0 0 0 0 0,0 0 0 0 0,0 0 0 0 0,0 1 0 0 0,0-1 0 0 0,0 5-19 0 0,5 2-33 0 0,0-2 42 0 0,-3-4 10 0 0,0 1-1 0 0,0-1 1 0 0,-1 1 0 0 0,1 0 0 0 0,-1-1 0 0 0,1 1 0 0 0,-1 0-1 0 0,1 0 1 0 0,-1 0 0 0 0,0 0 0 0 0,0 0 0 0 0,0 0-1 0 0,0 0 1 0 0,-1 1 0 0 0,1-1 0 0 0,0 0 0 0 0,-1 0 0 0 0,1 2 0 0 0,-1-3 0 0 0,0 1 0 0 0,0 0 0 0 0,0-1 0 0 0,0 1 0 0 0,1 0 0 0 0,-1-1 0 0 0,1 1 0 0 0,-1-1 0 0 0,1 1 0 0 0,0-1 0 0 0,0 1 0 0 0,-1-1 0 0 0,1 1 0 0 0,0-1 0 0 0,0 0 0 0 0,1 0 0 0 0,-1 1 0 0 0,0-1 0 0 0,0 0 0 0 0,1 0 0 0 0,10 14 0 0 0,-9 0 0 0 0,-3-9-45 0 0,2-2-90 0 0,0-1-97 0 0,0-1-99 0 0,0-1 86 0 0,-1 0-38 0 0,1 0-37 0 0,-1 1-41 0 0,0 0-39 0 0,0 0-41 0 0,0 1-43 0 0,-1 1-42 0 0,0 2-1144 0 0,0 3-953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3:03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182 334 7312 0 0,'0'0'165'0'0,"0"0"22"0"0,0 0 9 0 0,3-2-20 0 0,7-11-82 0 0,-8 7 1 0 0,-1 0 108 0 0,-1 6-203 0 0,0-3 373 0 0,5 3-71 0 0,-1-2-64 0 0,-1 0-54 0 0,-2-1-45 0 0,1-2 20 0 0,-2-5 10 0 0,0 4-65 0 0,0 4 72 0 0,0-1 65 0 0,0 2-165 0 0,0 0-57 0 0,0-2-22 0 0,0 2 36 0 0,0 0 34 0 0,0 0 22 0 0,0-1 38 0 0,0 1 42 0 0,0 0 50 0 0,-1 1-41 0 0,-2-1-77 0 0,0 2-51 0 0,-3-1-14 0 0,6 0 10 0 0,-14-1 271 0 0,-1 1-80 0 0,13 0-209 0 0,0 0 1 0 0,0 0-1 0 0,0 0 0 0 0,1 1 0 0 0,-1-1 0 0 0,0 0 0 0 0,0 1 0 0 0,0 0 1 0 0,0-1-29 0 0,-2 2 44 0 0,-9 5 25 0 0,2-1-46 0 0,-6 22 30 0 0,-44 33-42 0 0,60-60-11 0 0,-1 1 0 0 0,0 0 0 0 0,1 0 0 0 0,-1 0 0 0 0,1 0 0 0 0,0 0 0 0 0,0 0 0 0 0,0 0 0 0 0,0 1 0 0 0,0-1 0 0 0,0 0 0 0 0,0 1 0 0 0,1 0 0 0 0,-1-1 0 0 0,-12 26-12 0 0,0 2-36 0 0,11-18 33 0 0,2-9 23 0 0,-1 0 0 0 0,1 0-1 0 0,0 0 1 0 0,0 0 0 0 0,0-1-1 0 0,0 1 1 0 0,1 0 0 0 0,-1 0 0 0 0,1 0-1 0 0,0 2-7 0 0,12 10 54 0 0,2-3 26 0 0,-4-7 21 0 0,6 6 102 0 0,-17-11-201 0 0,0 0 1 0 0,0 0 0 0 0,0 0 0 0 0,0 0 0 0 0,0 0-1 0 0,0 0 1 0 0,0 0 0 0 0,0 0 0 0 0,0 1 0 0 0,1-1-1 0 0,-1 0 1 0 0,0 0 0 0 0,0 0 0 0 0,0 0 0 0 0,0 0 0 0 0,0 0-1 0 0,0 0 1 0 0,0 0 0 0 0,0 0 0 0 0,0 0 0 0 0,1 0-1 0 0,-1 0 1 0 0,0 0 0 0 0,0 0 0 0 0,0 0 0 0 0,0 0-1 0 0,0 0 1 0 0,0 0 0 0 0,0 0 0 0 0,1 0 0 0 0,-1 0-1 0 0,0 0 1 0 0,0 0 0 0 0,0 0 0 0 0,0 0 0 0 0,0 0-1 0 0,0 0 1 0 0,0 0 0 0 0,1 0 0 0 0,-1 0 0 0 0,0 0-1 0 0,0 0 1 0 0,0 0 0 0 0,0 0 0 0 0,0 0 0 0 0,0 0 0 0 0,0 0-1 0 0,0 0 1 0 0,0-1 0 0 0,1 1 0 0 0,-1 0 0 0 0,0 0-1 0 0,0 0 1 0 0,0 0 0 0 0,0 0 0 0 0,0 0 0 0 0,0 0-3 0 0,13-10 175 0 0,2 7-6 0 0,-14 3-149 0 0,1 0 0 0 0,-1 0-1 0 0,1-1 1 0 0,0 1 0 0 0,-1 0 0 0 0,1-1 0 0 0,-1 1 0 0 0,1-1 0 0 0,-1 0 0 0 0,1 1 0 0 0,-1-1 0 0 0,0 0 0 0 0,1 0 0 0 0,-1 0-20 0 0,7-4 89 0 0,2 1 31 0 0,-2 0-35 0 0,4-5-4 0 0,18-11 105 0 0,-14-1-113 0 0,-1 11-58 0 0,0-15-15 0 0,-6 9 3 0 0,1 1-79 0 0,2 0-65 0 0,2 1-53 0 0,-1-2-25 0 0,-11 9 114 0 0,-2-1-39 0 0,0 7 91 0 0,0-1 0 0 0,0 1 0 0 0,1-1 0 0 0,-1 1 0 0 0,0-1 0 0 0,1 0 1 0 0,-1 1-1 0 0,1-1 0 0 0,0 1 0 0 0,-1 0 0 0 0,1-1 0 0 0,0 1 0 0 0,0-1 0 0 0,0 1 1 0 0,0 0-1 0 0,0-1 53 0 0,4-5-209 0 0,10-21-388 0 0</inkml:trace>
  <inkml:trace contextRef="#ctx0" brushRef="#br0" timeOffset="348.94">455 440 6880 0 0,'0'3'157'0'0,"0"-3"-146"0"0,0 1 0 0 0,0-1 0 0 0,0 1-1 0 0,0 0 1 0 0,0-1 0 0 0,0 1 0 0 0,0-1 0 0 0,0 1 0 0 0,1-1-1 0 0,-1 1 1 0 0,0-1 0 0 0,0 1 0 0 0,1-1 0 0 0,-1 1 0 0 0,0-1-1 0 0,1 1 1 0 0,-1-1 0 0 0,0 0 0 0 0,1 1 0 0 0,-1-1 0 0 0,1 1-1 0 0,-1-1 1 0 0,0 0 0 0 0,1 1-11 0 0,0-1 11 0 0,0 0 0 0 0,-1 1 0 0 0,1-1-1 0 0,-1 1 1 0 0,1-1 0 0 0,-1 1 0 0 0,1-1 0 0 0,-1 1 0 0 0,1-1-1 0 0,-1 1 1 0 0,0 0 0 0 0,1-1 0 0 0,-1 1 0 0 0,0 0 0 0 0,1-1-1 0 0,-1 1 1 0 0,0 0 0 0 0,0-1 0 0 0,0 1 0 0 0,1 0-1 0 0,-1-1 1 0 0,0 1 0 0 0,0 0 0 0 0,0 0 0 0 0,0 0-11 0 0,0-1 2 0 0,-1 1 0 0 0,1 0 1 0 0,0 0-1 0 0,0 0 0 0 0,1-1 0 0 0,-1 1 1 0 0,0 0-1 0 0,0 0 0 0 0,0 0 1 0 0,0-1-1 0 0,1 1 0 0 0,-1 0 0 0 0,0 0 1 0 0,1 0-3 0 0,9 4 0 0 0,-7 1 41 0 0,-3 1 88 0 0,0 1 77 0 0,2-1 90 0 0,8 5 442 0 0,-7-9 29 0 0,-3-3-314 0 0,0 0-186 0 0,0 0-46 0 0,0 0 50 0 0,0 0 122 0 0,0 0-17 0 0,0 0-29 0 0,0 0-96 0 0,0 0-41 0 0,0 0-8 0 0,-3-3-20 0 0,2 2-170 0 0,0 0 0 0 0,0 0 0 0 0,-1 0 0 0 0,1 0-1 0 0,-1 0 1 0 0,1 0 0 0 0,-1 0 0 0 0,1 0 0 0 0,-1 1-1 0 0,0-1 1 0 0,1 0 0 0 0,-1 1 0 0 0,0 0 0 0 0,1-1 0 0 0,-2 1-12 0 0,3 0 1 0 0,0 0 0 0 0,0 0 0 0 0,0 0 0 0 0,0 0 0 0 0,0 0 0 0 0,0 0 0 0 0,0 0 1 0 0,-1 0-1 0 0,1 0 0 0 0,0 0 0 0 0,0 0 0 0 0,0 0 0 0 0,0 0 0 0 0,0 0 0 0 0,0 0 1 0 0,0 0-1 0 0,0 0 0 0 0,0 0 0 0 0,0 0 0 0 0,0 0 0 0 0,-1 0 0 0 0,1 0 0 0 0,0 0 1 0 0,0 0-1 0 0,0 0 0 0 0,0 0 0 0 0,0 0 0 0 0,0 0 0 0 0,0 0 0 0 0,0-1 0 0 0,0 1 1 0 0,0 0-1 0 0,0 0 0 0 0,0 0 0 0 0,0 0 0 0 0,0 0 0 0 0,0 0 0 0 0,0 0 0 0 0,0 0 1 0 0,-1 0-1 0 0,1 0 0 0 0,0 0 0 0 0,0 0 0 0 0,0-1 0 0 0,0 1 0 0 0,0 0 0 0 0,0 0 1 0 0,0 0-1 0 0,0 0 0 0 0,0 0 0 0 0,0 0 0 0 0,0 0 0 0 0,0 0 0 0 0,1 0 0 0 0,-1 0 0 0 0,0-1 1 0 0,0 1-2 0 0,-1-1 9 0 0,1-1 1 0 0,0 0-1 0 0,-1 1 1 0 0,1-1-1 0 0,-1 1 1 0 0,1-1 0 0 0,-1 1-1 0 0,0-1 1 0 0,0 1-1 0 0,0-1 1 0 0,1 1-1 0 0,-2-1 1 0 0,1 1-1 0 0,0 0 1 0 0,0 0 0 0 0,0 0-1 0 0,-1-1-9 0 0,-11-14 118 0 0,8 6-43 0 0,4 7-59 0 0,0 1 0 0 0,0 0 0 0 0,0 0 0 0 0,0 0 0 0 0,0 0 0 0 0,-1 0-1 0 0,1 0 1 0 0,-1 0 0 0 0,0 0-16 0 0,0-1 22 0 0,-1 0-1 0 0,1-1 1 0 0,-1 1 0 0 0,1-1-1 0 0,0 1 1 0 0,1-1 0 0 0,-2-3-22 0 0,-5-15 66 0 0,7 17-54 0 0,-2-13 46 0 0,3 16-57 0 0,0 1 1 0 0,1-1-1 0 0,-1 0 1 0 0,1 0 0 0 0,0 0-1 0 0,-1 0 1 0 0,1 1-1 0 0,0-1 1 0 0,0 0-2 0 0,6-12 0 0 0,-6-3 2 0 0,-1 14 5 0 0,0 0-1 0 0,0 0 0 0 0,0 0 1 0 0,1-1-1 0 0,-1 1 0 0 0,1 0 1 0 0,0 0-1 0 0,0 0-6 0 0,12-21 12 0 0,-1 5-27 0 0,-4 1-36 0 0,-5 11-2 0 0,0 0 1 0 0,0 0-1 0 0,1 0 1 0 0,3-4 52 0 0,-6 10-11 0 0,0-1 0 0 0,0 1-1 0 0,0-1 1 0 0,1 1 0 0 0,-1 0 0 0 0,1 0-1 0 0,-1-1 1 0 0,1 1 0 0 0,-1 0 0 0 0,1 0-1 0 0,-1 1 1 0 0,1-1 0 0 0,0 0 0 0 0,0 0-1 0 0,-1 1 1 0 0,1-1 0 0 0,0 1 0 0 0,0 0-1 0 0,0-1 1 0 0,0 1 0 0 0,0 0 11 0 0,11-1-40 0 0,-9 1 25 0 0,0-1-1 0 0,0 1 1 0 0,0 0 0 0 0,0 0-1 0 0,0 0 1 0 0,-1 1 0 0 0,1-1-1 0 0,0 1 1 0 0,0 0 0 0 0,2 1 15 0 0,-1 8-16 0 0,5-4 16 0 0,-9-6-1 0 0,1 1 0 0 0,-1 0 0 0 0,1 0 0 0 0,-1-1 0 0 0,0 1 0 0 0,1 0 0 0 0,-1 0 0 0 0,0 0 0 0 0,0 0 0 0 0,0 1 0 0 0,0-1 1 0 0,0 0-1 0 0,1 1 1 0 0,4 9-21 0 0,7 8-13 0 0,-2-6 43 0 0,-10-12-1 0 0,1 1 0 0 0,-1 0-1 0 0,1 0 1 0 0,-1 0-1 0 0,0 0 1 0 0,0 0 0 0 0,0 0-1 0 0,0 0 1 0 0,0 0-1 0 0,-1 0 1 0 0,1 0 0 0 0,0 0-1 0 0,-1 1 1 0 0,0-1-8 0 0,3 11 31 0 0,8 7 37 0 0,-6 5 16 0 0,10 10 92 0 0,-11-20-140 0 0,3 12 139 0 0,-5 0 30 0 0,-5-10-117 0 0,-3-4 3 0 0,5-12-80 0 0,0 0 0 0 0,0 0-1 0 0,1 1 1 0 0,-1-1-1 0 0,0 1 1 0 0,1-1-1 0 0,-1 1 1 0 0,1-1 0 0 0,0 1-1 0 0,0-1 1 0 0,-1 1-1 0 0,1-1 1 0 0,0 1-11 0 0,0-1 7 0 0,0 0 0 0 0,0 1 0 0 0,0-1-1 0 0,0 1 1 0 0,0-1 0 0 0,0 1 0 0 0,0-1 0 0 0,-1 0 0 0 0,1 1 0 0 0,-1-1 0 0 0,1 1-1 0 0,-1-1 1 0 0,1 0 0 0 0,-1 0 0 0 0,0 1 0 0 0,0-1-7 0 0,-10 21 97 0 0,6-14-87 0 0,4-7-9 0 0,0 1 0 0 0,0-1 1 0 0,0 1-1 0 0,0-1 0 0 0,1 1 0 0 0,-1-1 0 0 0,1 1 0 0 0,-1-1 0 0 0,1 1 0 0 0,-1-1 0 0 0,1 3-1 0 0,0-2 20 0 0,0-2-130 0 0,-3 3-68 0 0,1-1 121 0 0,0 0-10 0 0,1-1-20 0 0,-1 1-41 0 0,1 0-65 0 0,-1-1-71 0 0,2-1 46 0 0,-1 1-34 0 0,0 0-341 0 0,1-1 83 0 0,0 0-46 0 0,0 0-655 0 0,0 0-514 0 0,0 0-980 0 0</inkml:trace>
  <inkml:trace contextRef="#ctx0" brushRef="#br0" timeOffset="769.37">1029 47 9152 0 0,'0'0'208'0'0,"-2"0"33"0"0,-1 0-189 0 0,2 1-18 0 0,1-1-19 0 0,-2-1 23 0 0,-3-3 49 0 0,-2 1 12 0 0,-3-2 44 0 0,-5-3-90 0 0,0 0-63 0 0,9 6 31 0 0,1 2 39 0 0,-6 0 140 0 0,9 0-154 0 0,0 0 1 0 0,0 0-1 0 0,0 0 1 0 0,0 0-1 0 0,0 0 1 0 0,0 0 0 0 0,0 0-1 0 0,1-1 1 0 0,-1 1-1 0 0,0-1 1 0 0,-1 0-47 0 0,-9-9 415 0 0,10 9-226 0 0,0 0-44 0 0,-1 0 33 0 0,-1 1-98 0 0,-1 0-61 0 0,4 1 8 0 0,0-1 36 0 0,-4 0 61 0 0,1 1-42 0 0,-2 5 73 0 0,3-2-25 0 0,2-3-28 0 0,-1 0 35 0 0,-2 1 112 0 0,-1-2 89 0 0,5 2-259 0 0,0 18 18 0 0,0-12-99 0 0,2 7 2 0 0,3-6 0 0 0,0 0 0 0 0,0-1 0 0 0,1 0 0 0 0,-1 0 0 0 0,2 0 0 0 0,3 3 0 0 0,-7-8 0 0 0,0 1 0 0 0,-1 0 0 0 0,1-1 0 0 0,-1 1 0 0 0,0 0 0 0 0,0 0 0 0 0,-1 1 0 0 0,1 0 0 0 0,8 17 0 0 0,-6-16 0 0 0,0 0 0 0 0,1-1 0 0 0,0 1 0 0 0,-1-1 0 0 0,2 0 0 0 0,3 3 0 0 0,15 14 0 0 0,-9-5 0 0 0,0 1 0 0 0,-2 1 0 0 0,7 12 0 0 0,-8-13 0 0 0,8 3 0 0 0,-6-7 31 0 0,-5 1 66 0 0,-4 11 32 0 0,1-14-41 0 0,-5-10-74 0 0,0-1 0 0 0,0 0 0 0 0,0 1 0 0 0,-1-1 0 0 0,1 0 0 0 0,-1 1 0 0 0,1-1 0 0 0,-1 1 0 0 0,0-1 0 0 0,1 1 0 0 0,-1-1 1 0 0,0 1-1 0 0,0-1-14 0 0,0 10 73 0 0,0 15 286 0 0,-3-17-250 0 0,-12 18 126 0 0,-8-13-46 0 0,19-12-160 0 0,-27 13 129 0 0,30-15-149 0 0,-1 1 1 0 0,0 0 0 0 0,0-1 0 0 0,1 0-1 0 0,-1 1 1 0 0,0-1 0 0 0,0 0 0 0 0,1 0 0 0 0,-1 0-1 0 0,0 0 1 0 0,-2 0-10 0 0,2-1 5 0 0,-1 1-1 0 0,1 0 1 0 0,-1 0-1 0 0,0 0 1 0 0,1 1-1 0 0,-1-1 1 0 0,0 1 0 0 0,-1 0-5 0 0,1 0 0 0 0,1 0 1 0 0,1-1-1 0 0,-1 1 1 0 0,0 0-1 0 0,1-1 0 0 0,-1 1 1 0 0,0-1-1 0 0,0 0 1 0 0,1 0-1 0 0,-1 0 1 0 0,0 0-1 0 0,0 0 1 0 0,1 0-1 0 0,-1 0 1 0 0,0 0-1 0 0,0-1 0 0 0,1 1 1 0 0,-1 0-1 0 0,0-1 1 0 0,1 0-1 0 0,-1 1 1 0 0,0-1-1 0 0,1 0 0 0 0,0 0 2 0 0,0 1 0 0 0,1 0-1 0 0,-1 0 1 0 0,0-1 0 0 0,1 1-1 0 0,-1 0 1 0 0,0 0 0 0 0,1 0-1 0 0,-1 0 1 0 0,0 0 0 0 0,1 0-1 0 0,-1 0 1 0 0,0 0 0 0 0,1 0-1 0 0,-1 0 1 0 0,0 0 0 0 0,1 0-1 0 0,-1 0-1 0 0,-9 7-11 0 0,9-7 7 0 0,1 1-1 0 0,-1 0 1 0 0,1-1 0 0 0,-1 1-1 0 0,0-1 1 0 0,1 1-1 0 0,-1-1 1 0 0,0 0 0 0 0,0 1-1 0 0,1-1 1 0 0,-1 0 0 0 0,0 1-1 0 0,0-1 1 0 0,1 0-1 0 0,-1 0 1 0 0,0 0 0 0 0,0 1-1 0 0,0-1 1 0 0,0 0 0 0 0,1 0-1 0 0,-1 0 1 0 0,0 0-1 0 0,0-1 1 0 0,0 1 0 0 0,1 0-1 0 0,-1 0 1 0 0,0 0 0 0 0,0-1-1 0 0,0 1 5 0 0,-2-2-50 0 0,-1-1 37 0 0,-3-1 14 0 0,2 2-76 0 0,-1 1-85 0 0,2 0 35 0 0,0 1-35 0 0,-1 0-29 0 0,-5-5-136 0 0,6 3 147 0 0,1-1-105 0 0,2 2 93 0 0,-1 0-37 0 0,1-1-254 0 0,0 2-110 0 0,1-1 87 0 0,0 1-42 0 0,0 0-634 0 0,0 0-494 0 0,0 0-942 0 0</inkml:trace>
  <inkml:trace contextRef="#ctx0" brushRef="#br0" timeOffset="1017.22">1331 546 11344 0 0,'0'0'332'0'0,"0"0"-4"0"0,0 0-130 0 0,0 0-57 0 0,0 0 146 0 0,0 0 268 0 0,0 0 21 0 0,0 0-240 0 0,0 0-152 0 0,0 0-53 0 0,0 0-5 0 0,0 0 14 0 0,0 0-127 0 0,0 0-99 0 0,0 0-90 0 0,0 0 42 0 0,0 0-37 0 0,0 0-40 0 0,0 0-37 0 0,0 0-346 0 0,0 0 74 0 0,0 0-51 0 0,0 0-679 0 0,0 0-539 0 0,0 0-1024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58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1 514 5008 0 0,'0'0'144'0'0,"0"3"1"0"0,0 4-116 0 0,-1-3-29 0 0,1-1 0 0 0,0 0 1 0 0,0 1-1 0 0,0-1 0 0 0,1 1 0 0 0,-1-1 0 0 0,1 0 1 0 0,-1 1-1 0 0,2 1 0 0 0,3 6 18 0 0,-1-1 35 0 0,-2 0 38 0 0,-1 1 37 0 0,1 6 123 0 0,4 0-42 0 0,-1-3-55 0 0,0 14 182 0 0,0-13-39 0 0,1 0 33 0 0,-4 0-36 0 0,-2-7-96 0 0,-1-1-36 0 0,1 3 70 0 0,3 11 164 0 0,3-6-59 0 0,-2-3-65 0 0,-1 6 74 0 0,-4 0 149 0 0,1-5-195 0 0,0-2-66 0 0,1-2-66 0 0,1-2-64 0 0,5 0 181 0 0,-6-6-271 0 0,-1-1-1 0 0,0 0 1 0 0,1 1 0 0 0,-1-1 0 0 0,1 0-1 0 0,-1 1 1 0 0,0-1 0 0 0,1 0-1 0 0,-1 1 1 0 0,0-1 0 0 0,0 0 0 0 0,1 1-1 0 0,-1-1 1 0 0,0 1 0 0 0,0-1-1 0 0,1 1 1 0 0,-1-1 0 0 0,0 1 0 0 0,0-1-1 0 0,0 1 1 0 0,0-1 0 0 0,0 1-1 0 0,0-1 1 0 0,0 1 0 0 0,0-1 0 0 0,0 1-1 0 0,0-1 1 0 0,0 1 0 0 0,0-1-14 0 0,0 3 209 0 0,0 0-95 0 0,0 0-73 0 0,0 0-38 0 0,0 6-86 0 0,0-6 88 0 0,0 1 79 0 0,0-2 0 0 0,0 0 36 0 0,0 0 20 0 0,0-1 35 0 0,0 1 39 0 0,0 0 43 0 0,0-1 45 0 0,0 1 49 0 0,0 0 53 0 0,0-1 56 0 0,-3-3-271 0 0,-12-23 4 0 0,12 23-165 0 0,-4-4 18 0 0,4-15 9 0 0,3-24-14 0 0,1 28-5 0 0,-1-64-24 0 0,0 74-12 0 0,1-1 0 0 0,1 0 0 0 0,-1 0 0 0 0,1 1 0 0 0,3-8 0 0 0,-4 13 0 0 0,0-1 0 0 0,0 0 0 0 0,0 0 0 0 0,-1-1 0 0 0,1 1 0 0 0,-1 0 0 0 0,0 0 0 0 0,0 0 0 0 0,0-1 0 0 0,1-15 0 0 0,9-11 0 0 0,-7 17 0 0 0,-3 11 0 0 0,0 0 0 0 0,1-1 0 0 0,-1 1 0 0 0,1 0 0 0 0,0 0 0 0 0,-1 0 0 0 0,1 0 0 0 0,0 0 0 0 0,0 0 0 0 0,1 0 0 0 0,-1 0 0 0 0,0 0 0 0 0,1 0 0 0 0,-1 1 0 0 0,1-1 0 0 0,0 0 0 0 0,-1 0 0 0 0,1 0 0 0 0,-1 0 0 0 0,0 0 0 0 0,1 0 0 0 0,-1 0 0 0 0,0-1 0 0 0,0 1 0 0 0,0 0 0 0 0,-1 0 0 0 0,1-1 0 0 0,0 1 0 0 0,-1-1 0 0 0,0 1 0 0 0,1-1-1 0 0,0 1 0 0 0,-1 0 0 0 0,1 0 0 0 0,0-1 0 0 0,0 1 0 0 0,0 0 0 0 0,1 0 0 0 0,-1 0 1 0 0,0 0-1 0 0,1 0 0 0 0,-1 0 0 0 0,1 0 1 0 0,1-2-12 0 0,0 1-1 0 0,0-1 1 0 0,-1 0 0 0 0,1 0 0 0 0,0-2 12 0 0,9-13-94 0 0,-5 11 3 0 0,3 2-42 0 0,2 1-119 0 0,-10 1 155 0 0,4-2-68 0 0,6 4-4 0 0,-4 1 27 0 0,-4 1-40 0 0,-1-2-141 0 0,0-1 134 0 0,5-2-74 0 0,-5 3 135 0 0,0 1-66 0 0,-1 0 3 0 0,1 1-55 0 0,0-1-63 0 0,0 1-71 0 0,-1 0 86 0 0,-1 0-38 0 0,2 0-430 0 0,1 0-283 0 0,1 0-670 0 0</inkml:trace>
  <inkml:trace contextRef="#ctx0" brushRef="#br0" timeOffset="579.22">576 529 5472 0 0,'0'0'124'0'0,"0"0"17"0"0,0 0 10 0 0,0 0 29 0 0,0 0 117 0 0,-3 0 50 0 0,-1 0-153 0 0,-13 0 539 0 0,11 0-468 0 0,3 3-41 0 0,-7 7-6 0 0,7-8-84 0 0,1 0-46 0 0,-1-2-30 0 0,0 0-28 0 0,1 0-12 0 0,0 1 28 0 0,-4 10 121 0 0,5-10-156 0 0,1 0 1 0 0,-1 0 0 0 0,1 0-1 0 0,-1 0 1 0 0,1 0-1 0 0,-1-1 1 0 0,1 1-1 0 0,-1 0 1 0 0,0 0-1 0 0,1 0 1 0 0,-1 0 0 0 0,0-1-1 0 0,0 1 1 0 0,0 0-1 0 0,0-1 1 0 0,0 1-12 0 0,-5 2 77 0 0,5-3-70 0 0,1 0 0 0 0,-1 0 1 0 0,1 1-1 0 0,-1-1 0 0 0,1 0 0 0 0,-1 0 0 0 0,1 0 1 0 0,-1 1-1 0 0,1-1 0 0 0,0 0 0 0 0,-1 1 1 0 0,1-1-1 0 0,0 0 0 0 0,-1 1 0 0 0,1-1 1 0 0,0 0-1 0 0,-1 1 0 0 0,1-1 0 0 0,0 1 1 0 0,0-1-1 0 0,-1 1 0 0 0,1-1 0 0 0,0 0 0 0 0,0 1 1 0 0,0-1-1 0 0,0 1 0 0 0,0-1 0 0 0,-1 1 1 0 0,1-1-1 0 0,0 1 0 0 0,0-1 0 0 0,0 1 1 0 0,0-1-1 0 0,1 1 0 0 0,-1-1 0 0 0,0 1 0 0 0,0-1 1 0 0,0 1-8 0 0,0 0 16 0 0,0 0 1 0 0,0 1 0 0 0,0-1 0 0 0,-1 0 0 0 0,1 1-1 0 0,0-1 1 0 0,-1 0 0 0 0,1 0 0 0 0,0 1-1 0 0,-1-1 1 0 0,0 1-17 0 0,-8 9 129 0 0,7-10-117 0 0,0 1 0 0 0,1 0 0 0 0,-1-1 1 0 0,1 1-1 0 0,0 0 0 0 0,0 0 1 0 0,0 0-1 0 0,-1 0 0 0 0,2 0 1 0 0,-2 1-13 0 0,-3 22 68 0 0,-8 0 31 0 0,11-22-79 0 0,1 0 0 0 0,-1-1 0 0 0,0 1 0 0 0,1 0 0 0 0,0 0 0 0 0,0 0 0 0 0,0 0 0 0 0,0 0 1 0 0,0 0-1 0 0,0 0 0 0 0,1 3-20 0 0,0 68 352 0 0,0-59-231 0 0,0-1 46 0 0,2-9-71 0 0,8 5 0 0 0,-5-6 21 0 0,1-4-63 0 0,-2 1-8 0 0,0 5 27 0 0,-4-6-70 0 0,0 1 1 0 0,0-1 0 0 0,0 0-1 0 0,0 1 1 0 0,0-1 0 0 0,0 0 0 0 0,1 1-1 0 0,-1-1 1 0 0,0 0 0 0 0,0 1-1 0 0,0-1 1 0 0,1 0 0 0 0,-1 0 0 0 0,0 1-1 0 0,0-1 1 0 0,1 0 0 0 0,-1 0-1 0 0,0 1 1 0 0,1-1 0 0 0,-1 0 0 0 0,0 0-1 0 0,1 0 1 0 0,-1 0 0 0 0,0 0-1 0 0,1 1 1 0 0,-1-1 0 0 0,0 0 0 0 0,1 0-1 0 0,-1 0 1 0 0,0 0 0 0 0,1 0-1 0 0,-1 0 1 0 0,1 0 0 0 0,-1 0 0 0 0,0 0-1 0 0,1 0 1 0 0,-1 0 0 0 0,0-1-1 0 0,1 1 1 0 0,-1 0 0 0 0,0 0 0 0 0,1 0-1 0 0,-1 0 1 0 0,0 0 0 0 0,1-1-1 0 0,-1 1 1 0 0,0 0 0 0 0,1 0 0 0 0,-1-1-4 0 0,13-9 117 0 0,-7 7-43 0 0,3 3-71 0 0,-7 1 9 0 0,-1-1-9 0 0,1 0 0 0 0,-1 0 0 0 0,0 0 0 0 0,0-1 1 0 0,0 1-1 0 0,1 0 0 0 0,-1 0 0 0 0,0-1 0 0 0,0 1 0 0 0,0-1 0 0 0,0 1 0 0 0,1-1 0 0 0,-1 1 0 0 0,0-1 0 0 0,0 0 0 0 0,0 0 0 0 0,-1 1 0 0 0,1-1 0 0 0,0 0 0 0 0,0 0 0 0 0,0 0 0 0 0,0 0 0 0 0,-1 0 0 0 0,1 0 0 0 0,0 0 1 0 0,-1 0-1 0 0,1 0 0 0 0,-1 0 0 0 0,0-1 0 0 0,1 1 0 0 0,-1 0-3 0 0,1-1 3 0 0,-1 1-1 0 0,1-1 1 0 0,0 1 0 0 0,-1-1 0 0 0,1 1 0 0 0,0 0 0 0 0,0-1 0 0 0,0 1-1 0 0,0 0 1 0 0,0 0 0 0 0,0 0 0 0 0,0 0 0 0 0,1 0 0 0 0,-1 0 0 0 0,2-1-3 0 0,7-3-2 0 0,-9 5 3 0 0,0 0-1 0 0,0 0 1 0 0,0-1 0 0 0,0 1-1 0 0,0-1 1 0 0,0 1 0 0 0,0-1-1 0 0,0 0 1 0 0,0 1 0 0 0,0-1 0 0 0,0 0-1 0 0,0 0 1 0 0,0 1 0 0 0,-1-1-1 0 0,1 0 1 0 0,0 0 0 0 0,-1 0-1 0 0,1-1 0 0 0,4-8 30 0 0,-4 8-27 0 0,0 0-1 0 0,0 0 1 0 0,0 0 0 0 0,0 0-1 0 0,0 0 1 0 0,1 0-1 0 0,-1 0 1 0 0,1 0 0 0 0,0 0-3 0 0,1-2 7 0 0,0 0 0 0 0,0 0 0 0 0,0 0 0 0 0,0-1 0 0 0,-1 1 0 0 0,1-1 0 0 0,-1 0 0 0 0,0-1-7 0 0,7-13 16 0 0,-5 11-9 0 0,-3 7-3 0 0,0-1 0 0 0,0 1 0 0 0,0-1-1 0 0,0 1 1 0 0,-1 0 0 0 0,1-1 0 0 0,-1 1-1 0 0,1-1 1 0 0,-1 1 0 0 0,1-1-1 0 0,-1 0 1 0 0,0 1 0 0 0,0-1 0 0 0,0 0-4 0 0,0-56 12 0 0,0 57-11 0 0,0 0 1 0 0,0 0-1 0 0,0-1 1 0 0,0 1-1 0 0,0 0 1 0 0,0-1-1 0 0,1 1 1 0 0,-1 0 0 0 0,0 0-1 0 0,1-1 1 0 0,-1 1-1 0 0,1 0 1 0 0,-1 0-1 0 0,1 0 1 0 0,0 0-1 0 0,-1 0 1 0 0,1-1-2 0 0,5-9 25 0 0,-3-19-12 0 0,-3 3-25 0 0,0 27 10 0 0,0 0 1 0 0,0-1 0 0 0,0 1 0 0 0,0 0 0 0 0,0 0 0 0 0,0 0 0 0 0,0 0-1 0 0,0 0 1 0 0,0 0 0 0 0,0 0 0 0 0,0 0 0 0 0,0 0 0 0 0,0 0 0 0 0,0-1-1 0 0,0 1 1 0 0,0 0 0 0 0,0 0 0 0 0,0 0 0 0 0,0 0 0 0 0,0 0 0 0 0,0 0-1 0 0,0 0 1 0 0,0 0 0 0 0,0 0 0 0 0,0 0 0 0 0,1 0 0 0 0,-1 0 0 0 0,0-1-1 0 0,0 1 1 0 0,0 0 0 0 0,0 0 0 0 0,0 0 0 0 0,0 0 0 0 0,0 0 0 0 0,0 0-1 0 0,0 0 1 0 0,0 0 0 0 0,0 0 0 0 0,0 0 0 0 0,0 0 0 0 0,1 0-1 0 0,-1 0 1 0 0,0 0 0 0 0,0 0 0 0 0,0 0 0 0 0,0 0 0 0 0,0 0 0 0 0,0 0-1 0 0,0 0 1 0 0,0 0 0 0 0,0 0 0 0 0,0 0 0 0 0,0 0 0 0 0,1 0 0 0 0,-1 0-1 0 0,0 0 1 0 0,0 0 1 0 0,10 0-93 0 0,-8 0 17 0 0,-2 0 11 0 0,0 0-2 0 0,0 0-10 0 0,0 7-29 0 0,0 0 50 0 0,0-6 52 0 0,0 0-1 0 0,0 0 0 0 0,0 0 1 0 0,0 0-1 0 0,0 0 0 0 0,0 0 1 0 0,0-1-1 0 0,1 1 0 0 0,-1 0 1 0 0,0 0-1 0 0,0 0 0 0 0,1 0 1 0 0,-1 0-1 0 0,1 0 5 0 0,5 3-15 0 0,-5-4 15 0 0,-1 1 0 0 0,1-1 0 0 0,-1 0 0 0 0,0 0 0 0 0,1 1 0 0 0,-1-1 0 0 0,0 0 0 0 0,1 0 0 0 0,-1 1 0 0 0,0-1 0 0 0,1 1 1 0 0,-1-1-1 0 0,0 0 0 0 0,1 1 0 0 0,-1-1 0 0 0,0 1 0 0 0,0-1 0 0 0,0 0 0 0 0,1 1 0 0 0,-1-1 0 0 0,0 1 0 0 0,0-1 0 0 0,0 1 0 0 0,0-1 0 0 0,0 1 0 0 0,0-1 0 0 0,0 1 0 0 0,0-1 0 0 0,0 1 1 0 0,0-1-1 0 0,0 1 0 0 0,0 0 0 0 0,0 59-64 0 0,0-58 64 0 0,0 1 0 0 0,0-1 0 0 0,0 1 0 0 0,0-1 0 0 0,1 1 0 0 0,0-1 0 0 0,-1 0 0 0 0,1 1 0 0 0,0-1 0 0 0,0 0 0 0 0,1 2 0 0 0,-1-2 0 0 0,0 1 0 0 0,0-1 0 0 0,0 0 0 0 0,0 0 0 0 0,0 1 0 0 0,-1-1 0 0 0,1 1 0 0 0,-1-1 0 0 0,1 1 0 0 0,-1-1 0 0 0,0 2 0 0 0,-1 8 0 0 0,1-9 0 0 0,-1 0 0 0 0,1 0 0 0 0,0 0 0 0 0,0 0 0 0 0,1 0 0 0 0,-1 0 0 0 0,1 0 0 0 0,-1 0 0 0 0,1 0 0 0 0,0 1 0 0 0,4 4 0 0 0,-4-7 0 0 0,0 0 0 0 0,0 1 0 0 0,-1-1 0 0 0,1 0 0 0 0,0 1 0 0 0,-1-1 0 0 0,1 1 0 0 0,-1-1 0 0 0,1 1 0 0 0,-1-1 0 0 0,0 1 0 0 0,1 0 0 0 0,-1-1 0 0 0,0 1 0 0 0,0-1 0 0 0,0 1 0 0 0,0-1 0 0 0,0 1 0 0 0,0-1 0 0 0,0 1 0 0 0,0-1 0 0 0,0 1 0 0 0,1-1 0 0 0,-1 0 0 0 0,1 1 0 0 0,-1-1 0 0 0,1 0 0 0 0,-1 1 0 0 0,1-1 0 0 0,0 0 0 0 0,0 1 0 0 0,10 19 0 0 0,0-5 0 0 0,-9-4-16 0 0,-2-9-62 0 0,0-3 13 0 0,0 0-79 0 0,0 0-91 0 0,0 0 67 0 0,0 0-40 0 0,0 0-42 0 0,0 0-41 0 0,0 0-391 0 0,0 0-274 0 0,0 0-631 0 0</inkml:trace>
  <inkml:trace contextRef="#ctx0" brushRef="#br0" timeOffset="1016.33">848 439 4752 0 0,'0'0'101'0'0,"0"0"22"0"0,0 2 6 0 0,0 2-77 0 0,0 8 18 0 0,2 0-57 0 0,10 17-4 0 0,-11-20 7 0 0,-2-5 23 0 0,0-1 26 0 0,2 1 36 0 0,0 1 44 0 0,2 1 53 0 0,4 12 389 0 0,-3-6-217 0 0,-3 1-36 0 0,0-3-10 0 0,0-2-90 0 0,1-1-43 0 0,2 1-16 0 0,0 0-25 0 0,-2-1-4 0 0,-1 1 34 0 0,-1 2 74 0 0,4 11 159 0 0,0-11-172 0 0,1 1 35 0 0,-4-8-214 0 0,-1-1 0 0 0,1 0 0 0 0,-1 1 0 0 0,1-1 1 0 0,-1 0-1 0 0,0 1 0 0 0,0-1 0 0 0,0 0 0 0 0,0 1 1 0 0,0-1-1 0 0,0 0 0 0 0,-1 1-62 0 0,1-1 58 0 0,0 0 1 0 0,-1 1-1 0 0,1-1 0 0 0,0 0 1 0 0,0 1-1 0 0,1-1 0 0 0,-1 0 1 0 0,0 1-1 0 0,1-1 1 0 0,-1 0-1 0 0,1 1 0 0 0,0-1-58 0 0,4 6 167 0 0,0 1 63 0 0,-3 4 55 0 0,-2-12-172 0 0,0 0-60 0 0,0 1-58 0 0,0 1-95 0 0,0-2 87 0 0,0 0 54 0 0,0 0 81 0 0,0 0 76 0 0,0 0 103 0 0,0 1 121 0 0,0-2-159 0 0,0 1 36 0 0,-2-1-233 0 0,2 0-65 0 0,-1 0 1 0 0,1 1-1 0 0,-1-1 1 0 0,1 0-1 0 0,-1 0 1 0 0,1 0-1 0 0,0 0 1 0 0,-1-1-1 0 0,1 1 1 0 0,-1 0-1 0 0,1 0 1 0 0,0 0 0 0 0,-1 0-1 0 0,1 0 1 0 0,-1 0-1 0 0,1-1 1 0 0,0 1-1 0 0,-1 0 1 0 0,1 0-1 0 0,0-1 1 0 0,-1 1-1 0 0,1 0 1 0 0,0 0-1 0 0,-1-1 1 0 0,1 1-1 0 0,0 0 1 0 0,0-1-1 0 0,-1 1 1 0 0,1 0 0 0 0,0-1-1 0 0,0 1 1 0 0,0-1-1 0 0,0 1 1 0 0,-1 0-1 0 0,1-1 1 0 0,0 1-1 0 0,0-1 1 0 0,0 1-1 0 0,0 0 1 0 0,0-1-1 0 0,0 1 1 0 0,0-1-1 0 0,0 1 1 0 0,0-1 0 0 0,0 1-1 0 0,0 0 1 0 0,1-1-2 0 0,-1-1 5 0 0,-1 0 0 0 0,1 1 0 0 0,0-1 0 0 0,0 0 0 0 0,-1 1 0 0 0,1-1 0 0 0,0 0 0 0 0,-1 1 0 0 0,0-2-5 0 0,-9-10 21 0 0,10 13-19 0 0,-1 0 0 0 0,1 0-1 0 0,0 0 1 0 0,0-1-1 0 0,-1 1 1 0 0,1 0 0 0 0,0 0-1 0 0,0-1 1 0 0,0 1 0 0 0,0 0-1 0 0,0 0 1 0 0,-1-1 0 0 0,1 1-1 0 0,0 0 1 0 0,0-1-1 0 0,0 1 1 0 0,0 0 0 0 0,0-1-1 0 0,0 1 1 0 0,0 0 0 0 0,0-1-1 0 0,0 1 1 0 0,0 0 0 0 0,0 0-1 0 0,0-1 1 0 0,0 1-2 0 0,0-6 8 0 0,-1 1-6 0 0,1 0-1 0 0,-1 0 1 0 0,1 0-1 0 0,0 0 1 0 0,1 0-1 0 0,-1 1 0 0 0,1-1 1 0 0,0 0-1 0 0,1-1-1 0 0,0 3 12 0 0,-1 0 0 0 0,1-1-1 0 0,0 1 1 0 0,-1-1 0 0 0,0 0 0 0 0,0 1-1 0 0,0-1 1 0 0,-1 0 0 0 0,1 0 0 0 0,-1-2-12 0 0,0 4 6 0 0,0 0 0 0 0,0 1 0 0 0,1-1 1 0 0,-1 1-1 0 0,0-1 0 0 0,1 0 1 0 0,-1 1-1 0 0,0-1 0 0 0,1 1 1 0 0,0-1-1 0 0,-1 1 0 0 0,1-1 1 0 0,0 1-1 0 0,0-1-6 0 0,5-10 40 0 0,-1-13 13 0 0,7-1-48 0 0,4 4-79 0 0,-6 6 43 0 0,-3 5-28 0 0,21-7-9 0 0,-13 5 58 0 0,-12 12 13 0 0,0 1 1 0 0,0-1-1 0 0,0 0 1 0 0,0 1-1 0 0,0 0 1 0 0,0-1-1 0 0,0 1 1 0 0,1 1-1 0 0,-1-1 1 0 0,0 0-4 0 0,9 1 18 0 0,-10-1-17 0 0,1-1 0 0 0,0 2 0 0 0,0-1 0 0 0,-1 0 0 0 0,1 0 0 0 0,0 1 0 0 0,-1-1 0 0 0,1 1 0 0 0,0 0 0 0 0,-1 0 0 0 0,1 0 0 0 0,1 1-1 0 0,-3-1-1 0 0,0 0 1 0 0,-1 0-1 0 0,1-1 1 0 0,0 1-1 0 0,0 0 1 0 0,0 0 0 0 0,-1 0-1 0 0,1 0 1 0 0,-1 0-1 0 0,1 1 1 0 0,-1-1-1 0 0,1 0 1 0 0,-1 0-1 0 0,0 0 1 0 0,1 0 0 0 0,-1 1-3 0 0,0-1 1 0 0,1 0-1 0 0,-1 0 1 0 0,0 0-1 0 0,1 0 1 0 0,-1 0-1 0 0,1 0 1 0 0,0 0-1 0 0,-1 0 1 0 0,1 0-1 0 0,0 0 1 0 0,0 0-1 0 0,-1 0 1 0 0,1 0-1 0 0,0-1 1 0 0,0 1-1 0 0,0 0 1 0 0,0 0-1 0 0,1 0 3 0 0,2 0-7 0 0,-3 0 6 0 0,0-1 0 0 0,-1 0 0 0 0,1 0 0 0 0,-1 0-1 0 0,0 0 1 0 0,1 1 0 0 0,-1-1 0 0 0,1 0 0 0 0,-1 1 0 0 0,1-1 0 0 0,-1 0 0 0 0,1 1 0 0 0,-1-1 0 0 0,0 0 0 0 0,1 1 0 0 0,-1-1 0 0 0,0 1 0 0 0,1-1 1 0 0,4 25-54 0 0,0-10 61 0 0,-4-12-2 0 0,0 0 0 0 0,1 0 0 0 0,-2 0 0 0 0,1 0 0 0 0,0 0 0 0 0,-1 0 0 0 0,1 0 0 0 0,-1 0 0 0 0,0 3-5 0 0,0 22 115 0 0,0 28 38 0 0,0 1-86 0 0,0 0-75 0 0,0-3-64 0 0,0-51-45 0 0,0-3 43 0 0,0 0-58 0 0,0 0-71 0 0,0 0-114 0 0,0 0 108 0 0,0 0-34 0 0,0 0-329 0 0,0 0 78 0 0,0 0-45 0 0,0 0-636 0 0,0 0-499 0 0,0 0-950 0 0</inkml:trace>
  <inkml:trace contextRef="#ctx0" brushRef="#br0" timeOffset="1510.53">1543 408 7456 0 0,'0'0'166'0'0,"0"0"29"0"0,-2-2 12 0 0,-11-11-34 0 0,-2-2 41 0 0,-2-2 267 0 0,5 8 97 0 0,9 8-452 0 0,0 0 1 0 0,1 0 0 0 0,-1 1 0 0 0,0-1-1 0 0,1 1 1 0 0,-1 0 0 0 0,0-1-1 0 0,1 1 1 0 0,-1 1 0 0 0,0-1-127 0 0,2 0 37 0 0,-3 0 45 0 0,-1 0 57 0 0,-14 0 585 0 0,14 0-567 0 0,-1 0 5 0 0,4 0-132 0 0,0 0-42 0 0,-1 0 176 0 0,1 2-91 0 0,-1 1-64 0 0,-2 2-2 0 0,-2 2 54 0 0,-3 6-47 0 0,7-9-14 0 0,3 1-1 0 0,0 16 14 0 0,0-16-1 0 0,0 0 0 0 0,0-1 0 0 0,1 1 0 0 0,0-1 0 0 0,0 3-12 0 0,5 5 3 0 0,-5-11-4 0 0,0-1 1 0 0,-1 1 0 0 0,1 0 0 0 0,-1 0 0 0 0,1 0 0 0 0,-1 0-1 0 0,1 0 1 0 0,-1 0 0 0 0,0 0 0 0 0,1 0 0 0 0,-1 1 0 0 0,0-1-1 0 0,0 0 1 0 0,0 0 0 0 0,0 0 0 0 0,0 0 0 0 0,0 1 0 0 0,0 0-1 0 0,0-1 1 0 0,1 1 0 0 0,-1 0 0 0 0,0-1 0 0 0,1 1 0 0 0,-1 0 0 0 0,1-1 0 0 0,-1 1-1 0 0,1-1 1 0 0,0 1 0 0 0,0-1 0 0 0,0 1 0 0 0,0-1 0 0 0,0 1-5 0 0,0-1 1 0 0,-1 1-1 0 0,1-1 1 0 0,0 1-1 0 0,0 0 1 0 0,-1-1-1 0 0,1 1 1 0 0,-1-1 0 0 0,1 1-1 0 0,-1 0 1 0 0,0 0-1 0 0,0-1 1 0 0,0 1 4 0 0,0 0-4 0 0,0-1 1 0 0,1 1 0 0 0,-1-1-1 0 0,0 1 1 0 0,1-1 0 0 0,-1 1-1 0 0,0-1 1 0 0,1 1 0 0 0,0-1-1 0 0,-1 0 1 0 0,1 1 0 0 0,0-1-1 0 0,0 0 4 0 0,5 12-35 0 0,-1 12 34 0 0,5-5 59 0 0,-5 5-3 0 0,1-12-42 0 0,-5-12-13 0 0,0 1-1 0 0,0-1 1 0 0,-1 0 0 0 0,1 1 0 0 0,-1-1 0 0 0,1 1 0 0 0,-1-1-1 0 0,1 1 1 0 0,-1-1 0 0 0,0 1 0 0 0,0-1 0 0 0,1 1 0 0 0,-1-1 0 0 0,0 2-1 0 0,0-1 1 0 0,0 1 0 0 0,0-1-1 0 0,1 0 1 0 0,-1 1 0 0 0,1-1-1 0 0,-1 1 1 0 0,1-1 0 0 0,0 0 0 0 0,0 0-1 0 0,1 2 1 0 0,-1-1 2 0 0,0-1-1 0 0,0 0 1 0 0,0 0-1 0 0,0 1 1 0 0,0-1-1 0 0,-1 0 1 0 0,1 1-1 0 0,-1-1 1 0 0,1 1-1 0 0,-1-1 1 0 0,0 3-2 0 0,0 8 54 0 0,0 16-2 0 0,0-19 19 0 0,0 1 57 0 0,-4 1 12 0 0,2-8-45 0 0,-1 0 1 0 0,0-1 0 0 0,0 1 0 0 0,0-1 0 0 0,-3 3-96 0 0,2-2 63 0 0,2-1 59 0 0,0-1-42 0 0,2 1-25 0 0,0-1-25 0 0,0 1-9 0 0,-1-1 23 0 0,-5 2 65 0 0,-2 0-35 0 0,-3 3 3 0 0,7-4-12 0 0,0-2-33 0 0,-3-2-7 0 0,7 1-15 0 0,-5 0 43 0 0,-8 0-42 0 0,5-1-23 0 0,3-1-28 0 0,3-3-71 0 0,-1 0-42 0 0,3 4 5 0 0,-1 1 37 0 0,0-1-16 0 0,-1 0 109 0 0,0 0 156 0 0,0 0 49 0 0,1 1-138 0 0,0-1-108 0 0,1 0-16 0 0,-1 1-36 0 0,1-1-86 0 0,0 0-72 0 0,-1 0-82 0 0,1-1-90 0 0,0 0-98 0 0,0 1-107 0 0,0-2-116 0 0,0 1-125 0 0,0-2-719 0 0,0-5-905 0 0</inkml:trace>
  <inkml:trace contextRef="#ctx0" brushRef="#br0" timeOffset="2031.66">1997 136 6992 0 0,'-3'0'157'0'0,"-8"-3"10"0"0,-3-6 38 0 0,8 4-105 0 0,2 6-35 0 0,-1-2-31 0 0,0-10-34 0 0,-11 2-22 0 0,8 5 62 0 0,4 2 36 0 0,2 2 27 0 0,-1 0-76 0 0,0 0-8 0 0,2 0 26 0 0,-1-1 24 0 0,1 1 38 0 0,0-1 18 0 0,-1 1 38 0 0,1-1 42 0 0,0-1 47 0 0,-20-11 739 0 0,4 5-404 0 0,7 4-318 0 0,0-1-64 0 0,2 0-42 0 0,7 4-128 0 0,-1 1 0 0 0,1-1 0 0 0,0 0-1 0 0,-1 0 1 0 0,1 0 0 0 0,-1 1 0 0 0,1-1 0 0 0,-1 1 0 0 0,1-1-1 0 0,-1 1 1 0 0,1 0 0 0 0,-1 0 0 0 0,0 0 0 0 0,1-1-35 0 0,-27 1 354 0 0,-50 0 276 0 0,77 0-628 0 0,1 0-1 0 0,-1 0 1 0 0,1 0 0 0 0,-1 0 0 0 0,1 0 0 0 0,-1 0 0 0 0,1 0 0 0 0,-1 0 0 0 0,1 0 0 0 0,-1 0 0 0 0,1 0 0 0 0,0 0 0 0 0,-1 1 0 0 0,1-1-1 0 0,-1 0 1 0 0,1 0 0 0 0,-1 0 0 0 0,1 0 0 0 0,-1 1 0 0 0,1-1 0 0 0,0 0 0 0 0,-1 1 0 0 0,1-1 0 0 0,0 0 0 0 0,-1 1 0 0 0,1-1-1 0 0,0 0 1 0 0,-1 1 0 0 0,1-1 0 0 0,0 1 0 0 0,0-1 0 0 0,-1 1-2 0 0,-3 5 13 0 0,-6-1 30 0 0,5 5-32 0 0,-5-5-26 0 0,9-3 9 0 0,1-1 0 0 0,-1 1-1 0 0,1-1 1 0 0,-1 1 0 0 0,1-1 0 0 0,0 1 0 0 0,0 0 0 0 0,0-1-1 0 0,0 1 1 0 0,0-1 0 0 0,0 1 0 0 0,0 1 6 0 0,0 3 1 0 0,-2 9-1 0 0,-3-8 0 0 0,5-7 0 0 0,-1 1 0 0 0,0-1 0 0 0,1 1 0 0 0,-1 0 0 0 0,1 0 0 0 0,-1-1 0 0 0,1 1 0 0 0,-1 0 0 0 0,1 0 0 0 0,0 0 0 0 0,-1 0 0 0 0,1 0 0 0 0,0-1 0 0 0,0 1 0 0 0,-1 0 0 0 0,1 0 0 0 0,0 0 0 0 0,0 0 0 0 0,0 0 0 0 0,0 0 0 0 0,0 0 0 0 0,0 0 0 0 0,1 0 0 0 0,-1 0 0 0 0,0-1 0 0 0,0 1 0 0 0,1 0 0 0 0,1 3 0 0 0,0 0 0 0 0,-1 0 0 0 0,1 0 0 0 0,-1 1 0 0 0,1-1 0 0 0,-1 0 0 0 0,-1 1 0 0 0,1-1 0 0 0,0 0 0 0 0,-1 1 0 0 0,0-1 0 0 0,0 1 0 0 0,-1 0 0 0 0,2-2 1 0 0,-1-1 0 0 0,1 1 1 0 0,-1 0-1 0 0,1 0 0 0 0,0 0 1 0 0,0-1-1 0 0,0 1 0 0 0,1 0 0 0 0,-1-1 1 0 0,1 1-1 0 0,-1-1 0 0 0,2 2-1 0 0,-1-1 7 0 0,0 0-1 0 0,0 0 0 0 0,0 0 0 0 0,0 0 1 0 0,-1 1-1 0 0,1 1-6 0 0,1 7 7 0 0,-3-9-1 0 0,1 1 1 0 0,0 0-1 0 0,0-1 0 0 0,1 1 1 0 0,-1-1-1 0 0,1 1 0 0 0,-1-1 1 0 0,1 0-1 0 0,2 2-6 0 0,10 20 45 0 0,0 0 0 0 0,1 7-45 0 0,2 5 113 0 0,-5-4 25 0 0,-11-27-106 0 0,1-1 1 0 0,0 1-1 0 0,0-1 1 0 0,0 1-1 0 0,1-1 0 0 0,-1 0 1 0 0,2 2-33 0 0,0 1 36 0 0,0 0 0 0 0,-1 0 0 0 0,0 1 1 0 0,0-1-1 0 0,-1 1 0 0 0,0 0-36 0 0,5 17 98 0 0,-6-23-80 0 0,0 0 1 0 0,0 1 0 0 0,-1-1 0 0 0,0 0-1 0 0,1 0 1 0 0,-1 0 0 0 0,0 0 0 0 0,0 1-19 0 0,1 13 82 0 0,5-2 7 0 0,-5-12-68 0 0,0 0 0 0 0,0 0-1 0 0,0 0 1 0 0,0 0 0 0 0,0 1 0 0 0,-1-1 0 0 0,0 0 0 0 0,1 2-21 0 0,-1 10 108 0 0,1-12-82 0 0,-1 0 0 0 0,0-1 0 0 0,0 1 0 0 0,0 0 0 0 0,0 0 0 0 0,0 0 0 0 0,-1-1 0 0 0,1 1 0 0 0,-1 0 0 0 0,-1 2-26 0 0,-2 3 57 0 0,3-7-46 0 0,0 0 1 0 0,0 1 0 0 0,0-1-1 0 0,0 0 1 0 0,1 1-1 0 0,-1-1 1 0 0,0 1 0 0 0,1-1-1 0 0,0 1 1 0 0,-1 0 0 0 0,1-1-1 0 0,0 1 1 0 0,0-1 0 0 0,0 1-12 0 0,0 3 15 0 0,0 2-3 0 0,0 9 67 0 0,0-16-78 0 0,0 0 1 0 0,0 0-1 0 0,0 0 0 0 0,0 0 0 0 0,0 0 0 0 0,0 0 1 0 0,0 0-1 0 0,0 1 0 0 0,0-1 0 0 0,0 0 0 0 0,0 0 1 0 0,0 0-1 0 0,0 0 0 0 0,0 0 0 0 0,0 0 0 0 0,0 0 0 0 0,0 0 1 0 0,0 0-1 0 0,0 0 0 0 0,0 1 0 0 0,0-1 0 0 0,0 0 1 0 0,0 0-1 0 0,0 0 0 0 0,-1 0 0 0 0,1 0 0 0 0,0 0 1 0 0,0 0-1 0 0,0 0 0 0 0,0 0 0 0 0,0 0 0 0 0,0 0 1 0 0,0 0-1 0 0,0 0 0 0 0,0 0 0 0 0,0 0 0 0 0,0 0 1 0 0,0 1-1 0 0,0-1 0 0 0,0 0 0 0 0,-1 0 0 0 0,1 0 1 0 0,0 0-1 0 0,0 0 0 0 0,0 0 0 0 0,0 0 0 0 0,0 0 0 0 0,0 0 1 0 0,0 0-1 0 0,0 0 0 0 0,0 0 0 0 0,0 0 0 0 0,-1 0 1 0 0,1 0-1 0 0,0 0 0 0 0,0-1 0 0 0,0 1-1 0 0,-10 3 14 0 0,9-2-50 0 0,1 0 34 0 0,-1 2 78 0 0,1-2-82 0 0,-1 1-76 0 0,1 1-112 0 0,1-1-36 0 0,-4-2-195 0 0,-10-3-20 0 0,-2-10-3 0 0</inkml:trace>
  <inkml:trace contextRef="#ctx0" brushRef="#br0" timeOffset="2609.91">1589 423 7024 0 0,'0'0'157'0'0,"0"0"23"0"0,2-2 12 0 0,12-8-23 0 0,0 7-139 0 0,-14 3-30 0 0,1 1 0 0 0,-1-1 0 0 0,1 0 0 0 0,-1 0 0 0 0,1 0 0 0 0,-1 0 0 0 0,1 0 0 0 0,-1 0 0 0 0,1-1 0 0 0,-1 1 0 0 0,1 0 0 0 0,-1 0 0 0 0,1 0 0 0 0,-1 0 0 0 0,1 0 0 0 0,-1-1 0 0 0,1 1 0 0 0,-1 0 0 0 0,0 0 0 0 0,1-1 0 0 0,-1 1 0 0 0,0 0 0 0 0,1-1 0 0 0,-1 1 0 0 0,0-1 0 0 0,1 1 0 0 0,-1 0 0 0 0,0-1 0 0 0,1 1 0 0 0,6-7 0 0 0,4 4 12 0 0,1 1 58 0 0,-4-2 60 0 0,-1 1 61 0 0,1-1 98 0 0,4 0 69 0 0,7-3 100 0 0,11-4 143 0 0,-10 5-288 0 0,-2 3-154 0 0,-10 2-125 0 0,0 1-36 0 0,0-1 66 0 0,0 1 0 0 0,0-2 0 0 0,0 1 0 0 0,7-3-64 0 0,6-1 72 0 0,0 3-51 0 0,-20 2-18 0 0,1 0-1 0 0,0 0 1 0 0,0-1-1 0 0,-1 1 1 0 0,1 0-1 0 0,0-1 1 0 0,-1 1-1 0 0,1-1 1 0 0,0 1-1 0 0,-1-1 1 0 0,1 0-1 0 0,-1 0 1 0 0,1 1-1 0 0,0-2-2 0 0,-1 1 1 0 0,1 0 1 0 0,-1 0-1 0 0,1 1 0 0 0,-1-1 1 0 0,1 0-1 0 0,0 1 0 0 0,-1-1 1 0 0,1 1-1 0 0,0-1 0 0 0,-1 1 1 0 0,1 0-1 0 0,0 0 0 0 0,0 0 1 0 0,0 0-2 0 0,48 0-26 0 0,3 0-70 0 0,-22 0-182 0 0,-13 0 75 0 0,-6 0 39 0 0,10 0-197 0 0,0 0-57 0 0,-8 0 157 0 0,1 0-39 0 0,-13 0 252 0 0,-2 0 112 0 0,0 2 111 0 0,1 4-50 0 0,-1-3-73 0 0,0 0 1 0 0,1 0-1 0 0,-1 0 1 0 0,-1 0 0 0 0,1 1-1 0 0,0-1 1 0 0,-1 0-1 0 0,1 0 1 0 0,-1 0-1 0 0,0 0-52 0 0,-5 2 118 0 0,5-5-111 0 0,1 0 0 0 0,-1 0 0 0 0,1 1 0 0 0,-1-1 0 0 0,1 0 0 0 0,0 0-1 0 0,-1 1 1 0 0,1-1 0 0 0,0 0 0 0 0,-1 1 0 0 0,1-1 0 0 0,0 1 0 0 0,-1-1-1 0 0,1 0 1 0 0,0 1 0 0 0,0-1 0 0 0,0 1 0 0 0,-1-1 0 0 0,1 1-1 0 0,0-1 1 0 0,0 0 0 0 0,0 1 0 0 0,0-1 0 0 0,0 1 0 0 0,0-1 0 0 0,0 1-1 0 0,0-1 1 0 0,0 1 0 0 0,0-1 0 0 0,0 1 0 0 0,0-1 0 0 0,0 1-7 0 0,0 0 9 0 0,0-1 0 0 0,0 1 0 0 0,0 0 1 0 0,0-1-1 0 0,0 1 0 0 0,0 0 0 0 0,0-1 1 0 0,0 1-1 0 0,0 0 0 0 0,-1-1 0 0 0,1 1 1 0 0,0-1-1 0 0,0 1 0 0 0,-1 0 0 0 0,1-1 0 0 0,0 1 1 0 0,-1-1-1 0 0,1 1 0 0 0,-1-1 0 0 0,1 1 1 0 0,-1-1-1 0 0,1 1 0 0 0,-1-1 0 0 0,1 0 1 0 0,-1 1-1 0 0,1-1-9 0 0,-1 1 9 0 0,1-1 0 0 0,-1 0 0 0 0,1 1 0 0 0,-1-1 1 0 0,1 1-1 0 0,-1-1 0 0 0,1 1 0 0 0,-1-1 0 0 0,1 1 1 0 0,-1-1-1 0 0,1 1 0 0 0,0-1 0 0 0,-1 1 0 0 0,1-1 0 0 0,0 1 1 0 0,0 0-1 0 0,0-1 0 0 0,-1 1 0 0 0,1 0 0 0 0,0-1 0 0 0,0 1 1 0 0,0 0-1 0 0,0-1 0 0 0,0 1 0 0 0,0 0 0 0 0,0-1-9 0 0,-2 15 144 0 0,1-14-134 0 0,1 0 1 0 0,-1 0 0 0 0,1-1 0 0 0,-1 1 0 0 0,0 0-1 0 0,1 0 1 0 0,-1 0 0 0 0,0 0 0 0 0,0 0 0 0 0,0-1-1 0 0,1 1 1 0 0,-1 0 0 0 0,0-1 0 0 0,0 1 0 0 0,-1 0-11 0 0,-5 2 59 0 0,1 1 10 0 0,4 7-45 0 0,1-8-25 0 0,1 0 0 0 0,-1 0 1 0 0,0 1-1 0 0,0-1 1 0 0,0 0-1 0 0,0 0 0 0 0,-1 0 1 0 0,1 0-1 0 0,-1 0 0 0 0,0-1 1 0 0,0 1-1 0 0,0 0 1 0 0,-9 16 48 0 0,10-15 20 0 0,0 0 1 0 0,0 0-1 0 0,1 1 1 0 0,-1-1 0 0 0,1 0-1 0 0,0 1 1 0 0,1 2-69 0 0,-1 6 144 0 0,-2-3-48 0 0,-3 5 72 0 0,0-3-91 0 0,3 6-58 0 0,2 61-19 0 0,0-78-1 0 0,0 1 1 0 0,0 0 0 0 0,0-1 0 0 0,1 1-1 0 0,-1 0 1 0 0,1-1 0 0 0,-1 1-1 0 0,1 0 1 0 0,-1-1 0 0 0,1 1 0 0 0,0-1-1 0 0,0 1 1 0 0,0-1 0 0 0,0 1-3 0 0,0-1 1 0 0,0 1-1 0 0,0-1 0 0 0,-1 1 0 0 0,1-1 0 0 0,0 1 0 0 0,-1 0 1 0 0,1-1-1 0 0,-1 1 0 0 0,0 0 0 0 0,0-1 0 0 0,1 1 1 0 0,-1 0 2 0 0,0 0 12 0 0,0-1 0 0 0,0 1 1 0 0,0-1-1 0 0,1 1 0 0 0,-1-1 1 0 0,0 1-1 0 0,1-1 0 0 0,0 1 0 0 0,-1-1 1 0 0,1 1-1 0 0,0-1 0 0 0,0 1 1 0 0,-1-1-1 0 0,2 0-12 0 0,2 7 76 0 0,-1-3-38 0 0,-1-1 31 0 0,0 0 0 0 0,0 1 1 0 0,0-1-1 0 0,1 0 0 0 0,0-1 0 0 0,1 2-69 0 0,8 4 115 0 0,-11-8-105 0 0,0-1 0 0 0,0 1 0 0 0,1-1 1 0 0,-1 0-1 0 0,0 1 0 0 0,0-1 1 0 0,0 0-1 0 0,1 0 0 0 0,-1 0 0 0 0,0 1 1 0 0,0-1-1 0 0,1-1 0 0 0,-1 1 0 0 0,0 0 1 0 0,0 0-1 0 0,1 0 0 0 0,-1-1 1 0 0,0 1-11 0 0,13-6 155 0 0,-3 0 31 0 0,1 3 73 0 0,-11 4-246 0 0,-1-1-1 0 0,1 0 1 0 0,-1 0 0 0 0,1 0 0 0 0,-1 0-1 0 0,1 0 1 0 0,-1 0 0 0 0,1 0 0 0 0,-1 0-1 0 0,1 0 1 0 0,-1 0 0 0 0,1-1-1 0 0,-1 1 1 0 0,1 0 0 0 0,-1 0 0 0 0,0 0-1 0 0,1 0 1 0 0,-1-1 0 0 0,1 1 0 0 0,-1 0-1 0 0,0 0 1 0 0,1-1 0 0 0,-1 1 0 0 0,1 0-1 0 0,-1-1 1 0 0,0 1 0 0 0,0 0 0 0 0,1-1-1 0 0,-1 1 1 0 0,0-1 0 0 0,0 1-1 0 0,1-1-12 0 0,3-5 178 0 0,8-1 25 0 0,4-4-58 0 0,0-3 29 0 0,14-16 156 0 0,-20 15-192 0 0,-6-1-42 0 0,-4-13 17 0 0,0-33 18 0 0,0 60-127 0 0,0 1 0 0 0,0-1 1 0 0,0 1-1 0 0,-1-1 0 0 0,1 1 1 0 0,0-1-1 0 0,-1 1 0 0 0,1-1 1 0 0,-1 1-1 0 0,0 0 0 0 0,1-1 1 0 0,-1 1-1 0 0,0 0-4 0 0,-5-12 14 0 0,3 1 9 0 0,-1-3 32 0 0,-7-1 42 0 0,10 15-83 0 0,-1-1-1 0 0,1 0 1 0 0,-1 0 0 0 0,1 0 0 0 0,0 0 0 0 0,0 0-1 0 0,0 0 1 0 0,0 0 0 0 0,0 0 0 0 0,0 0 0 0 0,1 0-1 0 0,-1 0 1 0 0,1-1 0 0 0,0 1-14 0 0,-4-11 62 0 0,2 7-9 0 0,-2-1-38 0 0,-3-7-77 0 0,-1 1-111 0 0,7 11 133 0 0,0 0 0 0 0,0 0 0 0 0,0 1 0 0 0,1-1-1 0 0,-1 0 1 0 0,1 0 0 0 0,-1 0 0 0 0,1 0 0 0 0,0-1 40 0 0,-3-2-250 0 0,-7-5-4 0 0,8 7-2 0 0,2 3 136 0 0,0 0-43 0 0,0 0-64 0 0,0 0-115 0 0,0 0 120 0 0,0 0-33 0 0,0 0-342 0 0,0 0 85 0 0,0 0-46 0 0,0 0-653 0 0,0 0-513 0 0,0 0-977 0 0</inkml:trace>
  <inkml:trace contextRef="#ctx0" brushRef="#br0" timeOffset="2930.64">2420 544 7248 0 0,'3'0'209'0'0,"5"3"-35"0"0,-2 4-102 0 0,3 13-78 0 0,-2-4 13 0 0,-4-11-50 0 0,0 1 104 0 0,0-1 85 0 0,1 1 61 0 0,8 17 826 0 0,-9-8-277 0 0,-1 0-28 0 0,3-8-435 0 0,3 3 285 0 0,0-2-4 0 0,-4-1-238 0 0,-2-2-115 0 0,-1 1-78 0 0,1-1 260 0 0,8 9-17 0 0,-7-3-56 0 0,-3-8-5 0 0,0-3-112 0 0,0 0-47 0 0,0 0-8 0 0,0 0 10 0 0,0 0 60 0 0,0 0 27 0 0,0 0 8 0 0,-1-5-112 0 0,0 0-62 0 0,2 0-48 0 0,0-1-35 0 0,-1-11-48 0 0,-2 12 77 0 0,-9 0 45 0 0,-4-23 104 0 0,10-2-16 0 0,1 23-131 0 0,3 5-29 0 0,0 1 0 0 0,0 0 0 0 0,0-1 1 0 0,0 1-1 0 0,1-1 0 0 0,-1 1 0 0 0,1-1 0 0 0,-1 1 0 0 0,1-1 1 0 0,-1 0-1 0 0,1 1 0 0 0,0-1 0 0 0,0 1 0 0 0,0-1 1 0 0,0-1-9 0 0,0-24 66 0 0,0-19-53 0 0,0 45-13 0 0,0-1 0 0 0,0 0 0 0 0,0 1 0 0 0,1-1 0 0 0,-1 1 0 0 0,1-1 0 0 0,-1 1 0 0 0,1-1 0 0 0,-1 1 0 0 0,1-1 0 0 0,0 1 0 0 0,0 0 0 0 0,0-1 0 0 0,0 1 1 0 0,3-7-2 0 0,11-22 1 0 0,-12 25 0 0 0,-3 4 0 0 0,0 1 0 0 0,0-1 0 0 0,1 1 0 0 0,-1-1 0 0 0,0 0 0 0 0,1 1 0 0 0,-1-1 0 0 0,0 1 0 0 0,1-1 0 0 0,-1 1 0 0 0,1-1 0 0 0,-1 1 0 0 0,1-1 0 0 0,-1 1 0 0 0,1 0 0 0 0,-1-1 0 0 0,1 1 0 0 0,0 0 0 0 0,-1-1 0 0 0,1 1 0 0 0,-1 0 0 0 0,1-1 1 0 0,4-1-2 0 0,25-23-19 0 0,-13 17-106 0 0,5-3-98 0 0,0 0-92 0 0,-13 8-8 0 0,5 3-315 0 0,-7 0 301 0 0,8 0-418 0 0</inkml:trace>
  <inkml:trace contextRef="#ctx0" brushRef="#br0" timeOffset="3535.74">2768 560 6120 0 0,'0'0'176'0'0,"0"2"-4"0"0,0 10-182 0 0,0-3 54 0 0,0-3 49 0 0,1-1 41 0 0,1 0 240 0 0,1-2 100 0 0,4 2 111 0 0,-7-4-495 0 0,1 1 0 0 0,-1-1 0 0 0,1 0 0 0 0,-1 0 0 0 0,0 0 0 0 0,0 1-1 0 0,1-1 1 0 0,-1 0 0 0 0,0 0 0 0 0,0 0 0 0 0,0 1 0 0 0,0-1-1 0 0,0 0 1 0 0,0 0 0 0 0,-1 2-90 0 0,1 8 601 0 0,1-6-345 0 0,1-1-41 0 0,4 0 159 0 0,-6-4-351 0 0,1 0 0 0 0,-1 1 0 0 0,1-1 0 0 0,-1 0 0 0 0,0 0 0 0 0,1 1 1 0 0,-1-1-1 0 0,0 0 0 0 0,1 1 0 0 0,-1-1 0 0 0,0 0 0 0 0,1 1 0 0 0,-1-1 0 0 0,0 1 1 0 0,0-1-1 0 0,1 0 0 0 0,-1 1 0 0 0,0-1 0 0 0,0 1 0 0 0,0-1 0 0 0,0 1 0 0 0,1-1 1 0 0,-1 1-1 0 0,0-1 0 0 0,0 1 0 0 0,0-1 0 0 0,0 1 0 0 0,0-1 0 0 0,0 1 0 0 0,0-1 1 0 0,-1 0-1 0 0,1 1-23 0 0,0 2 797 0 0,0-1-85 0 0,0 0-81 0 0,0-1-77 0 0,0 0-72 0 0,0 0-68 0 0,0-1-65 0 0,0-1-58 0 0,0 0-56 0 0,0 0-50 0 0,0 0-46 0 0,0-1-43 0 0,0 0-37 0 0,0 0-34 0 0,0-3-56 0 0,0-1-103 0 0,0-10-299 0 0,0 11 336 0 0,0 1 75 0 0,0 0 73 0 0,0 1 91 0 0,0 1 109 0 0,0-67 19 0 0,0 2-103 0 0,0 65-167 0 0,0-1 1 0 0,0 1-1 0 0,0 0 1 0 0,0-1-1 0 0,0 1 1 0 0,0 0 0 0 0,1-1-1 0 0,-1 1 1 0 0,1 0-1 0 0,0 0 1 0 0,0-1-1 0 0,0 1 1 0 0,0 0-1 0 0,0 0 1 0 0,0 0-1 0 0,0 0 1 0 0,0 0-1 0 0,1 0 1 0 0,-1 1-1 0 0,1-1 0 0 0,1-1-8 0 0,0-1-1 0 0,-1 1 0 0 0,0 0 0 0 0,1-1 0 0 0,-1 1 0 0 0,-1-1 0 0 0,1 1 0 0 0,1-5 9 0 0,-2 4-9 0 0,1 0-1 0 0,0 0 0 0 0,0 1 0 0 0,0-1 0 0 0,0 1 0 0 0,0-1 1 0 0,1 1-1 0 0,-1 0 0 0 0,1-1 0 0 0,0 1 0 0 0,0 1 0 0 0,0-1 1 0 0,1 0-1 0 0,-1 1 0 0 0,1 0 0 0 0,-1 0 0 0 0,1 0 0 0 0,3-2 10 0 0,1 0 0 0 0,-7 3-1 0 0,1 0 0 0 0,-1 0 0 0 0,1 0 0 0 0,-1 0 1 0 0,1 1-1 0 0,-1-1 0 0 0,1 0 0 0 0,-1 1 0 0 0,1 0 0 0 0,-1-1 0 0 0,3 1 1 0 0,1 2-43 0 0,1 5 23 0 0,17 15-39 0 0,-12-8 50 0 0,-6-1-44 0 0,1-9 40 0 0,-5-3 13 0 0,-1-1-1 0 0,1 1 0 0 0,0 0 1 0 0,-1-1-1 0 0,1 1 1 0 0,0 0-1 0 0,-1-1 0 0 0,1 1 1 0 0,-1 0-1 0 0,1 0 1 0 0,-1-1-1 0 0,1 1 0 0 0,-1 0 1 0 0,0 0-1 0 0,0 0 1 0 0,1 0-1 0 0,-1 0 0 0 0,0 0 1 0 0,0 0 0 0 0,13 30-45 0 0,11 19 36 0 0,-20-43 10 0 0,-4-4-1 0 0,1-1 0 0 0,0 1 0 0 0,0 0 0 0 0,-1 0 0 0 0,0 0 0 0 0,1 0 0 0 0,-1-1 0 0 0,0 1 0 0 0,-1 0 0 0 0,1 0 0 0 0,0 1 0 0 0,-1 4 0 0 0,1 7 12 0 0,0 9 54 0 0,0-1 100 0 0,0-8 27 0 0,0-1 81 0 0,0-12-112 0 0,0-2-28 0 0,0 1-44 0 0,0 0-35 0 0,0 6-9 0 0,0-2 1 0 0,0-4 74 0 0,-2-1-58 0 0,-9 0-41 0 0,11 0-21 0 0,0 0 0 0 0,0 0 0 0 0,0 0 0 0 0,0 0 0 0 0,0 0 0 0 0,0 0-1 0 0,0 0 1 0 0,0 0 0 0 0,0 0 0 0 0,0 0 0 0 0,-1 0 0 0 0,1 0-1 0 0,0 0 1 0 0,0 0 0 0 0,0 0 0 0 0,0 0 0 0 0,0 0 0 0 0,0 0-1 0 0,0 0 1 0 0,0 0 0 0 0,0 0 0 0 0,0 0 0 0 0,0 0 0 0 0,0 0 0 0 0,-1 0-1 0 0,1 0 1 0 0,0 0 0 0 0,0 0 0 0 0,0 0 0 0 0,0 0 0 0 0,0 0-1 0 0,0 0 1 0 0,0 0 0 0 0,0 0 0 0 0,0-1 0 0 0,0 1 0 0 0,0 0-1 0 0,0 0 1 0 0,0 0 0 0 0,0 0 0 0 0,0 0 0 0 0,0 0 0 0 0,0 0-1 0 0,0 0 1 0 0,0 0 0 0 0,0 0 0 0 0,0 0 0 0 0,0-1 0 0 0,0 1 0 0 0,0 0-1 0 0,0 0 1 0 0,0 0 0 0 0,0 0 0 0 0,0 0 0 0 0,0 0 0 0 0,0 0-1 0 0,0 0 0 0 0,0-1 2 0 0,0 1 0 0 0,0-1 0 0 0,0 0-1 0 0,0 1 1 0 0,0-1 0 0 0,-1 1-1 0 0,1-1 1 0 0,0 1 0 0 0,0-1-1 0 0,0 1 1 0 0,-1-1 0 0 0,1 1-1 0 0,0-1 1 0 0,0 1 0 0 0,-1-1-1 0 0,1 1 1 0 0,0-1 0 0 0,-1 1-1 0 0,1 0 1 0 0,-1-1 0 0 0,1 1 0 0 0,-1 0-1 0 0,1-1 1 0 0,-1 1-2 0 0,0-1 2 0 0,1 1 0 0 0,-1 0 0 0 0,1-1 0 0 0,-1 1 0 0 0,1-1 0 0 0,-1 1 0 0 0,1-1 0 0 0,-1 1 0 0 0,1-1-1 0 0,-1 0 1 0 0,1 1 0 0 0,0-1 0 0 0,-1 1 0 0 0,1-1 0 0 0,0 0 0 0 0,0 1 0 0 0,-1-1 0 0 0,1 0 0 0 0,0 0 0 0 0,0 1 0 0 0,0-1 0 0 0,0 0 0 0 0,0 1 0 0 0,0-1 0 0 0,0 0-2 0 0,2-17 69 0 0,8-9 8 0 0,-9 25-74 0 0,1-6 0 0 0,0 0 1 0 0,0 0-1 0 0,1 1 0 0 0,3-6-3 0 0,-6 11 1 0 0,1 0-1 0 0,0 0 0 0 0,-1 0 0 0 0,1-1 0 0 0,-1 1 0 0 0,1 0 0 0 0,-1-1 0 0 0,0 1 0 0 0,0 0 0 0 0,-1-3 0 0 0,3-11 10 0 0,0 10 8 0 0,1-1 0 0 0,1 0 0 0 0,3-5-18 0 0,2-3-1 0 0,-6 8 1 0 0,-2 4 0 0 0,0 0 0 0 0,0 1 0 0 0,1-1 0 0 0,-1 1 0 0 0,1-1 0 0 0,-1 1 0 0 0,1 0 0 0 0,0-1 0 0 0,0 1 0 0 0,0 0 0 0 0,0 0 0 0 0,1 0 0 0 0,-1 0 0 0 0,0 1 0 0 0,2-1 0 0 0,6-3 0 0 0,7-5-12 0 0,-10 6-46 0 0,1 5 55 0 0,-5-1-6 0 0,9 0-45 0 0,2 2-13 0 0,-2 4 40 0 0,-5-1 4 0 0,-2-3 17 0 0,-4-2 6 0 0,-1 0 0 0 0,1 1 0 0 0,-1-1-1 0 0,1 0 1 0 0,0 1 0 0 0,-1-1 0 0 0,1 0 0 0 0,-1 1-1 0 0,1-1 1 0 0,-1 1 0 0 0,1-1 0 0 0,-1 0 0 0 0,1 1 0 0 0,-1 0-1 0 0,0-1 1 0 0,1 1 0 0 0,-1-1 0 0 0,0 1 0 0 0,1-1-1 0 0,-1 1 1 0 0,0 0 0 0 0,1 0 0 0 0,1 3-1 0 0,0 2 1 0 0,1 0 0 0 0,0 0 0 0 0,1 0 0 0 0,-1-1 0 0 0,1 1 0 0 0,0-1 0 0 0,1 1 0 0 0,-4-5 0 0 0,0 0 0 0 0,0 0 0 0 0,0 0 0 0 0,1 0 0 0 0,-1 1 0 0 0,0-1 0 0 0,0 0 0 0 0,-1 1 0 0 0,1-1 0 0 0,0 1 0 0 0,0-1 0 0 0,-1 1 0 0 0,1-1 0 0 0,-1 1 0 0 0,1-1 0 0 0,-1 1 0 0 0,0 0 0 0 0,1-1 0 0 0,-1 1 0 0 0,0 0 0 0 0,0 0-2 0 0,0-1 0 0 0,0 1-1 0 0,0 0 1 0 0,1-1 0 0 0,-1 1-1 0 0,1 0 1 0 0,-1-1-1 0 0,1 1 1 0 0,0 0 0 0 0,-1-1-1 0 0,1 1 1 0 0,0-1 0 0 0,0 1 2 0 0,0-1-4 0 0,0 0 0 0 0,0 1 1 0 0,0-1-1 0 0,0 1 1 0 0,-1 0-1 0 0,1-1 1 0 0,-1 1-1 0 0,1 0 0 0 0,-1-1 1 0 0,0 1-1 0 0,1 0 1 0 0,-1-1-1 0 0,0 1 4 0 0,0-1-2 0 0,0-1 0 0 0,0 1 0 0 0,0-1 0 0 0,-1 1 0 0 0,1-1 0 0 0,0 1 0 0 0,1-1 0 0 0,-1 1 0 0 0,0-1 0 0 0,0 1 0 0 0,0-1 0 0 0,0 1 0 0 0,0-1 0 0 0,0 1 0 0 0,1-1 0 0 0,-1 0 0 0 0,0 1 0 0 0,0-1 0 0 0,1 1 0 0 0,-1-1 0 0 0,0 0 0 0 0,1 1 0 0 0,-1-1 0 0 0,0 0 0 0 0,1 1 0 0 0,-1-1 0 0 0,0 0 0 0 0,1 1 0 0 0,-1-1 2 0 0,7 7-22 0 0,-4 4-13 0 0,-3-1-49 0 0,0-6-32 0 0,2 2-118 0 0,9 14-214 0 0,-9-15 180 0 0,1-1 57 0 0,0 1-21 0 0,0-2 68 0 0,1 2-89 0 0,-3-2 119 0 0,0 1-69 0 0,-1 2-84 0 0,0 7-568 0 0,0-11-15 0 0</inkml:trace>
  <inkml:trace contextRef="#ctx0" brushRef="#br0" timeOffset="4121.42">3705 408 6824 0 0,'0'0'149'0'0,"0"0"23"0"0,-2-2 13 0 0,-11-8-21 0 0,8 7-139 0 0,4 3-26 0 0,-6-4 20 0 0,-10-4 45 0 0,6 3 188 0 0,-6-6 345 0 0,15 10-318 0 0,1 0-76 0 0,-1 0-61 0 0,0 1-51 0 0,0 0-29 0 0,-3 1 5 0 0,4-1 0 0 0,1 0 4 0 0,-14-1 668 0 0,5 1-305 0 0,0 0-64 0 0,0 1-72 0 0,2 1-81 0 0,3 0-140 0 0,-12 7 151 0 0,9-4-39 0 0,1 3 3 0 0,2 4-82 0 0,3-10-88 0 0,0 0 0 0 0,0 1 0 0 0,0-1 0 0 0,0 0 0 0 0,0 0 0 0 0,0 1 0 0 0,-1-1 0 0 0,0 0-22 0 0,-9 5 111 0 0,-5 4-30 0 0,13-8-76 0 0,0 1 0 0 0,0-1-1 0 0,0 1 1 0 0,1 0 0 0 0,0 0 0 0 0,-1 1-5 0 0,-9 15 42 0 0,1 3-21 0 0,8-14 9 0 0,2 2 34 0 0,1-9-52 0 0,0 0 0 0 0,0-1 0 0 0,0 1 0 0 0,-1 0 0 0 0,1-1 0 0 0,-1 1 0 0 0,1 0 0 0 0,-1-1 0 0 0,0 1 0 0 0,1-1 0 0 0,-1 1 0 0 0,0-1 0 0 0,0 1-12 0 0,0-1 12 0 0,0 1-1 0 0,0-1 1 0 0,0 1-1 0 0,1-1 1 0 0,-1 1-1 0 0,0 0 1 0 0,1-1-1 0 0,-1 1 1 0 0,1 0 0 0 0,0-1-1 0 0,-1 1 1 0 0,1 0-1 0 0,0 0-11 0 0,0 1 14 0 0,2 28 134 0 0,-2-29-140 0 0,0 0 0 0 0,1-1 0 0 0,-1 1 1 0 0,1 0-1 0 0,0 0 0 0 0,-1-1 1 0 0,1 1-1 0 0,0-1 0 0 0,0 1 1 0 0,0 0-1 0 0,0-1 0 0 0,0 0 1 0 0,1 2-9 0 0,1 2 59 0 0,-4 5-46 0 0,1-10-5 0 0,0 0-7 0 0,0 0 0 0 0,0 0 1 0 0,0 0-1 0 0,0 0 0 0 0,0 0 0 0 0,0 0 1 0 0,0 0-1 0 0,0 0 0 0 0,0 0 1 0 0,0 1-1 0 0,0-1 0 0 0,0 0 1 0 0,0 0-1 0 0,0 0 0 0 0,0 0 1 0 0,0 0-1 0 0,0 0 0 0 0,0 0 0 0 0,0 0 1 0 0,0 0-1 0 0,0 0 0 0 0,0 0 1 0 0,0 1-1 0 0,0-1 0 0 0,0 0 1 0 0,1 0-1 0 0,-1 0 0 0 0,0 0 1 0 0,0 0-1 0 0,0 0 0 0 0,0 0 0 0 0,0 0 1 0 0,0 0-1 0 0,0 0 0 0 0,0 0 1 0 0,0 0-1 0 0,0 0 0 0 0,0 0 1 0 0,0 0-1 0 0,0 0 0 0 0,1 0 1 0 0,-1 0-1 0 0,0 0 0 0 0,0 0 1 0 0,0 0-1 0 0,0 0 0 0 0,0 0 0 0 0,0 0 1 0 0,0 0-1 0 0,0 0 0 0 0,0 0 1 0 0,0 0-1 0 0,1 0 0 0 0,-1 0 1 0 0,0 0-1 0 0,0 0 0 0 0,0 0-1 0 0,4 0 28 0 0,7 0 56 0 0,2 3 46 0 0,-12-3-122 0 0,-1 1 4 0 0,1-1 0 0 0,0 1-1 0 0,0-1 1 0 0,-1 1 0 0 0,1-1-1 0 0,0 1 1 0 0,0-1 0 0 0,0 0-1 0 0,0 1 1 0 0,0-1 0 0 0,0 0-1 0 0,0 0 1 0 0,-1 0 0 0 0,1 1 0 0 0,0-1-1 0 0,0 0 1 0 0,0-1 0 0 0,0 1-1 0 0,0 0 1 0 0,0 0 0 0 0,0 0-1 0 0,0 0 1 0 0,0-1 0 0 0,-1 1-1 0 0,1 0 1 0 0,0-1 0 0 0,0 1-1 0 0,0-1 1 0 0,0 1 0 0 0,-1-1-1 0 0,2 0-11 0 0,-1 1 10 0 0,13-4 169 0 0,2 5-49 0 0,-14 0-112 0 0,1-1-1 0 0,-1 0 1 0 0,0 0-1 0 0,1 0 1 0 0,-1 0-1 0 0,1 0 1 0 0,-1 0-1 0 0,0-1 1 0 0,0 1 0 0 0,1-1-1 0 0,-1 1 1 0 0,0-1-18 0 0,29-25 168 0 0,-22 22-128 0 0,-6 3-36 0 0,-1 0 0 0 0,0 0 1 0 0,0 0-1 0 0,0 0 1 0 0,0-1-1 0 0,0 1 1 0 0,0-1-1 0 0,0 1 1 0 0,0-1-5 0 0,5-5 25 0 0,-4 3-16 0 0,0 1 0 0 0,0 0 0 0 0,0 0 0 0 0,1 0 0 0 0,-1 1 1 0 0,1-1-10 0 0,1 1 0 0 0,-5 2 0 0 0,1-1 0 0 0,0 1 0 0 0,-1 0 0 0 0,1 0 0 0 0,-1-1 0 0 0,1 1 0 0 0,0 0 0 0 0,-1-1 0 0 0,1 1 0 0 0,-1-1 0 0 0,1 1 0 0 0,-1-1 0 0 0,0 1 0 0 0,1-1 0 0 0,-1 1 0 0 0,1-1 0 0 0,-1 1 0 0 0,0-1 0 0 0,1 0 0 0 0,-1 1 0 0 0,0-1 0 0 0,0 0 0 0 0,3-3 0 0 0,37-72 0 0 0,-39 74 1 0 0,-1 1 0 0 0,1-1 0 0 0,0 1 0 0 0,-1-1 0 0 0,0 0 0 0 0,1 1 0 0 0,-1-1 0 0 0,0 0 0 0 0,0 0 1 0 0,0 1-1 0 0,0-1 0 0 0,0 0 0 0 0,0 1 0 0 0,0-1 0 0 0,-1 0 0 0 0,1 1 0 0 0,0-1-1 0 0,-1 0 2 0 0,1 0 0 0 0,-1 1 0 0 0,1-1 0 0 0,0 0 0 0 0,0 1 0 0 0,0-1 0 0 0,0 0 1 0 0,0 0-1 0 0,0 1 0 0 0,0-1 0 0 0,0 0 0 0 0,1 1 0 0 0,-1-1 0 0 0,1 0 0 0 0,-1 1 0 0 0,1-1 0 0 0,0 0-2 0 0,24-43 11 0 0,-23 42-10 0 0,-1-4-1 0 0,-1-11-17 0 0,0 16-17 0 0,2 4-10 0 0,8 11-36 0 0,-5-3 36 0 0,2 3 20 0 0,-4-6 15 0 0,1 7-29 0 0,-4 7 23 0 0,-1-13 15 0 0,1 68-64 0 0,0-74 64 0 0,0 1 0 0 0,0 0 0 0 0,0-1 0 0 0,1 1 0 0 0,-1-1 0 0 0,1 1 0 0 0,-1 0 0 0 0,1-1 0 0 0,0 1 0 0 0,0-1 0 0 0,0 0 0 0 0,1 1 0 0 0,-1-1 0 0 0,0 0 0 0 0,0 0 0 0 0,0 1 0 0 0,0-1 0 0 0,-1 0 0 0 0,1 0 0 0 0,-1 1 0 0 0,1-1 0 0 0,-1 0 0 0 0,0 0 0 0 0,0 1 0 0 0,0 0 0 0 0,0 3 0 0 0,0-4 0 0 0,0 1 0 0 0,-1-1 0 0 0,1 0 0 0 0,1 0 0 0 0,-1 0 0 0 0,0 0 0 0 0,1 0 0 0 0,-1 0 0 0 0,1 0 0 0 0,0 1 0 0 0,9 12 0 0 0,-8 0 0 0 0,-2 13-18 0 0,0-26-78 0 0,0-2-57 0 0,0 0-20 0 0,1 1 52 0 0,1 1-5 0 0,2 2-60 0 0,2 2-171 0 0,-4-4-313 0 0,-2-2 386 0 0,0 0-3 0 0,0 0-62 0 0,0 0 126 0 0,0 0-38 0 0,0 0-41 0 0,0 0-38 0 0,0 0-438 0 0,0 0-285 0 0,0 0-678 0 0</inkml:trace>
  <inkml:trace contextRef="#ctx0" brushRef="#br0" timeOffset="4430.71">4053 0 9216 0 0,'0'0'208'0'0,"0"0"33"0"0,0 0 14 0 0,0 3 6 0 0,0 8 75 0 0,0 0-59 0 0,0 1-49 0 0,0-1-43 0 0,0 4-7 0 0,0-1-34 0 0,0 30 212 0 0,2-30-209 0 0,3 2-9 0 0,1-1-28 0 0,-4-1 11 0 0,-1-1 0 0 0,0 0 1 0 0,0 1-1 0 0,-1-1 1 0 0,-2 7-122 0 0,1 14 241 0 0,1-6-49 0 0,0 12 42 0 0,3-4-84 0 0,2-14-45 0 0,-3-16-64 0 0,0 0 0 0 0,-1 0 1 0 0,0 0-1 0 0,0 0 1 0 0,-1 5-42 0 0,0 60 358 0 0,0-22-142 0 0,0 0-34 0 0,0 5-36 0 0,0 7-38 0 0,0-58-105 0 0,0-3-81 0 0,0 0-48 0 0,0 0-191 0 0,0 0-31 0 0</inkml:trace>
  <inkml:trace contextRef="#ctx0" brushRef="#br0" timeOffset="4762.29">3781 393 8928 0 0,'0'0'200'0'0,"0"0"33"0"0,0 0 14 0 0,2 0-41 0 0,2 0-171 0 0,-1 1-34 0 0,-1-1 0 0 0,0 0-1 0 0,0 0 1 0 0,1-1 0 0 0,-1 1 0 0 0,0 0-1 0 0,0-1 1 0 0,0 1 0 0 0,2-1-1 0 0,4-4 17 0 0,1 0 57 0 0,7 2 59 0 0,3 1 4 0 0,30-12 297 0 0,-31 7-319 0 0,-1 2-76 0 0,11 0-28 0 0,-8-5-11 0 0,8 5 36 0 0,24-9 286 0 0,6-2 116 0 0,-43 12-245 0 0,0 1 0 0 0,1 0 1 0 0,-1 2-1 0 0,8-1-193 0 0,-14 2 95 0 0,35 2 436 0 0,-24 3-338 0 0,-2 3-93 0 0,7 9 33 0 0,-2-3-35 0 0,24 16-1 0 0,-26-19-92 0 0,-16-9 3 0 0,0 1 0 0 0,0 0 0 0 0,0 0 0 0 0,0 0 0 0 0,-1 0 0 0 0,2 2-8 0 0,-1 1 13 0 0,1 1-1 0 0,-1 0 1 0 0,-1 0 0 0 0,1 0 0 0 0,1 5-13 0 0,11 17 84 0 0,-5-6-42 0 0,-10-14 34 0 0,-1 2 85 0 0,0 0 22 0 0,5 1 32 0 0,-5-11-187 0 0,0 1 0 0 0,0-1 0 0 0,0 1-1 0 0,0-1 1 0 0,-1 1 0 0 0,1 0 0 0 0,-1-1 0 0 0,1 1-1 0 0,-1-1 1 0 0,0 1 0 0 0,1 0 0 0 0,-1 0 0 0 0,0 0-28 0 0,0 0 20 0 0,0 12 45 0 0,-2 4-36 0 0,2-16-27 0 0,0-1 1 0 0,-1 1 0 0 0,1 0 0 0 0,-1 0-1 0 0,1-1 1 0 0,-1 1 0 0 0,0 0-1 0 0,0-1 1 0 0,0 1 0 0 0,0-1-1 0 0,0 1 1 0 0,0-1 0 0 0,-1 1-3 0 0,0 1-105 0 0,1 0 72 0 0,2 2 110 0 0,0-3-106 0 0,-1-1-40 0 0,0 0-53 0 0,-1 2-140 0 0,0-2 80 0 0,-1 1-37 0 0,1-2-3 0 0,1 1-35 0 0,-3 2-349 0 0,2-2 82 0 0,-1 1-49 0 0,-1 1-674 0 0,1-1-535 0 0,2-2-1012 0 0</inkml:trace>
  <inkml:trace contextRef="#ctx0" brushRef="#br0" timeOffset="5057.43">4371 182 7256 0 0,'-1'-13'126'0'0,"1"9"-73"0"0,-1 1 1 0 0,1 0-1 0 0,0 0 0 0 0,0-1 0 0 0,1 1 0 0 0,-1 0 1 0 0,1 0-1 0 0,-1 0 0 0 0,1 0 0 0 0,0-1-53 0 0,3-3 68 0 0,2 0-42 0 0,-5 6 24 0 0,-1 0 87 0 0,1 0 30 0 0,-1 0 34 0 0,1-2 537 0 0,-1 1-460 0 0,0 0-68 0 0,0 0-113 0 0,2 2 6 0 0,-2 0-205 0 0,0 0 41 0 0,0 0 36 0 0,1 0 91 0 0,3 0 197 0 0,-3 0-216 0 0,0 0-42 0 0,0 0-77 0 0,1 0-108 0 0,-2 0 29 0 0,1 0-42 0 0,-1 0-47 0 0,1 0-52 0 0,-1 0-54 0 0,1 0-59 0 0,-1 0-63 0 0,0 0-67 0 0,0 0-686 0 0,0 0-698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2:57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15 5120 0 0,'0'0'116'0'0,"0"0"17"0"0,0 0 10 0 0,0-2-23 0 0,0-4-81 0 0,0 2 22 0 0,0 2 62 0 0,0 1 144 0 0,0 1 245 0 0,0 0 22 0 0,0 0-29 0 0,0 0-129 0 0,0 0-59 0 0,0 0-11 0 0,0 0-14 0 0,0 0-50 0 0,0 0-18 0 0,0 0-6 0 0,3 3 4 0 0,7 7 28 0 0,-8-8-105 0 0,-1 0-39 0 0,0 1 17 0 0,-2 5-16 0 0,1-8-68 0 0,0 30 483 0 0,0 0-91 0 0,0 0-81 0 0,0-1-70 0 0,0 6-23 0 0,1-21-157 0 0,4 5 117 0 0,2 6 86 0 0,-5-8-131 0 0,-2-9-62 0 0,1 0 1 0 0,0 0-1 0 0,1 0 0 0 0,2 7-110 0 0,-2-8 79 0 0,-1 0 0 0 0,1 0-1 0 0,-1 0 1 0 0,0 6-79 0 0,0 4 136 0 0,5 0-27 0 0,-1-3-30 0 0,0 47 209 0 0,1-47-225 0 0,-1 3 21 0 0,-3 0 17 0 0,-2 11 0 0 0,0 47-72 0 0,0-45 25 0 0,3-15-41 0 0,2-7 15 0 0,0 1-2 0 0,-3 17 49 0 0,-2-23-156 0 0,0-3-24 0 0,0 0-113 0 0,0 0-50 0 0,0 0 141 0 0,0 0-41 0 0,-1 1-63 0 0,0 0-115 0 0,0 0 62 0 0,-1 0-51 0 0,1 1-44 0 0,0-1-39 0 0,-2 2-512 0 0,1-1-90 0 0,0 0-710 0 0,1-1-980 0 0</inkml:trace>
  <inkml:trace contextRef="#ctx0" brushRef="#br0" timeOffset="377.94">0 378 4592 0 0,'0'0'133'0'0,"3"0"-5"0"0,10-1-108 0 0,1-2 74 0 0,-1-1 69 0 0,-1 1 63 0 0,-9 2-137 0 0,15-2 516 0 0,-17 3-540 0 0,0 0 1 0 0,1 0-1 0 0,-1 0 1 0 0,0 0-1 0 0,1 0 1 0 0,-1-1-1 0 0,0 1 1 0 0,1 0 0 0 0,-1-1-1 0 0,1 1-65 0 0,19-11 792 0 0,-6 5-346 0 0,-2 1-168 0 0,-2 1-117 0 0,6 0 119 0 0,5-1 88 0 0,0-3-40 0 0,-9 2-113 0 0,0 1-1 0 0,1 1 0 0 0,0 0 0 0 0,0 1 0 0 0,2 0-214 0 0,21-5 411 0 0,-29 6-478 0 0,0 0 78 0 0,2-1 70 0 0,4 0 103 0 0,-3 0-75 0 0,-4 1-69 0 0,-2 1-37 0 0,1 0-37 0 0,-1-1-28 0 0,0 1-34 0 0,0 0-39 0 0,-1 0-43 0 0,0 0-7 0 0,0 0-35 0 0,0 0-38 0 0,0 0-41 0 0,1 0-43 0 0,-1 0-46 0 0,0 0-47 0 0,0 0-52 0 0,8-3-853 0 0,6-5-767 0 0,-18 9 2088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3:32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61 9528 0 0,'0'0'216'0'0,"0"0"32"0"0,0 0 10 0 0,0-1-107 0 0,0-1-78 0 0,0-1-136 0 0,0 1 58 0 0,0 1 57 0 0,0-1 49 0 0,0 1 48 0 0,0 1 41 0 0,0 0 37 0 0,0 0 33 0 0,0 1 213 0 0,0 0 55 0 0,-1 7 1197 0 0,1-4-1121 0 0,0 0-44 0 0,1-2-224 0 0,-1 1-37 0 0,0-1-84 0 0,0 0-34 0 0,0 1-38 0 0,0-1-43 0 0,1-1-53 0 0,-1 1-33 0 0,0-1-38 0 0,0 1-39 0 0,1-1-41 0 0,-1 0-44 0 0,0 0-46 0 0,1 0-49 0 0,3 7 319 0 0,-3-7-66 0 0,0 1 0 0 0,0-1 0 0 0,0 1 0 0 0,0-1-1 0 0,-1 1 1 0 0,1 0 0 0 0,0-1 0 0 0,-1 1 0 0 0,1 0 0 0 0,-1-1 0 0 0,0 1 0 0 0,0 0 0 0 0,1 0-1 0 0,-1-1 1 0 0,0 1 0 0 0,-1 0 0 0 0,1 0 0 0 0,0-1 0 0 0,0 1 0 0 0,-1 0 0 0 0,1 0 0 0 0,-1 1-10 0 0,-1 2 12 0 0,0 1 17 0 0,-1 1 0 0 0,2-1-1 0 0,-1 1 1 0 0,1 0 0 0 0,0 0 0 0 0,0 6-29 0 0,1 33 223 0 0,0 59 208 0 0,0-97-372 0 0,-1 0 0 0 0,0 0 0 0 0,-1 0 0 0 0,-2 7-59 0 0,2-8 59 0 0,0 0 1 0 0,1 0-1 0 0,0 0 1 0 0,0 6-60 0 0,-1 3 145 0 0,-3 1-26 0 0,-1-2-33 0 0,4 15 76 0 0,2-26-137 0 0,0 0 0 0 0,0 0-1 0 0,-1 0 1 0 0,1 0 0 0 0,-2 4-25 0 0,-3 7 69 0 0,3-12-53 0 0,1 0 0 0 0,0 0-1 0 0,0 0 1 0 0,0 1-1 0 0,1-1 1 0 0,-1 0 0 0 0,1 0-1 0 0,0 2-15 0 0,0 13 96 0 0,0 2-20 0 0,-3 3-16 0 0,-3-11-17 0 0,5-10-38 0 0,0-1 1 0 0,1 0 0 0 0,-1 1 0 0 0,0-1 0 0 0,1 0-1 0 0,-1 1 1 0 0,1-1 0 0 0,-1 1 0 0 0,1-1-1 0 0,0 1 1 0 0,0-1 0 0 0,0 1 0 0 0,0-1-6 0 0,0 1 6 0 0,-1 0-1 0 0,1-1 1 0 0,0 1 0 0 0,0 0 0 0 0,-1-1 0 0 0,1 1 0 0 0,-1 0 0 0 0,0-1-1 0 0,1 1 1 0 0,-1-1 0 0 0,0 1 0 0 0,0-1 0 0 0,0 0 0 0 0,0 1-6 0 0,-3 5 3 0 0,1 8 50 0 0,3 0 11 0 0,0-2-25 0 0,0-11-115 0 0,0-2-83 0 0,0 0-29 0 0,0 0-4 0 0,0 0 59 0 0,0 0-10 0 0,0 0-70 0 0,0 0-203 0 0,-1 0 166 0 0,1 0 34 0 0,-1 0 13 0 0,0 0 33 0 0,-1 0-86 0 0,1 0 80 0 0,-2-1-150 0 0,2 1 195 0 0,0 0-37 0 0,1-1-100 0 0,-1 1-94 0 0,0-1-25 0 0,1 0-50 0 0,-1 0-45 0 0,1-1-38 0 0,0 1-149 0 0,-1-1-37 0 0,1 0-180 0 0,0-1-483 0 0</inkml:trace>
  <inkml:trace contextRef="#ctx0" brushRef="#br0" timeOffset="391.04">167 0 6000 0 0,'0'0'174'0'0,"-3"0"-7"0"0,-3 0-111 0 0,2 0 29 0 0,2 0 89 0 0,2 0 202 0 0,0 0 345 0 0,0 0 23 0 0,-12 3 387 0 0,9 1-406 0 0,2 1-159 0 0,1 1-47 0 0,3 1 40 0 0,-2-3-324 0 0,2 0-35 0 0,-1 0-37 0 0,1 0-40 0 0,0 0-45 0 0,0-1-48 0 0,7 10 411 0 0,-7 2-52 0 0,-2-8-184 0 0,2-3-33 0 0,6 2 89 0 0,-8-5-244 0 0,0-1 1 0 0,0 1-1 0 0,0-1 1 0 0,0 1 0 0 0,0 0-1 0 0,0 0 1 0 0,0-1 0 0 0,0 1-1 0 0,0 0 1 0 0,0 0 0 0 0,0 0-1 0 0,-1 0 1 0 0,1 0 0 0 0,0 0-1 0 0,-1 0-17 0 0,5 9 153 0 0,-4-8-119 0 0,0 0 0 0 0,0 0 0 0 0,0 1-1 0 0,0-1 1 0 0,1 0 0 0 0,-1 0 0 0 0,1-1 0 0 0,-1 1 0 0 0,1 0-34 0 0,10 11 210 0 0,8 17 129 0 0,-14-21-219 0 0,1 2 35 0 0,0-2-48 0 0,7 12 131 0 0,-7-5-16 0 0,-4-4-85 0 0,2 3 58 0 0,5 3 49 0 0,17 30 244 0 0,-8-14-147 0 0,-5-10-42 0 0,-11-19-232 0 0,0 1-1 0 0,-1 0 0 0 0,1 0 0 0 0,-1 0 1 0 0,-1 0-1 0 0,2 5-66 0 0,-1-3 64 0 0,0 1 1 0 0,1-1-1 0 0,0 0 0 0 0,0 1-64 0 0,3 3 68 0 0,1 9 87 0 0,3 5 67 0 0,-2-12-112 0 0,-3-6 37 0 0,-1 0 1 0 0,0 0-1 0 0,3 7-147 0 0,-3-4 104 0 0,-1-1-62 0 0,-1-3-18 0 0,0-4-17 0 0,10 20 50 0 0,-10-12-46 0 0,-1-8-11 0 0,-1 0-1 0 0,0 0 1 0 0,1-1 0 0 0,0 1 0 0 0,0 0 0 0 0,-1-1 0 0 0,2 1 0 0 0,-1 0 0 0 0,0-1 0 0 0,0 1 0 0 0,1-1 0 0 0,0 1 0 0 0,0 12 0 0 0,-2-14 0 0 0,0-1 0 0 0,0 1 0 0 0,0 0 0 0 0,0 0 0 0 0,0 0 0 0 0,0-1 0 0 0,0 1 0 0 0,0 0 0 0 0,0 0 0 0 0,-1 0 0 0 0,1-1 0 0 0,0 1 0 0 0,-1 0 0 0 0,1 0 0 0 0,-7 4-16 0 0,3-2-78 0 0,2 4-82 0 0,2-4-140 0 0,0-3-18 0 0,0 0 120 0 0,0 0 31 0 0,-2 0-109 0 0,0 0 42 0 0,0 0 37 0 0,0 1 33 0 0,-1-1-60 0 0,1 1 61 0 0,-6 3-231 0 0,6-2 191 0 0,1-1 70 0 0,-1 0-35 0 0,1 1-43 0 0,0-1-50 0 0,1-1-5 0 0,-1 1-35 0 0,0 0-406 0 0,1-1 113 0 0,0 0-47 0 0,0 0-756 0 0,0 0-586 0 0,0 0-1118 0 0</inkml:trace>
  <inkml:trace contextRef="#ctx0" brushRef="#br0" timeOffset="688.8">46 484 7584 0 0,'0'0'222'0'0,"2"-3"-15"0"0,6-3-148 0 0,-2 3 38 0 0,0 1 62 0 0,-1 1 105 0 0,-2 1 306 0 0,-3 0 20 0 0,5 0-18 0 0,-2 0-498 0 0,0-1 0 0 0,-1 1 0 0 0,1 0 0 0 0,0-1 0 0 0,0 0 0 0 0,-1 0 0 0 0,2 0-74 0 0,13-7 420 0 0,-15 7-357 0 0,0 1 0 0 0,-1-1 0 0 0,1 1 0 0 0,0-1 0 0 0,0 1 0 0 0,0 0 0 0 0,0 0 0 0 0,-1-1 0 0 0,2 1-63 0 0,11 1 319 0 0,-6-1-205 0 0,-1 1-39 0 0,42-1 199 0 0,-25 0-117 0 0,-21 0-155 0 0,1 0 1 0 0,-1 0 0 0 0,0 1 0 0 0,0 0 0 0 0,0 0-1 0 0,0-1 1 0 0,0 2 0 0 0,0-1 0 0 0,2 1-3 0 0,5 2 9 0 0,-4-2-41 0 0,0 0-79 0 0,-2 0-70 0 0,1-1-62 0 0,-2 0-55 0 0,1 1-46 0 0,3 0-452 0 0,3 1-685 0 0,-2-1-76 0 0,2-1-890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3:37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1210 592 7136 0 0,'0'0'208'0'0,"0"0"44"0"0,0 0 57 0 0,0 0 19 0 0,0 0 7 0 0,0 0-3 0 0,-3 0-18 0 0,3 0-205 0 0,-1 0-59 0 0,0 0-57 0 0,-1 0-94 0 0,1 0 87 0 0,0 0 52 0 0,0 0 79 0 0,0 0 73 0 0,0 0 101 0 0,-1 0 117 0 0,2 0-154 0 0,-1 0 37 0 0,1 3-61 0 0,0 12 183 0 0,0 2-55 0 0,0 1-46 0 0,0 0-39 0 0,0 16 147 0 0,0 43 446 0 0,1-62-700 0 0,5-1-49 0 0,0 2 5 0 0,-4 2 57 0 0,-2 74 481 0 0,0-51-448 0 0,2-25-130 0 0,4 8 89 0 0,-5-20-120 0 0,1 1 1 0 0,-1 0 0 0 0,0 0 0 0 0,0 0 0 0 0,0 4-52 0 0,-1 16 117 0 0,0-1 94 0 0,0-3 48 0 0,0 0 49 0 0,0 73 1321 0 0,0-66-1220 0 0,0-13-246 0 0,0-1-36 0 0,0-11-28 0 0,0-3-23 0 0,-5 0 10 0 0,-3 0-43 0 0,8 0-41 0 0,0 0-1 0 0,0 0 0 0 0,0-1 0 0 0,0 1 0 0 0,0 0 0 0 0,0 0 0 0 0,0 0 1 0 0,0 0-1 0 0,0 0 0 0 0,0 0 0 0 0,-1 0 0 0 0,1 0 0 0 0,0 0 0 0 0,0 0 1 0 0,0 0-1 0 0,0 0 0 0 0,0 0 0 0 0,0 0 0 0 0,0 1 0 0 0,0-1 0 0 0,0 0 1 0 0,0 0-1 0 0,-1 0 0 0 0,1 0 0 0 0,0 0 0 0 0,0 0 0 0 0,0 0 1 0 0,0 0-1 0 0,0 0 0 0 0,0 0 0 0 0,0 0 0 0 0,0 0 0 0 0,0 0 0 0 0,0 0 1 0 0,0 0-1 0 0,0 0 0 0 0,0 0 0 0 0,0 1 0 0 0,0-1 0 0 0,0 0 0 0 0,0 0 1 0 0,0 0-1 0 0,0 0 0 0 0,0 0 0 0 0,0 0 0 0 0,0 0 0 0 0,0 0 0 0 0,0 0 1 0 0,0 0-1 0 0,0 1 0 0 0,0-1 0 0 0,0 0 0 0 0,0 0 0 0 0,0 0 0 0 0,0 0 1 0 0,0 0-1 0 0,0 0-1 0 0,0 10 30 0 0,0-8-80 0 0,0-1-40 0 0,0 0-136 0 0,0 0 59 0 0,0-1 54 0 0,0 1 47 0 0,0 0 41 0 0,0 0 84 0 0,0 1 329 0 0,0-2-336 0 0,0 0-36 0 0,0 1-45 0 0,0-1-59 0 0,0 1-70 0 0,0-1-81 0 0,0 1-52 0 0,0 0-82 0 0,0-1-89 0 0,0 1-98 0 0,0 0-105 0 0,0 1-114 0 0,0-1-122 0 0,0 0 402 0 0,0-1-33 0 0,0 4-1731 0 0,0 5-1283 0 0</inkml:trace>
  <inkml:trace contextRef="#ctx0" brushRef="#br0" timeOffset="951.81">1134 2013 7024 0 0,'0'0'157'0'0,"0"0"23"0"0,0 0 12 0 0,0-2-27 0 0,0-4-114 0 0,0 2 24 0 0,0 2 74 0 0,0 1 174 0 0,0-2 101 0 0,0 0-40 0 0,0-1-29 0 0,0 1-44 0 0,0 0-46 0 0,0 0-46 0 0,1 0-47 0 0,-1 1-47 0 0,1 0-49 0 0,0 0-49 0 0,2 0 125 0 0,0 1-10 0 0,0-1-9 0 0,-1 0 0 0 0,-2 0-14 0 0,1-1 37 0 0,-1 0 46 0 0,0-2 53 0 0,0 4-207 0 0,0 0-1 0 0,0 0 1 0 0,0 0-1 0 0,1 0 1 0 0,-1 0-1 0 0,0 0 1 0 0,0 0 0 0 0,1 0-1 0 0,-1 0 1 0 0,1 0-1 0 0,-1 0 1 0 0,1 0-1 0 0,-1 0 1 0 0,1 0-1 0 0,0-1-47 0 0,11-11 539 0 0,-2 3-303 0 0,-8 7-78 0 0,0 1-58 0 0,-2-1-36 0 0,0-1-34 0 0,0 1-6 0 0,1 0 26 0 0,0 2-38 0 0,-1 1 1 0 0,1-1 0 0 0,0 0 0 0 0,-1 0 0 0 0,1 0 0 0 0,0 0-1 0 0,0 1 1 0 0,0-1 0 0 0,-1 0 0 0 0,1 1 0 0 0,0-1 0 0 0,0 1 0 0 0,0-1-1 0 0,0 1 1 0 0,0-1 0 0 0,1 1-13 0 0,8-6 144 0 0,-5-4-13 0 0,7 2 3 0 0,4-2-20 0 0,-14 8-104 0 0,-1 1 0 0 0,1-1 0 0 0,0 1 1 0 0,0 0-1 0 0,0 0 0 0 0,0 0 1 0 0,0-1-1 0 0,0 2 0 0 0,0-1 0 0 0,0 0 1 0 0,0 0-1 0 0,0 1 0 0 0,0-1 1 0 0,0 1-1 0 0,1 0 0 0 0,-1-1 0 0 0,0 1 1 0 0,0 0-1 0 0,1 0 0 0 0,-1 1 1 0 0,0-1-11 0 0,16-3 53 0 0,10-7-42 0 0,0 8-11 0 0,-23 2 0 0 0,27 1-1 0 0,-30 0 1 0 0,0-1 1 0 0,-1 0 0 0 0,1 1 0 0 0,0-1 0 0 0,-1 1 0 0 0,1 0 0 0 0,0 0 0 0 0,-1-1 0 0 0,1 1 0 0 0,-1 0-1 0 0,0 0 1 0 0,1 0 0 0 0,0 1-1 0 0,5 2 52 0 0,1-5-54 0 0,-5 1 6 0 0,0-1-4 0 0,2 2 0 0 0,4 14 0 0 0,1 0 10 0 0,-5-2 46 0 0,2-9-6 0 0,-7-4-47 0 0,1 0 0 0 0,-1 1 0 0 0,0-1 0 0 0,1 0 0 0 0,-1 0 0 0 0,1 1-1 0 0,-1-1 1 0 0,0 0 0 0 0,1 1 0 0 0,-1-1 0 0 0,0 0 0 0 0,0 1 0 0 0,1-1 0 0 0,-1 1 0 0 0,0-1 0 0 0,0 0 0 0 0,1 1 0 0 0,-1-1 0 0 0,0 1 0 0 0,0-1 0 0 0,0 1 0 0 0,0-1 0 0 0,0 1 0 0 0,0-1 0 0 0,0 1-1 0 0,0-1 1 0 0,0 1 0 0 0,0-1 0 0 0,0 1 0 0 0,0-1 0 0 0,0 1 0 0 0,0-1-3 0 0,0 12 14 0 0,1-9-14 0 0,-1 0 0 0 0,0 0 0 0 0,0 0 0 0 0,0 0 0 0 0,0 0 0 0 0,0 0 0 0 0,-1 0 0 0 0,0 0 0 0 0,1 0 0 0 0,-2 1 0 0 0,-2 3 14 0 0,-2 3 41 0 0,4 3 42 0 0,2-6-22 0 0,0-5-51 0 0,0 0 1 0 0,1 0 0 0 0,-2 0 0 0 0,1 0-1 0 0,0 0 1 0 0,0 0 0 0 0,-1 0-1 0 0,1 0 1 0 0,-1 0 0 0 0,0 1-25 0 0,-4 8 105 0 0,-1 2-71 0 0,0 2-57 0 0,-2 4-73 0 0,-1 2-54 0 0,0-5 81 0 0,-3 8 52 0 0,-23 71 17 0 0,33-89 1 0 0,-11 26 9 0 0,0-12 81 0 0,10-16-59 0 0,-1 0 0 0 0,1 1 1 0 0,0-1-1 0 0,1 0 0 0 0,-1 1 0 0 0,1 0 0 0 0,0-1 0 0 0,0 3-32 0 0,-2 2 23 0 0,-1 1-35 0 0,0 0-48 0 0,-5 10-89 0 0,-3-5 68 0 0,12-13 79 0 0,0-1 0 0 0,-1 0 0 0 0,1 1 0 0 0,0-1 0 0 0,0 1 0 0 0,0 0 0 0 0,0 0 0 0 0,0-1 0 0 0,-1 3 2 0 0,0 1 0 0 0,-1-1 1 0 0,1 1-1 0 0,-1-1 0 0 0,-1 1 0 0 0,1-1 0 0 0,0 0 0 0 0,-1 0 0 0 0,0-1 1 0 0,-1 2-1 0 0,-8 10 0 0 0,11-3 16 0 0,2-12-15 0 0,0 1 0 0 0,0-1 0 0 0,0 0 1 0 0,0 0-1 0 0,0 0 0 0 0,0 0 1 0 0,0 0-1 0 0,0 0 0 0 0,0 0 1 0 0,0 0-1 0 0,0 0 0 0 0,0 0 1 0 0,0 0-1 0 0,0 1 0 0 0,0-1 0 0 0,0 0 1 0 0,0 0-1 0 0,0 0 0 0 0,0 0 1 0 0,0 0-1 0 0,0 0 0 0 0,0 0 1 0 0,0 0-1 0 0,0 0 0 0 0,0 0 1 0 0,0 0-1 0 0,0 1 0 0 0,0-1 1 0 0,0 0-1 0 0,0 0 0 0 0,-1 0 0 0 0,1 0 1 0 0,0 0-1 0 0,0 0 0 0 0,0 0 1 0 0,0 0-1 0 0,0 0 0 0 0,0 0 1 0 0,0 0-1 0 0,0 0 0 0 0,0 0 1 0 0,0 0-1 0 0,0 0 0 0 0,0 0 0 0 0,-1 0 1 0 0,1 0-1 0 0,0 0 0 0 0,0 0 1 0 0,0 0-1 0 0,0 0 0 0 0,0 0 1 0 0,0 0-1 0 0,0 0 0 0 0,0 0 1 0 0,0 0-1 0 0,0 0 0 0 0,-1 0-1 0 0,-4 0 22 0 0,2 0 76 0 0,4 0 52 0 0,8 2 147 0 0,-1 1-141 0 0,-3 1-93 0 0,-2 2-90 0 0,-2-6 100 0 0,2 0-35 0 0,7 0-9 0 0,-9 0-10 0 0,6 0 17 0 0,-5 0-24 0 0,0 1 0 0 0,0-1 0 0 0,0 0 0 0 0,0 0 1 0 0,0-1-1 0 0,0 1 0 0 0,1 0 0 0 0,-1-1 0 0 0,0 1 0 0 0,0-1-12 0 0,6-4 33 0 0,-7 4-26 0 0,1 0 0 0 0,-1 0 0 0 0,1 0 0 0 0,-1 1 0 0 0,0-1 0 0 0,1 0 0 0 0,-1 1 0 0 0,1-1 0 0 0,-1 1 0 0 0,1 0 0 0 0,0-1 0 0 0,-1 1 0 0 0,1 0-1 0 0,0 0-6 0 0,32 0 163 0 0,-22 0-55 0 0,2 0 77 0 0,0-3-82 0 0,0-7 2 0 0,-11 8-21 0 0,0 1-38 0 0,6 1-11 0 0,-6 1-8 0 0,-3-1-24 0 0,0 0 0 0 0,1 0 0 0 0,-1 0 0 0 0,1 0 0 0 0,-1 0 0 0 0,1 0 0 0 0,-1 0 0 0 0,1 0-1 0 0,-1 0 1 0 0,1 0 0 0 0,-1 0 0 0 0,1 0 0 0 0,-1 0 0 0 0,1 0 0 0 0,-1-1 0 0 0,0 1-1 0 0,1 0 1 0 0,-1 0 0 0 0,1-1 0 0 0,-1 1 0 0 0,0 0 0 0 0,1 0 0 0 0,-1-1 0 0 0,1 1-1 0 0,-1 0 1 0 0,0-1 0 0 0,1 1 0 0 0,-1 0 0 0 0,0-1 0 0 0,0 1 0 0 0,1-1 0 0 0,-1 0-3 0 0,4-5 18 0 0,6 4 54 0 0,-1 2 15 0 0,-6 0-86 0 0,11 0-40 0 0,-5 0 18 0 0,10 0-141 0 0,-12 0 29 0 0,-5 0-32 0 0,-2 0-168 0 0,0 0-304 0 0,0 0 484 0 0,0 0 22 0 0,0-1-10 0 0,1 1-39 0 0,-1 0-8 0 0,1-1-40 0 0,-1 1-45 0 0,1-1-52 0 0,0 0-55 0 0,0 0-51 0 0,0 0-46 0 0,0 0-40 0 0,0 0-148 0 0,1-1-39 0 0,0 0-180 0 0,1-1-483 0 0</inkml:trace>
  <inkml:trace contextRef="#ctx0" brushRef="#br0" timeOffset="1944.28">1346 3057 6072 0 0,'0'0'133'0'0,"0"0"23"0"0,0 0 12 0 0,0-3-23 0 0,0-4 25 0 0,0 0 70 0 0,-1 0 56 0 0,1 2 40 0 0,0-11 909 0 0,0 10-786 0 0,0 4-252 0 0,1 0-46 0 0,0 0-53 0 0,0 1-64 0 0,2-2 168 0 0,1 2-15 0 0,-1-1-30 0 0,-2 0-11 0 0,0 0-19 0 0,0 0 43 0 0,-1-2 54 0 0,0-1 63 0 0,2-2 49 0 0,4 2-94 0 0,-2 1-99 0 0,-1-5 30 0 0,0 4 11 0 0,2 0-67 0 0,2-3 84 0 0,2 1 66 0 0,1 2 77 0 0,4 2 86 0 0,-6 2-349 0 0,4-5-56 0 0,-4 1-24 0 0,4 2 45 0 0,4 6 30 0 0,-5 2-38 0 0,-10-4-44 0 0,0 0 0 0 0,0 0 0 0 0,1 0 0 0 0,-1-1 0 0 0,1 1-1 0 0,-1 0 1 0 0,1-1 0 0 0,-1 0 0 0 0,1 1 0 0 0,-1-1 0 0 0,1 0-1 0 0,-1 0 1 0 0,2 0-4 0 0,12 3 43 0 0,0 10-32 0 0,-7-6-11 0 0,-5-4 9 0 0,0 0-1 0 0,0 0 1 0 0,0 0 0 0 0,0 0 0 0 0,0 1 0 0 0,-1 0-9 0 0,0 1 8 0 0,-1-1-6 0 0,14 20 13 0 0,-8-9 19 0 0,-1 11 62 0 0,-4 24 53 0 0,-2-36-138 0 0,0-8-5 0 0,-1-1 0 0 0,0 1 1 0 0,0-1-1 0 0,-1 1 1 0 0,1-1-1 0 0,-1 0 0 0 0,0 0 1 0 0,0 0-1 0 0,-1 0 1 0 0,0 0-7 0 0,1-1 0 0 0,1-1 0 0 0,-1 1 0 0 0,1-1 0 0 0,-1 1 0 0 0,1-1 0 0 0,0 1 0 0 0,0 0 0 0 0,1 0 0 0 0,-1-1 0 0 0,1 4 0 0 0,0-6 0 0 0,0 1 0 0 0,0-1 0 0 0,0 0 0 0 0,0 0 0 0 0,0 1 0 0 0,0-1 0 0 0,0 0 0 0 0,-1 0 0 0 0,1 1 0 0 0,0-1 0 0 0,-1 0 0 0 0,1 0 0 0 0,-1 0 0 0 0,1 0 0 0 0,-1 0 0 0 0,1 1 0 0 0,-1-1 0 0 0,0 0 0 0 0,0 0 0 0 0,1-1 0 0 0,-1 1 0 0 0,0 0 0 0 0,0 0 0 0 0,0 0 0 0 0,0 0 0 0 0,0-1 0 0 0,0 1 0 0 0,0-1 0 0 0,-4 3 0 0 0,4-3 0 0 0,1 0 0 0 0,-1 0 0 0 0,0 1 0 0 0,1-1 0 0 0,-1 0 0 0 0,1 1 0 0 0,-1-1 0 0 0,1 0 0 0 0,-1 1 0 0 0,1-1 0 0 0,-1 1 0 0 0,1-1 0 0 0,-1 1 0 0 0,1-1 0 0 0,-1 1 0 0 0,1-1 0 0 0,0 1 0 0 0,-1 0 0 0 0,1-1 0 0 0,0 1 0 0 0,0-1 0 0 0,-1 1 0 0 0,-1 4 0 0 0,-4 3 7 0 0,-1 0 39 0 0,6-7-35 0 0,0 1 1 0 0,-1-1 0 0 0,1 0-1 0 0,0 1 1 0 0,0-1 0 0 0,0 1-1 0 0,0-1 1 0 0,0 1 0 0 0,0-1-1 0 0,0 1 1 0 0,1 0 0 0 0,-1-1-1 0 0,0 1 1 0 0,1 0 0 0 0,0 0 0 0 0,-1 0-12 0 0,1-2 1 0 0,0 0 0 0 0,0 0 0 0 0,0 0 0 0 0,0 0 0 0 0,0 0 1 0 0,0 0-1 0 0,0 1 0 0 0,0-1 0 0 0,0 0 0 0 0,0 0 0 0 0,0 0 1 0 0,0 0-1 0 0,0 0 0 0 0,0 0 0 0 0,0 0 0 0 0,0 0 0 0 0,0 0 1 0 0,0 0-1 0 0,0 0 0 0 0,0 1 0 0 0,0-1 0 0 0,0 0 0 0 0,0 0 1 0 0,0 0-1 0 0,0 0 0 0 0,0 0 0 0 0,0 0 0 0 0,0 0 0 0 0,0 0 1 0 0,0 0-1 0 0,0 0 0 0 0,0 0 0 0 0,0 0 0 0 0,0 0 0 0 0,-1 0 1 0 0,1 0-1 0 0,0 1 0 0 0,0-1 0 0 0,0 0 0 0 0,0 0 1 0 0,0 0-1 0 0,0 0 0 0 0,0 0 0 0 0,0 0 0 0 0,0 0 0 0 0,0 0 1 0 0,0 0-1 0 0,-1 0 0 0 0,1 0 0 0 0,0 0 0 0 0,0 0 0 0 0,0 0 1 0 0,0 0-1 0 0,0 0 0 0 0,0 0 0 0 0,0 0 0 0 0,0-1-1 0 0,-13 1 14 0 0,12 0-14 0 0,0 0 0 0 0,1 0 0 0 0,-1 0 0 0 0,0 0 0 0 0,0 0 0 0 0,0 0 0 0 0,1 1 0 0 0,-1-1 0 0 0,0 0 0 0 0,0 0 0 0 0,0 1 0 0 0,1-1 0 0 0,-1 0 0 0 0,-1 1 0 0 0,-3 12 0 0 0,-5-1 10 0 0,8-9 17 0 0,2-3-95 0 0,9-1-30 0 0,1 1 48 0 0,-7-1 49 0 0,1 1 1 0 0,-1-1-1 0 0,0 1 1 0 0,0 0-1 0 0,1 0 1 0 0,-1 1 0 0 0,0-1-1 0 0,1 1 1 0 0,-1 0-1 0 0,0-1 1 0 0,2 2 0 0 0,26 13 0 0 0,-14-2-11 0 0,-10-9-1 0 0,-5-3 9 0 0,0 0 0 0 0,0 1 0 0 0,-1-1 0 0 0,1 0 0 0 0,0 1 0 0 0,-1 0 0 0 0,1-1 0 0 0,-1 1 0 0 0,1 0 0 0 0,-1-1 0 0 0,0 1 1 0 0,1 0-1 0 0,-1 0 0 0 0,0 2 3 0 0,11 16 0 0 0,2 3 0 0 0,1 12 0 0 0,-10-10 16 0 0,1-12 28 0 0,-5-12-35 0 0,-1 0 1 0 0,1 1-1 0 0,0-1 0 0 0,0 1 0 0 0,-1-1 1 0 0,1 1-1 0 0,-1-1 0 0 0,1 1 1 0 0,-1-1-1 0 0,0 1 0 0 0,0 0 1 0 0,0-1-1 0 0,0 1 0 0 0,0 0-9 0 0,0 18 87 0 0,0 3 38 0 0,0 22 217 0 0,0-43-323 0 0,0-1 0 0 0,0 1 0 0 0,0-1 0 0 0,-1 1 1 0 0,1-1-1 0 0,0 1 0 0 0,-1 0 0 0 0,0-1 0 0 0,1 0 1 0 0,-1 1-1 0 0,0-1 0 0 0,0 1 0 0 0,1-1 0 0 0,-2 0-19 0 0,-2 7 102 0 0,-2 5 94 0 0,1-1-43 0 0,1 1-12 0 0,1 5 30 0 0,3-18-163 0 0,0 0-1 0 0,0 1 0 0 0,0-1 0 0 0,0 0 0 0 0,0 0 0 0 0,0 1 0 0 0,0-1 0 0 0,0 0 0 0 0,0 1 0 0 0,0-1 0 0 0,0 0 0 0 0,0 1 0 0 0,0-1 0 0 0,0 0 0 0 0,0 0 0 0 0,0 1 0 0 0,0-1 0 0 0,-1 0 0 0 0,1 1 0 0 0,0-1 0 0 0,0 0 0 0 0,0 0 0 0 0,-1 1 0 0 0,1-1 0 0 0,0 0 0 0 0,0 0-7 0 0,-4 4 67 0 0,0 0-13 0 0,1 0 0 0 0,-1-1 0 0 0,1 0 0 0 0,-1 0 0 0 0,-2 1-54 0 0,-4 1 113 0 0,8-4-90 0 0,0 0 0 0 0,-1 0 0 0 0,1 0 0 0 0,0 0 0 0 0,0 1 0 0 0,0-1-1 0 0,0 1 1 0 0,1-1 0 0 0,-1 1-23 0 0,0 0 25 0 0,0-1 0 0 0,-1 1 0 0 0,1 0 0 0 0,0-1 0 0 0,0 0 0 0 0,-1 0 0 0 0,1 0 0 0 0,-1 0 0 0 0,1 0 0 0 0,-1 0 0 0 0,0 0-1 0 0,1-1 1 0 0,-1 1 0 0 0,-1-1-25 0 0,-7 1 154 0 0,0-1-1 0 0,-12-1-153 0 0,0 0 100 0 0,12 1-88 0 0,8 1-10 0 0,0-1 0 0 0,-1 0 0 0 0,1 0-1 0 0,0-1 1 0 0,-1 1 0 0 0,1-1 0 0 0,-3 0-2 0 0,0-6 31 0 0,4 4-14 0 0,0 1-15 0 0,0 1 0 0 0,0-1 0 0 0,0 1 0 0 0,-1 0-1 0 0,1 0 1 0 0,0 0 0 0 0,0 0 0 0 0,-1 0-2 0 0,0 1-2 0 0,1-1 0 0 0,0 0 0 0 0,0 0 0 0 0,-1 0 0 0 0,1 0 0 0 0,0-1 0 0 0,0 1 0 0 0,0-1 2 0 0,-3-8-53 0 0,-2 6 18 0 0,5 3-29 0 0,0-1-33 0 0,0-2-35 0 0,2-2-39 0 0,0 4-73 0 0,0 1 78 0 0,0-1 67 0 0,0 1 58 0 0,0 0 48 0 0,-1 0 43 0 0,0-2 228 0 0,1 2-198 0 0,-1 0-70 0 0,0 1-38 0 0,1-1-37 0 0,-1 1-43 0 0,1 0-51 0 0,-1-1-55 0 0,0 1-85 0 0,0 0-80 0 0,0 0-86 0 0,0 0-94 0 0,0 0-103 0 0,0 0-109 0 0,-1 0-118 0 0,1 0-125 0 0,1 0-1031 0 0,0 0-1151 0 0</inkml:trace>
  <inkml:trace contextRef="#ctx0" brushRef="#br0" timeOffset="2910.85">1799 4750 8232 0 0,'0'0'182'0'0,"0"0"29"0"0,0 0 14 0 0,-2 0-27 0 0,-4 0-141 0 0,2 0 19 0 0,2 0 76 0 0,1 0 173 0 0,1 2 291 0 0,0-1-473 0 0,-1 4-7 0 0,1-3-76 0 0,0-1 36 0 0,0 0 30 0 0,1 0 48 0 0,-1 0 54 0 0,0 0 64 0 0,0-1-47 0 0,-1 1-55 0 0,0-1-47 0 0,-1 0-40 0 0,1 0-23 0 0,-1 0-35 0 0,-3-1 5 0 0,3 1-4 0 0,1 0 57 0 0,1 0-83 0 0,-1 0 0 0 0,1 0 0 0 0,-1-1 0 0 0,1 1 0 0 0,-1 0 0 0 0,1 0 0 0 0,-1 0 0 0 0,1 0 0 0 0,-1 0 0 0 0,1 0 0 0 0,-1 1 0 0 0,1-1 0 0 0,-1 0 0 0 0,1 0 0 0 0,-1 0 0 0 0,1 0 0 0 0,0 0 0 0 0,-1 1 0 0 0,1-1 0 0 0,-1 0 0 0 0,1 0 0 0 0,-1 1 0 0 0,1-1 0 0 0,0 0 0 0 0,-1 1 0 0 0,1-1 0 0 0,0 0 0 0 0,-1 1 0 0 0,1-1 0 0 0,0 1 0 0 0,-1-1 0 0 0,1 1 0 0 0,0-1 0 0 0,0 0 0 0 0,0 1 0 0 0,-1-1 0 0 0,1 1 0 0 0,0-1 0 0 0,0 1 0 0 0,0-1 0 0 0,0 1 0 0 0,0-1 0 0 0,0 1 0 0 0,0-1 0 0 0,0 1 0 0 0,0 0-20 0 0,0-1 6 0 0,0 0 0 0 0,0 0 0 0 0,0 0 0 0 0,0 0 0 0 0,0 0 0 0 0,0 0 0 0 0,0 0 0 0 0,0 0 0 0 0,0 0 0 0 0,0 0 0 0 0,0 1 0 0 0,0-1 0 0 0,0 0 0 0 0,0 0 0 0 0,0 0 0 0 0,0 0 0 0 0,0 0 0 0 0,0 0 0 0 0,0 0 0 0 0,0 0 0 0 0,0 0-1 0 0,0 0 1 0 0,0 0 0 0 0,0 1 0 0 0,0-1 0 0 0,0 0 0 0 0,0 0 0 0 0,0 0 0 0 0,0 0 0 0 0,0 0 0 0 0,0 0 0 0 0,0 0 0 0 0,0 0 0 0 0,-1 0 0 0 0,1 0 0 0 0,0 0 0 0 0,0 0 0 0 0,0 0 0 0 0,0 0 0 0 0,0 0 0 0 0,0 0 0 0 0,0 0 0 0 0,0 0 0 0 0,0 0 0 0 0,0 0 0 0 0,0 0 0 0 0,-1 0 0 0 0,1 0 0 0 0,0 0-1 0 0,0 0 1 0 0,0 0 0 0 0,0 0 0 0 0,0 0 0 0 0,0 0 0 0 0,0 0 0 0 0,0 0 0 0 0,0 0-6 0 0,-4 0 114 0 0,2 0-63 0 0,-1 0 0 0 0,1 0 0 0 0,0 0 0 0 0,0 0 0 0 0,-1 0 0 0 0,1 0 0 0 0,0 1 1 0 0,0-1-1 0 0,-2 2-51 0 0,-4 2 130 0 0,7-3-108 0 0,0 0 0 0 0,-1 0 0 0 0,1 0 0 0 0,-1 0 0 0 0,1-1 0 0 0,-1 1 0 0 0,1-1 0 0 0,-1 1 0 0 0,1-1 0 0 0,-1 1 0 0 0,1-1 0 0 0,-1 0 0 0 0,0 0 0 0 0,1 0 0 0 0,-2 0-22 0 0,-20 0 164 0 0,23 0-158 0 0,0 0 0 0 0,0 0 0 0 0,-1 0 0 0 0,1 0 0 0 0,0 0 0 0 0,-1 0 1 0 0,1 0-1 0 0,0 0 0 0 0,-1 0 0 0 0,1 0 0 0 0,0 0 0 0 0,-1 0 1 0 0,1 0-1 0 0,0 0 0 0 0,0 1 0 0 0,-1-1 0 0 0,1 0 0 0 0,0 0 0 0 0,0 0 1 0 0,-1 0-1 0 0,1 1 0 0 0,0-1 0 0 0,0 0 0 0 0,-1 0 0 0 0,1 0 1 0 0,0 1-7 0 0,-25 15 224 0 0,7-7-155 0 0,18-9-69 0 0,-1 1 3 0 0,-1-1 1 0 0,0 1-1 0 0,1 0 1 0 0,-1-1-1 0 0,0 0 1 0 0,1 1-1 0 0,-1-1 0 0 0,0 0 1 0 0,1 0-1 0 0,-1 0 1 0 0,0 0-1 0 0,0 0 1 0 0,1 0-1 0 0,-1 0 1 0 0,0-1-1 0 0,1 1 0 0 0,-1-1-3 0 0,0 1 4 0 0,1 0-1 0 0,-1-1 1 0 0,0 1 0 0 0,0 0-1 0 0,1 0 1 0 0,-1 0-1 0 0,0 0 1 0 0,1 0-1 0 0,-1 0 1 0 0,0 0-1 0 0,1 0 1 0 0,-1 1-1 0 0,0-1 1 0 0,1 1-1 0 0,-1-1 1 0 0,0 1 0 0 0,1 0-4 0 0,-5 2 16 0 0,4-2-8 0 0,-1 1 0 0 0,0-1 0 0 0,0 0 0 0 0,0 0 0 0 0,0 0 0 0 0,0 0 0 0 0,-1 0 1 0 0,1-1-1 0 0,0 0 0 0 0,0 1 0 0 0,0-1 0 0 0,-3 0-8 0 0,2 0 2 0 0,0 0 0 0 0,0 1 1 0 0,0-1-1 0 0,1 1 0 0 0,-1 0 0 0 0,0 0 1 0 0,1 1-1 0 0,-1-1 0 0 0,1 1 1 0 0,-3 1-3 0 0,2-2 14 0 0,0 0 0 0 0,0 0 0 0 0,0 0 0 0 0,-1-1 0 0 0,1 1 0 0 0,0-1 0 0 0,0 0 0 0 0,0-1 1 0 0,-4 1-15 0 0,-8-1 66 0 0,-26 1 53 0 0,37-3-71 0 0,-8-7-26 0 0,-2 8 21 0 0,14 2-42 0 0,0 0 1 0 0,0 0 0 0 0,1 0-1 0 0,-1 0 1 0 0,0 0 0 0 0,0 0-1 0 0,0-1 1 0 0,0 1-1 0 0,1 0 1 0 0,-1 0 0 0 0,0 0-1 0 0,0-1 1 0 0,1 1 0 0 0,-2-1-2 0 0,0-9 61 0 0,2 7 15 0 0,-3 1-20 0 0,-3-7-61 0 0,5 6 32 0 0,0 0 0 0 0,0 0 0 0 0,0 0 0 0 0,0 0 0 0 0,1-1 0 0 0,-1 1 0 0 0,1 0 0 0 0,0-3-27 0 0,0-9 40 0 0,0 15-41 0 0,2-6 77 0 0,-1 5-68 0 0,0 0 0 0 0,0 0 0 0 0,1 0 0 0 0,-1 0-1 0 0,-1-1 1 0 0,1 1 0 0 0,0-1 0 0 0,0 1-1 0 0,0 0 1 0 0,-1-1 0 0 0,1 1 0 0 0,-1-1 0 0 0,1 1-1 0 0,-1-1 1 0 0,0 0 0 0 0,0 1 0 0 0,1-1-1 0 0,-1 0-7 0 0,0 0 7 0 0,0 1 0 0 0,0-1 0 0 0,0 0 0 0 0,1 1 0 0 0,-1-1 0 0 0,0 1 0 0 0,1-1 0 0 0,0 1 0 0 0,-1-1 0 0 0,1 1 0 0 0,0-1 0 0 0,0 1 0 0 0,0 0 0 0 0,0-1-7 0 0,3-5 32 0 0,16-39 182 0 0,-9 29-127 0 0,-8 4-22 0 0,1-2 42 0 0,6 0 36 0 0,-7 12-101 0 0,-1 0 0 0 0,0 0 0 0 0,0 0 0 0 0,0 0 0 0 0,0-1 0 0 0,0 0-42 0 0,5-8 94 0 0,1 1-79 0 0,-6 10-12 0 0,-1 0-1 0 0,0 0 1 0 0,0 0 0 0 0,0 0-1 0 0,0-1 1 0 0,0 1 0 0 0,0 0-1 0 0,0-1 1 0 0,0 1 0 0 0,0-1-1 0 0,-1 1 1 0 0,1-1 0 0 0,0 1-1 0 0,-1-1 1 0 0,1 1 0 0 0,-1-1-1 0 0,0 0 1 0 0,0 1 0 0 0,0-1-1 0 0,1 0-2 0 0,-1 0 0 0 0,0 1 0 0 0,0-1 0 0 0,0 0 0 0 0,1 1 0 0 0,-1-1 0 0 0,1 0 0 0 0,-1 1 0 0 0,1-1 0 0 0,0 1 0 0 0,0-1 0 0 0,-1 1 0 0 0,1-1 0 0 0,0 1 0 0 0,0 0 0 0 0,0-1 0 0 0,1 1 0 0 0,-1 0 0 0 0,0 0 0 0 0,1-1 0 0 0,10-13 0 0 0,3-15 0 0 0,-10 17 0 0 0,5 8 0 0 0,-5-5 0 0 0,-1 8 0 0 0,-1 1 0 0 0,6-14 0 0 0,1 0 0 0 0,-5 2 0 0 0,5 8 0 0 0,-6-1 0 0 0,-3 5 1 0 0,-1 1-1 0 0,0 0 0 0 0,0-1 1 0 0,0 1-1 0 0,0 0 0 0 0,1-1 1 0 0,-1 1-1 0 0,0 0 1 0 0,1-1-1 0 0,-1 1 0 0 0,0 0 1 0 0,0 0-1 0 0,1-1 0 0 0,-1 1 1 0 0,0 0-1 0 0,1 0 0 0 0,-1 0 1 0 0,1-1-1 0 0,-1 1 0 0 0,0 0 1 0 0,1 0-1 0 0,-1 0 0 0 0,0 0 1 0 0,1 0-1 0 0,-1 0 0 0 0,1 0 1 0 0,-1 0-1 0 0,0 0 0 0 0,1 0 1 0 0,-1 0-1 0 0,1 0 0 0 0,1 0 53 0 0,-2 0 11 0 0,3 2-10 0 0,22 13 10 0 0,-24-14-63 0 0,-1 0-1 0 0,0 0 1 0 0,1-1 0 0 0,-1 1 0 0 0,0 0-1 0 0,0 0 1 0 0,1 0 0 0 0,-1-1 0 0 0,0 1-1 0 0,0 0 1 0 0,0 0 0 0 0,0 0 0 0 0,0-1-1 0 0,0 2 0 0 0,0 0 0 0 0,0-1 0 0 0,0 1 0 0 0,0-1 0 0 0,1 1 0 0 0,-1 0 0 0 0,0-1 0 0 0,1 1 0 0 0,0-1 0 0 0,-1 1 0 0 0,1-1 0 0 0,0 0 0 0 0,0 1 0 0 0,0-1 0 0 0,0 1 0 0 0,3 5 0 0 0,11 24 0 0 0,-14-30 1 0 0,0 1-1 0 0,-1 0 0 0 0,1 0 0 0 0,-1 0 0 0 0,0 0 0 0 0,1 0 0 0 0,-1-1 1 0 0,0 1-1 0 0,0 0 0 0 0,-1 0 0 0 0,1 1 0 0 0,0 6 9 0 0,4 16 32 0 0,8 15-21 0 0,-10-34-17 0 0,3 8 27 0 0,-4-11-26 0 0,1 1 0 0 0,-1-1-1 0 0,0 0 1 0 0,-1 0 0 0 0,1 1 0 0 0,0-1 0 0 0,-1 1-1 0 0,0-1 1 0 0,0 1-4 0 0,-1 30 43 0 0,0-20-21 0 0,1-1 0 0 0,0 0 0 0 0,0 1 0 0 0,2-1 0 0 0,1 7-22 0 0,1-5 43 0 0,-2-8-17 0 0,0-1-1 0 0,-1 0 0 0 0,0 1 1 0 0,0-1-1 0 0,0 1 0 0 0,-1-1-25 0 0,0 220 725 0 0,0-151-381 0 0,0-38-123 0 0,0 1 42 0 0,0-36-183 0 0,-2 1-13 0 0,-8 9-38 0 0,7 1 51 0 0,3-8 0 0 0,0 5-52 0 0,0-10-27 0 0,0 0 0 0 0,0 0 0 0 0,0 0 0 0 0,0 0 0 0 0,0 0-1 0 0,0 0 1 0 0,0 1 0 0 0,0-1 0 0 0,0 0 0 0 0,0 0 0 0 0,0 0-1 0 0,0 0 1 0 0,0 0 0 0 0,0 0 0 0 0,0 0 0 0 0,0 0 0 0 0,0 0 0 0 0,0 0-1 0 0,0 0 1 0 0,0 1 0 0 0,0-1 0 0 0,0 0 0 0 0,0 0 0 0 0,0 0-1 0 0,0 0 1 0 0,0 0 0 0 0,0 0 0 0 0,0 0 0 0 0,0 0 0 0 0,0 0-1 0 0,0 0 1 0 0,0 0 0 0 0,0 0 0 0 0,0 0 0 0 0,-1 0 0 0 0,1 0 0 0 0,0 1-1 0 0,0-1 1 0 0,0 0 0 0 0,0 0 0 0 0,0 0 0 0 0,0 0 0 0 0,0 0-1 0 0,0 0 1 0 0,0 0 0 0 0,0 0 0 0 0,-1 0 0 0 0,1 0 0 0 0,0 0-1 0 0,0 0 1 0 0,0 0 0 0 0,0 0 0 0 0,0 0 0 0 0,0 0 0 0 0,0 0 0 0 0,0 0-1 0 0,0-1 0 0 0,-1 1-281 0 0,1 0 89 0 0,0 0 80 0 0,-1 0 69 0 0,1 0 54 0 0,0 0 36 0 0,-1 0 134 0 0,-1 0 689 0 0,2 0-735 0 0,-1 0-54 0 0,1 0-71 0 0,0 0-91 0 0,-1 0-106 0 0,1 0 48 0 0,-1 0-33 0 0,1 0-225 0 0,-1 0-124 0 0,1 0 210 0 0,0 0-36 0 0,-1 0-37 0 0,1 0-39 0 0,0 0-41 0 0,-1 0-41 0 0,1 0-43 0 0,0 0-45 0 0,-1 0-47 0 0,1 0-47 0 0,-1 0-50 0 0,1 0-51 0 0,0 0-1475 0 0,0 0-1276 0 0</inkml:trace>
  <inkml:trace contextRef="#ctx0" brushRef="#br0" timeOffset="3848.33">1845 5733 8640 0 0,'0'0'197'0'0,"0"0"24"0"0,0 0 17 0 0,0 0 26 0 0,0 0 100 0 0,-3 0 41 0 0,-4-2-151 0 0,0-1-38 0 0,-4-5 123 0 0,10 7-191 0 0,-1 0-34 0 0,-1-1 29 0 0,-1 2-76 0 0,-1 1-39 0 0,2 0 52 0 0,-8 0 117 0 0,2 4-37 0 0,-3 1 15 0 0,3-4-86 0 0,-2-1 35 0 0,-1-1 35 0 0,0 0 35 0 0,-2 0 78 0 0,13 0-261 0 0,1-1 0 0 0,-1 1 1 0 0,1 0-1 0 0,-1 0 0 0 0,1 0 1 0 0,-1 0-1 0 0,1 0 0 0 0,-1 0 1 0 0,1 0-1 0 0,-1 1 1 0 0,1-1-1 0 0,-1 0 0 0 0,1 0 1 0 0,0 0-1 0 0,-1 0 0 0 0,1 1 1 0 0,-1-1-1 0 0,1 0 0 0 0,-1 0 1 0 0,1 1-1 0 0,0-1 1 0 0,-1 0-1 0 0,1 1 0 0 0,0-1 1 0 0,-1 0-1 0 0,1 1 0 0 0,0-1 1 0 0,-1 1-1 0 0,1-1-11 0 0,-7 7 231 0 0,-3-5-133 0 0,-9-2 183 0 0,-7-1 116 0 0,10 5-209 0 0,3 2-112 0 0,10-5-60 0 0,0 1 0 0 0,0-2 0 0 0,0 1 0 0 0,0 0-1 0 0,0 0 1 0 0,-1-1 0 0 0,1 0-16 0 0,-19 1 122 0 0,13-1 14 0 0,2 0-36 0 0,-3 0 21 0 0,-9 0 11 0 0,3 0 15 0 0,1 2-83 0 0,-15 13 3 0 0,29-14-67 0 0,-1 0 0 0 0,1 0 0 0 0,0-1 0 0 0,0 1 0 0 0,0 0 0 0 0,0 0 0 0 0,0 0 0 0 0,1 0 0 0 0,-1 0 0 0 0,0 0 0 0 0,0 0 0 0 0,0 1 0 0 0,-4 11 0 0 0,-1-9 0 0 0,5-4 0 0 0,1 0 0 0 0,0 1 0 0 0,-1-1 0 0 0,1 0 0 0 0,-1 0 0 0 0,1 1 0 0 0,0-1 0 0 0,-1 0 0 0 0,1 1 0 0 0,0-1 0 0 0,-1 0 0 0 0,1 1 0 0 0,0-1 0 0 0,0 1 0 0 0,-1-1 0 0 0,1 0 0 0 0,0 1 0 0 0,0-1 0 0 0,0 1 0 0 0,-1-1 0 0 0,1 1 0 0 0,0-1 0 0 0,0 1 0 0 0,0-1 0 0 0,0 1 0 0 0,0-1 0 0 0,0 1 0 0 0,0-1 0 0 0,0 1 0 0 0,0-1 0 0 0,0 0 0 0 0,1 1 0 0 0,-2 6 0 0 0,1-5 0 0 0,0 0 0 0 0,0 0 0 0 0,0 0 0 0 0,0 0 0 0 0,0 1 0 0 0,1-1 0 0 0,-1 0 0 0 0,0 0 0 0 0,1 0 0 0 0,0 1 0 0 0,4 4 0 0 0,-4-5 0 0 0,0-1 0 0 0,-1 0 0 0 0,1 1 0 0 0,0-1 0 0 0,0 1 0 0 0,-1-1 0 0 0,1 1 0 0 0,-1-1 0 0 0,1 1 0 0 0,-1-1 0 0 0,0 1 0 0 0,0-1 0 0 0,1 1 0 0 0,-1 0 0 0 0,0 77-4 0 0,0-25 69 0 0,0-12 46 0 0,0 0 65 0 0,0 0 80 0 0,0-1 91 0 0,0-42-339 0 0,0-1 0 0 0,0 1-1 0 0,-1 0 1 0 0,1 0 0 0 0,0 0-1 0 0,0 0 1 0 0,-1 0 0 0 0,1 0-1 0 0,0 0 1 0 0,-1 0 0 0 0,1 0-1 0 0,-1 0 1 0 0,1 0 0 0 0,-1 0-1 0 0,0 0 1 0 0,1 0 0 0 0,-1 1-1 0 0,0-1 1 0 0,0 0 0 0 0,0 0-1 0 0,1 1 1 0 0,-1-1-1 0 0,-1 0-7 0 0,0 3 44 0 0,5 3-16 0 0,4 1 4 0 0,-15 6 48 0 0,7-9-40 0 0,1 1-54 0 0,0-1 24 0 0,0 0 59 0 0,-1-2 28 0 0,1 0 53 0 0,3-2-88 0 0,6 2-58 0 0,-6-1 5 0 0,1 0 2 0 0,1 0 0 0 0,0 0-1 0 0,-1-1 1 0 0,1 1 0 0 0,1-2-11 0 0,6-4 2 0 0,-11 5-2 0 0,0 1 0 0 0,0-1 0 0 0,0 0 0 0 0,0 1-1 0 0,0-1 1 0 0,0 1 0 0 0,0 0 0 0 0,0-1 0 0 0,0 1 0 0 0,0 0-1 0 0,0-1 1 0 0,0 1 0 0 0,0 0 0 0 0,0 0 0 0 0,0 0 0 0 0,0 0-1 0 0,1 0 1 0 0,-1 0 0 0 0,-1 0 0 0 0,1 0 0 0 0,-1 1 1 0 0,1-1-1 0 0,-1 0 0 0 0,1 0 0 0 0,-1-1 0 0 0,0 1 0 0 0,1 0 0 0 0,-1 0 0 0 0,1 0 0 0 0,-1 0 0 0 0,1 0 0 0 0,-1 0 0 0 0,1-1 0 0 0,-1 1 0 0 0,1 0 0 0 0,-1 0 0 0 0,0-1 0 0 0,1 1 0 0 0,-1 0 0 0 0,1-1 0 0 0,-1 1 0 0 0,0 0 0 0 0,1-1 0 0 0,-1 1 0 0 0,0 0 0 0 0,0-1 0 0 0,1 1 0 0 0,6-7-13 0 0,-4 6 6 0 0,0 0 0 0 0,0 0 0 0 0,0 1 0 0 0,1-1 0 0 0,-1 1 0 0 0,0 0 0 0 0,2 0 7 0 0,31 0-12 0 0,-13 1 13 0 0,-5-1 5 0 0,3 1-17 0 0,-21-1 12 0 0,0 0 1 0 0,1 1-1 0 0,-1-1 1 0 0,1 0 0 0 0,-1 0-1 0 0,0 1 1 0 0,1-1-1 0 0,-1 1 1 0 0,0-1-1 0 0,1 0 1 0 0,-1 1 0 0 0,0-1-1 0 0,1 1 1 0 0,-1-1-1 0 0,0 0 1 0 0,0 1 0 0 0,0-1-1 0 0,1 1 1 0 0,-1-1-1 0 0,0 1-1 0 0,3 5 42 0 0,2 1 105 0 0,0-1 64 0 0,-4-5-8 0 0,1 0-36 0 0,0 0 70 0 0,1 0-81 0 0,1-1-73 0 0,-1 0-14 0 0,0 1 54 0 0,5 6 194 0 0,-4-1-143 0 0,-2 1-71 0 0,-1 1-53 0 0,1 2-56 0 0,9-2 66 0 0,-4-3-59 0 0,-1 2-73 0 0,-3-1-37 0 0,-2 3-62 0 0,-1-3-11 0 0,-1-4 122 0 0,1-1-1 0 0,0 1 1 0 0,0-1 0 0 0,0 1-1 0 0,0 0 1 0 0,0-1-1 0 0,1 1 1 0 0,-1-1 0 0 0,0 1-1 0 0,1-1 1 0 0,-1 1-1 0 0,1 1 61 0 0,5 1-284 0 0,-1 0 96 0 0,-3 0 141 0 0,1 4 34 0 0,-2-3 8 0 0,2 2 6 0 0,-1-1 0 0 0,0 1 0 0 0,-1-1-1 0 0,0 1 1 0 0,0-1 0 0 0,0 1-1 0 0,-1 0 0 0 0,0 3 34 0 0,0-5-28 0 0,1-1 1 0 0,-2 0 0 0 0,1 1-1 0 0,0-1 1 0 0,-1 0 0 0 0,0 3-7 0 0,-5 8 38 0 0,5-12-31 0 0,0 0-1 0 0,0 0 1 0 0,0 0-1 0 0,0 0 1 0 0,0 1-1 0 0,1-1 1 0 0,-1 0-1 0 0,1 2-6 0 0,0-3 12 0 0,0-1 0 0 0,0 1 0 0 0,0-1 0 0 0,0 1 0 0 0,-1 0 0 0 0,1-1 0 0 0,-1 1 0 0 0,1-1 0 0 0,-1 1 0 0 0,1-1 0 0 0,-1 1 0 0 0,0-1 0 0 0,0 1 0 0 0,0-1-12 0 0,-5 11 79 0 0,5-8-52 0 0,1 1 0 0 0,-1-1 0 0 0,1 0 0 0 0,-1 1 0 0 0,1-1 0 0 0,1 2-27 0 0,-1 5 77 0 0,0-9-66 0 0,0-1 0 0 0,0 1 0 0 0,-1-1 0 0 0,1 1 0 0 0,0-1 0 0 0,-1 1-1 0 0,1-1 1 0 0,-1 0 0 0 0,1 1 0 0 0,-1-1 0 0 0,0 1 0 0 0,0-1 0 0 0,0 0-11 0 0,-5 12 68 0 0,1 12 36 0 0,2-18-45 0 0,0 0-1 0 0,0-1 0 0 0,-4 7-58 0 0,-2 2 65 0 0,7-10-42 0 0,-2 1 6 0 0,-5 13 47 0 0,4-8-33 0 0,-1 0-20 0 0,-3 0 29 0 0,-1-1-28 0 0,3-6 40 0 0,-2-5-59 0 0,7 0 6 0 0,-22 1 101 0 0,5 0-40 0 0,-24 0 55 0 0,18 0-33 0 0,5-2-81 0 0,15-5-13 0 0,2 4 0 0 0,-24-12 54 0 0,25 14-53 0 0,0 0 1 0 0,-1 0-1 0 0,1 1 1 0 0,0-1-1 0 0,0 1 0 0 0,0-1 1 0 0,-1 1-1 0 0,1 0-1 0 0,1 0 0 0 0,0 0 0 0 0,0 0 0 0 0,0 0 0 0 0,0 0 0 0 0,0 0 0 0 0,0 0 0 0 0,0-1 0 0 0,0 1 0 0 0,0 0 0 0 0,0 0 0 0 0,0-1 0 0 0,0 1 0 0 0,0-1 0 0 0,0 1 0 0 0,1-1 0 0 0,-1 1 0 0 0,0-1 0 0 0,0 0 0 0 0,1 1 0 0 0,-1-1 0 0 0,0 0 0 0 0,1 0 0 0 0,-1 1-1 0 0,0-1 1 0 0,1 0 0 0 0,-1-1 0 0 0,-2-6 0 0 0,0 2 0 0 0,-21-6 0 0 0,21 10 0 0 0,-9-3 0 0 0,7-5 0 0 0,-8 5 0 0 0,-2-5 0 0 0,0 5-13 0 0,6-1-47 0 0,5 2-59 0 0,2 2-95 0 0,2 2-229 0 0,0 0-398 0 0,0 0-29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4:20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8840 0 0,'0'0'197'0'0,"0"0"24"0"0,0 0 19 0 0,0 2-29 0 0,0 0-216 0 0,0 0 36 0 0,-1 1 130 0 0,0-1 31 0 0,-1 1 48 0 0,0 2 341 0 0,-3 3 399 0 0,4-4-682 0 0,0-1-36 0 0,0 0-80 0 0,0 0-40 0 0,1 1-49 0 0,0-1-55 0 0,0 11 375 0 0,0-1-61 0 0,0 1-52 0 0,0 1-45 0 0,0 2 4 0 0,0 1-37 0 0,0 33 360 0 0,0-31-317 0 0,0-11-118 0 0,1-2-44 0 0,1 1-25 0 0,2 1-22 0 0,1 6 0 0 0,-3-5-25 0 0,-1 1 0 0 0,0-1 0 0 0,0 1 0 0 0,-1-1 1 0 0,-1 1-1 0 0,0 2-31 0 0,-1 25 137 0 0,2-32-84 0 0,1 1 0 0 0,-1 0 1 0 0,1 0-1 0 0,1 3-53 0 0,3 6 88 0 0,-3-10-42 0 0,0 0 0 0 0,-1 0 0 0 0,0 1 0 0 0,0-1 0 0 0,0 1 0 0 0,-1-1-46 0 0,0 111 984 0 0,0-78-716 0 0,0 2-70 0 0,0-34-164 0 0,1 0-1 0 0,0 0 0 0 0,0 0 0 0 0,1-1 0 0 0,0 1 1 0 0,2 5-34 0 0,-2-7 16 0 0,-2-4-10 0 0,0 0-1 0 0,1 0 1 0 0,-1 0-1 0 0,0-1 1 0 0,0 1-1 0 0,0 0 1 0 0,0 0-1 0 0,0 0 1 0 0,0 0-1 0 0,0 0 1 0 0,0 0-1 0 0,0 0 1 0 0,0 0-1 0 0,0 0 1 0 0,-1 0-1 0 0,1 0 1 0 0,0 0-1 0 0,-1 0 1 0 0,1 0-1 0 0,-1 0 0 0 0,1 0 1 0 0,-1-1-1 0 0,1 1-5 0 0,-1 0 6 0 0,0 0-1 0 0,1 0 1 0 0,-1 0-1 0 0,1 0 1 0 0,0-1-1 0 0,-1 1 1 0 0,1 0-1 0 0,0 0 1 0 0,-1 0-1 0 0,1 0 1 0 0,0 0-1 0 0,0 1-5 0 0,5 18 66 0 0,-4-17-58 0 0,0 0 0 0 0,0 0 0 0 0,0 0 1 0 0,0 0-1 0 0,-1 0 0 0 0,1 0 0 0 0,-1 1 1 0 0,0-1-1 0 0,0 0 0 0 0,0 0 0 0 0,0 0 1 0 0,0 0-1 0 0,-1 0 0 0 0,0 0 0 0 0,1 1 1 0 0,-1-1-9 0 0,-2 1-32 0 0,0 0 71 0 0,0 0 43 0 0,1 1-78 0 0,1-1-48 0 0,1 1-49 0 0,-1 3-60 0 0,1 1-73 0 0,0-11 111 0 0,0 1 76 0 0,0-1-2 0 0,0 1-17 0 0,0 0-47 0 0,0-1-31 0 0,0 1-52 0 0,0-2-61 0 0,0 1-71 0 0,0-11-404 0 0</inkml:trace>
  <inkml:trace contextRef="#ctx0" brushRef="#br0" timeOffset="913.88">16 91 7688 0 0,'0'0'166'0'0,"0"0"29"0"0,0 0 14 0 0,0 0-59 0 0,0 0 3 0 0,0 0 69 0 0,0 0 203 0 0,0 0 371 0 0,0 0 32 0 0,0 0-339 0 0,0 0-192 0 0,0 0-38 0 0,0 0 80 0 0,0 0 178 0 0,0-2-18 0 0,1-7-122 0 0,0 3-82 0 0,2 2-69 0 0,1 1-55 0 0,4 0 21 0 0,6 2 17 0 0,-5 1-71 0 0,0-1 56 0 0,-3 0-16 0 0,-1-1 51 0 0,3-3-46 0 0,2-1 8 0 0,3 4-94 0 0,20 2-49 0 0,1 0 73 0 0,67 0 404 0 0,-95 0-495 0 0,0 1 0 0 0,-1 0-1 0 0,0 0 1 0 0,1 1 0 0 0,2 1-30 0 0,-3-2 27 0 0,1 1 1 0 0,-1-1-1 0 0,0 0 0 0 0,0 0 0 0 0,4 0-27 0 0,22 2 124 0 0,-9 4-59 0 0,-15-4-50 0 0,29 2 63 0 0,-11 7-12 0 0,0 9 71 0 0,-16-11-37 0 0,-1-2 23 0 0,0 1 61 0 0,0 0-81 0 0,-4 1-55 0 0,-3 25-39 0 0,-1-16-9 0 0,0-17 0 0 0,0-1 0 0 0,0 1 0 0 0,-1 0 0 0 0,1-1 0 0 0,0 1 0 0 0,-1-1 0 0 0,1 1 0 0 0,-1-1 0 0 0,0 1 0 0 0,1-1 0 0 0,-1 1 0 0 0,0-1 0 0 0,0 0 0 0 0,0 1 0 0 0,-4 5 0 0 0,0 6 15 0 0,-5-8 56 0 0,-7 23 75 0 0,-5-7-80 0 0,10-8-58 0 0,0-2-10 0 0,9-8 2 0 0,1-1 0 0 0,-1 0 0 0 0,-1 0 0 0 0,1 0 0 0 0,0 0 0 0 0,-1 0 0 0 0,0 0 0 0 0,1 0 0 0 0,0 0 0 0 0,0 0 0 0 0,0 0 0 0 0,0 0 0 0 0,-1 1 0 0 0,2-1 0 0 0,1-1 0 0 0,-1 1 0 0 0,0-1 0 0 0,0 0 0 0 0,0 1 0 0 0,0-1 0 0 0,0 0 0 0 0,0 0 0 0 0,0-1 0 0 0,0 1 0 0 0,0 0 0 0 0,-1-1 0 0 0,1 1 0 0 0,-1-1 0 0 0,0 1 0 0 0,1 0 0 0 0,-1 0 0 0 0,0 0 0 0 0,1 0 0 0 0,-1 0 0 0 0,1 0 0 0 0,-1 1 0 0 0,1-1 0 0 0,0 1 0 0 0,0 0 0 0 0,-1 0 0 0 0,-2 3 5 0 0,2-2-14 0 0,1 0 1 0 0,-1-1 0 0 0,0 1-1 0 0,0-1 1 0 0,0 0 0 0 0,0 0-1 0 0,0 0 1 0 0,0 0 0 0 0,0 0-1 0 0,-1-1 1 0 0,1 0-1 0 0,-4 1 9 0 0,-2 1 0 0 0,-24 10 0 0 0,6-1 0 0 0,20-11 0 0 0,0 1 0 0 0,2 4 0 0 0,3-2 0 0 0,-11 1 0 0 0,-2 5 0 0 0,2-8-10 0 0,20-3-40 0 0,-3-4 46 0 0,1-1 4 0 0,20-9-12 0 0,-19 11-45 0 0,3 5 58 0 0,-7-1-5 0 0,165 0 4 0 0,-164 0 0 0 0,1 0 0 0 0,-1 1 0 0 0,0-1 0 0 0,1 1 0 0 0,-1 0 0 0 0,0 0 0 0 0,0 0 0 0 0,1 0 0 0 0,-1 0 0 0 0,12 5 0 0 0,10-1 0 0 0,-10 0 1 0 0,-12-3 0 0 0,0-1 1 0 0,0 0 0 0 0,0 0 0 0 0,0 0 0 0 0,1-1-1 0 0,-1 1 1 0 0,0-1 0 0 0,2 0-2 0 0,-3 0 7 0 0,-1 0 0 0 0,1 0 0 0 0,0 1 0 0 0,-1-1-1 0 0,1 0 1 0 0,-1 1 0 0 0,1-1 0 0 0,0 0 0 0 0,-1 1 0 0 0,1 0 0 0 0,-1-1-1 0 0,0 1 1 0 0,1 0 0 0 0,-1 0-7 0 0,11 5 31 0 0,14-1-6 0 0,-20-2 5 0 0,1 0 1 0 0,0 0-1 0 0,5 5-30 0 0,4 0 49 0 0,-7-3-31 0 0,-6-4-9 0 0,-1 0 1 0 0,0 0 0 0 0,0 0 0 0 0,0 0-1 0 0,0 0 1 0 0,0 1 0 0 0,0-1 0 0 0,0 1-1 0 0,0 0-9 0 0,25 15 140 0 0,-25-15-128 0 0,-1 0-1 0 0,0 0 0 0 0,0 0 1 0 0,1 0-1 0 0,-1 0 1 0 0,-1 0-1 0 0,1 0 0 0 0,0 1-11 0 0,0 0 15 0 0,0-1-1 0 0,0 1 1 0 0,0-1-1 0 0,0 1 1 0 0,0-1-1 0 0,1 0 0 0 0,1 3-14 0 0,3-1 42 0 0,-6-4-39 0 0,1 0-1 0 0,-1 1 0 0 0,1-1 1 0 0,-1 0-1 0 0,0 0 0 0 0,1 1 1 0 0,-1-1-1 0 0,0 0 0 0 0,1 1 1 0 0,-1-1-1 0 0,0 1 1 0 0,1-1-1 0 0,-1 0 0 0 0,0 1 1 0 0,0-1-1 0 0,1 1 0 0 0,-1-1 1 0 0,0 0-1 0 0,0 1 0 0 0,0-1 1 0 0,0 1-1 0 0,1-1 1 0 0,-1 1-1 0 0,0-1 0 0 0,0 1 1 0 0,0-1-1 0 0,0 1 0 0 0,0-1 1 0 0,0 1-1 0 0,0-1 0 0 0,-1 1 1 0 0,1-1-3 0 0,0 2 3 0 0,1 0 0 0 0,-1 0 0 0 0,0-1 1 0 0,1 1-1 0 0,-1 0 0 0 0,1-1 0 0 0,-1 1 0 0 0,1-1 0 0 0,0 1 1 0 0,0 0-4 0 0,3 10 32 0 0,-8-1-16 0 0,3-9-11 0 0,0-1-1 0 0,1 1 1 0 0,-1-1 0 0 0,0 1 0 0 0,1-1 0 0 0,-1 1-1 0 0,1 0 1 0 0,0-1 0 0 0,-1 1 0 0 0,1 1-5 0 0,1 8 10 0 0,-1-8-10 0 0,0 0 0 0 0,1 0 0 0 0,-1 1 0 0 0,-1-1 0 0 0,1 0 0 0 0,0 0 0 0 0,-1 0 0 0 0,1 0 0 0 0,-1 0 0 0 0,0 0 0 0 0,-9 16 32 0 0,4-11 32 0 0,1 0 0 0 0,-1-1 0 0 0,0 0 0 0 0,-4 5-64 0 0,2-4 26 0 0,-6 6 134 0 0,-1 0 61 0 0,7-5-116 0 0,-3 7 10 0 0,4-4-86 0 0,-21 3-29 0 0,-2 0 0 0 0,29-14 0 0 0,-1-1 0 0 0,1 1 0 0 0,0-1 0 0 0,-1 0 0 0 0,1 0 0 0 0,0 1 0 0 0,-1-1 0 0 0,1 0 0 0 0,0 0 0 0 0,-1 0 0 0 0,-16 2 0 0 0,12 0-2 0 0,-22 6 2 0 0,4-5-58 0 0,19-4 45 0 0,0 1-1 0 0,0 1 1 0 0,0-1-1 0 0,0 1 1 0 0,0-1-1 0 0,0 1 1 0 0,-3 2 13 0 0,-9 4-14 0 0,16-6 14 0 0,0-1 0 0 0,0 0 0 0 0,0 0 0 0 0,1 1 0 0 0,-1-1 0 0 0,0 0 0 0 0,0 0 0 0 0,0 0 0 0 0,0 0 0 0 0,0 0 0 0 0,1 0 0 0 0,-1 0 0 0 0,0 0 0 0 0,0-1 0 0 0,0 1 0 0 0,0 0 0 0 0,1 0 0 0 0,-1-1 0 0 0,0 1 0 0 0,0 0 0 0 0,0-1 0 0 0,1 1 0 0 0,-1-1 0 0 0,0 1 0 0 0,1-1 0 0 0,-1 0 0 0 0,-10-5 0 0 0,6 5 0 0 0,1 1-1 0 0,-1-1 1 0 0,0 1-1 0 0,1-1 1 0 0,-1 2-1 0 0,0-1 1 0 0,-1 0 0 0 0,-25 1 11 0 0,10-5 35 0 0,11 0-37 0 0,-7-3 7 0 0,1 6 23 0 0,7-1-21 0 0,3-3 2 0 0,-21-6 2 0 0,0-3-113 0 0,9 5-50 0 0,10 5 22 0 0,0 3-44 0 0,3-1-53 0 0,-1-4 76 0 0,2 2 14 0 0,3 2-90 0 0,-1 1 43 0 0,-1 0-66 0 0,1 1 137 0 0,0 0 40 0 0,-2 1-41 0 0,3-1 21 0 0,1 0 3 0 0,-2 0-167 0 0,1 0-13 0 0,1 0-64 0 0,0 0 115 0 0,0 0-38 0 0,0 0-39 0 0,0 0-38 0 0,0 0-423 0 0,0 0 112 0 0,0 0-51 0 0,0 0-797 0 0,0 0-620 0 0,0 0-1180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11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8144 0 0,'0'0'182'0'0,"0"0"29"0"0,0 3 13 0 0,0 51 46 0 0,0-29-88 0 0,0-11-26 0 0,0 0 56 0 0,0 0 66 0 0,0 1 79 0 0,-1-8-229 0 0,0-1 0 0 0,0 1 0 0 0,0-1 1 0 0,0 1-1 0 0,-1 0-128 0 0,-4 16 391 0 0,3 5 49 0 0,3-15-272 0 0,0 2 37 0 0,0 60 915 0 0,-2-51-789 0 0,-3-1-40 0 0,-1 5 28 0 0,6-24-274 0 0,0 0 0 0 0,-1-1 0 0 0,1 1 0 0 0,1 0 0 0 0,-1-1 0 0 0,1 3-45 0 0,4 18 271 0 0,-3-19-187 0 0,0 1 1 0 0,-1-1-1 0 0,0 1 0 0 0,0 0 1 0 0,-1 0-1 0 0,1-1 1 0 0,-1 1-1 0 0,-1 0 1 0 0,1 0-1 0 0,-1-1 1 0 0,0 2-85 0 0,-4 8 195 0 0,-1 2 45 0 0,4-1 1 0 0,2 3-77 0 0,0 35 362 0 0,0-39-405 0 0,0-2-54 0 0,0-11-55 0 0,0 0 0 0 0,0 0 0 0 0,0 0 0 0 0,0-1 0 0 0,-1 1 0 0 0,1 0 0 0 0,-1 0 0 0 0,0 0 0 0 0,1-1 0 0 0,-1 1 0 0 0,0 0 0 0 0,0-1 0 0 0,-1 2-12 0 0,1-1 10 0 0,0-1-1 0 0,1 0 0 0 0,-1 1 1 0 0,0-1-1 0 0,1 1 0 0 0,-1-1 1 0 0,1 1-1 0 0,-1-1 0 0 0,1 1 1 0 0,0-1-1 0 0,-1 1 0 0 0,1-1 0 0 0,0 2-9 0 0,0-1 5 0 0,0-1 0 0 0,0 1-1 0 0,-1 0 1 0 0,1 0 0 0 0,0-1-1 0 0,-1 1 1 0 0,1-1 0 0 0,-1 1-1 0 0,0 0 1 0 0,0-1-1 0 0,1 1 1 0 0,-1-1 0 0 0,0 1-5 0 0,0-1 4 0 0,0 1 0 0 0,0-1 1 0 0,0 1-1 0 0,0-1 1 0 0,1 1-1 0 0,-1-1 0 0 0,1 1 1 0 0,-1 0-1 0 0,1-1 1 0 0,-1 1-1 0 0,1 0 0 0 0,0-1 1 0 0,0 1-5 0 0,0 13 53 0 0,-2 1-28 0 0,-9-4 2 0 0,8-7-161 0 0,2 1 59 0 0,0-2 4 0 0,-2-2-31 0 0,0-1-69 0 0,1-1-85 0 0,1 0 77 0 0,0 0-39 0 0,1 0 218 0 0,0 0-262 0 0,-1 0-40 0 0,1 0-37 0 0,-1 0-34 0 0,1 0-242 0 0,0 0-55 0 0,0 0-789 0 0,0 0-624 0 0,0 0-1182 0 0</inkml:trace>
  <inkml:trace contextRef="#ctx0" brushRef="#br0" timeOffset="459.95">46 46 7112 0 0,'0'0'157'0'0,"0"0"23"0"0,-3 0 13 0 0,-3 0-58 0 0,2 0-8 0 0,2-1 47 0 0,2-1 150 0 0,0-1-182 0 0,0 0 111 0 0,1 2 88 0 0,0 0 68 0 0,1 1 144 0 0,3 3 798 0 0,-3-1-926 0 0,1-1-52 0 0,0 1-73 0 0,0-1-91 0 0,-1 0-129 0 0,1-1-55 0 0,-1 1-61 0 0,1-1-65 0 0,0 2 447 0 0,30 31 493 0 0,-8-7-271 0 0,-7-9-239 0 0,-4-3-106 0 0,-1-1-62 0 0,-2 0 10 0 0,0 3 14 0 0,1 3 28 0 0,2-4 2 0 0,9 13 518 0 0,17 22-733 0 0,-33-39 83 0 0,6 6 64 0 0,-5-5 35 0 0,1-1 0 0 0,9 9-182 0 0,4 4 202 0 0,8 15 189 0 0,-6-9-112 0 0,-11-12-143 0 0,6 15 128 0 0,7 8 69 0 0,-9-19-186 0 0,0-7 4 0 0,-13-12-111 0 0,-1 0-1 0 0,0 0 0 0 0,0 1 0 0 0,0-1 1 0 0,0 1-1 0 0,0-1 0 0 0,-1 1 0 0 0,0 0 0 0 0,1 0-39 0 0,17 29 266 0 0,3-8-60 0 0,-9-10-28 0 0,6 15 96 0 0,-7-9-54 0 0,-4-1-48 0 0,-5-10-65 0 0,1 2 62 0 0,-5-11-167 0 0,18 31 456 0 0,-11-22-344 0 0,-3-5 9 0 0,-5 0-79 0 0,0 0-6 0 0,4 0 74 0 0,-2-4-109 0 0,-1-1 1 0 0,1 1-1 0 0,-1-1 0 0 0,1 1 1 0 0,-1-1-1 0 0,1 1 0 0 0,-1-1 0 0 0,0 1 1 0 0,1-1-1 0 0,-1 1 0 0 0,0 0 1 0 0,0-1-1 0 0,1 1 0 0 0,-1 0 1 0 0,0-1-1 0 0,0 1 0 0 0,0 0 1 0 0,0-1-1 0 0,0 1 0 0 0,0-1 1 0 0,0 1-1 0 0,0 0 0 0 0,0-1 0 0 0,0 1 1 0 0,0 0-1 0 0,0-1 0 0 0,0 1 1 0 0,-1 0-1 0 0,1-1 0 0 0,0 1 1 0 0,0 0-1 0 0,-1-1 0 0 0,1 1 1 0 0,0-1-1 0 0,-1 1-3 0 0,0 1 9 0 0,0-1 0 0 0,1 1 0 0 0,-1-1 0 0 0,1 1 0 0 0,-1 0 0 0 0,1-1 0 0 0,-1 1-1 0 0,1 0 1 0 0,0 0 0 0 0,0 0-9 0 0,0-2 1 0 0,0 0 0 0 0,0 0 0 0 0,0 0 0 0 0,0 0 0 0 0,0 0 0 0 0,0 0 0 0 0,0 0 0 0 0,0 0 0 0 0,0 1 0 0 0,0-1 0 0 0,0 0 0 0 0,0 0-1 0 0,0 0 1 0 0,0 0 0 0 0,0 0 0 0 0,0 0 0 0 0,0 0 0 0 0,0 0 0 0 0,0 0 0 0 0,0 0 0 0 0,0 1 0 0 0,0-1 0 0 0,0 0 0 0 0,0 0 0 0 0,0 0 0 0 0,0 0 0 0 0,0 0 0 0 0,0 0-1 0 0,-1 0 1 0 0,1 0 0 0 0,0 0 0 0 0,0 0 0 0 0,0 0 0 0 0,0 0 0 0 0,0 0 0 0 0,0 0 0 0 0,0 0 0 0 0,0 0 0 0 0,0 0 0 0 0,0 0 0 0 0,0 0 0 0 0,0 1 0 0 0,-1-1-1 0 0,1 0 1 0 0,0 0 0 0 0,0 0 0 0 0,0 0 0 0 0,0 0 0 0 0,0 0 0 0 0,0 0 0 0 0,0 0 0 0 0,0-1 0 0 0,0 1 0 0 0,0 0 0 0 0,0 0 0 0 0,-1 0 0 0 0,1 0-1 0 0,-10 0-4 0 0,8 0-68 0 0,-1 0-10 0 0,0 0 62 0 0,-3 1-98 0 0,0-1-108 0 0,0-1-115 0 0,2-1-122 0 0,2-1 123 0 0,0 0-105 0 0,1 0 108 0 0,0 2 85 0 0,-1 0 14 0 0,1 0-34 0 0,-1 1 14 0 0,0-1-33 0 0,0 1-38 0 0,-1 0-42 0 0,2 0 33 0 0,-1 0-35 0 0,-1 0-466 0 0,1 0 140 0 0,1-1-48 0 0,-2 0-850 0 0,1-3-649 0 0,1-5-1245 0 0</inkml:trace>
  <inkml:trace contextRef="#ctx0" brushRef="#br0" timeOffset="682.88">1 620 9672 0 0,'0'0'216'0'0,"0"0"32"0"0,0 0 13 0 0,0 0-104 0 0,2 0-79 0 0,9 0-36 0 0,22 0-29 0 0,-21-2 41 0 0,-4-2 42 0 0,-1 1 43 0 0,1-1 68 0 0,4 0 43 0 0,11-7 82 0 0,-16 7-193 0 0,0 1-1 0 0,0 0 1 0 0,7-2-139 0 0,3 1 133 0 0,-10 3-89 0 0,0-1 0 0 0,0 0 0 0 0,1 0 0 0 0,-2-1 0 0 0,2 0-44 0 0,-3 0 53 0 0,0 1-46 0 0,0 0-42 0 0,-1 0-42 0 0,1-1-38 0 0,0 1-36 0 0,4-1-252 0 0,1-1-119 0 0,-1 1-102 0 0,0 1-83 0 0,1 0-65 0 0,8 0-760 0 0,9 1-876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4:22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545 138 7080 0 0,'0'0'157'0'0,"0"0"23"0"0,0 0 13 0 0,0-2-22 0 0,0 0-124 0 0,0-2-88 0 0,0 2 88 0 0,0 0 100 0 0,0 1-22 0 0,0-1 42 0 0,-3 2 329 0 0,1 0-458 0 0,0 0 87 0 0,0 0 29 0 0,1 0 42 0 0,-3 0 295 0 0,1 0 28 0 0,-3-1 762 0 0,4 0-867 0 0,1 0-59 0 0,-1-1-80 0 0,1 1-100 0 0,0-1-126 0 0,1 1-60 0 0,0-1-68 0 0,0 0-74 0 0,0 2 162 0 0,0 0 0 0 0,0 0 0 0 0,0 0 0 0 0,0 0 0 0 0,0 0 0 0 0,0 0 0 0 0,0 0 0 0 0,0 0 0 0 0,0 0 0 0 0,0-1 0 0 0,0 1 0 0 0,0 0 0 0 0,0 0 0 0 0,0 0 0 0 0,0 0 0 0 0,0 0 0 0 0,0 0 0 0 0,0 0 0 0 0,0 0 0 0 0,0 0 0 0 0,0 0 0 0 0,0 0 0 0 0,0-1 0 0 0,0 1 0 0 0,0 0 0 0 0,-1 0 0 0 0,1 0 0 0 0,0 0 0 0 0,0 0 0 0 0,0 0 0 0 0,0 0 0 0 0,0 0 0 0 0,0 0 0 0 0,0 0 0 0 0,0 0 0 0 0,0 0 0 0 0,0 0 0 0 0,0 0 0 0 0,0 0 0 0 0,0 0 0 0 0,-1 0 1 0 0,1 0-1 0 0,0 0 0 0 0,0 0 0 0 0,0 0 0 0 0,0 0 0 0 0,0 0 0 0 0,0 0 0 0 0,0 0 0 0 0,0 0 0 0 0,0 0 0 0 0,0 0 0 0 0,0 0 0 0 0,-1 0 0 0 0,1 0 0 0 0,0 0 0 0 0,0 0-9 0 0,-6-1 255 0 0,1-1-32 0 0,-2-2 10 0 0,0-2 76 0 0,4 4 181 0 0,1-1-8 0 0,-9-4-90 0 0,3 3-134 0 0,2 0 48 0 0,1-6 152 0 0,-1 6-168 0 0,-2 0-49 0 0,-4-3 125 0 0,9 3-93 0 0,0 1-100 0 0,1 1-81 0 0,0 0-52 0 0,-2-1-35 0 0,1 2 60 0 0,-10-4 101 0 0,8-5-20 0 0,-9 1 16 0 0,3 2-69 0 0,8 5-2 0 0,-1 1-40 0 0,-4 2-14 0 0,5-1-7 0 0,-42 0 128 0 0,43 0-155 0 0,1 0 0 0 0,-1 0 1 0 0,0 1-1 0 0,0-1 1 0 0,1 0-1 0 0,-1 1 0 0 0,1 0 1 0 0,-1-1-1 0 0,0 1 0 0 0,1 0 1 0 0,-1 0-1 0 0,1-1 0 0 0,-1 2-3 0 0,1-2 3 0 0,-1 1-1 0 0,1 0 1 0 0,-1 0-1 0 0,1 0 0 0 0,-1-1 1 0 0,1 1-1 0 0,-1 0 0 0 0,0-1 1 0 0,1 0-1 0 0,-1 1 1 0 0,0-1-1 0 0,1 0 0 0 0,-1 0-2 0 0,0 0 0 0 0,0 0 0 0 0,0 1 0 0 0,0-1 0 0 0,1 0 0 0 0,-1 1 0 0 0,0-1 0 0 0,1 1 0 0 0,-1 0 0 0 0,0-1 0 0 0,1 1 0 0 0,-1 0 0 0 0,1 0 0 0 0,-1 0 0 0 0,0 1 0 0 0,-20 20 0 0 0,20-18 0 0 0,-1-1 0 0 0,0 0 0 0 0,-1 1 0 0 0,1-1 0 0 0,-1-1 0 0 0,1 1 0 0 0,-3 1 0 0 0,-4 1 0 0 0,8-5 0 0 0,0 1 0 0 0,0 1 0 0 0,-1-1 0 0 0,1 0 0 0 0,0 0 0 0 0,0 1 0 0 0,1-1 0 0 0,-1 1 0 0 0,0 0 0 0 0,-16 15 0 0 0,10-10 0 0 0,0 1 0 0 0,0 0 0 0 0,1 0 0 0 0,-5 7 0 0 0,-2 6 0 0 0,0 2 0 0 0,1 0 0 0 0,-4 10 0 0 0,12 3 0 0 0,-2-17 0 0 0,3-8 0 0 0,0-1 0 0 0,1 1 0 0 0,0 0 0 0 0,1 1 0 0 0,0-1 0 0 0,0 7 0 0 0,2 46 4 0 0,0-22 63 0 0,0-36-56 0 0,1 1 0 0 0,-1-1 0 0 0,2 1 1 0 0,-1-1-1 0 0,1 0 0 0 0,0 1-11 0 0,2 8 14 0 0,-1-3 9 0 0,-2-9-9 0 0,-1 1 0 0 0,1 0-1 0 0,1-1 1 0 0,-1 1-1 0 0,0-1 1 0 0,1 1 0 0 0,0-1-1 0 0,0 0 1 0 0,1 2-14 0 0,16 28 97 0 0,-5-8 20 0 0,-12-21-95 0 0,0-1 0 0 0,1 1 0 0 0,0-1 0 0 0,0 0-1 0 0,0 0 1 0 0,0 0 0 0 0,1 0 0 0 0,-1 0 0 0 0,1-1-1 0 0,-1 0 1 0 0,1 1 0 0 0,0-1-22 0 0,2 1 57 0 0,0 1-1 0 0,0 0 1 0 0,0 1-1 0 0,2 2-56 0 0,-5-4 43 0 0,1-1-1 0 0,0 1 0 0 0,0-1 0 0 0,0 1 0 0 0,0-1 0 0 0,0 0 1 0 0,0-1-1 0 0,2 1-42 0 0,10 4 108 0 0,-11-5-82 0 0,12 2 138 0 0,-16-3-145 0 0,1 0 0 0 0,-1 0 0 0 0,1 0 0 0 0,-1 0 0 0 0,0 0 0 0 0,1 0 0 0 0,-1 1 0 0 0,0-1 0 0 0,0 1 0 0 0,1-1-19 0 0,11 6 178 0 0,-10-4-133 0 0,0-1 1 0 0,0 0-1 0 0,0-1 0 0 0,1 1 0 0 0,-1 0 0 0 0,0-1 1 0 0,1 0-46 0 0,6 1 144 0 0,2-1 55 0 0,-7 0-76 0 0,1 1-38 0 0,8-1 1 0 0,-12 0-87 0 0,0 0-1 0 0,0 0 1 0 0,0 0-1 0 0,0-1 1 0 0,0 1-1 0 0,0 0 0 0 0,0-1 1 0 0,0 0-1 0 0,0 1 2 0 0,6-5-29 0 0,4-2-38 0 0,1 6 89 0 0,-12 1-13 0 0,1 0 1 0 0,-1 0-1 0 0,0 0 1 0 0,1 0-1 0 0,-1-1 1 0 0,1 1-1 0 0,-1 0 1 0 0,0-1 0 0 0,1 1-1 0 0,-1-1 1 0 0,0 1-1 0 0,0-1 1 0 0,0 0-1 0 0,1 1 1 0 0,-1-2-10 0 0,21-9 138 0 0,-16 8-120 0 0,2-1-35 0 0,8-4-85 0 0,-8 3-36 0 0,2 0-94 0 0,0 3-73 0 0,-8 2-70 0 0,-2 0 117 0 0,0 0-13 0 0,0-1-129 0 0,1 1 32 0 0,1-2-37 0 0,8-8-1051 0 0,-8 7-57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4:24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650 1 10336 0 0,'0'0'233'0'0,"0"0"39"0"0,0 0 15 0 0,0 0-125 0 0,-2 0-84 0 0,-6 2-35 0 0,4 3-34 0 0,4-5-9 0 0,-1 1 0 0 0,1-1-1 0 0,-1 1 1 0 0,1-1 0 0 0,-1 1 0 0 0,1 0 0 0 0,-1-1 0 0 0,1 0-1 0 0,-1 1 1 0 0,1-1 0 0 0,-1 1 0 0 0,0-1 0 0 0,1 0 0 0 0,-1 1-1 0 0,0-1 1 0 0,1 0 0 0 0,-1 0 0 0 0,0 0 0 0 0,1 1 0 0 0,-1-1-1 0 0,0 0 1 0 0,0 0 0 0 0,1 0 0 0 0,-1 0 0 0 0,0 0 0 0 0,-12 2 35 0 0,4 4 100 0 0,1-2 17 0 0,-1 1 64 0 0,0-2-37 0 0,-3 1 36 0 0,0 0-41 0 0,-4 1 50 0 0,-4 5 127 0 0,-8-5 8 0 0,12-1-179 0 0,10-2-94 0 0,0 0 0 0 0,-1-1-1 0 0,1 0 1 0 0,0 0 0 0 0,-1 0-1 0 0,1-1-85 0 0,-17 3 179 0 0,1 2-42 0 0,15-3-85 0 0,0-1 0 0 0,-1 1 1 0 0,0-1-1 0 0,1 0 1 0 0,-2-1-53 0 0,-56 0 498 0 0,21 0-74 0 0,8 0 20 0 0,-3 0 110 0 0,17-3-324 0 0,1-6 57 0 0,17 8-224 0 0,0 0 1 0 0,0 0 0 0 0,0 0-1 0 0,0 1 1 0 0,-1-1-1 0 0,1 1 1 0 0,0 0-1 0 0,0 1 1 0 0,-4-1-64 0 0,-7 1 184 0 0,-8-1 57 0 0,18 0-204 0 0,2 0 42 0 0,1 0-18 0 0,-8 0-38 0 0,10 0-22 0 0,0 0 0 0 0,0 0-1 0 0,-1 0 1 0 0,1 0 0 0 0,0 0 0 0 0,0 0-1 0 0,0 0 1 0 0,0 0 0 0 0,0 0 0 0 0,0 0-1 0 0,0 0 1 0 0,0 0 0 0 0,0 0 0 0 0,0 0-1 0 0,0 0 1 0 0,-1 0 0 0 0,1 0 0 0 0,0 0-1 0 0,0 0 1 0 0,0 0 0 0 0,0 0 0 0 0,0 0-1 0 0,0 0 1 0 0,0 0 0 0 0,0 0 0 0 0,0 0-1 0 0,0 1 1 0 0,0-1 0 0 0,0 0 0 0 0,-1 0-1 0 0,1 0 1 0 0,0 0 0 0 0,0 0 0 0 0,0 0-1 0 0,0 0 1 0 0,0 0 0 0 0,0 0 0 0 0,0 0-1 0 0,0 0 1 0 0,0 0 0 0 0,0 0 0 0 0,0 1-1 0 0,0-1 1 0 0,0 0 0 0 0,0 0 0 0 0,0 0-1 0 0,0 0 1 0 0,0 0 0 0 0,0 0 0 0 0,0 0-1 0 0,0 0 1 0 0,0 0 0 0 0,0 0-1 0 0,0 1 1 0 0,0-1 0 0 0,0 0 0 0 0,0 0-1 0 0,0 12 10 0 0,3 4-10 0 0,7-1 0 0 0,-8 0 0 0 0,-2-4 0 0 0,-1-8 0 0 0,1 0 0 0 0,0 0 0 0 0,0 0 0 0 0,0 0 0 0 0,0 1 0 0 0,1-1 0 0 0,-1 0 0 0 0,1 0 0 0 0,0 0 0 0 0,0 0 0 0 0,4 5 0 0 0,-4-7 0 0 0,-1 0 0 0 0,1 1 0 0 0,0-1 0 0 0,0 1 0 0 0,-1-1 0 0 0,1 1 0 0 0,0-1 0 0 0,-1 1 0 0 0,0-1 0 0 0,1 1 0 0 0,-1-1 0 0 0,0 1 0 0 0,0 0 0 0 0,0-1 0 0 0,0 31 58 0 0,-2-18-34 0 0,2-1 1 0 0,0 0 0 0 0,1 1 0 0 0,0-1 0 0 0,2 7-25 0 0,2-5 15 0 0,-3-12-6 0 0,-1 0-1 0 0,0 0 1 0 0,0 0-1 0 0,0 0 1 0 0,-1 1 0 0 0,1-1-1 0 0,-1 0 1 0 0,1 2-9 0 0,-1 56 167 0 0,0 77 312 0 0,0-133-451 0 0,0 1 0 0 0,1-1 0 0 0,0 0 0 0 0,0 0 0 0 0,1 0 0 0 0,0 2-28 0 0,0-2 25 0 0,-1 0 0 0 0,1 0 1 0 0,-1 0-1 0 0,0 1 1 0 0,-1-1-1 0 0,1 2-25 0 0,-1 220 908 0 0,0-79-208 0 0,0-145-630 0 0,0-3 20 0 0,0 0 1 0 0,0 0-16 0 0,0 0 10 0 0,0 0-16 0 0,0 0-3 0 0,0 2-8 0 0,2 8-46 0 0,-1-9-12 0 0,0-1 0 0 0,-1 1 0 0 0,1-1 0 0 0,0 0 0 0 0,0 0 0 0 0,0 1 0 0 0,-1-1 0 0 0,1 0 0 0 0,0 0 0 0 0,0 0 0 0 0,0 0 0 0 0,-1 0 0 0 0,1 0 0 0 0,1 0 0 0 0,28 0 0 0 0,-28 0 0 0 0,0 0 0 0 0,-1-1 0 0 0,1 1 0 0 0,0 0 0 0 0,-1-1 0 0 0,1 1 0 0 0,0-1 0 0 0,-1 1 0 0 0,1-1 0 0 0,-1 0 0 0 0,1 0 0 0 0,-1 0 0 0 0,1 0 0 0 0,-1 0 0 0 0,1 0 0 0 0,-1 1 0 0 0,1-1 0 0 0,-1 0 0 0 0,1 0 0 0 0,-1 1 0 0 0,1-1 0 0 0,0 1 0 0 0,-1 0 0 0 0,1-1 0 0 0,0 1 0 0 0,0 0 0 0 0,-1 0 0 0 0,57 0 0 0 0,-56 0 0 0 0,0 0 0 0 0,-1 0 0 0 0,1 0 0 0 0,-1-1 0 0 0,1 1 0 0 0,0 0 0 0 0,-1-1 0 0 0,1 1 0 0 0,-1-1 0 0 0,1 0 0 0 0,-1 1 0 0 0,1-1 0 0 0,-1 0 0 0 0,1 0 0 0 0,10-5 0 0 0,-3 5 1 0 0,0 0-1 0 0,0 0 1 0 0,0 1-1 0 0,1 0 0 0 0,0 0 0 0 0,4 1 13 0 0,-12-1-6 0 0,-1 0 0 0 0,1 0 0 0 0,0-1 0 0 0,-1 1-1 0 0,1 0 1 0 0,-1 0 0 0 0,1-1 0 0 0,0 1 0 0 0,-1-1 0 0 0,1 0 0 0 0,-1 1 0 0 0,1-1 0 0 0,-1 0-1 0 0,0 0-6 0 0,11-5 41 0 0,12 2 8 0 0,3 5-33 0 0,-4 0-17 0 0,-22-2 1 0 0,1 1 0 0 0,0 0 0 0 0,-1 0 0 0 0,1-1 0 0 0,0 1 0 0 0,-1 0 0 0 0,1-1 0 0 0,0 0 0 0 0,-1 1 0 0 0,1-1 0 0 0,-1 0 0 0 0,1 0 0 0 0,-1 0 0 0 0,1 0 0 0 0,-1 0 0 0 0,1 0 0 0 0,-1 0 0 0 0,1 1 0 0 0,-1-1 0 0 0,1 0 0 0 0,0 1 0 0 0,-1 0 0 0 0,1-1 0 0 0,0 1 0 0 0,-1 0 0 0 0,1 0 0 0 0,0-1 0 0 0,43 1 0 0 0,-44 1 0 0 0,0-1 0 0 0,0 0 0 0 0,0 0 0 0 0,-1 0 0 0 0,1 0 0 0 0,0-1 0 0 0,0 1 0 0 0,0 0 0 0 0,-1 0 0 0 0,1 0 0 0 0,0-1 0 0 0,0 1 0 0 0,0 0 0 0 0,0-1 0 0 0,1-5-14 0 0,-2 2-38 0 0,0 4 52 0 0,1-2-144 0 0,1 1-62 0 0,-1 1 194 0 0,1 0-67 0 0,0 1-44 0 0,3-1-158 0 0,6-1-466 0 0,-9 0 570 0 0,0 0 56 0 0,3-6-332 0 0,-5 7 423 0 0,0-1 0 0 0,0 1 0 0 0,0 0 0 0 0,1-1 0 0 0,-1 1 0 0 0,0 0 0 0 0,0-1 0 0 0,1 1 0 0 0,-1 0 0 0 0,0 0 1 0 0,0-1-1 0 0,1 1 0 0 0,-1 0 0 0 0,0 0 0 0 0,1-1 0 0 0,-1 1 0 0 0,0 0 0 0 0,1 0 0 0 0,-1 0 0 0 0,1-1 0 0 0,-1 1 0 0 0,0 0 0 0 0,1 0 1 0 0,-1 0-1 0 0,1 0 0 0 0,-1 0 0 0 0,0 0 0 0 0,1 0 0 0 0,-1 0 0 0 0,1 0 0 0 0,-1 0 30 0 0,2 0-293 0 0,-1 0 0 0 0,-1 0-58 0 0,0 0 127 0 0,0 0-38 0 0,0 0-39 0 0,0 0-40 0 0,0 0-441 0 0,0 0 119 0 0,1-1-53 0 0,0 0-828 0 0,3-3-644 0 0,5-5-1228 0 0</inkml:trace>
  <inkml:trace contextRef="#ctx0" brushRef="#br0" timeOffset="499.57">76 605 7792 0 0,'0'0'230'0'0,"0"0"-64"0"0,0 0-14 0 0,0 0 51 0 0,0 0 170 0 0,0 0 312 0 0,0 0 19 0 0,2 0 4 0 0,3 0-256 0 0,0 0-41 0 0,0 0-38 0 0,-1 0-34 0 0,7 0 246 0 0,-1 0-102 0 0,-1 0-116 0 0,1 0-47 0 0,22 0 617 0 0,-19 0-480 0 0,-2-1-127 0 0,-2-4-68 0 0,3-1 16 0 0,4 5-17 0 0,-2 1-34 0 0,-8-2-74 0 0,1 0 38 0 0,11-6 130 0 0,-16 7-273 0 0,1 0 0 0 0,0 0-1 0 0,0 1 1 0 0,0-1 0 0 0,0 1-1 0 0,0-1 1 0 0,2 1-48 0 0,5 0 151 0 0,-2-1-38 0 0,-1-1-15 0 0,1-2 1 0 0,7-2 52 0 0,3 4 33 0 0,8 2-3 0 0,6 0 111 0 0,-22-1-221 0 0,2-5-9 0 0,-10 5-54 0 0,-1 0-1 0 0,1 0 0 0 0,-1 0 0 0 0,1 0 1 0 0,-1 1-1 0 0,1-1 0 0 0,0 1 1 0 0,-1-1-1 0 0,1 1 0 0 0,0-1 1 0 0,-1 1-1 0 0,1 0 0 0 0,0 0-7 0 0,1 0-97 0 0,-1 0 88 0 0,1 0 58 0 0,2 0 140 0 0,-1 0-137 0 0,-2 0-82 0 0,0 0-67 0 0,0 0-100 0 0,0 0-114 0 0,0 0 106 0 0,-1 0-36 0 0,0 0-39 0 0,0 0-41 0 0,-1 0-110 0 0,0 0-68 0 0,0 0-62 0 0,0 0-53 0 0,0 0-183 0 0,0 0-52 0 0,0 0-222 0 0,0 0-592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4:23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76 7568 0 0,'0'0'166'0'0,"0"0"29"0"0,0 0 14 0 0,0 0-62 0 0,0 0-3 0 0,0 0 117 0 0,0 0 65 0 0,0 0 395 0 0,0 0 23 0 0,0 0-305 0 0,0 0-178 0 0,0 0-43 0 0,0 0 52 0 0,0 0 122 0 0,3 2-21 0 0,2 5-204 0 0,-2 0 47 0 0,0 6 176 0 0,-2 3 55 0 0,1-5-153 0 0,3 0 41 0 0,2 2-17 0 0,-6 0-76 0 0,1 1-85 0 0,3 6 124 0 0,2 3 25 0 0,-6-7-137 0 0,0-9-69 0 0,-1 0-1 0 0,1 0 1 0 0,1 0-1 0 0,-1 0 1 0 0,2 2-98 0 0,-1-1 106 0 0,0-1 0 0 0,-1 1 0 0 0,0 0 0 0 0,0-1-1 0 0,0 5-105 0 0,-2 12 209 0 0,0 8 88 0 0,1-24-166 0 0,0 1 1 0 0,1-1 0 0 0,0 1-1 0 0,1 4-131 0 0,2 1 152 0 0,3 20 250 0 0,-6-21-224 0 0,0 4 48 0 0,-1 69 532 0 0,1-70-596 0 0,5 1-47 0 0,-1-2-36 0 0,-3-3 39 0 0,0 1-1 0 0,-2 0 0 0 0,1 0 0 0 0,-2 13-117 0 0,0 2 91 0 0,1-13-31 0 0,-3 1-36 0 0,-7-4 35 0 0,8-9 6 0 0,1 3-39 0 0,0-1-40 0 0,0-5 9 0 0,1 0-1 0 0,0 1 1 0 0,-1-1-1 0 0,1 0 0 0 0,0 1 1 0 0,-1-1-1 0 0,1 0 1 0 0,0 0-1 0 0,-1 1 1 0 0,1-1-1 0 0,-1 0 1 0 0,1 0-1 0 0,0 0 1 0 0,-1 1-1 0 0,1-1 0 0 0,-1 0 1 0 0,1 0-1 0 0,-1 0 1 0 0,1 0-1 0 0,-1 0 1 0 0,1 0-1 0 0,-1 0 1 0 0,1 0-1 0 0,-1 0 6 0 0,1 0-2 0 0,0 0 0 0 0,0 0-1 0 0,0 0 1 0 0,0 0 0 0 0,0 0 0 0 0,0 0-1 0 0,-1 0 1 0 0,1 0 0 0 0,0 0 0 0 0,0 0 0 0 0,0 0-1 0 0,0 0 1 0 0,0 0 0 0 0,0 0 0 0 0,0 0-1 0 0,0 0 1 0 0,0 0 0 0 0,0 0 0 0 0,-1 0 0 0 0,1 0-1 0 0,0 0 1 0 0,0 0 0 0 0,0 0 0 0 0,0 0-1 0 0,0 0 1 0 0,0 0 0 0 0,0 0 0 0 0,0 0 0 0 0,0-1-1 0 0,0 1 1 0 0,0 0 0 0 0,0 0 0 0 0,0 0-1 0 0,0 0 1 0 0,0 0 0 0 0,-1 0 0 0 0,1 0 0 0 0,0 0-1 0 0,0 0 1 0 0,0 0 0 0 0,0 0 0 0 0,0 0-1 0 0,0-1 1 0 0,0 1 0 0 0,0 0 0 0 0,0 0 0 0 0,0 0-1 0 0,0 0 1 0 0,0 0 0 0 0,0 0 0 0 0,0 0-1 0 0,0 0 1 0 0,0 0 0 0 0,0 0 0 0 0,0 0 0 0 0,0-1-1 0 0,1 1 3 0 0,-1-6-88 0 0,0 2-6 0 0,-1 2-47 0 0,-1 2-132 0 0,2 0 255 0 0,-1 0 0 0 0,1 0 0 0 0,-1 0 0 0 0,1 0-1 0 0,0 0 1 0 0,-1 0 0 0 0,1 0 0 0 0,-1 0-1 0 0,1 0 1 0 0,0 0 0 0 0,-1 0 0 0 0,1 0-1 0 0,-1 0 1 0 0,1-1 0 0 0,0 1 0 0 0,-1 0 0 0 0,1 0-1 0 0,0 0 1 0 0,-1-1 0 0 0,1 1 0 0 0,0 0-1 0 0,-1 0 1 0 0,1-1 0 0 0,0 1 0 0 0,0 0 0 0 0,-1 0-1 0 0,1-1 1 0 0,0 1 0 0 0,0 0 0 0 0,-1-1-1 0 0,1 1 1 0 0,0-1 0 0 0,0 1 0 0 0,0 0 0 0 0,0-1-1 0 0,0 1 1 0 0,0 0 0 0 0,-1-1 0 0 0,1 1-1 0 0,0-1 1 0 0,0 1 0 0 0,0 0 0 0 0,0-1 0 0 0,0 1-1 0 0,1-1 1 0 0,-1 1 0 0 0,0 0 0 0 0,0-1-1 0 0,0 0 19 0 0,0-6-378 0 0,-4-1-68 0 0,1 5 121 0 0,0 2-46 0 0,-1-2-316 0 0,1-8-412 0 0,3 6 566 0 0,0 1 75 0 0,0 1-39 0 0,0 2 197 0 0,0-1-39 0 0,0 1-43 0 0,0-1-40 0 0,0-1-525 0 0,0 0-325 0 0,0-3-790 0 0</inkml:trace>
  <inkml:trace contextRef="#ctx0" brushRef="#br0" timeOffset="482.7">1 0 9040 0 0,'0'0'200'0'0,"0"0"33"0"0,0 0 15 0 0,0 0-83 0 0,0 0-18 0 0,0 0 49 0 0,0 0 161 0 0,0 0 298 0 0,0 0 17 0 0,0 0-33 0 0,0 0-386 0 0,2 0-36 0 0,3 0 57 0 0,-1 0-43 0 0,5 0 124 0 0,-4 0-172 0 0,1 0-39 0 0,14 0 237 0 0,-11 0-171 0 0,4 3 46 0 0,-3 2-53 0 0,-3 0-72 0 0,3 0 28 0 0,3 2 2 0 0,-5-4-81 0 0,-7-2-62 0 0,0-1 1 0 0,0 1-1 0 0,1-1 0 0 0,-1 0 0 0 0,0 0 0 0 0,1 1 0 0 0,-1-1 1 0 0,0 0-1 0 0,1 0 0 0 0,0 0-18 0 0,15 2 165 0 0,1 8-59 0 0,-14-7-73 0 0,0 0 0 0 0,1-1 0 0 0,-1 1 0 0 0,0-1-1 0 0,3 0-32 0 0,12 3 94 0 0,-14-4-71 0 0,-1 0 0 0 0,0 0 0 0 0,1 1-1 0 0,-1-1 1 0 0,0 1 0 0 0,1 0 0 0 0,0 1-23 0 0,28 17 160 0 0,40 19 110 0 0,-71-38-259 0 0,7 4 55 0 0,0 0-1 0 0,-1 1 1 0 0,0 0-1 0 0,0 0 1 0 0,-1 0-1 0 0,2 3-65 0 0,8 6 177 0 0,-3-6-48 0 0,3 3-39 0 0,-2 0-60 0 0,1 1-38 0 0,-13-11 2 0 0,1 1-7 0 0,0 0-1 0 0,0 0 1 0 0,0 0-1 0 0,-1 0 1 0 0,1 1 0 0 0,-1 0-1 0 0,0-1 1 0 0,0 1-1 0 0,0 0 1 0 0,0 0-1 0 0,1 4 14 0 0,11 14-62 0 0,4-4 54 0 0,3 5 67 0 0,-19-20-41 0 0,-1 0 1 0 0,0 1 0 0 0,0-1-1 0 0,0 1 1 0 0,0 0 0 0 0,0-1-1 0 0,0 3-18 0 0,1 6 40 0 0,2 3 24 0 0,5 3 35 0 0,-3-3-39 0 0,-1 12 123 0 0,-4 0 10 0 0,-2-10-117 0 0,1 1 42 0 0,5-3-33 0 0,0 0-2 0 0,-4 2 31 0 0,-3-11-83 0 0,1 0-1 0 0,-1-1 1 0 0,-1 1 0 0 0,1-1 0 0 0,-2 4-31 0 0,1-4 27 0 0,1 0-1 0 0,-1 0 0 0 0,1 0 1 0 0,1 0-1 0 0,-1 4-26 0 0,1 13 90 0 0,0 1-38 0 0,0-20-46 0 0,0 0 0 0 0,0-1 1 0 0,-1 1-1 0 0,1 0 0 0 0,-1-1 0 0 0,1 1 1 0 0,-1 0-1 0 0,0-1 0 0 0,0 1 0 0 0,0-1 1 0 0,0 1-1 0 0,0-1 0 0 0,-1 0 0 0 0,1 1 1 0 0,-1-1-1 0 0,-1 2-6 0 0,-9 14 70 0 0,11-16-63 0 0,0 1-1 0 0,1-1 0 0 0,-1 0 1 0 0,1 0-1 0 0,-1 1 0 0 0,1-1 0 0 0,0 0 1 0 0,0 0-1 0 0,0 1 0 0 0,0 1-6 0 0,-1 12 17 0 0,-1-12-2 0 0,0 0-1 0 0,-1 0 0 0 0,1-1 0 0 0,-1 1 0 0 0,1-1 0 0 0,-1 0 0 0 0,0 0 1 0 0,-1 0-1 0 0,1 0 0 0 0,-1 0-14 0 0,-8 8 18 0 0,-4 7 46 0 0,11-12-45 0 0,-1 0 0 0 0,1 0-1 0 0,-1-1 1 0 0,0 0 0 0 0,0 0-1 0 0,-4 2-18 0 0,0-2 4 0 0,7-5 2 0 0,1 1 1 0 0,0 1-1 0 0,0-1 0 0 0,0 0 0 0 0,0 0 1 0 0,0 1-1 0 0,0-1 0 0 0,0 1 0 0 0,0 0-6 0 0,1-1 2 0 0,0 0 1 0 0,0 0 0 0 0,0 0 0 0 0,0 1 0 0 0,0-1 0 0 0,-1 0 0 0 0,1-1-1 0 0,0 1 1 0 0,0 0 0 0 0,-1 0 0 0 0,1 0 0 0 0,-1-1 0 0 0,1 1 0 0 0,0-1 0 0 0,-1 1 0 0 0,1-1-1 0 0,-1 0 1 0 0,0 1 0 0 0,1-1 0 0 0,-1 0 0 0 0,1 0 0 0 0,-1 0 0 0 0,1 0-3 0 0,-3 0 6 0 0,0 0 1 0 0,0 1-1 0 0,0 0 0 0 0,1-1 1 0 0,-1 1-1 0 0,0 1 1 0 0,1-1-1 0 0,-1 0 0 0 0,1 1 1 0 0,-3 1-7 0 0,3-2 1 0 0,0 0 0 0 0,1 0 0 0 0,-1-1 1 0 0,0 1-1 0 0,0-1 0 0 0,0 0 0 0 0,0 0 0 0 0,1 0 1 0 0,-1 0-1 0 0,0 0 0 0 0,-1-1-1 0 0,-4 1 9 0 0,-7 1 34 0 0,12-1-40 0 0,0 0-1 0 0,1 0 1 0 0,-1 0 0 0 0,0 0 0 0 0,0 0 0 0 0,0 0 0 0 0,1-1-1 0 0,-1 1 1 0 0,0-1 0 0 0,-2-1-3 0 0,-3-2 21 0 0,7 3-19 0 0,0 0 1 0 0,-1 0-1 0 0,1 0 0 0 0,0 0 1 0 0,-1 1-1 0 0,1-1 0 0 0,-1 1 0 0 0,1-1 1 0 0,-1 1-1 0 0,0-1 0 0 0,1 1 1 0 0,-1 0-1 0 0,1 0 0 0 0,-1 0-2 0 0,-5 0 1 0 0,5 0 0 0 0,0 0 0 0 0,0 0 0 0 0,0 0 0 0 0,0 0 0 0 0,0 0 0 0 0,0 0 0 0 0,0-1 0 0 0,0 1 0 0 0,0-1 0 0 0,-1 0-1 0 0,-5-3 21 0 0,7 3-19 0 0,-1 0 1 0 0,1 0-1 0 0,0 0 0 0 0,-1 0 1 0 0,1 1-1 0 0,-1-1 0 0 0,1 1 0 0 0,-1-1 1 0 0,1 1-1 0 0,-1-1 0 0 0,0 1 1 0 0,1 0-1 0 0,-1 0 0 0 0,0 0-2 0 0,1 0 0 0 0,-1-1 0 0 0,1 1 0 0 0,-1 0 0 0 0,0 0 0 0 0,1-1 0 0 0,-1 1 0 0 0,1-1 0 0 0,-1 1 0 0 0,1-1 0 0 0,-1 0 0 0 0,1 1 0 0 0,0-1 0 0 0,-1 0 0 0 0,1 0 0 0 0,-7-4 0 0 0,-7 3 0 0 0,14 1 0 0 0,0 1 0 0 0,0 0 0 0 0,0 0 0 0 0,0 0 0 0 0,0-1 0 0 0,0 1 0 0 0,0-1 0 0 0,0 1 0 0 0,0-1 0 0 0,0 1 0 0 0,1-1 0 0 0,-1 1 0 0 0,0-1 0 0 0,0 0 0 0 0,0 1 0 0 0,1-1 0 0 0,-1 0 0 0 0,0 0 0 0 0,1 1 0 0 0,-1-1 0 0 0,1 0 0 0 0,-1 0 0 0 0,1 0 0 0 0,-1 0 0 0 0,1 0 0 0 0,0 0 0 0 0,-8-10-22 0 0,6 8-88 0 0,2 3-4 0 0,-1 0 37 0 0,-1 0-12 0 0,1 0-197 0 0,0 0 98 0 0,0 0 85 0 0,0 0 70 0 0,0 0 65 0 0,0 0 54 0 0,-1-1 339 0 0,1 0-292 0 0,0 0-100 0 0,1 1-48 0 0,0-1-47 0 0,-1 1-54 0 0,1-1-63 0 0,0 0-70 0 0,-1 0-104 0 0,1 0-99 0 0,0 0-108 0 0,0 0-118 0 0,0 1 292 0 0,0-1-34 0 0,0 1-33 0 0,0-1-36 0 0,0 0-37 0 0,0 1-37 0 0,0-1-40 0 0,0 0-39 0 0,0 1-1604 0 0,0 0-1264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08.7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1 3192 0 0,'-13'25'68'0'0,"11"-20"16"0"0,2-5 5 0 0,0-2-10 0 0,0-4-47 0 0,0 2 33 0 0,0 2 68 0 0,0 1 156 0 0,0 1 273 0 0,0 0 22 0 0,0 0 36 0 0,0 0 124 0 0,-1-1-370 0 0,1 1-82 0 0,0-1-70 0 0,0-1-61 0 0,0 1-39 0 0,0-1-48 0 0,0-2 27 0 0,1 3-33 0 0,-1 1 5 0 0,0-1 36 0 0,0-1 667 0 0,0 2-128 0 0,0 0-59 0 0,0 0-11 0 0,0 0-29 0 0,0 0-112 0 0,0 0-47 0 0,0 0-8 0 0,0 0-14 0 0,0 0-38 0 0,-3 2-12 0 0,-7 9-4 0 0,9-10-174 0 0,0 1-33 0 0,-1 1 24 0 0,2 1-74 0 0,1 1-47 0 0,0-3 54 0 0,-3 9 67 0 0,-4 1 13 0 0,5-11-124 0 0,0 1 0 0 0,0-1-1 0 0,0 1 1 0 0,1-1 0 0 0,-1 1-1 0 0,0 0 1 0 0,1-1-1 0 0,-1 1 1 0 0,1 0 0 0 0,0-1-1 0 0,0 1 1 0 0,-1 0 0 0 0,1 0-20 0 0,-1 13 119 0 0,-6 2-38 0 0,3-7-33 0 0,4-10-48 0 0,-7 22 117 0 0,4-14-72 0 0,1 0-1 0 0,0 0 1 0 0,1 0-1 0 0,-1 8-44 0 0,1 10 121 0 0,1-19-95 0 0,-1-1 1 0 0,0 1 0 0 0,-1-1 0 0 0,1 1 0 0 0,-1-1 0 0 0,-1 0 0 0 0,-1 6-27 0 0,1-6 27 0 0,0 1-1 0 0,1 0 1 0 0,0-1 0 0 0,0 1 0 0 0,0 0 0 0 0,1 0 0 0 0,0 8-27 0 0,1-1 42 0 0,1-5-12 0 0,-1 0-1 0 0,-1 0 1 0 0,0-1 0 0 0,-1 6-30 0 0,-2 3 12 0 0,2-8-9 0 0,0 1 0 0 0,0-1 0 0 0,1 0 0 0 0,0 1 0 0 0,1 1-3 0 0,-1 3 17 0 0,-1 0 1 0 0,0 0 0 0 0,0 0-18 0 0,-1 1 6 0 0,0 0 0 0 0,2 0-1 0 0,0 3-5 0 0,0 20 37 0 0,0-19-31 0 0,1 1-1 0 0,0-1 1 0 0,4 18-6 0 0,1-15 0 0 0,-3-12 0 0 0,0 0 0 0 0,0 0 0 0 0,-1 1 0 0 0,0 4 0 0 0,-2 5 0 0 0,1-12 0 0 0,-1 1 0 0 0,2-1 0 0 0,-1 1 0 0 0,1-1 0 0 0,1 6 0 0 0,12 40 38 0 0,-4-14-6 0 0,-3-13-39 0 0,3-4 15 0 0,7-1 38 0 0,-14-19-44 0 0,-1 0-1 0 0,0 0 1 0 0,0 0 0 0 0,0 0 0 0 0,0 0-1 0 0,0 2-1 0 0,0-2 2 0 0,0 1 0 0 0,0-1 0 0 0,0 0 0 0 0,0 0 0 0 0,0 0 1 0 0,2 1-3 0 0,3 3 24 0 0,-5-4-18 0 0,1 0 0 0 0,1 0 0 0 0,-1 0 0 0 0,0 0 0 0 0,1 0 0 0 0,0-1-6 0 0,12 6-20 0 0,-2-1-52 0 0,-11-5 108 0 0,0-1-36 0 0,1-1-34 0 0,-1 1-33 0 0,4-2-162 0 0,-1 0-120 0 0,1-1-111 0 0,-1 0-101 0 0,0 0-94 0 0,-1 0-84 0 0,-1 0-66 0 0,0 0-66 0 0,4 0-1069 0 0,2 2-1102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11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31 6968 0 0,'0'0'157'0'0,"0"0"23"0"0,0 0 11 0 0,-3 0-31 0 0,-3 0-112 0 0,2 0 21 0 0,-1 0 217 0 0,2 0-56 0 0,0-1-46 0 0,1 1-39 0 0,0-2 28 0 0,1-1 17 0 0,-1-1 7 0 0,0 2-7 0 0,-8-3 384 0 0,7 2-399 0 0,2-1-13 0 0,-1 1-16 0 0,0 2 0 0 0,0 0-15 0 0,0 1 42 0 0,-2-1 51 0 0,0 1 61 0 0,1 0-183 0 0,1 0 33 0 0,-9 0 387 0 0,7 0-334 0 0,0 0-69 0 0,2 0-107 0 0,0 0 278 0 0,-1 0-16 0 0,-1 0-186 0 0,-1 0 97 0 0,-6 1 353 0 0,8 1-387 0 0,1 0-63 0 0,0 1-87 0 0,2 2-110 0 0,-3 0 173 0 0,-7 7-38 0 0,8 3 8 0 0,2-14-33 0 0,0 0 1 0 0,0 0-1 0 0,0-1 0 0 0,0 1 0 0 0,0 0 1 0 0,0 0-1 0 0,-1 0 0 0 0,1 0 1 0 0,0-1-1 0 0,0 1 0 0 0,0 0 1 0 0,-1 0-1 0 0,1-1 0 0 0,0 1 1 0 0,-1 0-2 0 0,-5 3 0 0 0,5-4 0 0 0,1 1 0 0 0,-1-1 0 0 0,1 0 0 0 0,0 0 0 0 0,-1 1 0 0 0,1-1 0 0 0,-1 0 0 0 0,1 1 0 0 0,0-1 0 0 0,-1 0 0 0 0,1 1 0 0 0,0-1 0 0 0,0 1 0 0 0,-1-1 0 0 0,1 0 0 0 0,0 1 0 0 0,0-1 0 0 0,0 1 0 0 0,-1-1 0 0 0,1 1 0 0 0,0-1 0 0 0,0 1 0 0 0,0-1 0 0 0,0 0 0 0 0,0 1 0 0 0,0-1 0 0 0,0 1 0 0 0,0-1 0 0 0,0 1 0 0 0,0-1 0 0 0,0 1 0 0 0,0 0 0 0 0,0 0 0 0 0,0 1 0 0 0,0 0 0 0 0,0 0 0 0 0,-1-1 0 0 0,1 1 0 0 0,-1 0 0 0 0,1-1 0 0 0,-1 1 0 0 0,0-1 0 0 0,1 1 0 0 0,-1-1 0 0 0,0 1 0 0 0,0-1 0 0 0,0 1 0 0 0,0-1 0 0 0,0 1 0 0 0,0-1 0 0 0,1 1 0 0 0,-1-1 0 0 0,0 1 0 0 0,1 0 0 0 0,-1-1 0 0 0,1 1 0 0 0,0 0 0 0 0,-1-1 0 0 0,1 1 0 0 0,0 0 0 0 0,0 28 0 0 0,0 61-11 0 0,-1-86-10 0 0,2-3 4 0 0,12 21 2 0 0,2 7 15 0 0,-10-14 0 0 0,-5-16 0 0 0,1 1 0 0 0,-1 0 0 0 0,0-1 0 0 0,1 1 0 0 0,-1-1 0 0 0,1 1 0 0 0,-1-1 0 0 0,1 1 0 0 0,-1 0 0 0 0,1-1 0 0 0,-1 0 0 0 0,1 1 0 0 0,-1-1 0 0 0,1 1 0 0 0,0-1 0 0 0,-1 0 0 0 0,1 1 0 0 0,0-1 0 0 0,-1 0 0 0 0,1 0 0 0 0,0 1 0 0 0,0-1 0 0 0,0-1 0 0 0,0 1 0 0 0,0 0 0 0 0,0-1 0 0 0,0 1 0 0 0,0-1 0 0 0,0 1 0 0 0,0-1 0 0 0,0 0 0 0 0,0 1 0 0 0,0-1 0 0 0,0 0 0 0 0,0 0 0 0 0,-1 0 0 0 0,2 0 0 0 0,25-17 0 0 0,-25 16 0 0 0,-1 0 0 0 0,1 0 0 0 0,-1 0 0 0 0,0-1 0 0 0,0 1 0 0 0,0 0 0 0 0,0 0 0 0 0,-1-1 0 0 0,1 0 0 0 0,0 1 0 0 0,0 0 0 0 0,0-1 0 0 0,0 1 0 0 0,0 0 0 0 0,0 0 0 0 0,1 0 0 0 0,0 0 0 0 0,8-3-15 0 0,5-23-130 0 0,-10-2-1 0 0,0 22 106 0 0,1-4-23 0 0,-5-1-72 0 0,-1-60-105 0 0,3 58 240 0 0,10-9-2 0 0,-13 23 0 0 0,0-2-5 0 0,-1 3 6 0 0,1 0 1 0 0,0 0-1 0 0,0 0 1 0 0,0 0-1 0 0,0-1 1 0 0,0 1-1 0 0,0 0 0 0 0,0 0 1 0 0,0 0-1 0 0,0 0 1 0 0,0 0-1 0 0,0 0 1 0 0,0 0-1 0 0,0 0 1 0 0,0 0-1 0 0,0 0 0 0 0,0 0 1 0 0,0-1-1 0 0,0 1 1 0 0,0 0-1 0 0,0 0 1 0 0,1 0-1 0 0,-1 0 0 0 0,0 0 1 0 0,0 0-1 0 0,0 0 1 0 0,0 0-1 0 0,0 0 1 0 0,0 0-1 0 0,0 0 1 0 0,0 0-1 0 0,0 0 0 0 0,0 0 1 0 0,0-1-1 0 0,0 1 1 0 0,0 0-1 0 0,0 0 1 0 0,0 0-1 0 0,1 0 0 0 0,-1 0 1 0 0,0 0-1 0 0,0 0 1 0 0,0 0-1 0 0,0 0 1 0 0,0 0-1 0 0,0 0 1 0 0,0 0-1 0 0,0 0 0 0 0,0 0 1 0 0,0 0-1 0 0,1 0 1 0 0,-1 0-1 0 0,0 0 1 0 0,0 0-1 0 0,0 0 0 0 0,0 0 1 0 0,0 0 0 0 0,10 0 19 0 0,-7 0-79 0 0,1 4-9 0 0,-1-1 38 0 0,1 1 38 0 0,10 16 88 0 0,-7-5-101 0 0,19 30 6 0 0,-26-43 4 0 0,1 1 1 0 0,0-1 0 0 0,-1 0 0 0 0,1 1-1 0 0,-1-1 1 0 0,0 0 0 0 0,0 1-1 0 0,0-1 1 0 0,0 0 0 0 0,0 1 0 0 0,0-1-1 0 0,-1 1-4 0 0,1-1 7 0 0,-1 0-1 0 0,1 1 0 0 0,0-1 1 0 0,0 0-1 0 0,0 1 1 0 0,0-1-1 0 0,1 0 0 0 0,-1 1 1 0 0,1-1-1 0 0,-1 0 1 0 0,1 0-1 0 0,0 1-6 0 0,6 12 21 0 0,-12 2 22 0 0,10 2-33 0 0,-2-12-9 0 0,-3-7 0 0 0,0 1 0 0 0,0 0 1 0 0,0 0-1 0 0,1 0 0 0 0,-1 0 1 0 0,0 0-1 0 0,1 0 0 0 0,-1-1 1 0 0,0 1-1 0 0,1 0 0 0 0,-1 0 1 0 0,1 0-1 0 0,0-1 0 0 0,-1 1 1 0 0,1 0-1 0 0,-1-1 0 0 0,1 1 1 0 0,0-1-1 0 0,0 1-1 0 0,5 4 28 0 0,-6-5-28 0 0,1 1 1 0 0,-1 0-1 0 0,1-1 1 0 0,-1 1-1 0 0,0 0 1 0 0,1 0-1 0 0,-1-1 1 0 0,0 1-1 0 0,0 0 1 0 0,1 0-1 0 0,-1-1 1 0 0,0 1-1 0 0,0 0 1 0 0,0 0-1 0 0,0 0 1 0 0,0-1-1 0 0,0 1 1 0 0,0 0-1 0 0,0 0 1 0 0,-1 0-1 0 0,1 0 0 0 0,-1 22 11 0 0,4-18 32 0 0,7 5-64 0 0,-8-7-147 0 0,-2-3-67 0 0,1 0 107 0 0,-1 0 45 0 0,0 0-33 0 0,0 0-14 0 0,1 0-33 0 0,-1 0-40 0 0,1 0-43 0 0,0 0-48 0 0,0 0-45 0 0,0 0-38 0 0,0 0-34 0 0,1 0-122 0 0,-1 0-33 0 0,5 0-1250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11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8752 0 0,'0'2'197'0'0,"0"0"-186"0"0,0 3 123 0 0,0 6 201 0 0,-1-6-216 0 0,-1 0-46 0 0,-2 2-29 0 0,3-7-44 0 0,1 1 0 0 0,-1 0 0 0 0,1-1-1 0 0,-1 1 1 0 0,0 0 0 0 0,1 0 0 0 0,-1-1 0 0 0,1 1 0 0 0,0 0 0 0 0,-1 0 0 0 0,1 0 0 0 0,0 0 0 0 0,-1 0 0 0 0,1 0 0 0 0,0-1 0 0 0,0 1 0 0 0,0 0 0 0 0,0 0 0 0 0,0 0 0 0 0,0 0 0 0 0,0 0 0 0 0,0 0 0 0 0,0 0 0 0 0,1 0 0 0 0,-1 0 0 0 0,0-1 0 0 0,0 1 0 0 0,1 1 0 0 0,0-2-2 0 0,-1 1 1 0 0,1 0 0 0 0,-1 0 0 0 0,1 0 0 0 0,-1 0 0 0 0,1 0 0 0 0,-1 0 0 0 0,0 1 0 0 0,0-1-1 0 0,1 0 1 0 0,-1 0 0 0 0,0 0 0 0 0,0 0 0 0 0,0 1 1 0 0,-2 3 22 0 0,-1 2 34 0 0,2-6-46 0 0,1 0 18 0 0,0 0 0 0 0,0 0 0 0 0,-1 0 0 0 0,1 0 0 0 0,0 0 0 0 0,0 0 0 0 0,0 0 0 0 0,0 0 0 0 0,0 0 0 0 0,1 0 0 0 0,-1 0 0 0 0,0 0 0 0 0,0 0 0 0 0,1 0 0 0 0,-1 0 0 0 0,0 0 0 0 0,1 0 0 0 0,-1 0 0 0 0,1-1 0 0 0,-1 1 0 0 0,1 0 0 0 0,0 0 1 0 0,-1 0-1 0 0,1-1 0 0 0,0 1 0 0 0,-1 0 0 0 0,1 0 0 0 0,1-1-28 0 0,-2 1 48 0 0,2 1 176 0 0,-1-1-49 0 0,-1 1-42 0 0,1 0-37 0 0,-1 2 27 0 0,0 1-70 0 0,-1-3-10 0 0,1 1 55 0 0,0-1-104 0 0,0 2 34 0 0,-1 4 119 0 0,0 4 174 0 0,2 19 621 0 0,0-22-705 0 0,1-2-72 0 0,3 0-43 0 0,1 5 81 0 0,-4-1-36 0 0,-2 4 48 0 0,0-2-90 0 0,3-8-43 0 0,-2-4-74 0 0,-1-1-4 0 0,1 1 1 0 0,0-1-1 0 0,0 1 1 0 0,-1 0-1 0 0,1 0 1 0 0,0-1-1 0 0,-1 1 1 0 0,1 0-1 0 0,0 0 1 0 0,-1 0-1 0 0,1 0 1 0 0,-1 0-1 0 0,0 0 1 0 0,1 0-1 0 0,-1 0 1 0 0,0 0-1 0 0,0 0 1 0 0,1 0-1 0 0,-1 0 1 0 0,0 0-1 0 0,0 0 1 0 0,0 0-1 0 0,0 0 1 0 0,0 0-1 0 0,0 0 1 0 0,-1 0-1 0 0,1 0 1 0 0,0 0-5 0 0,-6 14 36 0 0,5-15-36 0 0,1 0 0 0 0,0 1 0 0 0,0-1 0 0 0,0 0 0 0 0,0 0 0 0 0,0 0 0 0 0,0 0 0 0 0,0 0 0 0 0,1 0 0 0 0,-1 0 0 0 0,0 0 0 0 0,0 0 0 0 0,0 0 0 0 0,0 0 0 0 0,0 1 0 0 0,0-1 0 0 0,0 0 0 0 0,0 0 0 0 0,0 0 0 0 0,0 0 0 0 0,0 0 0 0 0,0 0 0 0 0,0 0 0 0 0,0 0 0 0 0,0 0 0 0 0,0 0 0 0 0,0 0 0 0 0,0 0 0 0 0,0 0 0 0 0,0 0 0 0 0,1 0 0 0 0,-1 0 0 0 0,0 0 0 0 0,0 0 0 0 0,0 0 0 0 0,0 0-1 0 0,0 0 1 0 0,0 0 0 0 0,0 0 0 0 0,0 0 0 0 0,0 0 0 0 0,0 0 0 0 0,0 0 0 0 0,0 0 0 0 0,1 0 0 0 0,-1 0 0 0 0,0 0 0 0 0,0 0 0 0 0,0 0 0 0 0,0 0 0 0 0,0 0 0 0 0,0 0 0 0 0,4 1-18 0 0,-4 0-113 0 0,1 0 103 0 0,-1-1 66 0 0,1 2 116 0 0,-1-1-139 0 0,0 0-36 0 0,0 0-69 0 0,0 0-90 0 0,0 0-60 0 0,0 0-94 0 0,0 0-107 0 0,0 1-120 0 0,0-2 247 0 0,0 0-45 0 0,0 0-40 0 0,0 0-35 0 0,0 0-127 0 0,0 0-34 0 0,0 0-1313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12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7688 0 0,'0'3'166'0'0,"3"8"15"0"0,7 3 42 0 0,-8-9-39 0 0,-1 10-131 0 0,0-3-75 0 0,3-5 11 0 0,0-3 84 0 0,0-1 32 0 0,0 1 59 0 0,-3-3-150 0 0,-1-1 0 0 0,0 0 1 0 0,1 1-1 0 0,-1-1 0 0 0,1 0 1 0 0,-1 1-1 0 0,0-1 0 0 0,1 1 1 0 0,-1-1-1 0 0,0 1 0 0 0,1-1 1 0 0,-1 1-1 0 0,0-1 0 0 0,0 1 1 0 0,0-1-1 0 0,1 1 0 0 0,-1 0 1 0 0,0-1-1 0 0,0 1 0 0 0,0-1 1 0 0,0 1-1 0 0,0-1 0 0 0,0 1 1 0 0,0 0-1 0 0,0-1 0 0 0,0 1 1 0 0,0-1-1 0 0,-1 1 0 0 0,1-1 1 0 0,0 1-1 0 0,0 0-14 0 0,-2 10 240 0 0,6 0 17 0 0,-3-9-217 0 0,-1-1 1 0 0,1 1 0 0 0,0-1-1 0 0,-1 1 1 0 0,1 0 0 0 0,-1-1 0 0 0,1 1-1 0 0,-1 0 1 0 0,0-1 0 0 0,1 2-41 0 0,-1 39 905 0 0,0 22 566 0 0,3-50-1210 0 0,6 0 4 0 0,-7-12-132 0 0,-1 0-35 0 0,0 1 15 0 0,-4 6-34 0 0,2-8-40 0 0,-9 12 97 0 0,21-11 176 0 0,1-2-185 0 0,-10 0-119 0 0,-2 0-35 0 0,1 0 28 0 0,-1 1 0 0 0,0-1 1 0 0,0 0-1 0 0,0 0 1 0 0,0 0-1 0 0,0 0 0 0 0,0 0 1 0 0,0 0-1 0 0,0 0 1 0 0,0 0-1 0 0,0 0 0 0 0,0 0 1 0 0,1 0-1 0 0,-1 0 1 0 0,0 0-1 0 0,0 0 0 0 0,0 0 1 0 0,0 0-1 0 0,0 0 1 0 0,0 0-1 0 0,0-1 0 0 0,0 1 1 0 0,0 0-1 0 0,0 0 1 0 0,0 0-1 0 0,0 0 0 0 0,1 0 1 0 0,-1 0-1 0 0,0 0 1 0 0,0 0-1 0 0,0 0 0 0 0,0 0 1 0 0,0 0-1 0 0,0 0 1 0 0,0 0-1 0 0,0 0 0 0 0,0 0 1 0 0,0-1-1 0 0,0 1 1 0 0,0 0-1 0 0,0 0 1 0 0,0 0-1 0 0,0 0 0 0 0,0 0 1 0 0,0 0-1 0 0,0 0 1 0 0,0 0-1 0 0,0 0 0 0 0,0 0 1 0 0,0 0-1 0 0,0-1 1 0 0,0 1-1 0 0,0 0 0 0 0,0 0 1 0 0,0 0-1 0 0,0 0 1 0 0,0 0-2 0 0,3-12 86 0 0,-3 11-80 0 0,1 0-1 0 0,-1 0 1 0 0,1 0 0 0 0,0 0 0 0 0,-1 0 0 0 0,1 0 0 0 0,0 0-1 0 0,0 0 1 0 0,0 1 0 0 0,-1-1 0 0 0,1 0 0 0 0,0 0 0 0 0,0 1 0 0 0,1-1-6 0 0,5-2 31 0 0,-7 3-28 0 0,1 0 0 0 0,-1-1 0 0 0,1 1 0 0 0,-1 0 0 0 0,0 0 0 0 0,1 0 0 0 0,-1-1 0 0 0,1 1 0 0 0,-1 0 0 0 0,1 0 0 0 0,-1-1 0 0 0,0 1 0 0 0,1 0 0 0 0,-1-1-1 0 0,0 1 1 0 0,1-1 0 0 0,-1 1 0 0 0,0 0 0 0 0,0-1 0 0 0,1 1 0 0 0,-1-1 0 0 0,0 1 0 0 0,0-1 0 0 0,0 1 0 0 0,0-1 0 0 0,1 1 0 0 0,-1-1 0 0 0,0 1 0 0 0,0-1 0 0 0,0 1 0 0 0,0-1 0 0 0,0 1 0 0 0,0 0 0 0 0,0-1 0 0 0,0 1 0 0 0,-1-1 0 0 0,1 1 0 0 0,0-1-3 0 0,2-14 63 0 0,5-3-12 0 0,-3 8-21 0 0,16-40 174 0 0,-7 27-192 0 0,-1 3-12 0 0,-7 10 3 0 0,-4 8 2 0 0,0 0 1 0 0,0-1 0 0 0,0 1-1 0 0,0 0 1 0 0,0 0-1 0 0,1 0 1 0 0,-1 0-1 0 0,1 1 1 0 0,0-1-6 0 0,28-28 11 0 0,-28 28-11 0 0,0 0 0 0 0,-1 1 0 0 0,1 0 0 0 0,0-1 0 0 0,0 1 0 0 0,0 0 0 0 0,1 0 0 0 0,-1 0 0 0 0,1 0 0 0 0,1 0-12 0 0,1 0-1 0 0,-1 0 1 0 0,1 0-1 0 0,-1 0 1 0 0,1 1-1 0 0,0 0 1 0 0,2 0 12 0 0,1 1-20 0 0,-1 0 0 0 0,1 0 0 0 0,-1 0 0 0 0,3 2 20 0 0,11 5 15 0 0,-11-3-15 0 0,-8-5 0 0 0,0 1 0 0 0,1 1 0 0 0,-1-1 0 0 0,0 0 0 0 0,0 0 0 0 0,0 1 0 0 0,0-1 0 0 0,-1 1 0 0 0,1 0 0 0 0,11 9 7 0 0,-8-7 5 0 0,-1 1 0 0 0,0-1 0 0 0,1 1-1 0 0,-1-1 1 0 0,-1 1 0 0 0,2 2-12 0 0,0 3 41 0 0,-4-8-37 0 0,-1 0-1 0 0,2 1 1 0 0,-1-1 0 0 0,0 0-1 0 0,0 0 1 0 0,1 0-1 0 0,-1 0 1 0 0,1-1 0 0 0,0 1-4 0 0,2 3 0 0 0,0 1 1 0 0,0-1 0 0 0,-1 1-1 0 0,1 0 1 0 0,-1 0 0 0 0,0 0-1 0 0,-1 0 6 0 0,1 9 34 0 0,-3-15-38 0 0,0 1-1 0 0,0 0 1 0 0,0 0-1 0 0,0 0 1 0 0,0-1 0 0 0,0 1-1 0 0,0 0 1 0 0,0 0 0 0 0,0 0-1 0 0,1-1 1 0 0,-1 1-1 0 0,0 0 1 0 0,1 0 0 0 0,-1-1-1 0 0,0 1-1 0 0,7 4 23 0 0,-7-5-22 0 0,1 0 0 0 0,-1 0 0 0 0,0 0 0 0 0,1 1 0 0 0,-1-1 0 0 0,1 0 0 0 0,-1 1 0 0 0,0-1 0 0 0,1 0 0 0 0,-1 1-1 0 0,0-1 1 0 0,1 0 0 0 0,-1 1 0 0 0,0-1 0 0 0,0 1 0 0 0,0-1 0 0 0,1 1 0 0 0,-1-1 0 0 0,0 0 0 0 0,0 1 0 0 0,0-1 0 0 0,0 1 0 0 0,0-1 0 0 0,0 1 0 0 0,1-1 0 0 0,-1 1 0 0 0,0-1 0 0 0,-1 1 0 0 0,1-1 0 0 0,0 1 0 0 0,0-1 0 0 0,0 1-1 0 0,0 4 8 0 0,0 2-15 0 0,0 11-41 0 0,0-6-132 0 0,0 4-196 0 0,0-14 215 0 0,0-2 65 0 0,0 0-38 0 0,0 0-12 0 0,0 0-38 0 0,0 0-42 0 0,0 0-48 0 0,0 0-52 0 0,0 0-48 0 0,0 0-42 0 0,0 0-38 0 0,0 0-132 0 0,0 0-37 0 0,0 0-1374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12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 10480 0 0,'0'3'34'0'0,"0"1"0"0"0,0-1 0 0 0,0 0 0 0 0,-1 1 0 0 0,1-1 0 0 0,-1 0 0 0 0,0 0 0 0 0,0 2-34 0 0,0-4 18 0 0,1 0 0 0 0,-1 0-1 0 0,1-1 1 0 0,-1 1-1 0 0,0 0 1 0 0,1 0-1 0 0,-1 0 1 0 0,0-1-1 0 0,1 1 1 0 0,-1 0 0 0 0,0-1-1 0 0,0 1-17 0 0,-1 0 28 0 0,1 0 1 0 0,0-1-1 0 0,-1 1 0 0 0,1-1 0 0 0,0 0 0 0 0,-1 1 0 0 0,1-1 0 0 0,0 0 1 0 0,-1 0-1 0 0,1 0 0 0 0,-1 0-28 0 0,-3 0 88 0 0,3 0-28 0 0,-4 4 13 0 0,-12 5 54 0 0,17-8-125 0 0,-1-1 0 0 0,-1 1 0 0 0,1 0 0 0 0,0-1 0 0 0,0 1 0 0 0,0-1 0 0 0,0 0 0 0 0,-1 0-2 0 0,-7 0 34 0 0,3 0 33 0 0,0-1 50 0 0,2 1-1 0 0,0 0 35 0 0,0-1 39 0 0,0 1 43 0 0,2 0-218 0 0,2 0 190 0 0,-1 0-202 0 0,-2 0-41 0 0,0 0-35 0 0,-2 0-43 0 0,-1 0-47 0 0,7 0-247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12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7280 0 0,'0'-13'209'0'0,"0"11"-53"0"0,2 2-12 0 0,5 1 155 0 0,2 3 86 0 0,0 1-43 0 0,-4-3-85 0 0,0 0-9 0 0,0-1 40 0 0,0 1 328 0 0,3 6-364 0 0,1-2-54 0 0,8 6 83 0 0,17 13 95 0 0,-24-14-213 0 0,1 3 55 0 0,3 5-73 0 0,1 1-45 0 0,-4-7-38 0 0,-1 1 0 0 0,-1 1 1 0 0,5 7-63 0 0,-1 8 70 0 0,-9-18-53 0 0,1-1 1 0 0,0 0-1 0 0,3 3-17 0 0,3 6 20 0 0,-1 1 0 0 0,-1 0 0 0 0,5 18-20 0 0,3 16 49 0 0,-1 0 40 0 0,-5-14 21 0 0,-6-21-48 0 0,-1 0-1 0 0,0 0 0 0 0,-2 0 0 0 0,0 5-61 0 0,-1 27 169 0 0,-2 1 47 0 0,-1 14 132 0 0,1-39-170 0 0,-2 0 1 0 0,-1 4-179 0 0,0-1 95 0 0,1-6-24 0 0,2-10-3 0 0,-2 1-1 0 0,1-1 0 0 0,-2 0 0 0 0,-1 5-67 0 0,-4 6 86 0 0,1 1 39 0 0,-9 25 188 0 0,-11 25 226 0 0,13-40-294 0 0,-2-1-51 0 0,4-13-105 0 0,-1-1-42 0 0,8-12 6 0 0,0 0-65 0 0,0 1-68 0 0,-6 5-97 0 0,-3 0-5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09.5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258 378 5064 0 0,'0'26'108'0'0,"0"-21"17"0"0,0-5 14 0 0,0 0-32 0 0,0 0 11 0 0,0 0 59 0 0,-2 0 166 0 0,0 0-303 0 0,0 0 115 0 0,-2 0 125 0 0,0 0 85 0 0,-11 0 1056 0 0,9-1-890 0 0,3 1-319 0 0,1 0-54 0 0,0-1-64 0 0,1 0-77 0 0,-3-5 397 0 0,4 5-388 0 0,0 1 0 0 0,-1 0 0 0 0,1-1 0 0 0,0 1 0 0 0,0-1 0 0 0,-1 1 0 0 0,1 0 0 0 0,0-1 0 0 0,-1 1 1 0 0,1 0-1 0 0,0-1 0 0 0,-1 1 0 0 0,1 0 0 0 0,-1 0 0 0 0,1-1 0 0 0,0 1 0 0 0,-1 0 0 0 0,1 0 0 0 0,-1 0 0 0 0,1-1 0 0 0,-1 1 1 0 0,1 0-1 0 0,-1 0 0 0 0,1 0 0 0 0,-1 0 0 0 0,1 0 0 0 0,-1 0 0 0 0,1 0 0 0 0,0 0 0 0 0,-1 0 0 0 0,1 0 0 0 0,-1 1-26 0 0,-3-2 181 0 0,-1 1 62 0 0,-12 0 637 0 0,10 0-536 0 0,4 0-187 0 0,0 1-34 0 0,1 0-42 0 0,0 0-50 0 0,-2 5 222 0 0,3-5-240 0 0,1-1 1 0 0,0 1 0 0 0,0-1 0 0 0,-1 0 0 0 0,1 1 0 0 0,0-1 0 0 0,0 1-1 0 0,-1-1 1 0 0,1 0 0 0 0,0 1 0 0 0,-1-1 0 0 0,1 0 0 0 0,-1 0 0 0 0,1 1 0 0 0,0-1-1 0 0,-1 0 1 0 0,1 0 0 0 0,-1 0 0 0 0,1 1 0 0 0,-1-1 0 0 0,1 0 0 0 0,-1 0-1 0 0,1 0 1 0 0,-1 0 0 0 0,1 0 0 0 0,-1 0 0 0 0,1 0 0 0 0,0 0 0 0 0,-1 0 0 0 0,1 0-1 0 0,-1 0 1 0 0,0 0-14 0 0,-5-1 134 0 0,5 1-95 0 0,-1 0-1 0 0,0 0 1 0 0,1 0 0 0 0,-1 0-1 0 0,1 0 1 0 0,-1 0-1 0 0,0 0 1 0 0,1 1 0 0 0,-1-1-1 0 0,1 1 1 0 0,-1-1 0 0 0,-1 1-39 0 0,-2 9 166 0 0,-8-1-30 0 0,1-3-50 0 0,7-1 0 0 0,-5 6-75 0 0,-6 5-3 0 0,14-5-11 0 0,3-6 5 0 0,-1-4-2 0 0,0-1 0 0 0,0 1 0 0 0,0 0 0 0 0,0-1 0 0 0,0 1 0 0 0,0 0 0 0 0,-1-1 0 0 0,1 1 0 0 0,0-1 0 0 0,0 1 0 0 0,0-1 0 0 0,0 1 0 0 0,-1 0 0 0 0,1-1 0 0 0,0 1 0 0 0,-1-1 0 0 0,1 1 0 0 0,0-1 0 0 0,-1 1 0 0 0,1-1 0 0 0,0 1 0 0 0,-1-1 0 0 0,1 0 0 0 0,-1 1 0 0 0,1-1 0 0 0,-1 0 0 0 0,0 1 0 0 0,1-1 0 0 0,-1 1 0 0 0,1-1 0 0 0,-1 1 0 0 0,0-1 0 0 0,1 1 0 0 0,-1-1 0 0 0,1 1 0 0 0,-1-1 0 0 0,1 1 0 0 0,0 0 0 0 0,-1-1 0 0 0,1 1 0 0 0,0 0 0 0 0,-1-1 0 0 0,1 1 0 0 0,0 0 0 0 0,0-1 0 0 0,-1 1 0 0 0,1 0 0 0 0,0 0 0 0 0,0-1 0 0 0,0 1 0 0 0,0 0 0 0 0,0 0 0 0 0,0-1 0 0 0,0 1 0 0 0,0 0 0 0 0,0 3 0 0 0,0 0 0 0 0,-1-1 0 0 0,1 1 0 0 0,-1 0 0 0 0,0 0 0 0 0,0-1 0 0 0,-1 1 0 0 0,1-1 0 0 0,-1 1 0 0 0,-1 2 0 0 0,2-4 0 0 0,1-1 0 0 0,-1 1 0 0 0,1 0 0 0 0,-1-1 0 0 0,1 1 0 0 0,0 0 0 0 0,-1 0 0 0 0,1 0 0 0 0,0-1 0 0 0,0 1 0 0 0,1 2 0 0 0,-1-2 0 0 0,0 1 0 0 0,0 0 0 0 0,0-1 0 0 0,0 1 0 0 0,0 0 0 0 0,-1-1 0 0 0,1 1 0 0 0,-1 1 0 0 0,-3 5 0 0 0,3-5 0 0 0,-1 0 0 0 0,1 0 0 0 0,-1 0 0 0 0,1 0 0 0 0,0 0 0 0 0,1 0 0 0 0,-1 0 0 0 0,1 0 0 0 0,0 0 0 0 0,0 0 0 0 0,0 0 0 0 0,0 0 0 0 0,1 0 0 0 0,-1 0 0 0 0,2 2 0 0 0,0 2-2 0 0,6 19 0 0 0,-6-1-48 0 0,-2-22 49 0 0,1-1 0 0 0,-1 1 0 0 0,1 0 0 0 0,0 0 0 0 0,0-1 0 0 0,0 1 0 0 0,0 0 0 0 0,1-1 0 0 0,0 1 0 0 0,1 2 1 0 0,-2-4-4 0 0,0 0 1 0 0,-1 0 0 0 0,1 0 0 0 0,-1 0 0 0 0,1 0 0 0 0,-1 1 0 0 0,0-1 0 0 0,1 0 3 0 0,-2-1-2 0 0,1 0 1 0 0,0 0-1 0 0,0 0 1 0 0,1 0-1 0 0,-1 0 1 0 0,0 0-1 0 0,0 0 1 0 0,0 0-1 0 0,1 0 1 0 0,-1 0-1 0 0,0 0 1 0 0,1 0-1 0 0,-1 0 1 0 0,1 0-1 0 0,-1 0 1 0 0,1 0-1 0 0,0-1 1 0 0,-1 1-1 0 0,1 0 1 0 0,0 0-1 0 0,-1-1 1 0 0,1 1-1 0 0,0-1 1 0 0,0 1-1 0 0,0 0 1 0 0,1-1 1 0 0,10 6-11 0 0,-8 0-12 0 0,-3-6 22 0 0,-1 1 0 0 0,0-1 0 0 0,0 0 0 0 0,0 1 0 0 0,1-1 0 0 0,-1 1 0 0 0,0-1 0 0 0,1 0 1 0 0,-1 1-1 0 0,0-1 0 0 0,1 0 0 0 0,-1 1 0 0 0,1-1 0 0 0,-1 0 0 0 0,0 0 0 0 0,1 1 0 0 0,-1-1 0 0 0,1 0 0 0 0,-1 0 0 0 0,1 0 0 0 0,-1 0 0 0 0,1 0 0 0 0,-1 1 0 0 0,1-1 0 0 0,-1 0 0 0 0,0 0 0 0 0,1 0 0 0 0,-1 0 0 0 0,1 0 0 0 0,-1-1 1 0 0,1 1-1 0 0,0 0 1 0 0,4 0-16 0 0,-3 1 1 0 0,0-1-1 0 0,1 0 0 0 0,-1 0 0 0 0,0 0 0 0 0,1-1 0 0 0,-1 1 0 0 0,0 0 0 0 0,0-1 0 0 0,1 0 0 0 0,-1 1 16 0 0,4-4-30 0 0,20-9-58 0 0,-15 2 59 0 0,-7 1-23 0 0,-3 8 43 0 0,0 0-1 0 0,0-1 0 0 0,0 1 0 0 0,1 0 0 0 0,-1 0 1 0 0,1 0-1 0 0,-1 0 0 0 0,1 1 0 0 0,-1-1 10 0 0,5-4-3 0 0,10-11-68 0 0,-5-8-64 0 0,4-4 47 0 0,6-2-74 0 0,-14 20 63 0 0,3-2-47 0 0,-8 9 108 0 0,1 1 0 0 0,-1-1-1 0 0,0 1 1 0 0,0-1 0 0 0,0 0-1 0 0,0 1 1 0 0,-1-1 0 0 0,1-2 38 0 0,3-21-222 0 0,0 12 99 0 0,-3 12 99 0 0,-1 0 0 0 0,0 0 1 0 0,0-1-1 0 0,0 1 0 0 0,-1 0 0 0 0,1-1 1 0 0,-1 1-1 0 0,0-1 0 0 0,0 1 24 0 0,0-9-63 0 0,-1-8-51 0 0,5 4-2 0 0,-1 8 81 0 0,-1-1 1 0 0,0 1 0 0 0,0-1 0 0 0,0-5 34 0 0,0-14-83 0 0,-1-6 23 0 0,0 8 48 0 0,-2-20 12 0 0,-3 19-46 0 0,0 11 37 0 0,2 10 9 0 0,0-1 0 0 0,0 1-1 0 0,1 0 1 0 0,0-1 0 0 0,1 1 0 0 0,-1-1 0 0 0,2-5 0 0 0,-1 9 1 0 0,1-1 1 0 0,-1 1-1 0 0,0-1 0 0 0,0 1 1 0 0,-1-1-1 0 0,1 1 0 0 0,-1 0 0 0 0,0-1 1 0 0,0-1-2 0 0,-3-5 19 0 0,2 8-13 0 0,1-1-1 0 0,0 0 1 0 0,0 0 0 0 0,0 0-1 0 0,0 0 1 0 0,0 0 0 0 0,1 0-1 0 0,0 0 1 0 0,-1-1 0 0 0,1-1-6 0 0,0-3 18 0 0,-1 0 1 0 0,-1 1 0 0 0,0-1 0 0 0,0 1 0 0 0,-3-8-19 0 0,5 13 2 0 0,-2-4 20 0 0,1-1-1 0 0,0 1 1 0 0,0 0 0 0 0,1 0 0 0 0,0 0 0 0 0,0-1 0 0 0,0 1 0 0 0,1-1-22 0 0,0-12 91 0 0,-1 16-27 0 0,0 3 50 0 0,0 0-6 0 0,0 0-4 0 0,0 0-6 0 0,0 0-22 0 0,0 3-21 0 0,0 58 80 0 0,0-16-121 0 0,1-40-7 0 0,-1 0 0 0 0,1 0-1 0 0,0 0 1 0 0,0-1 0 0 0,2 6-7 0 0,-1-5 3 0 0,0 0 0 0 0,-1 1 1 0 0,0-1-1 0 0,0 1 0 0 0,0 0 1 0 0,-1 0-4 0 0,1 1 0 0 0,-1 1 0 0 0,1-1 0 0 0,1 1 0 0 0,0-1 0 0 0,0 1 0 0 0,0-1 0 0 0,0 1 0 0 0,-1-1 0 0 0,0 1 0 0 0,0-1 0 0 0,-1 2 0 0 0,1 2 0 0 0,0 0 0 0 0,1 0 0 0 0,0 0 0 0 0,0 0 0 0 0,1-2 0 0 0,-1 1 0 0 0,-1 0 0 0 0,1 9 0 0 0,-2-13 0 0 0,0 1 0 0 0,1-1 0 0 0,0 0 0 0 0,0 1 0 0 0,1-1 0 0 0,1 3 0 0 0,1 7 0 0 0,1 3 0 0 0,-1-8 0 0 0,-2 1 0 0 0,1 0 0 0 0,-1 0 0 0 0,-1-1 0 0 0,0 3 0 0 0,-1-6 0 0 0,1 0 0 0 0,0-1 0 0 0,1 1 0 0 0,2 8 0 0 0,-2-10 0 0 0,-1 1 0 0 0,1 1 0 0 0,-1-1 0 0 0,0 6 0 0 0,-1-10 0 0 0,0 0 0 0 0,0 0 0 0 0,1 0 0 0 0,-1 0 0 0 0,1 1 0 0 0,0-1 0 0 0,0 0 0 0 0,0 0 0 0 0,1 2 0 0 0,3 10 0 0 0,-3 3 0 0 0,-3-16 0 0 0,1 1 0 0 0,0-1 0 0 0,0 0 0 0 0,1 1 0 0 0,-1-1 0 0 0,0 0 0 0 0,1 1 0 0 0,-1-1 0 0 0,1 0 0 0 0,1 2 0 0 0,0 0 5 0 0,0 0-1 0 0,-1 0 1 0 0,1 0 0 0 0,-1 0 0 0 0,0 1 0 0 0,0-1 0 0 0,0 0 0 0 0,0 1 0 0 0,-1-1 0 0 0,1 1 0 0 0,-1-1 0 0 0,0 1 0 0 0,-1 0-5 0 0,1 40 0 0 0,0-44-104 0 0,0 0 72 0 0,0 1 61 0 0,0-1 88 0 0,0 1 1 0 0,0-1-109 0 0,0 0-76 0 0,0 0-93 0 0,0 1-61 0 0,0-1-93 0 0,0 1-107 0 0,0 1-120 0 0,0-3 259 0 0,0 1-41 0 0,0 2-429 0 0,0 0-295 0 0,0 2-682 0 0</inkml:trace>
  <inkml:trace contextRef="#ctx0" brushRef="#br0" timeOffset="408.55">787 303 5072 0 0,'1'-2'49'0'0,"0"-5"-53"0"0,-2 6 23 0 0,-2 0 38 0 0,-1 4 55 0 0,-2 2 71 0 0,2-1 174 0 0,1-1-116 0 0,0 0-60 0 0,2-2-103 0 0,-2 3 35 0 0,3-3-49 0 0,-1 1 34 0 0,-2 5 192 0 0,3-7-257 0 0,-1 0 0 0 0,1 1 0 0 0,0-1 0 0 0,0 1 0 0 0,0-1 0 0 0,0 1 0 0 0,-1-1 0 0 0,1 0 0 0 0,0 1 0 0 0,0-1 0 0 0,-1 1 0 0 0,1-1 0 0 0,0 0 1 0 0,-1 1-1 0 0,1-1 0 0 0,-1 0 0 0 0,1 0 0 0 0,0 1 0 0 0,-1-1-33 0 0,-8 1 384 0 0,8-1-353 0 0,0 0-1 0 0,1 0 1 0 0,-1 0-1 0 0,0 0 1 0 0,1 1-1 0 0,-1-1 0 0 0,0 0 1 0 0,0 0-1 0 0,1 0 1 0 0,-1 1-1 0 0,0-1 0 0 0,1 0 1 0 0,-1 1-1 0 0,0-1 1 0 0,1 1-1 0 0,-1-1 1 0 0,1 1-1 0 0,-1-1-30 0 0,-6 12 429 0 0,-1-1-104 0 0,5-9-64 0 0,1 0-92 0 0,0-2-59 0 0,-1 0-61 0 0,0 0-25 0 0,1 1 56 0 0,-4 9 188 0 0,6-8-250 0 0,-1-1-1 0 0,1 0 1 0 0,-1 0 0 0 0,1-1 0 0 0,-1 1 0 0 0,1 0 0 0 0,-1 0 0 0 0,0 0 0 0 0,1 0 0 0 0,-1 0 0 0 0,0 0 0 0 0,0-1 0 0 0,1 1 0 0 0,-1 0 0 0 0,0-1 0 0 0,0 1-18 0 0,-6 2 114 0 0,0 1 67 0 0,5 4-50 0 0,0-3 3 0 0,-13 20 100 0 0,8-20-210 0 0,7-5-22 0 0,0 0 0 0 0,-1 0 0 0 0,1 1 0 0 0,-1-1 0 0 0,1 0 0 0 0,0 0 0 0 0,-1 1 0 0 0,1-1 0 0 0,0 0 0 0 0,-1 1 0 0 0,1-1 0 0 0,0 0 0 0 0,-1 1 0 0 0,1-1 0 0 0,0 1 0 0 0,0-1 0 0 0,0 1 0 0 0,-1-1 0 0 0,1 0 0 0 0,0 1 0 0 0,0-1 0 0 0,0 1 0 0 0,0-1 0 0 0,0 1 0 0 0,0-1 0 0 0,0 1 0 0 0,0-1 0 0 0,0 1 0 0 0,0-1 0 0 0,0 1 0 0 0,0-1 0 0 0,0 1-2 0 0,0 4 10 0 0,0 2-1 0 0,0 11 39 0 0,0-6-38 0 0,-1-9-10 0 0,1 0 0 0 0,0 0 0 0 0,0 0 0 0 0,0 0 0 0 0,0 0 0 0 0,1 0 0 0 0,-1 0 1 0 0,1 0-1 0 0,0 0 0 0 0,0 1 0 0 0,3 3 0 0 0,-3-6 0 0 0,0 1 0 0 0,0-1 0 0 0,0 1 0 0 0,0-1 0 0 0,-1 1 0 0 0,1-1 0 0 0,-1 1 0 0 0,1-1 0 0 0,-1 1 0 0 0,1-1 0 0 0,-1 1 0 0 0,0-1 0 0 0,0 1 0 0 0,0 0 0 0 0,0 0 0 0 0,1 3 0 0 0,-1-1 0 0 0,1 1 0 0 0,0-1 0 0 0,1 0 0 0 0,-1 0 0 0 0,1 0 0 0 0,0 0 0 0 0,0 0 0 0 0,0 0 0 0 0,0 0 0 0 0,10 21 0 0 0,-7-7-12 0 0,8-3-36 0 0,-2-3 36 0 0,-7-7 12 0 0,1 0 0 0 0,-1-1 0 0 0,1 0 0 0 0,-1 0 0 0 0,1 0 0 0 0,2 1 0 0 0,6 0 12 0 0,-9 1 23 0 0,-4-6-32 0 0,0 1-1 0 0,0-1 1 0 0,1 1 0 0 0,-1-1 0 0 0,0 0-1 0 0,1 1 1 0 0,-1-1 0 0 0,0 0 0 0 0,1 1 0 0 0,-1-1-1 0 0,0 0 1 0 0,1 1 0 0 0,-1-1 0 0 0,0 0-1 0 0,1 0 1 0 0,-1 1 0 0 0,1-1 0 0 0,-1 0 0 0 0,1 0-1 0 0,-1 0 1 0 0,1 0 0 0 0,-1 0 0 0 0,1 1-1 0 0,-1-1 1 0 0,0 0 0 0 0,1 0 0 0 0,-1 0 0 0 0,1 0-1 0 0,-1 0 1 0 0,1-1 0 0 0,-1 1 0 0 0,1 0-3 0 0,29 0 148 0 0,-14 0-26 0 0,-1 0 40 0 0,-15 0-156 0 0,1 0 1 0 0,-1 0 0 0 0,1 1 0 0 0,-1-1-1 0 0,1 0 1 0 0,-1 0 0 0 0,0 0 0 0 0,1 0-1 0 0,-1 0 1 0 0,1-1 0 0 0,-1 1 0 0 0,1 0-1 0 0,-1 0 1 0 0,1 0 0 0 0,-1 0 0 0 0,1 0-1 0 0,-1-1 1 0 0,0 1 0 0 0,1 0 0 0 0,-1 0-1 0 0,1-1 1 0 0,-1 1 0 0 0,0 0 0 0 0,1-1 0 0 0,-1 1-1 0 0,0 0 1 0 0,1-1 0 0 0,-1 1 0 0 0,0-1-1 0 0,0 1 1 0 0,1 0 0 0 0,-1-1-7 0 0,4-5 114 0 0,7-1 89 0 0,-10 7-188 0 0,0 0 0 0 0,0-1 1 0 0,0 1-1 0 0,0-1 0 0 0,0 1 0 0 0,0-1 1 0 0,0 0-1 0 0,0 1 0 0 0,-1-1 0 0 0,1 0 1 0 0,0 1-1 0 0,0-1 0 0 0,-1 0 0 0 0,1 0 1 0 0,0 0-1 0 0,0 0-15 0 0,5-12 217 0 0,0 2-46 0 0,-3 5-86 0 0,2-25 329 0 0,-1 24-322 0 0,-3 6-74 0 0,0-1 1 0 0,0 1-1 0 0,0-1 0 0 0,0 1 1 0 0,-1 0-1 0 0,1-1 0 0 0,-1 1 0 0 0,1-1 1 0 0,-1 0-1 0 0,1 1 0 0 0,-1-1 0 0 0,0 1 1 0 0,0-1-1 0 0,0 0 0 0 0,0 0-18 0 0,0-69 87 0 0,0 69-86 0 0,0-1 0 0 0,0 1 0 0 0,0-1 0 0 0,0 1 0 0 0,-1-1-1 0 0,1 1 1 0 0,-1-1 0 0 0,0 1 0 0 0,1-1 0 0 0,-1 1 0 0 0,0 0 0 0 0,-1-2-1 0 0,1 2 4 0 0,-1 0 1 0 0,1 0-1 0 0,0-1 1 0 0,1 1-1 0 0,-1-1 0 0 0,0 1 1 0 0,1 0-1 0 0,0-1 1 0 0,-1 1-1 0 0,1-1 0 0 0,0 0 1 0 0,0 0-5 0 0,0-9 8 0 0,1 6 3 0 0,-1-1 0 0 0,0 1 1 0 0,-1-1-1 0 0,1 0 0 0 0,-2-4-11 0 0,-4-3 5 0 0,5 11-13 0 0,0-1-1 0 0,0 1 0 0 0,0 0 0 0 0,0 0 1 0 0,0-1-1 0 0,1 1 0 0 0,-1-1 0 0 0,1 1 1 0 0,0-1 8 0 0,0-13-39 0 0,-1-14-77 0 0,5 6-65 0 0,1 10 28 0 0,-4 12 115 0 0,1 0 1 0 0,-1 0 0 0 0,0 0-1 0 0,-1 0 1 0 0,1-1-1 0 0,0 1 1 0 0,-1 0 0 0 0,0-2 37 0 0,3-11-231 0 0,2 7-55 0 0,0 1 33 0 0,0-7-324 0 0,7 0-20 0 0</inkml:trace>
  <inkml:trace contextRef="#ctx0" brushRef="#br0" timeOffset="1110.75">1180 333 7800 0 0,'0'0'174'0'0,"0"3"29"0"0,0 0-131 0 0,0 11 146 0 0,3-6-107 0 0,3-4-68 0 0,-5-4-43 0 0,-1 0 0 0 0,1 1-1 0 0,-1-1 1 0 0,0 0 0 0 0,1 0 0 0 0,-1 1 0 0 0,0-1 0 0 0,1 0-1 0 0,-1 1 1 0 0,0-1 0 0 0,1 0 0 0 0,-1 1 0 0 0,0-1 0 0 0,1 1-1 0 0,-1-1 1 0 0,0 1 0 0 0,0-1 0 0 0,0 0 0 0 0,1 1 0 0 0,-1-1 0 0 0,0 1-1 0 0,0-1 1 0 0,0 1 0 0 0,0-1 0 0 0,0 1 0 0 0,0-1 0 0 0,0 1-1 0 0,0-1 1 0 0,0 1 0 0 0,0-1 0 0 0,0 1 0 0 0,0-1 0 0 0,-1 1-1 0 0,1-1 1 0 0,0 1 0 0 0,0-1-1 0 0,0 1 1 0 0,0-1 0 0 0,0 1 0 0 0,0-1-1 0 0,0 1 1 0 0,0-1 0 0 0,0 1-1 0 0,0-1 1 0 0,0 1 0 0 0,1-1-1 0 0,-1 0 1 0 0,0 1 0 0 0,0-1-1 0 0,0 1 1 0 0,1-1 0 0 0,-1 1 0 0 0,0-1-1 0 0,0 0 1 0 0,1 1 0 0 0,-1-1-1 0 0,0 0 1 0 0,1 1 0 0 0,-1-1-1 0 0,0 0 1 0 0,1 1 0 0 0,-1-1-1 0 0,1 0 1 0 0,-1 0 0 0 0,1 1 0 0 0,5 3 82 0 0,9 24 758 0 0,-12-13-373 0 0,-4-14-434 0 0,1-1-1 0 0,0 1 1 0 0,0 0-1 0 0,0 0 1 0 0,1 0 0 0 0,-1-1-1 0 0,0 1 1 0 0,0 0-1 0 0,0 0 1 0 0,0 0-1 0 0,1-1 1 0 0,-1 1 0 0 0,0 0-1 0 0,1 0 1 0 0,-1 0-33 0 0,7 3 282 0 0,-7-4-265 0 0,0 0 1 0 0,1 0-1 0 0,-1 1 0 0 0,1-1 0 0 0,-1 0 1 0 0,0 0-1 0 0,1 1 0 0 0,-1-1 0 0 0,0 0 1 0 0,1 1-1 0 0,-1-1 0 0 0,0 1 0 0 0,1-1 1 0 0,-1 0-1 0 0,0 1 0 0 0,0-1 0 0 0,1 1 1 0 0,-1-1-1 0 0,0 1 0 0 0,0-1 0 0 0,0 1 1 0 0,0-1-1 0 0,0 0 0 0 0,0 1 1 0 0,0-1-1 0 0,0 1 0 0 0,0-1 0 0 0,0 1 1 0 0,0-1-1 0 0,0 1 0 0 0,0-1 0 0 0,0 1-17 0 0,0 5 172 0 0,-1-4-120 0 0,1-1-1 0 0,0 1 0 0 0,0 0 1 0 0,0-1-1 0 0,0 1 0 0 0,0-1 1 0 0,1 1-1 0 0,-1 0 0 0 0,0-1 1 0 0,1 1-1 0 0,-1-1 0 0 0,1 2-51 0 0,6 1 221 0 0,-7-4-207 0 0,1 1-1 0 0,-1-1 0 0 0,0 0 0 0 0,1 0 0 0 0,-1 1 1 0 0,1-1-1 0 0,-1 0 0 0 0,0 0 0 0 0,1 1 0 0 0,-1-1 1 0 0,0 1-1 0 0,1-1 0 0 0,-1 0 0 0 0,0 1 1 0 0,0-1-1 0 0,0 1 0 0 0,1-1 0 0 0,-1 0 0 0 0,0 1 1 0 0,0-1-1 0 0,0 1 0 0 0,0-1 0 0 0,0 1 1 0 0,0-1-1 0 0,0 1 0 0 0,1-1 0 0 0,-2 1 0 0 0,1-1 1 0 0,0 1-1 0 0,0-1 0 0 0,0 1 0 0 0,0 0-13 0 0,0 13 315 0 0,0 2-44 0 0,0 6 68 0 0,0-1-54 0 0,3-16-104 0 0,7 5-46 0 0,-10-10-134 0 0,0 0 1 0 0,0 0 0 0 0,0 0 0 0 0,0 0 0 0 0,0 0 0 0 0,0 0 0 0 0,0 0 0 0 0,1 0 0 0 0,-1 0 0 0 0,0 0-1 0 0,0 0 1 0 0,0 0 0 0 0,0 1 0 0 0,0-1 0 0 0,0 0 0 0 0,0 0 0 0 0,0 0 0 0 0,0 0 0 0 0,0 0-1 0 0,0 0 1 0 0,0 0 0 0 0,0 0 0 0 0,0 1 0 0 0,0-1 0 0 0,0 0 0 0 0,0 0 0 0 0,1 0 0 0 0,-1 0 0 0 0,0 0-1 0 0,0 0 1 0 0,-1 1 0 0 0,1-1 0 0 0,0 0 0 0 0,0 0 0 0 0,0 0 0 0 0,0 0 0 0 0,0 0 0 0 0,0 0-1 0 0,0 0 1 0 0,0 0 0 0 0,0 1 0 0 0,0-1 0 0 0,0 0 0 0 0,0 0 0 0 0,0 0 0 0 0,0 0 0 0 0,0 0 0 0 0,0 0-1 0 0,0 0 1 0 0,-1 0 0 0 0,1 0 0 0 0,0 0 0 0 0,0 1 0 0 0,0-1 0 0 0,0 0 0 0 0,0 0 0 0 0,0 0-2 0 0,-10 10 104 0 0,6-4-8 0 0,5 3-83 0 0,-1-9-4 0 0,0 2 63 0 0,0-2 8 0 0,0 0-6 0 0,0 0-2 0 0,0 0 0 0 0,0 0 9 0 0,0 0 40 0 0,0 0 21 0 0,-2-2 2 0 0,-6-8-22 0 0,-10-23 258 0 0,18 33-378 0 0,-1-2 31 0 0,1 0 0 0 0,-1 0 0 0 0,0 0 1 0 0,1-1-1 0 0,0 1 0 0 0,-1 0 1 0 0,1 0-1 0 0,0-2-33 0 0,1-20 206 0 0,0 9-103 0 0,0-13 34 0 0,0 24-129 0 0,0-1 0 0 0,0 1 0 0 0,0 0 0 0 0,0 1 0 0 0,1-1 0 0 0,0 0-1 0 0,0-1-7 0 0,-1 3 0 0 0,0 1 0 0 0,-1-1 0 0 0,1 0 0 0 0,-1 0 0 0 0,0 0 0 0 0,0 1 0 0 0,0-1 0 0 0,0 0 0 0 0,0 0 0 0 0,0 0 0 0 0,0-1 0 0 0,0 2 0 0 0,-1-1 0 0 0,1 0 0 0 0,0 0 0 0 0,0 0 0 0 0,1 0 0 0 0,-1 1 0 0 0,0-1 0 0 0,0 0 0 0 0,1 0 0 0 0,-1 0 0 0 0,1 0 0 0 0,25-28 0 0 0,-21 17 0 0 0,5 8 0 0 0,-5-5 0 0 0,5 5 0 0 0,-5-5 0 0 0,-4 9 0 0 0,-1 1 0 0 0,1 0 0 0 0,0-1 0 0 0,0 1 0 0 0,-1 0 0 0 0,1 0 0 0 0,0-1 0 0 0,0 1 0 0 0,0 0 0 0 0,-1 0 0 0 0,1 0 0 0 0,0 0 0 0 0,0 0 0 0 0,1 0 0 0 0,-2 0 0 0 0,1 0 0 0 0,0 0 0 0 0,0 0 0 0 0,0 0 0 0 0,-1 0 0 0 0,1 0 0 0 0,0 0 0 0 0,0 0 0 0 0,0 0 0 0 0,-1-1 0 0 0,1 1 0 0 0,0 0 0 0 0,0-1 0 0 0,0 1 0 0 0,3-4 0 0 0,-4 4 0 0 0,0 0-1 0 0,0-1 0 0 0,0 1 0 0 0,0 0 0 0 0,0 0 1 0 0,0 0-1 0 0,0 0 0 0 0,0 0 0 0 0,0 0 0 0 0,0-1 1 0 0,1 1-1 0 0,-1 0 0 0 0,0 0 0 0 0,0 0 0 0 0,0 0 0 0 0,0 0 1 0 0,0 0-1 0 0,0 0 0 0 0,0 0 0 0 0,1 0 0 0 0,-1 0 1 0 0,0 0-1 0 0,0 0 0 0 0,0 0 0 0 0,0 0 0 0 0,0-1 1 0 0,1 1-1 0 0,-1 0 0 0 0,0 0 0 0 0,0 0 0 0 0,0 0 1 0 0,0 0-1 0 0,0 1 0 0 0,1-1 0 0 0,-1 0 0 0 0,0 0 0 0 0,0 0 1 0 0,0 0-1 0 0,0 0 0 0 0,0 0 0 0 0,0 0 0 0 0,1 0 1 0 0,-1 0-1 0 0,0 0 0 0 0,0 0 0 0 0,0 0 0 0 0,0 0 1 0 0,0 1-1 0 0,0-1 0 0 0,0 0 0 0 0,1 0 1 0 0,7 5-25 0 0,4 0 11 0 0,-7 1 14 0 0,-5-6 0 0 0,0 1 0 0 0,0-1-1 0 0,0 1 1 0 0,1-1 0 0 0,-1 0-1 0 0,0 1 1 0 0,1-1 0 0 0,-1 1-1 0 0,0-1 1 0 0,1 0 0 0 0,-1 1 0 0 0,0-1-1 0 0,1 0 1 0 0,-1 0 0 0 0,1 1-1 0 0,-1-1 1 0 0,1 0 0 0 0,-1 0-1 0 0,0 0 1 0 0,1 0 0 0 0,-1 1-1 0 0,1-1 1 0 0,-1 0 0 0 0,1 0-1 0 0,-1 0 1 0 0,1 0 0 0 0,-1 0-1 0 0,1 0 1 0 0,-1 0 0 0 0,1 0-1 0 0,-1 0 1 0 0,1-1 0 0 0,0 1-3 0 0,0 0 1 0 0,-1 0-1 0 0,1 0 0 0 0,0 1 1 0 0,0-1-1 0 0,-1 0 1 0 0,1 0-1 0 0,0 0 0 0 0,0 1 1 0 0,-1-1-1 0 0,1 0 1 0 0,0 1-1 0 0,-1-1 0 0 0,1 1 1 0 0,0-1-1 0 0,-1 0 1 0 0,1 1 2 0 0,0 1-1 0 0,0-1-1 0 0,0 1 1 0 0,1 0 0 0 0,-1-1 0 0 0,-1 1 0 0 0,1 0 0 0 0,0 0 0 0 0,0 0-1 0 0,-1 0 2 0 0,1 1 1 0 0,0-1-1 0 0,0 0 0 0 0,0 0 0 0 0,0 0 0 0 0,0 0 0 0 0,0 0 0 0 0,0 0 0 0 0,2 1 0 0 0,7 2 0 0 0,-5 8 0 0 0,7 2 0 0 0,-10-14 1 0 0,0 1-1 0 0,-1 0 0 0 0,0 0 0 0 0,1-1 0 0 0,-1 1 0 0 0,0 0 0 0 0,0 0 0 0 0,0 0 0 0 0,0 0 0 0 0,0 1 1 0 0,-1-1-1 0 0,1 0 0 0 0,0 2 0 0 0,0 4 20 0 0,-1 1 1 0 0,0-1-1 0 0,-1 7-20 0 0,1 19 76 0 0,0-31-23 0 0,0-3 11 0 0,8-3 2 0 0,-3 1-67 0 0,-3-8 11 0 0,0-5 33 0 0,3 7-34 0 0,-4 6-9 0 0,0 1 0 0 0,0 0 0 0 0,-1-1 0 0 0,1 1 1 0 0,0 0-1 0 0,-1-1 0 0 0,1 1 0 0 0,-1-1 0 0 0,1 0 0 0 0,-1 1 0 0 0,0-1 0 0 0,1 1 0 0 0,-1-1 0 0 0,0 0 0 0 0,0 2 0 0 0,0-1 0 0 0,0 0 0 0 0,0 1 0 0 0,0-1 0 0 0,0 0 0 0 0,0 1 0 0 0,0-1 0 0 0,0 0 0 0 0,0 1 0 0 0,1-1 0 0 0,-1 1 0 0 0,0-1 0 0 0,0 0 0 0 0,1 1 0 0 0,-1-1 0 0 0,0 1 0 0 0,1-1 0 0 0,-1 1 0 0 0,1-1 0 0 0,-1 1 0 0 0,1-1 0 0 0,-1 1 0 0 0,1-1 0 0 0,-1 1 0 0 0,1 0 0 0 0,-1-1 0 0 0,1 1 0 0 0,-1-1 0 0 0,1 1 0 0 0,0 0 0 0 0,-1-1 0 0 0,1 1 0 0 0,-1-1 0 0 0,0 1 0 0 0,1-1 0 0 0,-1 1 0 0 0,1-1 0 0 0,-1 1 0 0 0,0-1 0 0 0,1 1 0 0 0,-1-1 0 0 0,0 0 0 0 0,0 1 0 0 0,1-1 0 0 0,-1 0 0 0 0,0 1 0 0 0,0-1 0 0 0,0 0 0 0 0,0 1 0 0 0,0-1 0 0 0,0 0 0 0 0,0 1 0 0 0,0-1 0 0 0,0 0 0 0 0,0 1 0 0 0,0-1 0 0 0,0 0 0 0 0,0 1 0 0 0,0-1 0 0 0,0 0 0 0 0,0 1 0 0 0,0-1 0 0 0,1 1 0 0 0,-1-1 0 0 0,0 0 0 0 0,0 1 0 0 0,1-1 0 0 0,-1 1 0 0 0,0-1 0 0 0,1 0 0 0 0,-1 1 0 0 0,0-1 0 0 0,1 1 0 0 0,-1-1 0 0 0,1 1 0 0 0,-1-1 0 0 0,1 1 0 0 0,-1 0 0 0 0,1-1 0 0 0,-1 1 0 0 0,1 0 0 0 0,0-1 0 0 0,-1 1 0 0 0,1-1 0 0 0,-1 1 0 0 0,1 0 0 0 0,-1-1 0 0 0,1 1 0 0 0,-1-1 0 0 0,0 1 0 0 0,1-1 0 0 0,-1 0 0 0 0,0 1 0 0 0,1-1 0 0 0,-1 1 0 0 0,0-1 0 0 0,0 0 0 0 0,1 1 0 0 0,-1-1 0 0 0,0 1 0 0 0,0-1 0 0 0,0 0 0 0 0,0 1 0 0 0,0-1 0 0 0,0 0 0 0 0,0 1 0 0 0,0-1 0 0 0,0 0 0 0 0,0 1 0 0 0,0 0 0 0 0,0-1 0 0 0,-1 1 0 0 0,1-1 0 0 0,0 1-1 0 0,0-1 1 0 0,0 1 0 0 0,0-1 0 0 0,0 1 0 0 0,0 0 0 0 0,0-1 0 0 0,0 1 0 0 0,1-1-1 0 0,-1 1 1 0 0,0-1 0 0 0,0 1 0 0 0,0 0 0 0 0,0-1 0 0 0,1 1 0 0 0,-1-1-1 0 0,0 1 1 0 0,0 0 0 0 0,1-1 0 0 0,-1 1 0 0 0,0 0 0 0 0,1-1 0 0 0,-1 1-1 0 0,0 0 1 0 0,1-1 0 0 0,-1 1 0 0 0,0 0 0 0 0,1 0 0 0 0,-1 0 0 0 0,1-1-1 0 0,-1 1 1 0 0,0 0 0 0 0,1 0 0 0 0,-1 0 0 0 0,1 0 0 0 0,-1 0 0 0 0,1 0-1 0 0,-1 0 1 0 0,0 0 0 0 0,1 0 0 0 0,-1 0 0 0 0,1 0 0 0 0,-1 0 0 0 0,1 0-1 0 0,-1 0 1 0 0,1 0 0 0 0,0 0-2 0 0,-1 0 0 0 0,1 0-1 0 0,0 0 1 0 0,0 0 0 0 0,-1 0-1 0 0,1 0 1 0 0,0 0 0 0 0,0 0 0 0 0,-1 0-1 0 0,1 0 1 0 0,0 0 0 0 0,-1-1-1 0 0,1 1 1 0 0,0 0 0 0 0,0-1-1 0 0,-1 1 1 0 0,1 0 0 0 0,-1-1-1 0 0,1 1 1 0 0,0-1 2 0 0,4-9-11 0 0,-4 10 11 0 0,-1-1-1 0 0,1 1 0 0 0,0 0 0 0 0,0-1 1 0 0,-1 1-1 0 0,1 0 0 0 0,0 0 0 0 0,0 0 1 0 0,0-1-1 0 0,-1 1 0 0 0,1 0 0 0 0,0 0 1 0 0,0 0-1 0 0,0 1 1 0 0,15-1-43 0 0,14 1 33 0 0,-30-1 10 0 0,1 0-1 0 0,0 1 1 0 0,-1-1-1 0 0,1 0 1 0 0,0 1-1 0 0,-1-1 1 0 0,1 0-1 0 0,-1 1 1 0 0,1-1-1 0 0,-1 1 1 0 0,1-1-1 0 0,-1 1 1 0 0,1-1-1 0 0,-1 1 1 0 0,1-1-1 0 0,-1 1 1 0 0,1-1 0 0 0,6 9-46 0 0,3 4 35 0 0,-4 17 11 0 0,-3-25 14 0 0,4 2-45 0 0,8 11-96 0 0,-11-8 73 0 0,-3-8 43 0 0,0 1-1 0 0,0-1 0 0 0,0 0 0 0 0,1 0 1 0 0,-1 0-1 0 0,0 0 0 0 0,1 0 0 0 0,0 0 0 0 0,-1 0 12 0 0,11 13-87 0 0,1 10-112 0 0,-10-20 158 0 0,2 25-222 0 0,0-21 180 0 0,3 5-88 0 0,4 8-104 0 0,-9-7 67 0 0,-3-7 53 0 0,2-3-33 0 0,2-2 9 0 0,3 0-5 0 0,-1 0-13 0 0,-2 0-14 0 0,-2-1-41 0 0,1 2-90 0 0,-2-1-142 0 0,0 0-114 0 0,-1-1 88 0 0,0 0-43 0 0,0 0-644 0 0,0-2 1197 0 0,0 2-1700 0 0,0-1-958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24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26 153 10336 0 0,'12'-12'233'0'0,"-9"9"39"0"0,-3 1 15 0 0,0-8-22 0 0,0 7-94 0 0,0 6-41 0 0,0 208 2160 0 0,0-119-1387 0 0,0-48-521 0 0,0-1-37 0 0,1-19-140 0 0,5 5-8 0 0,0 0-9 0 0,-4-5 0 0 0,-3 3 25 0 0,1 30 325 0 0,3-38-346 0 0,3-4-33 0 0,-1-3-50 0 0,-5-11-100 0 0,1 0 0 0 0,-1 1-1 0 0,0-1 1 0 0,0 0-1 0 0,0 1 1 0 0,0-1 0 0 0,0 0-1 0 0,0 1 1 0 0,0-1 0 0 0,0 0-1 0 0,0 0 1 0 0,-1 1-1 0 0,1 0-8 0 0,-6 10 84 0 0,5-11-72 0 0,0 0 1 0 0,0 1 0 0 0,0-1-1 0 0,1 1 1 0 0,-1-1-1 0 0,1 1 1 0 0,-1-1 0 0 0,1 1-1 0 0,-1 0 1 0 0,1-1 0 0 0,0 1-1 0 0,0-1 1 0 0,0 1-1 0 0,0 0-12 0 0,0 6 46 0 0,1-5-38 0 0,-1 0 1 0 0,0 0-1 0 0,1 0 1 0 0,-2-1-1 0 0,1 1 1 0 0,0 0-1 0 0,0 0 1 0 0,-1 0-1 0 0,0 0 1 0 0,1-1-1 0 0,-2 2-8 0 0,-4 8 37 0 0,-8 17-14 0 0,4-10 44 0 0,0-6-39 0 0,10-13-29 0 0,-1 1 1 0 0,1-1 0 0 0,0 0-1 0 0,-1 1 1 0 0,1-1 0 0 0,0 1-1 0 0,0-1 1 0 0,-1 1 0 0 0,1-1-1 0 0,0 1 1 0 0,0-1 0 0 0,0 1-1 0 0,0-1 1 0 0,-1 1 0 0 0,1-1-1 0 0,0 1 1 0 0,0 0 0 0 0,1 2-34 0 0,-1-1-46 0 0,0-1-68 0 0,1-1 30 0 0,-2-3 49 0 0,0 0-54 0 0,0-2-74 0 0,-2-1-146 0 0,0 1 82 0 0,2 3 116 0 0,1 0 53 0 0,-1 0 33 0 0,6-9-518 0 0,-1 2 128 0 0,-2-1-97 0 0,-2-5-260 0 0</inkml:trace>
  <inkml:trace contextRef="#ctx0" brushRef="#br0" timeOffset="622.79">56 93 9672 0 0,'0'0'216'0'0,"0"-3"32"0"0,0 2-206 0 0,0-1 0 0 0,1 0 0 0 0,-1 0 0 0 0,1 1 1 0 0,-1-1-1 0 0,1 1 0 0 0,0-1 0 0 0,0 0 0 0 0,-1 1 1 0 0,1-1-1 0 0,1 0-42 0 0,1-2 58 0 0,-1 1-36 0 0,0-2-22 0 0,-2 4 0 0 0,0 1 0 0 0,0-1 0 0 0,1 0 0 0 0,-1 1 0 0 0,0-1 0 0 0,1 1 0 0 0,-1-1 0 0 0,1 1 0 0 0,-1-1 0 0 0,0 1 0 0 0,1-1 0 0 0,-1 1 0 0 0,1-1 0 0 0,-1 1 0 0 0,1-1 0 0 0,-1 1 0 0 0,1 0 0 0 0,0-1 0 0 0,-1 1 0 0 0,1 0 0 0 0,-1 0 0 0 0,1-1 0 0 0,4-1 0 0 0,3-3 38 0 0,1 0 118 0 0,-3 3-30 0 0,1 1 32 0 0,4 0 184 0 0,0-5 52 0 0,2 0 26 0 0,0 4-54 0 0,9 0-10 0 0,9-8 98 0 0,-28 10-418 0 0,11-4 271 0 0,0 4-71 0 0,2 2-26 0 0,6 4 9 0 0,-16-4-150 0 0,0 0 1 0 0,0-1 0 0 0,0 0 0 0 0,0 0-1 0 0,6 0-69 0 0,-8-1 38 0 0,0 0 0 0 0,1 1 1 0 0,-1-1-1 0 0,0 1 0 0 0,0-1 0 0 0,0 1 0 0 0,0 1 0 0 0,1-1-38 0 0,29 19 249 0 0,-28-16-213 0 0,29 14 75 0 0,3 0-17 0 0,-34-16-87 0 0,-1 0-1 0 0,0 1 1 0 0,0-1 0 0 0,1 1-1 0 0,-2 0 1 0 0,1-1 0 0 0,0 1-1 0 0,0 1 1 0 0,-1-1-7 0 0,7 10 29 0 0,-2 0-1 0 0,0 0 1 0 0,-1 0 0 0 0,0 1 0 0 0,2 9-29 0 0,-3 4 56 0 0,-4-25-51 0 0,0 1 0 0 0,0-1 0 0 0,0 0 0 0 0,-1 0 0 0 0,1 0 0 0 0,-1 1 0 0 0,0-1 0 0 0,0 0-1 0 0,0 0 1 0 0,0 1 0 0 0,0-1 0 0 0,0 0 0 0 0,0 0 0 0 0,-1 1 0 0 0,1-1 0 0 0,-1 0 0 0 0,0 1-5 0 0,-1 4 17 0 0,1 2 22 0 0,-1 0-1 0 0,2 0 1 0 0,-1-1 0 0 0,1 7-39 0 0,1-10 25 0 0,-1 1 1 0 0,0-1-1 0 0,0 0 1 0 0,-1 0-1 0 0,0 0 1 0 0,1 0 0 0 0,-2 0-1 0 0,1 0 1 0 0,0 0-1 0 0,-1 0 1 0 0,0-1 0 0 0,-2 5-26 0 0,-2-1 56 0 0,-19 29 159 0 0,12-22-101 0 0,-7-1 0 0 0,16-12-78 0 0,-1 1-1 0 0,1-1 1 0 0,0 1 0 0 0,1 0 0 0 0,-4 3-36 0 0,-6 5 96 0 0,-4 1-2 0 0,-1-1-5 0 0,6 0 1 0 0,-4 0 7 0 0,1-7-33 0 0,3-1-26 0 0,-13 10 68 0 0,23-12-92 0 0,-1 1 0 0 0,0 0-1 0 0,0-1 1 0 0,1 1 0 0 0,-1-1-1 0 0,0 0 1 0 0,0 0 0 0 0,0 0 0 0 0,-1 0-1 0 0,1 0 1 0 0,0-1 0 0 0,-3 1-14 0 0,-14-1 78 0 0,15 0-71 0 0,2 0 46 0 0,6 0 1 0 0,0-1-53 0 0,0 1 0 0 0,0-1 0 0 0,-1 0 0 0 0,1 0 0 0 0,0 0 0 0 0,0 0 0 0 0,-1 0 0 0 0,1-1 0 0 0,-1 1 0 0 0,1-1 0 0 0,1-1-1 0 0,-2 1 0 0 0,1 1 0 0 0,0-1 0 0 0,0 0 0 0 0,0 1 0 0 0,0-1 0 0 0,0 1 0 0 0,0 0 0 0 0,0 0 0 0 0,0 0 0 0 0,0 0 0 0 0,0 1-1 0 0,1-1 1 0 0,-1 1 0 0 0,0 0 0 0 0,1 0 0 0 0,-1-1 0 0 0,0 0 0 0 0,0 1 0 0 0,0-1 0 0 0,0 0 0 0 0,0-1 0 0 0,2 0 0 0 0,5-2 0 0 0,35-11 11 0 0,-41 14-5 0 0,-1 0 0 0 0,0 0 0 0 0,1 1 0 0 0,-1-1-1 0 0,1 1 1 0 0,-1 0 0 0 0,1 0 0 0 0,-1 0 0 0 0,2 0-6 0 0,7 1 0 0 0,13-2 0 0 0,-15 1 0 0 0,1-1 0 0 0,-1 2 0 0 0,0-1 0 0 0,1 1 0 0 0,3 2 0 0 0,1 0 0 0 0,0 1 0 0 0,0 0 0 0 0,0 1 0 0 0,0 0 0 0 0,1 1 0 0 0,20 12 0 0 0,-10-6 0 0 0,-1 1 0 0 0,6 5 0 0 0,-25-14 0 0 0,0 0 0 0 0,-1 0 0 0 0,1 1 0 0 0,-1 0 0 0 0,0 0 0 0 0,4 5 0 0 0,12 13 0 0 0,-18-19 0 0 0,1 0 0 0 0,-1 0 0 0 0,0 0 0 0 0,0 0 0 0 0,0 0 0 0 0,-1 0 0 0 0,0 1 0 0 0,0-1 0 0 0,1 2 0 0 0,-2-3 1 0 0,-1-1 0 0 0,1 1 1 0 0,0-1-1 0 0,-1 0 1 0 0,1 1-1 0 0,0-1 1 0 0,1 0-1 0 0,-1 0 1 0 0,0 0-1 0 0,0 0 1 0 0,1 0-1 0 0,0 0 1 0 0,-1 0-1 0 0,1 0-1 0 0,0 0 11 0 0,0-1-1 0 0,-1 1 1 0 0,0 0-1 0 0,1 0 1 0 0,-1 0-1 0 0,0 0 1 0 0,0 0-1 0 0,0 1 1 0 0,0-1-1 0 0,0 0 1 0 0,-1 0-1 0 0,1 1 1 0 0,-1-1-1 0 0,1 0-10 0 0,0 21 99 0 0,-2-7 2 0 0,0 7 108 0 0,1-20-190 0 0,0-1-1 0 0,0 1 0 0 0,0-1 0 0 0,-1 1 0 0 0,1-1 0 0 0,-1 1 1 0 0,1-1-1 0 0,-1 1 0 0 0,0-1 0 0 0,0 1 0 0 0,-1 0-18 0 0,-1 2 47 0 0,-1-1-1 0 0,1 1 1 0 0,-1-1-1 0 0,0 1 0 0 0,-1-1-46 0 0,-2 3 62 0 0,4-3-29 0 0,0-1-1 0 0,0 0 0 0 0,0 0 1 0 0,-1 0-1 0 0,1-1 0 0 0,-1 1-32 0 0,-5 1 80 0 0,-15 10 71 0 0,13-8-98 0 0,0 1 0 0 0,-1-1 0 0 0,1-1 0 0 0,-1 0 0 0 0,-1-1 0 0 0,-8 2-53 0 0,13-4 12 0 0,0 0 1 0 0,0-1 0 0 0,0-1-1 0 0,-2 1-12 0 0,2-1 15 0 0,1 1-1 0 0,-1 0 1 0 0,1 0-1 0 0,0 1 1 0 0,-1 0-15 0 0,0 0 12 0 0,1 0 0 0 0,0 0 0 0 0,-1-1 0 0 0,1-1 0 0 0,-2 1-12 0 0,-200-1 156 0 0,206 0-156 0 0,1 0 0 0 0,-1 0 0 0 0,1 0 0 0 0,-1-1 0 0 0,1 1 0 0 0,-1-1 0 0 0,1 1 0 0 0,-1-1 0 0 0,1 0 0 0 0,0 0 0 0 0,-1 0 0 0 0,0-1 0 0 0,1 1 0 0 0,0 0 0 0 0,-1 0 0 0 0,1 0 0 0 0,0 0 0 0 0,-1 1 0 0 0,1-1 0 0 0,-1 1 0 0 0,1-1 0 0 0,-1 1 0 0 0,1 0 0 0 0,-1 0 0 0 0,-1 0 0 0 0,-4 0-2 0 0,-13 1-25 0 0,7-5-73 0 0,-8-8-158 0 0,-1-1-103 0 0,20 12 172 0 0,0 0 46 0 0,-10 0-197 0 0,7 1 151 0 0,1 0-99 0 0,2 0 93 0 0,1 0-42 0 0,0 0-36 0 0,0 1-50 0 0,0-1-54 0 0,0 0-62 0 0,2 0 14 0 0,-1 0-58 0 0,1 0-51 0 0,-1 0-46 0 0,1 0-167 0 0,0 0-44 0 0,0 0-202 0 0,0 0-544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6:59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0 137 9216 0 0,'0'0'208'0'0,"0"0"33"0"0,0 0 14 0 0,3 2-42 0 0,7 8-152 0 0,0 0 78 0 0,-9-9-132 0 0,0 0 0 0 0,0 0 1 0 0,0-1-1 0 0,0 1 0 0 0,0 0 0 0 0,0-1 0 0 0,0 1 1 0 0,0-1-1 0 0,0 1 0 0 0,0-1 0 0 0,0 0 1 0 0,0 0-1 0 0,1 1 0 0 0,-1-1 0 0 0,0 0 0 0 0,0 0 1 0 0,1 0-8 0 0,1 0 90 0 0,-3 0 46 0 0,2 0 22 0 0,-1 0-148 0 0,-1 0 0 0 0,1 0 1 0 0,0 0-1 0 0,-1 0 1 0 0,1 1-1 0 0,-1-1 1 0 0,1 0-1 0 0,0 0 0 0 0,-1 0 1 0 0,1 1-1 0 0,-1-1 1 0 0,1 0-1 0 0,-1 1 0 0 0,1-1 1 0 0,-1 0-1 0 0,1 1 1 0 0,-1-1-1 0 0,1 1 0 0 0,-1-1 1 0 0,1 1-1 0 0,-1-1 1 0 0,0 1-1 0 0,1 0-10 0 0,-1-1 10 0 0,0 1 0 0 0,1-1-1 0 0,-1 1 1 0 0,0-1 0 0 0,1 1 0 0 0,-1-1-1 0 0,1 1 1 0 0,-1-1 0 0 0,1 0 0 0 0,-1 1-1 0 0,1-1 1 0 0,-1 0 0 0 0,1 1 0 0 0,0-1 0 0 0,-1 0-1 0 0,1 0 1 0 0,-1 1 0 0 0,1-1 0 0 0,0 0-1 0 0,-1 0 1 0 0,1 0 0 0 0,-1 0 0 0 0,1 0-10 0 0,4 3 144 0 0,9 6 9 0 0,-3-6-9 0 0,-5 0 49 0 0,-2 1-168 0 0,2-1 78 0 0,15 2 436 0 0,-12-5-386 0 0,-7 0 17 0 0,1 3-2 0 0,10 7 9 0 0,2-8-28 0 0,-1 1-5 0 0,-1 7 18 0 0,-9-8-44 0 0,-1 0-56 0 0,6-3-33 0 0,-7 1-1 0 0,8-1 21 0 0,-6 1-35 0 0,-1 0 0 0 0,1 0 0 0 0,-1 0 0 0 0,0 1 0 0 0,1-1 0 0 0,-1 1 0 0 0,3 0-14 0 0,2 6 61 0 0,-8-6-57 0 0,0-1 0 0 0,1 0-1 0 0,-1 1 1 0 0,0-1 0 0 0,0 1 0 0 0,1-1-1 0 0,-1 0 1 0 0,1 1 0 0 0,-1-1-1 0 0,0 0 1 0 0,1 0 0 0 0,-1 1 0 0 0,1-1-1 0 0,-1 0 1 0 0,1 0 0 0 0,-1 0-1 0 0,0 1 1 0 0,1-1 0 0 0,-1 0-1 0 0,1 0 1 0 0,-1 0 0 0 0,1 0 0 0 0,-1 0-1 0 0,1 0 1 0 0,-1 0 0 0 0,1 0-1 0 0,-1 0 1 0 0,1 0 0 0 0,-1 0-4 0 0,15 0 88 0 0,14 0 33 0 0,-10 0-22 0 0,-11-1-66 0 0,0 0-1 0 0,0 0 1 0 0,-1-1 0 0 0,1 0-1 0 0,7-3-32 0 0,-13 4 8 0 0,14-2 59 0 0,4 3-8 0 0,-8 1-28 0 0,94-1 217 0 0,-97-1-235 0 0,0 0 1 0 0,0 0-1 0 0,1 0 1 0 0,3-3-14 0 0,-3 2 26 0 0,1 0-1 0 0,-1 0 1 0 0,0 1 0 0 0,7 0-26 0 0,-6 1 11 0 0,-3 0-11 0 0,0 0 1 0 0,0 0 0 0 0,0 1 0 0 0,7 1-1 0 0,1 2 0 0 0,-10-2 9 0 0,0 0 0 0 0,0 0-1 0 0,1-1 1 0 0,-1 0 0 0 0,1-1 0 0 0,-1 1-9 0 0,19-2 11 0 0,-15 0-9 0 0,1 1 0 0 0,-1 0 0 0 0,1 1 0 0 0,-1 0 0 0 0,4 1-2 0 0,-10-1 5 0 0,8 2 31 0 0,0 0 0 0 0,0-1 0 0 0,0 0 1 0 0,9 0-37 0 0,90-2 272 0 0,-94 0-260 0 0,-7 1-11 0 0,0-1 0 0 0,0 0 0 0 0,0-1 0 0 0,9-2-1 0 0,-2-1-1 0 0,-8 2-13 0 0,1 0-1 0 0,-1 0 0 0 0,0 1 1 0 0,1 0-1 0 0,1 1 15 0 0,6 0-11 0 0,10 1 37 0 0,5-5 67 0 0,-15 0-47 0 0,-7 2-18 0 0,-1-1 0 0 0,0 2 0 0 0,1 0 0 0 0,-1 0 0 0 0,2 0-28 0 0,16-1 63 0 0,-1-1 1 0 0,25-7-64 0 0,-39 8 31 0 0,10-3 11 0 0,-12 3-32 0 0,0 0 0 0 0,1 0 1 0 0,-1 1-1 0 0,5 0-10 0 0,-3 1 14 0 0,0-1 1 0 0,-1-1 0 0 0,1 0-1 0 0,-1 0-14 0 0,2-1 19 0 0,0 1 0 0 0,0 1-1 0 0,0 0 1 0 0,1 0-19 0 0,3 0 7 0 0,0 0 0 0 0,12-4-7 0 0,-10 2 5 0 0,-1 0 0 0 0,13 1-5 0 0,15 2 49 0 0,19 0-45 0 0,-24 1-4 0 0,-14 0 0 0 0,-1-1 0 0 0,0-1 0 0 0,15-3 0 0 0,-18-1 1 0 0,-18 4-1 0 0,0-1 0 0 0,0 1 0 0 0,1 0 0 0 0,-1 1 0 0 0,0-1 0 0 0,1 1 0 0 0,-1 0 0 0 0,0 1 0 0 0,3-1 0 0 0,15 5-1 0 0,-8-2 1 0 0,0-1 0 0 0,0 0 0 0 0,8-1 0 0 0,120-1 22 0 0,4 0 74 0 0,-133-1-75 0 0,1-1 0 0 0,13-3-21 0 0,-13 3 23 0 0,0-1 0 0 0,14 1-23 0 0,12 3 57 0 0,-27 0-35 0 0,1-1 1 0 0,-1-1-1 0 0,1 0 0 0 0,7-2-22 0 0,0-1 18 0 0,-12 1 5 0 0,0 1-1 0 0,0 1 0 0 0,0 0 0 0 0,6 0-22 0 0,37 2 83 0 0,-25 0-44 0 0,1-1 0 0 0,-1-1 0 0 0,15-3-39 0 0,-20 0 12 0 0,-8 1 6 0 0,0 1 1 0 0,0 0-1 0 0,8 1-18 0 0,28 1-2 0 0,155 0 78 0 0,-194-1-76 0 0,-1 0 0 0 0,1 0 0 0 0,-1-1-1 0 0,1-1 1 0 0,1 1 14 0 0,-1 0 0 0 0,1 0-1 0 0,0 1 1 0 0,1 1-14 0 0,169 0 68 0 0,333 0-60 0 0,-297 0 65 0 0,-206 0-59 0 0,1 1-1 0 0,-1 1 1 0 0,0 0 0 0 0,1 1-14 0 0,-4-1-1 0 0,1 0 1 0 0,1-1-1 0 0,8 1 1 0 0,89-2 80 0 0,70 0 185 0 0,-103 0-176 0 0,0 0-57 0 0,-1 0-90 0 0,-62 0 46 0 0,0 1 0 0 0,0 1-1 0 0,-1 0 1 0 0,2 1 12 0 0,-3-1-8 0 0,1 0 1 0 0,0-1-1 0 0,-1 0 0 0 0,1 0 8 0 0,314-1 193 0 0,-2 0 69 0 0,-319-1-245 0 0,1 1-1 0 0,-1-1 1 0 0,0 0-1 0 0,0 0 0 0 0,0-1 1 0 0,2 0-17 0 0,-2 0 9 0 0,0 1 0 0 0,0 0 0 0 0,0 0 0 0 0,1 0 0 0 0,-1 0 0 0 0,2 1-9 0 0,0-1 24 0 0,0 1-1 0 0,0-1 0 0 0,-1-1 0 0 0,1 1 1 0 0,0-1-1 0 0,5-2-23 0 0,-7 2 11 0 0,12 0 53 0 0,-16 2-57 0 0,1 0-1 0 0,-1 0 1 0 0,1 0-1 0 0,-1-1 1 0 0,0 1-1 0 0,1 0 1 0 0,-1 0-1 0 0,0-1 1 0 0,0 1-1 0 0,1-1-6 0 0,16-9 54 0 0,7 5-30 0 0,-12-1 11 0 0,-12 5-31 0 0,1 0-1 0 0,-1 0 1 0 0,0 1-1 0 0,1-1 0 0 0,-1 0 1 0 0,0 1-1 0 0,1 0 1 0 0,-1-1-1 0 0,1 1 0 0 0,-1 0 1 0 0,1-1-1 0 0,-1 1 1 0 0,1 0-4 0 0,12-2 48 0 0,-1-9-29 0 0,-11 9-19 0 0,-1 1 0 0 0,1-1 0 0 0,0 1 0 0 0,-1-1 0 0 0,1 1 0 0 0,0 0 0 0 0,0 0 0 0 0,0 0 0 0 0,0 0-1 0 0,1 0 1 0 0,22-4 0 0 0,-23 4 0 0 0,0 0 0 0 0,-1 0 0 0 0,1 0 0 0 0,0 0 0 0 0,-1 0 0 0 0,1 0 0 0 0,-1-1 0 0 0,1 1 0 0 0,-1 0 0 0 0,1-1 0 0 0,-1 0-3 0 0,1 1 0 0 0,0-1 0 0 0,0 1 0 0 0,0 0 0 0 0,0 0-1 0 0,0-1 1 0 0,0 1 0 0 0,0 1 0 0 0,0-1 0 0 0,0 0 0 0 0,0 0 0 0 0,1 1-1 0 0,-1-1 1 0 0,0 1 0 0 0,0 0 0 0 0,1 0 0 0 0,-1 0 0 0 0,0 0-1 0 0,2 0 4 0 0,4-1-9 0 0,-2 0-74 0 0,-1-1-63 0 0,-1-1-53 0 0,1 0-86 0 0,2 0-45 0 0,6 1-266 0 0,-7 1 317 0 0,-1 1 43 0 0,1 0-45 0 0,2 1-135 0 0,2-1-105 0 0,30 0-677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4:19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2717 2608 7488 0 0,'0'0'217'0'0,"0"0"-57"0"0,0 0-16 0 0,0 0 42 0 0,0 0 148 0 0,0 0 275 0 0,0 0 21 0 0,0 0-13 0 0,0 0-62 0 0,0-3-31 0 0,0 0-368 0 0,1 0-38 0 0,5-7 261 0 0,-4 8-255 0 0,0-1 42 0 0,0 0 58 0 0,0 0 70 0 0,-3-1 65 0 0,1 0-108 0 0,2-1-84 0 0,0 1-62 0 0,5-4 63 0 0,-5 5-60 0 0,-1 3-51 0 0,1-3 252 0 0,-1 1-111 0 0,0-1-71 0 0,-1-1-62 0 0,0 0-13 0 0,1 2 49 0 0,3-5 106 0 0,2-3 86 0 0,-4-3 47 0 0,-2 13-328 0 0,0-1 0 0 0,0 1 0 0 0,0-1 0 0 0,0 1 0 0 0,0-1 0 0 0,0 1 0 0 0,0-1 0 0 0,0 1 0 0 0,0-1 0 0 0,0 1 0 0 0,0 0 0 0 0,0-1 0 0 0,0 1 0 0 0,0-1 0 0 0,0 1 0 0 0,1-1 0 0 0,-1 1 0 0 0,0-1 0 0 0,0 1 0 0 0,1 0 0 0 0,-1-1 0 0 0,0 1 0 0 0,0 0 0 0 0,1-1 0 0 0,-1 1 0 0 0,0 0 0 0 0,1-1 0 0 0,-1 1 1 0 0,1 0-1 0 0,-1-1 0 0 0,0 1 0 0 0,1 0-12 0 0,8-7 189 0 0,-8 6-169 0 0,1-1-1 0 0,-1 1 0 0 0,0-1 1 0 0,0 1-1 0 0,-1-1 1 0 0,1 0-1 0 0,0 1 0 0 0,0-1 1 0 0,-1 0-1 0 0,1 1 1 0 0,-1-1-20 0 0,3-8 118 0 0,2-1 63 0 0,-1 3-67 0 0,12-26 445 0 0,-8 19-344 0 0,-1-2-51 0 0,-4 10-126 0 0,-1-1-36 0 0,6-14 80 0 0,-5 15-63 0 0,0 1-1 0 0,0 0 1 0 0,0 1 0 0 0,1-1-1 0 0,0 0-18 0 0,1-1 19 0 0,-2 1-17 0 0,0 1 0 0 0,-1-1-1 0 0,1 0 1 0 0,-1 0 0 0 0,-1 0 0 0 0,2-5-2 0 0,-1 2 0 0 0,0 1 0 0 0,1 0 0 0 0,0 0-1 0 0,0-1 1 0 0,14-34 0 0 0,-14 35 0 0 0,0-1 0 0 0,1 0 0 0 0,0 1 0 0 0,0 0 0 0 0,1 0 0 0 0,3-5 0 0 0,0 2-2 0 0,0-1 0 0 0,0 0-1 0 0,-2 0 1 0 0,1 0-1 0 0,-1-2 3 0 0,9-19-46 0 0,0 0 32 0 0,-9 21 14 0 0,0-1 0 0 0,1 1 0 0 0,0 0 0 0 0,1 0 0 0 0,1 0 0 0 0,17-30 0 0 0,-4 6 0 0 0,-20 33 0 0 0,0-1 0 0 0,-1 0 0 0 0,1 1 0 0 0,-1-1 0 0 0,0 0 0 0 0,0 0 0 0 0,0-2 0 0 0,0 3 0 0 0,0 0 0 0 0,-1-1 0 0 0,1 1 0 0 0,0 0 0 0 0,1 0 0 0 0,-1 0 0 0 0,1 0 0 0 0,-1 0 0 0 0,1 0 0 0 0,0 0 0 0 0,0 0 0 0 0,1-1 0 0 0,-2 3 0 0 0,1 0 0 0 0,-1 0 0 0 0,0 0 0 0 0,0-1 0 0 0,0 1 0 0 0,0 0 0 0 0,0-1 0 0 0,0 1 0 0 0,0 0 0 0 0,0-1 0 0 0,-1 1 0 0 0,1-1 0 0 0,-1 0 0 0 0,1 1 0 0 0,-1-1 0 0 0,1 1 0 0 0,-1-1 0 0 0,0 0 0 0 0,0 1 0 0 0,0-1 0 0 0,0 0 0 0 0,0 0 0 0 0,1 1 0 0 0,-1-1 0 0 0,0 0 0 0 0,1 1 0 0 0,-1-1 0 0 0,1 0 0 0 0,0 1 0 0 0,-1-1 0 0 0,1 1 0 0 0,0-1 0 0 0,0 1 0 0 0,0-1 0 0 0,0 1 0 0 0,0-1 0 0 0,0 1 0 0 0,-1-1 0 0 0,1 1 0 0 0,0-1 0 0 0,-1 0 0 0 0,1 1 0 0 0,-1-1 0 0 0,1 0 0 0 0,-1 1 0 0 0,0-1 0 0 0,0 0 0 0 0,0 0 0 0 0,0 1 0 0 0,1-1 0 0 0,-1 1-1 0 0,0-1 1 0 0,0 1 0 0 0,1-1-1 0 0,-1 1 1 0 0,0-1 0 0 0,1 1-1 0 0,0-1 1 0 0,-1 1-1 0 0,1-1 1 0 0,0 1 0 0 0,0-1 0 0 0,6-11 13 0 0,-5 0 38 0 0,-2 9-42 0 0,0-2-8 0 0,0-10-72 0 0,2 26 6 0 0,11-5 51 0 0,-12-4 14 0 0,0 0 0 0 0,0 0 0 0 0,0-1 0 0 0,0 1 0 0 0,0 0 0 0 0,0 0 0 0 0,0 0 0 0 0,0 0 0 0 0,0 0 0 0 0,-1 0 0 0 0,1 0 0 0 0,0 1 0 0 0,4 13 0 0 0,8 0 0 0 0,-12-14 0 0 0,0 0 0 0 0,1 1 0 0 0,-1-1 0 0 0,0 0 0 0 0,0 0 0 0 0,0 1 0 0 0,0-1 0 0 0,0 0 0 0 0,0 1 0 0 0,-1-1 0 0 0,1 1 0 0 0,0-1 0 0 0,-1 1 0 0 0,1-1 0 0 0,-1 1 0 0 0,0 0 0 0 0,1-1 0 0 0,-1 1 0 0 0,0 0 0 0 0,0 0 0 0 0,3 13 0 0 0,9 0 0 0 0,-10-13 3 0 0,-1-1-1 0 0,1 1 1 0 0,-1 0-1 0 0,1 0 1 0 0,-1 0-1 0 0,0 1 1 0 0,0-1-1 0 0,0 0 1 0 0,0 0-1 0 0,0 1 1 0 0,-1-1-1 0 0,1 0 0 0 0,-1 1-2 0 0,1-1 3 0 0,-1 1-1 0 0,1-1 1 0 0,0 0-1 0 0,-1 1 1 0 0,1-1-1 0 0,0 0 1 0 0,1 0-1 0 0,-1 0 1 0 0,0 1-1 0 0,0-1 1 0 0,1-1-1 0 0,0 1 0 0 0,-1 0-2 0 0,2 1 0 0 0,-1 0 0 0 0,0 0 0 0 0,0 0 0 0 0,0 0 0 0 0,0 1 0 0 0,-1-1 0 0 0,1 0 0 0 0,-1 1 0 0 0,0-1 0 0 0,0 1 0 0 0,0 0 0 0 0,-1 0 0 0 0,11 28 0 0 0,57 104 41 0 0,0 0 48 0 0,-63-124-49 0 0,0-1 0 0 0,0 1 0 0 0,2 11-40 0 0,3 12 110 0 0,1-17-45 0 0,-3-5 5 0 0,-1 2 47 0 0,-4-3-29 0 0,2 3 42 0 0,4 3 32 0 0,0 3-13 0 0,-5-11-49 0 0,1 2 67 0 0,5 5 59 0 0,-7-4-116 0 0,-3-11-86 0 0,1 0 0 0 0,-1 1 0 0 0,1-1-1 0 0,0 0 1 0 0,-1 0 0 0 0,1 0 0 0 0,0 0 0 0 0,0 0 0 0 0,0 0 0 0 0,1 0 0 0 0,-1 0 0 0 0,0 0 0 0 0,1-1 0 0 0,0 1-24 0 0,-1-1 12 0 0,0 0 0 0 0,0 0 0 0 0,1 1 0 0 0,-1-1 0 0 0,0 0 0 0 0,0 1 1 0 0,0-1-1 0 0,-1 0 0 0 0,1 1 0 0 0,0-1 0 0 0,0 1 0 0 0,-1-1 0 0 0,1 1 0 0 0,-1-1 0 0 0,1 1 0 0 0,-1 0 0 0 0,0-1 0 0 0,1 1 0 0 0,-1 0 0 0 0,0 0-12 0 0,0-1 11 0 0,0 1 1 0 0,0 0-1 0 0,0-1 0 0 0,1 1 0 0 0,-1 0 0 0 0,1-1 0 0 0,-1 1 0 0 0,1 0 0 0 0,0-1 0 0 0,-1 1 0 0 0,1-1 0 0 0,0 1 0 0 0,0-1-11 0 0,0 1 9 0 0,0-1 1 0 0,0 1-1 0 0,0-1 0 0 0,0 1 0 0 0,-1-1 0 0 0,1 1 0 0 0,-1 0 0 0 0,1-1 0 0 0,-1 1 1 0 0,0 0-1 0 0,1-1 0 0 0,-1 1 0 0 0,0 0-9 0 0,0-1 4 0 0,0-1 0 0 0,0 1-1 0 0,0-1 1 0 0,0 1 0 0 0,0 0 0 0 0,0-1-1 0 0,0 1 1 0 0,0 0 0 0 0,0-1 0 0 0,1 1 0 0 0,-1 0-1 0 0,0-1 1 0 0,0 1 0 0 0,1-1 0 0 0,-1 1 0 0 0,0-1-1 0 0,1 1 1 0 0,-1 0 0 0 0,1-1 0 0 0,-1 1-1 0 0,1-1 1 0 0,-1 0 0 0 0,1 1 0 0 0,-1-1 0 0 0,1 1-1 0 0,-1-1-3 0 0,1 0 4 0 0,0 1-1 0 0,-1-1 0 0 0,1 0 0 0 0,-1 1 1 0 0,1-1-1 0 0,-1 1 0 0 0,0-1 0 0 0,1 1 1 0 0,-1-1-1 0 0,1 1 0 0 0,-1-1 0 0 0,0 1 1 0 0,1 0-1 0 0,-1-1 0 0 0,0 1 0 0 0,0-1 1 0 0,1 1-1 0 0,-1 0 0 0 0,0-1 0 0 0,0 1 0 0 0,0 0 1 0 0,0-1-1 0 0,0 1 0 0 0,0 0 0 0 0,0-1 1 0 0,0 1-4 0 0,0 12 26 0 0,0-11 54 0 0,0 1 0 0 0,0 7-50 0 0,0-8 36 0 0,0 1 1 0 0,0 7-43 0 0,0-8 4 0 0,0-2-87 0 0,0 0-9 0 0,0 0-1 0 0,0 0-22 0 0,0 0-5 0 0,0 0 0 0 0,0 0 9 0 0,0 0-59 0 0,0 0-116 0 0,0 0 4 0 0,0 0-33 0 0,0 0-774 0 0,0 1 637 0 0,0-1 55 0 0,0 1-34 0 0,0-1 161 0 0,0 1-35 0 0,0 0-35 0 0,0 0-34 0 0,0 1-441 0 0,-1 0 129 0 0,0-1-46 0 0,-2 2-810 0 0,-5-1-620 0 0,-9-1-1190 0 0</inkml:trace>
  <inkml:trace contextRef="#ctx0" brushRef="#br0" timeOffset="317.45">3019 2169 6072 0 0,'0'0'133'0'0,"0"0"23"0"0,-2-2 12 0 0,1 1-158 0 0,0 1 0 0 0,1-1-1 0 0,-1 0 1 0 0,0 1 0 0 0,1-1-1 0 0,-1 1 1 0 0,0-1 0 0 0,0 1-1 0 0,0-1 1 0 0,1 1 0 0 0,-1-1-1 0 0,0 1 1 0 0,0 0 0 0 0,0 0-1 0 0,0-1-9 0 0,-7 5 50 0 0,3 0 34 0 0,5-4-84 0 0,-1 2 169 0 0,0-2 196 0 0,1 0 337 0 0,0 0 30 0 0,0 0-303 0 0,0 0-178 0 0,0 0-48 0 0,0 0 39 0 0,0 0 102 0 0,6 0-61 0 0,-1-1-76 0 0,1-2-8 0 0,0 0-90 0 0,6-3 32 0 0,-7 5-65 0 0,0 0 40 0 0,11 0 114 0 0,-3-1-51 0 0,0-2-46 0 0,-2 1-41 0 0,-6 1-56 0 0,11-2 131 0 0,-3 4-62 0 0,4-1 25 0 0,-3-5 0 0 0,-2 2-41 0 0,10 1-7 0 0,-10 4-44 0 0,-9-1-23 0 0,0 0 0 0 0,1 1-1 0 0,-1-1 1 0 0,1-1 0 0 0,-1 1 0 0 0,1-1-1 0 0,-1 1 1 0 0,1-1 0 0 0,0 0-15 0 0,30-10 70 0 0,21-4-60 0 0,5 10-10 0 0,-45 0-3 0 0,2-1-29 0 0,-1 5-57 0 0,9 1-19 0 0,-7 0 4 0 0</inkml:trace>
  <inkml:trace contextRef="#ctx0" brushRef="#br0" timeOffset="118147.31">5546 198 12120 0 0,'0'0'356'0'0,"0"0"-130"0"0,0 0-103 0 0,0 0-33 0 0,-2 0-52 0 0,1 0-146 0 0,1 0 35 0 0,-1 0 16 0 0,1 0 81 0 0,-1 0 47 0 0,0 0 272 0 0,0 0-256 0 0,0 0-81 0 0,1 0-33 0 0,-1 0-42 0 0,1 0-47 0 0,-1 0-33 0 0,1 0-48 0 0,-1 0-52 0 0,0 0-57 0 0,1 0-62 0 0,-1 0-66 0 0,0 0-71 0 0,0 0-76 0 0,1 0-1134 0 0,0 0-975 0 0</inkml:trace>
  <inkml:trace contextRef="#ctx0" brushRef="#br0" timeOffset="118591.84">6181 16 9152 0 0,'0'0'208'0'0,"0"0"33"0"0,0 0 14 0 0,3-2-42 0 0,10-9-170 0 0,-4 9-25 0 0,-3 2 49 0 0,-6 0-67 0 0,6 0 167 0 0,2 0 58 0 0,8 2 386 0 0,-9 3-347 0 0,3 0 132 0 0,6 1 101 0 0,-8-3-350 0 0,1 2 59 0 0,1 2 98 0 0,6 7 222 0 0,1 1 14 0 0,-7-5-211 0 0,-1-1-93 0 0,-1-1-50 0 0,0 1-54 0 0,0-1-93 0 0,6 8 151 0 0,-2-1 134 0 0,0 2 1 0 0,2 5-325 0 0,0 3 245 0 0,-2-4-88 0 0,-2-1-86 0 0,16 39 234 0 0,-5 1-110 0 0,-4 1-109 0 0,-5 1-106 0 0,-8-15 44 0 0,-4-31 24 0 0,0-1 0 0 0,-1 0-1 0 0,-2 10-47 0 0,-7 10 88 0 0,5-7-28 0 0,4-17-16 0 0,-1 1 0 0 0,-1-1-1 0 0,0 0 1 0 0,-1 2-44 0 0,-12 24 451 0 0,-10 14-451 0 0,8-15 212 0 0,2-8-17 0 0,1-11-8 0 0,5-4-42 0 0,2 1-56 0 0,-6 7 24 0 0,1-11-4 0 0,3-5-22 0 0,8-5-71 0 0,0 1 1 0 0,-1 0-1 0 0,1 1 1 0 0,0-1-1 0 0,0 0 1 0 0,0 1-1 0 0,0-1 1 0 0,1 1-1 0 0,-1 0-16 0 0,-13 10 21 0 0,-1-9-33 0 0,15-3-253 0 0,0 0 99 0 0,-1 0 87 0 0,1 0 73 0 0,0 0 69 0 0,-1 0 54 0 0,-2 0 410 0 0,2 0-352 0 0,1 0-119 0 0,0 0-48 0 0,0 0-52 0 0,0 0-56 0 0,0 0-63 0 0,0 0-73 0 0,-1 0-105 0 0,1 0-102 0 0,0 0-111 0 0,-1 0-121 0 0,1 0 290 0 0,1 0-35 0 0,-1 0-35 0 0,0 0-36 0 0,0 0-38 0 0,0 0-39 0 0,1 0-39 0 0,-1 0-42 0 0,-3 0-1514 0 0,-5 0-1223 0 0</inkml:trace>
  <inkml:trace contextRef="#ctx0" brushRef="#br0" timeOffset="117655.64">5138 621 10536 0 0,'0'4'53'0'0,"0"0"43"0"0,0 8 339 0 0,0-8-288 0 0,0-2-96 0 0,0 0-39 0 0,3 3 250 0 0,-3-5-262 0 0,4 5 65 0 0,-1 0-37 0 0,-5-3-11 0 0,-1 1 39 0 0,4 0 27 0 0,1 2 50 0 0,2 3 74 0 0,4 4 144 0 0,-3-2-71 0 0,-2-5-131 0 0,0 2 116 0 0,-2 2-34 0 0,-1 2 12 0 0,-1 7 80 0 0,0-3-2 0 0,1-4-104 0 0,-1 4-58 0 0,1-13-143 0 0,0 0 0 0 0,0 0 0 0 0,1 0 0 0 0,-1-1 0 0 0,0 1 0 0 0,1 0 0 0 0,-1 0 0 0 0,1 0 0 0 0,0 0-16 0 0,4 6 45 0 0,-4-7-36 0 0,-1 1 0 0 0,1-1 0 0 0,0 1 0 0 0,0-1-1 0 0,0 0 1 0 0,-1 1 0 0 0,1-1 0 0 0,-1 1 0 0 0,1-1 0 0 0,-1 1-1 0 0,0 0 1 0 0,0-1 0 0 0,0 1 0 0 0,1 0-9 0 0,-1 0-202 0 0,0 1 90 0 0,0-1 76 0 0,1-1 63 0 0,0 2 131 0 0,2-1 217 0 0,-1-1-245 0 0,-2 0-77 0 0,1-1-32 0 0,0 1-42 0 0,0 0-48 0 0,0 0-57 0 0,0 0-65 0 0,-1 0-72 0 0,1 0-80 0 0,-1 0 66 0 0,1 0-41 0 0,-1 0-44 0 0,0 1-46 0 0,0-1-49 0 0,1 1-50 0 0,-1 0-53 0 0,0-1-56 0 0,0 3-1205 0 0,0 5-1047 0 0</inkml:trace>
  <inkml:trace contextRef="#ctx0" brushRef="#br0" timeOffset="117954.07">5425 545 8088 0 0,'0'0'182'0'0,"0"0"29"0"0,3 3 12 0 0,7 9-37 0 0,-7 4-148 0 0,-3-7-25 0 0,2-3 34 0 0,2 0 50 0 0,2 0 110 0 0,-6-6-207 0 0,1 2 178 0 0,0-1-37 0 0,1 2 43 0 0,-2 1-84 0 0,-1 2-53 0 0,1-4-8 0 0,0 0 44 0 0,0 5-18 0 0,0-1 38 0 0,0 9 199 0 0,0 0 68 0 0,0 29 842 0 0,0-27-736 0 0,0-16-447 0 0,-1-1 1 0 0,1 1 0 0 0,0 0-1 0 0,1 0 1 0 0,-1 0 0 0 0,0-1 0 0 0,0 1-1 0 0,0 0 1 0 0,0 0 0 0 0,0 0-1 0 0,1-1 1 0 0,-1 1 0 0 0,0 0 0 0 0,1 0-30 0 0,3 3 183 0 0,-2-1 62 0 0,-3 0-38 0 0,-4 5-24 0 0,3 5 164 0 0,2-11-26 0 0,0-2-7 0 0,2 3-24 0 0,8 7-88 0 0,-7-8-40 0 0,-3-2-8 0 0,0 0-17 0 0,0 0-57 0 0,0 0-5 0 0,2-2 11 0 0,8-11-11 0 0,-5 3-18 0 0,2-3-22 0 0,-3 6-24 0 0,-4 5-6 0 0,1 0 1 0 0,0-1 0 0 0,-1 1 0 0 0,1 0-1 0 0,-1 0 1 0 0,1-1 0 0 0,-1 1 0 0 0,0 0 0 0 0,0-1-1 0 0,-1-1-5 0 0,3-12 13 0 0,3 4 14 0 0,-4 11-25 0 0,0-1 0 0 0,0 1 0 0 0,0-1 0 0 0,-1 1 0 0 0,1-1 0 0 0,-1 1-1 0 0,1-1 1 0 0,-1 1 0 0 0,1-1 0 0 0,-1 0 0 0 0,0 1 0 0 0,0-1 0 0 0,0 1 0 0 0,0-1-2 0 0,0-1 0 0 0,0 1 0 0 0,0 0 0 0 0,0 0 0 0 0,0-1 0 0 0,0 1 0 0 0,1 0 0 0 0,-1-1 0 0 0,1 1 0 0 0,0 0 0 0 0,-1 0 0 0 0,1 0 0 0 0,0 0 0 0 0,0 0 0 0 0,1 0 0 0 0,-1 0 0 0 0,0 0 0 0 0,1 0 0 0 0,-1 0 0 0 0,1 0 0 0 0,1-1 0 0 0,-1 0 0 0 0,0 0 0 0 0,0 0 0 0 0,0 0 0 0 0,0 0 0 0 0,0-2 0 0 0,0 2-2 0 0,0 0 0 0 0,0-1 0 0 0,0 1 0 0 0,0 0 0 0 0,0 0 0 0 0,2 0 2 0 0,8-18-52 0 0,-11 19 51 0 0,0 0 1 0 0,0 1-1 0 0,0-1 0 0 0,0 0 1 0 0,0 0-1 0 0,0 1 0 0 0,0-1 1 0 0,1 1-1 0 0,-1-1 0 0 0,0 1 1 0 0,1 0-1 0 0,-1-1 1 0 0,2 1 0 0 0,2-2 0 0 0,0 0 0 0 0,0 1 0 0 0,1 0 0 0 0,-1 0 0 0 0,1 0 0 0 0,0 1 0 0 0,0 0 0 0 0,-1 0 0 0 0,1 0 0 0 0,0 1 0 0 0,0 0 0 0 0,5 0 0 0 0,-3-1 1 0 0,13 1 21 0 0,-7 4 47 0 0,-11-3-50 0 0,0 1 1 0 0,1 0 0 0 0,-1-1-1 0 0,1 1 1 0 0,0-1 0 0 0,-1 0 0 0 0,1 0-1 0 0,0-1 1 0 0,0 1 0 0 0,3-1-20 0 0,11 4 157 0 0,-2 7-43 0 0,13 19 16 0 0,-14-14-95 0 0,-7-8-26 0 0,-5-6-8 0 0,-1 0 1 0 0,0 0-1 0 0,0 0 0 0 0,0 0 0 0 0,0 0 0 0 0,0 1 0 0 0,1 2-1 0 0,-3-4 5 0 0,1 1 0 0 0,0 0 1 0 0,-1 0-1 0 0,1-1 0 0 0,-1 1 0 0 0,0 0 0 0 0,1 0 1 0 0,-1 0-1 0 0,0 1-5 0 0,0 1 1 0 0,0 0 0 0 0,1 0 0 0 0,0 0 0 0 0,0-1 0 0 0,0 1 0 0 0,0 0 0 0 0,0-1 0 0 0,1 1 0 0 0,-1-1 0 0 0,2 3-1 0 0,3 7 0 0 0,0-10 0 0 0,-6-3 0 0 0,1 0 0 0 0,-1 0 0 0 0,0 0 0 0 0,0 0 0 0 0,0 0 0 0 0,1 0 0 0 0,-1 0 0 0 0,0 1 0 0 0,0-1 1 0 0,0 0-1 0 0,0 0 0 0 0,1 0 0 0 0,-1 0 0 0 0,0 0 0 0 0,0 0 0 0 0,0 0 0 0 0,0 0 0 0 0,0 1 0 0 0,1-1 0 0 0,-1 0 0 0 0,0 0 0 0 0,0 0 0 0 0,0 0 0 0 0,0 1 0 0 0,0-1 0 0 0,0 0 1 0 0,0 0-1 0 0,0 0 0 0 0,1 0 0 0 0,-1 1 0 0 0,0-1 0 0 0,0 0 0 0 0,1 23-23 0 0,2-18-94 0 0,7 5-69 0 0,-8-7-26 0 0,-2-3 58 0 0,0 0-22 0 0,0 0-97 0 0,0 0-267 0 0,0 0-488 0 0,0 0-40 0 0</inkml:trace>
  <inkml:trace contextRef="#ctx0" brushRef="#br0" timeOffset="116107.38">3505 500 7688 0 0,'-2'2'40'0'0,"-1"1"-24"0"0,0 0 5 0 0,1-1 32 0 0,0 0 36 0 0,-1 1 53 0 0,3-3 67 0 0,0 3-25 0 0,0 7-76 0 0,0-8 7 0 0,0-2 130 0 0,0 3 214 0 0,-3 8-20 0 0,-6 3 61 0 0,6-12-48 0 0,3-2-4 0 0,-2 3 0 0 0,-14 22 332 0 0,6-20-466 0 0,4 5-21 0 0,-1 4-77 0 0,5-10-145 0 0,-1 11 78 0 0,4 0-39 0 0,-1-12-96 0 0,0-1-1 0 0,1 0 1 0 0,-1 1 0 0 0,0-1-1 0 0,0 0 1 0 0,0 1 0 0 0,-1-1-1 0 0,1 0 1 0 0,-1 1 0 0 0,1-1-1 0 0,-1 0 1 0 0,0 0-14 0 0,-1 2 1 0 0,0 0 0 0 0,0 0 0 0 0,1 0 0 0 0,-1 1 1 0 0,1-1-1 0 0,0 0 0 0 0,0 1 0 0 0,1-1 0 0 0,-1 1 0 0 0,1-1 0 0 0,0 0 0 0 0,0 1 1 0 0,1 0-2 0 0,-1-4 0 0 0,0 1 0 0 0,0-1 0 0 0,0 1 0 0 0,0-1 0 0 0,1 1 0 0 0,-1-1 0 0 0,1 1 0 0 0,-1-1 0 0 0,1 1 0 0 0,0-1 0 0 0,-1 0 0 0 0,1 1 0 0 0,0-1 0 0 0,5 12 0 0 0,-5-10 0 0 0,-1 1 0 0 0,1 0 0 0 0,-1 0 0 0 0,0 0 0 0 0,0 0 0 0 0,-1 3 0 0 0,1-3 0 0 0,0 0 0 0 0,-1 0 0 0 0,1-1 0 0 0,1 1 0 0 0,-1 0 0 0 0,0 0 0 0 0,1 0 0 0 0,0 0 0 0 0,0-1 0 0 0,0 2 0 0 0,4 2 0 0 0,-4-5 0 0 0,0-1 0 0 0,0 0 0 0 0,-1 1 0 0 0,1-1 0 0 0,0 1 0 0 0,-1-1 0 0 0,1 1 0 0 0,-1-1 0 0 0,1 1 0 0 0,-1-1 0 0 0,0 1 0 0 0,1-1 0 0 0,-1 1 0 0 0,0 0 0 0 0,0 5 0 0 0,-1-5 0 0 0,1 0 0 0 0,0 0 0 0 0,0 0 0 0 0,0 0 0 0 0,1 0 0 0 0,-1 0 0 0 0,0 0 0 0 0,1 0 0 0 0,-1 0 0 0 0,1 1 0 0 0,12 12 0 0 0,2-2 0 0 0,-12-12 0 0 0,1 0 0 0 0,-1-1 0 0 0,0 1 0 0 0,1-1 0 0 0,-1 0 1 0 0,1 1-1 0 0,-1-2 0 0 0,1 1 0 0 0,0 0 0 0 0,4-1 12 0 0,-3-1 53 0 0,15-11 50 0 0,-7 5-2 0 0,-1-1 35 0 0,-3-3 38 0 0,-5-4 38 0 0,-1 2-29 0 0,9-2-40 0 0,-11 15-148 0 0,0 0-1 0 0,-1 1 1 0 0,1-1 0 0 0,0 1-1 0 0,-1-1 1 0 0,1 0-1 0 0,-1 0 1 0 0,1 0-1 0 0,-1 1 1 0 0,1-1 0 0 0,-1 0-1 0 0,0 0 1 0 0,1 0-1 0 0,-1 0 1 0 0,0 0-1 0 0,1 1 1 0 0,-1-1 0 0 0,0 0-1 0 0,0 0 1 0 0,0 0-1 0 0,0 0 1 0 0,0 0-1 0 0,0 0 1 0 0,0 0 0 0 0,0 0-1 0 0,-1 0 1 0 0,1 0-1 0 0,0 0 1 0 0,0 0-1 0 0,-1 1 1 0 0,1-1 0 0 0,-1 0-1 0 0,1 0 1 0 0,-1 0-1 0 0,1 1 1 0 0,-1-1-7 0 0,-5-16 90 0 0,1 7-74 0 0,-1-8 7 0 0,4 3 30 0 0,1 11-47 0 0,1 0 0 0 0,-1 0 1 0 0,0 0-1 0 0,0 0 0 0 0,0 0 1 0 0,-1 1-1 0 0,1-1 0 0 0,-1 0 1 0 0,0 1-1 0 0,0-1 0 0 0,0 1 1 0 0,-1 0-1 0 0,-1-2-6 0 0,1 1-7 0 0,0 0 0 0 0,1-1 1 0 0,-1 1-1 0 0,1-1 0 0 0,-1 1 0 0 0,1-1 1 0 0,0-2 6 0 0,1 1 13 0 0,-4-13-42 0 0,-1 1-97 0 0,-3 1-81 0 0,-3 2-66 0 0,7 8 129 0 0,-3-6-19 0 0,7 7 33 0 0,0 0-106 0 0,1 2 66 0 0,0 0-42 0 0,0 0-46 0 0,0 0-53 0 0,0-9-263 0 0</inkml:trace>
  <inkml:trace contextRef="#ctx0" brushRef="#br0" timeOffset="116757.15">3702 576 6336 0 0,'-13'25'141'0'0,"10"-14"-76"0"0,3-10-56 0 0,0-1-1 0 0,0 1 1 0 0,0 0-1 0 0,0 0 1 0 0,0-1-1 0 0,0 1 1 0 0,0 0-1 0 0,0-1 1 0 0,1 1-1 0 0,-1 0 1 0 0,0-1-1 0 0,0 1 1 0 0,1-1-1 0 0,-1 1 1 0 0,0 0-1 0 0,1-1 1 0 0,-1 1-9 0 0,2 0 27 0 0,-1 0 0 0 0,1 1-1 0 0,-1-1 1 0 0,1 0 0 0 0,-1 0 0 0 0,1 0 0 0 0,0-1 0 0 0,-1 1 0 0 0,2 0-27 0 0,5 3 63 0 0,-7-3-63 0 0,-1 0 0 0 0,1 0 0 0 0,-1-1 0 0 0,0 1 0 0 0,1 0 0 0 0,-1 0 0 0 0,0 0 0 0 0,0-1 0 0 0,0 1 0 0 0,0 0 0 0 0,0 0 0 0 0,0 0 0 0 0,0-1 0 0 0,0 1 0 0 0,0 0 0 0 0,2 14 0 0 0,2-9 35 0 0,-1 1 62 0 0,1 0 65 0 0,-1 0 44 0 0,0-2 23 0 0,-1 0-1 0 0,1 1 0 0 0,-1 0 1 0 0,-1-1-1 0 0,1 2-228 0 0,-1-1 164 0 0,-1 0-33 0 0,1 9 380 0 0,1-4-108 0 0,1-3-89 0 0,1 1-69 0 0,-1-4-137 0 0,-3-4-72 0 0,1 0 0 0 0,-1 1-1 0 0,1-1 1 0 0,-1 0-1 0 0,0 0 1 0 0,1 1 0 0 0,-1-1-1 0 0,0 0 1 0 0,0 0 0 0 0,0 1-1 0 0,0-1 1 0 0,0 0-1 0 0,0 0 1 0 0,0 1 0 0 0,-1-1-1 0 0,1 0 1 0 0,0 0 0 0 0,-1 0-1 0 0,1 1-35 0 0,-7 11 365 0 0,3-5-200 0 0,2 2 120 0 0,9 5 33 0 0,-1-4-63 0 0,-5-2-32 0 0,-1-5-114 0 0,0 1 43 0 0,0 18 723 0 0,0-17-690 0 0,0-1-107 0 0,0-3 217 0 0,0-2-27 0 0,0 0-4 0 0,3 0-7 0 0,0 0-194 0 0,0-1 84 0 0,0 0 52 0 0,4-2 324 0 0,-4 1-272 0 0,-1 0-175 0 0,0 1-48 0 0,-1 0-58 0 0,0 0-69 0 0,-1 1 102 0 0,0 0 0 0 0,0 0-1 0 0,0-1 1 0 0,1 1-1 0 0,-1 0 1 0 0,0 0-1 0 0,0 0 1 0 0,0 0-1 0 0,0 0 1 0 0,0 0-1 0 0,0 0 1 0 0,0 0-1 0 0,0 0 1 0 0,0 0-1 0 0,1 0 1 0 0,-1-1-1 0 0,0 1 1 0 0,0 0 0 0 0,0 0-1 0 0,0 0 1 0 0,0 0-1 0 0,0 0 1 0 0,0 0-1 0 0,0 0 1 0 0,0 0-1 0 0,0-1 1 0 0,0 1-1 0 0,0 0 1 0 0,0 0-1 0 0,0 0 1 0 0,0 0-1 0 0,0 0 1 0 0,0 0-1 0 0,0-1 1 0 0,0 1-1 0 0,0 0 1 0 0,0 0 0 0 0,0 0-1 0 0,0 0 1 0 0,0 0-1 0 0,0 0 1 0 0,0 0-1 0 0,-1 0 1 0 0,1-1-1 0 0,0 1 1 0 0,0 0-1 0 0,0 0 1 0 0,0 0-1 0 0,0 0 1 0 0,0 0-1 0 0,0 0 1 0 0,0 0-1 0 0,0 0 1 0 0,-1 0-1 0 0,1 0 1 0 0,0 0 0 0 0,0 0-4 0 0,-6-9 100 0 0,0-3-35 0 0,0-4-22 0 0,1-3-23 0 0,5 18-15 0 0,1 0 0 0 0,-1 0 0 0 0,0 0-1 0 0,0 0 1 0 0,0 0 0 0 0,1 0-1 0 0,-1 0 1 0 0,0 0 0 0 0,1 1 0 0 0,-1-1-1 0 0,1 0 1 0 0,0-1-4 0 0,0 2 2 0 0,-1-1 0 0 0,1 0 1 0 0,-1 0-1 0 0,0 0 0 0 0,1 0 0 0 0,-1 0 0 0 0,1 0 0 0 0,-1 0 1 0 0,0 1-1 0 0,0-1 0 0 0,0 0 0 0 0,1 0 0 0 0,-1 0 1 0 0,0 0-1 0 0,0 0 0 0 0,0 0 0 0 0,-1 0 0 0 0,1 0 0 0 0,0 0 1 0 0,0 0-1 0 0,0 0 0 0 0,-1 0 0 0 0,1 0-2 0 0,-4-7 21 0 0,3 6-18 0 0,0 1 1 0 0,0-1-1 0 0,0 0 1 0 0,0 1-1 0 0,1-1 1 0 0,-1 0-1 0 0,1 0 0 0 0,-1 0 1 0 0,1 0-1 0 0,-1 1 1 0 0,1-1-1 0 0,0 0 1 0 0,0 0-1 0 0,0 0 1 0 0,0 0-1 0 0,0 0 1 0 0,1 0-1 0 0,-1 1 1 0 0,1-2-4 0 0,12-21 50 0 0,-1 5-34 0 0,-7 8-16 0 0,-3 7 0 0 0,-1 0 0 0 0,1 0 0 0 0,0 0 0 0 0,0 1 0 0 0,0-1 0 0 0,1 1 0 0 0,-1 0 0 0 0,1 0 0 0 0,0 0 0 0 0,-1 0 0 0 0,1 0 0 0 0,1 0 0 0 0,-1 1 0 0 0,0-1 0 0 0,3 0 0 0 0,-3 1 0 0 0,0 0 0 0 0,0-1 0 0 0,0 1 0 0 0,-1 0 0 0 0,1-1 0 0 0,-1 0 0 0 0,1 1 0 0 0,-1-1 0 0 0,2-3 0 0 0,-2 1 0 0 0,-2 5 0 0 0,0-1 0 0 0,1 0 0 0 0,-1 1 0 0 0,0-1 0 0 0,1 1 0 0 0,-1-1 0 0 0,0 0 0 0 0,1 1 0 0 0,-1-1 0 0 0,1 1 0 0 0,-1-1 0 0 0,0 1 0 0 0,1 0 0 0 0,-1-1 0 0 0,1 1 0 0 0,0-1 0 0 0,-1 1 0 0 0,1 0 0 0 0,-1-1 0 0 0,1 1 0 0 0,0 0 0 0 0,0 0 0 0 0,3-3 0 0 0,11-7-10 0 0,1 8-33 0 0,11 2 19 0 0,-22 2-29 0 0,-1 3 39 0 0,-1-1 0 0 0,0 1 1 0 0,0 0-1 0 0,-1 0 0 0 0,1 0 0 0 0,1 4 14 0 0,5 11-55 0 0,16 26-47 0 0,-25-45 97 0 0,1 1 1 0 0,-1 0-1 0 0,1 0 1 0 0,-1-1-1 0 0,0 1 1 0 0,1 0 0 0 0,-1 0-1 0 0,0 0 1 0 0,0 0-1 0 0,0-1 1 0 0,-1 2 4 0 0,1-1-2 0 0,0 0 1 0 0,0 0-1 0 0,0 0 1 0 0,0-1-1 0 0,0 1 1 0 0,0 0-1 0 0,0 0 1 0 0,1 0-1 0 0,-1-1 1 0 0,1 1-1 0 0,0 1 2 0 0,4 4-23 0 0,0 2-5 0 0,-3 20 9 0 0,-2 2-35 0 0,0-31 54 0 0,1 1 0 0 0,-1 0 0 0 0,0 0 0 0 0,0 0 0 0 0,-1-1 0 0 0,1 1 0 0 0,0 0 0 0 0,0 0 0 0 0,0 0 0 0 0,0-1 0 0 0,-1 1 0 0 0,1 0 0 0 0,0 0 0 0 0,-1 0 0 0 0,-9 2-13 0 0,7-3-53 0 0,3 0-14 0 0,0 0 0 0 0,4 1-29 0 0,5-5 50 0 0,-7 0 26 0 0,-3-1-10 0 0,5-4-57 0 0,-2 6 82 0 0,-1 0 12 0 0,1 0-1 0 0,-1 0 1 0 0,0 0-1 0 0,1 0 1 0 0,-1 0 0 0 0,-1 0-1 0 0,1 0 1 0 0,0 0-1 0 0,-1 0 1 0 0,0-1 0 0 0,0 1 6 0 0,1 0 0 0 0,-1 0 0 0 0,0 0 0 0 0,1 0 0 0 0,-1-1 0 0 0,1 1 0 0 0,0 0 0 0 0,0 0 0 0 0,1 0 0 0 0,0-2 0 0 0,2-5 0 0 0,16-55 0 0 0,-7 42 0 0 0,-1 3 0 0 0,-7 10-1 0 0,-5 8 1 0 0,0 1-1 0 0,1 0 0 0 0,-1 0 1 0 0,1 0-1 0 0,-1 0 0 0 0,1 0 1 0 0,-1 0-1 0 0,1 0 0 0 0,0 0 1 0 0,-1 0-1 0 0,1 1 0 0 0,0-1 1 0 0,0 0-1 0 0,0 0 1 0 0,0 1-1 0 0,-1-1 0 0 0,1 0 1 0 0,1 0 0 0 0,3-1-14 0 0,-5 2 12 0 0,1 0 0 0 0,0-1-1 0 0,-1 1 1 0 0,1 0 0 0 0,-1-1 0 0 0,1 1 0 0 0,0 0-1 0 0,-1-1 1 0 0,1 1 0 0 0,-1-1 0 0 0,1 1 0 0 0,-1-1 0 0 0,0 1-1 0 0,1-1 1 0 0,-1 1 0 0 0,1-1 0 0 0,-1 1 0 0 0,0-1-1 0 0,1 1 1 0 0,-1-1 0 0 0,0 0 0 0 0,0 0 2 0 0,3-3 2 0 0,-2 1-2 0 0,-1 2 0 0 0,0 1 0 0 0,1-1 0 0 0,-1 1 0 0 0,0-1 0 0 0,1 0 0 0 0,-1 1 0 0 0,0-1 0 0 0,1 1 0 0 0,-1-1 0 0 0,1 1 0 0 0,-1-1 0 0 0,0 1 0 0 0,1 0 0 0 0,-1-1 0 0 0,1 1 0 0 0,-1 0 0 0 0,1-1 0 0 0,0 1 0 0 0,-1 0 0 0 0,1-1 0 0 0,4 0 0 0 0,-1 1 0 0 0,1-1 0 0 0,0 1 0 0 0,-1-1 0 0 0,6 2 0 0 0,5-1 0 0 0,0 2 0 0 0,0 11 0 0 0,-8-6 0 0 0,-3-4 0 0 0,-1 0 0 0 0,0 0 0 0 0,0 0 0 0 0,-1 0 0 0 0,1 1 0 0 0,0 0 0 0 0,32 71-12 0 0,-33-71 4 0 0,0-1 0 0 0,-1 1 1 0 0,1-1-1 0 0,-1 1 1 0 0,0 0-1 0 0,0-1 0 0 0,0 1 1 0 0,0 0-1 0 0,-1 0 1 0 0,1 2 7 0 0,0 7-53 0 0,6 0 23 0 0,-2-1-48 0 0,-3-2-55 0 0,-1 1-21 0 0,6 2-4 0 0,-2-2-8 0 0,-3-3-10 0 0,-2-6 11 0 0,0-1-140 0 0,2 1-255 0 0,11 11-14 0 0</inkml:trace>
  <inkml:trace contextRef="#ctx0" brushRef="#br0" timeOffset="117309.49">4760 621 6768 0 0,'0'0'149'0'0,"0"0"23"0"0,-2 0 12 0 0,-8 2-25 0 0,5 8-78 0 0,3-8-95 0 0,-1-2 83 0 0,-2 1 122 0 0,-4-1 204 0 0,6 0-253 0 0,-1 0-38 0 0,2 0 229 0 0,2 0 56 0 0,-3 0 26 0 0,-7 0 8 0 0,8 0 11 0 0,-1-3 46 0 0,-7-7 22 0 0,9 9-256 0 0,-1 0-56 0 0,0 0-48 0 0,1 1-42 0 0,-1 0-22 0 0,0 0-35 0 0,-3 0 13 0 0,4 1-9 0 0,-1-1 45 0 0,-2 0 45 0 0,0 0 48 0 0,-13 0 559 0 0,10 0-457 0 0,1 0-78 0 0,4 0-150 0 0,0 0-38 0 0,-1 0 241 0 0,1 2-50 0 0,0 0-186 0 0,1-1-1 0 0,0 0 0 0 0,-1 0 1 0 0,1 0-1 0 0,0 0 1 0 0,-1 0-1 0 0,1 0 1 0 0,-1 0-1 0 0,0-1 0 0 0,1 1 1 0 0,-1-1-1 0 0,0 1 1 0 0,1-1-1 0 0,-1 1 1 0 0,-1-1-26 0 0,-2 2 86 0 0,3 1-92 0 0,-15 14 107 0 0,11-9-86 0 0,-9 22-15 0 0,14-26 0 0 0,0 1 0 0 0,0-1 0 0 0,0 0 0 0 0,1 0 0 0 0,0 0 0 0 0,-1 0 0 0 0,2 1 0 0 0,-1-1 0 0 0,1 3 0 0 0,0 9 0 0 0,-2-5 0 0 0,1-8 0 0 0,-1 0 0 0 0,1 0 0 0 0,0 1 0 0 0,0-1 0 0 0,1 0 0 0 0,-1 0 0 0 0,0 0 0 0 0,1 0 0 0 0,0 0 0 0 0,0 0 0 0 0,4 5 0 0 0,-4-7 0 0 0,0 1 0 0 0,-1-1 0 0 0,1 0 0 0 0,0 1 0 0 0,0-1 0 0 0,-1 1 0 0 0,1-1 0 0 0,-1 1 0 0 0,1-1 0 0 0,-1 1 0 0 0,0 0 0 0 0,0-1 0 0 0,1 1 0 0 0,-1 0 0 0 0,2 13 0 0 0,13 15 0 0 0,-14-29 0 0 0,0 0 0 0 0,-1 0 0 0 0,1 0 0 0 0,0 0 0 0 0,0 0 0 0 0,0 0 0 0 0,0 0 0 0 0,0 0 0 0 0,0 0 0 0 0,0 0 0 0 0,0-1 0 0 0,1 1 0 0 0,-1 0 0 0 0,-1-1 0 0 0,1 0 0 0 0,-1 1 0 0 0,1-1 0 0 0,0 0 0 0 0,-1 0 0 0 0,1 0 0 0 0,0 0 0 0 0,0 0 0 0 0,-1 0 0 0 0,1 0 0 0 0,0 0 0 0 0,-1 0 0 0 0,1 0 0 0 0,0 0 0 0 0,-1 0 0 0 0,1 0 0 0 0,0-1 0 0 0,-1 1 0 0 0,1 0 0 0 0,0-1 0 0 0,17-9 0 0 0,4 8 13 0 0,-21 2-11 0 0,-1 0 0 0 0,0 0 0 0 0,1 0 0 0 0,-1 0 0 0 0,0 0 0 0 0,0 0 0 0 0,1 0 0 0 0,-1 0 0 0 0,0 0 0 0 0,1 0 0 0 0,-1 0 0 0 0,0 0 1 0 0,1 0-1 0 0,-1 0 0 0 0,0 0 0 0 0,0-1 0 0 0,1 1 0 0 0,-1 0 0 0 0,0 0 0 0 0,1 0 0 0 0,-1 0 0 0 0,0-1 0 0 0,0 1 0 0 0,0 0 0 0 0,1 0 0 0 0,-1-1-2 0 0,8-7 17 0 0,-4 2 21 0 0,1 1-1 0 0,0 0 0 0 0,1 1 1 0 0,-1-1-1 0 0,5-2-37 0 0,-5 4 40 0 0,7-3 21 0 0,4-4-14 0 0,-15 9-43 0 0,0 0-1 0 0,0-1 1 0 0,0 1-1 0 0,0 0 1 0 0,0 0-1 0 0,0-1 1 0 0,0 1-1 0 0,-1-1 1 0 0,1 1-1 0 0,0-1 1 0 0,-1 1-1 0 0,1-1 1 0 0,-1 1-1 0 0,0-1 1 0 0,1 1-1 0 0,-1-1 1 0 0,0 1-1 0 0,0-1 1 0 0,0 0-4 0 0,1-2 9 0 0,-1 1 1 0 0,1-1-1 0 0,0 0 1 0 0,0 0-1 0 0,1 1 0 0 0,-1-1 1 0 0,1 1-1 0 0,0-1 1 0 0,0 0-10 0 0,3-4-10 0 0,-3 2 10 0 0,2-1 5 0 0,5-10 43 0 0,1 1-37 0 0,-7 11-11 0 0,-2 3 0 0 0,0 9 0 0 0,9 6-11 0 0,-6-6-70 0 0,-5 1 56 0 0,1-5 11 0 0,0-2 13 0 0,0 1-1 0 0,0 0 1 0 0,0 0 0 0 0,1-1 0 0 0,-1 1-1 0 0,1 0 1 0 0,-1-1 0 0 0,1 1 0 0 0,-1-1-1 0 0,1 1 1 0 0,0-1 0 0 0,0 1 0 0 0,0-1 1 0 0,0 1-5 0 0,0-1 1 0 0,0 1-1 0 0,0-1 1 0 0,-1 1 0 0 0,1-1-1 0 0,0 1 1 0 0,-1 0-1 0 0,1-1 1 0 0,-1 1 0 0 0,0 0-1 0 0,0-1 1 0 0,1 1 0 0 0,-1 0 4 0 0,0 0-1 0 0,0-1 0 0 0,0 1 0 0 0,0 0 0 0 0,1 0 0 0 0,-1-1 0 0 0,1 1 0 0 0,-1 0 0 0 0,1-1 0 0 0,0 1 0 0 0,-1-1 0 0 0,1 1 0 0 0,0-1 0 0 0,0 1 1 0 0,0-1 0 0 0,0 1-1 0 0,0-1 0 0 0,0 1 0 0 0,0-1 0 0 0,-1 1 1 0 0,1-1-1 0 0,-1 1 0 0 0,1 0 0 0 0,-1-1 0 0 0,0 1 0 0 0,1 0 1 0 0,-1 0-1 0 0,0-1 1 0 0,-1 12-35 0 0,1 2 16 0 0,13 18 20 0 0,-12-31-2 0 0,0 0 0 0 0,-1 0 1 0 0,1 1-1 0 0,-1-1 0 0 0,0 0 1 0 0,0 0-1 0 0,0 1 0 0 0,0-1 1 0 0,0 2 0 0 0,0 0-16 0 0,0-2-89 0 0,0-2-15 0 0,2 0 7 0 0,-1 0-34 0 0,0 0 94 0 0,0 0 74 0 0,1 0 229 0 0,-1 0-187 0 0,0 0-97 0 0,-1 0-27 0 0,1 0-36 0 0,-1 0-25 0 0,1 0-37 0 0,-1 0-40 0 0,1 0-43 0 0,0 0-47 0 0,-1 0-52 0 0,1 0-53 0 0,0 0-58 0 0,-1 0 129 0 0,0 0-45 0 0,0 0-41 0 0,0 0-34 0 0,0 0-129 0 0,0 0-35 0 0,0 0-1335 0 0</inkml:trace>
  <inkml:trace contextRef="#ctx0" brushRef="#br0" timeOffset="-28508.69">134 500 8640 0 0,'0'0'197'0'0,"0"0"24"0"0,0-3 17 0 0,0-9-38 0 0,0 2-51 0 0,0 3-72 0 0,0 0-3 0 0,0 6 38 0 0,0 1 0 0 0,0-2 49 0 0,0 0 59 0 0,0-2 69 0 0,0-6 333 0 0,0 7-33 0 0,0 3-146 0 0,0 0-69 0 0,0 0-12 0 0,0 0-26 0 0,0 0-102 0 0,0 0-46 0 0,0 0-10 0 0,2 0-6 0 0,4 0-98 0 0,9 2 363 0 0,-10 2-276 0 0,-3 0-138 0 0,-2 2-53 0 0,0-6 33 0 0,0 1-1 0 0,0-1 1 0 0,0 0 0 0 0,0 1-1 0 0,0-1 1 0 0,0 1 0 0 0,0-1-1 0 0,0 1 1 0 0,0-1 0 0 0,0 1-1 0 0,0-1 1 0 0,0 1 0 0 0,0-1 0 0 0,1 1-1 0 0,-1-1 1 0 0,0 1 0 0 0,0-1-1 0 0,1 1 1 0 0,-1-1 0 0 0,0 0-1 0 0,0 1 1 0 0,1-1 0 0 0,-1 0-1 0 0,0 1 1 0 0,1-1 0 0 0,-1 0 0 0 0,1 1-1 0 0,-1-1 1 0 0,1 0-3 0 0,6 8 53 0 0,-5 12 11 0 0,-2-20-62 0 0,0 0 0 0 0,0 1 0 0 0,0-1 0 0 0,0 0 0 0 0,0 1 0 0 0,0-1 0 0 0,0 0 0 0 0,0 1 0 0 0,0-1 0 0 0,0 0 0 0 0,0 1 0 0 0,0-1 0 0 0,0 0 0 0 0,0 0 0 0 0,0 1 0 0 0,1-1 0 0 0,-1 0 0 0 0,0 1 1 0 0,0-1-1 0 0,0 0 0 0 0,0 0 0 0 0,1 1 0 0 0,-1-1 0 0 0,0 0 0 0 0,0 0 0 0 0,1 0-2 0 0,0 2 4 0 0,0-1 1 0 0,0 0-1 0 0,0 0 1 0 0,0 0-1 0 0,0 1 1 0 0,-1-1-1 0 0,1 1 1 0 0,0-1-1 0 0,-1 0 1 0 0,1 1-1 0 0,0 1-4 0 0,1 25 136 0 0,-2-19-108 0 0,0 2 52 0 0,-1 33 317 0 0,2-27-253 0 0,0-6-86 0 0,1-2-54 0 0,4 3 35 0 0,-5-11-35 0 0,-1 0-1 0 0,1 1 0 0 0,0-1 0 0 0,0 1 0 0 0,-1-1 0 0 0,1 1 0 0 0,-1-1 0 0 0,1 1 0 0 0,-1 0 0 0 0,0-1 0 0 0,0 1 0 0 0,0-1 0 0 0,0 1 1 0 0,0 0-4 0 0,0 22 66 0 0,0 53-47 0 0,0-45 52 0 0,0-30-64 0 0,0 0 0 0 0,0 0 0 0 0,0-1 1 0 0,-1 1-1 0 0,1 0 0 0 0,-1-1 1 0 0,1 1-1 0 0,-1-1 0 0 0,0 1 1 0 0,1 0-1 0 0,-1-1 0 0 0,0 1 0 0 0,0-1-7 0 0,0 0 9 0 0,0 1-1 0 0,0-1 1 0 0,0 1-1 0 0,1 0 0 0 0,-1-1 1 0 0,0 1-1 0 0,1-1 1 0 0,-1 1-1 0 0,1 0 0 0 0,0-1 1 0 0,-1 1-1 0 0,1 0 0 0 0,0 0-7 0 0,0 4 32 0 0,0 9 80 0 0,-2-9-116 0 0,-5-1 3 0 0,7-5 0 0 0,0 0 0 0 0,-1 0 0 0 0,1 1 0 0 0,-1-1 0 0 0,1 0 0 0 0,0 0 0 0 0,-1 1 0 0 0,1-1 0 0 0,0 0 0 0 0,-1 1 0 0 0,1-1 0 0 0,0 1 0 0 0,-1-1 0 0 0,1 0 0 0 0,0 1 0 0 0,0-1 0 0 0,-1 1 0 0 0,1-1 0 0 0,0 1 0 0 0,0-1 0 0 0,0 0 0 0 0,0 1 0 0 0,0-1 0 0 0,0 1 0 0 0,0-1 0 0 0,0 1 0 0 0,0-1 0 0 0,0 1 0 0 0,0-1 0 0 0,0 1 0 0 0,0-1 0 0 0,0 1 1 0 0,-1 7-4 0 0,-1-4-35 0 0,-2-1-37 0 0,-1-3-43 0 0,2 0-154 0 0,3 0-16 0 0,-3 3-48 0 0,0 1 150 0 0,-4 2-140 0 0,5-4-266 0 0,2-2 336 0 0,0 0 130 0 0,-1 0-34 0 0,1 0-5 0 0,0 0-35 0 0,-1 0-40 0 0,0 0-45 0 0,1 0-47 0 0,-1 0-45 0 0,-1 0-39 0 0,1 0-36 0 0,0 0-128 0 0,-1 0-34 0 0,-3 0-1349 0 0</inkml:trace>
  <inkml:trace contextRef="#ctx0" brushRef="#br0" timeOffset="-27774.83">88 303 5456 0 0,'0'0'158'0'0,"0"-2"-4"0"0,-1-5-121 0 0,-4 3-28 0 0,-1 0-11 0 0,3-3 29 0 0,3 1 59 0 0,0 0 89 0 0,0 0 198 0 0,0 3 334 0 0,0 0 29 0 0,0 2-657 0 0,0-1 54 0 0,0 0 47 0 0,1-12 857 0 0,-1 11-791 0 0,2 0-105 0 0,4-1 196 0 0,-5 4-312 0 0,-1 0-1 0 0,0-1 1 0 0,1 1-1 0 0,-1 0 1 0 0,1 0-1 0 0,-1-1 1 0 0,0 1-1 0 0,1 0 1 0 0,-1-1 0 0 0,0 1-1 0 0,1 0 1 0 0,-1-1-1 0 0,0 1 1 0 0,0-1-1 0 0,1 1 1 0 0,-1 0-1 0 0,0-1 1 0 0,0 1-1 0 0,0-1 1 0 0,1 1-1 0 0,-1-1 1 0 0,0 1-1 0 0,0-1 1 0 0,0 1 0 0 0,0-1-1 0 0,0 1 1 0 0,0-1-1 0 0,0 1 1 0 0,0-1-1 0 0,0 1 1 0 0,0 0-1 0 0,-1-1-20 0 0,2-4 110 0 0,-1 1 69 0 0,5-7 575 0 0,-2 7-505 0 0,-2 3-179 0 0,0-1-36 0 0,0 0-43 0 0,0 0-50 0 0,2-4 163 0 0,-3 6-95 0 0,0-1 0 0 0,0 1 0 0 0,0-1 0 0 0,0 1-1 0 0,1-1 1 0 0,-1 1 0 0 0,0 0 0 0 0,0-1 0 0 0,0 1 0 0 0,1-1 0 0 0,-1 1 0 0 0,0 0 0 0 0,1-1 0 0 0,-1 1-1 0 0,0 0 1 0 0,1 0 0 0 0,-1-1 0 0 0,0 1 0 0 0,1 0 0 0 0,-1-1 0 0 0,0 1 0 0 0,1 0 0 0 0,-1 0-1 0 0,1 0 1 0 0,-1 0 0 0 0,1-1 0 0 0,-1 1 0 0 0,0 0 0 0 0,1 0 0 0 0,-1 0 0 0 0,1 0 0 0 0,-1 0 0 0 0,1 0-1 0 0,-1 0 1 0 0,1 0 0 0 0,-1 0-9 0 0,5-2 186 0 0,-1-2-120 0 0,-1 1 13 0 0,0-1 0 0 0,1 1 1 0 0,-1 0-1 0 0,1 0 0 0 0,3-2-79 0 0,5 2 98 0 0,-6 1 18 0 0,-4 0-100 0 0,0 0 1 0 0,0 1 0 0 0,0-1 0 0 0,0 1 0 0 0,1 0 0 0 0,-1 0-1 0 0,0 0 1 0 0,1 0 0 0 0,-1 0 0 0 0,1 1 0 0 0,0-1 0 0 0,-1 1-1 0 0,1-1 1 0 0,-1 1 0 0 0,1 0 0 0 0,1 0-17 0 0,-1 0 19 0 0,0 0 1 0 0,0 1-1 0 0,0-1 1 0 0,0 1-1 0 0,0-1 0 0 0,0 1 1 0 0,0 0-1 0 0,-1 0 1 0 0,1 1-1 0 0,0-1 1 0 0,0 0-1 0 0,-1 1 0 0 0,1 0 1 0 0,-1-1-1 0 0,1 1 1 0 0,0 2-20 0 0,8 4 62 0 0,11 3 80 0 0,-17-9-103 0 0,1 0 1 0 0,-1 1-1 0 0,0 0 1 0 0,0 0-1 0 0,0 0 0 0 0,-1 0 1 0 0,1 1-40 0 0,8 8 85 0 0,-8-8-47 0 0,-1 0 0 0 0,1 1-1 0 0,-1-1 1 0 0,0 1 0 0 0,-1 0 0 0 0,2 2-38 0 0,2 6 91 0 0,1 4-14 0 0,-7-15-71 0 0,0 0 0 0 0,0 1 0 0 0,-1-1 1 0 0,1 0-1 0 0,-1 0 0 0 0,0 1 1 0 0,0-1-1 0 0,1 0 0 0 0,-2 0 0 0 0,1 3-6 0 0,1 11 18 0 0,5-5 22 0 0,-5-11-34 0 0,-1 1 1 0 0,1 0-1 0 0,-1-1 0 0 0,1 1 1 0 0,-1 0-1 0 0,1-1 1 0 0,-1 1-1 0 0,1 0 1 0 0,-1 0-1 0 0,0 0 1 0 0,0-1-1 0 0,1 1 1 0 0,-1 0-1 0 0,0 0 1 0 0,0 0-1 0 0,0 0 0 0 0,0 0 1 0 0,0-1-1 0 0,0 1 1 0 0,0 0-1 0 0,0 0 1 0 0,0 0-1 0 0,-1 0 1 0 0,1-1-1 0 0,0 1 1 0 0,-1 1-7 0 0,-6 15 119 0 0,6-14-99 0 0,0 0-1 0 0,0-1 1 0 0,0 1-1 0 0,1 0 1 0 0,-1 0-1 0 0,1 0 1 0 0,0 2-20 0 0,0-3 15 0 0,0 0 1 0 0,0-1-1 0 0,0 1 1 0 0,-1 0-1 0 0,1-1 0 0 0,0 1 1 0 0,-1-1-1 0 0,1 1 1 0 0,-1-1-1 0 0,0 1 1 0 0,1-1-1 0 0,-1 1 1 0 0,0-1-1 0 0,0 1-15 0 0,-5 10 141 0 0,3 0-23 0 0,-1 3 54 0 0,-6 1 45 0 0,-13 6 104 0 0,0 1-58 0 0,1 0-79 0 0,-1-1-97 0 0,22-20-87 0 0,0-1 0 0 0,0 0 0 0 0,-1 0 0 0 0,1 0 0 0 0,0 0 0 0 0,0 0 0 0 0,-1 0 0 0 0,1 0 0 0 0,-1 0 0 0 0,1 0 0 0 0,-1-1 0 0 0,1 1 0 0 0,-1 0 0 0 0,1-1 0 0 0,-1 0 0 0 0,0 1 0 0 0,1-1 0 0 0,-1 0 0 0 0,1 0 0 0 0,-1 0 0 0 0,1 0 0 0 0,1 0 0 0 0,-1 0 0 0 0,1 0 0 0 0,-1 0 0 0 0,1 0 0 0 0,-1 0 0 0 0,1 0 0 0 0,-1 0 0 0 0,1 0 0 0 0,-1 0 0 0 0,1 0 0 0 0,-1 0 0 0 0,1 0 0 0 0,0 1 0 0 0,-1-1 0 0 0,1 0 0 0 0,-1 0 0 0 0,1 0 0 0 0,-1 1 0 0 0,1-1 0 0 0,0 0 0 0 0,-1 1 0 0 0,1-1 0 0 0,0 0 0 0 0,-1 1 0 0 0,1-1 0 0 0,0 0 0 0 0,-1 1 0 0 0,1-1 0 0 0,0 0 0 0 0,0 1 0 0 0,-1 0 0 0 0,-3 5 0 0 0,3-6 0 0 0,1 1 0 0 0,-1-1 0 0 0,0 0 0 0 0,0 1 0 0 0,0-1 0 0 0,1 0 0 0 0,-1 0 0 0 0,0 0 0 0 0,0 1 0 0 0,0-1 0 0 0,1 0 0 0 0,-1 0 0 0 0,0 0 0 0 0,-1 0 0 0 0,2-1 1 0 0,-1 1 0 0 0,0 0 0 0 0,0 0 0 0 0,0 0-1 0 0,0 0 1 0 0,1 1 0 0 0,-1-1 0 0 0,0 0-1 0 0,0 0 1 0 0,0 0 0 0 0,1 1 0 0 0,-1-1-1 0 0,0 0 1 0 0,0 1-1 0 0,1-1 1 0 0,-1 0 0 0 0,1 0 0 0 0,0 1 0 0 0,0-1 0 0 0,0 0 0 0 0,0 0 0 0 0,0 0 0 0 0,0 0 0 0 0,-1 0 0 0 0,1 1 0 0 0,0-1 0 0 0,0 0 0 0 0,0 0 0 0 0,0 0 0 0 0,0 1 0 0 0,0-1 0 0 0,0 0 0 0 0,0 0 0 0 0,0 0 0 0 0,0 1 0 0 0,0-1 0 0 0,0 0 0 0 0,0 0 0 0 0,0 0 0 0 0,0 1 0 0 0,0-1 0 0 0,0 0 0 0 0,0 0 0 0 0,0 0 0 0 0,0 1 0 0 0,0-1 0 0 0,0 0 0 0 0,0 0 0 0 0,0 0 0 0 0,1 0 0 0 0,-1 1 0 0 0,0-1 0 0 0,0 0 0 0 0,0 0 0 0 0,0 0 0 0 0,0 0 0 0 0,1 0 0 0 0,-1 1-1 0 0,7-5 10 0 0,-5 3-11 0 0,0 0 0 0 0,0 0-1 0 0,-1 0 1 0 0,1 1 0 0 0,0-1-1 0 0,0 1 1 0 0,0-1 0 0 0,1 1 1 0 0,2-3-43 0 0,-4 2 41 0 0,1 0 0 0 0,-1 0 1 0 0,0 0-1 0 0,1 0 0 0 0,-1 0 0 0 0,1 0 0 0 0,-1 0 0 0 0,1 0 0 0 0,0 1 1 0 0,-1-1-1 0 0,1 1 0 0 0,0-1 0 0 0,1 1 2 0 0,29-2-54 0 0,-27 2 49 0 0,-1 0 5 0 0,0 0 0 0 0,0-1 0 0 0,0 1 0 0 0,-1-1 0 0 0,1 0 0 0 0,0 0 0 0 0,-1-1 0 0 0,1 1 0 0 0,-1-1 0 0 0,3-1 0 0 0,-4 2 0 0 0,0 1 0 0 0,0 0 0 0 0,-1-1 0 0 0,1 1 0 0 0,0 0-1 0 0,0 0 1 0 0,0 0 0 0 0,-1 1 0 0 0,1-1 0 0 0,0 0 0 0 0,0 1 0 0 0,-1-1-1 0 0,1 1 1 0 0,0-1 0 0 0,-1 1 0 0 0,1 0 0 0 0,0 0 0 0 0,-1-1-1 0 0,2 2 1 0 0,4 2-7 0 0,28 11-57 0 0,-9-10 21 0 0,-6 5 32 0 0,-8-7 11 0 0,-10-3 0 0 0,1 1 0 0 0,-1-1 0 0 0,0 1 0 0 0,0 0 0 0 0,0-1 0 0 0,0 1 1 0 0,0 0-1 0 0,1 0 0 0 0,-2 1 0 0 0,1-1 0 0 0,0 0 0 0 0,0 1 0 0 0,0-1 0 0 0,0 1 0 0 0,9 10-1 0 0,-7-7 1 0 0,1 0 0 0 0,-1-1 0 0 0,1 0 0 0 0,-1 0 0 0 0,1 0 0 0 0,2 1 0 0 0,0-2 1 0 0,-7-3-3 0 0,1 0 1 0 0,-1 0 0 0 0,0 0-1 0 0,1 0 1 0 0,-1 0-1 0 0,1 1 1 0 0,-1-1 0 0 0,1 0-1 0 0,-1 0 1 0 0,0 1-1 0 0,1-1 1 0 0,-1 0-1 0 0,1 1 1 0 0,-1-1 0 0 0,0 1-1 0 0,1-1 1 0 0,-1 0-1 0 0,0 1 1 0 0,0-1 0 0 0,1 1-1 0 0,-1-1 1 0 0,0 0-1 0 0,0 1 1 0 0,0-1 0 0 0,0 1-1 0 0,0-1 1 0 0,1 1-1 0 0,-1-1 1 0 0,0 1-1 0 0,0-1 1 0 0,0 1 0 0 0,0-1-1 0 0,0 1 1 0 0,0-1-1 0 0,-1 1 1 0 0,1-1 0 0 0,0 1-1 0 0,0-1 2 0 0,0 2-1 0 0,0 0 0 0 0,1-1 0 0 0,-1 1 1 0 0,0 0-1 0 0,1-1 0 0 0,-1 1 0 0 0,1 0 0 0 0,-1-1 0 0 0,1 1 0 0 0,0-1 0 0 0,0 1 0 0 0,0-1 1 0 0,0 1 0 0 0,0-1 0 0 0,0 1 0 0 0,-1-1 0 0 0,1 1 0 0 0,0-1 0 0 0,0 1 0 0 0,-1 0 0 0 0,1-1 0 0 0,-1 1 0 0 0,0 0 0 0 0,1-1 0 0 0,-1 1 0 0 0,0 0 1 0 0,0 0-2 0 0,0 33 65 0 0,0-10 55 0 0,0-23-109 0 0,0-1-1 0 0,0 1 0 0 0,0 0 1 0 0,-1 0-1 0 0,1-1 0 0 0,-1 1 1 0 0,1 0-1 0 0,-1-1 1 0 0,0 1-1 0 0,0-1 0 0 0,1 1 1 0 0,-1-1-1 0 0,0 1-9 0 0,-5 10 86 0 0,4-2 14 0 0,2-8-81 0 0,0 0 0 0 0,0 0 0 0 0,-1 0 0 0 0,1 0 0 0 0,-1 0 0 0 0,1 0 0 0 0,-1 0 0 0 0,0 0 0 0 0,1-1 0 0 0,-1 1 0 0 0,0 0 0 0 0,0 0 0 0 0,-1-1 0 0 0,1 1 0 0 0,0-1-1 0 0,0 1 1 0 0,-1-1 0 0 0,1 1-19 0 0,-5 3 71 0 0,0-1 0 0 0,-1 1 0 0 0,1-1 0 0 0,-2 1-71 0 0,-19 14 260 0 0,23-16-227 0 0,1 0-1 0 0,0-1 0 0 0,0 1 0 0 0,-1-1 0 0 0,0 0 0 0 0,0 0-32 0 0,-5 3 53 0 0,-1-1 0 0 0,0-1 0 0 0,-2 1-53 0 0,-28 11 104 0 0,22-7-45 0 0,16-7-54 0 0,-1 0 1 0 0,0-1-1 0 0,0 1 0 0 0,0 0 1 0 0,0-1-1 0 0,0 0 0 0 0,-2 0-5 0 0,-11 3 58 0 0,6 3-37 0 0,8-6-21 0 0,1 1 0 0 0,0 0 0 0 0,-1 0 0 0 0,1-1 0 0 0,-1 1 1 0 0,1 0-1 0 0,-1-1 0 0 0,1 1 0 0 0,-1-1 0 0 0,1 0 0 0 0,-1 0 0 0 0,1 1 0 0 0,-2-1 0 0 0,-30 0 54 0 0,5 0-44 0 0,24 0-12 0 0,0 0 0 0 0,0-1 0 0 0,0 1 0 0 0,0 0 0 0 0,-3-2 2 0 0,-5-4-30 0 0,1 1-37 0 0,-2 3-90 0 0,7 2 165 0 0,0-3-95 0 0,-2-2-144 0 0,-4-6-245 0 0,8 6 300 0 0,0 2 58 0 0,2 0-259 0 0,-1 1-139 0 0,-7-8-57 0 0,9 8 437 0 0,0 2 17 0 0,1-1-12 0 0,0 1-40 0 0,0 0-8 0 0,0 0-39 0 0,0 0-46 0 0,0 0-51 0 0,0 0-55 0 0,0 0-51 0 0,0 0-45 0 0,0 0-40 0 0,0 0-145 0 0,0 0-39 0 0,0 0-177 0 0,0 0-474 0 0</inkml:trace>
  <inkml:trace contextRef="#ctx0" brushRef="#br0" timeOffset="114100.5">1691 198 8464 0 0,'0'0'190'0'0,"0"0"28"0"0,0 0 10 0 0,0-3-26 0 0,-2-10-160 0 0,-5 5-28 0 0,3 4 36 0 0,2 2 53 0 0,2 1 118 0 0,-1 0 60 0 0,0 1-107 0 0,-1 0-66 0 0,-1 1-59 0 0,-1 0 5 0 0,2-1 57 0 0,1 0 64 0 0,0-1 103 0 0,0 1-68 0 0,-1-1-39 0 0,-3 1 70 0 0,-1 0-84 0 0,-6 3 66 0 0,10-2-83 0 0,1 1-48 0 0,1 0-46 0 0,0 1 18 0 0,0 0 50 0 0,-1-1 53 0 0,-2 1 86 0 0,-8 4 41 0 0,3-3-100 0 0,2 0 38 0 0,2 2-6 0 0,-1 2-60 0 0,-1 3 38 0 0,-4-1 37 0 0,4-1-87 0 0,1-1-51 0 0,0 5-28 0 0,0 0 6 0 0,0-3 27 0 0,-3 6 12 0 0,4-10-48 0 0,0 0 1 0 0,1 1 0 0 0,-3 6-73 0 0,1 12 61 0 0,-5-5-36 0 0,5 8 34 0 0,-20 63 20 0 0,23-79-79 0 0,0 1 0 0 0,2 0 0 0 0,-1 0 0 0 0,2-1 0 0 0,0 4 0 0 0,-1 8 0 0 0,0 233 0 0 0,1-247 0 0 0,-1-1 0 0 0,2 1 0 0 0,-1-1 0 0 0,1 0 0 0 0,1 2 0 0 0,1 7 0 0 0,4 15 12 0 0,-6-24-2 0 0,1 1 1 0 0,-1 0-1 0 0,-1 0 0 0 0,0 0 1 0 0,0 1-11 0 0,0 0-2 0 0,0 1 1 0 0,1-1 0 0 0,1 0 0 0 0,0 0 0 0 0,1 0-1 0 0,2 6 2 0 0,1 2-44 0 0,-5-9-66 0 0,-1-2-38 0 0,-1-7 113 0 0,0 1-1 0 0,0-1 1 0 0,0 0-1 0 0,0 1 1 0 0,0-1-1 0 0,0 0 1 0 0,1 1-1 0 0,-1-1 1 0 0,1 0 0 0 0,-1 1 35 0 0,2 1-86 0 0,0-1 2 0 0,-1 0-17 0 0,1 0-38 0 0,-1-1-12 0 0,0 0-40 0 0,0 0-43 0 0,-1 0-50 0 0,1-1-53 0 0,0 1-49 0 0,-1-1-45 0 0,0 1-38 0 0,1-1-137 0 0,-1 0-38 0 0,0 0-166 0 0,0 0-445 0 0</inkml:trace>
  <inkml:trace contextRef="#ctx0" brushRef="#br0" timeOffset="114589.88">2235 439 8984 0 0,'0'26'200'0'0,"0"-21"33"0"0,0-5 15 0 0,-2 0-36 0 0,-8 0-95 0 0,8 0 4 0 0,1 0 137 0 0,1 2 219 0 0,0-1-455 0 0,0-1 0 0 0,0 1 0 0 0,0-1 0 0 0,0 0 0 0 0,0 1 0 0 0,0-1 0 0 0,0 1-1 0 0,0-1 1 0 0,0 1 0 0 0,0-1 0 0 0,-1 1 0 0 0,1-1 0 0 0,0 0 0 0 0,0 1 0 0 0,0-1-1 0 0,-1 1 1 0 0,1-1 0 0 0,0 0 0 0 0,-1 1 0 0 0,1-1 0 0 0,0 0 0 0 0,-1 1 0 0 0,1-1 0 0 0,0 0-1 0 0,-1 0 1 0 0,1 1 0 0 0,0-1 0 0 0,-1 0 0 0 0,1 0 0 0 0,-1 0-22 0 0,-15 2 616 0 0,11-2-477 0 0,3 0 277 0 0,2 0-6 0 0,-5 2-13 0 0,-15 8-45 0 0,15-7-21 0 0,2-3-3 0 0,-7 2-94 0 0,0 4-46 0 0,1 2-42 0 0,1 0-38 0 0,5-4-64 0 0,-2-1 52 0 0,-1-2-75 0 0,2 0-14 0 0,-11 24 63 0 0,14-25-68 0 0,1 1 0 0 0,-1-1 0 0 0,1 1 0 0 0,0-1 0 0 0,-1 1 0 0 0,1-1 0 0 0,0 1 0 0 0,-1-1 0 0 0,1 1 0 0 0,0-1 0 0 0,0 1 0 0 0,0-1 1 0 0,-1 1-1 0 0,1 0 0 0 0,0-1 0 0 0,0 1 0 0 0,0-1 0 0 0,0 1 0 0 0,0-1 0 0 0,0 1 0 0 0,0 0-2 0 0,0 5 11 0 0,-3-1-11 0 0,1-2 0 0 0,1-1 0 0 0,0 1 0 0 0,-1 0 0 0 0,1 0 0 0 0,0 0 0 0 0,1 0 0 0 0,-1 1 0 0 0,1-1 0 0 0,-1 0 0 0 0,1 0 0 0 0,0 0 0 0 0,0 3 0 0 0,0-2 0 0 0,-1 0 0 0 0,1 0 0 0 0,-1 0 0 0 0,0-1 0 0 0,0 1 0 0 0,0 0 0 0 0,0-1 0 0 0,-1 1 0 0 0,1-1 0 0 0,-3 3 0 0 0,4-5 0 0 0,-1 1 0 0 0,1-1 0 0 0,0 0 0 0 0,-1 1 0 0 0,1-1 0 0 0,0 0 0 0 0,0 1 0 0 0,0-1 0 0 0,0 0 0 0 0,0 2 0 0 0,-3 14 0 0 0,0-9-4 0 0,2-6 1 0 0,-1 1-1 0 0,1-1 1 0 0,0 1 0 0 0,0-1 0 0 0,0 1 0 0 0,1-1 0 0 0,-1 1 0 0 0,1 0 0 0 0,-1-1-1 0 0,1 1 1 0 0,0 0 0 0 0,0-1 0 0 0,0 1 0 0 0,0 0 0 0 0,0-1 0 0 0,1 1 0 0 0,-1 0 0 0 0,1 0 3 0 0,1 1-1 0 0,0 0 0 0 0,0 0 0 0 0,0 0 0 0 0,-1 0 0 0 0,0 1 0 0 0,0-1 0 0 0,0 0 0 0 0,0 1 0 0 0,-1-1 0 0 0,0 1 0 0 0,0-1 0 0 0,0 0 1 0 0,0 1 0 0 0,0-3 0 0 0,0 0 0 0 0,0-1 0 0 0,0 1 0 0 0,1-1 0 0 0,-1 1 0 0 0,1-1 0 0 0,-1 1 0 0 0,1-1 0 0 0,-1 1 0 0 0,1-1 0 0 0,0 1 0 0 0,0-1 0 0 0,0 0 0 0 0,0 1 0 0 0,3 6 0 0 0,7 14-2 0 0,-1 1-50 0 0,-10-22 49 0 0,1 0 1 0 0,-1 0-1 0 0,1 0 0 0 0,0-1 1 0 0,0 1-1 0 0,-1 0 0 0 0,1 0 0 0 0,0-1 1 0 0,0 1-1 0 0,0 0 0 0 0,0-1 1 0 0,0 1-1 0 0,0-1 0 0 0,0 1 0 0 0,0-1 1 0 0,0 0 2 0 0,10 7-129 0 0,-9-4 49 0 0,1 3 21 0 0,-1 1 3 0 0,1-2-22 0 0,2 0-34 0 0,3-1-60 0 0,0 0-5 0 0,4 2-98 0 0,-5-4-277 0 0,6-2-21 0 0</inkml:trace>
  <inkml:trace contextRef="#ctx0" brushRef="#br0" timeOffset="114987.89">2477 485 6704 0 0,'0'7'51'0'0,"0"8"-59"0"0,0-8 61 0 0,0 0 88 0 0,0-3-25 0 0,0 1 36 0 0,-2-2 7 0 0,-2 0-136 0 0,-1 3-13 0 0,-14 12 61 0 0,14-12-58 0 0,1 0 115 0 0,1-1 92 0 0,1 1 68 0 0,1 24 1096 0 0,1-17-1043 0 0,-1-8-260 0 0,1 16 122 0 0,3-7 8 0 0,2-6-126 0 0,-4-7-71 0 0,0 1 0 0 0,0-1 0 0 0,0 0 0 0 0,-1 1 0 0 0,1-1 0 0 0,0 1 0 0 0,-1-1 0 0 0,1 1 0 0 0,-1-1 0 0 0,0 1 0 0 0,1-1 0 0 0,-1 1 0 0 0,0 0 0 0 0,0-1-14 0 0,-1 11 93 0 0,1 9 26 0 0,3-6-93 0 0,0-7-11 0 0,-1-3-1 0 0,0 1 0 0 0,0 0 0 0 0,-1 0 0 0 0,0 0 0 0 0,0 1 0 0 0,0-1 0 0 0,-1 5-14 0 0,3 14 11 0 0,-3-23-9 0 0,1 0 0 0 0,0 0 1 0 0,0 0-1 0 0,1 0 0 0 0,-1 0 1 0 0,0-1-1 0 0,0 1 0 0 0,1 0 1 0 0,-1-1-1 0 0,2 2-2 0 0,-2-2 3 0 0,0 0-1 0 0,0 0 1 0 0,0 0 0 0 0,0 0 0 0 0,0 0-1 0 0,0 0 1 0 0,0 1 0 0 0,0-1-1 0 0,-1 0 1 0 0,1 1 0 0 0,0-1-1 0 0,-1 0 1 0 0,1 1 0 0 0,-1-1 0 0 0,1 1-1 0 0,-1-1 1 0 0,0 1 0 0 0,0-1-1 0 0,0 2-2 0 0,0-3 2 0 0,0 1-1 0 0,0-1 0 0 0,0 1 0 0 0,0-1 0 0 0,0 1 1 0 0,0-1-1 0 0,0 1 0 0 0,0-1 0 0 0,0 1 1 0 0,0-1-1 0 0,0 0 0 0 0,0 1 0 0 0,0-1 1 0 0,0 1-1 0 0,0-1 0 0 0,0 1 0 0 0,1-1 1 0 0,-1 1-1 0 0,0-1 0 0 0,0 0 0 0 0,1 1 0 0 0,-1-1 1 0 0,0 1-1 0 0,0-1 0 0 0,1 0 0 0 0,-1 1 1 0 0,0-1-1 0 0,1 0 0 0 0,-1 1 0 0 0,1-1 1 0 0,-1 0-1 0 0,0 0 0 0 0,1 0 0 0 0,-1 1 0 0 0,1-1 1 0 0,-1 0-1 0 0,1 0 0 0 0,-1 0 0 0 0,1 0 1 0 0,-1 0-1 0 0,0 0 0 0 0,1 1 0 0 0,-1-1 1 0 0,1 0-1 0 0,-1 0 0 0 0,1-1 0 0 0,-1 1 1 0 0,1 0-1 0 0,-1 0-1 0 0,2 0 7 0 0,0 0 1 0 0,-1 0-1 0 0,1 0 0 0 0,-1 1 1 0 0,1-1-1 0 0,-1 0 1 0 0,1 1-1 0 0,0-1 1 0 0,-1 1-1 0 0,1 0-7 0 0,4 2 13 0 0,-1 0 55 0 0,0 0 34 0 0,-3-3-64 0 0,-1 1 1 0 0,1-1-1 0 0,-1 1 0 0 0,1-1 0 0 0,-1 1 0 0 0,1-1 0 0 0,-1 0 1 0 0,1 0-1 0 0,0 0 0 0 0,-1 0 0 0 0,2 0-38 0 0,6-2 140 0 0,12-8 176 0 0,-2 7-40 0 0,-19 3-270 0 0,0 0-1 0 0,1 0 1 0 0,-1 0 0 0 0,0 0 0 0 0,0 0 0 0 0,0 1 0 0 0,0-1 0 0 0,0 0 0 0 0,0 0 0 0 0,0 0 0 0 0,1 0 0 0 0,-1 0 0 0 0,0 0 0 0 0,0 0 0 0 0,0 0-1 0 0,0 0 1 0 0,0 0 0 0 0,1 0 0 0 0,-1 0 0 0 0,0 0 0 0 0,0 0 0 0 0,0 0 0 0 0,0 0 0 0 0,0 0 0 0 0,0 0 0 0 0,1 0 0 0 0,-1 0 0 0 0,0-1-1 0 0,0 1 1 0 0,0 0 0 0 0,0 0 0 0 0,0 0 0 0 0,0 0 0 0 0,0 0 0 0 0,0 0 0 0 0,1 0 0 0 0,-1 0 0 0 0,0 0 0 0 0,0-1 0 0 0,0 1 0 0 0,0 0-1 0 0,0 0 1 0 0,0 0 0 0 0,0 0 0 0 0,0 0 0 0 0,0 0 0 0 0,0 0 0 0 0,0-1 0 0 0,0 1 0 0 0,0 0 0 0 0,0 0 0 0 0,0 0 0 0 0,0 0 0 0 0,0-1-6 0 0,1-5 156 0 0,1 2-41 0 0,2-1-20 0 0,4 1-1 0 0,0-1-2 0 0,-4 0-1 0 0,-1-1 20 0 0,-2-1 47 0 0,-2-5 71 0 0,1-9 142 0 0,3 8-193 0 0,2 6-98 0 0,-4 5-64 0 0,0 1 0 0 0,-1 0 1 0 0,1-1-1 0 0,0 1 1 0 0,0-1-1 0 0,-1 1 0 0 0,1-1 1 0 0,-1 1-1 0 0,1-1 1 0 0,-1 1-1 0 0,0-1 0 0 0,1 0 1 0 0,-1 1-1 0 0,0-1 1 0 0,0 0-17 0 0,0-1 21 0 0,0 0 1 0 0,0 0-1 0 0,-1 0 1 0 0,1 0-1 0 0,-1 0 1 0 0,1 0-1 0 0,-2-2-21 0 0,1 3 8 0 0,0 0 0 0 0,0 0 0 0 0,0 0 0 0 0,0 0-1 0 0,0 0 1 0 0,-1 1 0 0 0,1-1 0 0 0,-1 0-8 0 0,1 1 2 0 0,0 0-1 0 0,0 0 1 0 0,0 1 0 0 0,1-1 0 0 0,-1 0 0 0 0,0 0-1 0 0,1 0 1 0 0,-1 0 0 0 0,1 0 0 0 0,-1 0-1 0 0,1 0 1 0 0,-1 0 0 0 0,1 0 0 0 0,0-1 0 0 0,0 1-1 0 0,-1 0 1 0 0,1 0 0 0 0,0 0 0 0 0,0 0-1 0 0,0 0 1 0 0,0 0 0 0 0,0-1 0 0 0,1 1 0 0 0,-1 0-1 0 0,0 0 1 0 0,0 0 0 0 0,1 0 0 0 0,-1 0-2 0 0,2-15 27 0 0,-3 8-12 0 0,0 0 0 0 0,-1-1-1 0 0,-1 1 1 0 0,0 0 0 0 0,-3-7-15 0 0,0-2 4 0 0,-3-3-4 0 0,7 18 0 0 0,1 0 0 0 0,0 0 0 0 0,0 0 0 0 0,0 0 0 0 0,1 0 0 0 0,-1-1 0 0 0,0 1 0 0 0,1 0 0 0 0,0 0 0 0 0,-1-1 0 0 0,1 1 0 0 0,0-2 0 0 0,0 3 0 0 0,0 0 0 0 0,1 0 0 0 0,-1-1 0 0 0,0 1 0 0 0,0 0 0 0 0,-1-1 0 0 0,1 1 0 0 0,0 0 0 0 0,0-1 0 0 0,-1 1 0 0 0,1 0 0 0 0,0-1 0 0 0,-1 1 0 0 0,1 0 0 0 0,-1 0 0 0 0,0-1 0 0 0,1 1 0 0 0,-1 0 0 0 0,0 0 0 0 0,0 0 0 0 0,0 0 0 0 0,0 0 0 0 0,0 0 0 0 0,0 0 0 0 0,0 0 0 0 0,0 1 0 0 0,-1-2 0 0 0,2 2 0 0 0,-1-1 0 0 0,0 0 0 0 0,0-1 0 0 0,0 1 0 0 0,0 0 0 0 0,0-1 0 0 0,0 1 0 0 0,1-1 0 0 0,-1 1 0 0 0,0-1 0 0 0,1 0 0 0 0,0 1 0 0 0,-1-2 0 0 0,2-2-1 0 0,1 5 2 0 0,-2 1-4 0 0,-6-5-9 0 0,-2-9-51 0 0,1 1-17 0 0,5 10-32 0 0,2 2-125 0 0,0 0-194 0 0,0 0 234 0 0,0 0 89 0 0,0 0-35 0 0,0 0-10 0 0,0 0-36 0 0,0 0-41 0 0,0 0-47 0 0,0 0-50 0 0,0 0-45 0 0,0 0-42 0 0,0 0-37 0 0,0 0-129 0 0,0 0-36 0 0,0 0-1357 0 0</inkml:trace>
  <inkml:trace contextRef="#ctx0" brushRef="#br0" timeOffset="115656.38">2946 545 4656 0 0,'25'-25'133'0'0,"-20"20"-24"0"0,-2 5 18 0 0,1 0 70 0 0,2 0 189 0 0,-4 0 346 0 0,-2 0 32 0 0,0 0-19 0 0,0 0-94 0 0,0 0-41 0 0,-2 3-8 0 0,-8 7-17 0 0,8-9-389 0 0,1 0-37 0 0,-1 0 64 0 0,-1-1-84 0 0,1-1-75 0 0,-1 0-5 0 0,1 1 72 0 0,-1 1 82 0 0,2 0-60 0 0,0 1 37 0 0,-5 2 67 0 0,-5 2 43 0 0,-2 1 54 0 0,5 0-59 0 0,4 2 31 0 0,3 3 107 0 0,-1-2-280 0 0,-3-2-60 0 0,4-6-79 0 0,0-1 1 0 0,0 1-1 0 0,0 0 1 0 0,0 0-1 0 0,1 0 1 0 0,-1 0-1 0 0,0-1 1 0 0,1 1-1 0 0,-1 0 1 0 0,1 0 0 0 0,0 0-1 0 0,0 0 1 0 0,0 1-15 0 0,0 9 54 0 0,1-7-46 0 0,-1 0 1 0 0,0 1-1 0 0,0-1 1 0 0,0 1 0 0 0,-1-1-1 0 0,1 0 1 0 0,-1 1-1 0 0,-1 0-8 0 0,0 1 12 0 0,-1-1-6 0 0,1 0 0 0 0,1 0 0 0 0,-1 0 0 0 0,1 0 0 0 0,0 0 0 0 0,1 0 0 0 0,-1 5-6 0 0,1-3 0 0 0,-1 0 0 0 0,-1 0 0 0 0,1-1 0 0 0,-1 1 0 0 0,-3 6 0 0 0,4-11 0 0 0,0 2 0 0 0,-1 0 0 0 0,2 1 0 0 0,-1-1 0 0 0,1 0 0 0 0,0 1 0 0 0,0-1 0 0 0,0 1 0 0 0,1 0 0 0 0,-1 5 0 0 0,0 37 0 0 0,0-47 0 0 0,0-1 0 0 0,0 1 0 0 0,0 0 0 0 0,0-1 0 0 0,0 1 0 0 0,0 0 0 0 0,1-1 0 0 0,-1 1 0 0 0,0 0 0 0 0,0-1 0 0 0,0 1 0 0 0,1-1 0 0 0,-1 1 0 0 0,0 0 0 0 0,1-1 0 0 0,-1 1 0 0 0,0-1 0 0 0,1 1 0 0 0,-1-1 0 0 0,1 1 0 0 0,-1-1 0 0 0,1 1 0 0 0,-1-1 0 0 0,1 0 0 0 0,-1 1 0 0 0,1-1 0 0 0,-1 1 0 0 0,1-1 0 0 0,0 0 0 0 0,-1 1 0 0 0,1-1 0 0 0,-1 1 0 0 0,0-1 0 0 0,1 1 0 0 0,-1-1 0 0 0,1 1 0 0 0,-1-1 0 0 0,0 1 0 0 0,1-1 0 0 0,-1 1 0 0 0,0-1 0 0 0,1 1 0 0 0,-1 0 0 0 0,0-1 0 0 0,0 1 0 0 0,0 0 0 0 0,0-1 0 0 0,0 1 0 0 0,1 0 0 0 0,-1-1 0 0 0,0 1 0 0 0,0 0 0 0 0,-1-1 0 0 0,1 1 0 0 0,0 0 0 0 0,0 0 0 0 0,0 0 0 0 0,0-1 0 0 0,0 1 0 0 0,0 0 0 0 0,1 0 0 0 0,-1 0 0 0 0,0 0 0 0 0,0-1 0 0 0,1 1 0 0 0,-1 0 0 0 0,0 0 0 0 0,1 0 0 0 0,0-1 0 0 0,-1 1 0 0 0,1-1 0 0 0,0 0 0 0 0,0 1 0 0 0,-1-1 0 0 0,1 0 0 0 0,0 0 0 0 0,0 0 0 0 0,0 1 0 0 0,0-1 0 0 0,-1 0 0 0 0,1 0 0 0 0,0 0 0 0 0,1-1 0 0 0,19 3-13 0 0,-15-2 7 0 0,0 1-1 0 0,0-1 1 0 0,1 0-1 0 0,-1-1 1 0 0,0 1-1 0 0,1-1 1 0 0,-1 0 0 0 0,1-1 6 0 0,18-8-16 0 0,-24 10 10 0 0,0-1 1 0 0,0 1 0 0 0,1 0 0 0 0,-1-1 0 0 0,0 1 0 0 0,0-1 0 0 0,0 0 0 0 0,0 1 0 0 0,0-1 0 0 0,0 0 0 0 0,0 0 0 0 0,0 1 0 0 0,0-1 0 0 0,0 0 5 0 0,-1 0-4 0 0,1 0 0 0 0,-1-1 0 0 0,0 1 0 0 0,1 0 0 0 0,-1 0 0 0 0,0 0 0 0 0,0 0 0 0 0,0 0 1 0 0,0 0-1 0 0,0 0 0 0 0,0-1 0 0 0,0 1 4 0 0,0-8-29 0 0,0 7 23 0 0,0 0-1 0 0,0 1 1 0 0,1-1 0 0 0,-1 0 0 0 0,1 0 0 0 0,-1 1-1 0 0,1-1 1 0 0,0 0 0 0 0,-1 0 0 0 0,1 1 0 0 0,0-1-1 0 0,0 1 1 0 0,0-1 0 0 0,1 1 0 0 0,-1 0 0 0 0,0-1-1 0 0,2 0 7 0 0,-2 1-6 0 0,0-1 0 0 0,1 1 0 0 0,-1 0-1 0 0,0-1 1 0 0,0 1 0 0 0,0-1 0 0 0,0 1-1 0 0,0-1 1 0 0,0 0 0 0 0,0 1-1 0 0,-1-1 1 0 0,1 0 0 0 0,-1 0 0 0 0,1 1-1 0 0,-1-1 1 0 0,0 0 0 0 0,1-1 6 0 0,-1-9-103 0 0,-1 9 84 0 0,1 1-1 0 0,0-1 1 0 0,0 0-1 0 0,0 1 0 0 0,0-1 1 0 0,1 0-1 0 0,-1 1 1 0 0,1-1-1 0 0,-1 1 1 0 0,1-1-1 0 0,0 1 1 0 0,0-1-1 0 0,0 1 1 0 0,1-2 19 0 0,6-5-89 0 0,-6 7 70 0 0,-1 0 1 0 0,1 0 0 0 0,0-1-1 0 0,-1 1 1 0 0,0-1 0 0 0,0 1 0 0 0,0-1-1 0 0,0 1 1 0 0,0-1 0 0 0,0 0-1 0 0,0 1 1 0 0,-1-1 0 0 0,1 0 0 0 0,-1 0-1 0 0,0 0 1 0 0,0 1 0 0 0,0-1-1 0 0,0 0 1 0 0,-1 0 0 0 0,1 1 0 0 0,-1-2 18 0 0,0-1-37 0 0,1 0 1 0 0,0 0 0 0 0,0-1 0 0 0,0 1 0 0 0,1 0 0 0 0,-1 0-1 0 0,1-1 1 0 0,1-2 36 0 0,3-15-27 0 0,-4 20 27 0 0,-1-1 1 0 0,-1 1 0 0 0,1-1-1 0 0,0 1 1 0 0,-1-1-1 0 0,0 1 1 0 0,0 0 0 0 0,-1-3-1 0 0,1 3 0 0 0,1 0 0 0 0,-1-1 0 0 0,0 1 0 0 0,1-1 0 0 0,0 1 0 0 0,0-1 0 0 0,0 1 0 0 0,0-1 0 0 0,0-1 0 0 0,1-4 0 0 0,-3-34 28 0 0,1 40-23 0 0,1-1 1 0 0,-1 1 0 0 0,0 0 0 0 0,-1 0-1 0 0,1-1 1 0 0,0 1 0 0 0,-1 0 0 0 0,0 0 0 0 0,0-1-6 0 0,0 2 13 0 0,0 0 0 0 0,1-1 0 0 0,-1 1 0 0 0,1-1 0 0 0,0 1 0 0 0,-1-1 0 0 0,1 0 0 0 0,0 0 0 0 0,1 1 1 0 0,-1-1-1 0 0,0 0 0 0 0,1-1-13 0 0,0-14 109 0 0,0 6-31 0 0,0 10-65 0 0,0-1 1 0 0,0 1 0 0 0,0 0 0 0 0,0-1 0 0 0,-1 1 0 0 0,1 0-1 0 0,-1 0 1 0 0,1-1 0 0 0,-1 1 0 0 0,0 0 0 0 0,1 0-1 0 0,-1 0 1 0 0,-1 0 0 0 0,1 0 0 0 0,0 0 0 0 0,0 0 0 0 0,-1 0-1 0 0,1 0 1 0 0,-1 0-14 0 0,0 1 11 0 0,1-1-1 0 0,-1 1 0 0 0,1-1 1 0 0,0 0-1 0 0,0 1 0 0 0,-1-1 1 0 0,1 0-1 0 0,1 0 1 0 0,-1 0-1 0 0,0 0 0 0 0,0 1 1 0 0,1-1-1 0 0,-1-1-10 0 0,0-32 127 0 0,2 4-97 0 0,-2 22 17 0 0,1 10-39 0 0,0 0-8 0 0,0-1 1 0 0,0 1-1 0 0,0-1 0 0 0,1 1 1 0 0,-1-1-1 0 0,0 1 0 0 0,1-1 1 0 0,-1 0-1 0 0,0 1 0 0 0,1-1 1 0 0,-1 1-1 0 0,1-1 1 0 0,-1 0-1 0 0,1 1 0 0 0,-1-1 1 0 0,1 0-1 0 0,-1 0 0 0 0,0 1 1 0 0,1-1-1 0 0,0 0 0 0 0,-1 0 1 0 0,1 0-1 0 0,-1 0 0 0 0,1 0 1 0 0,-1 0-1 0 0,1 0 1 0 0,-1 0-1 0 0,1 0 0 0 0,-1 0 1 0 0,1 0-1 0 0,-1 0 0 0 0,0 0 1 0 0,0 0 0 0 0,0 0 0 0 0,0 0 0 0 0,1 0 0 0 0,-1 0-1 0 0,0 0 1 0 0,0 0 0 0 0,0 0 0 0 0,0 0 0 0 0,0 0 0 0 0,0 0 0 0 0,0 0-1 0 0,0 0 1 0 0,0 0 0 0 0,0 0 0 0 0,1 0 0 0 0,-1 0 0 0 0,0 0-1 0 0,0 0 1 0 0,0 0 0 0 0,0 0 0 0 0,0 0 0 0 0,0 0 0 0 0,0 0-1 0 0,0 1 1 0 0,0-1 0 0 0,0 0 0 0 0,0 0 0 0 0,0 0 0 0 0,0 0 0 0 0,0 0-1 0 0,1 0 1 0 0,-1 0 0 0 0,0 0 0 0 0,0 0 0 0 0,0 0 0 0 0,0 0-1 0 0,0 0 1 0 0,0 0 0 0 0,0 1 0 0 0,0-1 0 0 0,0 0 0 0 0,0 0-1 0 0,0 0 1 0 0,0 0 0 0 0,0 0 0 0 0,0 0 0 0 0,0 0 0 0 0,0 0 0 0 0,0 0-1 0 0,0 0 1 0 0,0 1 0 0 0,0-1 0 0 0,0 0 0 0 0,0 0 0 0 0,0 0-1 0 0,0 1 3 0 0,0 1 0 0 0,0 0 1 0 0,1-1-1 0 0,-1 1 1 0 0,0-1-1 0 0,1 1 1 0 0,0-1-1 0 0,-1 0 0 0 0,1 1 1 0 0,0-1-1 0 0,0 0 1 0 0,0 1-4 0 0,0-1 3 0 0,0 1 1 0 0,0 0 0 0 0,-1-1 0 0 0,1 1 0 0 0,0 0-1 0 0,0 0 1 0 0,-1-1 0 0 0,1 1 0 0 0,-1 0 0 0 0,0 0-1 0 0,1 0 1 0 0,-1 1-4 0 0,-1 8 35 0 0,1-8-33 0 0,0 0 0 0 0,-1 0 0 0 0,1 0 0 0 0,1 0-1 0 0,-1 0 1 0 0,0 1 0 0 0,1-1 0 0 0,-1 0 0 0 0,1 0 0 0 0,0 0-2 0 0,1 1 0 0 0,0 0 0 0 0,0 0 0 0 0,0 0 0 0 0,-1 0 0 0 0,0 0 0 0 0,0 1 0 0 0,0-1 0 0 0,0 0 0 0 0,-1 1 0 0 0,1-1 0 0 0,-1 1 0 0 0,0-1 0 0 0,-1 4 0 0 0,1 3 0 0 0,-1-4 0 0 0,1-1 0 0 0,0 1 0 0 0,1 0 0 0 0,-1-1 0 0 0,2 6 0 0 0,4 2 0 0 0,-5-11 0 0 0,0 0 0 0 0,0 1 0 0 0,0-1 0 0 0,0 0 0 0 0,0 0 0 0 0,-1 1 0 0 0,1-1 0 0 0,-1 1 0 0 0,0-1 0 0 0,0 4 0 0 0,-1-1 0 0 0,1 0 0 0 0,0 0 0 0 0,0 1 0 0 0,1-1 0 0 0,0 0 0 0 0,0 0 0 0 0,0 1 0 0 0,1-1 0 0 0,0 0 0 0 0,0 0 0 0 0,0-1 0 0 0,2 4 0 0 0,-2-6 0 0 0,0 0 0 0 0,0 1 0 0 0,0-1 0 0 0,0 1 0 0 0,-1 0 0 0 0,0 0 0 0 0,0-1 0 0 0,0 2 0 0 0,3 7 0 0 0,1 3-6 0 0,-3-12-5 0 0,-1 0 1 0 0,0 0-1 0 0,0 0 0 0 0,0 1 1 0 0,-1-1-1 0 0,1 0 1 0 0,-1 1-1 0 0,0 0 11 0 0,0-2-13 0 0,0 0 0 0 0,1 0 0 0 0,-1 0 0 0 0,0 0 1 0 0,0-1-1 0 0,1 1 0 0 0,0 0 0 0 0,-1 0 0 0 0,1-1 0 0 0,0 1 0 0 0,-1 0 0 0 0,1-1 1 0 0,1 2 12 0 0,3 7-115 0 0,-3 2-42 0 0,-1 4-45 0 0,2-3-47 0 0,1-5 46 0 0,1-2-39 0 0,-2-1-295 0 0,-3 8-20 0 0</inkml:trace>
  <inkml:trace contextRef="#ctx0" brushRef="#br0" timeOffset="161716.21">1 1468 5384 0 0,'0'0'116'0'0,"0"0"17"0"0,2 0 12 0 0,-1 0-139 0 0,-1 0-1 0 0,0 0 0 0 0,1 0 0 0 0,-1 0 0 0 0,0 0 0 0 0,0 0 0 0 0,1 0 0 0 0,-1 0 0 0 0,0 0 0 0 0,1 0 0 0 0,-1 0 0 0 0,0 0 0 0 0,1 0 0 0 0,-1-1 0 0 0,0 1 0 0 0,0 0 0 0 0,1 0 0 0 0,-1 0 0 0 0,0 0 0 0 0,0 0 0 0 0,1-1 0 0 0,-1 1 0 0 0,0 0 0 0 0,0 0 0 0 0,1 0 0 0 0,-1-1-5 0 0,-5-11 27 0 0,8 3-13 0 0,-1 5 42 0 0,-4 2 59 0 0,-4 2 133 0 0,6 0-240 0 0,0 0 1 0 0,0 0-1 0 0,0 0 0 0 0,0 0 0 0 0,0 0 1 0 0,0 0-1 0 0,0 0 0 0 0,0 0 0 0 0,0 0 1 0 0,-1 0-1 0 0,1 0 0 0 0,0 0 0 0 0,0 0 1 0 0,0 0-1 0 0,0 0 0 0 0,0 0 1 0 0,0 0-1 0 0,0 0 0 0 0,0 0 0 0 0,0 0 1 0 0,0 0-1 0 0,0 0 0 0 0,-1-1 0 0 0,1 1 1 0 0,0 0-1 0 0,0 0 0 0 0,0 0 0 0 0,0 0 1 0 0,0 0-1 0 0,0 0 0 0 0,0 0 0 0 0,0 0 1 0 0,0 0-1 0 0,0 0 0 0 0,0 0 0 0 0,0 0 1 0 0,0 0-1 0 0,0 0 0 0 0,0-1 0 0 0,0 1 1 0 0,0 0-1 0 0,0 0 0 0 0,0 0 0 0 0,0 0 1 0 0,0 0-1 0 0,0 0 0 0 0,0 0 0 0 0,0 0 1 0 0,0 0-1 0 0,0 0 0 0 0,0 0 1 0 0,0-1-1 0 0,0 1 0 0 0,0 0 0 0 0,0 0 1 0 0,0 0-1 0 0,0 0-8 0 0,0-10 481 0 0,0 7-30 0 0,0 3-315 0 0,0 0 28 0 0,0 0 68 0 0,0 0-10 0 0,0 0-11 0 0,0 0-30 0 0,0 0-11 0 0,0 0-2 0 0,0 0 1 0 0,0 0 6 0 0,0 0 1 0 0,0 0 0 0 0,0 0 2 0 0,0 0 12 0 0,0 0 2 0 0,0 0 0 0 0,0 3 1 0 0,0 7 7 0 0,0-7 7 0 0,0-3 1 0 0,0 0-8 0 0,2 2-32 0 0,8 8-10 0 0,-7-7-4 0 0,-3-3-2 0 0,-1 1-25 0 0,1 2-54 0 0,3 5 31 0 0,8-5 48 0 0,-11-3-150 0 0,0 0 1 0 0,0 0-1 0 0,0 0 1 0 0,0 0 0 0 0,0 0-1 0 0,0 0 1 0 0,0 0-1 0 0,0 0 1 0 0,0 0 0 0 0,0 0-1 0 0,0 0 1 0 0,1 0-1 0 0,-1 0 1 0 0,0 0 0 0 0,0 0-1 0 0,0 0 1 0 0,0 0-1 0 0,0 0 1 0 0,0 0 0 0 0,0 0-1 0 0,0 0 1 0 0,0 0-1 0 0,0 0 1 0 0,0 0 0 0 0,0 0-1 0 0,1 0 1 0 0,-1 0-1 0 0,0 0 1 0 0,0 0 0 0 0,0 0-1 0 0,0 0 1 0 0,0 0-1 0 0,0 0 1 0 0,0 0-1 0 0,0 0 1 0 0,0 1 0 0 0,0-1-1 0 0,0 0 1 0 0,0 0-1 0 0,0 0 1 0 0,0 0 0 0 0,0 0-1 0 0,0 0 1 0 0,0 0-1 0 0,0 0 1 0 0,0 0 0 0 0,0 0-1 0 0,0 0 1 0 0,0 1-1 0 0,0-1 1 0 0,0 0 0 0 0,0 0-1 0 0,0 0 1 0 0,0 0-1 0 0,0 0 1 0 0,0 0 0 0 0,0 0-3 0 0,2 9 73 0 0,-1-9-58 0 0,-1 1-1 0 0,1-1 1 0 0,0 0-1 0 0,-1 1 1 0 0,1-1 0 0 0,-1 0-1 0 0,1 0 1 0 0,0 0-1 0 0,-1 1 1 0 0,1-1-1 0 0,-1 0 1 0 0,1 0-1 0 0,0 0 1 0 0,-1 0-1 0 0,1 0 1 0 0,0 0-15 0 0,9 1 143 0 0,-3 1-82 0 0,6 8 41 0 0,-10-7-21 0 0,0-2-36 0 0,6-2-13 0 0,-6 1-6 0 0,24-1 101 0 0,15 0 16 0 0,-37 1-124 0 0,1 1 0 0 0,-1-1 0 0 0,0 1 0 0 0,0 0 0 0 0,3 0-19 0 0,4 6 15 0 0,-10-6-8 0 0,-1-1-1 0 0,0 1 1 0 0,1 0-1 0 0,-1-1 1 0 0,1 1 0 0 0,-1-1-1 0 0,0 1 1 0 0,1-1 0 0 0,-1 1-1 0 0,1-1 1 0 0,-1 0 0 0 0,1 0-1 0 0,0 0-6 0 0,36 0 62 0 0,1 0 34 0 0,86 0 307 0 0,-68 0-260 0 0,-52 0-124 0 0,1-1 1 0 0,-1 0-1 0 0,0 0 0 0 0,1-1 0 0 0,2 0-19 0 0,-3 0 11 0 0,0 0-1 0 0,1 1 1 0 0,-1 0 0 0 0,1 0 0 0 0,3 0-11 0 0,21 1 118 0 0,35 0-18 0 0,39 0 71 0 0,-59 0-128 0 0,3 0 50 0 0,-43-1-83 0 0,1 1 0 0 0,-1-1 0 0 0,1 0 0 0 0,-1-1 0 0 0,3-1-10 0 0,-2 2 11 0 0,-1-1 0 0 0,0 1 0 0 0,0 0 0 0 0,1 0 0 0 0,3 0-11 0 0,7-1 50 0 0,1-3-26 0 0,-3-1-8 0 0,5 5 25 0 0,-15 1-34 0 0,-1 0 0 0 0,0 0 1 0 0,0 0-1 0 0,0-1 0 0 0,1 1 0 0 0,-1-1 0 0 0,0 0 0 0 0,0 0-7 0 0,11-3 44 0 0,6-3 166 0 0,21-4-210 0 0,-32 9 21 0 0,1 0 0 0 0,0 1 1 0 0,7 1-22 0 0,-3-2 0 0 0,8-4-48 0 0,-1 0-1 0 0,-7 4 50 0 0,-13 2-1 0 0,1 0 0 0 0,0 0 0 0 0,-1 0 0 0 0,1 0 0 0 0,-1 0 0 0 0,1-1 0 0 0,0 1 0 0 0,-1-1 0 0 0,1 1 0 0 0,-1-1 0 0 0,1 0 0 0 0,-1 1 0 0 0,0-1 0 0 0,1 0 0 0 0,10-5 0 0 0,-3 4 0 0 0,0 1 0 0 0,1 1 0 0 0,-1-1 0 0 0,0 1 0 0 0,2 1 0 0 0,3-1 0 0 0,31 0 0 0 0,-43 0 0 0 0,0 0 0 0 0,0 0 0 0 0,-1 0 0 0 0,1 0 0 0 0,0-1 0 0 0,0 1 0 0 0,0-1 0 0 0,-1 0 0 0 0,1 1 0 0 0,0-1 0 0 0,0 0 0 0 0,-1 0 0 0 0,2-1 0 0 0,-2 1 0 0 0,1 0 0 0 0,-1 1 0 0 0,1-1 0 0 0,-1 0 0 0 0,0 1 0 0 0,1-1 0 0 0,-1 1 0 0 0,1-1 0 0 0,-1 1 0 0 0,1 0 0 0 0,0-1 0 0 0,-1 1 0 0 0,2 0 0 0 0,130 0 0 0 0,-130 0 0 0 0,-1 0 0 0 0,1 0 0 0 0,-1 0 0 0 0,1 0 0 0 0,-1-1 0 0 0,1 1 0 0 0,-1-1 0 0 0,1 0 0 0 0,-1 0 0 0 0,0 0 0 0 0,1 0 0 0 0,0 0 0 0 0,-1-1 0 0 0,1 1 0 0 0,-1 0 0 0 0,0 0 0 0 0,1 1 0 0 0,-1-1 0 0 0,1 0 0 0 0,-1 1 0 0 0,1-1 0 0 0,-1 1 0 0 0,1 0 0 0 0,-1 0 0 0 0,2 0 0 0 0,5 1 0 0 0,-5-1 0 0 0,-1 0 0 0 0,1 0 0 0 0,-1 0 0 0 0,1 0 0 0 0,-1 0 0 0 0,1-1 0 0 0,-1 1 0 0 0,0-1 0 0 0,2 0 0 0 0,5-4 0 0 0,-7 4 0 0 0,0 0 0 0 0,0-1 0 0 0,0 1 0 0 0,0 0 0 0 0,0 1 0 0 0,0-1 0 0 0,0 1 0 0 0,0-1 0 0 0,0 1 0 0 0,3 0 0 0 0,21-4 17 0 0,-1-4 48 0 0,-24 7-57 0 0,15-2 51 0 0,-1 4-15 0 0,-14-1-37 0 0,1 1 0 0 0,-1-1 0 0 0,0 0 0 0 0,1 0 0 0 0,-1 0 0 0 0,0 0 0 0 0,1 0 0 0 0,-1-1 0 0 0,1 1 0 0 0,-1-1 0 0 0,0 1 0 0 0,3-2-7 0 0,65-23 85 0 0,-67 24-79 0 0,0 0 1 0 0,0 1-1 0 0,1-1 0 0 0,-1 1 1 0 0,0-1-1 0 0,0 1 0 0 0,0 0 1 0 0,1 1-7 0 0,13-3 3 0 0,-3-3-4 0 0,-10 3 1 0 0,-1 1 0 0 0,0 0 0 0 0,0 0 0 0 0,0 0 1 0 0,0 1-1 0 0,1-1 0 0 0,-1 1 0 0 0,2-1 0 0 0,55 1 53 0 0,-57 1-52 0 0,-1-1 0 0 0,1-1 0 0 0,-1 1 0 0 0,1 0 0 0 0,-1-1 0 0 0,1 1 0 0 0,-1-1 0 0 0,1 1 0 0 0,-1-1-1 0 0,0 0 1 0 0,1 0 0 0 0,0-1-1 0 0,-1 1 0 0 0,1 0 0 0 0,-1 0 0 0 0,0 0 0 0 0,1 0 0 0 0,-1 0 0 0 0,0 1 0 0 0,1-1 0 0 0,-1 1 0 0 0,1-1 0 0 0,-1 1 0 0 0,1 0-1 0 0,1 0 1 0 0,120 0-12 0 0,-2 0 58 0 0,249 0 240 0 0,-368 0-286 0 0,-1 0 0 0 0,0 0 0 0 0,0 1 0 0 0,1-1 0 0 0,-1 0 0 0 0,0 1 0 0 0,1 0 0 0 0,-1-1 0 0 0,0 1 0 0 0,0 0 0 0 0,0 0 0 0 0,1 1 0 0 0,-1-1 0 0 0,0 0 0 0 0,1 0 0 0 0,-1 0 0 0 0,1 0 0 0 0,-1 0 0 0 0,1-1 0 0 0,-1 1 0 0 0,1-1 0 0 0,0 0 0 0 0,-1 0 0 0 0,1 1 0 0 0,0-2 0 0 0,9 1 0 0 0,-5 0 0 0 0,1 0 0 0 0,0 0 0 0 0,0 1 0 0 0,7 1 0 0 0,1 2 0 0 0,-10-2 0 0 0,0 0 0 0 0,1 0 0 0 0,-1-1 0 0 0,1 0 0 0 0,-1-1 0 0 0,1 1 0 0 0,98-1 11 0 0,-99 0-3 0 0,-1 0 1 0 0,0 1-1 0 0,1 0 0 0 0,-1 0 0 0 0,0 1 0 0 0,2 0-8 0 0,-2 0 1 0 0,0-1 0 0 0,0 1-1 0 0,0-1 1 0 0,0 0 0 0 0,0-1-1 0 0,2 1 0 0 0,28-1-2 0 0,99 0 79 0 0,-130 0-70 0 0,0 0-1 0 0,-1 1 1 0 0,1-1-1 0 0,0 1 1 0 0,0 0-1 0 0,-1 1 1 0 0,1-1-1 0 0,-1 0 1 0 0,1 1-1 0 0,2 1-6 0 0,-4-2 10 0 0,1 0 0 0 0,0 0-1 0 0,0-1 1 0 0,0 1 0 0 0,-1-1 0 0 0,1 0-1 0 0,0 0 1 0 0,0 0 0 0 0,0 0-1 0 0,0 0 1 0 0,0-1-10 0 0,6 1 25 0 0,25 0 117 0 0,37 0 15 0 0,-54 1-98 0 0,0 5-12 0 0,-3-1-12 0 0,-5-3-5 0 0,0-1 0 0 0,0 0-1 0 0,-1-1 1 0 0,1 0-1 0 0,9-1-29 0 0,12 0 56 0 0,-1 4-44 0 0,-13 2-12 0 0,-10-3 0 0 0,0 0 0 0 0,1-1 0 0 0,-1 0 0 0 0,1 0 0 0 0,-1 0 0 0 0,1-1 0 0 0,0 0 0 0 0,1 1 0 0 0,-1 0 0 0 0,0 1 0 0 0,1-1 0 0 0,0 2 0 0 0,-1-1 0 0 0,1-1 0 0 0,-1 1 0 0 0,0-1 0 0 0,1 0 0 0 0,0-1 0 0 0,126 0 0 0 0,-126 0 7 0 0,0 1 0 0 0,-1 0 0 0 0,1 0-1 0 0,0 1 1 0 0,2 1-7 0 0,-3-1 6 0 0,0 0 0 0 0,0-1 0 0 0,0 0 0 0 0,0 0 0 0 0,2-1-6 0 0,9 0 1 0 0,-6 1 2 0 0,0-1 1 0 0,1-1-1 0 0,5-1-3 0 0,5-3 28 0 0,-13 3-18 0 0,0 0-1 0 0,0 0 1 0 0,0 1 0 0 0,3 0-10 0 0,28 2 57 0 0,7-1-23 0 0,-14-3 19 0 0,-10-2-18 0 0,-9 2-3 0 0,1 1 0 0 0,-1 0-1 0 0,4 1-31 0 0,-6 1 27 0 0,0-1-1 0 0,0-1 0 0 0,-1 0 0 0 0,2-1-26 0 0,-2 1 9 0 0,-1 0 0 0 0,1 0 1 0 0,-1 1-1 0 0,1 1-9 0 0,106 0 114 0 0,160 0 44 0 0,-258 1-153 0 0,0 1 0 0 0,9 2-5 0 0,-6 0 6 0 0,0-2 0 0 0,13 0-6 0 0,81-2 72 0 0,162 0 6 0 0,-181 0-13 0 0,-68-2-20 0 0,1-1 1 0 0,0-1-1 0 0,5-3-45 0 0,-9 2 47 0 0,1 1 0 0 0,0 1 0 0 0,3 1-47 0 0,-9 2 30 0 0,-12 1-6 0 0,0-1 1 0 0,0 0 0 0 0,-1-1-1 0 0,10-2-24 0 0,-9 1 16 0 0,7-1 22 0 0,1 0-1 0 0,-1 0 0 0 0,7 2-37 0 0,87 1 192 0 0,204 0 123 0 0,-308 0-286 0 0,0 1 0 0 0,0 0 0 0 0,-1 0 0 0 0,1 1-1 0 0,0 0 1 0 0,5 2-29 0 0,-7-3 16 0 0,15 3 82 0 0,-4-5-44 0 0,-7 1-30 0 0,17 0 2 0 0,20 0-45 0 0,-25 0 44 0 0,6 0 68 0 0,7 0 102 0 0,-33 0-433 0 0,0 0 78 0 0,0 0 69 0 0,0 0 61 0 0,-1 0 62 0 0,0 0 58 0 0,1 0 74 0 0,-1 0 142 0 0,0 0 8 0 0,0 0-164 0 0,1 0-89 0 0,0 0-77 0 0,-1 0-70 0 0,1 0-78 0 0,0 0-87 0 0,1 0-100 0 0,-1 0-25 0 0,1 0-82 0 0,0 0-89 0 0,0 0-95 0 0,1 0-102 0 0,-1 0-106 0 0,2 0-114 0 0,-1 0-120 0 0,-3 0-135 0 0,0 0-32 0 0,0 0-2623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5.9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55 7024 0 0,'0'0'157'0'0,"0"0"23"0"0,0 0 12 0 0,0 1-62 0 0,2 1-11 0 0,-1-1 36 0 0,0-1-101 0 0,0 1-72 0 0,1 1-108 0 0,-1-1 134 0 0,0 0 58 0 0,0 0 73 0 0,0 0 113 0 0,-1 0-80 0 0,1-1 36 0 0,0 1 37 0 0,-1 0 41 0 0,1-1 43 0 0,0 1 47 0 0,0 1-94 0 0,0-1-91 0 0,-2 0-56 0 0,0 2-56 0 0,0 0-38 0 0,1-1 59 0 0,1 1 89 0 0,0-2-44 0 0,1 1 41 0 0,8 8 222 0 0,-9-8-261 0 0,0-1-34 0 0,0 3 28 0 0,-1-1-76 0 0,0 2-42 0 0,-1-2 54 0 0,1 7 76 0 0,0 12 296 0 0,1-15-338 0 0,1-1-56 0 0,2 2 4 0 0,-3-7-46 0 0,0 0 0 0 0,0 1 0 0 0,0-1-1 0 0,0 1 1 0 0,-1-1 0 0 0,1 0 0 0 0,-1 1 0 0 0,1 0 0 0 0,-1-1 0 0 0,1 1-1 0 0,-1-1 1 0 0,0 1 0 0 0,0-1 0 0 0,0 1-13 0 0,0 0 12 0 0,1 0 0 0 0,-1-1 1 0 0,0 1-1 0 0,0 0 0 0 0,1-1 0 0 0,-1 1 0 0 0,1 0 1 0 0,0-1-1 0 0,-1 1 0 0 0,1-1 0 0 0,0 1 1 0 0,0-1-1 0 0,0 1-12 0 0,0-1 12 0 0,0 1 0 0 0,0-1 0 0 0,-1 1 0 0 0,1-1 0 0 0,0 1 0 0 0,-1 0 0 0 0,1-1 0 0 0,-1 1 0 0 0,1 0 0 0 0,-1-1 0 0 0,0 1 0 0 0,0 0 0 0 0,0 0-12 0 0,2 18 86 0 0,4 7-57 0 0,0-3-24 0 0,-4-7 32 0 0,-2-15-32 0 0,0-1-1 0 0,0 1 1 0 0,0 0-1 0 0,0-1 1 0 0,0 1 0 0 0,1 0-1 0 0,-1 0 1 0 0,1-1-1 0 0,0 1 1 0 0,-1-1 0 0 0,1 1-1 0 0,0-1 1 0 0,0 1 0 0 0,0 0-5 0 0,0-1 11 0 0,0 1 0 0 0,0-1 0 0 0,0 1 0 0 0,-1 0 0 0 0,1-1 0 0 0,0 1 0 0 0,-1-1 0 0 0,1 1 0 0 0,-1 0 0 0 0,0 0 0 0 0,0-1 0 0 0,1 1 0 0 0,-1 0 0 0 0,0 0-11 0 0,0 4 21 0 0,2 12 58 0 0,13 16 39 0 0,-12-28-202 0 0,0 0 36 0 0,1 3 47 0 0,-1 0 134 0 0,-2-4 34 0 0,-1-2 37 0 0,0-1 378 0 0,-1-4-384 0 0,1 0-147 0 0,0-1-39 0 0,-3-2 125 0 0,2 3-120 0 0,-1 0-1 0 0,1 0 1 0 0,0 0 0 0 0,0 0 0 0 0,0 0 0 0 0,0 0 0 0 0,0 0-1 0 0,0-1 1 0 0,0 1 0 0 0,1 0 0 0 0,-1 0 0 0 0,1-1-1 0 0,0 1 1 0 0,-1-1 0 0 0,1 1 0 0 0,0 0 0 0 0,0-1 0 0 0,1 0-17 0 0,-1 1 9 0 0,0 1 0 0 0,-1-1 0 0 0,1 1 0 0 0,0-1 0 0 0,-1 1 0 0 0,1-1 0 0 0,-1 0 0 0 0,1 1 0 0 0,-1 0 0 0 0,0-1 1 0 0,1 1-1 0 0,-1-1 0 0 0,0 1 0 0 0,0 0-9 0 0,-4-7 22 0 0,-10-22 62 0 0,14 28-80 0 0,1 0 0 0 0,-1 0 0 0 0,1 0 0 0 0,-1 0 0 0 0,1 0 0 0 0,0 1 0 0 0,0-1 0 0 0,0 0 0 0 0,0 0 0 0 0,0 0 1 0 0,0 0-5 0 0,1-8 23 0 0,-2 6-22 0 0,1 0 0 0 0,-1 0 0 0 0,1 1 0 0 0,-1-1 0 0 0,0 0 0 0 0,0 0 0 0 0,-1 1 0 0 0,1-1 0 0 0,-1 1 1 0 0,-1-3-2 0 0,2 3 0 0 0,0 1 0 0 0,0-1 0 0 0,1 0 0 0 0,-1 0 0 0 0,1 0 0 0 0,0 0 0 0 0,0 1 0 0 0,0-1 0 0 0,0 0 0 0 0,0 0 0 0 0,1-1 0 0 0,-1-4 0 0 0,0-85 0 0 0,0 91 0 0 0,1 1 0 0 0,-1-1 0 0 0,0 0 0 0 0,0 1 0 0 0,1-1 0 0 0,-1 1 0 0 0,1-1 0 0 0,-1 1 0 0 0,1-1 0 0 0,0 1 0 0 0,0 0 0 0 0,-1-1 0 0 0,1 1 0 0 0,0-1 0 0 0,4-5 0 0 0,-2-8 0 0 0,-1-1 0 0 0,8 1 0 0 0,-9 10-1 0 0,1 1 2 0 0,13-4-13 0 0,0-2-36 0 0,0 7 25 0 0,0 3-20 0 0,16 2 32 0 0,-31-2 11 0 0,1 1 0 0 0,0-1-1 0 0,-1 0 1 0 0,1 0 0 0 0,0 1 0 0 0,-1-1 0 0 0,1 1 0 0 0,-1-1 0 0 0,1 0 0 0 0,0 1 0 0 0,-1-1-1 0 0,1 1 1 0 0,-1-1 0 0 0,0 1 0 0 0,1 0 0 0 0,-1-1 0 0 0,6 6-8 0 0,-4-3 0 0 0,0 0-1 0 0,1 0 1 0 0,-1 0 0 0 0,0 1-1 0 0,0-1 1 0 0,0 2 8 0 0,0-2-1 0 0,-1 0 1 0 0,1 0-1 0 0,0 0 1 0 0,0 0-1 0 0,1 0 1 0 0,0 1 0 0 0,-1-2 0 0 0,1 1 0 0 0,-1 0 0 0 0,0 0 0 0 0,0 0 0 0 0,0 1 0 0 0,0 0 0 0 0,-1-1 0 0 0,1 1 0 0 0,0-1 0 0 0,0 0 0 0 0,0 0 0 0 0,1 0 0 0 0,0 1 0 0 0,0-1-3 0 0,0 1 1 0 0,-1 0 0 0 0,0-1 0 0 0,1 1-1 0 0,-1 0 1 0 0,0 0 0 0 0,-1 1 0 0 0,1 0 2 0 0,8 17-36 0 0,2-2 25 0 0,-10-16 11 0 0,0 0 0 0 0,1 0 0 0 0,-1 0 0 0 0,1 0 0 0 0,0-1 1 0 0,0 2-1 0 0,-1-4 0 0 0,-1 0 0 0 0,0 0 0 0 0,0 0 0 0 0,0 0 0 0 0,0 0 0 0 0,0 1 0 0 0,0-1 0 0 0,0 0 0 0 0,0 0 0 0 0,0 1 0 0 0,-1-1 0 0 0,1 1 0 0 0,0-1 0 0 0,-1 1 0 0 0,1-1 0 0 0,-1 1 0 0 0,0-1 0 0 0,0 1 0 0 0,1-1 0 0 0,-1 1 0 0 0,0-1 0 0 0,0 1 0 0 0,0-1 0 0 0,-1 2 0 0 0,1 0 0 0 0,1 0 0 0 0,-1-1 0 0 0,0 1 0 0 0,1 0 0 0 0,-1-1 0 0 0,1 2 0 0 0,6 4 0 0 0,-6-8 0 0 0,-1 0 0 0 0,0 0 0 0 0,1 1 0 0 0,-1-1 0 0 0,1 0 0 0 0,-1 1 0 0 0,0-1 0 0 0,1 0 0 0 0,-1 1 0 0 0,0-1 0 0 0,0 1 0 0 0,1-1 0 0 0,-1 1 0 0 0,0-1 0 0 0,0 0 0 0 0,0 1 0 0 0,1-1 0 0 0,-1 1 0 0 0,0-1 0 0 0,0 1 0 0 0,0-1 0 0 0,0 1 0 0 0,0-1 0 0 0,0 1 0 0 0,0-1 0 0 0,0 1 0 0 0,0-1 0 0 0,0 1 0 0 0,0-1 0 0 0,-1 7 0 0 0,1-5 0 0 0,0 0 0 0 0,0 0 0 0 0,0 0 0 0 0,0 0 0 0 0,0 1 0 0 0,1-1 0 0 0,-1 0 0 0 0,1 0 0 0 0,-1 0 0 0 0,1 1 0 0 0,5 4 0 0 0,-1 2 16 0 0,-3 20 32 0 0,-2-26-41 0 0,1 5-13 0 0,-1-6 47 0 0,-1 0 45 0 0,-2-2-33 0 0,-7 0-32 0 0,5-2 22 0 0,-5-11-22 0 0,2-3 24 0 0,-3-6-36 0 0,0-1 1 0 0,6 8 32 0 0,7-8-28 0 0,-2 20-14 0 0,1-1 0 0 0,-1 0 0 0 0,0 1-1 0 0,0-1 1 0 0,0 1 0 0 0,0-1-1 0 0,-1 0 1 0 0,1 1 0 0 0,-1-1 0 0 0,0 0 0 0 0,-3-5 0 0 0,3 7 0 0 0,-1-1 0 0 0,1 0 0 0 0,0 1 0 0 0,0-1 0 0 0,0 0 0 0 0,1 0 0 0 0,-1 0 0 0 0,1 0 0 0 0,-1 0 0 0 0,1 0 0 0 0,0 1 0 0 0,0-1 0 0 0,1 0 0 0 0,-1 0 0 0 0,0 0 0 0 0,1 0 0 0 0,0 0 0 0 0,3-7 0 0 0,-3 7 0 0 0,1 0 0 0 0,-1 0 0 0 0,0 0 0 0 0,0 0 0 0 0,0 0 0 0 0,-1 0 0 0 0,1 0 0 0 0,-1 0 0 0 0,0 0 0 0 0,0-3 0 0 0,0-2 0 0 0,-1 5 0 0 0,1 1 0 0 0,0-1 0 0 0,0 0 0 0 0,0 0 0 0 0,0 0 0 0 0,0 0 0 0 0,1 0 0 0 0,-1 1 0 0 0,1-1 0 0 0,0 0 0 0 0,0 0-1 0 0,3-5 2 0 0,7-17-1 0 0,-1-3 0 0 0,-8 16 0 0 0,-2 11 0 0 0,0 0 0 0 0,0 0 0 0 0,1 0 0 0 0,-1 0 0 0 0,0 1 0 0 0,0-1 0 0 0,1 0 0 0 0,-1 0 0 0 0,0 0 0 0 0,1 0 0 0 0,-1 0 0 0 0,1 1 0 0 0,-1-1 0 0 0,1 0 0 0 0,-1 0 0 0 0,1 1 0 0 0,-1-1 0 0 0,1 0 0 0 0,0 1 0 0 0,-1-1 0 0 0,1 1 0 0 0,0-1 0 0 0,0 1 0 0 0,0-1 0 0 0,-1 1 0 0 0,1-1 0 0 0,0 1 0 0 0,1-1 0 0 0,-1 1 0 0 0,0-1 0 0 0,0 0 0 0 0,0 1 0 0 0,0-1 0 0 0,0 0 0 0 0,0 0 0 0 0,0 0 0 0 0,0 0 0 0 0,0 0 0 0 0,-1 0 0 0 0,1 0 0 0 0,0-1 0 0 0,-1 1 0 0 0,1 1 0 0 0,-1-1 0 0 0,0 1 0 0 0,0-1 0 0 0,0 1 0 0 0,1-1 0 0 0,-1 1 0 0 0,0-1 0 0 0,1 1 0 0 0,-1 0 0 0 0,0-1 0 0 0,1 1 0 0 0,-1-1 0 0 0,1 1 0 0 0,-1 0 0 0 0,0-1 0 0 0,1 1 0 0 0,-1 0 0 0 0,1 0 0 0 0,-1-1 0 0 0,1 1 0 0 0,-1 0 0 0 0,1 0 0 0 0,5 4 0 0 0,-3-2 0 0 0,-1-1-4 0 0,0 0 1 0 0,0 0 0 0 0,0-1 0 0 0,1 1 0 0 0,-1-1 0 0 0,0 1 0 0 0,0-1 0 0 0,1 0 3 0 0,-2 0-2 0 0,0 0 1 0 0,0 0-1 0 0,0 0 1 0 0,0 0-1 0 0,0 0 1 0 0,0 0-1 0 0,0 1 1 0 0,0-1-1 0 0,0 0 1 0 0,0 1-1 0 0,0-1 1 0 0,-1 0-1 0 0,1 1 1 0 0,0-1-1 0 0,0 1 1 0 0,0-1-1 0 0,0 1 1 0 0,-1 0-1 0 0,1-1 1 0 0,0 1-1 0 0,-1 0 1 0 0,1 0-1 0 0,0-1 1 0 0,-1 1-1 0 0,1 0 0 0 0,0 1 3 0 0,1 3-1 0 0,-2-5 0 0 0,0 1 0 0 0,1 0 0 0 0,-1-1 0 0 0,0 1 0 0 0,1-1 0 0 0,-1 1 0 0 0,0-1 0 0 0,1 1 0 0 0,-1-1 0 0 0,1 1 0 0 0,-1-1 0 0 0,1 1 0 0 0,-1-1 0 0 0,1 1 0 0 0,-1-1 0 0 0,1 1 0 0 0,-1-1 0 0 0,1 0 0 0 0,-1 0 0 0 0,1 1 0 0 0,0-1 0 0 0,0 0 0 0 0,3 3 0 0 0,-2-2 0 0 0,-1 0 0 0 0,1 0 0 0 0,-1 1 0 0 0,1-1 0 0 0,-1 0 0 0 0,0 1 0 0 0,0-1 0 0 0,0 1 0 0 0,0 0 0 0 0,0-1 0 0 0,0 1 0 0 0,0 0 0 0 0,-1 0 0 0 0,10 26 0 0 0,-8-22 0 0 0,13 29 0 0 0,-10-10 0 0 0,1-12 0 0 0,-5-12 0 0 0,0 1 0 0 0,0-1 0 0 0,0 0 0 0 0,-1 1 0 0 0,1-1 0 0 0,-1 1 0 0 0,1-1 0 0 0,-1 1 0 0 0,0-1 0 0 0,1 1 0 0 0,-1-1 0 0 0,0 1 0 0 0,0-1 0 0 0,0 2-1 0 0,0-1 1 0 0,0 1 0 0 0,0-1 0 0 0,1 0 0 0 0,-1 1 0 0 0,1-1 0 0 0,0 1 0 0 0,-1-1 0 0 0,1 0 0 0 0,0 1 0 0 0,1 0 0 0 0,0 0 5 0 0,-1-1 0 0 0,0 0 0 0 0,0 0 0 0 0,-1 1-1 0 0,1-1 1 0 0,0 0 0 0 0,-1 1 0 0 0,1-1 0 0 0,-1 1 0 0 0,0-1 0 0 0,0 3-5 0 0,0 37 28 0 0,0 22 109 0 0,0-63-133 0 0,0 1 0 0 0,0 0 0 0 0,1-1 0 0 0,-1 1 0 0 0,0 0 0 0 0,1-1-1 0 0,0 1 1 0 0,-1 0 0 0 0,1-1 0 0 0,0 1 0 0 0,0-1 0 0 0,-1 1 0 0 0,2-1-4 0 0,-1 1 1 0 0,-1-1 0 0 0,1 1 0 0 0,0-1 0 0 0,0 1 1 0 0,-1-1-1 0 0,1 1 0 0 0,0 0 0 0 0,-1-1 0 0 0,0 1 0 0 0,1 0 0 0 0,-1-1 0 0 0,0 1 1 0 0,0 0-3 0 0,0 8 35 0 0,0 13 23 0 0,0-13-154 0 0,0-8-11 0 0,0-2 33 0 0,0 0-22 0 0,0 0-63 0 0,0 0-163 0 0,0 0-290 0 0,0 0 344 0 0,0 0 136 0 0,0 0-36 0 0,0 0-6 0 0,0 0-36 0 0,0 0-43 0 0,0 0-47 0 0,0 0-51 0 0,0 0-47 0 0,0 0-42 0 0,0 0-36 0 0,0 0-138 0 0,0 0-35 0 0,0 0-1429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6.6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258 104 7744 0 0,'0'0'174'0'0,"0"0"29"0"0,0 0 12 0 0,-2-3-35 0 0,-15-10-140 0 0,13 13-26 0 0,4 0-13 0 0,0 0 0 0 0,0 0 0 0 0,-1 0 0 0 0,1 0 0 0 0,0 0 0 0 0,0 0 0 0 0,0 0 0 0 0,0 0 0 0 0,0 0 0 0 0,0 0 0 0 0,0 0 0 0 0,0 0 0 0 0,-1 0 0 0 0,1 0 0 0 0,0 0 0 0 0,0 0 0 0 0,0 0 0 0 0,0 0 0 0 0,0 0 0 0 0,0 0 0 0 0,0 0 1 0 0,0 0-1 0 0,-1 0 0 0 0,1 0 0 0 0,0 0 0 0 0,0 0 0 0 0,0 0 0 0 0,0 0 0 0 0,0 0 0 0 0,0 0 0 0 0,0 0 0 0 0,0 0 0 0 0,-1 0 0 0 0,1 0 0 0 0,0-1 0 0 0,0 1 0 0 0,0 0 0 0 0,0 0 0 0 0,0 0 0 0 0,0 0 0 0 0,0 0 0 0 0,0 0 0 0 0,0 0 0 0 0,0 0 0 0 0,0 0 0 0 0,0-1-1 0 0,-3-4 140 0 0,1 0 53 0 0,-8 0 234 0 0,5-5 12 0 0,-5 5-18 0 0,5-1-175 0 0,5 5-233 0 0,0 1 0 0 0,-1-1 1 0 0,1 1-1 0 0,0 0 0 0 0,0-1 0 0 0,0 1 1 0 0,-1 0-1 0 0,1-1 0 0 0,0 1 1 0 0,0 0-1 0 0,-1 0 0 0 0,1-1 0 0 0,0 1 1 0 0,-1 0-1 0 0,1 0 0 0 0,0-1 1 0 0,-1 1-1 0 0,1 0 0 0 0,-1 0 0 0 0,1 0 1 0 0,0 0-1 0 0,-1 0 0 0 0,1 0 0 0 0,-1-1 1 0 0,1 1-1 0 0,0 0 0 0 0,-1 0 1 0 0,1 0-1 0 0,-1 0 0 0 0,1 0 0 0 0,-1 1-13 0 0,-4-4 306 0 0,1-2-150 0 0,-7-5 198 0 0,7 5-226 0 0,0 2-46 0 0,2 1-74 0 0,-1-1 131 0 0,1 2-48 0 0,0 0-29 0 0,-1 2-29 0 0,0-1-12 0 0,1-1 26 0 0,1-1 13 0 0,0-2-60 0 0,0 2 47 0 0,0 0 72 0 0,0 2 110 0 0,-12 10-99 0 0,-2-5-63 0 0,14-5-66 0 0,0 1 0 0 0,0 0 0 0 0,0 0-1 0 0,0 0 1 0 0,0-1 0 0 0,0 1 0 0 0,0 0 0 0 0,0 0 0 0 0,0 0 0 0 0,1 0 0 0 0,-1 1 0 0 0,0-1-1 0 0,-4 12 0 0 0,-5-8 0 0 0,8-3 0 0 0,1 0 0 0 0,0 0 0 0 0,-1 0 0 0 0,1 0 0 0 0,0 0 0 0 0,1 0 0 0 0,-1 0 0 0 0,0 1 0 0 0,0-1 0 0 0,0 1 0 0 0,0-1 0 0 0,0 1 0 0 0,0-1 0 0 0,0 1 0 0 0,0-1 0 0 0,-1 0 0 0 0,0 0 0 0 0,-8 3 0 0 0,-5 23 0 0 0,10 2-60 0 0,1-22 47 0 0,3-7 13 0 0,0 1 0 0 0,0-1 0 0 0,0 0 0 0 0,0 1 0 0 0,1-1 0 0 0,-1 1 0 0 0,0-1 0 0 0,1 1 0 0 0,0-1 0 0 0,-1 1 0 0 0,1 0 0 0 0,0-1 1 0 0,0 1-1 0 0,0 0 0 0 0,0-1-3 0 0,-1 1 1 0 0,1 0-1 0 0,0-1 1 0 0,0 1-1 0 0,-1 0 1 0 0,1-1-1 0 0,-1 1 1 0 0,0 0-1 0 0,1-1 1 0 0,-1 1 0 0 0,0-1-1 0 0,0 1 1 0 0,0-1 2 0 0,0 1-3 0 0,0-1 1 0 0,0 1-1 0 0,0-1 1 0 0,1 1-1 0 0,-1-1 1 0 0,1 1-1 0 0,-1 0 1 0 0,1-1-1 0 0,-1 1 1 0 0,1 0 0 0 0,0-1-1 0 0,0 1 1 0 0,-1 0 2 0 0,1 74 0 0 0,0-56 0 0 0,1-17 0 0 0,11 6 0 0 0,-7 4 0 0 0,-3-10 0 0 0,0 0 0 0 0,0 0 0 0 0,1 0 0 0 0,-1-1 0 0 0,1 1 0 0 0,-1-1 0 0 0,1 1 0 0 0,0-1 0 0 0,3 2 0 0 0,6 1 0 0 0,-10-2 0 0 0,-1 0 0 0 0,14 6 0 0 0,-6-5 0 0 0,10 3 0 0 0,19-6 0 0 0,-28-1 0 0 0,17 0 20 0 0,-22-2 77 0 0,11-23 114 0 0,-10 20-139 0 0,-6 5-65 0 0,1 0 1 0 0,-1 0-1 0 0,0 0 0 0 0,1-1 1 0 0,-1 1-1 0 0,1 0 0 0 0,-1-1 1 0 0,0 1-1 0 0,1 0 1 0 0,-1-1-1 0 0,0 1 0 0 0,1 0 1 0 0,-1-1-1 0 0,0 1 0 0 0,0-1 1 0 0,1 1-1 0 0,-1-1 0 0 0,0 1 1 0 0,0 0-1 0 0,0-1 1 0 0,0 1-1 0 0,0-1 0 0 0,1 1 1 0 0,-1-1-1 0 0,0 1 0 0 0,0-1 1 0 0,0 1-1 0 0,0-1 0 0 0,0 1 1 0 0,-1-1-1 0 0,1 1 1 0 0,0-1-8 0 0,1-30 475 0 0,-1 0-114 0 0,0 16-220 0 0,0 1-37 0 0,-1-2-35 0 0,-1 5-97 0 0,-5-3 70 0 0,6 13-37 0 0,0-1-1 0 0,1 1 0 0 0,-1 0 0 0 0,1 0 0 0 0,-1-1 0 0 0,1 1 0 0 0,-1 0 0 0 0,1-1 0 0 0,-1 1 0 0 0,1-1 0 0 0,0 0-4 0 0,-3-5 53 0 0,-7-18-39 0 0,9 6-12 0 0,2 17 3 0 0,-1 0 0 0 0,0-1 0 0 0,0 1 0 0 0,-1 0 0 0 0,1-1 0 0 0,0 1 1 0 0,-1 0-1 0 0,1-1 0 0 0,-1 1 0 0 0,-1-2-5 0 0,-2-3 9 0 0,3 5-8 0 0,0 1 0 0 0,0 0 0 0 0,0-1 0 0 0,0 1 0 0 0,1-1 0 0 0,-1 1 0 0 0,1-1 0 0 0,-1 1 0 0 0,1-1 0 0 0,-1 1 0 0 0,1-1 0 0 0,0 0 0 0 0,0 1 0 0 0,0-1-1 0 0,0 0 4 0 0,0 1 1 0 0,-1-1-1 0 0,1 0 0 0 0,0 0 1 0 0,-1 1-1 0 0,1-1 1 0 0,-1 1-1 0 0,1-1 1 0 0,-1 0-1 0 0,0 1 1 0 0,0-1-1 0 0,0 1 1 0 0,0-1-5 0 0,0 1 0 0 0,0-1 0 0 0,0 1 0 0 0,1-1 0 0 0,-1 1 0 0 0,0-1 1 0 0,1 1-1 0 0,-1-1 0 0 0,1 0 0 0 0,-1 1 0 0 0,1-1 0 0 0,0 0 0 0 0,0 1 1 0 0,0-1-1 0 0,0-29 0 0 0,0 16 0 0 0,0 6 0 0 0,1 12 0 0 0,0 1 0 0 0,5 0 0 0 0,-5-4 0 0 0,-1 0 0 0 0,1 1 0 0 0,-1-1 0 0 0,1 0 0 0 0,-1 0 0 0 0,0 1 0 0 0,1-1 0 0 0,-1 0 0 0 0,0 1 0 0 0,1-1 0 0 0,-1 0 0 0 0,0 1 0 0 0,1-1 0 0 0,-1 1 0 0 0,0-1 0 0 0,0 1 0 0 0,0-1 0 0 0,1 0 0 0 0,-1 1 0 0 0,0-1 0 0 0,0 1 0 0 0,0-1 0 0 0,0 1 0 0 0,0-1 0 0 0,0 1 0 0 0,0-1 0 0 0,0 1 0 0 0,0-1 0 0 0,0 1 0 0 0,0-1 0 0 0,0 1 0 0 0,0-1 0 0 0,0 7 0 0 0,-1-5 0 0 0,1 0 0 0 0,0 0 0 0 0,0 0 0 0 0,0 1 0 0 0,1-1 0 0 0,-1 0 0 0 0,0 0 0 0 0,1 0 0 0 0,-1 0 0 0 0,1 1 0 0 0,1 1 0 0 0,0 0 0 0 0,0 0 0 0 0,0 0 0 0 0,-1 0 0 0 0,0 0 0 0 0,0 1 0 0 0,0-1 0 0 0,0 0 0 0 0,-1 1 0 0 0,0-1 0 0 0,0 1 0 0 0,0-1 0 0 0,0 1 0 0 0,0-3 0 0 0,0-1 0 0 0,0 1 0 0 0,0-1 0 0 0,1 1 0 0 0,-1-1 0 0 0,1 1 0 0 0,-1-1 0 0 0,1 1 0 0 0,-1-1 0 0 0,1 0 0 0 0,0 1 0 0 0,-1-1 0 0 0,1 0 0 0 0,5 12 0 0 0,0 12 0 0 0,-1-13 0 0 0,-4-11 0 0 0,0 1 0 0 0,0-1 0 0 0,0 1 0 0 0,-1-1 0 0 0,1 1 0 0 0,-1-1 0 0 0,1 1 0 0 0,-1-1 0 0 0,1 1 0 0 0,-1 0 0 0 0,0-1 0 0 0,0 1 0 0 0,0-1 0 0 0,0 1 0 0 0,0 10-122 0 0,0-1 92 0 0,0-2 61 0 0,0 1 35 0 0,0 19 245 0 0,0-15-217 0 0,0 0-75 0 0,0-7-50 0 0,0 1-35 0 0,0-1-26 0 0,0 1-34 0 0,0-1-37 0 0,0 1-42 0 0,0 0-45 0 0,0 1-47 0 0,0 0-52 0 0,0 0-55 0 0,0-9-686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7.4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199 47 7800 0 0,'0'0'174'0'0,"0"0"29"0"0,0 0 13 0 0,-3 0-31 0 0,-7-3-147 0 0,9 1 18 0 0,-1 0 94 0 0,1-2 118 0 0,-6-2 481 0 0,4 6-553 0 0,-1 1-46 0 0,5-1 93 0 0,-1-1-55 0 0,0 0-48 0 0,0 0-40 0 0,0-2 2 0 0,0-3-40 0 0,-1 6 48 0 0,-1-5 262 0 0,-8-5-10 0 0,7 7-28 0 0,3 3-106 0 0,-2 0-48 0 0,-1 0-137 0 0,2 0-27 0 0,0 0 2 0 0,-3 0 37 0 0,-4 0 42 0 0,-5 0 65 0 0,2 0-140 0 0,-19 0 119 0 0,30 0-140 0 0,0 0 0 0 0,0 0 0 0 0,0 0 0 0 0,0 0 0 0 0,0 0 0 0 0,0 0 0 0 0,0 0 1 0 0,0 0-1 0 0,-1 0 0 0 0,1 0 0 0 0,0 0 0 0 0,0 0 0 0 0,0 0 0 0 0,0 0 0 0 0,0 0 1 0 0,0 0-1 0 0,0 0 0 0 0,0 0 0 0 0,0 0 0 0 0,0 0 0 0 0,-1 0 0 0 0,1 0 0 0 0,0 0 1 0 0,0 0-1 0 0,0 0 0 0 0,0 0 0 0 0,0 0 0 0 0,0 0 0 0 0,0 1 0 0 0,0-1 0 0 0,0 0 1 0 0,0 0-1 0 0,0 0 0 0 0,0 0 0 0 0,0 0 0 0 0,0 0 0 0 0,0 0 0 0 0,0 0 0 0 0,0 0 1 0 0,0 0-1 0 0,0 0 0 0 0,0 0 0 0 0,-1 1 0 0 0,1-1 0 0 0,0 0 0 0 0,0 0 0 0 0,0 0 1 0 0,0 0-1 0 0,0 0 0 0 0,0 0 0 0 0,1 0 0 0 0,-1 0 0 0 0,0 0 0 0 0,0 0 0 0 0,0 0 0 0 0,0 1 1 0 0,0-1-2 0 0,-1 1 5 0 0,1 0 0 0 0,0 0 0 0 0,-1 0 0 0 0,1 0 1 0 0,0-1-1 0 0,-1 1 0 0 0,1 0 0 0 0,-1 0 0 0 0,0 0 1 0 0,1 0-1 0 0,-1-1 0 0 0,0 1 0 0 0,1 0 0 0 0,-1 0 1 0 0,0-1-1 0 0,0 1 0 0 0,0-1 0 0 0,0 1 0 0 0,0-1 1 0 0,1 1-1 0 0,-1-1 0 0 0,0 1 0 0 0,0-1-5 0 0,-11 8 25 0 0,8-3 61 0 0,4 0-54 0 0,-1 0-17 0 0,-9 0 6 0 0,-5 23 43 0 0,14-24-59 0 0,0 0 1 0 0,0 0-1 0 0,0 0 0 0 0,1 0 0 0 0,-1 0 1 0 0,1 1-1 0 0,0-1 0 0 0,0 0 0 0 0,1 4-5 0 0,0 7 7 0 0,0 8-6 0 0,-1-17-3 0 0,1 0 0 0 0,-1 1 0 0 0,0-1 1 0 0,-1 0-1 0 0,0 1 0 0 0,0-1 0 0 0,0 0 2 0 0,-6 11-21 0 0,6-15 19 0 0,0 0 0 0 0,0 0 0 0 0,0 0 0 0 0,0 1 0 0 0,0-1 0 0 0,1 0 0 0 0,-1 1 0 0 0,1-1 1 0 0,0 0-1 0 0,-1 1 0 0 0,1-1 0 0 0,0 0 0 0 0,0 1 0 0 0,1-1 0 0 0,-1 1 0 0 0,1-1 0 0 0,-1 0 0 0 0,1 1 0 0 0,-1-1 0 0 0,2 1 2 0 0,2 7 0 0 0,-3-7 0 0 0,1 0 0 0 0,-1-1 0 0 0,0 1 0 0 0,0 0 0 0 0,-1 0 0 0 0,1 0 0 0 0,0 1 0 0 0,-1-1 0 0 0,0 0 0 0 0,0 2 0 0 0,1 1 0 0 0,0 1 0 0 0,0-1 0 0 0,1 0 0 0 0,0 0 0 0 0,0 0 0 0 0,0 0 0 0 0,0-1 0 0 0,1 1 0 0 0,0 0 0 0 0,1-1 0 0 0,-1 0 0 0 0,1 1 0 0 0,7 15 0 0 0,-10-16 0 0 0,1-1 0 0 0,-1 0 0 0 0,1 0 0 0 0,1 0 0 0 0,-1 0 0 0 0,0 0 0 0 0,1-1 0 0 0,1 2 0 0 0,13 22 0 0 0,-7-24 16 0 0,-1-3 93 0 0,0 0 20 0 0,-1-2 22 0 0,-7 2-129 0 0,0-1 1 0 0,0 0-1 0 0,0 0 0 0 0,-1 0 1 0 0,1 0-1 0 0,0 0 0 0 0,0 0 1 0 0,-1 0-1 0 0,1 0 0 0 0,-1 0 1 0 0,1 0-1 0 0,0-1-22 0 0,9-11 283 0 0,-8 11-50 0 0,-1-1-84 0 0,0 0-53 0 0,-1-1-46 0 0,0 1-11 0 0,1 1 38 0 0,3-6 78 0 0,2-2 18 0 0,-4-3-44 0 0,-2-10 21 0 0,0 1-59 0 0,0 0-48 0 0,0-4-40 0 0,0-34 3 0 0,0 14 52 0 0,1 42-58 0 0,-1 0 0 0 0,1-1 0 0 0,0 1 0 0 0,0 0 1 0 0,2-4-1 0 0,-2 5 4 0 0,1 1 0 0 0,-1-1 1 0 0,-1 0-1 0 0,1 0 0 0 0,0 0 1 0 0,-1 0-1 0 0,1 0 0 0 0,-1 0 1 0 0,0 0-1 0 0,0 0 0 0 0,0 0 1 0 0,-1-3-5 0 0,-5-5 10 0 0,6 10-10 0 0,-1 1 0 0 0,0-1 0 0 0,1 0 0 0 0,-1 1 0 0 0,1-1 0 0 0,0 0 0 0 0,-1 0 0 0 0,1 1 0 0 0,-1-1 0 0 0,1 0 0 0 0,0 0 0 0 0,0 0 0 0 0,0 0 0 0 0,-1 1 0 0 0,1-1 0 0 0,0 0 0 0 0,0 0 0 0 0,0 0 0 0 0,0 0 0 0 0,0 0 0 0 0,1 1 0 0 0,-1-1 0 0 0,0 0 0 0 0,0 0 0 0 0,0 0 1 0 0,1 0-1 0 0,4-7 0 0 0,-4 7 0 0 0,-1 0 0 0 0,1-1 0 0 0,0 1 0 0 0,0-1 0 0 0,0 1 0 0 0,-1 0 0 0 0,1-1 0 0 0,-1 0 0 0 0,1 1 0 0 0,-1-1 0 0 0,0 1 0 0 0,0-1 0 0 0,0 1 0 0 0,1-1 0 0 0,1-13 0 0 0,8 0 0 0 0,-10 14 0 0 0,1 1 0 0 0,-1 0 0 0 0,0-1 0 0 0,0 1 0 0 0,0 0 0 0 0,1-1 0 0 0,-1 1 0 0 0,0 0 0 0 0,0-1 0 0 0,0 1 0 0 0,0 0 0 0 0,0-1 0 0 0,0 1 0 0 0,1 0 0 0 0,-1-1 0 0 0,0 1 0 0 0,0 0 0 0 0,0-1 0 0 0,0 1 0 0 0,0-1 0 0 0,0 1 0 0 0,-1 0 0 0 0,1-1 0 0 0,0 1 0 0 0,0 0 0 0 0,0-1 0 0 0,0 1 0 0 0,0 0 0 0 0,0-1 0 0 0,-1 1 0 0 0,1 0 0 0 0,0-1 0 0 0,0 1 0 0 0,-1 0 0 0 0,1 0 0 0 0,0-1 0 0 0,0 1 0 0 0,-1 0 0 0 0,1 0 0 0 0,0-1 0 0 0,-1 1 0 0 0,1 0 0 0 0,0 0 0 0 0,-1 0 0 0 0,1 0 0 0 0,0 0 0 0 0,-1-1 0 0 0,1 1 0 0 0,0 0 0 0 0,-6-3 0 0 0,4-7-14 0 0,2 7-51 0 0,0 6 4 0 0,0 25 49 0 0,-1-22 11 0 0,1-4 0 0 0,0 0 0 0 0,0 1 0 0 0,0-1 0 0 0,0 0 0 0 0,0 0 0 0 0,1 0 0 0 0,-1 0 0 0 0,0 0 0 0 0,1 0 0 0 0,0 1 1 0 0,4 5-21 0 0,-4-7 19 0 0,0 0-1 0 0,-1 0 1 0 0,1 1 0 0 0,0-1-1 0 0,0 1 1 0 0,-1-1 0 0 0,1 1-1 0 0,-1-1 1 0 0,1 1 0 0 0,-1-1-1 0 0,0 1 1 0 0,0 0 0 0 0,1-1 0 0 0,-1 1 2 0 0,0 21-3 0 0,0 32-58 0 0,0-50 61 0 0,1 0 0 0 0,-1 0 0 0 0,2 0 0 0 0,-1 0 0 0 0,2 4 0 0 0,-1-4 0 0 0,-1 1 0 0 0,1-1 0 0 0,-1 1 0 0 0,0-1 0 0 0,-1 1 0 0 0,1 0 0 0 0,-1 2 0 0 0,1-1 0 0 0,0 1 0 0 0,0-1 0 0 0,1 0 0 0 0,0 2 0 0 0,0-2 0 0 0,0 0 0 0 0,0 0 0 0 0,-1 1 0 0 0,-1-1 0 0 0,1 2 0 0 0,-1 4 0 0 0,1-1 0 0 0,1 1 0 0 0,3 11 0 0 0,-3-12 0 0 0,0 0 0 0 0,0 0 0 0 0,-1 11 0 0 0,-1 249 0 0 0,0-266 0 0 0,-1-1 1 0 0,0 1 0 0 0,0 0 0 0 0,0-1 0 0 0,-1 0 0 0 0,0 1-1 0 0,0-1 9 0 0,1 0 1 0 0,0 0 0 0 0,0 0-1 0 0,0 0 1 0 0,0 4-10 0 0,1-7 1 0 0,0-1-1 0 0,0 1 1 0 0,0 0 0 0 0,-1-1-1 0 0,1 1 1 0 0,0-1 0 0 0,-1 1-1 0 0,1-1 1 0 0,-1 1 0 0 0,1-1-1 0 0,-1 1 1 0 0,0-1 0 0 0,0 1-1 0 0,1-1 1 0 0,-2 1-1 0 0,-3 6 1 0 0,-15 37 63 0 0,20-44-66 0 0,-1 0 0 0 0,0 0 0 0 0,1 0 0 0 0,-1 0 0 0 0,0-1 0 0 0,0 1 0 0 0,1 0 0 0 0,-1 0 0 0 0,0-1 0 0 0,0 1 1 0 0,0-1-1 0 0,0 1 0 0 0,0-1 0 0 0,0 1 0 0 0,0-1 0 0 0,0 1 2 0 0,-5 1-49 0 0,1 2-34 0 0,-1 6-112 0 0,5-8 180 0 0,1-1 0 0 0,0 0 1 0 0,-1 0-1 0 0,1-1 0 0 0,-1 1 0 0 0,0 0 1 0 0,1 0-1 0 0,-1 0 0 0 0,0 0 1 0 0,1 0-1 0 0,-1 0 0 0 0,0-1 0 0 0,0 1 1 0 0,0 0-1 0 0,1-1 0 0 0,-2 1 15 0 0,1-1-82 0 0,0 1 46 0 0,0-1 36 0 0,-1 0 41 0 0,-1 0-13 0 0,2 0-56 0 0,-1 0-44 0 0,1 0-60 0 0,0 1-33 0 0,-1 0-58 0 0,1 0-66 0 0,0 0-75 0 0,-1 0 229 0 0,1 0 1 0 0,0 1-1 0 0,0-1 1 0 0,-1 0 0 0 0,1 0-1 0 0,-1-1 1 0 0,1 1 0 0 0,-1 0-1 0 0,0 0 135 0 0,-2 0-251 0 0,-1 0-1 0 0,1-1 0 0 0,0 1 0 0 0,0-1 1 0 0,-3 0 251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8.06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69 243 5400 0 0,'0'0'158'0'0,"0"0"-29"0"0,0 0 20 0 0,0 0 78 0 0,0 0 218 0 0,2-3 401 0 0,8-7 33 0 0,-9 9-634 0 0,0 1-35 0 0,1-2 116 0 0,0 2-106 0 0,0-1-86 0 0,0 1-57 0 0,2 1-48 0 0,-3 0 44 0 0,-1-1 24 0 0,3 0 376 0 0,-3 0-22 0 0,2-3-9 0 0,8-7-20 0 0,-7 7-8 0 0,-1 1-4 0 0,19-11 116 0 0,-10 7-311 0 0,-2 0-62 0 0,-7 3 73 0 0,-2 1-2 0 0,1 1-204 0 0,-1 0 1 0 0,0 0 0 0 0,1 0 0 0 0,-1 0-1 0 0,0 0 1 0 0,1 0 0 0 0,-1 0-1 0 0,1 0 1 0 0,0 1 0 0 0,-1-1 0 0 0,1 0-1 0 0,0 0 1 0 0,-1 0 0 0 0,1 1 0 0 0,0-1-1 0 0,0 1 1 0 0,0-1 0 0 0,0 0 0 0 0,-1 1-1 0 0,1 0 1 0 0,0-1 0 0 0,0 1-1 0 0,0-1-20 0 0,11-6 196 0 0,-10 4-35 0 0,0 0-59 0 0,-2 0-37 0 0,0-1-35 0 0,0 1-7 0 0,1 1 26 0 0,11-13 224 0 0,-1 2 31 0 0,-10 12-270 0 0,-1-1-1 0 0,1 1 1 0 0,0-1-1 0 0,-1 0 1 0 0,1 1-1 0 0,-1-1 1 0 0,0 1-1 0 0,0-1 1 0 0,1 0-1 0 0,-1 1 1 0 0,0-2-34 0 0,1-5 115 0 0,4-2-5 0 0,2-4 31 0 0,-5 1 27 0 0,-5 3-78 0 0,0 6-53 0 0,0 0 8 0 0,9-3-27 0 0,-6 6-17 0 0,-2 0 63 0 0,-4-2-59 0 0,4 2 6 0 0,-3-9 42 0 0,5 10-51 0 0,-1 0 0 0 0,0-1 0 0 0,0 1-1 0 0,1 0 1 0 0,-1-1 0 0 0,0 1 0 0 0,0 0 0 0 0,0 0-1 0 0,1 0 1 0 0,-1 0 0 0 0,0 0 0 0 0,0 0 0 0 0,0 0 0 0 0,0 0-3 0 0,-60 0 136 0 0,60 0-132 0 0,1 0 0 0 0,-1 0 0 0 0,0 0 0 0 0,0 0 0 0 0,0 0 0 0 0,0 0 0 0 0,1 0 1 0 0,-1 0-1 0 0,0 0 0 0 0,0 1 0 0 0,0-1 0 0 0,1 0 0 0 0,-1 1 0 0 0,0-1-3 0 0,-4 13-6 0 0,-9 12-102 0 0,8-18 78 0 0,1 1 1 0 0,-1-1-1 0 0,-6 6 30 0 0,8-9-2 0 0,2-2-3 0 0,-1 0-1 0 0,1 0 1 0 0,0 0-1 0 0,0 1 1 0 0,0-1-1 0 0,0 1 1 0 0,1-1-1 0 0,-1 1 1 0 0,0 0-1 0 0,1-1 1 0 0,0 1-1 0 0,0 0 1 0 0,0 1 5 0 0,-2 19-2 0 0,3-19 2 0 0,0 0 0 0 0,-1 0 0 0 0,1 0 0 0 0,-1-1 0 0 0,0 1 0 0 0,0 0 0 0 0,-1-1 0 0 0,1 1 0 0 0,-1-1 0 0 0,-1 3 1 0 0,2-4-1 0 0,0-1 0 0 0,1 1 0 0 0,-1 0 0 0 0,1-1 0 0 0,-1 1 0 0 0,1 0 0 0 0,0-1 0 0 0,0 1 0 0 0,-1 0 0 0 0,1-1 0 0 0,0 1 0 0 0,1 0 0 0 0,-1 0 0 0 0,0-1 0 0 0,0 1 0 0 0,1 0 0 0 0,-1-1 0 0 0,1 1 0 0 0,-1 0 0 0 0,1-1 0 0 0,-1 1 0 0 0,0 0 0 0 0,0 0 0 0 0,0-1 0 0 0,0 1 0 0 0,0 0 0 0 0,0-1 0 0 0,0 1 0 0 0,-1 0 0 0 0,1-1 0 0 0,0 1 0 0 0,-1 0 0 0 0,0-1 0 0 0,1 1 0 0 0,-1 0 0 0 0,-10 10 0 0 0,10-10-1 0 0,-1 0-1 0 0,0-1 1 0 0,1 1 0 0 0,-1 0 0 0 0,1 0 0 0 0,0 0-1 0 0,-1 0 1 0 0,1 0 0 0 0,0 1 1 0 0,-1 4-10 0 0,2-1 0 0 0,-1 1-1 0 0,1-1 1 0 0,0 0 0 0 0,0 5 10 0 0,1-4-1 0 0,-1-1 1 0 0,0 1-1 0 0,-1-1 1 0 0,0 0-1 0 0,0 5 1 0 0,0-9 0 0 0,0 1 0 0 0,0-1 0 0 0,0 0 0 0 0,1 1 0 0 0,-1-1 0 0 0,1 1 0 0 0,0-1 0 0 0,0 2 0 0 0,1 0 0 0 0,0-1 0 0 0,0 0 0 0 0,0 1 0 0 0,0-1 0 0 0,1 0 0 0 0,1 2 0 0 0,1 3 1 0 0,-3-7-1 0 0,0 0 0 0 0,0 1 0 0 0,0-1-1 0 0,0 1 1 0 0,-1-1 0 0 0,1 0 0 0 0,-1 1 0 0 0,1 0 0 0 0,-1-1 0 0 0,1 1 0 0 0,-1-1 0 0 0,0 1 0 0 0,0-1 0 0 0,0 1 0 0 0,0 3 0 0 0,0-1 0 0 0,0 0 0 0 0,1 1 0 0 0,0-1 0 0 0,-1 0 0 0 0,1 1 0 0 0,1-1 0 0 0,-1 0 0 0 0,1 0 0 0 0,-1 0 0 0 0,1 0 0 0 0,2 3 0 0 0,9 11 0 0 0,-11-14 1 0 0,-2-3 0 0 0,0-1-1 0 0,0 1 1 0 0,0-1 0 0 0,1 1-1 0 0,-1-1 1 0 0,0 1 0 0 0,0-1 0 0 0,1 1-1 0 0,-1-1 1 0 0,0 1 0 0 0,1-1 0 0 0,-1 0-1 0 0,0 1 1 0 0,1-1 0 0 0,-1 0-1 0 0,0 1 1 0 0,1-1 0 0 0,-1 0-1 0 0,21 5 64 0 0,-21-4-61 0 0,0-1-1 0 0,1 0 1 0 0,-1 0 0 0 0,0 1 0 0 0,1-1-1 0 0,-1 0 1 0 0,0 1 0 0 0,1-1 0 0 0,-1 0 0 0 0,0 1-1 0 0,0-1 1 0 0,1 1 0 0 0,-1-1 0 0 0,0 0-1 0 0,0 1 1 0 0,0-1 0 0 0,0 1 0 0 0,1-1-1 0 0,-1 0 1 0 0,0 1 0 0 0,0-1 0 0 0,0 1 0 0 0,0-1-1 0 0,0 1 1 0 0,0-1 0 0 0,0 1-3 0 0,0-1 1 0 0,0 0 1 0 0,0 0 0 0 0,0 0-1 0 0,0 0 1 0 0,0 0-1 0 0,0 0 1 0 0,0 1-1 0 0,0-1 1 0 0,0 0 0 0 0,0 0-1 0 0,0 0 1 0 0,0 0-1 0 0,0 0 1 0 0,0 0 0 0 0,0 1-1 0 0,0-1 1 0 0,0 0-1 0 0,0 0 1 0 0,0 0-1 0 0,1 0 1 0 0,-1 0 0 0 0,0 0-1 0 0,0 0 1 0 0,0 0-1 0 0,0 0 1 0 0,0 1-1 0 0,0-1 1 0 0,0 0 0 0 0,1 0-1 0 0,-1 0 1 0 0,0 0-1 0 0,0 0 1 0 0,0 0 0 0 0,0 0-1 0 0,0 0 1 0 0,0 0-1 0 0,1 0 1 0 0,-1 0-1 0 0,0 0 1 0 0,0 0 0 0 0,0 0-1 0 0,0 0 1 0 0,0 0-1 0 0,0 0 1 0 0,1 0 0 0 0,-1 0-1 0 0,0 0 1 0 0,0 0-1 0 0,0 0 1 0 0,0-1-1 0 0,0 1 1 0 0,0 0 0 0 0,1 0-1 0 0,-1 0-1 0 0,4 0 21 0 0,6 0 6 0 0,6 0 48 0 0,-13 0-71 0 0,0 0 1 0 0,-1-1 0 0 0,1 1-1 0 0,0-1 1 0 0,0 0-1 0 0,-1 1 1 0 0,2-2-5 0 0,13-6 58 0 0,-15 8-53 0 0,0-1 0 0 0,0 1-1 0 0,-1-1 1 0 0,1 1-1 0 0,0 0 1 0 0,0 0-1 0 0,0-1 1 0 0,0 1-1 0 0,-1 0 1 0 0,1 1-1 0 0,1-1-4 0 0,-1 0 3 0 0,0 0 0 0 0,0 1 0 0 0,-1-1-1 0 0,1-1 1 0 0,0 1 0 0 0,0 0 0 0 0,0 0-1 0 0,-1-1 1 0 0,1 1 0 0 0,0-1-1 0 0,1 0-2 0 0,9-9 0 0 0,-10 8 0 0 0,0 1 0 0 0,-1-1 0 0 0,1 0 0 0 0,0 1 0 0 0,0 0 0 0 0,0-1 0 0 0,0 1 0 0 0,0 0 0 0 0,1-1 0 0 0,10-1 0 0 0,-11 3-4 0 0,0-1 0 0 0,0 1 1 0 0,1-1-1 0 0,-1 1 0 0 0,0-1 0 0 0,0 0 1 0 0,0 0-1 0 0,0 0 0 0 0,0 0 0 0 0,0 0 0 0 0,0-1 1 0 0,0 1-1 0 0,-1-1 0 0 0,1 1 4 0 0,8-6-20 0 0,-4 3-42 0 0,1 1-81 0 0,-2-1-113 0 0,-3 0 73 0 0,4-2-133 0 0,-4 5 243 0 0,1 0 0 0 0,0 1 0 0 0,1 0 0 0 0,-1-1 0 0 0,0 1 0 0 0,0 0 1 0 0,1 0 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4.6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91 212 8464 0 0,'0'0'190'0'0,"0"0"28"0"0,0-3 10 0 0,0-9-26 0 0,-2-3-160 0 0,0 12-20 0 0,-1 1 45 0 0,-2-3 122 0 0,2 0 111 0 0,4 3-21 0 0,-1 1-58 0 0,0 0-49 0 0,0 0-44 0 0,0 0-22 0 0,0-1-40 0 0,0 0 15 0 0,-1 0 1 0 0,1 1 46 0 0,0-2 484 0 0,0 3-145 0 0,0 0-69 0 0,0 0-12 0 0,0 0-12 0 0,0 0-38 0 0,0 0-16 0 0,0 0-6 0 0,0 0-12 0 0,0 0-39 0 0,0 0-20 0 0,0 0-3 0 0,0 0-8 0 0,0 0-32 0 0,0 0-10 0 0,0 0-4 0 0,3 3-14 0 0,-2-1-155 0 0,1 0 1 0 0,-1 0-1 0 0,0 0 1 0 0,0 0-1 0 0,1 0 1 0 0,-1 0-1 0 0,-1 0 1 0 0,1 0-1 0 0,0 1 1 0 0,-1-1 0 0 0,1 0-1 0 0,-1 1 1 0 0,1-1-1 0 0,-1 0 1 0 0,0 1-1 0 0,0-1 1 0 0,0 0-1 0 0,-1 2-17 0 0,1-3 12 0 0,1 1 0 0 0,-1 0-1 0 0,0-1 1 0 0,0 1-1 0 0,1-1 1 0 0,-1 1-1 0 0,1-1 1 0 0,-1 1-1 0 0,1-1 1 0 0,0 1 0 0 0,-1-1-1 0 0,1 1 1 0 0,0-1-1 0 0,0 0 1 0 0,0 1-1 0 0,0-1 1 0 0,0 0-1 0 0,1 1-11 0 0,0 1 94 0 0,-1 0-40 0 0,-1 6-12 0 0,0-4-8 0 0,-1 3 7 0 0,0-5-28 0 0,1 0 0 0 0,0 0 0 0 0,0-1 0 0 0,0 1-1 0 0,0 0 1 0 0,0 0 0 0 0,1 0 0 0 0,-1 0 0 0 0,1-1 0 0 0,0 1 0 0 0,0 1-13 0 0,16 32 138 0 0,-9-15-81 0 0,-2-1 12 0 0,0 4-6 0 0,2 8 19 0 0,-2-17-36 0 0,-5-12-41 0 0,0 0 0 0 0,0 0-1 0 0,0 1 1 0 0,0-1-1 0 0,0 0 1 0 0,-1 0 0 0 0,1 1-1 0 0,-1 0-4 0 0,0 1 8 0 0,-1-1 1 0 0,1 1-1 0 0,0-1 0 0 0,1 0 0 0 0,-1 1 0 0 0,1-1 1 0 0,0 0-1 0 0,0 1 0 0 0,0-1 0 0 0,0 0 0 0 0,1 0 1 0 0,0 0-1 0 0,2 3-8 0 0,-3-4 1 0 0,-1 0 0 0 0,1 0 0 0 0,0-1-1 0 0,-1 1 1 0 0,0 0 0 0 0,1 0 0 0 0,-1 0 0 0 0,0 0 0 0 0,0 0 0 0 0,-1-1 0 0 0,1 2-1 0 0,-1 4 0 0 0,1 57 65 0 0,0-36-6 0 0,1-24-51 0 0,-2-4-5 0 0,-12 23-2 0 0,13-23 0 0 0,-1 1-1 0 0,1 0 0 0 0,-1-1 0 0 0,1 1 0 0 0,-1 0 0 0 0,1-1 0 0 0,0 1 0 0 0,0 0 0 0 0,0 1 0 0 0,-2 6-51 0 0,-1-7-20 0 0,-4-1-44 0 0,5-1-173 0 0,2 0 143 0 0,0 0-53 0 0,0 0-79 0 0,0 0 89 0 0,0 0-39 0 0,0 0-43 0 0,0 0-38 0 0,0 0-37 0 0,0 0-33 0 0,0 0-243 0 0,0 0-55 0 0,0 0-792 0 0,0 0-623 0 0,0 0-1184 0 0</inkml:trace>
  <inkml:trace contextRef="#ctx0" brushRef="#br0" timeOffset="176.88">1 15 11048 0 0,'0'0'324'0'0,"0"0"-4"0"0,0 0-252 0 0,2 0-24 0 0,8 0 8 0 0,-8 0 13 0 0,-1-2 75 0 0,-1 1-79 0 0,1-4-9 0 0,-1 2 16 0 0,0 1 65 0 0,-1 0 100 0 0,1 2-79 0 0,2 0-91 0 0,2 0-52 0 0,5 0-55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8.8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 15 8208 0 0,'3'-2'53'0'0,"0"-1"-28"0"0,-1 0 8 0 0,1 1 37 0 0,-1 0 43 0 0,0-1 67 0 0,-2 3-76 0 0,0 0 32 0 0,0 0 116 0 0,0 0-1 0 0,0 0 33 0 0,0 0 764 0 0,0 0 52 0 0,0 0-450 0 0,0 0-263 0 0,0 0-61 0 0,0 0 80 0 0,0 0 197 0 0,0 0-26 0 0,0 0-245 0 0,0 0-144 0 0,0 0-41 0 0,0 0 18 0 0,0 0 58 0 0,1 2-54 0 0,-1 0-72 0 0,0 1-54 0 0,-3 2-10 0 0,3-4 12 0 0,-6 1 28 0 0,1-2 7 0 0,3 0-27 0 0,2 0 28 0 0,-2 3-37 0 0,-7 8-131 0 0,5 3-111 0 0,4-13 147 0 0,0 0-15 0 0,0-1-23 0 0,0 0-45 0 0,0 0-17 0 0,0 0-45 0 0,0 0-50 0 0,0 0-57 0 0,0 0-60 0 0,0 0-56 0 0,0 0-51 0 0,0 0-44 0 0,0 0-151 0 0,0 0-44 0 0,0 0-184 0 0,0 0-492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09.01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9616 0 0,'0'5'46'0'0,"1"-1"100"0"0,0-1 55 0 0,2 5 479 0 0,-1-5-433 0 0,0-2-133 0 0,-1 1-46 0 0,0-1-58 0 0,0 0-69 0 0,2 2 534 0 0,-3-3 6 0 0,3 0-196 0 0,-1 0-82 0 0,-1 0-75 0 0,0 0-67 0 0,1 0-60 0 0,-1 0-51 0 0,1 0-43 0 0,1 0-37 0 0,-3 0-154 0 0,0 0-49 0 0,0 0-45 0 0,0 0-39 0 0,0 0-126 0 0,0 0-38 0 0,0 0-154 0 0,0 0-408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16.9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1 122 6536 0 0,'0'0'141'0'0,"0"0"23"0"0,0 0 13 0 0,0 2-19 0 0,2 9-126 0 0,5-9-23 0 0,-4-2 24 0 0,-3 0-33 0 0,2 0 70 0 0,-1 3 76 0 0,-1 7 124 0 0,0-8 2 0 0,0-2 5 0 0,2 3 23 0 0,8 10 31 0 0,-7-1-39 0 0,-3-12-287 0 0,0 0 0 0 0,0 0 1 0 0,0 0-1 0 0,0 0 1 0 0,0 0-1 0 0,0 0 0 0 0,0 1 1 0 0,0-1-1 0 0,0 0 1 0 0,0 0-1 0 0,0 0 0 0 0,0 0 1 0 0,0 0-1 0 0,0 0 0 0 0,0 0 1 0 0,0 0-1 0 0,0 0 1 0 0,0 0-1 0 0,0 0 0 0 0,0 1 1 0 0,0-1-1 0 0,0 0 0 0 0,0 0 1 0 0,0 0-1 0 0,0 0 1 0 0,0 0-1 0 0,0 0 0 0 0,0 0 1 0 0,0 0-1 0 0,0 0 0 0 0,1 0 1 0 0,-1 0-1 0 0,0 0 1 0 0,0 0-1 0 0,0 0 0 0 0,0 0 1 0 0,0 1-1 0 0,0-1 1 0 0,0 0-1 0 0,0 0 0 0 0,0 0 1 0 0,0 0-1 0 0,0 0 0 0 0,0 0 1 0 0,1 0-1 0 0,-1 0 1 0 0,0 0-1 0 0,0 0 0 0 0,0 0 1 0 0,0 0-1 0 0,0 0 0 0 0,0 0 1 0 0,0 0-1 0 0,0 0 1 0 0,0 0-1 0 0,0 0 0 0 0,1-1-5 0 0,24 1 558 0 0,-23 0-286 0 0,1 0-4 0 0,-1 1-279 0 0,1-1 61 0 0,5 0 160 0 0,12-1 478 0 0,-16 0-540 0 0,-1 0-80 0 0,2-9 103 0 0,5 5-3 0 0,-5-5-10 0 0,2 5-71 0 0,-7 5-83 0 0,1 0 0 0 0,-1 0 0 0 0,0-1 0 0 0,1 1 1 0 0,-1 0-1 0 0,0 0 0 0 0,1 0 0 0 0,-1-1 1 0 0,0 1-1 0 0,1 0 0 0 0,-1-1 0 0 0,0 1 0 0 0,0 0 1 0 0,1-1-1 0 0,-1 1 0 0 0,0 0 0 0 0,0-1 1 0 0,0 1-1 0 0,0 0 0 0 0,1-1 0 0 0,-1 1 1 0 0,0-1-1 0 0,0 1 0 0 0,0 0 0 0 0,0-1 0 0 0,0 1 1 0 0,0-1-1 0 0,0 1 0 0 0,0 0 0 0 0,0-1 1 0 0,0 1-5 0 0,0 0 1 0 0,0-1 1 0 0,0 1 0 0 0,0 0-1 0 0,0 0 1 0 0,0 0 0 0 0,0 0-1 0 0,0 0 1 0 0,0 0 0 0 0,0 0-1 0 0,0 0 1 0 0,0 0 0 0 0,0 0 0 0 0,0 0-1 0 0,0-1 1 0 0,0 1 0 0 0,0 0-1 0 0,0 0 1 0 0,0 0 0 0 0,0 0-1 0 0,0 0 1 0 0,0 0 0 0 0,0 0-1 0 0,0 0 1 0 0,0 0 0 0 0,0 0-1 0 0,0 0 1 0 0,0-1 0 0 0,0 1-1 0 0,0 0 1 0 0,0 0 0 0 0,0 0 0 0 0,0 0-1 0 0,1 0 1 0 0,-1 0 0 0 0,0 0-1 0 0,0 0 1 0 0,0 0 0 0 0,0 0-1 0 0,0 0 1 0 0,0 0 0 0 0,0 0-1 0 0,0 0 1 0 0,0 0 0 0 0,0 0-1 0 0,0 0 1 0 0,0 0 0 0 0,1 0-1 0 0,-1 0 1 0 0,0 0 0 0 0,0 0 0 0 0,0 0-1 0 0,0 0 1 0 0,0 0 0 0 0,0 0-1 0 0,0 0 1 0 0,0 0 0 0 0,0 0-2 0 0,1 0 3 0 0,-1 0 1 0 0,1 0 0 0 0,-1 0 0 0 0,1 0 0 0 0,-1 0-1 0 0,1 0 1 0 0,-1 0 0 0 0,1 0 0 0 0,-1 0-1 0 0,0 0 1 0 0,1-1 0 0 0,-1 1 0 0 0,1 0 0 0 0,-1 0-1 0 0,0 0 1 0 0,1-1 0 0 0,-1 1 0 0 0,1 0-1 0 0,-1-1 1 0 0,0 1 0 0 0,1 0 0 0 0,-1-1 0 0 0,0 1-1 0 0,0 0 1 0 0,1-1 0 0 0,-1 1 0 0 0,0-1-1 0 0,0 1 1 0 0,1 0 0 0 0,-1-1-4 0 0,1-15 56 0 0,-1 11-51 0 0,0 5-4 0 0,0 0 0 0 0,0 0 0 0 0,0 0 0 0 0,0 0 0 0 0,0 0 0 0 0,0 0 0 0 0,0 0 1 0 0,0 0-1 0 0,0 0 0 0 0,0 0 0 0 0,0-1 0 0 0,0 1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1 0 0,0 0-1 0 0,0 0 0 0 0,0 0 0 0 0,1 0 0 0 0,-1 0 0 0 0,0 0 0 0 0,0 0 0 0 0,0 0 0 0 0,0 0 0 0 0,0 0 0 0 0,0 0 0 0 0,0 0 0 0 0,0 0 0 0 0,0 0 0 0 0,0 0 0 0 0,1 0-1 0 0,9-3 29 0 0,-10 3-24 0 0,0-1 1 0 0,1 0-1 0 0,-1 0 0 0 0,0 1 0 0 0,1-1 0 0 0,-1 0 0 0 0,0 0 0 0 0,0 0 1 0 0,0 1-1 0 0,0-1 0 0 0,0 0 0 0 0,0 0 0 0 0,0 0 0 0 0,0 0-5 0 0,0-12 84 0 0,-1 3 40 0 0,-1 5-76 0 0,2 5-45 0 0,-1-1 1 0 0,1 1-1 0 0,-1 0 0 0 0,1 0 0 0 0,-1-1 0 0 0,1 1 0 0 0,-1 0 1 0 0,1 0-1 0 0,-1 0 0 0 0,1 0 0 0 0,-1-1 0 0 0,1 1 1 0 0,-1 0-1 0 0,1 0 0 0 0,-1 0 0 0 0,1 0 0 0 0,-1 0 1 0 0,1 1-4 0 0,-1-1 1 0 0,1 0-1 0 0,0 0 1 0 0,0 0 0 0 0,0 0 0 0 0,0 0 0 0 0,0 0 0 0 0,0 0 0 0 0,0 0 0 0 0,0 0 0 0 0,0 0 0 0 0,0 0 0 0 0,0 0 0 0 0,-1 0 0 0 0,1 0 0 0 0,0 0 0 0 0,0 0 0 0 0,0 0-1 0 0,0 0 1 0 0,0 0 0 0 0,0 0 0 0 0,0 0 0 0 0,0 0 0 0 0,0-1 0 0 0,0 1 0 0 0,0 0 0 0 0,-1 0 0 0 0,1 0 0 0 0,0 0 0 0 0,0 0 0 0 0,0 0 0 0 0,0 0 0 0 0,0 0-1 0 0,0 0 1 0 0,0 0 0 0 0,0 0 0 0 0,0 0 0 0 0,0 0 0 0 0,0 0 0 0 0,0-1 0 0 0,0 1 0 0 0,0 0 0 0 0,0 0 0 0 0,0 0 0 0 0,0 0 0 0 0,0 0 0 0 0,0 0 0 0 0,0 0 0 0 0,0 0-1 0 0,0 0 1 0 0,0 0 0 0 0,0 0 0 0 0,0-1 0 0 0,0 1 0 0 0,0 0 0 0 0,0 0 0 0 0,0 0 0 0 0,0 0-1 0 0,0-13 27 0 0,0 13-22 0 0,0-1 1 0 0,0 0 0 0 0,0 0-1 0 0,0 0 1 0 0,0 0 0 0 0,0 1 0 0 0,0-1-1 0 0,0 0 1 0 0,-1 0 0 0 0,1 0-1 0 0,0 1 1 0 0,0-1 0 0 0,-1 0 0 0 0,1 0-6 0 0,-11-4 80 0 0,6-5-64 0 0,-1 5-18 0 0,5 5 2 0 0,1 0 0 0 0,0 0 1 0 0,-1-1-1 0 0,1 1 1 0 0,0 0-1 0 0,-1 0 0 0 0,1-1 1 0 0,0 1-1 0 0,-1 0 1 0 0,1 0-1 0 0,0-1 0 0 0,0 1 1 0 0,-1 0-1 0 0,1-1 1 0 0,0 1-1 0 0,0 0 1 0 0,0-1-1 0 0,-1 1 0 0 0,1 0 1 0 0,0-1-1 0 0,0 1 1 0 0,0-1-1 0 0,0 1 0 0 0,0 0 1 0 0,0-1-1 0 0,0 1 1 0 0,0-1-1 0 0,0 1 0 0 0,0 0 1 0 0,0-1-1 0 0,0 1 0 0 0,0-1 1 0 0,0 1 0 0 0,0 0 0 0 0,0 0-1 0 0,0 0 1 0 0,0 0 0 0 0,0 0-1 0 0,0 0 1 0 0,0 0 0 0 0,0 0 0 0 0,0 0-1 0 0,0 0 1 0 0,0 0 0 0 0,0-1 0 0 0,0 1-1 0 0,0 0 1 0 0,0 0 0 0 0,0 0 0 0 0,0 0-1 0 0,0 0 1 0 0,0 0 0 0 0,0 0 0 0 0,0 0-1 0 0,0 0 1 0 0,0 0 0 0 0,0 0 0 0 0,0-1-1 0 0,0 1 1 0 0,0 0 0 0 0,-1 0 0 0 0,1 0-1 0 0,0 0 1 0 0,0 0 0 0 0,0 0 0 0 0,0 0-1 0 0,0 0 1 0 0,0 0 0 0 0,0 0 0 0 0,0 0-1 0 0,0 0 1 0 0,0 0 0 0 0,0 0 0 0 0,0 0-1 0 0,-1 0 1 0 0,1 0 0 0 0,0 0 0 0 0,0 0-1 0 0,0 0 1 0 0,0 0 0 0 0,0 0 0 0 0,0 0-1 0 0,0 0 1 0 0,0 0 0 0 0,0 0 0 0 0,0 0-1 0 0,-1 0 1 0 0,1 0 0 0 0,0 0-1 0 0,-12 0 11 0 0,-3 0-11 0 0,-5 0 0 0 0,13 1 0 0 0,6 1 0 0 0,-4 10 0 0 0,-9 21-13 0 0,14-18-14 0 0,1-2 7 0 0,-1 80-56 0 0,1-88 76 0 0,-1 1 0 0 0,1-1 0 0 0,1 0 0 0 0,-1 1 0 0 0,2 2 0 0 0,-1-3 0 0 0,-1 1 0 0 0,0-1 0 0 0,1 0 0 0 0,-2 1 0 0 0,1 2 0 0 0,-1-6 0 0 0,0 0 0 0 0,0-1 0 0 0,1 1 0 0 0,-1 0 0 0 0,0-1 0 0 0,0 1 0 0 0,1-1 0 0 0,-1 1 0 0 0,1-1 0 0 0,0 1 0 0 0,-1-1 0 0 0,1 1 0 0 0,0-1 0 0 0,0 1 0 0 0,5 10 0 0 0,-5 4 0 0 0,-1-14 0 0 0,0 0 0 0 0,0 1 0 0 0,0-1 0 0 0,0 0 0 0 0,0 0 0 0 0,1 1 0 0 0,-1-1 0 0 0,1 0 0 0 0,-1 0 0 0 0,2 3 0 0 0,23 40 0 0 0,-23-30 0 0 0,-2-14 0 0 0,0-1 0 0 0,0 1 0 0 0,0 0 0 0 0,0 0 0 0 0,0 0 0 0 0,0-1 0 0 0,1 1 0 0 0,-1 0 0 0 0,0 0 0 0 0,0 0 0 0 0,1-1 0 0 0,-1 1 0 0 0,0 0 0 0 0,1 0 0 0 0,-1 0 0 0 0,10 4 0 0 0,-5 7 0 0 0,-4-11 0 0 0,0 1 0 0 0,-1-1 0 0 0,1 0 0 0 0,0 0 0 0 0,0 0 0 0 0,0 0 0 0 0,0 0 0 0 0,0-1 0 0 0,0 1 0 0 0,0 0 0 0 0,0 0 0 0 0,1 0 0 0 0,28 14 0 0 0,-29-15 0 0 0,-1 0 0 0 0,0 1 0 0 0,1-1 0 0 0,-1 0 1 0 0,1 0-1 0 0,-1 0 0 0 0,0 1 0 0 0,1-1 1 0 0,-1 0-1 0 0,1 0 0 0 0,-1 0 0 0 0,1 0 1 0 0,-1 0-1 0 0,1 0 0 0 0,-1 0 0 0 0,1 0 0 0 0,-1 0 1 0 0,0 0-1 0 0,1 0 0 0 0,-1-1 0 0 0,1 1 1 0 0,-1 0-1 0 0,1 0 0 0 0,-1 0 0 0 0,0-1 0 0 0,1 1 1 0 0,-1 0-1 0 0,1 0 0 0 0,-1-1 0 0 0,0 1 1 0 0,1 0-1 0 0,-1-1 0 0 0,0 1 0 0 0,0 0 1 0 0,1-1-1 0 0,-1 1 0 0 0,0 0 0 0 0,0-1 0 0 0,1 1 0 0 0,-1-1-2 0 0,1 1 0 0 0,-1-1 0 0 0,0 0 0 0 0,1 1 0 0 0,0-1 0 0 0,-1 1 0 0 0,1-1 0 0 0,-1 1 0 0 0,1-1 0 0 0,0 1 0 0 0,-1 0 0 0 0,1-1 0 0 0,0 1 0 0 0,-1 0 0 0 0,1-1 0 0 0,0 1 0 0 0,-1 0 0 0 0,1 0 0 0 0,0 0 0 0 0,0-1 0 0 0,-1 1 0 0 0,1 0 2 0 0,8-1-85 0 0,-4-4-89 0 0,-1-1 27 0 0,-2 4 101 0 0,1 0-126 0 0,0 0-114 0 0,1 0-102 0 0,0 0-186 0 0,0 0-108 0 0,0-1-90 0 0,0 0-69 0 0,1-3-602 0 0,1 1-57 0 0,-2 1 486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1:23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72 10752 0 0,'-13'-25'314'0'0,"10"20"-6"0"0,3 5-230 0 0,0-2-46 0 0,0-2-23 0 0,0-1-5 0 0,0-14 71 0 0,0 17-109 0 0,0 0 107 0 0,0 1 92 0 0,0-1 79 0 0,0 1 135 0 0,0-1 71 0 0,0 1 153 0 0,0 1 347 0 0,0 0-762 0 0,0 0 537 0 0,0 1-410 0 0,0 0-46 0 0,0 0 3 0 0,0 0-180 0 0,0 0-33 0 0,0 0-41 0 0,0 2-113 0 0,0-2 1 0 0,0 0-33 0 0,0 0-35 0 0,0 0-36 0 0,0 69 831 0 0,0-22-254 0 0,0-10-117 0 0,0-2-73 0 0,1-30-138 0 0,-1 0 0 0 0,1 0 0 0 0,0 1 0 0 0,0-1 0 0 0,0 0 0 0 0,1 0-51 0 0,4 17 142 0 0,-3 0-9 0 0,-3 43 257 0 0,0-40-241 0 0,0 30 186 0 0,0-4-56 0 0,0 123 482 0 0,0-77-392 0 0,0-90-373 0 0,0-3-66 0 0,0-3-126 0 0,0-2-88 0 0,-3 0-398 0 0,1 0 617 0 0,0 0-66 0 0,0-1-67 0 0,1 0-70 0 0,0 0-71 0 0,0 0-73 0 0,0 0-74 0 0,1 0-76 0 0,-1-1-126 0 0,0 1-91 0 0,0-1-93 0 0,-1 0-95 0 0,-2 0-1221 0 0,-5 2-1228 0 0</inkml:trace>
  <inkml:trace contextRef="#ctx0" brushRef="#br0" timeOffset="406.02">0 329 6648 0 0,'0'-9'99'0'0,"0"6"-19"0"0,0 0 62 0 0,3 3 42 0 0,4-1-81 0 0,-4-4-39 0 0,2-1-40 0 0,23-9-24 0 0,5 2 64 0 0,-23 11-11 0 0,7-4 39 0 0,-14 5-72 0 0,1 0 0 0 0,0 0 0 0 0,-1-1-1 0 0,1 1 1 0 0,-1-1 0 0 0,4-2-20 0 0,-2 1 34 0 0,0 0 1 0 0,0 0 0 0 0,1 1-1 0 0,3-2-34 0 0,38-7 129 0 0,-16 4-44 0 0,-1-1-8 0 0,-12 3-22 0 0,0 0-1 0 0,0 2 1 0 0,1 0 0 0 0,12-1-55 0 0,13 4 67 0 0,50 0-52 0 0,-82 1-5 0 0,0 0 0 0 0,0 1 0 0 0,0 1 0 0 0,-1-1 0 0 0,2 2-10 0 0,6 1 4 0 0,-11-3 2 0 0,0 0-1 0 0,0 0 1 0 0,0 1 0 0 0,0 0 0 0 0,0 0 0 0 0,-1 1-1 0 0,0 0 1 0 0,0 0 0 0 0,0 1 0 0 0,0 0 0 0 0,1 1-6 0 0,0 1 31 0 0,2 3 83 0 0,-9-9-93 0 0,0 1-1 0 0,0-1 0 0 0,0 1 0 0 0,1-1 0 0 0,-2 1 1 0 0,1-1-1 0 0,0 1 0 0 0,0 0 0 0 0,0-1 1 0 0,-1 1-1 0 0,1 0 0 0 0,-1 0 0 0 0,1 0 0 0 0,-1-1 1 0 0,0 1-1 0 0,0 0 0 0 0,0 1-20 0 0,0 0 35 0 0,0 0 0 0 0,0 0 0 0 0,-1 0 0 0 0,1 0 0 0 0,-1 0-1 0 0,0 0 1 0 0,-1 1-35 0 0,-5 14 249 0 0,6-17-208 0 0,1 0-1 0 0,-1 0 0 0 0,1 1 0 0 0,-1-1 0 0 0,1 0 0 0 0,0 1 0 0 0,0-1 1 0 0,0 0-1 0 0,0 1 0 0 0,0 0-40 0 0,-2 15 441 0 0,-1-7-258 0 0,-1 1-10 0 0,2-3-19 0 0,-1-1 19 0 0,-1 0 55 0 0,-6 11 153 0 0,5 7-28 0 0,0-10-112 0 0,0 0-1 0 0,3 0-53 0 0,2-2-36 0 0,0-4-52 0 0,0 15 79 0 0,1-7-13 0 0,6 1-38 0 0,-3-8-60 0 0,-2-6-36 0 0,-1 0 0 0 0,1 0 0 0 0,0 0 0 0 0,0 0 0 0 0,1 0 0 0 0,-1-1 0 0 0,1 1 0 0 0,0-1 0 0 0,0 0 0 0 0,0 0 0 0 0,0 0 0 0 0,0 0 0 0 0,4 2-31 0 0,0 0 89 0 0,1-1 1 0 0,0 0 0 0 0,-1 0-1 0 0,1-1 1 0 0,6 2-90 0 0,3-2 185 0 0,2-3-20 0 0,-10-1-74 0 0,4 1 72 0 0,-4 0-41 0 0,15 0 144 0 0,-15 0-120 0 0,-1-2-36 0 0,0 0-14 0 0,2-2 7 0 0,0 0 7 0 0,12-5 177 0 0,-18 6-228 0 0,0 1 0 0 0,0 0 0 0 0,0-1 0 0 0,0 0 0 0 0,1-1-59 0 0,14-18 272 0 0,-7 4-28 0 0,-8 12-190 0 0,7-11 87 0 0,-4 5-18 0 0,-1 0 11 0 0,-1-1 40 0 0,-1 4-104 0 0,4-14 151 0 0,-7 9-61 0 0,-4-1 35 0 0,0 7-122 0 0,-11-32 203 0 0,3 18-177 0 0,-6-5 28 0 0,4 8-63 0 0,11 17-62 0 0,0-1 0 0 0,0 1 0 0 0,0-1 0 0 0,-1 1 0 0 0,1 0 0 0 0,-1 0 0 0 0,1 0 0 0 0,-1 0 0 0 0,-3-1-2 0 0,-10-9-1 0 0,4-2 1 0 0,-7-4-4 0 0,2 7-37 0 0,0 5-68 0 0,3 1-28 0 0,7 1 29 0 0,-3-1-37 0 0,-17-15-127 0 0,7 14 82 0 0,10 4 79 0 0,-21-8-314 0 0,30 10 385 0 0,-7-2-97 0 0,-6-2-57 0 0,9 2 70 0 0,1 1-36 0 0,0-1-72 0 0,-1 0-88 0 0,1 0-106 0 0,2 1 160 0 0,1 1-36 0 0,-2-1-397 0 0,0 1 102 0 0,0 0-48 0 0,-3 0-753 0 0,-4 0-586 0 0,-7 0-1117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19.2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228 48 7568 0 0,'0'0'166'0'0,"0"0"29"0"0,0 0 14 0 0,0-3-25 0 0,-1-3-145 0 0,-4 2-33 0 0,-1-1-13 0 0,1-5 7 0 0,-2 6 49 0 0,3 0 90 0 0,2-3 97 0 0,2 7-228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1 0 0,-1 0-1 0 0,1 0 0 0 0,0 0 0 0 0,0 0 0 0 0,0-1 0 0 0,0 1 0 0 0,0 0 0 0 0,0 0 0 0 0,0 0 0 0 0,0 0 0 0 0,0 0 0 0 0,0 0 0 0 0,0 0 0 0 0,-1 0 0 0 0,1 0 0 0 0,0 0 0 0 0,0 0 0 0 0,0 0 0 0 0,0 0 0 0 0,0 0 0 0 0,0 0 0 0 0,0 0 0 0 0,0 0 0 0 0,0 0 0 0 0,0 1-8 0 0,-11-1 471 0 0,9 0-18 0 0,2 0-77 0 0,-5 0-31 0 0,1 0-307 0 0,-3 0 96 0 0,-2 0 111 0 0,3 0-75 0 0,1 0 33 0 0,-1 0 36 0 0,0 0 38 0 0,-7-2 38 0 0,4 2-142 0 0,-5 2 30 0 0,-5 11 1 0 0,1 4-29 0 0,9-6-153 0 0,-12 26-26 0 0,19-34 4 0 0,-1 1 0 0 0,2 0 0 0 0,-1 0 0 0 0,0 0 0 0 0,1 0 0 0 0,0 1 0 0 0,0-1 0 0 0,0 0 0 0 0,0 1 0 0 0,1-1 0 0 0,0 0 0 0 0,0 5 0 0 0,0-8 0 0 0,-1 1 0 0 0,1-1 0 0 0,0 1 0 0 0,0-1 0 0 0,-1 1 1 0 0,1-1-1 0 0,-1 1 0 0 0,1-1 0 0 0,-1 0 0 0 0,1 1 0 0 0,-1-1 1 0 0,0 0-1 0 0,0 1 0 0 0,-5 10-13 0 0,5-3 2 0 0,-1-1 0 0 0,2 1-1 0 0,-1-1 1 0 0,1 1 0 0 0,1 4 11 0 0,0 4 3 0 0,-1-11-3 0 0,1 0 0 0 0,-1-1 0 0 0,2 1 0 0 0,-1-1 0 0 0,0 1 0 0 0,2 0 0 0 0,-2-1 0 0 0,1-1 0 0 0,-1 1 0 0 0,0 0 0 0 0,0 0 0 0 0,0 5 0 0 0,-1-9-1 0 0,0 1 1 0 0,0-1 0 0 0,0 1 0 0 0,0 0 0 0 0,0-1 0 0 0,1 1 0 0 0,-1-1 0 0 0,1 1 0 0 0,-1-1 0 0 0,1 1-1 0 0,0-1 1 0 0,-1 1 0 0 0,1-1 0 0 0,0 1 0 0 0,1 0 0 0 0,2 5-9 0 0,0 5-24 0 0,1-4 15 0 0,19 18 5 0 0,-23-25 9 0 0,1 1 0 0 0,-1-1 0 0 0,1 0 0 0 0,0 1 0 0 0,-1-1 1 0 0,1 0-1 0 0,0 0 0 0 0,0 0 0 0 0,0 0 0 0 0,0-1 0 0 0,0 1 0 0 0,0 0 0 0 0,0-1 4 0 0,33 1-2 0 0,-4-1 2 0 0,-30 0 0 0 0,1 0 0 0 0,0-1 0 0 0,-1 1 0 0 0,1 0 0 0 0,0-1 0 0 0,-1 1 0 0 0,1-1 0 0 0,0 0 0 0 0,-1 1 0 0 0,1-1 0 0 0,-1 0 0 0 0,1 0 0 0 0,-1 0 0 0 0,0 0 0 0 0,1 0 0 0 0,-1 0 0 0 0,0-1 0 0 0,0 1 0 0 0,0 0 0 0 0,15-12 0 0 0,-11 11 0 0 0,-5 2 0 0 0,1-1 0 0 0,0 1 0 0 0,-1 0 0 0 0,1-1 0 0 0,-1 1 0 0 0,1 0 0 0 0,0-1 0 0 0,-1 1 0 0 0,1 0 0 0 0,-1-1 0 0 0,1 1 0 0 0,-1-1 0 0 0,0 1 0 0 0,1-1 0 0 0,-1 1 0 0 0,1-1 0 0 0,-1 1 0 0 0,0-1 0 0 0,1 0 0 0 0,-1 1 0 0 0,0-1 0 0 0,0 0 0 0 0,3-4 0 0 0,22-40 0 0 0,-24 42 1 0 0,0 1 1 0 0,-1-1 0 0 0,1 0 0 0 0,-1 0 0 0 0,1 1 0 0 0,-1-1-1 0 0,0 0 1 0 0,0 0 0 0 0,0 0 0 0 0,-1-2-2 0 0,0-10 58 0 0,1 1-34 0 0,0-23 133 0 0,0-52 388 0 0,0 57-431 0 0,0-5-70 0 0,3 22-44 0 0,-3 14 0 0 0,1 1 1 0 0,-1-1-1 0 0,0 0 1 0 0,1 1-1 0 0,-1-1 1 0 0,1 1-1 0 0,-1-1 1 0 0,1 0-1 0 0,-1 1 1 0 0,1-1 0 0 0,-1 1-1 0 0,1 0 1 0 0,-1-1-1 0 0,1 1 1 0 0,0-1-1 0 0,-1 1 1 0 0,1 0-1 0 0,0 0 1 0 0,-1-1-1 0 0,1 1 1 0 0,0 0 0 0 0,0 0-1 0 0,-1 0 1 0 0,1 0 0 0 0,-1 0 1 0 0,0 0-1 0 0,1 0 0 0 0,-1 0 1 0 0,1 0-1 0 0,-1 0 0 0 0,1 0 1 0 0,-1 0-1 0 0,1 1 0 0 0,-1-1 1 0 0,1 0-1 0 0,-1 0 0 0 0,0 0 1 0 0,1 1-1 0 0,-1-1 1 0 0,1 0-1 0 0,-1 1 0 0 0,0-1 1 0 0,1 0-1 0 0,-1 1 0 0 0,0-1 1 0 0,1 0-1 0 0,-1 1 0 0 0,0-1 1 0 0,0 1-1 0 0,0-1 0 0 0,1 1-1 0 0,1 14 29 0 0,2 3 18 0 0,7-5-37 0 0,-10-12-8 0 0,1 1-1 0 0,0 0 1 0 0,-1-1-1 0 0,1 1 0 0 0,-1 0 1 0 0,0 0-1 0 0,1 0 0 0 0,-1 0 1 0 0,0 2-2 0 0,0 1 10 0 0,0 0 1 0 0,0 0 0 0 0,-1 1 0 0 0,0-1 0 0 0,0 5-11 0 0,0-4 4 0 0,0 1 0 0 0,0 0 0 0 0,1 0 0 0 0,0 3-4 0 0,12 35 50 0 0,0 1-46 0 0,-11-16-4 0 0,1 3 0 0 0,1-16 0 0 0,-2-7 0 0 0,0-1 0 0 0,0 1 0 0 0,-1 0 0 0 0,0 7 0 0 0,0-6 0 0 0,0 0 0 0 0,1 0 0 0 0,0 0 0 0 0,0 0 0 0 0,0-1 0 0 0,0-1 0 0 0,0 1 0 0 0,-1 9 0 0 0,-1 198 74 0 0,0-207-62 0 0,-2 1-1 0 0,1 0 1 0 0,-3 7-12 0 0,1-8 6 0 0,1 1 0 0 0,1 0 1 0 0,-1 8-7 0 0,2-16 0 0 0,0 0 0 0 0,0 0 0 0 0,-1 0 0 0 0,1 0 0 0 0,-1 0 0 0 0,0 0 0 0 0,0 0 0 0 0,0 0 0 0 0,-1 3 0 0 0,-3 8 0 0 0,4 5 6 0 0,1-17-10 0 0,0 0 1 0 0,0 1 0 0 0,0-1 0 0 0,0 0-1 0 0,-1 1 1 0 0,1-1 0 0 0,-1 0-1 0 0,1 1 1 0 0,-1-1 0 0 0,0 2 3 0 0,-7 6-139 0 0,2-3-7 0 0,1-2-51 0 0,1-1-101 0 0,1-2-93 0 0,2-1-70 0 0,0 0-117 0 0,1-1 80 0 0,-1 0-43 0 0,-1 0-635 0 0,-2 0-500 0 0,-4 0-948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19.66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33 197 5344 0 0,'0'0'157'0'0,"0"0"-36"0"0,0 0 7 0 0,0 0 61 0 0,0 0 176 0 0,0 0 324 0 0,0 0 23 0 0,0 0-28 0 0,0 0-145 0 0,0 0-69 0 0,0 0-12 0 0,0 0-1 0 0,2 0 6 0 0,0 0-414 0 0,1 0 61 0 0,5 0 210 0 0,7 0 333 0 0,-10 0-401 0 0,0-1-56 0 0,-3-1-94 0 0,1 0-9 0 0,-2-2-7 0 0,3-1 72 0 0,0 4 7 0 0,5 1 111 0 0,-9 0-261 0 0,1 0 0 0 0,-1 0 0 0 0,1-1 0 0 0,0 1 0 0 0,-1 0 0 0 0,1 0 1 0 0,-1 0-1 0 0,1 0 0 0 0,0-1 0 0 0,-1 1 0 0 0,1 0 0 0 0,-1-1 0 0 0,1 1 0 0 0,-1 0 1 0 0,1-1-1 0 0,-1 1 0 0 0,1-1 0 0 0,-1 1 0 0 0,1-1 0 0 0,-1 1 0 0 0,0-1 1 0 0,1 1-1 0 0,-1-1-15 0 0,0 1 14 0 0,1-1 1 0 0,-1 1-1 0 0,1-1 1 0 0,-1 1 0 0 0,0-1-1 0 0,1 1 1 0 0,-1-1-1 0 0,1 1 1 0 0,-1-1 0 0 0,1 1-1 0 0,-1 0 1 0 0,1-1 0 0 0,-1 1-1 0 0,1 0 1 0 0,0 0-1 0 0,-1-1 1 0 0,1 1 0 0 0,-1 0-1 0 0,1 0 1 0 0,0 0-1 0 0,-1 0 1 0 0,1 0 0 0 0,0 0-15 0 0,4-3 221 0 0,6-4-49 0 0,3-1 67 0 0,-9-2-39 0 0,5 5-6 0 0,-2-9 8 0 0,-1 3-70 0 0,-4 7 6 0 0,-2 1-61 0 0,-1-1-40 0 0,-1-1-22 0 0,1 3 24 0 0,0 2-36 0 0,-1-1 0 0 0,1 1 0 0 0,0-1 0 0 0,0 1 0 0 0,0 0 0 0 0,0-1 0 0 0,0 1 0 0 0,0-1 0 0 0,0 1 0 0 0,0-1 0 0 0,0 1 0 0 0,0-1 0 0 0,0 1 0 0 0,0 0 0 0 0,0-1 0 0 0,1 1 0 0 0,-1-1 1 0 0,0 1-1 0 0,0 0 0 0 0,0-1 0 0 0,1 1 0 0 0,-1-1 0 0 0,0 1 0 0 0,0 0 0 0 0,1-1 0 0 0,-1 1 0 0 0,0 0 0 0 0,1 0 0 0 0,-1-1 0 0 0,0 1 0 0 0,1 0 0 0 0,-1 0 0 0 0,0-1 0 0 0,1 1 0 0 0,-1 0-3 0 0,1 0 2 0 0,-1 0 0 0 0,1 0 0 0 0,-1-1 0 0 0,0 1 0 0 0,1 0 0 0 0,-1 0 0 0 0,0 0 1 0 0,1-1-1 0 0,-1 1 0 0 0,0 0 0 0 0,1 0 0 0 0,-1-1 0 0 0,0 1 0 0 0,0 0 0 0 0,1-1 0 0 0,-1 1 0 0 0,0 0 1 0 0,0-1-1 0 0,0 1 0 0 0,1 0 0 0 0,-1-1-2 0 0,1-2 12 0 0,-1 0 1 0 0,1 0-1 0 0,-1 0 1 0 0,1-1-1 0 0,-1 1 1 0 0,0 0 0 0 0,0-1-13 0 0,0-5 22 0 0,0 8-18 0 0,0 0 1 0 0,1-1-1 0 0,-1 1 1 0 0,0 0-1 0 0,-1-1 0 0 0,1 1 1 0 0,0 0-1 0 0,0 0 0 0 0,-1-1 1 0 0,1 1-1 0 0,0 0-4 0 0,-1 0 3 0 0,1 1-1 0 0,-1-1 1 0 0,1 1 0 0 0,-1-1-1 0 0,1 1 1 0 0,-1-1-1 0 0,0 1 1 0 0,1-1 0 0 0,-1 1-1 0 0,0 0 1 0 0,1-1 0 0 0,-1 1-1 0 0,0 0 1 0 0,1 0-1 0 0,-1 0 1 0 0,0-1 0 0 0,0 1-1 0 0,1 0 1 0 0,-1 0-1 0 0,0 0 1 0 0,1 0 0 0 0,-1 0-1 0 0,0 0 1 0 0,0 0-3 0 0,-11-2 21 0 0,4-3 0 0 0,7 4-19 0 0,-1 0 1 0 0,1 1-1 0 0,0-1 0 0 0,-1 0 1 0 0,1 0-1 0 0,-1 1 0 0 0,1-1 1 0 0,-1 1-1 0 0,1-1 0 0 0,-1 1 1 0 0,0 0-1 0 0,1 0 0 0 0,-1-1 1 0 0,0 1-3 0 0,-13 3 10 0 0,8 1 11 0 0,5-3-19 0 0,1 0 1 0 0,0 0-1 0 0,-1 0 0 0 0,1 0 1 0 0,-1-1-1 0 0,1 1 0 0 0,-1 0 1 0 0,1-1-1 0 0,-1 0 0 0 0,1 1 1 0 0,-1-1-1 0 0,0 0 0 0 0,1 0 1 0 0,-1 0-3 0 0,-13 3 0 0 0,0 10 0 0 0,-15 17 0 0 0,25-25 0 0 0,1 0 0 0 0,0 1 0 0 0,1-1 0 0 0,0 1 0 0 0,-1 0 0 0 0,1 1 0 0 0,1-2 0 0 0,1 0 0 0 0,0-1 0 0 0,0 1 0 0 0,0-1 0 0 0,1 1 0 0 0,-1-1 0 0 0,1 1 0 0 0,0-1 0 0 0,1 1 0 0 0,0 2 0 0 0,-1 3 0 0 0,0 18-19 0 0,-1-8 4 0 0,2 0 1 0 0,0-1 0 0 0,3 14 14 0 0,-3-27 0 0 0,0 1-1 0 0,1-1 1 0 0,0 0 0 0 0,0 0 0 0 0,1 0 0 0 0,0-1 0 0 0,0 1-1 0 0,0 0 1 0 0,1-1 0 0 0,0 0 0 0 0,0 0 0 0 0,0 0 0 0 0,1 0 0 0 0,-2-1 0 0 0,0-1 0 0 0,0 1 0 0 0,0 0 0 0 0,-1 0 0 0 0,3 4 0 0 0,-4-5 0 0 0,1 0 0 0 0,0 1 0 0 0,0-1 0 0 0,0-1 0 0 0,0 1 0 0 0,1 0 0 0 0,-1 0 0 0 0,1-1 0 0 0,0 1 0 0 0,0-1 0 0 0,1 1 0 0 0,21 9 0 0 0,10 6 0 0 0,-31-16 0 0 0,0 0 0 0 0,1 0 0 0 0,-1 0 0 0 0,0 0 0 0 0,1-1 0 0 0,-1 0 0 0 0,1 0 0 0 0,0 0 0 0 0,-1-1 0 0 0,2 1 0 0 0,52 0 0 0 0,-32-2 0 0 0,-26 1-1 0 0,0 0 1 0 0,1 0 0 0 0,-1 0 0 0 0,1 0 0 0 0,-1 0 0 0 0,1 0 0 0 0,-1 0 0 0 0,1 0 0 0 0,-1 0 0 0 0,1 0 0 0 0,-1 0 0 0 0,1 0 0 0 0,-1 0 0 0 0,1 0 0 0 0,-1 0 0 0 0,1-1 0 0 0,-1 1 0 0 0,0 0 0 0 0,1 0 0 0 0,-1-1 0 0 0,1 1 0 0 0,-1 0 0 0 0,0 0 0 0 0,1-1 0 0 0,-1 1 0 0 0,0-1 0 0 0,1 1 0 0 0,-1 0 0 0 0,0-1 0 0 0,0 1 0 0 0,1-1 0 0 0,-1 1 0 0 0,4-7-18 0 0,21-8-205 0 0,-23 14 184 0 0,-2 0-18 0 0,1 1-24 0 0,-1-1-43 0 0,1 1-20 0 0,-1-1-43 0 0,1 1-48 0 0,-1-1-56 0 0,1 1 12 0 0,0-1-35 0 0,1-1-414 0 0,0 0-107 0 0,0 0-83 0 0,0 0 63 0 0,1-1-472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20.1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8288 0 0,'0'0'190'0'0,"0"0"28"0"0,0 0 7 0 0,0 0-173 0 0,0 0-105 0 0,0 0-92 0 0,0 0 28 0 0,0 0-35 0 0,0 0-37 0 0,0 0-35 0 0,0 0-313 0 0,0 0-227 0 0,0 0-516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20.84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12352 0 0,'0'0'281'0'0,"0"0"40"0"0,0 0 21 0 0,0 0-146 0 0,0 0-95 0 0,0 0 68 0 0,0 0-48 0 0,0 0 128 0 0,0 0 229 0 0,0 0 24 0 0,0 0-211 0 0,0 0-129 0 0,0 0-43 0 0,0 0 3 0 0,0 0 29 0 0,0 0-20 0 0,0 0-14 0 0,-3 0-53 0 0,-7 2-53 0 0,8 8-22 0 0,2-7-32 0 0,0-3-34 0 0,0 0-57 0 0,0 0-137 0 0,0 0-233 0 0,0 0-8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21.16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9904 0 0,'0'0'222'0'0,"0"0"30"0"0,0 0 20 0 0,0 0 35 0 0,0 0 93 0 0,0 0 44 0 0,0 3 11 0 0,0-3-565 0 0,0 1 41 0 0,0-1 31 0 0,0 1 90 0 0,0-1 54 0 0,0 2 363 0 0,0-1-339 0 0,0-1-108 0 0,0 1-40 0 0,0-1-48 0 0,0 1-55 0 0,0 0-40 0 0,0-1-55 0 0,0 1-62 0 0,0-1-65 0 0,0 1-72 0 0,0 0-78 0 0,0 0-81 0 0,0-1-89 0 0,0 0-925 0 0,0 0-902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17.2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 8272 0 0,'0'0'241'0'0,"0"0"-63"0"0,0 0-15 0 0,0 0 55 0 0,0 0 178 0 0,0 0 332 0 0,0 0 28 0 0,0 0-38 0 0,0 0-481 0 0,0 2 73 0 0,0 24 625 0 0,2-21-509 0 0,8 8-116 0 0,-1 14 12 0 0,2 6 45 0 0,-1-16-211 0 0,-4 9-27 0 0,4-6-7 0 0,-5 7-6 0 0,20 47 160 0 0,-13-39-194 0 0,-9-25-76 0 0,-1 7-6 0 0,-2-15 0 0 0,0-1 0 0 0,0 0 0 0 0,0 1 0 0 0,1-1 0 0 0,-1 0 0 0 0,0 1 0 0 0,0-1 0 0 0,1 0 0 0 0,-1 1 0 0 0,1 0 0 0 0,4 5 0 0 0,-4-5 0 0 0,0-1 0 0 0,-1 0 0 0 0,1 1 0 0 0,0-1 0 0 0,0 1 0 0 0,-1-1 0 0 0,1 1 0 0 0,-1-1 0 0 0,1 1 0 0 0,-1-1 0 0 0,0 1 0 0 0,0-1 0 0 0,1 1 0 0 0,-1 0 0 0 0,0 5-30 0 0,2-2-51 0 0,3 5-193 0 0,-4-9 216 0 0,0 1 1 0 0,0-1 0 0 0,-1 1 0 0 0,1 0-1 0 0,0-1 1 0 0,0 1 0 0 0,-1 0 0 0 0,1 0-1 0 0,-1 0 1 0 0,0-1 0 0 0,1 1-1 0 0,-1 0 1 0 0,0 2 57 0 0,0 8-606 0 0</inkml:trace>
  <inkml:trace contextRef="#ctx0" brushRef="#br0" timeOffset="729.54">288 15 7824 0 0,'0'0'230'0'0,"0"0"-66"0"0,0 0-18 0 0,0 0 44 0 0,0 0 154 0 0,0 0 288 0 0,0 0 22 0 0,0 0-36 0 0,0 0-416 0 0,0 0 58 0 0,2 2 132 0 0,8 12 16 0 0,-7-2-64 0 0,0-7-10 0 0,6 8 9 0 0,-6 1-44 0 0,-2-7-154 0 0,1-1-36 0 0,3 4 35 0 0,-4-9-129 0 0,0 1 1 0 0,-1-1-1 0 0,1 1 0 0 0,0 0 1 0 0,0-1-1 0 0,-1 1 1 0 0,1-1-1 0 0,-1 1 1 0 0,1 0-1 0 0,-1-1 0 0 0,0 1 1 0 0,0 0-1 0 0,0 0-15 0 0,0-1 12 0 0,0 1 0 0 0,1-1-1 0 0,-1 1 1 0 0,0-1 0 0 0,0 1-1 0 0,1-1 1 0 0,-1 1 0 0 0,1-1-1 0 0,0 1 1 0 0,-1-1 0 0 0,1 0-1 0 0,0 1 1 0 0,0-1-12 0 0,5 11 67 0 0,-1 14 10 0 0,10 9 53 0 0,-5-7-66 0 0,-9-27-61 0 0,0 7 28 0 0,1 0 0 0 0,1 0 0 0 0,0 0 1 0 0,2 4-32 0 0,-4-10 8 0 0,0 0 1 0 0,0 1 0 0 0,-1-1 0 0 0,1 0 0 0 0,-1 0 0 0 0,0 1-1 0 0,0-1 1 0 0,0 0 0 0 0,0 1 0 0 0,0 1-9 0 0,1 12 29 0 0,14 19-18 0 0,-5-10-11 0 0,-7-7 0 0 0,-1-3 0 0 0,9-2 10 0 0,-9-11 44 0 0,-1-4-48 0 0,-1 0 0 0 0,0 0 1 0 0,1 0-1 0 0,-1 0 1 0 0,0 0-1 0 0,0-1 1 0 0,-1 1-1 0 0,1 0 1 0 0,0 0-7 0 0,-1-7 6 0 0,1 7-6 0 0,0 1 0 0 0,0-1 0 0 0,0 1 0 0 0,-1-1 0 0 0,1 1 0 0 0,-1-1 0 0 0,1 1 0 0 0,-1 0 0 0 0,1-1 0 0 0,-1 1 0 0 0,0 0 0 0 0,1-1 0 0 0,-1 1 0 0 0,-6-12 0 0 0,6 2 0 0 0,-1 0 0 0 0,1-1 0 0 0,1 1 0 0 0,0 0 0 0 0,1-9 0 0 0,0-7 0 0 0,-2 3-8 0 0,0 15 0 0 0,1 0-1 0 0,0 0 0 0 0,0 1 0 0 0,1-1 0 0 0,0 0 1 0 0,1-2 8 0 0,9-9-12 0 0,-6-6 12 0 0,0 11-4 0 0,-4 12-2 0 0,1 0-1 0 0,-1 0 1 0 0,0 0 0 0 0,-1 0 0 0 0,1-1 0 0 0,0 1-1 0 0,-1 0 1 0 0,0-2 6 0 0,0 3 0 0 0,0 1-1 0 0,0-1 1 0 0,0 1-1 0 0,0-1 1 0 0,1 1-1 0 0,-1-1 1 0 0,0 1-1 0 0,1-1 1 0 0,-1 1-1 0 0,1-1 1 0 0,-1 1-1 0 0,1-1 1 0 0,0 1-1 0 0,0 0 1 0 0,-1-1-1 0 0,1 1 1 0 0,0 0-1 0 0,0 0 1 0 0,0 0-1 0 0,1 0 1 0 0,-1 0-1 0 0,0 0 1 0 0,0-1 1 0 0,30-28-1 0 0,-16 17 0 0 0,15-2-54 0 0,-30 15 54 0 0,1 0 0 0 0,-1 0-1 0 0,1-1 1 0 0,-1 1 0 0 0,0 0-1 0 0,1 0 1 0 0,-1 0-1 0 0,1 0 1 0 0,-1 0 0 0 0,1-1-1 0 0,-1 1 1 0 0,0 0 0 0 0,1 0-1 0 0,-1 0 1 0 0,1 0 0 0 0,-1 0-1 0 0,1 1 1 0 0,-1-1 0 0 0,1 0-1 0 0,-1 0 1 0 0,1 0 0 0 0,-1 0-1 0 0,0 0 1 0 0,1 1 0 0 0,-1-1-1 0 0,1 0 1 0 0,-1 0 0 0 0,0 1-1 0 0,1-1 1 0 0,-1 0 0 0 0,0 0-1 0 0,1 1 1 0 0,-1-1 0 0 0,0 0-1 0 0,1 1 1 0 0,-1-1 0 0 0,0 1-1 0 0,0-1 1 0 0,0 0 0 0 0,1 1 0 0 0,-1 0 0 0 0,1-1 0 0 0,-1 1 0 0 0,1-1 1 0 0,-1 1-1 0 0,1 0 0 0 0,-1-1 0 0 0,1 1 0 0 0,0-1 0 0 0,-1 0 0 0 0,1 1 0 0 0,0-1 0 0 0,-1 0 1 0 0,1 1-1 0 0,0-1 0 0 0,0 0 0 0 0,-1 0 0 0 0,1 1 0 0 0,0-1 0 0 0,-1 0 0 0 0,1 0 1 0 0,0 0-1 0 0,14 2 0 0 0,0 11 0 0 0,-3 0 0 0 0,-8-9 0 0 0,0 1 0 0 0,1-1 0 0 0,-1 0 0 0 0,1 0 0 0 0,0 0 0 0 0,2 1 0 0 0,-1-2 0 0 0,-5-3 0 0 0,0 0 0 0 0,-1 1 0 0 0,1-1 0 0 0,-1 0 0 0 0,1 1 0 0 0,0-1 0 0 0,-1 1 0 0 0,1-1 0 0 0,-1 1 0 0 0,1-1 0 0 0,-1 1 0 0 0,0-1 0 0 0,1 1 0 0 0,-1-1 0 0 0,1 1 0 0 0,-1-1 0 0 0,0 1 0 0 0,1 0 0 0 0,-1-1 0 0 0,0 1 0 0 0,0 0 0 0 0,0-1 0 0 0,1 1 0 0 0,-1 0 0 0 0,0-1 0 0 0,0 1 0 0 0,0 0 0 0 0,0 1 0 0 0,14 21 0 0 0,-2-3 0 0 0,-2 2 32 0 0,10 29 112 0 0,-12-29-48 0 0,-6-19-82 0 0,-1 1-1 0 0,1 0 0 0 0,-1-1 1 0 0,0 1-1 0 0,0 0 1 0 0,-1 0-1 0 0,1 0 0 0 0,-1-1 1 0 0,0 5-14 0 0,1-6 3 0 0,-1-1 1 0 0,0 1-1 0 0,0-1 0 0 0,0 1 1 0 0,1-1-1 0 0,-1 1 0 0 0,1-1 1 0 0,-1 1-1 0 0,1-1 0 0 0,0 1 1 0 0,0-1-1 0 0,-1 1 0 0 0,1-1 1 0 0,0 0-4 0 0,4 7 21 0 0,-2 5 0 0 0,-3-11 33 0 0,-3-4-1 0 0,2 1-50 0 0,0 0-3 0 0,1 1 0 0 0,-1-1 1 0 0,0 0-1 0 0,0 1 0 0 0,1-1 1 0 0,-1 0-1 0 0,0 0 0 0 0,1 0 0 0 0,-1 0 1 0 0,1 1-1 0 0,-1-1 0 0 0,1 0 0 0 0,-1 0 1 0 0,1 0-1 0 0,0 0 0 0 0,-1 0 1 0 0,1 0-1 0 0,0 0 0 0 0,0 0 0 0 0,0 0 1 0 0,0 0-1 0 0,0 0 0 0 0,0 0 0 0 0,0 0 1 0 0,0 0-1 0 0,0 0 0 0 0,1 0 1 0 0,-1-1-1 0 0,2-2 0 0 0,0 0 1 0 0,0 0 0 0 0,-1 0 0 0 0,1 0 0 0 0,-1-1-1 0 0,0 1 1 0 0,0 0 0 0 0,-1-1 0 0 0,1 1 0 0 0,-1-1 0 0 0,0 1-1 0 0,0 0 1 0 0,0-1-1 0 0,0 2 5 0 0,0 1-1 0 0,0 0 1 0 0,0-1-1 0 0,0 1 1 0 0,1 0-1 0 0,-1-1 1 0 0,1 1-1 0 0,0 0 1 0 0,0 0-1 0 0,-1 0 0 0 0,1 0 1 0 0,1-1-5 0 0,-1 1 0 0 0,0-1 0 0 0,0 1 0 0 0,0 0 0 0 0,0-1 0 0 0,0 1 0 0 0,-1-1 0 0 0,1 0 0 0 0,-1 1 0 0 0,1-1 0 0 0,-1 0 0 0 0,0 1 0 0 0,0-1 0 0 0,2-19 8 0 0,-1 20-4 0 0,-1 0 0 0 0,1 0 0 0 0,0 0 0 0 0,0 0 0 0 0,0 1 0 0 0,0-1 0 0 0,0 0 1 0 0,1 0-1 0 0,-1 1 0 0 0,0-1 0 0 0,1 1-4 0 0,0-2 2 0 0,1 0 0 0 0,-1 0 0 0 0,0 0 0 0 0,0 0-1 0 0,0-1 1 0 0,0 0-2 0 0,0 0 0 0 0,0 1 0 0 0,-1 0 0 0 0,1 0 0 0 0,1 0 0 0 0,-1 0 0 0 0,1-1 0 0 0,15-23 0 0 0,-8 22 0 0 0,-5-5 0 0 0,-4 9 0 0 0,-1 1 0 0 0,1-1 0 0 0,0 1 0 0 0,0 0 0 0 0,-1 0 0 0 0,1-1 0 0 0,0 1 0 0 0,0 0 0 0 0,0 0 0 0 0,-1 0 0 0 0,1 0 0 0 0,0 0 0 0 0,0 0 0 0 0,0 0 0 0 0,4 0-9 0 0,-3 0 17 0 0,-1-1 0 0 0,1 1 0 0 0,0 0-1 0 0,0 0 1 0 0,0 0 0 0 0,0 1 0 0 0,-1-1 0 0 0,1 0-1 0 0,0 1 1 0 0,0-1 0 0 0,1 2-8 0 0,2 8 64 0 0,20 5 67 0 0,-21-10-45 0 0,-3 2-46 0 0,-1-2-5 0 0,9 6 51 0 0,-2-4 35 0 0,3 3-61 0 0,0 1-15 0 0,-5-5-39 0 0,-3 5-21 0 0,-2-6 23 0 0,0-3-6 0 0,0-1 0 0 0,1 1 1 0 0,-1 0-1 0 0,0-1 1 0 0,1 1-1 0 0,-1 0 1 0 0,1-1-1 0 0,-1 1 1 0 0,1-1-1 0 0,0 1 1 0 0,0 0-1 0 0,0-1 1 0 0,0 1-3 0 0,0-1 2 0 0,0 0 0 0 0,0 1 1 0 0,-1-1-1 0 0,1 1 1 0 0,0 0-1 0 0,-1-1 1 0 0,1 1-1 0 0,-1 0 1 0 0,1-1-1 0 0,-1 1 1 0 0,0 0-1 0 0,0-1 1 0 0,0 1-3 0 0,0 0 0 0 0,1-1 0 0 0,-1 1 0 0 0,0-1 0 0 0,0 1 0 0 0,1-1 0 0 0,-1 1 0 0 0,1-1 0 0 0,-1 1 0 0 0,1-1 0 0 0,-1 0 0 0 0,1 1 0 0 0,0-1 0 0 0,0 0 0 0 0,5 12 10 0 0,-5-4 1 0 0,1 0 1 0 0,-2 1-1 0 0,1-1 0 0 0,-2 0 0 0 0,1 2-11 0 0,0 3-3 0 0,-1-12 4 0 0,1 1-1 0 0,1-1 0 0 0,-1 1 0 0 0,0 0 0 0 0,1-1 0 0 0,-1 1 0 0 0,1-1 0 0 0,0 1 0 0 0,0-1 0 0 0,0 1 0 0 0,0-1 0 0 0,0 1 0 0 0,1-1 0 0 0,-1 0 0 0 0,0 0 0 0 0,-1 1 0 0 0,1-1 0 0 0,0 0 0 0 0,-1 0 0 0 0,1 0 0 0 0,-1 1 0 0 0,0-1 0 0 0,1 0 0 0 0,-1 1 0 0 0,0 0 0 0 0,0-1-4 0 0,0 0 1 0 0,0 1 0 0 0,0-1 0 0 0,1 1-1 0 0,-1-1 1 0 0,1 1 0 0 0,-1-1 0 0 0,1 0 0 0 0,0 1-1 0 0,0-1 1 0 0,1 2 3 0 0,3 8-66 0 0,-3-4-3 0 0,-1 2-35 0 0,-1-9 92 0 0,0-1 1 0 0,0 1-1 0 0,0 0 1 0 0,0-1-1 0 0,0 1 0 0 0,0 0 1 0 0,0-1-1 0 0,0 1 1 0 0,0 0-1 0 0,1-1 1 0 0,-1 1-1 0 0,0-1 1 0 0,0 1-1 0 0,1 0 0 0 0,-1-1 1 0 0,0 1-1 0 0,1-1 1 0 0,-1 1-1 0 0,1-1 1 0 0,-1 1-1 0 0,1-1 0 0 0,-1 1 1 0 0,1-1-1 0 0,-1 0 1 0 0,1 1-1 0 0,-1-1 12 0 0,5 5-186 0 0,-3-1 53 0 0,-1 2-39 0 0,-1-5 7 0 0,0 0 83 0 0,-1 3 34 0 0,1-2-1 0 0,0 0-33 0 0,0-1-59 0 0,0 1-103 0 0,0-1-116 0 0,0 0 131 0 0,1-1-38 0 0,-1 0-40 0 0,0 0-43 0 0,0 0-1011 0 0</inkml:trace>
  <inkml:trace contextRef="#ctx0" brushRef="#br0" timeOffset="1302.33">1513 45 8696 0 0,'-4'0'43'0'0,"1"0"33"0"0,-4 0 160 0 0,0 0 70 0 0,-12 0 495 0 0,14 0-584 0 0,-1 0-37 0 0,0 0-31 0 0,0 0-92 0 0,-3 2 124 0 0,-1 3 26 0 0,-3 2 18 0 0,2-6-29 0 0,4-1-81 0 0,5 0-79 0 0,0 0 0 0 0,0 0 1 0 0,0 0-1 0 0,0 0 0 0 0,0 0 1 0 0,-1 0-1 0 0,1 1 0 0 0,0-1 0 0 0,0 1 1 0 0,-1 0-37 0 0,-4 3 111 0 0,-3 2 46 0 0,-3-4 37 0 0,6-2-90 0 0,5 0-70 0 0,0 0 0 0 0,0 0-1 0 0,0 0 1 0 0,0 0 0 0 0,0 0 0 0 0,0 0-1 0 0,0 1 1 0 0,0-1 0 0 0,0 1 0 0 0,-1 0-34 0 0,-5 4 103 0 0,7-4-80 0 0,0-1 1 0 0,-1 1-1 0 0,1 0 0 0 0,-1 0 0 0 0,1-1 0 0 0,0 1 0 0 0,-1 0 1 0 0,0-1-1 0 0,1 1 0 0 0,-1-1 0 0 0,1 0 0 0 0,-1 0 0 0 0,1 0 1 0 0,-1 1-24 0 0,-12 2 151 0 0,-2 9 197 0 0,8-5-195 0 0,0-2-55 0 0,-4 0-23 0 0,7 5-64 0 0,-1-5-8 0 0,5-5-2 0 0,1 0 1 0 0,-1 0-1 0 0,1 0 1 0 0,-1 1-1 0 0,1-1 1 0 0,0 0 0 0 0,-1 1-1 0 0,1-1 1 0 0,0 0-1 0 0,-1 1 1 0 0,1-1-1 0 0,0 0 1 0 0,-1 1 0 0 0,1-1-1 0 0,0 1 1 0 0,0-1-1 0 0,0 1 1 0 0,-1-1-1 0 0,1 0 1 0 0,0 1 0 0 0,0-1-1 0 0,0 1 1 0 0,0-1-1 0 0,0 1 1 0 0,0-1-1 0 0,0 1 1 0 0,0-1 0 0 0,0 1-1 0 0,0-1 1 0 0,0 1-1 0 0,0-1 1 0 0,0 1-2 0 0,0 120 11 0 0,0-118-11 0 0,1 0 0 0 0,-1 0 0 0 0,1 1 0 0 0,-1-1 0 0 0,1 0 0 0 0,0 0 0 0 0,0 0 0 0 0,0 0 0 0 0,2 2 0 0 0,1 5 0 0 0,6 18 3 0 0,7 7-53 0 0,-9-20 25 0 0,-7-14 25 0 0,-1 0 0 0 0,1 0 0 0 0,0 0 0 0 0,0 0 0 0 0,-1 0 0 0 0,1 0 0 0 0,0 0 0 0 0,0 0 0 0 0,0-1 0 0 0,0 1 0 0 0,0 0 0 0 0,0-1 0 0 0,0 1 0 0 0,0 0 0 0 0,1-1 0 0 0,-1 0 0 0 0,0 1 0 0 0,0-1 0 0 0,0 0 0 0 0,1 1 0 0 0,-1-1 0 0 0,0 0 0 0 0,0 0 0 0 0,0 0 0 0 0,2 0 0 0 0,-2 0 0 0 0,-1 0 0 0 0,1 0 0 0 0,0 0 0 0 0,0 0 0 0 0,-1 1 0 0 0,1-1 0 0 0,0 0 0 0 0,-1 0 0 0 0,1 1 0 0 0,0-1 0 0 0,-1 0 0 0 0,1 1 0 0 0,0-1 0 0 0,-1 1 0 0 0,1-1 0 0 0,-1 1 0 0 0,1-1 0 0 0,0 1 0 0 0,-1-1 0 0 0,1 1 0 0 0,-1 0 0 0 0,0-1 0 0 0,1 1 0 0 0,-1-1 0 0 0,0 1 0 0 0,0-1 0 0 0,1 0 0 0 0,-1 1 0 0 0,0-1 0 0 0,1 0 0 0 0,-1 1 0 0 0,0-1 0 0 0,1 0 0 0 0,-1 1 0 0 0,0-1 0 0 0,1 0 0 0 0,-1 0 0 0 0,1 1 0 0 0,-1-1 0 0 0,0 0 0 0 0,1 0 0 0 0,-1 0 0 0 0,1 0 0 0 0,-1 0 0 0 0,1 0 0 0 0,-1 0 0 0 0,0 1 0 0 0,1-1 0 0 0,-1 0 0 0 0,1-1 0 0 0,-1 1 0 0 0,1 0 0 0 0,-1 0 0 0 0,1 0 0 0 0,-1 0 0 0 0,1 0 0 0 0,-1 0 0 0 0,0 0 0 0 0,1-1 0 0 0,-1 1 0 0 0,1 0 0 0 0,-1 0 0 0 0,30-16 0 0 0,-15 4 0 0 0,-2 0 0 0 0,-8 8 0 0 0,-1 0 0 0 0,1 0 0 0 0,-1-1 0 0 0,0 0 0 0 0,0 0 0 0 0,0-1 0 0 0,1-4 0 0 0,-4 7 1 0 0,0 1 1 0 0,0 0 0 0 0,0 0 0 0 0,0 0 0 0 0,0 0-1 0 0,1 0 1 0 0,-1 0 0 0 0,1 0 0 0 0,0 0-2 0 0,-1 1 8 0 0,1-1 0 0 0,-1 0 0 0 0,1 0-1 0 0,-1 0 1 0 0,0 0 0 0 0,0 0 0 0 0,0 0 0 0 0,0 0 0 0 0,0 0 0 0 0,-1 0 0 0 0,1 0 0 0 0,0 0 0 0 0,-1-1 0 0 0,0 1-8 0 0,3-11 22 0 0,4-2-1 0 0,2-5 49 0 0,-7 14-60 0 0,7-28 4 0 0,-8 16 31 0 0,-2 6-35 0 0,1-3-2 0 0,14-18 69 0 0,-13 31-60 0 0,-1-1 1 0 0,1 1 0 0 0,-1 0 0 0 0,0 0-1 0 0,1 0 1 0 0,-1-1 0 0 0,0 1 0 0 0,0 0 0 0 0,-1-2-18 0 0,1 0 34 0 0,0 2 56 0 0,3-1-17 0 0,0 1-56 0 0,0-1-35 0 0,0 1 38 0 0,-1-1 42 0 0,-1 0 60 0 0,2 6-48 0 0,1 0-50 0 0,-3-1-18 0 0,0 0 0 0 0,1-1-1 0 0,-1 1 1 0 0,0 0 0 0 0,0 0 0 0 0,0-1 0 0 0,0 1 0 0 0,0 0-1 0 0,0 2-5 0 0,9 16 54 0 0,-5 10 23 0 0,5-12-24 0 0,-5 7-29 0 0,1-13 5 0 0,-5-10-27 0 0,0-1 0 0 0,0 0 0 0 0,0 1-1 0 0,-1-1 1 0 0,1 1 0 0 0,-1-1 0 0 0,1 0 0 0 0,-1 1 0 0 0,0-1 0 0 0,1 1 0 0 0,-1-1 0 0 0,0 1 0 0 0,0 0-2 0 0,0 1 0 0 0,0 0 0 0 0,1 0 0 0 0,-1 0 1 0 0,1 0-1 0 0,0 0 0 0 0,0 0 0 0 0,0 0 0 0 0,0 0 1 0 0,1 2-1 0 0,3 5 8 0 0,3 12 41 0 0,-6-18-48 0 0,-1-1-1 0 0,0 1 1 0 0,1 0-1 0 0,-1 0 1 0 0,-1-1-1 0 0,1 1 1 0 0,0 0-1 0 0,-1 0 1 0 0,0 3-1 0 0,0-6 0 0 0,0-1 0 0 0,0 1 0 0 0,0-1 0 0 0,0 1 0 0 0,0-1 0 0 0,0 1 0 0 0,0-1 0 0 0,0 1 0 0 0,0-1 0 0 0,0 1 0 0 0,0-1 0 0 0,0 1 0 0 0,0-1 0 0 0,0 0 0 0 0,1 1 0 0 0,-1-1 0 0 0,0 1 0 0 0,0-1 0 0 0,0 1 0 0 0,1-1 0 0 0,-1 0 0 0 0,0 1 0 0 0,1-1 0 0 0,-1 0 0 0 0,0 1 0 0 0,1-1 0 0 0,-1 0 0 0 0,0 1 0 0 0,1-1 0 0 0,-1 0 0 0 0,1 0 0 0 0,-1 1 0 0 0,7 3 0 0 0,-5 2-11 0 0,-2-2-29 0 0,0-4 40 0 0,0 2-83 0 0,0-1-97 0 0,3 1-173 0 0,0 1 217 0 0,-1-1-29 0 0,-1 0 9 0 0,1-1-54 0 0,-1 0-65 0 0,0 0-75 0 0,0 0 10 0 0,-1-1-49 0 0,1 1-45 0 0,-1-1-38 0 0,0 0-138 0 0,0 1-38 0 0,0-1-166 0 0,0 0-448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15.42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7024 0 0,'0'0'157'0'0,"0"0"23"0"0,0 0 12 0 0,0 0 47 0 0,0 0-94 0 0,0 0 116 0 0,0 0 215 0 0,0 0 18 0 0,0 0-30 0 0,0 3-135 0 0,0 15 356 0 0,0 0-86 0 0,0 1-88 0 0,0 0-86 0 0,0 0-85 0 0,0 0-86 0 0,0 0-84 0 0,0 1-85 0 0,1-16-69 0 0,-1 0 1 0 0,0-1-1 0 0,1 1 0 0 0,0 0 0 0 0,0 0 0 0 0,0-1 0 0 0,1 1 0 0 0,-1-1 0 0 0,1 1 1 0 0,1 2-17 0 0,1 11 82 0 0,-5 0-37 0 0,1-8-26 0 0,0-6-13 0 0,0 0 0 0 0,0 0 0 0 0,0 0 0 0 0,1 0 0 0 0,0 0 0 0 0,-1 0 0 0 0,1 0 0 0 0,0 0 0 0 0,2 3-6 0 0,2 9 26 0 0,3 21 14 0 0,4 16 14 0 0,-2-32-54 0 0,-5 8 10 0 0,6 12 39 0 0,19 53-44 0 0,-25-58 48 0 0,-3-29-44 0 0,0 0 1 0 0,0 1-1 0 0,0-1 0 0 0,-1 1 1 0 0,0-1-1 0 0,0 1 0 0 0,0 0 1 0 0,-1-1-10 0 0,0 70 74 0 0,0-58-29 0 0,-2-8-32 0 0,2-10-13 0 0,0 0-1 0 0,0 0 1 0 0,0 0 0 0 0,0 1 0 0 0,0-1 0 0 0,0 0 0 0 0,-1 0 0 0 0,1 0 0 0 0,0 0 0 0 0,0 1-1 0 0,0-1 1 0 0,0 0 0 0 0,0 0 0 0 0,-1 0 0 0 0,1 0 0 0 0,0 0 0 0 0,0 0 0 0 0,0 1 0 0 0,-1-1-1 0 0,1 0 1 0 0,0 0 0 0 0,0 0 0 0 0,0 0 0 0 0,-1 0 0 0 0,1 0 0 0 0,0 0 0 0 0,0 0-1 0 0,0 0 1 0 0,-1 0 0 0 0,1 0 0 0 0,0 0 0 0 0,0 0 0 0 0,0 0 0 0 0,-1 0 0 0 0,1 0 0 0 0,0 0-1 0 0,0 0 1 0 0,-1 0 0 0 0,-2-1 11 0 0,3 1-11 0 0,0 0 1 0 0,0 0-1 0 0,-1 0 0 0 0,1 0 0 0 0,0 0 0 0 0,0 0 1 0 0,0 0-1 0 0,0 0 0 0 0,0 0 0 0 0,0 0 0 0 0,0 0 0 0 0,0 0 1 0 0,0 0-1 0 0,0 0 0 0 0,-1 0 0 0 0,1 0 0 0 0,0 0 1 0 0,0 0-1 0 0,0 0 0 0 0,0 0 0 0 0,0 0 0 0 0,0 0 1 0 0,0 0-1 0 0,0 0 0 0 0,0 0 0 0 0,0 0 0 0 0,0 0 0 0 0,0 1 1 0 0,0-1-1 0 0,-1 0 0 0 0,1 0 0 0 0,0 0 0 0 0,0 0 1 0 0,0 0-1 0 0,0 0 0 0 0,0 0 0 0 0,0 0 0 0 0,0 0 1 0 0,0 0-1 0 0,0 0 0 0 0,0 0 0 0 0,0 1 0 0 0,0-1 0 0 0,0 0 1 0 0,0 0-1 0 0,0 0 0 0 0,0 0 0 0 0,0 0 0 0 0,0 0 1 0 0,0 0-1 0 0,0 0 0 0 0,0 0 0 0 0,0 0 0 0 0,0 0 1 0 0,0 1-1 0 0,0-1 0 0 0,0 0 0 0 0,0 4-44 0 0,0 2-69 0 0,0-4-122 0 0,0-2 119 0 0,0 0-38 0 0,0 0-59 0 0,0 0-107 0 0,0 0-123 0 0,0 0-111 0 0,0 0 78 0 0,0 0-41 0 0,0 0-607 0 0,0 0-478 0 0,0 0-908 0 0</inkml:trace>
  <inkml:trace contextRef="#ctx0" brushRef="#br0" timeOffset="444.5">31 46 7632 0 0,'0'0'166'0'0,"0"0"29"0"0,0 0 14 0 0,0 0 34 0 0,0 0 93 0 0,0 0 44 0 0,0 0 11 0 0,0 0-23 0 0,0 0-102 0 0,0 0-46 0 0,0-3-10 0 0,0 3-200 0 0,0-1 0 0 0,-1 1 1 0 0,1-1-1 0 0,0 1 0 0 0,1-1 0 0 0,-1 1 1 0 0,0-1-1 0 0,0 1 0 0 0,0-1 1 0 0,0 1-1 0 0,0 0 0 0 0,0-1 0 0 0,1 1 1 0 0,-1-1-1 0 0,0 1 0 0 0,0-1 1 0 0,0 1-1 0 0,1 0 0 0 0,-1-1 0 0 0,0 1 1 0 0,1 0-1 0 0,-1-1 0 0 0,0 1 1 0 0,1 0-1 0 0,-1-1 0 0 0,1 1 0 0 0,-1 0 1 0 0,0 0-1 0 0,1-1 0 0 0,-1 1 1 0 0,1 0-1 0 0,-1 0 0 0 0,1 0 0 0 0,-1 0 1 0 0,1 0-1 0 0,-1-1 0 0 0,0 1 1 0 0,1 0-1 0 0,-1 0 0 0 0,1 0 0 0 0,-1 0 1 0 0,1 1-11 0 0,-1-1 4 0 0,0 0 0 0 0,0 0-1 0 0,1 0 1 0 0,-1 0 0 0 0,0 0 0 0 0,0 0 0 0 0,0 0 0 0 0,0 0 0 0 0,0 0 0 0 0,0 0 0 0 0,0 0 0 0 0,0 0 0 0 0,0 0 0 0 0,0 0 0 0 0,0 0 0 0 0,1 0-1 0 0,-1 0 1 0 0,0 0 0 0 0,0 0 0 0 0,0 0 0 0 0,0 0 0 0 0,0 0 0 0 0,0 0 0 0 0,0-1 0 0 0,0 1 0 0 0,0 0 0 0 0,0 0 0 0 0,0 0 0 0 0,0 0 0 0 0,1 0-1 0 0,-1 0 1 0 0,0 0 0 0 0,0 0 0 0 0,0 0 0 0 0,0 0 0 0 0,0 0 0 0 0,0 0 0 0 0,0 0 0 0 0,0 0 0 0 0,0-1 0 0 0,0 1 0 0 0,0 0 0 0 0,0 0 0 0 0,0 0-1 0 0,0 0 1 0 0,0 0 0 0 0,0 0 0 0 0,0 0 0 0 0,0 0 0 0 0,0 0 0 0 0,0 0 0 0 0,0-1 0 0 0,0 1 0 0 0,0 0 0 0 0,0 0 0 0 0,0 0 0 0 0,0 0-4 0 0,0-10 224 0 0,0 10-221 0 0,0 0 1 0 0,0 0 0 0 0,0 0 0 0 0,0 0 0 0 0,0-1 0 0 0,0 1-1 0 0,0 0 1 0 0,0 0 0 0 0,0 0 0 0 0,0 0 0 0 0,0 0 0 0 0,0 0 0 0 0,0 0-1 0 0,0 0 1 0 0,0 0 0 0 0,0 0 0 0 0,0 0 0 0 0,0-1 0 0 0,0 1-1 0 0,0 0 1 0 0,0 0 0 0 0,0 0 0 0 0,0 0 0 0 0,0 0 0 0 0,0 0-1 0 0,0 0 1 0 0,0 0 0 0 0,0 0 0 0 0,0 0 0 0 0,0 0 0 0 0,0 0-1 0 0,0 0 1 0 0,0 0 0 0 0,0-1 0 0 0,0 1 0 0 0,1 0 0 0 0,-1 0-1 0 0,0 0 1 0 0,0 0 0 0 0,0 0 0 0 0,0 0 0 0 0,0 0 0 0 0,0 0-1 0 0,0 0 1 0 0,0 0 0 0 0,0 0 0 0 0,0 0 0 0 0,0 0 0 0 0,1 0-1 0 0,-1 0 1 0 0,0 0 0 0 0,0 0 0 0 0,0 0 0 0 0,0 0 0 0 0,0 0-1 0 0,0 0 1 0 0,0 0-4 0 0,1 0 12 0 0,-1 0-1 0 0,1 0 0 0 0,-1 0 1 0 0,1 0-1 0 0,0 0 1 0 0,-1 0-1 0 0,1 0 0 0 0,-1 0 1 0 0,1-1-1 0 0,-1 1 1 0 0,1 0-1 0 0,-1 0 0 0 0,1-1 1 0 0,-1 1-1 0 0,1 0 0 0 0,-1-1 1 0 0,0 1-1 0 0,1 0 1 0 0,-1-1-1 0 0,1 1 0 0 0,-1-1 1 0 0,0 1-1 0 0,1-1 0 0 0,-1 1-11 0 0,1-1 12 0 0,-1 0 0 0 0,0 1 0 0 0,1-1-1 0 0,-1 1 1 0 0,1-1 0 0 0,-1 1-1 0 0,1-1 1 0 0,-1 1 0 0 0,1-1-1 0 0,0 1 1 0 0,-1-1 0 0 0,1 1-1 0 0,-1 0 1 0 0,1 0 0 0 0,0-1-1 0 0,-1 1 1 0 0,1 0 0 0 0,0 0 0 0 0,0 0-1 0 0,-1-1 1 0 0,1 1 0 0 0,0 0-1 0 0,-1 0 1 0 0,1 0 0 0 0,0 0-12 0 0,11 0 141 0 0,0 0-33 0 0,24 0 131 0 0,-25 2-178 0 0,1 4-26 0 0,-10-5-31 0 0,-1 0 0 0 0,1 0 0 0 0,-1-1 0 0 0,1 1 0 0 0,-1 0 1 0 0,1-1-1 0 0,-1 1 0 0 0,1-1 0 0 0,0 1 0 0 0,0-1 0 0 0,-1 0 0 0 0,1 0 0 0 0,0 0-4 0 0,1 1 1 0 0,0-1 1 0 0,0 0-1 0 0,0 1 0 0 0,1-1 1 0 0,-1 1-1 0 0,0 0 1 0 0,0 0-1 0 0,0 0 0 0 0,1 2-1 0 0,7 1 9 0 0,11 4 37 0 0,1-1-38 0 0,12 8 2 0 0,-22-12 11 0 0,-11-2-19 0 0,0-1 1 0 0,0 1-1 0 0,1-1 0 0 0,-1 1 1 0 0,0 0-1 0 0,0 0 0 0 0,0 0 1 0 0,0 0-1 0 0,0 0 0 0 0,0 0 1 0 0,0 0-1 0 0,0 1 0 0 0,-1-1 1 0 0,1 1-3 0 0,1 0 0 0 0,0 1 1 0 0,0-1 0 0 0,0 0-1 0 0,0 0 1 0 0,0 0 0 0 0,2 0-1 0 0,-2 0 8 0 0,0-1 0 0 0,1 1 0 0 0,-1 0 1 0 0,0 1-1 0 0,0-1 0 0 0,0 1-8 0 0,-1-1 1 0 0,-1-1 0 0 0,1 0 0 0 0,-1 1 0 0 0,1-1 0 0 0,-1 0 0 0 0,1 0 0 0 0,0 0 0 0 0,0 0 0 0 0,1 0-1 0 0,16 10 6 0 0,5 12 43 0 0,-20-18-41 0 0,0 0 0 0 0,0 0 1 0 0,0 1-1 0 0,-1 0 0 0 0,0 0 1 0 0,0 1-9 0 0,0-2 21 0 0,-2-2-10 0 0,-1 0 0 0 0,1 0 0 0 0,0 0 1 0 0,-1 0-1 0 0,0 1 0 0 0,0-1 1 0 0,0 0-1 0 0,0 0 0 0 0,0 3-11 0 0,-1 8 28 0 0,1 3-15 0 0,0-2 38 0 0,0-9-48 0 0,-1 0 0 0 0,-1-1 0 0 0,1 1 0 0 0,-1-1 0 0 0,0 1 0 0 0,0-1 0 0 0,-1 3-3 0 0,-14 26 42 0 0,14-29-30 0 0,-22 25-12 0 0,24-27-1 0 0,0-1 0 0 0,-1 1 0 0 0,1-1 0 0 0,-1 0 1 0 0,0 0-1 0 0,1 0 0 0 0,-1 0 0 0 0,0 0 1 0 0,0 0-1 0 0,-1 0 0 0 0,1-1 0 0 0,0 1 0 0 0,-1-1 1 0 0,-7 7-33 0 0,-2 2-38 0 0,10-8 54 0 0,0-1 0 0 0,0 1 0 0 0,0 0 0 0 0,-1-1 0 0 0,1 1 0 0 0,0-1 0 0 0,-1 0 0 0 0,1 0 1 0 0,-1 0-1 0 0,0 0 0 0 0,1 0 0 0 0,-2 0 17 0 0,0 0-30 0 0,0 0-1 0 0,0 0 1 0 0,0 1 0 0 0,0 0 0 0 0,0 0 0 0 0,-3 2 30 0 0,-15 8-125 0 0,12-10 58 0 0,0-1-34 0 0,-5 1-25 0 0,-4 4-2 0 0,-4 1-34 0 0,6-9-10 0 0,12-1 68 0 0,-2 0 29 0 0,1-1-38 0 0,1 2-61 0 0,0 1-72 0 0,2 1 79 0 0,-1 0-33 0 0,-1 0-195 0 0,0 0-95 0 0,1 0 72 0 0,0-1-36 0 0,-3 0-529 0 0,-1-3-415 0 0,-2-5-789 0 0</inkml:trace>
  <inkml:trace contextRef="#ctx0" brushRef="#br0" timeOffset="1031.42">575 46 6120 0 0,'0'0'176'0'0,"0"2"-4"0"0,0-1-348 0 0,0 0 112 0 0,0 1 95 0 0,0 0 80 0 0,0 0 60 0 0,0 0 46 0 0,0 7 758 0 0,0-7-753 0 0,0 0 52 0 0,0-1-179 0 0,0 0-35 0 0,0 2 570 0 0,0-1-139 0 0,0 3-317 0 0,1-2-43 0 0,4 7 133 0 0,0-2-60 0 0,-3-2 6 0 0,0 0 41 0 0,-2 2 92 0 0,0-4-229 0 0,0-2-62 0 0,0 0 0 0 0,-1 0 0 0 0,2 1 0 0 0,-1-1 0 0 0,0 0 0 0 0,0 0 0 0 0,1 1 0 0 0,-1-1 0 0 0,2 2-52 0 0,2 3 137 0 0,-3-5-114 0 0,0-1 1 0 0,0 0 0 0 0,0 1-1 0 0,-1-1 1 0 0,1 0 0 0 0,0 1-1 0 0,-1-1 1 0 0,1 1-1 0 0,-1 0 1 0 0,0-1 0 0 0,1 1-1 0 0,-1-1 1 0 0,0 1 0 0 0,0 0-24 0 0,1 8 158 0 0,0-3-47 0 0,2 1-12 0 0,0-2-56 0 0,3 8-8 0 0,-5 1 40 0 0,-1-8-67 0 0,0-5 1 0 0,0 0-1 0 0,0 0 0 0 0,0 0 0 0 0,0 0 0 0 0,0 0 1 0 0,0 0-1 0 0,1 1 0 0 0,-1-1 0 0 0,1 0 1 0 0,0 0-9 0 0,3 6 14 0 0,-3-7-9 0 0,0 1 0 0 0,0-1 0 0 0,0 0 0 0 0,0 1 0 0 0,-1-1 0 0 0,1 1 0 0 0,0-1 0 0 0,-1 1 0 0 0,0-1 0 0 0,1 1 0 0 0,-1 0 0 0 0,0-1 0 0 0,0 1 0 0 0,0 0 0 0 0,0 0-5 0 0,0 8 7 0 0,-1-5 5 0 0,1-1 0 0 0,-1 1-1 0 0,1-1 1 0 0,0 1 0 0 0,1 0 0 0 0,-1-1 0 0 0,1 1-1 0 0,0-1 1 0 0,1 3-12 0 0,8 6 90 0 0,-8-10-13 0 0,0 0-35 0 0,-3 6-13 0 0,1-7-5 0 0,2 14 53 0 0,8-4-5 0 0,-7-6 33 0 0,-3 3-62 0 0,0-9-31 0 0,0 3 79 0 0,0-3 5 0 0,0 0 0 0 0,0 0 1 0 0,0 0 7 0 0,0 0 7 0 0,0 0 1 0 0,0 0 8 0 0,0 0 34 0 0,0 0 20 0 0,-3-3 2 0 0,-7-7-16 0 0,6 5-58 0 0,4 0-69 0 0,-1 0-19 0 0,-5 1 0 0 0,5 4-11 0 0,1-1-1 0 0,-1 1 1 0 0,1 0-1 0 0,0 0 0 0 0,-1-1 1 0 0,1 1-1 0 0,-1 0 1 0 0,1-1-1 0 0,0 1 0 0 0,-1 0 1 0 0,1-1-1 0 0,0 1 0 0 0,0 0 1 0 0,-1-1-1 0 0,1 1 1 0 0,0-1-1 0 0,0 1 0 0 0,0-1 1 0 0,-1 1-1 0 0,1 0 0 0 0,0-1 1 0 0,0 1-1 0 0,0-1 1 0 0,0 1-1 0 0,0-1 0 0 0,0 1 1 0 0,0-1-1 0 0,0 1 0 0 0,0-1 1 0 0,0 1-1 0 0,0-1 1 0 0,0 0-3 0 0,1-5 13 0 0,-1 4-12 0 0,0-1 0 0 0,0 1 1 0 0,0 0-1 0 0,0 0 1 0 0,0 0-1 0 0,-1 0 0 0 0,1 0 1 0 0,-1 0-1 0 0,1 0 0 0 0,-1-1-1 0 0,-1-1 4 0 0,0 0 0 0 0,0 0 1 0 0,1 0-1 0 0,-1 0 0 0 0,1 0 0 0 0,0-1 0 0 0,0 1 0 0 0,0-1 0 0 0,1 1 0 0 0,0 0 0 0 0,0-1 0 0 0,0 1 1 0 0,0-1-5 0 0,0 3 2 0 0,0 1 0 0 0,0-1 0 0 0,0 1 0 0 0,-1-1 0 0 0,1 1 0 0 0,0-1 0 0 0,-1 1 0 0 0,1-1 0 0 0,-1 1 0 0 0,0 0 0 0 0,0-1 0 0 0,1 1 0 0 0,-1 0-2 0 0,-5-12 27 0 0,4 6-25 0 0,2 1 0 0 0,-1-1 0 0 0,1 0 0 0 0,-1 0 0 0 0,2-3-2 0 0,-1-4 1 0 0,0 12-1 0 0,0 1 0 0 0,1-1 0 0 0,-1 0 0 0 0,0 0 0 0 0,1 1 0 0 0,-1-1 0 0 0,1 1 0 0 0,-1-1 0 0 0,1 0 0 0 0,0 1 0 0 0,0-1 0 0 0,0 1 0 0 0,0-1 0 0 0,0 1 0 0 0,0-1 0 0 0,-1 1 0 0 0,1-1 0 0 0,0 1 0 0 0,0-1 0 0 0,-1 1 0 0 0,1-1 0 0 0,-1 0 0 0 0,1 1 0 0 0,-1-1 0 0 0,0 0 0 0 0,0 0 0 0 0,0 1 0 0 0,0-1 0 0 0,0 0 0 0 0,1 0 0 0 0,-1 1 0 0 0,0-1 0 0 0,1 0 0 0 0,-1 1 0 0 0,1-1 0 0 0,-1 1 0 0 0,1-1 0 0 0,0 0 0 0 0,0 1 0 0 0,0-1 0 0 0,0 1 0 0 0,0 0 0 0 0,0-1 0 0 0,0 1 0 0 0,-1-1 0 0 0,1 0 0 0 0,0 1 0 0 0,-1-1 0 0 0,1 1 0 0 0,-1-1 0 0 0,1 0 0 0 0,-1 1 0 0 0,0-1 0 0 0,0 0 0 0 0,0 0 0 0 0,3-13 0 0 0,10 0 0 0 0,-1-5 0 0 0,-11 18 0 0 0,0 0 0 0 0,0 0 0 0 0,0 0 0 0 0,0 1 0 0 0,0-1 0 0 0,0 0 0 0 0,0 1 0 0 0,1-1 0 0 0,-1 1 0 0 0,0 0 0 0 0,1-1 0 0 0,-1 1 0 0 0,2-1 0 0 0,9-3 0 0 0,-7-5 0 0 0,21-5-11 0 0,-21 11-36 0 0,2 4 33 0 0,-2-1-8 0 0,3-4-44 0 0,-2 1 11 0 0,0 2-28 0 0,-1 1-39 0 0,3 0-66 0 0,-5 1 66 0 0,-1 0 51 0 0,9 0-9 0 0,-8 0 39 0 0,2 0-93 0 0,-2 0 22 0 0,-1 0-37 0 0,2 0-142 0 0,0 0-105 0 0,-2 0 153 0 0,0 0-33 0 0,0 0-35 0 0,0 0-37 0 0,-1 0 34 0 0,0 0-42 0 0,0 0-37 0 0,0 0-33 0 0,3 0-704 0 0,1 0-725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50.45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 10712 0 0,'0'0'241'0'0,"0"0"38"0"0,0 0 11 0 0,0 0-28 0 0,0 0-197 0 0,0 2-37 0 0,0-1-134 0 0,0 0 69 0 0,0-1 64 0 0,0 1 59 0 0,0-1 57 0 0,0 1 50 0 0,0 0 47 0 0,0-1 43 0 0,0 1 79 0 0,0 0 41 0 0,0 1 505 0 0,0-1 73 0 0,0 4 1401 0 0,0-4-1694 0 0,0 0-49 0 0,0 1 34 0 0,0-2-379 0 0,0 1-35 0 0,0 0 65 0 0,0 0-101 0 0,0 0-112 0 0,0 0-102 0 0,0-1-33 0 0,0 1-34 0 0,0-1-36 0 0,0 1-38 0 0,0-1-40 0 0,0 1-40 0 0,0-1-42 0 0,0 1-45 0 0,0-1-45 0 0,-2 0 244 0 0,1 0 48 0 0,-5 1 83 0 0,3-1-87 0 0,2 0-11 0 0,0 0-33 0 0,0-1-39 0 0,1 1-45 0 0,-1 7-738 0 0,1-3 563 0 0,0-1-54 0 0,0-1 18 0 0,0 1-57 0 0,0-1-66 0 0,1 1-75 0 0,-1-2 89 0 0,0 0-53 0 0,0 0-56 0 0,0 0-61 0 0,0 1-1464 0 0,0-2-1206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50.76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8896 0 0,'0'0'264'0'0,"0"0"-8"0"0,0 0-157 0 0,0 0 16 0 0,0 0 91 0 0,0 0 228 0 0,0 0 412 0 0,0 0 39 0 0,0 0-30 0 0,0 0-562 0 0,0 0 102 0 0,0 0 221 0 0,0 0-10 0 0,0 0-255 0 0,0 0-147 0 0,0 0-40 0 0,0 0 31 0 0,0 0 82 0 0,0 0-18 0 0,0 0-34 0 0,0 0-123 0 0,0 0-54 0 0,0 0-101 0 0,0 0-47 0 0,0 0-10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0T19:47:49.5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137 106 5136 0 0,'0'0'149'0'0,"3"-2"-7"0"0,13-12-109 0 0,-11 14-14 0 0,-5 0-18 0 0,0 0 1 0 0,0 0-1 0 0,0 0 0 0 0,0 0 0 0 0,0 0 1 0 0,1 0-1 0 0,-1 0 0 0 0,0 0 1 0 0,0 0-1 0 0,0 0 0 0 0,0 0 0 0 0,0 0 1 0 0,0 0-1 0 0,0 0 0 0 0,0 0 1 0 0,1 0-1 0 0,-1 0 0 0 0,0 0 1 0 0,0 0-1 0 0,0 0 0 0 0,0 0 0 0 0,0 0 1 0 0,0 0-1 0 0,0 0 0 0 0,1 0 1 0 0,-1 0-1 0 0,0 0 0 0 0,0 0 0 0 0,0 0 1 0 0,0 0-1 0 0,0 0 0 0 0,0 0 1 0 0,0 0-1 0 0,0 0 0 0 0,0-1 1 0 0,0 1-1 0 0,1 0 0 0 0,-1 0 0 0 0,0 0 1 0 0,0 0-1 0 0,0 0 0 0 0,0 0 1 0 0,0 0-1 0 0,0 0 0 0 0,0 0 0 0 0,0-1-1 0 0,0 1-7 0 0,1-1 45 0 0,-1 0 39 0 0,1 0 36 0 0,-1-1 142 0 0,0 0 64 0 0,1-6 880 0 0,-1 4-752 0 0,0 3-265 0 0,0 0-42 0 0,0-1-51 0 0,0 1-59 0 0,-1 1-78 0 0,1-1-100 0 0,0-1 708 0 0,0 2 0 0 0,0 0-8 0 0,0-3-35 0 0,0-7-18 0 0,0 8-3 0 0,-2-1-22 0 0,-8-7-88 0 0,7 7-146 0 0,1 2-83 0 0,-1 1-50 0 0,0 0-50 0 0,1 0-19 0 0,0-1 47 0 0,-1-9 241 0 0,3 10-321 0 0,0 0 0 0 0,0 0 0 0 0,0 0 0 0 0,0-1 0 0 0,0 1 0 0 0,0 0 0 0 0,0 0 0 0 0,0 0 1 0 0,0 0-1 0 0,0 0 0 0 0,0 0 0 0 0,0 0 0 0 0,0 0 0 0 0,0 0 0 0 0,0 0 0 0 0,0-1 0 0 0,0 1 0 0 0,0 0 0 0 0,0 0 0 0 0,0 0 0 0 0,0 0 0 0 0,0 0 0 0 0,0 0 0 0 0,0 0 0 0 0,0 0 0 0 0,0 0 0 0 0,0 0 0 0 0,0 0 0 0 0,0 0 0 0 0,0 0 0 0 0,0-1 0 0 0,0 1 0 0 0,0 0 0 0 0,0 0 0 0 0,0 0 0 0 0,-1 0 0 0 0,1 0 0 0 0,0 0 0 0 0,0 0 0 0 0,0 0 0 0 0,0 0 0 0 0,0 0 1 0 0,0 0-1 0 0,0 0 0 0 0,0 0 0 0 0,0 0 0 0 0,0 0 0 0 0,-1 0 0 0 0,1 0 0 0 0,0 0 0 0 0,0 0 0 0 0,0 0 0 0 0,0 0 0 0 0,0 0 0 0 0,0 0 0 0 0,0 0 0 0 0,0 0-5 0 0,-4 0 124 0 0,-14 0 580 0 0,7-1-297 0 0,4-1-205 0 0,2 0-54 0 0,-1-1-67 0 0,1-1-79 0 0,5 4 1 0 0,0-1 0 0 0,0 1 0 0 0,0 0 1 0 0,0 0-1 0 0,0 0 0 0 0,0 0 0 0 0,0 0 0 0 0,0 0 1 0 0,0 0-1 0 0,0 0 0 0 0,0 0 0 0 0,-1-1 0 0 0,1 1 0 0 0,0 0 1 0 0,0 0-1 0 0,0 0 0 0 0,0 0 0 0 0,0 0 0 0 0,0 0 1 0 0,0 0-1 0 0,0 0 0 0 0,-1 0 0 0 0,1 0 0 0 0,0 0 0 0 0,0 0 1 0 0,0 0-1 0 0,0 0 0 0 0,0 0 0 0 0,0 0 0 0 0,0 0 1 0 0,-1 0-1 0 0,1 0 0 0 0,0 0 0 0 0,0 0 0 0 0,0 0 0 0 0,0 0 1 0 0,0 0-1 0 0,0 0 0 0 0,0 0 0 0 0,0 0 0 0 0,-1 0 0 0 0,1 0 1 0 0,0 0-1 0 0,0 0 0 0 0,0 0 0 0 0,0 1 0 0 0,0-1 1 0 0,0 0-1 0 0,0 0 0 0 0,0 0 0 0 0,0 0 0 0 0,0 0 0 0 0,-1 0 1 0 0,1 0-1 0 0,0 0 0 0 0,0 0 0 0 0,0 1-3 0 0,-10 9 170 0 0,8-8-2 0 0,2-2-11 0 0,-6 1-42 0 0,0 0-45 0 0,5 0-58 0 0,-1-1-1 0 0,1 1 0 0 0,-1 0 1 0 0,1 0-1 0 0,-1 0 0 0 0,1 0 1 0 0,-1 0-1 0 0,1 0 0 0 0,0 0 1 0 0,-1 1-12 0 0,-2 3 75 0 0,4 0-60 0 0,-1 0-17 0 0,-5-1 2 0 0,5-4 0 0 0,1 1 0 0 0,-1-1 1 0 0,1 0-1 0 0,0 0 0 0 0,-1 1 1 0 0,1-1-1 0 0,-1 0 0 0 0,1 1 1 0 0,0-1-1 0 0,-1 0 0 0 0,1 1 1 0 0,0-1-1 0 0,0 1 0 0 0,-1-1 1 0 0,1 0-1 0 0,0 1 0 0 0,0-1 1 0 0,-1 1-1 0 0,1-1 0 0 0,0 1 1 0 0,0-1-1 0 0,0 1 0 0 0,0-1 1 0 0,0 0-1 0 0,0 1 0 0 0,0-1 1 0 0,0 1-1 0 0,0-1 0 0 0,0 1 1 0 0,0-1-1 0 0,0 1 0 0 0,0 0 0 0 0,0 5 19 0 0,1-5-16 0 0,-1 1 0 0 0,0 0 0 0 0,0-1 0 0 0,0 1 0 0 0,0-1-1 0 0,0 1 1 0 0,0-1 0 0 0,-1 1 0 0 0,1 0 0 0 0,-1-1 0 0 0,1 1 0 0 0,-1 0-3 0 0,-5 3 0 0 0,5-5 0 0 0,1 0 0 0 0,-1 0 0 0 0,1 1 0 0 0,-1-1 0 0 0,1 0 0 0 0,0 0 0 0 0,-1 1 0 0 0,1-1 0 0 0,0 0 0 0 0,-1 1 0 0 0,1-1 0 0 0,0 0 0 0 0,-1 1 0 0 0,1-1 0 0 0,0 1 0 0 0,0-1 0 0 0,0 1 0 0 0,-1-1 0 0 0,1 0 0 0 0,0 1 0 0 0,0-1 0 0 0,0 1 0 0 0,0-1 0 0 0,0 1 0 0 0,0-1 0 0 0,0 1 0 0 0,0-1 0 0 0,0 1 0 0 0,0-1 0 0 0,0 1 0 0 0,0-1 0 0 0,0 1 0 0 0,0 30-5 0 0,0 14-89 0 0,0-43 89 0 0,0 0 1 0 0,0 1 0 0 0,1-1-1 0 0,-1 0 1 0 0,0 0-1 0 0,1 1 1 0 0,0-1 0 0 0,-1 0-1 0 0,1 0 1 0 0,0 0-1 0 0,0 1 1 0 0,0-1 4 0 0,1 0-1 0 0,-1 1 0 0 0,0-1 0 0 0,0 1 0 0 0,0-1 0 0 0,-1 1 0 0 0,1-1 0 0 0,0 1 0 0 0,-1-1 0 0 0,0 1 0 0 0,0 0 0 0 0,0-1 0 0 0,0 2 1 0 0,0 5-18 0 0,-1-6 13 0 0,1 1 1 0 0,0-1-1 0 0,0 1 0 0 0,0-1 0 0 0,0 1 1 0 0,1-1-1 0 0,0 1 0 0 0,-1-1 1 0 0,2 2 4 0 0,8 23 0 0 0,-5-1-12 0 0,5-6-36 0 0,-5 1 36 0 0,5-12 12 0 0,-5 13-11 0 0,7 3-38 0 0,-11-24 48 0 0,0 0 1 0 0,0 0 0 0 0,0-1-1 0 0,0 1 1 0 0,0 0-1 0 0,1-1 1 0 0,-1 1 0 0 0,1-1-1 0 0,-1 1 1 0 0,1-1 0 0 0,0 0 0 0 0,43 20-11 0 0,-30-14-32 0 0,0-14 33 0 0,1 1 10 0 0,-1-6 0 0 0,-8 5 0 0 0,-4 4 0 0 0,1 0 0 0 0,-1 0 0 0 0,-1 0 0 0 0,1-1 0 0 0,0 1 0 0 0,-1-1 0 0 0,14-27 0 0 0,-16 29 0 0 0,1 0 0 0 0,0 0 0 0 0,-1 0 0 0 0,1-1 0 0 0,-1 1 0 0 0,1 0 0 0 0,-1 0 0 0 0,0-1 0 0 0,0 1 0 0 0,-1-2 0 0 0,3-12 0 0 0,3 1 0 0 0,-4 12 1 0 0,1-1 1 0 0,-1 1-1 0 0,0 0 1 0 0,-1 0-1 0 0,1 0 1 0 0,0-1-1 0 0,-1 1 1 0 0,0-2-2 0 0,0-21 55 0 0,0-28-40 0 0,0 50-9 0 0,1 0-1 0 0,-1 0 0 0 0,1 0 1 0 0,0 1-1 0 0,0-1 0 0 0,0 0 1 0 0,0 1-1 0 0,1-1 0 0 0,0 1 1 0 0,1-3-6 0 0,-2 4-1 0 0,-1 1 1 0 0,1-1 0 0 0,-1 0 0 0 0,1 1 0 0 0,-1-1-1 0 0,1 0 1 0 0,-1 0 0 0 0,0 1 0 0 0,0-1 0 0 0,0 0 0 0 0,0-2 7 0 0,-1 1 1 0 0,0-1-1 0 0,0 0 1 0 0,0 0-1 0 0,0 1 0 0 0,0-1 1 0 0,-1 0-1 0 0,0 1 1 0 0,0-2-8 0 0,0 1-1 0 0,-1-11 1 0 0,3-13 16 0 0,0 26 61 0 0,0 2 4 0 0,0 0-7 0 0,0 0-2 0 0,0 0-2 0 0,0 2-15 0 0,0 8-46 0 0,-1-6-9 0 0,1 0 0 0 0,-1 1 1 0 0,1-1-1 0 0,0 0 0 0 0,1 1 0 0 0,-1-1 0 0 0,1 0 0 0 0,0 1 0 0 0,1 2 0 0 0,4-3 0 0 0,-6-4 0 0 0,1 0 0 0 0,-1 1 0 0 0,1-1 0 0 0,-1 0 0 0 0,1 1 0 0 0,-1-1 0 0 0,0 0 0 0 0,1 1 0 0 0,-1-1 0 0 0,1 1 0 0 0,-1-1 0 0 0,0 1 0 0 0,0-1 0 0 0,1 1 0 0 0,-1-1 0 0 0,0 1 0 0 0,0-1 0 0 0,1 1 0 0 0,-1-1 0 0 0,0 1 0 0 0,0-1 0 0 0,0 1 0 0 0,0-1 0 0 0,0 1 0 0 0,0-1 0 0 0,0 1 0 0 0,0 0 0 0 0,0-1 0 0 0,0 1 0 0 0,0-1 0 0 0,0 1 0 0 0,0-1 0 0 0,-1 1 0 0 0,1 7 1 0 0,-1 13 14 0 0,5-7 23 0 0,-2-11-37 0 0,0 1 0 0 0,-1-1 0 0 0,1 1 0 0 0,-1-1 0 0 0,0 1 0 0 0,0 0 0 0 0,0-1 0 0 0,-1 1 0 0 0,1 0 1 0 0,-1 3-3 0 0,0-4 5 0 0,1 0 0 0 0,-1 0-1 0 0,0 0 1 0 0,1 0-1 0 0,-1 0 1 0 0,1 0 0 0 0,0 0-1 0 0,0 0 1 0 0,2 3-4 0 0,2 9 21 0 0,0 15-11 0 0,-4-27-10 0 0,2 9 13 0 0,0 1 1 0 0,-1-1-1 0 0,0 0 1 0 0,0 9-14 0 0,-2-16 7 0 0,0 1 0 0 0,1-1 1 0 0,0 1-1 0 0,0-1 0 0 0,0 1 0 0 0,1-1 1 0 0,0 0-1 0 0,0 0 0 0 0,2 3-7 0 0,-1-1 10 0 0,0 1-1 0 0,0-1 1 0 0,-1 0 0 0 0,0 4-10 0 0,3 29 53 0 0,0-18-38 0 0,-2-12 1 0 0,-1 1 1 0 0,-1-1-1 0 0,0 0 0 0 0,0 3-16 0 0,-1-4 10 0 0,1 0-1 0 0,0 0 1 0 0,0 0-1 0 0,1 0 1 0 0,1 2-10 0 0,-1-3 6 0 0,0 1 0 0 0,-1-1 0 0 0,0 1 0 0 0,0-1-1 0 0,-1 2-5 0 0,0 4 1 0 0,1-6 11 0 0,-1-1 0 0 0,0 1 0 0 0,-1-1 0 0 0,0 1-1 0 0,0 0-11 0 0,-4 8 11 0 0,3-10-2 0 0,0 1 0 0 0,1-1 1 0 0,0 0-1 0 0,0 1 0 0 0,0-1 0 0 0,1 1-9 0 0,0-1 7 0 0,-1-1 1 0 0,0 1 0 0 0,0-1-1 0 0,0 1 1 0 0,-1-1 0 0 0,0 1-8 0 0,0-1 6 0 0,1 0-1 0 0,0 0 1 0 0,0-1 0 0 0,0 1-1 0 0,0 5-5 0 0,1-7 0 0 0,0 0 0 0 0,0 0 0 0 0,-1 0 0 0 0,1 0 0 0 0,-1 0 0 0 0,0 1 0 0 0,0-2 0 0 0,0 1 0 0 0,0 0 0 0 0,-1 2 0 0 0,-3 5 0 0 0,0 2-18 0 0,1-8-103 0 0,-2 0-89 0 0,4-1 81 0 0,0 1 17 0 0,0-1-50 0 0,1-2 67 0 0,-1 0-35 0 0,1-1-11 0 0,-1 1-34 0 0,-1-1-40 0 0,1 0-44 0 0,0 0 2 0 0,1 0-37 0 0,-2 0-391 0 0,1 0 99 0 0,0 0-50 0 0,-1 0-744 0 0,1 0-582 0 0,1 0-1110 0 0</inkml:trace>
  <inkml:trace contextRef="#ctx0" brushRef="#br0" timeOffset="616.37">561 197 6824 0 0,'0'0'149'0'0,"0"0"23"0"0,0 0 13 0 0,2 0-21 0 0,4 0-112 0 0,-2 0 26 0 0,-2 0 78 0 0,-1 2 178 0 0,-1 1-338 0 0,1-1 74 0 0,0 0 69 0 0,1-1 60 0 0,0 1 112 0 0,1-1 65 0 0,2 1 286 0 0,1-1 81 0 0,8-1 823 0 0,-4 0-593 0 0,-7 0-612 0 0,1 0-36 0 0,0 0-44 0 0,0-1-50 0 0,0 1-33 0 0,-1 0-90 0 0,1 0-101 0 0,-1 0-113 0 0,-1 0 464 0 0,1 0-6 0 0,7 0-79 0 0,1 0-48 0 0,23 0 317 0 0,-29-3-333 0 0,-4 2-183 0 0,9-6 97 0 0,-4 4-37 0 0,0 2 26 0 0,2 1 59 0 0,-7-1-150 0 0,1 1 0 0 0,0 0 0 0 0,0-1 0 0 0,-1 1 0 0 0,1-1 0 0 0,0 0 0 0 0,-1 0 0 0 0,1 0 0 0 0,-1 1 0 0 0,1-1 0 0 0,-1-1 0 0 0,1 1 0 0 0,-1 0 0 0 0,0 0 0 0 0,1 0 0 0 0,-1-1-21 0 0,15-11 160 0 0,-10 12-123 0 0,1 1 5 0 0,-2-4 47 0 0,20-11-9 0 0,-20 5-16 0 0,8 5-37 0 0,-12 4-23 0 0,0 0-1 0 0,0 1 1 0 0,0-1-1 0 0,0 0 1 0 0,0 0-1 0 0,0 0 1 0 0,0 0 0 0 0,0 0-1 0 0,0 0 1 0 0,0 0-1 0 0,-1 0 1 0 0,1-1-4 0 0,2-3 4 0 0,-3 5 0 0 0,0-1-1 0 0,0 1 0 0 0,1-1 0 0 0,-1 0 1 0 0,0 1-1 0 0,1-1 0 0 0,-1 1 1 0 0,0-1-1 0 0,1 1 0 0 0,-1-1 1 0 0,1 1-1 0 0,-1-1 0 0 0,1 1 1 0 0,-1-1-1 0 0,1 1 0 0 0,-1 0 0 0 0,1-1 1 0 0,0 1-1 0 0,-1 0 0 0 0,1-1 1 0 0,-1 1-1 0 0,1 0-3 0 0,4-2 25 0 0,8-9 50 0 0,-10 5 12 0 0,-3-3-68 0 0,-1 7-6 0 0,1-14 45 0 0,0-1 41 0 0,-2 7-74 0 0,-24-5 46 0 0,21 11-24 0 0,-2 3-38 0 0,2 1-1 0 0,-10-10 35 0 0,0 7-33 0 0,13 3-5 0 0,0 1-1 0 0,0-1 0 0 0,0 0 0 0 0,0 1 1 0 0,0-1-1 0 0,0 1 0 0 0,1 0 1 0 0,-1 0-1 0 0,0-1 0 0 0,0 1 0 0 0,1 1-4 0 0,-1-1 3 0 0,0 0-1 0 0,0 0 1 0 0,0-1-1 0 0,1 1 1 0 0,-1 0-1 0 0,0 0 1 0 0,0-1 0 0 0,0 1-1 0 0,0-1 1 0 0,0 0-1 0 0,-1 0-2 0 0,-7 3 38 0 0,0 10-22 0 0,0 2-17 0 0,-20 15 1 0 0,26-26 0 0 0,1 0 0 0 0,0 0 0 0 0,0 0 0 0 0,1 1 0 0 0,-1-1 0 0 0,1 1 0 0 0,0 0 0 0 0,0 1 0 0 0,-7 13 0 0 0,4-11 0 0 0,4-7-1 0 0,0 0 1 0 0,1 1-1 0 0,-1-1 0 0 0,0 1 1 0 0,0-1-1 0 0,1 1 0 0 0,-1-1 1 0 0,1 1-1 0 0,-1-1 0 0 0,1 1 1 0 0,0-1-1 0 0,0 1 0 0 0,-1 0 0 0 0,1-1 1 0 0,0 2 0 0 0,0 1-6 0 0,0 0 1 0 0,-1-1 0 0 0,1 1-1 0 0,-1 0 1 0 0,0 0 0 0 0,0-1-1 0 0,-1 1 1 0 0,1-1 0 0 0,-1 1-1 0 0,-1 2 6 0 0,2-3-1 0 0,0-1-1 0 0,0 1 1 0 0,1 0-1 0 0,-1-1 0 0 0,1 1 1 0 0,0 0-1 0 0,0 0 1 0 0,0 0-1 0 0,0-1 0 0 0,1 4 2 0 0,-1 9-37 0 0,0-11 36 0 0,1-1 0 0 0,-1 1 0 0 0,1 0 0 0 0,0 0 0 0 0,0-1 0 0 0,0 1 0 0 0,0 0 0 0 0,1-1 0 0 0,0 1-1 0 0,1 2 2 0 0,-2-4 0 0 0,0 0 0 0 0,-1 0 0 0 0,1 0 0 0 0,-1 1 0 0 0,1-1 0 0 0,-1 0 0 0 0,0 0 0 0 0,0 1 0 0 0,0-1 0 0 0,0 2 0 0 0,1 12 0 0 0,9 5 0 0 0,-7-9 0 0 0,-3-10-1 0 0,1 0 1 0 0,-1 1-1 0 0,1-1 0 0 0,0 0 0 0 0,-1 0 1 0 0,1 0-1 0 0,0 0 0 0 0,0 0 0 0 0,0 0 1 0 0,1 0-1 0 0,-1 0 0 0 0,0 0 1 0 0,1 0-1 0 0,0-1 1 0 0,29 30-55 0 0,-2-1 56 0 0,-11-15-1 0 0,-2-7 4 0 0,30 9 65 0 0,-38-14-66 0 0,-5-3 5 0 0,-1 1 0 0 0,1 0-1 0 0,-1-1 1 0 0,1 0 0 0 0,-1 1-1 0 0,1-1 1 0 0,0 0 0 0 0,2-1-8 0 0,-3 1 9 0 0,1 0 1 0 0,-1 0 0 0 0,1 0 0 0 0,-1 0 0 0 0,1 0 0 0 0,-1 1 0 0 0,1-1-1 0 0,2 2-9 0 0,2 1 13 0 0,14 6 6 0 0,-20-9-16 0 0,0 0 0 0 0,0 0 1 0 0,0 0-1 0 0,0 0 1 0 0,0 0-1 0 0,0 0 1 0 0,0 0-1 0 0,0 0 1 0 0,0-1-1 0 0,0 1 1 0 0,0 0-1 0 0,0 0 0 0 0,1-1-3 0 0,5-4 13 0 0,5-1-13 0 0,1 4 59 0 0,-9 2-50 0 0,-1-1 1 0 0,1 0-1 0 0,0 0 0 0 0,-1 0 0 0 0,0-1 0 0 0,1 1 0 0 0,-1-1 0 0 0,3-1-9 0 0,3-2 14 0 0,-4 2 6 0 0,0-1-59 0 0,10-12-260 0 0,-12 11 212 0 0,2-8-183 0 0,0 11 116 0 0,-2 1 41 0 0,-1-1-42 0 0,9-19-1549 0 0,-7 12 1024 0 0,-3 5 403 0 0,0 0 0 0 0,-1 0 0 0 0,1 0 0 0 0,-1 0 0 0 0,0-4 277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6A9F-0A17-4C6B-94C8-51C681DF5DB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EAA-53F0-4B57-8773-4702FFFE3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.png"/><Relationship Id="rId21" Type="http://schemas.openxmlformats.org/officeDocument/2006/relationships/image" Target="../media/image23.png"/><Relationship Id="rId42" Type="http://schemas.openxmlformats.org/officeDocument/2006/relationships/customXml" Target="../ink/ink19.xml"/><Relationship Id="rId63" Type="http://schemas.openxmlformats.org/officeDocument/2006/relationships/image" Target="../media/image44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2.png"/><Relationship Id="rId170" Type="http://schemas.openxmlformats.org/officeDocument/2006/relationships/customXml" Target="../ink/ink83.xml"/><Relationship Id="rId191" Type="http://schemas.openxmlformats.org/officeDocument/2006/relationships/image" Target="../media/image108.png"/><Relationship Id="rId205" Type="http://schemas.openxmlformats.org/officeDocument/2006/relationships/customXml" Target="../ink/ink101.xml"/><Relationship Id="rId107" Type="http://schemas.openxmlformats.org/officeDocument/2006/relationships/image" Target="../media/image66.png"/><Relationship Id="rId11" Type="http://schemas.openxmlformats.org/officeDocument/2006/relationships/image" Target="../media/image18.png"/><Relationship Id="rId32" Type="http://schemas.openxmlformats.org/officeDocument/2006/relationships/customXml" Target="../ink/ink14.xml"/><Relationship Id="rId53" Type="http://schemas.openxmlformats.org/officeDocument/2006/relationships/image" Target="../media/image39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7.png"/><Relationship Id="rId95" Type="http://schemas.openxmlformats.org/officeDocument/2006/relationships/image" Target="../media/image60.png"/><Relationship Id="rId160" Type="http://schemas.openxmlformats.org/officeDocument/2006/relationships/customXml" Target="../ink/ink78.xml"/><Relationship Id="rId181" Type="http://schemas.openxmlformats.org/officeDocument/2006/relationships/image" Target="../media/image103.png"/><Relationship Id="rId22" Type="http://schemas.openxmlformats.org/officeDocument/2006/relationships/customXml" Target="../ink/ink9.xml"/><Relationship Id="rId43" Type="http://schemas.openxmlformats.org/officeDocument/2006/relationships/image" Target="../media/image34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2.png"/><Relationship Id="rId85" Type="http://schemas.openxmlformats.org/officeDocument/2006/relationships/image" Target="../media/image55.png"/><Relationship Id="rId150" Type="http://schemas.openxmlformats.org/officeDocument/2006/relationships/customXml" Target="../ink/ink73.xml"/><Relationship Id="rId171" Type="http://schemas.openxmlformats.org/officeDocument/2006/relationships/image" Target="../media/image98.png"/><Relationship Id="rId192" Type="http://schemas.openxmlformats.org/officeDocument/2006/relationships/customXml" Target="../ink/ink94.xml"/><Relationship Id="rId206" Type="http://schemas.openxmlformats.org/officeDocument/2006/relationships/image" Target="../media/image115.png"/><Relationship Id="rId12" Type="http://schemas.openxmlformats.org/officeDocument/2006/relationships/customXml" Target="../ink/ink4.xml"/><Relationship Id="rId33" Type="http://schemas.openxmlformats.org/officeDocument/2006/relationships/image" Target="../media/image29.png"/><Relationship Id="rId108" Type="http://schemas.openxmlformats.org/officeDocument/2006/relationships/customXml" Target="../ink/ink52.xml"/><Relationship Id="rId129" Type="http://schemas.openxmlformats.org/officeDocument/2006/relationships/image" Target="../media/image77.png"/><Relationship Id="rId54" Type="http://schemas.openxmlformats.org/officeDocument/2006/relationships/customXml" Target="../ink/ink25.xml"/><Relationship Id="rId75" Type="http://schemas.openxmlformats.org/officeDocument/2006/relationships/image" Target="../media/image50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3.png"/><Relationship Id="rId182" Type="http://schemas.openxmlformats.org/officeDocument/2006/relationships/customXml" Target="../ink/ink89.xml"/><Relationship Id="rId23" Type="http://schemas.openxmlformats.org/officeDocument/2006/relationships/image" Target="../media/image24.png"/><Relationship Id="rId119" Type="http://schemas.openxmlformats.org/officeDocument/2006/relationships/image" Target="../media/image72.png"/><Relationship Id="rId44" Type="http://schemas.openxmlformats.org/officeDocument/2006/relationships/customXml" Target="../ink/ink20.xml"/><Relationship Id="rId65" Type="http://schemas.openxmlformats.org/officeDocument/2006/relationships/image" Target="../media/image45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88.png"/><Relationship Id="rId172" Type="http://schemas.openxmlformats.org/officeDocument/2006/relationships/customXml" Target="../ink/ink84.xml"/><Relationship Id="rId193" Type="http://schemas.openxmlformats.org/officeDocument/2006/relationships/image" Target="../media/image109.png"/><Relationship Id="rId13" Type="http://schemas.openxmlformats.org/officeDocument/2006/relationships/image" Target="../media/image19.png"/><Relationship Id="rId109" Type="http://schemas.openxmlformats.org/officeDocument/2006/relationships/image" Target="../media/image67.png"/><Relationship Id="rId34" Type="http://schemas.openxmlformats.org/officeDocument/2006/relationships/customXml" Target="../ink/ink15.xml"/><Relationship Id="rId55" Type="http://schemas.openxmlformats.org/officeDocument/2006/relationships/image" Target="../media/image40.png"/><Relationship Id="rId76" Type="http://schemas.openxmlformats.org/officeDocument/2006/relationships/customXml" Target="../ink/ink36.xml"/><Relationship Id="rId97" Type="http://schemas.openxmlformats.org/officeDocument/2006/relationships/image" Target="../media/image61.png"/><Relationship Id="rId120" Type="http://schemas.openxmlformats.org/officeDocument/2006/relationships/customXml" Target="../ink/ink58.xml"/><Relationship Id="rId141" Type="http://schemas.openxmlformats.org/officeDocument/2006/relationships/image" Target="../media/image83.png"/><Relationship Id="rId7" Type="http://schemas.openxmlformats.org/officeDocument/2006/relationships/image" Target="../media/image2.png"/><Relationship Id="rId162" Type="http://schemas.openxmlformats.org/officeDocument/2006/relationships/customXml" Target="../ink/ink79.xml"/><Relationship Id="rId183" Type="http://schemas.openxmlformats.org/officeDocument/2006/relationships/image" Target="../media/image104.png"/><Relationship Id="rId2" Type="http://schemas.openxmlformats.org/officeDocument/2006/relationships/customXml" Target="../ink/ink1.xml"/><Relationship Id="rId29" Type="http://schemas.openxmlformats.org/officeDocument/2006/relationships/image" Target="../media/image27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5.png"/><Relationship Id="rId66" Type="http://schemas.openxmlformats.org/officeDocument/2006/relationships/customXml" Target="../ink/ink31.xml"/><Relationship Id="rId87" Type="http://schemas.openxmlformats.org/officeDocument/2006/relationships/image" Target="../media/image56.png"/><Relationship Id="rId110" Type="http://schemas.openxmlformats.org/officeDocument/2006/relationships/customXml" Target="../ink/ink53.xml"/><Relationship Id="rId115" Type="http://schemas.openxmlformats.org/officeDocument/2006/relationships/image" Target="../media/image70.png"/><Relationship Id="rId131" Type="http://schemas.openxmlformats.org/officeDocument/2006/relationships/image" Target="../media/image78.png"/><Relationship Id="rId136" Type="http://schemas.openxmlformats.org/officeDocument/2006/relationships/customXml" Target="../ink/ink66.xml"/><Relationship Id="rId157" Type="http://schemas.openxmlformats.org/officeDocument/2006/relationships/image" Target="../media/image91.png"/><Relationship Id="rId178" Type="http://schemas.openxmlformats.org/officeDocument/2006/relationships/customXml" Target="../ink/ink87.xml"/><Relationship Id="rId61" Type="http://schemas.openxmlformats.org/officeDocument/2006/relationships/image" Target="../media/image43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99.png"/><Relationship Id="rId194" Type="http://schemas.openxmlformats.org/officeDocument/2006/relationships/customXml" Target="../ink/ink95.xml"/><Relationship Id="rId199" Type="http://schemas.openxmlformats.org/officeDocument/2006/relationships/image" Target="../media/image112.png"/><Relationship Id="rId203" Type="http://schemas.openxmlformats.org/officeDocument/2006/relationships/customXml" Target="../ink/ink100.xml"/><Relationship Id="rId19" Type="http://schemas.openxmlformats.org/officeDocument/2006/relationships/image" Target="../media/image22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0.png"/><Relationship Id="rId56" Type="http://schemas.openxmlformats.org/officeDocument/2006/relationships/customXml" Target="../ink/ink26.xml"/><Relationship Id="rId77" Type="http://schemas.openxmlformats.org/officeDocument/2006/relationships/image" Target="../media/image51.png"/><Relationship Id="rId100" Type="http://schemas.openxmlformats.org/officeDocument/2006/relationships/customXml" Target="../ink/ink48.xml"/><Relationship Id="rId105" Type="http://schemas.openxmlformats.org/officeDocument/2006/relationships/image" Target="../media/image65.png"/><Relationship Id="rId126" Type="http://schemas.openxmlformats.org/officeDocument/2006/relationships/customXml" Target="../ink/ink61.xml"/><Relationship Id="rId147" Type="http://schemas.openxmlformats.org/officeDocument/2006/relationships/image" Target="../media/image86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38.png"/><Relationship Id="rId72" Type="http://schemas.openxmlformats.org/officeDocument/2006/relationships/customXml" Target="../ink/ink34.xml"/><Relationship Id="rId93" Type="http://schemas.openxmlformats.org/officeDocument/2006/relationships/image" Target="../media/image59.png"/><Relationship Id="rId98" Type="http://schemas.openxmlformats.org/officeDocument/2006/relationships/customXml" Target="../ink/ink47.xml"/><Relationship Id="rId121" Type="http://schemas.openxmlformats.org/officeDocument/2006/relationships/image" Target="../media/image73.png"/><Relationship Id="rId142" Type="http://schemas.openxmlformats.org/officeDocument/2006/relationships/customXml" Target="../ink/ink69.xml"/><Relationship Id="rId163" Type="http://schemas.openxmlformats.org/officeDocument/2006/relationships/image" Target="../media/image94.png"/><Relationship Id="rId184" Type="http://schemas.openxmlformats.org/officeDocument/2006/relationships/customXml" Target="../ink/ink90.xml"/><Relationship Id="rId189" Type="http://schemas.openxmlformats.org/officeDocument/2006/relationships/image" Target="../media/image107.png"/><Relationship Id="rId25" Type="http://schemas.openxmlformats.org/officeDocument/2006/relationships/image" Target="../media/image25.png"/><Relationship Id="rId46" Type="http://schemas.openxmlformats.org/officeDocument/2006/relationships/customXml" Target="../ink/ink21.xml"/><Relationship Id="rId67" Type="http://schemas.openxmlformats.org/officeDocument/2006/relationships/image" Target="../media/image46.png"/><Relationship Id="rId116" Type="http://schemas.openxmlformats.org/officeDocument/2006/relationships/customXml" Target="../ink/ink56.xml"/><Relationship Id="rId137" Type="http://schemas.openxmlformats.org/officeDocument/2006/relationships/image" Target="../media/image81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3.png"/><Relationship Id="rId62" Type="http://schemas.openxmlformats.org/officeDocument/2006/relationships/customXml" Target="../ink/ink29.xml"/><Relationship Id="rId83" Type="http://schemas.openxmlformats.org/officeDocument/2006/relationships/image" Target="../media/image54.png"/><Relationship Id="rId88" Type="http://schemas.openxmlformats.org/officeDocument/2006/relationships/customXml" Target="../ink/ink42.xml"/><Relationship Id="rId111" Type="http://schemas.openxmlformats.org/officeDocument/2006/relationships/image" Target="../media/image68.png"/><Relationship Id="rId132" Type="http://schemas.openxmlformats.org/officeDocument/2006/relationships/customXml" Target="../ink/ink64.xml"/><Relationship Id="rId153" Type="http://schemas.openxmlformats.org/officeDocument/2006/relationships/image" Target="../media/image89.png"/><Relationship Id="rId174" Type="http://schemas.openxmlformats.org/officeDocument/2006/relationships/customXml" Target="../ink/ink85.xml"/><Relationship Id="rId179" Type="http://schemas.openxmlformats.org/officeDocument/2006/relationships/image" Target="../media/image102.png"/><Relationship Id="rId195" Type="http://schemas.openxmlformats.org/officeDocument/2006/relationships/image" Target="../media/image110.png"/><Relationship Id="rId190" Type="http://schemas.openxmlformats.org/officeDocument/2006/relationships/customXml" Target="../ink/ink93.xml"/><Relationship Id="rId204" Type="http://schemas.openxmlformats.org/officeDocument/2006/relationships/image" Target="../media/image114.png"/><Relationship Id="rId15" Type="http://schemas.openxmlformats.org/officeDocument/2006/relationships/image" Target="../media/image20.png"/><Relationship Id="rId36" Type="http://schemas.openxmlformats.org/officeDocument/2006/relationships/customXml" Target="../ink/ink16.xml"/><Relationship Id="rId57" Type="http://schemas.openxmlformats.org/officeDocument/2006/relationships/image" Target="../media/image41.png"/><Relationship Id="rId106" Type="http://schemas.openxmlformats.org/officeDocument/2006/relationships/customXml" Target="../ink/ink51.xml"/><Relationship Id="rId127" Type="http://schemas.openxmlformats.org/officeDocument/2006/relationships/image" Target="../media/image76.png"/><Relationship Id="rId10" Type="http://schemas.openxmlformats.org/officeDocument/2006/relationships/customXml" Target="../ink/ink3.xml"/><Relationship Id="rId31" Type="http://schemas.openxmlformats.org/officeDocument/2006/relationships/image" Target="../media/image28.png"/><Relationship Id="rId52" Type="http://schemas.openxmlformats.org/officeDocument/2006/relationships/customXml" Target="../ink/ink24.xml"/><Relationship Id="rId73" Type="http://schemas.openxmlformats.org/officeDocument/2006/relationships/image" Target="../media/image49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122" Type="http://schemas.openxmlformats.org/officeDocument/2006/relationships/customXml" Target="../ink/ink59.xml"/><Relationship Id="rId143" Type="http://schemas.openxmlformats.org/officeDocument/2006/relationships/image" Target="../media/image84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97.png"/><Relationship Id="rId185" Type="http://schemas.openxmlformats.org/officeDocument/2006/relationships/image" Target="../media/image105.png"/><Relationship Id="rId9" Type="http://schemas.openxmlformats.org/officeDocument/2006/relationships/image" Target="../media/image17.png"/><Relationship Id="rId180" Type="http://schemas.openxmlformats.org/officeDocument/2006/relationships/customXml" Target="../ink/ink88.xml"/><Relationship Id="rId26" Type="http://schemas.openxmlformats.org/officeDocument/2006/relationships/customXml" Target="../ink/ink11.xml"/><Relationship Id="rId47" Type="http://schemas.openxmlformats.org/officeDocument/2006/relationships/image" Target="../media/image36.png"/><Relationship Id="rId68" Type="http://schemas.openxmlformats.org/officeDocument/2006/relationships/customXml" Target="../ink/ink32.xml"/><Relationship Id="rId89" Type="http://schemas.openxmlformats.org/officeDocument/2006/relationships/image" Target="../media/image57.png"/><Relationship Id="rId112" Type="http://schemas.openxmlformats.org/officeDocument/2006/relationships/customXml" Target="../ink/ink54.xml"/><Relationship Id="rId133" Type="http://schemas.openxmlformats.org/officeDocument/2006/relationships/image" Target="../media/image79.png"/><Relationship Id="rId154" Type="http://schemas.openxmlformats.org/officeDocument/2006/relationships/customXml" Target="../ink/ink75.xml"/><Relationship Id="rId175" Type="http://schemas.openxmlformats.org/officeDocument/2006/relationships/image" Target="../media/image100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37" Type="http://schemas.openxmlformats.org/officeDocument/2006/relationships/image" Target="../media/image31.png"/><Relationship Id="rId58" Type="http://schemas.openxmlformats.org/officeDocument/2006/relationships/customXml" Target="../ink/ink27.xml"/><Relationship Id="rId79" Type="http://schemas.openxmlformats.org/officeDocument/2006/relationships/image" Target="../media/image52.png"/><Relationship Id="rId102" Type="http://schemas.openxmlformats.org/officeDocument/2006/relationships/customXml" Target="../ink/ink49.xml"/><Relationship Id="rId123" Type="http://schemas.openxmlformats.org/officeDocument/2006/relationships/image" Target="../media/image74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5.png"/><Relationship Id="rId186" Type="http://schemas.openxmlformats.org/officeDocument/2006/relationships/customXml" Target="../ink/ink91.xml"/><Relationship Id="rId27" Type="http://schemas.openxmlformats.org/officeDocument/2006/relationships/image" Target="../media/image26.png"/><Relationship Id="rId48" Type="http://schemas.openxmlformats.org/officeDocument/2006/relationships/customXml" Target="../ink/ink22.xml"/><Relationship Id="rId69" Type="http://schemas.openxmlformats.org/officeDocument/2006/relationships/image" Target="../media/image47.png"/><Relationship Id="rId113" Type="http://schemas.openxmlformats.org/officeDocument/2006/relationships/image" Target="../media/image69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0.png"/><Relationship Id="rId176" Type="http://schemas.openxmlformats.org/officeDocument/2006/relationships/customXml" Target="../ink/ink86.xml"/><Relationship Id="rId197" Type="http://schemas.openxmlformats.org/officeDocument/2006/relationships/image" Target="../media/image111.png"/><Relationship Id="rId201" Type="http://schemas.openxmlformats.org/officeDocument/2006/relationships/customXml" Target="../ink/ink99.xml"/><Relationship Id="rId17" Type="http://schemas.openxmlformats.org/officeDocument/2006/relationships/image" Target="../media/image21.png"/><Relationship Id="rId38" Type="http://schemas.openxmlformats.org/officeDocument/2006/relationships/customXml" Target="../ink/ink17.xml"/><Relationship Id="rId59" Type="http://schemas.openxmlformats.org/officeDocument/2006/relationships/image" Target="../media/image42.png"/><Relationship Id="rId103" Type="http://schemas.openxmlformats.org/officeDocument/2006/relationships/image" Target="../media/image64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8.png"/><Relationship Id="rId145" Type="http://schemas.openxmlformats.org/officeDocument/2006/relationships/image" Target="../media/image85.png"/><Relationship Id="rId166" Type="http://schemas.openxmlformats.org/officeDocument/2006/relationships/customXml" Target="../ink/ink81.xml"/><Relationship Id="rId18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.xml"/><Relationship Id="rId49" Type="http://schemas.openxmlformats.org/officeDocument/2006/relationships/image" Target="../media/image37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53.png"/><Relationship Id="rId135" Type="http://schemas.openxmlformats.org/officeDocument/2006/relationships/image" Target="../media/image80.png"/><Relationship Id="rId156" Type="http://schemas.openxmlformats.org/officeDocument/2006/relationships/customXml" Target="../ink/ink76.xml"/><Relationship Id="rId177" Type="http://schemas.openxmlformats.org/officeDocument/2006/relationships/image" Target="../media/image101.png"/><Relationship Id="rId198" Type="http://schemas.openxmlformats.org/officeDocument/2006/relationships/customXml" Target="../ink/ink97.xml"/><Relationship Id="rId202" Type="http://schemas.openxmlformats.org/officeDocument/2006/relationships/image" Target="../media/image113.png"/><Relationship Id="rId18" Type="http://schemas.openxmlformats.org/officeDocument/2006/relationships/customXml" Target="../ink/ink7.xml"/><Relationship Id="rId39" Type="http://schemas.openxmlformats.org/officeDocument/2006/relationships/image" Target="../media/image32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75.png"/><Relationship Id="rId146" Type="http://schemas.openxmlformats.org/officeDocument/2006/relationships/customXml" Target="../ink/ink71.xml"/><Relationship Id="rId167" Type="http://schemas.openxmlformats.org/officeDocument/2006/relationships/image" Target="../media/image96.png"/><Relationship Id="rId188" Type="http://schemas.openxmlformats.org/officeDocument/2006/relationships/customXml" Target="../ink/ink92.xml"/><Relationship Id="rId71" Type="http://schemas.openxmlformats.org/officeDocument/2006/relationships/image" Target="../media/image48.png"/><Relationship Id="rId92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4.png"/><Relationship Id="rId21" Type="http://schemas.openxmlformats.org/officeDocument/2006/relationships/image" Target="../media/image122.png"/><Relationship Id="rId34" Type="http://schemas.openxmlformats.org/officeDocument/2006/relationships/image" Target="../media/image128.png"/><Relationship Id="rId42" Type="http://schemas.openxmlformats.org/officeDocument/2006/relationships/image" Target="../media/image132.png"/><Relationship Id="rId47" Type="http://schemas.openxmlformats.org/officeDocument/2006/relationships/customXml" Target="../ink/ink123.xml"/><Relationship Id="rId50" Type="http://schemas.openxmlformats.org/officeDocument/2006/relationships/image" Target="../media/image136.png"/><Relationship Id="rId55" Type="http://schemas.openxmlformats.org/officeDocument/2006/relationships/customXml" Target="../ink/ink127.xml"/><Relationship Id="rId63" Type="http://schemas.openxmlformats.org/officeDocument/2006/relationships/customXml" Target="../ink/ink131.xml"/><Relationship Id="rId68" Type="http://schemas.openxmlformats.org/officeDocument/2006/relationships/image" Target="../media/image145.png"/><Relationship Id="rId7" Type="http://schemas.openxmlformats.org/officeDocument/2006/relationships/image" Target="../media/image1150.png"/><Relationship Id="rId2" Type="http://schemas.openxmlformats.org/officeDocument/2006/relationships/customXml" Target="../ink/ink102.xml"/><Relationship Id="rId16" Type="http://schemas.openxmlformats.org/officeDocument/2006/relationships/customXml" Target="../ink/ink107.xml"/><Relationship Id="rId29" Type="http://schemas.openxmlformats.org/officeDocument/2006/relationships/customXml" Target="../ink/ink114.xml"/><Relationship Id="rId11" Type="http://schemas.openxmlformats.org/officeDocument/2006/relationships/image" Target="../media/image117.png"/><Relationship Id="rId24" Type="http://schemas.openxmlformats.org/officeDocument/2006/relationships/customXml" Target="../ink/ink111.xml"/><Relationship Id="rId32" Type="http://schemas.openxmlformats.org/officeDocument/2006/relationships/image" Target="../media/image127.png"/><Relationship Id="rId37" Type="http://schemas.openxmlformats.org/officeDocument/2006/relationships/customXml" Target="../ink/ink118.xml"/><Relationship Id="rId40" Type="http://schemas.openxmlformats.org/officeDocument/2006/relationships/image" Target="../media/image131.png"/><Relationship Id="rId45" Type="http://schemas.openxmlformats.org/officeDocument/2006/relationships/customXml" Target="../ink/ink122.xml"/><Relationship Id="rId53" Type="http://schemas.openxmlformats.org/officeDocument/2006/relationships/customXml" Target="../ink/ink126.xml"/><Relationship Id="rId58" Type="http://schemas.openxmlformats.org/officeDocument/2006/relationships/image" Target="../media/image140.png"/><Relationship Id="rId66" Type="http://schemas.openxmlformats.org/officeDocument/2006/relationships/image" Target="../media/image144.png"/><Relationship Id="rId61" Type="http://schemas.openxmlformats.org/officeDocument/2006/relationships/customXml" Target="../ink/ink130.xml"/><Relationship Id="rId19" Type="http://schemas.openxmlformats.org/officeDocument/2006/relationships/image" Target="../media/image121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customXml" Target="../ink/ink113.xml"/><Relationship Id="rId30" Type="http://schemas.openxmlformats.org/officeDocument/2006/relationships/image" Target="../media/image126.png"/><Relationship Id="rId35" Type="http://schemas.openxmlformats.org/officeDocument/2006/relationships/customXml" Target="../ink/ink117.xml"/><Relationship Id="rId43" Type="http://schemas.openxmlformats.org/officeDocument/2006/relationships/customXml" Target="../ink/ink121.xml"/><Relationship Id="rId48" Type="http://schemas.openxmlformats.org/officeDocument/2006/relationships/image" Target="../media/image135.png"/><Relationship Id="rId56" Type="http://schemas.openxmlformats.org/officeDocument/2006/relationships/image" Target="../media/image139.png"/><Relationship Id="rId64" Type="http://schemas.openxmlformats.org/officeDocument/2006/relationships/image" Target="../media/image143.png"/><Relationship Id="rId69" Type="http://schemas.openxmlformats.org/officeDocument/2006/relationships/customXml" Target="../ink/ink134.xml"/><Relationship Id="rId8" Type="http://schemas.openxmlformats.org/officeDocument/2006/relationships/customXml" Target="../ink/ink103.xml"/><Relationship Id="rId51" Type="http://schemas.openxmlformats.org/officeDocument/2006/relationships/customXml" Target="../ink/ink125.xml"/><Relationship Id="rId12" Type="http://schemas.openxmlformats.org/officeDocument/2006/relationships/customXml" Target="../ink/ink105.xml"/><Relationship Id="rId17" Type="http://schemas.openxmlformats.org/officeDocument/2006/relationships/image" Target="../media/image120.png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130.png"/><Relationship Id="rId46" Type="http://schemas.openxmlformats.org/officeDocument/2006/relationships/image" Target="../media/image134.png"/><Relationship Id="rId59" Type="http://schemas.openxmlformats.org/officeDocument/2006/relationships/customXml" Target="../ink/ink129.xml"/><Relationship Id="rId67" Type="http://schemas.openxmlformats.org/officeDocument/2006/relationships/customXml" Target="../ink/ink133.xml"/><Relationship Id="rId20" Type="http://schemas.openxmlformats.org/officeDocument/2006/relationships/customXml" Target="../ink/ink109.xml"/><Relationship Id="rId41" Type="http://schemas.openxmlformats.org/officeDocument/2006/relationships/customXml" Target="../ink/ink120.xml"/><Relationship Id="rId54" Type="http://schemas.openxmlformats.org/officeDocument/2006/relationships/image" Target="../media/image138.png"/><Relationship Id="rId62" Type="http://schemas.openxmlformats.org/officeDocument/2006/relationships/image" Target="../media/image142.png"/><Relationship Id="rId7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28" Type="http://schemas.openxmlformats.org/officeDocument/2006/relationships/image" Target="../media/image125.png"/><Relationship Id="rId36" Type="http://schemas.openxmlformats.org/officeDocument/2006/relationships/image" Target="../media/image129.png"/><Relationship Id="rId49" Type="http://schemas.openxmlformats.org/officeDocument/2006/relationships/customXml" Target="../ink/ink124.xml"/><Relationship Id="rId57" Type="http://schemas.openxmlformats.org/officeDocument/2006/relationships/customXml" Target="../ink/ink128.xml"/><Relationship Id="rId10" Type="http://schemas.openxmlformats.org/officeDocument/2006/relationships/customXml" Target="../ink/ink104.xml"/><Relationship Id="rId31" Type="http://schemas.openxmlformats.org/officeDocument/2006/relationships/customXml" Target="../ink/ink115.xml"/><Relationship Id="rId44" Type="http://schemas.openxmlformats.org/officeDocument/2006/relationships/image" Target="../media/image133.png"/><Relationship Id="rId52" Type="http://schemas.openxmlformats.org/officeDocument/2006/relationships/image" Target="../media/image137.png"/><Relationship Id="rId60" Type="http://schemas.openxmlformats.org/officeDocument/2006/relationships/image" Target="../media/image141.png"/><Relationship Id="rId65" Type="http://schemas.openxmlformats.org/officeDocument/2006/relationships/customXml" Target="../ink/ink132.xml"/><Relationship Id="rId9" Type="http://schemas.openxmlformats.org/officeDocument/2006/relationships/image" Target="../media/image1160.png"/><Relationship Id="rId13" Type="http://schemas.openxmlformats.org/officeDocument/2006/relationships/image" Target="../media/image118.png"/><Relationship Id="rId18" Type="http://schemas.openxmlformats.org/officeDocument/2006/relationships/customXml" Target="../ink/ink108.xml"/><Relationship Id="rId39" Type="http://schemas.openxmlformats.org/officeDocument/2006/relationships/customXml" Target="../ink/ink11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117" Type="http://schemas.openxmlformats.org/officeDocument/2006/relationships/customXml" Target="../ink/ink192.xml"/><Relationship Id="rId21" Type="http://schemas.openxmlformats.org/officeDocument/2006/relationships/image" Target="../media/image154.png"/><Relationship Id="rId42" Type="http://schemas.openxmlformats.org/officeDocument/2006/relationships/customXml" Target="../ink/ink153.xml"/><Relationship Id="rId47" Type="http://schemas.openxmlformats.org/officeDocument/2006/relationships/customXml" Target="../ink/ink156.xml"/><Relationship Id="rId63" Type="http://schemas.openxmlformats.org/officeDocument/2006/relationships/image" Target="../media/image174.png"/><Relationship Id="rId68" Type="http://schemas.openxmlformats.org/officeDocument/2006/relationships/customXml" Target="../ink/ink167.xml"/><Relationship Id="rId84" Type="http://schemas.openxmlformats.org/officeDocument/2006/relationships/customXml" Target="../ink/ink175.xml"/><Relationship Id="rId89" Type="http://schemas.openxmlformats.org/officeDocument/2006/relationships/customXml" Target="../ink/ink178.xml"/><Relationship Id="rId112" Type="http://schemas.openxmlformats.org/officeDocument/2006/relationships/image" Target="../media/image198.png"/><Relationship Id="rId16" Type="http://schemas.openxmlformats.org/officeDocument/2006/relationships/customXml" Target="../ink/ink140.xml"/><Relationship Id="rId107" Type="http://schemas.openxmlformats.org/officeDocument/2006/relationships/customXml" Target="../ink/ink187.xml"/><Relationship Id="rId11" Type="http://schemas.openxmlformats.org/officeDocument/2006/relationships/image" Target="../media/image149.png"/><Relationship Id="rId32" Type="http://schemas.openxmlformats.org/officeDocument/2006/relationships/customXml" Target="../ink/ink148.xml"/><Relationship Id="rId37" Type="http://schemas.openxmlformats.org/officeDocument/2006/relationships/image" Target="../media/image162.png"/><Relationship Id="rId53" Type="http://schemas.openxmlformats.org/officeDocument/2006/relationships/customXml" Target="../ink/ink159.xml"/><Relationship Id="rId58" Type="http://schemas.openxmlformats.org/officeDocument/2006/relationships/image" Target="../media/image172.png"/><Relationship Id="rId74" Type="http://schemas.openxmlformats.org/officeDocument/2006/relationships/customXml" Target="../ink/ink170.xml"/><Relationship Id="rId79" Type="http://schemas.openxmlformats.org/officeDocument/2006/relationships/image" Target="../media/image182.png"/><Relationship Id="rId102" Type="http://schemas.openxmlformats.org/officeDocument/2006/relationships/image" Target="../media/image193.png"/><Relationship Id="rId90" Type="http://schemas.openxmlformats.org/officeDocument/2006/relationships/image" Target="../media/image187.png"/><Relationship Id="rId95" Type="http://schemas.openxmlformats.org/officeDocument/2006/relationships/customXml" Target="../ink/ink181.xml"/><Relationship Id="rId22" Type="http://schemas.openxmlformats.org/officeDocument/2006/relationships/customXml" Target="../ink/ink143.xml"/><Relationship Id="rId27" Type="http://schemas.openxmlformats.org/officeDocument/2006/relationships/image" Target="../media/image157.png"/><Relationship Id="rId43" Type="http://schemas.openxmlformats.org/officeDocument/2006/relationships/image" Target="../media/image165.png"/><Relationship Id="rId48" Type="http://schemas.openxmlformats.org/officeDocument/2006/relationships/image" Target="../media/image167.png"/><Relationship Id="rId64" Type="http://schemas.openxmlformats.org/officeDocument/2006/relationships/customXml" Target="../ink/ink165.xml"/><Relationship Id="rId69" Type="http://schemas.openxmlformats.org/officeDocument/2006/relationships/image" Target="../media/image177.png"/><Relationship Id="rId113" Type="http://schemas.openxmlformats.org/officeDocument/2006/relationships/customXml" Target="../ink/ink190.xml"/><Relationship Id="rId118" Type="http://schemas.openxmlformats.org/officeDocument/2006/relationships/image" Target="../media/image201.png"/><Relationship Id="rId80" Type="http://schemas.openxmlformats.org/officeDocument/2006/relationships/customXml" Target="../ink/ink173.xml"/><Relationship Id="rId85" Type="http://schemas.openxmlformats.org/officeDocument/2006/relationships/image" Target="../media/image185.png"/><Relationship Id="rId12" Type="http://schemas.openxmlformats.org/officeDocument/2006/relationships/customXml" Target="../ink/ink138.xml"/><Relationship Id="rId17" Type="http://schemas.openxmlformats.org/officeDocument/2006/relationships/image" Target="../media/image152.png"/><Relationship Id="rId33" Type="http://schemas.openxmlformats.org/officeDocument/2006/relationships/image" Target="../media/image160.png"/><Relationship Id="rId38" Type="http://schemas.openxmlformats.org/officeDocument/2006/relationships/customXml" Target="../ink/ink151.xml"/><Relationship Id="rId59" Type="http://schemas.openxmlformats.org/officeDocument/2006/relationships/customXml" Target="../ink/ink162.xml"/><Relationship Id="rId103" Type="http://schemas.openxmlformats.org/officeDocument/2006/relationships/customXml" Target="../ink/ink185.xml"/><Relationship Id="rId108" Type="http://schemas.openxmlformats.org/officeDocument/2006/relationships/image" Target="../media/image196.png"/><Relationship Id="rId54" Type="http://schemas.openxmlformats.org/officeDocument/2006/relationships/image" Target="../media/image170.png"/><Relationship Id="rId70" Type="http://schemas.openxmlformats.org/officeDocument/2006/relationships/customXml" Target="../ink/ink168.xml"/><Relationship Id="rId75" Type="http://schemas.openxmlformats.org/officeDocument/2006/relationships/image" Target="../media/image180.png"/><Relationship Id="rId91" Type="http://schemas.openxmlformats.org/officeDocument/2006/relationships/customXml" Target="../ink/ink179.xml"/><Relationship Id="rId96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1.png"/><Relationship Id="rId23" Type="http://schemas.openxmlformats.org/officeDocument/2006/relationships/image" Target="../media/image155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customXml" Target="../ink/ink157.xml"/><Relationship Id="rId57" Type="http://schemas.openxmlformats.org/officeDocument/2006/relationships/customXml" Target="../ink/ink161.xml"/><Relationship Id="rId106" Type="http://schemas.openxmlformats.org/officeDocument/2006/relationships/image" Target="../media/image195.png"/><Relationship Id="rId114" Type="http://schemas.openxmlformats.org/officeDocument/2006/relationships/image" Target="../media/image199.png"/><Relationship Id="rId119" Type="http://schemas.openxmlformats.org/officeDocument/2006/relationships/customXml" Target="../ink/ink193.xml"/><Relationship Id="rId10" Type="http://schemas.openxmlformats.org/officeDocument/2006/relationships/customXml" Target="../ink/ink137.xml"/><Relationship Id="rId31" Type="http://schemas.openxmlformats.org/officeDocument/2006/relationships/image" Target="../media/image159.png"/><Relationship Id="rId44" Type="http://schemas.openxmlformats.org/officeDocument/2006/relationships/customXml" Target="../ink/ink154.xml"/><Relationship Id="rId52" Type="http://schemas.openxmlformats.org/officeDocument/2006/relationships/image" Target="../media/image169.png"/><Relationship Id="rId60" Type="http://schemas.openxmlformats.org/officeDocument/2006/relationships/customXml" Target="../ink/ink163.xml"/><Relationship Id="rId65" Type="http://schemas.openxmlformats.org/officeDocument/2006/relationships/image" Target="../media/image175.png"/><Relationship Id="rId73" Type="http://schemas.openxmlformats.org/officeDocument/2006/relationships/image" Target="../media/image179.png"/><Relationship Id="rId78" Type="http://schemas.openxmlformats.org/officeDocument/2006/relationships/customXml" Target="../ink/ink172.xml"/><Relationship Id="rId81" Type="http://schemas.openxmlformats.org/officeDocument/2006/relationships/image" Target="../media/image183.png"/><Relationship Id="rId86" Type="http://schemas.openxmlformats.org/officeDocument/2006/relationships/customXml" Target="../ink/ink176.xml"/><Relationship Id="rId94" Type="http://schemas.openxmlformats.org/officeDocument/2006/relationships/image" Target="../media/image189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9" Type="http://schemas.openxmlformats.org/officeDocument/2006/relationships/image" Target="../media/image148.png"/><Relationship Id="rId13" Type="http://schemas.openxmlformats.org/officeDocument/2006/relationships/image" Target="../media/image150.png"/><Relationship Id="rId18" Type="http://schemas.openxmlformats.org/officeDocument/2006/relationships/customXml" Target="../ink/ink141.xml"/><Relationship Id="rId39" Type="http://schemas.openxmlformats.org/officeDocument/2006/relationships/image" Target="../media/image163.png"/><Relationship Id="rId109" Type="http://schemas.openxmlformats.org/officeDocument/2006/relationships/customXml" Target="../ink/ink188.xml"/><Relationship Id="rId34" Type="http://schemas.openxmlformats.org/officeDocument/2006/relationships/customXml" Target="../ink/ink149.xml"/><Relationship Id="rId50" Type="http://schemas.openxmlformats.org/officeDocument/2006/relationships/image" Target="../media/image168.png"/><Relationship Id="rId55" Type="http://schemas.openxmlformats.org/officeDocument/2006/relationships/customXml" Target="../ink/ink160.xml"/><Relationship Id="rId76" Type="http://schemas.openxmlformats.org/officeDocument/2006/relationships/customXml" Target="../ink/ink171.xml"/><Relationship Id="rId97" Type="http://schemas.openxmlformats.org/officeDocument/2006/relationships/customXml" Target="../ink/ink182.xml"/><Relationship Id="rId104" Type="http://schemas.openxmlformats.org/officeDocument/2006/relationships/image" Target="../media/image194.png"/><Relationship Id="rId120" Type="http://schemas.openxmlformats.org/officeDocument/2006/relationships/image" Target="../media/image202.png"/><Relationship Id="rId7" Type="http://schemas.openxmlformats.org/officeDocument/2006/relationships/image" Target="../media/image1470.png"/><Relationship Id="rId71" Type="http://schemas.openxmlformats.org/officeDocument/2006/relationships/image" Target="../media/image178.png"/><Relationship Id="rId92" Type="http://schemas.openxmlformats.org/officeDocument/2006/relationships/image" Target="../media/image188.png"/><Relationship Id="rId2" Type="http://schemas.openxmlformats.org/officeDocument/2006/relationships/customXml" Target="../ink/ink135.xml"/><Relationship Id="rId29" Type="http://schemas.openxmlformats.org/officeDocument/2006/relationships/image" Target="../media/image158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66.png"/><Relationship Id="rId66" Type="http://schemas.openxmlformats.org/officeDocument/2006/relationships/customXml" Target="../ink/ink166.xml"/><Relationship Id="rId87" Type="http://schemas.openxmlformats.org/officeDocument/2006/relationships/customXml" Target="../ink/ink177.xml"/><Relationship Id="rId110" Type="http://schemas.openxmlformats.org/officeDocument/2006/relationships/image" Target="../media/image197.png"/><Relationship Id="rId115" Type="http://schemas.openxmlformats.org/officeDocument/2006/relationships/customXml" Target="../ink/ink191.xml"/><Relationship Id="rId61" Type="http://schemas.openxmlformats.org/officeDocument/2006/relationships/image" Target="../media/image173.png"/><Relationship Id="rId82" Type="http://schemas.openxmlformats.org/officeDocument/2006/relationships/customXml" Target="../ink/ink174.xml"/><Relationship Id="rId19" Type="http://schemas.openxmlformats.org/officeDocument/2006/relationships/image" Target="../media/image153.png"/><Relationship Id="rId14" Type="http://schemas.openxmlformats.org/officeDocument/2006/relationships/customXml" Target="../ink/ink139.xml"/><Relationship Id="rId30" Type="http://schemas.openxmlformats.org/officeDocument/2006/relationships/customXml" Target="../ink/ink147.xml"/><Relationship Id="rId35" Type="http://schemas.openxmlformats.org/officeDocument/2006/relationships/image" Target="../media/image161.png"/><Relationship Id="rId56" Type="http://schemas.openxmlformats.org/officeDocument/2006/relationships/image" Target="../media/image171.png"/><Relationship Id="rId77" Type="http://schemas.openxmlformats.org/officeDocument/2006/relationships/image" Target="../media/image181.png"/><Relationship Id="rId100" Type="http://schemas.openxmlformats.org/officeDocument/2006/relationships/image" Target="../media/image192.png"/><Relationship Id="rId105" Type="http://schemas.openxmlformats.org/officeDocument/2006/relationships/customXml" Target="../ink/ink186.xml"/><Relationship Id="rId8" Type="http://schemas.openxmlformats.org/officeDocument/2006/relationships/customXml" Target="../ink/ink136.xml"/><Relationship Id="rId51" Type="http://schemas.openxmlformats.org/officeDocument/2006/relationships/customXml" Target="../ink/ink158.xml"/><Relationship Id="rId72" Type="http://schemas.openxmlformats.org/officeDocument/2006/relationships/customXml" Target="../ink/ink169.xml"/><Relationship Id="rId93" Type="http://schemas.openxmlformats.org/officeDocument/2006/relationships/customXml" Target="../ink/ink180.xml"/><Relationship Id="rId98" Type="http://schemas.openxmlformats.org/officeDocument/2006/relationships/image" Target="../media/image191.png"/><Relationship Id="rId25" Type="http://schemas.openxmlformats.org/officeDocument/2006/relationships/image" Target="../media/image156.png"/><Relationship Id="rId46" Type="http://schemas.openxmlformats.org/officeDocument/2006/relationships/customXml" Target="../ink/ink155.xml"/><Relationship Id="rId67" Type="http://schemas.openxmlformats.org/officeDocument/2006/relationships/image" Target="../media/image176.png"/><Relationship Id="rId116" Type="http://schemas.openxmlformats.org/officeDocument/2006/relationships/image" Target="../media/image200.png"/><Relationship Id="rId20" Type="http://schemas.openxmlformats.org/officeDocument/2006/relationships/customXml" Target="../ink/ink142.xml"/><Relationship Id="rId41" Type="http://schemas.openxmlformats.org/officeDocument/2006/relationships/image" Target="../media/image164.png"/><Relationship Id="rId62" Type="http://schemas.openxmlformats.org/officeDocument/2006/relationships/customXml" Target="../ink/ink164.xml"/><Relationship Id="rId83" Type="http://schemas.openxmlformats.org/officeDocument/2006/relationships/image" Target="../media/image184.png"/><Relationship Id="rId88" Type="http://schemas.openxmlformats.org/officeDocument/2006/relationships/image" Target="../media/image186.png"/><Relationship Id="rId111" Type="http://schemas.openxmlformats.org/officeDocument/2006/relationships/customXml" Target="../ink/ink1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585258" y="2435460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</a:t>
            </a:r>
            <a:r>
              <a:rPr lang="en-US" sz="8800">
                <a:latin typeface="Bradley Hand ITC" panose="03070402050302030203" pitchFamily="66" charset="0"/>
              </a:rPr>
              <a:t>to Functions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419601-188E-4A73-9AE1-7B5FCDAB1E47}"/>
                  </a:ext>
                </a:extLst>
              </p14:cNvPr>
              <p14:cNvContentPartPr/>
              <p14:nvPr/>
            </p14:nvContentPartPr>
            <p14:xfrm>
              <a:off x="2005634" y="555685"/>
              <a:ext cx="156600" cy="2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419601-188E-4A73-9AE1-7B5FCDAB1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7994" y="537685"/>
                <a:ext cx="192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0AFE5B-8854-4FE4-B30A-FBF0EA5621D3}"/>
                  </a:ext>
                </a:extLst>
              </p14:cNvPr>
              <p14:cNvContentPartPr/>
              <p14:nvPr/>
            </p14:nvContentPartPr>
            <p14:xfrm>
              <a:off x="2291114" y="529045"/>
              <a:ext cx="467640" cy="25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0AFE5B-8854-4FE4-B30A-FBF0EA562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3128" y="511405"/>
                <a:ext cx="503253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2F0043-AA74-433B-8621-A8AB5AD5A1ED}"/>
                  </a:ext>
                </a:extLst>
              </p14:cNvPr>
              <p14:cNvContentPartPr/>
              <p14:nvPr/>
            </p14:nvContentPartPr>
            <p14:xfrm>
              <a:off x="430994" y="354805"/>
              <a:ext cx="1447560" cy="419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2F0043-AA74-433B-8621-A8AB5AD5A1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354" y="337150"/>
                <a:ext cx="1483200" cy="455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E84FC1-74F1-4EFE-9499-582148139C07}"/>
                  </a:ext>
                </a:extLst>
              </p14:cNvPr>
              <p14:cNvContentPartPr/>
              <p14:nvPr/>
            </p14:nvContentPartPr>
            <p14:xfrm>
              <a:off x="430994" y="862405"/>
              <a:ext cx="4816440" cy="109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E84FC1-74F1-4EFE-9499-582148139C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354" y="844405"/>
                <a:ext cx="4852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CC30AB-4EBB-4DC5-95CB-3E8F4118071E}"/>
                  </a:ext>
                </a:extLst>
              </p14:cNvPr>
              <p14:cNvContentPartPr/>
              <p14:nvPr/>
            </p14:nvContentPartPr>
            <p14:xfrm>
              <a:off x="3007874" y="285685"/>
              <a:ext cx="1923120" cy="46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CC30AB-4EBB-4DC5-95CB-3E8F411807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0234" y="267685"/>
                <a:ext cx="19587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552261-7863-4B22-88B5-5A5E8C30D636}"/>
                  </a:ext>
                </a:extLst>
              </p14:cNvPr>
              <p14:cNvContentPartPr/>
              <p14:nvPr/>
            </p14:nvContentPartPr>
            <p14:xfrm>
              <a:off x="821686" y="1204509"/>
              <a:ext cx="1800000" cy="36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552261-7863-4B22-88B5-5A5E8C30D6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046" y="1186869"/>
                <a:ext cx="1835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8C628C-579C-43F7-9411-429C489B21F7}"/>
                  </a:ext>
                </a:extLst>
              </p14:cNvPr>
              <p14:cNvContentPartPr/>
              <p14:nvPr/>
            </p14:nvContentPartPr>
            <p14:xfrm>
              <a:off x="395086" y="1189029"/>
              <a:ext cx="243000" cy="321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8C628C-579C-43F7-9411-429C489B21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446" y="1171029"/>
                <a:ext cx="278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40A3A3-C2D2-4639-9091-AC1DAACD264C}"/>
                  </a:ext>
                </a:extLst>
              </p14:cNvPr>
              <p14:cNvContentPartPr/>
              <p14:nvPr/>
            </p14:nvContentPartPr>
            <p14:xfrm>
              <a:off x="5556766" y="997869"/>
              <a:ext cx="320040" cy="360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40A3A3-C2D2-4639-9091-AC1DAACD26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8766" y="980229"/>
                <a:ext cx="3556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642E90F-C227-4D7E-A514-CEA7A70AA684}"/>
                  </a:ext>
                </a:extLst>
              </p14:cNvPr>
              <p14:cNvContentPartPr/>
              <p14:nvPr/>
            </p14:nvContentPartPr>
            <p14:xfrm>
              <a:off x="4869166" y="1124949"/>
              <a:ext cx="370440" cy="281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642E90F-C227-4D7E-A514-CEA7A70AA6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51166" y="1107309"/>
                <a:ext cx="406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AC1C4A-C272-44AA-B848-D0BD626E9F83}"/>
                  </a:ext>
                </a:extLst>
              </p14:cNvPr>
              <p14:cNvContentPartPr/>
              <p14:nvPr/>
            </p14:nvContentPartPr>
            <p14:xfrm>
              <a:off x="4390006" y="1085709"/>
              <a:ext cx="235440" cy="343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AC1C4A-C272-44AA-B848-D0BD626E9F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72366" y="1067709"/>
                <a:ext cx="271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33B0CD-7E9C-4159-9705-0C6994469CF5}"/>
                  </a:ext>
                </a:extLst>
              </p14:cNvPr>
              <p14:cNvContentPartPr/>
              <p14:nvPr/>
            </p14:nvContentPartPr>
            <p14:xfrm>
              <a:off x="3268966" y="1145109"/>
              <a:ext cx="827640" cy="34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33B0CD-7E9C-4159-9705-0C6994469C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50966" y="1127109"/>
                <a:ext cx="863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9E9FD2-35C3-49EB-83D1-CC25FEFEFFF1}"/>
                  </a:ext>
                </a:extLst>
              </p14:cNvPr>
              <p14:cNvContentPartPr/>
              <p14:nvPr/>
            </p14:nvContentPartPr>
            <p14:xfrm>
              <a:off x="2833366" y="1210269"/>
              <a:ext cx="180000" cy="300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9E9FD2-35C3-49EB-83D1-CC25FEFEFF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5726" y="1192269"/>
                <a:ext cx="2156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E9C5AF7-AE11-402F-9714-1939AA01C030}"/>
                  </a:ext>
                </a:extLst>
              </p14:cNvPr>
              <p14:cNvContentPartPr/>
              <p14:nvPr/>
            </p14:nvContentPartPr>
            <p14:xfrm>
              <a:off x="6110086" y="1319709"/>
              <a:ext cx="21960" cy="180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E9C5AF7-AE11-402F-9714-1939AA01C0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2446" y="1301709"/>
                <a:ext cx="57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8A8E22F-6C09-42E7-A318-10DAB2ACB3D0}"/>
                  </a:ext>
                </a:extLst>
              </p14:cNvPr>
              <p14:cNvContentPartPr/>
              <p14:nvPr/>
            </p14:nvContentPartPr>
            <p14:xfrm>
              <a:off x="7617406" y="1052949"/>
              <a:ext cx="147600" cy="327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8A8E22F-6C09-42E7-A318-10DAB2ACB3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99406" y="1034949"/>
                <a:ext cx="1832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E9B9EAA-0839-4E33-9716-2157FAAF4966}"/>
                  </a:ext>
                </a:extLst>
              </p14:cNvPr>
              <p14:cNvContentPartPr/>
              <p14:nvPr/>
            </p14:nvContentPartPr>
            <p14:xfrm>
              <a:off x="6338686" y="1036389"/>
              <a:ext cx="1160280" cy="354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9B9EAA-0839-4E33-9716-2157FAAF49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0692" y="1018749"/>
                <a:ext cx="1195909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C4AFD51-8579-4C61-963D-373D8EAECD44}"/>
                  </a:ext>
                </a:extLst>
              </p14:cNvPr>
              <p14:cNvContentPartPr/>
              <p14:nvPr/>
            </p14:nvContentPartPr>
            <p14:xfrm>
              <a:off x="8591926" y="1069149"/>
              <a:ext cx="5760" cy="5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C4AFD51-8579-4C61-963D-373D8EAECD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74286" y="10515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13FBB4B-77E9-4A41-8139-E6FCD7D7D261}"/>
                  </a:ext>
                </a:extLst>
              </p14:cNvPr>
              <p14:cNvContentPartPr/>
              <p14:nvPr/>
            </p14:nvContentPartPr>
            <p14:xfrm>
              <a:off x="8586526" y="1172469"/>
              <a:ext cx="5760" cy="5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13FBB4B-77E9-4A41-8139-E6FCD7D7D2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68886" y="11548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1FA1E3C-9080-42B8-9E83-205263CF2DFA}"/>
                  </a:ext>
                </a:extLst>
              </p14:cNvPr>
              <p14:cNvContentPartPr/>
              <p14:nvPr/>
            </p14:nvContentPartPr>
            <p14:xfrm>
              <a:off x="9647806" y="938109"/>
              <a:ext cx="267120" cy="365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1FA1E3C-9080-42B8-9E83-205263CF2D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0166" y="920469"/>
                <a:ext cx="3027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D328AF6-702A-409A-9730-F25D8CBC758F}"/>
                  </a:ext>
                </a:extLst>
              </p14:cNvPr>
              <p14:cNvContentPartPr/>
              <p14:nvPr/>
            </p14:nvContentPartPr>
            <p14:xfrm>
              <a:off x="9198166" y="1042149"/>
              <a:ext cx="254520" cy="228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D328AF6-702A-409A-9730-F25D8CBC75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80166" y="1024149"/>
                <a:ext cx="290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D699A17-55C8-42A4-8F78-2B09217EC801}"/>
                  </a:ext>
                </a:extLst>
              </p14:cNvPr>
              <p14:cNvContentPartPr/>
              <p14:nvPr/>
            </p14:nvContentPartPr>
            <p14:xfrm>
              <a:off x="8837086" y="982029"/>
              <a:ext cx="228960" cy="305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D699A17-55C8-42A4-8F78-2B09217EC8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19086" y="964389"/>
                <a:ext cx="264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E70026E-4300-4F54-B01F-3A640A585A09}"/>
                  </a:ext>
                </a:extLst>
              </p14:cNvPr>
              <p14:cNvContentPartPr/>
              <p14:nvPr/>
            </p14:nvContentPartPr>
            <p14:xfrm>
              <a:off x="8140126" y="932349"/>
              <a:ext cx="294480" cy="453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E70026E-4300-4F54-B01F-3A640A585A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22464" y="914349"/>
                <a:ext cx="330164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64F901E-3865-4298-A296-B42D4131E237}"/>
                  </a:ext>
                </a:extLst>
              </p14:cNvPr>
              <p14:cNvContentPartPr/>
              <p14:nvPr/>
            </p14:nvContentPartPr>
            <p14:xfrm>
              <a:off x="10214086" y="1303149"/>
              <a:ext cx="360" cy="136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64F901E-3865-4298-A296-B42D4131E2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96086" y="1285509"/>
                <a:ext cx="36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38AB925-E1B0-4DE0-91BD-D866CCFF2738}"/>
                  </a:ext>
                </a:extLst>
              </p14:cNvPr>
              <p14:cNvContentPartPr/>
              <p14:nvPr/>
            </p14:nvContentPartPr>
            <p14:xfrm>
              <a:off x="6692566" y="1732989"/>
              <a:ext cx="185400" cy="245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38AB925-E1B0-4DE0-91BD-D866CCFF27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74566" y="1714989"/>
                <a:ext cx="221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AFE7511-F7A7-4745-83F3-4460B589974A}"/>
                  </a:ext>
                </a:extLst>
              </p14:cNvPr>
              <p14:cNvContentPartPr/>
              <p14:nvPr/>
            </p14:nvContentPartPr>
            <p14:xfrm>
              <a:off x="7248046" y="1793109"/>
              <a:ext cx="158040" cy="141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AFE7511-F7A7-4745-83F3-4460B58997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30046" y="1775109"/>
                <a:ext cx="193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D6850D1-FB2F-4BB3-92C8-4DA71D090726}"/>
                  </a:ext>
                </a:extLst>
              </p14:cNvPr>
              <p14:cNvContentPartPr/>
              <p14:nvPr/>
            </p14:nvContentPartPr>
            <p14:xfrm>
              <a:off x="7977046" y="1635429"/>
              <a:ext cx="49320" cy="283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D6850D1-FB2F-4BB3-92C8-4DA71D09072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59046" y="1617429"/>
                <a:ext cx="849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35CF568-6024-4114-B12A-7255D1F80831}"/>
                  </a:ext>
                </a:extLst>
              </p14:cNvPr>
              <p14:cNvContentPartPr/>
              <p14:nvPr/>
            </p14:nvContentPartPr>
            <p14:xfrm>
              <a:off x="9059566" y="1749189"/>
              <a:ext cx="158760" cy="191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35CF568-6024-4114-B12A-7255D1F808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41566" y="1731189"/>
                <a:ext cx="194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12A4E61-51F9-43C9-A604-7EC59A3D1B3C}"/>
                  </a:ext>
                </a:extLst>
              </p14:cNvPr>
              <p14:cNvContentPartPr/>
              <p14:nvPr/>
            </p14:nvContentPartPr>
            <p14:xfrm>
              <a:off x="9484006" y="1738749"/>
              <a:ext cx="120600" cy="201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12A4E61-51F9-43C9-A604-7EC59A3D1B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66366" y="1721109"/>
                <a:ext cx="156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5F7A054-52CC-46ED-86FE-0474F4D2BAA5}"/>
                  </a:ext>
                </a:extLst>
              </p14:cNvPr>
              <p14:cNvContentPartPr/>
              <p14:nvPr/>
            </p14:nvContentPartPr>
            <p14:xfrm>
              <a:off x="10001686" y="1716429"/>
              <a:ext cx="267120" cy="196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5F7A054-52CC-46ED-86FE-0474F4D2BA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84046" y="1698429"/>
                <a:ext cx="302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CE5FDB4-2FD0-4088-AC61-1B606A14F21E}"/>
                  </a:ext>
                </a:extLst>
              </p14:cNvPr>
              <p14:cNvContentPartPr/>
              <p14:nvPr/>
            </p14:nvContentPartPr>
            <p14:xfrm>
              <a:off x="11509006" y="1458309"/>
              <a:ext cx="224280" cy="340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CE5FDB4-2FD0-4088-AC61-1B606A14F2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91006" y="1440309"/>
                <a:ext cx="2599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BECA8A0-8D3C-4A3D-A7A9-1B4E911E61A9}"/>
                  </a:ext>
                </a:extLst>
              </p14:cNvPr>
              <p14:cNvContentPartPr/>
              <p14:nvPr/>
            </p14:nvContentPartPr>
            <p14:xfrm>
              <a:off x="11835886" y="1814709"/>
              <a:ext cx="11160" cy="21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BECA8A0-8D3C-4A3D-A7A9-1B4E911E61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818246" y="1797069"/>
                <a:ext cx="46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DFE5E7B-D4C1-411C-969F-27FE5F4D5BC8}"/>
                  </a:ext>
                </a:extLst>
              </p14:cNvPr>
              <p14:cNvContentPartPr/>
              <p14:nvPr/>
            </p14:nvContentPartPr>
            <p14:xfrm>
              <a:off x="11067646" y="1548309"/>
              <a:ext cx="317160" cy="326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DFE5E7B-D4C1-411C-969F-27FE5F4D5B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49986" y="1530309"/>
                <a:ext cx="352841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44992B2-793F-46EE-9098-2A81DD9857C9}"/>
                  </a:ext>
                </a:extLst>
              </p14:cNvPr>
              <p14:cNvContentPartPr/>
              <p14:nvPr/>
            </p14:nvContentPartPr>
            <p14:xfrm>
              <a:off x="10371766" y="1548309"/>
              <a:ext cx="550080" cy="338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44992B2-793F-46EE-9098-2A81DD9857C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54126" y="1530309"/>
                <a:ext cx="585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38BE09E-C669-4B9E-9CD0-DA5C3D891CAE}"/>
                  </a:ext>
                </a:extLst>
              </p14:cNvPr>
              <p14:cNvContentPartPr/>
              <p14:nvPr/>
            </p14:nvContentPartPr>
            <p14:xfrm>
              <a:off x="9702166" y="1597269"/>
              <a:ext cx="212760" cy="316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38BE09E-C669-4B9E-9CD0-DA5C3D891CA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84166" y="1579269"/>
                <a:ext cx="248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54B7023-2722-4B94-AF8D-6AF5FC817051}"/>
                  </a:ext>
                </a:extLst>
              </p14:cNvPr>
              <p14:cNvContentPartPr/>
              <p14:nvPr/>
            </p14:nvContentPartPr>
            <p14:xfrm>
              <a:off x="8597326" y="1684029"/>
              <a:ext cx="375840" cy="229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54B7023-2722-4B94-AF8D-6AF5FC8170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9343" y="1666389"/>
                <a:ext cx="411446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895D4D3-1329-46EF-8391-7C6F9EA45372}"/>
                  </a:ext>
                </a:extLst>
              </p14:cNvPr>
              <p14:cNvContentPartPr/>
              <p14:nvPr/>
            </p14:nvContentPartPr>
            <p14:xfrm>
              <a:off x="8113126" y="1749549"/>
              <a:ext cx="169200" cy="305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895D4D3-1329-46EF-8391-7C6F9EA4537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95126" y="1731909"/>
                <a:ext cx="204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740D26E-254A-48CB-80C9-32D4CC921614}"/>
                  </a:ext>
                </a:extLst>
              </p14:cNvPr>
              <p14:cNvContentPartPr/>
              <p14:nvPr/>
            </p14:nvContentPartPr>
            <p14:xfrm>
              <a:off x="7538206" y="1635429"/>
              <a:ext cx="330480" cy="316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740D26E-254A-48CB-80C9-32D4CC9216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20206" y="1617429"/>
                <a:ext cx="366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8DFF95C-D958-4EF6-B273-BD606BEE2E00}"/>
                  </a:ext>
                </a:extLst>
              </p14:cNvPr>
              <p14:cNvContentPartPr/>
              <p14:nvPr/>
            </p14:nvContentPartPr>
            <p14:xfrm>
              <a:off x="6975526" y="1754949"/>
              <a:ext cx="169200" cy="234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8DFF95C-D958-4EF6-B273-BD606BEE2E0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57526" y="1737282"/>
                <a:ext cx="204840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B290CA-5CAB-4514-B358-610AD78F1DB8}"/>
                  </a:ext>
                </a:extLst>
              </p14:cNvPr>
              <p14:cNvContentPartPr/>
              <p14:nvPr/>
            </p14:nvContentPartPr>
            <p14:xfrm>
              <a:off x="5995966" y="1689789"/>
              <a:ext cx="327240" cy="267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B290CA-5CAB-4514-B358-610AD78F1DB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77966" y="1671789"/>
                <a:ext cx="362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A6F6E2B-C825-4D25-86B2-C9EEF5CC0EB7}"/>
                  </a:ext>
                </a:extLst>
              </p14:cNvPr>
              <p14:cNvContentPartPr/>
              <p14:nvPr/>
            </p14:nvContentPartPr>
            <p14:xfrm>
              <a:off x="5500606" y="1673229"/>
              <a:ext cx="190800" cy="310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A6F6E2B-C825-4D25-86B2-C9EEF5CC0E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82606" y="1655589"/>
                <a:ext cx="226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11B064D-6788-4E25-8F97-C4865E71242A}"/>
                  </a:ext>
                </a:extLst>
              </p14:cNvPr>
              <p14:cNvContentPartPr/>
              <p14:nvPr/>
            </p14:nvContentPartPr>
            <p14:xfrm>
              <a:off x="4814446" y="1683669"/>
              <a:ext cx="354960" cy="316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11B064D-6788-4E25-8F97-C4865E7124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96446" y="1666029"/>
                <a:ext cx="390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D2F0B9-AE4A-4AA9-93BC-64BB7B1A95A9}"/>
                  </a:ext>
                </a:extLst>
              </p14:cNvPr>
              <p14:cNvContentPartPr/>
              <p14:nvPr/>
            </p14:nvContentPartPr>
            <p14:xfrm>
              <a:off x="3007606" y="1754949"/>
              <a:ext cx="1486440" cy="338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D2F0B9-AE4A-4AA9-93BC-64BB7B1A95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89966" y="1737290"/>
                <a:ext cx="1522080" cy="374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6C02DDB-213C-4BB4-9914-CE738AEA0BF5}"/>
                  </a:ext>
                </a:extLst>
              </p14:cNvPr>
              <p14:cNvContentPartPr/>
              <p14:nvPr/>
            </p14:nvContentPartPr>
            <p14:xfrm>
              <a:off x="1902766" y="1803909"/>
              <a:ext cx="849240" cy="338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6C02DDB-213C-4BB4-9914-CE738AEA0BF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85133" y="1786269"/>
                <a:ext cx="884865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F4FC8F7-3CA2-45B0-AFCB-A07BB573CFDA}"/>
                  </a:ext>
                </a:extLst>
              </p14:cNvPr>
              <p14:cNvContentPartPr/>
              <p14:nvPr/>
            </p14:nvContentPartPr>
            <p14:xfrm>
              <a:off x="1129126" y="1934229"/>
              <a:ext cx="561960" cy="387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F4FC8F7-3CA2-45B0-AFCB-A07BB573CF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1475" y="1916573"/>
                <a:ext cx="597623" cy="423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5165E20-5D3D-4FAD-8A8D-660E63472D5F}"/>
                  </a:ext>
                </a:extLst>
              </p14:cNvPr>
              <p14:cNvContentPartPr/>
              <p14:nvPr/>
            </p14:nvContentPartPr>
            <p14:xfrm>
              <a:off x="337126" y="1896429"/>
              <a:ext cx="657360" cy="261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5165E20-5D3D-4FAD-8A8D-660E63472D5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9126" y="1878789"/>
                <a:ext cx="6930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48807D8-D670-4E9E-9F58-9897093E26CE}"/>
                  </a:ext>
                </a:extLst>
              </p14:cNvPr>
              <p14:cNvContentPartPr/>
              <p14:nvPr/>
            </p14:nvContentPartPr>
            <p14:xfrm>
              <a:off x="2291114" y="2504933"/>
              <a:ext cx="125640" cy="223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48807D8-D670-4E9E-9F58-9897093E26C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73474" y="2486933"/>
                <a:ext cx="161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810A234-88A3-4086-A2E8-0E59298A2007}"/>
                  </a:ext>
                </a:extLst>
              </p14:cNvPr>
              <p14:cNvContentPartPr/>
              <p14:nvPr/>
            </p14:nvContentPartPr>
            <p14:xfrm>
              <a:off x="4263554" y="2434373"/>
              <a:ext cx="162360" cy="185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810A234-88A3-4086-A2E8-0E59298A20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45554" y="2416733"/>
                <a:ext cx="198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3A3B44A-1519-4AF0-867E-6DA44AA85C67}"/>
                  </a:ext>
                </a:extLst>
              </p14:cNvPr>
              <p14:cNvContentPartPr/>
              <p14:nvPr/>
            </p14:nvContentPartPr>
            <p14:xfrm>
              <a:off x="4691234" y="2282093"/>
              <a:ext cx="414360" cy="294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3A3B44A-1519-4AF0-867E-6DA44AA85C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73250" y="2264093"/>
                <a:ext cx="449969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DACD67E-05A7-4371-88C6-37B915D7D2E6}"/>
                  </a:ext>
                </a:extLst>
              </p14:cNvPr>
              <p14:cNvContentPartPr/>
              <p14:nvPr/>
            </p14:nvContentPartPr>
            <p14:xfrm>
              <a:off x="3722834" y="2363813"/>
              <a:ext cx="441360" cy="262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DACD67E-05A7-4371-88C6-37B915D7D2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05194" y="2345813"/>
                <a:ext cx="477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916229E-CC7D-49A1-8785-C2A26F60872A}"/>
                  </a:ext>
                </a:extLst>
              </p14:cNvPr>
              <p14:cNvContentPartPr/>
              <p14:nvPr/>
            </p14:nvContentPartPr>
            <p14:xfrm>
              <a:off x="2737874" y="2407373"/>
              <a:ext cx="778680" cy="457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916229E-CC7D-49A1-8785-C2A26F60872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19874" y="2389387"/>
                <a:ext cx="814320" cy="49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25D36EC-F985-445C-BB49-40C52AC2E0BE}"/>
                  </a:ext>
                </a:extLst>
              </p14:cNvPr>
              <p14:cNvContentPartPr/>
              <p14:nvPr/>
            </p14:nvContentPartPr>
            <p14:xfrm>
              <a:off x="1823474" y="2516093"/>
              <a:ext cx="337680" cy="207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25D36EC-F985-445C-BB49-40C52AC2E0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05474" y="2498453"/>
                <a:ext cx="373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0676CA4-EE00-49F7-965E-B68836B71A79}"/>
                  </a:ext>
                </a:extLst>
              </p14:cNvPr>
              <p14:cNvContentPartPr/>
              <p14:nvPr/>
            </p14:nvContentPartPr>
            <p14:xfrm>
              <a:off x="451874" y="2418173"/>
              <a:ext cx="1230120" cy="304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0676CA4-EE00-49F7-965E-B68836B71A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3874" y="2400194"/>
                <a:ext cx="1265760" cy="340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AB8D27E-48BF-4C55-836D-96EC974CC6E1}"/>
                  </a:ext>
                </a:extLst>
              </p14:cNvPr>
              <p14:cNvContentPartPr/>
              <p14:nvPr/>
            </p14:nvContentPartPr>
            <p14:xfrm>
              <a:off x="5376674" y="2396213"/>
              <a:ext cx="104400" cy="15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AB8D27E-48BF-4C55-836D-96EC974CC6E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58674" y="2378213"/>
                <a:ext cx="140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6944055-ABB4-4E33-81A4-3A3EFF77174C}"/>
                  </a:ext>
                </a:extLst>
              </p14:cNvPr>
              <p14:cNvContentPartPr/>
              <p14:nvPr/>
            </p14:nvContentPartPr>
            <p14:xfrm>
              <a:off x="6095954" y="2461013"/>
              <a:ext cx="103680" cy="1479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6944055-ABB4-4E33-81A4-3A3EFF7717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78314" y="2443373"/>
                <a:ext cx="13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C8906A1-2FCD-4F8C-89CC-E1035FD20FBB}"/>
                  </a:ext>
                </a:extLst>
              </p14:cNvPr>
              <p14:cNvContentPartPr/>
              <p14:nvPr/>
            </p14:nvContentPartPr>
            <p14:xfrm>
              <a:off x="6334634" y="2314853"/>
              <a:ext cx="158760" cy="316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C8906A1-2FCD-4F8C-89CC-E1035FD20F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16994" y="2296853"/>
                <a:ext cx="194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CAE875E-3377-4253-BCB2-792A40541424}"/>
                  </a:ext>
                </a:extLst>
              </p14:cNvPr>
              <p14:cNvContentPartPr/>
              <p14:nvPr/>
            </p14:nvContentPartPr>
            <p14:xfrm>
              <a:off x="5572874" y="2331053"/>
              <a:ext cx="398160" cy="250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CAE875E-3377-4253-BCB2-792A405414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54890" y="2313413"/>
                <a:ext cx="433768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9D3285F-86D9-4ADD-AD37-B190D2860530}"/>
                  </a:ext>
                </a:extLst>
              </p14:cNvPr>
              <p14:cNvContentPartPr/>
              <p14:nvPr/>
            </p14:nvContentPartPr>
            <p14:xfrm>
              <a:off x="7396994" y="2472533"/>
              <a:ext cx="126000" cy="265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9D3285F-86D9-4ADD-AD37-B190D286053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78994" y="2454533"/>
                <a:ext cx="161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C60AB1E-20DC-4798-997D-610FF0FB369D}"/>
                  </a:ext>
                </a:extLst>
              </p14:cNvPr>
              <p14:cNvContentPartPr/>
              <p14:nvPr/>
            </p14:nvContentPartPr>
            <p14:xfrm>
              <a:off x="7630994" y="2488733"/>
              <a:ext cx="174600" cy="213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C60AB1E-20DC-4798-997D-610FF0FB369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12994" y="2470733"/>
                <a:ext cx="210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CCD990B-2EEB-4C58-9DDB-79A90F15A9E4}"/>
                  </a:ext>
                </a:extLst>
              </p14:cNvPr>
              <p14:cNvContentPartPr/>
              <p14:nvPr/>
            </p14:nvContentPartPr>
            <p14:xfrm>
              <a:off x="8294114" y="2466773"/>
              <a:ext cx="126360" cy="353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CCD990B-2EEB-4C58-9DDB-79A90F15A9E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76474" y="2449133"/>
                <a:ext cx="1620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8A580E0-0808-40E5-8E0F-E94E2282C497}"/>
                  </a:ext>
                </a:extLst>
              </p14:cNvPr>
              <p14:cNvContentPartPr/>
              <p14:nvPr/>
            </p14:nvContentPartPr>
            <p14:xfrm>
              <a:off x="8550074" y="2396213"/>
              <a:ext cx="82800" cy="229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8A580E0-0808-40E5-8E0F-E94E2282C4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32074" y="2378213"/>
                <a:ext cx="118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2D71B7A-9779-4BF5-9689-4A913C29CA05}"/>
                  </a:ext>
                </a:extLst>
              </p14:cNvPr>
              <p14:cNvContentPartPr/>
              <p14:nvPr/>
            </p14:nvContentPartPr>
            <p14:xfrm>
              <a:off x="8860754" y="2456333"/>
              <a:ext cx="142560" cy="1641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2D71B7A-9779-4BF5-9689-4A913C29CA0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42754" y="2438333"/>
                <a:ext cx="178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17DD749-F553-462E-9E4B-3C8748E25383}"/>
                  </a:ext>
                </a:extLst>
              </p14:cNvPr>
              <p14:cNvContentPartPr/>
              <p14:nvPr/>
            </p14:nvContentPartPr>
            <p14:xfrm>
              <a:off x="9095114" y="2445533"/>
              <a:ext cx="190800" cy="173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17DD749-F553-462E-9E4B-3C8748E2538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77114" y="2427533"/>
                <a:ext cx="226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08A9846-11D2-4FCD-A442-83177429D146}"/>
                  </a:ext>
                </a:extLst>
              </p14:cNvPr>
              <p14:cNvContentPartPr/>
              <p14:nvPr/>
            </p14:nvContentPartPr>
            <p14:xfrm>
              <a:off x="7897394" y="2472533"/>
              <a:ext cx="289080" cy="1310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08A9846-11D2-4FCD-A442-83177429D14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9732" y="2454533"/>
                <a:ext cx="324764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7217DA9-3B36-4DD4-BC86-FB58E75C8043}"/>
                  </a:ext>
                </a:extLst>
              </p14:cNvPr>
              <p14:cNvContentPartPr/>
              <p14:nvPr/>
            </p14:nvContentPartPr>
            <p14:xfrm>
              <a:off x="6819914" y="2423213"/>
              <a:ext cx="479520" cy="163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7217DA9-3B36-4DD4-BC86-FB58E75C804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1900" y="2405573"/>
                <a:ext cx="515187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8DDB746-4AB3-4793-BEAA-FDF926855F1C}"/>
                  </a:ext>
                </a:extLst>
              </p14:cNvPr>
              <p14:cNvContentPartPr/>
              <p14:nvPr/>
            </p14:nvContentPartPr>
            <p14:xfrm>
              <a:off x="11462474" y="2297933"/>
              <a:ext cx="479520" cy="2077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8DDB746-4AB3-4793-BEAA-FDF926855F1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444474" y="2280293"/>
                <a:ext cx="515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2A8EA0F-F214-4394-A196-B6B6BC0E88D7}"/>
                  </a:ext>
                </a:extLst>
              </p14:cNvPr>
              <p14:cNvContentPartPr/>
              <p14:nvPr/>
            </p14:nvContentPartPr>
            <p14:xfrm>
              <a:off x="9736994" y="2265893"/>
              <a:ext cx="1633320" cy="3376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2A8EA0F-F214-4394-A196-B6B6BC0E88D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18998" y="2247893"/>
                <a:ext cx="1668952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8A12E24-2AAF-4B20-A30E-D75896B7FCCF}"/>
                  </a:ext>
                </a:extLst>
              </p14:cNvPr>
              <p14:cNvContentPartPr/>
              <p14:nvPr/>
            </p14:nvContentPartPr>
            <p14:xfrm>
              <a:off x="9459794" y="2314853"/>
              <a:ext cx="174600" cy="256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8A12E24-2AAF-4B20-A30E-D75896B7FCC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41794" y="2296853"/>
                <a:ext cx="210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482E1C5-57F8-483A-9D66-548BAB12B3BE}"/>
                  </a:ext>
                </a:extLst>
              </p14:cNvPr>
              <p14:cNvContentPartPr/>
              <p14:nvPr/>
            </p14:nvContentPartPr>
            <p14:xfrm>
              <a:off x="593151" y="3287263"/>
              <a:ext cx="174600" cy="2725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482E1C5-57F8-483A-9D66-548BAB12B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5151" y="3269263"/>
                <a:ext cx="210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8D0C0BE-7071-489E-B031-51559C0AEA4D}"/>
                  </a:ext>
                </a:extLst>
              </p14:cNvPr>
              <p14:cNvContentPartPr/>
              <p14:nvPr/>
            </p14:nvContentPartPr>
            <p14:xfrm>
              <a:off x="1465366" y="3983829"/>
              <a:ext cx="256320" cy="22104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8D0C0BE-7071-489E-B031-51559C0AEA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47366" y="3965829"/>
                <a:ext cx="291960" cy="22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F4AFAD5-B855-472E-99EC-D72E125087A5}"/>
                  </a:ext>
                </a:extLst>
              </p14:cNvPr>
              <p14:cNvContentPartPr/>
              <p14:nvPr/>
            </p14:nvContentPartPr>
            <p14:xfrm>
              <a:off x="4145206" y="4307324"/>
              <a:ext cx="254160" cy="3319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F4AFAD5-B855-472E-99EC-D72E125087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127591" y="4289684"/>
                <a:ext cx="28975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BA41A42-FA33-4A2D-8D01-366E74247CF8}"/>
                  </a:ext>
                </a:extLst>
              </p14:cNvPr>
              <p14:cNvContentPartPr/>
              <p14:nvPr/>
            </p14:nvContentPartPr>
            <p14:xfrm>
              <a:off x="4139806" y="4872884"/>
              <a:ext cx="196200" cy="2786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BA41A42-FA33-4A2D-8D01-366E74247CF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22166" y="4855244"/>
                <a:ext cx="231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B017BC71-3E14-428F-A00E-E00DA97B73D2}"/>
                  </a:ext>
                </a:extLst>
              </p14:cNvPr>
              <p14:cNvContentPartPr/>
              <p14:nvPr/>
            </p14:nvContentPartPr>
            <p14:xfrm>
              <a:off x="4259686" y="5912924"/>
              <a:ext cx="234360" cy="3758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B017BC71-3E14-428F-A00E-E00DA97B73D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41686" y="5895284"/>
                <a:ext cx="2700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3A679E7-2050-47AB-A6DB-B981A23E2FC2}"/>
                  </a:ext>
                </a:extLst>
              </p14:cNvPr>
              <p14:cNvContentPartPr/>
              <p14:nvPr/>
            </p14:nvContentPartPr>
            <p14:xfrm>
              <a:off x="4183366" y="5395964"/>
              <a:ext cx="239760" cy="3438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3A679E7-2050-47AB-A6DB-B981A23E2FC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65726" y="5377964"/>
                <a:ext cx="2754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9803A0C-E0EB-41DB-A65C-3FAD14BD2A27}"/>
                  </a:ext>
                </a:extLst>
              </p14:cNvPr>
              <p14:cNvContentPartPr/>
              <p14:nvPr/>
            </p14:nvContentPartPr>
            <p14:xfrm>
              <a:off x="973311" y="3188983"/>
              <a:ext cx="88200" cy="408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9803A0C-E0EB-41DB-A65C-3FAD14BD2A2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5671" y="3171343"/>
                <a:ext cx="1238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F211D3F-74A6-4A28-A334-DC05B4E4FD82}"/>
                  </a:ext>
                </a:extLst>
              </p14:cNvPr>
              <p14:cNvContentPartPr/>
              <p14:nvPr/>
            </p14:nvContentPartPr>
            <p14:xfrm>
              <a:off x="1958991" y="3330463"/>
              <a:ext cx="109440" cy="1202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F211D3F-74A6-4A28-A334-DC05B4E4FD8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40991" y="3312823"/>
                <a:ext cx="145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E6B14BF-3FBE-45A9-A1D7-C2D9063D743F}"/>
                  </a:ext>
                </a:extLst>
              </p14:cNvPr>
              <p14:cNvContentPartPr/>
              <p14:nvPr/>
            </p14:nvContentPartPr>
            <p14:xfrm>
              <a:off x="2171751" y="3325063"/>
              <a:ext cx="16200" cy="1202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E6B14BF-3FBE-45A9-A1D7-C2D9063D743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54111" y="3307423"/>
                <a:ext cx="51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D5D133B-5A41-4B6C-9E8F-1EBD9BD314FF}"/>
                  </a:ext>
                </a:extLst>
              </p14:cNvPr>
              <p14:cNvContentPartPr/>
              <p14:nvPr/>
            </p14:nvContentPartPr>
            <p14:xfrm>
              <a:off x="2285871" y="3330823"/>
              <a:ext cx="169200" cy="1094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D5D133B-5A41-4B6C-9E8F-1EBD9BD314F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67871" y="3312823"/>
                <a:ext cx="2048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54744537-D839-4AB1-ADB7-A3CFCB56BD36}"/>
                  </a:ext>
                </a:extLst>
              </p14:cNvPr>
              <p14:cNvContentPartPr/>
              <p14:nvPr/>
            </p14:nvContentPartPr>
            <p14:xfrm>
              <a:off x="2258511" y="3140023"/>
              <a:ext cx="54720" cy="226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54744537-D839-4AB1-ADB7-A3CFCB56BD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240871" y="3122383"/>
                <a:ext cx="903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F5C1929-3C88-45ED-806F-1C79B7BAE614}"/>
                  </a:ext>
                </a:extLst>
              </p14:cNvPr>
              <p14:cNvContentPartPr/>
              <p14:nvPr/>
            </p14:nvContentPartPr>
            <p14:xfrm>
              <a:off x="2568831" y="3123823"/>
              <a:ext cx="126360" cy="501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F5C1929-3C88-45ED-806F-1C79B7BAE61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51191" y="3106183"/>
                <a:ext cx="1620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3D11093-E0BF-4473-BBDB-32481748A012}"/>
                  </a:ext>
                </a:extLst>
              </p14:cNvPr>
              <p14:cNvContentPartPr/>
              <p14:nvPr/>
            </p14:nvContentPartPr>
            <p14:xfrm>
              <a:off x="1224231" y="3210943"/>
              <a:ext cx="637560" cy="3052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3D11093-E0BF-4473-BBDB-32481748A01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06591" y="3192943"/>
                <a:ext cx="673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5AFF362-C892-43EC-8727-8E9E905E77D4}"/>
                  </a:ext>
                </a:extLst>
              </p14:cNvPr>
              <p14:cNvContentPartPr/>
              <p14:nvPr/>
            </p14:nvContentPartPr>
            <p14:xfrm>
              <a:off x="446254" y="3728109"/>
              <a:ext cx="2280960" cy="936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5AFF362-C892-43EC-8727-8E9E905E77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28254" y="3710109"/>
                <a:ext cx="2316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FCB45F62-EB09-4789-8671-3247D4EC35AA}"/>
                  </a:ext>
                </a:extLst>
              </p14:cNvPr>
              <p14:cNvContentPartPr/>
              <p14:nvPr/>
            </p14:nvContentPartPr>
            <p14:xfrm>
              <a:off x="3080374" y="3156300"/>
              <a:ext cx="2389680" cy="939344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FCB45F62-EB09-4789-8671-3247D4EC35A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62734" y="3138651"/>
                <a:ext cx="2425320" cy="975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55D5D5C0-B75E-4A3E-9BA9-6F5092EB62A5}"/>
                  </a:ext>
                </a:extLst>
              </p14:cNvPr>
              <p14:cNvContentPartPr/>
              <p14:nvPr/>
            </p14:nvContentPartPr>
            <p14:xfrm>
              <a:off x="6699814" y="3501669"/>
              <a:ext cx="190800" cy="1706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55D5D5C0-B75E-4A3E-9BA9-6F5092EB62A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82174" y="3484029"/>
                <a:ext cx="226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A1FBD20-9EA5-4351-81A3-0BB5635C3995}"/>
                  </a:ext>
                </a:extLst>
              </p14:cNvPr>
              <p14:cNvContentPartPr/>
              <p14:nvPr/>
            </p14:nvContentPartPr>
            <p14:xfrm>
              <a:off x="7042534" y="3522189"/>
              <a:ext cx="93240" cy="1465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A1FBD20-9EA5-4351-81A3-0BB5635C399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24894" y="3504549"/>
                <a:ext cx="1288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4A8F606-752C-44E6-9A70-161C1299D3B8}"/>
                  </a:ext>
                </a:extLst>
              </p14:cNvPr>
              <p14:cNvContentPartPr/>
              <p14:nvPr/>
            </p14:nvContentPartPr>
            <p14:xfrm>
              <a:off x="7254574" y="3521109"/>
              <a:ext cx="88200" cy="3434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4A8F606-752C-44E6-9A70-161C1299D3B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36574" y="3503469"/>
                <a:ext cx="123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7DEF7F9-C67E-4161-BF0B-C76B69E58A45}"/>
                  </a:ext>
                </a:extLst>
              </p14:cNvPr>
              <p14:cNvContentPartPr/>
              <p14:nvPr/>
            </p14:nvContentPartPr>
            <p14:xfrm>
              <a:off x="7481014" y="3504909"/>
              <a:ext cx="122760" cy="1965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7DEF7F9-C67E-4161-BF0B-C76B69E58A4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63374" y="3487269"/>
                <a:ext cx="158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85CFB61-208A-43AD-8A86-0EA49A2A3893}"/>
                  </a:ext>
                </a:extLst>
              </p14:cNvPr>
              <p14:cNvContentPartPr/>
              <p14:nvPr/>
            </p14:nvContentPartPr>
            <p14:xfrm>
              <a:off x="6503974" y="3434349"/>
              <a:ext cx="66240" cy="261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85CFB61-208A-43AD-8A86-0EA49A2A389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86334" y="3416349"/>
                <a:ext cx="101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1863AB9-3F7E-4900-9E27-D93CC7F5482C}"/>
                  </a:ext>
                </a:extLst>
              </p14:cNvPr>
              <p14:cNvContentPartPr/>
              <p14:nvPr/>
            </p14:nvContentPartPr>
            <p14:xfrm>
              <a:off x="7853974" y="3472509"/>
              <a:ext cx="11520" cy="165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1863AB9-3F7E-4900-9E27-D93CC7F5482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35974" y="3454509"/>
                <a:ext cx="47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710DCA1-C0AA-4BF4-90DD-CC60F9528F09}"/>
                  </a:ext>
                </a:extLst>
              </p14:cNvPr>
              <p14:cNvContentPartPr/>
              <p14:nvPr/>
            </p14:nvContentPartPr>
            <p14:xfrm>
              <a:off x="7875574" y="3619389"/>
              <a:ext cx="11160" cy="111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710DCA1-C0AA-4BF4-90DD-CC60F9528F0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57934" y="360138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1D71E2B-BA78-4EDA-A455-259ABAF3DDDD}"/>
                  </a:ext>
                </a:extLst>
              </p14:cNvPr>
              <p14:cNvContentPartPr/>
              <p14:nvPr/>
            </p14:nvContentPartPr>
            <p14:xfrm>
              <a:off x="6923014" y="4566189"/>
              <a:ext cx="92880" cy="1580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1D71E2B-BA78-4EDA-A455-259ABAF3DDD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05374" y="4548549"/>
                <a:ext cx="128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293E1E0-4A99-42C3-8C8D-6BC27C383209}"/>
                  </a:ext>
                </a:extLst>
              </p14:cNvPr>
              <p14:cNvContentPartPr/>
              <p14:nvPr/>
            </p14:nvContentPartPr>
            <p14:xfrm>
              <a:off x="7777294" y="4543869"/>
              <a:ext cx="131400" cy="3441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293E1E0-4A99-42C3-8C8D-6BC27C38320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59294" y="4526229"/>
                <a:ext cx="1670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1358C8F-5A75-4555-A5ED-9D2F55FCC373}"/>
                  </a:ext>
                </a:extLst>
              </p14:cNvPr>
              <p14:cNvContentPartPr/>
              <p14:nvPr/>
            </p14:nvContentPartPr>
            <p14:xfrm>
              <a:off x="7994734" y="4533789"/>
              <a:ext cx="126360" cy="1692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1358C8F-5A75-4555-A5ED-9D2F55FCC37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76734" y="4515789"/>
                <a:ext cx="162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7B3A35F-1CCD-4629-82EE-3AA2B0ABDA74}"/>
                  </a:ext>
                </a:extLst>
              </p14:cNvPr>
              <p14:cNvContentPartPr/>
              <p14:nvPr/>
            </p14:nvContentPartPr>
            <p14:xfrm>
              <a:off x="7048294" y="4435869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7B3A35F-1CCD-4629-82EE-3AA2B0ABDA7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30654" y="4417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E352940-BB42-4B80-AD61-7466321554D3}"/>
                  </a:ext>
                </a:extLst>
              </p14:cNvPr>
              <p14:cNvContentPartPr/>
              <p14:nvPr/>
            </p14:nvContentPartPr>
            <p14:xfrm>
              <a:off x="8332774" y="4468269"/>
              <a:ext cx="5760" cy="57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E352940-BB42-4B80-AD61-7466321554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315134" y="44506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7BC157D-6AD1-4D15-AD5C-BA1EDE8ECE1C}"/>
                  </a:ext>
                </a:extLst>
              </p14:cNvPr>
              <p14:cNvContentPartPr/>
              <p14:nvPr/>
            </p14:nvContentPartPr>
            <p14:xfrm>
              <a:off x="8321974" y="4577349"/>
              <a:ext cx="360" cy="57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7BC157D-6AD1-4D15-AD5C-BA1EDE8ECE1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03974" y="455934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8E85600C-5970-4059-A16C-4D3B42348D3F}"/>
                  </a:ext>
                </a:extLst>
              </p14:cNvPr>
              <p14:cNvContentPartPr/>
              <p14:nvPr/>
            </p14:nvContentPartPr>
            <p14:xfrm>
              <a:off x="7097254" y="4555749"/>
              <a:ext cx="582840" cy="1634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8E85600C-5970-4059-A16C-4D3B42348D3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079614" y="4537749"/>
                <a:ext cx="618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427FC96-A56A-429B-987F-ACC6F4498E70}"/>
                  </a:ext>
                </a:extLst>
              </p14:cNvPr>
              <p14:cNvContentPartPr/>
              <p14:nvPr/>
            </p14:nvContentPartPr>
            <p14:xfrm>
              <a:off x="6536734" y="4533789"/>
              <a:ext cx="299520" cy="2779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427FC96-A56A-429B-987F-ACC6F4498E7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518756" y="4515789"/>
                <a:ext cx="335117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E3C10A3-9001-4C25-98A2-A609187591EC}"/>
                  </a:ext>
                </a:extLst>
              </p14:cNvPr>
              <p14:cNvContentPartPr/>
              <p14:nvPr/>
            </p14:nvContentPartPr>
            <p14:xfrm>
              <a:off x="7891414" y="5382669"/>
              <a:ext cx="6480" cy="219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E3C10A3-9001-4C25-98A2-A609187591E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873774" y="5365029"/>
                <a:ext cx="42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D51A9BD-3B21-46C7-8E48-CDE59DC6F149}"/>
                  </a:ext>
                </a:extLst>
              </p14:cNvPr>
              <p14:cNvContentPartPr/>
              <p14:nvPr/>
            </p14:nvContentPartPr>
            <p14:xfrm>
              <a:off x="7908334" y="5513349"/>
              <a:ext cx="360" cy="3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D51A9BD-3B21-46C7-8E48-CDE59DC6F14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90334" y="54957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6CD7722-72D4-4B56-B26D-8B6DC8EABDCD}"/>
                  </a:ext>
                </a:extLst>
              </p14:cNvPr>
              <p14:cNvContentPartPr/>
              <p14:nvPr/>
            </p14:nvContentPartPr>
            <p14:xfrm>
              <a:off x="7303894" y="5442789"/>
              <a:ext cx="387000" cy="3592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6CD7722-72D4-4B56-B26D-8B6DC8EABDC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286254" y="5424807"/>
                <a:ext cx="422640" cy="394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769DAC6-D2FD-425B-A458-87853E513082}"/>
                  </a:ext>
                </a:extLst>
              </p14:cNvPr>
              <p14:cNvContentPartPr/>
              <p14:nvPr/>
            </p14:nvContentPartPr>
            <p14:xfrm>
              <a:off x="6601894" y="5415429"/>
              <a:ext cx="604440" cy="2401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769DAC6-D2FD-425B-A458-87853E51308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584254" y="5397789"/>
                <a:ext cx="6400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098FBB-CB07-4315-A712-F8F8B263996C}"/>
                  </a:ext>
                </a:extLst>
              </p14:cNvPr>
              <p14:cNvContentPartPr/>
              <p14:nvPr/>
            </p14:nvContentPartPr>
            <p14:xfrm>
              <a:off x="8338680" y="31590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098FBB-CB07-4315-A712-F8F8B263996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329320" y="3149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00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1293B3-A907-428E-BCB7-013EB8FBB871}"/>
                  </a:ext>
                </a:extLst>
              </p14:cNvPr>
              <p14:cNvContentPartPr/>
              <p14:nvPr/>
            </p14:nvContentPartPr>
            <p14:xfrm>
              <a:off x="342574" y="778269"/>
              <a:ext cx="4354560" cy="11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1293B3-A907-428E-BCB7-013EB8FBB8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934" y="254118"/>
                <a:ext cx="4390200" cy="721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D152B9-C835-46B6-9D4C-188A2D1ADBA8}"/>
                  </a:ext>
                </a:extLst>
              </p14:cNvPr>
              <p14:cNvContentPartPr/>
              <p14:nvPr/>
            </p14:nvContentPartPr>
            <p14:xfrm>
              <a:off x="2695894" y="1218909"/>
              <a:ext cx="2077560" cy="326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D152B9-C835-46B6-9D4C-188A2D1ADB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7894" y="1201269"/>
                <a:ext cx="2113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8AAEDBB-1B12-41A1-929E-EBFF6D26B0E3}"/>
                  </a:ext>
                </a:extLst>
              </p14:cNvPr>
              <p14:cNvContentPartPr/>
              <p14:nvPr/>
            </p14:nvContentPartPr>
            <p14:xfrm>
              <a:off x="1011814" y="1284429"/>
              <a:ext cx="1476000" cy="42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8AAEDBB-1B12-41A1-929E-EBFF6D26B0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170" y="1266429"/>
                <a:ext cx="1511649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8E8CB11-8CC0-4001-8AA5-AF28B3E5D9CC}"/>
                  </a:ext>
                </a:extLst>
              </p14:cNvPr>
              <p14:cNvContentPartPr/>
              <p14:nvPr/>
            </p14:nvContentPartPr>
            <p14:xfrm>
              <a:off x="587734" y="1403949"/>
              <a:ext cx="131040" cy="196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8E8CB11-8CC0-4001-8AA5-AF28B3E5D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734" y="1386309"/>
                <a:ext cx="166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29A0F06-3FD6-422D-9289-EF28FB1056AF}"/>
                  </a:ext>
                </a:extLst>
              </p14:cNvPr>
              <p14:cNvContentPartPr/>
              <p14:nvPr/>
            </p14:nvContentPartPr>
            <p14:xfrm>
              <a:off x="571174" y="2541549"/>
              <a:ext cx="185400" cy="228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29A0F06-3FD6-422D-9289-EF28FB1056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534" y="2523909"/>
                <a:ext cx="221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4D4A0B-2F83-4E9B-8A26-EF9856906F1F}"/>
                  </a:ext>
                </a:extLst>
              </p14:cNvPr>
              <p14:cNvContentPartPr/>
              <p14:nvPr/>
            </p14:nvContentPartPr>
            <p14:xfrm>
              <a:off x="859894" y="2721189"/>
              <a:ext cx="6120" cy="16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4D4A0B-2F83-4E9B-8A26-EF9856906F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894" y="2703549"/>
                <a:ext cx="41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C9AD409-CAE5-4E14-9917-C3F39EDDA8E3}"/>
                  </a:ext>
                </a:extLst>
              </p14:cNvPr>
              <p14:cNvContentPartPr/>
              <p14:nvPr/>
            </p14:nvContentPartPr>
            <p14:xfrm>
              <a:off x="2503654" y="2535789"/>
              <a:ext cx="126360" cy="180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C9AD409-CAE5-4E14-9917-C3F39EDDA8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5654" y="2517789"/>
                <a:ext cx="162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B86A8B-C54B-49A2-9322-121397F05B6E}"/>
                  </a:ext>
                </a:extLst>
              </p14:cNvPr>
              <p14:cNvContentPartPr/>
              <p14:nvPr/>
            </p14:nvContentPartPr>
            <p14:xfrm>
              <a:off x="1104694" y="2361909"/>
              <a:ext cx="1252080" cy="365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B86A8B-C54B-49A2-9322-121397F05B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6699" y="2344269"/>
                <a:ext cx="128771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D63AA30-9336-4568-B35F-2DEF12EDA9A7}"/>
                  </a:ext>
                </a:extLst>
              </p14:cNvPr>
              <p14:cNvContentPartPr/>
              <p14:nvPr/>
            </p14:nvContentPartPr>
            <p14:xfrm>
              <a:off x="593134" y="3847629"/>
              <a:ext cx="104040" cy="207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D63AA30-9336-4568-B35F-2DEF12EDA9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134" y="3829629"/>
                <a:ext cx="139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7D4F22-436B-44BA-9049-70B9F6637B6B}"/>
                  </a:ext>
                </a:extLst>
              </p14:cNvPr>
              <p14:cNvContentPartPr/>
              <p14:nvPr/>
            </p14:nvContentPartPr>
            <p14:xfrm>
              <a:off x="827134" y="4038429"/>
              <a:ext cx="5760" cy="16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7D4F22-436B-44BA-9049-70B9F6637B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494" y="4020429"/>
                <a:ext cx="41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352ADC7-8875-4AD3-A81A-DBD9C30E0D8F}"/>
                  </a:ext>
                </a:extLst>
              </p14:cNvPr>
              <p14:cNvContentPartPr/>
              <p14:nvPr/>
            </p14:nvContentPartPr>
            <p14:xfrm>
              <a:off x="2334454" y="3820629"/>
              <a:ext cx="131400" cy="141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352ADC7-8875-4AD3-A81A-DBD9C30E0D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16814" y="3802629"/>
                <a:ext cx="167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75DE660-5151-42A2-9D89-130D62BDFD2B}"/>
                  </a:ext>
                </a:extLst>
              </p14:cNvPr>
              <p14:cNvContentPartPr/>
              <p14:nvPr/>
            </p14:nvContentPartPr>
            <p14:xfrm>
              <a:off x="3047974" y="3771669"/>
              <a:ext cx="163800" cy="196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5DE660-5151-42A2-9D89-130D62BDFD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29974" y="3754029"/>
                <a:ext cx="199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D4DFA37-7BD6-48CA-90DD-362528DD3E1C}"/>
                  </a:ext>
                </a:extLst>
              </p14:cNvPr>
              <p14:cNvContentPartPr/>
              <p14:nvPr/>
            </p14:nvContentPartPr>
            <p14:xfrm>
              <a:off x="4163254" y="3788229"/>
              <a:ext cx="142200" cy="39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D4DFA37-7BD6-48CA-90DD-362528DD3E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5254" y="3770229"/>
                <a:ext cx="1778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1D12A62-C599-45ED-872A-D8631E01283D}"/>
                  </a:ext>
                </a:extLst>
              </p14:cNvPr>
              <p14:cNvContentPartPr/>
              <p14:nvPr/>
            </p14:nvContentPartPr>
            <p14:xfrm>
              <a:off x="4909174" y="3792909"/>
              <a:ext cx="310680" cy="159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1D12A62-C599-45ED-872A-D8631E0128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91534" y="3774909"/>
                <a:ext cx="3463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3D0F05-4D7C-4089-9FB0-61C3C4988D27}"/>
                  </a:ext>
                </a:extLst>
              </p14:cNvPr>
              <p14:cNvContentPartPr/>
              <p14:nvPr/>
            </p14:nvContentPartPr>
            <p14:xfrm>
              <a:off x="4441174" y="3766269"/>
              <a:ext cx="332280" cy="18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3D0F05-4D7C-4089-9FB0-61C3C4988D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23534" y="3748629"/>
                <a:ext cx="3679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E51BEC7-1A3D-47B8-9483-2D913DAEC694}"/>
                  </a:ext>
                </a:extLst>
              </p14:cNvPr>
              <p14:cNvContentPartPr/>
              <p14:nvPr/>
            </p14:nvContentPartPr>
            <p14:xfrm>
              <a:off x="3494014" y="3738909"/>
              <a:ext cx="561960" cy="348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E51BEC7-1A3D-47B8-9483-2D913DAEC69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76363" y="3720909"/>
                <a:ext cx="597623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136B3E7-A6CB-4F20-AF82-D097FAD6FEF7}"/>
                  </a:ext>
                </a:extLst>
              </p14:cNvPr>
              <p14:cNvContentPartPr/>
              <p14:nvPr/>
            </p14:nvContentPartPr>
            <p14:xfrm>
              <a:off x="2574214" y="3706509"/>
              <a:ext cx="348480" cy="294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136B3E7-A6CB-4F20-AF82-D097FAD6FEF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56592" y="3688531"/>
                <a:ext cx="384083" cy="330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3DFD808-9D14-464D-8596-3BA993B867CF}"/>
                  </a:ext>
                </a:extLst>
              </p14:cNvPr>
              <p14:cNvContentPartPr/>
              <p14:nvPr/>
            </p14:nvContentPartPr>
            <p14:xfrm>
              <a:off x="1158694" y="3706869"/>
              <a:ext cx="996480" cy="413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3DFD808-9D14-464D-8596-3BA993B867C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0701" y="3688885"/>
                <a:ext cx="1032107" cy="448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B667A1-9A0D-4A81-A33C-E3B328612976}"/>
                  </a:ext>
                </a:extLst>
              </p14:cNvPr>
              <p14:cNvContentPartPr/>
              <p14:nvPr/>
            </p14:nvContentPartPr>
            <p14:xfrm>
              <a:off x="608614" y="5352069"/>
              <a:ext cx="229680" cy="254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B667A1-9A0D-4A81-A33C-E3B32861297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0974" y="5334094"/>
                <a:ext cx="265320" cy="289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E884CC0-BD8A-4236-B00A-94C5DF28693F}"/>
                  </a:ext>
                </a:extLst>
              </p14:cNvPr>
              <p14:cNvContentPartPr/>
              <p14:nvPr/>
            </p14:nvContentPartPr>
            <p14:xfrm>
              <a:off x="2181814" y="5284749"/>
              <a:ext cx="38880" cy="245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E884CC0-BD8A-4236-B00A-94C5DF2869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64174" y="5267109"/>
                <a:ext cx="74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78BE948-9D25-468C-A75A-0FE9FE3AD823}"/>
                  </a:ext>
                </a:extLst>
              </p14:cNvPr>
              <p14:cNvContentPartPr/>
              <p14:nvPr/>
            </p14:nvContentPartPr>
            <p14:xfrm>
              <a:off x="2921974" y="5333709"/>
              <a:ext cx="115200" cy="196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78BE948-9D25-468C-A75A-0FE9FE3AD8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03974" y="5316069"/>
                <a:ext cx="150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5FA367B-A629-4760-9E22-C58A94157CDB}"/>
                  </a:ext>
                </a:extLst>
              </p14:cNvPr>
              <p14:cNvContentPartPr/>
              <p14:nvPr/>
            </p14:nvContentPartPr>
            <p14:xfrm>
              <a:off x="3128974" y="5333709"/>
              <a:ext cx="174960" cy="174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5FA367B-A629-4760-9E22-C58A94157CD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11334" y="5316069"/>
                <a:ext cx="210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0AD3A9F-7D6B-4A12-A383-36FA4D3E37E4}"/>
                  </a:ext>
                </a:extLst>
              </p14:cNvPr>
              <p14:cNvContentPartPr/>
              <p14:nvPr/>
            </p14:nvContentPartPr>
            <p14:xfrm>
              <a:off x="2339494" y="5268549"/>
              <a:ext cx="436320" cy="25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0AD3A9F-7D6B-4A12-A383-36FA4D3E37E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21854" y="5250574"/>
                <a:ext cx="471960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9494F3-0C95-419A-BD1A-86BF2724F4A0}"/>
                  </a:ext>
                </a:extLst>
              </p14:cNvPr>
              <p14:cNvContentPartPr/>
              <p14:nvPr/>
            </p14:nvContentPartPr>
            <p14:xfrm>
              <a:off x="1719574" y="5344869"/>
              <a:ext cx="348840" cy="207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9494F3-0C95-419A-BD1A-86BF2724F4A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01934" y="5326900"/>
                <a:ext cx="384480" cy="2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1177C33-48CE-49A2-A402-66E3045005C6}"/>
                  </a:ext>
                </a:extLst>
              </p14:cNvPr>
              <p14:cNvContentPartPr/>
              <p14:nvPr/>
            </p14:nvContentPartPr>
            <p14:xfrm>
              <a:off x="1186414" y="5246589"/>
              <a:ext cx="277920" cy="348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1177C33-48CE-49A2-A402-66E3045005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68414" y="5228949"/>
                <a:ext cx="3135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5E0D396-CC52-4329-917C-31E1BA04F066}"/>
                  </a:ext>
                </a:extLst>
              </p14:cNvPr>
              <p14:cNvContentPartPr/>
              <p14:nvPr/>
            </p14:nvContentPartPr>
            <p14:xfrm>
              <a:off x="4376014" y="5192229"/>
              <a:ext cx="321480" cy="327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5E0D396-CC52-4329-917C-31E1BA04F0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58034" y="5174229"/>
                <a:ext cx="357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469A7A-61D4-434D-BB10-7B618BF2967F}"/>
                  </a:ext>
                </a:extLst>
              </p14:cNvPr>
              <p14:cNvContentPartPr/>
              <p14:nvPr/>
            </p14:nvContentPartPr>
            <p14:xfrm>
              <a:off x="4076494" y="5290149"/>
              <a:ext cx="126000" cy="196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469A7A-61D4-434D-BB10-7B618BF2967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58854" y="5272509"/>
                <a:ext cx="161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30D622-CD69-46B7-AE6A-538086A1A1EE}"/>
                  </a:ext>
                </a:extLst>
              </p14:cNvPr>
              <p14:cNvContentPartPr/>
              <p14:nvPr/>
            </p14:nvContentPartPr>
            <p14:xfrm>
              <a:off x="3624694" y="5203029"/>
              <a:ext cx="288720" cy="332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30D622-CD69-46B7-AE6A-538086A1A1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054" y="5185389"/>
                <a:ext cx="3243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57D7D2D-BA7D-4B9F-8FD4-7783F80E54FD}"/>
                  </a:ext>
                </a:extLst>
              </p14:cNvPr>
              <p14:cNvContentPartPr/>
              <p14:nvPr/>
            </p14:nvContentPartPr>
            <p14:xfrm>
              <a:off x="1454474" y="508165"/>
              <a:ext cx="140760" cy="17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57D7D2D-BA7D-4B9F-8FD4-7783F80E54F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436834" y="490525"/>
                <a:ext cx="176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DC5642-63B6-469F-B089-326ADE6892ED}"/>
                  </a:ext>
                </a:extLst>
              </p14:cNvPr>
              <p14:cNvContentPartPr/>
              <p14:nvPr/>
            </p14:nvContentPartPr>
            <p14:xfrm>
              <a:off x="3750914" y="420685"/>
              <a:ext cx="982440" cy="275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DC5642-63B6-469F-B089-326ADE6892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33274" y="402685"/>
                <a:ext cx="1018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1D437A-36A2-4E8B-850F-7A26CB1AD734}"/>
                  </a:ext>
                </a:extLst>
              </p14:cNvPr>
              <p14:cNvContentPartPr/>
              <p14:nvPr/>
            </p14:nvContentPartPr>
            <p14:xfrm>
              <a:off x="3132794" y="358405"/>
              <a:ext cx="530280" cy="363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1D437A-36A2-4E8B-850F-7A26CB1AD73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14794" y="340405"/>
                <a:ext cx="5659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F90225-D075-4812-ABB1-243099BE39D4}"/>
                  </a:ext>
                </a:extLst>
              </p14:cNvPr>
              <p14:cNvContentPartPr/>
              <p14:nvPr/>
            </p14:nvContentPartPr>
            <p14:xfrm>
              <a:off x="1698554" y="363445"/>
              <a:ext cx="1236960" cy="395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F90225-D075-4812-ABB1-243099BE39D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80914" y="345805"/>
                <a:ext cx="127260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CD5524-5470-40FC-A5F4-EBDAD9726FD9}"/>
                  </a:ext>
                </a:extLst>
              </p14:cNvPr>
              <p14:cNvContentPartPr/>
              <p14:nvPr/>
            </p14:nvContentPartPr>
            <p14:xfrm>
              <a:off x="532154" y="409885"/>
              <a:ext cx="829440" cy="406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CD5524-5470-40FC-A5F4-EBDAD9726FD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14506" y="391885"/>
                <a:ext cx="865095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7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3E0CC19-9FEB-4EC3-867D-A9D4F4D209E2}"/>
                  </a:ext>
                </a:extLst>
              </p14:cNvPr>
              <p14:cNvContentPartPr/>
              <p14:nvPr/>
            </p14:nvContentPartPr>
            <p14:xfrm>
              <a:off x="1885394" y="576565"/>
              <a:ext cx="146160" cy="19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3E0CC19-9FEB-4EC3-867D-A9D4F4D20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7394" y="558565"/>
                <a:ext cx="181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79D0CB-984E-463B-A09B-BE484B4E9510}"/>
                  </a:ext>
                </a:extLst>
              </p14:cNvPr>
              <p14:cNvContentPartPr/>
              <p14:nvPr/>
            </p14:nvContentPartPr>
            <p14:xfrm>
              <a:off x="3994994" y="561085"/>
              <a:ext cx="125280" cy="171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79D0CB-984E-463B-A09B-BE484B4E95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7354" y="543085"/>
                <a:ext cx="160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F2282FE-84BD-4818-A131-E3670531F596}"/>
                  </a:ext>
                </a:extLst>
              </p14:cNvPr>
              <p14:cNvContentPartPr/>
              <p14:nvPr/>
            </p14:nvContentPartPr>
            <p14:xfrm>
              <a:off x="4852154" y="555685"/>
              <a:ext cx="187560" cy="13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F2282FE-84BD-4818-A131-E3670531F5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4154" y="538045"/>
                <a:ext cx="2232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F6DF60-3210-4F40-84D9-A71B1B069F45}"/>
                  </a:ext>
                </a:extLst>
              </p14:cNvPr>
              <p14:cNvContentPartPr/>
              <p14:nvPr/>
            </p14:nvContentPartPr>
            <p14:xfrm>
              <a:off x="5226554" y="545245"/>
              <a:ext cx="203400" cy="380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F6DF60-3210-4F40-84D9-A71B1B069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8554" y="527605"/>
                <a:ext cx="2390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0A2090-78C4-496F-BBF7-8C6CFC8AF040}"/>
                  </a:ext>
                </a:extLst>
              </p14:cNvPr>
              <p14:cNvContentPartPr/>
              <p14:nvPr/>
            </p14:nvContentPartPr>
            <p14:xfrm>
              <a:off x="5023874" y="482965"/>
              <a:ext cx="10800" cy="5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0A2090-78C4-496F-BBF7-8C6CFC8AF0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5874" y="465325"/>
                <a:ext cx="46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B7E06E-3B0C-42AE-92F8-078B081619F3}"/>
                  </a:ext>
                </a:extLst>
              </p14:cNvPr>
              <p14:cNvContentPartPr/>
              <p14:nvPr/>
            </p14:nvContentPartPr>
            <p14:xfrm>
              <a:off x="4228274" y="534805"/>
              <a:ext cx="510120" cy="172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B7E06E-3B0C-42AE-92F8-078B081619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0634" y="517165"/>
                <a:ext cx="545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F2B36D7-73B8-41CC-B381-3F219FC2203F}"/>
                  </a:ext>
                </a:extLst>
              </p14:cNvPr>
              <p14:cNvContentPartPr/>
              <p14:nvPr/>
            </p14:nvContentPartPr>
            <p14:xfrm>
              <a:off x="3688274" y="441205"/>
              <a:ext cx="208800" cy="322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F2B36D7-73B8-41CC-B381-3F219FC22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0274" y="423545"/>
                <a:ext cx="244440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7C9861B-71B8-4E2B-9EE0-2F09C15073D3}"/>
                  </a:ext>
                </a:extLst>
              </p14:cNvPr>
              <p14:cNvContentPartPr/>
              <p14:nvPr/>
            </p14:nvContentPartPr>
            <p14:xfrm>
              <a:off x="3169154" y="415285"/>
              <a:ext cx="411480" cy="348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7C9861B-71B8-4E2B-9EE0-2F09C15073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1154" y="397645"/>
                <a:ext cx="4471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5A9F54-5F8F-4164-9A99-CBB343E0E7BA}"/>
                  </a:ext>
                </a:extLst>
              </p14:cNvPr>
              <p14:cNvContentPartPr/>
              <p14:nvPr/>
            </p14:nvContentPartPr>
            <p14:xfrm>
              <a:off x="2259794" y="462085"/>
              <a:ext cx="717480" cy="333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5A9F54-5F8F-4164-9A99-CBB343E0E7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2154" y="444445"/>
                <a:ext cx="7531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AF0924-F539-454E-A570-7EFB3FE86DA0}"/>
                  </a:ext>
                </a:extLst>
              </p14:cNvPr>
              <p14:cNvContentPartPr/>
              <p14:nvPr/>
            </p14:nvContentPartPr>
            <p14:xfrm>
              <a:off x="467354" y="373885"/>
              <a:ext cx="1226520" cy="416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AF0924-F539-454E-A570-7EFB3FE86D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714" y="356245"/>
                <a:ext cx="12621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3DCD9B7-473F-4ADF-A2AC-DAB403A9DC8A}"/>
                  </a:ext>
                </a:extLst>
              </p14:cNvPr>
              <p14:cNvContentPartPr/>
              <p14:nvPr/>
            </p14:nvContentPartPr>
            <p14:xfrm>
              <a:off x="1305934" y="1507629"/>
              <a:ext cx="109080" cy="93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3DCD9B7-473F-4ADF-A2AC-DAB403A9DC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8294" y="1489629"/>
                <a:ext cx="144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B99F4EC-F1C6-469F-B3C3-C6733430ED20}"/>
                  </a:ext>
                </a:extLst>
              </p14:cNvPr>
              <p14:cNvContentPartPr/>
              <p14:nvPr/>
            </p14:nvContentPartPr>
            <p14:xfrm>
              <a:off x="1523734" y="1513029"/>
              <a:ext cx="38520" cy="1202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B99F4EC-F1C6-469F-B3C3-C6733430ED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06094" y="1495029"/>
                <a:ext cx="7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A6FD396-3F09-4194-AD63-13714BFDCD64}"/>
                  </a:ext>
                </a:extLst>
              </p14:cNvPr>
              <p14:cNvContentPartPr/>
              <p14:nvPr/>
            </p14:nvContentPartPr>
            <p14:xfrm>
              <a:off x="1676374" y="1513029"/>
              <a:ext cx="109080" cy="120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A6FD396-3F09-4194-AD63-13714BFDCD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8374" y="1495029"/>
                <a:ext cx="144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21C96F6-4CC7-4C3F-97B3-9E5DB7F7B8B4}"/>
                  </a:ext>
                </a:extLst>
              </p14:cNvPr>
              <p14:cNvContentPartPr/>
              <p14:nvPr/>
            </p14:nvContentPartPr>
            <p14:xfrm>
              <a:off x="1594654" y="1344189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21C96F6-4CC7-4C3F-97B3-9E5DB7F7B8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76654" y="1326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7B6DF33-972A-4035-B33A-427C92E1B41B}"/>
                  </a:ext>
                </a:extLst>
              </p14:cNvPr>
              <p14:cNvContentPartPr/>
              <p14:nvPr/>
            </p14:nvContentPartPr>
            <p14:xfrm>
              <a:off x="363814" y="1300629"/>
              <a:ext cx="817200" cy="3657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7B6DF33-972A-4035-B33A-427C92E1B4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6174" y="1282989"/>
                <a:ext cx="8528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517911-AC46-46B3-9D9E-C5D297C0C977}"/>
                  </a:ext>
                </a:extLst>
              </p14:cNvPr>
              <p14:cNvContentPartPr/>
              <p14:nvPr/>
            </p14:nvContentPartPr>
            <p14:xfrm>
              <a:off x="190294" y="1578189"/>
              <a:ext cx="16560" cy="16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B517911-AC46-46B3-9D9E-C5D297C0C97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2654" y="1560549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70E35A-2BA0-43C7-AA5B-6211D32E338F}"/>
                  </a:ext>
                </a:extLst>
              </p14:cNvPr>
              <p14:cNvContentPartPr/>
              <p14:nvPr/>
            </p14:nvContentPartPr>
            <p14:xfrm>
              <a:off x="212254" y="2280549"/>
              <a:ext cx="11160" cy="11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70E35A-2BA0-43C7-AA5B-6211D32E33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254" y="226254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62ED5E3-AEAF-4F71-80E0-2CF816B2C3E6}"/>
                  </a:ext>
                </a:extLst>
              </p14:cNvPr>
              <p14:cNvContentPartPr/>
              <p14:nvPr/>
            </p14:nvContentPartPr>
            <p14:xfrm>
              <a:off x="1561534" y="2204229"/>
              <a:ext cx="180720" cy="157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62ED5E3-AEAF-4F71-80E0-2CF816B2C3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43534" y="2186229"/>
                <a:ext cx="2163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1C73E03-903F-4648-AAF7-A48BA1DA227E}"/>
                  </a:ext>
                </a:extLst>
              </p14:cNvPr>
              <p14:cNvContentPartPr/>
              <p14:nvPr/>
            </p14:nvContentPartPr>
            <p14:xfrm>
              <a:off x="1850254" y="2198829"/>
              <a:ext cx="38520" cy="163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1C73E03-903F-4648-AAF7-A48BA1DA22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2614" y="2180829"/>
                <a:ext cx="74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60FC837-0A3F-42C5-BA07-59DC2B9C67CE}"/>
                  </a:ext>
                </a:extLst>
              </p14:cNvPr>
              <p14:cNvContentPartPr/>
              <p14:nvPr/>
            </p14:nvContentPartPr>
            <p14:xfrm>
              <a:off x="2019094" y="2176149"/>
              <a:ext cx="130680" cy="142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60FC837-0A3F-42C5-BA07-59DC2B9C67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01454" y="2158509"/>
                <a:ext cx="166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4D177AA-D015-4E4F-B149-AECF6E4D266C}"/>
                  </a:ext>
                </a:extLst>
              </p14:cNvPr>
              <p14:cNvContentPartPr/>
              <p14:nvPr/>
            </p14:nvContentPartPr>
            <p14:xfrm>
              <a:off x="1942774" y="2035389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4D177AA-D015-4E4F-B149-AECF6E4D26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5134" y="20177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79A2208-7C43-495E-95B0-933583503D48}"/>
                  </a:ext>
                </a:extLst>
              </p14:cNvPr>
              <p14:cNvContentPartPr/>
              <p14:nvPr/>
            </p14:nvContentPartPr>
            <p14:xfrm>
              <a:off x="1043854" y="2176869"/>
              <a:ext cx="398520" cy="212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79A2208-7C43-495E-95B0-933583503D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6214" y="2159229"/>
                <a:ext cx="434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50AFCCB-D5DE-4807-AB76-187B359BBD28}"/>
                  </a:ext>
                </a:extLst>
              </p14:cNvPr>
              <p14:cNvContentPartPr/>
              <p14:nvPr/>
            </p14:nvContentPartPr>
            <p14:xfrm>
              <a:off x="375334" y="2019189"/>
              <a:ext cx="506520" cy="348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50AFCCB-D5DE-4807-AB76-187B359BBD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7694" y="2001189"/>
                <a:ext cx="542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0F0E07E-9322-48C7-9808-0BF26D726790}"/>
                  </a:ext>
                </a:extLst>
              </p14:cNvPr>
              <p14:cNvContentPartPr/>
              <p14:nvPr/>
            </p14:nvContentPartPr>
            <p14:xfrm>
              <a:off x="233854" y="2998749"/>
              <a:ext cx="5760" cy="27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0F0E07E-9322-48C7-9808-0BF26D72679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6214" y="2981109"/>
                <a:ext cx="41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1E149AF-C8E6-4C73-97CB-5FBE0493F3BE}"/>
                  </a:ext>
                </a:extLst>
              </p14:cNvPr>
              <p14:cNvContentPartPr/>
              <p14:nvPr/>
            </p14:nvContentPartPr>
            <p14:xfrm>
              <a:off x="1234654" y="2928189"/>
              <a:ext cx="153360" cy="376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1E149AF-C8E6-4C73-97CB-5FBE0493F3B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17014" y="2910549"/>
                <a:ext cx="189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7579524-064C-4580-AA17-4706FFDA4DDF}"/>
                  </a:ext>
                </a:extLst>
              </p14:cNvPr>
              <p14:cNvContentPartPr/>
              <p14:nvPr/>
            </p14:nvContentPartPr>
            <p14:xfrm>
              <a:off x="1507534" y="2928189"/>
              <a:ext cx="147240" cy="207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7579524-064C-4580-AA17-4706FFDA4DD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489534" y="2910189"/>
                <a:ext cx="182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8550E4F-4344-4B7B-ACF2-30B9D0AF0E75}"/>
                  </a:ext>
                </a:extLst>
              </p14:cNvPr>
              <p14:cNvContentPartPr/>
              <p14:nvPr/>
            </p14:nvContentPartPr>
            <p14:xfrm>
              <a:off x="456694" y="2890029"/>
              <a:ext cx="626400" cy="2124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8550E4F-4344-4B7B-ACF2-30B9D0AF0E7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9064" y="2872059"/>
                <a:ext cx="662020" cy="24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362D75B-422D-4B25-9DFF-17840F50FD3D}"/>
                  </a:ext>
                </a:extLst>
              </p14:cNvPr>
              <p14:cNvContentPartPr/>
              <p14:nvPr/>
            </p14:nvContentPartPr>
            <p14:xfrm>
              <a:off x="337174" y="3657549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362D75B-422D-4B25-9DFF-17840F50FD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9534" y="3639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20FB888-7805-4BC7-B292-212F3B336F2F}"/>
                  </a:ext>
                </a:extLst>
              </p14:cNvPr>
              <p14:cNvContentPartPr/>
              <p14:nvPr/>
            </p14:nvContentPartPr>
            <p14:xfrm>
              <a:off x="7891274" y="2057245"/>
              <a:ext cx="3061440" cy="3491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20FB888-7805-4BC7-B292-212F3B336F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3634" y="2039245"/>
                <a:ext cx="3097080" cy="35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7CC1551-1F60-43B9-A870-454B584AE193}"/>
                  </a:ext>
                </a:extLst>
              </p14:cNvPr>
              <p14:cNvContentPartPr/>
              <p14:nvPr/>
            </p14:nvContentPartPr>
            <p14:xfrm>
              <a:off x="1719934" y="3619389"/>
              <a:ext cx="125640" cy="1364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7CC1551-1F60-43B9-A870-454B584AE1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01934" y="3601389"/>
                <a:ext cx="161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3F6559C-A255-4C5E-B018-A43577AF4DF8}"/>
                  </a:ext>
                </a:extLst>
              </p14:cNvPr>
              <p14:cNvContentPartPr/>
              <p14:nvPr/>
            </p14:nvContentPartPr>
            <p14:xfrm>
              <a:off x="1969414" y="3608229"/>
              <a:ext cx="393120" cy="294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3F6559C-A255-4C5E-B018-A43577AF4D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51414" y="3590589"/>
                <a:ext cx="428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6332672-D9CE-4B5E-8D5B-CC9C73F57CF5}"/>
                  </a:ext>
                </a:extLst>
              </p14:cNvPr>
              <p14:cNvContentPartPr/>
              <p14:nvPr/>
            </p14:nvContentPartPr>
            <p14:xfrm>
              <a:off x="1012174" y="3586269"/>
              <a:ext cx="593640" cy="191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6332672-D9CE-4B5E-8D5B-CC9C73F57C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4534" y="3568629"/>
                <a:ext cx="629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720DA5F-97F0-4E9E-98AE-14DC2F627307}"/>
                  </a:ext>
                </a:extLst>
              </p14:cNvPr>
              <p14:cNvContentPartPr/>
              <p14:nvPr/>
            </p14:nvContentPartPr>
            <p14:xfrm>
              <a:off x="570454" y="3564309"/>
              <a:ext cx="349560" cy="306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720DA5F-97F0-4E9E-98AE-14DC2F6273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814" y="3546309"/>
                <a:ext cx="3852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2FB4CD3-6AE8-49FC-9E00-712D363C54B3}"/>
                  </a:ext>
                </a:extLst>
              </p14:cNvPr>
              <p14:cNvContentPartPr/>
              <p14:nvPr/>
            </p14:nvContentPartPr>
            <p14:xfrm>
              <a:off x="424294" y="4441269"/>
              <a:ext cx="5760" cy="11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2FB4CD3-6AE8-49FC-9E00-712D363C54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6654" y="442326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B94A5DE-313F-47EF-BBD1-42925D6BB309}"/>
                  </a:ext>
                </a:extLst>
              </p14:cNvPr>
              <p14:cNvContentPartPr/>
              <p14:nvPr/>
            </p14:nvContentPartPr>
            <p14:xfrm>
              <a:off x="614734" y="4343349"/>
              <a:ext cx="54720" cy="201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B94A5DE-313F-47EF-BBD1-42925D6BB3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7094" y="4325349"/>
                <a:ext cx="903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9D7FCA7-BFAD-4A17-858A-C3B70DB9FD98}"/>
                  </a:ext>
                </a:extLst>
              </p14:cNvPr>
              <p14:cNvContentPartPr/>
              <p14:nvPr/>
            </p14:nvContentPartPr>
            <p14:xfrm>
              <a:off x="603574" y="4283229"/>
              <a:ext cx="6120" cy="5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9D7FCA7-BFAD-4A17-858A-C3B70DB9FD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5934" y="4265589"/>
                <a:ext cx="41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F971ABB-9E4B-4C74-8476-238D1669681A}"/>
                  </a:ext>
                </a:extLst>
              </p14:cNvPr>
              <p14:cNvContentPartPr/>
              <p14:nvPr/>
            </p14:nvContentPartPr>
            <p14:xfrm>
              <a:off x="750814" y="4397709"/>
              <a:ext cx="294480" cy="1692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F971ABB-9E4B-4C74-8476-238D1669681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3174" y="4379709"/>
                <a:ext cx="330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5F2E061-B4D2-4C94-8CAE-155D04486D63}"/>
                  </a:ext>
                </a:extLst>
              </p14:cNvPr>
              <p14:cNvContentPartPr/>
              <p14:nvPr/>
            </p14:nvContentPartPr>
            <p14:xfrm>
              <a:off x="1139974" y="4391949"/>
              <a:ext cx="144720" cy="126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5F2E061-B4D2-4C94-8CAE-155D04486D6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1974" y="4373949"/>
                <a:ext cx="180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C753F77-8DE8-4F9E-B552-2AB4242021FB}"/>
                  </a:ext>
                </a:extLst>
              </p14:cNvPr>
              <p14:cNvContentPartPr/>
              <p14:nvPr/>
            </p14:nvContentPartPr>
            <p14:xfrm>
              <a:off x="1393054" y="4386909"/>
              <a:ext cx="112680" cy="430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C753F77-8DE8-4F9E-B552-2AB4242021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5414" y="4368909"/>
                <a:ext cx="1483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B97E638-D868-4B6A-8A02-2415152DC1CD}"/>
                  </a:ext>
                </a:extLst>
              </p14:cNvPr>
              <p14:cNvContentPartPr/>
              <p14:nvPr/>
            </p14:nvContentPartPr>
            <p14:xfrm>
              <a:off x="10390174" y="974109"/>
              <a:ext cx="288720" cy="555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B97E638-D868-4B6A-8A02-2415152DC1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72534" y="956109"/>
                <a:ext cx="32436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E5D1B99-E538-48B7-BFA8-204BBF056FE4}"/>
                  </a:ext>
                </a:extLst>
              </p14:cNvPr>
              <p14:cNvContentPartPr/>
              <p14:nvPr/>
            </p14:nvContentPartPr>
            <p14:xfrm>
              <a:off x="8000854" y="1082829"/>
              <a:ext cx="353880" cy="414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E5D1B99-E538-48B7-BFA8-204BBF056FE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82872" y="1065189"/>
                <a:ext cx="389484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386675D-2E18-44D9-A40E-E59D218EB8F4}"/>
                  </a:ext>
                </a:extLst>
              </p14:cNvPr>
              <p14:cNvContentPartPr/>
              <p14:nvPr/>
            </p14:nvContentPartPr>
            <p14:xfrm>
              <a:off x="571174" y="5197629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386675D-2E18-44D9-A40E-E59D218EB8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3534" y="5179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F9EEDF6-F22A-48E0-8B13-AB4A0375D222}"/>
                  </a:ext>
                </a:extLst>
              </p14:cNvPr>
              <p14:cNvContentPartPr/>
              <p14:nvPr/>
            </p14:nvContentPartPr>
            <p14:xfrm>
              <a:off x="1071934" y="4985589"/>
              <a:ext cx="131040" cy="447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F9EEDF6-F22A-48E0-8B13-AB4A0375D22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4294" y="4967589"/>
                <a:ext cx="1666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4F19593-15EF-40E5-8CEF-058ACA121B48}"/>
                  </a:ext>
                </a:extLst>
              </p14:cNvPr>
              <p14:cNvContentPartPr/>
              <p14:nvPr/>
            </p14:nvContentPartPr>
            <p14:xfrm>
              <a:off x="761974" y="5012589"/>
              <a:ext cx="217800" cy="376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4F19593-15EF-40E5-8CEF-058ACA121B4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44004" y="4994589"/>
                <a:ext cx="253381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9F85EA-185B-457F-94C4-083615F06847}"/>
                  </a:ext>
                </a:extLst>
              </p14:cNvPr>
              <p14:cNvContentPartPr/>
              <p14:nvPr/>
            </p14:nvContentPartPr>
            <p14:xfrm>
              <a:off x="2051854" y="5219589"/>
              <a:ext cx="71280" cy="11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9F85EA-185B-457F-94C4-083615F0684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33854" y="5201589"/>
                <a:ext cx="106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171B1A7-0332-4C76-90D4-ECF66E4B2529}"/>
                  </a:ext>
                </a:extLst>
              </p14:cNvPr>
              <p14:cNvContentPartPr/>
              <p14:nvPr/>
            </p14:nvContentPartPr>
            <p14:xfrm>
              <a:off x="2073454" y="5295549"/>
              <a:ext cx="65520" cy="22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171B1A7-0332-4C76-90D4-ECF66E4B252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55814" y="5277909"/>
                <a:ext cx="1011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2FB3EE3-30A9-41CA-8A1C-A217FFC7E9C6}"/>
                  </a:ext>
                </a:extLst>
              </p14:cNvPr>
              <p14:cNvContentPartPr/>
              <p14:nvPr/>
            </p14:nvContentPartPr>
            <p14:xfrm>
              <a:off x="1327534" y="5012589"/>
              <a:ext cx="452520" cy="462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2FB3EE3-30A9-41CA-8A1C-A217FFC7E9C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09534" y="4994949"/>
                <a:ext cx="4881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3E5535B-8FE3-469B-9D3A-E29C47B64BB8}"/>
                  </a:ext>
                </a:extLst>
              </p14:cNvPr>
              <p14:cNvContentPartPr/>
              <p14:nvPr/>
            </p14:nvContentPartPr>
            <p14:xfrm>
              <a:off x="3287374" y="3324909"/>
              <a:ext cx="185400" cy="3549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3E5535B-8FE3-469B-9D3A-E29C47B64BB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69374" y="3307269"/>
                <a:ext cx="221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FFD23F8-3BFC-4EDA-8C75-2E7C109B4C5F}"/>
                  </a:ext>
                </a:extLst>
              </p14:cNvPr>
              <p14:cNvContentPartPr/>
              <p14:nvPr/>
            </p14:nvContentPartPr>
            <p14:xfrm>
              <a:off x="2558014" y="3347229"/>
              <a:ext cx="326880" cy="3924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FFD23F8-3BFC-4EDA-8C75-2E7C109B4C5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540014" y="3329589"/>
                <a:ext cx="3625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DF1E3D7-A896-4299-B03B-BC10D5C386D4}"/>
                  </a:ext>
                </a:extLst>
              </p14:cNvPr>
              <p14:cNvContentPartPr/>
              <p14:nvPr/>
            </p14:nvContentPartPr>
            <p14:xfrm>
              <a:off x="2949694" y="4168749"/>
              <a:ext cx="223560" cy="3654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DF1E3D7-A896-4299-B03B-BC10D5C386D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932054" y="4151109"/>
                <a:ext cx="2592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6372BEA-4C12-4E08-9662-377E0386FF0D}"/>
                  </a:ext>
                </a:extLst>
              </p14:cNvPr>
              <p14:cNvContentPartPr/>
              <p14:nvPr/>
            </p14:nvContentPartPr>
            <p14:xfrm>
              <a:off x="2351374" y="4196109"/>
              <a:ext cx="299520" cy="370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6372BEA-4C12-4E08-9662-377E0386FF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33734" y="4178469"/>
                <a:ext cx="3351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6064A12-8676-4DBE-857D-A5D11801427D}"/>
                  </a:ext>
                </a:extLst>
              </p14:cNvPr>
              <p14:cNvContentPartPr/>
              <p14:nvPr/>
            </p14:nvContentPartPr>
            <p14:xfrm>
              <a:off x="1589254" y="4274229"/>
              <a:ext cx="528120" cy="3794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6064A12-8676-4DBE-857D-A5D11801427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71266" y="4256246"/>
                <a:ext cx="563736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62F99E8-7470-4B21-A98A-B07ECEB25261}"/>
                  </a:ext>
                </a:extLst>
              </p14:cNvPr>
              <p14:cNvContentPartPr/>
              <p14:nvPr/>
            </p14:nvContentPartPr>
            <p14:xfrm>
              <a:off x="6019414" y="418989"/>
              <a:ext cx="185760" cy="243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62F99E8-7470-4B21-A98A-B07ECEB2526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01414" y="400989"/>
                <a:ext cx="2214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FC9148F-1021-4268-819C-916D7A2B6041}"/>
                  </a:ext>
                </a:extLst>
              </p14:cNvPr>
              <p14:cNvContentPartPr/>
              <p14:nvPr/>
            </p14:nvContentPartPr>
            <p14:xfrm>
              <a:off x="7010134" y="309909"/>
              <a:ext cx="21960" cy="1526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FC9148F-1021-4268-819C-916D7A2B604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92494" y="292269"/>
                <a:ext cx="57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F4DB63E-74D5-4EB7-BB7F-1801A8222CC1}"/>
                  </a:ext>
                </a:extLst>
              </p14:cNvPr>
              <p14:cNvContentPartPr/>
              <p14:nvPr/>
            </p14:nvContentPartPr>
            <p14:xfrm>
              <a:off x="8251054" y="211989"/>
              <a:ext cx="185400" cy="3862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F4DB63E-74D5-4EB7-BB7F-1801A8222CC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33414" y="194333"/>
                <a:ext cx="221040" cy="421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A9F6535-E6C6-4043-BB37-E68AF42DAC59}"/>
                  </a:ext>
                </a:extLst>
              </p14:cNvPr>
              <p14:cNvContentPartPr/>
              <p14:nvPr/>
            </p14:nvContentPartPr>
            <p14:xfrm>
              <a:off x="7641574" y="321069"/>
              <a:ext cx="300240" cy="1692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A9F6535-E6C6-4043-BB37-E68AF42DAC5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623934" y="303069"/>
                <a:ext cx="335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4DFD029-F8F9-4C22-9D8E-56364F7554C1}"/>
                  </a:ext>
                </a:extLst>
              </p14:cNvPr>
              <p14:cNvContentPartPr/>
              <p14:nvPr/>
            </p14:nvContentPartPr>
            <p14:xfrm>
              <a:off x="6514774" y="225309"/>
              <a:ext cx="250920" cy="443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4DFD029-F8F9-4C22-9D8E-56364F7554C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97134" y="207309"/>
                <a:ext cx="286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C6337E1-D3BF-4D64-A087-DEAF32CB96E3}"/>
                  </a:ext>
                </a:extLst>
              </p14:cNvPr>
              <p14:cNvContentPartPr/>
              <p14:nvPr/>
            </p14:nvContentPartPr>
            <p14:xfrm>
              <a:off x="5573374" y="348789"/>
              <a:ext cx="333000" cy="3268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C6337E1-D3BF-4D64-A087-DEAF32CB96E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555374" y="330789"/>
                <a:ext cx="368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FDCDFBD-CCFE-4E7A-8118-04FED3A1B6B6}"/>
                  </a:ext>
                </a:extLst>
              </p14:cNvPr>
              <p14:cNvContentPartPr/>
              <p14:nvPr/>
            </p14:nvContentPartPr>
            <p14:xfrm>
              <a:off x="7282294" y="190389"/>
              <a:ext cx="141840" cy="365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FDCDFBD-CCFE-4E7A-8118-04FED3A1B6B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264699" y="172389"/>
                <a:ext cx="17739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51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One-to-One and Onto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2685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2018-03-20T19:07:19Z</dcterms:created>
  <dcterms:modified xsi:type="dcterms:W3CDTF">2020-03-04T17:44:37Z</dcterms:modified>
</cp:coreProperties>
</file>