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0" r:id="rId3"/>
    <p:sldId id="261" r:id="rId4"/>
    <p:sldId id="262" r:id="rId5"/>
    <p:sldId id="263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2141A-A7E4-4BCB-B8E0-07DF946936AA}" v="9" dt="2020-03-02T22:02:31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7" autoAdjust="0"/>
    <p:restoredTop sz="94660"/>
  </p:normalViewPr>
  <p:slideViewPr>
    <p:cSldViewPr snapToGrid="0">
      <p:cViewPr varScale="1">
        <p:scale>
          <a:sx n="37" d="100"/>
          <a:sy n="37" d="100"/>
        </p:scale>
        <p:origin x="69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BD42141A-A7E4-4BCB-B8E0-07DF946936AA}"/>
    <pc:docChg chg="custSel addSld delSld modSld sldOrd">
      <pc:chgData name="Kimberly Brehm" userId="8c2b6ab9-3f19-41de-a892-34e3c36865ec" providerId="ADAL" clId="{BD42141A-A7E4-4BCB-B8E0-07DF946936AA}" dt="2020-03-02T22:02:31.661" v="101"/>
      <pc:docMkLst>
        <pc:docMk/>
      </pc:docMkLst>
      <pc:sldChg chg="del">
        <pc:chgData name="Kimberly Brehm" userId="8c2b6ab9-3f19-41de-a892-34e3c36865ec" providerId="ADAL" clId="{BD42141A-A7E4-4BCB-B8E0-07DF946936AA}" dt="2020-03-02T21:38:58.690" v="6" actId="47"/>
        <pc:sldMkLst>
          <pc:docMk/>
          <pc:sldMk cId="2381175177" sldId="256"/>
        </pc:sldMkLst>
      </pc:sldChg>
      <pc:sldChg chg="addSp delSp modSp">
        <pc:chgData name="Kimberly Brehm" userId="8c2b6ab9-3f19-41de-a892-34e3c36865ec" providerId="ADAL" clId="{BD42141A-A7E4-4BCB-B8E0-07DF946936AA}" dt="2020-03-02T21:46:35.611" v="44"/>
        <pc:sldMkLst>
          <pc:docMk/>
          <pc:sldMk cId="1308570669" sldId="260"/>
        </pc:sldMkLst>
        <pc:picChg chg="add del mod">
          <ac:chgData name="Kimberly Brehm" userId="8c2b6ab9-3f19-41de-a892-34e3c36865ec" providerId="ADAL" clId="{BD42141A-A7E4-4BCB-B8E0-07DF946936AA}" dt="2020-03-02T21:46:35.611" v="44"/>
          <ac:picMkLst>
            <pc:docMk/>
            <pc:sldMk cId="1308570669" sldId="260"/>
            <ac:picMk id="3" creationId="{911FCC90-4813-4FB7-80C4-AC4F8E568AA4}"/>
          </ac:picMkLst>
        </pc:picChg>
        <pc:picChg chg="del">
          <ac:chgData name="Kimberly Brehm" userId="8c2b6ab9-3f19-41de-a892-34e3c36865ec" providerId="ADAL" clId="{BD42141A-A7E4-4BCB-B8E0-07DF946936AA}" dt="2020-03-02T21:43:51.178" v="43"/>
          <ac:picMkLst>
            <pc:docMk/>
            <pc:sldMk cId="1308570669" sldId="260"/>
            <ac:picMk id="4" creationId="{16B5005C-0F99-4874-8CB4-C367C3804B43}"/>
          </ac:picMkLst>
        </pc:picChg>
        <pc:picChg chg="add mod">
          <ac:chgData name="Kimberly Brehm" userId="8c2b6ab9-3f19-41de-a892-34e3c36865ec" providerId="ADAL" clId="{BD42141A-A7E4-4BCB-B8E0-07DF946936AA}" dt="2020-03-02T21:46:35.611" v="44"/>
          <ac:picMkLst>
            <pc:docMk/>
            <pc:sldMk cId="1308570669" sldId="260"/>
            <ac:picMk id="7" creationId="{AC64AFF4-4B88-494A-BC1B-8C4141932983}"/>
          </ac:picMkLst>
        </pc:picChg>
        <pc:inkChg chg="add del">
          <ac:chgData name="Kimberly Brehm" userId="8c2b6ab9-3f19-41de-a892-34e3c36865ec" providerId="ADAL" clId="{BD42141A-A7E4-4BCB-B8E0-07DF946936AA}" dt="2020-03-02T21:46:35.611" v="44"/>
          <ac:inkMkLst>
            <pc:docMk/>
            <pc:sldMk cId="1308570669" sldId="260"/>
            <ac:inkMk id="2" creationId="{C883F64D-8BBC-4458-A353-A09E7BBB5E7A}"/>
          </ac:inkMkLst>
        </pc:inkChg>
        <pc:inkChg chg="del">
          <ac:chgData name="Kimberly Brehm" userId="8c2b6ab9-3f19-41de-a892-34e3c36865ec" providerId="ADAL" clId="{BD42141A-A7E4-4BCB-B8E0-07DF946936AA}" dt="2020-03-02T21:43:51.178" v="43"/>
          <ac:inkMkLst>
            <pc:docMk/>
            <pc:sldMk cId="1308570669" sldId="260"/>
            <ac:inkMk id="5" creationId="{235E0C69-1D40-498F-89F4-AAB317AFBFCE}"/>
          </ac:inkMkLst>
        </pc:inkChg>
        <pc:inkChg chg="add">
          <ac:chgData name="Kimberly Brehm" userId="8c2b6ab9-3f19-41de-a892-34e3c36865ec" providerId="ADAL" clId="{BD42141A-A7E4-4BCB-B8E0-07DF946936AA}" dt="2020-03-02T21:46:35.611" v="44"/>
          <ac:inkMkLst>
            <pc:docMk/>
            <pc:sldMk cId="1308570669" sldId="260"/>
            <ac:inkMk id="6" creationId="{73DC0AAC-6B63-4FBF-A7A3-C89D6797614D}"/>
          </ac:inkMkLst>
        </pc:inkChg>
      </pc:sldChg>
      <pc:sldChg chg="addSp delSp modSp">
        <pc:chgData name="Kimberly Brehm" userId="8c2b6ab9-3f19-41de-a892-34e3c36865ec" providerId="ADAL" clId="{BD42141A-A7E4-4BCB-B8E0-07DF946936AA}" dt="2020-03-02T21:50:36.564" v="45"/>
        <pc:sldMkLst>
          <pc:docMk/>
          <pc:sldMk cId="3040916338" sldId="261"/>
        </pc:sldMkLst>
        <pc:picChg chg="del">
          <ac:chgData name="Kimberly Brehm" userId="8c2b6ab9-3f19-41de-a892-34e3c36865ec" providerId="ADAL" clId="{BD42141A-A7E4-4BCB-B8E0-07DF946936AA}" dt="2020-03-02T21:50:36.564" v="45"/>
          <ac:picMkLst>
            <pc:docMk/>
            <pc:sldMk cId="3040916338" sldId="261"/>
            <ac:picMk id="2" creationId="{16DBCB75-9AF9-45FA-A8FD-A5D5CA3EB46E}"/>
          </ac:picMkLst>
        </pc:picChg>
        <pc:picChg chg="add mod">
          <ac:chgData name="Kimberly Brehm" userId="8c2b6ab9-3f19-41de-a892-34e3c36865ec" providerId="ADAL" clId="{BD42141A-A7E4-4BCB-B8E0-07DF946936AA}" dt="2020-03-02T21:50:36.564" v="45"/>
          <ac:picMkLst>
            <pc:docMk/>
            <pc:sldMk cId="3040916338" sldId="261"/>
            <ac:picMk id="5" creationId="{BBF0FC7B-2500-42C8-9C55-03EF299118EA}"/>
          </ac:picMkLst>
        </pc:picChg>
        <pc:inkChg chg="del">
          <ac:chgData name="Kimberly Brehm" userId="8c2b6ab9-3f19-41de-a892-34e3c36865ec" providerId="ADAL" clId="{BD42141A-A7E4-4BCB-B8E0-07DF946936AA}" dt="2020-03-02T21:50:36.564" v="45"/>
          <ac:inkMkLst>
            <pc:docMk/>
            <pc:sldMk cId="3040916338" sldId="261"/>
            <ac:inkMk id="3" creationId="{203D43D5-1CF4-4D45-A6B1-62575FD9F901}"/>
          </ac:inkMkLst>
        </pc:inkChg>
        <pc:inkChg chg="add">
          <ac:chgData name="Kimberly Brehm" userId="8c2b6ab9-3f19-41de-a892-34e3c36865ec" providerId="ADAL" clId="{BD42141A-A7E4-4BCB-B8E0-07DF946936AA}" dt="2020-03-02T21:50:36.564" v="45"/>
          <ac:inkMkLst>
            <pc:docMk/>
            <pc:sldMk cId="3040916338" sldId="261"/>
            <ac:inkMk id="4" creationId="{9E6CFABA-3450-4A30-A162-F197322404E1}"/>
          </ac:inkMkLst>
        </pc:inkChg>
      </pc:sldChg>
      <pc:sldChg chg="addSp delSp modSp">
        <pc:chgData name="Kimberly Brehm" userId="8c2b6ab9-3f19-41de-a892-34e3c36865ec" providerId="ADAL" clId="{BD42141A-A7E4-4BCB-B8E0-07DF946936AA}" dt="2020-03-02T21:55:43.742" v="47"/>
        <pc:sldMkLst>
          <pc:docMk/>
          <pc:sldMk cId="3796873745" sldId="263"/>
        </pc:sldMkLst>
        <pc:picChg chg="add del mod">
          <ac:chgData name="Kimberly Brehm" userId="8c2b6ab9-3f19-41de-a892-34e3c36865ec" providerId="ADAL" clId="{BD42141A-A7E4-4BCB-B8E0-07DF946936AA}" dt="2020-03-02T21:55:43.742" v="47"/>
          <ac:picMkLst>
            <pc:docMk/>
            <pc:sldMk cId="3796873745" sldId="263"/>
            <ac:picMk id="2" creationId="{0C006A7D-8C79-4269-B4EF-C4C6E04C3427}"/>
          </ac:picMkLst>
        </pc:picChg>
        <pc:picChg chg="del">
          <ac:chgData name="Kimberly Brehm" userId="8c2b6ab9-3f19-41de-a892-34e3c36865ec" providerId="ADAL" clId="{BD42141A-A7E4-4BCB-B8E0-07DF946936AA}" dt="2020-03-02T21:53:30.135" v="46"/>
          <ac:picMkLst>
            <pc:docMk/>
            <pc:sldMk cId="3796873745" sldId="263"/>
            <ac:picMk id="4" creationId="{7619C410-9375-4841-9AA0-CE4898F5A2F8}"/>
          </ac:picMkLst>
        </pc:picChg>
        <pc:picChg chg="add mod">
          <ac:chgData name="Kimberly Brehm" userId="8c2b6ab9-3f19-41de-a892-34e3c36865ec" providerId="ADAL" clId="{BD42141A-A7E4-4BCB-B8E0-07DF946936AA}" dt="2020-03-02T21:55:43.742" v="47"/>
          <ac:picMkLst>
            <pc:docMk/>
            <pc:sldMk cId="3796873745" sldId="263"/>
            <ac:picMk id="6" creationId="{02BE55C1-C350-4D12-A877-ABE80956B2FF}"/>
          </ac:picMkLst>
        </pc:picChg>
        <pc:inkChg chg="add">
          <ac:chgData name="Kimberly Brehm" userId="8c2b6ab9-3f19-41de-a892-34e3c36865ec" providerId="ADAL" clId="{BD42141A-A7E4-4BCB-B8E0-07DF946936AA}" dt="2020-03-02T21:55:43.742" v="47"/>
          <ac:inkMkLst>
            <pc:docMk/>
            <pc:sldMk cId="3796873745" sldId="263"/>
            <ac:inkMk id="3" creationId="{5521E26E-1F98-427E-AF11-B055328A626B}"/>
          </ac:inkMkLst>
        </pc:inkChg>
        <pc:inkChg chg="del">
          <ac:chgData name="Kimberly Brehm" userId="8c2b6ab9-3f19-41de-a892-34e3c36865ec" providerId="ADAL" clId="{BD42141A-A7E4-4BCB-B8E0-07DF946936AA}" dt="2020-03-02T21:53:30.135" v="46"/>
          <ac:inkMkLst>
            <pc:docMk/>
            <pc:sldMk cId="3796873745" sldId="263"/>
            <ac:inkMk id="5" creationId="{0A370154-BF4A-49DA-8CD0-C948108BAA44}"/>
          </ac:inkMkLst>
        </pc:inkChg>
      </pc:sldChg>
      <pc:sldChg chg="addSp delSp modSp">
        <pc:chgData name="Kimberly Brehm" userId="8c2b6ab9-3f19-41de-a892-34e3c36865ec" providerId="ADAL" clId="{BD42141A-A7E4-4BCB-B8E0-07DF946936AA}" dt="2020-03-02T22:01:29.719" v="49"/>
        <pc:sldMkLst>
          <pc:docMk/>
          <pc:sldMk cId="3465874927" sldId="264"/>
        </pc:sldMkLst>
        <pc:picChg chg="del">
          <ac:chgData name="Kimberly Brehm" userId="8c2b6ab9-3f19-41de-a892-34e3c36865ec" providerId="ADAL" clId="{BD42141A-A7E4-4BCB-B8E0-07DF946936AA}" dt="2020-03-02T21:58:35.669" v="48"/>
          <ac:picMkLst>
            <pc:docMk/>
            <pc:sldMk cId="3465874927" sldId="264"/>
            <ac:picMk id="2" creationId="{E51CFA68-B4FC-4483-BFB6-86D1115DC7BD}"/>
          </ac:picMkLst>
        </pc:picChg>
        <pc:picChg chg="add del mod">
          <ac:chgData name="Kimberly Brehm" userId="8c2b6ab9-3f19-41de-a892-34e3c36865ec" providerId="ADAL" clId="{BD42141A-A7E4-4BCB-B8E0-07DF946936AA}" dt="2020-03-02T22:01:29.719" v="49"/>
          <ac:picMkLst>
            <pc:docMk/>
            <pc:sldMk cId="3465874927" sldId="264"/>
            <ac:picMk id="4" creationId="{AD4DCF34-C598-46B3-A773-FB69E4F87A4A}"/>
          </ac:picMkLst>
        </pc:picChg>
        <pc:picChg chg="add mod">
          <ac:chgData name="Kimberly Brehm" userId="8c2b6ab9-3f19-41de-a892-34e3c36865ec" providerId="ADAL" clId="{BD42141A-A7E4-4BCB-B8E0-07DF946936AA}" dt="2020-03-02T22:01:29.719" v="49"/>
          <ac:picMkLst>
            <pc:docMk/>
            <pc:sldMk cId="3465874927" sldId="264"/>
            <ac:picMk id="6" creationId="{CE77CA5D-C21E-4EE1-9E0C-D30441C84178}"/>
          </ac:picMkLst>
        </pc:picChg>
        <pc:inkChg chg="del">
          <ac:chgData name="Kimberly Brehm" userId="8c2b6ab9-3f19-41de-a892-34e3c36865ec" providerId="ADAL" clId="{BD42141A-A7E4-4BCB-B8E0-07DF946936AA}" dt="2020-03-02T21:58:35.669" v="48"/>
          <ac:inkMkLst>
            <pc:docMk/>
            <pc:sldMk cId="3465874927" sldId="264"/>
            <ac:inkMk id="3" creationId="{9F758917-9239-4541-909F-56A2AA9E98DC}"/>
          </ac:inkMkLst>
        </pc:inkChg>
        <pc:inkChg chg="add">
          <ac:chgData name="Kimberly Brehm" userId="8c2b6ab9-3f19-41de-a892-34e3c36865ec" providerId="ADAL" clId="{BD42141A-A7E4-4BCB-B8E0-07DF946936AA}" dt="2020-03-02T22:01:29.719" v="49"/>
          <ac:inkMkLst>
            <pc:docMk/>
            <pc:sldMk cId="3465874927" sldId="264"/>
            <ac:inkMk id="5" creationId="{E7D98C84-3C96-424D-99F5-E2086442EF9C}"/>
          </ac:inkMkLst>
        </pc:inkChg>
      </pc:sldChg>
      <pc:sldChg chg="addSp delSp modSp add">
        <pc:chgData name="Kimberly Brehm" userId="8c2b6ab9-3f19-41de-a892-34e3c36865ec" providerId="ADAL" clId="{BD42141A-A7E4-4BCB-B8E0-07DF946936AA}" dt="2020-03-02T21:40:18.345" v="42"/>
        <pc:sldMkLst>
          <pc:docMk/>
          <pc:sldMk cId="4186269951" sldId="265"/>
        </pc:sldMkLst>
        <pc:spChg chg="mod">
          <ac:chgData name="Kimberly Brehm" userId="8c2b6ab9-3f19-41de-a892-34e3c36865ec" providerId="ADAL" clId="{BD42141A-A7E4-4BCB-B8E0-07DF946936AA}" dt="2020-03-02T21:39:14.959" v="39" actId="1076"/>
          <ac:spMkLst>
            <pc:docMk/>
            <pc:sldMk cId="4186269951" sldId="265"/>
            <ac:spMk id="105" creationId="{D1DE2816-61E5-4F24-94C5-ADC024D6C6C2}"/>
          </ac:spMkLst>
        </pc:spChg>
        <pc:spChg chg="mod">
          <ac:chgData name="Kimberly Brehm" userId="8c2b6ab9-3f19-41de-a892-34e3c36865ec" providerId="ADAL" clId="{BD42141A-A7E4-4BCB-B8E0-07DF946936AA}" dt="2020-03-02T21:39:18.347" v="41" actId="20577"/>
          <ac:spMkLst>
            <pc:docMk/>
            <pc:sldMk cId="4186269951" sldId="265"/>
            <ac:spMk id="113" creationId="{EB37F254-1F37-4D6F-B88B-E4B0ADE1D2AD}"/>
          </ac:spMkLst>
        </pc:spChg>
        <pc:picChg chg="add mod">
          <ac:chgData name="Kimberly Brehm" userId="8c2b6ab9-3f19-41de-a892-34e3c36865ec" providerId="ADAL" clId="{BD42141A-A7E4-4BCB-B8E0-07DF946936AA}" dt="2020-03-02T21:40:18.345" v="42"/>
          <ac:picMkLst>
            <pc:docMk/>
            <pc:sldMk cId="4186269951" sldId="265"/>
            <ac:picMk id="2" creationId="{E59A17CD-9A7C-4EB2-85E7-A1D16CB9A3A4}"/>
          </ac:picMkLst>
        </pc:picChg>
        <pc:picChg chg="del">
          <ac:chgData name="Kimberly Brehm" userId="8c2b6ab9-3f19-41de-a892-34e3c36865ec" providerId="ADAL" clId="{BD42141A-A7E4-4BCB-B8E0-07DF946936AA}" dt="2020-03-02T21:40:18.345" v="42"/>
          <ac:picMkLst>
            <pc:docMk/>
            <pc:sldMk cId="4186269951" sldId="265"/>
            <ac:picMk id="4" creationId="{8969338B-E2C8-47DC-A493-82F9290E86A4}"/>
          </ac:picMkLst>
        </pc:picChg>
      </pc:sldChg>
      <pc:sldChg chg="addSp delSp modSp add ord">
        <pc:chgData name="Kimberly Brehm" userId="8c2b6ab9-3f19-41de-a892-34e3c36865ec" providerId="ADAL" clId="{BD42141A-A7E4-4BCB-B8E0-07DF946936AA}" dt="2020-03-02T22:02:31.661" v="101"/>
        <pc:sldMkLst>
          <pc:docMk/>
          <pc:sldMk cId="3505249617" sldId="266"/>
        </pc:sldMkLst>
        <pc:spChg chg="mod">
          <ac:chgData name="Kimberly Brehm" userId="8c2b6ab9-3f19-41de-a892-34e3c36865ec" providerId="ADAL" clId="{BD42141A-A7E4-4BCB-B8E0-07DF946936AA}" dt="2020-03-02T22:02:14.218" v="100" actId="1076"/>
          <ac:spMkLst>
            <pc:docMk/>
            <pc:sldMk cId="3505249617" sldId="266"/>
            <ac:spMk id="2" creationId="{E1F50E47-2DF8-46E4-A54E-B5A634162102}"/>
          </ac:spMkLst>
        </pc:spChg>
        <pc:picChg chg="del">
          <ac:chgData name="Kimberly Brehm" userId="8c2b6ab9-3f19-41de-a892-34e3c36865ec" providerId="ADAL" clId="{BD42141A-A7E4-4BCB-B8E0-07DF946936AA}" dt="2020-03-02T22:02:31.661" v="101"/>
          <ac:picMkLst>
            <pc:docMk/>
            <pc:sldMk cId="3505249617" sldId="266"/>
            <ac:picMk id="4" creationId="{36EABD17-A177-46F3-87E3-E12EFA8AC049}"/>
          </ac:picMkLst>
        </pc:picChg>
        <pc:picChg chg="add mod">
          <ac:chgData name="Kimberly Brehm" userId="8c2b6ab9-3f19-41de-a892-34e3c36865ec" providerId="ADAL" clId="{BD42141A-A7E4-4BCB-B8E0-07DF946936AA}" dt="2020-03-02T22:02:31.661" v="101"/>
          <ac:picMkLst>
            <pc:docMk/>
            <pc:sldMk cId="3505249617" sldId="266"/>
            <ac:picMk id="5" creationId="{FB00DACA-C549-434A-A5A7-8FFC54B11778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7:03.6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998 363 7976 0 0,'0'0'174'0'0,"0"3"29"0"0,0 7 14 0 0,0-10-213 0 0,0 0-1 0 0,0 0 0 0 0,0 0 1 0 0,0 0-1 0 0,0 0 0 0 0,0 0 1 0 0,0 1-1 0 0,0-1 1 0 0,0 0-1 0 0,0 0 0 0 0,0 0 1 0 0,0 0-1 0 0,0 0 0 0 0,0 0 1 0 0,0 0-1 0 0,0 0 0 0 0,0 0 1 0 0,0 0-1 0 0,0 0 0 0 0,0 1 1 0 0,0-1-1 0 0,0 0 0 0 0,0 0 1 0 0,1 0-1 0 0,-1 0 0 0 0,0 0 1 0 0,0 0-1 0 0,0 0 0 0 0,0 0 1 0 0,0 0-1 0 0,0 0 0 0 0,0 0 1 0 0,0 0-1 0 0,0 0 0 0 0,0 0 1 0 0,0 0-1 0 0,0 1 1 0 0,0-1-1 0 0,0 0 0 0 0,1 0 1 0 0,-1 0-1 0 0,0 0 0 0 0,0 0 1 0 0,0 0-1 0 0,0 0 0 0 0,0 0 1 0 0,0 0-1 0 0,0 0 0 0 0,0 0 1 0 0,0 0-1 0 0,0 0 0 0 0,1 0 1 0 0,-1 0-1 0 0,0 0 0 0 0,0 0 1 0 0,0 0-1 0 0,0-1-3 0 0,6 1 58 0 0,-2 0 25 0 0,-2 0 84 0 0,-1 0 193 0 0,-1 0 324 0 0,0 0 20 0 0,0 0-290 0 0,0 0-172 0 0,0 0-46 0 0,0 0 35 0 0,0 0 90 0 0,0 0-22 0 0,0 0 3 0 0,0 2-146 0 0,0-1-33 0 0,0 2 37 0 0,0-1-77 0 0,0 2-9 0 0,0-3 4 0 0,0-1-72 0 0,0 0 0 0 0,0 0 0 0 0,0 0 0 0 0,0 0 0 0 0,0 1 0 0 0,0-1 0 0 0,0 0 0 0 0,0 0 0 0 0,0 0 0 0 0,0 0 0 0 0,0 0 0 0 0,0 0 0 0 0,0 0 0 0 0,0 0 0 0 0,0 0 0 0 0,0 0 0 0 0,0 0 0 0 0,0 1 0 0 0,0-1 0 0 0,0 0 0 0 0,0 0 0 0 0,0 0 0 0 0,0 0 0 0 0,-1 0 0 0 0,1 0 0 0 0,0 0 1 0 0,0 0-1 0 0,0 0 0 0 0,0 0 0 0 0,0 0 0 0 0,0 0 0 0 0,0 0 0 0 0,0 0 0 0 0,0 1 0 0 0,0-1 0 0 0,0 0 0 0 0,0 0 0 0 0,0 0 0 0 0,0 0 0 0 0,-1 0 0 0 0,1 0 0 0 0,0 0 0 0 0,0 0 0 0 0,0 0 0 0 0,0 0 0 0 0,0 0 0 0 0,0 0 0 0 0,0 0 0 0 0,0 0 0 0 0,0 0 0 0 0,0 0 0 0 0,0 0 0 0 0,-1 0 0 0 0,1 0 1 0 0,0 0-1 0 0,0 0 0 0 0,0 0-6 0 0,-1 0 70 0 0,-3 0 16 0 0,2 0-12 0 0,-1 0 57 0 0,0 0 89 0 0,3 0 5 0 0,0 2-7 0 0,0 68 810 0 0,0-52-795 0 0,0-3-67 0 0,0 1-34 0 0,0 0-43 0 0,0 0-50 0 0,1-10-20 0 0,0-1 0 0 0,0 0 0 0 0,0 0 0 0 0,0 0-1 0 0,2 4-18 0 0,-1-4 23 0 0,-1 0 0 0 0,1 1 0 0 0,-1-1 0 0 0,0 1-1 0 0,0 3-22 0 0,0 19 104 0 0,0-20-68 0 0,1 1-1 0 0,-1 0 0 0 0,2-1 1 0 0,1 5-36 0 0,0 4 90 0 0,-5 2-3 0 0,1-7-38 0 0,-1 13 51 0 0,0-15-44 0 0,1 1-1 0 0,0-1 1 0 0,1 0-1 0 0,0 1 1 0 0,1 3-56 0 0,3 2 71 0 0,-3-10-35 0 0,-1 0 0 0 0,1 1 0 0 0,-1-1 0 0 0,0 0 0 0 0,-1 1-1 0 0,1 0-35 0 0,-1 61 318 0 0,0 1 46 0 0,0-1 44 0 0,0-1 38 0 0,0-66-432 0 0,0 1 0 0 0,1 0 0 0 0,-1-1-1 0 0,0 1 1 0 0,1 0 0 0 0,0-1 0 0 0,-1 1-1 0 0,1-1 1 0 0,0 1 0 0 0,0-1-1 0 0,0 2-13 0 0,0-2 7 0 0,0-1-1 0 0,-1 1 1 0 0,1 0-1 0 0,0 0 0 0 0,-1 0 1 0 0,1 0-1 0 0,-1 0 0 0 0,0 0 1 0 0,1 0-1 0 0,-1 0 1 0 0,0 0-1 0 0,1 0 0 0 0,-1 0 1 0 0,0 0-1 0 0,0 0 0 0 0,0 0 1 0 0,0 0-1 0 0,0 0 1 0 0,0 1-1 0 0,0-1 0 0 0,-1 0 1 0 0,1 0-1 0 0,0 0 0 0 0,-1 0-6 0 0,-3 7 49 0 0,0-2-29 0 0,1-1 26 0 0,2 1 35 0 0,1 2 54 0 0,0-5-108 0 0,0-1-22 0 0,0 0 0 0 0,0-1 0 0 0,0 1 0 0 0,0 0 0 0 0,0 0 0 0 0,0-1 1 0 0,0 1-1 0 0,-1 0 0 0 0,1-1 0 0 0,-1 1 0 0 0,0 1-5 0 0,-9-1 66 0 0,8-2 13 0 0,2 0-31 0 0,0 0-111 0 0,0 0-59 0 0,0 0 31 0 0,0 0 19 0 0,0 0-37 0 0,0 0-16 0 0,0 0-36 0 0,0 0-42 0 0,0 0-47 0 0,0 0-50 0 0,0 0-49 0 0,0 0-43 0 0,0 0-40 0 0,0 0-282 0 0,0 0-64 0 0,0 0-53 0 0,0 0-37 0 0,0 0-327 0 0,0 0-34 0 0,0 0-2573 0 0</inkml:trace>
  <inkml:trace contextRef="#ctx0" brushRef="#br0" timeOffset="3777.8">3765 756 8408 0 0,'0'0'190'0'0,"0"0"28"0"0,0 0 8 0 0,0-2-28 0 0,0-1-144 0 0,1-1-35 0 0,-2-9-97 0 0,-2 9 95 0 0,1 3 40 0 0,-1-1 46 0 0,-1 1 57 0 0,-1 1 68 0 0,-2-1 109 0 0,2-4 47 0 0,2 1-109 0 0,1 2-100 0 0,0 1 36 0 0,-3 0 143 0 0,-2 0 100 0 0,-20 1 502 0 0,-3 0-93 0 0,-1 0-86 0 0,1 0-79 0 0,17 3-445 0 0,3 2-53 0 0,3 0-57 0 0,-10 3 199 0 0,5-3-156 0 0,-17 11 179 0 0,12-1-38 0 0,10-6-104 0 0,0 1 56 0 0,3 0 112 0 0,0-2-43 0 0,-5 4 102 0 0,4-7-241 0 0,1 1-69 0 0,1-1-59 0 0,0 1-53 0 0,0 2-52 0 0,0 0-49 0 0,1 1-62 0 0,-1 6-114 0 0,-1 1-18 0 0,1-6 164 0 0,0-2-45 0 0,1-1 38 0 0,-3 5-16 0 0,3 9 95 0 0,2 51 42 0 0,0-47 29 0 0,0-1 45 0 0,0-21-74 0 0,0-1-1 0 0,0 1 1 0 0,0-1-1 0 0,1 1 1 0 0,-1 0-1 0 0,1-1 1 0 0,0 1-1 0 0,0 1-10 0 0,2 0 8 0 0,-1 0-1 0 0,1 0 1 0 0,0 0 0 0 0,0 0 0 0 0,0 0-1 0 0,1 0-7 0 0,16 21 52 0 0,-14-14-43 0 0,7 8 13 0 0,1-6 21 0 0,0-5-6 0 0,20 7-5 0 0,-8-6 49 0 0,-25-8-76 0 0,23 10 50 0 0,-20-9-52 0 0,-1 0-1 0 0,1 0 1 0 0,0 0 0 0 0,0 0-1 0 0,1-1 1 0 0,-1 1 0 0 0,0-1-1 0 0,0 0 1 0 0,1-1-1 0 0,3 1-2 0 0,-1 0 11 0 0,0-1-1 0 0,0 1 0 0 0,0 1 1 0 0,0-1-1 0 0,0 1 0 0 0,4 2-10 0 0,-6-2-2 0 0,-1-1 7 0 0,-1 0 0 0 0,0 0 0 0 0,1-1-1 0 0,-1 1 1 0 0,1-1 0 0 0,-1 0-1 0 0,1 0 1 0 0,-1 0 0 0 0,2-1-5 0 0,5 0 17 0 0,16 2-4 0 0,0 0-61 0 0,-14-2-15 0 0,-1-2-35 0 0,-6 1-12 0 0,5-3 46 0 0,-5 3-43 0 0,-2 1-4 0 0,0-1-53 0 0,1 1-157 0 0,-1 0 110 0 0,-1 0-38 0 0,1 0-30 0 0,-1 0-42 0 0,1 0-38 0 0,-1 0-34 0 0,2-1-253 0 0,0 0-56 0 0,4-3-826 0 0,0-1-646 0 0,1-3-1230 0 0</inkml:trace>
  <inkml:trace contextRef="#ctx0" brushRef="#br0" timeOffset="4151.33">4294 273 10152 0 0,'0'0'298'0'0,"0"0"-4"0"0,0 0-121 0 0,0 0-48 0 0,0 0 133 0 0,0 0 235 0 0,0 0 19 0 0,0 0-9 0 0,-2 2-66 0 0,-8 8-28 0 0,8-8-212 0 0,1-1-46 0 0,0 3 41 0 0,1 0-97 0 0,1 0-55 0 0,-1-2-6 0 0,0-1 36 0 0,-1 14 230 0 0,1-11-223 0 0,-1 1 0 0 0,1-1-1 0 0,0 0 1 0 0,0 0-1 0 0,1 0 1 0 0,-1 1-1 0 0,1-1 1 0 0,0 0-1 0 0,1 3-76 0 0,8 11 226 0 0,-5 7-2 0 0,5-5 0 0 0,-5 0-63 0 0,-4-16-125 0 0,0 1 0 0 0,0-1 0 0 0,0 1 0 0 0,1-1 0 0 0,0 0 0 0 0,0 0 0 0 0,1 2-36 0 0,10 20 221 0 0,-2 12 6 0 0,-8-24-147 0 0,2 46 242 0 0,5-27-162 0 0,-4 7 6 0 0,-1-17-45 0 0,-3-17-69 0 0,-1 0-1 0 0,1 0 1 0 0,-1 0-1 0 0,-1 0 0 0 0,1 4-51 0 0,-1 8 109 0 0,0-6-19 0 0,0 0 0 0 0,1 1 0 0 0,1 6-90 0 0,3 3 111 0 0,-3-16-68 0 0,0 0 0 0 0,-1 0 0 0 0,0 0-1 0 0,0 0 1 0 0,-1 5-43 0 0,0 29 203 0 0,0 52 289 0 0,0-30-236 0 0,0-60-184 0 0,0-2-21 0 0,0 0-119 0 0,0 0 7 0 0,0 0-14 0 0,0 0-50 0 0,0 0-128 0 0,0 0-233 0 0,0-1-170 0 0,0-1 90 0 0,0 1 78 0 0,0 0 65 0 0,0 0-14 0 0,0 0 57 0 0,0-2-623 0 0,0 3 668 0 0,0-1-38 0 0,0 0-57 0 0,0 0-72 0 0,0-1-1712 0 0,0 2-1248 0 0</inkml:trace>
  <inkml:trace contextRef="#ctx0" brushRef="#br0" timeOffset="4432.56">3932 726 11376 0 0,'0'0'256'0'0,"0"0"34"0"0,0 0 21 0 0,0 0-35 0 0,0 0-117 0 0,0 0-49 0 0,0 0 113 0 0,0 0 202 0 0,0 0 21 0 0,2 0-14 0 0,11 1-65 0 0,-8-1-227 0 0,1 1 0 0 0,-1-1 0 0 0,0 0 0 0 0,1-1 0 0 0,-1 1 0 0 0,1-1 1 0 0,4-1-141 0 0,0-3 127 0 0,7-1 85 0 0,-9 5-98 0 0,2 0 37 0 0,16-2 105 0 0,7-7 6 0 0,-7 1-54 0 0,-5 3-13 0 0,6 2 22 0 0,-16 2-103 0 0,1 0-1 0 0,-1 0 0 0 0,1-1 0 0 0,0-1-113 0 0,8-3 187 0 0,-2 2-67 0 0,4 0-42 0 0,9-1-46 0 0,-1 1-25 0 0,18-3 19 0 0,13-4 20 0 0,-58 11-45 0 0,9-2-17 0 0,0 0-1 0 0,1 1 0 0 0,-1 0 0 0 0,9 0 17 0 0,-3 3-17 0 0,5-1-105 0 0,-12-1 13 0 0,0-1-37 0 0,-8 1 57 0 0,0 0 33 0 0,5-3 7 0 0,-2 2 27 0 0,-2 1-32 0 0,-1 0-33 0 0,1 0-52 0 0,0 0-27 0 0,0 1-52 0 0,0-1-60 0 0,1 1-68 0 0,-3 0 75 0 0,0 0-39 0 0,4 0-412 0 0,-2 0 104 0 0,0 0-53 0 0,5 0-786 0 0,3 0-614 0 0,7 0-1172 0 0</inkml:trace>
  <inkml:trace contextRef="#ctx0" brushRef="#br0" timeOffset="4770.96">4884 726 9648 0 0,'0'0'216'0'0,"0"3"32"0"0,0-2-215 0 0,1 1 1 0 0,-1 0 0 0 0,0 0-1 0 0,1-1 1 0 0,0 1 0 0 0,-1 0-1 0 0,1-1 1 0 0,0 1-1 0 0,1 0-33 0 0,4 13 188 0 0,-4-4-142 0 0,-1 4-14 0 0,2-2 66 0 0,0 0 70 0 0,1-2 73 0 0,-2-5-71 0 0,0 2 196 0 0,-1 0-76 0 0,0 1-17 0 0,-2 2 53 0 0,0-2-18 0 0,1 0 127 0 0,0 0-69 0 0,0 1-9 0 0,0-1-75 0 0,1 4 30 0 0,1-3-90 0 0,4 3 148 0 0,-2-4-33 0 0,-2 2 47 0 0,-2-1-126 0 0,0-1-88 0 0,0 15 143 0 0,3-8-23 0 0,2-6-72 0 0,-4-9-193 0 0,0 1 1 0 0,0-1-1 0 0,0 0 0 0 0,-1 1 0 0 0,1-1 1 0 0,0 1-1 0 0,-1-1 0 0 0,0 1 0 0 0,1-1 0 0 0,-1 1 1 0 0,0-1-1 0 0,0 1 0 0 0,1 1-25 0 0,-2 8 122 0 0,1-8-91 0 0,-1 0 0 0 0,1 0 0 0 0,0 0 0 0 0,0 0 0 0 0,1 1 0 0 0,-1-1 0 0 0,0 0 0 0 0,1 0 0 0 0,0 0 0 0 0,0 0-31 0 0,5 5 44 0 0,-1 1-22 0 0,-3 20 69 0 0,-3-11-119 0 0,-1-9-86 0 0,0-6-87 0 0,-2-3-87 0 0,0 0 18 0 0,2 0-642 0 0,2 0 529 0 0,0 0 212 0 0,0 0-36 0 0,0 0-1 0 0,0 0-37 0 0,0 0-43 0 0,0 0-47 0 0,0 0-51 0 0,0 0-49 0 0,0 0-41 0 0,0 0-37 0 0,0 0-145 0 0,0 0-36 0 0,0 0-1517 0 0</inkml:trace>
  <inkml:trace contextRef="#ctx0" brushRef="#br0" timeOffset="4771.96">4854 439 12784 0 0,'-3'0'289'0'0,"3"0"-275"0"0,-1 0 1 0 0,1 0-1 0 0,0 0 1 0 0,-1 0-1 0 0,1 0 1 0 0,-1 0-1 0 0,1 0 1 0 0,0 0-1 0 0,-1 0 0 0 0,1 0 1 0 0,-1 0-1 0 0,1 0 1 0 0,0 0-1 0 0,-1 0 1 0 0,1 0-1 0 0,-1-1 1 0 0,1 1-1 0 0,0 0 1 0 0,-1 0-1 0 0,1 0 0 0 0,0-1 1 0 0,-1 1-1 0 0,1 0 1 0 0,0 0-1 0 0,-1-1 1 0 0,1 1-1 0 0,0 0 1 0 0,0-1-1 0 0,-1 1 0 0 0,1-1-14 0 0,-1-25 495 0 0,1 12-324 0 0,-1 4-161 0 0,1-13 20 0 0,3 13 72 0 0,0 7-114 0 0,1 1 130 0 0,-2 1-43 0 0,-1 0-64 0 0,0 0-45 0 0,0 0-49 0 0,-1 0-32 0 0,1-1-50 0 0,-1 1-56 0 0,0-1-62 0 0,0 1-30 0 0,0 0-53 0 0,0 1-49 0 0,0 0-41 0 0,0-1-138 0 0,0 1-41 0 0,0 0-167 0 0,0 0-446 0 0</inkml:trace>
  <inkml:trace contextRef="#ctx0" brushRef="#br0" timeOffset="1212.21">1407 651 7424 0 0,'0'0'166'0'0,"0"0"29"0"0,0 0 12 0 0,0 0-70 0 0,0 0-10 0 0,0 0 47 0 0,0 0 152 0 0,0 0 280 0 0,0 2 24 0 0,0 8-32 0 0,0-7-139 0 0,0-1-62 0 0,1 5-117 0 0,4 4 197 0 0,-1-4-213 0 0,-1 0-52 0 0,-2-1-113 0 0,0-1-45 0 0,-2 7 183 0 0,1-8-159 0 0,0 0 0 0 0,0-1 0 0 0,0 1 1 0 0,0 0-1 0 0,0 0 0 0 0,1 0 0 0 0,0-1 0 0 0,0 3-78 0 0,4 4 110 0 0,1 8 75 0 0,-5-10-85 0 0,0 1 35 0 0,-2 12 73 0 0,1-10-82 0 0,-1 0 1 0 0,2 0-1 0 0,-1 0 0 0 0,1 0 1 0 0,1 2-127 0 0,3 2 144 0 0,-3-9-74 0 0,0 1 0 0 0,-1-1 1 0 0,0 0-1 0 0,0 1 0 0 0,0-1 0 0 0,-1 1-70 0 0,0 41 360 0 0,0 25 136 0 0,0-66-437 0 0,1 0-1 0 0,0 0 1 0 0,0 0 0 0 0,1-1-1 0 0,0 1 1 0 0,2 5-59 0 0,-2-7 34 0 0,1 11 125 0 0,-3-3-58 0 0,2 3 23 0 0,4-3 2 0 0,-5-12-107 0 0,-1 0 1 0 0,1 1-1 0 0,0-1 0 0 0,0 1 0 0 0,-1-1 1 0 0,1 0-1 0 0,-1 1 0 0 0,0-1 0 0 0,1 1 1 0 0,-1-1-1 0 0,0 1 0 0 0,0-1 0 0 0,0 1-19 0 0,0 50 641 0 0,0-41-444 0 0,0-1 63 0 0,0-7-111 0 0,0-3-12 0 0,0 0-1 0 0,0 0-2 0 0,0 0-13 0 0,0 2-8 0 0,0 8-1 0 0,0-7 3 0 0,-2-3 10 0 0,1 0-119 0 0,1 0 1 0 0,-1 0-1 0 0,1 0 0 0 0,-1 0 0 0 0,1 0 0 0 0,-1 0 0 0 0,1 0 0 0 0,-1 0 0 0 0,1-1 0 0 0,0 1 0 0 0,-1 0 1 0 0,1 0-1 0 0,-1 0 0 0 0,1 0 0 0 0,-1-1 0 0 0,1 1 0 0 0,0 0 0 0 0,-1 0 0 0 0,1-1 0 0 0,-1 1 0 0 0,1 0 0 0 0,0-1 1 0 0,0 1-1 0 0,-1 0 0 0 0,1-1 0 0 0,0 1 0 0 0,-1-1 0 0 0,1 1 0 0 0,0 0 0 0 0,0-1 0 0 0,0 1 0 0 0,-1-1 1 0 0,1 1-1 0 0,0-1 0 0 0,0 1 0 0 0,0-1 0 0 0,0 1 0 0 0,0-1 0 0 0,0 1 0 0 0,0-1 0 0 0,0 1 0 0 0,0-1-6 0 0,0 1 2 0 0,0 0 0 0 0,0 0 0 0 0,0 0 0 0 0,0 0 0 0 0,0 0 0 0 0,0 0-1 0 0,0 0 1 0 0,0-1 0 0 0,0 1 0 0 0,0 0 0 0 0,0 0 0 0 0,0 0 0 0 0,0 0 0 0 0,0 0-1 0 0,0 0 1 0 0,0 0 0 0 0,0 0 0 0 0,0 0 0 0 0,0 0 0 0 0,0-1 0 0 0,0 1 0 0 0,0 0-1 0 0,0 0 1 0 0,0 0 0 0 0,0 0 0 0 0,0 0 0 0 0,0 0 0 0 0,0 0 0 0 0,0 0 0 0 0,0 0-1 0 0,0 0 1 0 0,0 0 0 0 0,0 0 0 0 0,-1 0 0 0 0,1 0 0 0 0,0 0 0 0 0,0 0-1 0 0,0-1 1 0 0,0 1 0 0 0,0 0 0 0 0,0 0 0 0 0,0 0 0 0 0,0 0 0 0 0,0 0 0 0 0,0 0-1 0 0,0 0 1 0 0,-1 0 0 0 0,1 0 0 0 0,0 0 0 0 0,0 0 0 0 0,0 0 0 0 0,0 0 0 0 0,0 0-1 0 0,0 0 1 0 0,0 0 0 0 0,0 1 0 0 0,0-1-2 0 0,-8-2 32 0 0,4-3-51 0 0,3-13-51 0 0,1 12 68 0 0,-2-9 2 0 0,-3 8 0 0 0,4 5 0 0 0,0 1 0 0 0,0 0 0 0 0,0-1 0 0 0,1 1 0 0 0,-1-1 0 0 0,0 1 0 0 0,1-1 0 0 0,-1 1 0 0 0,1-1 0 0 0,0 1 0 0 0,-1-1 0 0 0,1 0 0 0 0,0 1 0 0 0,0-1 0 0 0,0-31 0 0 0,0 29 0 0 0,-1 1 0 0 0,1-1 0 0 0,-1 0 0 0 0,0 0 0 0 0,0 1 0 0 0,0-1 0 0 0,0 0 0 0 0,-1 1 0 0 0,1-1 0 0 0,-3-2 0 0 0,3 2 0 0 0,0 0 0 0 0,0-1 0 0 0,0 0 0 0 0,1 1 0 0 0,0-1 0 0 0,0 1 0 0 0,0-1 0 0 0,0 1 0 0 0,1-4 0 0 0,0-2 0 0 0,-1-85-12 0 0,-1 85-5 0 0,1 7 12 0 0,0-1 0 0 0,-1 1 1 0 0,1-1-1 0 0,1 1 0 0 0,-1 0 1 0 0,0-1-1 0 0,1 1 0 0 0,0-1 0 0 0,0-1 5 0 0,2-4-1 0 0,3-10-14 0 0,0 5-29 0 0,5-4 32 0 0,-8 6 12 0 0,-2 8-1 0 0,0 0-1 0 0,0 0 1 0 0,1 0 0 0 0,-1 1 0 0 0,1-1-1 0 0,0 1 1 0 0,0-1 0 0 0,0 1 1 0 0,8-19-36 0 0,-8 18 34 0 0,-1-1 0 0 0,1 1 0 0 0,0 0-1 0 0,0 0 1 0 0,1 0 0 0 0,-1 1 0 0 0,1-1-1 0 0,0 0 3 0 0,14-14 0 0 0,-12 12-2 0 0,0 0 0 0 0,1 0-1 0 0,0 1 1 0 0,0-1 0 0 0,0 2 0 0 0,4-3 2 0 0,24-10-95 0 0,-8 3 59 0 0,-22 13 27 0 0,-1 1 0 0 0,1-1 0 0 0,-1 0-1 0 0,1 1 1 0 0,-1 0 0 0 0,1 0-1 0 0,-1 0 1 0 0,4 0 9 0 0,4 1 10 0 0,-10-1-10 0 0,-1 0 0 0 0,1 0 0 0 0,0 0 0 0 0,0 0 0 0 0,0 0 0 0 0,-1 0 0 0 0,1 0 0 0 0,0 0 0 0 0,0 0 0 0 0,0 1 0 0 0,-1-1 0 0 0,1 0 0 0 0,0 1 0 0 0,0-1 0 0 0,2 10-10 0 0,-3-9 9 0 0,0-1 0 0 0,0 0 0 0 0,0 0 1 0 0,0 0-1 0 0,0 0 0 0 0,0 0 0 0 0,0 0 1 0 0,0 0-1 0 0,0 0 0 0 0,0 0 1 0 0,0 0-1 0 0,0 0 0 0 0,0 1 0 0 0,0-1 1 0 0,0 0-1 0 0,0 0 0 0 0,0 0 0 0 0,0 0 1 0 0,0 0-1 0 0,0 0 0 0 0,0 0 0 0 0,0 0 1 0 0,0 0-1 0 0,0 0 0 0 0,0 0 0 0 0,0 0 1 0 0,0 1-1 0 0,0-1 0 0 0,0 0 0 0 0,0 0 1 0 0,0 0-1 0 0,0 0 0 0 0,0 0 0 0 0,0 0 1 0 0,1 0-1 0 0,-1 0 0 0 0,0 0 0 0 0,0 0 1 0 0,0 0-1 0 0,0 0 0 0 0,0 0 0 0 0,0 0 1 0 0,0 0-1 0 0,0 0 0 0 0,0 0 0 0 0,0 0 1 0 0,0 0-1 0 0,1 0 0 0 0,-1 0 0 0 0,0 0 1 0 0,0 0-1 0 0,0 0 0 0 0,0 0 0 0 0,0 0 1 0 0,0 0-1 0 0,0 0 0 0 0,0 0 1 0 0,2 0-1 0 0,0 0 0 0 0,-1 1 0 0 0,1-1 0 0 0,-1 1 0 0 0,1-1 0 0 0,-1 1 0 0 0,1-1 0 0 0,-1 1 1 0 0,1 0-1 0 0,-1 0 0 0 0,2 1 1 0 0,5 3-1 0 0,-3-3 3 0 0,-5-2-4 0 0,1 0 0 0 0,0 1 0 0 0,-1-1 0 0 0,1 0 0 0 0,-1 0 0 0 0,1 1 0 0 0,0-1 0 0 0,-1 1 0 0 0,1-1 0 0 0,-1 0 1 0 0,1 1-1 0 0,-1-1 0 0 0,0 1 0 0 0,1-1 0 0 0,-1 1 0 0 0,1-1 0 0 0,-1 1 0 0 0,0 0 0 0 0,1-1 0 0 0,-1 1 0 0 0,0-1 0 0 0,0 1 2 0 0,3 4-12 0 0,9 10 1 0 0,6 13 11 0 0,-12-24 0 0 0,-5-4 0 0 0,-1 1 0 0 0,0-1-1 0 0,1 0 1 0 0,-1 0 0 0 0,1 1-1 0 0,-1-1 1 0 0,0 0 0 0 0,1 1-1 0 0,-1-1 1 0 0,0 0 0 0 0,1 1-1 0 0,-1-1 1 0 0,0 1 0 0 0,1-1-1 0 0,-1 0 1 0 0,0 1 0 0 0,0-1-1 0 0,0 1 1 0 0,0-1 0 0 0,1 1-1 0 0,-1-1 1 0 0,0 1 0 0 0,0-1-1 0 0,0 0 1 0 0,0 1 0 0 0,0-1-1 0 0,0 1 1 0 0,0-1 0 0 0,0 1-1 0 0,0-1 1 0 0,0 1 0 0 0,0 0 0 0 0,0 0-4 0 0,0 1 0 0 0,0-1 0 0 0,0 1 1 0 0,0 0-1 0 0,1-1 0 0 0,-1 1 0 0 0,1-1 1 0 0,-1 1-1 0 0,1-1 0 0 0,0 1 0 0 0,0-1 0 0 0,-1 0 1 0 0,1 1-1 0 0,0-1 4 0 0,4 7-1 0 0,25 68 1 0 0,-29-75 0 0 0,0 1 0 0 0,-1 0 0 0 0,1 0 0 0 0,-1 0 0 0 0,0 0 0 0 0,0-1 0 0 0,0 1 0 0 0,0 0 0 0 0,0 0 0 0 0,0 0 0 0 0,0 1 0 0 0,0-1 0 0 0,-1 0 0 0 0,1-1 0 0 0,0 1 0 0 0,0 0 0 0 0,1 0 0 0 0,-1-1 0 0 0,0 1 0 0 0,0 0 0 0 0,1 0 0 0 0,-1-1 0 0 0,1 2 0 0 0,9 14 0 0 0,-4 9 0 0 0,0-14 0 0 0,-5-10 0 0 0,-1-1 0 0 0,1 0 0 0 0,0 1 0 0 0,-1-1 0 0 0,1 0 0 0 0,-1 1 0 0 0,1-1 0 0 0,-1 1 0 0 0,1-1 0 0 0,-1 1 0 0 0,0-1 0 0 0,0 1 0 0 0,0-1 0 0 0,0 18 0 0 0,-1-11 0 0 0,1 0 0 0 0,0 0 0 0 0,0 0 0 0 0,1 0 0 0 0,2 7 0 0 0,3-3 0 0 0,-6-11 0 0 0,1 0 0 0 0,0 1 0 0 0,0-1 0 0 0,-1 1 0 0 0,1-1 0 0 0,0 1 0 0 0,-1-1 0 0 0,0 1 0 0 0,1-1 0 0 0,-1 1 0 0 0,0 0 0 0 0,0-1 0 0 0,0 1 0 0 0,0 0 0 0 0,0 10-67 0 0,0 0 46 0 0,0 9 81 0 0,0 26 252 0 0,0-22-231 0 0,0-9-78 0 0,0 1-43 0 0,0 2-51 0 0,0 3-59 0 0,0-19 222 0 0,0-3 11 0 0,0 0 5 0 0,0 0-97 0 0,0 0-37 0 0,0 0-38 0 0,0 0-21 0 0,0 0-37 0 0,0 0-44 0 0,0 0-49 0 0,0 0-52 0 0,0 0-50 0 0,0 0-45 0 0,0 0-42 0 0,0 0-278 0 0,0 0-69 0 0,0 0-54 0 0,0 0-39 0 0,0 0-327 0 0,0 0-36 0 0,0 0-2573 0 0</inkml:trace>
  <inkml:trace contextRef="#ctx0" brushRef="#br0" timeOffset="2481.1">2314 847 7248 0 0,'0'0'209'0'0,"0"0"-52"0"0,0 0-11 0 0,0 0 47 0 0,0 0 160 0 0,0 0 295 0 0,0 0 22 0 0,0 0-29 0 0,0 0-128 0 0,0 0-53 0 0,0 0-10 0 0,0 0-29 0 0,0 0-113 0 0,0 0-55 0 0,0 0-11 0 0,0 0 2 0 0,0 0 17 0 0,0 0 10 0 0,0 3 1 0 0,0 1-143 0 0,0 6 8 0 0,0-6-54 0 0,0 1 46 0 0,0-1 65 0 0,2-1-2 0 0,3 3-93 0 0,10 20 273 0 0,-10-15-237 0 0,-4-11-133 0 0,-1 2 45 0 0,0 1-21 0 0,0 1 6 0 0,1-1 28 0 0,0 0 31 0 0,2-1 51 0 0,3 8-56 0 0,-1 8-8 0 0,-1-5-34 0 0,6 7 38 0 0,-5-1-25 0 0,-4-14-45 0 0,0-1 1 0 0,0 1-1 0 0,0-1 0 0 0,1 0 1 0 0,-1 1-1 0 0,1-1 1 0 0,1 1-13 0 0,8 11 49 0 0,-6-10-27 0 0,-1 1-1 0 0,1-1 1 0 0,-2 1-1 0 0,1 0 1 0 0,-1 1-1 0 0,0-1 0 0 0,2 7-20 0 0,-1 3 53 0 0,-1-5 31 0 0,0 0-1 0 0,5 10-84 0 0,-5-12 44 0 0,0 0-1 0 0,0 0 0 0 0,-1 4-43 0 0,5 15 121 0 0,-1-2 30 0 0,6 21 126 0 0,-5-19-140 0 0,-6-21-71 0 0,0 1-1 0 0,-1-1 1 0 0,1 0-1 0 0,-2 6-65 0 0,1-7 41 0 0,-1 0-1 0 0,2 0 0 0 0,-1 0 0 0 0,1 0 0 0 0,1 4-40 0 0,-1-8 14 0 0,2 10 45 0 0,0-1 0 0 0,-1 0 0 0 0,0 0-1 0 0,-1 9-58 0 0,0-3 81 0 0,-1-11-28 0 0,0 0-1 0 0,0 0 1 0 0,-1 0 0 0 0,1 0-1 0 0,-2 3-52 0 0,-3 5 91 0 0,-1 2 34 0 0,4-1 23 0 0,3-7-83 0 0,-1 11 57 0 0,-3-4 15 0 0,-8 12 51 0 0,-9 17 256 0 0,18-42-407 0 0,-1 0-1 0 0,1-1 0 0 0,-1 1 0 0 0,0-1 1 0 0,0 0-1 0 0,-1 0 0 0 0,1 0 0 0 0,0 0 0 0 0,-1 0 1 0 0,-2 0-37 0 0,0 1 35 0 0,-25 12 127 0 0,29-14-146 0 0,-1 0-1 0 0,0 0 0 0 0,1-1 1 0 0,-1 1-1 0 0,0-1 1 0 0,0 0-1 0 0,0 0 0 0 0,1 0 1 0 0,-1 0-1 0 0,-3-1-15 0 0,-8 1 54 0 0,6-1-31 0 0,0 0 0 0 0,1 0-1 0 0,-1-1 1 0 0,1 0 0 0 0,-2-1-23 0 0,-10-3 24 0 0,14 4-23 0 0,-15-8 42 0 0,-5 5-22 0 0,-11-10 32 0 0,31 13-52 0 0,1-1-1 0 0,-1 1 1 0 0,0-1-1 0 0,1 0 1 0 0,-1 0-1 0 0,1 0 1 0 0,-2-2-1 0 0,-13-13-28 0 0,1 0-66 0 0,5 5-37 0 0,12 11 115 0 0,-1 0-1 0 0,1 1 1 0 0,0-1 0 0 0,-1 0 0 0 0,1 0-1 0 0,0 0 1 0 0,0 0 0 0 0,0 0-1 0 0,1 0 1 0 0,-1 0 0 0 0,0 0-1 0 0,1-1 17 0 0,-7-14-156 0 0,-3 7-26 0 0,0 0-45 0 0,4-7-95 0 0,4 9 140 0 0,0 2 50 0 0,1 2-42 0 0,-1 1-60 0 0,1 0-107 0 0,0 0-42 0 0,-1 1-107 0 0,1-1-119 0 0,0 2 255 0 0,1 0-35 0 0,-1-1-175 0 0,0 0-67 0 0,0 1-72 0 0,0-1-74 0 0,-3-4-1511 0 0,-4-3-1288 0 0</inkml:trace>
  <inkml:trace contextRef="#ctx0" brushRef="#br0" timeOffset="2695.49">2284 530 12624 0 0,'-13'-13'368'0'0,"11"10"-128"0"0,1 1-108 0 0,1-3-38 0 0,-2-3-55 0 0,-8-7-24 0 0,7 3-31 0 0,3 9-62 0 0,0 3 20 0 0,0 0-60 0 0,0 0-70 0 0,0 0-112 0 0,0 0-131 0 0,0 0-117 0 0,0 0 74 0 0,0 0-44 0 0,0 0-613 0 0,0 0-484 0 0,0 0-918 0 0</inkml:trace>
  <inkml:trace contextRef="#ctx0" brushRef="#br0" timeOffset="3359.35">2616 877 6648 0 0,'0'0'149'0'0,"0"0"23"0"0,3 0 12 0 0,43 0 594 0 0,50 0 1123 0 0,-69 0-1379 0 0,-1 0-66 0 0,4 0-51 0 0,-16 0-252 0 0,1 0-36 0 0,0 0-42 0 0,0 0-44 0 0,0 0-49 0 0,1 0-51 0 0,5 2 138 0 0,8 4-18 0 0,-19-4-32 0 0,1 0-1 0 0,-1 0 1 0 0,0-1-1 0 0,7 0-18 0 0,55-1 126 0 0,-43 0 27 0 0,-27 0-50 0 0,-2 0 1 0 0,0 0 25 0 0,3-3 107 0 0,7-7 48 0 0,-8 7 11 0 0,-2 3-15 0 0,0 0-67 0 0,0 0-28 0 0,0 0-7 0 0,0 0-16 0 0,0 0-56 0 0,0 0-30 0 0,0 0-4 0 0,0-2-12 0 0,0-26-48 0 0,0 13-12 0 0,-2 0 10 0 0,-8 2 44 0 0,7 11 10 0 0,3-1 0 0 0,0-22 13 0 0,0 25-76 0 0,0 0 0 0 0,0 0 0 0 0,0 0 0 0 0,1 0 0 0 0,-1 0-1 0 0,0 0 1 0 0,0-1 0 0 0,0 1 0 0 0,0 0 0 0 0,0 0 0 0 0,0 0 0 0 0,0 0 0 0 0,0 0 0 0 0,0 0 0 0 0,0 0 0 0 0,0 0 0 0 0,0 0 0 0 0,-1 0 0 0 0,1 0 0 0 0,0-1 0 0 0,0 1-1 0 0,0 0 1 0 0,0 0 0 0 0,0 0 0 0 0,0 0 0 0 0,0 0 0 0 0,0 0 0 0 0,0 0 0 0 0,0 0 0 0 0,0 0 0 0 0,0 0 0 0 0,0 0 0 0 0,0 0 0 0 0,0 0 0 0 0,0 0 0 0 0,0 0-1 0 0,-1-1 1 0 0,1 1 0 0 0,0 0 0 0 0,0 0 0 0 0,0 0 0 0 0,0 0 0 0 0,0 0 0 0 0,0 0 0 0 0,0 0 0 0 0,0 0 0 0 0,0 0 0 0 0,0 0 0 0 0,0 0 0 0 0,-1 0 0 0 0,1 0 0 0 0,0 0-1 0 0,0 0 1 0 0,0 0 0 0 0,0 0 0 0 0,0 0 0 0 0,0 1-1 0 0,-2-1 11 0 0,-2 0-11 0 0,-5-16 69 0 0,-4 1-55 0 0,-3 5 20 0 0,10 6 35 0 0,0 1 53 0 0,4-1-37 0 0,-3-2 61 0 0,-5 3-37 0 0,1 0 27 0 0,0-9 44 0 0,8 11-178 0 0,0-1 0 0 0,0 1 0 0 0,0 0 0 0 0,0 0 0 0 0,0 0 0 0 0,0 0 0 0 0,-1 0 0 0 0,1 0 0 0 0,0 0 0 0 0,-1 1 0 0 0,1-1 0 0 0,-1 0 0 0 0,1 1 0 0 0,0-1 0 0 0,-1 1 0 0 0,1-1 0 0 0,-1 1 0 0 0,0 0 0 0 0,1 0 0 0 0,-1-1 0 0 0,0 1-2 0 0,-39 0-4 0 0,26 1 17 0 0,-42-1 318 0 0,24 0-144 0 0,15 2-69 0 0,0 4-32 0 0,8-2-37 0 0,-4 1 43 0 0,9-4-69 0 0,1 1 1 0 0,0-1 0 0 0,0 1 0 0 0,0-1 0 0 0,1 1 0 0 0,-1 0 0 0 0,-2 2-24 0 0,-9 9 101 0 0,10-8-53 0 0,-1 0-1 0 0,0-1 0 0 0,0 0 0 0 0,-2 1-47 0 0,4-3 22 0 0,0 0 1 0 0,0 1-1 0 0,1-1 0 0 0,-1 1 0 0 0,1 0 1 0 0,0 0-1 0 0,0 0 0 0 0,0 0 1 0 0,0 0-1 0 0,0 0 0 0 0,1 1 0 0 0,-1 0-22 0 0,-5 18 119 0 0,-1-1-46 0 0,-13 15 62 0 0,20-30-123 0 0,0-1 0 0 0,1 1-1 0 0,-1 0 1 0 0,1 0 0 0 0,1 0-1 0 0,-1 0 1 0 0,1 0 0 0 0,0-1-1 0 0,0 2-11 0 0,-4 24 66 0 0,3-28-62 0 0,0-1 1 0 0,1 1 0 0 0,-1 0 0 0 0,1 0 0 0 0,-1 0 0 0 0,1 0 0 0 0,0 0 0 0 0,0 0 0 0 0,0-1 0 0 0,1 1-1 0 0,-1 0 1 0 0,1 0 0 0 0,-1 0 0 0 0,1 0 0 0 0,0-1 0 0 0,0 1 0 0 0,0 0 0 0 0,1 1-5 0 0,1 1 10 0 0,0-1-1 0 0,-1 1 1 0 0,0 0 0 0 0,0 0 0 0 0,0 0 0 0 0,0 1-1 0 0,-1 1-9 0 0,0-3 4 0 0,1 0 0 0 0,-1 1 0 0 0,0-1-1 0 0,1 0 1 0 0,0 0 0 0 0,0 0-1 0 0,1 1-3 0 0,18 27-1 0 0,3 4 17 0 0,-9-14 23 0 0,-11-17-32 0 0,1 0-1 0 0,-1-1 1 0 0,1 0 0 0 0,0 0 0 0 0,0 0-1 0 0,0-1 1 0 0,1 1 0 0 0,-1-1 0 0 0,1 0-1 0 0,0-1 1 0 0,0 1 0 0 0,0-1-7 0 0,29 15 47 0 0,-27-13-40 0 0,-1 0 1 0 0,1 0-1 0 0,-1-1 0 0 0,1 0 1 0 0,0-1-1 0 0,0 0 0 0 0,0 0 1 0 0,7 0-8 0 0,17 5 26 0 0,-18-2-5 0 0,-11-3-16 0 0,0-1 0 0 0,0 0 0 0 0,0 0-1 0 0,0 0 1 0 0,0-1 0 0 0,0 1 0 0 0,0-1-1 0 0,1 0 1 0 0,2 1-5 0 0,3-1 16 0 0,-6 1-12 0 0,1-1 0 0 0,-1 0 0 0 0,1 0 0 0 0,-1 0 1 0 0,1-1-1 0 0,-1 1 0 0 0,1-1 0 0 0,-1 0 0 0 0,2 0-4 0 0,-1 0-66 0 0,2-2 100 0 0,4-1 75 0 0,-6 2-123 0 0,0 1-52 0 0,0 1-42 0 0,0-1-56 0 0,0 1-68 0 0,1-1-77 0 0,-2 1 41 0 0,-1 0-46 0 0,1 0-41 0 0,-1 0-37 0 0,2 0-258 0 0,0 0-62 0 0,0-1-50 0 0,0 0-35 0 0,4-3-1437 0 0,1-5-1281 0 0</inkml:trace>
  <inkml:trace contextRef="#ctx0" brushRef="#br0" timeOffset="14870.84">5338 711 7568 0 0,'0'0'166'0'0,"0"0"29"0"0,0 0 14 0 0,0 0-59 0 0,0 0 6 0 0,0 0 70 0 0,0 0 209 0 0,-3 0 382 0 0,-7 0 30 0 0,8 0-28 0 0,2 0-536 0 0,0-2 102 0 0,0 0-344 0 0,0 0 76 0 0,0 1 66 0 0,0 0 54 0 0,0 0 109 0 0,0 0 48 0 0,2 0 916 0 0,0 2-688 0 0,0 0-97 0 0,-1 1-257 0 0,1-1-86 0 0,-1 1-107 0 0,1-1-81 0 0,0 1-91 0 0,0 0-99 0 0,-1 0 43 0 0,0-1 170 0 0,0 0 0 0 0,1 0 0 0 0,-1 0 1 0 0,0 1-1 0 0,-1-1 0 0 0,1 0 0 0 0,0 1 1 0 0,0-1-1 0 0,0 0 0 0 0,-1 1 0 0 0,1-1 1 0 0,-1 1-1 0 0,1 0 0 0 0,-1-1 0 0 0,0 1 1 0 0,1-1-1 0 0,-1 1 0 0 0,0 0-17 0 0,0 0 15 0 0,0 0 0 0 0,0-1 0 0 0,0 1 0 0 0,1-1-1 0 0,-1 1 1 0 0,1-1 0 0 0,-1 1 0 0 0,1-1 0 0 0,-1 1 0 0 0,1-1 0 0 0,0 1-1 0 0,0-1 1 0 0,0 0 0 0 0,0 1-15 0 0,3 6 65 0 0,6 14 135 0 0,0 1-8 0 0,1-5-64 0 0,-6 7-5 0 0,5-5-22 0 0,-5 5-6 0 0,5-5-6 0 0,-7-8-47 0 0,-2-8-24 0 0,0 0 0 0 0,0 0 0 0 0,1 0 0 0 0,-1-1 0 0 0,1 1 0 0 0,0-1 0 0 0,0 1 0 0 0,0 0-18 0 0,7 12 65 0 0,7 30 148 0 0,-13-38-186 0 0,3 9 39 0 0,-5-13-53 0 0,0 0-1 0 0,0-1 1 0 0,0 1-1 0 0,1-1 1 0 0,0 1-1 0 0,2 3-12 0 0,-2-5 7 0 0,0 2 11 0 0,0-1-1 0 0,1 1 0 0 0,-1 0 1 0 0,-1 0-1 0 0,1 0 0 0 0,0 0 0 0 0,-1 2-17 0 0,12 19 70 0 0,2-7 13 0 0,-14-17-75 0 0,1 0 0 0 0,-1 0 0 0 0,0 0 0 0 0,0 1 0 0 0,0-1 0 0 0,0 0 0 0 0,0 1 0 0 0,0-1 0 0 0,0 1 0 0 0,0-1 0 0 0,-1 1 0 0 0,1-1 0 0 0,0 1 0 0 0,-1 0 0 0 0,0-1 0 0 0,1 1-1 0 0,-1 0 1 0 0,0-1-8 0 0,0-1 2 0 0,0 1-1 0 0,0-1 0 0 0,0 0 0 0 0,0 0 1 0 0,0 0-1 0 0,0 0 0 0 0,0 0 1 0 0,0 0-1 0 0,0 0 0 0 0,0 0 0 0 0,0 0 1 0 0,0 0-1 0 0,0 0 0 0 0,0 1 0 0 0,0-1 1 0 0,0 0-1 0 0,0 0 0 0 0,0 0 0 0 0,0 0 1 0 0,0 0-1 0 0,0 0 0 0 0,0 0 0 0 0,0 0 1 0 0,0 0-1 0 0,0 0 0 0 0,0 0 1 0 0,1 0-1 0 0,-1 1 0 0 0,0-1 0 0 0,0 0 1 0 0,0 0-1 0 0,0 0 0 0 0,0 0 0 0 0,0 0 1 0 0,0 0-1 0 0,0 0 0 0 0,0 0 0 0 0,0 0 1 0 0,0 0-1 0 0,0 0 0 0 0,0 0 1 0 0,1 0-1 0 0,-1 0 0 0 0,0 0 0 0 0,0 0 1 0 0,0 0-1 0 0,0 0 0 0 0,0 0 0 0 0,0 0 1 0 0,0 0-1 0 0,0 0 0 0 0,0 0 0 0 0,0 0 1 0 0,1 0-1 0 0,-1 0 0 0 0,0 0 0 0 0,0 0-1 0 0,0 0 5 0 0,1 0 0 0 0,0 0 0 0 0,-1 0 0 0 0,1 0-1 0 0,0 0 1 0 0,-1 1 0 0 0,1-1 0 0 0,-1 0 0 0 0,1 0 0 0 0,-1 1-1 0 0,1-1 1 0 0,0 0 0 0 0,-1 1 0 0 0,1-1 0 0 0,-1 0-1 0 0,1 1 1 0 0,-1-1 0 0 0,0 1 0 0 0,1-1 0 0 0,-1 1-1 0 0,1-1 1 0 0,-1 1 0 0 0,0-1-5 0 0,5 6 76 0 0,3-4 35 0 0,-5-2 49 0 0,-3 0 6 0 0,0 0 14 0 0,0 0 51 0 0,2 0 22 0 0,6-2-35 0 0,-2-4-38 0 0,-4 4-139 0 0,-1 0-1 0 0,0 0 1 0 0,0 0 0 0 0,0 0-1 0 0,0 0 1 0 0,0-1-1 0 0,0-1-40 0 0,1-6 126 0 0,-1 1-1 0 0,0-1 0 0 0,0 1 0 0 0,-1-4-125 0 0,-1 4 38 0 0,1 5-32 0 0,-1 1 0 0 0,1-1 1 0 0,0 1-1 0 0,1-1 0 0 0,-1 1 1 0 0,0-1-1 0 0,1 1 0 0 0,0-1 1 0 0,0 0-7 0 0,0 1 5 0 0,2-4 9 0 0,-1-1 1 0 0,0 1-1 0 0,0-1 1 0 0,-1 0-1 0 0,1-7-14 0 0,-2 12 6 0 0,0 0 0 0 0,0 0-1 0 0,1 0 1 0 0,-1-1 0 0 0,1 1 0 0 0,0 0 0 0 0,0 0-1 0 0,0 0 1 0 0,1-2-6 0 0,3-10 1 0 0,-2-15-1 0 0,0-3 0 0 0,22-40 0 0 0,-21 56 0 0 0,-3 10 0 0 0,1 0 0 0 0,0-1 0 0 0,0 1 0 0 0,1 0 0 0 0,0 0 0 0 0,3-4 0 0 0,7-15 0 0 0,-1-1 0 0 0,5-18 0 0 0,-13 36 0 0 0,0-1 0 0 0,1 1 0 0 0,0 0 0 0 0,1 0 0 0 0,0 0 0 0 0,0 1 0 0 0,0 0 0 0 0,1 0 0 0 0,2-1 0 0 0,6-9 0 0 0,0-7 0 0 0,-2 8-17 0 0,-10 10-13 0 0,-3 7 25 0 0,0-1 1 0 0,0 1 0 0 0,0 0 0 0 0,0-1 0 0 0,1 1-1 0 0,-1-1 1 0 0,0 1 0 0 0,0-1 0 0 0,1 1-1 0 0,-1 0 1 0 0,0-1 0 0 0,0 1 0 0 0,1 0-1 0 0,-1-1 1 0 0,0 1 0 0 0,1 0 0 0 0,-1-1 0 0 0,0 1-1 0 0,1 0 1 0 0,-1 0 0 0 0,0-1 0 0 0,1 1-1 0 0,-1 0 1 0 0,1 0 0 0 0,-1 0 0 0 0,1 0-1 0 0,-1 0 1 0 0,0-1 0 0 0,1 1 0 0 0,-1 0 0 0 0,1 0-1 0 0,-1 0 1 0 0,1 0 0 0 0,-1 0 0 0 0,1 0-1 0 0,-1 1 5 0 0,3-1-96 0 0,-3 0-20 0 0,0 0-82 0 0,0 0-33 0 0,0 0-8 0 0,0 0 66 0 0,0 0-28 0 0,0 0-115 0 0,2 2-308 0 0,1 1 288 0 0,2 4-251 0 0,-3-3 293 0 0,-1-1-42 0 0,0 0-112 0 0,-1-1 173 0 0,1 0-38 0 0,-1 0-42 0 0,0 0-45 0 0,0-1-28 0 0,0 1-49 0 0,0-1-45 0 0,0 1-38 0 0,0 0-156 0 0,0-1-38 0 0,0 2-188 0 0,0 0-512 0 0</inkml:trace>
  <inkml:trace contextRef="#ctx0" brushRef="#br0" timeOffset="15452.26">5988 802 8840 0 0,'0'0'197'0'0,"0"0"24"0"0,0 0 19 0 0,2 2-29 0 0,-2-2-211 0 0,13 10 43 0 0,-5-7-21 0 0,-4-3 58 0 0,-4 0-80 0 0,4 0 307 0 0,-1 0-54 0 0,0 0-45 0 0,-1 0-39 0 0,4 0 104 0 0,4 0 180 0 0,-7 0-210 0 0,-1 0 169 0 0,-2 0-168 0 0,0 0-41 0 0,3 0 50 0 0,10 0 139 0 0,3 0-86 0 0,-2 0-82 0 0,-4 0-78 0 0,-10 0-135 0 0,0 0 0 0 0,1 0 0 0 0,-1 0 0 0 0,0 0 0 0 0,0 0 0 0 0,1 0 0 0 0,-1 0 0 0 0,0 0 0 0 0,1 0 0 0 0,-1 0 0 0 0,0 0 0 0 0,1 0 1 0 0,-1 0-1 0 0,0 0 0 0 0,1 0 0 0 0,-1-1 0 0 0,0 1 0 0 0,0 0 0 0 0,1 0 0 0 0,-1 0 0 0 0,0 0 0 0 0,0-1 0 0 0,1 1 0 0 0,-1 0 0 0 0,0 0 1 0 0,0-1-12 0 0,11-6 193 0 0,2 3 54 0 0,18 3 275 0 0,-28 1-482 0 0,8-2 118 0 0,1-4 23 0 0,-11 5-156 0 0,1 0-1 0 0,-1 0 0 0 0,1 1 0 0 0,-1-1 0 0 0,1 0 0 0 0,0 1 0 0 0,-1-1 0 0 0,1 1 0 0 0,0-1 0 0 0,-1 1 0 0 0,1 0 0 0 0,0 0 0 0 0,0 0-24 0 0,10-3 99 0 0,-2-2-49 0 0,-8 4-46 0 0,-1 0-1 0 0,1 0 1 0 0,-1 1 0 0 0,1-1 0 0 0,-1 0-1 0 0,1 1 1 0 0,0-1 0 0 0,-1 1 0 0 0,1-1-1 0 0,0 1 1 0 0,-1 0 0 0 0,1 0 0 0 0,0 0-4 0 0,-1 0 2 0 0,-1 0 1 0 0,1 0 0 0 0,0 0 0 0 0,-1 0 0 0 0,1 0 0 0 0,-1-1 0 0 0,1 1 0 0 0,0 0 0 0 0,-1 0-1 0 0,1 0 1 0 0,0 0 0 0 0,-1-1 0 0 0,1 1 0 0 0,-1 0 0 0 0,1-1 0 0 0,0 1 0 0 0,-1 0 0 0 0,1-1 0 0 0,-1 1-1 0 0,1-1 1 0 0,-1 1 0 0 0,0-1 0 0 0,1 1 0 0 0,-1-1 0 0 0,1 1 0 0 0,-1-1-3 0 0,0 0 0 0 0,1 1 0 0 0,-1-1 0 0 0,0 1 1 0 0,1-1-1 0 0,-1 1 0 0 0,1-1 0 0 0,-1 1 0 0 0,1 0 0 0 0,-1-1 1 0 0,1 1-1 0 0,-1-1 0 0 0,1 1 0 0 0,0 0 0 0 0,-1 0 1 0 0,1-1-1 0 0,-1 1 0 0 0,1 0 0 0 0,0 0 0 0 0,-1 0 0 0 0,1-1 1 0 0,0 1-1 0 0,-1 0 0 0 0,1 0 0 0 0,0 0 0 0 0,-1 0 1 0 0,1 0-1 0 0,0 1 0 0 0,0-1 0 0 0,0 0 0 0 0,-1 0 0 0 0,1 0 0 0 0,0 0 0 0 0,0-1 0 0 0,0 1 0 0 0,-1 0 0 0 0,1 0 0 0 0,0 0 0 0 0,0-1 0 0 0,0 1 0 0 0,-1 0 0 0 0,2-1 0 0 0,3-9 0 0 0,5 5 0 0 0,-5-5 0 0 0,5 5 0 0 0,-8-5 12 0 0,-1 1 64 0 0,-2 7-56 0 0,-11-8 8 0 0,8 4-33 0 0,3 6 3 0 0,1-1 0 0 0,0 1 0 0 0,0-1 0 0 0,-1 1 0 0 0,1 0-1 0 0,0-1 1 0 0,0 1 0 0 0,-1 0 0 0 0,1-1 0 0 0,0 1 0 0 0,-1 0-1 0 0,1-1 1 0 0,-1 1 0 0 0,1 0 0 0 0,0 0 0 0 0,-1-1 0 0 0,1 1-1 0 0,-1 0 1 0 0,1 0 0 0 0,-1 0 0 0 0,1 0 0 0 0,-1 0 0 0 0,1-1-1 0 0,-1 1 1 0 0,1 0 0 0 0,-1 0 0 0 0,1 0 0 0 0,0 0 0 0 0,-1 0 0 0 0,1 1-1 0 0,-1-1 1 0 0,0 0 2 0 0,-14-3-4 0 0,-8-9 52 0 0,1-1-32 0 0,7 11 27 0 0,9 2-35 0 0,4 0-8 0 0,0 0 0 0 0,1 0 1 0 0,-1 0-1 0 0,1 0 0 0 0,-1 0 0 0 0,0 0 0 0 0,1 0 1 0 0,-1 0-1 0 0,1-1 0 0 0,-1 1 0 0 0,1-1 0 0 0,-2 0 0 0 0,-1-5 1 0 0,3 5-1 0 0,1 1 0 0 0,0 0 0 0 0,0-1 0 0 0,0 1 0 0 0,-1-1 0 0 0,1 1 0 0 0,0 0 0 0 0,-1-1 0 0 0,1 1 0 0 0,0 0 0 0 0,-1-1 0 0 0,1 1 0 0 0,-1 0 0 0 0,1-1 0 0 0,0 1 0 0 0,-1 0 0 0 0,1 0 0 0 0,-1 0 0 0 0,1 0 0 0 0,-1-1 0 0 0,1 1 0 0 0,-1 0 0 0 0,1 0 0 0 0,-1 0 0 0 0,1 0 0 0 0,0 0 0 0 0,-1 0 0 0 0,1 0 0 0 0,-1 0 0 0 0,1 0 0 0 0,-1 0 0 0 0,0 0 0 0 0,-10 0-2 0 0,-7-1 14 0 0,2 5 38 0 0,8 1-40 0 0,6-4-9 0 0,1 0 0 0 0,0 0 0 0 0,-1-1 1 0 0,1 1-1 0 0,-1 0 0 0 0,1-1 0 0 0,-1 1 0 0 0,1-1 0 0 0,-1 1 0 0 0,0-1 0 0 0,-1 1-1 0 0,-2 1 43 0 0,-23 26-22 0 0,18-18 13 0 0,6-6-31 0 0,0-1 0 0 0,0 1 0 0 0,1-1 0 0 0,0 1 0 0 0,0 0 0 0 0,0 1 0 0 0,0-1 0 0 0,0 0 0 0 0,1 1 0 0 0,0 0 0 0 0,-1 3-3 0 0,1-3 14 0 0,0-1 1 0 0,-1 1-1 0 0,1-1 1 0 0,-1 0-1 0 0,1 0 1 0 0,-1 1-1 0 0,0-2 1 0 0,-1 1-1 0 0,0 1-14 0 0,3-4 5 0 0,-1 0 0 0 0,1 0 0 0 0,0 0 0 0 0,0 0 0 0 0,0 1 0 0 0,0-1-1 0 0,0 0 1 0 0,1 1 0 0 0,-1-1 0 0 0,0 1 0 0 0,0-1 0 0 0,1 1 0 0 0,-1-1-1 0 0,1 1 1 0 0,0-1 0 0 0,-1 1 0 0 0,1 0 0 0 0,0-1 0 0 0,0 1 0 0 0,0-1-1 0 0,0 2-4 0 0,0 3 6 0 0,0-1-1 0 0,-1 1 0 0 0,1-1 0 0 0,-1 1 0 0 0,-1-1-5 0 0,0 4 0 0 0,-5 19 13 0 0,4 3 34 0 0,2-27-38 0 0,1 0-1 0 0,0 1 0 0 0,-1-1 1 0 0,0 0-1 0 0,0 0 0 0 0,0 0 1 0 0,0 0-1 0 0,-1 1-8 0 0,0-3 7 0 0,1 0-1 0 0,1 1 1 0 0,-1-1-1 0 0,0 1 1 0 0,0-1-1 0 0,1 1 1 0 0,0-1-1 0 0,-1 1 1 0 0,1 0-1 0 0,0-1 1 0 0,0 1-1 0 0,1-1 0 0 0,-1 1 1 0 0,0-1-1 0 0,1 1-6 0 0,3 13 33 0 0,-2-10-16 0 0,0 1 0 0 0,0-1 0 0 0,-1 0 0 0 0,0 1 0 0 0,-1-1 0 0 0,1 1-17 0 0,-1-2 26 0 0,1 1 1 0 0,0 0-1 0 0,1-1 0 0 0,-1 1 0 0 0,1-1 1 0 0,0 0-1 0 0,0 1 0 0 0,1-1 0 0 0,0 0 1 0 0,0 0-1 0 0,0-1 0 0 0,3 4-26 0 0,-5-6 6 0 0,1 2 23 0 0,0-1-1 0 0,0 1 0 0 0,0 0 0 0 0,-1 0 0 0 0,2 4-28 0 0,5 10 99 0 0,-6-15-82 0 0,0-1 0 0 0,0 0 0 0 0,1 0-1 0 0,-1 0 1 0 0,1 0 0 0 0,-1 0 0 0 0,2 0-17 0 0,16 14 138 0 0,-18-14-120 0 0,0-1 0 0 0,-1 0-1 0 0,1 1 1 0 0,0-1-1 0 0,0 0 1 0 0,0 0 0 0 0,0 0-1 0 0,0 0 1 0 0,0 0-1 0 0,1 0 1 0 0,-1-1-1 0 0,0 1 1 0 0,0-1 0 0 0,1 1-18 0 0,9 2 111 0 0,8 7 139 0 0,8-5 6 0 0,-13 0-129 0 0,1 1 46 0 0,1-5 41 0 0,-6 0-98 0 0,-4-1-34 0 0,-1 0 0 0 0,1 0 0 0 0,-1 0 0 0 0,1-1 0 0 0,4-1-82 0 0,4-4 176 0 0,-3 2-65 0 0,7 1-19 0 0,-10 4-42 0 0,-7-1-39 0 0,0 0 0 0 0,0 0 1 0 0,0 0-1 0 0,0 0 0 0 0,0 0 0 0 0,0-1 0 0 0,0 1 1 0 0,0 0-1 0 0,-1-1 0 0 0,1 1 0 0 0,0-1-11 0 0,16-7 63 0 0,-15 7-60 0 0,-1 0-1 0 0,1 0 1 0 0,0 0-1 0 0,0 1 1 0 0,0 0-1 0 0,0-1 0 0 0,2 1-2 0 0,3 0-30 0 0,4-4 78 0 0,-9 2-93 0 0,0 0-69 0 0,-2 1-7 0 0,1 0-45 0 0,0 0-50 0 0,0 0-58 0 0,0 0-111 0 0,0 0-76 0 0,0 0-68 0 0,0 1-61 0 0,-1 0-55 0 0,1-1-43 0 0,2-1-782 0 0,-1 1 243 0 0,0-2-33 0 0,6-5-2637 0 0,-9 8 3896 0 0</inkml:trace>
  <inkml:trace contextRef="#ctx0" brushRef="#br0" timeOffset="66309">7772 152 8464 0 0,'-3'-3'190'0'0,"-2"-2"-2"0"0,-8-8 136 0 0,6 8-148 0 0,-2 2 95 0 0,4 2-95 0 0,-1 0 33 0 0,4 1 0 0 0,-2 0-1 0 0,-4 0 75 0 0,6-1-146 0 0,-1 1 45 0 0,1 1 14 0 0,-1-1 50 0 0,1 0 58 0 0,0 0 66 0 0,0 1-73 0 0,-1 1-107 0 0,1 0-69 0 0,-1 1-72 0 0,0 0-26 0 0,1-1 66 0 0,-8 2 132 0 0,0 1-8 0 0,2 4-48 0 0,4 1-19 0 0,3-8-119 0 0,0 0 0 0 0,0 0-1 0 0,0 0 1 0 0,-1 0-1 0 0,1 0 1 0 0,0 0-1 0 0,-1 0 1 0 0,1 0-1 0 0,-1 0-26 0 0,-4 4 61 0 0,1-1-1 0 0,0 2 0 0 0,1-1 1 0 0,0 0-1 0 0,-1 3-60 0 0,-8 16 131 0 0,-3 16 23 0 0,9-22-64 0 0,-1 0-1 0 0,-1 0 1 0 0,-3 3-90 0 0,-3 6 103 0 0,1 1 0 0 0,1 0 0 0 0,2 1 0 0 0,1 1 0 0 0,1 0 0 0 0,-4 28-103 0 0,4 9 216 0 0,-2 17 36 0 0,6-61-229 0 0,2-9-21 0 0,1 0-1 0 0,0 0 1 0 0,1 7-2 0 0,1 0 0 0 0,-1-5 0 0 0,2-1 0 0 0,-1 0 0 0 0,3 4 0 0 0,22 98 10 0 0,-18-86 31 0 0,-2-18-33 0 0,0 0-1 0 0,1-1 1 0 0,4 8-8 0 0,-7-14 11 0 0,1 1 0 0 0,1-1 0 0 0,0 0 0 0 0,1 2-11 0 0,5 2-54 0 0,2 0-85 0 0,-8-8 24 0 0,-1 0 88 0 0,8 6 31 0 0,-7-6-62 0 0,-1-1-67 0 0,0 1-45 0 0,0-2-75 0 0,0 1-88 0 0,0 0-99 0 0,-2-2 82 0 0,1 1-51 0 0,-1-1-48 0 0,1 1-41 0 0,0-1-143 0 0,1 0-41 0 0,0 0-174 0 0,2 0-467 0 0</inkml:trace>
  <inkml:trace contextRef="#ctx0" brushRef="#br0" timeOffset="72014.53">10085 651 11088 0 0,'0'0'248'0'0,"0"0"34"0"0,3 0 22 0 0,4 0-171 0 0,11 1 45 0 0,-9-2-126 0 0,-1-2-33 0 0,-1 0 20 0 0,1-1 69 0 0,3-3 153 0 0,1 1 76 0 0,12-7 379 0 0,-17 9-517 0 0,0 1-42 0 0,1 0 173 0 0,-1 3-52 0 0,1 0-64 0 0,2-2-56 0 0,-3-1-95 0 0,1 0 39 0 0,23-11 326 0 0,-19 9-292 0 0,-6 2-150 0 0,0 2-38 0 0,16 1-232 0 0,-11 1 106 0 0,4-1-60 0 0</inkml:trace>
  <inkml:trace contextRef="#ctx0" brushRef="#br0" timeOffset="74639.72">13517 741 9936 0 0,'3'0'222'0'0,"8"1"-37"0"0,18 0 292 0 0,-19-3-370 0 0,-2 0-66 0 0,9-8-41 0 0,8 5 0 0 0,-18 2 17 0 0,-2 0 38 0 0,4-2 129 0 0,6 3 121 0 0,5 0 174 0 0,-7-3-84 0 0,-1 0 13 0 0,1-1 95 0 0,-8 3-362 0 0,7-4 25 0 0,13 2 33 0 0,8-10 113 0 0,-18 3-284 0 0,-2-1-16 0 0,-11 8 36 0 0,-2-8-20 0 0,-2-2 52 0 0,-7-2 29 0 0,5 10-55 0 0,3 7-49 0 0,2-3 29 0 0,-3-3 50 0 0,-11-4-10 0 0,-2 8-14 0 0,9 2-51 0 0,4-1-9 0 0,1 1 0 0 0,-1 0 1 0 0,1 0-1 0 0,-1 0 0 0 0,0 0 0 0 0,1 0 0 0 0,-1 1 1 0 0,1-1-1 0 0,-1 0 0 0 0,1 1 0 0 0,-1-1 1 0 0,-1 1-1 0 0,-2 9 0 0 0,-22 8 0 0 0,9-2 0 0 0,12-10 0 0 0,0-1 0 0 0,0 0 0 0 0,1 1 0 0 0,-1 0 0 0 0,2 1 0 0 0,-3 3 0 0 0,-4 10 0 0 0,-1 0 0 0 0,-5 5 0 0 0,9-12 0 0 0,5-9 0 0 0,1-1 0 0 0,0 1 0 0 0,1 1 0 0 0,-1-1 0 0 0,1 0 0 0 0,0 0 0 0 0,0 1 0 0 0,0-1 0 0 0,0 0 0 0 0,1 1 0 0 0,0-1 0 0 0,0 4 0 0 0,0-5 0 0 0,-1 1 0 0 0,1 0 0 0 0,-1 0 0 0 0,1-1 0 0 0,-1 1 0 0 0,0-1 0 0 0,0 1 0 0 0,-1-1 0 0 0,1 1 0 0 0,-1-1 0 0 0,-1 3 0 0 0,2-3 0 0 0,0-1 0 0 0,1 1 0 0 0,-1 0 0 0 0,1 0 0 0 0,0 0 0 0 0,-1-1 0 0 0,1 1 0 0 0,0 0 0 0 0,1 0 0 0 0,-1 0 0 0 0,1 0 0 0 0,-1-1 0 0 0,1 1 0 0 0,0 1 0 0 0,9 16 0 0 0,-7-8 0 0 0,-3-9 0 0 0,1-1 0 0 0,-1 0 0 0 0,1 0 0 0 0,0 0 0 0 0,-1 1 0 0 0,1-1 0 0 0,0 0 0 0 0,0 0 0 0 0,1 0 0 0 0,-1 0 0 0 0,0-1 0 0 0,1 1 0 0 0,-1 0 0 0 0,1 0 0 0 0,5 5-1 0 0,-4-4-1 0 0,0 1 0 0 0,0-1 0 0 0,0 0 0 0 0,1-1 0 0 0,-1 1 1 0 0,1 0 1 0 0,14 5-54 0 0,-14-6 53 0 0,1 0 0 0 0,-1-1 0 0 0,0 0 1 0 0,0 0-1 0 0,0 0 0 0 0,1-1 0 0 0,-1 1 1 0 0,4-1 0 0 0,-3 0-53 0 0,2 1 79 0 0,5 0 60 0 0,-8-1-98 0 0,0-1-41 0 0,0 1-33 0 0,0-1-47 0 0,0 0-53 0 0,0 0-62 0 0,0-1-95 0 0,0 1-79 0 0,1-1-147 0 0,0 0-75 0 0,1 0-56 0 0,1 1-39 0 0,9-1-1042 0 0,10 1-1010 0 0,-26 1 2791 0 0</inkml:trace>
  <inkml:trace contextRef="#ctx0" brushRef="#br0" timeOffset="74962.63">14394 0 9464 0 0,'0'0'274'0'0,"0"0"0"0"0,0 0-205 0 0,2 0-41 0 0,8 2-2 0 0,-2 2 102 0 0,-1 1 79 0 0,-1 3 58 0 0,8 17 588 0 0,-9-13-528 0 0,-1-1-93 0 0,0-2-100 0 0,4 6 94 0 0,-4-5-26 0 0,1 0 0 0 0,1-1-1 0 0,4 8-199 0 0,15 15 378 0 0,-4 11-17 0 0,-3-6-129 0 0,44 88 506 0 0,-43-85-539 0 0,-3-2-49 0 0,5 9 72 0 0,-15-34-160 0 0,-2-6-23 0 0,0-1 0 0 0,-1 1 0 0 0,-1 0 0 0 0,1 1-39 0 0,3 29 137 0 0,-4-18-73 0 0,8 29 77 0 0,-7-33-97 0 0,3 24 234 0 0,2 35-278 0 0,-8-60 41 0 0,0 0 0 0 0,0-1 0 0 0,-2 1 0 0 0,0-1 0 0 0,0 0 0 0 0,-1 1 0 0 0,-3 5-41 0 0,2-5 81 0 0,1 1-1 0 0,-2 10-80 0 0,-3 15 149 0 0,-2-11 5 0 0,10-28-149 0 0,-18 44 225 0 0,-2 1 416 0 0,-12 19-646 0 0,11-31 183 0 0,8-15-73 0 0,2-8-70 0 0,8-8-40 0 0,0 1 1 0 0,0 0-1 0 0,0-1 0 0 0,0 1 1 0 0,1 0-1 0 0,-1 0 0 0 0,0 3 0 0 0,0-2 21 0 0,1-3-71 0 0,0 0-56 0 0,0-1-79 0 0,0 0-43 0 0,0 0-77 0 0,0 0-88 0 0,-1 0-98 0 0,1 0-126 0 0,1-1 262 0 0,-1 1-33 0 0,1-1-35 0 0,0 1-35 0 0,-1-1-37 0 0,1 1-38 0 0,-5 3-1672 0 0,-3 5-1263 0 0</inkml:trace>
  <inkml:trace contextRef="#ctx0" brushRef="#br0" timeOffset="73246.89">11809 560 10336 0 0,'0'0'233'0'0,"0"0"39"0"0,0 0 15 0 0,0 0-125 0 0,2 0-84 0 0,2 1-45 0 0,-4-1-26 0 0,24-14 1 0 0,-21 13-43 0 0,0 0 47 0 0,0 0 39 0 0,0 1 37 0 0,1-1 57 0 0,0 1 37 0 0,1 1 74 0 0,2-1 174 0 0,4 1 247 0 0,-4-1-297 0 0,-2-1-151 0 0,0-1-114 0 0,4-2 166 0 0,5-4 184 0 0,0 0-26 0 0,-5 3-202 0 0,0 2-14 0 0,-2 2-85 0 0,0 1-67 0 0,0 2-47 0 0,-5-2-27 0 0,0 0 0 0 0,0 1 0 0 0,-1-1 0 0 0,1 0-1 0 0,0 0 1 0 0,0 0 0 0 0,0 0 0 0 0,0 0 0 0 0,1 0 3 0 0,7-4 20 0 0,-5 1-20 0 0,8-2-21 0 0,-5 2-50 0 0,2 2-47 0 0,2 0-72 0 0,12 1-129 0 0,-15 0 161 0 0,1 0-63 0 0,5 0-137 0 0</inkml:trace>
  <inkml:trace contextRef="#ctx0" brushRef="#br0" timeOffset="73873.36">12580 484 5192 0 0,'0'0'151'0'0,"-3"0"-5"0"0,-7 0-186 0 0,1 0 38 0 0,-4 0 91 0 0,3 0 146 0 0,-6 0 259 0 0,5 2-200 0 0,-2 4 37 0 0,2 0-54 0 0,3-5-54 0 0,1 2 97 0 0,-13 7-6 0 0,13-6-84 0 0,1 0-69 0 0,1 0-38 0 0,0 3-30 0 0,-2 0-14 0 0,1-3 27 0 0,-4 1 57 0 0,0-1-2 0 0,3 5-37 0 0,2 1-18 0 0,4-8-88 0 0,0 0 0 0 0,0 0 1 0 0,0 1-1 0 0,0-1 0 0 0,-1 0 1 0 0,1 0-1 0 0,-1-1 0 0 0,1 1 0 0 0,-1 0-18 0 0,-9 10 85 0 0,-13 21 69 0 0,16-17-63 0 0,7-14-77 0 0,1 0 1 0 0,-1 0-1 0 0,0 0 0 0 0,1 1 1 0 0,-1-1-1 0 0,1 0 1 0 0,0 0-1 0 0,0 1 1 0 0,0-1-1 0 0,0 2-14 0 0,-1 12 64 0 0,-4-1 8 0 0,3-12-56 0 0,1 1-1 0 0,0-1 1 0 0,0 0 0 0 0,0 0 0 0 0,1 0 0 0 0,-1 1 0 0 0,1-1-1 0 0,0 2-15 0 0,2 27 129 0 0,4-5-45 0 0,-4-18-53 0 0,0 0 0 0 0,-1-1 1 0 0,0 1-1 0 0,0 3-31 0 0,-1-10 11 0 0,0 0 1 0 0,0 1 0 0 0,1-1 0 0 0,-1 0-1 0 0,1 1 1 0 0,-1-1 0 0 0,1 0-1 0 0,1 1-11 0 0,13 23 89 0 0,-8-15-18 0 0,-3-5 147 0 0,-2-2-83 0 0,1-1-49 0 0,1 0-34 0 0,-1-1-5 0 0,-1 0 19 0 0,13 11 228 0 0,-13-11-244 0 0,1 0 0 0 0,0-1 0 0 0,-1 1 0 0 0,1-1 0 0 0,0 1 0 0 0,0-1 0 0 0,1 0-50 0 0,7 2 174 0 0,3-1 61 0 0,1-2 87 0 0,6 1-62 0 0,20-1 200 0 0,-17-4-122 0 0,-4-6 60 0 0,2 4-61 0 0,12-4 79 0 0,-31 9-377 0 0,1-1 0 0 0,-1 0 1 0 0,0 0-1 0 0,1 0 1 0 0,-1 0-1 0 0,0 0 0 0 0,0 0 1 0 0,1-2-40 0 0,16-21 250 0 0,-2 11-69 0 0,9-7 98 0 0,16-22-59 0 0,-41 41-211 0 0,-1 0 0 0 0,0 1-1 0 0,1-1 1 0 0,-1 0 0 0 0,0 0 0 0 0,0 0-1 0 0,0 0 1 0 0,0 0 0 0 0,0 0 0 0 0,0 0-1 0 0,-1-1 1 0 0,1 1 0 0 0,-1 0 0 0 0,1-1-9 0 0,2-9 36 0 0,3 0 6 0 0,-6 11-36 0 0,1-1 1 0 0,0 1-1 0 0,0-1 0 0 0,-1 1 1 0 0,1-1-1 0 0,0 1 0 0 0,-1-1 1 0 0,0 1-1 0 0,1-1 0 0 0,-1 0 1 0 0,0 1-1 0 0,0-1 0 0 0,0 1 1 0 0,0-1-7 0 0,1-10 25 0 0,0-16 55 0 0,-5 7-72 0 0,1 14-25 0 0,-6-20-64 0 0,8 25 68 0 0,0 0 0 0 0,0-1 1 0 0,-1 1-1 0 0,1 0 0 0 0,0 0 0 0 0,-1 0 0 0 0,0 0 1 0 0,1 1-1 0 0,-1-1 0 0 0,0 0 0 0 0,-1 0 13 0 0,-16-12-195 0 0,16 12 160 0 0,1 0 1 0 0,0 0 0 0 0,0 0-1 0 0,1 0 1 0 0,-1 0 0 0 0,0-1-1 0 0,1 1 1 0 0,-1 0 0 0 0,1-1-1 0 0,0 1 1 0 0,-1-3 34 0 0,1 3-48 0 0,-3-10-171 0 0,3 10 174 0 0,1 0 1 0 0,-1 0-1 0 0,0 1 1 0 0,0-1-1 0 0,-1 0 1 0 0,1 1-1 0 0,0-1 1 0 0,0 1-1 0 0,-1-1 1 0 0,0 1 44 0 0,-3-7-233 0 0,0 0-60 0 0,2 1-10 0 0,-1 2-60 0 0,3 5 316 0 0,0-1 1 0 0,1 1-1 0 0,-1-1 0 0 0,0 1 1 0 0,0 0-1 0 0,1 0 0 0 0,-1 0 1 0 0,0-1-1 0 0,0 1 0 0 0,0 0 1 0 0,0 0-1 0 0,1 0 0 0 0,-1 0 1 0 0,-1 0 46 0 0</inkml:trace>
  <inkml:trace contextRef="#ctx0" brushRef="#br0" timeOffset="74241">12822 635 7920 0 0,'2'3'174'0'0,"9"4"-10"0"0,3 1 91 0 0,-7 3-111 0 0,-3-3-85 0 0,3-2-39 0 0,-2-3-16 0 0,10 5 54 0 0,-2 1 71 0 0,-4 3 75 0 0,-6 4 78 0 0,-3-12-185 0 0,1 0 35 0 0,2 2 214 0 0,9 10 942 0 0,-9-12-1015 0 0,1-1-55 0 0,-1 1-71 0 0,-1 1-92 0 0,3 5 115 0 0,5 7 83 0 0,-8-14-82 0 0,0 0-57 0 0,-2-1-31 0 0,0 2-20 0 0,0 0-4 0 0,1-2 16 0 0,4 6 123 0 0,0 1 69 0 0,-2 2 71 0 0,-3-9 71 0 0,-2 0-229 0 0,1-1-36 0 0,-1 1 54 0 0,0 0-80 0 0,-1 1-62 0 0,1-2-4 0 0,1 1 39 0 0,-1 0 333 0 0,2-2-182 0 0,0 0-116 0 0,0 0-47 0 0,0 0-8 0 0,0 0 53 0 0,0-3-5 0 0,0 1-51 0 0,0-5 31 0 0,0 7-97 0 0,0 0 0 0 0,0-1 0 0 0,0 1 1 0 0,0 0-1 0 0,0 0 0 0 0,0 0 1 0 0,0 0-1 0 0,0 0 0 0 0,0 0 0 0 0,0 0 1 0 0,0 0-1 0 0,0 0 0 0 0,0 0 1 0 0,0-1-1 0 0,0 1 0 0 0,0 0 0 0 0,0 0 1 0 0,0 0-1 0 0,0 0 0 0 0,0 0 1 0 0,0 0-1 0 0,0 0 0 0 0,0 0 1 0 0,0 0-1 0 0,-1 0 0 0 0,1 0 0 0 0,0 0 1 0 0,0-1-1 0 0,0 1 0 0 0,0 0 1 0 0,0 0-1 0 0,0 0 0 0 0,0 0 0 0 0,0 0 1 0 0,0 0-1 0 0,0 0 0 0 0,0 0 1 0 0,0 0-1 0 0,0 0 0 0 0,0 0 1 0 0,-1 0-1 0 0,1 0 0 0 0,0 0 0 0 0,0 0 1 0 0,0 0-1 0 0,0 0 0 0 0,0 0 1 0 0,0 0-1 0 0,0 0 0 0 0,0 0 0 0 0,0 0 1 0 0,0 0-1 0 0,-1 0 0 0 0,1 0 1 0 0,0 0-1 0 0,0 0 0 0 0,0 0-2 0 0,0 0 3 0 0,-1 0 0 0 0,0 0-1 0 0,1 0 1 0 0,-1 0 0 0 0,1 0-1 0 0,-1 0 1 0 0,1-1 0 0 0,-1 1-1 0 0,1 0 1 0 0,-1 0 0 0 0,1-1-1 0 0,-1 1 1 0 0,1 0 0 0 0,0-1-1 0 0,-1 1 1 0 0,1 0 0 0 0,-1-1-1 0 0,1 1 1 0 0,0 0 0 0 0,-1-1-1 0 0,1 1 1 0 0,0-1 0 0 0,-1 1-1 0 0,1-1 1 0 0,0 1 0 0 0,0-1-1 0 0,-1 1 1 0 0,1-1 0 0 0,0 1-1 0 0,0-1 1 0 0,0 1 0 0 0,0-1-1 0 0,0 0-2 0 0,-1-22 44 0 0,2 15-18 0 0,-2 6-20 0 0,2 1 1 0 0,-1-1 0 0 0,0 0 0 0 0,0 0-1 0 0,1 0 1 0 0,-1 0 0 0 0,1 1 0 0 0,-1-1-1 0 0,1 0 1 0 0,0 0 0 0 0,0 1 0 0 0,0-1-1 0 0,1-1-6 0 0,-2 2 12 0 0,1 0 0 0 0,0-1-1 0 0,0 1 1 0 0,-1-1-1 0 0,1 1 1 0 0,0-1 0 0 0,-1 1-1 0 0,1-1 1 0 0,-1 1-1 0 0,0-1 1 0 0,0 1 0 0 0,1-1-1 0 0,-1-1-11 0 0,2-15 87 0 0,3 7-40 0 0,-4 9-44 0 0,0-1 1 0 0,0 1 0 0 0,0-1-1 0 0,0 1 1 0 0,0-1 0 0 0,-1 1-1 0 0,1-1 1 0 0,-1 1 0 0 0,1-1-1 0 0,-1 0 1 0 0,0 1-1 0 0,0-2-3 0 0,0 0 0 0 0,0-1 0 0 0,0 1 0 0 0,1-1 0 0 0,0 1 0 0 0,0-1 0 0 0,0 1 0 0 0,1 0 0 0 0,-1-1 0 0 0,1 1 0 0 0,0 0 0 0 0,2-3 0 0 0,8-13 0 0 0,-10 16 0 0 0,0 0 0 0 0,0 0 0 0 0,1 0 0 0 0,-1 0 0 0 0,1 0 0 0 0,1 0 0 0 0,3-3 0 0 0,-3 4 0 0 0,-1 0 0 0 0,0 0 0 0 0,0 0 0 0 0,0-1 0 0 0,-1 1 0 0 0,1-1 0 0 0,0-3 0 0 0,-3 7 0 0 0,0-1 0 0 0,0 1 0 0 0,0-1 0 0 0,0 1 0 0 0,1-1 0 0 0,-1 1 0 0 0,0 0 0 0 0,0-1 0 0 0,1 1 0 0 0,-1-1 0 0 0,0 1 0 0 0,1 0 0 0 0,-1-1 0 0 0,0 1 0 0 0,1 0 0 0 0,-1-1 0 0 0,1 1 0 0 0,-1 0 0 0 0,0 0 0 0 0,1-1 0 0 0,-1 1 0 0 0,1 0 0 0 0,-1 0 0 0 0,1 0 0 0 0,-1-1 0 0 0,1 1 0 0 0,-1 0 0 0 0,1 0 0 0 0,-1 0 0 0 0,1 0 0 0 0,-1 0 0 0 0,1 0 0 0 0,-1 0 0 0 0,1 0 0 0 0,-1 0 0 0 0,0 0 0 0 0,1 1 0 0 0,-1-1 0 0 0,3 0 0 0 0,-1-1 0 0 0,0 1 0 0 0,0-1 0 0 0,0 1 0 0 0,0-1 0 0 0,0 0 0 0 0,0 1 0 0 0,0-1 0 0 0,0 0 0 0 0,1-1 0 0 0,-1 1 0 0 0,-1 0 0 0 0,0 0 0 0 0,0 0 0 0 0,1 0 0 0 0,-1 1 0 0 0,1-1 0 0 0,-1 1 0 0 0,1-1 0 0 0,-1 1 0 0 0,0 0 0 0 0,1-1 0 0 0,-1 1 0 0 0,1 0 0 0 0,0 0 0 0 0,-1 0 0 0 0,1 0 0 0 0,-1 0 0 0 0,1 0 0 0 0,-1 1 0 0 0,1-1 0 0 0,-1 0 0 0 0,1 1 0 0 0,-1-1 0 0 0,1 1 0 0 0,6 4 0 0 0,-7-4 0 0 0,0 0 0 0 0,1 0 0 0 0,-1-1 0 0 0,0 1 0 0 0,1 0 0 0 0,-1-1 0 0 0,1 1 0 0 0,-1-1 0 0 0,1 1 0 0 0,0-1 0 0 0,-1 0 0 0 0,1 1 0 0 0,-1-1 0 0 0,1 0 0 0 0,-1 0 0 0 0,1 0 1 0 0,-1 1-1 0 0,0-1 0 0 0,0 1 0 0 0,0-1 0 0 0,0 1 0 0 0,0-1 0 0 0,0 1 0 0 0,0 0 0 0 0,0-1 0 0 0,0 1 0 0 0,0 0 0 0 0,0 0 0 0 0,0 0 0 0 0,0 0 0 0 0,0 0 0 0 0,-1 0 0 0 0,1 0 0 0 0,0 0 0 0 0,16 27-2 0 0,-8-12-11 0 0,5 2-42 0 0,-12-16 48 0 0,0 1 0 0 0,0 0-1 0 0,0-1 1 0 0,0 1 0 0 0,0 0 0 0 0,-1 0 0 0 0,1 0 0 0 0,-1 0-1 0 0,0 1 1 0 0,0-1 7 0 0,0-1-2 0 0,2 6 0 0 0,-1-1 0 0 0,0 1 1 0 0,0-1-1 0 0,-1 1 0 0 0,1 8 2 0 0,-2-15 0 0 0,0 1 0 0 0,0-1 0 0 0,0 1 0 0 0,0 0 0 0 0,1-1 0 0 0,-1 1 0 0 0,0-1 0 0 0,1 1 0 0 0,0-1 0 0 0,-1 1 0 0 0,1-1 0 0 0,0 1 0 0 0,0-1 0 0 0,0 1 0 0 0,4 10 0 0 0,-4-8 0 0 0,0-1 0 0 0,-1 1 0 0 0,1 0 0 0 0,-1 0 0 0 0,0 0 0 0 0,0-1 0 0 0,-1 2 0 0 0,1 0 1 0 0,-1 0 1 0 0,1 0 0 0 0,1 0-1 0 0,-1 0 1 0 0,1 0 0 0 0,-1 0-1 0 0,3 4-1 0 0,7 19 43 0 0,-8 0-33 0 0,-2-19 16 0 0,0 4-95 0 0,0 10-232 0 0,0-20 195 0 0,0-3-54 0 0,0 0-117 0 0,0 0 7 0 0,0 0-34 0 0,0 0-808 0 0,0 0-50 0 0</inkml:trace>
  <inkml:trace contextRef="#ctx0" brushRef="#br0" timeOffset="72285.37">10765 333 9072 0 0,'0'0'200'0'0,"0"0"33"0"0,0 0 15 0 0,0 3 33 0 0,1 3-89 0 0,0 0-42 0 0,2 1-10 0 0,1 4 22 0 0,0-1 25 0 0,0-1 95 0 0,0 0-60 0 0,0-1-52 0 0,1-1-42 0 0,0 1-16 0 0,-4-6-84 0 0,1 1 0 0 0,-1 0 0 0 0,0-1 1 0 0,0 1-1 0 0,0 0 0 0 0,0 0 0 0 0,0 0 0 0 0,0 0 0 0 0,-1 0 1 0 0,0 0-1 0 0,1 0 0 0 0,-1 0-28 0 0,2 16 149 0 0,9-1-23 0 0,-3-7-10 0 0,-2 4 101 0 0,-5-12-169 0 0,0 0 0 0 0,-1 1-1 0 0,1-1 1 0 0,-1 0 0 0 0,0 1 0 0 0,0-1 0 0 0,0 0 0 0 0,-1 3-48 0 0,0 6 140 0 0,2 1 33 0 0,2 6 140 0 0,2-9-225 0 0,1 7 17 0 0,-4 1-2 0 0,-2 46 184 0 0,0 6 98 0 0,0-68-372 0 0,-1 0-1 0 0,1 0 0 0 0,-1 0 1 0 0,0 0-1 0 0,0 0 0 0 0,1 0 1 0 0,-1 0-1 0 0,-2 2-12 0 0,3-3 5 0 0,-1-1-1 0 0,1 1 1 0 0,-1 0-1 0 0,0 0 1 0 0,1 0 0 0 0,0 0-1 0 0,-1-1 1 0 0,1 1 0 0 0,-1 0-1 0 0,1 0 1 0 0,0 0 0 0 0,0 0-1 0 0,0 0 1 0 0,-1 0-1 0 0,1 0 1 0 0,0 0 0 0 0,0 0-1 0 0,0 0 1 0 0,0 0 0 0 0,1 0-1 0 0,-1 0 1 0 0,0 0 0 0 0,0 0-5 0 0,4 3 8 0 0,-4-4-8 0 0,1 0 0 0 0,-1 0 0 0 0,0 0 0 0 0,0 0 0 0 0,0 0 1 0 0,0 0-1 0 0,0 0 0 0 0,0 1 0 0 0,1-1 0 0 0,-1 0 0 0 0,0 0 0 0 0,0 0 0 0 0,0 0 0 0 0,0 0 0 0 0,0 0 0 0 0,0 0 0 0 0,0 1 0 0 0,0-1 0 0 0,0 0 0 0 0,0 0 0 0 0,0 0 0 0 0,1 0 1 0 0,-1 0-1 0 0,0 0 0 0 0,0 1 0 0 0,0-1 0 0 0,0 0 0 0 0,0 0 0 0 0,0 0 0 0 0,0 0 0 0 0,0 0 0 0 0,0 1 0 0 0,0-1 0 0 0,0 0 0 0 0,0 0 0 0 0,0 0 0 0 0,-1 0 0 0 0,1 0 0 0 0,0 1 1 0 0,0-1-1 0 0,0 0 0 0 0,0 0 0 0 0,0 0 0 0 0,0 0 0 0 0,0 0 0 0 0,0 0 0 0 0,0 0 0 0 0,0 1 0 0 0,-1-1 0 0 0,1 0 0 0 0,0 0 0 0 0,-5 8 1 0 0,3 7-1 0 0,2-2-23 0 0,0-11-85 0 0,0-2 37 0 0,-1 1-63 0 0,1 0-77 0 0,-1-1 62 0 0,0 1-34 0 0,1 0-38 0 0,-1 0-35 0 0,-1 1-349 0 0,0-1 82 0 0,0 1-49 0 0,-1 1-675 0 0,1-1-532 0 0,2-2-1011 0 0</inkml:trace>
  <inkml:trace contextRef="#ctx0" brushRef="#br0" timeOffset="72974.12">10644 590 8320 0 0,'0'0'190'0'0,"0"0"28"0"0,0 0 7 0 0,0 0-75 0 0,0-2-12 0 0,1-5 114 0 0,4 3 212 0 0,2-1-20 0 0,-2-5 204 0 0,-1 7-319 0 0,2 0-83 0 0,1-1-65 0 0,0 1-48 0 0,-3 1-42 0 0,5-2 91 0 0,-1 1-36 0 0,2-1-9 0 0,4 0 24 0 0,3-1 21 0 0,3-5 143 0 0,5 5 25 0 0,-10 0-113 0 0,0-1 13 0 0,3 4-68 0 0,56 2 211 0 0,-49 0-297 0 0,-3 0-40 0 0,-18 0-44 0 0,-1 1 0 0 0,1-1-1 0 0,0 1 1 0 0,-1-1 0 0 0,1 1 0 0 0,0 0 0 0 0,-1 0-1 0 0,1 1 1 0 0,-1-1 0 0 0,1 1 0 0 0,1 1-12 0 0,9 1 47 0 0,6-5-31 0 0,-8 1-15 0 0,-1-1-1 0 0,-8 0 0 0 0,-1 1 0 0 0,1 0 0 0 0,0 0 0 0 0,0 0 0 0 0,0 0 0 0 0,-1 0 0 0 0,1 1 0 0 0,0-1 0 0 0,0 1 0 0 0,-1 0 0 0 0,2 0 0 0 0,4 4 0 0 0,-7-4 0 0 0,0 0 0 0 0,1-1 0 0 0,-1 1 0 0 0,1 0 0 0 0,-1 0 0 0 0,0-1 0 0 0,1 1 0 0 0,-1-1 0 0 0,1 1 0 0 0,0-1 0 0 0,-1 0 0 0 0,1 0 0 0 0,-1 1 0 0 0,1-1 0 0 0,40 0-16 0 0,50 0-128 0 0,-84 0 67 0 0,-1 0 58 0 0,-5 0-57 0 0,-2 0 1 0 0,0 0 10 0 0,0 0 1 0 0,0 0-2 0 0,0 0-4 0 0,0 0-2 0 0,0 0 0 0 0,3 2 12 0 0,7 8 30 0 0,-7-6-46 0 0,-3 0 39 0 0,-3 5 20 0 0,3-8 7 0 0,-5 7-1 0 0,4-7 11 0 0,0 0 0 0 0,1 1 0 0 0,-1-1 0 0 0,0 0 0 0 0,0 1 0 0 0,1-1 0 0 0,-1 1 0 0 0,1-1 0 0 0,-1 1 0 0 0,1 0 0 0 0,0-1 0 0 0,0 1 1 0 0,-1-1-1 0 0,1 1 0 0 0,1 5 0 0 0,-1-5 0 0 0,0 0 0 0 0,0 0 0 0 0,0 0 0 0 0,0 0 0 0 0,0 0 0 0 0,-1 0 0 0 0,1 0 0 0 0,-1 0 0 0 0,1 0 0 0 0,-1 1 0 0 0,-12 20-75 0 0,1 0-33 0 0,11-22 99 0 0,0 1 1 0 0,1 0-1 0 0,-1 0 0 0 0,1-1 1 0 0,0 1-1 0 0,0 0 1 0 0,-1 0-1 0 0,1-1 0 0 0,0 1 1 0 0,0 0-1 0 0,1 2 9 0 0,-1 7-10 0 0,-2 3 54 0 0,0-9-32 0 0,-5 19 83 0 0,3 5 58 0 0,4 46-137 0 0,0-73-16 0 0,0-1 0 0 0,0 1 0 0 0,1 0 0 0 0,-1-1 0 0 0,0 1 0 0 0,1-1 0 0 0,-1 1 0 0 0,1-1 0 0 0,0 1 0 0 0,-1-1 0 0 0,1 0 0 0 0,0 1 0 0 0,0-1 0 0 0,0 1 0 0 0,4 5 0 0 0,10 24 0 0 0,-13-27 0 0 0,-2-3 0 0 0,0 0 0 0 0,1-1 0 0 0,-1 1 0 0 0,0-1 0 0 0,1 1 0 0 0,-1 0 0 0 0,0-1 0 0 0,1 1 0 0 0,-1-1 0 0 0,1 1 0 0 0,-1-1 0 0 0,1 1 0 0 0,-1-1 0 0 0,1 0 0 0 0,-1 1 0 0 0,1-1 0 0 0,-1 1 0 0 0,1-1 0 0 0,-1 0 0 0 0,1 0 0 0 0,0 1 0 0 0,0-1 0 0 0,3 2 0 0 0,12 8 0 0 0,-1-7 0 0 0,-9-3 0 0 0,-4 0-8 0 0,1 0 0 0 0,-1 1 0 0 0,0-2 0 0 0,0 1 0 0 0,0 0 0 0 0,0 0 0 0 0,0-1 0 0 0,0 1 0 0 0,0-1 0 0 0,1 0 8 0 0,2-1-19 0 0,3-2 34 0 0,1-1 37 0 0,14-11 222 0 0,-11 7-130 0 0,5 4 25 0 0,-15 5-152 0 0,-1 0 1 0 0,1-1-1 0 0,0 1 0 0 0,0-1 1 0 0,0 1-1 0 0,-1-1 0 0 0,1 0 1 0 0,0 0-1 0 0,0 0 1 0 0,-1 0-1 0 0,1 0 0 0 0,-1 0 1 0 0,1 0-1 0 0,-1 0 0 0 0,0 0 1 0 0,1-1-1 0 0,-1 1 1 0 0,0-1-1 0 0,1 0-17 0 0,13-21 179 0 0,0 13-3 0 0,-6-3-60 0 0,0 0 0 0 0,0 0 0 0 0,-2-1 0 0 0,2-3-116 0 0,-6 3 73 0 0,-3-7-21 0 0,-1 13-36 0 0,2-2-6 0 0,-1 8-2 0 0,0 0 1 0 0,0 0-1 0 0,0 0 0 0 0,0 0 1 0 0,0 0-1 0 0,-1 1 0 0 0,1-1 0 0 0,0 0 1 0 0,-1 0-1 0 0,1 0 0 0 0,-1 0-8 0 0,-9-16 59 0 0,7 6-50 0 0,2 10-9 0 0,1-1 0 0 0,-1 1 0 0 0,1 0 0 0 0,-1 0 1 0 0,0 0-1 0 0,0 0 0 0 0,0 0 0 0 0,0 0 0 0 0,0 0 0 0 0,0 0 0 0 0,0 0 0 0 0,-1 0 0 0 0,1 0 1 0 0,-1 0-1 0 0,-43-43 0 0 0,43 44 0 0 0,1-1 0 0 0,-1 0 0 0 0,1 1 0 0 0,0-1 0 0 0,0 0 0 0 0,0 0 1 0 0,0 0-1 0 0,0 0 0 0 0,0 0 0 0 0,1 0 0 0 0,-1 0 0 0 0,0-1 0 0 0,1 2-1 0 0,0-1 0 0 0,-1 1 0 0 0,1 0-1 0 0,0 0 1 0 0,-1 0 0 0 0,1-1 0 0 0,-1 1-1 0 0,1 0 1 0 0,-1 0 0 0 0,0 0 0 0 0,1 0 0 0 0,-1 0-1 0 0,0 0 1 0 0,0 0 0 0 0,0 0 0 0 0,0 1-1 0 0,0-1 1 0 0,0 0 0 0 0,0 0 0 0 0,0 1-1 0 0,0-1 1 0 0,-1 0 1 0 0,-3-3-62 0 0,-1 0-1 0 0,1-1 0 0 0,-1 0 1 0 0,1 0-1 0 0,-2-4 63 0 0,-1 1-101 0 0,4 6-78 0 0,1 0 68 0 0,-6 3-48 0 0,7-1 56 0 0,-13 0-340 0 0,0 0-18 0 0</inkml:trace>
  <inkml:trace contextRef="#ctx0" brushRef="#br0" timeOffset="66732.9">8271 515 6272 0 0,'0'0'182'0'0,"0"-3"-8"0"0,-3-10-138 0 0,-3 4-13 0 0,0 4 60 0 0,6 4-79 0 0,-2-1 28 0 0,0 1 39 0 0,-2-3 169 0 0,0 0 83 0 0,-5-5 529 0 0,7 7-628 0 0,0 0-45 0 0,0 0-46 0 0,1 1-112 0 0,-1-2 427 0 0,1 3-199 0 0,1 0-64 0 0,0 0 4 0 0,-2 0 39 0 0,-3 0-185 0 0,-1 0 63 0 0,-17 0 414 0 0,14 0-353 0 0,9 0-158 0 0,-1 0 0 0 0,1 0 1 0 0,-1 0-1 0 0,1 0 1 0 0,-1 0-1 0 0,1 0 1 0 0,-1 0-1 0 0,1 0 0 0 0,-1 0 1 0 0,1 0-1 0 0,-1 0 1 0 0,1 0-1 0 0,-1 0 0 0 0,1 0 1 0 0,-1 0-1 0 0,1 1 1 0 0,0-1-1 0 0,-1 0 0 0 0,1 0 1 0 0,-1 1-1 0 0,1-1 1 0 0,0 0-1 0 0,-1 1 0 0 0,1-1 1 0 0,0 0-1 0 0,-1 1 1 0 0,1-1-1 0 0,0 0 0 0 0,-1 1 1 0 0,1-1-1 0 0,0 1 1 0 0,0-1-10 0 0,-5 7 125 0 0,-5-1-16 0 0,9-6-104 0 0,0 1-1 0 0,0-1 1 0 0,0 0-1 0 0,0 1 1 0 0,0 0-1 0 0,0-1 1 0 0,0 1-1 0 0,0-1 1 0 0,0 1-1 0 0,0 0 1 0 0,1 0 0 0 0,-1-1-1 0 0,0 1 1 0 0,1 0-1 0 0,-1 0 1 0 0,0 0-5 0 0,-3 9 43 0 0,3-8-35 0 0,0 1 0 0 0,0-1 1 0 0,-1 0-1 0 0,1 0 0 0 0,0 0 0 0 0,-1 0 0 0 0,1 0 1 0 0,-1 0-1 0 0,1 0-8 0 0,-3 2 16 0 0,0 1-1 0 0,1 1 1 0 0,0-1-1 0 0,0 0 1 0 0,1 1-1 0 0,0-1 1 0 0,-1 1-1 0 0,0 4-15 0 0,2-5-1 0 0,-11 38 81 0 0,9-21-80 0 0,1-1 0 0 0,1 0 0 0 0,1 11 0 0 0,-1 6 23 0 0,0-14 81 0 0,2 18-104 0 0,0-35 9 0 0,0 1 0 0 0,0-1 1 0 0,1 0-1 0 0,-1 0 0 0 0,2 0 0 0 0,-1 0 1 0 0,3 5-10 0 0,-1-3 0 0 0,-1-1 0 0 0,0 0 0 0 0,2 10 0 0 0,-4-13 0 0 0,0 0 0 0 0,0 1 0 0 0,1-1 0 0 0,0 0 0 0 0,0 0 0 0 0,0 0 0 0 0,1-1 0 0 0,0 1 0 0 0,0 0 0 0 0,0-1 0 0 0,0 0 0 0 0,2 1 0 0 0,30 25-5 0 0,-12-14 32 0 0,-9-4 66 0 0,-12-10-73 0 0,-1 0 0 0 0,1-1 0 0 0,0 1-1 0 0,-1-1 1 0 0,1 1 0 0 0,0-1 0 0 0,0 0-1 0 0,0 0 1 0 0,0 0 0 0 0,1 0-20 0 0,18 3 164 0 0,4-4 78 0 0,-1-5 97 0 0,-22 4-282 0 0,0 0 0 0 0,0 0 0 0 0,0 0 0 0 0,0 0-1 0 0,-1 0 1 0 0,1 0 0 0 0,0-1 0 0 0,1 0-57 0 0,7-8 279 0 0,0 2-52 0 0,11-7 117 0 0,11-10 133 0 0,-21 14-237 0 0,0 0-31 0 0,-2 2-45 0 0,-4 4-59 0 0,-1-1-1 0 0,1 0 1 0 0,-1 0-1 0 0,1-1-104 0 0,4-10 222 0 0,4-4-65 0 0,1 3-57 0 0,-10 14-77 0 0,0-1-1 0 0,-1 1 0 0 0,1-1 1 0 0,-1 0-1 0 0,0 0 0 0 0,0-1 1 0 0,-1 1-1 0 0,0 0 1 0 0,1-3-23 0 0,1-10 63 0 0,-3 14-48 0 0,0-1 0 0 0,0 1 0 0 0,0-1 0 0 0,0 1 0 0 0,1-1-1 0 0,0 1 1 0 0,0 0 0 0 0,1-1-15 0 0,-1 1 11 0 0,0 1 0 0 0,0-1 0 0 0,0 0 0 0 0,-1 0 0 0 0,1 1 0 0 0,-1-1 0 0 0,0 0 0 0 0,0 0 0 0 0,0-1 0 0 0,-1 1 0 0 0,0 0-1 0 0,1 0 1 0 0,-1 0 0 0 0,-1 0 0 0 0,1-3-11 0 0,-1 3 4 0 0,0 0-1 0 0,0 0 0 0 0,0 0 0 0 0,0 0 1 0 0,-1 0-1 0 0,1 0 0 0 0,-1 1 0 0 0,0-1 0 0 0,-1-1-3 0 0,1 2 0 0 0,0 0 0 0 0,0 0-1 0 0,0-1 1 0 0,1 1-1 0 0,-1-1 1 0 0,1 1-1 0 0,0-1 1 0 0,0 0-1 0 0,0-1 1 0 0,-2-7-10 0 0,2 10 6 0 0,0-1 0 0 0,0 0 0 0 0,0 1 0 0 0,0-1 0 0 0,0 1 1 0 0,-1 0-1 0 0,1-1 0 0 0,-1 1 0 0 0,1 0 0 0 0,-1 0 0 0 0,0 0 0 0 0,0 0 1 0 0,0 0-1 0 0,0 0 0 0 0,0 1 0 0 0,-1-1 0 0 0,1 1 0 0 0,-1-1 4 0 0,-10-7 22 0 0,-2-5 36 0 0,3 2-27 0 0,-15-16 49 0 0,5 10-77 0 0,16 14-23 0 0,-18-11-73 0 0,-6 2-66 0 0,20 8 108 0 0,-8-1-51 0 0,0 4-39 0 0,10 3 80 0 0,-13-1-58 0 0,14-1 43 0 0,0-2-35 0 0,0-1-64 0 0,-3-2-135 0 0,-3 4-111 0 0,10 2 302 0 0,1 0 12 0 0,0 0-12 0 0,1 0-38 0 0,0 0-10 0 0,-1 0-38 0 0,1 0-44 0 0,1 0-49 0 0,-1 0-53 0 0,0 0-49 0 0,1 0-44 0 0,0 0-37 0 0,-1 0-141 0 0,1 0-36 0 0,0 0-1451 0 0</inkml:trace>
  <inkml:trace contextRef="#ctx0" brushRef="#br0" timeOffset="71285.48">8785 575 7224 0 0,'0'0'165'0'0,"0"0"22"0"0,0 0 7 0 0,-3 0-23 0 0,-3 0-120 0 0,2 0 18 0 0,2 0 70 0 0,2 0 159 0 0,0 0 270 0 0,0 0 22 0 0,2 3-20 0 0,8 7-88 0 0,-10-10-475 0 0,0 0 1 0 0,1 0 0 0 0,-1 0 0 0 0,0 0 0 0 0,0 0-1 0 0,0 0 1 0 0,0 0 0 0 0,0 0 0 0 0,0 0-1 0 0,0 0 1 0 0,0 0 0 0 0,0 0 0 0 0,1 0-1 0 0,-1 1 1 0 0,0-1 0 0 0,0 0 0 0 0,0 0-1 0 0,0 0 1 0 0,0 0 0 0 0,0 0 0 0 0,0 0 0 0 0,0 0-1 0 0,0 0 1 0 0,0 1 0 0 0,0-1 0 0 0,0 0-1 0 0,0 0 1 0 0,0 0 0 0 0,0 0 0 0 0,0 0-1 0 0,0 0 1 0 0,0 1 0 0 0,0-1 0 0 0,0 0-1 0 0,0 0 1 0 0,0 0 0 0 0,0 0 0 0 0,0 0 0 0 0,0 0-1 0 0,0 0 1 0 0,0 0 0 0 0,0 1 0 0 0,0-1-1 0 0,0 0 1 0 0,-1 0 0 0 0,1 0 0 0 0,0 0-1 0 0,0 0 1 0 0,0 0 0 0 0,0 0 0 0 0,0 0-1 0 0,0 0 1 0 0,0 0 0 0 0,0 0 0 0 0,0 1 0 0 0,-1-1-1 0 0,1 0-7 0 0,-5 8 141 0 0,4-2 89 0 0,4 0 66 0 0,3 0 42 0 0,5 10 391 0 0,-7 0-301 0 0,-3-6-134 0 0,2-3-140 0 0,0-2-36 0 0,3 7 86 0 0,-4-1-32 0 0,-2 17 278 0 0,0 16 143 0 0,0-25-314 0 0,1-12-151 0 0,0-1-36 0 0,5 3 5 0 0,-5-7-95 0 0,-1-1 1 0 0,1 1 0 0 0,0-1-1 0 0,0 1 1 0 0,-1-1 0 0 0,1 1-1 0 0,0 0 1 0 0,-1-1 0 0 0,0 1-1 0 0,1 0 1 0 0,-1-1 0 0 0,0 1 0 0 0,0 0-3 0 0,0 13-12 0 0,0 0 56 0 0,0 4 62 0 0,0 5 100 0 0,0-24-205 0 0,0 0 1 0 0,0 0 0 0 0,0 0 0 0 0,0 0 0 0 0,0 1 0 0 0,0-1 0 0 0,0 0 0 0 0,0 0 0 0 0,0 0 0 0 0,0 0 0 0 0,0 0 0 0 0,0 0 0 0 0,0 0 0 0 0,0 0 0 0 0,0 0 0 0 0,0 0 0 0 0,0 1 0 0 0,0-1 0 0 0,0 0 0 0 0,0 0 0 0 0,0 0 0 0 0,0 0 0 0 0,0 0 0 0 0,0 0 0 0 0,0 0 0 0 0,0 0 0 0 0,0 0 0 0 0,0 0-1 0 0,0 0 1 0 0,1 0 0 0 0,-1 0 0 0 0,0 0 0 0 0,0 1 0 0 0,0-1 0 0 0,0 0 0 0 0,0 0 0 0 0,0 0 0 0 0,0 0 0 0 0,0 0 0 0 0,0 0 0 0 0,0 0 0 0 0,0 0 0 0 0,0 0 0 0 0,1 0 0 0 0,-1 0 0 0 0,0 0 0 0 0,0 0 0 0 0,0 0 0 0 0,0 0 0 0 0,0 0 0 0 0,0 0 0 0 0,0 0 0 0 0,0 0 0 0 0,0 0 0 0 0,0 0 0 0 0,0 0-1 0 0,1 0 0 0 0,9 0 110 0 0,-8 0 1 0 0,-2 0 0 0 0,0 0 8 0 0,0 0 35 0 0,0 0 18 0 0,0 0 3 0 0,0 0 8 0 0,0 0 32 0 0,0 0 10 0 0,-2 0 4 0 0,-8-3-16 0 0,7-7-70 0 0,1 5-31 0 0,0 4-100 0 0,1 0-1 0 0,0 0 0 0 0,0-1 1 0 0,0 1-1 0 0,1 0 1 0 0,-1-1-1 0 0,0 1 1 0 0,0-1-1 0 0,1 1 0 0 0,-1 0 1 0 0,0-2-13 0 0,-1-12 69 0 0,2 2-54 0 0,0-74 123 0 0,0 25-77 0 0,0 59-55 0 0,0-1-1 0 0,1 1 1 0 0,-1-1-1 0 0,1 1 1 0 0,0 0-1 0 0,-1-1 1 0 0,2 1 0 0 0,-1 0-1 0 0,0 0-5 0 0,5-12 3 0 0,-3 3-3 0 0,-2 8 0 0 0,0 0 0 0 0,0 0 0 0 0,1 1 0 0 0,-1-1 0 0 0,1 0 0 0 0,0 1 0 0 0,0 0 0 0 0,0-1 0 0 0,8-18-10 0 0,-8 18 1 0 0,-1 0 0 0 0,1-1 1 0 0,0 1-1 0 0,0 1 0 0 0,1-1 1 0 0,-1 0-1 0 0,1 0 0 0 0,0 0 9 0 0,5-3 0 0 0,-5 4-10 0 0,0 0 0 0 0,0 0 0 0 0,0-1 0 0 0,0 1 0 0 0,0-1 0 0 0,-1 1 10 0 0,3-8-11 0 0,-5 10 11 0 0,0 0 0 0 0,1 0 0 0 0,-1 0 0 0 0,0 0 0 0 0,1 0 0 0 0,0 0 0 0 0,-1 0 0 0 0,1 0 0 0 0,-1 0 0 0 0,1 0 0 0 0,0 0 0 0 0,0 0 0 0 0,0 1 0 0 0,-1-1 0 0 0,1 0-1 0 0,0 0 1 0 0,0 1 0 0 0,1-1 0 0 0,13-4-10 0 0,0-3-33 0 0,-4 12 32 0 0,-9-3 11 0 0,-1 0 0 0 0,1 0 0 0 0,0-1 0 0 0,-1 1 0 0 0,1 0 0 0 0,-1-1 0 0 0,1 0 0 0 0,0 1 0 0 0,-1-1 0 0 0,2 0 0 0 0,-1 0-2 0 0,-1 0 0 0 0,1 0 1 0 0,-1 1-1 0 0,1-1 0 0 0,-1 0 0 0 0,1 0 0 0 0,-1 1 0 0 0,1-1 0 0 0,-1 1 0 0 0,0 0 0 0 0,1-1 0 0 0,-1 1 0 0 0,0 0 0 0 0,0 0 0 0 0,1-1 0 0 0,-1 1 0 0 0,0 0 0 0 0,0 0 2 0 0,2 2-13 0 0,-1 0 0 0 0,0 0 1 0 0,0 1-1 0 0,0-1 0 0 0,1 4 13 0 0,-2-5-4 0 0,0 0 0 0 0,0 0 0 0 0,0 0 0 0 0,1 0 0 0 0,-1 0 0 0 0,0 0 0 0 0,1 0 0 0 0,-1-1 0 0 0,1 1 0 0 0,0 0 0 0 0,0-1-1 0 0,-1 1 1 0 0,2-1 4 0 0,-2 0 0 0 0,1-1 0 0 0,-1 1 0 0 0,0-1 0 0 0,1 1 0 0 0,-1 0 0 0 0,0-1 0 0 0,0 1 0 0 0,0 0 0 0 0,1 0 0 0 0,-1 0 0 0 0,0 0 0 0 0,0 0 0 0 0,0 0 0 0 0,0 0 0 0 0,0 0 0 0 0,-1 0 0 0 0,1 1 0 0 0,0-1 0 0 0,-1 0 0 0 0,1 1 0 0 0,0-1 0 0 0,-1 0 0 0 0,1 1 0 0 0,-1 0 0 0 0,9 20 0 0 0,-7-19 0 0 0,0 1-1 0 0,0-1 1 0 0,1 0-1 0 0,0-1 1 0 0,-1 1-1 0 0,4 2 1 0 0,-3-3-9 0 0,0 1-1 0 0,-1 0 1 0 0,1 0-1 0 0,0 0 1 0 0,-1 0-1 0 0,2 2 10 0 0,7 20-12 0 0,8 24 12 0 0,-17-32 0 0 0,-2-16 0 0 0,0 1 0 0 0,0-1 0 0 0,0 0 0 0 0,1 1 0 0 0,-1-1 0 0 0,0 0 0 0 0,0 1 0 0 0,1-1 0 0 0,-1 0 0 0 0,1 1 0 0 0,4 6 0 0 0,-4-7 0 0 0,0 0 0 0 0,0 1 0 0 0,-1-1 0 0 0,1 1 0 0 0,0-1 0 0 0,-1 1 0 0 0,1-1 0 0 0,-1 1 0 0 0,1-1 0 0 0,-1 1 0 0 0,0 0 0 0 0,1-1 0 0 0,-1 1 0 0 0,0-1 0 0 0,0 2 0 0 0,0 1 0 0 0,0 0 0 0 0,1 0 0 0 0,0-1 0 0 0,-1 1 0 0 0,1 0 0 0 0,1-1 0 0 0,-1 1 0 0 0,0 0 0 0 0,1-1 0 0 0,1 3 0 0 0,-1-2 0 0 0,-1 1 0 0 0,-1-1 0 0 0,1 1 0 0 0,0-1 0 0 0,-1 1 0 0 0,0 0 0 0 0,0-1 0 0 0,-1 1 0 0 0,1 2 0 0 0,-1 3 0 0 0,1 68 0 0 0,2-63 11 0 0,8-2 16 0 0,-7-11-102 0 0,-3-2-49 0 0,0 0-11 0 0,0 0 40 0 0,0 0-8 0 0,1-1-198 0 0,1 1 87 0 0,0 0 22 0 0,0 0 100 0 0,2 0-2 0 0,-3-1 36 0 0,0 1-35 0 0,0-3-105 0 0,0 1 13 0 0,0 0 32 0 0,-1 1-38 0 0,1 0-46 0 0,0 0-52 0 0,0 0-107 0 0,0 0-67 0 0,1 0-59 0 0,0 1-52 0 0,1-1-403 0 0,0 0-70 0 0,3-3-962 0 0,3-5-1130 0 0,-9 9 3138 0 0</inkml:trace>
  <inkml:trace contextRef="#ctx0" brushRef="#br0" timeOffset="71688.34">9450 696 7224 0 0,'0'0'165'0'0,"0"0"22"0"0,3 0 7 0 0,9 0-23 0 0,3-3-136 0 0,-6-1-26 0 0,-1 1 71 0 0,5-1 143 0 0,0 3 85 0 0,3-2 261 0 0,-7-2-95 0 0,-1 0-145 0 0,6-1 309 0 0,0 0-95 0 0,2-1-12 0 0,-9 4-241 0 0,0 0-1 0 0,-1 0 1 0 0,0-1-1 0 0,5-3-289 0 0,1-4 464 0 0,-2 1-190 0 0,-7 7-129 0 0,-1 2-58 0 0,1 0-39 0 0,0 2-50 0 0,-1-1-24 0 0,0-1 46 0 0,-1 0-19 0 0,-1 0 1 0 0,0 1-1 0 0,1-1 1 0 0,-1 0-1 0 0,0 0 1 0 0,0 0-1 0 0,1 1 1 0 0,-1-1-1 0 0,0 0 1 0 0,0 0-1 0 0,0 0 1 0 0,0 1-1 0 0,0-1 1 0 0,0-1-2 0 0,0-5 50 0 0,0-8 151 0 0,0 12-165 0 0,0 0-32 0 0,-3-2 84 0 0,-7-5 0 0 0,5 7 17 0 0,-2 2-65 0 0,2 0-9 0 0,-8-9 54 0 0,8 7 4 0 0,-2 2-57 0 0,1 0-6 0 0,0-3 4 0 0,5 3-26 0 0,1 0 0 0 0,-1 1 0 0 0,0-1-1 0 0,0 1 1 0 0,1-1 0 0 0,-1 1 0 0 0,0-1-1 0 0,0 1 1 0 0,0-1 0 0 0,1 1 0 0 0,-1 0-1 0 0,0-1 1 0 0,0 1 0 0 0,0 0 0 0 0,0 0-1 0 0,0 0 1 0 0,0 0 0 0 0,0 0 0 0 0,0 0-1 0 0,0 0 1 0 0,1 0 0 0 0,-1 0 0 0 0,0 0-1 0 0,0 0 1 0 0,0 0 0 0 0,0 1 0 0 0,0-1-4 0 0,-14 10 12 0 0,0-7-12 0 0,13-3 0 0 0,1 0 0 0 0,-1 0 0 0 0,0 0 0 0 0,1 1 0 0 0,-1-1 0 0 0,1 0 0 0 0,-1 1 0 0 0,1 0 0 0 0,-1-1 0 0 0,1 1 0 0 0,-1 0 0 0 0,1 0 0 0 0,0-1 0 0 0,-1 2 0 0 0,-5 2 0 0 0,-3 1 0 0 0,7-4 0 0 0,1 0 0 0 0,0 0 0 0 0,0 0 0 0 0,0 0 0 0 0,0 1 0 0 0,0-1 0 0 0,0 0 0 0 0,0 1 0 0 0,0 0 0 0 0,-58 58 0 0 0,57-57-6 0 0,1 0 0 0 0,0 0 0 0 0,0 0 0 0 0,0 0 0 0 0,0 1 1 0 0,0 0 5 0 0,0-1-9 0 0,0 1 0 0 0,0-1 0 0 0,0 0 0 0 0,0 0 0 0 0,0 0 1 0 0,-1 1 8 0 0,-2 1-13 0 0,1 0 0 0 0,1 1 0 0 0,-1-1 0 0 0,1 1 0 0 0,0 0 0 0 0,0 1 13 0 0,0-2-2 0 0,2-1 2 0 0,0 1 0 0 0,0-1 0 0 0,0 1 0 0 0,1 0 0 0 0,-1-1 0 0 0,1 1 0 0 0,0-1 0 0 0,1 1 0 0 0,0 2 0 0 0,-1 3 0 0 0,0-7 5 0 0,0 0 0 0 0,0 1 0 0 0,1-1 0 0 0,-1 0 0 0 0,0 0 0 0 0,1 0 0 0 0,0 0 0 0 0,0 0 0 0 0,0 0 1 0 0,0 0-1 0 0,0 0 0 0 0,2 3-5 0 0,0-1 16 0 0,-2-4-11 0 0,-1 0 1 0 0,0 1-1 0 0,1-1 1 0 0,-1 0 0 0 0,0 1-1 0 0,1-1 1 0 0,-1 0-1 0 0,0 1 1 0 0,0-1-1 0 0,0 1-5 0 0,2 16 26 0 0,-1-15-19 0 0,0 0-1 0 0,0 0 0 0 0,1 0 1 0 0,-1 0-1 0 0,1 0 0 0 0,0 0 1 0 0,-1-1-1 0 0,1 1 1 0 0,0 0-1 0 0,1-1 0 0 0,-1 0 1 0 0,0 1-1 0 0,1-1 1 0 0,0 0-7 0 0,10 5 80 0 0,6 2 127 0 0,9 5 154 0 0,-13-11-175 0 0,0-1-46 0 0,-11 0-115 0 0,0 0 0 0 0,0 0 1 0 0,1 0-1 0 0,-1-1 0 0 0,0 0 0 0 0,0 0 0 0 0,1 0 0 0 0,-1 0 0 0 0,1-1 0 0 0,-1 0 1 0 0,1 0-1 0 0,-1 0 0 0 0,1 0-25 0 0,1 0 13 0 0,0 0 0 0 0,0 0 1 0 0,0-1-1 0 0,0 0 0 0 0,2 0-13 0 0,14-9 17 0 0,1 2-64 0 0,-3-1-81 0 0,-14 5 44 0 0,2-2 6 0 0,4-2-47 0 0,-4 3-53 0 0,-5 4 61 0 0,0-1-33 0 0,0 1-38 0 0,0 0-43 0 0,0 0-103 0 0,-1 0-64 0 0,2 0-235 0 0,-1 0-84 0 0,-1 0-66 0 0,1-2-45 0 0,3-5-1062 0 0,3-9-1070 0 0,-9 17 2933 0 0</inkml:trace>
  <inkml:trace contextRef="#ctx0" brushRef="#br0" timeOffset="76002.16">15997 91 8264 0 0,'0'0'182'0'0,"0"0"29"0"0,0 0 14 0 0,-3 0-27 0 0,3 0-266 0 0,-1 0 36 0 0,0 0 34 0 0,-1 0 35 0 0,-2 0 120 0 0,0 0 75 0 0,-5 1 405 0 0,6 0-469 0 0,2 0-35 0 0,-3 5 298 0 0,-1-1 100 0 0,-4-4-217 0 0,-1 2 5 0 0,5 2-63 0 0,5-5-238 0 0,-1 1-1 0 0,1 0 0 0 0,0-1 0 0 0,-1 1 1 0 0,1-1-1 0 0,-1 0 0 0 0,1 1 1 0 0,-1-1-1 0 0,1 1 0 0 0,-1-1 1 0 0,1 0-1 0 0,-1 1 0 0 0,0-1 1 0 0,1 0-1 0 0,-1 1 0 0 0,1-1 1 0 0,-1 0-1 0 0,0 0 0 0 0,1 0 1 0 0,-1 0-1 0 0,0 0 0 0 0,1 1 1 0 0,-1-1-1 0 0,0 0 0 0 0,1 0 1 0 0,-1-1-18 0 0,-13 4 276 0 0,0 7 40 0 0,14-10-305 0 0,0 1 0 0 0,0-1 1 0 0,-1 0-1 0 0,1 0 1 0 0,0 0-1 0 0,0 1 0 0 0,-1-1 1 0 0,1 0-1 0 0,0 0 0 0 0,0 0 1 0 0,-1 0-1 0 0,1 0 1 0 0,0 0-1 0 0,-1 1 0 0 0,1-1 1 0 0,0 0-1 0 0,0 0 1 0 0,-1 0-1 0 0,1 0 0 0 0,0 0 1 0 0,-1 0-1 0 0,1 0 0 0 0,0 0 1 0 0,-1 0-1 0 0,1 0 1 0 0,0 0-12 0 0,-7-1 95 0 0,-4 0 44 0 0,-2 1 39 0 0,0 1 42 0 0,1 2 44 0 0,7 0-188 0 0,-9 3 220 0 0,11-5-208 0 0,-1 0 0 0 0,1 0-1 0 0,-1-1 1 0 0,0 0 0 0 0,0 1-1 0 0,-3-1-87 0 0,-3 0 74 0 0,-1 0 50 0 0,-32 0 421 0 0,25 0-347 0 0,7 0-118 0 0,1 0-41 0 0,10 0-35 0 0,-1-1-1 0 0,1 1 0 0 0,-1 0 1 0 0,1 0-1 0 0,-1 0 1 0 0,1 0-1 0 0,-1 0 0 0 0,1 0 1 0 0,-1 0-1 0 0,1 0 1 0 0,-1 0-1 0 0,1 1 0 0 0,-1-1 1 0 0,1 0-1 0 0,0 0 0 0 0,-1 0 1 0 0,1 0-1 0 0,-1 1 1 0 0,1-1-1 0 0,-1 0 0 0 0,1 1 1 0 0,0-1-1 0 0,-1 0 1 0 0,1 0-1 0 0,0 1 0 0 0,-1-1 1 0 0,1 1-1 0 0,0-1 1 0 0,0 0-1 0 0,-1 1 0 0 0,1-1 1 0 0,0 1-4 0 0,-5 5 39 0 0,5-6-39 0 0,0 0 1 0 0,0 1-1 0 0,0-1 0 0 0,0 0 0 0 0,0 0 0 0 0,0 0 1 0 0,0 0-1 0 0,0 0 0 0 0,0 0 0 0 0,0 0 0 0 0,0 0 1 0 0,0 0-1 0 0,0 1 0 0 0,0-1 0 0 0,-1 0 1 0 0,1 0-1 0 0,0 0 0 0 0,0 0 0 0 0,0 0 0 0 0,0 0 1 0 0,0 0-1 0 0,0 0 0 0 0,0 0 0 0 0,0 0 0 0 0,0 0 1 0 0,-1 0-1 0 0,1 0 0 0 0,0 0 0 0 0,0 0 0 0 0,0 0 1 0 0,0 0-1 0 0,0 0 0 0 0,0 0 0 0 0,0 0 0 0 0,-1 0 1 0 0,1 0-1 0 0,0 0 0 0 0,0 0 0 0 0,0 0 1 0 0,0 0-1 0 0,0 0 0 0 0,0 0 0 0 0,0 0 0 0 0,0 0 1 0 0,-1 0-1 0 0,1 0 0 0 0,-4-1 3 0 0,-13 15 8 0 0,12-10 34 0 0,0-4-35 0 0,0 1-12 0 0,0 10 2 0 0,-5-6 0 0 0,10-5 0 0 0,-1 1 0 0 0,1 0 0 0 0,0-1 0 0 0,-1 1 0 0 0,1 0 0 0 0,0 0 0 0 0,0 0 0 0 0,-1-1 0 0 0,1 1 0 0 0,0 0 0 0 0,0 0 0 0 0,0 0 0 0 0,0 0 0 0 0,0 0 0 0 0,0 14 0 0 0,-2 3 0 0 0,-2-11 0 0 0,3-5 0 0 0,0-1 0 0 0,1 1 0 0 0,-1-1 0 0 0,0 1 0 0 0,0 0 0 0 0,1-1 0 0 0,-1 1 0 0 0,1 0 0 0 0,-1-1 0 0 0,1 1 0 0 0,0 0 0 0 0,-1 0 0 0 0,1 0 0 0 0,0-1 0 0 0,0 1 0 0 0,1 0 0 0 0,-1 0 0 0 0,0-1 0 0 0,1 3 0 0 0,4 3 0 0 0,-5-5 0 0 0,1-1 0 0 0,0 0 0 0 0,0 1 0 0 0,0-1 0 0 0,-1 1 0 0 0,1-1 0 0 0,0 1 0 0 0,-1-1 0 0 0,1 1 0 0 0,-1-1 0 0 0,0 1 0 0 0,0 0 0 0 0,0-1 0 0 0,1 1 0 0 0,-2 0 0 0 0,1 12 0 0 0,0-4 0 0 0,-1-1 0 0 0,2 0 0 0 0,-1 0 0 0 0,1 1 0 0 0,1 0 1 0 0,3 5-2 0 0,-3-12 1 0 0,-1 0 0 0 0,0 0 0 0 0,0 0 0 0 0,0 1 0 0 0,-1-1 0 0 0,1 0 0 0 0,-1 1 0 0 0,1-1 0 0 0,-1 1 0 0 0,-1 14 0 0 0,1-8 0 0 0,0 0 0 0 0,0 0 0 0 0,1 0 0 0 0,1 8 0 0 0,3-3 1 0 0,-3-9-1 0 0,-1 1 0 0 0,1-1 0 0 0,-1 0 0 0 0,0 1 0 0 0,-1-1 0 0 0,1 1-1 0 0,-1 92 215 0 0,0 24 158 0 0,0 76 294 0 0,0-197-734 0 0,0-2-3 0 0,0 0-19 0 0,0 0-54 0 0,0 0-141 0 0,0 0-238 0 0,0 0 398 0 0,0 0 12 0 0,0 0-15 0 0,0 0-42 0 0,0 0-10 0 0,0 0-42 0 0,0 0-48 0 0,0 0-54 0 0,0 0-58 0 0,0 0-53 0 0,0 0-49 0 0,0 0-41 0 0,0 0-152 0 0,0 0-42 0 0,0 0-183 0 0,0 0-496 0 0</inkml:trace>
  <inkml:trace contextRef="#ctx0" brushRef="#br0" timeOffset="76305.89">15573 635 6832 0 0,'0'0'200'0'0,"0"0"-55"0"0,0 0-18 0 0,0 0 34 0 0,0 0 124 0 0,0 0 231 0 0,0-2 18 0 0,2-6-182 0 0,3 5-38 0 0,12 1 246 0 0,-11 2-420 0 0,-5 0-117 0 0,0 0 1 0 0,-1 0-1 0 0,1 0 0 0 0,0 0 0 0 0,-1 0 0 0 0,1 0 0 0 0,0 0 0 0 0,-1 0 0 0 0,1 0 1 0 0,0 0-1 0 0,-1-1 0 0 0,1 1 0 0 0,-1 0 0 0 0,1-1 0 0 0,0 1 0 0 0,-1 0 0 0 0,1-1 1 0 0,-1 1-1 0 0,1 0 0 0 0,-1-1 0 0 0,1 1 0 0 0,-1-1 0 0 0,0 1 0 0 0,1-1 0 0 0,-1 0 0 0 0,1 1-23 0 0,-1-1 23 0 0,0 1 0 0 0,1-1 0 0 0,-1 1 0 0 0,0-1-1 0 0,1 1 1 0 0,-1-1 0 0 0,1 1 0 0 0,-1-1-1 0 0,1 1 1 0 0,-1 0 0 0 0,1-1 0 0 0,0 1 0 0 0,-1 0-1 0 0,1-1 1 0 0,-1 1 0 0 0,1 0 0 0 0,0 0-1 0 0,-1 0 1 0 0,1-1 0 0 0,0 1 0 0 0,-1 0 0 0 0,1 0-1 0 0,0 0 1 0 0,-1 0 0 0 0,1 0 0 0 0,0 0-23 0 0,11-1 322 0 0,3-6 42 0 0,-4 1-105 0 0,-1 3-40 0 0,-3 0-159 0 0,1 0 42 0 0,5-3 137 0 0,20-10 403 0 0,-23 12-492 0 0,-1-1-53 0 0,-1 1-69 0 0,-6 4-26 0 0,-1-1-1 0 0,1 0 0 0 0,0 1 1 0 0,0 0-1 0 0,0-1 0 0 0,0 1 1 0 0,0 0-1 0 0,0 0 0 0 0,0 0 1 0 0,-1 0-1 0 0,2 0-1 0 0,7 1 11 0 0,15-1 37 0 0,-23 0-47 0 0,0-1 1 0 0,-1 1 0 0 0,1 0-1 0 0,0-1 1 0 0,0 1 0 0 0,0-1 0 0 0,0 0-1 0 0,-1 1 1 0 0,1-1 0 0 0,0 0-1 0 0,0 0 1 0 0,0-1-2 0 0,11-4-23 0 0,-2 8-70 0 0,-6 2-83 0 0,2 2-204 0 0,-5-5 57 0 0,-1 0 64 0 0,0 0 54 0 0,1 0 46 0 0,1-1-58 0 0,2-1-134 0 0,-4 1 187 0 0,-1 0-71 0 0,0 0-18 0 0,1 0-44 0 0,0 0-36 0 0,-1 0-425 0 0,1 0-277 0 0,-1 0-656 0 0</inkml:trace>
  <inkml:trace contextRef="#ctx0" brushRef="#br0" timeOffset="76599.55">16012 605 6624 0 0,'7'8'95'0'0,"6"5"181"0"0,-9-9-183 0 0,-1-1-53 0 0,-2-3-35 0 0,-1 0 1 0 0,0 1 0 0 0,1-1 0 0 0,-1 0-1 0 0,0 1 1 0 0,1-1 0 0 0,-1 0-1 0 0,0 1 1 0 0,0-1 0 0 0,1 0-1 0 0,-1 1 1 0 0,0-1 0 0 0,0 0-1 0 0,0 1 1 0 0,0-1 0 0 0,0 1-1 0 0,1-1 1 0 0,-1 0 0 0 0,0 1-1 0 0,0-1 1 0 0,0 1 0 0 0,0-1 0 0 0,0 1-1 0 0,0-1 1 0 0,0 0 0 0 0,0 1-1 0 0,-1-1-5 0 0,2 5 31 0 0,6-1-31 0 0,-7-3 0 0 0,1-1 0 0 0,-1 0 0 0 0,0 0 0 0 0,1 0 0 0 0,-1 1 0 0 0,1-1 0 0 0,-1 0 0 0 0,0 1 0 0 0,1-1 0 0 0,-1 0 0 0 0,0 1 0 0 0,1-1 0 0 0,-1 1 0 0 0,0-1 0 0 0,0 0 0 0 0,0 1 0 0 0,1-1 0 0 0,-1 1 0 0 0,0-1 0 0 0,0 1 0 0 0,0-1 0 0 0,0 1 0 0 0,0-1 0 0 0,0 1 0 0 0,0-1 0 0 0,1 0 0 0 0,-2 1 0 0 0,1-1 0 0 0,0 1 0 0 0,0-1 0 0 0,0 1 0 0 0,0 0 0 0 0,0 4 20 0 0,1 0 38 0 0,2 1 80 0 0,0-1 43 0 0,3 8 244 0 0,-4 1-215 0 0,-2-11-73 0 0,0 0-67 0 0,0-1 0 0 0,0 0 1 0 0,0 0-1 0 0,0 1 0 0 0,0-1 0 0 0,0 0 1 0 0,1 0-1 0 0,-1 1 0 0 0,2 0-70 0 0,2 5 199 0 0,2 2 82 0 0,-4 3 70 0 0,-2 1 57 0 0,0-2-109 0 0,0 0-47 0 0,1-1-52 0 0,1-2-55 0 0,4 3 150 0 0,-5-11-252 0 0,0 1 0 0 0,-1-1 0 0 0,1 0 1 0 0,0 1-1 0 0,-1-1 0 0 0,1 1 0 0 0,-1-1 1 0 0,1 1-1 0 0,-1-1 0 0 0,0 1 0 0 0,0-1 1 0 0,0 1-1 0 0,0-1-43 0 0,2 10 181 0 0,4 1-21 0 0,0 0-36 0 0,-4-1-6 0 0,-3-10-100 0 0,1 0 1 0 0,1 0 0 0 0,-1 1 0 0 0,0-1-1 0 0,0 0 1 0 0,0 1 0 0 0,1-1 0 0 0,-1 0-1 0 0,0 0 1 0 0,1 0 0 0 0,0 1 0 0 0,-1-1-1 0 0,1 0 1 0 0,-1 0 0 0 0,1 0 0 0 0,0 0-1 0 0,0 0 1 0 0,0 0 0 0 0,0 0-1 0 0,0 0 1 0 0,0 0-19 0 0,6 3 181 0 0,2-3 54 0 0,-6-1 108 0 0,2 2 11 0 0,15 8 45 0 0,-10-7 17 0 0,-7-3-326 0 0,-1 0-49 0 0,3 0 11 0 0,0 0 57 0 0,1 0 88 0 0,-2 0-47 0 0,1 0 40 0 0,15-3 142 0 0,-14-3-146 0 0,-4 2-78 0 0,8-2 167 0 0,4-1-62 0 0,-10 5-131 0 0,6-2 93 0 0,-9 4-154 0 0,1-1-1 0 0,-1 0 0 0 0,0 1 1 0 0,1-1-1 0 0,-1 0 1 0 0,0 1-1 0 0,0-1 0 0 0,1 0 1 0 0,-1 0-1 0 0,0 0 1 0 0,0 0-1 0 0,0 0 0 0 0,0-1 1 0 0,0 1-1 0 0,0 0 0 0 0,0-1-20 0 0,8-11 123 0 0,16-20 253 0 0,-14 21-287 0 0,-9 11-80 0 0,-1 0 0 0 0,0 0-1 0 0,0 0 1 0 0,0-1-1 0 0,0 1 1 0 0,0 0 0 0 0,0 0-1 0 0,0-1 1 0 0,0 1-1 0 0,0-1 1 0 0,-1 1 0 0 0,1-1-1 0 0,0 1 1 0 0,-1-1-1 0 0,0 0 1 0 0,1 1 0 0 0,-1-1-1 0 0,0 1 1 0 0,0-1-1 0 0,0 0-8 0 0,3-11 60 0 0,2 3-41 0 0,-4 9-18 0 0,0-1 0 0 0,0 1 0 0 0,0-1 0 0 0,-1 1 0 0 0,1-1 0 0 0,-1 1 0 0 0,1-1 0 0 0,-1 0 0 0 0,1 1 0 0 0,-1-1 0 0 0,0 0 0 0 0,0 0 0 0 0,1 1-1 0 0,-1-23 55 0 0,0-28-50 0 0,-1 40-21 0 0,-6-6 41 0 0,4 12-42 0 0,1 0-37 0 0,0-2-51 0 0,1-3-68 0 0,0 1-89 0 0,-5-2-3 0 0,2 5 91 0 0,2 2 19 0 0,1 0-11 0 0,0-1-44 0 0,1 5 83 0 0,0-1-1 0 0,0 0 0 0 0,0 1 0 0 0,-1-1 1 0 0,1 1-1 0 0,-1-1 0 0 0,1 1 0 0 0,-1-1 0 0 0,1 1 1 0 0,-1-1-1 0 0,0 1 0 0 0,0-1 0 0 0,0 1 0 0 0,0 0 128 0 0,-3-7-660 0 0,1-7-742 0 0</inkml:trace>
  <inkml:trace contextRef="#ctx0" brushRef="#br0" timeOffset="77026.15">16526 620 6648 0 0,'0'3'149'0'0,"0"-3"-139"0"0,0 1 1 0 0,0 0-1 0 0,0-1 1 0 0,0 1-1 0 0,0-1 0 0 0,0 1 1 0 0,0-1-1 0 0,0 1 0 0 0,1-1 1 0 0,-1 1-1 0 0,0-1 1 0 0,0 1-1 0 0,1-1 0 0 0,-1 1 1 0 0,0-1-1 0 0,1 1 0 0 0,-1-1 1 0 0,0 1-1 0 0,1-1 1 0 0,-1 0-1 0 0,1 1 0 0 0,-1-1 1 0 0,1 0-1 0 0,0 1-10 0 0,-1-1 11 0 0,1 1-1 0 0,-1-1 1 0 0,1 0 0 0 0,0 1-1 0 0,-1-1 1 0 0,1 1-1 0 0,-1-1 1 0 0,0 1 0 0 0,1 0-1 0 0,-1-1 1 0 0,1 1 0 0 0,-1-1-1 0 0,0 1 1 0 0,1 0-1 0 0,-1-1 1 0 0,0 1 0 0 0,0 0-1 0 0,0-1 1 0 0,1 1 0 0 0,-1 0-1 0 0,0 0 1 0 0,0-1 0 0 0,0 1-1 0 0,0 0 1 0 0,0 0-11 0 0,3 13 32 0 0,9 2-36 0 0,0 0 18 0 0,-9-2 52 0 0,-3-12 3 0 0,0 1 0 0 0,1-1 0 0 0,-1 0 1 0 0,0 0-1 0 0,1 0 0 0 0,0 0 0 0 0,-1 0 1 0 0,1 1-1 0 0,0-1 0 0 0,0 0 0 0 0,1 1-69 0 0,3 6 295 0 0,0 3 69 0 0,-1-2-147 0 0,0 0-28 0 0,-1-2-30 0 0,-2-1 13 0 0,-1 1 48 0 0,2 2 75 0 0,4 2 34 0 0,0 0-8 0 0,-5-1-41 0 0,-1-8-215 0 0,2 29 686 0 0,2-20-422 0 0,3-1-71 0 0,-4-8 93 0 0,-3-3 1 0 0,0 0 0 0 0,0 0-19 0 0,0 0-77 0 0,0 0-31 0 0,0 0-7 0 0,0 0-1 0 0,0 0 7 0 0,0 0 7 0 0,0-4-17 0 0,1-1-52 0 0,-1-1-44 0 0,0-1-36 0 0,0-7 1 0 0,0 11-66 0 0,0 0 0 0 0,0-1 0 0 0,-1 1 0 0 0,0 0 0 0 0,1 0 0 0 0,-2-3-17 0 0,-3-1 32 0 0,4 5-24 0 0,0 1-1 0 0,1 0 0 0 0,-1-1 1 0 0,0 1-1 0 0,0-1 0 0 0,1 1 1 0 0,-1-1-1 0 0,1 1 0 0 0,-1-1 1 0 0,1 1-1 0 0,0-1 0 0 0,0 0 1 0 0,-1 1-1 0 0,1-1 1 0 0,0-1-8 0 0,1 0 14 0 0,-1-1 1 0 0,1 0-1 0 0,-1 0 1 0 0,1 0-1 0 0,0 1 1 0 0,0-1-1 0 0,1 0 1 0 0,-1 1-1 0 0,1-1 1 0 0,1-1-15 0 0,-2 3 8 0 0,-1 1 0 0 0,0 0 0 0 0,1-1 0 0 0,-1 1 0 0 0,0 0 0 0 0,1-1 0 0 0,-1 1 0 0 0,0 0 0 0 0,0-1 0 0 0,0 0-8 0 0,2-15 79 0 0,2 9-52 0 0,1 0 0 0 0,0 0 1 0 0,0 1-1 0 0,0-1 1 0 0,1 1-1 0 0,0 1 1 0 0,1-1-1 0 0,3-2-27 0 0,-5 4 20 0 0,0 0 0 0 0,0 1-1 0 0,1 1 0 0 0,0-1 0 0 0,-1 1 1 0 0,1 0-1 0 0,1 0-19 0 0,-2 0-4 0 0,-2 2 4 0 0,0 0 0 0 0,0 1 0 0 0,-1-1 0 0 0,1 0 0 0 0,0 1 0 0 0,0 0 0 0 0,0 0 0 0 0,0 0 0 0 0,-1 0 0 0 0,1 0 0 0 0,1 1 0 0 0,4-1 0 0 0,7 0 17 0 0,19 0 124 0 0,-22 0-108 0 0,-10 0-24 0 0,-1 1 0 0 0,1-1 0 0 0,0 0 0 0 0,0 0 0 0 0,-1 1 0 0 0,1-1 0 0 0,0 1 0 0 0,0-1 0 0 0,-1 1 0 0 0,1 0 0 0 0,0 0 0 0 0,-1 0 0 0 0,1 0-9 0 0,15 16 43 0 0,-14-15-43 0 0,-1 1 0 0 0,0-1 0 0 0,0 0 1 0 0,1 0-1 0 0,-1 0 0 0 0,1 0 0 0 0,2 1 0 0 0,-2-1 0 0 0,1 0 0 0 0,-1 1 0 0 0,0-1 0 0 0,0 1 0 0 0,0-1 0 0 0,0 1 0 0 0,0 0 0 0 0,0 0 0 0 0,-1 0 0 0 0,1 1 0 0 0,-1-1 0 0 0,0 1 0 0 0,0-1 0 0 0,0 1 0 0 0,0 0 0 0 0,3 26 0 0 0,7-14 0 0 0,-11-15 0 0 0,1 0 0 0 0,-1 0 0 0 0,0 1 0 0 0,0-1 0 0 0,0 0 0 0 0,0 1 0 0 0,0-1 0 0 0,0 1 0 0 0,0-1 0 0 0,0 1 0 0 0,-1-1 0 0 0,1 1 0 0 0,0-1 0 0 0,-1 1 0 0 0,0 0 0 0 0,1-1 0 0 0,-1 1 0 0 0,0 0 0 0 0,0 0 0 0 0,0 12-31 0 0,0 28 96 0 0,0-24-93 0 0,0-3-90 0 0,0-8 14 0 0,0 0-37 0 0,0-4-273 0 0,0-1-30 0 0,0 11-4 0 0</inkml:trace>
  <inkml:trace contextRef="#ctx0" brushRef="#br0" timeOffset="77423.13">17554 590 9152 0 0,'0'0'208'0'0,"0"0"33"0"0,0 0 14 0 0,-3-2-42 0 0,-8-5-160 0 0,-3-2-63 0 0,9-1 10 0 0,0 8 8 0 0,0-1 48 0 0,1-3 134 0 0,4 6-173 0 0,-1-1 0 0 0,1 1 1 0 0,0-1-1 0 0,0 1 0 0 0,-1 0 0 0 0,1-1 0 0 0,0 1 0 0 0,-1 0 0 0 0,1-1 0 0 0,0 1 0 0 0,-1 0 0 0 0,1-1 0 0 0,-1 1 0 0 0,1 0 1 0 0,0 0-1 0 0,-1-1 0 0 0,1 1 0 0 0,-1 0 0 0 0,1 0 0 0 0,-1 0 0 0 0,1 0 0 0 0,-1-1 0 0 0,1 1 0 0 0,0 0 0 0 0,-1 0 0 0 0,1 0 1 0 0,-1 0-1 0 0,1 0 0 0 0,-1 0 0 0 0,1 0 0 0 0,-1 1 0 0 0,0-1-17 0 0,1 0 24 0 0,-1 0 0 0 0,0 0 0 0 0,1 0 0 0 0,-1 0 1 0 0,0 0-1 0 0,1 0 0 0 0,-1 0 0 0 0,0-1 0 0 0,1 1 0 0 0,-1 0 0 0 0,1 0 0 0 0,-1-1 1 0 0,0 1-1 0 0,1 0 0 0 0,-1 0 0 0 0,1-1 0 0 0,-1 1 0 0 0,1-1 0 0 0,-1 1 0 0 0,1-1 1 0 0,-1 1-1 0 0,1-1 0 0 0,-1 1 0 0 0,1-1 0 0 0,0 1 0 0 0,-1-1-24 0 0,-4-4 253 0 0,-5 3-104 0 0,8 1-127 0 0,0 1 1 0 0,0 0-1 0 0,0-1 0 0 0,0 1 0 0 0,-1-1 0 0 0,1 0 1 0 0,0 0-1 0 0,1 1 0 0 0,-1-1 0 0 0,-2-2-22 0 0,3 2 13 0 0,0 1-1 0 0,-1-1 0 0 0,1 0 1 0 0,0 0-1 0 0,-1 1 1 0 0,1-1-1 0 0,-1 1 0 0 0,1-1 1 0 0,0 1-1 0 0,-1-1 1 0 0,1 1-1 0 0,-1 0 1 0 0,1 0-1 0 0,-1 0 0 0 0,1 0 1 0 0,-1 0-1 0 0,0 0 1 0 0,1 0-1 0 0,-1 0 1 0 0,1 1-1 0 0,-1-1 0 0 0,1 1 1 0 0,0-1-1 0 0,-1 1-12 0 0,-26 14 226 0 0,24-9-152 0 0,3-5-69 0 0,1-1 1 0 0,0 1-1 0 0,0-1 1 0 0,0 1-1 0 0,-1-1 1 0 0,1 0-1 0 0,0 1 1 0 0,-1-1-1 0 0,1 0 0 0 0,0 1 1 0 0,-1-1-1 0 0,1 0 1 0 0,-1 1-1 0 0,1-1 1 0 0,0 0-1 0 0,-1 0 1 0 0,1 0-1 0 0,-1 1 1 0 0,1-1-1 0 0,-1 0 1 0 0,1 0-1 0 0,-1 0 1 0 0,1 0-1 0 0,-1 0 1 0 0,1 0-1 0 0,0 0 1 0 0,-1 0-1 0 0,1 0 1 0 0,-1 0-1 0 0,1 0 0 0 0,-1 0 1 0 0,0 0-6 0 0,0 0 9 0 0,-1 0-1 0 0,0 0 1 0 0,0 0 0 0 0,1 1 0 0 0,-1-1-1 0 0,0 1 1 0 0,1-1 0 0 0,-1 1-1 0 0,1-1 1 0 0,-2 2-9 0 0,0-1 20 0 0,1 1-1 0 0,0 0 1 0 0,0-1-1 0 0,0 1 1 0 0,0 0-1 0 0,0 0 1 0 0,0 1-1 0 0,1-1 1 0 0,-1 0-1 0 0,0 1-19 0 0,-13 28 170 0 0,8-11-127 0 0,4-10-33 0 0,-9 23 112 0 0,5-19-32 0 0,6-11-73 0 0,0 0 1 0 0,0 0 0 0 0,0 1 0 0 0,1-1 0 0 0,-1 0 0 0 0,1 1 0 0 0,0-1-1 0 0,0 2-17 0 0,0 13 85 0 0,-1-1-46 0 0,1 28 58 0 0,3-22-64 0 0,0-16-15 0 0,0 0 0 0 0,0 0 0 0 0,5 5-18 0 0,0 3 0 0 0,-3-5 0 0 0,-5-9 0 0 0,1 0 1 0 0,-1 1-1 0 0,1-1 1 0 0,0 0-1 0 0,0 1 1 0 0,-1-1-1 0 0,1 0 1 0 0,0 0-1 0 0,0 0 1 0 0,1 0-1 0 0,20 9 61 0 0,13 3-9 0 0,0-1 46 0 0,-32-11-86 0 0,1 0 1 0 0,-1 0 0 0 0,1-1 0 0 0,-1 1 0 0 0,1-1 0 0 0,-1 0 0 0 0,1 0 0 0 0,-1 0 0 0 0,2-1-13 0 0,4 1 28 0 0,10 0 7 0 0,-3 0-56 0 0,25 0-187 0 0,-23 0 50 0 0</inkml:trace>
  <inkml:trace contextRef="#ctx0" brushRef="#br0" timeOffset="77768.32">17947 242 9152 0 0,'0'0'208'0'0,"0"0"33"0"0,0 0 14 0 0,0 0 15 0 0,0 5 62 0 0,-1 2-219 0 0,1 4 58 0 0,-1 2 49 0 0,2 1 47 0 0,2-3 42 0 0,8 2-52 0 0,-9-12-223 0 0,-1 1 0 0 0,1-1 1 0 0,-1 1-1 0 0,1 0 0 0 0,-1 0 1 0 0,1 0-1 0 0,-1 0 0 0 0,0 0 1 0 0,1 2-35 0 0,3 23 264 0 0,-1-11-132 0 0,-2-10-69 0 0,0 1 0 0 0,-1-1 0 0 0,0 0 0 0 0,0 1 0 0 0,0-1 0 0 0,-1 1-63 0 0,1 5 113 0 0,0 0 0 0 0,1-1 0 0 0,0 1 0 0 0,1 0 0 0 0,1 0-113 0 0,1 8 169 0 0,-1-5-22 0 0,-2-9-68 0 0,0 1 0 0 0,-1-1 0 0 0,1 0 0 0 0,-1 1 0 0 0,-1-1 0 0 0,1 1-79 0 0,0 17 243 0 0,5 5 4 0 0,0 0-22 0 0,-4-5-23 0 0,-2-1 36 0 0,0 0-54 0 0,0-1-47 0 0,0 1-39 0 0,0 4-25 0 0,0 0-38 0 0,0 52-36 0 0,0-77 4 0 0,0-1 0 0 0,0 1 1 0 0,0-1-1 0 0,-1 1 0 0 0,1-1 0 0 0,0 1 0 0 0,0-1 0 0 0,-1 1 0 0 0,1-1 1 0 0,-1 1-1 0 0,0-1 0 0 0,1 0 0 0 0,-1 1 0 0 0,0-1 0 0 0,0 0 1 0 0,0 1-1 0 0,0-1 0 0 0,0 0 0 0 0,0 0 0 0 0,0 1-3 0 0,0-2 1 0 0,-3 7 51 0 0,5 2-54 0 0,0-7 6 0 0,-1 11-26 0 0,0-11-98 0 0,0-2-77 0 0,0 0 88 0 0,0 0-56 0 0,0 0-74 0 0,0 0 75 0 0,0 0-36 0 0,0 0-39 0 0,0 0-35 0 0,0 0-371 0 0,0 0 89 0 0,0 0-49 0 0,0 0-711 0 0,0 0-559 0 0,0 0-1063 0 0</inkml:trace>
  <inkml:trace contextRef="#ctx0" brushRef="#br0" timeOffset="78232.87">17660 666 8720 0 0,'0'0'197'0'0,"0"0"24"0"0,0 0 19 0 0,2 0-29 0 0,4 0-149 0 0,-2 0 19 0 0,1 0 207 0 0,-1 0-61 0 0,0 0-51 0 0,0 1-40 0 0,1-1 12 0 0,7 0 121 0 0,-7 0-136 0 0,-1-2 64 0 0,1 0 82 0 0,3-2 49 0 0,1-2 104 0 0,4 4 51 0 0,-5 1-234 0 0,-2 0-57 0 0,1-1-20 0 0,3-2 13 0 0,5-1 85 0 0,1 1 16 0 0,6-1 81 0 0,3-4-56 0 0,-1 0-71 0 0,1 0 49 0 0,2 2 42 0 0,3 0 35 0 0,28-6 39 0 0,-22 5-178 0 0,-15 3-114 0 0,2 2 41 0 0,0 2-52 0 0,3 1-29 0 0,8 4-11 0 0,-27-2-46 0 0,-1 0 0 0 0,1 1 0 0 0,-1-1 0 0 0,1 1 0 0 0,0 1-16 0 0,14 6 39 0 0,7 0-77 0 0,2 8-122 0 0,-23-14 130 0 0,1 1-12 0 0,9 7 1 0 0,0 1 60 0 0,0 2 55 0 0,-3 3 49 0 0,11 21-10 0 0,-16-26-76 0 0,-2 1-1 0 0,1-1 1 0 0,1 9-37 0 0,1-1 11 0 0,-9-19-11 0 0,0 0 0 0 0,0 0 0 0 0,0 0 0 0 0,0 0 0 0 0,-1 0 0 0 0,1 0 0 0 0,0 0 0 0 0,-1 1 0 0 0,0-1 0 0 0,1 0-1 0 0,-1 2 1 0 0,2 9 14 0 0,4-3 34 0 0,-6-9-34 0 0,1 1 1 0 0,0-1-1 0 0,0 1 0 0 0,0-1 1 0 0,-1 1-1 0 0,1-1 0 0 0,0 1 1 0 0,-1 0-1 0 0,0-1 0 0 0,1 1 1 0 0,-1 0-1 0 0,0 0 0 0 0,0-1-14 0 0,0 7 123 0 0,0-3-103 0 0,1 0-41 0 0,-1 0-50 0 0,0 1-61 0 0,-1-1-70 0 0,1-1-80 0 0,-1-1-90 0 0,0-1-101 0 0,0-1 132 0 0,-1 0-60 0 0,1-1-52 0 0,0 1-47 0 0,-1-1-40 0 0,1 1-33 0 0,-2 0-646 0 0,1 3-846 0 0,2 5-1168 0 0</inkml:trace>
  <inkml:trace contextRef="#ctx0" brushRef="#br0" timeOffset="78446.11">18280 348 9152 0 0,'0'0'11'0'0,"0"-1"-1"0"0,0 0 1 0 0,0 1 0 0 0,0-1 0 0 0,0 1 0 0 0,0-1 0 0 0,0 0 0 0 0,-1 1-1 0 0,1-1 1 0 0,0 1 0 0 0,0-1 0 0 0,0 1 0 0 0,-1-1 0 0 0,1 0 0 0 0,0 1 0 0 0,0-1-1 0 0,-1 1 1 0 0,1-1 0 0 0,-1 1 0 0 0,1-1 0 0 0,0 1 0 0 0,-1 0 0 0 0,1-1-1 0 0,-1 1 1 0 0,1-1 0 0 0,-1 1 0 0 0,0 0-11 0 0,-4-6 219 0 0,3 1-47 0 0,1-3 61 0 0,1 5-203 0 0,0-2-17 0 0,0-12 27 0 0,0 15 160 0 0,0 2 40 0 0,0 0 0 0 0,0 0 0 0 0</inkml:trace>
  <inkml:trace contextRef="#ctx0" brushRef="#br0" timeOffset="78866.73">19202 590 6176 0 0,'0'0'177'0'0,"-3"0"0"0"0,-2 0-142 0 0,2-2-37 0 0,-3-5 18 0 0,-7-2 75 0 0,9 8 38 0 0,0-2-22 0 0,0 0-17 0 0,1 2 10 0 0,1-1 27 0 0,-1 1 57 0 0,0 1 21 0 0,0-1 57 0 0,0 1 65 0 0,-1 0 73 0 0,-4 0 41 0 0,-1 0-45 0 0,0 0-46 0 0,0 0-44 0 0,-1 0-42 0 0,0 0-42 0 0,1 0-41 0 0,0 0-38 0 0,-4 2 106 0 0,3 4-49 0 0,2-2-57 0 0,-2 1 54 0 0,2-2-80 0 0,7-2-111 0 0,0-1 1 0 0,1 1 0 0 0,-1-1-1 0 0,0 1 1 0 0,0 0 0 0 0,1-1 0 0 0,-1 1-1 0 0,1 0 1 0 0,-1-1 0 0 0,0 1 0 0 0,1 0-1 0 0,-1 0 1 0 0,1 0-7 0 0,-3 4 23 0 0,3-5-18 0 0,0 1-1 0 0,0 0 1 0 0,0-1 0 0 0,-1 1-1 0 0,1 0 1 0 0,0-1 0 0 0,-1 1-1 0 0,1-1 1 0 0,-1 1 0 0 0,1-1-1 0 0,-1 1 1 0 0,1-1-1 0 0,-1 1 1 0 0,1-1 0 0 0,-1 0-1 0 0,1 1 1 0 0,-1-1 0 0 0,1 0-1 0 0,-1 1 1 0 0,0-1 0 0 0,1 0-1 0 0,-1 0-4 0 0,-4 3 18 0 0,3-1-13 0 0,-1-1 0 0 0,1 1 1 0 0,0 0-1 0 0,0 1 1 0 0,0-1-1 0 0,0 0 1 0 0,0 1-1 0 0,0-1 0 0 0,1 1 1 0 0,-1-1-1 0 0,0 4-5 0 0,-4 4 5 0 0,-12 25 31 0 0,6-9 16 0 0,6-18-28 0 0,5-7-17 0 0,0 0 1 0 0,0 0-1 0 0,0 1 1 0 0,0-1-1 0 0,0 0 1 0 0,1 1-1 0 0,-1-1 1 0 0,1 1 0 0 0,-1-1-1 0 0,1 1 1 0 0,-1-1-1 0 0,1 1 1 0 0,0-1-1 0 0,0 1 1 0 0,-1-1-1 0 0,1 1 1 0 0,1 1-8 0 0,-1 67 240 0 0,-1-68-231 0 0,2 0 1 0 0,-1-1-1 0 0,0 1 0 0 0,0-1 1 0 0,0 1-1 0 0,1 0 1 0 0,-1-1-1 0 0,1 1 1 0 0,-1-1-1 0 0,1 1 1 0 0,0-1-1 0 0,-1 1 1 0 0,1-1-1 0 0,0 1-9 0 0,5 10 60 0 0,-3-1-24 0 0,6 14 145 0 0,-8-24-159 0 0,1 1 1 0 0,-1 0 0 0 0,0-1-1 0 0,0 1 1 0 0,1-1 0 0 0,-1 1-1 0 0,0-1 1 0 0,1 0 0 0 0,0 1 0 0 0,-1-1-1 0 0,1 0 1 0 0,0 0 0 0 0,0 0-23 0 0,3 2 84 0 0,5 2 139 0 0,1 0-1 0 0,0-1 1 0 0,2 1-223 0 0,-11-4 40 0 0,0-1-1 0 0,1 1 0 0 0,-1-1 1 0 0,0 1-1 0 0,1-1 1 0 0,-1 0-1 0 0,1 0 1 0 0,-1 0-1 0 0,0 0 1 0 0,1 0-1 0 0,-1-1 1 0 0,1 1-1 0 0,-1-1 1 0 0,0 0-1 0 0,0 1 1 0 0,2-2-40 0 0,7-1 230 0 0,4 2-3 0 0,1 0-10 0 0,0-6 54 0 0,1-6 10 0 0,1 0-12 0 0,-3 6-18 0 0,-6 5-162 0 0,7-4 37 0 0,2-14 31 0 0,-6 10-12 0 0,-7-13-13 0 0,1 8-70 0 0,-5 12-53 0 0,0 0 1 0 0,1 0-1 0 0,-2 0 1 0 0,1 0-1 0 0,0-1 1 0 0,-1 1-1 0 0,1 0 1 0 0,-1-2-10 0 0,0-2 13 0 0,0 1 1 0 0,-1-1 0 0 0,0 1-1 0 0,0-1 1 0 0,0-1-14 0 0,-3-3-17 0 0,0-2-37 0 0,-2-3-53 0 0,-4-2 16 0 0,0 3-14 0 0,5 3-37 0 0,2 0-72 0 0,1 5 30 0 0,-1-1-38 0 0,-1 0-40 0 0,-1-2-41 0 0,1 4 184 0 0,1-1-109 0 0,1 4 68 0 0,1-1-33 0 0,0 1-35 0 0,0-1-38 0 0,0 1-38 0 0,0-1-40 0 0,1 0-43 0 0,-1 1-45 0 0,1-1-46 0 0,0 0-48 0 0,-1 1-50 0 0,1-1-51 0 0,0-4-1180 0 0,0-1-1010 0 0</inkml:trace>
  <inkml:trace contextRef="#ctx0" brushRef="#br0" timeOffset="79219.12">19413 651 8408 0 0,'13'7'69'0'0,"-3"2"43"0"0,-1 2 64 0 0,1 10 138 0 0,-4-9-153 0 0,-3-7-136 0 0,5 12 0 0 0,9 6-35 0 0,-11-15 30 0 0,-2 0 40 0 0,-1-1 44 0 0,-1 1 44 0 0,1 4 189 0 0,-1-5-130 0 0,1-1 47 0 0,8 13 727 0 0,-7-11-587 0 0,-1-3-193 0 0,-1 1-37 0 0,0 3 73 0 0,-2 4 70 0 0,0-12-289 0 0,0-1 0 0 0,0 0 0 0 0,0 1 0 0 0,0-1 0 0 0,0 0-1 0 0,0 0 1 0 0,0 1 0 0 0,0-1 0 0 0,0 0 0 0 0,0 1 0 0 0,0-1-1 0 0,0 0 1 0 0,1 1 0 0 0,-1-1 0 0 0,0 0 0 0 0,0 0 0 0 0,0 1-1 0 0,0-1 1 0 0,0 0 0 0 0,1 1 0 0 0,-1-1 0 0 0,0 0 0 0 0,0 0 0 0 0,0 0-1 0 0,1 1 1 0 0,-1-1-18 0 0,3 4 156 0 0,3 7 145 0 0,-5-7-168 0 0,0 0 46 0 0,0 0 89 0 0,-1 1 94 0 0,0 0 113 0 0,1-2-189 0 0,-1 0 37 0 0,-3-3 4 0 0,-7 0-18 0 0,7 0-79 0 0,3 0-35 0 0,-2 0-10 0 0,1 0-178 0 0,1 0 0 0 0,-1 0 0 0 0,1 0 0 0 0,0 0-1 0 0,-1 0 1 0 0,1 0 0 0 0,-1 0 0 0 0,1 0-1 0 0,-1 0 1 0 0,1-1 0 0 0,-1 1 0 0 0,1 0 0 0 0,-1 0-1 0 0,1 0 1 0 0,0-1 0 0 0,-1 1 0 0 0,1 0-1 0 0,-1 0 1 0 0,1-1 0 0 0,0 1 0 0 0,-1-1-7 0 0,-1-8 42 0 0,2 8-42 0 0,0-1 0 0 0,0 0 0 0 0,0 0 0 0 0,0 1 0 0 0,-1-1 0 0 0,1 0 0 0 0,-1 1-1 0 0,1-1 1 0 0,-1 0 0 0 0,-4-6 0 0 0,4 7-3 0 0,0-1-1 0 0,0 1 1 0 0,1 0-1 0 0,-1-1 1 0 0,0 1-1 0 0,1-1 0 0 0,-1 1 1 0 0,1-1-1 0 0,-1 0 1 0 0,1 1-1 0 0,-1-1 1 0 0,1 1-1 0 0,0-1 1 0 0,0 0-1 0 0,0 0 4 0 0,0-13-10 0 0,-1 5 65 0 0,1-1 1 0 0,1 0 0 0 0,-1 1-1 0 0,3-6-55 0 0,7-15 100 0 0,-8 20-53 0 0,3-6 62 0 0,5-2 38 0 0,13-17 94 0 0,-11 17-151 0 0,-1 3-87 0 0,-8 11-3 0 0,1-1 0 0 0,1 1 0 0 0,-1 0 0 0 0,1 0 0 0 0,-1 1 0 0 0,1-1 0 0 0,1 1 0 0 0,3-2 0 0 0,24-12 0 0 0,-8 5 4 0 0,-8 10-19 0 0,-16 3 9 0 0,1 0 0 0 0,-1 0 0 0 0,1 0-1 0 0,-1 1 1 0 0,0-1 0 0 0,1 0 0 0 0,-1 1 0 0 0,1-1-1 0 0,-1 1 1 0 0,1-1 6 0 0,5 4-47 0 0,19 8-145 0 0,-16-8 114 0 0,1 2 54 0 0,10 11 97 0 0,21 25 232 0 0,-32-33-262 0 0,-1 1-34 0 0,-7-7-8 0 0,1 0-1 0 0,-1 0 0 0 0,0 0 0 0 0,0 1 0 0 0,0-1 0 0 0,0 1 0 0 0,0 0 0 0 0,-1-1 0 0 0,0 1 1 0 0,0 0-1 0 0,1 2 0 0 0,9 25-15 0 0,-5-18-26 0 0,-5-10 36 0 0,0 0 0 0 0,0 0 0 0 0,0 0 0 0 0,-1 1 0 0 0,1-1 0 0 0,-1 0 0 0 0,1 0 5 0 0,-1 20-71 0 0,0-4 48 0 0,0 24 31 0 0,0-29-54 0 0,0 1-51 0 0,0-13-5 0 0,0 1 42 0 0,-1 1 27 0 0,-3 5 53 0 0,3-7-55 0 0,0 0-49 0 0,-1 1-73 0 0,1-1-90 0 0,0 0-110 0 0,0 0 132 0 0,1-1-35 0 0,-1 0-36 0 0,1 1-40 0 0,-1-1-41 0 0,1 1-44 0 0,0-1-47 0 0,-1 1-48 0 0,1 0-52 0 0,0 0-53 0 0,0 4-1476 0 0,0 3-1192 0 0</inkml:trace>
  <inkml:trace contextRef="#ctx0" brushRef="#br0" timeOffset="79590.45">20487 484 5840 0 0,'28'-27'281'0'0,"-26"24"-121"0"0,-2 1-21 0 0,-1-21-110 0 0,1 22-29 0 0,0 1 0 0 0,0 0 0 0 0,0 0 1 0 0,-1 0-1 0 0,1-1 0 0 0,0 1 0 0 0,0 0 0 0 0,0 0 0 0 0,0 0 0 0 0,0 0 1 0 0,0-1-1 0 0,0 1 0 0 0,0 0 0 0 0,-1 0 0 0 0,1 0 0 0 0,0 0 0 0 0,0 0 1 0 0,0-1-1 0 0,0 1 0 0 0,0 0 0 0 0,-1 0 0 0 0,1 0 0 0 0,0 0 1 0 0,0 0-1 0 0,0 0 0 0 0,-1 0 0 0 0,1 0 0 0 0,0 0 0 0 0,0 0 0 0 0,0 0 1 0 0,0 0-1 0 0,-1 0 0 0 0,-2-1 29 0 0,0-2 34 0 0,0-2 149 0 0,1 0 83 0 0,-3 2 39 0 0,-1 0-36 0 0,-7-4 220 0 0,9 5-313 0 0,-4-1 201 0 0,-1 2-41 0 0,-2 1 33 0 0,-6 1 152 0 0,1 0 3 0 0,6-1-243 0 0,1 0-109 0 0,1 0-83 0 0,-8 0 86 0 0,3 1 12 0 0,0 6 22 0 0,2-2-22 0 0,1-3-30 0 0,-3 0 22 0 0,3 4-49 0 0,2-2-47 0 0,1 0 17 0 0,-5 2 52 0 0,1-1-50 0 0,6-2-93 0 0,5-3-32 0 0,-1 0-1 0 0,1 0 1 0 0,-1 1-1 0 0,0-1 1 0 0,1 0-1 0 0,-1 1 1 0 0,1-1-1 0 0,-1 0 1 0 0,1 1 0 0 0,-1-1-1 0 0,1 1 1 0 0,-1-1-1 0 0,1 1 1 0 0,-1-1-1 0 0,1 1 1 0 0,0-1-1 0 0,-1 1 1 0 0,1 0-1 0 0,0-1 1 0 0,-1 1-1 0 0,1-1 1 0 0,0 1-6 0 0,-3 4 12 0 0,-7 8 15 0 0,10-13-24 0 0,0 1 0 0 0,-1-1 0 0 0,1 1 0 0 0,-1-1 0 0 0,1 1 0 0 0,0-1 0 0 0,0 1 0 0 0,-1 0 0 0 0,1-1 0 0 0,0 1 0 0 0,0 0 1 0 0,0-1-1 0 0,0 1 0 0 0,0-1 0 0 0,0 1 0 0 0,0 0 0 0 0,0-1 0 0 0,0 1 0 0 0,0 0 0 0 0,0-1 0 0 0,0 1 0 0 0,0 0 0 0 0,0-1 1 0 0,0 1-4 0 0,1 1 6 0 0,1 29-9 0 0,-2-30 3 0 0,1-1 0 0 0,-1 1 1 0 0,0-1-1 0 0,0 1 0 0 0,0 0 1 0 0,1-1-1 0 0,-1 1 0 0 0,0-1 0 0 0,1 1 1 0 0,-1-1-1 0 0,1 0 0 0 0,-1 1 1 0 0,0-1-1 0 0,1 1 0 0 0,-1-1 0 0 0,1 0 1 0 0,0 1-1 0 0,2 2 10 0 0,1 2 42 0 0,-3 2-42 0 0,0-1-2 0 0,24 24 118 0 0,-21-20-78 0 0,-3-8-37 0 0,0 0-1 0 0,0 1 1 0 0,0-1 0 0 0,1 0-1 0 0,-1 0 1 0 0,0 0-1 0 0,1 0 1 0 0,0-1 0 0 0,-1 1-11 0 0,21 21 107 0 0,-13-12-39 0 0,0-2 0 0 0,1 1-1 0 0,1-1 1 0 0,6 5-68 0 0,-10-10 38 0 0,8 8 94 0 0,-11-6-50 0 0,1 2 33 0 0,7 12 101 0 0,1 3 5 0 0,-13-22-197 0 0,0 0 0 0 0,0 0 0 0 0,1 0 0 0 0,-1-1 0 0 0,0 1 0 0 0,0 0 0 0 0,1 0 0 0 0,-1 0 0 0 0,1 0 0 0 0,-1-1 0 0 0,1 1 0 0 0,-1 0 0 0 0,1 0 0 0 0,-1-1 0 0 0,1 1 0 0 0,0 0 0 0 0,-1-1 0 0 0,1 1 0 0 0,0 0-24 0 0,5 3 235 0 0,-5-1-160 0 0,0-1 1 0 0,-1 1-1 0 0,1 0 1 0 0,-1-1-1 0 0,1 1 1 0 0,-1 0-1 0 0,0-1 0 0 0,0 1 1 0 0,0 0-1 0 0,0-1 1 0 0,-1 2-76 0 0,1 6 207 0 0,-3 3 30 0 0,-2-4-51 0 0,0-1-56 0 0,1 3 54 0 0,0-3-68 0 0,3-7-108 0 0,1-1 0 0 0,-1 1 0 0 0,1 0 0 0 0,-1 0 0 0 0,1-1 0 0 0,-1 1 0 0 0,0 0 0 0 0,1-1 0 0 0,-1 1 0 0 0,0-1 0 0 0,0 1 0 0 0,1-1 0 0 0,-2 1-8 0 0,-8 3 80 0 0,8-3-65 0 0,0 0 1 0 0,0 0 0 0 0,0 1-1 0 0,0-1 1 0 0,0 0-1 0 0,0 1 1 0 0,0-1 0 0 0,0 1-1 0 0,0 0-15 0 0,-1 1 27 0 0,-1-1 0 0 0,0 1 0 0 0,1 0 0 0 0,-1-1 0 0 0,0 0-1 0 0,-1 1-26 0 0,-16 9 61 0 0,1-3-43 0 0,-3-1 54 0 0,16-3-58 0 0,6-4-18 0 0,-1 0 1 0 0,1 0 0 0 0,-1 0-1 0 0,1-1 1 0 0,-1 1-1 0 0,1 0 1 0 0,-1-1 0 0 0,1 1-1 0 0,-1-1 1 0 0,1 0 0 0 0,-1 1-1 0 0,1-1 1 0 0,-1 0-1 0 0,0 0 1 0 0,0 0 3 0 0,-7-1-16 0 0,-3 1 24 0 0,4 0-35 0 0,0 1-41 0 0,2 1-60 0 0,-5 4-247 0 0,-12 1-562 0 0,14-7 632 0 0,-9 0-649 0 0</inkml:trace>
  <inkml:trace contextRef="#ctx0" brushRef="#br0" timeOffset="80947.89">1 2117 11016 0 0,'2'0'324'0'0,"2"0"-185"0"0,8 0 77 0 0,-6 0-158 0 0,0-2-39 0 0,-2 0-18 0 0,0 0-1 0 0,0 0 1 0 0,0 0 0 0 0,0 1 0 0 0,0 0 0 0 0,0 0 0 0 0,1 0 0 0 0,-1 0 0 0 0,1 1 0 0 0,-1-1 0 0 0,0 1 0 0 0,1 0 0 0 0,3 1-1 0 0,22 0 5 0 0,-16 0 6 0 0,0 0 1 0 0,1-2 0 0 0,-1 1 0 0 0,0-2 0 0 0,3 0-12 0 0,-1-3 31 0 0,-10 3-14 0 0,0 0-1 0 0,0 1 0 0 0,1 0 0 0 0,-1 0 0 0 0,0 0 0 0 0,4 1-16 0 0,73 0 108 0 0,-50 0-88 0 0,8 1-38 0 0,-24-1-3 0 0,0 1 0 0 0,0-2 1 0 0,15-3 20 0 0,-9-1 0 0 0,-14 3 3 0 0,0 0 1 0 0,0 1-1 0 0,0 0 1 0 0,1 0-1 0 0,1 1-3 0 0,129 0 182 0 0,-43 0-125 0 0,-66-1 48 0 0,27-6-105 0 0,-26 3 39 0 0,29 1-39 0 0,138 3 0 0 0,191 0 0 0 0,-338 1 0 0 0,16 5 0 0 0,-15-1 0 0 0,19-2 0 0 0,-30-4-1 0 0,23 1-9 0 0,7 3 10 0 0,-35 1-19 0 0,120 5-15 0 0,-109-9 34 0 0,15-1 0 0 0,10 4 0 0 0,-36 1 0 0 0,120 5 0 0 0,-6-9 80 0 0,196 0 281 0 0,-221 0-309 0 0,41-7 4 0 0,14-1 91 0 0,-39 9-33 0 0,210-5 180 0 0,-285 0-231 0 0,126-4 114 0 0,-126 8-118 0 0,138-3 72 0 0,-137-1-98 0 0,136-4 64 0 0,-136 8-70 0 0,139-3 10 0 0,-137-1-31 0 0,144-4 48 0 0,-143 8-43 0 0,143-3-10 0 0,-70-7-1 0 0,60 8 0 0 0,28-1 0 0 0,-168-1 0 0 0,172-5 0 0 0,381 9 0 0 0,-376-7 19 0 0,-13-1 15 0 0,13 0-16 0 0,-126 3 12 0 0,-3 3 42 0 0,259-11 162 0 0,-273 8-171 0 0,58-5 68 0 0,8 5 12 0 0,0-5 1 0 0,-8 5 2 0 0,-84 2-77 0 0,189-6 180 0 0,-11 1-21 0 0,-119 3-123 0 0,2 2-33 0 0,-46 4-34 0 0,186-4 71 0 0,-182-1-74 0 0,181-5 66 0 0,97 9 26 0 0,184 0 4 0 0,-275 8-77 0 0,6-1-15 0 0,-192-7-38 0 0,191 3 9 0 0,-198 1 11 0 0,208 5 25 0 0,-8-2 18 0 0,7 1 18 0 0,256 9 142 0 0,-312-7-129 0 0,-39-5-22 0 0,-99 0-37 0 0,199 3 72 0 0,-1 0-36 0 0,13-1-5 0 0,-1-7-8 0 0,-4 0 106 0 0,-122-1-31 0 0,231 5 168 0 0,-314 0-215 0 0,193 4 195 0 0,-133-9-116 0 0,228 5 228 0 0,-292 0-302 0 0,158 4 168 0 0,-117-5-127 0 0,-4 3-45 0 0,-57-2-55 0 0,31 1 2 0 0,456 22 85 0 0,0 7-113 0 0,-457-24-7 0 0,-1-5 0 0 0,-11 5 0 0 0,-54-7 0 0 0,-2-1 0 0 0,0 2 0 0 0,14 4 0 0 0,18 4-21 0 0,-30-6-48 0 0,9 4-67 0 0,-32-8 70 0 0,-5-1-39 0 0,-4-1-14 0 0,-1 1-51 0 0,1-1-62 0 0,-1 1-74 0 0,0 0-111 0 0,-1 1-87 0 0,1-1-74 0 0,-1 1-65 0 0,3 0-502 0 0,0 0-95 0 0,8 0-1112 0 0,11-1-1336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9:03.5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10192 0 0,'0'0'230'0'0,"0"0"30"0"0,0 0 19 0 0,0 0-30 0 0,0 0-185 0 0,0 2-37 0 0,0 5 3 0 0,0-4 41 0 0,0-1 77 0 0,0-1 175 0 0,2 1 312 0 0,4 5-264 0 0,7 16 650 0 0,-9-16-776 0 0,-1-1-80 0 0,-3-6-162 0 0,1 4 118 0 0,0 0-1 0 0,0-1 1 0 0,-1 1 0 0 0,1 0 0 0 0,-1 0-1 0 0,0 0 1 0 0,0 0 0 0 0,0 0 0 0 0,0-1-1 0 0,-1 3-120 0 0,0 13 413 0 0,1-5-256 0 0,0 1 48 0 0,0 40 603 0 0,0-31-494 0 0,0-11-164 0 0,0 0-38 0 0,0-10-76 0 0,0 0-1 0 0,0 1 0 0 0,-1-1 0 0 0,1 0 1 0 0,-1 0-1 0 0,0 0 0 0 0,0 3-35 0 0,-7 11 97 0 0,6-13-82 0 0,1 0 0 0 0,1 0-1 0 0,-1 1 1 0 0,0-1 0 0 0,1 0-1 0 0,0 0 1 0 0,0 0-1 0 0,0 0 1 0 0,1 4-15 0 0,0 8 60 0 0,-1-11-47 0 0,0 1-3 0 0,0 10 37 0 0,0-13-92 0 0,0-3-44 0 0,0 2-152 0 0,0-1 83 0 0,0-1 43 0 0,0 0 38 0 0,0 1 33 0 0,0-1 31 0 0,0 0 35 0 0,0 1 39 0 0,0-1 77 0 0,0 1 57 0 0,0 0-97 0 0,0-1-60 0 0,0 1-57 0 0,0-1-53 0 0,0 1-60 0 0,0-1-69 0 0,0 1-80 0 0,0 0-21 0 0,0-1-66 0 0,0 1-73 0 0,0-1-79 0 0,0 1-82 0 0,0 0-89 0 0,0-1-95 0 0,0 1-100 0 0,0-1-1253 0 0,0 0-1212 0 0</inkml:trace>
  <inkml:trace contextRef="#ctx0" brushRef="#br0" timeOffset="434.61">243 46 9216 0 0,'0'3'208'0'0,"0"22"288"0"0,2-20-283 0 0,7 9-161 0 0,-8-11-53 0 0,0 1-1 0 0,0-1 1 0 0,-1 1 0 0 0,1-1-1 0 0,-1 1 1 0 0,0 0 0 0 0,0 0 1 0 0,2 7 58 0 0,2-2 123 0 0,0-3-2 0 0,-1 1 55 0 0,-2-1-109 0 0,-1 1 80 0 0,0 1 65 0 0,0 1 47 0 0,0 22 964 0 0,4-19-803 0 0,0-5-249 0 0,3 5 154 0 0,-6-1-67 0 0,1 7 272 0 0,0-7-268 0 0,2-4-151 0 0,-2-3-129 0 0,1-1-37 0 0,-1 0 167 0 0,0 1-95 0 0,-4 4-47 0 0,2-8-8 0 0,0 2 61 0 0,0-2-7 0 0,0 0-4 0 0,0 0 1 0 0,0 0 14 0 0,0 0-13 0 0,-2 0-8 0 0,-8-2-37 0 0,9 1-23 0 0,1 0-1 0 0,0 1 1 0 0,-1-1 0 0 0,1 0 0 0 0,0 0 0 0 0,0 1-1 0 0,-1-1 1 0 0,1 0 0 0 0,0 0 0 0 0,0 0 0 0 0,0 0 0 0 0,0 1-1 0 0,0-1 1 0 0,0-1-4 0 0,-1-13 34 0 0,1 11-22 0 0,-1-1 0 0 0,1 1 1 0 0,0 0-1 0 0,0 0 1 0 0,1 0-1 0 0,-1 0 1 0 0,1-1-1 0 0,0 1 0 0 0,1-3-12 0 0,3-5 34 0 0,0 1 0 0 0,-1-1-1 0 0,1-5-33 0 0,1-7 7 0 0,-3 11-7 0 0,-3 11 0 0 0,0 0 0 0 0,1 0 0 0 0,-1-1 0 0 0,1 1 0 0 0,-1 0 0 0 0,1 0 0 0 0,0 0 0 0 0,0 0 0 0 0,0 0 0 0 0,0 0 0 0 0,0 0 0 0 0,1 0 0 0 0,-1 1 0 0 0,1-1 0 0 0,0 0 0 0 0,3-4 1 0 0,-1 1-1 0 0,1-1 0 0 0,-1-1 0 0 0,2-1 0 0 0,-4 3-1 0 0,1 0-1 0 0,1 1 1 0 0,-1-1-1 0 0,0 1 1 0 0,1 0 0 0 0,0 0-1 0 0,0 0 1 0 0,1 0 0 0 0,2-1 0 0 0,1 1-9 0 0,0 0 0 0 0,0 1 0 0 0,1 0 0 0 0,-1 1 0 0 0,1-1 0 0 0,0 2 10 0 0,17-7-13 0 0,-23 8 4 0 0,1-1 0 0 0,-1 0 0 0 0,0 0 0 0 0,1 1 1 0 0,-1 0-1 0 0,0 0 0 0 0,4 0 9 0 0,1 1-2 0 0,0 0 1 0 0,0 1-1 0 0,-1 0 1 0 0,3 1 1 0 0,-5-1 3 0 0,0-1 1 0 0,0 0-1 0 0,0 1 1 0 0,0-2-1 0 0,3 1-3 0 0,-8-1 3 0 0,0 0 0 0 0,0 0 0 0 0,1 0 0 0 0,-1 0 0 0 0,0 0 0 0 0,1 0 0 0 0,-1 0 0 0 0,0 0 0 0 0,1 0 0 0 0,-1 0 0 0 0,0 0 0 0 0,1 0 0 0 0,-1 0-1 0 0,0 0 1 0 0,0 0 0 0 0,1 1 0 0 0,-1-1 0 0 0,0 0 0 0 0,0 0 0 0 0,1 0 0 0 0,-1 0 0 0 0,0 1 0 0 0,0-1 0 0 0,1 0 0 0 0,-1 0 0 0 0,0 1-4 0 0,4 3 33 0 0,-1-1 1 0 0,1 1 0 0 0,-1-1 0 0 0,1 1 1 0 0,0-1-1 0 0,2 1-33 0 0,4 1 92 0 0,8 5 70 0 0,-18-10-156 0 0,0 0-1 0 0,0 1 0 0 0,0-1 0 0 0,1 0 1 0 0,-1 0-1 0 0,0 0 0 0 0,0 1 0 0 0,0-1 1 0 0,1 0-1 0 0,-1 1 0 0 0,0-1 0 0 0,0 0 0 0 0,0 0 1 0 0,0 1-1 0 0,0-1 0 0 0,0 0 0 0 0,0 1 1 0 0,0-1-1 0 0,0 0 0 0 0,0 1 0 0 0,0-1 1 0 0,0 0-1 0 0,0 0 0 0 0,0 1 0 0 0,0-1 0 0 0,0 0-5 0 0,0 5-18 0 0,0 1 56 0 0,0 5 115 0 0,0 20 319 0 0,0-22-388 0 0,0 0-69 0 0,-2 9-15 0 0,-3-6-5 0 0,-1 1-35 0 0,5-4-52 0 0,0-1-41 0 0,1-7 109 0 0,0 0 0 0 0,0 0-1 0 0,0-1 1 0 0,0 1-1 0 0,0 0 1 0 0,0 0 0 0 0,0 0-1 0 0,0-1 1 0 0,0 1-1 0 0,0 0 1 0 0,-1 0 0 0 0,1-1-1 0 0,0 1 1 0 0,-1 0-1 0 0,0 0 25 0 0,0 1-12 0 0,-1-1-75 0 0,0 0-79 0 0,1 0-79 0 0,0-1-59 0 0,-1 1-74 0 0,1 0-74 0 0,1 0-77 0 0,-1 0-79 0 0,0 1-81 0 0,1 0-81 0 0,0 0-84 0 0,0 0-1200 0 0,0-1-1161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8:23.95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62 5584 0 0,'0'0'165'0'0,"0"0"-33"0"0,2 0 21 0 0,0 0-91 0 0,0 0 33 0 0,1-1 176 0 0,0 0 124 0 0,5-3 630 0 0,-6 2-714 0 0,0 1-123 0 0,-1 0-56 0 0,0 0-71 0 0,1-1-82 0 0,-1 1 369 0 0,0 0-67 0 0,1 0-60 0 0,-1 1-53 0 0,0-1-25 0 0,1 1-53 0 0,-1 0-35 0 0,2 0-34 0 0,0 0 21 0 0,-2 0 19 0 0,0-1 41 0 0,7-3 169 0 0,4-3 178 0 0,-2 6-80 0 0,-9 1-347 0 0,-1 0 0 0 0,1 0 0 0 0,-1 0 0 0 0,1 0 0 0 0,-1 0 0 0 0,1 0 0 0 0,-1 0 0 0 0,1 0 0 0 0,-1 0 0 0 0,1 0 0 0 0,-1 0 0 0 0,1 0 0 0 0,-1 0 0 0 0,1 0 0 0 0,-1-1 0 0 0,0 1 0 0 0,1 0 0 0 0,-1 0 0 0 0,1 0 0 0 0,-1-1 0 0 0,0 1 0 0 0,1 0 0 0 0,-1-1 0 0 0,1 1 0 0 0,-1 0 0 0 0,0-1 0 0 0,0 1 0 0 0,1 0 0 0 0,-1-1 0 0 0,0 1 0 0 0,0-1 0 0 0,1 1-22 0 0,3-7 328 0 0,4 2 63 0 0,8-3 65 0 0,-12 6-309 0 0,3 0 114 0 0,3 1-45 0 0,-1 1-48 0 0,0 0-49 0 0,1 1-45 0 0,0-1-26 0 0,2 0-15 0 0,9 0 32 0 0,-21 0-65 0 0,0 0 1 0 0,0 0 0 0 0,0-1-1 0 0,0 1 1 0 0,0 0 0 0 0,1 0-1 0 0,-1 0 1 0 0,0 0 0 0 0,0 0-1 0 0,0 0 1 0 0,0 0 0 0 0,0 0-1 0 0,0 0 1 0 0,0 0 0 0 0,0 0-1 0 0,0 0 1 0 0,0 0 0 0 0,1 0-1 0 0,-1 1 1 0 0,0-1 0 0 0,0 0-1 0 0,0 0 1 0 0,0 0 0 0 0,0 0 0 0 0,0 0-1 0 0,0 0 1 0 0,0 0 0 0 0,0 0-1 0 0,0 0 1 0 0,0 0 0 0 0,0 0-1 0 0,0 0 1 0 0,0 0 0 0 0,1 0-1 0 0,-1 0 1 0 0,0 0 0 0 0,0 0-1 0 0,0 1 1 0 0,0-1 0 0 0,0 0-1 0 0,0 0 1 0 0,0 0 0 0 0,0 0-1 0 0,0 0 1 0 0,0 0 0 0 0,0 0-1 0 0,0 0 1 0 0,0 0 0 0 0,0 0 0 0 0,0 1-1 0 0,0-1 1 0 0,0 0 0 0 0,0 0-1 0 0,0 0 1 0 0,0 0 0 0 0,0 0-1 0 0,0 0 0 0 0,0 3 1 0 0,0 0-58 0 0,2 2-131 0 0,2 2-212 0 0,-2-4 254 0 0,0-1 47 0 0,0 0 75 0 0,0 0-167 0 0,-1-1-7 0 0,-1-1-45 0 0,0 0-97 0 0,0 0-113 0 0,0 0-102 0 0,0 0 85 0 0,0 0-39 0 0,0 0-589 0 0,0 0-459 0 0,0 0-874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8:24.26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2 6648 0 0,'0'0'149'0'0,"0"0"23"0"0,0 0 12 0 0,0 0-56 0 0,0 0 0 0 0,0 0 55 0 0,0 0 167 0 0,0 0 309 0 0,0 0 21 0 0,0 0-21 0 0,0 0-117 0 0,0 0-50 0 0,0 0-10 0 0,0 0-8 0 0,0 0-23 0 0,0 0-16 0 0,0 0-3 0 0,0 0-15 0 0,3 3-62 0 0,7 7-31 0 0,-8-8-144 0 0,0-1-48 0 0,2 0 18 0 0,3-2-33 0 0,-7 0-74 0 0,6 1 179 0 0,0 0-44 0 0,4 0 73 0 0,0 0-92 0 0,10 0 62 0 0,-12 0-76 0 0,-7 0-135 0 0,4-2 190 0 0,-3 0-169 0 0,0 1 0 0 0,0-1 0 0 0,1 1 0 0 0,-1 0 0 0 0,1-1 0 0 0,-1 1 0 0 0,1 0 0 0 0,-1 1 0 0 0,1-1 0 0 0,0 0 0 0 0,-1 1 1 0 0,1 0-1 0 0,0-1 0 0 0,1 1-31 0 0,21-1 159 0 0,2 2-70 0 0,-13 0-78 0 0,-1-1-34 0 0,-9 0-106 0 0,-1 0 108 0 0,1 0 72 0 0,5 0 156 0 0,-3 0-160 0 0,-3 0-97 0 0,0 0-83 0 0,-1 0 21 0 0,0 0-33 0 0,0 0-37 0 0,0 0-38 0 0,0 0-42 0 0,0 0-46 0 0,0 0-48 0 0,0 0-52 0 0,11 0-642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8:24.66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 7248 0 0,'0'0'209'0'0,"0"0"-54"0"0,0 0-17 0 0,0 0 41 0 0,0 0 140 0 0,0 0 259 0 0,0 0 20 0 0,0 0-13 0 0,0 0-62 0 0,3 2-31 0 0,-2-1-424 0 0,1 2 54 0 0,3 4 79 0 0,-3-4-88 0 0,-1 0 24 0 0,0 1 54 0 0,-1 0 65 0 0,0 1 80 0 0,2 4-22 0 0,4 3 44 0 0,0-1-17 0 0,-5-2-56 0 0,2-4 3 0 0,9 10-57 0 0,1 10 0 0 0,-4-2 62 0 0,-1-2-67 0 0,0-5-81 0 0,-3 0-41 0 0,-4-13-79 0 0,5 11 117 0 0,5 1-5 0 0,-9-13-123 0 0,-1 0 1 0 0,0-1 0 0 0,1 1 0 0 0,-1 0-1 0 0,0-1 1 0 0,0 1 0 0 0,0 0 0 0 0,0 1-15 0 0,0 0 18 0 0,0 0 1 0 0,0 0-1 0 0,-1 0 1 0 0,1 0-1 0 0,-1 0 1 0 0,0 0 0 0 0,0 2-19 0 0,3 11 95 0 0,2-7-37 0 0,0-1-27 0 0,6 14 33 0 0,-7-14-48 0 0,-2 7 45 0 0,1 0-42 0 0,7-2-9 0 0,-7-8 33 0 0,-3 8-32 0 0,-1-12-11 0 0,1-1 0 0 0,0 1 0 0 0,0 0 0 0 0,0 0 0 0 0,0 0 0 0 0,1-1 0 0 0,-1 1 0 0 0,0 0 0 0 0,0 0 0 0 0,0 0 0 0 0,1-1 0 0 0,-1 1 0 0 0,0 0 0 0 0,1 0 0 0 0,5 2-11 0 0,-2-3-25 0 0,-2 0-40 0 0,-1 0-85 0 0,-1 0-141 0 0,0 0 161 0 0,0 0-41 0 0,0 0-69 0 0,0 0 82 0 0,0 0-34 0 0,0 0-38 0 0,0 0-35 0 0,0 0-368 0 0,0 0 91 0 0,0 0-48 0 0,0 0-704 0 0,0 0-553 0 0,0 0-1052 0 0</inkml:trace>
  <inkml:trace contextRef="#ctx0" brushRef="#br0" timeOffset="383.08">257 1 8408 0 0,'0'0'190'0'0,"0"0"28"0"0,0 0 8 0 0,0 0-73 0 0,0 0-18 0 0,0 0 44 0 0,0 0 146 0 0,0 0 275 0 0,0 0 22 0 0,0 0-260 0 0,0 0-155 0 0,0 0-46 0 0,0 0 18 0 0,0 0 62 0 0,0 0-17 0 0,0 0-4 0 0,0 0 11 0 0,0 2 8 0 0,0 6-119 0 0,0 1 47 0 0,0 35 801 0 0,0-29-758 0 0,0-8-146 0 0,0 1-33 0 0,1 3 30 0 0,0 12 91 0 0,-5 3 49 0 0,2-21-179 0 0,0 2 15 0 0,0-1-1 0 0,0 1 1 0 0,0 0-1 0 0,1 0 1 0 0,0 0 0 0 0,0 5-37 0 0,1 37 162 0 0,0 23-4 0 0,-1-48-116 0 0,-5 5-20 0 0,3-20-11 0 0,1 0-1 0 0,1-1 1 0 0,0 1-1 0 0,0 0 1 0 0,1 0-11 0 0,-1 2 13 0 0,0 0 0 0 0,0 0 0 0 0,-1 0 0 0 0,-1 0-13 0 0,1-1 8 0 0,0 0-1 0 0,0 0 1 0 0,1 8-8 0 0,0-9 2 0 0,0-1 0 0 0,0 0 0 0 0,0 0 0 0 0,-1 1 1 0 0,-1-1-1 0 0,1 0 0 0 0,-3 5-2 0 0,-7 22 49 0 0,-1 25 23 0 0,-1-3 74 0 0,-2-1 95 0 0,-1-2 114 0 0,7-33-173 0 0,4-6-49 0 0,4-3-15 0 0,-1 2 9 0 0,-7 0-24 0 0,8-12-29 0 0,2-2-2 0 0,0 0-44 0 0,0 0-56 0 0,0 0-60 0 0,0 0-126 0 0,0 0-224 0 0,0 0-29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8:22.76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16 6896 0 0,'0'0'200'0'0,"0"0"-50"0"0,0 0-3 0 0,0 0 55 0 0,0 0 175 0 0,0 0 319 0 0,0 0 28 0 0,0 0-297 0 0,0 0-170 0 0,0 0-38 0 0,0 0 62 0 0,0 0 140 0 0,0 0-18 0 0,0 0-18 0 0,0 0-62 0 0,0 0-31 0 0,0 0-4 0 0,0 0 5 0 0,0 0 23 0 0,3 0 11 0 0,-3 0-308 0 0,1 0 1 0 0,-1 0-1 0 0,1 0 1 0 0,0 0 0 0 0,-1 1-1 0 0,1-1 1 0 0,-1 0-1 0 0,1 0 1 0 0,-1 0 0 0 0,1 1-1 0 0,-1-1 1 0 0,1 0 0 0 0,-1 1-1 0 0,1-1 1 0 0,-1 0-1 0 0,1 1 1 0 0,-1-1 0 0 0,1 1-1 0 0,-1-1 1 0 0,0 0-1 0 0,1 1-19 0 0,4 7 242 0 0,0 0-83 0 0,1 0-38 0 0,2 1 148 0 0,0 0 1 0 0,-1 1 0 0 0,3 4-270 0 0,-5-4 119 0 0,0-1-54 0 0,1 4 94 0 0,-2-2-66 0 0,4 10 33 0 0,14 16 97 0 0,1 2-80 0 0,-11-16-35 0 0,2 1-1 0 0,6 7-107 0 0,-18-28 4 0 0,0 1 1 0 0,0-1-1 0 0,-1 1 1 0 0,1 0-1 0 0,-1 0 1 0 0,1 2-6 0 0,0 3 21 0 0,-2-7-13 0 0,1 0 0 0 0,-1 0 0 0 0,1 0-1 0 0,-1 0 1 0 0,1 0 0 0 0,0 0 0 0 0,-1 0 0 0 0,2 0-7 0 0,9 9 38 0 0,-10-10-36 0 0,0 0 0 0 0,1 0 0 0 0,-1 1 1 0 0,0-1-1 0 0,1 0 0 0 0,-1 1 0 0 0,0-1 0 0 0,0 1 0 0 0,0-1 0 0 0,0 1 0 0 0,0-1 0 0 0,-1 1 0 0 0,1 0 0 0 0,0 0 0 0 0,-1 1-2 0 0,12 18-3 0 0,-9-15 10 0 0,1-1 1 0 0,-1 0-1 0 0,1 0 1 0 0,1 0-1 0 0,-1-1 1 0 0,1 1-1 0 0,-1-1 1 0 0,1 0-1 0 0,4 2-7 0 0,-4-4-1 0 0,-4-1 3 0 0,-1-1 0 0 0,1 0 0 0 0,0 0 1 0 0,-1 1-1 0 0,1-1 0 0 0,-1 0 0 0 0,1 1 0 0 0,-1-1 0 0 0,1 1 1 0 0,-1-1-1 0 0,1 0 0 0 0,-1 1 0 0 0,1-1 0 0 0,-1 1 1 0 0,1-1-1 0 0,-1 1 0 0 0,0 0 0 0 0,1-1 0 0 0,-1 1 0 0 0,0-1 1 0 0,0 1-1 0 0,1 0-2 0 0,1 4 13 0 0,11 10-1 0 0,-5-7-21 0 0,-4-4-26 0 0,-2-1-60 0 0,-1-3-44 0 0,-1 0-202 0 0,0 0 178 0 0,0 0-37 0 0,0 0-67 0 0,0 0 89 0 0,0 0-36 0 0,0 0-37 0 0,0 0-36 0 0,0 0-383 0 0,0 0 97 0 0,0 0-49 0 0,0 0-728 0 0,0 0-570 0 0,0 0-1085 0 0</inkml:trace>
  <inkml:trace contextRef="#ctx0" brushRef="#br0" timeOffset="281.34">318 1 6336 0 0,'0'0'141'0'0,"0"0"23"0"0,0 0 11 0 0,0 0-53 0 0,0 0 6 0 0,0 0 64 0 0,0 0 180 0 0,-3 2 330 0 0,-2 5-370 0 0,2-1 10 0 0,-1 11 513 0 0,4-4-410 0 0,-1-4-206 0 0,0-3-63 0 0,-1 1-28 0 0,-2 1 0 0 0,0 0-5 0 0,2-1-7 0 0,1 1 29 0 0,0 2 64 0 0,-2 12 21 0 0,-8 9 39 0 0,-2 4 0 0 0,9-18-150 0 0,2-9-79 0 0,1-1 0 0 0,-1 0 0 0 0,-1 0 0 0 0,0 0 0 0 0,0 1-60 0 0,-8 13 126 0 0,-13 37 133 0 0,16-31-123 0 0,4-10-61 0 0,3-10-43 0 0,-1 0 0 0 0,0 0-1 0 0,0 1 1 0 0,-1-2 0 0 0,0 2-32 0 0,-21 45 168 0 0,5-2-68 0 0,16-45-87 0 0,1-1 1 0 0,-1 1 0 0 0,0 0-1 0 0,-3 3-13 0 0,4-6 6 0 0,0 0 0 0 0,0 0 0 0 0,1 0-1 0 0,-1 0 1 0 0,1 0 0 0 0,0 0-1 0 0,0 1 1 0 0,0-1 0 0 0,0 0 0 0 0,0 1-1 0 0,1-1 1 0 0,-1 0 0 0 0,1 2-6 0 0,0-3 37 0 0,0 1-49 0 0,-1-1-45 0 0,1 0-43 0 0,-1 0-42 0 0,0 0-38 0 0,1 0-36 0 0,-1 0-34 0 0,-1 1-343 0 0,0 0-108 0 0,0-1-89 0 0,-1 0-70 0 0,1 0-849 0 0,2-1-979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8:21.83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484 168 7464 0 0,'0'0'216'0'0,"0"-3"-11"0"0,0-3-230 0 0,0 1 35 0 0,0-4 101 0 0,0 2 99 0 0,-1 3 71 0 0,-2-3 640 0 0,0 5-577 0 0,1 0-129 0 0,-1-1-102 0 0,0 0 140 0 0,1 0-33 0 0,-2-5 137 0 0,1 1-108 0 0,-1 3-41 0 0,3 2-18 0 0,0 1-32 0 0,-2 0 70 0 0,1 0-73 0 0,-1 2-73 0 0,0-1-27 0 0,1-1 69 0 0,-1-4 122 0 0,0-1-45 0 0,0-1-11 0 0,-5-1 39 0 0,-3 4 24 0 0,3 0-53 0 0,7 4-180 0 0,0 0 0 0 0,1-1-1 0 0,-1 0 1 0 0,0 1 0 0 0,1-1 0 0 0,-1 1-1 0 0,0-1 1 0 0,1 0 0 0 0,-1 1-1 0 0,1-1 1 0 0,-1 0 0 0 0,1 0 0 0 0,-1 0-20 0 0,-1-4 94 0 0,1 4-71 0 0,1 1-1 0 0,0-1 0 0 0,0 1 1 0 0,-1-1-1 0 0,1 0 0 0 0,0 1 0 0 0,-1-1 1 0 0,1 1-1 0 0,0-1 0 0 0,-1 1 1 0 0,1-1-1 0 0,-1 1 0 0 0,1-1 1 0 0,-1 1-1 0 0,1 0 0 0 0,-1-1 0 0 0,0 1 1 0 0,1 0-1 0 0,-1-1 0 0 0,1 1 1 0 0,-1 0-1 0 0,0 0-22 0 0,-4-3 84 0 0,-3-1 77 0 0,-6-4 138 0 0,0 0-7 0 0,5 3-143 0 0,-7 1 119 0 0,-13 5 85 0 0,13 0-148 0 0,-7 1-15 0 0,-6 6-54 0 0,24-6-114 0 0,-12 4 74 0 0,-13 7 55 0 0,29-12-143 0 0,0 0-3 0 0,0-1 0 0 0,0 1 0 0 0,0 0 0 0 0,0-1-1 0 0,0 1 1 0 0,1 0 0 0 0,-1 0 0 0 0,0 0-1 0 0,1 0 1 0 0,-1 0 0 0 0,1-1 0 0 0,-1 1-1 0 0,1 0 1 0 0,-1 0 0 0 0,1 0 0 0 0,-1 1-5 0 0,-5 8 55 0 0,-5-3-42 0 0,10-7-13 0 0,0 0 0 0 0,0 1 0 0 0,0-1 0 0 0,0 1 0 0 0,0-1 0 0 0,0 1 0 0 0,1 0 0 0 0,-1-1 0 0 0,0 1 0 0 0,0 0 0 0 0,0-1 0 0 0,1 1 0 0 0,-1 0 0 0 0,0 0 0 0 0,1 0-1 0 0,-1 0 1 0 0,-4 9 0 0 0,4-8 0 0 0,0 0 0 0 0,0 1 0 0 0,0-1 0 0 0,0 0 0 0 0,0 0 0 0 0,-1 0 0 0 0,1 0 0 0 0,-1-1 0 0 0,0 1 0 0 0,1 0 0 0 0,0-1 0 0 0,-1 0 0 0 0,1 0 0 0 0,0 0 0 0 0,0 0 0 0 0,0 0 0 0 0,0 0 0 0 0,0 1 0 0 0,1-1 0 0 0,-1 0 0 0 0,0 1 0 0 0,1-1 0 0 0,-1 1 0 0 0,1-1 0 0 0,-1 1 0 0 0,1-1 0 0 0,-1 1 0 0 0,1-1 0 0 0,0 1 0 0 0,0-1 0 0 0,0 1 0 0 0,0-1 0 0 0,0 1 0 0 0,0 2 0 0 0,-1 0 0 0 0,1 0 0 0 0,-1-1 0 0 0,0 1 0 0 0,0 0 0 0 0,0-1 0 0 0,0 1 0 0 0,-1 0 0 0 0,1-1 0 0 0,-3 3 0 0 0,4-5 0 0 0,-1 0 0 0 0,1 1 0 0 0,0-1 0 0 0,-1 0 0 0 0,1 1 0 0 0,0-1 0 0 0,0 0 0 0 0,0 1 0 0 0,0-1 0 0 0,0 1 0 0 0,-3 16 0 0 0,-1-8 0 0 0,3-7 0 0 0,-1-1 0 0 0,1 1 0 0 0,0 0 0 0 0,0 0 0 0 0,1 0 0 0 0,-1 0 0 0 0,0 0 0 0 0,1 0 0 0 0,0 1 0 0 0,0 1 0 0 0,-1 26 4 0 0,0-17-19 0 0,0 0 0 0 0,1 0 0 0 0,1 0 0 0 0,1 0-1 0 0,0 3 16 0 0,-1-13 0 0 0,3 8 0 0 0,-2 0 0 0 0,1 1 0 0 0,-2-1 0 0 0,1 9 0 0 0,-2-14 0 0 0,1 1-1 0 0,0 0 1 0 0,0 0-1 0 0,1-1 0 0 0,1 4 1 0 0,-1-4-10 0 0,-1-1 0 0 0,1 1 0 0 0,-1 0 0 0 0,0 0 0 0 0,-1 3 10 0 0,0-3-1 0 0,1-1-1 0 0,-1 1 1 0 0,1 0 0 0 0,1-1-1 0 0,-1 1 1 0 0,1-1-1 0 0,1 1 1 0 0,1 3 1 0 0,0 0 0 0 0,-1 1 0 0 0,0-1 0 0 0,1 4 0 0 0,-2 17 0 0 0,-3-22 0 0 0,2 0 0 0 0,-1 0 0 0 0,3 9 0 0 0,7 25 0 0 0,-5-1 0 0 0,20 64 0 0 0,-18-74 0 0 0,-4-19 0 0 0,0 0 0 0 0,-1 0 0 0 0,0 1 0 0 0,-1 12 0 0 0,-2-17 0 0 0,1-5 0 0 0,-1-1 0 0 0,1 1 0 0 0,0-1 0 0 0,1 1 0 0 0,-1-1 0 0 0,0 1 0 0 0,1-1 0 0 0,0 1 0 0 0,0 0 0 0 0,1 2 0 0 0,1 0 0 0 0,-1 1 0 0 0,-1-1 0 0 0,1 1 0 0 0,-1-1 0 0 0,0 1 0 0 0,0 0 0 0 0,-1-1 0 0 0,0 4 2 0 0,0 2-3 0 0,0 12 54 0 0,0-12-32 0 0,0-9-10 0 0,0-3-72 0 0,0 0-41 0 0,0 0-159 0 0,0 0 127 0 0,0 0-50 0 0,0 0-75 0 0,0 0 82 0 0,0 0-37 0 0,0 0-40 0 0,0 0-37 0 0,0 0-391 0 0,-1 0 95 0 0,1 0-51 0 0,-2 0-749 0 0,-2 0-588 0 0,-4 0-1120 0 0</inkml:trace>
  <inkml:trace contextRef="#ctx0" brushRef="#br0" timeOffset="194.89">0 742 5008 0 0,'0'0'144'0'0,"3"0"1"0"0,9-2-114 0 0,-3-4-8 0 0,-5 2 61 0 0,-3 2 146 0 0,1 1-40 0 0,0 0 86 0 0,1 0-86 0 0,1 1-68 0 0,0 0-15 0 0,-2 0 51 0 0,1-2 17 0 0,1-1 86 0 0,7-7 705 0 0,-8 6-693 0 0,1 1-80 0 0,-2 1-114 0 0,0 1-93 0 0,-1 0-41 0 0,18-7 445 0 0,3-2 1 0 0,-12 4-236 0 0,-1-2-33 0 0,-7 6-105 0 0,0 1 1 0 0,0-1 0 0 0,-1 1-1 0 0,1 0 1 0 0,0 0 0 0 0,0-1-1 0 0,0 2 1 0 0,0-1-1 0 0,1 0 1 0 0,-1 0 0 0 0,0 0-1 0 0,0 1 1 0 0,0 0 0 0 0,1-1-18 0 0,9-2 77 0 0,8-7 72 0 0,6 5-44 0 0,-6-5-17 0 0,-12 8-77 0 0,-2 1-49 0 0,0 0-84 0 0,-2 1 18 0 0,-1-1-35 0 0,1 0-52 0 0,0 0-41 0 0,4-2-337 0 0,-1 0-91 0 0,1 1-69 0 0,4 0-528 0 0,6 1-719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8:26.66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0 7344 0 0,'0'0'165'0'0,"0"0"22"0"0,0 0 9 0 0,0 0 54 0 0,0 0-58 0 0,0 0 35 0 0,0 0 269 0 0,0 0 15 0 0,0 0-15 0 0,3 0-68 0 0,-3 0-425 0 0,7 0 178 0 0,-1 1 92 0 0,1-1 53 0 0,7 2 499 0 0,-6 0-402 0 0,-4-1-265 0 0,-1 1-55 0 0,0 0-65 0 0,0 1-76 0 0,0-1 299 0 0,0 0-96 0 0,-1-2-62 0 0,2 0-57 0 0,0 0-12 0 0,-2 1 45 0 0,4 3 74 0 0,14 15 498 0 0,-11-10-425 0 0,-4-3-139 0 0,0-1-88 0 0,20 19 243 0 0,16 17 181 0 0,-18-15-212 0 0,-10-7-44 0 0,1 0-43 0 0,1 2-27 0 0,1 1-44 0 0,19 18-46 0 0,-26-30-4 0 0,-1 0 0 0 0,0 1 0 0 0,0 1 0 0 0,-1-1 0 0 0,-1 1 0 0 0,3 6-3 0 0,11 21 35 0 0,6 13 39 0 0,9 27-74 0 0,-23-49 1 0 0,9 17 8 0 0,-8-19 18 0 0,-2 0 1 0 0,7 26-28 0 0,-12-31 22 0 0,1 19-22 0 0,-4-20 32 0 0,2 0-1 0 0,5 17-31 0 0,-6-24 17 0 0,0 0 0 0 0,-1 0 0 0 0,-1 0 0 0 0,0 1 0 0 0,-1 1-17 0 0,-1 78 45 0 0,-1-41-32 0 0,1-32 12 0 0,1-5 4 0 0,-2-1 0 0 0,0 0 1 0 0,-1 4-30 0 0,-8 25 27 0 0,5-2 47 0 0,-5-8-2 0 0,6-8-22 0 0,2-15-23 0 0,0-1 0 0 0,0 1 0 0 0,-2-1-1 0 0,0 2-26 0 0,-16 33 115 0 0,-2-4 60 0 0,4-7 25 0 0,2-7-21 0 0,2-10-10 0 0,5-6-54 0 0,3 6 12 0 0,0 0 0 0 0,-4-6-14 0 0,9-10-95 0 0,-1 0-1 0 0,1-1 0 0 0,0 1 1 0 0,-1 0-1 0 0,1 0 1 0 0,0 0-1 0 0,0 0 0 0 0,0 0 1 0 0,1 0-1 0 0,-1 1 0 0 0,0-1 1 0 0,1 0-1 0 0,-1 0 0 0 0,1 1-17 0 0,-3 9 76 0 0,-6 8 88 0 0,3-10-23 0 0,-4-5 5 0 0,5 3-52 0 0,-4 8 3 0 0,7-12-66 0 0,0 2 23 0 0,2 10 138 0 0,0-12-152 0 0,0-2-39 0 0,0-2 0 0 0,0 0 1 0 0,0 0-1 0 0,0 0 0 0 0,0 0 1 0 0,0 0-1 0 0,0 0 0 0 0,0 0 0 0 0,0 1 1 0 0,0-1-1 0 0,0 0 0 0 0,0 0 1 0 0,0 0-1 0 0,0 0 0 0 0,0 0 0 0 0,0 0 1 0 0,0 0-1 0 0,0 0 0 0 0,0 0 1 0 0,0 0-1 0 0,0 0 0 0 0,0 1 0 0 0,0-1 1 0 0,0 0-1 0 0,0 0 0 0 0,0 0 1 0 0,0 0-1 0 0,0 0 0 0 0,0 0 0 0 0,0 0 1 0 0,0 0-1 0 0,0 0 0 0 0,-1 0 1 0 0,1 0-1 0 0,0 0 0 0 0,0 0 0 0 0,0 0 1 0 0,0 0-1 0 0,0 0 0 0 0,0 0 1 0 0,0 0-1 0 0,0 1 0 0 0,0-1 0 0 0,0 0 1 0 0,0 0-1 0 0,-1 0 0 0 0,1 0 1 0 0,0 0-1 0 0,0 0 0 0 0,0 0 0 0 0,0 0 1 0 0,0 0-1 0 0,0 0 0 0 0,0-1 1 0 0,0 1-1 0 0,0 0 0 0 0,0 0 0 0 0,-1 0-1 0 0,-9 0 72 0 0,10 0-70 0 0,0 0-1 0 0,0 0 0 0 0,0 0 0 0 0,0 0 1 0 0,0 0-1 0 0,0 0 0 0 0,0 0 0 0 0,0 0 1 0 0,0 0-1 0 0,0 0 0 0 0,-1 0 0 0 0,1 0 1 0 0,0 0-1 0 0,0 0 0 0 0,0 0 0 0 0,0 0 0 0 0,0 0 1 0 0,0 0-1 0 0,0 0 0 0 0,0 0 0 0 0,0 0 1 0 0,0 0-1 0 0,0 0 0 0 0,-1 0 0 0 0,1 0 1 0 0,0 1-1 0 0,0-1 0 0 0,0 0 0 0 0,0 0 1 0 0,0 0-1 0 0,0 0 0 0 0,0 0 0 0 0,0 0 1 0 0,0 0-1 0 0,0 0 0 0 0,0 0 0 0 0,0 0 1 0 0,0 0-1 0 0,0 0 0 0 0,0 0 0 0 0,0 1 0 0 0,0-1 1 0 0,0 0-1 0 0,0 0 0 0 0,0 0 0 0 0,0 0 1 0 0,0 0-1 0 0,0 0 0 0 0,0 0 0 0 0,0 0 1 0 0,0 0-1 0 0,0 0 0 0 0,0 0 0 0 0,0 1 1 0 0,0-1-1 0 0,0 0 0 0 0,0 0-1 0 0,0 10 71 0 0,0-8 14 0 0,0-2-14 0 0,0 0-2 0 0,0 0-4 0 0,0 0-37 0 0,0 0-150 0 0,0 0-64 0 0,0 0-7 0 0,0 0 48 0 0,0-2-29 0 0,0-2-101 0 0,0-2-272 0 0,0 6 529 0 0,0 0-1 0 0,0 0 1 0 0,0 0 0 0 0,0-1 0 0 0,0 1-1 0 0,0 0 1 0 0,0 0 0 0 0,0 0 0 0 0,0 0 0 0 0,0 0-1 0 0,0 0 1 0 0,0 0 0 0 0,0 0 0 0 0,0 0-1 0 0,0 0 1 0 0,0 0 0 0 0,0-1 0 0 0,0 1 0 0 0,0 0-1 0 0,0 0 1 0 0,0 0 0 0 0,0 0 0 0 0,0 0-1 0 0,0 0 1 0 0,0 0 0 0 0,0 0 0 0 0,0 0 0 0 0,0 0-1 0 0,0 0 1 0 0,-1 0 0 0 0,1 0 0 0 0,0-1-1 0 0,0 1 1 0 0,0 0 0 0 0,0 0 0 0 0,0 0 0 0 0,0 0-1 0 0,0 0 1 0 0,0 0 0 0 0,0 0 0 0 0,0 0-1 0 0,0 0 1 0 0,0 0 0 0 0,-1 0 0 0 0,1 0 0 0 0,0 0-1 0 0,0 0 1 0 0,0 0 0 0 0,0 0 0 0 0,0 0-1 0 0,0 0 1 0 0,0 0 0 0 0,0 0 0 0 0,0 0 0 0 0,0 0-1 0 0,-1 0 1 0 0,1 0 18 0 0,-12 0-1082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4:44.2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1 154 6880 0 0,'0'0'157'0'0,"0"0"23"0"0,0-3 11 0 0,0 3-183 0 0,0-1 0 0 0,0 1 0 0 0,0-1 0 0 0,0 1 0 0 0,0-1 0 0 0,0 0 0 0 0,0 1 0 0 0,0-1 0 0 0,0 1 0 0 0,1-1 0 0 0,-1 1 0 0 0,0-1 0 0 0,0 1 0 0 0,0-1 0 0 0,1 1 0 0 0,-1 0 0 0 0,0-1 0 0 0,1 1-8 0 0,-1-1 3 0 0,1 1 0 0 0,0-1 0 0 0,-1 1 1 0 0,1 0-1 0 0,0 0 0 0 0,0-1 0 0 0,-1 1 0 0 0,1 0 1 0 0,0 0-1 0 0,0 0 0 0 0,-1 0 0 0 0,1-1 0 0 0,0 1 1 0 0,0 0-1 0 0,0 1-3 0 0,17-4 0 0 0,-11 1 15 0 0,6-3 62 0 0,-8 4-33 0 0,1-1-1 0 0,0 1 0 0 0,-1 0 0 0 0,1 1 1 0 0,0 0-1 0 0,0-1-43 0 0,2 1 66 0 0,0-1 1 0 0,-1-1 0 0 0,1 1-1 0 0,0-1 1 0 0,6-3-67 0 0,-11 4 15 0 0,13-3 113 0 0,-4 4-49 0 0,5-1 14 0 0,-3-5 4 0 0,-10 5-77 0 0,-1 0 0 0 0,0 0 0 0 0,0 0 0 0 0,1 0 0 0 0,-1 0 0 0 0,0 1 0 0 0,1 0 0 0 0,-1-1 0 0 0,1 1-20 0 0,60 0 193 0 0,-22 0-114 0 0,-35 0-76 0 0,1-1-1 0 0,-1 0 1 0 0,0 0 0 0 0,1-1-1 0 0,0 0-2 0 0,-1 0 0 0 0,0 0-1 0 0,1 0 1 0 0,-1 1-1 0 0,1 1 1 0 0,0-1 0 0 0,33 1 30 0 0,52 0 122 0 0,-80 0-121 0 0,1-1-1 0 0,-1-1 1 0 0,1 0-1 0 0,-1-1-30 0 0,-2 1 27 0 0,0 0-1 0 0,0 0 1 0 0,10 1-27 0 0,174 1 47 0 0,0 0 54 0 0,438 0 383 0 0,-362 0-309 0 0,-109 0-110 0 0,0 0-41 0 0,-131-1-24 0 0,-1-2 0 0 0,2-1 0 0 0,-1 1 0 0 0,-1 0 0 0 0,2 2 0 0 0,1752 1-24 0 0,-1740 2 24 0 0,14 3 0 0 0,-13 0 0 0 0,17-2 0 0 0,-22-3 0 0 0,13 1 0 0 0,15-5 0 0 0,-24 0 0 0 0,-2-1 0 0 0,26 2 0 0 0,902 3 128 0 0,-921-2-128 0 0,16-4 0 0 0,-17 2 0 0 0,17 1 0 0 0,542 3 117 0 0,-570-2-76 0 0,20-4-41 0 0,-19 2 55 0 0,24 1-55 0 0,-23 3 40 0 0,1 0 55 0 0,26 0 153 0 0,43 0 240 0 0,-62 0-306 0 0,0 0-47 0 0,1 0-74 0 0,-25-1-12 0 0,0-1 0 0 0,7-2-49 0 0,-4 0 32 0 0,1 1 0 0 0,10 2-32 0 0,-14 0 0 0 0,-12 0 0 0 0,-1 1 0 0 0,1 0 0 0 0,0 1 0 0 0,0 0 0 0 0,3 1 0 0 0,-2 0 0 0 0,4 2 0 0 0,0-1 0 0 0,0-1 0 0 0,12 0 0 0 0,106-2-15 0 0,-124 0-32 0 0,7 4 13 0 0,-13-2-22 0 0,0 0-51 0 0,-1-1 1 0 0,-1 0-32 0 0,1 0-39 0 0,-1 0-42 0 0,0 0-48 0 0,0-1-43 0 0,0 1-40 0 0,0-1-33 0 0,0 0-115 0 0,0 1-34 0 0,4-1-1181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01:49.426"/>
    </inkml:context>
    <inkml:brush xml:id="br0">
      <inkml:brushProperty name="width" value="0.1" units="cm"/>
      <inkml:brushProperty name="height" value="0.1" units="cm"/>
      <inkml:brushProperty name="color" value="#FFFFFF"/>
    </inkml:brush>
    <inkml:brush xml:id="br1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3992 605 6448 0 0,'0'0'141'0'0,"0"0"23"0"0,0 0 13 0 0,-3 0-19 0 0,-3 0-125 0 0,-9-6-36 0 0,6 1 34 0 0,-3-1 36 0 0,4 1 128 0 0,3 2-18 0 0,0 1 39 0 0,-1 0 38 0 0,-1 1 36 0 0,1 1-6 0 0,-9 0 348 0 0,9-2-240 0 0,1-5-51 0 0,5 7-322 0 0,0 0 0 0 0,0-1 1 0 0,-1 1-1 0 0,1-1 0 0 0,0 1 0 0 0,0 0 0 0 0,-1-1 0 0 0,1 1 0 0 0,0-1 0 0 0,-1 1 0 0 0,1 0 0 0 0,-1 0 0 0 0,1-1 0 0 0,0 1 0 0 0,-1 0 0 0 0,1 0 0 0 0,-1-1 0 0 0,1 1 0 0 0,-1 0 0 0 0,1 0 0 0 0,0 0 0 0 0,-1 0 0 0 0,1 0 0 0 0,-1 0 0 0 0,1 0 0 0 0,-1 0 0 0 0,1 0 0 0 0,-1 0 0 0 0,1 0 0 0 0,-1 0 0 0 0,1 0 0 0 0,-1 0-19 0 0,-12-2 369 0 0,3-4-89 0 0,9 6-241 0 0,-1-1 0 0 0,1 0 0 0 0,-1 0 0 0 0,1 0 0 0 0,-1 1 1 0 0,1-1-1 0 0,-1 0 0 0 0,0 1 0 0 0,1 0 0 0 0,-1-1 0 0 0,0 1 1 0 0,0 0-1 0 0,1 0-39 0 0,-13-1 266 0 0,-17 1 209 0 0,30 0-456 0 0,0 0 1 0 0,0 0-1 0 0,0 0 1 0 0,0 0-1 0 0,0 0 1 0 0,0 0-1 0 0,0 1 1 0 0,0-1-1 0 0,0 1 1 0 0,0-1-1 0 0,0 0 1 0 0,1 1-1 0 0,-1-1-19 0 0,-4 7 121 0 0,5-7-113 0 0,0 1-1 0 0,0-1 1 0 0,-1 0-1 0 0,1 1 1 0 0,0-1-1 0 0,0 1 1 0 0,-1-1-1 0 0,1 0 1 0 0,0 1-1 0 0,-1-1 1 0 0,1 0-1 0 0,0 1 1 0 0,-1-1-1 0 0,1 0 1 0 0,-1 0-1 0 0,1 0 1 0 0,-1 1-1 0 0,1-1 1 0 0,0 0-1 0 0,-1 0 1 0 0,1 0-1 0 0,-1 0 1 0 0,1 0-1 0 0,-1 0 1 0 0,1 1 0 0 0,-1-1-1 0 0,1 0 1 0 0,-1-1-1 0 0,1 1 1 0 0,-1 0-1 0 0,1 0 1 0 0,-1 0-8 0 0,-12 3 137 0 0,3 2-64 0 0,3 0-47 0 0,-3-1-10 0 0,8-3-8 0 0,-1 0 1 0 0,1 0-1 0 0,0 0 1 0 0,0 1-1 0 0,0-1 0 0 0,0 0 1 0 0,0 1-1 0 0,0-1 1 0 0,1 1-9 0 0,-20 11 46 0 0,19-12-41 0 0,0 0-1 0 0,1 0 1 0 0,-1 0 0 0 0,0 0-1 0 0,0 0 1 0 0,1 0-1 0 0,-1 0 1 0 0,1 0 0 0 0,-1 1-1 0 0,1-1 1 0 0,0 1 0 0 0,-1-1-1 0 0,1 2-4 0 0,-2 1 13 0 0,3-3-11 0 0,0 0 1 0 0,0-1-1 0 0,-1 1 0 0 0,1-1 0 0 0,0 1 1 0 0,-1-1-1 0 0,1 1 0 0 0,0 0 0 0 0,-1-1 0 0 0,1 1 1 0 0,-1-1-1 0 0,1 1 0 0 0,-1-1 0 0 0,1 0 1 0 0,-1 1-1 0 0,1-1 0 0 0,-1 0 0 0 0,1 1 0 0 0,-1-1 1 0 0,0 0-1 0 0,1 1 0 0 0,-1-1-2 0 0,-4 2 8 0 0,4-1-3 0 0,0-1 0 0 0,0 1 0 0 0,1-1 0 0 0,-1 1 0 0 0,0-1 0 0 0,0 1 0 0 0,1 0 0 0 0,-1 0 0 0 0,0-1 0 0 0,1 1 0 0 0,-1 0 0 0 0,0 0 0 0 0,1 0 0 0 0,-1 0 0 0 0,1-1 0 0 0,0 1 1 0 0,-1 0-1 0 0,1 0 0 0 0,0 0 0 0 0,-1 0 0 0 0,1 0 0 0 0,0 0 0 0 0,0 0 0 0 0,0 0 0 0 0,0 0 0 0 0,0 1-5 0 0,0 0 13 0 0,0 1-1 0 0,-1-1 1 0 0,1 0-1 0 0,-1 0 1 0 0,1 0-1 0 0,-1 1 1 0 0,0-1 0 0 0,0 0-13 0 0,-3 6 35 0 0,-2 1 30 0 0,4 4 45 0 0,2-11-86 0 0,-1 1 0 0 0,1-1 0 0 0,-1 0 0 0 0,1 0 0 0 0,-1 0 0 0 0,0 0 0 0 0,1 0 0 0 0,-1 0 0 0 0,0 0 0 0 0,-1 1-24 0 0,1-2 13 0 0,0 1 1 0 0,0-1 0 0 0,0 0 0 0 0,0 1 0 0 0,1-1 0 0 0,-1 0 0 0 0,1 1-1 0 0,-1-1 1 0 0,1 1 0 0 0,0-1 0 0 0,-1 1 0 0 0,1-1 0 0 0,0 1 0 0 0,0-1-1 0 0,0 1 1 0 0,0-1 0 0 0,0 1 0 0 0,0-1 0 0 0,1 1 0 0 0,-1-1 0 0 0,0 1 0 0 0,1-1-1 0 0,-1 1 1 0 0,1 0-14 0 0,4 5 54 0 0,-4-5-43 0 0,0-1 1 0 0,0 0-1 0 0,-1 1 1 0 0,1-1-1 0 0,0 1 0 0 0,-1-1 1 0 0,1 1-1 0 0,-1-1 1 0 0,1 1-1 0 0,-1-1 1 0 0,0 1-1 0 0,1 0 1 0 0,-1-1-1 0 0,0 1 1 0 0,0 0-12 0 0,3 21 97 0 0,-2-19-59 0 0,1 1-1 0 0,-1 0 0 0 0,1 0 1 0 0,0-1-1 0 0,1 1 1 0 0,-1-1-1 0 0,1 0 1 0 0,0 0-1 0 0,0 0 1 0 0,2 3-38 0 0,-2-4 36 0 0,0 1 0 0 0,0 0 1 0 0,-1-1-1 0 0,1 1 0 0 0,0 2-36 0 0,-2-3 18 0 0,1 0-1 0 0,-1 0 0 0 0,1-1 1 0 0,-1 1-1 0 0,1-1 1 0 0,0 1-1 0 0,0-1 0 0 0,0 0 1 0 0,1 0-1 0 0,-1 1 1 0 0,0-2-1 0 0,1 1 1 0 0,0 1-18 0 0,8 2 64 0 0,-2-1-36 0 0,2 2-14 0 0,-9-6-9 0 0,0 1 0 0 0,0 0 0 0 0,0-1 1 0 0,1 1-1 0 0,-1-1 0 0 0,0 1 0 0 0,0-1 0 0 0,1 0 0 0 0,-1 0 0 0 0,2 0-5 0 0,12 1 3 0 0,-1 4 1 0 0,-12-4 4 0 0,0 1-1 0 0,1-1 1 0 0,-1 0 0 0 0,0-1-1 0 0,0 1 1 0 0,1 0 0 0 0,-1-1-1 0 0,1 0 1 0 0,-1 0-8 0 0,9 1 12 0 0,8-1 16 0 0,-4-3 27 0 0,-14 2-53 0 0,6-2 16 0 0,-1 1 1 0 0,1 0 0 0 0,0 0 0 0 0,-1 1 0 0 0,9-1-19 0 0,-12 2 8 0 0,0-1 0 0 0,0 1 0 0 0,0-1 1 0 0,0 0-1 0 0,0 0 0 0 0,0 0 0 0 0,0-1 1 0 0,0 0-1 0 0,-1 1 0 0 0,1-1 0 0 0,1-2-8 0 0,9-5-25 0 0,-1 0-64 0 0,-5 3-10 0 0,-1 1-40 0 0,11-10-325 0 0,-3 0-42 0 0</inkml:trace>
  <inkml:trace contextRef="#ctx0" brushRef="#br0" timeOffset="383.83">4355 258 7344 0 0,'0'0'216'0'0,"0"0"-56"0"0,0 0-8 0 0,0 0 54 0 0,0 0 176 0 0,0 0 322 0 0,0 0 28 0 0,0 0 9 0 0,2 2 22 0 0,8 8 6 0 0,-7-7 6 0 0,-3-3-324 0 0,0 0-192 0 0,0 0-55 0 0,0 0 30 0 0,2 2 86 0 0,5 10-80 0 0,1 2 78 0 0,-2-10-196 0 0,-5-3-112 0 0,0-1 0 0 0,0 1 0 0 0,-1-1 1 0 0,1 1-1 0 0,0 0 0 0 0,-1-1 0 0 0,1 1 1 0 0,-1 0-1 0 0,1 0 0 0 0,-1-1 0 0 0,1 1 0 0 0,-1 0 1 0 0,0 0-1 0 0,1 0 0 0 0,-1 0 0 0 0,0 0 1 0 0,0-1-1 0 0,0 1 0 0 0,1 1-10 0 0,6 16 98 0 0,-4-12-37 0 0,2 2 40 0 0,-3-4-70 0 0,6 15 78 0 0,-6-1 37 0 0,-2-17-132 0 0,0 1 1 0 0,1-1 0 0 0,-1 1 0 0 0,0-1 0 0 0,1 1 0 0 0,-1-1 0 0 0,1 1-1 0 0,-1-1 1 0 0,1 1 0 0 0,-1-1 0 0 0,1 0 0 0 0,0 1 0 0 0,0-1-15 0 0,5 11 89 0 0,-5-8-73 0 0,-1-1 0 0 0,1 0 0 0 0,-1 0 1 0 0,0 1-1 0 0,1-1 0 0 0,-1 0 0 0 0,-1 1 0 0 0,1 1-16 0 0,-1 20 95 0 0,5-6 6 0 0,-2-14-82 0 0,0 1 9 0 0,0 1-1 0 0,0 0 0 0 0,-1 0 1 0 0,1 0-1 0 0,-1-1 0 0 0,0 7-27 0 0,-1-1 34 0 0,2 0 0 0 0,-1 0 0 0 0,2-1 0 0 0,-1 1 0 0 0,2 1-34 0 0,1 6 49 0 0,1-5-11 0 0,-1 3 16 0 0,-3 0 12 0 0,-2-12-43 0 0,1 0 0 0 0,0 0 0 0 0,0-1 0 0 0,0 1 0 0 0,2 4-23 0 0,-1-3 17 0 0,-1-1-1 0 0,1 1 1 0 0,-1-1-1 0 0,0 1 0 0 0,-1 0 1 0 0,1 0-17 0 0,-2 5 9 0 0,1 10 17 0 0,3-8 40 0 0,4 1-16 0 0,-6-10-44 0 0,0-1-1 0 0,0 0 1 0 0,0 1-1 0 0,0-1 1 0 0,-1 1-1 0 0,1-1 1 0 0,-1 4-6 0 0,0 9 47 0 0,0-10-36 0 0,0-4-4 0 0,-1 0 0 0 0,1 1 0 0 0,0-1 0 0 0,1 0-1 0 0,-1 0 1 0 0,0 0 0 0 0,0 0 0 0 0,1 0 0 0 0,0 0 0 0 0,0 1-7 0 0,4 4 14 0 0,0 2-18 0 0,-3 20 67 0 0,-2-21-57 0 0,-2-1-42 0 0,-3 1-57 0 0,0-3-44 0 0,5-5 137 0 0,-3 2-337 0 0,3-2 176 0 0,0 0-41 0 0,0 0-74 0 0,0 0 91 0 0,0 0-37 0 0,0 0-41 0 0,0 0-37 0 0,0 0-402 0 0,0 0 101 0 0,0 0-53 0 0,0 0-764 0 0,0 0-599 0 0,0 0-1140 0 0</inkml:trace>
  <inkml:trace contextRef="#ctx0" brushRef="#br0" timeOffset="1285.21">4128 621 4232 0 0,'0'0'91'0'0,"0"0"11"0"0,0 0 12 0 0,0 0-29 0 0,0 0 7 0 0,0 0 44 0 0,0 0 125 0 0,2 0 228 0 0,9 0 21 0 0,-9 0-12 0 0,-2 0-55 0 0,0 0-24 0 0,0 0-3 0 0,3 0-10 0 0,7 0-38 0 0,-8 0-16 0 0,-2 0-6 0 0,0 0-21 0 0,0 0-77 0 0,0 0-31 0 0,0 0-7 0 0,0 0-1 0 0,3 0 6 0 0,7 0 1 0 0,-8 0 0 0 0,-2 0-4 0 0,3 0-16 0 0,3 0 44 0 0,0 0-34 0 0,7 0 117 0 0,-1 0-100 0 0,24 0 246 0 0,-21 0-221 0 0,-4-2-111 0 0,1-4 24 0 0,0 0 5 0 0,-2 4-19 0 0,13 2 104 0 0,0 0-52 0 0,-8 0-112 0 0,-3 0-47 0 0,65 0 26 0 0,91 0 21 0 0,-166 0-82 0 0,1 0 0 0 0,-1 0 0 0 0,1 0 0 0 0,-1-1 0 0 0,1 1 0 0 0,-1-1 0 0 0,0 1-1 0 0,1-1 1 0 0,-1 0 0 0 0,0 0 0 0 0,2-1-5 0 0,-2 1 0 0 0,0 0 0 0 0,1 0 0 0 0,-1 0 0 0 0,0 0 0 0 0,1 0 0 0 0,-1 1 0 0 0,1-1 0 0 0,-1 1 0 0 0,0-1 0 0 0,1 1 0 0 0,1 0 0 0 0,3 1-1 0 0,-5-1 7 0 0,0 0-1 0 0,0 0 0 0 0,0 0 1 0 0,1 0-1 0 0,-1 0 1 0 0,0-1-1 0 0,0 1 0 0 0,0-1 1 0 0,0 1-1 0 0,1-1-5 0 0,4-4 11 0 0,-5 4-11 0 0,-1 0 0 0 0,0 0 0 0 0,1 1 0 0 0,-1-1 0 0 0,1 0 0 0 0,-1 1 0 0 0,1-1 0 0 0,-1 1 0 0 0,1-1 0 0 0,-1 1 0 0 0,1 0 0 0 0,-1-1 0 0 0,1 1 0 0 0,0 0 0 0 0,43 0 64 0 0,-39 0-36 0 0,-2 0 65 0 0,-1 0-43 0 0,-1 0-56 0 0,1 0-35 0 0,1 0-44 0 0,1 0-24 0 0,0 0-41 0 0,2 0-47 0 0,2 0-50 0 0,-8 0 25 0 0,0 0-35 0 0,1 0-352 0 0,0 1 81 0 0,0-1-48 0 0,3 2-683 0 0,1 2-539 0 0,3 4-1025 0 0</inkml:trace>
  <inkml:trace contextRef="#ctx0" brushRef="#br0" timeOffset="1650.4">4975 530 5792 0 0,'0'0'166'0'0,"0"0"-30"0"0,2 2 22 0 0,2 3 96 0 0,0 1 98 0 0,0 1 101 0 0,-3 1 104 0 0,1-3 376 0 0,3-1-507 0 0,8 9 690 0 0,-8-6-690 0 0,-3-3-225 0 0,0 1-34 0 0,-1-1-41 0 0,-1 1-47 0 0,1 2 148 0 0,0-1-57 0 0,5 4 52 0 0,-5-9-198 0 0,-1 1 1 0 0,1-1-1 0 0,0 1 1 0 0,0 0-1 0 0,-1-1 1 0 0,1 1-1 0 0,0-1 1 0 0,-1 1-1 0 0,0 0 1 0 0,1-1 0 0 0,-1 1-1 0 0,0 0 1 0 0,0 0-25 0 0,2 8 136 0 0,4 2 12 0 0,0 0 30 0 0,-5-1 10 0 0,-1-5-66 0 0,0-4-84 0 0,0-1 0 0 0,0 1 1 0 0,-1 0-1 0 0,1-1 0 0 0,1 1 1 0 0,-1-1-1 0 0,0 1 0 0 0,0 0 1 0 0,1-1-1 0 0,-1 1 0 0 0,1-1 1 0 0,0 2-39 0 0,9 2 268 0 0,-6 1-162 0 0,0 2-43 0 0,3 3 10 0 0,-3-6 21 0 0,-4 1-53 0 0,1-2-1 0 0,6 1 59 0 0,-7-5-92 0 0,0 0 0 0 0,1 0 0 0 0,-1 0 0 0 0,0 1 0 0 0,1-1 0 0 0,-1 0 0 0 0,0 0 0 0 0,1 1 0 0 0,-1-1 0 0 0,0 0 0 0 0,1 0 0 0 0,-1 1 0 0 0,0-1 0 0 0,0 0 0 0 0,0 1 0 0 0,1-1 0 0 0,-1 1 0 0 0,0-1 0 0 0,0 0 0 0 0,0 1 0 0 0,0-1 0 0 0,0 0 0 0 0,1 1 0 0 0,-1-1 0 0 0,0 1 0 0 0,0-1 0 0 0,0 0 0 0 0,0 1 0 0 0,0-1 0 0 0,0 1 0 0 0,0-1-7 0 0,0 3 175 0 0,2-1-13 0 0,-1-1-381 0 0,-1-1 116 0 0,0 0 90 0 0,1 1 44 0 0,0-1 127 0 0,1 2 267 0 0,-1-2-315 0 0,-1 1-46 0 0,1 0-60 0 0,0-1-55 0 0,-1 1-66 0 0,1-1-76 0 0,-1 1-35 0 0,1 0-66 0 0,-1-1-73 0 0,1 1-79 0 0,-1 0-85 0 0,1-1-91 0 0,-1 1-97 0 0,1 0-104 0 0,-1-1-1003 0 0,0 0-1040 0 0</inkml:trace>
  <inkml:trace contextRef="#ctx0" brushRef="#br0" timeOffset="1900.67">4990 348 10912 0 0,'0'0'248'0'0,"-3"-2"34"0"0,-8-5-34 0 0,-3-1 70 0 0,12 2-253 0 0,2-1-37 0 0,-1-1-2 0 0,-1 4 33 0 0,-3 1 98 0 0,0 1 72 0 0,0-5 123 0 0,5 7-330 0 0,0-1 1 0 0,0 1-1 0 0,0-1 1 0 0,-1 1-1 0 0,1 0 1 0 0,0-1 0 0 0,0 1-1 0 0,-1 0 1 0 0,1 0-1 0 0,0-1 1 0 0,0 1 0 0 0,-1 0-1 0 0,1-1 1 0 0,0 1-1 0 0,-1 0 1 0 0,1 0-1 0 0,0 0 1 0 0,-1-1 0 0 0,1 1-1 0 0,-1 0 1 0 0,1 0-1 0 0,0 0 1 0 0,-1 0 0 0 0,1 0-1 0 0,-1 0 1 0 0,1 0-1 0 0,0 0 1 0 0,-1 0-1 0 0,1 0 1 0 0,-1 0 0 0 0,1 0-23 0 0,-3-1 314 0 0,3-1-142 0 0,0-2-48 0 0,0-2-1 0 0,0 4 22 0 0,0 2-17 0 0,0 0-64 0 0,0 0-52 0 0,0 0-38 0 0,0 0-62 0 0,0 0-107 0 0,0 0 140 0 0,0 0-9 0 0,1 0-19 0 0,-1-1-39 0 0,0 1-16 0 0,1-1-38 0 0,-1 1-44 0 0,1-1-49 0 0,0 0-53 0 0,0 0-49 0 0,0 0-44 0 0,0 0-39 0 0,0 0-133 0 0,1-1-38 0 0,3-3-1383 0 0</inkml:trace>
  <inkml:trace contextRef="#ctx0" brushRef="#br0" timeOffset="2437.05">5337 515 9152 0 0,'0'0'208'0'0,"0"0"33"0"0,0 0 14 0 0,0 0 38 0 0,0 0-130 0 0,0 0 123 0 0,0 0 230 0 0,0 0 18 0 0,0 0-40 0 0,0 0-347 0 0,0 0 29 0 0,0 2 76 0 0,0-1-242 0 0,0-1 0 0 0,0 0-1 0 0,0 1 1 0 0,0-1 0 0 0,0 1 0 0 0,0-1 0 0 0,0 0 0 0 0,1 1-1 0 0,-1-1 1 0 0,0 1 0 0 0,0-1 0 0 0,0 0 0 0 0,0 1 0 0 0,0-1-1 0 0,0 1 1 0 0,1-1 0 0 0,-1 0 0 0 0,0 1 0 0 0,0-1 0 0 0,1 0 0 0 0,-1 0-1 0 0,0 1 1 0 0,1-1 0 0 0,-1 0 0 0 0,0 1 0 0 0,1-1 0 0 0,-1 0-1 0 0,0 0 1 0 0,1 0 0 0 0,-1 1 0 0 0,1-1-10 0 0,5 4 156 0 0,2 10 84 0 0,-1-2-82 0 0,-5-10-18 0 0,0 1-50 0 0,-2 0-33 0 0,1 1-28 0 0,-1-1-7 0 0,0-1 24 0 0,14 27 305 0 0,2 3 64 0 0,-5-15-231 0 0,-6 8-6 0 0,-2-16-69 0 0,1-1 0 0 0,0 0 0 0 0,1 0 1 0 0,0 1-110 0 0,6 9 174 0 0,-3-2-65 0 0,0 3 99 0 0,0-3-38 0 0,6 15 60 0 0,-11-19-177 0 0,-2-10-40 0 0,-1 0-1 0 0,0 1 0 0 0,1-1 1 0 0,0 0-1 0 0,0 0 0 0 0,-1 0 1 0 0,1 0-1 0 0,0 0 0 0 0,1 0 1 0 0,-1 0-1 0 0,0 0 0 0 0,1 0 1 0 0,-1 0-1 0 0,1-1-12 0 0,3 5 30 0 0,12 11 243 0 0,-11-9-195 0 0,-4-2-24 0 0,2 1 71 0 0,5-5 35 0 0,-7-2 63 0 0,-2 0 7 0 0,0 0-83 0 0,1 0-45 0 0,0 0-4 0 0,1 0-97 0 0,3 0-78 0 0,-4 0 105 0 0,1 0 57 0 0,-1 0 79 0 0,0 0 97 0 0,0 0 118 0 0,-1 0-139 0 0,0 0 36 0 0,4-6-94 0 0,-1 2-55 0 0,1 0-45 0 0,0 0-37 0 0,-2 4-44 0 0,-1-1-1 0 0,0 0 1 0 0,0 0-1 0 0,0 0 1 0 0,0 0-1 0 0,0 0 1 0 0,0 0-1 0 0,0 0 1 0 0,-1 0 0 0 0,1-1-1 0 0,0 1 1 0 0,-1 0-1 0 0,1 0 1 0 0,-1-1-1 0 0,1 1 1 0 0,-1 0 0 0 0,1-1-1 0 0,-1 1 1 0 0,0 0-1 0 0,0-1 1 0 0,0 1-1 0 0,1-2 0 0 0,-1 2 1 0 0,0-1-1 0 0,0 0 0 0 0,0 1 0 0 0,1-1 0 0 0,-1 0 0 0 0,1 1 0 0 0,-1-1 0 0 0,1 0 1 0 0,-1 1-1 0 0,1-1 0 0 0,0 1 0 0 0,0-1 0 0 0,0 1 0 0 0,0-1 5 0 0,0 1-1 0 0,0-1 1 0 0,0 1-1 0 0,-1-1 1 0 0,1 1-1 0 0,0-1 1 0 0,-1 0-1 0 0,1 1 0 0 0,-1-1 1 0 0,0 0-1 0 0,0 1 1 0 0,1-1-1 0 0,-1 0-4 0 0,0-5 12 0 0,1 1 0 0 0,-1-1-1 0 0,2 0 1 0 0,-1 1 0 0 0,1 0-1 0 0,0-1 1 0 0,0 1-12 0 0,0 0-6 0 0,-1 3 11 0 0,0-1-1 0 0,0 1 0 0 0,-1 0 0 0 0,1-1 0 0 0,-1 1 1 0 0,0-1-1 0 0,0 1 0 0 0,0-1 0 0 0,-1-1-4 0 0,1-4 16 0 0,0-54-6 0 0,0 61-10 0 0,0 0 0 0 0,0 1 0 0 0,0-1 0 0 0,1 0 0 0 0,-1 1 0 0 0,1-1 0 0 0,-1 0 0 0 0,1 1 0 0 0,0-1 0 0 0,-1 1 0 0 0,1-1 0 0 0,0 1 0 0 0,0-1 0 0 0,0 1 0 0 0,0-1 0 0 0,0 1 0 0 0,0-1 0 0 0,0 1 0 0 0,-1-1 0 0 0,1 0 0 0 0,-1 1 0 0 0,1-1 0 0 0,-1 0 0 0 0,0 1 0 0 0,1-1 0 0 0,-1 0 0 0 0,0 0 0 0 0,1-14-23 0 0,-1 14 11 0 0,0 0-1 0 0,0 1 1 0 0,1-1 0 0 0,-1 0-1 0 0,1 0 1 0 0,-1 1 0 0 0,1-1 0 0 0,0 0-1 0 0,0 1 1 0 0,0-1 0 0 0,0 1-1 0 0,0-1 1 0 0,0 1 0 0 0,0-1-1 0 0,0 1 13 0 0,2-2-104 0 0,-2 0 43 0 0,-2-2 9 0 0,0 3 5 0 0,1 0-38 0 0,1-1-38 0 0,1 0-62 0 0,9-7-118 0 0,-9 8-30 0 0,-2-1-123 0 0,0 3 432 0 0,0-1 0 0 0,0 1-1 0 0,0-1 1 0 0,0 1 0 0 0,0-1-1 0 0,0 1 1 0 0,0 0 0 0 0,0-1 0 0 0,0 1-1 0 0,0-1 1 0 0,1 1 0 0 0,-1-1-1 0 0,0 1 1 0 0,0-1 0 0 0,0 1 0 0 0,1 0-1 0 0,-1-1 1 0 0,0 1 0 0 0,1-1-1 0 0,-1 1 1 0 0,0 0 0 0 0,1-1 0 0 0,-1 1-1 0 0,0 0 1 0 0,1-1 0 0 0,-1 1-1 0 0,0 0 1 0 0,1 0 0 0 0,-1 0 0 0 0,1-1-1 0 0,-1 1 1 0 0,1 0 0 0 0,-1 0-1 0 0,1 0 1 0 0,-1 0 0 0 0,0 0 0 0 0,1 0-1 0 0,-1 0 1 0 0,1 0 0 0 0,-1 0-1 0 0,1 0 1 0 0,0 0 24 0 0,-1 0-9 0 0,0 0-1 0 0,0 0 1 0 0,0 0-1 0 0,0 0 1 0 0,0 0-1 0 0,0 0 1 0 0,0 0 0 0 0,0 0-1 0 0,0 0 1 0 0,1 0-1 0 0,-1 0 1 0 0,0 0-1 0 0,0 0 1 0 0,0 0-1 0 0,0 0 1 0 0,0 0-1 0 0,0 0 1 0 0,0 0 0 0 0,0 0-1 0 0,0 0 1 0 0,0 0-1 0 0,0 0 1 0 0,1 0-1 0 0,-1 0 1 0 0,0 0-1 0 0,0 0 1 0 0,0-1 0 0 0,0 1-1 0 0,0 0 1 0 0,0 0-1 0 0,0 0 1 0 0,0 0-1 0 0,0 0 1 0 0,0 0-1 0 0,0 0 1 0 0,0 0-1 0 0,0 0 1 0 0,0 0 0 0 0,0 0-1 0 0,0 0 1 0 0,0 0-1 0 0,0-1 1 0 0,0 1-1 0 0,0 0 1 0 0,0 0-1 0 0,0 0 1 0 0,0 0 0 0 0,0 0-1 0 0,0 0 1 0 0,0 0-1 0 0,0 0 1 0 0,0 0-1 0 0,0 0 1 0 0,0-1-1 0 0,0 1 1 0 0,0 0-1 0 0,0 0 10 0 0,3-9-421 0 0,-3 9 383 0 0,0 0 1 0 0,1-1-1 0 0,-1 1 1 0 0,1 0-1 0 0,-1 0 0 0 0,1 0 1 0 0,-1-1-1 0 0,1 1 1 0 0,-1 0-1 0 0,1 0 0 0 0,-1 0 1 0 0,1 0-1 0 0,-1 0 1 0 0,1 0-1 0 0,-1 0 1 0 0,1 0-1 0 0,0 0 0 0 0,-1 0 38 0 0,1 0-45 0 0,0 0-1 0 0,0 0 1 0 0,0 1-1 0 0,-1-1 1 0 0,1-1-1 0 0,0 1 0 0 0,0 0 1 0 0,0 0-1 0 0,-1 0 1 0 0,1 0-1 0 0,0-1 1 0 0,0 1-1 0 0,-1 0 0 0 0,1 0 1 0 0,0-1-1 0 0,0 1 1 0 0,-1-1-1 0 0,1 1 1 0 0,0-1 45 0 0,3-5-443 0 0,-4 5 412 0 0,1 1-1 0 0,-1-1 1 0 0,0 1 0 0 0,0 0 0 0 0,1-1-1 0 0,-1 1 1 0 0,0 0 0 0 0,1-1 0 0 0,-1 1-1 0 0,0 0 1 0 0,1-1 0 0 0,-1 1 0 0 0,0 0-1 0 0,1-1 1 0 0,-1 1 0 0 0,1 0 0 0 0,-1 0-1 0 0,1 0 1 0 0,-1-1 0 0 0,0 1 0 0 0,1 0-1 0 0,-1 0 1 0 0,1 0 0 0 0,-1 0 0 0 0,1 0-1 0 0,-1 0 1 0 0,1 0 0 0 0,-1 0 0 0 0,1 0-1 0 0,-1 0 1 0 0,1 0 0 0 0,0 0 31 0 0,14-2-783 0 0,0-11-7 0 0</inkml:trace>
  <inkml:trace contextRef="#ctx0" brushRef="#br0" timeOffset="2931.43">5988 651 5728 0 0,'2'0'132'0'0,"6"0"-42"0"0,13 0 204 0 0,-9 0-233 0 0,5 0-38 0 0,-11 0 14 0 0,0 0 70 0 0,0 0 61 0 0,0 0 55 0 0,4 0 254 0 0,1 0 99 0 0,22 0 1558 0 0,-26 0-1706 0 0,0 0-38 0 0,0 0-42 0 0,-1 0-65 0 0,1 0-76 0 0,0 0-91 0 0,-7 0-106 0 0,0 0-1 0 0,0 0 0 0 0,0 0 0 0 0,0 0 0 0 0,0 0 0 0 0,0 0 1 0 0,0 0-1 0 0,0 0 0 0 0,0 0 0 0 0,0 0 0 0 0,0 0 1 0 0,1 0-1 0 0,-1 0 0 0 0,0 0 0 0 0,0 0 0 0 0,0 0 1 0 0,0 0-1 0 0,0 0 0 0 0,0 0 0 0 0,0 0 0 0 0,0 0 1 0 0,0 0-1 0 0,0 0 0 0 0,0 0 0 0 0,0 0 0 0 0,1 0 1 0 0,-1 0-1 0 0,0-1 0 0 0,0 1 0 0 0,0 0 0 0 0,0 0 0 0 0,0 0 1 0 0,0 0-1 0 0,0 0 0 0 0,0 0 0 0 0,0 0 0 0 0,0 0 1 0 0,0 0-1 0 0,0 0 0 0 0,0 0 0 0 0,0 0 0 0 0,0-1 1 0 0,0 1-1 0 0,0 0 0 0 0,0 0 0 0 0,0 0 0 0 0,0 0 1 0 0,0 0-1 0 0,0 0 0 0 0,0 0 0 0 0,0 0 0 0 0,0 0 1 0 0,0 0-1 0 0,0 0 0 0 0,0-1 0 0 0,0 1 0 0 0,0 0-9 0 0,4-9 549 0 0,8 0-83 0 0,2 2-91 0 0,1 5-103 0 0,-14 2-265 0 0,-1 0 1 0 0,1 0-1 0 0,-1 0 0 0 0,1 0 1 0 0,-1 0-1 0 0,1 0 1 0 0,-1 0-1 0 0,1 0 1 0 0,-1 0-1 0 0,1 0 1 0 0,-1 0-1 0 0,1 0 1 0 0,-1-1-1 0 0,0 1 1 0 0,1 0-1 0 0,-1 0 0 0 0,1 0 1 0 0,-1-1-1 0 0,1 1 1 0 0,-1 0-1 0 0,0 0 1 0 0,1-1-1 0 0,-1 1 1 0 0,0 0-1 0 0,1-1 1 0 0,-1 1-1 0 0,0 0 1 0 0,1-1-1 0 0,-1 1 1 0 0,0-1-1 0 0,0 1 0 0 0,1-1-7 0 0,3-5 106 0 0,1 2-20 0 0,2 1-37 0 0,9-8-12 0 0,-4-4 11 0 0,-7 3-26 0 0,5 7 21 0 0,-9 4-42 0 0,-1 0-1 0 0,1 0 1 0 0,-1 1 0 0 0,0-1 0 0 0,0 0-1 0 0,1 0 1 0 0,-1 0 0 0 0,0 1 0 0 0,0-1 0 0 0,0 0-1 0 0,0 0 1 0 0,0 0 0 0 0,0 0 0 0 0,0 0-1 0 0,0 0 0 0 0,0 1 1 0 0,0 0 0 0 0,0-1 0 0 0,1 1 0 0 0,-1-1 0 0 0,0 1 0 0 0,0-1 0 0 0,0 1 0 0 0,0-1-1 0 0,-1 1 1 0 0,1-1 0 0 0,0 1 0 0 0,0-1 0 0 0,0 1 0 0 0,0-1 0 0 0,0 1 0 0 0,-1-1 0 0 0,1 1-1 0 0,0-1 1 0 0,0 1 0 0 0,-1 0 0 0 0,1-1 0 0 0,0 1 0 0 0,-1-1 0 0 0,1 1 0 0 0,0 0 0 0 0,-1-1-1 0 0,1 1 1 0 0,0 0 0 0 0,-1 0 0 0 0,1-1 0 0 0,-1 1 0 0 0,1 0 0 0 0,-1 0 0 0 0,1 0 0 0 0,-1-1-1 0 0,1 1 1 0 0,-1 0-1 0 0,-5-3 20 0 0,5 3-19 0 0,0-1 0 0 0,-1 0 0 0 0,1 0-1 0 0,0 1 1 0 0,0-1 0 0 0,0 0 0 0 0,1 0 0 0 0,-1 0 0 0 0,0 0 0 0 0,0 0 0 0 0,0 0 0 0 0,0-1-1 0 0,-3-9 5 0 0,4 10-1 0 0,-1 0-1 0 0,1 0 1 0 0,-1 0 0 0 0,1 0 0 0 0,-1 0 0 0 0,1 0-1 0 0,-1 0 1 0 0,1 0 0 0 0,-1 0 0 0 0,0 0-1 0 0,1 0 1 0 0,-1 0 0 0 0,0 1 0 0 0,0-1 0 0 0,0 0-1 0 0,0 1 1 0 0,0-1 0 0 0,0 0-4 0 0,-6-2 12 0 0,4 2-7 0 0,1 0 1 0 0,-1-1-1 0 0,0 1 1 0 0,1 0-1 0 0,-1-1 1 0 0,1 0-1 0 0,0 1 1 0 0,-1-1-1 0 0,1 0 1 0 0,0 0 0 0 0,0-1-1 0 0,0 1 1 0 0,0 0-1 0 0,1-1 1 0 0,-1 0-6 0 0,2 2 0 0 0,-1 1 0 0 0,1-1 0 0 0,-1 0 0 0 0,1 0 0 0 0,0 0 0 0 0,-1 1 0 0 0,1-1 0 0 0,-1 0 0 0 0,0 0 0 0 0,1 1 0 0 0,-1-1 0 0 0,1 1 0 0 0,-1-1 0 0 0,0 0 0 0 0,0 1 0 0 0,1-1 0 0 0,-1 1 0 0 0,0 0 0 0 0,0-1 0 0 0,0 1 0 0 0,1 0 0 0 0,-1-1 0 0 0,0 1 0 0 0,0 0 0 0 0,0 0 0 0 0,0 0 0 0 0,-9-3 0 0 0,0-10 0 0 0,-10-2 0 0 0,10 0 0 0 0,-3 5 0 0 0,0 1 0 0 0,-1 1 0 0 0,0 0 0 0 0,-3 0 0 0 0,15 7 3 0 0,-1 0 0 0 0,1 1 0 0 0,0-1 1 0 0,-1 0-1 0 0,1 1 0 0 0,-1 0 0 0 0,0 0 1 0 0,1 0-1 0 0,-1 0 0 0 0,1 0 0 0 0,-3 1-3 0 0,-13-1 25 0 0,-2 0-3 0 0,19 0-20 0 0,1 0-1 0 0,0 0 1 0 0,-1 0 0 0 0,1 0-1 0 0,0 0 1 0 0,-1 0 0 0 0,1 0-1 0 0,0 0 1 0 0,0 0 0 0 0,-1 0-1 0 0,1 0 1 0 0,0 0 0 0 0,-1 1-1 0 0,1-1 1 0 0,0 0-1 0 0,0 0 1 0 0,-1 0 0 0 0,1 0-1 0 0,0 0 1 0 0,-1 1 0 0 0,1-1-1 0 0,0 0 1 0 0,0 0 0 0 0,0 0-1 0 0,-1 1 1 0 0,1-1-2 0 0,-20 13 13 0 0,17-12-14 0 0,0 1 1 0 0,0 0 0 0 0,0-1 0 0 0,0 1 0 0 0,0 0 0 0 0,1 1-1 0 0,-1-1 1 0 0,1 0 0 0 0,-1 1 0 0 0,1-1 0 0 0,0 1 0 0 0,-1 2 0 0 0,-9 19 117 0 0,-7 25-117 0 0,18-46 12 0 0,1 0 0 0 0,-1 1-1 0 0,0-1 1 0 0,1 1 0 0 0,0-1 0 0 0,-1 1 0 0 0,1-1 0 0 0,1 1-1 0 0,-1 1-11 0 0,1 7 65 0 0,-2 15 74 0 0,0-13-12 0 0,1-1 1 0 0,0 0-1 0 0,1 1 1 0 0,2 11-128 0 0,-2-21 26 0 0,3 12 97 0 0,0 0 1 0 0,1-1 0 0 0,0 1-1 0 0,2-1 1 0 0,-1 0 0 0 0,5 6-124 0 0,-8-16 59 0 0,0 0 1 0 0,0 0-1 0 0,-1 0 0 0 0,0 0 1 0 0,0 3-60 0 0,0-5 46 0 0,-1 1 0 0 0,0 0 0 0 0,1 0 1 0 0,0-1-1 0 0,0 1 0 0 0,2 1-46 0 0,-2-2 41 0 0,0 0 1 0 0,0-1-1 0 0,1 0 1 0 0,0 1-1 0 0,-1-1 0 0 0,3 1-41 0 0,6 4 98 0 0,8 5 85 0 0,-6-1-16 0 0,-11-9-128 0 0,0 0 0 0 0,1-1 0 0 0,-1 1 0 0 0,0-1-1 0 0,1 1 1 0 0,-1-1 0 0 0,1 0 0 0 0,-1 0 0 0 0,1 0-1 0 0,0-1 1 0 0,-1 1 0 0 0,1 0 0 0 0,0-1 0 0 0,1 0-39 0 0,18 1 239 0 0,1-2-43 0 0,-4 0-59 0 0,9-1 176 0 0,-8-4-112 0 0,-5 2-111 0 0,4-1 30 0 0,-10 4-79 0 0,-1-1 0 0 0,1-1 0 0 0,-1 1 0 0 0,0-1 0 0 0,0-1 0 0 0,0 0 0 0 0,0 0 0 0 0,0-1-41 0 0,-2 2-38 0 0,0 0 37 0 0,15-4 110 0 0,-9 3-58 0 0,-5 1-46 0 0,-1 1-29 0 0,0-1-33 0 0,1-1-72 0 0,-1-1-76 0 0,-1 0-90 0 0,-1-1-105 0 0,-3 4 103 0 0,-1 1-50 0 0,1-1-43 0 0,-1 1-41 0 0,1-2-281 0 0,-1 1-67 0 0,1 0-52 0 0,0 0-37 0 0,1-1-330 0 0,0 0-33 0 0,7-7-2580 0 0</inkml:trace>
  <inkml:trace contextRef="#ctx0" brushRef="#br0" timeOffset="-1844.78">1800 560 7200 0 0,'0'0'165'0'0,"0"0"22"0"0,0 0 6 0 0,0 3-28 0 0,0 2-137 0 0,2 0 44 0 0,1-1 41 0 0,-1 1 35 0 0,3 3 178 0 0,0 5 383 0 0,2-9-231 0 0,-2 1 114 0 0,-4 4-239 0 0,-1-4-168 0 0,1 0-35 0 0,2 0-6 0 0,1 2 24 0 0,0 1-3 0 0,-1-3-26 0 0,-1 0-27 0 0,1 2-1 0 0,0-2 37 0 0,1 0 82 0 0,-2-3-66 0 0,2 2 41 0 0,3 5 138 0 0,7 20 557 0 0,-10-19-646 0 0,1-1-47 0 0,0-1-72 0 0,1 4 89 0 0,-5-1-41 0 0,-1-5-62 0 0,0-3-86 0 0,0-1 1 0 0,0 0-1 0 0,0 0 1 0 0,0 0 0 0 0,0 0-1 0 0,1 0 1 0 0,-1 0 0 0 0,0 0-1 0 0,1 0 1 0 0,0 1-36 0 0,4 5 105 0 0,-1-2-37 0 0,-2-1 23 0 0,-1 1 42 0 0,0 2 74 0 0,-1-3-141 0 0,0 2 68 0 0,0 19 489 0 0,0-16-416 0 0,0-6-141 0 0,0-1-60 0 0,0 0 122 0 0,0-3 4 0 0,0 0 16 0 0,0 0 4 0 0,0 0 0 0 0,0 0-10 0 0,0 0-46 0 0,0 0-22 0 0,0 0-2 0 0,-3 0-12 0 0,-7-3-48 0 0,5-7-12 0 0,-2 7 1 0 0,7 3-1 0 0,0 0 0 0 0,0 0 0 0 0,-1 0 0 0 0,1 0 0 0 0,0 0 0 0 0,0 0 0 0 0,0 0 0 0 0,0 0-1 0 0,-1 0 1 0 0,1 0 0 0 0,0 0 0 0 0,0 0 0 0 0,0-1 0 0 0,0 1 0 0 0,-1 0 0 0 0,1 0 0 0 0,0 0 0 0 0,0 0 0 0 0,0 0 0 0 0,0 0 0 0 0,0-1 0 0 0,0 1 0 0 0,-1 0 0 0 0,1 0 0 0 0,0 0 0 0 0,0 0 0 0 0,0 0 0 0 0,0-1 0 0 0,0 1 0 0 0,0 0 0 0 0,0 0 0 0 0,0 0 0 0 0,0 0 0 0 0,0-1 0 0 0,0 1 0 0 0,0 0 0 0 0,-2-26 11 0 0,2 25-7 0 0,0-1 0 0 0,0 0 0 0 0,0 0 1 0 0,-1 1-1 0 0,1-1 0 0 0,-1 0 0 0 0,1 1 0 0 0,-1-1 0 0 0,0 1 0 0 0,1-1 0 0 0,-1 1 0 0 0,0-1 0 0 0,0 1-4 0 0,0-1 5 0 0,0 1-1 0 0,0-1 0 0 0,0 1 0 0 0,1-1 0 0 0,-1 1 0 0 0,0-1 0 0 0,1 0 0 0 0,-1 1 0 0 0,1-1 0 0 0,0 0 1 0 0,-1 1-1 0 0,1-1 0 0 0,0 0-4 0 0,0-9 10 0 0,-1 8-10 0 0,1 0 0 0 0,0-1 0 0 0,0 1 0 0 0,0 0 0 0 0,0 0 0 0 0,1 0 0 0 0,-1 0 0 0 0,1 0 0 0 0,0 0 0 0 0,0 0 0 0 0,3-5 0 0 0,-3 7 0 0 0,0-1 0 0 0,0 1 0 0 0,0 0 0 0 0,0-1 0 0 0,-1 1 0 0 0,1-1 0 0 0,-1 1 0 0 0,1-1 0 0 0,-1 1 0 0 0,1-1 0 0 0,-1 0 0 0 0,0 1 0 0 0,0-1 0 0 0,0 0 0 0 0,0-13 0 0 0,3 0 0 0 0,22-15-13 0 0,-13 6-56 0 0,-9 18 61 0 0,-1 1-4 0 0,-1 4 10 0 0,-1 1 0 0 0,0-1 0 0 0,0 0 0 0 0,1 1 0 0 0,-1-1 0 0 0,0 1 0 0 0,1-1 0 0 0,-1 1 0 0 0,1-1 0 0 0,-1 1 0 0 0,1-1 0 0 0,-1 1 0 0 0,0-1 1 0 0,1 1-1 0 0,0-1 0 0 0,-1 1 0 0 0,1 0 0 0 0,-1-1 0 0 0,1 1 0 0 0,-1 0 0 0 0,1 0 0 0 0,0-1 2 0 0,4-1 1 0 0,-1 0 1 0 0,20-11-64 0 0,-19 3 50 0 0,7 5 23 0 0,3-5 32 0 0,16-5-123 0 0,-31 14 77 0 0,1 1 0 0 0,0 0 0 0 0,-1-1 0 0 0,1 1 0 0 0,0 0 0 0 0,-1 0 1 0 0,1 0-1 0 0,0 0 0 0 0,0 0 0 0 0,-1 0 0 0 0,1 0 0 0 0,0 0 0 0 0,0 0 0 0 0,-1 0 0 0 0,1 0 1 0 0,0 0-1 0 0,-1 1 0 0 0,1-1 0 0 0,0 0 0 0 0,-1 0 0 0 0,2 1 3 0 0,8 8 0 0 0,-9-8 3 0 0,2 1 56 0 0,-1-2-4 0 0,-1 0-51 0 0,8 0 2 0 0,0 1-45 0 0,-6-2 14 0 0,-1 2 0 0 0,1-1 0 0 0,-1 0 0 0 0,0 0-1 0 0,1 1 1 0 0,-1-1 0 0 0,0 1 0 0 0,0 0-1 0 0,1 0 1 0 0,-1 0 0 0 0,0 0 0 0 0,0 0 0 0 0,0 0-1 0 0,0 1 1 0 0,1 0 25 0 0,-1 0-197 0 0,-2-2-97 0 0,0 0-39 0 0,0 0 249 0 0,0 0-4 0 0,0 0-21 0 0,0 0-43 0 0,0 0-17 0 0,0 0-44 0 0,0 0-51 0 0,0 0-57 0 0,0 0-61 0 0,0 0-57 0 0,0 0-51 0 0,0 0-45 0 0,0 0-156 0 0,0 0-44 0 0,0 0-189 0 0,0 0-510 0 0</inkml:trace>
  <inkml:trace contextRef="#ctx0" brushRef="#br0" timeOffset="-1045.09">2556 621 7688 0 0,'0'0'166'0'0,"0"0"29"0"0,0 0 14 0 0,0 0-66 0 0,0 0-16 0 0,0 0 40 0 0,0 0 138 0 0,-3 0 249 0 0,-7 0 20 0 0,7 0-41 0 0,3 0-372 0 0,0 0 31 0 0,0 2 80 0 0,0-1-303 0 0,0 0 40 0 0,0 2 110 0 0,0 0 10 0 0,0 6 307 0 0,0-6-274 0 0,0 0-60 0 0,0-1-58 0 0,0 1 180 0 0,0-1 6 0 0,0 4-78 0 0,0-3-87 0 0,-1 0 0 0 0,1 1 0 0 0,0-1 0 0 0,0 0 0 0 0,1 0 0 0 0,-1 0 0 0 0,0 0 0 0 0,1 0 0 0 0,0 0 0 0 0,0 1-65 0 0,5 0 167 0 0,-1-1-53 0 0,-3 7-70 0 0,-2-8-43 0 0,0-1-1 0 0,0 1 1 0 0,0 0 0 0 0,1-1 0 0 0,-1 1-1 0 0,0-1 1 0 0,1 1 0 0 0,-1-1 0 0 0,1 1-1 0 0,0-1 1 0 0,0 1 0 0 0,0-1 0 0 0,-1 0-1 0 0,2 1 0 0 0,2 5 1 0 0,4 12 63 0 0,4 15 75 0 0,4 9 35 0 0,-4-20-119 0 0,-9-19-39 0 0,-1 0 0 0 0,0 1 0 0 0,1-1 0 0 0,-2 0 0 0 0,1 1 0 0 0,0 2-16 0 0,0-3 15 0 0,-1 1-1 0 0,1-1 0 0 0,0 1 0 0 0,0-1 0 0 0,1 1 0 0 0,0 0-14 0 0,2 4 2 0 0,0-1-1 0 0,-1 1 1 0 0,-1 0 0 0 0,1 0 0 0 0,-1 0 0 0 0,1 9-2 0 0,-2-8 2 0 0,-2-6 3 0 0,1 0 0 0 0,0-1 0 0 0,0 1 0 0 0,0-1 0 0 0,0 1 1 0 0,1-1-1 0 0,-1 0 0 0 0,1 0 0 0 0,0 0 0 0 0,2 3-5 0 0,-1 0 3 0 0,-1 0 0 0 0,1-1 0 0 0,-1 1-1 0 0,0 0 1 0 0,0 0 0 0 0,0 5-3 0 0,0-2 14 0 0,0-1-1 0 0,1 1 0 0 0,0-1 1 0 0,1 1-14 0 0,-1-3 13 0 0,-1 1 0 0 0,1 0 0 0 0,-1 0 0 0 0,0 3-13 0 0,4 11 88 0 0,-1-7 0 0 0,-4-10-68 0 0,1-1 0 0 0,-1 0 0 0 0,0 0 0 0 0,-1 0 0 0 0,1 0 0 0 0,-1 1 0 0 0,1-1 0 0 0,-1 2-20 0 0,0 65 526 0 0,0-54-368 0 0,0 3 58 0 0,0 2 68 0 0,-4 2-48 0 0,-1-8-34 0 0,1-5-46 0 0,-1 2 37 0 0,-1 2-53 0 0,-3 0 53 0 0,-28 26 513 0 0,32-35-614 0 0,1-2-35 0 0,1 0 0 0 0,-1 0 0 0 0,0 0 0 0 0,0-1 1 0 0,0 0-1 0 0,-1 1-57 0 0,-15 9 178 0 0,16-10-151 0 0,0 0-1 0 0,-1 0 0 0 0,1-1 0 0 0,0 1 1 0 0,-1-1-1 0 0,1 0 0 0 0,-2 0-26 0 0,-14 4 79 0 0,0 5 17 0 0,-5-5-7 0 0,8 2-19 0 0,15-6-62 0 0,0 0-1 0 0,0 0 0 0 0,0 0 1 0 0,0 0-1 0 0,-1 0 0 0 0,1-1 1 0 0,0 1-1 0 0,-1-1 0 0 0,1 1 0 0 0,-1-1 1 0 0,1 0-1 0 0,0 0 0 0 0,-1 0 1 0 0,1-1-1 0 0,0 1 0 0 0,-1 0 1 0 0,1-1-1 0 0,0 0 0 0 0,-1 1 0 0 0,0-1-7 0 0,-2-1 5 0 0,-24-7 83 0 0,18 8-92 0 0,-2 0-50 0 0,12 1 41 0 0,-1 0 0 0 0,1 0 0 0 0,-1-1 0 0 0,0 1 0 0 0,1 0 0 0 0,-1-1 0 0 0,1 1 0 0 0,-1-1 0 0 0,1 0 1 0 0,-1 1-1 0 0,1-1 0 0 0,0 0 0 0 0,-1 0 0 0 0,1 0 13 0 0,-7-4-62 0 0,2 2 6 0 0,-1-1-107 0 0,5-6-90 0 0,2 6 78 0 0,-1 1 70 0 0,0 0 45 0 0,-3-5-15 0 0,2 6 14 0 0,0-2-107 0 0,1 2 34 0 0,0 0-42 0 0,0 0-47 0 0,1 1-54 0 0,-1-1-59 0 0,1 0-67 0 0,0 1 94 0 0,-1-1-33 0 0,2 1-37 0 0,-1 0-37 0 0,0-1-39 0 0,0 1-42 0 0,1 0-43 0 0,-1-1-44 0 0,4-4-1579 0 0,5-3-1222 0 0</inkml:trace>
  <inkml:trace contextRef="#ctx0" brushRef="#br0" timeOffset="-488.28">2934 787 5488 0 0,'0'0'158'0'0,"2"0"-4"0"0,19 0 964 0 0,1 0-59 0 0,0 0-75 0 0,1 0-93 0 0,0 0-108 0 0,-11 0-437 0 0,-2 0-34 0 0,1 0-35 0 0,0 0-38 0 0,-2 0-39 0 0,1 0-41 0 0,-10 0-149 0 0,1 0 0 0 0,-1 0 1 0 0,0 0-1 0 0,0 0 0 0 0,1 0 1 0 0,-1 0-1 0 0,0 0 0 0 0,1 0 1 0 0,-1 0-1 0 0,0 0 1 0 0,1 0-1 0 0,-1 0 0 0 0,0 0 1 0 0,1 0-1 0 0,-1-1 0 0 0,0 1 1 0 0,0 0-1 0 0,1 0 0 0 0,-1 0 1 0 0,0 0-1 0 0,0-1 1 0 0,1 1-1 0 0,-1 0 0 0 0,0 0 1 0 0,0 0-1 0 0,0-1-10 0 0,11-6 192 0 0,2 3 55 0 0,18 3 283 0 0,-28 1-488 0 0,12-3 122 0 0,-2-7-10 0 0,-7 6-3 0 0,-3 5-100 0 0,2 0-29 0 0,1-5 14 0 0,4-5 47 0 0,-5 6-8 0 0,6 1-49 0 0,-6-8 17 0 0,-1 6-30 0 0,-4 4-13 0 0,0 0 0 0 0,1 0 0 0 0,-1 0 0 0 0,0 0-1 0 0,0 0 1 0 0,0 0 0 0 0,0 0 0 0 0,0 0 0 0 0,0 0 0 0 0,0 0-1 0 0,0 0 1 0 0,1 0 0 0 0,-1 0 0 0 0,0-1 0 0 0,0 1 0 0 0,0 0-1 0 0,0 0 1 0 0,0 0 0 0 0,0 0 0 0 0,0 0 0 0 0,0 0 0 0 0,0 0-1 0 0,0 0 1 0 0,0-1 0 0 0,0 1 0 0 0,0 0 0 0 0,0 0-1 0 0,0 0 1 0 0,0 0 0 0 0,0 0 0 0 0,1 0 0 0 0,-1 0 0 0 0,0-1-1 0 0,-1 1 1 0 0,1 0 0 0 0,0 0 0 0 0,0 0 0 0 0,0 0 0 0 0,0 0-1 0 0,0 0 1 0 0,0 0 0 0 0,0-1 0 0 0,0 1 0 0 0,-3-4 17 0 0,-5-4 36 0 0,8 8-49 0 0,-11-10 71 0 0,5 6-37 0 0,1 4-22 0 0,5 0-15 0 0,0 0-1 0 0,0 0 0 0 0,0 0 1 0 0,0 0-1 0 0,0 0 0 0 0,0 0 0 0 0,0 0 1 0 0,0 0-1 0 0,-1 0 0 0 0,1 0 1 0 0,0 0-1 0 0,0 0 0 0 0,0 0 1 0 0,0 0-1 0 0,0 1 0 0 0,0-1 1 0 0,0 0-1 0 0,0-1 0 0 0,-1 1 1 0 0,1 0-1 0 0,0 0 0 0 0,0 0 1 0 0,0 0-1 0 0,0 0 0 0 0,0 0 1 0 0,0 0-1 0 0,0 0 0 0 0,-1 0 0 0 0,1 0 1 0 0,0 0-1 0 0,0 0 0 0 0,0 0 1 0 0,0 0-1 0 0,0 0 0 0 0,0 0 1 0 0,0 0-1 0 0,0 0 0 0 0,0-1 1 0 0,0 1-1 0 0,0 0 0 0 0,0 0 1 0 0,-1 0-1 0 0,1 0 0 0 0,0 0 1 0 0,0 0-1 0 0,0 0 0 0 0,-4-7 10 0 0,4 7-10 0 0,0-1 0 0 0,-1 1 0 0 0,1 0 0 0 0,0-1 0 0 0,0 1 0 0 0,-1-1 0 0 0,1 1 0 0 0,0 0 0 0 0,-1-1 0 0 0,1 1 0 0 0,0 0 0 0 0,-1 0 0 0 0,1-1 0 0 0,-1 1 0 0 0,1 0 0 0 0,0 0 0 0 0,-1-1 0 0 0,1 1 0 0 0,-1 0 0 0 0,1 0 0 0 0,-1 0 0 0 0,1 0 0 0 0,-1 0 0 0 0,1 0 0 0 0,-1 0 0 0 0,1 0 0 0 0,-1 0 1 0 0,1 0-1 0 0,0 0 0 0 0,-1 0 0 0 0,1 0 0 0 0,-1 0 0 0 0,-1 0 2 0 0,1 0 0 0 0,0 0 0 0 0,0 0 0 0 0,-1 0 0 0 0,1 0 0 0 0,0-1 0 0 0,0 1 1 0 0,0 0-1 0 0,-1-1 0 0 0,1 1 0 0 0,0-1 0 0 0,0 1 0 0 0,0-1 0 0 0,0 1 1 0 0,0-1-1 0 0,0 0 0 0 0,0 0 0 0 0,0 1 0 0 0,0-1 0 0 0,0 0 0 0 0,0 0 0 0 0,1 0 1 0 0,-1 0-1 0 0,0 0 0 0 0,0-1-2 0 0,1 1 0 0 0,-1 0 0 0 0,1 0 1 0 0,0 0-1 0 0,-1 1 0 0 0,1-1 1 0 0,0 0-1 0 0,-1 0 0 0 0,1 0 0 0 0,-1 1 1 0 0,0-1-1 0 0,1 0 0 0 0,-1 1 0 0 0,1-1 1 0 0,-1 1-1 0 0,0-1 0 0 0,0 0 1 0 0,1 1-1 0 0,-1-1 0 0 0,0 1 0 0 0,0 0 1 0 0,0-1-1 0 0,1 1 0 0 0,-1 0 0 0 0,0-1 1 0 0,0 1-1 0 0,0 0 0 0 0,0 0 1 0 0,0 0-1 0 0,0 0 0 0 0,0 0 0 0 0,1 0 1 0 0,-1 0-1 0 0,0 0 0 0 0,0 0 0 0 0,0 0 1 0 0,0 1-1 0 0,-6-1 1 0 0,5 0-1 0 0,1 0 0 0 0,-1-1 0 0 0,0 1 0 0 0,1 0 0 0 0,-1-1 0 0 0,0 1 0 0 0,1-1 0 0 0,-1 1 0 0 0,1-1 0 0 0,-1 0 0 0 0,1 0 0 0 0,-1 0 0 0 0,1 0 0 0 0,-1 0 0 0 0,1 0 0 0 0,-1 0 0 0 0,1 1 0 0 0,-1-1 0 0 0,0 0 0 0 0,1 1 0 0 0,-1-1 0 0 0,1 1 0 0 0,-1-1 0 0 0,0 1 0 0 0,0 0 0 0 0,1 0 0 0 0,-1 0 0 0 0,-43 0 0 0 0,38-1-1 0 0,5 1 7 0 0,0 0-1 0 0,0 0 0 0 0,-1 0 1 0 0,1 0-1 0 0,0 0 1 0 0,0 1-1 0 0,0-1 0 0 0,0 1 1 0 0,0-1-1 0 0,-1 1-5 0 0,-12 9 11 0 0,0-7 5 0 0,13-3-7 0 0,1 0 0 0 0,-1 0 0 0 0,1 0 1 0 0,-1 1-1 0 0,1-1 0 0 0,-1 1 1 0 0,0-1-1 0 0,1 1 0 0 0,0-1 0 0 0,-1 1 1 0 0,1 0-1 0 0,-1 0 0 0 0,1 0 1 0 0,0 0-10 0 0,-7 3 44 0 0,3-1-19 0 0,4-3-20 0 0,1 0 1 0 0,-1 0 0 0 0,1 1 0 0 0,-1-1 0 0 0,0 0 0 0 0,1 1 0 0 0,-1-1 0 0 0,1 0-1 0 0,-1 1 1 0 0,1-1 0 0 0,-1 1 0 0 0,1-1 0 0 0,-1 1 0 0 0,1-1 0 0 0,0 1 0 0 0,-1-1-1 0 0,1 1 1 0 0,0-1 0 0 0,-1 1 0 0 0,1 0 0 0 0,0-1 0 0 0,-1 1-6 0 0,-1 4 24 0 0,-8 8 64 0 0,6-8 17 0 0,4 2-65 0 0,-1-2-9 0 0,-4 3 11 0 0,4-7-33 0 0,0 1 1 0 0,1-1-1 0 0,-1 0 1 0 0,0 1 0 0 0,0-1-1 0 0,1 1 1 0 0,-1-1-1 0 0,1 1 1 0 0,-1-1-1 0 0,1 1 1 0 0,0-1-1 0 0,0 1 1 0 0,-1 0 0 0 0,1-1-10 0 0,0 1 10 0 0,0 0 0 0 0,0 0 0 0 0,0-1 0 0 0,-1 1 0 0 0,1 0 0 0 0,-1-1 0 0 0,1 1 0 0 0,-1 0 1 0 0,0-1-1 0 0,1 1 0 0 0,-1-1 0 0 0,0 1 0 0 0,0-1-10 0 0,0 1 11 0 0,0-1-1 0 0,0 1 1 0 0,0-1 0 0 0,1 1 0 0 0,-1-1-1 0 0,0 1 1 0 0,1-1 0 0 0,-1 1-1 0 0,1 0 1 0 0,0 0 0 0 0,0-1-1 0 0,-1 1 1 0 0,1 0-11 0 0,0 13 131 0 0,-1-11-88 0 0,1 1 0 0 0,-1-1 0 0 0,1 0 0 0 0,0 0 0 0 0,1 0 0 0 0,-1 1 1 0 0,1-1-1 0 0,0 0 0 0 0,1 3-43 0 0,2 1 58 0 0,-3-7-46 0 0,0 0 0 0 0,0 1-1 0 0,0-1 1 0 0,0 1 0 0 0,-1-1 0 0 0,1 1-1 0 0,0-1 1 0 0,-1 1 0 0 0,0-1 0 0 0,1 1-1 0 0,-1 0 1 0 0,0-1 0 0 0,0 1 0 0 0,0-1 0 0 0,0 2-12 0 0,1 1 17 0 0,-1 0 1 0 0,1-1 0 0 0,0 1 0 0 0,0 0 0 0 0,0-1-1 0 0,0 1 1 0 0,1-1 0 0 0,-1 1 0 0 0,1-1 0 0 0,0 0-1 0 0,0 1 1 0 0,0-1 0 0 0,0 0 0 0 0,1 0 0 0 0,-1-1 0 0 0,1 1-1 0 0,0 0 1 0 0,0-1 0 0 0,0 0 0 0 0,0 1 0 0 0,0-1-1 0 0,1 0-17 0 0,6 2 54 0 0,-8-3-43 0 0,0 0-1 0 0,0 0 0 0 0,0 0 1 0 0,0 1-1 0 0,1-1 0 0 0,-2 0 1 0 0,1 1-1 0 0,0-1 0 0 0,0 1-10 0 0,2 2 14 0 0,1-1-1 0 0,0 0 0 0 0,0 0 1 0 0,0 0-1 0 0,0 0 0 0 0,0-1 1 0 0,0 0-1 0 0,1 0 0 0 0,-1 0 1 0 0,3 0-14 0 0,7 2 26 0 0,0 1-9 0 0,-12-3-10 0 0,0-1 0 0 0,0 0 0 0 0,0 0 0 0 0,1 0 0 0 0,-1-1 0 0 0,0 1 0 0 0,1-1 0 0 0,-1 1 0 0 0,1-1-7 0 0,2 0-203 0 0,1 0 81 0 0,-1 0 72 0 0,1 0 58 0 0,0 0 59 0 0,0 0 45 0 0,16 0 375 0 0,-13 0-319 0 0,-5 0-106 0 0,1 0-39 0 0,0 0-44 0 0,-1 0-45 0 0,0 0-52 0 0,1 0-58 0 0,0 0-85 0 0,-1 0-82 0 0,1 0-91 0 0,0 0-97 0 0,0 0-107 0 0,0 0-113 0 0,0 0-123 0 0,-2 0 389 0 0,-1 0-34 0 0,7 0-1577 0 0,7 0-1201 0 0</inkml:trace>
  <inkml:trace contextRef="#ctx0" brushRef="#br0" timeOffset="-2957.19">756 348 6336 0 0,'0'0'141'0'0,"0"0"23"0"0,0 0 11 0 0,0 0-57 0 0,0 0 0 0 0,0 0 50 0 0,0 0 152 0 0,0 0 277 0 0,0 0 19 0 0,0 0-15 0 0,0 0-87 0 0,3-2-40 0 0,7-8-8 0 0,-8 8-219 0 0,-1 0-68 0 0,-1 0-57 0 0,1 0-46 0 0,-1 0-29 0 0,-1-2-12 0 0,1 3 14 0 0,0 1 9 0 0,0-3 279 0 0,0 3-7 0 0,0-2-4 0 0,0 0-294 0 0,0-2 91 0 0,0-11 503 0 0,0 13-525 0 0,0-1-37 0 0,0 1 233 0 0,0 2-60 0 0,-3-3-21 0 0,-8-5-33 0 0,-3 4 38 0 0,11 4-81 0 0,1 0-20 0 0,-9 0-22 0 0,-13 0 38 0 0,3-3-91 0 0,9-3-31 0 0,11 5-9 0 0,0 1 0 0 0,-1-1 0 0 0,1 0 0 0 0,-1 0 0 0 0,1 1 0 0 0,-1-1 0 0 0,1 1 0 0 0,-1-1 0 0 0,0 1 0 0 0,1 0 0 0 0,-1 0 0 0 0,1 0 0 0 0,-1 0 0 0 0,0 0-5 0 0,-25 4 44 0 0,1 4 68 0 0,24-8-96 0 0,-15 4 105 0 0,5-4-47 0 0,-7 1 14 0 0,-11 8 24 0 0,21-6-106 0 0,1 0 0 0 0,0 1 0 0 0,0-1 0 0 0,-2 3-6 0 0,6-3 0 0 0,-1-1 0 0 0,1 0 0 0 0,0 0 0 0 0,-1 0 0 0 0,1 0 0 0 0,-3 0 0 0 0,2 0 0 0 0,1-1 0 0 0,-1 1 0 0 0,1 0 0 0 0,-1 0 0 0 0,1 1 0 0 0,-2 0 0 0 0,-7 6-8 0 0,0 1 1 0 0,0 0 0 0 0,-6 7 7 0 0,16-15-25 0 0,0 1 0 0 0,-1-1 1 0 0,1 0-1 0 0,-1 0 0 0 0,0 0 0 0 0,0 0 0 0 0,1 0 0 0 0,-2-1 25 0 0,2 0-14 0 0,0 0 0 0 0,1 0-1 0 0,-1 1 1 0 0,0-1 0 0 0,1 1 0 0 0,-1-1 0 0 0,0 2 14 0 0,-7 12-70 0 0,-10 0 114 0 0,12-2 55 0 0,-2-8 12 0 0,5 5-18 0 0,-5-5-74 0 0,7 5-46 0 0,3-8-106 0 0,3 1-27 0 0,2 1 92 0 0,0 0 0 0 0,1-1 1 0 0,-1 0-1 0 0,3 1 68 0 0,5 3-49 0 0,-12-7 49 0 0,11 5 0 0 0,-10-1 0 0 0,4 2 0 0 0,16-1 0 0 0,14 10 0 0 0,-33-14-1 0 0,22 8-52 0 0,20 9 53 0 0,-36-14-2 0 0,0 0-1 0 0,0-1 1 0 0,1-1-1 0 0,-1 1 3 0 0,0-1-5 0 0,0 0-1 0 0,0 1 1 0 0,9 4 5 0 0,-14-4-12 0 0,13 6-25 0 0,1-1 0 0 0,0 0 0 0 0,1-1 0 0 0,8 1 37 0 0,-15-5-11 0 0,14 2 49 0 0,-1 5 84 0 0,-4-1 24 0 0,31 3 284 0 0,-29-6-277 0 0,-1 0-85 0 0,-2 4-41 0 0,6-5 26 0 0,-6 5-39 0 0,-8-7-14 0 0,-8-2 6 0 0,0 0 1 0 0,-1 0 0 0 0,1 1-1 0 0,0-1 1 0 0,-1 1 0 0 0,1 0-1 0 0,-1 0 1 0 0,1 0-7 0 0,18 9 10 0 0,-18-10-8 0 0,0 1-1 0 0,0-1 0 0 0,0 1 1 0 0,0 1-1 0 0,0-1 0 0 0,0 0 1 0 0,0 1-1 0 0,0 1-1 0 0,9 8 37 0 0,-9-8-32 0 0,1 0 0 0 0,-1 0-1 0 0,0 1 1 0 0,0-1 0 0 0,0 1 0 0 0,1 2-5 0 0,10 23 70 0 0,-14-29-67 0 0,-1 0 0 0 0,1 0-1 0 0,-1 0 1 0 0,0 0 0 0 0,1 0-1 0 0,-1 0 1 0 0,0 0 0 0 0,1 0-1 0 0,-1 0 1 0 0,0 0 0 0 0,0 0-1 0 0,0 0 1 0 0,0 0 0 0 0,0 0-1 0 0,0 0 1 0 0,-1 1-3 0 0,1 9 29 0 0,0 6 35 0 0,0-15-52 0 0,0 1 0 0 0,0-1 1 0 0,0 1-1 0 0,0-1 0 0 0,-1 1 0 0 0,1-1 0 0 0,0 1 0 0 0,-1-1 1 0 0,0 0-1 0 0,0 1 0 0 0,0-1 0 0 0,0 0 0 0 0,0 1 0 0 0,0-1 0 0 0,0 0 1 0 0,-1 0-1 0 0,1 0 0 0 0,-1 0 0 0 0,1 0 0 0 0,-1 0 0 0 0,0 0 1 0 0,0-1-1 0 0,0 1 0 0 0,0-1 0 0 0,0 1 0 0 0,-2 0-12 0 0,-6 2 61 0 0,8-3-49 0 0,0 0 1 0 0,0 0-1 0 0,0 0 1 0 0,0 1-1 0 0,0-1 1 0 0,0 0-1 0 0,0 1 1 0 0,0-1-1 0 0,0 1-12 0 0,-3 4 24 0 0,2-3-9 0 0,1-1-1 0 0,-1 1 0 0 0,0-1 1 0 0,0 1-1 0 0,0-1 0 0 0,0 0 1 0 0,0 0-1 0 0,0 0 0 0 0,-1-1 1 0 0,1 1-1 0 0,-1-1 0 0 0,-2 1-14 0 0,-12 8 56 0 0,5-2 13 0 0,-1-1 57 0 0,-14-2 73 0 0,-16 8 96 0 0,20-7-208 0 0,13-2-88 0 0,-1-2-40 0 0,3 0 0 0 0,-1 0 1 0 0,1-1-1 0 0,-1-1 0 0 0,0 1 1 0 0,0-2-1 0 0,-4 0 41 0 0,-19 0-102 0 0,5 1 168 0 0,-49 0 206 0 0,44 0-180 0 0,3 0-56 0 0,-1 0-66 0 0,12-3 24 0 0,0-2-91 0 0,14 3 42 0 0,0 1 0 0 0,0-1 1 0 0,0 1-1 0 0,0 0 0 0 0,-1 1 55 0 0,6 0-8 0 0,0 0-1 0 0,0 0 0 0 0,-1 0 1 0 0,1 0-1 0 0,0 0 0 0 0,-1 0 1 0 0,1 0-1 0 0,0 0 1 0 0,-1 0-1 0 0,1 0 0 0 0,0 0 1 0 0,-1 0-1 0 0,1 0 1 0 0,0 0-1 0 0,0-1 0 0 0,-1 1 1 0 0,1 0-1 0 0,0 0 0 0 0,0 0 1 0 0,-1 0-1 0 0,1 0 1 0 0,0-1-1 0 0,0 1 0 0 0,-1 0 1 0 0,1 0-1 0 0,0-1 9 0 0,-1 0-224 0 0,-1 0 93 0 0,1 0 84 0 0,-1-1 34 0 0,-1-1 65 0 0,-5-4 153 0 0,5 5-178 0 0,0-1-53 0 0,1 1-50 0 0,-1-1-62 0 0,1 1-73 0 0,0 0-85 0 0,0 0-23 0 0,0 0-73 0 0,1 0-79 0 0,-1 1-87 0 0,1-1-92 0 0,0 0-99 0 0,0 1-106 0 0,0 0-113 0 0,1 1-969 0 0,0 0-1092 0 0</inkml:trace>
  <inkml:trace contextRef="#ctx0" brushRef="#br0" timeOffset="-2415.48">1240 605 4984 0 0,'0'0'143'0'0,"0"0"-32"0"0,0 0 4 0 0,0 0 49 0 0,0 0 147 0 0,0 0 271 0 0,0 3 24 0 0,0 5-264 0 0,0 0-68 0 0,0 21 437 0 0,0-16-345 0 0,0-4-90 0 0,0 0 60 0 0,2 1-66 0 0,3-2-61 0 0,-4-6-175 0 0,0 0 0 0 0,0-1-1 0 0,0 1 1 0 0,0 0-1 0 0,0-1 1 0 0,-1 1 0 0 0,1 0-1 0 0,-1 0 1 0 0,1 0-1 0 0,-1 0 1 0 0,0 0 0 0 0,0 0-34 0 0,0 10 153 0 0,-1-9-110 0 0,1 0 0 0 0,0 0 1 0 0,0 0-1 0 0,0 0 1 0 0,0 0-1 0 0,1 0 0 0 0,-1 0 1 0 0,1 0-1 0 0,0 0 0 0 0,0 1-43 0 0,4 3 135 0 0,0 3 86 0 0,-3 3 74 0 0,-2-6-131 0 0,0-5-109 0 0,0 0-1 0 0,0 0 1 0 0,0 0 0 0 0,0 0-1 0 0,0 0 1 0 0,1 0 0 0 0,-1 0-1 0 0,0 0 1 0 0,1 0 0 0 0,0 1-55 0 0,29 58 1200 0 0,-28-58-1146 0 0,0 0 0 0 0,0 0 0 0 0,1-1 0 0 0,-1 1 1 0 0,1 0-1 0 0,0-1 0 0 0,-1 0 0 0 0,1 1 1 0 0,3 0-55 0 0,-1 0 62 0 0,-5-3-47 0 0,1 0 0 0 0,0 0 1 0 0,-1 1-1 0 0,1-1 0 0 0,-1 0 1 0 0,1 1-1 0 0,-1-1 0 0 0,1 0 1 0 0,-1 1-1 0 0,1-1 0 0 0,-1 1 1 0 0,1-1-1 0 0,-1 1 0 0 0,1-1 1 0 0,-1 1-1 0 0,1-1 0 0 0,-1 1 1 0 0,0-1-1 0 0,0 1 0 0 0,1 0 1 0 0,-1-1-1 0 0,0 1-15 0 0,3 4 59 0 0,-3-4-45 0 0,1 0-1 0 0,-1 0 0 0 0,1 0 1 0 0,0-1-1 0 0,0 1 0 0 0,-1 0 1 0 0,1 0-1 0 0,0-1 1 0 0,0 1-1 0 0,0 0 0 0 0,0-1 1 0 0,0 1-1 0 0,0-1 0 0 0,0 1 1 0 0,0-1-1 0 0,0 0-13 0 0,10 7 184 0 0,-5 3-2 0 0,-6-9-169 0 0,1 0-1 0 0,-1 0 1 0 0,1 0-1 0 0,-1 0 1 0 0,1 0 0 0 0,-1 0-1 0 0,1 0 1 0 0,0 0-1 0 0,-1 0 1 0 0,1 0 0 0 0,0-1-1 0 0,0 1 1 0 0,-1 0-1 0 0,1-1 1 0 0,0 1 0 0 0,0 0-13 0 0,2 0 34 0 0,-1-1-1 0 0,0 1 1 0 0,0-1 0 0 0,0 1 0 0 0,1-1 0 0 0,-1 0 0 0 0,0 0 0 0 0,0 0 0 0 0,2 0-34 0 0,0-1 71 0 0,-1 1 113 0 0,-3 0-3 0 0,2 0-10 0 0,10-3-17 0 0,3-8 18 0 0,1-2 3 0 0,-11 10-133 0 0,-5 3-32 0 0,1 0 0 0 0,0 0 0 0 0,-1-1 0 0 0,1 1 0 0 0,-1 0 0 0 0,1-1-1 0 0,0 1 1 0 0,-1 0 0 0 0,1-1 0 0 0,-1 1 0 0 0,1-1 0 0 0,-1 1 0 0 0,0-1 0 0 0,1 1 0 0 0,-1-1-1 0 0,1 1 1 0 0,-1-1 0 0 0,0 1 0 0 0,1-1 0 0 0,-1 0 0 0 0,0 1 0 0 0,0-1-10 0 0,3-4 38 0 0,9-11 107 0 0,0 1 19 0 0,-9 1 18 0 0,-3 7-85 0 0,0 5-64 0 0,0 0 1 0 0,0 0-1 0 0,0 0 0 0 0,0 0 0 0 0,0-1 1 0 0,0 1-1 0 0,1 0 0 0 0,-1 0 0 0 0,1 0 0 0 0,0-1-33 0 0,4-4 102 0 0,0-3-11 0 0,-3-3-68 0 0,-1 12-23 0 0,-1-1 0 0 0,0 1 0 0 0,0-1 0 0 0,0 1 0 0 0,1-1 0 0 0,-1 1 0 0 0,1-1 0 0 0,-1 1 0 0 0,1-1 0 0 0,0 1 0 0 0,-1 0 0 0 0,1-1 0 0 0,0 1 0 0 0,5-12 0 0 0,-3-8 12 0 0,-5-2-67 0 0,-9-18-100 0 0,10 38 145 0 0,1 1 0 0 0,-1-1 0 0 0,1 0 1 0 0,0 1-1 0 0,-1-1 0 0 0,1 0 0 0 0,0 1 1 0 0,1-2 9 0 0,-1 2-1 0 0,0 0 1 0 0,0 0 0 0 0,0 1 0 0 0,0-1-1 0 0,0 0 1 0 0,0 0 0 0 0,0 0-1 0 0,-1 1 1 0 0,1-1 0 0 0,-1 0-1 0 0,0-1 1 0 0,-4-5 0 0 0,4 7 0 0 0,0 0 0 0 0,1-1 0 0 0,-1 1 0 0 0,0-1 0 0 0,0 1 0 0 0,1-1 0 0 0,-1 1 0 0 0,1-1 0 0 0,-1 1 0 0 0,1-1 0 0 0,0 1 0 0 0,0-1 0 0 0,-1 0 0 0 0,1 1 0 0 0,0-30-10 0 0,0 31 5 0 0,0-1 1 0 0,0 0 0 0 0,0 0 0 0 0,0 1-1 0 0,0-1 1 0 0,0 0 0 0 0,0 0-1 0 0,0 1 1 0 0,0-1 0 0 0,-1 0-1 0 0,1 0 1 0 0,0 1 0 0 0,-1-1 0 0 0,1 0-1 0 0,-1 0 5 0 0,1 1-6 0 0,-1-1-1 0 0,1 1 1 0 0,0 0-1 0 0,-1 0 1 0 0,1-1-1 0 0,-1 1 1 0 0,1 0-1 0 0,-1 0 1 0 0,1 0-1 0 0,-1 0 1 0 0,1-1-1 0 0,-1 1 1 0 0,1 0-1 0 0,-1 0 1 0 0,0 0-1 0 0,1 0 1 0 0,-1 0-1 0 0,1 0 7 0 0,-3 0-129 0 0,3 0-6 0 0,0 0 42 0 0,0 0-4 0 0,0 0-47 0 0,0 0-132 0 0,0 0-244 0 0,0 0 394 0 0,0 0 13 0 0,0 0-12 0 0,0 0-41 0 0,0 0-9 0 0,0 0-41 0 0,0 0-45 0 0,0 0-52 0 0,0 0-55 0 0,0 0-51 0 0,0 0-47 0 0,0 0-39 0 0,0 0-146 0 0,0 0-40 0 0,0 0-176 0 0,0 0-476 0 0</inkml:trace>
  <inkml:trace contextRef="#ctx0" brushRef="#br0" timeOffset="6597.42">7258 1 3888 0 0,'0'0'83'0'0,"0"0"11"0"0,0 0 12 0 0,-3 2-9 0 0,2-1-96 0 0,0 0 0 0 0,0 1 0 0 0,0-1 0 0 0,0 0 0 0 0,0 0 1 0 0,0 1-1 0 0,0-1 0 0 0,0 1 0 0 0,1-1 0 0 0,-1 1 0 0 0,0-1 0 0 0,1 1 0 0 0,0-1 0 0 0,-1 1 1 0 0,1-1-1 0 0,0 1 0 0 0,0-1 0 0 0,-1 2-1 0 0,1-2 3 0 0,0 1-1 0 0,0-1 1 0 0,0 0 0 0 0,0 1 0 0 0,0-1-1 0 0,-1 1 1 0 0,1-1 0 0 0,-1 0-1 0 0,1 1 1 0 0,-1-1 0 0 0,0 0 0 0 0,1 0-3 0 0,-11 12 102 0 0,-1 2 124 0 0,9-8-58 0 0,1-2-34 0 0,-2 6 60 0 0,-5 9 125 0 0,0-7-46 0 0,-1-2-71 0 0,-2 3-10 0 0,11-11-169 0 0,-1-1-1 0 0,0 1 1 0 0,1-1-1 0 0,0 1 0 0 0,-1 0 1 0 0,1 0-1 0 0,0 0 0 0 0,0 0-22 0 0,-3 14 110 0 0,3-10-53 0 0,-1 1 0 0 0,0-1 0 0 0,0 0 0 0 0,-1 0 0 0 0,0 1-57 0 0,-9 16 183 0 0,-9 28 155 0 0,8-20-108 0 0,9-18-95 0 0,0 0 1 0 0,1 0-1 0 0,-2 13-135 0 0,2-9 181 0 0,0 0 0 0 0,-5 10-181 0 0,4-13 100 0 0,0-1 0 0 0,1 1 0 0 0,1 0 0 0 0,1-1 0 0 0,0 1-100 0 0,0 76 547 0 0,2-43-250 0 0,-1-29-182 0 0,-1-6-12 0 0,2 0 0 0 0,-1 0 0 0 0,2 0-1 0 0,1 6-102 0 0,7 15 210 0 0,0-5-54 0 0,-6-17-63 0 0,0-1 1 0 0,0 1 0 0 0,7 9-94 0 0,14 15 169 0 0,-7-2-42 0 0,-13-23-70 0 0,1 0 0 0 0,0-1 0 0 0,7 9-57 0 0,-4-7-8 0 0,1-1 44 0 0,24 24 202 0 0,-20-21-168 0 0,-5-6-63 0 0,-1 1-35 0 0,2-1-50 0 0,-1 1-58 0 0,0 0-69 0 0,0 0-78 0 0,-6-6 32 0 0,0 0-42 0 0,0 0-38 0 0,0 0-33 0 0,4 4-617 0 0,4 4-652 0 0</inkml:trace>
  <inkml:trace contextRef="#ctx0" brushRef="#br0" timeOffset="9699.74">8059 560 7616 0 0,'0'0'222'0'0,"-3"0"-15"0"0,-3-2-166 0 0,0-4-43 0 0,0 1 18 0 0,-1 3 56 0 0,5 2 64 0 0,-1-3 154 0 0,-7-7 250 0 0,8 8 18 0 0,1 2-236 0 0,-1 0-146 0 0,-2 0-95 0 0,-4-1 103 0 0,-13 2 362 0 0,17 0-420 0 0,1 0-49 0 0,-2 6 69 0 0,5-7-137 0 0,0 0 0 0 0,0 1 0 0 0,0-1 0 0 0,-1 1 0 0 0,1-1 0 0 0,0 0 0 0 0,-1 1 0 0 0,1-1-1 0 0,0 1 1 0 0,-1-1 0 0 0,1 0 0 0 0,0 0 0 0 0,-1 1 0 0 0,1-1 0 0 0,-1 0 0 0 0,1 0 0 0 0,0 1 0 0 0,-1-1 0 0 0,1 0 0 0 0,-1 0 0 0 0,1 0 0 0 0,-1 0 0 0 0,1 0 0 0 0,-1 0 0 0 0,1 0 0 0 0,-1 0 0 0 0,1 0 0 0 0,-1 0 0 0 0,1 0 0 0 0,-1 0 0 0 0,1 0 0 0 0,-1 0-9 0 0,1 0 6 0 0,-1 0 0 0 0,1 0 0 0 0,-1 0 0 0 0,1-1 0 0 0,-1 1 0 0 0,1 0 1 0 0,-1 0-1 0 0,1 0 0 0 0,-1 1 0 0 0,1-1 0 0 0,-1 0 0 0 0,1 0 0 0 0,-1 0 0 0 0,1 0 0 0 0,0 0 0 0 0,-1 1 0 0 0,1-1 1 0 0,-1 0-1 0 0,1 0 0 0 0,-1 0 0 0 0,1 1 0 0 0,0-1 0 0 0,-1 0 0 0 0,1 1 0 0 0,0-1 0 0 0,-1 0 0 0 0,1 1 0 0 0,0-1 0 0 0,0 1 1 0 0,-1-1-1 0 0,1 0 0 0 0,0 1-6 0 0,-5 6 82 0 0,-5-2 40 0 0,5 5-22 0 0,-5-4-79 0 0,9-6-21 0 0,0 1 1 0 0,0-1-1 0 0,0 0 1 0 0,0 1 0 0 0,0 0-1 0 0,0-1 1 0 0,0 1-1 0 0,0-1 1 0 0,0 1 0 0 0,0 0-1 0 0,1 0 1 0 0,-1-1-1 0 0,0 1 1 0 0,1 0 0 0 0,-1 0-1 0 0,0 0 0 0 0,-1 4 13 0 0,2-4-11 0 0,-1-1 1 0 0,1 1-1 0 0,0 0 0 0 0,0-1 0 0 0,-1 1 0 0 0,1-1 1 0 0,0 1-1 0 0,-1-1 0 0 0,1 1 0 0 0,-1-1 0 0 0,1 1 1 0 0,-1-1-1 0 0,1 1 0 0 0,-1-1 0 0 0,1 1 0 0 0,-1-1 1 0 0,1 0-1 0 0,-1 1 0 0 0,0-1 0 0 0,1 0 0 0 0,-1 0 1 0 0,0 1-3 0 0,-4 1 6 0 0,-7 8 66 0 0,8-5 25 0 0,4 2-61 0 0,-1-1-7 0 0,-9 6 51 0 0,6-6 16 0 0,3 0-61 0 0,1 0-6 0 0,-5 0 5 0 0,5-5-29 0 0,-1 0-1 0 0,0-1 1 0 0,1 1 0 0 0,-1 0-1 0 0,1 0 1 0 0,-1-1-1 0 0,1 1 1 0 0,-1 0 0 0 0,1 0-1 0 0,0 0 1 0 0,-1 0-1 0 0,1-1 1 0 0,0 1 0 0 0,0 0-1 0 0,-1 0 1 0 0,1 0-1 0 0,0 0 1 0 0,0 0 0 0 0,0 0-1 0 0,0 0 1 0 0,0 0-1 0 0,0 0 1 0 0,1-1-1 0 0,-1 1 1 0 0,0 0 0 0 0,0 0-1 0 0,1 0-4 0 0,3 7 36 0 0,-3-7-28 0 0,0 0 0 0 0,0 1 0 0 0,0-1-1 0 0,0 1 1 0 0,-1-1 0 0 0,1 1 0 0 0,-1-1 0 0 0,1 1-1 0 0,-1-1 1 0 0,1 1 0 0 0,-1-1 0 0 0,0 1 0 0 0,0 0 0 0 0,0-1-8 0 0,0 2 12 0 0,1-1 0 0 0,-1 0-1 0 0,0 0 1 0 0,1 0 0 0 0,-1 1 0 0 0,1-1 0 0 0,0 0 0 0 0,-1 0 0 0 0,1 0 0 0 0,0 0 0 0 0,1 1-12 0 0,3 6 66 0 0,0 3 45 0 0,2 4 3 0 0,21 28 232 0 0,-20-33-278 0 0,6 7 4 0 0,23 19 13 0 0,-24-25-25 0 0,1 1 43 0 0,-8-6-60 0 0,11 7 41 0 0,-8-9-27 0 0,4 0 35 0 0,15 5 54 0 0,0-5 46 0 0,-12 2-16 0 0,-14-6-149 0 0,1 0 1 0 0,-1 0-1 0 0,1 0 1 0 0,-1 0-1 0 0,1-1 0 0 0,0 1 1 0 0,-1-1-1 0 0,3 1-27 0 0,6-2 104 0 0,2-2 39 0 0,15-7 53 0 0,0 5-4 0 0,-8-5 0 0 0,7 2 4 0 0,-4-9-34 0 0,1-7 110 0 0,-10 10-63 0 0,-6 5-90 0 0,-1 1-33 0 0,10-18 77 0 0,-4 6-27 0 0,-6 10-80 0 0,14-23 154 0 0,-17 19-120 0 0,-5-7-17 0 0,1 13-39 0 0,-3-18 96 0 0,-4 8-80 0 0,-1-4-53 0 0,6 18-3 0 0,0 0 0 0 0,0 0 0 0 0,0 0 0 0 0,-1 0 0 0 0,1 0 0 0 0,-1 1 0 0 0,0-1 0 0 0,0 1 0 0 0,-1 0 0 0 0,1-1 6 0 0,-22-16-39 0 0,8 8 50 0 0,14 10-11 0 0,0 0 0 0 0,-1 0-1 0 0,1 1 1 0 0,-1-1-1 0 0,0 1 1 0 0,0-1 0 0 0,1 1-1 0 0,-2 0 1 0 0,-7-2-18 0 0,-8-7-91 0 0,-5 5-33 0 0,10-1 42 0 0,12 5 76 0 0,0 0 0 0 0,-1 0 1 0 0,1 0-1 0 0,0 0 0 0 0,0 0 0 0 0,-1 1 1 0 0,1-1-1 0 0,-2 1 24 0 0,4 0-17 0 0,-1 0-1 0 0,0 0 1 0 0,0 0 0 0 0,1-1 0 0 0,-1 1-1 0 0,0 0 1 0 0,1-1 0 0 0,-1 1 0 0 0,0-1 0 0 0,1 0-1 0 0,-1 1 1 0 0,1-1 0 0 0,-1 0 0 0 0,0-1 17 0 0,-10-3-134 0 0,-1 3 15 0 0,9 2 149 0 0,-1 0-80 0 0,-5 0-148 0 0,-14 0-487 0 0,22 0 678 0 0,0 0-34 0 0,0 0-36 0 0,0-1-37 0 0,1 1-36 0 0,0-1-39 0 0,0 1-38 0 0,0-1-40 0 0,0 0-40 0 0,0 0-41 0 0,1 0-41 0 0,0 0-42 0 0,-1 0-44 0 0,1-1-43 0 0,0 1-45 0 0,0-1-45 0 0,0 0-1277 0 0,0 2-1063 0 0</inkml:trace>
  <inkml:trace contextRef="#ctx0" brushRef="#br0" timeOffset="10197.57">8558 621 7256 0 0,'0'0'165'0'0,"0"0"22"0"0,0 2 7 0 0,2 11-23 0 0,11 2-136 0 0,-6-8-48 0 0,7 7 15 0 0,-10-10 39 0 0,-1 1 34 0 0,-1 0 122 0 0,0 1-15 0 0,1 0 55 0 0,-1-3-111 0 0,-1-1 45 0 0,1 0 16 0 0,0 1 47 0 0,1 0 55 0 0,0 0 63 0 0,6 10 346 0 0,-2-2-278 0 0,-2-1-130 0 0,-1-2-78 0 0,-4-7-208 0 0,1 1 70 0 0,-1 0 0 0 0,1 0 0 0 0,-1 0 0 0 0,1 1 1 0 0,-1-1-1 0 0,0 0 0 0 0,0 0 0 0 0,0 1 0 0 0,0 0-74 0 0,0 1 154 0 0,2 1 241 0 0,8 9 23 0 0,-7-2-52 0 0,-3-10 16 0 0,0-2-39 0 0,0 0-20 0 0,0 3-3 0 0,0-2-330 0 0,0 1 70 0 0,-1-1 60 0 0,1 0 54 0 0,0 0 92 0 0,-1 0 51 0 0,1-1 110 0 0,-2 1 259 0 0,1-2-20 0 0,0 0-273 0 0,0 1-118 0 0,0-1-61 0 0,0 0-94 0 0,1 0-61 0 0,-1 0-69 0 0,0 0-78 0 0,0 1-96 0 0,0-1-104 0 0,-2-6 377 0 0,3-2-66 0 0,1 7-5 0 0,-1 0-13 0 0,-1 1 0 0 0,1-1 0 0 0,0 1 0 0 0,0-1 0 0 0,-1 1 0 0 0,1-1 0 0 0,-1 1 0 0 0,1-1 0 0 0,-1 1 0 0 0,1-1 0 0 0,-1 1 0 0 0,0 0 0 0 0,-1-2-5 0 0,1 2 5 0 0,0-1 0 0 0,0 0 0 0 0,1 1 0 0 0,-1-1 0 0 0,0 0 0 0 0,1 1 0 0 0,-1-1 1 0 0,1 0-1 0 0,-1 0 0 0 0,1 0 0 0 0,0 1 0 0 0,-1-1 0 0 0,1-2-5 0 0,0 1 5 0 0,1 0-1 0 0,-1 0 1 0 0,0 0-1 0 0,1 0 1 0 0,0 0-1 0 0,0 0 0 0 0,0-2-4 0 0,7-12 49 0 0,-7 15-48 0 0,0 0 1 0 0,-1 0-1 0 0,1-1 1 0 0,-1 1-1 0 0,1 0 0 0 0,-1 0 1 0 0,0-1-1 0 0,0 1 1 0 0,0 0-1 0 0,0-3-1 0 0,1-11-1 0 0,1 11 9 0 0,0 0 0 0 0,0 0 0 0 0,1 0 0 0 0,0 0 0 0 0,0 0 0 0 0,0 0 0 0 0,0 1 0 0 0,4-4-8 0 0,6-13 1 0 0,-13 19-2 0 0,1 0 0 0 0,0 1 0 0 0,0-1-1 0 0,0 0 1 0 0,0 1 0 0 0,0-1 0 0 0,1 0 0 0 0,-1 1 0 0 0,0-1-1 0 0,1 1 1 0 0,-1 0 0 0 0,1-1 0 0 0,0 1 1 0 0,16-8-65 0 0,-6 3 46 0 0,-10 5 14 0 0,0 0 1 0 0,0 0 0 0 0,0 1-1 0 0,1-1 1 0 0,-1 1-1 0 0,0-1 1 0 0,0 1-1 0 0,0 0 1 0 0,0 0 0 0 0,0 0-1 0 0,1 0 1 0 0,-1 0-1 0 0,0 1 1 0 0,0-1 0 0 0,2 1 4 0 0,30 14-53 0 0,-28-12 38 0 0,24 22 5 0 0,-20-21-20 0 0,-9-3 29 0 0,1-1-1 0 0,-1 1 1 0 0,1-1-1 0 0,-1 1 1 0 0,0 0-1 0 0,1 0 1 0 0,-1-1-1 0 0,0 1 1 0 0,0 0-1 0 0,0 0 1 0 0,0 0-1 0 0,0 1 1 0 0,0-1-1 0 0,0 0 1 0 0,0 0-1 0 0,0 1 2 0 0,14 26 0 0 0,13 17 0 0 0,-24-33 0 0 0,1-4 0 0 0,19 17 0 0 0,-19-19 0 0 0,-3-5 0 0 0,-1 0 0 0 0,0 1 0 0 0,0-1 0 0 0,0 1 0 0 0,0-1 0 0 0,0 1 0 0 0,0 0 0 0 0,0-1 0 0 0,0 1 0 0 0,0 1 0 0 0,10 19 0 0 0,-9-7 0 0 0,-2-2-13 0 0,0-11-38 0 0,0-2-37 0 0,0 0-61 0 0,0 0-152 0 0,0 0-267 0 0,0 0-22 0 0</inkml:trace>
  <inkml:trace contextRef="#ctx0" brushRef="#br0" timeOffset="10533.02">9450 227 9072 0 0,'0'0'200'0'0,"0"0"33"0"0,0 0 15 0 0,0 3 33 0 0,0 7 113 0 0,0-7 43 0 0,0-3 10 0 0,0 2-34 0 0,-1 6-223 0 0,1-5-137 0 0,0 0 0 0 0,0 1 0 0 0,0-1 0 0 0,0 1 0 0 0,0-1 0 0 0,1 1 0 0 0,-1-1 0 0 0,1 0 0 0 0,0 2-53 0 0,4 3 92 0 0,1 1 46 0 0,-4 4 48 0 0,0 7 114 0 0,1-6-144 0 0,0 0-36 0 0,3 10 73 0 0,-5-8-32 0 0,1 1 62 0 0,3 0-39 0 0,1-3-49 0 0,-1 5 46 0 0,5 24 249 0 0,-8-14-97 0 0,0-13-144 0 0,7 20 332 0 0,-5-24-385 0 0,-1 0-40 0 0,2 2 28 0 0,1 3 41 0 0,-4-1 36 0 0,-2-13-164 0 0,0 0 0 0 0,0 0 0 0 0,1 0 0 0 0,-1 0 0 0 0,1 0 0 0 0,0 0 0 0 0,0 2-37 0 0,7 12 236 0 0,-7-15-208 0 0,-1-1 0 0 0,1 0 0 0 0,-1 1 0 0 0,0-1 0 0 0,1 1 0 0 0,-1-1 0 0 0,0 0 0 0 0,0 1 0 0 0,0-1 0 0 0,0 2-28 0 0,-1 14 291 0 0,4-5-126 0 0,2-5-107 0 0,-4-5-55 0 0,0-1-1 0 0,0 0 1 0 0,-1 1 0 0 0,1-1 0 0 0,0 1-1 0 0,-1-1 1 0 0,1 1 0 0 0,-1-1 0 0 0,1 1-1 0 0,-1-1 1 0 0,0 1 0 0 0,1-1 0 0 0,-1 1-1 0 0,0 0-2 0 0,0 1-199 0 0,0-1 63 0 0,0 0 56 0 0,0 1 49 0 0,0 0 71 0 0,0 0 87 0 0,0 7 495 0 0,0-8-523 0 0,0 1-37 0 0,0-1-48 0 0,0 1-62 0 0,0 0-74 0 0,0 0-86 0 0,0 0-59 0 0,0 0-88 0 0,0 1-94 0 0,0 0-103 0 0,0 0-112 0 0,0 1-121 0 0,0-3 345 0 0,0 1-33 0 0,0 0-34 0 0,0-1-36 0 0,0-2-1649 0 0,0 0-1248 0 0</inkml:trace>
  <inkml:trace contextRef="#ctx0" brushRef="#br0" timeOffset="10853.4">9223 605 9416 0 0,'0'0'208'0'0,"0"0"33"0"0,0 0 16 0 0,0 0-85 0 0,0 0-25 0 0,0 0 42 0 0,0 0 150 0 0,3 0 278 0 0,1 0-347 0 0,1-1-35 0 0,0-1 9 0 0,4-2 74 0 0,13-6 318 0 0,-10 6-452 0 0,11-5 224 0 0,0 1-15 0 0,-10 4-238 0 0,7-4 89 0 0,-8 3-132 0 0,0 0-37 0 0,7-3 30 0 0,-7 3-8 0 0,4 2 45 0 0,-3 3-80 0 0,6-2-27 0 0,72-23 61 0 0,-77 23-32 0 0,0 0-1 0 0,0 1 1 0 0,0 1-1 0 0,0 0 1 0 0,4 2-64 0 0,12-1 59 0 0,-8-1-356 0 0,29 0-250 0 0,-36 0 323 0 0,1 0-69 0 0,-8 0 91 0 0,0 0-33 0 0,1 0-36 0 0,-1 0-42 0 0,0 0-46 0 0,0 0-49 0 0,0 0-54 0 0,0 0-57 0 0,-7 0 210 0 0,1 0-38 0 0,1 0-446 0 0,1 0-291 0 0,1 0-691 0 0</inkml:trace>
  <inkml:trace contextRef="#ctx0" brushRef="#br0" timeOffset="11178.87">10055 500 5136 0 0,'0'0'149'0'0,"0"0"-34"0"0,0 2 6 0 0,0-1-86 0 0,0 1 83 0 0,1 2 81 0 0,-1 1 77 0 0,0 0 75 0 0,0 0 71 0 0,-2 0 67 0 0,0-2 66 0 0,0-1-437 0 0,-1 1 53 0 0,-7 8 545 0 0,5-7-443 0 0,2 0-87 0 0,2-3-144 0 0,0 0-42 0 0,-2 1 309 0 0,2 1-110 0 0,1-1-71 0 0,0 1-74 0 0,0 0-33 0 0,-1-1 70 0 0,-10 4 195 0 0,10-6-267 0 0,0 1 0 0 0,0-1 0 0 0,0 0 0 0 0,0 1 0 0 0,0 0 0 0 0,0-1 0 0 0,0 1 0 0 0,1-1 0 0 0,-1 1 0 0 0,0 0 0 0 0,0 0 0 0 0,0-1 0 0 0,1 1 0 0 0,-1 0 0 0 0,0 0 0 0 0,1 0-19 0 0,-3 14 269 0 0,1 1-61 0 0,-11-1-35 0 0,12-14-150 0 0,-1 1-1 0 0,1-1 1 0 0,-1 1-1 0 0,1-1 1 0 0,0 1-1 0 0,0 0 1 0 0,-1 0-1 0 0,1 0-22 0 0,-2 15 160 0 0,3-8-100 0 0,1 11 60 0 0,-5-6 14 0 0,2-8-98 0 0,0-4-3 0 0,1 1-1 0 0,0 0 1 0 0,-1-1-1 0 0,1 1 1 0 0,1 0-1 0 0,-1 0 0 0 0,0 0 1 0 0,1 0-33 0 0,-1 14 61 0 0,1-14-56 0 0,0 0-1 0 0,0 0 1 0 0,1 0-1 0 0,-1 0 1 0 0,1 0 0 0 0,0 0-1 0 0,1 2-4 0 0,5 12 59 0 0,-2 13-43 0 0,-2-25-15 0 0,-1-1 0 0 0,0 1 1 0 0,0 0-1 0 0,0-1 0 0 0,1 0 1 0 0,0 1-1 0 0,0-1 0 0 0,0 0 1 0 0,1-1-1 0 0,-1 1 0 0 0,1 0 1 0 0,0-1-1 0 0,1 1-1 0 0,12 4 100 0 0,-13-6-81 0 0,0-1-1 0 0,1 1 0 0 0,-1-1 1 0 0,0 0-1 0 0,1 0 1 0 0,2 0-19 0 0,6 0 88 0 0,2-1 65 0 0,-5 0-58 0 0,9 1 99 0 0,-2-5 32 0 0,12-5 64 0 0,-15 6-92 0 0,-1-1 0 0 0,0-1 0 0 0,0 0 0 0 0,-1 0 0 0 0,10-7-198 0 0,-14 7 148 0 0,3-3 2 0 0,0 2-50 0 0,-4 1-42 0 0,1 0 1 0 0,-1 1-1 0 0,1 1 1 0 0,7-3-59 0 0,7-4 163 0 0,-21 9-151 0 0,0 0-1 0 0,0 0 1 0 0,0 0-1 0 0,0-1 1 0 0,0 1-1 0 0,0 0 1 0 0,-1 0-1 0 0,1-1 1 0 0,-1 1-1 0 0,1-1-11 0 0,4-7 48 0 0,6-4 17 0 0,2-2 1 0 0,-13 15-63 0 0,0-1 0 0 0,1 0 0 0 0,-1 1 1 0 0,0-1-1 0 0,1 0 0 0 0,-1 0 0 0 0,0 1 1 0 0,0-1-1 0 0,0 0 0 0 0,1 0 0 0 0,-1 1 1 0 0,0-1-1 0 0,0 0 0 0 0,0 0 0 0 0,0 1 1 0 0,-1-1-1 0 0,1 0 0 0 0,0 0 0 0 0,0 1 1 0 0,0-1-1 0 0,-1 0 0 0 0,1 0 1 0 0,0 0-4 0 0,-31-59 84 0 0,6 30-84 0 0,24 27-1 0 0,-1 0 1 0 0,0 0 0 0 0,0 0 0 0 0,0 1 0 0 0,0-1 0 0 0,-1 1 0 0 0,1 0 0 0 0,-1-1 0 0 0,0 1 0 0 0,1 0-1 0 0,-3-1 1 0 0,-35-16-62 0 0,16 8 28 0 0,14 7 45 0 0,-1-1-97 0 0,-4-1-149 0 0,-10-2-251 0 0,16 5 307 0 0,6 2 122 0 0,-6-2-300 0 0,1 0-111 0 0,4 2 106 0 0,0 0-38 0 0,-3-2-498 0 0,1 0-104 0 0,-1-1-72 0 0,-1-2-658 0 0,-2-3-973 0 0,10 9 2633 0 0</inkml:trace>
  <inkml:trace contextRef="#ctx0" brushRef="#br0" timeOffset="11600.18">10750 76 6936 0 0,'0'0'157'0'0,"0"0"23"0"0,0 0 11 0 0,1 0-63 0 0,1 0-6 0 0,10 3 332 0 0,2 9 149 0 0,2 1 51 0 0,-11-11-483 0 0,2 2 214 0 0,-5-1-241 0 0,0 1-35 0 0,0 1-53 0 0,0-2-12 0 0,0 0-1 0 0,1 0 1 0 0,-1 0-1 0 0,1 0 1 0 0,0 0-1 0 0,2 1-43 0 0,5 6 89 0 0,1 0-23 0 0,0 0 6 0 0,-3-2 7 0 0,-2 0 19 0 0,1 2 40 0 0,14 20 197 0 0,-4-5 90 0 0,-1 0 0 0 0,6 13-425 0 0,-9-13 176 0 0,-1-2-48 0 0,1-1 46 0 0,-2 2-1 0 0,0 1-173 0 0,6 13 195 0 0,0 2-23 0 0,-8-8-20 0 0,-7-1-29 0 0,-2-24-76 0 0,0 0 0 0 0,0 1-1 0 0,1-1 1 0 0,1 7-47 0 0,1-5 42 0 0,-2-6-26 0 0,0 0 0 0 0,0 0 0 0 0,-1 0 0 0 0,1 0 0 0 0,-1 1 0 0 0,1 0-16 0 0,-6 27 102 0 0,3-22-46 0 0,1-1-1 0 0,0 1 1 0 0,0 7-56 0 0,0-9 34 0 0,1 0-1 0 0,-1 0 1 0 0,-1 0 0 0 0,1 0-1 0 0,-1 0 1 0 0,0-1 0 0 0,-3 7-34 0 0,-24 45 213 0 0,11-25-66 0 0,9-15-60 0 0,-9 17 85 0 0,-3-10-11 0 0,-24 30-6 0 0,29-43-115 0 0,13-10-31 0 0,0-1-1 0 0,0 1 1 0 0,1 0-1 0 0,-1 0 1 0 0,1 0-1 0 0,-1 1 1 0 0,1-1-1 0 0,0 0 1 0 0,-2 3-9 0 0,-1 5 10 0 0,4-8-10 0 0,0 0 0 0 0,0 1 0 0 0,0-1 0 0 0,-1 0 0 0 0,1 0 0 0 0,0 0 0 0 0,-1 0 0 0 0,1-1 0 0 0,-1 1 0 0 0,0 0 0 0 0,0-1 0 0 0,1 1 1 0 0,-1-1-1 0 0,0 1 0 0 0,0-1 0 0 0,-2 1 0 0 0,0-1 0 0 0,0-1 0 0 0,0 1 0 0 0,0-1 0 0 0,0 0 0 0 0,-3 0 0 0 0</inkml:trace>
  <inkml:trace contextRef="#ctx0" brushRef="#br0" timeOffset="12497.15">12217 122 8088 0 0,'0'0'182'0'0,"0"0"29"0"0,0 0 12 0 0,0 0-79 0 0,0 0-20 0 0,0 0 37 0 0,0 0 131 0 0,-3 0 243 0 0,3 0-503 0 0,-1 0 0 0 0,0 0 0 0 0,1 0 0 0 0,-1 0 0 0 0,1 0 0 0 0,-1 0 0 0 0,1 0 0 0 0,-1 0 0 0 0,1 1 0 0 0,-1-1 0 0 0,1 0 0 0 0,-1 0 0 0 0,1 1 0 0 0,-1-1 0 0 0,1 0 0 0 0,-1 1 0 0 0,1-1 0 0 0,-1 0 0 0 0,1 1 0 0 0,0-1 0 0 0,-1 1 0 0 0,1-1 0 0 0,0 1 0 0 0,-1-1-32 0 0,-4 6 384 0 0,-6-3-96 0 0,0-4-47 0 0,8 1-175 0 0,0 0-1 0 0,0-1 0 0 0,0 1 0 0 0,0 0 0 0 0,0 1 0 0 0,0-1 1 0 0,0 1-1 0 0,0-1 0 0 0,0 1 0 0 0,-1 0-65 0 0,-3 4 118 0 0,-6 1 74 0 0,0-4-37 0 0,-1-2-32 0 0,-22-1 204 0 0,25 2-249 0 0,2 1-38 0 0,-6 4 48 0 0,12-5-70 0 0,0 0 0 0 0,0 0 0 0 0,-1 0 0 0 0,1 0 0 0 0,0 0 0 0 0,-1-1 0 0 0,1 1 0 0 0,0-1 0 0 0,-1 0-18 0 0,-2 0 28 0 0,1 1 1 0 0,-1 0 0 0 0,0 0 0 0 0,1 0 0 0 0,-1 1-1 0 0,0 0-28 0 0,2 0 27 0 0,-1-1-1 0 0,0 0 0 0 0,0 0 0 0 0,0 0 1 0 0,-4 0-27 0 0,-8 1 73 0 0,0 3-13 0 0,3 1-13 0 0,12-6-43 0 0,-20 6 89 0 0,1 3 38 0 0,6-3-28 0 0,-1-2-25 0 0,0 0-22 0 0,2 2 11 0 0,-6 4 33 0 0,7-4-35 0 0,7-1-24 0 0,2-1-17 0 0,2-1 42 0 0,-1-1-2 0 0,-7 11-11 0 0,8-10-43 0 0,1 3-7 0 0,2 15-5 0 0,-2-10-3 0 0,1-8-6 0 0,0 0-1 0 0,0 1 1 0 0,0-1 0 0 0,1 0-1 0 0,-1 1 1 0 0,1-1 0 0 0,0 3 11 0 0,9 4-68 0 0,-9 5 30 0 0,-1-13 35 0 0,0 0 1 0 0,0 0 0 0 0,0 0-1 0 0,0 0 1 0 0,1 1-1 0 0,-1-1 1 0 0,0 0 0 0 0,1 0-1 0 0,-1 0 1 0 0,1 0 0 0 0,0 1 2 0 0,5 8 0 0 0,-3-6 0 0 0,0 1 0 0 0,0-1 0 0 0,0 1 0 0 0,-1 0 0 0 0,0 0 0 0 0,0 0 0 0 0,-1 0 0 0 0,0 1 0 0 0,1 4 0 0 0,-2-8 0 0 0,0-1 0 0 0,0 0 0 0 0,0 1 0 0 0,1-1 0 0 0,-1 0 0 0 0,1 0 0 0 0,-1 1 0 0 0,1-1 0 0 0,0 0 0 0 0,0 0 0 0 0,0 0 0 0 0,0 1 0 0 0,0-1 0 0 0,1 0 0 0 0,-1 1 0 0 0,0-1 0 0 0,-1 1 0 0 0,1-1 0 0 0,0 1 0 0 0,-1 0 0 0 0,1-1 0 0 0,-1 1 0 0 0,0-1 0 0 0,0 1 0 0 0,0 0 0 0 0,-1 20 30 0 0,1 48 127 0 0,4-49-128 0 0,1-7-29 0 0,-4-12 0 0 0,1 0 0 0 0,-1 1 0 0 0,0-1 0 0 0,-1 0 0 0 0,1 0 0 0 0,0 1 0 0 0,-1-1 0 0 0,0 2 0 0 0,0 13 59 0 0,0-5 92 0 0,0 24 393 0 0,0-15-408 0 0,0 9-69 0 0,0-29 14 0 0,0-2-7 0 0,0 3-14 0 0,-2 7-48 0 0,-4-8-31 0 0,2-2-46 0 0,2 0-72 0 0,1-2-153 0 0,1 0 174 0 0,0 1 65 0 0,0-1-11 0 0,0 1 10 0 0,0-1-37 0 0,0 1-21 0 0,0-1-41 0 0,0 0-47 0 0,0 0-56 0 0,0-11-296 0 0</inkml:trace>
  <inkml:trace contextRef="#ctx0" brushRef="#br0" timeOffset="12766.77">11657 575 7080 0 0,'0'0'157'0'0,"3"0"23"0"0,26 0 156 0 0,-15 0-273 0 0,-5 0-45 0 0,-1-2 49 0 0,-1-1-2 0 0,4 0 132 0 0,1-1 123 0 0,2 2 117 0 0,3 1 116 0 0,2-1-181 0 0,29-12 552 0 0,-29 7-610 0 0,-2 2-53 0 0,-3 3-72 0 0,0-1-17 0 0,-4-2-82 0 0,0 0-52 0 0,18 0-23 0 0,-21 3-15 0 0,51-13 17 0 0,-37 9 22 0 0,1-1 33 0 0,-11 3-66 0 0,15-2 88 0 0,-15 5-106 0 0,1 0-68 0 0,4 0-99 0 0,-10 1 52 0 0,9-3 7 0 0,-11 2 40 0 0,0-1-60 0 0,-1 1-9 0 0,1-1-51 0 0,-1 0-59 0 0,0 1-67 0 0,-1 0 63 0 0,-1 1-36 0 0,2-1-395 0 0,1 0-265 0 0,2 1-621 0 0,-6 0 1579 0 0</inkml:trace>
  <inkml:trace contextRef="#ctx0" brushRef="#br0" timeOffset="13223.82">12292 530 5584 0 0,'0'0'165'0'0,"3"2"-10"0"0,7 11-123 0 0,-8 2-52 0 0,-1-8 39 0 0,1-1 60 0 0,4-2 157 0 0,-5-4-215 0 0,-1 0 1 0 0,0 1-1 0 0,1-1 1 0 0,-1 0-1 0 0,1 0 1 0 0,-1 1-1 0 0,0-1 1 0 0,1 0-1 0 0,-1 1 1 0 0,0-1-1 0 0,1 0 1 0 0,-1 1-1 0 0,0-1 1 0 0,0 1-1 0 0,1-1 1 0 0,-1 0 0 0 0,0 1-1 0 0,0-1 1 0 0,0 1-1 0 0,1-1 1 0 0,-1 1-1 0 0,0-1 1 0 0,0 1-1 0 0,0-1 1 0 0,0 1-1 0 0,0-1 1 0 0,0 1-1 0 0,0-1 1 0 0,0 0-1 0 0,0 1 1 0 0,0-1-1 0 0,-1 1-21 0 0,2 12 368 0 0,-1-3-102 0 0,1-2-72 0 0,4 9 176 0 0,1-4-72 0 0,-5-12-258 0 0,-1 0 0 0 0,1 1 0 0 0,-1-1 0 0 0,0 0 0 0 0,0 1 0 0 0,1-1-1 0 0,-1 0 1 0 0,0 1 0 0 0,0-1 0 0 0,0 1-40 0 0,2 16 375 0 0,1-10-258 0 0,1 2 35 0 0,5 11 233 0 0,20 43 1002 0 0,-27-61-1305 0 0,1 0-1 0 0,-1 0 1 0 0,0 0-1 0 0,1-1 1 0 0,-1 1 0 0 0,1-1-1 0 0,0 1 1 0 0,0-1 0 0 0,2 2-82 0 0,8 1 365 0 0,-8 5-10 0 0,2-5-79 0 0,10 3 48 0 0,-13-6-220 0 0,3 0 95 0 0,1 0 36 0 0,3-2 82 0 0,6-1 202 0 0,3 0 83 0 0,3-2-165 0 0,0-7-84 0 0,-2-4-77 0 0,0-4-68 0 0,-19 16-175 0 0,1-1 0 0 0,0 1 0 0 0,0 0 0 0 0,0 0 0 0 0,0 0 0 0 0,2 0-33 0 0,-2 1 33 0 0,0-1 0 0 0,1 0 1 0 0,-1 0-1 0 0,0-1 0 0 0,0 1 0 0 0,1-1-33 0 0,20-21 136 0 0,13-13-53 0 0,-36 36-78 0 0,1-1 0 0 0,0 0-1 0 0,-1 0 1 0 0,1 0 0 0 0,-1 0 0 0 0,0 0-1 0 0,0 0 1 0 0,0-1 0 0 0,0 1 0 0 0,0 0 0 0 0,0 0-1 0 0,0-1 1 0 0,-1 0-5 0 0,1 0 2 0 0,12-22 51 0 0,-11 22-42 0 0,0 0 0 0 0,0 0 0 0 0,0 0 0 0 0,-1 0 0 0 0,1-1-1 0 0,0-2-10 0 0,0-7 6 0 0,-2-7-43 0 0,0 0-19 0 0,-1 3-37 0 0,-1 7 42 0 0,1 10 50 0 0,1 0-1 0 0,0-1 1 0 0,0 1-1 0 0,0 0 1 0 0,0-1-1 0 0,-1 1 0 0 0,1 0 1 0 0,0-1-1 0 0,0 1 1 0 0,-1 0-1 0 0,1-1 1 0 0,0 1-1 0 0,-1 0 1 0 0,1 0-1 0 0,0 0 0 0 0,-1-1 1 0 0,1 1-1 0 0,0 0 1 0 0,-1 0-1 0 0,1 0 1 0 0,-1 0 1 0 0,-3-4-29 0 0,3-3-25 0 0,1 7 53 0 0,0 0-1 0 0,0 0 1 0 0,0 0 0 0 0,0 0-1 0 0,0 0 1 0 0,0 0-1 0 0,0 0 1 0 0,0 0 0 0 0,0 0-1 0 0,0-1 1 0 0,0 1 0 0 0,0 0-1 0 0,0 0 1 0 0,0 0-1 0 0,0 0 1 0 0,0 0 0 0 0,0 0-1 0 0,0 0 1 0 0,0 0 0 0 0,0 0-1 0 0,0 0 1 0 0,0 0-1 0 0,0-1 1 0 0,0 1 0 0 0,0 0-1 0 0,0 0 1 0 0,0 0-1 0 0,0 0 1 0 0,-1 0 0 0 0,1 0-1 0 0,0 0 1 0 0,0 0 0 0 0,0 0-1 0 0,0 0 1 0 0,0 0-1 0 0,0 0 1 0 0,0 0 0 0 0,0 0-1 0 0,0 0 1 0 0,0 0 0 0 0,0 0-1 0 0,0 0 1 0 0,-1 0-1 0 0,1 0 1 0 0,0 0 0 0 0,0 0-1 0 0,0 0 1 0 0,0 0-1 0 0,0 0 1 0 0,0 0 0 0 0,0 0-1 0 0,0 0 1 0 0,0 0 0 0 0,0 0-1 0 0,0 0 1 0 0,-1 0-1 0 0,1 0 2 0 0,-10 0-97 0 0,8 0 20 0 0,2 0 11 0 0,0 2 2 0 0,0 8 0 0 0,0-7 0 0 0,0-3 1 0 0,0 2-7 0 0,-2 5 8 0 0,-2 3-82 0 0,1-3 69 0 0,2-3 58 0 0,5 8-54 0 0,-3-11 68 0 0,-1 1-1 0 0,1-1 1 0 0,0 1 0 0 0,-1-1-1 0 0,1 1 1 0 0,-1 0 0 0 0,1-1-1 0 0,-1 1 1 0 0,0 0 0 0 0,1 0 3 0 0,-2 8-2 0 0,1-7 0 0 0,0 0 1 0 0,-1-1-1 0 0,1 1 0 0 0,0 0 0 0 0,0-1 0 0 0,1 1 0 0 0,-1 0 1 0 0,1-1-1 0 0,-1 1 0 0 0,1 0 0 0 0,0 0 2 0 0,9 2-112 0 0,5 20-210 0 0,-12-22 227 0 0,-2 0 41 0 0,0 0 27 0 0,-1 1 34 0 0,0 1-6 0 0,2 0-1 0 0,1-2 0 0 0,20 19 0 0 0,-5 6 0 0 0,-8-23 0 0 0,-5 8 0 0 0,8 2 0 0 0,4 13 13 0 0,8-13 184 0 0,-22-13-55 0 0,-3 1-22 0 0,1 4-103 0 0,2-4-34 0 0,1-1-43 0 0,3-2-63 0 0,-7 3 59 0 0,1 0 30 0 0,0 0 43 0 0,9 4 118 0 0,-5-6-125 0 0,1-2-99 0 0,-4 0-3 0 0,1-1-43 0 0,-3 1 108 0 0,1 0-1 0 0,-1 1 1 0 0,0-1 0 0 0,0 0 0 0 0,1 0-1 0 0,-1 1 1 0 0,0-1 0 0 0,0 0 0 0 0,0 0-1 0 0,0 0 1 0 0,0 1 0 0 0,0-1 0 0 0,0 0 0 0 0,0-1 35 0 0</inkml:trace>
  <inkml:trace contextRef="#ctx0" brushRef="#br0" timeOffset="13729.34">13215 560 8840 0 0,'0'0'197'0'0,"0"0"24"0"0,0 0 19 0 0,2 3-29 0 0,4 6-171 0 0,-1 8-38 0 0,-3 4-1 0 0,-2-6 35 0 0,0-4 26 0 0,0-10-53 0 0,0 1-1 0 0,0 0 0 0 0,0-1 0 0 0,1 1 1 0 0,-1 0-1 0 0,1-1 0 0 0,-1 1 0 0 0,1 0 0 0 0,0-1 1 0 0,-1 1-1 0 0,1-1 0 0 0,0 1 0 0 0,0-1-8 0 0,5 11 58 0 0,-4-1 13 0 0,0-1 89 0 0,3-5 37 0 0,-4-5-181 0 0,-1 1 1 0 0,1-1-1 0 0,-1 1 1 0 0,1-1-1 0 0,-1 0 1 0 0,1 1-1 0 0,-1-1 1 0 0,1 1-1 0 0,-1-1 1 0 0,1 1-1 0 0,-1 0 1 0 0,0-1-1 0 0,1 1 1 0 0,-1-1-1 0 0,0 1 1 0 0,0 0-1 0 0,0-1 1 0 0,1 1-1 0 0,-1-1 1 0 0,0 1-1 0 0,0 0 1 0 0,0-1-1 0 0,0 1 1 0 0,0 0-1 0 0,0-1 1 0 0,0 1-17 0 0,0 14 311 0 0,0-2 86 0 0,2-8 40 0 0,8 5 10 0 0,-8-8-260 0 0,-1-1-43 0 0,0 1 35 0 0,-1 0-103 0 0,-1 1-90 0 0,0-1 25 0 0,1-1 40 0 0,0 0 32 0 0,0 0 46 0 0,0 0 21 0 0,1 0 45 0 0,0 1 49 0 0,0-1 57 0 0,10 9-67 0 0,-9-7-36 0 0,-2-3-6 0 0,0 0 5 0 0,0 0 22 0 0,0 0 5 0 0,0 0 0 0 0,-2-3-38 0 0,-9-7-136 0 0,8 4 34 0 0,4-3-56 0 0,-1 7-8 0 0,-1-14 60 0 0,0-8-19 0 0,1 22-61 0 0,0 0 0 0 0,1-1 1 0 0,-1 1-1 0 0,0 0 0 0 0,1 0 1 0 0,-1 0-1 0 0,1-1 1 0 0,0 0-1 0 0,30-57 0 0 0,-30 58 0 0 0,0 0 0 0 0,0 1 0 0 0,1 0 0 0 0,-1-1 0 0 0,1 1 0 0 0,-1 0 0 0 0,1-1 0 0 0,-1 1 0 0 0,1 0 0 0 0,0 0 0 0 0,0 0 0 0 0,-1 0 0 0 0,2 0 0 0 0,18-12 0 0 0,-6 1 0 0 0,0 9 0 0 0,-4 3-10 0 0,-8-1-13 0 0,0 1 0 0 0,0 0 0 0 0,0 0 0 0 0,0 0 0 0 0,1 0 0 0 0,-1 1 0 0 0,0-1 1 0 0,0 1-1 0 0,0 0 0 0 0,0 0 23 0 0,22 13-105 0 0,-17-9 80 0 0,-1 1 0 0 0,0 0 0 0 0,7 6 25 0 0,6 11-46 0 0,5 12 123 0 0,-21-30-49 0 0,1 1 1 0 0,0-1-1 0 0,0 0 1 0 0,6 5-29 0 0,5 5 9 0 0,-4 2-60 0 0,-7-7 34 0 0,-5-8 8 0 0,1 0 0 0 0,0 0-1 0 0,1 0 1 0 0,-1 0 0 0 0,0 0 0 0 0,1 0 0 0 0,-1 0 0 0 0,1 0 0 0 0,0 0 9 0 0,2 2-9 0 0,-1 1 1 0 0,7 16 8 0 0,0-6 0 0 0,-7-6-11 0 0,-3-5-29 0 0,0-2-105 0 0,0 1 33 0 0,0-1-6 0 0,0 0 47 0 0,1 2-39 0 0,0-2 17 0 0,0-2 63 0 0,0 1 1 0 0,0-1-1 0 0,-1 0 1 0 0,1 1-1 0 0,0-1 1 0 0,0 0 0 0 0,-1 0-1 0 0,1 0 1 0 0,0 1-1 0 0,0-1 1 0 0,0 0-1 0 0,0 0 1 0 0,-1 0 0 0 0,2-1 29 0 0</inkml:trace>
  <inkml:trace contextRef="#ctx0" brushRef="#br0" timeOffset="14110.66">14182 605 8144 0 0,'0'0'234'0'0,"0"0"6"0"0,0 0-176 0 0,0-2-37 0 0,0 0 37 0 0,0 1-42 0 0,0 1-51 0 0,0-1-107 0 0,0-1 145 0 0,0 0 55 0 0,0-1 55 0 0,0-2 69 0 0,0-1 84 0 0,0-2 95 0 0,0 4-200 0 0,0 1 55 0 0,-4-6 657 0 0,0 5-543 0 0,0-1-94 0 0,1 2-175 0 0,0 0-47 0 0,-7-7 262 0 0,8 8-2 0 0,-1 2-64 0 0,-1 0-60 0 0,1 0-42 0 0,-1 0-38 0 0,-7-1 85 0 0,8-1-46 0 0,1 0-21 0 0,0-2-7 0 0,1 1-7 0 0,-1 1 4 0 0,-3 1 92 0 0,2 1-45 0 0,-2 0 35 0 0,-20 0 336 0 0,25 0-498 0 0,0 0 0 0 0,0 0 0 0 0,0 0 0 0 0,-1 0 0 0 0,1 0 0 0 0,0-1 0 0 0,0 1 0 0 0,0 0 0 0 0,0 0 0 0 0,0 0 0 0 0,0 0 0 0 0,0 0 0 0 0,0 0 0 0 0,0 0 0 0 0,0 0-1 0 0,-1 1 1 0 0,1-1 0 0 0,0 0 0 0 0,0 0 0 0 0,0 0 0 0 0,0 0 0 0 0,0 0 0 0 0,0 0 0 0 0,0 0 0 0 0,0 0 0 0 0,0 0 0 0 0,0 0 0 0 0,0 0 0 0 0,0 0 0 0 0,0 0 0 0 0,-1 0 0 0 0,1 0 0 0 0,0 0 0 0 0,0 0 0 0 0,0 0 0 0 0,0 0-1 0 0,0 1 1 0 0,0-1 0 0 0,0 0 0 0 0,0 0 0 0 0,0 0 0 0 0,0 0 0 0 0,0 0 0 0 0,0 0 0 0 0,0 0 0 0 0,0 0 0 0 0,0 0 0 0 0,0 0 0 0 0,0 1 0 0 0,0-1 0 0 0,0 0 0 0 0,0 0 0 0 0,0 0 0 0 0,0 0 0 0 0,0 0 0 0 0,0 0 0 0 0,0 0-4 0 0,-3 7 210 0 0,-9 4 45 0 0,9-9-212 0 0,1-1 0 0 0,0 0 0 0 0,-1 0 0 0 0,1 0 0 0 0,-1 0 0 0 0,1 0 0 0 0,-1 0 0 0 0,0-1 1 0 0,1 0-1 0 0,-3 1-43 0 0,4-1 13 0 0,1 0 0 0 0,-1 0 0 0 0,0 0 0 0 0,1 0 0 0 0,-1 0 0 0 0,0 0-1 0 0,1 0 1 0 0,-1 1 0 0 0,0-1 0 0 0,1 0 0 0 0,-1 0 0 0 0,0 1 0 0 0,1-1 0 0 0,-1 0 0 0 0,1 1 0 0 0,-1-1 0 0 0,1 1 0 0 0,-1-1 0 0 0,1 0 0 0 0,-1 1-13 0 0,-4 7 128 0 0,1 0-65 0 0,-4-1-83 0 0,3-5 2 0 0,4-2 11 0 0,1 0 1 0 0,-1 1 0 0 0,0-1-1 0 0,1 0 1 0 0,-1 1 0 0 0,1-1-1 0 0,-1 0 1 0 0,1 1 0 0 0,-1-1-1 0 0,1 1 1 0 0,-1-1 0 0 0,1 0-1 0 0,-1 1 1 0 0,1-1 0 0 0,-1 1-1 0 0,1 0 1 0 0,0-1 0 0 0,-1 1-1 0 0,1-1 1 0 0,0 1 0 0 0,0 0-1 0 0,-1 0 7 0 0,-1 3-24 0 0,-10 12-57 0 0,1-4 79 0 0,8-4 40 0 0,1 2 35 0 0,2-9-62 0 0,0 1 1 0 0,0 0 0 0 0,0-1 0 0 0,-1 1 0 0 0,1 0 0 0 0,-1-1 0 0 0,1 1 0 0 0,-1 0 0 0 0,0-1 0 0 0,1 1 0 0 0,-1-1 0 0 0,0 1 0 0 0,0-1-12 0 0,0 1 4 0 0,0-1-1 0 0,0 1 1 0 0,0-1 0 0 0,1 1 0 0 0,-1-1-1 0 0,0 1 1 0 0,1 0 0 0 0,-1-1 0 0 0,1 1-1 0 0,0 0 1 0 0,-1-1 0 0 0,1 1 0 0 0,0 0-4 0 0,-1 13 0 0 0,1-10 0 0 0,-1-1 0 0 0,1 0 0 0 0,0 0 0 0 0,0 0 0 0 0,1 1 0 0 0,-1-1 0 0 0,1 0 0 0 0,0 0 0 0 0,1 3 0 0 0,13 21 0 0 0,-5-23 0 0 0,-5 5 0 0 0,23 5 0 0 0,-26-14 0 0 0,1 0 0 0 0,0 0 0 0 0,0-1 0 0 0,0 1 0 0 0,-1-1 0 0 0,1 0 0 0 0,0 1 0 0 0,0-1 0 0 0,0-1 0 0 0,0 1 0 0 0,0 0 0 0 0,6-1 0 0 0,3 1 0 0 0,0 0 0 0 0,0-1 0 0 0,-1 0 0 0 0,1-1 0 0 0,0 0 0 0 0,0-1 0 0 0,-1 0 0 0 0,5-3 0 0 0,-11 5 50 0 0,0-1-71 0 0,0 1-77 0 0,0 0-86 0 0,0-1-94 0 0,1 1-100 0 0,-1 0-110 0 0,1-1-116 0 0,-2 1 110 0 0,0 0-64 0 0,0 0-66 0 0,0 0-67 0 0,8-3-1202 0 0,6-4-1083 0 0,-17 8 2901 0 0</inkml:trace>
  <inkml:trace contextRef="#ctx0" brushRef="#br0" timeOffset="14450.34">14575 197 8232 0 0,'0'0'182'0'0,"0"0"29"0"0,0 0 14 0 0,0 0-72 0 0,0 0-18 0 0,0 0 44 0 0,0 3 146 0 0,0-3-289 0 0,0 1 0 0 0,0-1-1 0 0,0 1 1 0 0,0 0 0 0 0,1-1-1 0 0,-1 1 1 0 0,0-1 0 0 0,0 1-1 0 0,0-1 1 0 0,0 1 0 0 0,1-1-1 0 0,-1 1 1 0 0,0-1 0 0 0,1 1-1 0 0,-1-1 1 0 0,0 1 0 0 0,1-1-1 0 0,-1 0 1 0 0,0 1 0 0 0,1-1-1 0 0,-1 0 1 0 0,1 1 0 0 0,-1-1-1 0 0,1 1-35 0 0,0-1 39 0 0,-1 0 0 0 0,1 1-1 0 0,-1-1 1 0 0,1 1-1 0 0,0-1 1 0 0,-1 1 0 0 0,1-1-1 0 0,-1 1 1 0 0,0-1-1 0 0,1 1 1 0 0,-1 0 0 0 0,1-1-1 0 0,-1 1 1 0 0,0 0 0 0 0,0-1-1 0 0,1 1 1 0 0,-1 0-1 0 0,0-1 1 0 0,0 1 0 0 0,0 0-1 0 0,0-1 1 0 0,0 1-1 0 0,0 0 1 0 0,0 0 0 0 0,0-1-39 0 0,2 11 353 0 0,4 1 33 0 0,-1-4-167 0 0,0 2 98 0 0,0 2 39 0 0,0 1-20 0 0,0-3-57 0 0,2 4 32 0 0,-2 1-67 0 0,8 32 323 0 0,-11-39-458 0 0,-1 1 1 0 0,0-1 0 0 0,-1 1 0 0 0,0 0 0 0 0,-1 8-110 0 0,0-9 102 0 0,1 1 0 0 0,0 0 0 0 0,0 0-1 0 0,1-1 1 0 0,1 10-102 0 0,3-3 118 0 0,-3-8-63 0 0,-1-1 1 0 0,1 0 0 0 0,-1 1 0 0 0,0-1-1 0 0,0 0 1 0 0,-1 1-56 0 0,0 11 137 0 0,-1 18 188 0 0,2-25-243 0 0,1 0-35 0 0,2 1 14 0 0,3 23 109 0 0,-5-22-83 0 0,-2 2 33 0 0,0 2 42 0 0,0 12 43 0 0,0-14-56 0 0,-3-1 5 0 0,-7-1-29 0 0,8-9-42 0 0,1-1-38 0 0,2 6-14 0 0,-1-7-5 0 0,0 11 64 0 0,0-8 4 0 0,0 5 0 0 0,0-8-12 0 0,0-2-45 0 0,0 0-44 0 0,0 0-44 0 0,0 0-81 0 0,0 0-140 0 0,0 0 134 0 0,-1 0-59 0 0,1-1-85 0 0,-1 0 88 0 0,0 1-40 0 0,0-2-231 0 0,-1 1-102 0 0,1-1-86 0 0,-1 0-71 0 0,0 0-163 0 0,0 1-50 0 0,0-1-1245 0 0,2 1-1236 0 0</inkml:trace>
  <inkml:trace contextRef="#ctx0" brushRef="#br0" timeOffset="14933.57">14167 560 9904 0 0,'0'0'222'0'0,"0"0"30"0"0,0 0 20 0 0,1 0-112 0 0,1 0-82 0 0,4-1-36 0 0,5-4-33 0 0,-4 1 32 0 0,0 1 88 0 0,-1 1 28 0 0,2 2 74 0 0,1 1-3 0 0,2-1 18 0 0,-2 0-31 0 0,-1-1 18 0 0,0-2 68 0 0,38-10 599 0 0,-20 6-495 0 0,0 1-40 0 0,8-2 42 0 0,-4 2-108 0 0,-1 0-15 0 0,3-1-28 0 0,-22 5-159 0 0,1 1 0 0 0,-1 0 1 0 0,3 0-98 0 0,5 2 131 0 0,5-1 28 0 0,-1-3-39 0 0,-6-1-51 0 0,-10 2-37 0 0,1 0 0 0 0,-1 0 0 0 0,0 1 0 0 0,1 0 0 0 0,-1 1 0 0 0,1-1-32 0 0,7 1 62 0 0,10 0 15 0 0,-2 3-34 0 0,-6 1-33 0 0,-9-2 2 0 0,-1 0 0 0 0,1 0 0 0 0,-1-1 0 0 0,1 0 0 0 0,2-1-12 0 0,-6 1 1 0 0,1-1 0 0 0,-1 1 0 0 0,0 0 0 0 0,0-1 0 0 0,0 1 0 0 0,0 1 0 0 0,0-1 0 0 0,0 0 0 0 0,0 1 0 0 0,0-1 0 0 0,0 1 0 0 0,-1 0 0 0 0,2 1-1 0 0,14 7-1 0 0,-7-6 4 0 0,0 0 0 0 0,0 1 0 0 0,2 2-3 0 0,-11-7 2 0 0,-1 1 1 0 0,-1 0 0 0 0,1-1-1 0 0,0 1 1 0 0,0 0 0 0 0,0-1-1 0 0,0 1 1 0 0,-1 0 0 0 0,1 0-1 0 0,0 0 1 0 0,-1 0 0 0 0,1 0 0 0 0,-1-1-1 0 0,1 1 1 0 0,-1 0 0 0 0,1 0-1 0 0,-1 1-2 0 0,6 9 10 0 0,7-6-10 0 0,2 7 0 0 0,-2 3 0 0 0,-8-2 11 0 0,5-8 32 0 0,-5 8-33 0 0,10 17-10 0 0,-11-23 0 0 0,-3-5 0 0 0,0-1 0 0 0,0 0 0 0 0,0 1 0 0 0,0-1 0 0 0,-1 1 0 0 0,1-1 0 0 0,0 1 0 0 0,-1-1 0 0 0,0 1 0 0 0,1-1 0 0 0,-1 1 0 0 0,0 0 0 0 0,0-1 0 0 0,0 1 0 0 0,0 3 0 0 0,0-3 0 0 0,13 21 0 0 0,2 7 0 0 0,-13-26 0 0 0,-1 2 0 0 0,-1 15 0 0 0,-1-19 4 0 0,1 7-6 0 0,3-3 54 0 0,7 4-24 0 0,-6-4 69 0 0,-4-1-57 0 0,1 0-12 0 0,6-3 22 0 0,-7-2-50 0 0,1 0 1 0 0,-1 0 0 0 0,0 0 0 0 0,0 0 0 0 0,0 0 0 0 0,0 0 0 0 0,1 1 0 0 0,-1-1 0 0 0,0 0 0 0 0,0 0-1 0 0,0 0 1 0 0,0 0 0 0 0,1 0 0 0 0,-1 0 0 0 0,0 0 0 0 0,0 0 0 0 0,0 0 0 0 0,0 0 0 0 0,0 0 0 0 0,0 1-1 0 0,1-1 1 0 0,-1 0 0 0 0,0 0 0 0 0,0 0 0 0 0,0 0 0 0 0,0 0 0 0 0,0 0 0 0 0,0 1 0 0 0,0-1-1 0 0,0 0 1 0 0,0 0 0 0 0,0 0 0 0 0,1 0 0 0 0,-1 1 0 0 0,0-1 0 0 0,0 0 0 0 0,0 0 0 0 0,0 0 0 0 0,0 0-1 0 0,0 1 1 0 0,1 8 71 0 0,-1 10 70 0 0,-1-16-117 0 0,1-2-18 0 0,14 23 30 0 0,-13-22-113 0 0,-1 0 44 0 0,1 0 39 0 0,1 2 64 0 0,-1 1 48 0 0,1-2-84 0 0,-1 0-66 0 0,0-1-79 0 0,1 0-59 0 0,0 0-85 0 0,0-1-97 0 0,0 1-111 0 0,-2-2-300 0 0</inkml:trace>
  <inkml:trace contextRef="#ctx0" brushRef="#br0" timeOffset="15271.02">14908 227 9672 0 0,'-2'0'-169'0'0,"0"0"68"0"0,0 0 63 0 0,0 0 56 0 0,-1 0 67 0 0,0 0 59 0 0,-1 0 159 0 0,1 0 68 0 0,-1 0 297 0 0,4 0-264 0 0,1 0-197 0 0,1 0-49 0 0,1 0-63 0 0,1 0-75 0 0,2 0-45 0 0,9 0 80 0 0,-9 0-103 0 0,-2 0-60 0 0,1 0-81 0 0,0 0-102 0 0,-1 0-120 0 0,-2 0 149 0 0,-1 0-39 0 0,2 0-406 0 0,1 0-280 0 0,1 0-648 0 0</inkml:trace>
  <inkml:trace contextRef="#ctx0" brushRef="#br0" timeOffset="15577.99">15770 545 6536 0 0,'0'0'141'0'0,"0"0"23"0"0,0 0 13 0 0,-3-3-19 0 0,-4-8-126 0 0,-1-3-32 0 0,5 12-3 0 0,0 0 36 0 0,-5-2 125 0 0,1 0 66 0 0,3 1 52 0 0,-1-1 223 0 0,1 0-70 0 0,-1 1-66 0 0,0 0-58 0 0,-2-1 56 0 0,0 1-96 0 0,0 1-77 0 0,1-1-53 0 0,-6-1 93 0 0,5 0 43 0 0,3 1-74 0 0,0 1-58 0 0,1-1-44 0 0,-7-2 145 0 0,3 4-49 0 0,-14 0 286 0 0,-14 0 226 0 0,12 6-303 0 0,18-4-362 0 0,-10 5 125 0 0,10-5-100 0 0,1 1 1 0 0,0 0 0 0 0,0 0 0 0 0,0 0 0 0 0,0 0-1 0 0,0 1 1 0 0,0 0 0 0 0,-1 0-64 0 0,-12 14 158 0 0,8-9-93 0 0,1-1 0 0 0,1 1 0 0 0,-1 1 1 0 0,-3 5-66 0 0,5-5 11 0 0,2-4 5 0 0,0 0-1 0 0,1 1 1 0 0,0-1-1 0 0,0 1 1 0 0,-2 4-16 0 0,2 2 13 0 0,2-8-5 0 0,0 0 1 0 0,0-1-1 0 0,-1 1 1 0 0,1 0 0 0 0,-1-1-1 0 0,0 1 1 0 0,0-1-1 0 0,0 1-8 0 0,0 0 7 0 0,0 0 0 0 0,0 0 0 0 0,0 0 0 0 0,1 0-1 0 0,-1 0 1 0 0,1 1 0 0 0,1-1 0 0 0,-1 0 0 0 0,0 3-7 0 0,-1 41 107 0 0,3-39-86 0 0,-1-7-21 0 0,0-1 1 0 0,0 1 0 0 0,0 0 0 0 0,0 0 0 0 0,1-1-1 0 0,-1 1 1 0 0,1 0 0 0 0,-1-1 0 0 0,1 1 0 0 0,0 0-1 0 0,-1-1 1 0 0,1 1 0 0 0,0-1 0 0 0,0 1 0 0 0,0-1-1 0 0,0 0 1 0 0,0 1 0 0 0,1-1 0 0 0,-1 0 0 0 0,1 1-1 0 0,10 13 0 0 0,-11-13 6 0 0,1 1 0 0 0,-1-1 0 0 0,1 0 0 0 0,-1 1 0 0 0,1-1 0 0 0,0 0 0 0 0,0 0 0 0 0,0 0 0 0 0,0-1 0 0 0,0 1 0 0 0,0 0 0 0 0,1-1 0 0 0,-1 1-6 0 0,20 15 96 0 0,-20-15-88 0 0,-1-1 0 0 0,1 1 0 0 0,0-1 0 0 0,0 0 0 0 0,0 0-1 0 0,0 1 1 0 0,0-1 0 0 0,0-1 0 0 0,0 1 0 0 0,0 0 0 0 0,0 0 0 0 0,0-1 0 0 0,1 1-1 0 0,-1-1 1 0 0,1 0-8 0 0,9 3 40 0 0,3 2 20 0 0,2 1 40 0 0,-1-5 32 0 0,-6 0-71 0 0,9-1 60 0 0,-2-3 17 0 0,11-5 25 0 0,-15 5-52 0 0,0-1 0 0 0,0 0-1 0 0,8-5-109 0 0,12-4 187 0 0,-7 3-50 0 0,-12 3-89 0 0,-7 2 8 0 0,-1 0 0 0 0,1 0 0 0 0,4-7-57 0 0,3-6 75 0 0,-11 12-61 0 0,0 0 0 0 0,0 0 0 0 0,-1-1 0 0 0,0 1 0 0 0,0 0 0 0 0,-1-1 0 0 0,0 1 0 0 0,0-1 0 0 0,-1 0 0 0 0,1 1 0 0 0,-1-1 0 0 0,-1 1 0 0 0,1-1 0 0 0,-1 1 0 0 0,-1-2-14 0 0,-4-7 53 0 0,-3-5-42 0 0,-3-11-109 0 0,3 11-13 0 0,5 8 20 0 0,-1-1-32 0 0,-6-9-65 0 0,4 9 36 0 0,4 5 35 0 0,0 0-40 0 0,0-3-130 0 0,2-2-111 0 0,1 7 286 0 0,0 2 7 0 0,-1 1-13 0 0,1 0-37 0 0,-1 0-8 0 0,0 1-35 0 0,1 0-41 0 0,-1-1-46 0 0,0 1 10 0 0,0 0-37 0 0,0 0-41 0 0,0 0-42 0 0,0 0-46 0 0,0 0-49 0 0,0-1-50 0 0,0 1-55 0 0,-1-4-1213 0 0,1-3-1013 0 0</inkml:trace>
  <inkml:trace contextRef="#ctx0" brushRef="#br0" timeOffset="15885.82">15966 605 7968 0 0,'0'10'164'0'0,"-1"4"36"0"0,2-5-99 0 0,0-3-56 0 0,1-2-51 0 0,1-2 6 0 0,4 4 0 0 0,-2 16 0 0 0,-4-19 51 0 0,0 0-36 0 0,3 4-66 0 0,-2-4 46 0 0,-1 0 70 0 0,0-1 39 0 0,0 1 64 0 0,0-1 30 0 0,-1 1 60 0 0,0 0 69 0 0,0 1 75 0 0,1 1-40 0 0,1 0-39 0 0,3 4 229 0 0,0-1-145 0 0,0 5 341 0 0,1-9-280 0 0,-5-3-438 0 0,-1-1 0 0 0,1 0 0 0 0,-1 0 0 0 0,0 0 0 0 0,1 1 0 0 0,-1-1 0 0 0,1 0 0 0 0,-1 1 0 0 0,0-1 0 0 0,1 0 0 0 0,-1 1 0 0 0,0-1 0 0 0,0 1 0 0 0,1-1 0 0 0,-1 0 0 0 0,0 1 0 0 0,0-1 0 0 0,0 1 0 0 0,1-1 0 0 0,-1 1 0 0 0,0-1 0 0 0,0 1 0 0 0,0-1 0 0 0,0 1 0 0 0,0-1 0 0 0,0 0 0 0 0,0 1 0 0 0,0-1 0 0 0,0 1 0 0 0,0-1 0 0 0,0 1 0 0 0,0 0-30 0 0,1 9 471 0 0,4-7-49 0 0,1 1-66 0 0,-1 2-26 0 0,-1 2-59 0 0,2 4 135 0 0,-3-10-85 0 0,0-1-114 0 0,-1 0-72 0 0,1-1-77 0 0,0-1-32 0 0,-2 3 70 0 0,0-2-93 0 0,0 1 55 0 0,-1 0 47 0 0,1 0 41 0 0,-1 0 74 0 0,1 0 35 0 0,-1 2 602 0 0,0-3-454 0 0,0-1-73 0 0,-1 0-171 0 0,1 0-64 0 0,0 0-73 0 0,0-1-59 0 0,0 0-68 0 0,0-1-74 0 0,0 2 202 0 0,0-1 0 0 0,0 1-1 0 0,0-1 1 0 0,1 1 0 0 0,-1-1-1 0 0,0 1 1 0 0,1-1 0 0 0,-1 1-1 0 0,1-1 1 0 0,0 0-23 0 0,8-9 155 0 0,-9 11-151 0 0,0 0 0 0 0,0 0 0 0 0,1 0 0 0 0,-1-1-1 0 0,0 1 1 0 0,0 0 0 0 0,0 0 0 0 0,0-1 0 0 0,1 1 0 0 0,-1 0 0 0 0,0-1 0 0 0,0 1 0 0 0,0 0 0 0 0,0 0 0 0 0,0-1 0 0 0,0 1 0 0 0,0 0 0 0 0,0-1 0 0 0,0 1 0 0 0,0 0 0 0 0,0-1 0 0 0,0 1 0 0 0,0 0 0 0 0,0-1-1 0 0,0 1 1 0 0,0 0-4 0 0,1-7 18 0 0,1-1 0 0 0,0 1 0 0 0,0 0 0 0 0,1 0 0 0 0,0 1 0 0 0,0-1 0 0 0,0 0 0 0 0,1 1 0 0 0,2-4-18 0 0,10-19 2 0 0,-9 17-2 0 0,-1-1 0 0 0,2 2 0 0 0,0-1 0 0 0,0 1 0 0 0,3-3 0 0 0,9-1-6 0 0,3-3-41 0 0,-17 13 44 0 0,11-11-64 0 0,8 4-64 0 0,-16 9 101 0 0,22-7-54 0 0,-29 10 76 0 0,0 0 1 0 0,1-1-1 0 0,-1 1 1 0 0,0 0-1 0 0,0 0 1 0 0,1 0-1 0 0,-1 0 0 0 0,0 1 1 0 0,1-1-1 0 0,-1 0 1 0 0,0 1-1 0 0,0 0 1 0 0,2 0 7 0 0,57 40-107 0 0,-61-41 104 0 0,1 0 1 0 0,0 1-1 0 0,0-1 0 0 0,0 0 0 0 0,0 1 1 0 0,-1-1-1 0 0,1 1 0 0 0,0 0 1 0 0,-1-1-1 0 0,1 1 0 0 0,0-1 0 0 0,-1 1 1 0 0,1 0-1 0 0,-1 0 0 0 0,1-1 0 0 0,-1 1 1 0 0,1 0-1 0 0,-1 0 0 0 0,1-1 0 0 0,-1 1 1 0 0,0 0-1 0 0,1 0 0 0 0,-1 0 1 0 0,0 0 2 0 0,6 13-15 0 0,5-3-14 0 0,-10-10 26 0 0,0 0 1 0 0,1 0-1 0 0,-1 0 1 0 0,0 1-1 0 0,1-1 1 0 0,-1 0-1 0 0,0 1 1 0 0,0-1-1 0 0,0 1 1 0 0,0-1-1 0 0,0 1 1 0 0,-1 0-1 0 0,1-1 1 0 0,0 1-1 0 0,-1 1 3 0 0,26 68 0 0 0,-11-26 0 0 0,-14-40 0 0 0,0 1 0 0 0,0-1 0 0 0,0 0 0 0 0,-1 1 0 0 0,0-1 0 0 0,0 1 0 0 0,0-1 0 0 0,-1 1 0 0 0,0 6 0 0 0,1 21-2 0 0,0 12-101 0 0,1-40 224 0 0,0-1-94 0 0,0 1-83 0 0,2-1-72 0 0,0 1-104 0 0,0-1-68 0 0,2 1-123 0 0,1 1-270 0 0,-1-1 148 0 0,-2-3-608 0 0</inkml:trace>
  <inkml:trace contextRef="#ctx0" brushRef="#br0" timeOffset="16355.73">17282 454 9872 0 0,'0'-2'222'0'0,"0"1"-211"0"0,0 1 0 0 0,0-1 0 0 0,0 1-1 0 0,0 0 1 0 0,0-1 0 0 0,0 1 0 0 0,0-1-1 0 0,0 1 1 0 0,-1 0 0 0 0,1-1-1 0 0,0 1 1 0 0,0 0 0 0 0,0-1 0 0 0,0 1-1 0 0,0-1 1 0 0,-1 1 0 0 0,1 0 0 0 0,0-1-1 0 0,0 1 1 0 0,-1 0 0 0 0,1-1 0 0 0,0 1-1 0 0,-1 0 1 0 0,1 0 0 0 0,0-1-1 0 0,-1 1 1 0 0,1 0 0 0 0,0 0 0 0 0,-1 0-1 0 0,1-1 1 0 0,-1 1-11 0 0,-5-4 191 0 0,3-1-55 0 0,1-1-34 0 0,-3 4-60 0 0,0-1-36 0 0,-1-7-6 0 0,5 9 0 0 0,1 0 0 0 0,-1 0 0 0 0,1 0 0 0 0,-1 0 0 0 0,1 0 0 0 0,-1 0 0 0 0,1 0 0 0 0,-1 0 0 0 0,0 0 0 0 0,1 1 0 0 0,-1-1 0 0 0,0 0 0 0 0,0 0 0 0 0,0 1 0 0 0,0-1 0 0 0,0 0 0 0 0,-4-1 26 0 0,1 0 50 0 0,-1 0 40 0 0,0 0 36 0 0,-4-2 222 0 0,-12-7 614 0 0,15 7-733 0 0,1-1-58 0 0,3 3-110 0 0,0 1 1 0 0,1-1-1 0 0,-1 1 1 0 0,0 0-1 0 0,0-1 1 0 0,0 1-1 0 0,0 0 1 0 0,0 1-1 0 0,0-1 1 0 0,0 0-1 0 0,0 0 1 0 0,0 1-1 0 0,-1-1-87 0 0,-13 0 518 0 0,-2 1-48 0 0,2 0-122 0 0,10 0-280 0 0,-5 0 19 0 0,5 0-15 0 0,-4 0 52 0 0,-10 0 2 0 0,19 0-122 0 0,1 0 1 0 0,0 0-1 0 0,-1 0 0 0 0,1 0 1 0 0,0 0-1 0 0,0 0 0 0 0,-1 0 1 0 0,1 0-1 0 0,0 0 0 0 0,-1 0 1 0 0,1 0-1 0 0,0 0 0 0 0,-1 1 0 0 0,1-1 1 0 0,0 0-1 0 0,0 0 0 0 0,-1 0 1 0 0,1 0-1 0 0,0 0 0 0 0,-1 1 1 0 0,1-1-1 0 0,0 0 0 0 0,0 0 1 0 0,0 0-1 0 0,-1 1 0 0 0,1-1-4 0 0,-25 15 88 0 0,17-1-24 0 0,1-3-38 0 0,0-4 64 0 0,2-2-59 0 0,2-2-8 0 0,-1 4 39 0 0,5 2-65 0 0,-1-7 7 0 0,-1 13-4 0 0,1-10 0 0 0,-1-1 0 0 0,1 0 0 0 0,0 0 0 0 0,0 0 0 0 0,1 1 0 0 0,-1-1 0 0 0,1 0 0 0 0,0 0 0 0 0,1 3 1 0 0,17 30-25 0 0,35 50-99 0 0,-51-81 111 0 0,1 1 0 0 0,-2 0 0 0 0,1 0 0 0 0,0 1 12 0 0,-1-1-1 0 0,1 0-1 0 0,0 0 1 0 0,0 0 0 0 0,1 0 1 0 0,9 8 0 0 0,-11-13 0 0 0,-1-1 0 0 0,1 1 0 0 0,-1 0 0 0 0,1-1 0 0 0,-1 1 0 0 0,0 0 0 0 0,0 0 0 0 0,1 0 0 0 0,-1 0 0 0 0,0 1 0 0 0,4 22 0 0 0,8 0 0 0 0,-11-22 0 0 0,-1 0 0 0 0,1-1 0 0 0,0 1 0 0 0,-1 0 0 0 0,0 0 0 0 0,0 0 0 0 0,0 0 0 0 0,0 0 0 0 0,0 0 0 0 0,0 0 0 0 0,-1 3 0 0 0,1-4-1 0 0,-1-1 1 0 0,0 1 0 0 0,0 0 0 0 0,1-1 0 0 0,-1 1 0 0 0,0 0 0 0 0,1-1-1 0 0,0 1 1 0 0,-1 0 0 0 0,1-1 0 0 0,0 1 0 0 0,0-1 0 0 0,0 1 0 0 0,4 7 20 0 0,-2 4 52 0 0,-4-3 91 0 0,-2-3 42 0 0,-1-1 40 0 0,-4 2 36 0 0,6-6-206 0 0,-5 9 125 0 0,-1 3 76 0 0,-2-7-53 0 0,-4-1-58 0 0,10-4-111 0 0,3-1-42 0 0,0-1-1 0 0,-1 1 1 0 0,1-1 0 0 0,0 1-1 0 0,-1-1 1 0 0,1 0 0 0 0,0 0 0 0 0,-1 0-1 0 0,1 0 1 0 0,-1 0-12 0 0,-16 2 72 0 0,-4 9-7 0 0,12-9-11 0 0,-37-2-34 0 0,-7 0 34 0 0,48 0-53 0 0,5 0 12 0 0,-5 0-32 0 0,-6 0-30 0 0,-6 0-39 0 0,8-1-256 0 0,-5-6-542 0 0,7 2 437 0 0,-7 0-537 0 0,0-7-6 0 0</inkml:trace>
  <inkml:trace contextRef="#ctx0" brushRef="#br0" timeOffset="17719.8">0 1875 3728 0 0,'0'0'103'0'0,"3"3"3"0"0,4 3-66 0 0,3-2 76 0 0,1-2 60 0 0,1 0 47 0 0,40-3 832 0 0,-38 1-800 0 0,-2 0-57 0 0,55 0 418 0 0,-1 0-73 0 0,-1 0-70 0 0,1 0-67 0 0,0 0-65 0 0,1 0-63 0 0,1 0-58 0 0,2 0-57 0 0,-47 1-39 0 0,22 5-124 0 0,-20-3 62 0 0,-1 0 0 0 0,2-1-62 0 0,115-17 240 0 0,-93 15-175 0 0,-4 1 16 0 0,-1-2-1 0 0,4-2-80 0 0,-15-1 14 0 0,2 0-14 0 0,-1 1 0 0 0,1 1 0 0 0,-1 3 3 0 0,8-1 63 0 0,21-3-66 0 0,14-7 91 0 0,0 5 5 0 0,2-5 0 0 0,7 5 0 0 0,-4-5 0 0 0,7 5 0 0 0,3-6 0 0 0,-45 8-48 0 0,17-2 64 0 0,9-4-112 0 0,-30 2 42 0 0,0 3 1 0 0,1 1 0 0 0,-1 2-43 0 0,102-7 67 0 0,-8 1-17 0 0,-69 5 2 0 0,11-4-52 0 0,-16 1 119 0 0,8 2-119 0 0,71-4 142 0 0,5-1-2 0 0,-101 9-103 0 0,24-1 60 0 0,1-3-97 0 0,-28-1 27 0 0,125-5 95 0 0,2 2 170 0 0,-7-1 11 0 0,-107 8-195 0 0,106-2 160 0 0,-106-2-193 0 0,117-5 162 0 0,-117 9-166 0 0,117-3 136 0 0,-117-1-149 0 0,117-4 126 0 0,-5 1-23 0 0,13-1 6 0 0,-123 8-117 0 0,126-3 101 0 0,-123-1-114 0 0,122-4 11 0 0,-120 8-15 0 0,133-3 37 0 0,-124-1-4 0 0,117-4 173 0 0,19 0 0 0 0,-64-2-111 0 0,19 0-45 0 0,-26 5-19 0 0,2-5-11 0 0,6 5-32 0 0,-15-5 22 0 0,-45 5-31 0 0,114-8 40 0 0,28-3 2 0 0,-14 2-4 0 0,18-2 19 0 0,-19 1-18 0 0,153-8 18 0 0,-274 19-63 0 0,212-1-6 0 0,-148-5 0 0 0,7 5 0 0 0,-74 0 0 0 0,126-3 0 0 0,-146 8-2 0 0,113-3 14 0 0,-54-7 31 0 0,186 7-16 0 0,-191 4 10 0 0,-45-1-28 0 0,161-3 46 0 0,-185 1-51 0 0,307-8 56 0 0,-31 10-39 0 0,432 0 107 0 0,-488 7-77 0 0,-15 1-48 0 0,-109-9-3 0 0,221 4 10 0 0,-275 2 13 0 0,162 3 8 0 0,58-8-39 0 0,1 0 40 0 0,316 0 134 0 0,1 0 115 0 0,-4 0 87 0 0,-474-8-320 0 0,-3 1-16 0 0,-52 7-9 0 0,-7 0 54 0 0,-26-2 55 0 0,9-4-132 0 0,-19 1 100 0 0,4 3-100 0 0,10 3 95 0 0,-23 0 0 0 0,0-2-1 0 0,4-3-94 0 0,-11-1 59 0 0,-14 1-14 0 0,0 2 1 0 0,2 1-46 0 0,-10 0 21 0 0,0-1 1 0 0,0 0-1 0 0,1-1-21 0 0,-3 0 32 0 0,0 1 0 0 0,1 0 0 0 0,0 1-32 0 0,-2 1-99 0 0,0 0 84 0 0,2 0 66 0 0,22 0 137 0 0,-25 0-167 0 0,-1 0-50 0 0,0 0-63 0 0,1 0-93 0 0,-1 0-108 0 0,-6 0 99 0 0,0 0-33 0 0,0 0-37 0 0,1 0-40 0 0,7 0-499 0 0</inkml:trace>
  <inkml:trace contextRef="#ctx0" brushRef="#br1" timeOffset="45082.68">1104 2495 5344 0 0,'0'0'157'0'0,"3"-2"-9"0"0,3-4-96 0 0,-2 2 35 0 0,-2 2 88 0 0,-2 1 206 0 0,0 1 351 0 0,0 0 32 0 0,0 0 4 0 0,0 0 0 0 0,0 0 0 0 0,0 0 0 0 0,0 0-323 0 0,0 0-192 0 0,0 0-58 0 0,0 0 20 0 0,0 0 73 0 0,0 0-28 0 0,0 0-16 0 0,0 0-52 0 0,-2 0-28 0 0,-6 1-49 0 0,-2 5-19 0 0,2-2-18 0 0,2-2 5 0 0,0 0 20 0 0,-2-2 38 0 0,5 0-88 0 0,0 0-29 0 0,1 0-1 0 0,0 0 0 0 0,0 0 1 0 0,-1 0-1 0 0,1 0 1 0 0,0 1-1 0 0,0-1 0 0 0,-1 1 1 0 0,0 0-24 0 0,-5 3 21 0 0,7-3-17 0 0,-1 0 0 0 0,1 0 0 0 0,0 0 0 0 0,-1 0 0 0 0,1-1 0 0 0,-1 1 0 0 0,1 0 0 0 0,-1-1 0 0 0,1 0 0 0 0,-1 1 0 0 0,0-1 0 0 0,1 0 0 0 0,-1 0 0 0 0,0 0-4 0 0,-9 0 9 0 0,-10 0 9 0 0,8 3 26 0 0,5 2-34 0 0,7-4-9 0 0,0-1 0 0 0,-1 1 0 0 0,1 0 0 0 0,0 0 0 0 0,-1 0 0 0 0,1-1 0 0 0,-1 1 0 0 0,1-1 0 0 0,-1 1 0 0 0,0-1 0 0 0,1 0 0 0 0,-1 0 0 0 0,1 0 0 0 0,-1 1-1 0 0,-11-1 44 0 0,-11 0 153 0 0,15 0-138 0 0,-6 2 7 0 0,3 8-40 0 0,7-7 22 0 0,-8-3-26 0 0,12 0-18 0 0,0-1 0 0 0,1 1 0 0 0,-1 0-1 0 0,0 0 1 0 0,0 1 0 0 0,0-1 0 0 0,1 0 0 0 0,-1 0 0 0 0,0 0-1 0 0,0 0 1 0 0,0 1 0 0 0,1-1 0 0 0,-1 0 0 0 0,0 1-4 0 0,-5 9 53 0 0,-4-5-42 0 0,10-4-11 0 0,0 0 0 0 0,-1-1 0 0 0,1 1 0 0 0,0 0 0 0 0,-1 0 0 0 0,1 0 0 0 0,0-1 0 0 0,0 1 0 0 0,0 0 0 0 0,0 0 0 0 0,0 0 0 0 0,0-1 0 0 0,0 1 0 0 0,0 1 0 0 0,0 45 133 0 0,0 64 237 0 0,0-78-298 0 0,0 0-43 0 0,0-31-22 0 0,0-1 1 0 0,0 1 0 0 0,0 0 0 0 0,0-1 0 0 0,1 1 0 0 0,-1-1 0 0 0,0 1 0 0 0,1 0 0 0 0,0-1 0 0 0,-1 1 0 0 0,1-1 0 0 0,0 0 0 0 0,0 1 0 0 0,0-1-8 0 0,4 11 55 0 0,-1 13 63 0 0,-4-24-100 0 0,0 1-1 0 0,0 0 1 0 0,0 0 0 0 0,-1 0 0 0 0,1 0-1 0 0,0-1 1 0 0,-1 1 0 0 0,0 0 0 0 0,0 0-18 0 0,-1 4 50 0 0,-1-1 1 0 0,1 1 0 0 0,0-1 0 0 0,0 1-1 0 0,0 1-50 0 0,1 13 83 0 0,5 3-35 0 0,1-13-23 0 0,-4-7-17 0 0,0 0 0 0 0,1 0-1 0 0,-1 0 1 0 0,-1 0 0 0 0,1 0-1 0 0,0 0 1 0 0,-1 0 0 0 0,1 0-1 0 0,-1 0 1 0 0,0 3-8 0 0,0 7 63 0 0,0 46 287 0 0,0 30 278 0 0,0-86-554 0 0,0-1 4 0 0,0 4 17 0 0,1 11 246 0 0,-2-12-273 0 0,-2-3 19 0 0,-7 8-6 0 0,8-7-2 0 0,2-3-7 0 0,0 0-5 0 0,0 0 2 0 0,4-1-4 0 0,5 2-69 0 0,-7-1 8 0 0,43 0-4 0 0,-39 0 1 0 0,0 0 4 0 0,13 0 43 0 0,-4 1-38 0 0,-11-1-10 0 0,0 1 0 0 0,1-1 0 0 0,-1 0 0 0 0,0 0 0 0 0,0-1 0 0 0,0 1 0 0 0,0-1 0 0 0,1 0 0 0 0,2-1 0 0 0,1-2 0 0 0,4-3-1 0 0,-2 6-30 0 0,0 1-148 0 0,-1 0 60 0 0,22 0-112 0 0,-23 0 146 0 0,-1 0-26 0 0,0 0-44 0 0,-1 0-16 0 0,0 0-46 0 0,0 0-51 0 0,0 0-58 0 0,1 0-64 0 0,-1 0-71 0 0,1 0-77 0 0,1 0-84 0 0,-6 0 243 0 0,1 0-52 0 0,-1 0-44 0 0,1 0-39 0 0,0 0-148 0 0,1 0-38 0 0,0 0-178 0 0,3 0-481 0 0</inkml:trace>
  <inkml:trace contextRef="#ctx0" brushRef="#br1" timeOffset="45470.11">802 2979 6968 0 0,'0'0'157'0'0,"0"0"23"0"0,0 0 11 0 0,0-2-31 0 0,0-3-184 0 0,2 2 92 0 0,0 1 75 0 0,0 0 62 0 0,4 1 214 0 0,4 1 302 0 0,-1 0-194 0 0,-4 0-248 0 0,0-1-114 0 0,-1-1-80 0 0,4-2 152 0 0,4-3 96 0 0,-2 6-78 0 0,2-1 37 0 0,3-4 26 0 0,6-4-1 0 0,-5 4-199 0 0,26-13 336 0 0,-31 16-374 0 0,5 2-24 0 0,0 0-16 0 0,-1-4 4 0 0,-12 3-30 0 0,0 1-1 0 0,0 0 1 0 0,0 0-1 0 0,1 0 0 0 0,-1 1 1 0 0,0-1-1 0 0,1 1 1 0 0,0-1-14 0 0,11 2 131 0 0,-12-1-90 0 0,1 0-1 0 0,0 0 1 0 0,0 0 0 0 0,0-1 0 0 0,0 1 0 0 0,-1-1 0 0 0,2 0-41 0 0,10-5 165 0 0,2 1 20 0 0,-4 3-155 0 0,-6 2-153 0 0,4 0-39 0 0,6 0-23 0 0,-11 0 41 0 0,-2 0 23 0 0,0 0-39 0 0,1 0-47 0 0,0 0-53 0 0,2 0-67 0 0,-7 0 327 0 0,4 0-443 0 0,2 0-98 0 0,-2 0 83 0 0,-1-1-37 0 0,5 0-574 0 0,0-3-445 0 0,1-5-850 0 0</inkml:trace>
  <inkml:trace contextRef="#ctx0" brushRef="#br1" timeOffset="45858.04">1346 2783 5008 0 0,'0'0'108'0'0,"0"0"17"0"0,0 0 13 0 0,0 0-36 0 0,0 2 10 0 0,0 0-11 0 0,0 1 72 0 0,0 2 135 0 0,-1 11 750 0 0,2-9-666 0 0,0-3-148 0 0,0-2-175 0 0,0-1-43 0 0,5 4 312 0 0,-6-5-319 0 0,1 0 1 0 0,-1 0-1 0 0,1 1 0 0 0,-1-1 1 0 0,0 0-1 0 0,1 0 0 0 0,-1 1 0 0 0,0-1 1 0 0,1 0-1 0 0,-1 1 0 0 0,0-1 1 0 0,1 0-1 0 0,-1 1 0 0 0,0-1 1 0 0,0 1-1 0 0,1-1 0 0 0,-1 1 0 0 0,0-1 1 0 0,0 0-1 0 0,0 1 0 0 0,0-1 1 0 0,0 1-1 0 0,1-1 0 0 0,-1 1 1 0 0,0-1-1 0 0,0 1 0 0 0,0-1 1 0 0,0 1-1 0 0,0-1 0 0 0,-1 1 0 0 0,1-1 1 0 0,0 1-20 0 0,3 12 377 0 0,2-3-79 0 0,0-3-93 0 0,-1 3 67 0 0,0-2-46 0 0,5 5 60 0 0,5 1 67 0 0,-2 1-35 0 0,-2 0-52 0 0,0-2-69 0 0,-2 2 58 0 0,-1 3 32 0 0,0 0-2 0 0,1-3-32 0 0,-1-4-99 0 0,5 8 134 0 0,-1-6-24 0 0,-1-1-20 0 0,3 8 65 0 0,-1-3-30 0 0,-4-7-61 0 0,0-2-1 0 0,2-2 44 0 0,0-2 31 0 0,0 1-4 0 0,-3 4-70 0 0,-4-5-141 0 0,0 2 60 0 0,4-1 25 0 0,-2-3-114 0 0,3 3 39 0 0,4 1 50 0 0,-4-4-14 0 0,-8-2-119 0 0,0 0-1 0 0,0 0 1 0 0,0 0 0 0 0,0 0 0 0 0,0 0-1 0 0,0 0 1 0 0,0 0 0 0 0,0 0 0 0 0,1 0-1 0 0,-1 0 1 0 0,0 0 0 0 0,0 0 0 0 0,0 0 0 0 0,0 0-1 0 0,0 0 1 0 0,0 0 0 0 0,0 0 0 0 0,0 0-1 0 0,0 0 1 0 0,0 0 0 0 0,1 0 0 0 0,-1 0-1 0 0,0 0 1 0 0,0 0 0 0 0,0 0 0 0 0,0 0 0 0 0,0 0-1 0 0,0 0 1 0 0,0 0 0 0 0,0 0 0 0 0,0 0-1 0 0,0 0 1 0 0,0 0 0 0 0,0 0 0 0 0,0 0-1 0 0,0 1 1 0 0,0-1 0 0 0,0 0 0 0 0,0 0-1 0 0,0 0 1 0 0,0 0 0 0 0,1 0 0 0 0,-1 0 0 0 0,0 0-1 0 0,0 0 1 0 0,0 0 0 0 0,0 0 0 0 0,0 1-1 0 0,0-1 1 0 0,0 0 0 0 0,0 0 0 0 0,-1 0-1 0 0,1 0 1 0 0,0 0 0 0 0,0 0 0 0 0,0 0-1 0 0,0 0-3 0 0,0 2 73 0 0,0 1-71 0 0,0 0 73 0 0,0-2 1 0 0,0 0 36 0 0,0 0 41 0 0,0 1 48 0 0,3-2 53 0 0,7 0 8 0 0,-8 0 2 0 0,-2 0-8 0 0,1-6-47 0 0,1 2-58 0 0,3-1 35 0 0,2-3-23 0 0,-6 1-65 0 0,-1-18 91 0 0,0-1-70 0 0,0 3-52 0 0,0-67 90 0 0,-1 87-152 0 0,1 1-1 0 0,1-1 1 0 0,-1 0 0 0 0,0 1-1 0 0,1-1 1 0 0,-1 0 0 0 0,1 1-1 0 0,0-1 1 0 0,0 1 0 0 0,0 0-1 0 0,0-1 1 0 0,0 0-5 0 0,1 1 3 0 0,-1 0 0 0 0,0 0 0 0 0,-1 0 1 0 0,1 0-1 0 0,0-1 0 0 0,-1 1 0 0 0,1 0 0 0 0,-1 0 0 0 0,0-1 0 0 0,1 1 0 0 0,-1 0 0 0 0,0-1-3 0 0,-1-3 2 0 0,2 0-1 0 0,-1 0 1 0 0,0 0-1 0 0,1 0 1 0 0,1-2-2 0 0,7-15 46 0 0,-4-7-36 0 0,26-30-10 0 0,-25 51-15 0 0,-2 5-43 0 0,-4 4 58 0 0,2-3-271 0 0,-1 1 88 0 0,0-1 52 0 0,-1 1 44 0 0,-1-1 15 0 0,3 1-41 0 0,4-3-235 0 0,-1 1-58 0 0,-4-2 73 0 0,-1 4-1 0 0,0 1-259 0 0,0 1-481 0 0,0 0 640 0 0,1 0 249 0 0,-1 0-35 0 0,0 0 4 0 0,1 0-34 0 0,-1 0-41 0 0,1 0-44 0 0,0 0-48 0 0,0 0-45 0 0,0 0-40 0 0,0 0-35 0 0,0 0-139 0 0,1 0-34 0 0,3 0-1474 0 0</inkml:trace>
  <inkml:trace contextRef="#ctx0" brushRef="#br1" timeOffset="46352.91">1981 2964 4624 0 0,'0'0'133'0'0,"3"0"-5"0"0,26 1-105 0 0,-19 0 29 0 0,-6-1 13 0 0,0-1 38 0 0,1 0 109 0 0,1-2 105 0 0,1-1 69 0 0,3-2 181 0 0,-4 5-228 0 0,1 0 48 0 0,0 1 9 0 0,5 0 200 0 0,-1-3-92 0 0,0-2-47 0 0,1-2-61 0 0,0 2-38 0 0,-8 3-237 0 0,0 0-1 0 0,1 1 1 0 0,-1-1 0 0 0,0 1 0 0 0,1 0-1 0 0,-1 1 1 0 0,0-1 0 0 0,3 1-121 0 0,3-2 269 0 0,2-4 31 0 0,0 0-15 0 0,-1 5-43 0 0,-1-1-52 0 0,2-4-45 0 0,-5 2-45 0 0,-1 2 6 0 0,0 1 22 0 0,1 0 48 0 0,-4 1-155 0 0,-1-1 0 0 0,1 0 0 0 0,-1 0 0 0 0,1 0 0 0 0,-1-1 0 0 0,1 1 0 0 0,-1 0 0 0 0,1-1 0 0 0,-1 0 0 0 0,0 1 0 0 0,0-1-1 0 0,0 0 1 0 0,0 0 0 0 0,0 0 0 0 0,0-1-21 0 0,1 0 33 0 0,0 0 86 0 0,-3 3 10 0 0,0 0 6 0 0,-3 0-22 0 0,-7 0-80 0 0,10 0-32 0 0,0 0 0 0 0,0 0-1 0 0,0 0 1 0 0,0 0 0 0 0,0 0 0 0 0,0 0-1 0 0,-1 0 1 0 0,1 0 0 0 0,0 0 0 0 0,0 0-1 0 0,0 0 1 0 0,0 0 0 0 0,0 0 0 0 0,0 0-1 0 0,0 0 1 0 0,0 0 0 0 0,0 0 0 0 0,0 0-1 0 0,0 0 1 0 0,-1 0 0 0 0,1 0 0 0 0,0 0-1 0 0,0 0 1 0 0,0 0 0 0 0,0 0 0 0 0,0 0-1 0 0,0 0 1 0 0,0 0 0 0 0,0 0 0 0 0,0 0-1 0 0,0 0 1 0 0,0 0 0 0 0,0 0 0 0 0,0-1-1 0 0,0 1 1 0 0,0 0 0 0 0,-1 0 0 0 0,1 0-1 0 0,0 0 1 0 0,0 0 0 0 0,0 0 0 0 0,0 0-1 0 0,0 0 1 0 0,0 0 0 0 0,0 0 0 0 0,0 0-1 0 0,0-1 1 0 0,0 1 0 0 0,0 0 0 0 0,0 0-1 0 0,0 0 1 0 0,0 0 0 0 0,0 0 0 0 0,0 0-1 0 0,0 0 1 0 0,0 0 0 0 0,1 0-1 0 0,-1-1 0 0 0,0 1 0 0 0,0-1 1 0 0,0 1-1 0 0,0-1 0 0 0,0 1 1 0 0,0-1-1 0 0,0 1 0 0 0,0 0 0 0 0,-1-1 1 0 0,1 1-1 0 0,0-1 0 0 0,0 1 1 0 0,0-1-1 0 0,0 1 0 0 0,-1 0 0 0 0,1-1 1 0 0,0 1-1 0 0,0-1 0 0 0,-1 1 1 0 0,1 0-1 0 0,0-1 0 0 0,-1 1 0 0 0,1 0 1 0 0,0 0-1 0 0,-1-1 0 0 0,1 1 1 0 0,0 0-1 0 0,-1 0 0 0 0,1-1 0 0 0,-1 1 1 0 0,1 0-1 0 0,0 0 0 0 0,-1 0 1 0 0,1 0-1 0 0,-1 0 0 0 0,1-1 0 0 0,-7-1 1 0 0,-8-11-1 0 0,14 12 0 0 0,0-1 0 0 0,0 1 0 0 0,0 0 0 0 0,0 0 0 0 0,-1 0 0 0 0,1 0 0 0 0,0 0 0 0 0,-1 0 0 0 0,1 0 0 0 0,-1 0 0 0 0,1 1 0 0 0,-1-1 0 0 0,1 1 0 0 0,-1-1 0 0 0,1 1 0 0 0,-1-1 0 0 0,0 1 0 0 0,1 0 0 0 0,-1 0 0 0 0,0 0 0 0 0,0 0 0 0 0,1 0 0 0 0,-1-1 0 0 0,1 1 0 0 0,-1 0 0 0 0,1-1 0 0 0,-1 1 0 0 0,1-1 0 0 0,-1 1 0 0 0,1-1 0 0 0,-1 0 0 0 0,1 1 0 0 0,-1-1 0 0 0,1 0 0 0 0,0 0 0 0 0,-7-4 0 0 0,6 5 0 0 0,1-1 0 0 0,-1 1 0 0 0,1-1 0 0 0,-1 1 0 0 0,0 0 0 0 0,1 0 0 0 0,-1 0 0 0 0,1-1 0 0 0,-1 2 0 0 0,0-1 0 0 0,-41 0 0 0 0,42 0 0 0 0,-1 0 0 0 0,1 0 0 0 0,-1 0 0 0 0,0 1 0 0 0,1-1 0 0 0,-1 0 0 0 0,1 1 0 0 0,-1 0 0 0 0,1-1 0 0 0,-1 1 0 0 0,1 0 0 0 0,0 0 0 0 0,-1 0 0 0 0,1 0 0 0 0,-7 3 0 0 0,-22 11 13 0 0,17-10 51 0 0,8 6 3 0 0,-5-5-7 0 0,9-6-55 0 0,0 0-1 0 0,0 1 1 0 0,0-1-1 0 0,0 1 1 0 0,0-1-1 0 0,0 1 1 0 0,0 0 0 0 0,0-1-1 0 0,0 1 1 0 0,0 0-1 0 0,1-1 1 0 0,-1 1-1 0 0,0 0 1 0 0,0 0-1 0 0,1 0 1 0 0,-1 0-5 0 0,-1 4 23 0 0,2-4-17 0 0,-1-1 0 0 0,1 1 1 0 0,0-1-1 0 0,-1 1 0 0 0,1 0 0 0 0,0-1 1 0 0,-1 1-1 0 0,1-1 0 0 0,0 1 1 0 0,-1-1-1 0 0,1 1 0 0 0,-1-1 0 0 0,1 1 1 0 0,-1-1-1 0 0,1 0 0 0 0,-1 1 1 0 0,1-1-1 0 0,-1 0 0 0 0,0 1 0 0 0,1-1 1 0 0,-1 0-1 0 0,0 0-6 0 0,-4 3 26 0 0,4-3-19 0 0,0 1 0 0 0,0 0 0 0 0,0-1 0 0 0,0 1 0 0 0,1 0 0 0 0,-1 0 0 0 0,0 0 0 0 0,0 0 1 0 0,0 0-1 0 0,1 0 0 0 0,-1 0 0 0 0,0 0 0 0 0,1 0 0 0 0,-1 0 0 0 0,1 0 0 0 0,-1 0 0 0 0,1 0 0 0 0,0 1 1 0 0,0-1-1 0 0,-1 0 0 0 0,1 0 0 0 0,0 0 0 0 0,0 1 0 0 0,0-1 0 0 0,0 0 0 0 0,0 0 0 0 0,0 1 1 0 0,1 0-8 0 0,-1 11 53 0 0,-4 1-33 0 0,-1-7 12 0 0,4-5-23 0 0,0-1-1 0 0,0 0 1 0 0,1 1 0 0 0,-1-1 0 0 0,0 1-1 0 0,1-1 1 0 0,-1 1 0 0 0,1-1 0 0 0,-1 1-1 0 0,1-1 1 0 0,0 1 0 0 0,-1 0-1 0 0,1-1 1 0 0,0 1-9 0 0,0 12 115 0 0,0 11 47 0 0,3-6-57 0 0,3-6-18 0 0,-5-12-75 0 0,-1 0 0 0 0,1 1-1 0 0,0-1 1 0 0,0 0-1 0 0,-1 1 1 0 0,1-1 0 0 0,-1 1-1 0 0,0-1 1 0 0,1 1-1 0 0,-1-1 1 0 0,0 1 0 0 0,0-1-1 0 0,0 1-11 0 0,0-1 11 0 0,0 1-1 0 0,1-1 1 0 0,-1 1-1 0 0,0 0 1 0 0,1-1-1 0 0,-1 1 1 0 0,1-1-1 0 0,-1 1 1 0 0,1-1-1 0 0,0 1 1 0 0,-1-1-1 0 0,1 0 1 0 0,0 1-1 0 0,0-1-10 0 0,4 7 47 0 0,-1 2 22 0 0,-3-9-60 0 0,-1 1-1 0 0,0-1 1 0 0,1 0 0 0 0,-1 0-1 0 0,1 0 1 0 0,-1 0 0 0 0,1 0-1 0 0,-1 0 1 0 0,1 0 0 0 0,0-1-1 0 0,0 1 1 0 0,-1 0 0 0 0,1 0-1 0 0,0 0 1 0 0,0-1 0 0 0,0 1-1 0 0,0 0 1 0 0,1 0-9 0 0,7 3 91 0 0,-6-3-71 0 0,-1 0 0 0 0,0 0 0 0 0,0 0 0 0 0,0 1 0 0 0,0-1 0 0 0,0 0 0 0 0,0 1 0 0 0,0-1 0 0 0,0 1-20 0 0,9 7 97 0 0,18 7 197 0 0,-24-13-246 0 0,-2-2-15 0 0,-1 0-1 0 0,1-1 0 0 0,0 1 0 0 0,0-1 1 0 0,-1 1-1 0 0,1-1 0 0 0,0 0 0 0 0,0 0 1 0 0,0 0-1 0 0,2-1-32 0 0,10 1 117 0 0,1 0-36 0 0,30 0 236 0 0,-33 0-254 0 0,-2 0-45 0 0,7-2 32 0 0,-16 1-47 0 0,1 0 1 0 0,0 0-1 0 0,-1 0 1 0 0,1 0-1 0 0,-1 0 1 0 0,1-1-1 0 0,-1 1 1 0 0,0-1-1 0 0,2-1-3 0 0,15-9 80 0 0,-11 8-82 0 0,-1 0 42 0 0,19-9 236 0 0,-21 10-254 0 0,0-1-33 0 0,2 0-54 0 0,-1-2-66 0 0,1 0-80 0 0,0-1-92 0 0,-5 6 274 0 0,0-1-96 0 0,1-1-102 0 0,-1 0-106 0 0,2 0-108 0 0,-1 0-111 0 0,-1 0-115 0 0,1 0-118 0 0,-1 0-120 0 0,0 0-125 0 0,0-3-1004 0 0,-1-3-1148 0 0</inkml:trace>
  <inkml:trace contextRef="#ctx0" brushRef="#br1" timeOffset="46726.09">2525 2813 8232 0 0,'13'12'182'0'0,"-11"-9"29"0"0,-2-3 14 0 0,0 2-27 0 0,2 7-156 0 0,4 2-38 0 0,-1-3-10 0 0,0 5 6 0 0,0-11 13 0 0,0 1 80 0 0,4 11 571 0 0,-3-3-78 0 0,0-5 51 0 0,-1-1-106 0 0,-1-2-199 0 0,-1 0-50 0 0,0 0-48 0 0,-1 0-43 0 0,1-1-39 0 0,-2 1-37 0 0,3 2 21 0 0,2 9 430 0 0,1 2-54 0 0,0 0-10 0 0,1 0-46 0 0,-6-12-292 0 0,0 0-1 0 0,0 0 0 0 0,1 0 0 0 0,-1-1 0 0 0,4 4-163 0 0,-4-4 262 0 0,-1-1-97 0 0,0 1-61 0 0,-1 1-57 0 0,0-1-11 0 0,1 0 44 0 0,9 9 247 0 0,-7-9-11 0 0,-3-3-49 0 0,0 2-19 0 0,0 1-229 0 0,0 0 63 0 0,0 5 160 0 0,0 11 460 0 0,0-13-553 0 0,0-2-78 0 0,-3-4 49 0 0,2 0-112 0 0,1 0-1 0 0,-1 0 1 0 0,0 0-1 0 0,1 0 1 0 0,-1 0-1 0 0,1-1 1 0 0,-1 1-1 0 0,0 0 0 0 0,1 0 1 0 0,-1-1-1 0 0,1 1 1 0 0,-1 0-1 0 0,1-1 1 0 0,-1 1-1 0 0,1 0 1 0 0,-1-1-1 0 0,1 1 1 0 0,-1-1-1 0 0,1 1 0 0 0,0-1 1 0 0,-1 1-1 0 0,1-1 1 0 0,-1 0-8 0 0,1 1 7 0 0,0-1-1 0 0,-1 1 1 0 0,1-1 0 0 0,0 1 0 0 0,-1-1 0 0 0,1 1-1 0 0,-1 0 1 0 0,1-1 0 0 0,-1 1 0 0 0,1-1 0 0 0,-1 1 0 0 0,1 0-1 0 0,-1-1 1 0 0,1 1 0 0 0,-1 0 0 0 0,0 0 0 0 0,1 0-1 0 0,-1-1 1 0 0,1 1 0 0 0,-1 0 0 0 0,0 0 0 0 0,1 0-1 0 0,-1 0-6 0 0,-4-3 104 0 0,-10-22 64 0 0,5 20-114 0 0,5-7-28 0 0,-6-14 90 0 0,11 25-112 0 0,-1-1-1 0 0,1 0 1 0 0,0 1-1 0 0,-1-1 1 0 0,1 1-1 0 0,0-1 1 0 0,0 0-1 0 0,0 1 0 0 0,1-3-3 0 0,-1 3 0 0 0,0 0 0 0 0,0 0 0 0 0,0 0 0 0 0,0 0-1 0 0,0 0 1 0 0,0 0 0 0 0,0 0 0 0 0,-1 0 0 0 0,1 0-1 0 0,0 0 1 0 0,0 0 0 0 0,-1 0 0 0 0,1 0 0 0 0,-1 0-1 0 0,0-1 1 0 0,-3-4 0 0 0,3 5 2 0 0,1 0 0 0 0,-1 1 0 0 0,0-1 0 0 0,1 0 0 0 0,-1 0 0 0 0,1 1 0 0 0,-1-1 0 0 0,1 0 0 0 0,0 0 0 0 0,-1 0 0 0 0,1 0 0 0 0,0 1 0 0 0,-1-1 0 0 0,1 0 0 0 0,0 0 0 0 0,0 0 0 0 0,0 0 0 0 0,0 0 0 0 0,0 0 0 0 0,0 0 0 0 0,0 0 0 0 0,0 0 0 0 0,0 0 0 0 0,0 1 0 0 0,1-1 0 0 0,-1 0 0 0 0,0 0-2 0 0,5-7 9 0 0,-4 7-9 0 0,0 0 0 0 0,0-1 0 0 0,0 1 0 0 0,-1-1 0 0 0,1 1 1 0 0,0-1-1 0 0,-1 1 0 0 0,1-1 0 0 0,-1 1 0 0 0,0-1 0 0 0,1 1 0 0 0,-1-1 0 0 0,0 0 0 0 0,0 1 0 0 0,0-1 0 0 0,0 0 0 0 0,0 1 0 0 0,1-1 0 0 0,-1 1 0 0 0,0-1 0 0 0,1 1 0 0 0,-1-1 0 0 0,1 1 0 0 0,0-1 0 0 0,-1 1 0 0 0,1-1 0 0 0,0 1 0 0 0,0 0 0 0 0,0-1 0 0 0,4-6 0 0 0,10-22 0 0 0,-13 25-1 0 0,2-1 23 0 0,3 2 35 0 0,-3 2-28 0 0,27-24 116 0 0,43-8-351 0 0,-59 28 190 0 0,-1 1 34 0 0,3 2-15 0 0,-9 3-17 0 0,2-2-45 0 0,-3-1-60 0 0,4 0 28 0 0,-6 1 28 0 0,1 1-56 0 0,0-1-76 0 0,0 2-45 0 0,0-1-85 0 0,0 0-100 0 0,2 1-114 0 0,-6 0 239 0 0,0 0-41 0 0,1 0-38 0 0,0 0-35 0 0,1 0-264 0 0,-1 0-56 0 0,5 0-857 0 0,0 0-671 0 0,1 0-1276 0 0</inkml:trace>
  <inkml:trace contextRef="#ctx0" brushRef="#br1" timeOffset="47270.87">3175 2767 8808 0 0,'0'0'197'0'0,"0"0"24"0"0,0 0 19 0 0,0 3-29 0 0,0 5-28 0 0,0 0 49 0 0,-1 7 333 0 0,0 2 349 0 0,2-7-375 0 0,-1-6-356 0 0,1 0-34 0 0,0 0-39 0 0,1-1-46 0 0,3 5 197 0 0,0 1 104 0 0,-2 4 89 0 0,-4-6-208 0 0,1 5 139 0 0,3 0-34 0 0,1-5-153 0 0,1 1 42 0 0,6 11 320 0 0,-6-6-279 0 0,-2 0-128 0 0,-2-11-126 0 0,-1 0 1 0 0,1 0-1 0 0,-1 1 1 0 0,1-1-1 0 0,0 0 1 0 0,0 0-1 0 0,0 0 1 0 0,0 0-1 0 0,0 0 0 0 0,0 0 1 0 0,0 0-1 0 0,1 0 1 0 0,-1-1-1 0 0,1 1-27 0 0,11 15 283 0 0,-3 1-76 0 0,-8-15-176 0 0,-1 1 1 0 0,1-1-1 0 0,0 1 0 0 0,0-1 1 0 0,1 0-1 0 0,-1 0 0 0 0,1 0 1 0 0,-1 0-1 0 0,1 0 0 0 0,0-1 1 0 0,0 1-1 0 0,0-1 0 0 0,3 2-31 0 0,-2-1 29 0 0,0-1 0 0 0,-1 1 0 0 0,0 0-1 0 0,0 0 1 0 0,0 0 0 0 0,1 1-29 0 0,3 3 34 0 0,10 8 37 0 0,-14-13-62 0 0,0 0 1 0 0,0 0-1 0 0,0-1 1 0 0,0 0 0 0 0,0 1-1 0 0,1-1 1 0 0,-1 0-1 0 0,0 0 1 0 0,3 0-10 0 0,14 0 12 0 0,8-1-47 0 0,-6 0-18 0 0,-17 0 68 0 0,0-2-35 0 0,5-2-101 0 0,-7 2 60 0 0,-1 1-1 0 0,0-1 0 0 0,0 0 0 0 0,0 0 0 0 0,0 0 0 0 0,0 0 0 0 0,0 0 0 0 0,-1 0 0 0 0,1 0 0 0 0,0-3 62 0 0,2-3-133 0 0,0 0-44 0 0,0 1-41 0 0,0-1-36 0 0,3-7-347 0 0,1 1-96 0 0,-6 8 397 0 0,-1 1 54 0 0,0-3-46 0 0,-1 0 61 0 0,1-8-278 0 0,5 4-75 0 0,-4 7 289 0 0,0 1-36 0 0,0-2-40 0 0,-2-3-46 0 0,0 5 226 0 0,0-1-39 0 0,-1-7-252 0 0,1 5 190 0 0,-1 1-40 0 0,2-1-40 0 0,0 1-44 0 0,0 1-48 0 0,1 0-49 0 0,1-2 47 0 0,0 1 84 0 0,-1 1 81 0 0,1-9-440 0 0,-2 7 388 0 0,-1 3 92 0 0,0-2-39 0 0,0 1-47 0 0,0-2-57 0 0,0-2-86 0 0,0 1 118 0 0,0 1 110 0 0,0 0 104 0 0,0 0 97 0 0,0 0 90 0 0,0 1 82 0 0,0-1 76 0 0,0 7-177 0 0,0 0-1 0 0,0 0 1 0 0,0 0 0 0 0,0 0 0 0 0,0 0 0 0 0,0 0 0 0 0,0-1 0 0 0,0 1 0 0 0,0 0 0 0 0,0 0 0 0 0,0 0 0 0 0,0 0 0 0 0,0 0 0 0 0,0 0 0 0 0,0 0 0 0 0,0 0 0 0 0,0 0 0 0 0,0 0-1 0 0,0 0 1 0 0,0-1 0 0 0,0 1 0 0 0,0 0 0 0 0,0 0 0 0 0,1 0 0 0 0,-1 0 0 0 0,0 0 0 0 0,0 0 0 0 0,0 0 0 0 0,0 0 0 0 0,0 0 0 0 0,0 0 0 0 0,0 0 0 0 0,0 0 0 0 0,0 0 0 0 0,0 0-1 0 0,0 0 1 0 0,0-1 0 0 0,0 1 0 0 0,0 0 0 0 0,1 0 0 0 0,-1 0 0 0 0,0 0 0 0 0,0 0 0 0 0,0 0 0 0 0,0 0 0 0 0,0 0 0 0 0,0 0 0 0 0,0 0 0 0 0,0 0 0 0 0,0 0 0 0 0,0 0 0 0 0,0 0-1 0 0,1 0 1 0 0,-1 0 0 0 0,0 0 0 0 0,0 0 0 0 0,0 1-10 0 0,10-1 612 0 0,-10 0-600 0 0,0 0-1 0 0,0 0 1 0 0,0 0-1 0 0,0 0 1 0 0,0 0-1 0 0,1 0 0 0 0,-1 0 1 0 0,0 0-1 0 0,0 0 1 0 0,0 0-1 0 0,0 0 1 0 0,0 0-1 0 0,0 0 1 0 0,0 0-1 0 0,0 0 1 0 0,0 0-1 0 0,0 0 1 0 0,1 0-1 0 0,-1 0 0 0 0,0 0 1 0 0,0 0-1 0 0,0 0 1 0 0,0 0-1 0 0,0-1 1 0 0,0 1-1 0 0,0 0 1 0 0,0 0-1 0 0,0 0 1 0 0,0 0-1 0 0,0 0 1 0 0,0 0-1 0 0,0 0 0 0 0,0 0 1 0 0,1 0-1 0 0,-1 0 1 0 0,0 0-1 0 0,0 0 1 0 0,0 0-1 0 0,0 0 1 0 0,0-1-1 0 0,0 1 1 0 0,0 0-1 0 0,0 0 1 0 0,0 0-1 0 0,0 0 0 0 0,0 0 1 0 0,0 0-1 0 0,0 0 1 0 0,0 0-1 0 0,0 0 1 0 0,0 0-1 0 0,0-1 1 0 0,0 1-1 0 0,0 0 1 0 0,0 0-1 0 0,0 0 1 0 0,0 0-12 0 0,0-1 122 0 0,0 0-49 0 0,0-1 12 0 0,0 1-22 0 0,0 0 8 0 0,0 0 38 0 0,0 0 59 0 0,0-1 64 0 0,0 1 76 0 0,0-1 87 0 0,0 2 460 0 0,0 0-25 0 0,0 0-106 0 0,0 0-48 0 0,0 0-10 0 0,0 0-38 0 0,0 0-421 0 0,0 0 62 0 0,0 0 137 0 0,0 0-12 0 0,2 0-16 0 0,-2 0-364 0 0,1 0-1 0 0,-1 0 0 0 0,1 0 0 0 0,-1 0 1 0 0,0 0-1 0 0,1 0 0 0 0,-1 0 0 0 0,1 0 1 0 0,-1 1-1 0 0,0-1 0 0 0,1 0 1 0 0,-1 0-1 0 0,1 0 0 0 0,-1 0 0 0 0,0 0 1 0 0,1 1-1 0 0,-1-1 0 0 0,0 0 0 0 0,1 0 1 0 0,-1 1-1 0 0,0-1 0 0 0,1 0 0 0 0,-1 0 1 0 0,0 1-1 0 0,0-1 0 0 0,1 0 1 0 0,-1 1-1 0 0,0-1 0 0 0,0 1 0 0 0,0-1 1 0 0,1 0-14 0 0,3 7 202 0 0,6-2 86 0 0,-3 5-21 0 0,-1 4-78 0 0,-4-10-120 0 0,6 12 189 0 0,0 7-7 0 0,0-1-45 0 0,-1-8-22 0 0,-4 0 6 0 0,-3 7-22 0 0,-1-10-78 0 0,1 34 267 0 0,0 63 576 0 0,0-101-896 0 0,0 0 1 0 0,0-1-1 0 0,-1 1 0 0 0,0 0 1 0 0,0-1-1 0 0,-1 1 0 0 0,0-1 1 0 0,0 1-1 0 0,0-1 0 0 0,-2 2-37 0 0,0 2 79 0 0,0 1 0 0 0,0 0 0 0 0,1 0 0 0 0,0 6-79 0 0,-9 26 155 0 0,-10 8 283 0 0,-4 1-438 0 0,-8 14 351 0 0,14-29-111 0 0,1 1 38 0 0,12-25-171 0 0,-6 7 121 0 0,-3 5 77 0 0,9-10-184 0 0,-3 8-75 0 0,8-19-46 0 0,-1-1 0 0 0,1 1 0 0 0,-1-1 0 0 0,1 0 0 0 0,-1 0 0 0 0,0 0 0 0 0,0 0 0 0 0,0 0 0 0 0,-1-1-1 0 0,1 1 1 0 0,-4 1 0 0 0,-5 1 11 0 0,6 5 32 0 0,-4-8-54 0 0,5 1-108 0 0,-5 7-73 0 0,9-9 133 0 0,0 0-18 0 0,1-1-30 0 0,0 0-53 0 0,0 1-23 0 0,0-1-52 0 0,0 0-62 0 0,0 0-67 0 0,0 0-74 0 0,0 0-68 0 0,0 0-61 0 0,0 0-52 0 0,0 0-184 0 0,0 0-52 0 0,0 0-222 0 0,0 0-595 0 0</inkml:trace>
  <inkml:trace contextRef="#ctx0" brushRef="#br1" timeOffset="47902.93">4173 2964 7016 0 0,'10'0'180'0'0,"4"1"21"0"0,-5-1-115 0 0,-2-1-67 0 0,-1-2-65 0 0,1-1 55 0 0,-2 1 53 0 0,0 0 74 0 0,1 2 99 0 0,-3 0-72 0 0,1 1 34 0 0,7-2 448 0 0,-2-3-98 0 0,4-1 52 0 0,12 1 284 0 0,-15 0-501 0 0,0 0-32 0 0,13 0 312 0 0,-13-7-12 0 0,-2 6-400 0 0,10-3 203 0 0,1 1-58 0 0,-6 0-199 0 0,-1 0-63 0 0,21-10 265 0 0,-20 12-306 0 0,17-20-81 0 0,-17 21-11 0 0,-8-5 0 0 0,5 5 0 0 0,-6-1-7 0 0,0 1 13 0 0,3 4 31 0 0,-7 1-34 0 0,0 0 0 0 0,0 0 0 0 0,0 0 1 0 0,0 0-1 0 0,0 0 0 0 0,0 0 0 0 0,0 0 1 0 0,0 0-1 0 0,1 0 0 0 0,-1 0 1 0 0,0 0-1 0 0,0 0 0 0 0,0 0 0 0 0,0 0 1 0 0,0 0-1 0 0,0 0 0 0 0,0 0 0 0 0,0 0 1 0 0,0 0-1 0 0,0 0 0 0 0,0 0 1 0 0,1 0-1 0 0,-1 0 0 0 0,0-1 0 0 0,0 1 1 0 0,0 0-1 0 0,0 0 0 0 0,0 0 1 0 0,0 0-1 0 0,0 0 0 0 0,0 0 0 0 0,0 0 1 0 0,0 0-1 0 0,0 0 0 0 0,0 0 0 0 0,0 0 1 0 0,0 0-1 0 0,0 0 0 0 0,0 0 1 0 0,0-1-1 0 0,0 1 0 0 0,0 0 0 0 0,0 0 1 0 0,1 0-1 0 0,-1 0 0 0 0,0 0 0 0 0,0 0 1 0 0,0 0-1 0 0,0 0 0 0 0,-1 0 1 0 0,1 0-1 0 0,0-1 0 0 0,0 1 0 0 0,0 0 1 0 0,0 0-1 0 0,0 0 0 0 0,0 0-3 0 0,0-3 78 0 0,0-1 53 0 0,0-6 233 0 0,0 6-264 0 0,-1 2-40 0 0,0 0-67 0 0,-6-2 41 0 0,3 0-69 0 0,3 0-44 0 0,0-2-60 0 0,-1 6 38 0 0,-2 1 86 0 0,4-1 13 0 0,-24-13-1 0 0,18 11-19 0 0,-1 0 44 0 0,-16 3 175 0 0,14-1-106 0 0,-4 3-22 0 0,3 2-71 0 0,2 0-32 0 0,-4 0-65 0 0,7 5-11 0 0,-6-4 21 0 0,10-6 86 0 0,0 1 1 0 0,0-1-1 0 0,0 1 1 0 0,0-1-1 0 0,0 1 1 0 0,0-1 0 0 0,0 1-1 0 0,0 0 1 0 0,1-1-1 0 0,-1 1 1 0 0,0 0-1 0 0,0 0 1 0 0,1-1-1 0 0,-1 1 1 0 0,0 0 0 0 0,0 0 2 0 0,-16 35-131 0 0,4-11-10 0 0,8 5-51 0 0,-4-10 108 0 0,7-7 72 0 0,1-1 47 0 0,1 4 54 0 0,-1-2 13 0 0,1 10 34 0 0,3-4-33 0 0,3-8-10 0 0,-5-10-78 0 0,0-1 0 0 0,0 0 0 0 0,-1 1 0 0 0,1-1-1 0 0,0 0 1 0 0,-1 1 0 0 0,0-1 0 0 0,1 1 0 0 0,-1-1 0 0 0,0 1 0 0 0,1-1 0 0 0,-1 1 0 0 0,0-1-15 0 0,0 11 96 0 0,1-3-60 0 0,2 1-54 0 0,8 5-75 0 0,-7-11 63 0 0,-1 0 1 0 0,1 4-12 0 0,2 6-40 0 0,2-6 70 0 0,21 9 85 0 0,-23-14-68 0 0,-3-2 3 0 0,0-1-1 0 0,-1 1 1 0 0,1 0 0 0 0,0-1 0 0 0,0 0 0 0 0,0 1-1 0 0,-1-1 1 0 0,1 0 0 0 0,0-1 0 0 0,2 1-9 0 0,10-1 45 0 0,3 2-26 0 0,33-1 233 0 0,-34-3-189 0 0,-2-4-10 0 0,-7 3-79 0 0,4 0-73 0 0,-9 2 31 0 0,1 1 36 0 0,7-6 22 0 0,-6 3-23 0 0,0 1-55 0 0,0 0-81 0 0,0 0-107 0 0,-2 2 90 0 0,-1-1-36 0 0,0 1-84 0 0,0 1-55 0 0,0-1-50 0 0,0 1-42 0 0,1-1-560 0 0,1-1-99 0 0,2-2-775 0 0,3-4-1069 0 0,-9 8 2955 0 0</inkml:trace>
  <inkml:trace contextRef="#ctx0" brushRef="#br1" timeOffset="48213.38">4823 2420 9272 0 0,'0'0'208'0'0,"0"0"33"0"0,0 0 14 0 0,0 0-91 0 0,0 0-24 0 0,0 0 40 0 0,0 2 146 0 0,0 15 476 0 0,-2 4-26 0 0,3-7-319 0 0,0-2-136 0 0,2 0-73 0 0,4 7 35 0 0,-1-3 170 0 0,-1 1 0 0 0,2 9-453 0 0,-4-1 301 0 0,-3-19-199 0 0,0 0 1 0 0,1 0 0 0 0,0 0 0 0 0,1 0 0 0 0,1 4-103 0 0,2 13 243 0 0,0 17 85 0 0,5-4-21 0 0,-5 4-4 0 0,0-18-115 0 0,0 0-14 0 0,-2 10 39 0 0,-3-25-133 0 0,1 0 0 0 0,0 1-1 0 0,0-1 1 0 0,1 0 0 0 0,1 5-80 0 0,-1-5 76 0 0,-1 0 0 0 0,1 0 1 0 0,-1 0-1 0 0,0 1 0 0 0,-1 3-76 0 0,0-11 0 0 0,0 8 65 0 0,0 0-1 0 0,1 0 0 0 0,1 6-64 0 0,4 8 147 0 0,-4-20-125 0 0,-1 1 0 0 0,0 0 1 0 0,-1 0-1 0 0,1 1 0 0 0,0-1 0 0 0,-1 0 0 0 0,0 0 0 0 0,0 2-22 0 0,0 10 90 0 0,0 12 31 0 0,0 36 98 0 0,0-57-210 0 0,0-5-13 0 0,4 6 23 0 0,5 10 47 0 0,-7-14-51 0 0,-1 4 21 0 0,-2 10-20 0 0,1-14-82 0 0,0-3-75 0 0,0 0-118 0 0,0 0-284 0 0,0 0-495 0 0,0 0 798 0 0,0 0 53 0 0,0 0 0 0 0,0-1-37 0 0,0 1 2 0 0,0 0-38 0 0,0-1-43 0 0,0 0-48 0 0,0 1-53 0 0,0-1-48 0 0,0-1-43 0 0,0 1-38 0 0,0 0-149 0 0,0-1-37 0 0,0-3-1569 0 0</inkml:trace>
  <inkml:trace contextRef="#ctx0" brushRef="#br1" timeOffset="48597.78">5156 2979 7920 0 0,'0'0'174'0'0,"0"0"29"0"0,0 0 13 0 0,3-2-31 0 0,3-4-146 0 0,-4 5-39 0 0,0 0-1 0 0,0 0 1 0 0,0 1-1 0 0,-1-1 1 0 0,1 0 0 0 0,0 1-1 0 0,0-1 1 0 0,0 1-1 0 0,1 0 1 0 0,5-1 36 0 0,0 1 45 0 0,1-1 193 0 0,5-6 433 0 0,-6 2-334 0 0,3 0 293 0 0,0-1-122 0 0,0 1-109 0 0,0-1-97 0 0,-3 2-134 0 0,0 0-46 0 0,-6 3-114 0 0,0 1-1 0 0,-1-1 1 0 0,1 1 0 0 0,0 0 0 0 0,0-1 0 0 0,0 1-1 0 0,-1 0 1 0 0,1 0 0 0 0,0 0 0 0 0,0 0-1 0 0,1 1-43 0 0,-1-1 37 0 0,-1 0 0 0 0,1 0 0 0 0,0 0 0 0 0,0 0 0 0 0,0 0-1 0 0,0 0 1 0 0,-1-1 0 0 0,1 1 0 0 0,0 0 0 0 0,0-1 0 0 0,0 0-37 0 0,-1 1 1 0 0,9-5 147 0 0,16-10 258 0 0,-20 10-301 0 0,-3 2 33 0 0,-1 4-55 0 0,0-1-39 0 0,7 0 7 0 0,-5-3 49 0 0,9-10-74 0 0,2-2 29 0 0,-2 0 14 0 0,-13 13-55 0 0,1 1-1 0 0,-1-1 1 0 0,1 1-1 0 0,-1-1 1 0 0,0 0 0 0 0,1 1-1 0 0,-1-1 1 0 0,0 0-1 0 0,0 1 1 0 0,0-1-1 0 0,-1 0 1 0 0,1 0-14 0 0,-2-4 31 0 0,-2 5-9 0 0,1 0-4 0 0,-5-14 59 0 0,7 14-76 0 0,0-1 0 0 0,1 1 0 0 0,-1 0 0 0 0,0 0 0 0 0,0 1-1 0 0,0-1 1 0 0,0 0 0 0 0,0 0 0 0 0,0 0 0 0 0,0 0 0 0 0,0 1 0 0 0,0-1 0 0 0,0 1 0 0 0,0-1 0 0 0,0 1 0 0 0,-1-1 0 0 0,1 1 0 0 0,0-1 0 0 0,0 1-1 0 0,-1 0 1 0 0,1 0 0 0 0,0 0 0 0 0,-1 0-1 0 0,-3-3 43 0 0,-7-7-32 0 0,11 10-12 0 0,1-1 0 0 0,-1 1 0 0 0,0 0 1 0 0,1 0-1 0 0,-1-1 0 0 0,0 1 1 0 0,1 0-1 0 0,-1 0 0 0 0,0 0 1 0 0,0 0-1 0 0,1 0 0 0 0,-1 0 0 0 0,0 0 1 0 0,1 0-1 0 0,-1 0 0 0 0,0 1 1 0 0,1-1-1 0 0,-1 0 0 0 0,0 0 1 0 0,1 0-1 0 0,-1 1 1 0 0,-7 4-29 0 0,7-4 26 0 0,-1-1 0 0 0,1 1 0 0 0,0 0-1 0 0,-1 0 1 0 0,1 0 0 0 0,-1-1 0 0 0,1 1 0 0 0,-1-1-1 0 0,1 1 1 0 0,-1-1 0 0 0,0 0 0 0 0,1 0 0 0 0,-1 0 0 0 0,0 1 3 0 0,-13 1 0 0 0,0 11 16 0 0,-6 10 61 0 0,4 0 41 0 0,8-10-12 0 0,2 1 0 0 0,0 0 0 0 0,0 0 1 0 0,2 1-1 0 0,0-1 0 0 0,0 1 0 0 0,0 6-106 0 0,3-10 46 0 0,1-1 1 0 0,1 1-1 0 0,0-1 0 0 0,0 7-46 0 0,1-3 37 0 0,2 9 18 0 0,-2-20-54 0 0,0 0 0 0 0,0-1 1 0 0,1 1-1 0 0,-1 0 0 0 0,1-1 0 0 0,0 1 0 0 0,0 0-1 0 0,10 15 1 0 0,-7-8-1 0 0,-4-8 0 0 0,0 0 0 0 0,0 1 0 0 0,0-1 0 0 0,0 0 0 0 0,1 0 0 0 0,-1 0 0 0 0,0 0 0 0 0,1-1 0 0 0,0 1 0 0 0,3 3 9 0 0,-1 0 1 0 0,2 0 0 0 0,-1-1 0 0 0,0 0-1 0 0,1 0 1 0 0,0 0 0 0 0,0-1 0 0 0,0 0 0 0 0,0 0-1 0 0,0 0 1 0 0,1-1 0 0 0,3 1-10 0 0,-5-1 0 0 0,0 0 7 0 0,0 0 0 0 0,0-1 0 0 0,0 1 1 0 0,0-1-1 0 0,0 0 0 0 0,0-1 0 0 0,0 1 0 0 0,1-1 0 0 0,-1 0 0 0 0,0 0 0 0 0,0-1 0 0 0,2 0-7 0 0,9-3 23 0 0,-9 2-17 0 0,-1 0 0 0 0,1 1 0 0 0,-1-1 0 0 0,1 1 1 0 0,2 1-7 0 0,4-1 70 0 0,-7 0-70 0 0,0-1-34 0 0,1 0-77 0 0,0-1-92 0 0,-2 0-51 0 0,1 0-87 0 0,-1 0-99 0 0,0 0-110 0 0,0 1 16 0 0,-1-1-85 0 0,1 1-91 0 0,-1-1-96 0 0,4 0-427 0 0,-1-1-41 0 0,8-4-1343 0 0</inkml:trace>
  <inkml:trace contextRef="#ctx0" brushRef="#br1" timeOffset="49236.78">5776 2631 8032 0 0,'0'3'182'0'0,"0"-3"-169"0"0,0 1 0 0 0,0 0-1 0 0,0-1 1 0 0,0 1 0 0 0,0-1-1 0 0,0 1 1 0 0,1-1 0 0 0,-1 1-1 0 0,0-1 1 0 0,0 1 0 0 0,0-1-1 0 0,1 1 1 0 0,-1-1 0 0 0,0 1-1 0 0,1-1 1 0 0,-1 1 0 0 0,0-1-1 0 0,1 1 1 0 0,-1-1 0 0 0,1 0-1 0 0,-1 1 1 0 0,0-1 0 0 0,1 0 0 0 0,0 1-13 0 0,-1-1 12 0 0,1 1 1 0 0,0-1-1 0 0,-1 0 1 0 0,1 1 0 0 0,-1-1-1 0 0,1 1 1 0 0,-1-1 0 0 0,1 1-1 0 0,-1 0 1 0 0,0-1 0 0 0,1 1-1 0 0,-1-1 1 0 0,1 1-1 0 0,-1 0 1 0 0,0-1 0 0 0,0 1-1 0 0,1 0 1 0 0,-1-1 0 0 0,0 1-1 0 0,0 0 1 0 0,0 0-1 0 0,0-1 1 0 0,0 1 0 0 0,0 0-1 0 0,0 0-12 0 0,0 14 38 0 0,3 2-38 0 0,-1-11 44 0 0,0 1 88 0 0,0-1 67 0 0,0 1 30 0 0,2 15 490 0 0,-4-12-440 0 0,0-4 157 0 0,0 0-59 0 0,0 1-54 0 0,-1-1-49 0 0,1 5 72 0 0,0-1-79 0 0,0 4 14 0 0,0-10-170 0 0,0 1 0 0 0,0-1 0 0 0,1 1 0 0 0,0-1 0 0 0,1 3-111 0 0,4 8 416 0 0,-2-7-141 0 0,1 4 37 0 0,-1 2-102 0 0,3 19 207 0 0,-6-20-233 0 0,-1 2 61 0 0,0-12-197 0 0,1 0 1 0 0,-1 0-1 0 0,0 0 1 0 0,1 0-1 0 0,0 0 1 0 0,-1 0-1 0 0,2 2-48 0 0,6 12 266 0 0,-5-10-135 0 0,-2 0-34 0 0,-2 9 74 0 0,-1 1-2 0 0,3-11-74 0 0,2 2 33 0 0,7 4 114 0 0,-8-10-110 0 0,-1 0-36 0 0,0 2 14 0 0,-2 3-17 0 0,1-7-59 0 0,0 2 98 0 0,0 0-39 0 0,0 1-2 0 0,0-1-87 0 0,0 0-73 0 0,0-1 90 0 0,0 0 48 0 0,0-1 68 0 0,0 2 83 0 0,0-1 100 0 0,0 1 118 0 0,-3-2-278 0 0,3 0-154 0 0,-1 0-1 0 0,1 0 1 0 0,-1 0 0 0 0,1 0-1 0 0,-1 0 1 0 0,1 0-1 0 0,-1 0 1 0 0,1 0-1 0 0,-1 0 1 0 0,1 0-1 0 0,0 0 1 0 0,-1-1-1 0 0,1 1 1 0 0,-1 0-1 0 0,1 0 1 0 0,-1-1-1 0 0,1 1 1 0 0,0 0-1 0 0,-1 0 1 0 0,1-1-1 0 0,0 1 1 0 0,-1 0-1 0 0,1-1 1 0 0,0 1 0 0 0,-1 0-1 0 0,1-1 1 0 0,0 1-1 0 0,0-1 1 0 0,-1 1-1 0 0,1-1 1 0 0,0 1-1 0 0,0 0 1 0 0,0-1-1 0 0,0 1 1 0 0,0-1-1 0 0,-1 1 1 0 0,1-1-1 0 0,0 1 1 0 0,0-1-1 0 0,0 1 1 0 0,0-1-1 0 0,1 0-5 0 0,-4-4 104 0 0,2 4-95 0 0,-1-1 0 0 0,1 0 0 0 0,0 0 0 0 0,0 0 0 0 0,0 0-1 0 0,0 0 1 0 0,0 0 0 0 0,0-1 0 0 0,1 1 0 0 0,-1 0 0 0 0,1 0-1 0 0,-1-1 1 0 0,1-1-9 0 0,-1-36 53 0 0,1 26-34 0 0,0 11-13 0 0,1-1 0 0 0,-1 1-1 0 0,0 0 1 0 0,1 0 0 0 0,-1 0 0 0 0,1 0 0 0 0,0 0-1 0 0,0 0 1 0 0,2-3-6 0 0,2-8 1 0 0,0-8 0 0 0,9-30 9 0 0,-12 47 6 0 0,0-1-1 0 0,0 1 0 0 0,1 0 0 0 0,2-3-15 0 0,25-38 144 0 0,-24 39-102 0 0,0 2-46 0 0,8-3-101 0 0,-12 7 61 0 0,1 0 0 0 0,0-1 0 0 0,-1 1 0 0 0,1-1 1 0 0,-1 0-1 0 0,2-2 44 0 0,-2 2-20 0 0,-1 1-3 0 0,0 0-1 0 0,0 0 0 0 0,0 0 0 0 0,1 0 1 0 0,-1 0-1 0 0,0 0 0 0 0,0 0 0 0 0,0 1 1 0 0,1-1-1 0 0,-1 0 0 0 0,0 1 0 0 0,1-1 24 0 0,14-1-146 0 0,2 2 112 0 0,-9 0 41 0 0,-8 0-7 0 0,0 0 0 0 0,0 0 0 0 0,0 0 0 0 0,0 0 0 0 0,1 0 0 0 0,-1 1 0 0 0,0-1 0 0 0,0 0 0 0 0,0 0 0 0 0,0 1 0 0 0,0-1 0 0 0,0 1 0 0 0,0-1 0 0 0,0 1 0 0 0,0-1 0 0 0,0 1 0 0 0,0-1 0 0 0,0 1 0 0 0,-1 0 0 0 0,1 0 0 0 0,0-1 0 0 0,0 1 0 0 0,-1 0 0 0 0,1 0 0 0 0,0 0 0 0 0,-1 0 0 0 0,1 0 0 0 0,-1 0 0 0 0,1 0 0 0 0,-1 0 0 0 0,0 0 0 0 0,1 0 0 0 0,-1 1 0 0 0,5 8 0 0 0,20 35 0 0 0,-20-15 0 0 0,5-12 0 0 0,-5 7 0 0 0,1-12 0 0 0,-5-12 0 0 0,0 0 0 0 0,0 1 0 0 0,-1-1 0 0 0,1 0 0 0 0,-1 1 0 0 0,1-1 0 0 0,-1 1 0 0 0,1-1 0 0 0,-1 1 0 0 0,0-1 0 0 0,0 1 0 0 0,1-1 0 0 0,-1 1 0 0 0,-2 10 0 0 0,3 3 0 0 0,12 18 0 0 0,-10-18 15 0 0,-3-2 54 0 0,0-11 1 0 0,0-2 2 0 0,0 0 6 0 0,0 0 2 0 0,0 0-2 0 0,0-2-22 0 0,0-2-49 0 0,-1 2 1 0 0,1 0 0 0 0,0-1 0 0 0,0 1 0 0 0,0 0 0 0 0,1 0 0 0 0,-1-1 0 0 0,0 1-1 0 0,1 0 1 0 0,0-2-8 0 0,1 1 18 0 0,0-1-1 0 0,-1 1 0 0 0,1-1 0 0 0,-1 1 0 0 0,0-1 1 0 0,0 0-1 0 0,0 1 0 0 0,0-1 0 0 0,-1 0 0 0 0,1-3-17 0 0,-1 6 9 0 0,0-1 0 0 0,0 1-1 0 0,0-1 1 0 0,0 0-1 0 0,1 1 1 0 0,-1-1-1 0 0,0 1 1 0 0,1-1 0 0 0,-1 0-1 0 0,1 1 1 0 0,0 0-1 0 0,0-1 1 0 0,-1 1 0 0 0,1-1-9 0 0,5-10 29 0 0,-2 0-41 0 0,0-3-41 0 0,6-3-33 0 0,5-9-19 0 0,0-1-15 0 0,0 10-15 0 0,-6 8 52 0 0,0-2 1 0 0,4-4-35 0 0,2 6-21 0 0,-8 5 91 0 0,-5 4 39 0 0,-1 0 0 0 0,0 0 1 0 0,1 1-1 0 0,-1-1 0 0 0,1 0 1 0 0,-1 1-1 0 0,1-1 0 0 0,-1 1 1 0 0,1-1-1 0 0,-1 1 0 0 0,1 0 1 0 0,0-1-1 0 0,-1 1 0 0 0,1 0 8 0 0,8 0-46 0 0,13 0-27 0 0,-13 3 54 0 0,-5 7-24 0 0,5-5 22 0 0,-3 7-22 0 0,4 4 32 0 0,-10-15 11 0 0,1 1 0 0 0,-1 0 0 0 0,0 0 0 0 0,1 0 0 0 0,-1-1 0 0 0,0 1 0 0 0,0 1 0 0 0,0-1 0 0 0,0 0 0 0 0,0 0 0 0 0,-1 0 0 0 0,1 0 0 0 0,-1 1 0 0 0,1-1 0 0 0,-1 0 0 0 0,0 1 0 0 0,0-1 0 0 0,0 0 0 0 0,0 1 0 0 0,0 0 0 0 0,0-1 0 0 0,0 0 0 0 0,0 1 0 0 0,1-1 0 0 0,-1 0 0 0 0,1 0 0 0 0,-1 1 0 0 0,1-1 0 0 0,0 0 0 0 0,0 0 0 0 0,0 0 0 0 0,1 2 0 0 0,7 16 0 0 0,-5-11 1 0 0,-3-7 0 0 0,1 1 0 0 0,-1 0-1 0 0,0-1 1 0 0,0 1 0 0 0,0 0-1 0 0,-1 0 1 0 0,1 0 0 0 0,-1 0-1 0 0,1 0 1 0 0,-1 0 0 0 0,0 0-1 0 0,0 0 1 0 0,0-1-1 0 0,-1 1 1 0 0,1 0 0 0 0,-1 0-1 0 0,0 0 0 0 0,-1 4 12 0 0,1-6-11 0 0,1 0 1 0 0,-1 0-1 0 0,1 0 1 0 0,-1 0-1 0 0,1 1 1 0 0,-1-1 0 0 0,1 0-1 0 0,0 0 1 0 0,0 0-1 0 0,0 1 1 0 0,0-1 0 0 0,0 0-1 0 0,0 0 1 0 0,0 1-1 0 0,0-1 1 0 0,0 0-1 0 0,0 0 1 0 0,0 0 0 0 0,1 1-1 0 0,-1-1 1 0 0,1 0-1 0 0,-1 0 1 0 0,1 0-1 0 0,-1 0 1 0 0,1 0 0 0 0,0 0-1 0 0,-1 0 1 0 0,1 0-1 0 0,0 0 1 0 0,0 0-1 0 0,0 0-1 0 0,8 10 5 0 0,7 18 66 0 0,-13-24-75 0 0,-2-2 8 0 0,-1-1-1 0 0,1 0 1 0 0,0 0-1 0 0,-1 0 1 0 0,1 0-1 0 0,-1 1 1 0 0,0-1-1 0 0,0 0-3 0 0,4 13 45 0 0,5-7-46 0 0,0-4-10 0 0,-7-3 13 0 0,-1 0 0 0 0,1-1 0 0 0,0 1-1 0 0,-1 0 1 0 0,1 0 0 0 0,-1 0 0 0 0,1 0-1 0 0,-1 0 1 0 0,0 1 0 0 0,2 0-2 0 0,0 4-40 0 0,-2 3-55 0 0,-1-7-113 0 0,0-2-250 0 0,0 0-450 0 0,0 0-53 0 0</inkml:trace>
  <inkml:trace contextRef="#ctx0" brushRef="#br1" timeOffset="49602.77">6668 2994 6296 0 0,'0'0'184'0'0,"2"0"-6"0"0,2 0-146 0 0,0 0-30 0 0,4 0 53 0 0,4 0 58 0 0,-4-1 319 0 0,7-5 511 0 0,-10 3-579 0 0,0 0 38 0 0,1 2 55 0 0,1 0 70 0 0,-1 1-7 0 0,0-1-106 0 0,0-2-22 0 0,2-1 78 0 0,4-2 51 0 0,-3 2-74 0 0,8-1 46 0 0,30-16 1127 0 0,-26 11-987 0 0,-12 6-392 0 0,0-1-35 0 0,0 1-41 0 0,0-1-48 0 0,4-1-45 0 0,-7 2-30 0 0,11-13 191 0 0,-12 10-207 0 0,0-5-1 0 0,1 8 15 0 0,-1 0-14 0 0,-4-8 35 0 0,-1 8-54 0 0,0 4-5 0 0,13-24-1 0 0,-13 23-1 0 0,1 1 0 0 0,-1-1 0 0 0,0 0 0 0 0,0 1 0 0 0,0-1 0 0 0,1 0 0 0 0,-1 0 0 0 0,0 1 0 0 0,0-1 0 0 0,0 0 0 0 0,0 1 0 0 0,0-1 0 0 0,0 0 0 0 0,0 1 0 0 0,-1-1 0 0 0,1 0 0 0 0,0 1 0 0 0,0-1 0 0 0,0 0 0 0 0,-1 1 0 0 0,1-1 0 0 0,-13-14 0 0 0,8 9 20 0 0,0 1-53 0 0,-5-4-114 0 0,-2-4-101 0 0,-1 3 142 0 0,12 9 105 0 0,-1 1 0 0 0,0-1 0 0 0,1 1 0 0 0,-1-1 0 0 0,1 1 0 0 0,-1 0 0 0 0,1 0 0 0 0,-1 0 0 0 0,1 0 0 0 0,-1 0 0 0 0,0 0 0 0 0,1 0 0 0 0,-1 1 0 0 0,1-1 1 0 0,-1 0-1 0 0,1 1 0 0 0,-1-1 0 0 0,1 1 0 0 0,-1 0 0 0 0,1-1 0 0 0,0 1 0 0 0,-1 0 0 0 0,1 0 0 0 0,-1 1 1 0 0,-5 2-13 0 0,-4 0-36 0 0,10-3 43 0 0,0-1-1 0 0,0 0 0 0 0,0 1 0 0 0,0-1 1 0 0,0 1-1 0 0,0-1 0 0 0,0 1 0 0 0,0-1 0 0 0,0 1 1 0 0,0 0-1 0 0,0 0 0 0 0,0-1 0 0 0,1 1 0 0 0,-1 0 1 0 0,0 0-1 0 0,0 0 0 0 0,1 0 0 0 0,-1 0 7 0 0,-1 4-26 0 0,1-4 19 0 0,1-1 1 0 0,0 1-1 0 0,0 0 1 0 0,-1-1-1 0 0,1 1 0 0 0,0-1 1 0 0,-1 1-1 0 0,1-1 1 0 0,-1 1-1 0 0,1-1 0 0 0,0 1 1 0 0,-1-1-1 0 0,1 1 1 0 0,-1-1-1 0 0,1 1 1 0 0,-1-1-1 0 0,0 0 0 0 0,1 1 1 0 0,-1-1-1 0 0,1 0 1 0 0,-1 0-1 0 0,0 1 7 0 0,-4 1-18 0 0,3 0 16 0 0,-1-1 1 0 0,1 1-1 0 0,0 0 0 0 0,0-1 1 0 0,0 1-1 0 0,0 0 0 0 0,0 1 1 0 0,0-1-1 0 0,0 0 0 0 0,1 0 1 0 0,-1 1-1 0 0,1-1 0 0 0,-1 1 2 0 0,-12 34-42 0 0,12-32 29 0 0,1-2 11 0 0,1 0 0 0 0,-1 0 1 0 0,0 0-1 0 0,1 0 1 0 0,0 0-1 0 0,0 0 0 0 0,0 1 1 0 0,0-1 1 0 0,-2 14 1 0 0,-4-5-1 0 0,6-11 0 0 0,-1 1 0 0 0,0-1 0 0 0,0 1 0 0 0,1-1 0 0 0,-1 1 0 0 0,0-1 0 0 0,1 1 0 0 0,0-1 0 0 0,-1 1 0 0 0,1 0 0 0 0,0-1 0 0 0,0 1 0 0 0,0-1 0 0 0,0 1 0 0 0,0 2 0 0 0,0 0 0 0 0,1 0 0 0 0,0-1 0 0 0,-1 1 0 0 0,1 0 0 0 0,1 0 0 0 0,-1-1 0 0 0,0 1 0 0 0,1-1 0 0 0,1 3 0 0 0,-2-4 0 0 0,0 1 0 0 0,0-1 0 0 0,-1 0 0 0 0,1 1 0 0 0,-1-1 0 0 0,0 0 0 0 0,1 1 0 0 0,-1-1 0 0 0,0 1 0 0 0,-1 0 0 0 0,1-2 0 0 0,0 0 0 0 0,0 1 0 0 0,0-1 0 0 0,0 0 0 0 0,0 0 0 0 0,0 0 0 0 0,0 1 0 0 0,0-1 0 0 0,0 0 0 0 0,0 0 0 0 0,1 0 0 0 0,-1 1 0 0 0,1-1 0 0 0,-1 0 0 0 0,0 0 0 0 0,1 0 0 0 0,0 0 0 0 0,-1 0 0 0 0,1 0 0 0 0,0 0 0 0 0,-1 0 0 0 0,1 0 0 0 0,0 0 0 0 0,0 0 0 0 0,0-1 0 0 0,0 1 0 0 0,0 0 0 0 0,1 0 0 0 0,11 4 0 0 0,-9 1 0 0 0,-4-5 0 0 0,0-1 0 0 0,1 1 0 0 0,-1-1 0 0 0,0 0 0 0 0,0 1 0 0 0,1-1 0 0 0,-1 1 0 0 0,0-1 0 0 0,1 0 0 0 0,-1 1 0 0 0,0-1 0 0 0,1 0 0 0 0,-1 0 0 0 0,1 1 0 0 0,-1-1 0 0 0,0 0 0 0 0,1 0 0 0 0,-1 1 0 0 0,1-1 0 0 0,-1 0 0 0 0,1 0 0 0 0,-1 0 0 0 0,1 0 0 0 0,-1 0 0 0 0,1 0 0 0 0,-1 0 0 0 0,0 0 0 0 0,1 0 0 0 0,-1 0 0 0 0,1 0 0 0 0,-1 0 0 0 0,1 0 0 0 0,42 0 0 0 0,-29-2-11 0 0,-5-3-35 0 0,3-1-32 0 0,14 1-50 0 0,-6-5 7 0 0,-10 7 74 0 0,0 1-34 0 0,9-3-138 0 0,0-3-96 0 0,11-4-283 0 0,0 9-30 0 0</inkml:trace>
  <inkml:trace contextRef="#ctx0" brushRef="#br1" timeOffset="50061.97">7363 2783 6016 0 0,'0'2'133'0'0,"0"5"-28"0"0,0-4-26 0 0,0 0 60 0 0,3-3 1 0 0,4 1-110 0 0,-6-1-30 0 0,-1 1 0 0 0,0-1-1 0 0,1 0 1 0 0,-1 1-1 0 0,0-1 1 0 0,1 0-1 0 0,-1 1 1 0 0,0-1-1 0 0,0 0 1 0 0,1 1 0 0 0,-1-1-1 0 0,0 1 1 0 0,0-1-1 0 0,0 1 1 0 0,0-1-1 0 0,0 1 1 0 0,1-1 0 0 0,-1 0-1 0 0,0 1 1 0 0,0-1-1 0 0,0 1 1 0 0,0-1-1 0 0,0 1 1 0 0,0-1-1 0 0,-1 1 1 0 0,2 7 27 0 0,2 2 68 0 0,-1-6 4 0 0,1 0 33 0 0,0 0 78 0 0,-1 1 48 0 0,0 1 47 0 0,-1 1 44 0 0,-2 0 16 0 0,1-5-243 0 0,0 0 0 0 0,0 0 0 0 0,0 0-1 0 0,0 0 1 0 0,0 0 0 0 0,1 0 0 0 0,-1 0-1 0 0,1 0 1 0 0,-1 0 0 0 0,1 1-122 0 0,1 1 190 0 0,1 0-15 0 0,1 2 56 0 0,-3-3-107 0 0,0 0 46 0 0,0 0 17 0 0,-1 0 49 0 0,1 0 58 0 0,-1 1 66 0 0,1 2-46 0 0,1 0-48 0 0,1 0 5 0 0,3 1 75 0 0,-3-4 209 0 0,-3-3-3 0 0,1 3-260 0 0,-1 0-60 0 0,1-1-53 0 0,0 1-46 0 0,0 1 19 0 0,1-1-89 0 0,1 3 29 0 0,1-2 53 0 0,-2-2 205 0 0,-2-2-30 0 0,0 0-108 0 0,0 0-48 0 0,0 0-10 0 0,-1 0-30 0 0,-1-1-54 0 0,-8 2 23 0 0,8-1 43 0 0,2 0 0 0 0,0 0-10 0 0,0 0-45 0 0,-3-2-26 0 0,-7-9-29 0 0,7 5 51 0 0,3-3-78 0 0,1 7 5 0 0,-1-6 6 0 0,0 1 0 0 0,1 0 0 0 0,0 0 0 0 0,1-1 0 0 0,0 1 0 0 0,0 0 0 0 0,3-7-10 0 0,-1 1-6 0 0,22-43 6 0 0,-25 53-6 0 0,0 0 0 0 0,0 0-1 0 0,0-1 1 0 0,1 1-1 0 0,-1 0 1 0 0,1 0-1 0 0,0 0 1 0 0,0 1 0 0 0,0-1-1 0 0,0 0 1 0 0,1 0 6 0 0,7-9-50 0 0,10-15-102 0 0,5 7-9 0 0,-15 9 85 0 0,1-1-37 0 0,3 2-25 0 0,-2 2 69 0 0,3-3-24 0 0,1 2-64 0 0,-10 6 106 0 0,4-2-23 0 0,-7 4 60 0 0,0 0 0 0 0,1 0 1 0 0,-1 1-1 0 0,0-1 1 0 0,1 1-1 0 0,-1-1 1 0 0,0 1-1 0 0,3 0 14 0 0,38 2-62 0 0,-17 4 39 0 0,-12 2 40 0 0,0 4 17 0 0,-14-10-28 0 0,1 0-1 0 0,-1-1 0 0 0,1 1 0 0 0,0-1 0 0 0,0 1 0 0 0,-1-1 0 0 0,1 0 0 0 0,0 0 0 0 0,0 0 1 0 0,1 0-6 0 0,-1 0 5 0 0,15 6 113 0 0,-16-6-102 0 0,0 0 1 0 0,0 0-1 0 0,0 0 0 0 0,0 1 0 0 0,0-1 1 0 0,0 0-1 0 0,-1 1 0 0 0,1-1 0 0 0,0 1 0 0 0,-1-1 1 0 0,1 1-1 0 0,-1-1 0 0 0,0 1 0 0 0,1 0-16 0 0,-1 0 10 0 0,1 0 18 0 0,1 0 1 0 0,-1 1 0 0 0,0-1-1 0 0,1 0 1 0 0,-1 0 0 0 0,1 1 0 0 0,0-1-1 0 0,-1 0 1 0 0,1-1 0 0 0,0 1 0 0 0,2 1-29 0 0,-1-1 35 0 0,-1 0 1 0 0,0 0-1 0 0,0 0 1 0 0,0 1-1 0 0,0-1 0 0 0,0 0 1 0 0,1 3-36 0 0,-2-4 19 0 0,-1 1 1 0 0,1-1 0 0 0,-1 1-1 0 0,1 0 1 0 0,-1 0-1 0 0,1-1 1 0 0,-1 1-1 0 0,0 0 1 0 0,0 0-1 0 0,0 0-19 0 0,0 2 34 0 0,1 0 0 0 0,-1 0-1 0 0,1-1 1 0 0,0 1-1 0 0,0 0 1 0 0,0-1 0 0 0,0 1-1 0 0,1 0 1 0 0,0-1-1 0 0,1 3-33 0 0,1 10 109 0 0,-4-12-94 0 0,0 1 0 0 0,1-1-1 0 0,-1 1 1 0 0,-1-1-1 0 0,1 0 1 0 0,-1 1-1 0 0,0-1 1 0 0,0 0-1 0 0,0 1-14 0 0,-9 11 31 0 0,9-16-27 0 0,1 1-1 0 0,0-1 0 0 0,0 1 1 0 0,-1 0-1 0 0,1-1 1 0 0,0 1-1 0 0,0 0 1 0 0,0 0-1 0 0,0-1 0 0 0,0 1 1 0 0,0 0-1 0 0,0-1 1 0 0,0 1-1 0 0,0 0 1 0 0,0-1-1 0 0,0 1 0 0 0,1 0 1 0 0,-1-1-1 0 0,0 1 1 0 0,0 0-1 0 0,1 0-3 0 0,6 14 68 0 0,-12-3-55 0 0,9-9-24 0 0,0-1-43 0 0,-2 2-52 0 0,-2 2-123 0 0,0-3-204 0 0,0-3 241 0 0,0 0-30 0 0,0 0-68 0 0,0 0 98 0 0,0 0-37 0 0,0 0-39 0 0,0 0-38 0 0,0 0-405 0 0,0 0 104 0 0,0 0-52 0 0,0 0-769 0 0,0 0-602 0 0,0 0-1146 0 0</inkml:trace>
  <inkml:trace contextRef="#ctx0" brushRef="#br1" timeOffset="50353.71">8195 2299 9792 0 0,'0'0'289'0'0,"0"0"-8"0"0,0 0-210 0 0,2 2-43 0 0,1 1-17 0 0,-1-1-20 0 0,5 0 26 0 0,9 6 57 0 0,-9-3 45 0 0,-3 1 75 0 0,-2 0 58 0 0,-1 2 43 0 0,3 13 435 0 0,6-3-288 0 0,-4-9-197 0 0,0 1 63 0 0,-2 1 86 0 0,-2 1 113 0 0,-1 3-143 0 0,2-1-41 0 0,7 14 217 0 0,1 1-96 0 0,-10-24-373 0 0,0 0 1 0 0,0 0 0 0 0,0 0-1 0 0,-1 0 1 0 0,1 3-72 0 0,-1 1 142 0 0,2 0 0 0 0,-1 0 0 0 0,1 0 1 0 0,3 9-143 0 0,-4-12 84 0 0,0 0 0 0 0,1 0 0 0 0,-2 1 0 0 0,1 4-84 0 0,-1 89 850 0 0,0-56-531 0 0,0-20-176 0 0,0 0-34 0 0,0 0-41 0 0,0 0-48 0 0,0-22-14 0 0,0-1-1 0 0,0 1 0 0 0,-1 0 0 0 0,1 0 0 0 0,0 0 0 0 0,-1 0 0 0 0,1-1 0 0 0,-1 1 1 0 0,0 0-1 0 0,1 0 0 0 0,-1-1 0 0 0,0 1 0 0 0,-1 1-5 0 0,1-2 7 0 0,0 1 1 0 0,0-1-1 0 0,1 0 0 0 0,-1 1 0 0 0,0-1 1 0 0,1 1-1 0 0,-1-1 0 0 0,1 1 1 0 0,0-1-1 0 0,-1 1 0 0 0,1-1 0 0 0,0 1 1 0 0,0 1-8 0 0,0 2 8 0 0,0 1 2 0 0,0 13 38 0 0,0-14-108 0 0,-3 2 62 0 0,1-6-48 0 0,1 0-59 0 0,-1-1-17 0 0,1 1-50 0 0,-1-1-55 0 0,0 0-65 0 0,2 0 15 0 0,-1 0-44 0 0,1 0-41 0 0,-1 0-37 0 0,1 0-259 0 0,0 0-62 0 0,0 0-47 0 0,0 0-36 0 0,0 0-1438 0 0,0 0-1276 0 0</inkml:trace>
  <inkml:trace contextRef="#ctx0" brushRef="#br1" timeOffset="50604.41">8059 2662 8520 0 0,'0'0'190'0'0,"0"0"28"0"0,2-3 11 0 0,0 2-212 0 0,-1 0 0 0 0,0 0 0 0 0,0 0-1 0 0,1 0 1 0 0,-1 0 0 0 0,1 0 0 0 0,-1 0 0 0 0,1 1 0 0 0,-1-1 0 0 0,1 1-1 0 0,0-1-16 0 0,23-2 66 0 0,-23 3-67 0 0,-1 0 1 0 0,1 0-1 0 0,-1 0 0 0 0,1 0 1 0 0,-1-1-1 0 0,1 1 1 0 0,-1-1-1 0 0,1 1 0 0 0,-1-1 1 0 0,0 0-1 0 0,1 1 1 0 0,-1-1-1 0 0,0 0 1 0 0,12-5 45 0 0,-9 5-7 0 0,0 0 0 0 0,0 1 0 0 0,0-1-1 0 0,0 1 1 0 0,4 0-38 0 0,22-2 222 0 0,-14-3-112 0 0,-10 3-60 0 0,0 1 0 0 0,0-1 0 0 0,0 1 0 0 0,1 0 0 0 0,-1 1 0 0 0,4-1-50 0 0,15 0 41 0 0,15-6-39 0 0,-17 3-7 0 0,23 1 5 0 0</inkml:trace>
  <inkml:trace contextRef="#ctx0" brushRef="#br1" timeOffset="51100.18">9132 2526 9672 0 0,'0'0'216'0'0,"0"0"32"0"0,0 0 13 0 0,1 0-79 0 0,1 2-17 0 0,0 0-62 0 0,1 1 54 0 0,0-1 87 0 0,0 2 46 0 0,7 8 788 0 0,-7-6-654 0 0,0 1-80 0 0,-3-4-220 0 0,1 1-40 0 0,-1 22 555 0 0,0 1-66 0 0,0-1-67 0 0,0 1-66 0 0,0-1-67 0 0,0 1-69 0 0,0-1-68 0 0,0 1-69 0 0,-3-12-96 0 0,-2-8-30 0 0,4-5-30 0 0,1-1-1 0 0,-1 0 0 0 0,0 1 0 0 0,0-1 1 0 0,0 1-1 0 0,1-1 0 0 0,-1 1 1 0 0,1-1-1 0 0,-1 1 0 0 0,1-1 0 0 0,0 1 1 0 0,0-1-1 0 0,0 1 0 0 0,-1 0-10 0 0,2 2 26 0 0,-1-1 0 0 0,-1 1 0 0 0,1-1-1 0 0,-1 1 1 0 0,1 0 0 0 0,-1-1 0 0 0,0 1-26 0 0,-3 3 28 0 0,-1 0-46 0 0,3-5-69 0 0,1-2-126 0 0,1 3-225 0 0,0-3 244 0 0,0 1 67 0 0,0-1 57 0 0,0 0 49 0 0,0 1 82 0 0,0 1 266 0 0,0-1-280 0 0,0-1-68 0 0,0 1-36 0 0,0-1-39 0 0,0 1-44 0 0,0-1-50 0 0,0 1-76 0 0,0-1-70 0 0,0 1-77 0 0,0-1-83 0 0,0 1-91 0 0,0 0-97 0 0,0 0-103 0 0,0-1-110 0 0,0 0-1051 0 0,0 0-1096 0 0</inkml:trace>
  <inkml:trace contextRef="#ctx0" brushRef="#br1" timeOffset="51509.46">9389 2420 7976 0 0,'0'11'133'0'0,"-1"-8"-87"0"0,1 0 0 0 0,0 0 0 0 0,0 0 0 0 0,0 0 1 0 0,0 0-1 0 0,1 1 0 0 0,-1-1 0 0 0,1 0 0 0 0,0 0 0 0 0,0 0-46 0 0,4 5 109 0 0,0 1-19 0 0,-2 7-59 0 0,-4-7-31 0 0,0-5 0 0 0,1-1 0 0 0,0 1 0 0 0,0-1 0 0 0,0 1 0 0 0,1-1 0 0 0,-1 0 0 0 0,1 1 0 0 0,0-1 0 0 0,0 2 0 0 0,3 7 39 0 0,0 0 68 0 0,1 8 119 0 0,7 24 378 0 0,-7 17 416 0 0,0-45-785 0 0,-3-10-127 0 0,-1 0 0 0 0,1 0 1 0 0,-1 1-1 0 0,0-1 0 0 0,0 1 0 0 0,-1-1-108 0 0,0-2 64 0 0,0-1 1 0 0,0 0-1 0 0,1 0 1 0 0,-1 1-1 0 0,1-1 0 0 0,0 0 1 0 0,1 3-65 0 0,1 2 188 0 0,1 1 35 0 0,-1-2 23 0 0,-1-1-62 0 0,-2 1-25 0 0,-2 3 16 0 0,0-1 5 0 0,2-2-11 0 0,2 0 26 0 0,0 0 67 0 0,3 1-7 0 0,-4-7-208 0 0,0 0 1 0 0,0 1-1 0 0,0-1 0 0 0,-1 1 0 0 0,1-1 0 0 0,0 1 0 0 0,-1-1 1 0 0,1 1-1 0 0,-1-1 0 0 0,0 1 0 0 0,1-1 0 0 0,-1 1 0 0 0,0 0 1 0 0,0-1-48 0 0,0 27 716 0 0,0-25-386 0 0,0-3-88 0 0,0 0-40 0 0,0 0-9 0 0,0 0-11 0 0,0 0-45 0 0,0 0-17 0 0,0 0-7 0 0,0 0-5 0 0,0 0-17 0 0,0-3-10 0 0,0-1-50 0 0,0 2-17 0 0,1 0 0 0 0,-1 0 1 0 0,0-1-1 0 0,-1 1 0 0 0,1 0 0 0 0,0 0 1 0 0,-1-1-1 0 0,1 1 0 0 0,-1-2-14 0 0,-4-2 33 0 0,4 5-29 0 0,1 0 1 0 0,-1 0-1 0 0,0 1 1 0 0,1-1-1 0 0,-1 0 1 0 0,1 0-1 0 0,-1 0 1 0 0,1 0-1 0 0,-1 0 1 0 0,1 0-1 0 0,0 0 1 0 0,-1 0-1 0 0,1 0 1 0 0,0 0-1 0 0,0 0 1 0 0,0 0-1 0 0,0 0 1 0 0,0 0-1 0 0,0 0 1 0 0,0 0-1 0 0,0 0 1 0 0,0 0-1 0 0,1 0 1 0 0,-1 0-1 0 0,0-1-4 0 0,9-21 67 0 0,2-8 7 0 0,-5 12-93 0 0,-4 6-19 0 0,-1 11 26 0 0,-1-1 0 0 0,0 1 0 0 0,1 0 0 0 0,-1 0 0 0 0,1 0 1 0 0,0-1-1 0 0,0 1 0 0 0,0 0 0 0 0,0 0 0 0 0,0 0 0 0 0,0 1 0 0 0,1-1 1 0 0,-1 0-1 0 0,0 0 0 0 0,1 0 12 0 0,4-4-51 0 0,-1 0-1 0 0,-1-1 1 0 0,1 0 0 0 0,2-5 51 0 0,15-21-177 0 0,-20 30 159 0 0,-1 1-1 0 0,1 0 0 0 0,0 0 0 0 0,1 0 0 0 0,-1 1 1 0 0,0-1-1 0 0,1 0 0 0 0,-1 1 0 0 0,1-1 1 0 0,-1 1-1 0 0,3-1 19 0 0,14-9-29 0 0,-16 9 21 0 0,0 0 0 0 0,-1 0 0 0 0,1 1 0 0 0,0-1 1 0 0,0 1-1 0 0,0-1 0 0 0,0 1 0 0 0,0 0 1 0 0,0 0-1 0 0,1 0 0 0 0,-1 1 0 0 0,0-1 8 0 0,4 1-26 0 0,-5 0 22 0 0,0 0 0 0 0,0 0 0 0 0,0 0 0 0 0,1 0 0 0 0,-1 0 0 0 0,0 0 0 0 0,0 1 0 0 0,0-1 0 0 0,0 1-1 0 0,1 0 5 0 0,2 1 4 0 0,24 15-75 0 0,-18-9 66 0 0,29 23 5 0 0,-30-16 0 0 0,-1-8 0 0 0,-7-6 0 0 0,-1 0 0 0 0,1 0 0 0 0,-1 0 0 0 0,0 0 0 0 0,0 0 0 0 0,1 0 0 0 0,-1 1 0 0 0,0-1 0 0 0,0 0 0 0 0,0 1 0 0 0,0-1 0 0 0,0 1 0 0 0,-1 0 0 0 0,1-1 0 0 0,0 1 0 0 0,-1 0 0 0 0,1 1 0 0 0,1 1 0 0 0,0 1 0 0 0,0-1 0 0 0,1 1 0 0 0,-1-1 0 0 0,1 0 0 0 0,0 0 0 0 0,0 0 0 0 0,0 0 0 0 0,2 0 0 0 0,-2 0 7 0 0,-1-1 0 0 0,1 1 0 0 0,-1 0 0 0 0,1 0 0 0 0,-1 0 0 0 0,-1 0 0 0 0,1 0 0 0 0,0 2-7 0 0,8 15 19 0 0,-5-13-3 0 0,-3-7-13 0 0,-1 0 0 0 0,-1 1 0 0 0,1-1 0 0 0,0 0 1 0 0,0 1-1 0 0,0-1 0 0 0,-1 1 0 0 0,1-1 0 0 0,-1 1 0 0 0,1-1 0 0 0,-1 1 0 0 0,1-1 0 0 0,-1 1 0 0 0,0-1 0 0 0,0 1 0 0 0,0 0-3 0 0,0-1 3 0 0,0-1-1 0 0,0 1 0 0 0,0 0 1 0 0,0-1-1 0 0,0 1 0 0 0,0 0 1 0 0,0-1-1 0 0,1 1 0 0 0,-1 0 1 0 0,0-1-1 0 0,0 1 0 0 0,0-1 1 0 0,1 1-1 0 0,-1 0 0 0 0,0-1 1 0 0,1 1-1 0 0,-1-1 0 0 0,1 1 1 0 0,-1-1-1 0 0,0 1 0 0 0,1-1 1 0 0,-1 1-1 0 0,1-1 0 0 0,0 0 1 0 0,-1 1-1 0 0,1-1-2 0 0,-1 1 2 0 0,1-1 1 0 0,-1 0 0 0 0,1 1-1 0 0,-1-1 1 0 0,1 1-1 0 0,-1-1 1 0 0,1 1-1 0 0,-1-1 1 0 0,1 1-1 0 0,-1-1 1 0 0,0 1-1 0 0,1-1 1 0 0,-1 1 0 0 0,0-1-1 0 0,0 1 1 0 0,1 0-1 0 0,-1-1 1 0 0,0 1-1 0 0,0 0 1 0 0,0-1-1 0 0,0 1 1 0 0,0 0-1 0 0,0-1 1 0 0,0 1 0 0 0,0 0-1 0 0,0-1-2 0 0,0 16 13 0 0,0-11-48 0 0,0-1-96 0 0,-1-1-96 0 0,0-2 60 0 0,1 1-42 0 0,-1-1-44 0 0,0 1-43 0 0,0-1-38 0 0,0 1-35 0 0,-1 0-243 0 0,1-1-57 0 0,-2 2-791 0 0,1-1-623 0 0,1-1-1183 0 0</inkml:trace>
  <inkml:trace contextRef="#ctx0" brushRef="#br1" timeOffset="51847.02">9178 2148 9880 0 0,'0'-3'290'0'0,"-3"-7"-3"0"0,-1 8-225 0 0,-2 1-13 0 0,6 1-49 0 0,-2 0 64 0 0,2 0 0 0 0</inkml:trace>
  <inkml:trace contextRef="#ctx0" brushRef="#br1" timeOffset="52403.75">10554 2042 7800 0 0,'0'0'174'0'0,"0"0"29"0"0,0 0 13 0 0,0 0-66 0 0,2 0-1 0 0,-1 0-296 0 0,1 0 92 0 0,0 0 82 0 0,-1 0 73 0 0,1 0 33 0 0,0 0 39 0 0,2 0 268 0 0,0 0 78 0 0,5 0 794 0 0,-6 0-944 0 0,0 0-42 0 0,-1 0-52 0 0,0 0-76 0 0,0 0-92 0 0,-1 0-108 0 0,4 2 354 0 0,2 10-66 0 0,-3-5-91 0 0,1-1 47 0 0,1-1 7 0 0,-6-5-233 0 0,1 0 0 0 0,-1 0 1 0 0,1 1-1 0 0,-1-1 0 0 0,0 0 0 0 0,1 0 0 0 0,-1 1 0 0 0,0-1 1 0 0,1 0-1 0 0,-1 1 0 0 0,0-1 0 0 0,1 1 0 0 0,-1-1 0 0 0,0 0 1 0 0,0 1-1 0 0,1-1 0 0 0,-1 1 0 0 0,0-1 0 0 0,0 1 0 0 0,0-1 1 0 0,0 0-1 0 0,0 1 0 0 0,1-1 0 0 0,-1 1 0 0 0,0-1 1 0 0,0 1-1 0 0,0-1 0 0 0,0 1 0 0 0,0-1 0 0 0,-1 1 0 0 0,1-1 1 0 0,0 1-17 0 0,1 12 325 0 0,1-1-85 0 0,0-1-65 0 0,1 1-46 0 0,3 16 140 0 0,-5-16-119 0 0,-1 21 149 0 0,0-1-46 0 0,0 0-42 0 0,0 0-33 0 0,0 24 81 0 0,0 77 250 0 0,1-125-470 0 0,-1-1 0 0 0,1 1 0 0 0,1 0 0 0 0,-1-1 0 0 0,2 4-39 0 0,-1-4 35 0 0,0 0 0 0 0,-1 0 0 0 0,0 0 0 0 0,0 0 0 0 0,-1 2-35 0 0,0 39 235 0 0,0 11-15 0 0,0 73 217 0 0,0-129-377 0 0,0-3-28 0 0,0 0-45 0 0,0 0-45 0 0,0 0-89 0 0,0 0-156 0 0,0 0 154 0 0,0 0-54 0 0,0 0-82 0 0,0 0 91 0 0,0 0-40 0 0,0 0-44 0 0,0 0-41 0 0,0 0-38 0 0,0 0-33 0 0,0 0-252 0 0,0 0-56 0 0,0 0-819 0 0,0 0-642 0 0,0 0-1222 0 0</inkml:trace>
  <inkml:trace contextRef="#ctx0" brushRef="#br1" timeOffset="53025.65">10312 2435 7280 0 0,'0'0'165'0'0,"0"0"22"0"0,0 0 9 0 0,2 0-20 0 0,10 0-170 0 0,-1 1 85 0 0,2-1 92 0 0,-1-1 109 0 0,-7 0-100 0 0,0-1 33 0 0,3-2 13 0 0,1-2 112 0 0,7 4 58 0 0,11-1-39 0 0,16-7 75 0 0,-25 5-246 0 0,-8 2-77 0 0,0-1 1 0 0,-1 0 0 0 0,1-1 0 0 0,2-2-122 0 0,25-10 335 0 0,-15 9-66 0 0,-2 0-94 0 0,3-2-46 0 0,10-7 3 0 0,-22 12-85 0 0,-3 1-9 0 0,0 1 0 0 0,0 1 0 0 0,0-1 1 0 0,2 1-39 0 0,14-4 65 0 0,-2-4-45 0 0,4-9 34 0 0,-19 13-34 0 0,1 1-1 0 0,0-1 1 0 0,6-1-20 0 0,-12 6 1 0 0,0 0 1 0 0,0 0-1 0 0,1 1 0 0 0,-1-1 0 0 0,0 1 1 0 0,0 0-1 0 0,1 0 0 0 0,-1 0 1 0 0,0 0-1 0 0,3 0-1 0 0,11-1-2 0 0,9-12 2 0 0,-22 11 0 0 0,-1 0 0 0 0,1 0 0 0 0,0 1 0 0 0,0-1 0 0 0,0 1 0 0 0,0 0 0 0 0,0 0 0 0 0,0 0 0 0 0,0 0 0 0 0,0 1 0 0 0,3-1 0 0 0,9 1 0 0 0,0 3 0 0 0,0 9-12 0 0,-11-7-4 0 0,-1-1 1 0 0,0 1 0 0 0,0 0-1 0 0,0 0 1 0 0,-1 0 0 0 0,1 0-1 0 0,-1 0 1 0 0,0 1 0 0 0,-1-1-1 0 0,1 3 16 0 0,3 7-13 0 0,0 0-17 0 0,-4-12 28 0 0,1 0-1 0 0,-1 0 0 0 0,0 1 1 0 0,0-1-1 0 0,-1 0 0 0 0,1 1 1 0 0,-1-1-1 0 0,0 0 1 0 0,0 1 2 0 0,0 8 0 0 0,-1-8 0 0 0,1-1 0 0 0,0 0 0 0 0,0 1 0 0 0,0-1 0 0 0,1 1 0 0 0,-1-1 0 0 0,1 1 0 0 0,-1-1 0 0 0,2 2 0 0 0,13 47 8 0 0,-5-16 37 0 0,-7-14-23 0 0,-4 1 81 0 0,1-18-47 0 0,0 1-1 0 0,0-1 1 0 0,0 1-1 0 0,0-1 1 0 0,1 1 0 0 0,1 4-56 0 0,4 2 138 0 0,-1-3 1 0 0,-3 6 48 0 0,0 0-12 0 0,5 9 179 0 0,-2-5-69 0 0,-4-7-131 0 0,-1-2 37 0 0,0-2-33 0 0,0 29 448 0 0,0-27-361 0 0,0 1 81 0 0,0-9-124 0 0,0-2-3 0 0,-3 3-3 0 0,-7 7-17 0 0,8-8-10 0 0,-1-2-1 0 0,-7 0-5 0 0,8 0-23 0 0,2-2-11 0 0,0-8-15 0 0,0-2-35 0 0,0-24 51 0 0,0 32-123 0 0,1-1 1 0 0,1 1-1 0 0,-1 0 0 0 0,1 0 1 0 0,-1 0-1 0 0,1 0 0 0 0,0 0 1 0 0,1 1-1 0 0,-1-1 0 0 0,1 1 1 0 0,2-3-8 0 0,1-3-4 0 0,12-14-1 0 0,-11 15-14 0 0,1 1 1 0 0,0 0-1 0 0,0 0 1 0 0,1 0-1 0 0,4-1 19 0 0,4-1 10 0 0,0 7-21 0 0,-15 2 7 0 0,-1 0 0 0 0,1 0 0 0 0,-1 0-1 0 0,0 0 1 0 0,1 0 0 0 0,-1-1 0 0 0,0 1 0 0 0,1 0-1 0 0,-1-1 1 0 0,1 0 4 0 0,4-3-9 0 0,-5 3 9 0 0,0 1 0 0 0,-1-1 0 0 0,1 0 0 0 0,0 1 0 0 0,-1-1 0 0 0,1 1 0 0 0,0-1 0 0 0,0 1 0 0 0,0 0 0 0 0,0-1 0 0 0,-1 1 0 0 0,1 0-1 0 0,0-1 1 0 0,0 1 0 0 0,0 0 0 0 0,0 0 0 0 0,0 0 0 0 0,0 0 0 0 0,0 0 0 0 0,0 0 0 0 0,0 0 0 0 0,-1 0 0 0 0,1 0 0 0 0,0 0 0 0 0,0 1 0 0 0,0-1-1 0 0,0 0 1 0 0,7 4-5 0 0,15 9 13 0 0,-6 1-75 0 0,-9-7 21 0 0,14 14-27 0 0,-12-7 64 0 0,41 92 9 0 0,-39-91 0 0 0,-10-13 0 0 0,-1-1 0 0 0,1 1 0 0 0,-1-1 0 0 0,0 1 0 0 0,0-1 0 0 0,1 1 0 0 0,-1 0 0 0 0,0 0-1 0 0,0-1 1 0 0,0 2 0 0 0,0 9-40 0 0,0-5-107 0 0,7 1-12 0 0,-6-6 36 0 0,0 1-93 0 0,-1-2 63 0 0,0 1-35 0 0,-1 0-40 0 0,0 0-44 0 0,0-1 8 0 0,0-1-38 0 0,0 1-407 0 0,0 0 99 0 0,0-1-54 0 0,0 0-778 0 0,0 0-613 0 0,0 0-1163 0 0</inkml:trace>
  <inkml:trace contextRef="#ctx0" brushRef="#br1" timeOffset="53447.78">11627 2722 6072 0 0,'0'0'133'0'0,"0"0"23"0"0,3 0 12 0 0,4 0-99 0 0,11 1 10 0 0,-1-4-52 0 0,-9-2-47 0 0,-1 1 9 0 0,-2 2 33 0 0,0 0 27 0 0,1 2 39 0 0,-5 0-9 0 0,1 0 1 0 0,-1 0-1 0 0,1-1 1 0 0,-1 1-1 0 0,1 0 0 0 0,-1-1 1 0 0,1 1-1 0 0,-1-1 1 0 0,1 1-1 0 0,-1-1 1 0 0,1 0-1 0 0,-1 0 1 0 0,1 0-80 0 0,9-5 619 0 0,-4 5-249 0 0,1 0 57 0 0,-5 1-298 0 0,0 0-1 0 0,0 0 1 0 0,0-1-1 0 0,0 1 1 0 0,0-1 0 0 0,0 1-1 0 0,2-2-128 0 0,-3 1 69 0 0,0 0 0 0 0,0 0 0 0 0,0 0 0 0 0,0 0 0 0 0,0 0 0 0 0,-1-1 0 0 0,1 1 0 0 0,0-1-69 0 0,8-6 336 0 0,1 2-36 0 0,12-3 209 0 0,2 1-76 0 0,-22 6-380 0 0,0 1 0 0 0,0 0-1 0 0,-1-1 1 0 0,1 0-1 0 0,-1 0 1 0 0,1 0 0 0 0,0-1-53 0 0,3-2 110 0 0,10-11 355 0 0,-12 12-377 0 0,0 2-91 0 0,3-1 65 0 0,-7 3-56 0 0,1-1 0 0 0,-1 1-1 0 0,1 0 1 0 0,-1 0-1 0 0,1 0 1 0 0,-1 0 0 0 0,1-1-1 0 0,-1 1 1 0 0,0 0-1 0 0,1-1 1 0 0,-1 1 0 0 0,0 0-1 0 0,1-1 1 0 0,-1 1-1 0 0,0 0 1 0 0,1-1 0 0 0,-1 1-1 0 0,0-1 1 0 0,1 1 0 0 0,-1 0-1 0 0,0-1 1 0 0,0 1-1 0 0,0-1 1 0 0,1 1 0 0 0,-1-1-1 0 0,0 1 1 0 0,0-1-1 0 0,0 1 1 0 0,0-1 0 0 0,0 1-1 0 0,0-1 1 0 0,0 1 0 0 0,0-1-1 0 0,0 1 1 0 0,0-1-1 0 0,0 1 1 0 0,0-1 0 0 0,-1 1-6 0 0,3-9 83 0 0,3 3-12 0 0,-4 6-67 0 0,0 0 0 0 0,-1-1-1 0 0,1 1 1 0 0,-1-1 0 0 0,1 1 0 0 0,-1-1 0 0 0,1 1 0 0 0,-1-1 0 0 0,1 0 0 0 0,-1 1 0 0 0,1-1 0 0 0,-1 0 0 0 0,0 1 0 0 0,1-1 0 0 0,-1 0-1 0 0,0 1 1 0 0,0-1 0 0 0,0 0 0 0 0,1 1 0 0 0,-1-1 0 0 0,0 0 0 0 0,0 0 0 0 0,0 1 0 0 0,0-1 0 0 0,0 0 0 0 0,0 0 0 0 0,0 0-4 0 0,0-11 33 0 0,0-1 54 0 0,-3 8 3 0 0,2 4-82 0 0,0 0 1 0 0,0 0-1 0 0,0-1 0 0 0,0 1 0 0 0,0 0 1 0 0,0-1-1 0 0,0 1 0 0 0,0 0 0 0 0,1-1 0 0 0,-1 1 1 0 0,0-1-1 0 0,1 1 0 0 0,-1-1 0 0 0,1 0 1 0 0,0 1-1 0 0,0-1 0 0 0,-1 1 0 0 0,1-2-8 0 0,1 3 1 0 0,-1-1-1 0 0,0 1 0 0 0,0-1 1 0 0,0 1-1 0 0,0-1 1 0 0,0 1-1 0 0,0-1 0 0 0,0 1 1 0 0,0-1-1 0 0,0 1 0 0 0,0-1 1 0 0,0 1-1 0 0,0-1 1 0 0,-1 1-1 0 0,1 0 0 0 0,0-1 1 0 0,0 1-1 0 0,0-1 1 0 0,-1 1-1 0 0,1-1 0 0 0,0 1 1 0 0,0 0-1 0 0,-1-1 1 0 0,1 1-1 0 0,0 0 0 0 0,-1-1 1 0 0,1 1-1 0 0,-1 0 0 0 0,1-1 1 0 0,0 1-1 0 0,-1 0 1 0 0,1 0-1 0 0,-1-1 0 0 0,1 1 1 0 0,-1 0-1 0 0,1 0 1 0 0,-1 0-1 0 0,1 0 0 0 0,-7-3-1 0 0,-8-10 1 0 0,13 11 0 0 0,0 1 0 0 0,0-1 0 0 0,-1 0 1 0 0,1 1-1 0 0,0 0 0 0 0,-1 0 1 0 0,1 0-1 0 0,-1 0 0 0 0,1 0 1 0 0,-1 0-1 0 0,0 0 0 0 0,1 1 0 0 0,-1-1 1 0 0,0 1-1 0 0,1 0 0 0 0,-1 0 1 0 0,0 0-1 0 0,1 0 0 0 0,-3 1 0 0 0,-3-1 8 0 0,6 0-3 0 0,0 0 0 0 0,1 0 0 0 0,-1 1-1 0 0,1-1 1 0 0,-1 0 0 0 0,1 1 0 0 0,-1-1 0 0 0,1 1 0 0 0,-1 0 0 0 0,1-1 0 0 0,-1 1 0 0 0,1 0-1 0 0,0 0 1 0 0,-1 0-5 0 0,-6 4 15 0 0,-1-1 30 0 0,6-3-39 0 0,1 0 1 0 0,0 0-1 0 0,0 0 1 0 0,0 0-1 0 0,0 1 1 0 0,0-1-1 0 0,0 1 1 0 0,0-1 0 0 0,0 1-7 0 0,-21 20 177 0 0,-10 10 67 0 0,14-8-48 0 0,14-17-155 0 0,-13 22 160 0 0,8-4 41 0 0,8-20-209 0 0,-2 6 48 0 0,1 2 34 0 0,0 0 38 0 0,2 3 44 0 0,1-4-46 0 0,0 4-42 0 0,0-8-35 0 0,0 4 95 0 0,0-11-152 0 0,1 1-1 0 0,-1 0 0 0 0,0-1 0 0 0,1 1 1 0 0,-1 0-1 0 0,1 0 0 0 0,-1-1 0 0 0,1 1 0 0 0,0-1 1 0 0,-1 1-1 0 0,1-1 0 0 0,0 1 0 0 0,0-1 0 0 0,0 1 1 0 0,1-1-17 0 0,1 2 32 0 0,0 1 0 0 0,0-1 0 0 0,1 0 1 0 0,0-1-1 0 0,-1 1 0 0 0,1 0-32 0 0,26 12 141 0 0,-7-6-55 0 0,-14-6-71 0 0,-1 0 0 0 0,0 0-1 0 0,0-1 1 0 0,0 0 0 0 0,1 0-1 0 0,-1-1 1 0 0,0 0 0 0 0,2 0-15 0 0,6 0 45 0 0,1 5-24 0 0,-2-1-10 0 0,-5-3 5 0 0,-1 0 0 0 0,1-1 0 0 0,0-1 0 0 0,0 0 0 0 0,1 0-16 0 0,15-1-13 0 0,-8 0-56 0 0,-1 1-70 0 0,-13 0 52 0 0,1 0 34 0 0,15 0-57 0 0,-13 0 19 0 0,-1 0-79 0 0,-1 0-15 0 0,-1 0-66 0 0,1 0-77 0 0,-1 0-86 0 0,-1 0 30 0 0,0 0-57 0 0,0 0-51 0 0,0 0-45 0 0,1 0-158 0 0,0 0-44 0 0,0 0-191 0 0,3 0-512 0 0</inkml:trace>
  <inkml:trace contextRef="#ctx0" brushRef="#br1" timeOffset="53931">13094 2420 7312 0 0,'-9'-1'104'0'0,"-5"-6"262"0"0,11 5-299 0 0,1-1-56 0 0,-1 1 128 0 0,-1 1-72 0 0,0 0-50 0 0,0 2-42 0 0,1 0 39 0 0,-3-2 9 0 0,-3 1-37 0 0,-9-1-10 0 0,7 1 106 0 0,2 1 104 0 0,5 1-39 0 0,1-1 42 0 0,-5 4 115 0 0,-2 0 141 0 0,5-3-180 0 0,-3-1 36 0 0,1-1-1 0 0,2 2-50 0 0,-5 4 139 0 0,2-2-140 0 0,-5 3 190 0 0,-4 1 115 0 0,2 1-86 0 0,0 1-102 0 0,0 4-119 0 0,3-3-35 0 0,8-8-154 0 0,1-1-1 0 0,0 1 0 0 0,0 0 0 0 0,0 1 0 0 0,0-1 0 0 0,0 0 1 0 0,1 1-1 0 0,-1 0 0 0 0,1-1 0 0 0,0 2-57 0 0,-3 20 234 0 0,-5-5-2 0 0,6-7-125 0 0,-2 5 30 0 0,-2-3-89 0 0,6-11-44 0 0,0 0 1 0 0,0 0 0 0 0,0 0 0 0 0,0 0 0 0 0,1 1 0 0 0,0-1 0 0 0,0 1 0 0 0,0-1 0 0 0,1 0-1 0 0,-1 2-4 0 0,0 22 91 0 0,1-13 6 0 0,0 0 49 0 0,1 0 55 0 0,-1 0 68 0 0,0-13-244 0 0,0 1 1 0 0,0 0-1 0 0,1-1 1 0 0,-1 1 0 0 0,0-1-1 0 0,1 1 1 0 0,0-1 0 0 0,0 0-1 0 0,0 1 1 0 0,0-1-1 0 0,0 1-25 0 0,9 10 96 0 0,3 2-35 0 0,-6-8-29 0 0,-4-4-18 0 0,0 1 1 0 0,0-1-1 0 0,1 0 1 0 0,-1-1-1 0 0,0 1 1 0 0,1 0-15 0 0,6 1 10 0 0,-7-3-12 0 0,-1 0 0 0 0,0 0 1 0 0,0 0-1 0 0,0 0 0 0 0,0 1 1 0 0,0-1-1 0 0,0 1 0 0 0,0-1 1 0 0,0 1 1 0 0,-1 0-8 0 0,1-1 0 0 0,-1 0 1 0 0,1 0-1 0 0,0 1 0 0 0,0-1 1 0 0,0 0-1 0 0,-1 0 1 0 0,3 0 7 0 0,17 4-22 0 0,25-5 29 0 0,-25-1-11 0 0,-15 1-98 0 0,0 0 34 0 0,6 1 10 0 0,17-1 83 0 0,-16 0-79 0 0,-6-1-25 0 0,0 1-48 0 0,-1-1-58 0 0,1 0-67 0 0,-1 0-17 0 0,0 0-60 0 0,-1 0-66 0 0,0-1-70 0 0,1 1-78 0 0,-1-1-82 0 0,0 0-89 0 0,1-1-94 0 0,6-3-1047 0 0,6-3-1050 0 0</inkml:trace>
  <inkml:trace contextRef="#ctx0" brushRef="#br1" timeOffset="54263.25">13411 2480 7080 0 0,'0'0'157'0'0,"0"0"23"0"0,0 0 13 0 0,-2 3-22 0 0,-7 4-129 0 0,8-7-42 0 0,0 1-1 0 0,0 0 0 0 0,-1-1 1 0 0,1 1-1 0 0,-1-1 1 0 0,1 1-1 0 0,-1-1 0 0 0,1 1 1 0 0,0-1-1 0 0,-1 0 0 0 0,1 0 1 0 0,-2 0 0 0 0,2 0-1 0 0,1 0 1 0 0,-1 0 0 0 0,1 0 0 0 0,-1 0-1 0 0,1 0 1 0 0,-1 0 0 0 0,1 0 0 0 0,0 0-1 0 0,-1 0 1 0 0,1 0 0 0 0,-1 0-1 0 0,1 0 1 0 0,-1 0 0 0 0,1 0 0 0 0,-1 1-1 0 0,1-1 1 0 0,-1 0 0 0 0,1 0 0 0 0,0 1-1 0 0,-1-1 1 0 0,1 0 0 0 0,-1 0-1 0 0,1 1 1 0 0,0-1 0 0 0,-1 0 0 0 0,1 1-1 0 0,0-1 1 0 0,0 1 0 0 0,-1-1-1 0 0,1 0 1 0 0,0 1 0 0 0,-1 0 0 0 0,-3 5 73 0 0,-21 9 672 0 0,18-8-340 0 0,0 1-85 0 0,-3 3 34 0 0,1 0-100 0 0,7-7-184 0 0,0-1 1 0 0,0 0-1 0 0,0 0 0 0 0,0 1 1 0 0,1-1-1 0 0,0 1-70 0 0,-1 5 175 0 0,1-1 43 0 0,0 3 12 0 0,-5 0 36 0 0,0 2 24 0 0,4 0-33 0 0,1-5-132 0 0,1-5-92 0 0,0 0 0 0 0,-1 0 0 0 0,1 0 0 0 0,0 0 0 0 0,1-1 0 0 0,-1 1 1 0 0,0 0-1 0 0,1 0 0 0 0,0 0 0 0 0,-1-1 0 0 0,1 2-33 0 0,10 13 109 0 0,-8-4-62 0 0,-3-11-37 0 0,0 0 1 0 0,1 1-1 0 0,-1-1 0 0 0,1 0 0 0 0,0 0 0 0 0,0 0 0 0 0,0 0 0 0 0,0 0 0 0 0,0 0 0 0 0,0 0 0 0 0,1 0 0 0 0,-1 0 0 0 0,0-1 0 0 0,1 1-10 0 0,10 11 51 0 0,-8-8-36 0 0,0-1 1 0 0,1 1-1 0 0,-1-1 0 0 0,1 0 1 0 0,0-1-1 0 0,2 2-15 0 0,25 13 68 0 0,-29-16-67 0 0,-1-1 0 0 0,1 1-1 0 0,0 0 1 0 0,0-1 0 0 0,-1 0 0 0 0,1 0 0 0 0,0 0 0 0 0,0 0-1 0 0,0 0 1 0 0,0 0 0 0 0,0-1 0 0 0,1 1 0 0 0,1-1-1 0 0,12 2 32 0 0,-4 3 64 0 0,3 1 89 0 0,10-3 111 0 0,-16-4-153 0 0,-1-1 57 0 0,9-9 109 0 0,7 6-45 0 0,-19 3-160 0 0,0-1 0 0 0,0 1-1 0 0,-1-2 1 0 0,1 1 0 0 0,-1-1 0 0 0,0 1 0 0 0,1-2 0 0 0,3-3-104 0 0,11-12 323 0 0,-16 16-274 0 0,7-9 160 0 0,-10 12-186 0 0,-1 0 1 0 0,1-1 0 0 0,-1 1-1 0 0,1 0 1 0 0,-1-1 0 0 0,0 1-1 0 0,1-1 1 0 0,-1 1 0 0 0,0 0-1 0 0,0-1 1 0 0,0 0-24 0 0,1-8 127 0 0,5-2 5 0 0,0 0-2 0 0,-4-2-13 0 0,-4-11 17 0 0,-11 5-108 0 0,8 10-29 0 0,-9-11 26 0 0,13 20-26 0 0,0 0 1 0 0,0 0 0 0 0,0 0 0 0 0,0 0 0 0 0,0 0 0 0 0,0 1 0 0 0,-1-1 0 0 0,1 0 0 0 0,0 1 0 0 0,-2-1 2 0 0,-9-2-102 0 0,-3-2-130 0 0,-1-5-106 0 0,12 6 239 0 0,0 0-113 0 0,-1 1-101 0 0,1-1-90 0 0,-1 1-186 0 0,-1 0-98 0 0,2 1 119 0 0,1 0-36 0 0,-4-1-685 0 0,-2 1-603 0 0,0 2-1066 0 0</inkml:trace>
  <inkml:trace contextRef="#ctx0" brushRef="#br1" timeOffset="54814.35">14364 2510 5008 0 0,'0'0'144'0'0,"-3"-2"1"0"0,2 1-135 0 0,0 0-8 0 0,0 0 0 0 0,0 0 0 0 0,0 0 1 0 0,0 0-1 0 0,0 0 0 0 0,0 1 1 0 0,-1-1-1 0 0,1 0 0 0 0,0 1 1 0 0,-1-1-1 0 0,1 0 0 0 0,-1 1-2 0 0,-4-1 49 0 0,-1 0 48 0 0,7 1-97 0 0,-10 0 247 0 0,3-1 5 0 0,1 0 33 0 0,-1-6 518 0 0,7 6-758 0 0,-1 1 1 0 0,1 0-1 0 0,0-1 1 0 0,-1 1-1 0 0,1-1 1 0 0,-1 1-1 0 0,1-1 1 0 0,-1 1-1 0 0,1 0 1 0 0,-1-1-1 0 0,1 1 0 0 0,-1 0 1 0 0,1 0-1 0 0,-1-1 1 0 0,1 1-1 0 0,-1 0 1 0 0,1 0-1 0 0,-1 0 1 0 0,1 0-1 0 0,-1 0 0 0 0,0 0 1 0 0,1 0-1 0 0,-1 0 1 0 0,1 0-1 0 0,-1 0 1 0 0,0 0-1 0 0,1 0 1 0 0,-1 0-1 0 0,0 0-45 0 0,-10 0 482 0 0,-23 0 738 0 0,21 0-833 0 0,2 2-74 0 0,2 3-61 0 0,-3 1 27 0 0,-1-3-65 0 0,-2 1 95 0 0,0 6 82 0 0,1 3 150 0 0,-4 4 26 0 0,6-4-273 0 0,3-3-142 0 0,1 0-114 0 0,1 1 53 0 0,-21 33 264 0 0,21-28-241 0 0,1 1 36 0 0,1-1-33 0 0,-5 16 28 0 0,7-23-145 0 0,2-7 7 0 0,-1 0-1 0 0,1 1 1 0 0,0-1 0 0 0,0 1-1 0 0,0-1 1 0 0,1 1 0 0 0,-1-1-1 0 0,1 1 1 0 0,-1 0-1 0 0,1-1 1 0 0,0 1 0 0 0,0 0-1 0 0,0 0 1 0 0,0-1 0 0 0,0 1-1 0 0,1 0 1 0 0,-1-1 0 0 0,1 1-7 0 0,8 15 46 0 0,8 22-20 0 0,-17-38-23 0 0,0-1 0 0 0,0 0-1 0 0,0-1 0 0 0,0 1 0 0 0,0 0 0 0 0,1-1 0 0 0,-1 1 0 0 0,0 0 0 0 0,0-1 0 0 0,1 1 0 0 0,-1 0 1 0 0,0-1-1 0 0,0 1 0 0 0,1-1 0 0 0,-1 1 0 0 0,1 0 0 0 0,-1-1 0 0 0,1 1 0 0 0,-1-1 0 0 0,1 1 1 0 0,-1-1-1 0 0,1 0 0 0 0,-1 1 0 0 0,1-1 0 0 0,-1 1 0 0 0,1-1 0 0 0,0 0 0 0 0,0 1-2 0 0,5 2 0 0 0,6 3 0 0 0,-9-3 1 0 0,0-1 0 0 0,0-1 0 0 0,0 1 0 0 0,0 0 0 0 0,0-1 0 0 0,1 0 0 0 0,-1 1 0 0 0,0-1 0 0 0,1-1 0 0 0,0 1-1 0 0,11-5 28 0 0,-12 3-17 0 0,0 0 1 0 0,0 0-1 0 0,0 0 0 0 0,0 1 0 0 0,0-1 0 0 0,0 1 0 0 0,1-1 1 0 0,1 1-12 0 0,8-1 31 0 0,0-1 1 0 0,0 0-1 0 0,-1-1 1 0 0,8-2-32 0 0,-2 1 2 0 0,-5-1-3 0 0,0 0 1 0 0,0-1 0 0 0,-1 0-1 0 0,1 0 1 0 0,10-9 0 0 0,11-7 28 0 0,-22 13-1 0 0,-6 6-24 0 0,-1-1-1 0 0,0-1 1 0 0,0 1 0 0 0,0-1-1 0 0,-1 0 1 0 0,1 0 0 0 0,-1 0-1 0 0,0-1-2 0 0,-2 2 9 0 0,0 0-1 0 0,0 1 1 0 0,0-1 0 0 0,0 0-1 0 0,-1 0 1 0 0,2-4-9 0 0,3-9 2 0 0,-3 10 4 0 0,0 0 1 0 0,-1 1 0 0 0,0-1 0 0 0,0 0 0 0 0,-1 0 0 0 0,0 0 0 0 0,0-5-7 0 0,0-52 82 0 0,-2 37-74 0 0,2 7 11 0 0,-1 10-10 0 0,0 0-1 0 0,0 0 1 0 0,-1 0 0 0 0,-1-9-9 0 0,-14-60 8 0 0,7 25 37 0 0,6 32-42 0 0,2 1 1 0 0,0-1-1 0 0,2-10-3 0 0,0-10 1 0 0,-1 39-1 0 0,0 0 1 0 0,-1-1-1 0 0,1 1 1 0 0,-1 0-1 0 0,0-1 1 0 0,-1 0-1 0 0,-14-32-62 0 0,9 23 49 0 0,5 8 13 0 0,0 3 0 0 0,1 9 0 0 0,-3 1 0 0 0,3-7 0 0 0,0 1 0 0 0,0-1 0 0 0,0 0 0 0 0,0 1 0 0 0,1-1 0 0 0,-1 1 0 0 0,1-1 0 0 0,-1 1 0 0 0,1-1 0 0 0,-1 1 0 0 0,1-1 0 0 0,0 1 0 0 0,0 0 0 0 0,0-1 0 0 0,-1 11 1 0 0,1-8-8 0 0,0 0 0 0 0,-1 0 0 0 0,2 0 0 0 0,-1-1 1 0 0,0 1-1 0 0,1 0 0 0 0,0 0 0 0 0,0 1 7 0 0,1 0-4 0 0,0 2 3 0 0,0-1 0 0 0,0 1 0 0 0,0 0 0 0 0,-1 0 0 0 0,0 0 0 0 0,0 5 1 0 0,0-1 0 0 0,0-1 0 0 0,1 0 0 0 0,0 0 0 0 0,1 0 0 0 0,0 0 0 0 0,1 0 0 0 0,4 8 0 0 0,-2-3 0 0 0,3 6 2 0 0,-5-12 16 0 0,0 1 0 0 0,0 1-1 0 0,-1-1 1 0 0,1 7-18 0 0,-2 1 11 0 0,-1-11-1 0 0,0 1 0 0 0,0-1 0 0 0,1 0 0 0 0,0-1 0 0 0,0 1 0 0 0,1 0 0 0 0,0 1-10 0 0,3 4 14 0 0,-1 0 0 0 0,-1 0 0 0 0,0 0 0 0 0,0 0 0 0 0,0 6-14 0 0,2 10 18 0 0,19 60 102 0 0,-24-85-114 0 0,0 0-1 0 0,0 1 1 0 0,-1-1 0 0 0,1 0-1 0 0,-1 0 1 0 0,0 0-1 0 0,0 0 1 0 0,0 1-6 0 0,1 13 35 0 0,6-5-18 0 0,-7-10-12 0 0,1-1 0 0 0,0 0 0 0 0,0 1 0 0 0,-1-1-1 0 0,1 0 1 0 0,-1 1 0 0 0,1-1 0 0 0,-1 1 0 0 0,0-1 0 0 0,1 1-1 0 0,-1-1 1 0 0,0 1 0 0 0,0-1-5 0 0,0 5 18 0 0,-1 0-1 0 0,1 0 0 0 0,-1-1 1 0 0,0 1-1 0 0,-2 4-17 0 0,-2 4 13 0 0,3-9-19 0 0,2-2 77 0 0,-1-1-38 0 0,1 0-36 0 0,-1 0-36 0 0,1 0-35 0 0,0 0-36 0 0,0 0-33 0 0,0 0-34 0 0,-1 1-274 0 0,1 0-127 0 0,1 0-119 0 0,-1-1-116 0 0,0 0 75 0 0,0-1-69 0 0,0 1-1143 0 0,0-2-1110 0 0</inkml:trace>
  <inkml:trace contextRef="#ctx0" brushRef="#br1" timeOffset="55237.34">15074 2571 8480 0 0,'-4'0'-12'0'0,"1"0"56"0"0,-2-1 48 0 0,1 1 40 0 0,-6 0 286 0 0,-7 0 396 0 0,11 0-502 0 0,0 1-63 0 0,1 1-106 0 0,-1 1 48 0 0,-19 10 625 0 0,17-7-588 0 0,1 0-49 0 0,-9 18 489 0 0,9-14-435 0 0,0 0-37 0 0,0-2-57 0 0,-1-2-71 0 0,0-1 69 0 0,1 0-35 0 0,-6 11 84 0 0,4-4-78 0 0,1-2-2 0 0,5-7-62 0 0,0 0 0 0 0,1 1 0 0 0,0-1 1 0 0,0 1-1 0 0,0 0 0 0 0,0-1 0 0 0,-1 5-44 0 0,-4 13 142 0 0,5-16-124 0 0,-2 14 88 0 0,3-15-92 0 0,1 0-1 0 0,0 0 0 0 0,0 0 0 0 0,0 0 0 0 0,0 0 0 0 0,1 0 0 0 0,0 0 0 0 0,-1 0 0 0 0,1-1 1 0 0,1 2-14 0 0,3 3 14 0 0,-4-7-9 0 0,-1 0 1 0 0,1 1-1 0 0,0-1 0 0 0,0 0 1 0 0,-1 1-1 0 0,1-1 0 0 0,0 1 1 0 0,-1-1-1 0 0,0 1 0 0 0,1 0 1 0 0,-1-1-1 0 0,0 1 1 0 0,0-1-1 0 0,0 1-5 0 0,0-1 1 0 0,0-1 1 0 0,0 0-1 0 0,0 1 0 0 0,0-1 1 0 0,0 1-1 0 0,0-1 0 0 0,0 1 0 0 0,0-1 1 0 0,0 1-1 0 0,0-1 0 0 0,0 0 1 0 0,0 1-1 0 0,0-1 0 0 0,0 1 1 0 0,0-1-1 0 0,0 1 0 0 0,0-1 1 0 0,1 0-1 0 0,-1 1 0 0 0,0-1 1 0 0,0 1-1 0 0,1-1 0 0 0,-1 0 1 0 0,0 1-1 0 0,0-1 0 0 0,1 0 1 0 0,-1 1-1 0 0,0-1 0 0 0,1 0 1 0 0,-1 1-1 0 0,0-1 0 0 0,1 0 1 0 0,-1 0-1 0 0,1 0 0 0 0,-1 1 1 0 0,0-1-1 0 0,1 0 0 0 0,-1 0 1 0 0,1 0-1 0 0,-1 0 0 0 0,1 0 1 0 0,-1 0-1 0 0,0 0 0 0 0,1 0 1 0 0,-1 0-1 0 0,1 0 0 0 0,-1 0 1 0 0,1 0-1 0 0,-1 0 0 0 0,1 0 1 0 0,-1 0-2 0 0,1 0 2 0 0,0 0 0 0 0,-1 0 0 0 0,1 0 0 0 0,0-1 0 0 0,0 2 0 0 0,-1-1 1 0 0,1 0-1 0 0,0 0 0 0 0,0 0 0 0 0,-1 0 0 0 0,1 0 0 0 0,0 1 1 0 0,0-1-1 0 0,-1 0 0 0 0,1 1 0 0 0,0-1 0 0 0,-1 0 0 0 0,1 1 0 0 0,0-1 1 0 0,-1 1-3 0 0,5 9 64 0 0,23 5 44 0 0,-27-14-100 0 0,1-1 0 0 0,0 1 0 0 0,-1-1 0 0 0,1 0 0 0 0,-1 1 0 0 0,1-1 0 0 0,0 0 0 0 0,-1 0 0 0 0,1 0 0 0 0,-1 0 0 0 0,1 0 0 0 0,0 0 0 0 0,-1-1 0 0 0,1 1 0 0 0,-1-1 0 0 0,1 1 0 0 0,-1-1 0 0 0,1 1 0 0 0,-1-1 0 0 0,1 0 0 0 0,-1 1 0 0 0,1-1 0 0 0,0-1-8 0 0,0 1 10 0 0,-1 0 1 0 0,1 0 0 0 0,0 0-1 0 0,-1 0 1 0 0,1 1 0 0 0,0-1-1 0 0,0 1 1 0 0,-1-1 0 0 0,1 1-1 0 0,1-1-10 0 0,4-1 55 0 0,14-11-28 0 0,-11-2 47 0 0,-2 8-42 0 0,-6 5-29 0 0,0 1 1 0 0,0-1-1 0 0,0 1 1 0 0,0-1-1 0 0,-1 0 0 0 0,1 0 1 0 0,-1 0-1 0 0,1 0 1 0 0,-1 0-1 0 0,0 0 1 0 0,0-1-4 0 0,2-1 7 0 0,0 0 1 0 0,0 0 0 0 0,0 0-1 0 0,1 0 1 0 0,-1 0 0 0 0,1 1-1 0 0,2-2-7 0 0,-1 0 20 0 0,1 1 0 0 0,-1-2-1 0 0,0 1 1 0 0,3-6-20 0 0,1-5 16 0 0,7-30 85 0 0,-13 37-98 0 0,-2 7 2 0 0,-1 0 0 0 0,1 0 0 0 0,-1 0 0 0 0,1 0 0 0 0,-1 0 1 0 0,0-1-1 0 0,0 1 0 0 0,0 0 0 0 0,0 0 0 0 0,0 0 0 0 0,0-1-5 0 0,-1 1 2 0 0,1-1 0 0 0,0 1 0 0 0,0 0 0 0 0,0 0 0 0 0,0-1 0 0 0,0 1 0 0 0,0 0 0 0 0,1 0 0 0 0,0-1-2 0 0,10-26 58 0 0,-8 17-80 0 0,-3 9-79 0 0,0 3 0 0 0,0 0 6 0 0,0 0-18 0 0,0 0-101 0 0,0 0-46 0 0,0 0 193 0 0,0 0-7 0 0,0 0-19 0 0,0 0-40 0 0,0 0-14 0 0,0 0-40 0 0,0 0-46 0 0,0 0-51 0 0,0 0-56 0 0,0 0-50 0 0,0 0-46 0 0,0 0-39 0 0,0 0-140 0 0,0 0-40 0 0,0 0-169 0 0,0 0-453 0 0</inkml:trace>
  <inkml:trace contextRef="#ctx0" brushRef="#br1" timeOffset="56069.11">15467 2526 6448 0 0,'0'0'190'0'0,"-2"2"-10"0"0,-6 5-118 0 0,6-4-12 0 0,0-1 143 0 0,1-1-42 0 0,0 3 47 0 0,1-1-87 0 0,1 2-34 0 0,-1-3-27 0 0,0-1 34 0 0,0 3 96 0 0,0 2 78 0 0,-1 12 721 0 0,2-14-756 0 0,0 3 68 0 0,-1-4-199 0 0,2 0-45 0 0,2 5 210 0 0,2 1 106 0 0,-4 4 67 0 0,-2-6-225 0 0,0-5-144 0 0,0 0-1 0 0,0 0 1 0 0,0 0 0 0 0,0 1 0 0 0,0-1-1 0 0,0 0 1 0 0,1 0 0 0 0,-1 0 0 0 0,1 0-1 0 0,0 1-60 0 0,4 5 192 0 0,0 1 58 0 0,-3 1 59 0 0,1-5 54 0 0,7 9 21 0 0,-8-2-48 0 0,1-7 9 0 0,22 20 196 0 0,-22-23-291 0 0,-3-2-12 0 0,0 0-36 0 0,0 0-12 0 0,0 0-4 0 0,0 0 3 0 0,0 0 23 0 0,0 0 11 0 0,0 0 1 0 0,0 0-15 0 0,0 0-60 0 0,0 0-21 0 0,-2-9 43 0 0,-1 6-112 0 0,0 0-38 0 0,-3-3-12 0 0,5-3 32 0 0,4-24 19 0 0,7 2-39 0 0,-6 17-26 0 0,0 3 5 0 0,0 1 0 0 0,0 0 0 0 0,1 0 0 0 0,0 0 0 0 0,1 0 0 0 0,15-19-4 0 0,18-15-96 0 0,-37 43 93 0 0,0-1 0 0 0,-1 1 0 0 0,1 0-1 0 0,0 0 1 0 0,0-1 0 0 0,-1 1-1 0 0,1 0 1 0 0,1 0 7 0 0,0 0-5 0 0,0 0-1 0 0,0 1 1 0 0,0-1 0 0 0,0 1-1 0 0,0-1 1 0 0,0 1-1 0 0,2 0 6 0 0,-3 0-6 0 0,0 0 0 0 0,0 0-1 0 0,0-1 1 0 0,0 1 0 0 0,0-1-1 0 0,-1 1 1 0 0,1-1 0 0 0,0 0-1 0 0,0 0 1 0 0,-1 0-1 0 0,1 0 1 0 0,0 0 6 0 0,-1 0-2 0 0,0 1 0 0 0,0-1-1 0 0,-1 0 1 0 0,1 1 0 0 0,0-1-1 0 0,0 1 1 0 0,0 0 0 0 0,0-1 0 0 0,0 1-1 0 0,0 0 1 0 0,-1-1 0 0 0,1 1-1 0 0,0 0 1 0 0,0 0 0 0 0,0 0 0 0 0,0 0-1 0 0,0 0 1 0 0,0 0 0 0 0,0 0 0 0 0,0 0-1 0 0,0 0 1 0 0,0 1 0 0 0,0-1-1 0 0,0 0 1 0 0,0 1 2 0 0,3 1-11 0 0,-1 0 0 0 0,1 0-1 0 0,-1 1 1 0 0,0 0 0 0 0,0 0 0 0 0,0-1 0 0 0,0 2-1 0 0,-1-1 1 0 0,2 2 11 0 0,-2-2-7 0 0,1 0-1 0 0,-1 0 1 0 0,1-1-1 0 0,-1 1 1 0 0,1 0-1 0 0,0-1 1 0 0,0 0 0 0 0,0 0-1 0 0,2 1 8 0 0,-1-1-15 0 0,-3-1 13 0 0,0-1-1 0 0,-1 0 1 0 0,1 0-1 0 0,-1 1 1 0 0,1-1-1 0 0,0 0 1 0 0,-1 1 0 0 0,1-1-1 0 0,-1 1 1 0 0,1-1-1 0 0,-1 0 1 0 0,1 1 0 0 0,-1-1-1 0 0,0 1 1 0 0,1 0-1 0 0,-1-1 1 0 0,1 1-1 0 0,-1-1 1 0 0,0 1 0 0 0,0-1-1 0 0,1 1 1 0 0,-1 0 2 0 0,2 4 1 0 0,10 14-1 0 0,1 5 0 0 0,-1 3 4 0 0,7 9 56 0 0,-17-33-60 0 0,-1 3 0 0 0,-2 15 0 0 0,1-6 12 0 0,0-2 48 0 0,0-11 12 0 0,0-2 2 0 0,0 0 4 0 0,0 0 5 0 0,3 0-6 0 0,-3 0-75 0 0,1 0 0 0 0,-1 0-1 0 0,0 0 1 0 0,1 0-1 0 0,-1 0 1 0 0,1 0 0 0 0,-1 0-1 0 0,0 0 1 0 0,1 0-1 0 0,-1 0 1 0 0,0 0 0 0 0,1 0-1 0 0,-1 0 1 0 0,1 0-1 0 0,-1 0 1 0 0,0-1 0 0 0,1 1-1 0 0,-1 0 1 0 0,0 0-1 0 0,1 0 1 0 0,-1-1-1 0 0,0 1 1 0 0,1 0 0 0 0,-1 0-1 0 0,0-1 1 0 0,0 1-1 0 0,1 0 1 0 0,-1-1 0 0 0,0 1-1 0 0,0 0 1 0 0,0-1-1 0 0,1 1 1 0 0,-1-1 0 0 0,0 1-1 0 0,0 0 1 0 0,0-1-1 0 0,0 1 1 0 0,0 0 0 0 0,0-1-1 0 0,0 1 1 0 0,0-1-1 0 0,0 1 1 0 0,0 0 0 0 0,0-1-1 0 0,0 1 1 0 0,0-1-1 0 0,0 1 1 0 0,0 0-1 0 0,0-1-1 0 0,0 0 2 0 0,-1 0 0 0 0,1 0 0 0 0,0 1 0 0 0,0-1-1 0 0,0 0 1 0 0,1 0 0 0 0,-1 0 0 0 0,0 1 0 0 0,0-1-1 0 0,0 0 1 0 0,0 0 0 0 0,1 1 0 0 0,-1-1 0 0 0,0 0-1 0 0,1 0 1 0 0,-1 1 0 0 0,1-1 0 0 0,-1 0-1 0 0,1 0-1 0 0,2-1 0 0 0,4-3 0 0 0,-4-5 0 0 0,-3 9 0 0 0,0 0 0 0 0,0 0 0 0 0,1 0 0 0 0,-1 0 0 0 0,0 1 0 0 0,1-1 0 0 0,-1 0 0 0 0,0 0 0 0 0,1 0 0 0 0,-1 1 0 0 0,1-1 0 0 0,-1 0 0 0 0,1 0 0 0 0,-1 1 0 0 0,1-1 0 0 0,0 0 0 0 0,-1 1 0 0 0,1-1 0 0 0,0 1 0 0 0,0-1 0 0 0,-1 1 0 0 0,1-1 0 0 0,0 1 0 0 0,0 0 0 0 0,0-1 0 0 0,0 1 0 0 0,4-3 0 0 0,0-1 0 0 0,-1 0 0 0 0,1 0 0 0 0,0 0 0 0 0,-1-1 0 0 0,0 1 0 0 0,0-1 0 0 0,2-5 0 0 0,-3 6 0 0 0,-3 3 0 0 0,0 0 0 0 0,0 1 0 0 0,1-1 0 0 0,-1 0 0 0 0,0 1 0 0 0,1-1 0 0 0,-1 1 0 0 0,0-1 0 0 0,1 1 0 0 0,-1-1 0 0 0,1 1 0 0 0,-1-1 0 0 0,1 1 0 0 0,-1-1 0 0 0,1 1 0 0 0,-1 0 0 0 0,1-1 0 0 0,0 1 0 0 0,-1 0 0 0 0,1-1 0 0 0,-1 1 0 0 0,1 0 0 0 0,4-2 0 0 0,40-24 0 0 0,-40 25-11 0 0,-1 0-1 0 0,0 0 0 0 0,1 1 0 0 0,-1-1 1 0 0,1 1-1 0 0,-1 0 0 0 0,1 0 0 0 0,-1 0 0 0 0,1 1 1 0 0,-1 0-1 0 0,1-1 0 0 0,2 2 12 0 0,21 14-11 0 0,-22-6 11 0 0,-6-9 0 0 0,1 0 0 0 0,-1 0 0 0 0,0 0 0 0 0,1 0 0 0 0,-1 0 0 0 0,1 0 0 0 0,0 0 0 0 0,-1 0 0 0 0,1 0 0 0 0,0-1 0 0 0,0 1 0 0 0,-1 0 0 0 0,1 0 0 0 0,0-1 0 0 0,0 1 0 0 0,0 0 0 0 0,4 1 0 0 0,-4-2 0 0 0,-1 0 0 0 0,1 1 0 0 0,-1-1 0 0 0,1 0 0 0 0,0 1 0 0 0,-1-1 0 0 0,1 0 0 0 0,-1 1 0 0 0,1-1 0 0 0,-1 1 0 0 0,1-1 0 0 0,-1 1 0 0 0,1-1 0 0 0,-1 1 0 0 0,0-1 0 0 0,1 1 0 0 0,-1-1 0 0 0,0 1 0 0 0,1-1 0 0 0,-1 1 0 0 0,0 0 0 0 0,1 0 0 0 0,1 3 0 0 0,10 11 11 0 0,-10-13-7 0 0,0 0-1 0 0,-1 0 1 0 0,0-1-1 0 0,1 1 1 0 0,-1 0-1 0 0,0 0 1 0 0,0 0 0 0 0,0 0-1 0 0,0 1 1 0 0,-1-1-1 0 0,1 0 1 0 0,-1 0-1 0 0,1 0 1 0 0,-1 1-1 0 0,1-1 1 0 0,-1 0 0 0 0,0 0-1 0 0,0 2-3 0 0,0-4 2 0 0,-1 0-1 0 0,1 1 1 0 0,0-1 0 0 0,0 0-1 0 0,0 1 1 0 0,0-1 0 0 0,0 0-1 0 0,0 1 1 0 0,0-1 0 0 0,0 0-1 0 0,1 0 1 0 0,-1 1-1 0 0,0-1 1 0 0,0 0 0 0 0,0 1-1 0 0,0-1 1 0 0,0 0 0 0 0,0 0-1 0 0,1 1 1 0 0,-1-1 0 0 0,0 0-1 0 0,0 0 1 0 0,0 1 0 0 0,1-1-1 0 0,-1 0 1 0 0,0 0-2 0 0,1 1 1 0 0,0 1 0 0 0,1-1 1 0 0,-1 0-1 0 0,0 0 0 0 0,-1 1 0 0 0,1-1 1 0 0,0 0-1 0 0,0 1 0 0 0,0-1 0 0 0,-1 1 1 0 0,1-1-1 0 0,-1 1 0 0 0,1-1 0 0 0,-1 1 1 0 0,0-1-1 0 0,0 1 0 0 0,1 0 0 0 0,-1 0-1 0 0,2 13 48 0 0,11 0-25 0 0,-11-13-17 0 0,-1 0-1 0 0,1 0 1 0 0,-1 0-1 0 0,0 0 1 0 0,1 0-1 0 0,-1 0 1 0 0,0 0 0 0 0,0 0-1 0 0,0 1-5 0 0,3 7 3 0 0,9 5-24 0 0,3-5-89 0 0,-4-3-91 0 0,-10-4 108 0 0,-2-1-57 0 0,1 0-8 0 0,-1-1-63 0 0,1 0-78 0 0,0 0-89 0 0,0 0 7 0 0,0 0-58 0 0,0-1-53 0 0,0 0-46 0 0,0 1-158 0 0,1-1-46 0 0,0 0-191 0 0,1 0-516 0 0</inkml:trace>
  <inkml:trace contextRef="#ctx0" brushRef="#br1" timeOffset="56594.11">16767 2541 8032 0 0,'0'0'182'0'0,"0"0"29"0"0,0 0 12 0 0,0-3-37 0 0,-1-17-205 0 0,-3 13 75 0 0,1 5 32 0 0,0 2 56 0 0,-2 0 66 0 0,1 0 78 0 0,-2 1 118 0 0,0-1 116 0 0,2 0-319 0 0,-8 0 229 0 0,3 3-83 0 0,3 7 24 0 0,-4-4-27 0 0,-3 1-79 0 0,9-5-165 0 0,-6 3 120 0 0,2-1-40 0 0,-4 5 45 0 0,-19 21 371 0 0,1 0-68 0 0,20-14-314 0 0,5-1-45 0 0,2-3-58 0 0,-12 23 243 0 0,10-23-288 0 0,4-9-45 0 0,-1-1 1 0 0,1 1-1 0 0,0 0 1 0 0,0-1-1 0 0,1 1 1 0 0,-1 0-1 0 0,0-1 1 0 0,1 1 0 0 0,0 1-24 0 0,0-1 19 0 0,0 1 1 0 0,0-1-1 0 0,1 0 1 0 0,-1 0-1 0 0,1 1 1 0 0,1 2-20 0 0,7 17 51 0 0,-6-17-24 0 0,-3-6-26 0 0,0 1 1 0 0,0-1-1 0 0,1 1 1 0 0,-1-1-1 0 0,0 0 0 0 0,0 1 1 0 0,0-1-1 0 0,1 1 0 0 0,-1-1 1 0 0,0 0-1 0 0,0 1 1 0 0,1-1-1 0 0,-1 1 0 0 0,0-1 1 0 0,1 0-1 0 0,-1 0 1 0 0,0 1-1 0 0,1-1 0 0 0,-1 0 1 0 0,0 0-1 0 0,1 1 0 0 0,-1-1 1 0 0,1 0-1 0 0,-1 0 1 0 0,0 0-1 0 0,1 1 0 0 0,-1-1 1 0 0,1 0-1 0 0,-1 0 1 0 0,1 0-1 0 0,-1 0 0 0 0,1 0 1 0 0,-1 0-1 0 0,0 0 0 0 0,1 0 1 0 0,-1 0-2 0 0,5 2 53 0 0,6 8-17 0 0,-8-7 63 0 0,0-2-44 0 0,6-2-10 0 0,-7 1-12 0 0,0 0-20 0 0,-1 0-1 0 0,1 0 1 0 0,-1-1 0 0 0,1 1-1 0 0,0 0 1 0 0,-1-1-1 0 0,1 1 1 0 0,-1-1-1 0 0,0 1 1 0 0,1-1 0 0 0,-1 0-1 0 0,1 0 1 0 0,0 0-13 0 0,-1 0 10 0 0,1 0 0 0 0,0 0 0 0 0,-1 0 1 0 0,1 0-1 0 0,0 0 0 0 0,-1 1 0 0 0,1-1 0 0 0,0 1 0 0 0,0-1 1 0 0,0 1-1 0 0,0 0 0 0 0,-1 0 0 0 0,3 0-10 0 0,1-1 15 0 0,0 1-1 0 0,-1-1 1 0 0,1 0 0 0 0,0 0-1 0 0,-1 0 1 0 0,1-1-1 0 0,-1 0 1 0 0,1 0-1 0 0,-1 0 1 0 0,0 0 0 0 0,0-1-1 0 0,0 1 1 0 0,2-2-15 0 0,18-18 57 0 0,-21 20-50 0 0,0 0 0 0 0,0-1-1 0 0,0 1 1 0 0,1 0 0 0 0,-1 1 0 0 0,0-1 0 0 0,1 1 0 0 0,1-1-7 0 0,-2 1 4 0 0,0 0 0 0 0,0-1 0 0 0,0 1 0 0 0,0-1 0 0 0,0 0 1 0 0,0 0-1 0 0,0 0 0 0 0,0 0-4 0 0,15-21 53 0 0,-3 13-26 0 0,-9 2-11 0 0,0 1 1 0 0,-1-1 0 0 0,0 0-1 0 0,1-2-16 0 0,-5 8 0 0 0,0 0 0 0 0,0 0 0 0 0,1-1 0 0 0,-1 1 0 0 0,1 0 0 0 0,-1 0 0 0 0,1 0 0 0 0,0 1 0 0 0,0-1 0 0 0,0 0 0 0 0,0 0 0 0 0,0 0 0 0 0,0 1 0 0 0,0-1 0 0 0,0 0 0 0 0,-1 0 0 0 0,1 0 0 0 0,-1 0 0 0 0,0-1 0 0 0,1 1 0 0 0,-1-1 0 0 0,0 2 0 0 0,-1 0 0 0 0,1 0 0 0 0,-1 0 0 0 0,1 0 0 0 0,0 1 0 0 0,0-1 0 0 0,0 0 0 0 0,-1 0 0 0 0,1 1 0 0 0,0-1 0 0 0,0 0 0 0 0,0 1 0 0 0,0-1 0 0 0,0 1 0 0 0,0-1 0 0 0,0 1 0 0 0,0-1 0 0 0,1 1 0 0 0,9-5 0 0 0,1-5-12 0 0,-7 8-36 0 0,5 4 36 0 0,-9-1 12 0 0,-1 0 0 0 0,1 0 0 0 0,-1-1 0 0 0,0 1 0 0 0,0 0 0 0 0,1 0 0 0 0,-1 0 0 0 0,0-1 0 0 0,0 1 0 0 0,0 0 0 0 0,0 0 0 0 0,0 0 0 0 0,0-1 0 0 0,0 2 0 0 0,0 5 0 0 0,-1-5 0 0 0,1 0 0 0 0,0 0 0 0 0,0 0 0 0 0,0 0 0 0 0,1 0 0 0 0,-1 0 0 0 0,0 0 0 0 0,1 0 0 0 0,-1 0 0 0 0,1 1 0 0 0,5 5 1 0 0,-1 1-2 0 0,-3 20 13 0 0,-2-27-4 0 0,-1 1 0 0 0,1-1 0 0 0,-1 0 0 0 0,0 1 0 0 0,0-1-1 0 0,0 0 1 0 0,0 1 0 0 0,-1 0-8 0 0,-6 16 35 0 0,8-18-34 0 0,-1 0 0 0 0,1-1 0 0 0,0 1 0 0 0,0 0 1 0 0,0 0-1 0 0,0-1 0 0 0,0 1 0 0 0,0 0 0 0 0,0-1 0 0 0,0 1 1 0 0,0 0-1 0 0,1-1 0 0 0,-1 1 0 0 0,0 0 0 0 0,0-1 0 0 0,0 1 1 0 0,1 0-1 0 0,-1-1 0 0 0,0 1 0 0 0,1 0 0 0 0,-1-1 0 0 0,1 1 0 0 0,-1 0-1 0 0,4 0 1 0 0,-1 0 0 0 0,6 14 57 0 0,1-2-35 0 0,-7-8 22 0 0,-2 0-35 0 0,0 0-12 0 0,9-3-24 0 0,-8-2-120 0 0,-2 0-76 0 0,0 1-149 0 0,0 0 34 0 0,0 1-212 0 0,0-1 84 0 0,0 0 124 0 0,0 0 34 0 0,1 2-606 0 0,-1-2 493 0 0,1 0-75 0 0,0 0-99 0 0,3 1-1393 0 0,4-1-1127 0 0</inkml:trace>
  <inkml:trace contextRef="#ctx0" brushRef="#br1" timeOffset="56919.87">17236 2510 10880 0 0,'0'0'248'0'0,"0"3"34"0"0,0-3-269 0 0,0 1 0 0 0,0-1-1 0 0,0 1 1 0 0,0-1 0 0 0,0 0-1 0 0,0 1 1 0 0,0-1 0 0 0,0 1-1 0 0,0-1 1 0 0,0 0 0 0 0,1 1-1 0 0,-1-1 1 0 0,0 0 0 0 0,0 1-1 0 0,0-1 1 0 0,0 1 0 0 0,1-1-1 0 0,-1 0 1 0 0,0 1 0 0 0,0-1-1 0 0,1 0 1 0 0,-1 0 0 0 0,0 1-1 0 0,1-1 1 0 0,-1 0 0 0 0,0 0-1 0 0,1 1 1 0 0,-1-1 0 0 0,0 0-1 0 0,1 0 1 0 0,-1 0-13 0 0,7 5 173 0 0,-5 0-108 0 0,-2 3-37 0 0,0-5-153 0 0,0 1 45 0 0,0 0 42 0 0,0 0 39 0 0,0 0 36 0 0,0 0 33 0 0,0 4 155 0 0,0 0 89 0 0,0 0 67 0 0,0 17 1061 0 0,0-14-874 0 0,0-6-320 0 0,0 0-41 0 0,0 0-47 0 0,0 0-57 0 0,3 0 323 0 0,-2-4-377 0 0,0 1 0 0 0,0-1 0 0 0,0 1 0 0 0,0-1 1 0 0,0 1-1 0 0,0 0 0 0 0,0-1 0 0 0,0 1 0 0 0,-1 0 1 0 0,1-1-1 0 0,-1 1 0 0 0,1 1-49 0 0,0 15 344 0 0,-1-15-111 0 0,0-1-25 0 0,2 7-130 0 0,4 2-43 0 0,-1-3-20 0 0,-2 5 33 0 0,-3-11-122 0 0,0-2-80 0 0,0 0 57 0 0,0 0-71 0 0,0 0-87 0 0,0 0 77 0 0,0 0-39 0 0,0 0-44 0 0,0 0-40 0 0,0 0-38 0 0,0 0-33 0 0,0 0-241 0 0,0 0-56 0 0,0 0-787 0 0,0 0-621 0 0,0 0-1179 0 0</inkml:trace>
  <inkml:trace contextRef="#ctx0" brushRef="#br1" timeOffset="57221.54">17508 2480 8664 0 0,'10'3'53'0'0,"16"6"51"0"0,-10 0 35 0 0,-4 2 77 0 0,-7-5-60 0 0,-1 2 38 0 0,-1-4-147 0 0,0 3-47 0 0,7 12-5 0 0,-8-14 44 0 0,-2 1 69 0 0,0 0 53 0 0,0 0 38 0 0,0 10 414 0 0,3-10-377 0 0,7 12 496 0 0,-7-5-362 0 0,1 2 78 0 0,4-3 40 0 0,-8-12-467 0 0,0 0 0 0 0,0 1 1 0 0,1-1-1 0 0,-1 0 0 0 0,0 0 0 0 0,0 1 0 0 0,0-1 0 0 0,1 0 0 0 0,-1 0 0 0 0,0 1 0 0 0,0-1 0 0 0,0 0 0 0 0,0 1 0 0 0,0-1 0 0 0,0 0 0 0 0,0 0 1 0 0,0 1-1 0 0,0-1 0 0 0,1 0 0 0 0,-1 1 0 0 0,0-1 0 0 0,-1 0 0 0 0,1 1 0 0 0,0-1 0 0 0,0 0 0 0 0,0 1-21 0 0,3 19 538 0 0,9-10-8 0 0,-11-9-541 0 0,1 1 42 0 0,2 3 136 0 0,1 2 92 0 0,6 10 464 0 0,-8-13-534 0 0,-1 0-45 0 0,-1-1 44 0 0,0 0-65 0 0,0 7 84 0 0,-1-6-73 0 0,0-3-25 0 0,0 1 37 0 0,0 0 47 0 0,0-1 53 0 0,0 0 124 0 0,0 0 97 0 0,0-1-463 0 0,0-1-1 0 0,-1 1 0 0 0,1-1 0 0 0,0 1 0 0 0,0-1 0 0 0,1 1 1 0 0,-1 0-1 0 0,0-1 0 0 0,0 1 0 0 0,0-1 0 0 0,0 1 0 0 0,0 0 1 0 0,0-1-1 0 0,0 1 0 0 0,1 0 0 0 0,-1-1 0 0 0,0 1 0 0 0,0 0 1 0 0,1-1-1 0 0,-1 1 0 0 0,0 0 0 0 0,0-1 0 0 0,1 1 0 0 0,-1 0 1 0 0,0 0-1 0 0,1-1 0 0 0,-1 1 0 0 0,0 0 0 0 0,1 0 0 0 0,-1 0 1 0 0,1-1-4 0 0,5-3 17 0 0,9-24 54 0 0,-10 18-41 0 0,-4 8-27 0 0,0 0-1 0 0,0 0 1 0 0,0-1-1 0 0,0 1 1 0 0,1 0 0 0 0,-1 0-1 0 0,1 1 1 0 0,-1-1-1 0 0,1 0-2 0 0,3-4 1 0 0,0 1 0 0 0,-1-1-1 0 0,1 0 1 0 0,0-3-1 0 0,14-18-15 0 0,1 10-50 0 0,3 2-29 0 0,12-15-128 0 0,-30 26 191 0 0,0 0 0 0 0,1 0 0 0 0,0 0 0 0 0,-1 1 0 0 0,1 0 0 0 0,1 0 31 0 0,-2 0-21 0 0,-3 2 16 0 0,0 1-1 0 0,0-1 0 0 0,0 0 0 0 0,0 1 0 0 0,0-1 0 0 0,0 1 0 0 0,1 0 0 0 0,-1 0 0 0 0,0-1 0 0 0,0 2 0 0 0,0-1 0 0 0,0 0 0 0 0,0 0 0 0 0,0 1 0 0 0,0-1 0 0 0,0 1 1 0 0,1-1-1 0 0,-2 1 0 0 0,1 0 0 0 0,0 0 0 0 0,1 0 6 0 0,14 12-86 0 0,11 15 72 0 0,-11-5 22 0 0,-9-6 43 0 0,-5-12-16 0 0,-2-2-19 0 0,-1-1 0 0 0,1 1-1 0 0,0-1 1 0 0,-1 1 0 0 0,1 0 0 0 0,-1-1 0 0 0,0 1 0 0 0,0 1-16 0 0,-1 21 81 0 0,0-19-55 0 0,1 13 123 0 0,0-2-70 0 0,0 27 8 0 0,1-38-75 0 0,-2-5-1 0 0,-11 23 19 0 0,7-14-30 0 0,-1 2-18 0 0,2-7-82 0 0,2-3-93 0 0,1-1-230 0 0,1 1-407 0 0,0 11-37 0 0</inkml:trace>
  <inkml:trace contextRef="#ctx0" brushRef="#br1" timeOffset="57470.95">17357 1996 12360 0 0,'-38'-12'364'0'0,"31"9"-133"0"0,7 3-106 0 0,0 0-46 0 0,0 0-14 0 0</inkml:trace>
  <inkml:trace contextRef="#ctx0" brushRef="#br1" timeOffset="45587.09">998 4310 7568 0 0,'-12'0'166'0'0,"9"0"29"0"0,3 0 14 0 0,-2 2-25 0 0,-8 8-77 0 0,8-8 6 0 0,1-1 129 0 0,1-1 215 0 0,0 0 14 0 0,0 0-6 0 0,0 0-28 0 0,0 0-11 0 0,0 0-2 0 0,0 0-6 0 0,6 0-63 0 0,-1 1-105 0 0,-1 1-52 0 0,3 2-31 0 0,0 0-20 0 0,-1-2 14 0 0,0-1 56 0 0,1 0 106 0 0,51-1 641 0 0,-58 0-955 0 0,1 0 0 0 0,-1 0 1 0 0,1 0-1 0 0,-1 0 1 0 0,1 0-1 0 0,-1 0 0 0 0,1 0 1 0 0,-1 0-1 0 0,1 0 1 0 0,-1 0-1 0 0,1 0 1 0 0,-1 0-1 0 0,1-1 0 0 0,-1 1 1 0 0,1 0-1 0 0,-1 0 1 0 0,0 0-1 0 0,1-1 0 0 0,-1 1 1 0 0,1 0-1 0 0,-1-1 1 0 0,0 1-1 0 0,1 0 0 0 0,-1-1 1 0 0,0 1-1 0 0,1 0 1 0 0,-1-1-1 0 0,0 1 1 0 0,1-1-10 0 0,6-6 191 0 0,6 5-51 0 0,17 2 124 0 0,-20 0-156 0 0,-7 0 20 0 0,-3-3-10 0 0,0 3-113 0 0,0-1 0 0 0,0 0 0 0 0,0 1 0 0 0,0-1 0 0 0,0 1 0 0 0,0-1 0 0 0,0 1 0 0 0,1-1-1 0 0,-1 1 1 0 0,0-1 0 0 0,0 1 0 0 0,1-1 0 0 0,-1 1 0 0 0,0-1 0 0 0,1 1 0 0 0,-1-1 0 0 0,1 1 0 0 0,0-1-5 0 0,10-6 48 0 0,0-1-23 0 0,-8 5 51 0 0,-3 3-2 0 0,0-2-8 0 0,0-2-36 0 0,1 2-22 0 0,-1 1 1 0 0,1-1-1 0 0,-1 1 0 0 0,0 0 0 0 0,0-1 1 0 0,0 1-1 0 0,0-1 0 0 0,0 1 1 0 0,0-1-1 0 0,0 1 0 0 0,0-1 1 0 0,0 1-1 0 0,-1 0 0 0 0,1-1 1 0 0,-1 1-1 0 0,1-1 0 0 0,-1 1 0 0 0,1 0 1 0 0,-1-1-1 0 0,0 1 0 0 0,0 0 1 0 0,0 0-1 0 0,1 0 0 0 0,-1 0 1 0 0,0-1-1 0 0,0 1 0 0 0,-1 1 1 0 0,1-1-1 0 0,0 0 0 0 0,0 0 0 0 0,-1 0-8 0 0,-24-10 127 0 0,25 11-123 0 0,-1-1 0 0 0,1 1 0 0 0,-1 0 0 0 0,0-1 0 0 0,1 1 0 0 0,-1 0 1 0 0,0 0-1 0 0,1 0 0 0 0,-3 1-4 0 0,3-1-1 0 0,0 0 1 0 0,0 0 0 0 0,0 0 0 0 0,0 0 0 0 0,0 0-1 0 0,0 0 1 0 0,0 0 0 0 0,0 0 0 0 0,0-1 0 0 0,0 1-1 0 0,0 0 1 0 0,0-1 0 0 0,0 1 0 0 0,0-1 0 0 0,-1 0-1 0 0,-13-9 12 0 0,0 8 32 0 0,8 2-34 0 0,5-1-8 0 0,0 1 0 0 0,0 0 1 0 0,0 0-1 0 0,0 0 0 0 0,0 1 0 0 0,0-1 0 0 0,0 0 1 0 0,0 1-1 0 0,0-1 0 0 0,-1 1-1 0 0,-4 2 22 0 0,4-1-18 0 0,-1-1-1 0 0,1 1 0 0 0,-1 0 0 0 0,1 0 0 0 0,0 0 0 0 0,0 0 0 0 0,0 0 0 0 0,0 1 0 0 0,0-1 0 0 0,-1 3-3 0 0,2 0 0 0 0,1-5 0 0 0,1 1 0 0 0,0 0 0 0 0,0-1 0 0 0,-1 1 0 0 0,1-1 0 0 0,0 1 0 0 0,-1 0 0 0 0,1-1 0 0 0,-1 1 0 0 0,1-1 0 0 0,-1 1 0 0 0,1-1 0 0 0,0 1 0 0 0,-1-1 0 0 0,0 0 0 0 0,1 1 0 0 0,-1-1 0 0 0,1 0 0 0 0,-1 1 0 0 0,1-1 0 0 0,-1 0 0 0 0,0 0 0 0 0,-4 3 0 0 0,1 0-1 0 0,-1 0-1 0 0,1 0 0 0 0,-1 1 0 0 0,1 0 0 0 0,-2 3 2 0 0,-9 12-57 0 0,11-10 44 0 0,3-6 13 0 0,0-1 0 0 0,0 0 0 0 0,0 0 0 0 0,-1 0 0 0 0,1 0 0 0 0,0 0 0 0 0,-1 0 0 0 0,1 0-1 0 0,-1 0 1 0 0,0-1 0 0 0,1 1 0 0 0,-1 0 0 0 0,1 0 0 0 0,0 0 0 0 0,-1 0 0 0 0,1 0 0 0 0,0 0 0 0 0,0 0 0 0 0,0 0 0 0 0,1 0 0 0 0,-1 0 0 0 0,1 1 0 0 0,-1-1 0 0 0,1 0 0 0 0,-1 0 0 0 0,1 1 0 0 0,0-1 0 0 0,0 0 0 0 0,1 2 0 0 0,-1-3 0 0 0,-1 1 0 0 0,1 0 0 0 0,0 0 0 0 0,0 0 0 0 0,-1 0 0 0 0,1-1 0 0 0,-1 1 0 0 0,1 0 0 0 0,-1-1 0 0 0,0 1 0 0 0,0 0 0 0 0,0-1 0 0 0,0 1 0 0 0,0-1 0 0 0,0 1-1 0 0,0-1 1 0 0,0 0 0 0 0,-1 1 0 0 0,0-1 0 0 0,1 1 1 0 0,0-1 0 0 0,-1 0 0 0 0,1 1-1 0 0,0-1 1 0 0,0 0 0 0 0,0 1 0 0 0,0 0-1 0 0,0-1 1 0 0,0 1 0 0 0,1-1 0 0 0,-1 1-1 0 0,0 0 1 0 0,1 0 0 0 0,-1-1 0 0 0,1 1 0 0 0,0 0-1 0 0,0 0 1 0 0,-1 0 0 0 0,1 0-1 0 0,0 1 7 0 0,0 0 1 0 0,0 0 0 0 0,-1 1-1 0 0,1-1 1 0 0,-1 0-1 0 0,0 0 1 0 0,0 0 0 0 0,-1 2-8 0 0,-4 8-9 0 0,2 1-50 0 0,5 2 12 0 0,0-14 42 0 0,-1 0 0 0 0,0-1 0 0 0,1 1 0 0 0,-1 0 0 0 0,0-1 0 0 0,0 1 0 0 0,0 0 0 0 0,0-1 0 0 0,0 1 0 0 0,0 0 0 0 0,-1 0 0 0 0,1-1 0 0 0,-1 1 0 0 0,1-1 0 0 0,-1 1 0 0 0,1 0 0 0 0,-1-1 5 0 0,-1 3-1 0 0,0 0 1 0 0,0 0-1 0 0,0 1 0 0 0,1-1 0 0 0,0 0 0 0 0,0 0 0 0 0,0 1 1 0 0,0-1-1 0 0,1 1 0 0 0,0-1 0 0 0,0 1 0 0 0,0-1 0 0 0,0 1 1 0 0,0-1 0 0 0,0 1 0 0 0,0-1 0 0 0,0 1 0 0 0,0-1 0 0 0,1 1 0 0 0,0-1 0 0 0,0 0 0 0 0,0 1 0 0 0,0-1 0 0 0,1 0 0 0 0,-1 0 0 0 0,1 0 0 0 0,1 0 0 0 0,-3-2 0 0 0,1 0 0 0 0,-1 0 0 0 0,1 0 0 0 0,-1-1 0 0 0,0 1 0 0 0,1 0 0 0 0,-1 0 0 0 0,0 0 0 0 0,0 0 0 0 0,0 0 0 0 0,-1 0 0 0 0,1 0 0 0 0,0 0 0 0 0,0 0 0 0 0,0 0 0 0 0,0-1 0 0 0,0 1 0 0 0,0 0 0 0 0,0 0 0 0 0,1 0 0 0 0,-1-1 0 0 0,1 1 0 0 0,0 1 0 0 0,3 5 0 0 0,-3-7 0 0 0,0 0 0 0 0,0 0 0 0 0,0 1 0 0 0,0-1 0 0 0,-1 1 0 0 0,1-1 0 0 0,-1 1 0 0 0,1-1 0 0 0,-1 1 0 0 0,1-1 0 0 0,-1 1 0 0 0,0 0 0 0 0,0-1 0 0 0,0 1 0 0 0,3 13 0 0 0,9 0 0 0 0,11 8 0 0 0,-20-20 0 0 0,2-1 0 0 0,10 1 0 0 0,-4-3 0 0 0,-8 0 0 0 0,0 1 0 0 0,0-1 0 0 0,0 0 0 0 0,0 0 0 0 0,1-1 0 0 0,-1 1 0 0 0,0 0 0 0 0,0-1 0 0 0,0 0 0 0 0,0 0 1 0 0,6-4-4 0 0,0 1 1 0 0,-1-2 0 0 0,0 1 0 0 0,0-1-1 0 0,0-1 1 0 0,3-3 2 0 0,-2 2-43 0 0,12-7 21 0 0,-6 6-59 0 0,-8 3-20 0 0,1-1-57 0 0,-4 3 129 0 0,0 0-40 0 0,0 0-40 0 0,0 0-40 0 0,0 0-38 0 0,0 0-39 0 0,0 0-37 0 0,0 0-37 0 0,0 0-38 0 0,-1 1-35 0 0,1-1-36 0 0,-1 1-35 0 0,1-1-35 0 0,-1 1-34 0 0,-1 0-33 0 0,1 1-33 0 0,4-6-1123 0 0,0 2-64 0 0,-3 2 410 0 0</inkml:trace>
  <inkml:trace contextRef="#ctx0" brushRef="#br1" timeOffset="45882.78">1391 4022 6592 0 0,'0'0'149'0'0,"0"0"23"0"0,0 0 11 0 0,3 0-30 0 0,4 0-105 0 0,-1-2 24 0 0,-1-2 73 0 0,2-2 169 0 0,-7 6-314 0 0,3-3 597 0 0,-3 3 19 0 0,0 0-254 0 0,0 0-153 0 0,0 0-44 0 0,0 0 23 0 0,0 0 68 0 0,2 3-21 0 0,3 1-129 0 0,2 3 167 0 0,4 8 295 0 0,-8-8-350 0 0,-1 3-31 0 0,0 1 82 0 0,2-2-98 0 0,2 3-42 0 0,0 14 28 0 0,-1-12-60 0 0,-4-11-75 0 0,0 0 1 0 0,1 1-1 0 0,-1-1 1 0 0,-1 0-1 0 0,1 1 1 0 0,0-1-1 0 0,-1 1 0 0 0,0-1 1 0 0,0 3-23 0 0,3 31 186 0 0,9 21 165 0 0,0 1-8 0 0,-9-22-176 0 0,-3 8 146 0 0,0 73 312 0 0,0-69-286 0 0,2-31-171 0 0,4-2-50 0 0,0-2 1 0 0,-5 1 47 0 0,-1 6-18 0 0,0-11-63 0 0,0-3-70 0 0,0 0-43 0 0,0 1-50 0 0,0-1-32 0 0,0 1-49 0 0,0 1-54 0 0,0 2-61 0 0,0-10 47 0 0,0-1-39 0 0,0 1-371 0 0,0 0 82 0 0,0-1-54 0 0,0 0-726 0 0,0 0-579 0 0,0 0-1097 0 0</inkml:trace>
  <inkml:trace contextRef="#ctx0" brushRef="#br1" timeOffset="46322.39">1709 4582 7520 0 0,'0'0'217'0'0,"2"0"-6"0"0,17 0 229 0 0,16 0 912 0 0,-23 0-805 0 0,-2 0-120 0 0,3 0-85 0 0,-3-2-73 0 0,2-4 28 0 0,0 0-18 0 0,-1 5-42 0 0,0-1-49 0 0,2-5-3 0 0,-2 2-33 0 0,-3 3-15 0 0,-3 0 52 0 0,20-13 84 0 0,-20 5-151 0 0,6 4-13 0 0,-10 5-103 0 0,0 1 0 0 0,0-1 0 0 0,0 1 0 0 0,0-1 0 0 0,0 1 0 0 0,0-1 0 0 0,0 1 0 0 0,-1-1 1 0 0,1 0-1 0 0,0 1 0 0 0,0-1 0 0 0,0 0 0 0 0,-1 0 0 0 0,1 0 0 0 0,0 0 0 0 0,-1 0-6 0 0,5-11 82 0 0,5 6-2 0 0,-5-6-14 0 0,21-33 1 0 0,-24 41-61 0 0,-1-2-2 0 0,-2-15-3 0 0,1-6 6 0 0,0 9 39 0 0,-2 3-25 0 0,-3 7 1 0 0,4 6-18 0 0,0 1 0 0 0,0 0 0 0 0,0-1 0 0 0,1 1-1 0 0,-1-1 1 0 0,0 1 0 0 0,1-1 0 0 0,-1 1 0 0 0,1-1-1 0 0,0 0 1 0 0,-1-1-4 0 0,-1-2 43 0 0,-29-20-32 0 0,31 24-11 0 0,-1 1 0 0 0,0 0 0 0 0,0-1 0 0 0,1 1 0 0 0,-1 0 0 0 0,0 0 0 0 0,0-1 0 0 0,0 1 0 0 0,1 0 0 0 0,-1 0 0 0 0,0 0 0 0 0,0 0 0 0 0,0 0 0 0 0,0 0 0 0 0,-14 3-11 0 0,-1 9-32 0 0,4 4 33 0 0,10-13 0 0 0,0 1 0 0 0,1 1 0 0 0,-1-1 0 0 0,1 0 0 0 0,0 0 0 0 0,0 2 10 0 0,0-2-16 0 0,0 0 1 0 0,0 1 0 0 0,-1-1-1 0 0,1 0 1 0 0,-1 0 0 0 0,0 1 15 0 0,-9 22-89 0 0,9 9 50 0 0,2 65 39 0 0,0-98 0 0 0,0 0 0 0 0,0 0 0 0 0,1 0 0 0 0,-1 0 0 0 0,1 0 0 0 0,0 0 0 0 0,0 0 0 0 0,0 0 0 0 0,0 0 0 0 0,1 2 0 0 0,3 5 0 0 0,-2 0 0 0 0,0 0 0 0 0,1 0 0 0 0,0 0 0 0 0,1 0 0 0 0,0-1 0 0 0,0 0 0 0 0,1 0 0 0 0,7 7 0 0 0,-12-14 0 0 0,1 0 0 0 0,0-1 0 0 0,0 1 0 0 0,0-1 0 0 0,0 1 0 0 0,0-1 0 0 0,0 0 0 0 0,0 0 0 0 0,1 0 0 0 0,-1 0 0 0 0,0 0 0 0 0,1-1 0 0 0,-1 1 0 0 0,1 0 0 0 0,25 9 0 0 0,-18-8-4 0 0,1-1 0 0 0,-1 0 0 0 0,0-1 1 0 0,5 0 3 0 0,3-1-52 0 0,-4-2-52 0 0,4-7-111 0 0,-3 8-15 0 0</inkml:trace>
  <inkml:trace contextRef="#ctx0" brushRef="#br1" timeOffset="46963.37">2193 4294 7688 0 0,'0'3'166'0'0,"1"4"-66"0"0,4 4 122 0 0,2 3 19 0 0,-5-3-178 0 0,-2-9-65 0 0,0-1 1 0 0,0 1-1 0 0,1 0 1 0 0,-1-1 0 0 0,0 1-1 0 0,1 0 1 0 0,-1-1-1 0 0,1 1 1 0 0,0-1-1 0 0,0 1 1 0 0,-1-1 0 0 0,1 1-1 0 0,0-1 2 0 0,5 9 19 0 0,-4 3 55 0 0,-2-4 118 0 0,1-3-49 0 0,1 1-17 0 0,2 1 16 0 0,0 0 22 0 0,-2-1-2 0 0,0 1 27 0 0,-2 2 67 0 0,-1-2-73 0 0,1 4 21 0 0,0-3-36 0 0,1-2 8 0 0,2 0 45 0 0,4 10 196 0 0,-6-14-350 0 0,0 0 0 0 0,0 0 1 0 0,0 0-1 0 0,-1 0 0 0 0,1 0 0 0 0,-1 0 1 0 0,0 2-68 0 0,2 8 313 0 0,4 0-6 0 0,0-2-63 0 0,-5 0-30 0 0,-1-5-73 0 0,0-3-96 0 0,0-1 0 0 0,0 0 0 0 0,0 0 1 0 0,0 0-1 0 0,0 0 0 0 0,0 0 1 0 0,1 0-1 0 0,-1 0 0 0 0,1 0 1 0 0,0 1-46 0 0,3 5 113 0 0,-3-7-91 0 0,0 0-1 0 0,0 1 1 0 0,0-1-1 0 0,0 0 1 0 0,-1 1-1 0 0,1-1 1 0 0,0 1-1 0 0,-1-1 1 0 0,0 1-1 0 0,1 0 1 0 0,-1-1-1 0 0,0 1 1 0 0,0-1-1 0 0,0 1-21 0 0,0 26 360 0 0,0-26-225 0 0,0-2-20 0 0,0 0-3 0 0,0 0 18 0 0,0 0 78 0 0,0 0 31 0 0,0 0 8 0 0,0 0-10 0 0,0 0-45 0 0,0 0-21 0 0,0-2-3 0 0,1-2-104 0 0,-1-8 44 0 0,-3 0-52 0 0,-2 5-46 0 0,4 5-4 0 0,0 1-1 0 0,0 0 0 0 0,1-1 1 0 0,-1 1-1 0 0,0-1 1 0 0,1 1-1 0 0,-1-1 1 0 0,1 1-1 0 0,-1-1 0 0 0,1 1 1 0 0,0-1-1 0 0,-1 0 1 0 0,1 1-1 0 0,0-1 0 0 0,0-1-4 0 0,0-11 14 0 0,-1 5 3 0 0,1 0 0 0 0,0 0 1 0 0,1 0-1 0 0,0-1 0 0 0,1 0-18 0 0,8-10 43 0 0,-5-8-33 0 0,-1 11-10 0 0,-2 7 0 0 0,0-1 0 0 0,1 1 0 0 0,0 1 0 0 0,1-1 0 0 0,0 0 0 0 0,2-1 0 0 0,2-2 0 0 0,5-6 1 0 0,-1 0-1 0 0,3-8 0 0 0,-14 25-1 0 0,-1 1 1 0 0,0 0 0 0 0,1 0 0 0 0,0 0 0 0 0,-1 0 0 0 0,1 0 0 0 0,-1 1 0 0 0,1-1 0 0 0,0 0 0 0 0,0 0 0 0 0,-1 1 0 0 0,1-1 0 0 0,0 0 0 0 0,0 1 0 0 0,0-1 0 0 0,0 1 0 0 0,-1-1 0 0 0,1 1 0 0 0,0 0 0 0 0,0-1 0 0 0,0 1 0 0 0,1 0 0 0 0,22-12 1 0 0,-23 12-3 0 0,0-1 1 0 0,0 1-1 0 0,0 0 1 0 0,0 0-1 0 0,0 0 1 0 0,0 0-1 0 0,0-1 1 0 0,0 1 0 0 0,-1 1-1 0 0,1-1 1 0 0,0 0-1 0 0,0 0 1 0 0,0 0-1 0 0,0 0 1 0 0,0 1-1 0 0,0-1 1 0 0,0 0 0 0 0,-1 1-1 0 0,1-1 1 0 0,0 0-1 0 0,0 1 1 0 0,0 0-1 0 0,-1-1 1 0 0,1 1-1 0 0,0-1 1 0 0,-1 1 0 0 0,1 0 1 0 0,6 3-21 0 0,-3-2 16 0 0,-3-1 2 0 0,0-1 0 0 0,-1 0 0 0 0,1 0-1 0 0,-1 1 1 0 0,1-1 0 0 0,0 0 0 0 0,-1 1 0 0 0,1-1 0 0 0,-1 0 0 0 0,1 1 0 0 0,-1-1 0 0 0,1 1-1 0 0,-1-1 1 0 0,0 1 0 0 0,1-1 0 0 0,-1 1 0 0 0,1 0 0 0 0,-1-1 0 0 0,0 1 0 0 0,0-1-1 0 0,1 1 1 0 0,-1 0 3 0 0,2 4-18 0 0,0-2 14 0 0,1 0 1 0 0,-1 0-1 0 0,1 0 1 0 0,-1 0-1 0 0,1 0 1 0 0,2 1 3 0 0,-2-1-8 0 0,0 0 0 0 0,0-1 0 0 0,0 1-1 0 0,-1 0 1 0 0,1 0 0 0 0,1 3 8 0 0,0 4-3 0 0,0-1 0 0 0,-1 1 0 0 0,0 0 1 0 0,0 3 2 0 0,-1-3 0 0 0,1 1 0 0 0,1-1 0 0 0,-1 0 1 0 0,3 3-1 0 0,19 32 0 0 0,-20-15 0 0 0,1-22-1 0 0,-1 1 2 0 0,-3 20-1 0 0,-2-19-2 0 0,0 23 69 0 0,0-34-65 0 0,0 1 0 0 0,0-1 0 0 0,0 1 0 0 0,0 0 1 0 0,0-1-1 0 0,0 1 0 0 0,0-1 0 0 0,0 1 0 0 0,0 0 0 0 0,-1-1 0 0 0,1 1 1 0 0,0-1-1 0 0,0 1 0 0 0,0 0 0 0 0,0-1 0 0 0,-1 1 0 0 0,1 0 0 0 0,0-1 1 0 0,0 1-1 0 0,0 0 0 0 0,-1-1 0 0 0,1 1 0 0 0,0 0 0 0 0,-1 0 1 0 0,1-1-1 0 0,0 1 0 0 0,-1 0 0 0 0,1 0 0 0 0,0 0 0 0 0,-1-1 0 0 0,1 1-2 0 0,-7-4 15 0 0,7 3-12 0 0,-1 0-1 0 0,1 1 0 0 0,0-1 1 0 0,0 1-1 0 0,0-1 1 0 0,-1 0-1 0 0,1 1 1 0 0,0-1-1 0 0,0 0 0 0 0,0 1 1 0 0,0-1-1 0 0,0 0 1 0 0,0 1-1 0 0,0-1 1 0 0,0 0-1 0 0,0 1 0 0 0,1-1 1 0 0,-1 0-1 0 0,0 1 1 0 0,0-1-1 0 0,1 0 0 0 0,-1 0-2 0 0,4-9 26 0 0,-2 7-22 0 0,-1 1 0 0 0,0-1 1 0 0,0 0-1 0 0,0 0 0 0 0,0-1 1 0 0,0 1-1 0 0,-1 0 0 0 0,0 0 0 0 0,1-2-4 0 0,-1 0 2 0 0,1 0 0 0 0,0 1 0 0 0,0-1-1 0 0,0 1 1 0 0,0 0 0 0 0,1-1-1 0 0,0 1 1 0 0,0 0 0 0 0,0 0 0 0 0,2-3-2 0 0,6-15 36 0 0,-9 18-35 0 0,0 1 0 0 0,1 0 0 0 0,-1 0 0 0 0,0-1 0 0 0,1 1 0 0 0,0 0 0 0 0,0 0 0 0 0,0 1 0 0 0,0-1 0 0 0,2-1-1 0 0,4-7 0 0 0,2-9 0 0 0,2 6-2 0 0,1 0-1 0 0,13-12 3 0 0,-6 7-55 0 0,-8 4 43 0 0,-11 14 12 0 0,0 0 0 0 0,-1 0-1 0 0,1 0 1 0 0,0 0 0 0 0,0 0-1 0 0,0 0 1 0 0,0 0 0 0 0,0 0-1 0 0,0 0 1 0 0,0 0 0 0 0,0 1-1 0 0,0-1 1 0 0,0 1 0 0 0,0-1-1 0 0,0 0 1 0 0,1 1 0 0 0,-1 0-1 0 0,0-1 1 0 0,0 1 0 0 0,0 0-1 0 0,1 0 1 0 0,33-1-52 0 0,-15 2 47 0 0,-2 1 5 0 0,-16-1 0 0 0,0-1 0 0 0,-1 1 0 0 0,1 0 0 0 0,0-1 0 0 0,0 1 0 0 0,-1 0 0 0 0,1 0 0 0 0,-1 0 0 0 0,1 0 0 0 0,-1 1 0 0 0,1-1 0 0 0,-1 0 0 0 0,0 1 0 0 0,0-1 0 0 0,0 1 0 0 0,1-1 0 0 0,-1 1 0 0 0,-1-1 0 0 0,1 1 0 0 0,0 0 0 0 0,0 1 0 0 0,0-2 0 0 0,0 1 0 0 0,0-1 0 0 0,0 0 0 0 0,1 0 0 0 0,-1 0 0 0 0,0 0 0 0 0,0 0 0 0 0,1 0 0 0 0,-1 0 0 0 0,0 0 0 0 0,1 0 0 0 0,-1-1 0 0 0,1 1 0 0 0,1 0 0 0 0,-2 0 0 0 0,1-1 0 0 0,-1 1 0 0 0,1 0 0 0 0,-1-1 0 0 0,0 1 0 0 0,1 0 0 0 0,-1 0 0 0 0,0 0 0 0 0,1 0 0 0 0,-1 0 0 0 0,0 0 0 0 0,0 1 0 0 0,0-1 0 0 0,1 1 0 0 0,3 16 0 0 0,7 10 0 0 0,6 17 0 0 0,22 30 0 0 0,-35-44 0 0 0,0-24 0 0 0,-4-5 0 0 0,0-1 0 0 0,0 0 0 0 0,-1 1 0 0 0,1-1 0 0 0,0 1 0 0 0,-1-1 0 0 0,1 1 0 0 0,0-1 0 0 0,-1 1 0 0 0,0-1 0 0 0,1 1 0 0 0,-1 0 0 0 0,0-1 0 0 0,0 1 1 0 0,0-2-2 0 0,0 1 1 0 0,0-1 0 0 0,0 1 0 0 0,-1-1 0 0 0,1 1-1 0 0,0-1 1 0 0,0 1 0 0 0,0-1 0 0 0,1 1 0 0 0,-1-1 0 0 0,0 1-1 0 0,0-1 1 0 0,0 1 0 0 0,0-1 0 0 0,0 0 0 0 0,0 1 0 0 0,1-1-1 0 0,-1 1 1 0 0,0-1 0 0 0,0 1 0 0 0,1-1 0 0 0,-1 0 0 0 0,0 1-1 0 0,1-1 1 0 0,-1 0 0 0 0,0 1 0 0 0,1-1 0 0 0,-1 0 0 0 0,1 1-1 0 0,-1-1 1 0 0,0 0 0 0 0,1 0 0 0 0,2 2-39 0 0,1 1-42 0 0,-1 1-214 0 0,2 5-200 0 0,-1-1 51 0 0,-1-4 176 0 0,2 1-626 0 0,7 7-8 0 0</inkml:trace>
  <inkml:trace contextRef="#ctx0" brushRef="#br1" timeOffset="47452.61">3115 4567 9168 0 0,'0'0'266'0'0,"2"0"1"0"0,2 0-213 0 0,5 0-6 0 0,4-3-43 0 0,-9-3-18 0 0,1 1 23 0 0,3 3 62 0 0,2 0 167 0 0,-5-3 83 0 0,-5 5-293 0 0,1-1 1 0 0,-1 1-1 0 0,1-1 0 0 0,-1 0 1 0 0,1 1-1 0 0,-1-1 1 0 0,1 1-1 0 0,-1-1 0 0 0,1 1 1 0 0,0 0-1 0 0,-1-1 1 0 0,1 1-1 0 0,0 0 0 0 0,-1-1 1 0 0,1 1-1 0 0,0 0 1 0 0,-1 0-1 0 0,1-1 0 0 0,0 1 1 0 0,0 0-1 0 0,-1 0 1 0 0,1 0-1 0 0,0 0 0 0 0,0 0 1 0 0,-1 0-1 0 0,1 0 1 0 0,0 0-30 0 0,7 1 183 0 0,13 0 165 0 0,-7-5-54 0 0,-6-1-154 0 0,3-1 90 0 0,0 4-41 0 0,1 1 33 0 0,3-6 13 0 0,-4 1-72 0 0,-1 3-23 0 0,13-11 89 0 0,-3 2 4 0 0,-10 7-117 0 0,4-1-7 0 0,-8 2-62 0 0,-1 2-16 0 0,-5 2-24 0 0,1 0 1 0 0,0-1-1 0 0,-1 1 1 0 0,1 0-1 0 0,0-1 0 0 0,-1 1 1 0 0,1 0-1 0 0,-1-1 1 0 0,1 1-1 0 0,-1-1 1 0 0,1 1-1 0 0,-1-1 0 0 0,1 1 1 0 0,-1-1-1 0 0,0 1 1 0 0,1-1-1 0 0,-1 1 1 0 0,0-1-1 0 0,1 1 0 0 0,-1-1 1 0 0,0 0-1 0 0,0 0-7 0 0,3-3 29 0 0,-2 2-19 0 0,0 1 0 0 0,0 0 0 0 0,0 0 1 0 0,0-1-1 0 0,0 1 0 0 0,0 0 0 0 0,1 0 0 0 0,-1 0 0 0 0,0 0 1 0 0,1 1-1 0 0,-1-1 0 0 0,1 0 0 0 0,-1 0 0 0 0,2 1-10 0 0,-2-1 10 0 0,1 0-1 0 0,-1 1 1 0 0,1-1-1 0 0,-1 0 1 0 0,1 0-1 0 0,-1 1 0 0 0,0-1 1 0 0,1 0-1 0 0,-1 0 1 0 0,0-1-1 0 0,0 1 1 0 0,0 0-1 0 0,0 0 1 0 0,1-2-10 0 0,3-9 73 0 0,5 7-42 0 0,3-19 56 0 0,-11 20-78 0 0,1-11 55 0 0,-3-15-38 0 0,0 29-24 0 0,0 0 0 0 0,0 1 0 0 0,0-1 0 0 0,0 0 0 0 0,0 1 1 0 0,0-1-1 0 0,0 0 0 0 0,-1 1 0 0 0,1-1 0 0 0,0 1 0 0 0,0-1 0 0 0,0 0 0 0 0,-1 1 0 0 0,1-1 0 0 0,0 1 0 0 0,-1-1 0 0 0,1 1 0 0 0,-1-1 0 0 0,1 1 0 0 0,0-1 0 0 0,-1 1 0 0 0,1-1 0 0 0,-1 1 0 0 0,1-1 0 0 0,-1 1 1 0 0,0 0-3 0 0,1-1 2 0 0,-1 1 0 0 0,1-1 0 0 0,-1 1 0 0 0,1 0 0 0 0,-1-1 0 0 0,1 1 0 0 0,-1-1 0 0 0,1 1 0 0 0,-1-1 0 0 0,1 1 0 0 0,0-1 0 0 0,-1 1 0 0 0,1-1 0 0 0,0 0 0 0 0,0 1 0 0 0,-1-1 0 0 0,1 0 0 0 0,0 1 1 0 0,0-1-1 0 0,0 1 0 0 0,0-1 0 0 0,0 0 0 0 0,0 1 0 0 0,0-1 0 0 0,0 0 0 0 0,0 0-2 0 0,0 1 0 0 0,0 0 1 0 0,0-1-1 0 0,0 1 0 0 0,0-1 1 0 0,0 1-1 0 0,0-1 0 0 0,0 1 1 0 0,0-1-1 0 0,0 1 0 0 0,0-1 1 0 0,0 1-1 0 0,0-1 0 0 0,0 1 1 0 0,0-1-1 0 0,0 1 0 0 0,-1-1 1 0 0,1 1-1 0 0,0-1 0 0 0,0 1 0 0 0,-1 0 1 0 0,1-1-1 0 0,0 1 0 0 0,0-1 1 0 0,-1 1-1 0 0,1 0 0 0 0,-1-1 1 0 0,1 1-1 0 0,0 0 0 0 0,-1-1 1 0 0,1 1-1 0 0,-1 0 0 0 0,1 0 1 0 0,0-1-1 0 0,-1 1 0 0 0,1 0 1 0 0,-1 0-1 0 0,1 0 0 0 0,-1 0 0 0 0,-5-3 9 0 0,-10-10 34 0 0,7 3-35 0 0,8 8-8 0 0,-1 1 1 0 0,1-1-1 0 0,0 1 1 0 0,-1 0-1 0 0,0-1 1 0 0,1 1-1 0 0,-1 0 1 0 0,0 0-1 0 0,1 0 1 0 0,-1 0-1 0 0,-1-1 0 0 0,-3 1 0 0 0,-1 0-1 0 0,1 0 1 0 0,0 0-1 0 0,-1 1 1 0 0,1 0 0 0 0,-2 0 0 0 0,-7 2 0 0 0,12 1-7 0 0,0 0 0 0 0,1-1 0 0 0,-1 1 1 0 0,1 0-1 0 0,0 0 0 0 0,0 1 1 0 0,0-1-1 0 0,0 0 0 0 0,1 1 1 0 0,-2 2 6 0 0,0 0-5 0 0,-9 27 5 0 0,9-23 0 0 0,2-6-5 0 0,0-1 1 0 0,0 0 0 0 0,1 1 0 0 0,-1-1 0 0 0,1 1-1 0 0,0-1 1 0 0,0 1 0 0 0,0-1 0 0 0,1 2 4 0 0,-1 5-16 0 0,0 113 6 0 0,1-120 10 0 0,-1 0 0 0 0,0 1 0 0 0,1-1 0 0 0,-1 0 0 0 0,1 0 0 0 0,0 0 0 0 0,0 0 0 0 0,0 0 0 0 0,2 2 0 0 0,1 5 0 0 0,-1-4 0 0 0,-1 0 0 0 0,2 0 0 0 0,-1-1 0 0 0,0 1 0 0 0,1-1 0 0 0,0 1 0 0 0,1-1 0 0 0,-1-1 0 0 0,1 1 0 0 0,0-1 0 0 0,0 1 0 0 0,11 10 0 0 0,-15-14 0 0 0,0 0 0 0 0,0 1 0 0 0,0-1 0 0 0,1 0 0 0 0,-1 0 0 0 0,0 0 0 0 0,0 0 0 0 0,0 0 0 0 0,1-1 0 0 0,-1 1 0 0 0,1 0 0 0 0,-1 0 0 0 0,0-1 0 0 0,1 1 0 0 0,-1-1 0 0 0,1 0 0 0 0,-1 1 0 0 0,1-1 0 0 0,-1 0 0 0 0,1 0 0 0 0,0 0 0 0 0,-1 0 0 0 0,1 0 0 0 0,2 0 0 0 0,-1 1 0 0 0,1-1 0 0 0,0 1 0 0 0,0 0 0 0 0,-1 0 0 0 0,1 0 0 0 0,0 0 0 0 0,-1 1 0 0 0,1-1 0 0 0,2 3 0 0 0,-2-3 0 0 0,0 0 0 0 0,1 0 0 0 0,0-1 0 0 0,-1 1 0 0 0,1-1 0 0 0,-1 0 0 0 0,1 0 0 0 0,-1 0 0 0 0,4-1 0 0 0,2 0 0 0 0,35 1 0 0 0,-43 0 0 0 0,0 0 0 0 0,0 0 0 0 0,-1 0 0 0 0,1-1 0 0 0,0 1 0 0 0,0 0 0 0 0,0-1 0 0 0,-1 0 0 0 0,1 1 0 0 0,0-1 0 0 0,-1 0 0 0 0,1 0 0 0 0,1-1 0 0 0,-2 1 0 0 0,1 0 0 0 0,-1 1 0 0 0,0-1 0 0 0,1 0 0 0 0,-1 1 0 0 0,1-1 0 0 0,-1 1 0 0 0,1-1 0 0 0,-1 1 0 0 0,1 0 0 0 0,-1-1 0 0 0,1 1 0 0 0,1 0 0 0 0,-2 0 0 0 0,1 0 0 0 0,0 0 1 0 0,-1-1-1 0 0,1 1 1 0 0,-1 0-1 0 0,1-1 1 0 0,-1 1-1 0 0,1-1 0 0 0,-1 0 1 0 0,1 1-1 0 0,-1-1 1 0 0,1 0-1 0 0,-1 0 0 0 0,0 0 0 0 0,7-4-84 0 0,2 1-167 0 0,-8 3 170 0 0,0 0-1 0 0,1 0 1 0 0,-1 0 0 0 0,0 0 0 0 0,0-1 0 0 0,0 1 0 0 0,0-1 0 0 0,-1 1 0 0 0,1-1 81 0 0,11-11-606 0 0,-11 11-8 0 0</inkml:trace>
  <inkml:trace contextRef="#ctx0" brushRef="#br1" timeOffset="47809.51">3841 4234 7568 0 0,'0'0'166'0'0,"0"0"29"0"0,2 2 14 0 0,7 9-44 0 0,-9-9-159 0 0,1-1-1 0 0,0 0 1 0 0,-1 1 0 0 0,0-1-1 0 0,1 1 1 0 0,-1-1 0 0 0,0 1-1 0 0,1-1 1 0 0,-1 1 0 0 0,0 0-6 0 0,0 0-2 0 0,0 1 1 0 0,0-1 0 0 0,1 0 0 0 0,-1 0-1 0 0,1 0 1 0 0,-1 1 0 0 0,1-1 0 0 0,0 0-1 0 0,0 0 1 0 0,0 0 0 0 0,1 1 1 0 0,3 6 22 0 0,-1 3 35 0 0,-1-4 14 0 0,2 7 166 0 0,5 12 289 0 0,-5-16-325 0 0,0-1-37 0 0,6 9 242 0 0,-10-16-351 0 0,0 0 0 0 0,0-1 0 0 0,-1 1 0 0 0,1 0 0 0 0,-1-1 0 0 0,0 1 0 0 0,0 0 0 0 0,0 1-55 0 0,4 13 389 0 0,8 0 47 0 0,0-2-42 0 0,-9-1-62 0 0,-1-1-46 0 0,3-3-59 0 0,0-3-65 0 0,0 3 78 0 0,-1-3-117 0 0,4 12 125 0 0,-7-12-117 0 0,-1-2 24 0 0,0-2-66 0 0,0 4 31 0 0,0-4 36 0 0,0-3-10 0 0,0 0-2 0 0,0 0 16 0 0,0 0 66 0 0,0 0 29 0 0,0 0 8 0 0,-3 0-17 0 0,-7 0-71 0 0,10 0-173 0 0,0 0 1 0 0,0 0 0 0 0,0 0-1 0 0,0 0 1 0 0,0 0-1 0 0,0 0 1 0 0,0 0-1 0 0,-1 0 1 0 0,1 0-1 0 0,0 0 1 0 0,0 0-1 0 0,0 0 1 0 0,0 0 0 0 0,0 0-1 0 0,0 0 1 0 0,0 0-1 0 0,0 0 1 0 0,0 0-1 0 0,0 0 1 0 0,0 0-1 0 0,-1 0 1 0 0,1 0 0 0 0,0 0-1 0 0,0 0 1 0 0,0 0-1 0 0,0 0 1 0 0,0-1-1 0 0,0 1 1 0 0,0 0-1 0 0,0 0 1 0 0,0 0-1 0 0,0 0 1 0 0,0 0 0 0 0,0 0-1 0 0,0 0 1 0 0,0 0-1 0 0,0 0 1 0 0,0 0-1 0 0,0 0 1 0 0,-1 0-1 0 0,1 0 1 0 0,0-1-1 0 0,0 1 1 0 0,0 0 0 0 0,0 0-1 0 0,0 0 1 0 0,0 0-1 0 0,0 0 1 0 0,0 0-1 0 0,0 0 1 0 0,0 0-1 0 0,0 0 1 0 0,0 0 0 0 0,1-1-1 0 0,-1 1 1 0 0,0 0-1 0 0,0 0-2 0 0,-1-8 131 0 0,1-23 190 0 0,1 20-250 0 0,1 1-40 0 0,2 0 3 0 0,-2 7-29 0 0,-1 0 1 0 0,0 0-1 0 0,0 0 0 0 0,0 0 1 0 0,0 0-1 0 0,0 0 0 0 0,-1 0 1 0 0,0 0-1 0 0,1 0 1 0 0,-1-3-6 0 0,0 1 6 0 0,1-1 1 0 0,0 0-1 0 0,0 0 1 0 0,1 1-1 0 0,0-1 1 0 0,0 1-1 0 0,0-1 1 0 0,2-2-7 0 0,8-27 20 0 0,-8 18-20 0 0,-2 10-1 0 0,0 0 1 0 0,0-1 0 0 0,0 1 0 0 0,1 0 0 0 0,0 0 0 0 0,6-12 1 0 0,-6 12-1 0 0,0 0 0 0 0,1 0 0 0 0,-1 1 0 0 0,2 0 0 0 0,-1-1 0 0 0,1 1 0 0 0,-1 1 0 0 0,4-3 0 0 0,50-50 0 0 0,-56 56-4 0 0,0 0 0 0 0,0 1 0 0 0,1-1 0 0 0,-1 1 0 0 0,0-1 0 0 0,1 1 0 0 0,-1 0 0 0 0,1 0 0 0 0,-1 0 0 0 0,1 1 0 0 0,0-1 0 0 0,-1 0 0 0 0,1 1 0 0 0,0 0 0 0 0,-1 0 0 0 0,1 0 0 0 0,0 0 0 0 0,0 0 0 0 0,1 0 4 0 0,4 1 1 0 0,-5-1-7 0 0,-1 0-1 0 0,0 1 1 0 0,1-1 0 0 0,-1 1-1 0 0,0 0 1 0 0,0-1 0 0 0,0 1 0 0 0,0 0-1 0 0,0 1 1 0 0,0-1 0 0 0,0 0 0 0 0,0 1-1 0 0,0-1 1 0 0,1 1 6 0 0,26 29-38 0 0,-15-16 47 0 0,-11-13-9 0 0,-1 0 0 0 0,1 1 0 0 0,-1-1 0 0 0,0 1 0 0 0,0-1 0 0 0,0 1 0 0 0,0 0 0 0 0,0 0 0 0 0,0-1 0 0 0,-1 1 0 0 0,0 1 0 0 0,1-1 0 0 0,-1 0 0 0 0,0 0 0 0 0,-1 0 0 0 0,1 1 0 0 0,0-1 0 0 0,-1 0 0 0 0,0 1 0 0 0,0 1 0 0 0,1-1 0 0 0,-1 1 0 0 0,1-1 0 0 0,0 0 0 0 0,1 1 0 0 0,-1-1 0 0 0,1 0 0 0 0,0 0 0 0 0,0 0 0 0 0,0 0 0 0 0,0 0 0 0 0,10 21 0 0 0,-11-20 0 0 0,0 0 0 0 0,0 0 0 0 0,0 1 0 0 0,-1-1 0 0 0,0 1 0 0 0,0-1 0 0 0,0 0 0 0 0,-1 2 0 0 0,1 4 0 0 0,-1-9 0 0 0,1-1 0 0 0,1 1 0 0 0,-1-1 0 0 0,0 1 0 0 0,0 0 0 0 0,1-1 0 0 0,-1 1 0 0 0,0-1 0 0 0,1 1 0 0 0,0-1 0 0 0,-1 1 0 0 0,1-1 0 0 0,0 1 0 0 0,0-1 0 0 0,0 1 0 0 0,4 6 0 0 0,10 22 10 0 0,-14-28-5 0 0,-1 0 0 0 0,1 0 0 0 0,-1 0 0 0 0,1 0 0 0 0,-1 0 0 0 0,0 0 0 0 0,0 0 0 0 0,0 0 0 0 0,0 0 0 0 0,-1 0-5 0 0,1 0 0 0 0,0-1 0 0 0,0 0 0 0 0,0 0 1 0 0,0 1-1 0 0,0-1 0 0 0,0 0 0 0 0,0 0 1 0 0,0 1-1 0 0,0-1 0 0 0,0 0 0 0 0,1 0 1 0 0,-1 0-1 0 0,1 0 0 0 0,-1 1 0 0 0,1-1 1 0 0,-1 0-1 0 0,10 4 0 0 0,-1 9-39 0 0,-3-3-65 0 0,-3-8-67 0 0,-3-3 74 0 0,0 0-61 0 0,0 0-79 0 0,0 0 72 0 0,0 0-36 0 0,0 0-40 0 0,0 0-38 0 0,0 0-376 0 0,0 0 89 0 0,1 0-50 0 0,0 0-727 0 0,4 0-573 0 0,3 0-1088 0 0</inkml:trace>
  <inkml:trace contextRef="#ctx0" brushRef="#br1" timeOffset="48150.39">4778 3796 9384 0 0,'0'0'208'0'0,"0"0"33"0"0,0 0 16 0 0,0 0 27 0 0,0 0 66 0 0,0 0 30 0 0,0 0 4 0 0,3 2-27 0 0,-2 0-322 0 0,1 0 0 0 0,-1 0-1 0 0,0 0 1 0 0,0 0 0 0 0,0 0 0 0 0,0 0 0 0 0,0 0-1 0 0,0 1 1 0 0,0-1 0 0 0,-1 0 0 0 0,1 0 0 0 0,-1 1 0 0 0,0-1-1 0 0,1 0 1 0 0,-1 1 0 0 0,0-1 0 0 0,0 1 0 0 0,-1 0-35 0 0,1-2 21 0 0,0 1 0 0 0,1-1 1 0 0,-1 1-1 0 0,0-1 1 0 0,0 1-1 0 0,1-1 1 0 0,-1 1-1 0 0,1-1 1 0 0,0 1-1 0 0,-1-1 0 0 0,1 0 1 0 0,0 1-1 0 0,0-1-21 0 0,5 12 174 0 0,-3 6 60 0 0,-3 38 419 0 0,0-43-528 0 0,-1-1-47 0 0,1 4 50 0 0,0 7 17 0 0,3 8 32 0 0,2-10-42 0 0,0 5-5 0 0,-3 0-49 0 0,-2 202 501 0 0,1-222-557 0 0,0 1 1 0 0,0-1-1 0 0,0 1 0 0 0,1-1 1 0 0,0 1-26 0 0,0-1 17 0 0,0 1 0 0 0,-1-1 1 0 0,0 0-1 0 0,0 1 0 0 0,0 1-17 0 0,-2 3 9 0 0,1 7 18 0 0,3-2 28 0 0,-1-12-54 0 0,0 1 13 0 0,0 1 0 0 0,0-1 0 0 0,0 1 0 0 0,-1-1 0 0 0,0 1-1 0 0,-1 0 1 0 0,1-1-14 0 0,-1 5 0 0 0,0 0 39 0 0,0 24 194 0 0,0-20-168 0 0,0-5-60 0 0,0-1-35 0 0,-1-5-13 0 0,-1 3 26 0 0,0-5-28 0 0,0 0-56 0 0,0-1-85 0 0,1 0-21 0 0,0 0-72 0 0,0 0-81 0 0,0 0-92 0 0,0 1-103 0 0,0-1-112 0 0,1 2-124 0 0,0-2 346 0 0,0 0-35 0 0,0 1-1441 0 0,0-2-1092 0 0</inkml:trace>
  <inkml:trace contextRef="#ctx0" brushRef="#br1" timeOffset="48562.65">4657 4294 10248 0 0,'-12'0'230'0'0,"9"0"30"0"0,3 0 20 0 0,0 0-25 0 0,3 0-118 0 0,3 0-86 0 0,-1-3 65 0 0,1-1 80 0 0,3-4 153 0 0,1 0-16 0 0,-4 4-195 0 0,5 0 17 0 0,5 4-33 0 0,0-1-26 0 0,-14 0-80 0 0,0 0 0 0 0,0 0 0 0 0,-1 0-1 0 0,1 0 1 0 0,0 0 0 0 0,-1-1 0 0 0,1 1-1 0 0,-1 0 1 0 0,1-1 0 0 0,-1 1-16 0 0,1-1 14 0 0,-1 1 1 0 0,0 0-1 0 0,1-1 0 0 0,-1 1 1 0 0,1 0-1 0 0,-1 0 0 0 0,1 0 1 0 0,0 0-1 0 0,0 0 1 0 0,-1 0-15 0 0,20-4 102 0 0,-14 3-65 0 0,0 1 1 0 0,0-2-1 0 0,0 1 1 0 0,2-2-38 0 0,-8 4 0 0 0,23-11 106 0 0,2 4 22 0 0,47-8 46 0 0,-30 3-94 0 0</inkml:trace>
  <inkml:trace contextRef="#ctx0" brushRef="#br1" timeOffset="48828.81">5791 4294 7248 0 0,'0'0'209'0'0,"0"0"-49"0"0,0 0-5 0 0,0 0 58 0 0,0 0 182 0 0,0 0 333 0 0,0 0 28 0 0,0 0-32 0 0,0 1-479 0 0,0 1 82 0 0,1 6 9 0 0,5 3 45 0 0,0 2 16 0 0,-4-2-58 0 0,-2 0-62 0 0,-1-8-211 0 0,1 0 0 0 0,0 0 0 0 0,0 0 1 0 0,0 0-1 0 0,0 1 0 0 0,1-1 0 0 0,-1 0 0 0 0,1 0 0 0 0,0 0 1 0 0,0 0-67 0 0,7 14 261 0 0,-7-14-223 0 0,-1 0 0 0 0,1 0-1 0 0,0 0 1 0 0,-1 0 0 0 0,1 0-1 0 0,-1 0 1 0 0,0 2-38 0 0,1 5 119 0 0,0-2-34 0 0,5 8 54 0 0,0-2 0 0 0,-5 1 62 0 0,-1-4-20 0 0,0 0-40 0 0,-1-4-69 0 0,1-1-1 0 0,0 0 1 0 0,0 1 0 0 0,1-1-1 0 0,-1 0 1 0 0,1 1 0 0 0,1-1-72 0 0,0 1 77 0 0,1 4 87 0 0,-6-1-80 0 0,1-3-76 0 0,1-5-8 0 0,1 0 1 0 0,0 0-1 0 0,0 0 1 0 0,0 0 0 0 0,0 0-1 0 0,0 0 1 0 0,0 0-1 0 0,0 0 1 0 0,0 0-1 0 0,1-1 1 0 0,-1 1-1 0 0,1 0 1 0 0,-1 0-1 0 0,1 0 1 0 0,0 0 0 0 0,0-1-1 0 0,0 1 1 0 0,0 0-1 0 0,0 0 0 0 0,2 3 1 0 0,-3-4-1 0 0,1 0 0 0 0,-1 0 0 0 0,0 0 0 0 0,0 0 0 0 0,0 0 0 0 0,0-1 0 0 0,0 1 0 0 0,0 0 0 0 0,0 0 0 0 0,0 0 0 0 0,0 0 0 0 0,0 0 0 0 0,0 0 0 0 0,0 0 0 0 0,-1 0 0 0 0,1 0 0 0 0,0-1 0 0 0,-1 1 0 0 0,1 0 0 0 0,-1 0 0 0 0,1 0 0 0 0,-1-1 0 0 0,1 1 0 0 0,-1 0 0 0 0,1 0 0 0 0,-1-1 0 0 0,0 1 0 0 0,-3 5 0 0 0,1 10 0 0 0,3-8-17 0 0,0-4-44 0 0,0-2-106 0 0,0-1-72 0 0,0-1-329 0 0,0 0 311 0 0,0 0 130 0 0,0 0-37 0 0,0 1-6 0 0,0-1-36 0 0,0 1-42 0 0,0-1-46 0 0,0 1-50 0 0,0 0-47 0 0,0 0-41 0 0,0 0-36 0 0,0 1-134 0 0,0-1-36 0 0,0 5-1401 0 0</inkml:trace>
  <inkml:trace contextRef="#ctx0" brushRef="#br1" timeOffset="49175.2">5988 4325 7224 0 0,'2'2'209'0'0,"2"2"-114"0"0,8 8 32 0 0,-3 0-102 0 0,1 11-34 0 0,-4-11 35 0 0,-2-2 55 0 0,0-4 66 0 0,3 6 212 0 0,-4 0-55 0 0,1 3 146 0 0,0-7-182 0 0,2 2 35 0 0,0 1-15 0 0,7 21 506 0 0,-10-22-583 0 0,0 0-44 0 0,0-2-54 0 0,2 4 179 0 0,-1-3-61 0 0,-2-7-180 0 0,-1 0 0 0 0,0 0 0 0 0,0 0 0 0 0,-1 0 0 0 0,1 0 0 0 0,0 0-1 0 0,-1 0 1 0 0,1 0 0 0 0,-1 0 0 0 0,0 1 0 0 0,1 1-51 0 0,0 6 158 0 0,5 2 11 0 0,0 0-4 0 0,-4-1-16 0 0,-2-5-98 0 0,0 1 70 0 0,0 16 433 0 0,0-16-402 0 0,0-5-12 0 0,0-2-32 0 0,0 0-4 0 0,0 3-4 0 0,0 1-85 0 0,0-2 40 0 0,1 0 231 0 0,-2-4-126 0 0,1 0-100 0 0,-1 0-56 0 0,-1 0-54 0 0,-3-1 104 0 0,4 3-50 0 0,1-1-1 0 0,0 1 0 0 0,-1 0 0 0 0,1 0 0 0 0,-1 0 0 0 0,1 0 1 0 0,0 0-1 0 0,0-1 0 0 0,-1 1 0 0 0,1 0 0 0 0,0 0 0 0 0,-1 0 1 0 0,1-1-1 0 0,0 1 0 0 0,0 0 0 0 0,-1-1 0 0 0,1 1 0 0 0,0 0 1 0 0,0 0-1 0 0,0-1 0 0 0,-1 1 0 0 0,1 0 0 0 0,0-1 0 0 0,0 1 1 0 0,0 0-1 0 0,0-1 0 0 0,0 1 0 0 0,0-1 0 0 0,0 1 0 0 0,0 0 1 0 0,0-1-1 0 0,0 1 0 0 0,0 0 0 0 0,0-1 0 0 0,0 1 0 0 0,0 0 1 0 0,0-1-1 0 0,0 1 0 0 0,0-1 0 0 0,0 1 0 0 0,0 0 0 0 0,0-1 1 0 0,1 1-1 0 0,-1 0 0 0 0,0 0 0 0 0,0-1 0 0 0,0 1 0 0 0,1 0 1 0 0,-1-1-4 0 0,5-6 53 0 0,-4 5-42 0 0,0 1 0 0 0,-1 0-1 0 0,1-1 1 0 0,0 1 0 0 0,0-1 0 0 0,-1 1 0 0 0,1-1 0 0 0,-1 1 0 0 0,1-1-1 0 0,-1 1 1 0 0,0-1 0 0 0,0 0 0 0 0,1 1 0 0 0,-1-1-11 0 0,0-2 8 0 0,0 0 0 0 0,1-1 0 0 0,0 1 0 0 0,0 0-1 0 0,0 0 1 0 0,0 0 0 0 0,1 0 0 0 0,0 0 0 0 0,1-2-8 0 0,23-36 58 0 0,-4 6-32 0 0,-13 17-26 0 0,-8 14 0 0 0,1 1 0 0 0,0-1 0 0 0,0 1 0 0 0,1-1 0 0 0,-1 1 0 0 0,1 0 0 0 0,0 0 0 0 0,0 0 0 0 0,0 0 0 0 0,0 1 0 0 0,1-1 0 0 0,0 1 0 0 0,0 0 0 0 0,7-4-2 0 0,-7 4 1 0 0,1 1 0 0 0,-1-1-1 0 0,0 0 1 0 0,0 0 0 0 0,0 0-1 0 0,0-1 1 0 0,0 1 0 0 0,-1-1-1 0 0,0 0 1 0 0,2-3 1 0 0,-3 3-16 0 0,-2 3 13 0 0,0 1 1 0 0,1-1 0 0 0,-1 1-1 0 0,0-1 1 0 0,0 1-1 0 0,1-1 1 0 0,-1 1 0 0 0,0-1-1 0 0,0 1 1 0 0,1-1 0 0 0,-1 1-1 0 0,0 0 1 0 0,1-1 0 0 0,-1 1-1 0 0,1 0 1 0 0,-1-1 0 0 0,0 1-1 0 0,1 0 3 0 0,2-1-2 0 0,-1 0 0 0 0,1 1 0 0 0,0-1 0 0 0,-1 1 0 0 0,1 0 0 0 0,0 0 0 0 0,1 0 2 0 0,-3 0 0 0 0,0 0 0 0 0,1 0 0 0 0,-1 0 0 0 0,0 0 0 0 0,1 0 0 0 0,-1 0 0 0 0,0 1 0 0 0,0-1 0 0 0,1 1 0 0 0,-1-1 0 0 0,0 0 0 0 0,0 1 0 0 0,1 0 0 0 0,-1-1 0 0 0,0 1 0 0 0,24 20 0 0 0,-23-19 0 0 0,0-1 0 0 0,-1 1 0 0 0,1 0 0 0 0,-1 0 0 0 0,0 0 0 0 0,1 0 0 0 0,-1 0 0 0 0,0 0 0 0 0,0 0 0 0 0,0 0 0 0 0,-1 1 0 0 0,1-1 0 0 0,0 0 0 0 0,-1 1 0 0 0,1 1 0 0 0,-1 0 3 0 0,-1-2-3 0 0,1 0 0 0 0,0 0-1 0 0,0 0 1 0 0,0 0 0 0 0,1 0 0 0 0,-1 0 0 0 0,0 0 0 0 0,1 0-1 0 0,-1 0 1 0 0,1 0 0 0 0,0 0 0 0 0,0 0 0 0 0,0 0 0 0 0,0 0 0 0 0,10 11 52 0 0,-8-9-44 0 0,-1-1 0 0 0,0 1-1 0 0,0-1 1 0 0,0 1 0 0 0,0 0 0 0 0,0 3-8 0 0,0-4 5 0 0,-1 1-1 0 0,0-1 1 0 0,1 0-1 0 0,0 1 1 0 0,0-1 0 0 0,1 1-5 0 0,-2-3 0 0 0,-1-1 1 0 0,1 1 0 0 0,-1-1-1 0 0,1 1 1 0 0,-1-1 0 0 0,1 0-1 0 0,0 1 1 0 0,-1-1 0 0 0,1 0-1 0 0,0 0 1 0 0,-1 1 0 0 0,1-1-1 0 0,0 0 1 0 0,-1 0 0 0 0,1 0-1 0 0,0 0 1 0 0,-1 0 0 0 0,2 0-1 0 0,-2 0 0 0 0,0 0 1 0 0,0 0 0 0 0,0 0 0 0 0,0 0 0 0 0,0 0 0 0 0,0 0-1 0 0,0 0 1 0 0,0 0 0 0 0,0 0 0 0 0,1 0 0 0 0,-1 0 0 0 0,0 0-1 0 0,0 0 1 0 0,0 0 0 0 0,0 0 0 0 0,0 0 0 0 0,0 0 0 0 0,0 0 0 0 0,0 0-1 0 0,0 0 1 0 0,0 0 0 0 0,0 0 0 0 0,1 0 0 0 0,-1 0 0 0 0,0 0-1 0 0,0 1 1 0 0,0-1 0 0 0,0 0 0 0 0,0 0 0 0 0,0 0 0 0 0,0 0-1 0 0,0 0 1 0 0,0 0 0 0 0,0 0 0 0 0,0 0 0 0 0,0 0 0 0 0,0 0 0 0 0,0 0-1 0 0,0 0 1 0 0,0 0 0 0 0,0 1 0 0 0,0-1 0 0 0,0 0 0 0 0,0 0-1 0 0,0 0 1 0 0,0 0 0 0 0,0 0 0 0 0,0 0 0 0 0,0 0 0 0 0,0 0-1 0 0,0 0 1 0 0,0 0 0 0 0,0 1 0 0 0,0-1 0 0 0,0 0 0 0 0,0 0 0 0 0,0 0-1 0 0,0 12 12 0 0,-2 4-12 0 0,-2-9-18 0 0,-3 7 48 0 0,1-4-65 0 0,0-2-85 0 0,2-4 15 0 0,0 0-35 0 0,2-2 77 0 0,1 0-8 0 0,0-1-20 0 0,-1 1-39 0 0,1-1-16 0 0,0 0-40 0 0,0 0-46 0 0,0 0-51 0 0,1-1-55 0 0,-1 1-51 0 0,1-1-46 0 0,-1 1-39 0 0,1-1-140 0 0,0 0-40 0 0,0 0-168 0 0,0 0-454 0 0</inkml:trace>
  <inkml:trace contextRef="#ctx0" brushRef="#br1" timeOffset="49354.52">5746 3811 9152 0 0,'0'-1'10'0'0,"0"0"0"0"0,0 1 0 0 0,0-1 0 0 0,0 1 0 0 0,0-1 1 0 0,0 1-1 0 0,0-1 0 0 0,0 0 0 0 0,-1 1 0 0 0,1-1 0 0 0,0 1 1 0 0,0-1-1 0 0,0 1 0 0 0,-1-1 0 0 0,1 1 0 0 0,0-1 0 0 0,-1 1 1 0 0,1-1-1 0 0,0 1 0 0 0,-1-1 0 0 0,1 1 0 0 0,0 0 0 0 0,-1-1 0 0 0,1 1 1 0 0,-1-1-1 0 0,1 1 0 0 0,-1 0-10 0 0,-14-2 318 0 0,9 3-206 0 0,6-1-109 0 0,0 0 1 0 0,0 0 0 0 0,0 0 0 0 0,0 0-1 0 0,0 0 1 0 0,-1 0 0 0 0,1 0 0 0 0,0 0-1 0 0,0 0 1 0 0,0 0 0 0 0,0 0 0 0 0,0 0-1 0 0,0 0 1 0 0,0 0 0 0 0,0 0 0 0 0,0 0-1 0 0,0 0 1 0 0,-1 0 0 0 0,1 0 0 0 0,0 0-1 0 0,0 0 1 0 0,0 0 0 0 0,0-1 0 0 0,0 1-1 0 0,0 0 1 0 0,0 0 0 0 0,0 0 0 0 0,0 0-1 0 0,0 0 1 0 0,0 0 0 0 0,0 0-1 0 0,0 0 1 0 0,0 0 0 0 0,-1 0 0 0 0,1 0-1 0 0,0 0 1 0 0,0 0 0 0 0,0 0 0 0 0,0-1-1 0 0,0 1 1 0 0,0 0 0 0 0,0 0 0 0 0,0 0-1 0 0,0 0 1 0 0,0 0 0 0 0,0 0 0 0 0,0 0-1 0 0,0 0 1 0 0,0 0 0 0 0,0 0 0 0 0,0 0-1 0 0,0-1 1 0 0,0 1 0 0 0,0 0 0 0 0,0 0-1 0 0,0 0 1 0 0,0 0-4 0 0,-2-10 43 0 0,1 10-41 0 0,0-1 0 0 0,1 1 1 0 0,-1-1-1 0 0,0 1 0 0 0,0 0 0 0 0,1 0 1 0 0,-1 0-1 0 0,0-1 0 0 0,0 1 1 0 0,0 0-1 0 0,1 0 0 0 0,-1 0 0 0 0,0 0 1 0 0,-1 0-3 0 0,-10 0 157 0 0,9 0 22 0 0,3 0-150 0 0,0 0-112 0 0,0 0-100 0 0,0 0 41 0 0,0 0-41 0 0,0 0-42 0 0,0 0-39 0 0,0 0-368 0 0,0 0-262 0 0,0 0-601 0 0</inkml:trace>
  <inkml:trace contextRef="#ctx0" brushRef="#br1" timeOffset="49929.36">7122 3796 6880 0 0,'0'0'157'0'0,"0"0"23"0"0,0 0 11 0 0,0-3-31 0 0,-1 1-69 0 0,1 1-56 0 0,0-2-67 0 0,-2 0-110 0 0,1 2 107 0 0,0 0 49 0 0,-1 0 74 0 0,1 1 72 0 0,-1 0 96 0 0,-1-1 111 0 0,2 1-135 0 0,-1 0 34 0 0,2-2 426 0 0,0-4-347 0 0,-3 2-33 0 0,-1 2-37 0 0,-1 1-39 0 0,2 1 202 0 0,3 0-12 0 0,0 0-181 0 0,0 0-110 0 0,0 0-37 0 0,0 0 0 0 0,0 0 19 0 0,3 3-18 0 0,4 8-15 0 0,1 3 90 0 0,-2-10-62 0 0,-5-4-104 0 0,-1 1-1 0 0,0-1 1 0 0,1 0-1 0 0,-1 0 1 0 0,1 1-1 0 0,-1-1 0 0 0,0 0 1 0 0,1 1-1 0 0,-1-1 1 0 0,0 0-1 0 0,1 1 0 0 0,-1-1 1 0 0,0 0-1 0 0,1 1 1 0 0,-1-1-1 0 0,0 1 0 0 0,0-1 1 0 0,0 1-1 0 0,0-1 1 0 0,1 1-1 0 0,-1-1 1 0 0,0 0-1 0 0,0 1 0 0 0,0-1 1 0 0,0 1-1 0 0,0-1 1 0 0,0 1-1 0 0,0-1 0 0 0,0 1 1 0 0,0-1-1 0 0,0 1 1 0 0,0 0-8 0 0,-1 18 188 0 0,1 4-43 0 0,0-19-129 0 0,0 0 1 0 0,1 0-1 0 0,-1 0 0 0 0,1 0 0 0 0,0 0 0 0 0,0-1 1 0 0,0 1-1 0 0,1 0 0 0 0,0-1 0 0 0,-1 1 0 0 0,1-1 1 0 0,2 3-17 0 0,5 13 84 0 0,-8-13-23 0 0,1 0 0 0 0,-1 1 0 0 0,0-1 0 0 0,-1 6-61 0 0,1 5 80 0 0,1 7 29 0 0,4-1-45 0 0,-4-16-54 0 0,-1 0 0 0 0,1 0 0 0 0,-1 0 0 0 0,-1 0 1 0 0,1 2-11 0 0,-2 25 65 0 0,0-20-40 0 0,0-1 0 0 0,1 0 1 0 0,1 1-1 0 0,0-1 1 0 0,2 7-26 0 0,2-5 33 0 0,-4-12-28 0 0,1 0-1 0 0,-1 0 1 0 0,0 0 0 0 0,-1 1 0 0 0,1-1-1 0 0,-1 0 1 0 0,1 0 0 0 0,-1 1-1 0 0,0-1 1 0 0,0 0 0 0 0,-1 0 0 0 0,1 1-1 0 0,-1-1-4 0 0,-3 13 31 0 0,2-13-27 0 0,1 0 1 0 0,0 0-1 0 0,0 0 0 0 0,1 0 0 0 0,-1 0 1 0 0,1 0-1 0 0,-1 1 0 0 0,1-1 1 0 0,0 0-1 0 0,0 1 0 0 0,0-1 1 0 0,1 0-1 0 0,-1 1-4 0 0,6 10 26 0 0,-5-11-20 0 0,0 0 0 0 0,0 0 0 0 0,0 0 0 0 0,0 0-1 0 0,0 0 1 0 0,-1 0 0 0 0,1 0 0 0 0,-1 0 0 0 0,0 3-6 0 0,0 8 27 0 0,-1-6-10 0 0,1 0 0 0 0,0 0 1 0 0,0 0-1 0 0,1 0 0 0 0,2 6-17 0 0,7-3 21 0 0,-5 11 22 0 0,2-7-22 0 0,-12-10 22 0 0,18 21-32 0 0,-13-26-10 0 0,6 2 22 0 0,-6-2-22 0 0,0 1-1 0 0,0-1 1 0 0,1 1-1 0 0,-1-1 1 0 0,-1 1 0 0 0,1-1-1 0 0,0 1 1 0 0,0-1-1 0 0,0 1 1 0 0,0-1 0 0 0,0 1-1 0 0,0-1 1 0 0,-1 1-1 0 0,1-1 1 0 0,0 1 0 0 0,0-1-1 0 0,-1 1 1 0 0,1-1-1 0 0,0 1 1 0 0,-1-1 0 0 0,1 0-1 0 0,0 1 1 0 0,-1-1-1 0 0,1 0 1 0 0,0 1 0 0 0,-1-1-1 0 0,1 0 1 0 0,-1 1-1 0 0,-2 1-55 0 0,3-2-45 0 0,0 0-10 0 0,0 0 25 0 0,0 0-22 0 0,0 0-69 0 0,0 0-176 0 0,0 0-323 0 0,0 0-28 0 0,0 0-7 0 0</inkml:trace>
  <inkml:trace contextRef="#ctx0" brushRef="#br1" timeOffset="50638.21">7001 4279 9272 0 0,'0'0'208'0'0,"0"0"33"0"0,0 0 14 0 0,0 0 26 0 0,0 0 106 0 0,2-2 42 0 0,8-8 10 0 0,-7 7-160 0 0,-2 0-99 0 0,0 1-65 0 0,-2-1-69 0 0,1 1-31 0 0,1 0 64 0 0,9-5 157 0 0,10-2 22 0 0,-7 6-145 0 0,2-1 46 0 0,3-6 33 0 0,-10 5-96 0 0,0 0 0 0 0,0 1 0 0 0,5-1-96 0 0,27-10 240 0 0,-4 2-84 0 0,-3-3-76 0 0,-7-3-22 0 0,-18 13-31 0 0,0 1 1 0 0,0-1-1 0 0,5-1-27 0 0,39-15 60 0 0,1 1-104 0 0,-46 17 25 0 0,-1 1 1 0 0,1-1-1 0 0,-1-1 1 0 0,0 1-1 0 0,0-1 1 0 0,2-3 18 0 0,-6 7-2 0 0,0-1 1 0 0,0 1-1 0 0,0-1 0 0 0,0 1 1 0 0,0 0-1 0 0,0 0 0 0 0,0 0 1 0 0,0 0-1 0 0,1 0 0 0 0,-1 0 1 0 0,0 0-1 0 0,1 1 0 0 0,-1-1 2 0 0,1 1 1 0 0,-1-1-1 0 0,0 1 0 0 0,1-1 1 0 0,-1 0-1 0 0,0 0 0 0 0,1 0 1 0 0,-1 0-1 0 0,0 0 0 0 0,0-1 1 0 0,0 1-1 0 0,0 0 0 0 0,0-1 1 0 0,0 0-1 0 0,14-17 0 0 0,-16 14 0 0 0,4 1 0 0 0,16-1 0 0 0,-15-1 0 0 0,-3 2 0 0 0,9-1 0 0 0,-6-5 0 0 0,-5 10 0 0 0,1-1 0 0 0,0 1 0 0 0,0 0 0 0 0,-1 0 0 0 0,1-1 0 0 0,0 1 0 0 0,0 0 0 0 0,0 0 0 0 0,-1 0 0 0 0,1 0 0 0 0,0 0 0 0 0,0 0 0 0 0,0 0 0 0 0,0 0 0 0 0,27 0-12 0 0,-28 0 11 0 0,0 0 0 0 0,0 0 0 0 0,0 0 0 0 0,0 0 0 0 0,0 0 1 0 0,0 0-1 0 0,1 0 0 0 0,-1-1 0 0 0,0 1 0 0 0,0 0 0 0 0,0 0 0 0 0,0 0 1 0 0,0 0-1 0 0,0 1 0 0 0,0-1 0 0 0,0 0 0 0 0,0 0 0 0 0,0 0 1 0 0,0 0-1 0 0,1 0 0 0 0,-1 0 0 0 0,0 0 0 0 0,0 0 0 0 0,0 0 1 0 0,0 0-1 0 0,0 0 0 0 0,0 0 0 0 0,0 0 0 0 0,0 0 0 0 0,0 0 0 0 0,0 0 1 0 0,0 0-1 0 0,0 0 0 0 0,0 0 0 0 0,0 0 0 0 0,0 1 0 0 0,1-1 1 0 0,-1 0-1 0 0,0 0 0 0 0,0 0 0 0 0,0 0 0 0 0,0 0 0 0 0,0 0 1 0 0,0 0-1 0 0,0 0 0 0 0,0 0 0 0 0,0 0 0 0 0,0 0 0 0 0,0 1 0 0 0,0-1 1 0 0,0 0-1 0 0,0 0 0 0 0,0 0 0 0 0,0 0 0 0 0,0 0 0 0 0,0 0 1 0 0,-1 0 0 0 0,7 15 5 0 0,-1-2 31 0 0,-11 2-36 0 0,13-3-32 0 0,-3-6 21 0 0,-2-3 3 0 0,0 1 1 0 0,-1 0-1 0 0,1 0 0 0 0,-1 0 0 0 0,1 0 1 0 0,-1 0-1 0 0,0 0 0 0 0,-1 0 0 0 0,1 3 8 0 0,1 22-44 0 0,-2-10 43 0 0,0-6 20 0 0,0-7-9 0 0,1 1-1 0 0,0-1 1 0 0,1 0-1 0 0,0 0 1 0 0,-1 0-1 0 0,2 0 1 0 0,-1 0-1 0 0,2 1-9 0 0,7 25 55 0 0,-10-24-40 0 0,0-1 1 0 0,-1 0-1 0 0,0 1 0 0 0,0 3-15 0 0,0 22 39 0 0,0-32-32 0 0,0 1 0 0 0,1 0 0 0 0,-1 0 0 0 0,1-1 0 0 0,0 1 0 0 0,-1 0 0 0 0,1-1 0 0 0,0 1 0 0 0,0 0-7 0 0,10 11 54 0 0,-10-12-47 0 0,1 0-1 0 0,-1 1 1 0 0,0-1-1 0 0,0 1 1 0 0,0-1-1 0 0,0 1 1 0 0,0-1-1 0 0,0 1 1 0 0,0-1-1 0 0,-1 1 0 0 0,1 0 1 0 0,0-1-1 0 0,-1 1 1 0 0,0 0-1 0 0,1 0 1 0 0,-1 0-1 0 0,0-1 1 0 0,0 1-1 0 0,0 0 1 0 0,0 1-7 0 0,-1 11 41 0 0,1-8-17 0 0,-1-1-1 0 0,1 0 1 0 0,0 0-1 0 0,1 0 0 0 0,-1 1 1 0 0,1-1-1 0 0,0 0 1 0 0,1 2-24 0 0,1 0 9 0 0,5 14 12 0 0,-7-20-15 0 0,-1 0-1 0 0,0 0 1 0 0,0 0-1 0 0,0 0 1 0 0,0 0-1 0 0,0 0 1 0 0,0 0-1 0 0,0 0 0 0 0,-1 0 1 0 0,1 0-1 0 0,0 0 1 0 0,0 0-1 0 0,-1 1-5 0 0,1-2 1 0 0,-7 13 63 0 0,4-7-5 0 0,0-1 0 0 0,0 1 0 0 0,-1-1 1 0 0,-1 2-60 0 0,2-4 120 0 0,1 0 13 0 0,-9 7 58 0 0,9-8 29 0 0,2-2 4 0 0,0 0-12 0 0,1-10 45 0 0,2 3-87 0 0,2 1-72 0 0,1-1-59 0 0,-6 7-38 0 0,1-1 5 0 0,0 1 0 0 0,0-1 1 0 0,0 0-1 0 0,-1 0 0 0 0,1 1 1 0 0,0-1-1 0 0,0 0 0 0 0,-1 0 1 0 0,1 0-1 0 0,0 0 0 0 0,-1 0 1 0 0,1 0-1 0 0,-1 0 0 0 0,1 0 0 0 0,-1 0 1 0 0,0 0-1 0 0,1 0 0 0 0,-1 0 1 0 0,0 0-1 0 0,0-1 0 0 0,0 1 1 0 0,0 0-1 0 0,0 0 0 0 0,0 0 1 0 0,0 0-1 0 0,0 0 0 0 0,0 0 1 0 0,0-1-1 0 0,-1 1 0 0 0,1 0 0 0 0,-1 0 1 0 0,1 0-1 0 0,0 0 0 0 0,-1 0 1 0 0,0 0-1 0 0,1 0 0 0 0,-1 0 1 0 0,0 0-7 0 0,-2-5 22 0 0,2 4-16 0 0,1 1-1 0 0,-1 0 0 0 0,1 0 0 0 0,0 0 0 0 0,0 0 0 0 0,0 0 1 0 0,-1-1-1 0 0,1 1 0 0 0,0 0 0 0 0,1 0 0 0 0,-1 0 0 0 0,0 0 1 0 0,0-1-1 0 0,0 1 0 0 0,1 0 0 0 0,-1 0 0 0 0,0 0 0 0 0,1-1-5 0 0,10-16 35 0 0,-10 16-29 0 0,3-5 14 0 0,0 0 0 0 0,-1 0 0 0 0,0 0 0 0 0,0 0 0 0 0,-1 0 0 0 0,0-1 1 0 0,2-6-21 0 0,-1 0 19 0 0,-2-5-9 0 0,-1 15-10 0 0,0 1 0 0 0,0 0 0 0 0,0 0 0 0 0,1 0 0 0 0,-1-1 0 0 0,1 1 0 0 0,0 0 0 0 0,0 0 0 0 0,12-23 11 0 0,2 9 32 0 0,-8 10-35 0 0,-4 3-10 0 0,0 1 0 0 0,0 0 0 0 0,0 0 0 0 0,0 0 0 0 0,1 1 0 0 0,0-1 2 0 0,16-7-70 0 0,-10 5 66 0 0,-9 5 4 0 0,0-1 0 0 0,0 1 0 0 0,0 0 0 0 0,0 0 0 0 0,0 0 0 0 0,0-1 0 0 0,0 1 0 0 0,1 0 0 0 0,-1 1 0 0 0,0-1 0 0 0,0 0 0 0 0,0 0 0 0 0,0 0 0 0 0,0 1 0 0 0,0-1 0 0 0,0 0 0 0 0,0 1 0 0 0,0-1 0 0 0,0 1 0 0 0,0-1 0 0 0,0 1 0 0 0,-1-1 0 0 0,1 1 0 0 0,0 0 0 0 0,1 0 0 0 0,-1 0 0 0 0,1 0 0 0 0,-1 0 0 0 0,1-1 0 0 0,-1 1 0 0 0,1 0 0 0 0,0-1 0 0 0,-1 1 0 0 0,1-1 0 0 0,0 0 0 0 0,0 1 0 0 0,1-1 0 0 0,-1 0 0 0 0,0 1 0 0 0,1-1 0 0 0,-1 1 0 0 0,0 0 0 0 0,0 0 0 0 0,0-1 0 0 0,0 1 0 0 0,0 1 0 0 0,0-1 0 0 0,0 0 0 0 0,0 0 0 0 0,0 1 0 0 0,1 0 0 0 0,26 28 0 0 0,-15-14 0 0 0,-13-15 0 0 0,1 0 0 0 0,-1 0 0 0 0,0 1 0 0 0,0-1 0 0 0,0 0 0 0 0,0 0 0 0 0,0 1 0 0 0,0-1 0 0 0,0 1 0 0 0,-1-1 0 0 0,1 1 0 0 0,0-1 0 0 0,-1 1 0 0 0,1-1 0 0 0,-1 1 0 0 0,1-1 0 0 0,-1 1 0 0 0,0 0 0 0 0,0-1 0 0 0,0 1 0 0 0,0 1 0 0 0,0 0-1 0 0,1-1 0 0 0,-1 1 1 0 0,0 0-1 0 0,1-1 1 0 0,0 1-1 0 0,0-1 0 0 0,0 1 1 0 0,0-1-1 0 0,0 1 0 0 0,0-1 1 0 0,0 0-1 0 0,1 1 0 0 0,-1-1 1 0 0,1 0-1 0 0,0 0 1 0 0,10 17-43 0 0,-7 11 32 0 0,20 15 11 0 0,-20-32-20 0 0,2-8-42 0 0,-7-5 58 0 0,0 0-1 0 0,1 0 1 0 0,-1 0 0 0 0,1 0-1 0 0,-1 1 1 0 0,0-1 0 0 0,1 0-1 0 0,-1 0 1 0 0,0 1 0 0 0,0-1 0 0 0,1 0-1 0 0,-1 1 1 0 0,0-1 0 0 0,0 0-1 0 0,1 1 1 0 0,-1-1 0 0 0,0 0-1 0 0,0 1 1 0 0,0-1 0 0 0,0 0 0 0 0,1 1-1 0 0,-1-1 1 0 0,0 1 0 0 0,0-1-1 0 0,0 0 1 0 0,0 1 0 0 0,0-1-1 0 0,0 1 1 0 0,0-1 0 0 0,0 0 0 0 0,0 1 3 0 0,2 4-95 0 0,2 0 18 0 0,2 7 29 0 0,-5-7-29 0 0,0 0-50 0 0,0 0-79 0 0,-1 0-98 0 0,0 1-117 0 0,0-6 209 0 0,2 0-176 0 0,9 0-327 0 0,-9 0-18 0 0</inkml:trace>
  <inkml:trace contextRef="#ctx0" brushRef="#br1" timeOffset="50917.17">8301 4506 7800 0 0,'0'0'174'0'0,"0"0"29"0"0,2-2 13 0 0,11-8-31 0 0,-3 5-148 0 0,2-1-24 0 0,-6-1 68 0 0,-4 2 17 0 0,1-1 194 0 0,5 2 251 0 0,-4 1-376 0 0,27-22 1092 0 0,-27 23-1114 0 0,-3 2-114 0 0,0-1 0 0 0,-1 1 0 0 0,1 0 0 0 0,-1-1 0 0 0,1 1 0 0 0,-1 0 0 0 0,1-1 0 0 0,0 1 0 0 0,-1 0 0 0 0,1-1 0 0 0,-1 1 0 0 0,1-1 0 0 0,-1 1 1 0 0,0-1-1 0 0,1 1 0 0 0,-1-1 0 0 0,0 1 0 0 0,1-1 0 0 0,-1 0 0 0 0,0 1 0 0 0,1-1 0 0 0,-1 0-31 0 0,2-4 118 0 0,9-10 332 0 0,5 0-75 0 0,9-7 75 0 0,-22 20-390 0 0,-1-1 0 0 0,1 0-1 0 0,-1 0 1 0 0,1 0 0 0 0,-1 0 0 0 0,2-3-60 0 0,-2 1 66 0 0,2-2 85 0 0,3 3-47 0 0,-3 2-77 0 0,-3 2-21 0 0,0-1-1 0 0,0 0 1 0 0,0 1 0 0 0,0-1 0 0 0,0 0 0 0 0,-1 0 0 0 0,1 1 0 0 0,0-1 0 0 0,-1 0 0 0 0,1 0 0 0 0,-1 0 0 0 0,1 0 0 0 0,-1 0 0 0 0,1 0-1 0 0,-1 0 1 0 0,1 0-6 0 0,5-10 78 0 0,4 6-12 0 0,5-23-40 0 0,-12 15 5 0 0,-3-9 113 0 0,0 12-61 0 0,0 8-67 0 0,0 1-11 0 0,0 0 0 0 0,0 0 0 0 0,0 1 1 0 0,0-1-1 0 0,0 0 0 0 0,0 1 0 0 0,0-1 0 0 0,-1 0 0 0 0,1 1 0 0 0,0-1 1 0 0,0 0-1 0 0,-1 1 0 0 0,1-1 0 0 0,0 0 0 0 0,-1 1 0 0 0,1-1 0 0 0,0 0 1 0 0,-1 1-1 0 0,1-1 0 0 0,-1 1 0 0 0,1-1 0 0 0,-1 1 0 0 0,1-1 0 0 0,-1 1 1 0 0,0 0-1 0 0,1-1 0 0 0,-1 1-5 0 0,-8-9 92 0 0,6 8-69 0 0,1 1 1 0 0,-1-1-1 0 0,0 0 0 0 0,0 1 1 0 0,1 0-1 0 0,-1 0 0 0 0,0 0 1 0 0,0 0-1 0 0,1 0 0 0 0,-1 0-23 0 0,-7 3 50 0 0,5 7 14 0 0,-23 8 0 0 0,8 12-64 0 0,11-23-2 0 0,8-6 3 0 0,-1 0-1 0 0,1 0 1 0 0,-1 0 0 0 0,1 0-1 0 0,0 0 1 0 0,0 1 0 0 0,-1-1 0 0 0,1 0-1 0 0,0 1 1 0 0,0-1 0 0 0,0 1 0 0 0,1-1-1 0 0,-1 1 1 0 0,0-1 0 0 0,0 1-1 0 0,1 0 1 0 0,-1 1-1 0 0,-9 20 30 0 0,6-16-22 0 0,1 0 0 0 0,0 1 0 0 0,-2 5-8 0 0,2-2 0 0 0,3-7 0 0 0,-1 0 0 0 0,0-1 0 0 0,0 1 0 0 0,-1-1 0 0 0,1 1 0 0 0,-1-1 0 0 0,0 1 0 0 0,1-1 0 0 0,-3 2 0 0 0,-5 16 45 0 0,4 4 67 0 0,4 29 156 0 0,1-36-205 0 0,3-4 62 0 0,-3-13-122 0 0,1 0-1 0 0,-1 0 0 0 0,1 0 0 0 0,-1 0 1 0 0,1 0-1 0 0,0 0 0 0 0,-1 0 1 0 0,1 0-1 0 0,0-1 0 0 0,0 1 0 0 0,0 0 1 0 0,0 0-1 0 0,-1-1 0 0 0,1 1 1 0 0,1 0-3 0 0,11 4 0 0 0,-9 1 0 0 0,-4-5-1 0 0,1-1 0 0 0,-1 0 1 0 0,0 1-1 0 0,0-1 1 0 0,1 1-1 0 0,-1-1 1 0 0,0 0-1 0 0,1 1 1 0 0,-1-1-1 0 0,0 0 1 0 0,1 1-1 0 0,-1-1 0 0 0,0 0 1 0 0,1 0-1 0 0,-1 1 1 0 0,1-1-1 0 0,-1 0 1 0 0,1 0-1 0 0,-1 0 1 0 0,0 1-1 0 0,1-1 1 0 0,-1 0-1 0 0,1 0 1 0 0,-1 0-1 0 0,1 0 0 0 0,-1 0 1 0 0,1 0-1 0 0,-1 0 1 0 0,1 0-1 0 0,-1 0 1 0 0,1 0-1 0 0,0-1 1 0 0,14 1-90 0 0,22 0-183 0 0,-25 0 224 0 0,-1 0 39 0 0,4-1-5 0 0,0-5 43 0 0,-9 3-34 0 0,3 0-43 0 0,-1 2-19 0 0,2 0-36 0 0,-1 2-146 0 0,0 0-29 0 0,-3-1 91 0 0,-1-1-46 0 0,3 0-165 0 0,-4 0 155 0 0,0 0-34 0 0,24-12-836 0 0</inkml:trace>
  <inkml:trace contextRef="#ctx0" brushRef="#br1" timeOffset="56097.04">9616 4219 5152 0 0,'0'0'116'0'0,"-2"0"17"0"0,-6 0-35 0 0,5 0-37 0 0,-1 0 43 0 0,-9-3-80 0 0,5-1-40 0 0,-4-3 24 0 0,2 6 105 0 0,4 1 111 0 0,0 0 41 0 0,-5 0 365 0 0,0 0 82 0 0,-14 0 1064 0 0,17 0-1263 0 0,-1 0-42 0 0,-7 4 65 0 0,0 6-92 0 0,1 5-87 0 0,1 0-84 0 0,0 1-57 0 0,-1 2-118 0 0,2 7-6 0 0,10-18-75 0 0,0 0 1 0 0,0 0 0 0 0,-1 0-1 0 0,-1 2-17 0 0,-7 15 18 0 0,-4 21 35 0 0,15-42-52 0 0,1 1 1 0 0,-1-1-1 0 0,0 0 0 0 0,1 1 1 0 0,0-1-1 0 0,0 1 0 0 0,0-1 1 0 0,0 1-1 0 0,0 1-1 0 0,1 4-1 0 0,-1-4 1 0 0,0 0 0 0 0,1 0 0 0 0,0 0 0 0 0,0 0 0 0 0,0 0 0 0 0,0 0 0 0 0,1-1 0 0 0,0 1 0 0 0,0 0 0 0 0,0-1 0 0 0,1 0 0 0 0,0 2 0 0 0,6 9 0 0 0,-6-3 0 0 0,-2-12 0 0 0,-1 1 0 0 0,0-1 0 0 0,0 1 0 0 0,0-1 0 0 0,0 0 0 0 0,0 1 0 0 0,0-1 0 0 0,1 1 0 0 0,-1-1 0 0 0,0 1 0 0 0,0-1 0 0 0,1 0 0 0 0,-1 1 0 0 0,0-1 0 0 0,1 0 0 0 0,-1 1 0 0 0,0-1 0 0 0,1 0 0 0 0,-1 1 0 0 0,24 12 0 0 0,-18-10 0 0 0,-4-2 0 0 0,1 1 0 0 0,0-1 0 0 0,0 0 0 0 0,0 0 0 0 0,0 0 0 0 0,0 0 0 0 0,0 0 0 0 0,1-1 0 0 0,-1 1 0 0 0,0-1 0 0 0,0 0 0 0 0,3 0 0 0 0,-2 0 0 0 0,11-2 28 0 0,-14 1-23 0 0,0 1 0 0 0,0-1 0 0 0,0 0 0 0 0,0 1 0 0 0,0-1 0 0 0,-1 0 0 0 0,1 0-1 0 0,0 0 1 0 0,0 0 0 0 0,-1 0 0 0 0,1 0 0 0 0,-1 0 0 0 0,1 0 0 0 0,-1 0-5 0 0,2-2 16 0 0,-1 1 0 0 0,1-1 0 0 0,0 1 0 0 0,0 0-1 0 0,0 0 1 0 0,0 0 0 0 0,0 0 0 0 0,0 0 0 0 0,0 1 0 0 0,0-1 0 0 0,1 1 0 0 0,-1-1 0 0 0,3 0-16 0 0,3 0 35 0 0,9-4 16 0 0,-15 4-48 0 0,1 0 0 0 0,-1 0 1 0 0,0 0-1 0 0,0-1 0 0 0,0 1 0 0 0,0-1 0 0 0,0-1-3 0 0,14-16-4 0 0,-11 14-6 0 0,0 0-1 0 0,0 0 1 0 0,0-1 0 0 0,-1 0 0 0 0,0 0 0 0 0,-1 0 0 0 0,3-5 10 0 0,2-6-9 0 0,-5 14 9 0 0,-1-1 0 0 0,0 0 0 0 0,0 0 0 0 0,-1-1 0 0 0,1 1 0 0 0,-1 0 0 0 0,0 0 0 0 0,-1-1 0 0 0,1 1 0 0 0,-1-4 0 0 0,1-2 0 0 0,0-1 0 0 0,1 1 0 0 0,0 0 0 0 0,1 0 0 0 0,3-10 0 0 0,7-26 0 0 0,-11 27 0 0 0,-1-1 0 0 0,0 1 0 0 0,-2-8 0 0 0,0 2 0 0 0,1 16 0 0 0,-1 1 0 0 0,0-1 0 0 0,0 1 0 0 0,-1-1 0 0 0,-1 1 0 0 0,0 0 0 0 0,-1-2 0 0 0,0-1 0 0 0,1 0 0 0 0,-2-11 0 0 0,0-68 0 0 0,0 68 0 0 0,2 14 0 0 0,1 0 0 0 0,1-1 0 0 0,0 1 0 0 0,0-9 0 0 0,1-19-23 0 0,0 9 32 0 0,0-1 50 0 0,0 10 21 0 0,0 0 42 0 0,0 3 17 0 0,0 1 40 0 0,0 1 43 0 0,0 0 49 0 0,0 11-201 0 0,0 3 6 0 0,0 0 44 0 0,3 3-6 0 0,-1-1-96 0 0,15 16 161 0 0,-11-8-152 0 0,-1 15 32 0 0,0-10-40 0 0,-3-12-10 0 0,-1 0 0 0 0,0 0 1 0 0,0 1-1 0 0,0-1 0 0 0,-1 0 1 0 0,1 0-1 0 0,-1 1 0 0 0,0 1-9 0 0,0 4 32 0 0,1 23 67 0 0,-1-24-76 0 0,1 1-1 0 0,0-1 1 0 0,0 0 0 0 0,1 0-1 0 0,0 1 1 0 0,1-2 0 0 0,2 5-23 0 0,-2-4 18 0 0,-1 0 0 0 0,1 0 0 0 0,-1 0 0 0 0,-1 0 0 0 0,1 0 0 0 0,-1 1 0 0 0,-1-1 0 0 0,1 0-18 0 0,-1 2 28 0 0,1 0 1 0 0,0 0 0 0 0,1-1-1 0 0,2 8-28 0 0,0 1 40 0 0,4 14 88 0 0,-5-23-68 0 0,-1 1 1 0 0,0 0-1 0 0,-1 0 0 0 0,0 0 1 0 0,0 4-61 0 0,-2 3 62 0 0,1 11 8 0 0,3 0-50 0 0,2-12-20 0 0,-3-10 0 0 0,0 1 0 0 0,-1-1 0 0 0,0 0 0 0 0,0 1 0 0 0,0-1 0 0 0,-1 1 0 0 0,0 7 0 0 0,-1-6 0 0 0,1-1 0 0 0,1 1 0 0 0,-1-1 0 0 0,1 1 0 0 0,1 0 0 0 0,1 6 3 0 0,4 20-4 0 0,-5-4 65 0 0,-3-20-52 0 0,1-5-11 0 0,-1 0 0 0 0,1-1 1 0 0,0 1-1 0 0,0-1 1 0 0,1 1-1 0 0,-1-1 0 0 0,1 1 1 0 0,0-1-1 0 0,1 3-1 0 0,8 9 54 0 0,-8-1 10 0 0,-2-12-188 0 0,0-1 108 0 0,1 0 70 0 0,0 2 147 0 0,0-3-169 0 0,0 0-35 0 0,0-1-65 0 0,0 1-88 0 0,0-1 29 0 0,0 0-35 0 0,0 0-38 0 0,0 1-42 0 0,0-1-43 0 0,1 0-48 0 0,-1 0-51 0 0,0 0-54 0 0,-1 0 88 0 0,0 0-48 0 0,0 0-44 0 0,0 0-38 0 0,0 0-139 0 0,0 0-37 0 0,0 0-1444 0 0</inkml:trace>
  <inkml:trace contextRef="#ctx0" brushRef="#br1" timeOffset="56438.98">10176 3992 5728 0 0,'0'0'166'0'0,"-1"0"-39"0"0,-1 0-3 0 0,0 0-73 0 0,0 0 65 0 0,0 0 55 0 0,0 0 47 0 0,-1 0 94 0 0,0 1 41 0 0,-5 0 796 0 0,4 0-615 0 0,0 1-95 0 0,2-1-223 0 0,0 1-80 0 0,0-1-94 0 0,0 1-75 0 0,1 0-83 0 0,0 0-91 0 0,-4 11 513 0 0,-8-6-36 0 0,6 4-148 0 0,0 5 82 0 0,-9 15 242 0 0,6-11-229 0 0,5-6-11 0 0,1 0-1 0 0,0 1 0 0 0,1 0-205 0 0,-1 5 157 0 0,1-2-84 0 0,-3 5 37 0 0,5-17-78 0 0,-1 0 0 0 0,1 0 0 0 0,0 0 0 0 0,0 0-1 0 0,1 4-31 0 0,-1-3 30 0 0,0 0 0 0 0,0 0 1 0 0,0 0-1 0 0,0 0 0 0 0,-1-1 0 0 0,-2 6-30 0 0,2-7 11 0 0,1-3-7 0 0,0 1 0 0 0,0-1-1 0 0,1 0 1 0 0,-1 1 0 0 0,1-1 0 0 0,-1 1-1 0 0,1-1 1 0 0,0 0 0 0 0,0 1-1 0 0,0-1 1 0 0,0 1 0 0 0,1-1-1 0 0,-1 0 1 0 0,1 1 0 0 0,-1-1 0 0 0,1 1-1 0 0,0-1 1 0 0,0 0 0 0 0,0 0-1 0 0,0 0 1 0 0,0 1 0 0 0,0-1-1 0 0,1 0 1 0 0,-1 0 0 0 0,1-1 0 0 0,0 1-1 0 0,0 0-3 0 0,0 1 9 0 0,0 0 1 0 0,0 0-1 0 0,1 0 0 0 0,-1 0 0 0 0,-1 0 0 0 0,1 2-9 0 0,0-2 13 0 0,0 0 0 0 0,0 1 0 0 0,0-1 0 0 0,0 0 1 0 0,0 0-1 0 0,2 1-13 0 0,-1-1 0 0 0,10 9 31 0 0,-1-3 42 0 0,2-5 40 0 0,7-2 39 0 0,-12-2-100 0 0,11 1 50 0 0,-4-5 29 0 0,12-6 80 0 0,-15 8-116 0 0,3-3 69 0 0,-14 5-137 0 0,0-1-1 0 0,0 0 0 0 0,-1 0 1 0 0,1 0-1 0 0,0-1 1 0 0,-1 1-1 0 0,1 0 1 0 0,0-1-27 0 0,31-35 505 0 0,-18 18-307 0 0,-2 1-53 0 0,0 4 7 0 0,-5 4-80 0 0,-2-1-36 0 0,-1-14-11 0 0,2 12 10 0 0,-7 12-30 0 0,1 0 0 0 0,0-1 0 0 0,0 1-1 0 0,-1 0 1 0 0,1-1 0 0 0,-1 1 0 0 0,1-1 0 0 0,-1 1 0 0 0,0-1 0 0 0,1 1 0 0 0,-1-1 0 0 0,0 1 0 0 0,0-1-5 0 0,0-9 109 0 0,0 8-81 0 0,1 0-1 0 0,-1 0 1 0 0,0 0 0 0 0,-1 0-1 0 0,1 0 1 0 0,0 0 0 0 0,-1 0-1 0 0,0 0 1 0 0,0 0 0 0 0,-1-3-28 0 0,-8-7 150 0 0,1 2-29 0 0,3-1-75 0 0,-1 0-68 0 0,-1 1-55 0 0,-20-16-114 0 0,19 18 94 0 0,0 0-41 0 0,-6-1-72 0 0,0 5 36 0 0,2 2 52 0 0,1-3-56 0 0,3 2-39 0 0,4 2 65 0 0,-1 2-36 0 0,-1 0-60 0 0,-2 0 3 0 0,3 0-4 0 0,2-1-74 0 0,2 0 107 0 0,-1 0-43 0 0,2 0-20 0 0,-1 0-42 0 0,0 0-39 0 0,0-1-33 0 0,-2-1-474 0 0,0 1-76 0 0,-2 0-622 0 0,-3 2-879 0 0,9 0 2379 0 0</inkml:trace>
  <inkml:trace contextRef="#ctx0" brushRef="#br1" timeOffset="57056.33">10629 4264 7688 0 0,'0'18'204'0'0,"0"7"162"0"0,3-17-182 0 0,3 9-138 0 0,-4-12-48 0 0,-1 1 1 0 0,0 0-1 0 0,0-1 0 0 0,0 1 1 0 0,-1 4 1 0 0,1 1 43 0 0,0-1 74 0 0,2 2 131 0 0,5 10 418 0 0,-6-11-92 0 0,-2-10-574 0 0,0 1 42 0 0,0 2 94 0 0,0 1 64 0 0,1 16 601 0 0,1-14-540 0 0,-1-5-59 0 0,0-1-88 0 0,0 1-71 0 0,1 1-99 0 0,0 1-105 0 0,-1-3 136 0 0,0 0 33 0 0,-1 1 34 0 0,1-1 39 0 0,-1 0 47 0 0,1 0 52 0 0,-1 1 15 0 0,1-1 46 0 0,-1 0 50 0 0,0 0 54 0 0,0 1 57 0 0,0-1 63 0 0,0 1 65 0 0,1-1 70 0 0,-4-3-368 0 0,-2-5-59 0 0,1-2-45 0 0,0-13 15 0 0,3 3-105 0 0,2-8-41 0 0,-1 10 3 0 0,0 14 0 0 0,0 1 0 0 0,0 0 0 0 0,1-1 0 0 0,-1 1 0 0 0,0-1 0 0 0,1 1 0 0 0,-1 0 0 0 0,1-1 0 0 0,0 1 0 0 0,0 0 0 0 0,0 0 0 0 0,0-1 0 0 0,0 1 0 0 0,1 0 0 0 0,-1 0 0 0 0,0 0 0 0 0,1 0 0 0 0,0 0 0 0 0,0-1 0 0 0,0 0 0 0 0,0 0 0 0 0,0 0 0 0 0,-1 0 0 0 0,0 0 0 0 0,1-2 0 0 0,3-15 0 0 0,-5 17 0 0 0,0 0 0 0 0,1 0 0 0 0,0 0 0 0 0,-1 0 0 0 0,1 0 0 0 0,0 1 0 0 0,0-1 0 0 0,1 0 0 0 0,-1 1 0 0 0,1-1 0 0 0,-1 0 0 0 0,1 1 0 0 0,0 0 0 0 0,0-1 0 0 0,0 1 0 0 0,0 0 0 0 0,0 0 0 0 0,0 0 0 0 0,1 0 0 0 0,-1 0 0 0 0,16-10-8 0 0,23-23-71 0 0,-27 22 86 0 0,-11 11-11 0 0,-1 0 0 0 0,0 1 0 0 0,0-1 1 0 0,0 1-1 0 0,1 0 0 0 0,-1-1 0 0 0,1 1 1 0 0,-1 0-1 0 0,1 0 0 0 0,0 1 0 0 0,-1-1 1 0 0,1 1-1 0 0,0-1 0 0 0,-1 1 0 0 0,1 0 1 0 0,0 0-1 0 0,-1 0 0 0 0,1 0 0 0 0,2 1 4 0 0,3-1 8 0 0,7 2-8 0 0,0 11 0 0 0,-2-1 0 0 0,-9-8 0 0 0,1 0 0 0 0,-1 0 0 0 0,1 1 0 0 0,-1-1 0 0 0,-1 1 0 0 0,2 2 0 0 0,6 17 10 0 0,8 25-10 0 0,-9-28 48 0 0,-9-19-42 0 0,0 0-1 0 0,0 0 0 0 0,0 0 1 0 0,0 0-1 0 0,-1 0 0 0 0,1 0 1 0 0,0 0-1 0 0,-1 1 0 0 0,0-1 1 0 0,1 0-1 0 0,-1 2-5 0 0,0-2 1 0 0,0-1 0 0 0,0 1-1 0 0,0-1 1 0 0,1 1 0 0 0,-1-1 0 0 0,1 1 0 0 0,-1-1 0 0 0,1 0-1 0 0,-1 1 1 0 0,1-1 0 0 0,0 1 0 0 0,-1-1 0 0 0,1 0-1 0 0,5 12 0 0 0,-3 12 0 0 0,0-9 13 0 0,6-2 61 0 0,-8-14-69 0 0,1 3 71 0 0,-2-3-4 0 0,0 0 4 0 0,0 0 16 0 0,0 0 4 0 0,0 0-1 0 0,0 0-1 0 0,0 0-12 0 0,0 0-2 0 0,0 0 0 0 0,0 0 3 0 0,0 0 10 0 0,0-3 3 0 0,0-1-60 0 0,0 2-20 0 0,0 0 0 0 0,0 0-1 0 0,0-1 1 0 0,0 1-1 0 0,0 0 1 0 0,0 0-1 0 0,1-1 1 0 0,-1 1-1 0 0,2-1-15 0 0,6-13 30 0 0,-4 10-9 0 0,0 0-1 0 0,-1-1 0 0 0,3-6-20 0 0,-3 0 21 0 0,-2 10-17 0 0,0-1 0 0 0,0 0 0 0 0,1 0 0 0 0,-1 1 0 0 0,1-1 0 0 0,0 1 0 0 0,0-1 0 0 0,0 0-4 0 0,5-7 1 0 0,-3 5 1 0 0,-1 1 1 0 0,1-1 0 0 0,1 1-1 0 0,3-5-2 0 0,-5 7 19 0 0,0-1 0 0 0,0 0-1 0 0,0 0 1 0 0,-1 0 0 0 0,3-3-19 0 0,6-11 82 0 0,7 2 43 0 0,-12 12-105 0 0,23-14 153 0 0,-17 12-166 0 0,1 1-71 0 0,-3 2 7 0 0,9-3-54 0 0,-5 0-34 0 0,-14 6 142 0 0,13-5-115 0 0,-2 7 71 0 0,-2 1 48 0 0,7-2-1 0 0,-14-1 0 0 0,0 0 0 0 0,1 0 0 0 0,-1 0 0 0 0,0 0 0 0 0,0 0 0 0 0,1 1 0 0 0,-1-1 0 0 0,0 1 0 0 0,0 0 0 0 0,3 0 0 0 0,25 24 0 0 0,11-1-2 0 0,-17-6 70 0 0,-4-1 63 0 0,1 2 90 0 0,-14-10-120 0 0,0 2-56 0 0,-1-1-52 0 0,-1 0-51 0 0,-3-4 3 0 0,-1-4 37 0 0,0 0 0 0 0,-1 0 0 0 0,1 0-1 0 0,-1 0 1 0 0,0 0 0 0 0,0 0 0 0 0,0 0-1 0 0,0 0 1 0 0,0 0 0 0 0,0 1 18 0 0,0 4-46 0 0,2 8-32 0 0,3-7 33 0 0,1 4-27 0 0,-4-2-15 0 0,-2-3-18 0 0,0 3-96 0 0,2 1-148 0 0,1-9 217 0 0,-1-1-10 0 0,0-1 14 0 0,-1 1-38 0 0,0-1-48 0 0,1 1-54 0 0,-2 0-106 0 0,1 1-69 0 0,0-1-62 0 0,-1 1-52 0 0,1 1-397 0 0,1 1-72 0 0,2 2-948 0 0,4 3-1117 0 0</inkml:trace>
  <inkml:trace contextRef="#ctx0" brushRef="#br1" timeOffset="57589.05">12141 4234 5936 0 0,'0'0'169'0'0,"-2"0"2"0"0,-5-1-140 0 0,3-4-26 0 0,-1-2-5 0 0,2 6 4 0 0,0-1 27 0 0,-1 0 51 0 0,2-1 83 0 0,0 0 52 0 0,0 0 68 0 0,2 3-251 0 0,-1-1-1 0 0,1 1 0 0 0,0 0 0 0 0,-1-1 1 0 0,1 1-1 0 0,0 0 0 0 0,-1 0 0 0 0,1 0 1 0 0,0-1-1 0 0,-1 1 0 0 0,1 0 0 0 0,-1 0 1 0 0,1 0-1 0 0,0 0 0 0 0,-1 0 0 0 0,1 0 1 0 0,-1 0-1 0 0,1 0 0 0 0,0 0 0 0 0,-1 0 1 0 0,1 0-1 0 0,-1 0-33 0 0,-4-3 828 0 0,-1-3-341 0 0,2 2-196 0 0,2 3-25 0 0,1 0-63 0 0,-1 0-54 0 0,1 1-45 0 0,-1-1-28 0 0,0 1-37 0 0,-3 1-1 0 0,4-1 5 0 0,-1 1 50 0 0,-3-1 211 0 0,0 0-52 0 0,0 0-43 0 0,0 0-38 0 0,-2 0 70 0 0,-15 0 215 0 0,11 0-190 0 0,11-1-253 0 0,-1 1 1 0 0,1 0 0 0 0,-1 0-1 0 0,1 0 1 0 0,-1 0 0 0 0,1 0-1 0 0,-1 0 1 0 0,1 0 0 0 0,-1 0-1 0 0,1 0 1 0 0,-1 0 0 0 0,1 1-1 0 0,-1-1 1 0 0,1 0 0 0 0,-1 0-1 0 0,1 0 1 0 0,0 0-1 0 0,-1 1 1 0 0,1-1 0 0 0,-1 0-1 0 0,1 0 1 0 0,0 1 0 0 0,-1-1-1 0 0,1 0 1 0 0,0 1 0 0 0,-1-1-1 0 0,1 1 1 0 0,0-1 0 0 0,-1 0-1 0 0,1 1 1 0 0,0-1 0 0 0,0 1-14 0 0,-5 5 193 0 0,-6 1 111 0 0,-5 4-30 0 0,8-4-137 0 0,-4 5 27 0 0,4-1-72 0 0,3-1-38 0 0,4-8-44 0 0,0 0 0 0 0,0 1 0 0 0,0-1 0 0 0,0 0-1 0 0,0 0 1 0 0,-1 0 0 0 0,1 0 0 0 0,-1-1 0 0 0,0 1-10 0 0,-10 14 51 0 0,0 10-38 0 0,4-7-3 0 0,3-11 11 0 0,4-7-19 0 0,0 0 1 0 0,0 1-1 0 0,0-1 0 0 0,1 0 1 0 0,-1 1-1 0 0,0-1 0 0 0,1 1 1 0 0,-1-1-1 0 0,1 1 0 0 0,0-1 1 0 0,-1 1-1 0 0,1 0 0 0 0,0-1 1 0 0,0 1-3 0 0,-1 9 0 0 0,1-8 0 0 0,0 0 0 0 0,0 1 0 0 0,0-1 0 0 0,0 0 0 0 0,0 0 0 0 0,0 0 0 0 0,1 0 0 0 0,0 0 0 0 0,-1 0 0 0 0,1 0 0 0 0,0-1 0 0 0,0-1 0 0 0,0 0 0 0 0,-1 0 0 0 0,1 0 0 0 0,0 0 0 0 0,0 0 0 0 0,0 0 0 0 0,0 0 0 0 0,0-1 0 0 0,0 1 0 0 0,0 0 0 0 0,1 0 0 0 0,28 14 64 0 0,-29-15-62 0 0,-1 1 1 0 0,0-1-1 0 0,1 0 1 0 0,-1 0 0 0 0,1 0-1 0 0,-1 1 1 0 0,1-1 0 0 0,-1 0-1 0 0,0 0 1 0 0,1 0 0 0 0,-1 0-1 0 0,1 0 1 0 0,-1 0-1 0 0,1 0 1 0 0,-1 0 0 0 0,1 0-1 0 0,-1 0 1 0 0,1 0 0 0 0,-1 0-1 0 0,0 0 1 0 0,1-1 0 0 0,-1 1-1 0 0,1 0 1 0 0,-1 0-1 0 0,1 0 1 0 0,-1-1 0 0 0,0 1-1 0 0,1 0 1 0 0,-1 0 0 0 0,0-1-1 0 0,1 1 1 0 0,-1 0 0 0 0,0-1-1 0 0,1 1 1 0 0,-1 0-1 0 0,0-1 1 0 0,0 1 0 0 0,1-1-1 0 0,-1 1-2 0 0,0-1 4 0 0,1 1 1 0 0,-1-1-1 0 0,1 0 0 0 0,-1 1 0 0 0,1-1 0 0 0,-1 1 0 0 0,1-1 0 0 0,-1 1 0 0 0,1-1 1 0 0,0 1-1 0 0,-1 0 0 0 0,1-1 0 0 0,0 1 0 0 0,-1 0 0 0 0,1-1 0 0 0,0 1 0 0 0,0 0 0 0 0,-1 0 1 0 0,1 0-1 0 0,0 0 0 0 0,0 0 0 0 0,0 0-4 0 0,1-1 11 0 0,0 1 0 0 0,0-1 0 0 0,1 1 0 0 0,-1-1 0 0 0,0 0 0 0 0,0 1-1 0 0,0-1 1 0 0,0 0 0 0 0,0 0 0 0 0,0-1 0 0 0,0 1 0 0 0,0 0 0 0 0,0-1 0 0 0,1 0-11 0 0,26-28 128 0 0,-15 14-50 0 0,-7 9-44 0 0,-3 4-15 0 0,-1 0-1 0 0,0 0 0 0 0,0 0 0 0 0,0-1 0 0 0,-1 1 1 0 0,1-1-19 0 0,2-9 70 0 0,5 8-4 0 0,-9 3-55 0 0,1 0 1 0 0,-1 0 0 0 0,0 0 0 0 0,0 0 0 0 0,0-1 0 0 0,0 1 0 0 0,0 0 0 0 0,0-1-12 0 0,0 1 13 0 0,0-1 1 0 0,-1 1 0 0 0,1 0-1 0 0,1-1 1 0 0,-1 1-1 0 0,0 0 1 0 0,0 0 0 0 0,1 0-14 0 0,4-2 77 0 0,-5 3-70 0 0,-1 1-1 0 0,1 0 0 0 0,-1 0 0 0 0,0-1 0 0 0,1 1 1 0 0,-1 0-1 0 0,1 0 0 0 0,-1-1 0 0 0,0 1 0 0 0,1 0 1 0 0,-1-1-1 0 0,0 1 0 0 0,0-1 0 0 0,1 1 0 0 0,-1 0 0 0 0,0-1 1 0 0,0 1-1 0 0,1-1 0 0 0,-1 1 0 0 0,0-1 0 0 0,0 1 1 0 0,0-1-1 0 0,0 1 0 0 0,0-1 0 0 0,0 1 0 0 0,0-1 1 0 0,0 1-1 0 0,0 0 0 0 0,0-1 0 0 0,0 1 0 0 0,0-1 1 0 0,0 0-7 0 0,0 1 6 0 0,-1-1 0 0 0,1 1 1 0 0,0-1-1 0 0,0 1 0 0 0,0-1 1 0 0,0 1-1 0 0,0-1 0 0 0,0 1 1 0 0,0-1-1 0 0,0 1 1 0 0,0 0-1 0 0,1-1 0 0 0,-1 1 1 0 0,0-1-1 0 0,0 1 0 0 0,0-1 1 0 0,0 1-1 0 0,1-1 1 0 0,-1 1-1 0 0,0 0 0 0 0,1-1 1 0 0,-1 1-1 0 0,0-1 0 0 0,0 1 1 0 0,1 0-1 0 0,-1 0 0 0 0,1-1 1 0 0,-1 1-1 0 0,0 0 1 0 0,1-1-1 0 0,-1 1 0 0 0,1 0-6 0 0,5-4 75 0 0,-3-7-35 0 0,-3 9 31 0 0,0 2 4 0 0,0 0-3 0 0,2 2-2 0 0,1 2-60 0 0,0-1 0 0 0,-1 0 0 0 0,0 0 0 0 0,1 1 0 0 0,-1-1 0 0 0,-1 1 0 0 0,1 0 0 0 0,0-1 0 0 0,-1 1 0 0 0,0 0 0 0 0,0 0 0 0 0,0 1-10 0 0,1 4-2 0 0,-1-1 0 0 0,0 1 0 0 0,-1 6 2 0 0,-1 0-66 0 0,1-11 64 0 0,-1 1 1 0 0,1-1-1 0 0,0 0 0 0 0,0 0 1 0 0,0 0-1 0 0,1 0 1 0 0,0 1-1 0 0,-1-1 1 0 0,3 3 0 0 0,7 11 12 0 0,-8 7 32 0 0,-2-24-43 0 0,0 0-1 0 0,0 0 1 0 0,0 0 0 0 0,0 0-1 0 0,0 0 1 0 0,0 0 0 0 0,0 0 0 0 0,0 0-1 0 0,1 0 1 0 0,-1 0 0 0 0,0 0-1 0 0,1 0 1 0 0,-1 0 0 0 0,1 0 0 0 0,9 4-59 0 0,-5 5 45 0 0,1-6 13 0 0,-1 1-3 0 0,-4 4-97 0 0,2-9-9 0 0,-3 0-30 0 0,1 0 39 0 0,-1 0 3 0 0,1 0 109 0 0,0 0 76 0 0,0 0 278 0 0,0 0-299 0 0,-1 0-88 0 0,1 0-55 0 0,-1 0-67 0 0,1 0-77 0 0,0 0-29 0 0,0 0-68 0 0,-1 0-73 0 0,1 0-80 0 0,0 0-85 0 0,0 0-92 0 0,1 0-99 0 0,-1 0-104 0 0,3 0-1073 0 0,5 0-1094 0 0</inkml:trace>
  <inkml:trace contextRef="#ctx0" brushRef="#br1" timeOffset="57952.18">12504 4113 10480 0 0,'0'0'233'0'0,"0"0"39"0"0,0 3 16 0 0,3 7-98 0 0,2 0-59 0 0,0-3-93 0 0,0 6-38 0 0,-2-11 4 0 0,4 3 70 0 0,-5 7 108 0 0,1-1 43 0 0,3 2 125 0 0,-2-5-9 0 0,-2 4 83 0 0,-1-5-167 0 0,1-1-47 0 0,3 3 108 0 0,0-1-125 0 0,11 24 618 0 0,-2-3-154 0 0,-9-17-311 0 0,5-7-2 0 0,-7-1-171 0 0,1 2-42 0 0,2 8 43 0 0,-4-10-122 0 0,3 7 71 0 0,1 0 1 0 0,-2-6-46 0 0,1 1 41 0 0,6 6-94 0 0,-9-3-41 0 0,-2-5-44 0 0,0-4 60 0 0,0 2-123 0 0,0-2-150 0 0,0 0-267 0 0,0 0 408 0 0,0 0 15 0 0,0 0-13 0 0,0 0-41 0 0,0 0-9 0 0,0 0-41 0 0,0 0-46 0 0,0 0-52 0 0,0 0-56 0 0,0 0-52 0 0,0 0-47 0 0,0 0-40 0 0,0 0-148 0 0,0 0-41 0 0,0 0-179 0 0,0 0-483 0 0</inkml:trace>
  <inkml:trace contextRef="#ctx0" brushRef="#br1" timeOffset="58181.5">12988 4204 8512 0 0,'0'0'248'0'0,"0"2"-6"0"0,1 17-153 0 0,-1-17-85 0 0,0-1-1 0 0,1 1 1 0 0,-1 0-1 0 0,1-1 1 0 0,-1 1 0 0 0,1-1-1 0 0,-1 1 1 0 0,1-1-1 0 0,0 1 1 0 0,0-1 0 0 0,0 0-1 0 0,0 1-3 0 0,1 1 56 0 0,0 1 51 0 0,-1 1 68 0 0,0 2 85 0 0,0 4 233 0 0,5 1 97 0 0,0 0-8 0 0,-4-1-102 0 0,-2-6-300 0 0,2 0-34 0 0,0 0-7 0 0,2 2 23 0 0,2 5 85 0 0,-5-1-16 0 0,-1-4-86 0 0,0-5-91 0 0,-1 0 0 0 0,1 0 0 0 0,0 0 0 0 0,1 0 0 0 0,-1 0 0 0 0,0 0 0 0 0,1 0-1 0 0,-1 0 1 0 0,1 0 0 0 0,0 1-54 0 0,3 5 183 0 0,2 2 76 0 0,-4 2 65 0 0,-2 1 38 0 0,0-13-357 0 0,0 0 0 0 0,0 0 0 0 0,0 0-1 0 0,0 0 1 0 0,0 0 0 0 0,0 1 0 0 0,0-1-1 0 0,0 0 1 0 0,0 0 0 0 0,0 0 0 0 0,0 0-1 0 0,0 0 1 0 0,0 0 0 0 0,0 0 0 0 0,0 0 0 0 0,0 0-1 0 0,0 0 1 0 0,0 0 0 0 0,0 1 0 0 0,0-1-1 0 0,0 0 1 0 0,0 0 0 0 0,0 0 0 0 0,0 0 0 0 0,0 0-1 0 0,0 0 1 0 0,0 0 0 0 0,0 0 0 0 0,1 0-1 0 0,-1 0 1 0 0,0 0 0 0 0,0 0 0 0 0,0 0-1 0 0,0 0 1 0 0,0 1 0 0 0,0-1 0 0 0,0 0 0 0 0,0 0-1 0 0,0 0 1 0 0,0 0 0 0 0,0 0 0 0 0,0 0-1 0 0,1 0 1 0 0,-1 0 0 0 0,0 0 0 0 0,0 0-1 0 0,0 0 1 0 0,0 0 0 0 0,0 0 0 0 0,0 0 0 0 0,0 0-1 0 0,0 0 1 0 0,0 0 0 0 0,0 0 0 0 0,0 0-1 0 0,1 0 1 0 0,-1 0-5 0 0,0-1 11 0 0,1 1 0 0 0,-1 0 0 0 0,1 0-1 0 0,-1 0 1 0 0,1 0 0 0 0,-1 0 0 0 0,1 1 0 0 0,-1-1-1 0 0,0 0 1 0 0,1 0 0 0 0,-1 0 0 0 0,1 0 0 0 0,-1 0-1 0 0,1 1 1 0 0,-1-1 0 0 0,0 0 0 0 0,1 0-1 0 0,-1 1 1 0 0,1-1 0 0 0,-1 0 0 0 0,0 1 0 0 0,1-1-1 0 0,-1 0 1 0 0,0 1 0 0 0,1-1 0 0 0,-1 0 0 0 0,0 1-1 0 0,0-1 1 0 0,0 1 0 0 0,1-1 0 0 0,-1 1 0 0 0,0-1-1 0 0,0 0 1 0 0,0 1 0 0 0,0-1 0 0 0,0 1 0 0 0,0-1-1 0 0,0 1 1 0 0,0-1 0 0 0,0 1 0 0 0,0-1 0 0 0,0 1-11 0 0,0 2 206 0 0,0-3-72 0 0,0 0-36 0 0,0 0-8 0 0,0 0 18 0 0,0 0 84 0 0,0 0 37 0 0,0 0 9 0 0,0 0-2 0 0,0 0-17 0 0,0-3-10 0 0,0-3-42 0 0,0 0-42 0 0,0-2-2 0 0,0 1-65 0 0,0 5-58 0 0,0 0 0 0 0,1 1 0 0 0,-1-1-1 0 0,0 0 1 0 0,1 1 0 0 0,-1-1 0 0 0,1 0 0 0 0,0 1 0 0 0,0-1 0 0 0,-1 1 0 0 0,2-2 0 0 0,6-7 40 0 0,-5 7-27 0 0,0-1-1 0 0,0 0 0 0 0,-1 1 1 0 0,0-1-1 0 0,0 0 0 0 0,0 0 1 0 0,0-1-1 0 0,0 0-12 0 0,8-17 35 0 0,-7 18-34 0 0,0 0 1 0 0,0-1 0 0 0,0 1-1 0 0,1 1 1 0 0,0-1 0 0 0,0 0-1 0 0,2-1-1 0 0,-2 2 0 0 0,0 0 0 0 0,0-1 0 0 0,0 1 0 0 0,-1-1 0 0 0,0 0 0 0 0,1-1-1 0 0,0-1 1 0 0,1-1 0 0 0,0 1 0 0 0,0-1 0 0 0,1 1 0 0 0,-1 1 0 0 0,2-1 0 0 0,-1 1 0 0 0,0 0 0 0 0,1 1 0 0 0,4-3 0 0 0,9-4 0 0 0,-1 2 0 0 0,2 0 0 0 0,20-5 0 0 0,-39 13 0 0 0,0 1 0 0 0,0 0 0 0 0,0 0 0 0 0,0-1 0 0 0,-1 1 0 0 0,1 0 0 0 0,0 0 0 0 0,0 1 0 0 0,0-1 0 0 0,0 0 0 0 0,0 1 0 0 0,0-1 0 0 0,0 1 0 0 0,0 0 0 0 0,-1-1 0 0 0,1 1 0 0 0,0 0 0 0 0,0 0 0 0 0,-1 0 0 0 0,1 0 0 0 0,-1 1 0 0 0,1-1 0 0 0,1 2 0 0 0,18 8 0 0 0,-17-9 0 0 0,0 0 0 0 0,0 1 0 0 0,0-1 0 0 0,-1 1 0 0 0,1 0 0 0 0,0 1 0 0 0,15 17 0 0 0,0 1 0 0 0,14 23 0 0 0,-31-42 0 0 0,0 1 0 0 0,0-1 0 0 0,0 1 0 0 0,-1 0 0 0 0,1-1 0 0 0,0 4 0 0 0,5 10 0 0 0,-5-13 0 0 0,0-1 0 0 0,0 1 0 0 0,0-1 0 0 0,-1 1 0 0 0,1-1 0 0 0,-1 1 0 0 0,0 0 0 0 0,0 0 0 0 0,3 9 0 0 0,1 2 0 0 0,-4-12 0 0 0,1 0 0 0 0,-1 0 0 0 0,0 0 0 0 0,-1 0 0 0 0,1 1 0 0 0,-1-1 0 0 0,1 0 0 0 0,-1 2 0 0 0,1 10 1 0 0,-1 6-26 0 0,-3-9-57 0 0,-2-4 14 0 0,-1 1-45 0 0,4 4-40 0 0,1-7-25 0 0,-4 7-152 0 0,3-8 166 0 0,-1 0-97 0 0,1-1-114 0 0,1-1 134 0 0,0-1-41 0 0,1 1-45 0 0,0-1-50 0 0,0-1-2 0 0,0-1-55 0 0,0 1-47 0 0,0-1-43 0 0,0 0-152 0 0,0 0-42 0 0,0 0-184 0 0,0 0-496 0 0</inkml:trace>
  <inkml:trace contextRef="#ctx0" brushRef="#br1" timeOffset="58449.43">12519 3886 9136 0 0,'0'0'266'0'0,"0"0"1"0"0,0 0-159 0 0,0 0-36 0 0,0 0 7 0 0,0 0-72 0 0,0 0-65 0 0,0 0-61 0 0,0 0-87 0 0,0 0-104 0 0,0 0-91 0 0,0 0 50 0 0,1 0-34 0 0,1 0-460 0 0,2 0-366 0 0,4 0-694 0 0</inkml:trace>
  <inkml:trace contextRef="#ctx0" brushRef="#br1" timeOffset="58718.4">14107 4400 12032 0 0,'0'0'356'0'0,"0"0"-130"0"0,0 0-104 0 0,0 0 78 0 0,0 0-64 0 0,0 0 141 0 0,0 0 255 0 0,0 0 20 0 0,0 0-24 0 0,0 0-128 0 0,0 0-59 0 0,0 0-11 0 0,0 0-148 0 0,0 0-103 0 0,0 0-56 0 0,0 0-54 0 0,0 0-32 0 0,0 0-77 0 0,0 0-87 0 0,0 0 65 0 0,0 0-38 0 0,0 0-42 0 0,0 0-38 0 0,0 0-384 0 0,0 0 88 0 0,0 0-53 0 0,0 0-744 0 0,0 0-589 0 0,0 0-1117 0 0</inkml:trace>
  <inkml:trace contextRef="#ctx0" brushRef="#br1" timeOffset="84859.81">12957 3251 4896 0 0,'0'0'108'0'0,"0"0"17"0"0,0 0 10 0 0,0 0 13 0 0,0 0 50 0 0,0 0 24 0 0,3 0 2 0 0,17 0-56 0 0,3 0-112 0 0,-8 0-44 0 0,0-2 49 0 0,-2-8 20 0 0,-10 7-4 0 0,0 2-36 0 0,6 2-16 0 0,-7-1-4 0 0,12 0 7 0 0,0 0 83 0 0,-3 0 32 0 0,0 0 35 0 0,43 0 768 0 0,-38 0-734 0 0,0 0-92 0 0,-3 2 4 0 0,-4 3-50 0 0,-7-4-65 0 0,-1 0-1 0 0,1 0 1 0 0,0 0 0 0 0,-1 0 0 0 0,1-1-1 0 0,0 1 1 0 0,-1 0 0 0 0,1-1 0 0 0,0 1-1 0 0,0-1 1 0 0,0 0 0 0 0,0 0 0 0 0,1 0-9 0 0,32 0 65 0 0,0 0 83 0 0,1 0 50 0 0,47 0 334 0 0,-33 0-267 0 0,-20 0-166 0 0,-1 0-62 0 0,-26 0-37 0 0,0 0 0 0 0,0 0 0 0 0,0-1 0 0 0,0 1 0 0 0,0-1 0 0 0,0 0 0 0 0,0 0 0 0 0,0 0 0 0 0,3-1 0 0 0,8-3 0 0 0,-7 3 6 0 0,0 1 0 0 0,0 1 0 0 0,0 0 0 0 0,0 0 0 0 0,4 0-6 0 0,-4 1 9 0 0,0-1-1 0 0,0 0 1 0 0,0-1 0 0 0,0 0 0 0 0,3 0-9 0 0,4-3 29 0 0,20-3-1 0 0,-20 5 21 0 0,2 2 48 0 0,183 0 767 0 0,-156 0-635 0 0,0 0 49 0 0,-19-2-148 0 0,-3-4-84 0 0,1 1-61 0 0,2 3-41 0 0,26 2-50 0 0,-2 0 58 0 0,9 0 50 0 0,27 0 82 0 0,-76 0-70 0 0,-1 1 0 0 0,0 0-1 0 0,1 0 1 0 0,-1 0 0 0 0,4 2-14 0 0,-4-1 16 0 0,0 0-1 0 0,1 0 1 0 0,-1-1-1 0 0,0-1 1 0 0,5 1-16 0 0,152-1 16 0 0,-153-1-26 0 0,0 0 1 0 0,0 0-1 0 0,0-1 1 0 0,0-1 9 0 0,-2 1-12 0 0,1 0 1 0 0,0 0 0 0 0,9 1 11 0 0,150 1 48 0 0,221 0 168 0 0,-364 2-165 0 0,-4 3-35 0 0,0 1-39 0 0,4-4-43 0 0,-1-3 16 0 0,23 1-39 0 0,-15 4 88 0 0,-15 0 27 0 0,-9-2 2 0 0,1 0 0 0 0,-1 0 0 0 0,1-1 0 0 0,7 0-28 0 0,17 2 54 0 0,-5 2-51 0 0,-17-2-37 0 0,-1-2 0 0 0,1 1 1 0 0,9-1 33 0 0,-12 0-33 0 0,0-1 1 0 0,0 1 0 0 0,1 1 0 0 0,7 2 32 0 0,7 1-30 0 0,18 0 38 0 0,-20 0 50 0 0,-12-3-22 0 0,1 0 0 0 0,-1 0-1 0 0,0-1 1 0 0,6-1-36 0 0,256 0-211 0 0,-91 0 173 0 0,-30 0 126 0 0,-76 0 10 0 0,-1 0 43 0 0,-44-1-139 0 0,5-5-45 0 0,-9 1 2 0 0,17-2-33 0 0,14-2 2 0 0,-19 7 76 0 0,-7 3 37 0 0,25-1 36 0 0,-24-3-61 0 0,-10-2 2 0 0,-12 3-9 0 0,0 0 0 0 0,1 0 0 0 0,-1 1 0 0 0,2 0-9 0 0,-2 1 0 0 0,0-1 0 0 0,-1 0 0 0 0,1-1 0 0 0,6-1 0 0 0,-6 0 0 0 0,-1 1 0 0 0,1 1 0 0 0,0 0 0 0 0,7 0 0 0 0,-3 1 0 0 0,-5 1 0 0 0,1-1 0 0 0,-1 0 0 0 0,0-1 0 0 0,0 0 0 0 0,2-1 0 0 0,6-8-14 0 0,-1 8-39 0 0,-15 2-75 0 0,0 0 40 0 0,0 0 15 0 0,0 0 97 0 0,-1 0 56 0 0,1 0 306 0 0,0 0-290 0 0,0 0-91 0 0,0 0-41 0 0,0 0-48 0 0,0 0-55 0 0,0 0-38 0 0,1 0-56 0 0,0 0-62 0 0,0 0-66 0 0,1 0-72 0 0,0 0-78 0 0,0 0-83 0 0,1 0-89 0 0,-4 0-779 0 0,0 0-837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5:08.7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817 76 8864 0 0,'-3'2'200'0'0,"2"0"-142"0"0,-3 2-13 0 0,2-3 8 0 0,0 2 65 0 0,-1 0 88 0 0,0-6 0 0 0,-9-7-164 0 0,1 5-55 0 0,0 0 21 0 0,5 0 71 0 0,3 3 195 0 0,1 0-90 0 0,-1 2-53 0 0,1 0-45 0 0,-1 0-17 0 0,1-1 43 0 0,-3-6 231 0 0,5 7-322 0 0,0 0-1 0 0,0-1 0 0 0,0 1 0 0 0,-1 0 0 0 0,1-1 1 0 0,0 1-1 0 0,0 0 0 0 0,-1-1 0 0 0,1 1 0 0 0,0 0 1 0 0,0 0-1 0 0,-1-1 0 0 0,1 1 0 0 0,0 0 0 0 0,-1 0 1 0 0,1-1-1 0 0,0 1 0 0 0,-1 0 0 0 0,1 0 0 0 0,-1 0 1 0 0,1 0-1 0 0,0 0 0 0 0,-1-1 0 0 0,1 1 0 0 0,-1 0 1 0 0,1 0-1 0 0,0 0 0 0 0,-1 0 0 0 0,1 0 0 0 0,-1 0 1 0 0,1 0-21 0 0,-5-2 392 0 0,-9-8-15 0 0,2 7-54 0 0,7 1 13 0 0,4 1-289 0 0,0-1 1 0 0,-1 1 0 0 0,1 0 0 0 0,-1 0 0 0 0,1 0 0 0 0,-1 1 0 0 0,0-1 0 0 0,1 0-1 0 0,-2 0-47 0 0,-20-3 535 0 0,-29 4 651 0 0,25 1-569 0 0,16 1-454 0 0,-1 4 21 0 0,11-5-159 0 0,-1 0-1 0 0,1 0 0 0 0,-1-1 0 0 0,1 1 0 0 0,-1 0 1 0 0,1-1-1 0 0,-1 1 0 0 0,0-1 0 0 0,1 1 1 0 0,-1-1-1 0 0,0 0 0 0 0,1 0 0 0 0,-1 0-24 0 0,-5 0 89 0 0,5 0-59 0 0,0 0 0 0 0,0 0-1 0 0,0 0 1 0 0,0 0-1 0 0,-1 0 1 0 0,1 0 0 0 0,0 1-1 0 0,0-1 1 0 0,0 1-1 0 0,-1 0-29 0 0,-14 9 183 0 0,-6-5-39 0 0,13 8-16 0 0,6-11-101 0 0,0 1 0 0 0,0-1 0 0 0,0 0 0 0 0,-1 0 0 0 0,1 0 0 0 0,0-1-1 0 0,-3 1-26 0 0,-11 5 59 0 0,4 0-50 0 0,-21 11 80 0 0,10-6-38 0 0,5 1-43 0 0,0 1 0 0 0,-7 9-8 0 0,0 3 51 0 0,7 4-41 0 0,-3-13 1 0 0,18-10 0 0 0,-1 0-1 0 0,1-1 1 0 0,0 2 0 0 0,1-1-1 0 0,-1 1-10 0 0,-30 53 11 0 0,17-31 43 0 0,13-22-41 0 0,1-1 1 0 0,-1 1-1 0 0,2 0 0 0 0,-2 4-13 0 0,-41 109 10 0 0,31-76-10 0 0,14-42 0 0 0,0 0 0 0 0,1 1 0 0 0,-1-1 0 0 0,1 0 0 0 0,-1 0 0 0 0,1 0 0 0 0,0 1 0 0 0,0-1 0 0 0,-1 16 0 0 0,-4-4 0 0 0,3-13 0 0 0,1 1 0 0 0,0 0 0 0 0,0 0 0 0 0,0 0 0 0 0,1 0 0 0 0,-1 1 0 0 0,1-1 0 0 0,0 0 0 0 0,0 3 0 0 0,0 98 0 0 0,0-57 54 0 0,0-39-52 0 0,1 0 0 0 0,1-1 0 0 0,-1 1 0 0 0,1 0 0 0 0,3 6-2 0 0,-4-11 0 0 0,0 0 4 0 0,0 0-1 0 0,0 0 0 0 0,-1 0 0 0 0,0 0 0 0 0,1 0 0 0 0,-1 0 0 0 0,0 1 0 0 0,0-1-3 0 0,1 14 29 0 0,14 18-19 0 0,-8-8-9 0 0,-5-19 0 0 0,0 1 1 0 0,1 0 0 0 0,0-1 0 0 0,0 0-1 0 0,1 1 1 0 0,0-1-2 0 0,13 18 44 0 0,7 13-31 0 0,11 17-17 0 0,-28-44 4 0 0,-2-5 0 0 0,0 0 0 0 0,0 0 0 0 0,5 5 0 0 0,16 8 11 0 0,-6 6 32 0 0,35 19-33 0 0,-47-38-9 0 0,1 0-1 0 0,-1-1 0 0 0,1 0 0 0 0,0 0 0 0 0,1-1 0 0 0,-1 0 0 0 0,10 3 0 0 0,8 5 10 0 0,8 5 36 0 0,17 10-30 0 0,-18-16 29 0 0,-3-7-35 0 0,-28-4-10 0 0,9 2 0 0 0,0 0 0 0 0,1-1 0 0 0,-1 0 0 0 0,9 0 0 0 0,-12-2 13 0 0,0 1-1 0 0,0 0 1 0 0,0 1-1 0 0,6 1-12 0 0,-10-1 10 0 0,0-1 0 0 0,0 0 1 0 0,1 0-1 0 0,-1 0 0 0 0,0-1 0 0 0,1 0 0 0 0,-1 0 1 0 0,1 0-1 0 0,1-1-10 0 0,28-9 26 0 0,5 5 50 0 0,-7-5-1 0 0,-16 6-38 0 0,-10 3-18 0 0,0-1-1 0 0,1 0 1 0 0,-1-1-1 0 0,0 1 0 0 0,0-2-18 0 0,61-26 144 0 0,0 0 40 0 0,-54 23-128 0 0,-1 0 0 0 0,0-1 0 0 0,0 0 0 0 0,-1-1 0 0 0,12-10-56 0 0,3-2 121 0 0,-9 7-55 0 0,27-42 67 0 0,-42 54-123 0 0,0-1 0 0 0,0 0 0 0 0,-1 0 0 0 0,1 0-1 0 0,-1 0 1 0 0,0 0 0 0 0,0 0 0 0 0,0 0 0 0 0,0-1-1 0 0,-1 1 1 0 0,1-1 0 0 0,-1 1 0 0 0,0-1 0 0 0,0 0-10 0 0,5-13 54 0 0,14-30 45 0 0,-5 13-14 0 0,-5 9 21 0 0,-8 20-88 0 0,0-2 13 0 0,0 1 1 0 0,0-1-1 0 0,0 0 1 0 0,-1 0-1 0 0,0 0 0 0 0,0-5-31 0 0,-1-13 84 0 0,1 15-53 0 0,-1-1 0 0 0,0 1 1 0 0,-1 0-1 0 0,0-1 0 0 0,-1-3-31 0 0,-9-30 89 0 0,-8-33 4 0 0,-6 17-29 0 0,21 43-53 0 0,2 9 2 0 0,1 1 0 0 0,-1 0 1 0 0,-1 0-1 0 0,0 0 0 0 0,0-1-13 0 0,1 4 2 0 0,-12-25 86 0 0,-5-13-88 0 0,11 14 3 0 0,3 4-3 0 0,-2 0 0 0 0,-1 0 0 0 0,-5-10 0 0 0,10 26 7 0 0,-1 1-1 0 0,0-1 0 0 0,-1 1 1 0 0,1 0-1 0 0,-1 0 0 0 0,-2-2-6 0 0,0 2 7 0 0,2-1-1 0 0,-1 0 1 0 0,1 0-1 0 0,0-1-6 0 0,-16-30 0 0 0,-2 2 0 0 0,-2 0 0 0 0,18 26 0 0 0,-10-14 0 0 0,-8 5 0 0 0,4-5 0 0 0,-21-8 0 0 0,39 31 0 0 0,0 0 0 0 0,0 0 0 0 0,1 0 0 0 0,-1 0 0 0 0,0 1 0 0 0,0-1 0 0 0,-1 1 0 0 0,1 0 0 0 0,0 0 0 0 0,0 0 0 0 0,-1 0 0 0 0,-1 0 0 0 0,1 1 0 0 0,0-1 0 0 0,0 0 0 0 0,1-1 0 0 0,-1 1 0 0 0,0-1 0 0 0,1 1 0 0 0,-3-2 0 0 0,2 0 1 0 0,-2 0-1 0 0,1 0 0 0 0,0 1 0 0 0,0 0 0 0 0,-1 0 0 0 0,0 0 0 0 0,-1 0 0 0 0,-27-9-15 0 0,5-1-62 0 0,24 11 43 0 0,0 0 0 0 0,0 0 1 0 0,-1 1-1 0 0,-4-1 34 0 0,3 1-46 0 0,0-1 0 0 0,0 0 1 0 0,0 0-1 0 0,0-1 0 0 0,1 1 1 0 0,-6-4 45 0 0,7 4-28 0 0,-8-2-80 0 0,-3 2-6 0 0,-3 0-10 0 0,3-4 19 0 0,10 3 43 0 0,-1 1 1 0 0,1-1-1 0 0,-1 1 0 0 0,0 0 0 0 0,-2 0 62 0 0,-1 1-123 0 0,2-1 33 0 0,-8-6-84 0 0,9 4 58 0 0,0 1-2 0 0,0 0-18 0 0,-1 2-44 0 0,5 0-12 0 0,0 0 42 0 0,-4 0-52 0 0,-1 0 90 0 0,-9 0-28 0 0,10 0 17 0 0,3 0-34 0 0,-1 0-73 0 0,0 0-89 0 0,0 0-105 0 0,2 0 48 0 0,0 0-67 0 0,0 0-75 0 0,0 0-78 0 0,0 0-87 0 0,0 0-91 0 0,0 0-97 0 0,0 0-103 0 0,1 0-1001 0 0,1 0-1108 0 0</inkml:trace>
  <inkml:trace contextRef="#ctx0" brushRef="#br0" timeOffset="1">348 1089 7912 0 0,'0'-1'86'0'0,"0"-1"-34"0"0,0-1-31 0 0,0-7-194 0 0,0 9 173 0 0,0-1 37 0 0,0 1 50 0 0,0 1 60 0 0,0 0 72 0 0,0 1 82 0 0,0 0 95 0 0,0 2 105 0 0,3-3 129 0 0,-3-1-509 0 0,0 1-51 0 0,1 0-35 0 0,2 0-55 0 0,-1 0 37 0 0,-1 0 46 0 0,1 0 70 0 0,-1 0 62 0 0,0 0 88 0 0,0 0 104 0 0,-1 1 121 0 0,0-2-238 0 0,0 0-58 0 0,-1 0-52 0 0,1 0-44 0 0,0-1-28 0 0,0 1-35 0 0,1-5 61 0 0,-1 6 13 0 0,3-5 385 0 0,7-5-28 0 0,-9 8-250 0 0,0 1-52 0 0,0-1-48 0 0,0 0-38 0 0,-1-2 20 0 0,-1 0-59 0 0,1 2-10 0 0,-1 1 43 0 0,1 1-64 0 0,0-1 0 0 0,0 0 0 0 0,0 1 1 0 0,0-1-1 0 0,0 0 0 0 0,1 1 1 0 0,-1-1-1 0 0,0 0 0 0 0,0 1 1 0 0,0-1-1 0 0,1 0 0 0 0,-1 1 1 0 0,0-1-1 0 0,0 1 0 0 0,1-1 0 0 0,-1 1 1 0 0,0-1-1 0 0,1 0 0 0 0,-1 1 1 0 0,1 0-1 0 0,-1-1 0 0 0,1 1 1 0 0,-1-1-1 0 0,1 1 0 0 0,-1-1 1 0 0,1 1-27 0 0,0 0 25 0 0,-1-1 1 0 0,1 1 0 0 0,-1 0 0 0 0,1-1 0 0 0,-1 1 0 0 0,1-1-1 0 0,-1 1 1 0 0,1-1 0 0 0,-1 1 0 0 0,0-1 0 0 0,1 1 0 0 0,-1-1 0 0 0,0 0-1 0 0,1 1 1 0 0,-1-1 0 0 0,0 1 0 0 0,0-1 0 0 0,0 0 0 0 0,0 1-1 0 0,1-1 1 0 0,-1 0 0 0 0,0 1 0 0 0,0-1 0 0 0,0 0 0 0 0,0 1-1 0 0,0-1-25 0 0,-1-10 345 0 0,1 8-252 0 0,-1 0 1 0 0,1-1-1 0 0,0 1 1 0 0,0 0-1 0 0,1 0 0 0 0,-1 0 1 0 0,1 0-1 0 0,-1 0 1 0 0,1 0-1 0 0,0 0-93 0 0,4-5 197 0 0,0-2 80 0 0,-2-3 42 0 0,-3 5-174 0 0,1 1-41 0 0,1 0-20 0 0,2-1-6 0 0,2-7 62 0 0,-5 8-53 0 0,0-1 35 0 0,-1-3 27 0 0,0-3-17 0 0,2-4-7 0 0,4 3-11 0 0,-5 12-88 0 0,0 0 0 0 0,0 0 0 0 0,0 0 0 0 0,0-1 0 0 0,0 1 0 0 0,-1 0 0 0 0,1-1 0 0 0,-1 0-26 0 0,2-14 133 0 0,4 3-48 0 0,-1 0-24 0 0,-3-3 28 0 0,-3 10-54 0 0,1-13 39 0 0,4 7 4 0 0,5-7 0 0 0,-6-1-33 0 0,-3 21-41 0 0,0-1 1 0 0,0 0 0 0 0,1 0 0 0 0,-1 0 0 0 0,0 0-1 0 0,1 1 1 0 0,-1-1 0 0 0,1 0 0 0 0,0 0-1 0 0,-1 1 1 0 0,1-1 0 0 0,0 0 0 0 0,1-1-5 0 0,-1 2 4 0 0,0 0 0 0 0,0-1 1 0 0,0 1-1 0 0,-1 0 0 0 0,1-1 0 0 0,-1 1 1 0 0,1-1-1 0 0,-1 1 0 0 0,1-1 0 0 0,-1 0 1 0 0,0 1-1 0 0,0-1 0 0 0,0 0-4 0 0,0-5 21 0 0,0 5-18 0 0,0 0 0 0 0,0 0 0 0 0,0 0 1 0 0,0-1-1 0 0,0 1 0 0 0,0 0 1 0 0,1 0-1 0 0,-1 0 0 0 0,1 0 0 0 0,0-1-3 0 0,3-4 1 0 0,-3 5 3 0 0,0 1-1 0 0,0 0 1 0 0,0-1 0 0 0,0 1 0 0 0,-1-1-1 0 0,1 1 1 0 0,0-1 0 0 0,-1 1 0 0 0,0-1 0 0 0,1 1-1 0 0,-1-1 1 0 0,0 1 0 0 0,0-1 0 0 0,0 0-4 0 0,0 0 1 0 0,1 1-1 0 0,-1-1 1 0 0,0 0 0 0 0,0 1 0 0 0,1-1 0 0 0,-1 0 0 0 0,1 1 0 0 0,0-1 0 0 0,-1 0 0 0 0,1 1-1 0 0,0-1 1 0 0,0 1 0 0 0,0-1-1 0 0,0 1 0 0 0,0 0 0 0 0,0-1 0 0 0,0 1 0 0 0,-1-1 0 0 0,1 0 0 0 0,0 1 0 0 0,-1-1 0 0 0,0 0 0 0 0,1 1 0 0 0,-1-1 0 0 0,0 0-1 0 0,0 1 1 0 0,1-1 0 0 0,-2-5 0 0 0,1 5 6 0 0,0 0-1 0 0,0 0 0 0 0,0 0 1 0 0,0 0-1 0 0,0 0 0 0 0,1-1 1 0 0,-1 1-1 0 0,0 0 0 0 0,1 0 1 0 0,0 0-6 0 0,9-14 10 0 0,-7 4 1 0 0,-3 12-10 0 0,0 0 0 0 0,0 0-1 0 0,0 0 1 0 0,0-1 0 0 0,-1 1 0 0 0,1 0-1 0 0,0 0 1 0 0,0 0 0 0 0,0 0 0 0 0,0 0-1 0 0,0 0 1 0 0,0 0 0 0 0,0 0 0 0 0,0 0-1 0 0,0 0 1 0 0,0-1 0 0 0,1 1-1 0 0,-1 0 1 0 0,0 0 0 0 0,0 0 0 0 0,0 0-1 0 0,0 0 1 0 0,0 0 0 0 0,0 0 0 0 0,0 0-1 0 0,0 0 1 0 0,0 0 0 0 0,0 0 0 0 0,0 0-1 0 0,0 0 1 0 0,0-1 0 0 0,0 1 0 0 0,0 0-1 0 0,0 0 1 0 0,0 0 0 0 0,0 0 0 0 0,1 0-1 0 0,-1 0 1 0 0,0 0 0 0 0,0 0 0 0 0,0 0-1 0 0,0 0 1 0 0,0 0 0 0 0,0 0 0 0 0,0 0-1 0 0,0 0 1 0 0,0 0 0 0 0,0 0 0 0 0,0 0-1 0 0,1 0 1 0 0,-1 0 0 0 0,0 0 0 0 0,0 0-1 0 0,0 0 1 0 0,0 0 0 0 0,0 0 0 0 0,0 0-1 0 0,10 0 21 0 0,-10 0-20 0 0,0 0 0 0 0,0 0-1 0 0,1 0 1 0 0,-1 0 0 0 0,0 0 0 0 0,0 0-1 0 0,0 0 1 0 0,0 1 0 0 0,0-1 0 0 0,0 0-1 0 0,0 0 1 0 0,0 0 0 0 0,0 0-1 0 0,0-1 1 0 0,1 1 0 0 0,-1 0 0 0 0,0 0-1 0 0,0 0 1 0 0,0 0 0 0 0,0 0 0 0 0,0 0-1 0 0,0 0 1 0 0,0 0 0 0 0,0 0 0 0 0,0 0-1 0 0,0 0 1 0 0,0 0 0 0 0,0 0 0 0 0,1 0-1 0 0,-1 0 1 0 0,0 0 0 0 0,0 0 0 0 0,0 0-1 0 0,0 0 1 0 0,0 0 0 0 0,0-1 0 0 0,0 1-1 0 0,0 0 1 0 0,0 0 0 0 0,0 0 0 0 0,0 0-1 0 0,0 0 1 0 0,0 0 0 0 0,0 0 0 0 0,0 0-1 0 0,0 0 1 0 0,0 0 0 0 0,0 0 0 0 0,0-1-1 0 0,0 1 1 0 0,0 0 0 0 0,0 0 0 0 0,0 0-1 0 0,0 0 1 0 0,0 0 0 0 0,0 0 0 0 0,0 0-1 0 0,0-10 22 0 0,0 7 37 0 0,0 6-4 0 0,0-3-55 0 0,0 1 1 0 0,0-1-1 0 0,0 1 1 0 0,0-1-1 0 0,0 1 1 0 0,0 0-1 0 0,0-1 1 0 0,1 1-1 0 0,-1-1 1 0 0,0 1-1 0 0,0-1 1 0 0,1 1-1 0 0,-1-1 0 0 0,0 1 1 0 0,0-1-1 0 0,1 0 1 0 0,-1 1-1 0 0,1-1 1 0 0,-1 1-1 0 0,0-1 1 0 0,1 0-1 0 0,-1 1 1 0 0,1-1-1 0 0,0 1 0 0 0,-1-1 0 0 0,1 0 0 0 0,-1 1 0 0 0,1-1 0 0 0,0 1 0 0 0,-1-1 0 0 0,1 1 0 0 0,-1-1 0 0 0,1 1 0 0 0,-1-1 0 0 0,0 1 0 0 0,1 0 0 0 0,-1-1 0 0 0,0 1 0 0 0,1 0 0 0 0,-1-1 0 0 0,0 1 0 0 0,0 0 0 0 0,1-1 0 0 0,-1 1 0 0 0,0 0 0 0 0,0-1-1 0 0,0 1 1 0 0,0 0 0 0 0,0 0 0 0 0,0-1 0 0 0,0 2 0 0 0,0 0 0 0 0,0-1 0 0 0,1 1 0 0 0,-1-1 0 0 0,0 1 0 0 0,1-1 0 0 0,-1 1 0 0 0,1-1 0 0 0,-1 1 0 0 0,1-1 0 0 0,0 1 0 0 0,0-1 0 0 0,0 0 0 0 0,0 1 0 0 0,4 6 0 0 0,10 22 0 0 0,-10 0 0 0 0,3-15 0 0 0,-4-8 0 0 0,0-1 0 0 0,-1 1 0 0 0,3 6 0 0 0,-1 12 0 0 0,10 10 0 0 0,-12-25 0 0 0,9 23 0 0 0,-2-15 0 0 0,-5 7 0 0 0,10 10 0 0 0,-12-26 0 0 0,1 4 0 0 0,1 0 0 0 0,0-1 0 0 0,6 12 0 0 0,-5-15 0 0 0,-1 1 0 0 0,0 0 0 0 0,-1 0 0 0 0,0 0 0 0 0,0 1 0 0 0,-1-2 0 0 0,0 0 0 0 0,0-1 0 0 0,1 0 0 0 0,4 5 0 0 0,16 34 0 0 0,-9-17 0 0 0,-12-17-16 0 0,-3-11-61 0 0,0-2-4 0 0,0 0-23 0 0,0 0-128 0 0,0 0-59 0 0,0 0-12 0 0,0 0 109 0 0,0 0 28 0 0,0 0-46 0 0,0 0-172 0 0,0-2-318 0 0,0 0 656 0 0,0 0-37 0 0,-1 1-39 0 0,1 0-39 0 0,0 0-40 0 0,-1 0-41 0 0,0 0-42 0 0,1 0-42 0 0,-1 0-43 0 0,0 1-45 0 0,0-1-44 0 0,0 1-46 0 0,0-1-46 0 0,-1 1-47 0 0,1 0-48 0 0,-1 0-49 0 0,0 0-1463 0 0,2 0-1211 0 0</inkml:trace>
  <inkml:trace contextRef="#ctx0" brushRef="#br0" timeOffset="2">439 817 7224 0 0,'0'-4'-11'0'0,"0"-1"35"0"0,0-8 176 0 0,0 10-15 0 0,0 5-132 0 0,0 5-48 0 0,0 2 14 0 0,2-2 51 0 0,2-2 75 0 0,3 2 166 0 0,-7-7-311 0 0,1 2 331 0 0,0 0-88 0 0,0 0-73 0 0,-1 0-60 0 0,0 0-34 0 0,-1 2 13 0 0,1-3-5 0 0,0-1 4 0 0,0 0-78 0 0,0 0 0 0 0,0 0 0 0 0,0 1 0 0 0,0-1 0 0 0,0 0 0 0 0,0 0 0 0 0,0 0 1 0 0,0 0-1 0 0,0 0 0 0 0,0 0 0 0 0,0 0 0 0 0,0 0 0 0 0,0 0 0 0 0,0 0 0 0 0,0 0 0 0 0,0 1 1 0 0,0-1-1 0 0,0 0 0 0 0,0 0 0 0 0,0 0 0 0 0,0 0 0 0 0,0 0 0 0 0,0 0 0 0 0,0 0 0 0 0,0 0 0 0 0,0 0 1 0 0,0 0-1 0 0,0 0 0 0 0,0 0 0 0 0,0 1 0 0 0,1-1 0 0 0,-1 0 0 0 0,0 0 0 0 0,0 0 0 0 0,0 0 0 0 0,0 0 1 0 0,0 0-1 0 0,0 0 0 0 0,0 0 0 0 0,0 0 0 0 0,0 0 0 0 0,0 0 0 0 0,0 0 0 0 0,0 0 0 0 0,1 0 1 0 0,-1 0-1 0 0,0 0 0 0 0,0 0 0 0 0,0 0 0 0 0,0 0 0 0 0,0 0 0 0 0,0 0 0 0 0,0 0 0 0 0,0 0 0 0 0,0 0 1 0 0,0 0-1 0 0,1 0-10 0 0,4 2 298 0 0,1 3-34 0 0,-6-4-247 0 0,0-1 0 0 0,1 0 0 0 0,-1 1 0 0 0,0-1 0 0 0,0 1 0 0 0,1-1 0 0 0,-1 0 0 0 0,0 1 0 0 0,0-1 0 0 0,1 0 0 0 0,-1 0 0 0 0,0 1 0 0 0,1-1 0 0 0,-1 0 0 0 0,1 0 0 0 0,-1 1 0 0 0,0-1 0 0 0,1 0 0 0 0,-1 0 0 0 0,1 0 0 0 0,-1 0 0 0 0,0 0 0 0 0,1 0 0 0 0,-1 0 0 0 0,1 0 0 0 0,-1 0 0 0 0,0 0 0 0 0,1 0 0 0 0,-1 0 1 0 0,1 0-1 0 0,-1 0 0 0 0,1 0 0 0 0,-1 0 0 0 0,0 0 0 0 0,1 0 0 0 0,-1 0 0 0 0,1-1-17 0 0,3-5 236 0 0,-4 6-223 0 0,0-1 0 0 0,1 1 0 0 0,-1-1 0 0 0,0 1 0 0 0,0 0 0 0 0,1-1 0 0 0,-1 1 0 0 0,0-1 0 0 0,1 1 0 0 0,-1 0 0 0 0,0 0 0 0 0,1-1 0 0 0,-1 1 0 0 0,1 0 0 0 0,-1 0 0 0 0,1-1 0 0 0,-1 1 0 0 0,0 0 0 0 0,1 0 0 0 0,-1 0 0 0 0,1 0 0 0 0,-1-1 0 0 0,1 1 0 0 0,-1 0 0 0 0,1 0 0 0 0,-1 0 0 0 0,1 0 0 0 0,-1 0 0 0 0,1 0 0 0 0,-1 0 0 0 0,1 1 0 0 0,-1-1-13 0 0,37 0 637 0 0,-25 0-466 0 0,0 0-61 0 0,-11 0-100 0 0,1 0 0 0 0,-1-1 1 0 0,1 1-1 0 0,-1 0 0 0 0,1 0 0 0 0,-1-1 0 0 0,1 1 0 0 0,-1-1 0 0 0,1 0 0 0 0,-1 1 0 0 0,0-1 1 0 0,1 0-1 0 0,-1 0-10 0 0,12-5 58 0 0,3 5-11 0 0,-3 1-55 0 0,-6-1-30 0 0,0-2-34 0 0,8-7-116 0 0,0 8-17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5:08.7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775 711 10824 0 0,'0'0'241'0'0,"0"0"38"0"0,0 0 14 0 0,0 0-21 0 0,0 0-204 0 0,0 2-40 0 0,0 9 33 0 0,-1-9 22 0 0,-1 1 96 0 0,-8 7 167 0 0,10-10-339 0 0,0 0-1 0 0,0 0 1 0 0,0 0-1 0 0,-1 0 0 0 0,1 0 1 0 0,0 0-1 0 0,0 0 1 0 0,0 0-1 0 0,0 0 0 0 0,0 0 1 0 0,0 0-1 0 0,0 0 1 0 0,0 1-1 0 0,0-1 0 0 0,0 0 1 0 0,0 0-1 0 0,-1 0 1 0 0,1 0-1 0 0,0 0 0 0 0,0 0 1 0 0,0 0-1 0 0,0 0 1 0 0,0 1-1 0 0,0-1 1 0 0,0 0-1 0 0,0 0 0 0 0,0 0 1 0 0,0 0-1 0 0,0 0 1 0 0,0 0-1 0 0,0 1 0 0 0,0-1 1 0 0,0 0-1 0 0,0 0 1 0 0,0 0-1 0 0,0 0 0 0 0,0 0 1 0 0,0 0-1 0 0,0 0 1 0 0,0 0-1 0 0,1 1 0 0 0,-1-1 1 0 0,0 0-1 0 0,0 0 1 0 0,0 0-1 0 0,0 0 1 0 0,0 0-1 0 0,0 0 0 0 0,0 0 1 0 0,0 0-1 0 0,0 0 1 0 0,0 0-1 0 0,0 1 0 0 0,1-1 1 0 0,-1 0-1 0 0,0 0 1 0 0,0 0-7 0 0,1 1 45 0 0,1 1 0 0 0,-1-1 0 0 0,0 1 0 0 0,0 0 0 0 0,0 0 0 0 0,0 0 0 0 0,-1-1 0 0 0,1 1 0 0 0,0 0 0 0 0,-1 0 0 0 0,1 0 0 0 0,-1 0 0 0 0,0 2-45 0 0,2 31 539 0 0,-2-24-390 0 0,1 4 45 0 0,5-1-55 0 0,0 2 6 0 0,-5-8-58 0 0,0 2 35 0 0,-2 13 64 0 0,0 27 167 0 0,5-22-164 0 0,2-13-83 0 0,-2-4-37 0 0,-1 8-7 0 0,-3 0-7 0 0,0 10-20 0 0,0-14 22 0 0,2 3-41 0 0,8 7-16 0 0,-9-24 0 0 0,0 1 0 0 0,-1 0 0 0 0,1-1 0 0 0,-1 1 0 0 0,0 0 0 0 0,1-1 0 0 0,-1 1 0 0 0,0 0 0 0 0,0 0 0 0 0,0-1 0 0 0,0 2 0 0 0,-1 21-14 0 0,1-22-19 0 0,0-1-39 0 0,0-1-23 0 0,0 0-90 0 0,-3 0-163 0 0,-7 0-17 0 0,8 0 134 0 0,2 0 48 0 0,0 0-38 0 0,0 0-160 0 0,0-2-33 0 0,0 0 114 0 0,0 1 119 0 0,0-1 46 0 0,0-1-169 0 0,0 2 143 0 0,0 0-87 0 0,0 1 78 0 0,0-1-37 0 0,0 0-106 0 0,0 1-39 0 0,0-1-454 0 0,0 1-298 0 0,0 0-705 0 0</inkml:trace>
  <inkml:trace contextRef="#ctx0" brushRef="#br0" timeOffset="1">684 605 5064 0 0,'0'-11'185'0'0,"0"14"-37"0"0,0 5 73 0 0,0-8 79 0 0,0 0 55 0 0,0 0 12 0 0,0 0 18 0 0,0 0 72 0 0,0 0 30 0 0,0 0 8 0 0,0 0-10 0 0,0 0-45 0 0,0 0-21 0 0,0 0-3 0 0,0 0-6 0 0,0 0-23 0 0,0 0-16 0 0,0 0-3 0 0,2 0-3 0 0,0 0-346 0 0,0 0 56 0 0,1 0 40 0 0,12-1 576 0 0,-11 0-548 0 0,-2-2-29 0 0,0-1-5 0 0,-1 1-10 0 0,1 2-5 0 0,3-1 96 0 0,-2 2-52 0 0,2 0 36 0 0,9-4 145 0 0,-3-5-86 0 0,-8 7-63 0 0,-1 1-62 0 0,1 0-40 0 0,1 1-36 0 0,-1 0-7 0 0,0-1 28 0 0,4-3 52 0 0,-5 3-83 0 0,-1 0 1 0 0,0 0-1 0 0,1 0 1 0 0,-1 0-1 0 0,1 1 0 0 0,-1-1 1 0 0,1 1-1 0 0,-1-1 1 0 0,1 1-1 0 0,-1-1 1 0 0,1 1-1 0 0,-1 0 0 0 0,1 0 1 0 0,0 0-23 0 0,0 0 26 0 0,0-1 0 0 0,0 1 0 0 0,0 0-1 0 0,-1-1 1 0 0,1 1 0 0 0,0-1 0 0 0,0 0 0 0 0,0 0 0 0 0,-1 0 0 0 0,1 1 0 0 0,0-2-26 0 0,9-3 124 0 0,1 3-54 0 0,-1 1-12 0 0,-7 1-49 0 0,-1-1 1 0 0,0 1-1 0 0,0 0 0 0 0,0 0 1 0 0,0 1-1 0 0,0-1 0 0 0,0 1 1 0 0,0-1-1 0 0,0 1 1 0 0,1 0-10 0 0,4 4 33 0 0,-7-4-28 0 0,0 0 0 0 0,1 0 1 0 0,-1 0-1 0 0,1-1 0 0 0,-1 1 1 0 0,1 0-1 0 0,-1-1 0 0 0,1 1 1 0 0,-1-1-1 0 0,1 0 1 0 0,1 1-6 0 0,-3-1 1 0 0,0 0 0 0 0,1 0 0 0 0,-1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1 0 0,0 1-1 0 0,0-1 0 0 0,0 0 0 0 0,0 0 0 0 0,0 0 0 0 0,0 0 0 0 0,0 0 0 0 0,0 0 0 0 0,0 0 0 0 0,0 0 0 0 0,0 0 0 0 0,0 0 0 0 0,0 0 0 0 0,0 1 0 0 0,0-1 0 0 0,0 0 0 0 0,0 0 0 0 0,0 0 0 0 0,0 0 0 0 0,0 0 0 0 0,0 0 0 0 0,0 0 0 0 0,0 0-1 0 0,0 1 4 0 0,0-1 0 0 0,0 1 0 0 0,0 0-1 0 0,0-1 1 0 0,0 1 0 0 0,0-1 0 0 0,0 1 0 0 0,1-1 0 0 0,-1 1-1 0 0,0-1 1 0 0,0 1 0 0 0,1-1 0 0 0,-1 1 0 0 0,0-1 0 0 0,0 1-1 0 0,1-1 1 0 0,-1 1 0 0 0,1-1 0 0 0,-1 0 0 0 0,0 1-1 0 0,1-1 1 0 0,-1 0 0 0 0,1 1 0 0 0,0-1-4 0 0,-1 1 4 0 0,1-1 0 0 0,-1 0 0 0 0,1 1 0 0 0,0-1 0 0 0,-1 1 0 0 0,1-1 0 0 0,-1 1 0 0 0,1-1 1 0 0,-1 1-1 0 0,0 0 0 0 0,1-1 0 0 0,-1 1 0 0 0,0-1 0 0 0,1 1 0 0 0,-1 0 0 0 0,0-1 0 0 0,0 1 0 0 0,1 0 0 0 0,-1 0 0 0 0,0-1 0 0 0,0 1 0 0 0,0 0 0 0 0,0-1 0 0 0,0 1 0 0 0,0 0-3 0 0,0 5 26 0 0,0-4-19 0 0,-1-1 1 0 0,1 1-1 0 0,0-1 0 0 0,0 1 1 0 0,0 0-1 0 0,0-1 1 0 0,1 1-1 0 0,-1-1 0 0 0,0 1 1 0 0,1-1-1 0 0,-1 1 0 0 0,1 1-8 0 0,6 1 39 0 0,-7-4-37 0 0,1 0-1 0 0,-1 1 0 0 0,0-1 0 0 0,1 0 1 0 0,-1 0-1 0 0,1 1 0 0 0,-1-1 1 0 0,0 0-1 0 0,1 1 0 0 0,-1-1 0 0 0,0 0 1 0 0,1 1-1 0 0,-1-1 0 0 0,0 1 1 0 0,0-1-1 0 0,0 0 0 0 0,1 1 0 0 0,-1-1 1 0 0,0 1-1 0 0,0-1 0 0 0,0 1 1 0 0,0-1-1 0 0,0 1 0 0 0,0-1 0 0 0,1 1 1 0 0,-1-1-1 0 0,0 1 0 0 0,-1-1 1 0 0,1 1-1 0 0,0-1 0 0 0,0 1 0 0 0,0-1-1 0 0,0 5 17 0 0,0 13 104 0 0,-2-13-114 0 0,-9 0 4 0 0,6 8 37 0 0,-7 2-25 0 0,10-13-17 0 0,0-1-1 0 0,0 1 1 0 0,0-1-1 0 0,0 0 1 0 0,0 1-1 0 0,0-1 1 0 0,0 0 0 0 0,0 0-1 0 0,-1 0-5 0 0,-6 3 3 0 0,-7 9 8 0 0,1-1 30 0 0,-11 0-28 0 0,7-3-14 0 0,-9 6 12 0 0,23-5 32 0 0,-7-5-33 0 0,-3 8-10 0 0,-13 19-10 0 0,25-21-44 0 0,3-9-12 0 0,3-2 2 0 0,-2 0 60 0 0,1 0-1 0 0,-1 1 1 0 0,1-1 0 0 0,-1 0 0 0 0,1 1 0 0 0,-1-1-1 0 0,1 1 1 0 0,-1 0 0 0 0,1-1 0 0 0,-1 1-1 0 0,0 0 1 0 0,1 0 4 0 0,-1 0-3 0 0,1 0-1 0 0,0 0 1 0 0,-1 0-1 0 0,1 0 0 0 0,0-1 1 0 0,0 1-1 0 0,-1 0 1 0 0,1-1-1 0 0,0 0 1 0 0,0 1-1 0 0,0-1 1 0 0,1 0 2 0 0,39 0 1 0 0,-38 0 0 0 0,-1 1 0 0 0,0 0 0 0 0,0-1 0 0 0,0 1 0 0 0,1 0 0 0 0,-1 0 0 0 0,0 1 0 0 0,-1-1 0 0 0,1 0 0 0 0,0 1 0 0 0,0 0 0 0 0,0 0 0 0 0,0 1 0 0 0,15 7 0 0 0,17 5 0 0 0,-14-9 0 0 0,-17-6 0 0 0,0 1 0 0 0,0 0 0 0 0,0 1 0 0 0,0-1 0 0 0,-1 1 0 0 0,1-1 0 0 0,0 1 0 0 0,-1 0 0 0 0,1 0 0 0 0,-1 1 0 0 0,0-1 0 0 0,0 1 0 0 0,2 2 0 0 0,2 2 0 0 0,-4-4 0 0 0,0 1 0 0 0,0-1 0 0 0,1-1 0 0 0,-1 1 0 0 0,1 0 0 0 0,0-1 0 0 0,1 1 0 0 0,0-1 0 0 0,-1 1 0 0 0,0-1 0 0 0,1 1 0 0 0,-1-1 0 0 0,1 3 0 0 0,-3-4 0 0 0,-1 0 0 0 0,0 0 0 0 0,0 0 0 0 0,0 1 0 0 0,0-1 0 0 0,0 0 0 0 0,-1 1 0 0 0,1-1 0 0 0,0 1 0 0 0,-1-1 0 0 0,1 1 0 0 0,-1-1 0 0 0,1 1 0 0 0,-1-1 0 0 0,0 1 0 0 0,1-1 0 0 0,-1 1 0 0 0,0 0 0 0 0,0-1 0 0 0,0 2 0 0 0,1-1 0 0 0,-1 0 0 0 0,1 0 0 0 0,-1 0 0 0 0,1 0-1 0 0,0 0 1 0 0,0 0 0 0 0,0 0 0 0 0,0 0 0 0 0,0-1-1 0 0,0 1 1 0 0,1 0 0 0 0,-1 0 0 0 0,0-1 0 0 0,2 2 0 0 0,-1-1 0 0 0,0 0 1 0 0,0 1 0 0 0,0-1-1 0 0,0 1 1 0 0,-1 0 0 0 0,1 1-1 0 0,-1-3 3 0 0,-1 1 0 0 0,1-1 0 0 0,-1 0 0 0 0,0 0 0 0 0,0 1 0 0 0,0-1 0 0 0,0 0 1 0 0,0 0-1 0 0,0 1 0 0 0,0-1 0 0 0,0 0 0 0 0,0 0 0 0 0,0 1 0 0 0,-1-1 0 0 0,1 0 0 0 0,-1 0 0 0 0,1 0 0 0 0,-1 0 1 0 0,1 1-5 0 0,-5 6 12 0 0,4-7-10 0 0,0 0 0 0 0,0 1 1 0 0,0-1-1 0 0,1 0 0 0 0,-1 1 0 0 0,0-1 0 0 0,1 1 0 0 0,-1-1 0 0 0,1 1 1 0 0,0 0-1 0 0,-1-1 0 0 0,1 1 0 0 0,0-1 0 0 0,0 1-1 0 0,0 0 7 0 0,1 1-1 0 0,-1-1 1 0 0,0 0 0 0 0,0 0-1 0 0,-1 1 1 0 0,1-1 0 0 0,0 0-1 0 0,-1 0 1 0 0,1 0 0 0 0,-1 1-1 0 0,0-1 1 0 0,0 0 0 0 0,1 0-1 0 0,-1 0 1 0 0,-1 0 0 0 0,1 0-1 0 0,0 0 1 0 0,0-1 0 0 0,-1 1-1 0 0,1 0 1 0 0,-1 0-7 0 0,-1 0 8 0 0,1 1 1 0 0,0 0-1 0 0,0 0 0 0 0,0 1 0 0 0,0-1 1 0 0,0 1-9 0 0,0 0 7 0 0,0-1 1 0 0,0 0 0 0 0,0 0 0 0 0,0 0-1 0 0,0 0 1 0 0,-1 1-8 0 0,-4 3 22 0 0,4-3-17 0 0,0-1 0 0 0,0 0 1 0 0,-1 0-1 0 0,1-1 0 0 0,-1 1 0 0 0,0 0-5 0 0,-6 1 4 0 0,8-3 1 0 0,0 0 1 0 0,0 0-1 0 0,0 0 1 0 0,0 1 0 0 0,0-1-1 0 0,0 0 1 0 0,0 1-1 0 0,0-1 1 0 0,0 1-6 0 0,-3 2 1 0 0,1 0 0 0 0,-1-1 0 0 0,0 1 1 0 0,-1-1-1 0 0,1 0 0 0 0,-1-1 0 0 0,1 0 0 0 0,-1 0 0 0 0,-6 2-1 0 0,-20 8 0 0 0,28-11 2 0 0,0 0-1 0 0,0 0 0 0 0,0 0 0 0 0,0-1 0 0 0,0 1 0 0 0,0-1 0 0 0,-1 0 0 0 0,1-1 0 0 0,-4 0-1 0 0,-7 1 44 0 0,-45 0-34 0 0,50-2-29 0 0,6-3-107 0 0,0-1-99 0 0,-6 1-157 0 0,8 2 214 0 0,1 1 71 0 0,1 1-34 0 0,0-1-39 0 0,-1 1-49 0 0,0-1-58 0 0,1 0-66 0 0,-1 1-31 0 0,0-1-56 0 0,0 1-48 0 0,0-1-44 0 0,-1 1-152 0 0,0-1-42 0 0,0 0-184 0 0,-1-2-496 0 0</inkml:trace>
  <inkml:trace contextRef="#ctx0" brushRef="#br0" timeOffset="2">1153 121 9072 0 0,'-5'-11'119'0'0,"4"9"-90"0"0,1 0-1 0 0,-1 0 0 0 0,0 0 0 0 0,0 0 0 0 0,0 0 0 0 0,0 1 1 0 0,0-1-1 0 0,0 0 0 0 0,0 1 0 0 0,-1-1 0 0 0,1 1 0 0 0,-1-2-28 0 0,-15-4 131 0 0,-10 4-79 0 0,15 2-32 0 0,2-1 45 0 0,0-2 48 0 0,-1-2 51 0 0,0 3 124 0 0,-5 2-3 0 0,0 0-20 0 0,14 1-222 0 0,0-1-1 0 0,1 0 1 0 0,-1 0 0 0 0,0 0 0 0 0,1 0 0 0 0,-1-1 0 0 0,1 1 0 0 0,-1 0-1 0 0,1-1 1 0 0,-1 1-43 0 0,1-1 41 0 0,0 1 0 0 0,-1-1 0 0 0,1 1 0 0 0,-1 0 0 0 0,0 0 0 0 0,1 0 0 0 0,-1 0 0 0 0,0 0 0 0 0,1 0 0 0 0,-1 0-41 0 0,-15 0 260 0 0,4 1-49 0 0,6-2-65 0 0,-2 0 39 0 0,-18-8 213 0 0,-1 5-4 0 0,13 0-129 0 0,3 0-37 0 0,-9 2 63 0 0,-9 3 76 0 0,2 0-90 0 0,12 2-82 0 0,-1 4-41 0 0,2-1-43 0 0,-4-4 31 0 0,6 0-33 0 0,-3 2 45 0 0,-15 6 38 0 0,-28 10 112 0 0,12-6-169 0 0,30-9-53 0 0,0 0 0 0 0,-8 5-82 0 0,-36 17 122 0 0,18-7-76 0 0,37-15-27 0 0,0 0 1 0 0,0 0 0 0 0,0 1 0 0 0,0 0-1 0 0,1 0 1 0 0,-3 3-20 0 0,-22 18 39 0 0,24-22-23 0 0,1 1 0 0 0,-1-1 0 0 0,1 1 0 0 0,-3 3-16 0 0,-10 9 16 0 0,-12 9 43 0 0,15-7-52 0 0,11-13-7 0 0,-1 0 0 0 0,1-1 0 0 0,-1 1 0 0 0,-3 1 0 0 0,-9 11 0 0 0,-9 24 0 0 0,4-6 0 0 0,9-13 0 0 0,-9 18 0 0 0,9-15 0 0 0,-14 20 0 0 0,22-37 0 0 0,1 1 0 0 0,0 0 0 0 0,1-1 0 0 0,0 1 0 0 0,1 0 0 0 0,-1 3 0 0 0,-1 4 0 0 0,2-4 0 0 0,0 1 0 0 0,1-1 0 0 0,1 1 0 0 0,0-1 0 0 0,1 7 0 0 0,1 14 0 0 0,-4 0 0 0 0,1-25 0 0 0,1 1 0 0 0,0 0 0 0 0,0 0 0 0 0,1-1 0 0 0,0 1 0 0 0,2 4 0 0 0,7 19-12 0 0,-7-14-10 0 0,-1-9 13 0 0,0 0-1 0 0,0 0 1 0 0,1 0-1 0 0,3 6 10 0 0,0 1 0 0 0,3 6 0 0 0,1-1 0 0 0,0 0 0 0 0,3 0 0 0 0,0 0 0 0 0,6 12 0 0 0,22 26 0 0 0,0-2-9 0 0,-7-10-48 0 0,-26-39 48 0 0,0-1-1 0 0,1 0 1 0 0,0 0 0 0 0,0-1-1 0 0,3 2 10 0 0,6 5-20 0 0,88 62-44 0 0,-87-63 61 0 0,1 0-1 0 0,0-1 1 0 0,5 2 3 0 0,12 7-14 0 0,-26-15-7 0 0,0-1-1 0 0,1 1 0 0 0,8 1 22 0 0,7 4-1 0 0,-12-5 6 0 0,30 14-82 0 0,46 12 77 0 0,-74-27 4 0 0,3 1-19 0 0,0 0 0 0 0,1-2-1 0 0,-1 0 1 0 0,1-1 0 0 0,9-1 15 0 0,30-2 2 0 0,76 0-68 0 0,-109-1 58 0 0,0-2 0 0 0,-1 0 0 0 0,2-3 8 0 0,0 1-30 0 0,-18 3 29 0 0,0-1 0 0 0,0 0-1 0 0,0 0 1 0 0,-1-1 0 0 0,1-1 0 0 0,-1 1-1 0 0,-1-2 1 0 0,1 1 0 0 0,0-2 1 0 0,21-11-10 0 0,-1 0-44 0 0,17-15 54 0 0,8-13 27 0 0,-37 29 4 0 0,-1-1 0 0 0,1-1-31 0 0,2-5 67 0 0,-3 5 41 0 0,-1 0 0 0 0,0-1 0 0 0,8-17-108 0 0,5-21 204 0 0,-11 22 181 0 0,3-16-385 0 0,-13 31 132 0 0,-1-1 1 0 0,-1 0-1 0 0,0-4-132 0 0,-2 7 112 0 0,-2 1 0 0 0,0-10-112 0 0,0 1 104 0 0,-1-12 59 0 0,-3-3 32 0 0,-7-16 29 0 0,7 34-146 0 0,1 4 16 0 0,-1 0 0 0 0,-1 0 0 0 0,-2-5-94 0 0,-5-15 124 0 0,-15-47 137 0 0,21 72-207 0 0,-1 0 0 0 0,-1 1 0 0 0,0 0-1 0 0,-7-10-53 0 0,5 8 65 0 0,0 0 0 0 0,0-1 0 0 0,-2-10-65 0 0,4 10 71 0 0,0 0 0 0 0,-2 1 0 0 0,-5-9-71 0 0,-64-77 393 0 0,65 86-335 0 0,-4-4 34 0 0,-1 1-1 0 0,-1 0 0 0 0,-1 2 1 0 0,-1 0-1 0 0,-5-2-91 0 0,12 8 51 0 0,-1 2-1 0 0,-1 0 1 0 0,0 0-1 0 0,0 1 0 0 0,-15-4-50 0 0,21 8 23 0 0,0 1 0 0 0,0 1 0 0 0,-4-1-23 0 0,-15-3 11 0 0,24 5-12 0 0,-7-2 13 0 0,0 0 1 0 0,0 1-1 0 0,0 0 0 0 0,0 1 0 0 0,-1 0 0 0 0,-3 2-12 0 0,3-1-64 0 0,-22 0 74 0 0,23 0-61 0 0,1 0-68 0 0,2 0-20 0 0,1 0-57 0 0,1 0-65 0 0,-1 0-73 0 0,4 0 84 0 0,1 0 41 0 0,-6 3-354 0 0,6-1 294 0 0,1-1 77 0 0,1 0-33 0 0,-1 1-44 0 0,0-1-49 0 0,0 0-58 0 0,0 0-67 0 0,0 0-4 0 0,1-1-56 0 0,-1 1-50 0 0,1-1-43 0 0,-1 0-168 0 0,0 0-43 0 0,0 1-204 0 0,-1-1-552 0 0,3 0 1524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1:07.53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0 8808 0 0,'0'0'197'0'0,"0"0"24"0"0,0 0 19 0 0,0 3-29 0 0,0 8-94 0 0,0-5-32 0 0,0-1 98 0 0,0-2-80 0 0,0 0 365 0 0,0-3 11 0 0,0 2-15 0 0,2 6-194 0 0,3 3 23 0 0,2 2 14 0 0,-6-2-33 0 0,-1-6-138 0 0,0 0 35 0 0,-1 11 340 0 0,2-10-319 0 0,0 1-36 0 0,1-1-90 0 0,6 12 182 0 0,-7-16-216 0 0,0 1 0 0 0,-1 0-1 0 0,1 0 1 0 0,0 0 0 0 0,-1 0-1 0 0,0 0 1 0 0,0 2-32 0 0,0-3 18 0 0,0-1 0 0 0,0 1 0 0 0,1 0 0 0 0,-1-1 0 0 0,0 1 0 0 0,1 0 0 0 0,-1-1 0 0 0,1 1 0 0 0,-1-1 0 0 0,1 1 0 0 0,-1-1 0 0 0,1 1 0 0 0,0-1 0 0 0,0 0-18 0 0,5 12 110 0 0,-5-9-77 0 0,0 0 0 0 0,-1 0 0 0 0,1 0 0 0 0,-1 0 0 0 0,0 3-33 0 0,-1-3 26 0 0,1 0-1 0 0,1 1 1 0 0,-1-1-1 0 0,1 0 1 0 0,0 3-26 0 0,9 13 107 0 0,-5 8-3 0 0,0-12-53 0 0,-3-10-40 0 0,-1 0 0 0 0,1 0 1 0 0,-1 1-1 0 0,0-1 0 0 0,-1 1 0 0 0,1-1-11 0 0,-1 9 31 0 0,-1-6-17 0 0,1 0 0 0 0,1-1 0 0 0,-1 1 0 0 0,2 4-14 0 0,2 5 24 0 0,-1-9 4 0 0,-1 1 1 0 0,0 0 0 0 0,-1-1 0 0 0,0 8-29 0 0,-1-10 21 0 0,1 0 1 0 0,0 0 0 0 0,0 0 0 0 0,1 0 0 0 0,0 0 0 0 0,2 5-22 0 0,-2-8 13 0 0,-1 13 50 0 0,-8 2-9 0 0,2-7-19 0 0,5-8-25 0 0,0-1 0 0 0,-1 1 0 0 0,1-1 0 0 0,0 1 1 0 0,0-1-1 0 0,1 1 0 0 0,-1-1 0 0 0,1 0 1 0 0,0 1-1 0 0,0-1 0 0 0,0 1 0 0 0,0-1 1 0 0,1 1-11 0 0,2 5 27 0 0,-4-8-21 0 0,0 1 0 0 0,1-1 0 0 0,-1 0 0 0 0,0 0 0 0 0,0 0 0 0 0,0 1 0 0 0,0-1 0 0 0,0 0 0 0 0,0 0 0 0 0,0 0 0 0 0,0 1 0 0 0,0-1 0 0 0,-1 0 0 0 0,1 0 0 0 0,0 0 0 0 0,-1 0 0 0 0,1 1 0 0 0,-1-1 1 0 0,0 0-1 0 0,1 0 0 0 0,-1 0 0 0 0,0 0 0 0 0,0 0-6 0 0,0 0 9 0 0,1 1 0 0 0,-1-1 0 0 0,0 0 0 0 0,0 0 0 0 0,1 1 0 0 0,-1-1 0 0 0,1 1 0 0 0,-1-1 0 0 0,1 1 0 0 0,0-1 0 0 0,-1 0 0 0 0,1 1-1 0 0,0 0-8 0 0,0 30 281 0 0,0-21-231 0 0,0-9 23 0 0,0-2 11 0 0,0 0 4 0 0,0 0 0 0 0,2 0 6 0 0,5-1-51 0 0,-1-7 115 0 0,-6-15 136 0 0,0 10-237 0 0,0 11-53 0 0,0 1 0 0 0,0-1 0 0 0,-1 0 1 0 0,1 1-1 0 0,0-1 0 0 0,-1 0 0 0 0,0 1 0 0 0,1-1 0 0 0,-1 0 1 0 0,0 1-1 0 0,0-1 0 0 0,1 1 0 0 0,-2-1-4 0 0,1 1 5 0 0,1-1-1 0 0,-1 1 1 0 0,0-1-1 0 0,0 1 0 0 0,1-1 1 0 0,-1 1-1 0 0,0-1 1 0 0,1 0-1 0 0,0 1 1 0 0,-1-1-1 0 0,1 0 0 0 0,0 1 1 0 0,0-1-5 0 0,0 0 6 0 0,0 1-1 0 0,-1-1 1 0 0,1 0 0 0 0,0 1-1 0 0,-1-1 1 0 0,1 1 0 0 0,-1-1 0 0 0,1 1-1 0 0,-1-1 1 0 0,0 0-6 0 0,0 1 2 0 0,0 0 0 0 0,1-1 0 0 0,-1 1 0 0 0,1 0 0 0 0,-1-1 0 0 0,1 1 0 0 0,-1 0 0 0 0,1-1 0 0 0,0 1 0 0 0,0-1-2 0 0,4-19 35 0 0,-2 15-30 0 0,-1-1-1 0 0,0 0 1 0 0,0 1-1 0 0,0-5-4 0 0,-1 4 0 0 0,0 1 0 0 0,0-1 0 0 0,1 1 0 0 0,0-1 0 0 0,1-3 0 0 0,-2 8 0 0 0,1 0 0 0 0,0 0 0 0 0,0 0 0 0 0,0 1 0 0 0,0-1 0 0 0,0 0 0 0 0,0 0 0 0 0,0 1 0 0 0,1-1 0 0 0,-1 0 0 0 0,1 1 0 0 0,-1 0 0 0 0,1-1 0 0 0,0 1 0 0 0,-1 0 0 0 0,1 0 0 0 0,0 0 0 0 0,1-1 0 0 0,2 0 0 0 0,-4 1 0 0 0,-1 1 0 0 0,1 0 0 0 0,-1 0 0 0 0,1-1 0 0 0,0 1 0 0 0,-1 0 0 0 0,1-1 0 0 0,-1 1 0 0 0,1-1 0 0 0,-1 1 0 0 0,1 0 0 0 0,-1-1 0 0 0,1 1 0 0 0,-1-1 0 0 0,0 1 0 0 0,1-1 0 0 0,-1 0 0 0 0,0 1 0 0 0,1-1 0 0 0,-1 1 0 0 0,0-1 0 0 0,0 0 0 0 0,3-4 0 0 0,-2 3 0 0 0,1-1 0 0 0,0 1 0 0 0,0 0 0 0 0,0 0 0 0 0,0-1 0 0 0,0 1 0 0 0,0 1 0 0 0,0-1 0 0 0,1 0 0 0 0,-1 0 0 0 0,1 1 0 0 0,-1 0 0 0 0,1-1 0 0 0,-1 1 0 0 0,2 0 0 0 0,3-2 0 0 0,-5 1 0 0 0,0 0 0 0 0,1 1 0 0 0,-1 0 0 0 0,1 0 1 0 0,-1-1-1 0 0,1 2 0 0 0,0-1 0 0 0,0 0 0 0 0,-1 0 0 0 0,1 1 0 0 0,0 0 0 0 0,0-1 0 0 0,8-2-11 0 0,18-10-76 0 0,-29 13 86 0 0,1 0 1 0 0,-1 0-1 0 0,0 0 0 0 0,1 0 1 0 0,-1 0-1 0 0,1-1 1 0 0,-1 1-1 0 0,0 0 0 0 0,1 0 1 0 0,-1 0-1 0 0,1 0 0 0 0,-1 1 1 0 0,0-1-1 0 0,1 0 1 0 0,-1 0-1 0 0,0 0 0 0 0,1 0 1 0 0,-1 0-1 0 0,1 0 0 0 0,-1 1 1 0 0,0-1-1 0 0,1 0 1 0 0,4 2-13 0 0,12 8 1 0 0,6-1 12 0 0,-3 0 0 0 0,-14-5 0 0 0,0 0 0 0 0,15 6 0 0 0,3 9 0 0 0,-22-17 0 0 0,-1-1 0 0 0,1 1 0 0 0,0-1 0 0 0,-1 1 0 0 0,0 0 0 0 0,1 0 0 0 0,-1 0 0 0 0,0 0 0 0 0,0 0 0 0 0,0 0 0 0 0,0 2 0 0 0,-8 11 0 0 0,6-15 1 0 0,1 1-1 0 0,0 0 1 0 0,0-1-1 0 0,0 1 1 0 0,-1 0 0 0 0,1-1-1 0 0,0 1 1 0 0,0 0-1 0 0,0-1 1 0 0,0 1-1 0 0,0 0 1 0 0,0-1-1 0 0,0 1 1 0 0,0 0-1 0 0,0-1 1 0 0,0 1-1 0 0,1 0 1 0 0,-1 0-1 0 0,0-1 1 0 0,0 1-1 0 0,1 0 0 0 0,1 3 11 0 0,-1-3-10 0 0,-1-1 0 0 0,1 1 1 0 0,-1 0-1 0 0,0-1 0 0 0,1 1 0 0 0,-1 0 0 0 0,0-1 0 0 0,0 1 0 0 0,1 0 0 0 0,-1-1 0 0 0,0 1 0 0 0,0 0 0 0 0,0-1 0 0 0,0 1 0 0 0,0 0 0 0 0,0 0 0 0 0,0-1 0 0 0,0 1 0 0 0,0 0 0 0 0,0 0 0 0 0,0-1 1 0 0,0 1-1 0 0,-1 0 0 0 0,1-1 0 0 0,0 1 0 0 0,0 0 0 0 0,-1-1 0 0 0,1 1 0 0 0,-1-1 0 0 0,1 1 0 0 0,0 0 0 0 0,-1-1 0 0 0,1 1 0 0 0,-1-1 0 0 0,1 1 0 0 0,-1-1 0 0 0,1 1 0 0 0,-1-1 0 0 0,0 0 0 0 0,0 1-1 0 0,-11 11 7 0 0,7-8 3 0 0,0 0-1 0 0,1 0 1 0 0,0 1-1 0 0,0 0 1 0 0,0 0-1 0 0,-1 1-9 0 0,3-1-1 0 0,2-4 3 0 0,0-1 0 0 0,-1 1 0 0 0,1 0 1 0 0,0-1-1 0 0,0 1 0 0 0,-1-1 0 0 0,1 1 0 0 0,-1-1 0 0 0,1 1 1 0 0,0-1-1 0 0,-1 1 0 0 0,1-1 0 0 0,-1 1 0 0 0,1-1 1 0 0,-1 1-1 0 0,1-1 0 0 0,-1 0 0 0 0,0 1 0 0 0,1-1 0 0 0,-1 0 1 0 0,1 0-1 0 0,-1 1-2 0 0,-4 1 13 0 0,0 1-8 0 0,0 1 0 0 0,0 0 0 0 0,0 0-1 0 0,1 0 1 0 0,0 0 0 0 0,-1 2-5 0 0,-5 8 43 0 0,6-4-27 0 0,3-9-13 0 0,1 0-1 0 0,0 1 1 0 0,-1-1 0 0 0,1 0 0 0 0,-1 0-1 0 0,1 0 1 0 0,-1 0 0 0 0,0 0 0 0 0,1-1 0 0 0,-1 1-1 0 0,0 0 1 0 0,0 0 0 0 0,1 0 0 0 0,-1 0-1 0 0,0-1 1 0 0,0 1 0 0 0,0 0 0 0 0,-1 0-3 0 0,-8 3 14 0 0,8-3-7 0 0,0 0 0 0 0,0 0 0 0 0,0 0 0 0 0,0 0 0 0 0,0 1 0 0 0,0-1 0 0 0,0 1 0 0 0,0-1 0 0 0,0 1-7 0 0,-5 6 12 0 0,4-5 3 0 0,0 0 1 0 0,0 0 0 0 0,0 0-1 0 0,-1 0 1 0 0,1-1-1 0 0,-1 1-15 0 0,-26 12 140 0 0,26-14-117 0 0,0 0-1 0 0,-1 0 1 0 0,1 0 0 0 0,0-1-1 0 0,0 0 1 0 0,0 1-1 0 0,0-1 1 0 0,-1-1-1 0 0,-2 0-22 0 0,-9 1 77 0 0,-5 0-7 0 0,-3 0-4 0 0,17 0-36 0 0,5 0-27 0 0,0 0 1 0 0,0 0-1 0 0,0 0 1 0 0,0 0-1 0 0,0 0 0 0 0,0-1 1 0 0,-1 1-1 0 0,1 0 1 0 0,0-1-1 0 0,0 0-3 0 0,-1 0-1 0 0,-15-10 4 0 0,17 11-4 0 0,0-1 0 0 0,1 1 0 0 0,-1 0 0 0 0,0-1 0 0 0,1 0 0 0 0,-1 1 0 0 0,1-1 0 0 0,-1 1-1 0 0,1-1 1 0 0,-1 0 0 0 0,1 1 0 0 0,-1-1 0 0 0,1 0 0 0 0,0 1 0 0 0,-1-1 0 0 0,1 0 0 0 0,0 0 0 0 0,0 1 0 0 0,-1-1-1 0 0,1 0 2 0 0,0 1-1 0 0,0 0-1 0 0,0 0 0 0 0,0 0 0 0 0,0-1 0 0 0,0 1 0 0 0,1 0 0 0 0,-1 0 0 0 0,0 0 1 0 0,0 0-1 0 0,0 0 0 0 0,0 0 0 0 0,0 0 0 0 0,0 0 0 0 0,0 0 0 0 0,0 0 0 0 0,-1-1 1 0 0,1 1-1 0 0,0 0 0 0 0,0 0 0 0 0,0 0 0 0 0,0 0 0 0 0,0 0 0 0 0,0 0 1 0 0,0 0-1 0 0,0 0 0 0 0,0 0 0 0 0,0 0 0 0 0,0 0 0 0 0,0 0 0 0 0,0 0 0 0 0,0-1 1 0 0,0 1-1 0 0,0 0 0 0 0,0 0 0 0 0,0 0 0 0 0,0 0 0 0 0,-1 0 0 0 0,1 0 0 0 0,0 0 1 0 0,0 0-1 0 0,0 0 0 0 0,0 0 0 0 0,0 0 0 0 0,0 0 0 0 0,0 0 0 0 0,0 0 0 0 0,0 0 1 0 0,0 0-1 0 0,-1 0 0 0 0,1 0 0 0 0,0 0 0 0 0,0 0 0 0 0,0 0 0 0 0,0 0 1 0 0,0 0-1 0 0,0 0 0 0 0,0 0 2 0 0,-1 0-231 0 0,0 0 85 0 0,0 0 73 0 0,0 0 61 0 0,0 0 58 0 0,0 0 45 0 0,-2-1 331 0 0,2 0-284 0 0,1 0-96 0 0,0 1-42 0 0,-1-1-42 0 0,1 1-48 0 0,0-1-54 0 0,-1 0-60 0 0,1 0-90 0 0,0 0-86 0 0,0 0-93 0 0,-1 0-103 0 0,1 0-110 0 0,0 0-119 0 0,0 0 355 0 0,0 1-32 0 0,0-1-34 0 0,0 0-35 0 0,0 1-1683 0 0,0 0-1269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5:08.8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938 592 7136 0 0,'0'0'165'0'0,"0"0"22"0"0,0 0 6 0 0,0-3-28 0 0,1-3-130 0 0,4 2-30 0 0,1-1-11 0 0,-3-1 23 0 0,-3 2 46 0 0,0 4-63 0 0,0-3 94 0 0,0 0 53 0 0,0 0 45 0 0,0 0 36 0 0,0-3 296 0 0,0-8 801 0 0,0 10-978 0 0,0 1-64 0 0,0 1-155 0 0,0 1-35 0 0,0-1-39 0 0,0 1-45 0 0,0-2 447 0 0,0 3-32 0 0,0-2-10 0 0,0-8-4 0 0,0 7-13 0 0,0 1-45 0 0,0 1-336 0 0,0 1-1 0 0,0-1 1 0 0,0 1 0 0 0,0-1-1 0 0,0 1 1 0 0,0-1 0 0 0,0 1-1 0 0,0-1 1 0 0,-1 1 0 0 0,1 0-1 0 0,0-1 1 0 0,0 1 0 0 0,0-1-1 0 0,0 1 1 0 0,-1-1 0 0 0,1 1 0 0 0,0 0-1 0 0,0-1 1 0 0,-1 1 0 0 0,1-1-1 0 0,0 1 1 0 0,-1 0 0 0 0,1-1-1 0 0,0 1 1 0 0,-1 0 0 0 0,1 0-1 0 0,-1-1 1 0 0,1 1 0 0 0,0 0-1 0 0,-1 0 1 0 0,1 0 0 0 0,-1-1-1 0 0,1 1 1 0 0,-1 0 0 0 0,1 0-1 0 0,-1 0 1 0 0,1 0 0 0 0,-1 0 0 0 0,1 0-1 0 0,-1 0 1 0 0,1 0 0 0 0,-1 0-16 0 0,-1 0 326 0 0,2-6-35 0 0,0 2-120 0 0,0 0-35 0 0,-1-1 17 0 0,0 0-40 0 0,-4 0 87 0 0,-1 4-10 0 0,1-2 102 0 0,-5-7-5 0 0,7 8 1 0 0,1-1-10 0 0,-8-7-45 0 0,7 8-46 0 0,-1 1-84 0 0,0 0-52 0 0,0 2-27 0 0,1 0 36 0 0,-3-2 30 0 0,4 1-69 0 0,1 0 0 0 0,-1 0 0 0 0,1 0 0 0 0,-1 0 0 0 0,0 0 0 0 0,1 0 1 0 0,-1 0-1 0 0,1 1 0 0 0,-1-1 0 0 0,1 0 0 0 0,-1 1 0 0 0,-1 0-21 0 0,-1 5 84 0 0,4-5-78 0 0,0-1-1 0 0,0 1 0 0 0,-1-1 0 0 0,1 0 0 0 0,0 1 0 0 0,-1-1 1 0 0,1 1-1 0 0,0-1 0 0 0,-1 0 0 0 0,1 1 0 0 0,0-1 0 0 0,-1 0 0 0 0,1 0 1 0 0,0 1-1 0 0,-1-1 0 0 0,1 0 0 0 0,-1 0 0 0 0,1 1 0 0 0,-1-1 1 0 0,1 0-1 0 0,-1 0 0 0 0,1 0 0 0 0,-1 0 0 0 0,1 0 0 0 0,-1 0 0 0 0,1 0 1 0 0,0 0-1 0 0,-1 0 0 0 0,1 0 0 0 0,-1 0 0 0 0,1 0 0 0 0,-1 0-5 0 0,-12 2 96 0 0,3 4-35 0 0,3-2-27 0 0,2-1-16 0 0,4-3-14 0 0,1 0 1 0 0,-1 0-1 0 0,0 1 0 0 0,1-1 0 0 0,-1 0 1 0 0,1 1-1 0 0,-1-1 0 0 0,0 0 1 0 0,1 1-1 0 0,-1-1 0 0 0,1 1 0 0 0,0-1 1 0 0,-1 1-1 0 0,1-1 0 0 0,-1 1 0 0 0,1-1 1 0 0,0 1-1 0 0,-1-1 0 0 0,1 1 1 0 0,0 0-1 0 0,0-1 0 0 0,-1 1-4 0 0,-1 4 17 0 0,1-3-12 0 0,0-1 0 0 0,-1 1 0 0 0,1-1-1 0 0,-1 0 1 0 0,1 1 0 0 0,-1-1 0 0 0,1 0-1 0 0,-1 0 1 0 0,1 0 0 0 0,-1 0 0 0 0,0 0-1 0 0,0 0 1 0 0,-1 0-5 0 0,-17 12 14 0 0,18-10-5 0 0,-1 0 1 0 0,1 0-1 0 0,0 0 0 0 0,0 0 0 0 0,0 0 0 0 0,0 2-9 0 0,0-2 3 0 0,1 1 0 0 0,-1-1 0 0 0,0 0 0 0 0,-1 0-1 0 0,1 0 1 0 0,-1 1-3 0 0,-2 0 12 0 0,1 1 0 0 0,0 0 0 0 0,1 0 0 0 0,-1 0-1 0 0,1 1-11 0 0,0-1 1 0 0,-1 1-1 0 0,1-1 0 0 0,-1 0 0 0 0,0-1 0 0 0,-1 1 0 0 0,1 0 0 0 0,0-1 0 0 0,0 1 0 0 0,0 0 0 0 0,1 1 0 0 0,0-1 0 0 0,0 1 0 0 0,-1-1 0 0 0,0 0 0 0 0,1 0 0 0 0,-2 0 0 0 0,1 0 0 0 0,-1 0 0 0 0,1 0 0 0 0,0 0 0 0 0,0 1 0 0 0,-2 4 0 0 0,-1 1 0 0 0,4-6 0 0 0,0 0 0 0 0,0 1 0 0 0,1-1 0 0 0,0 0 0 0 0,0 1 0 0 0,0-1 0 0 0,0 3 0 0 0,-9 25 0 0 0,8-26 0 0 0,0-1 0 0 0,1 1 0 0 0,0-1 0 0 0,0 1 0 0 0,1-1 0 0 0,0 1 0 0 0,0 0 0 0 0,1 0 0 0 0,-1 0 0 0 0,2 2 0 0 0,-2 5 0 0 0,1-7 0 0 0,0-1 0 0 0,0 0 0 0 0,0 0 0 0 0,1 0 0 0 0,0 0 0 0 0,0 1 0 0 0,9 13-10 0 0,-6-8-11 0 0,-4-8 16 0 0,1 0-1 0 0,1 0 1 0 0,-1 0-1 0 0,1-1 1 0 0,-1 1 0 0 0,1-1-1 0 0,0 1 1 0 0,1 0 5 0 0,9 15-35 0 0,-6-8 25 0 0,1 0 0 0 0,0-1-1 0 0,9 9 11 0 0,-10-13-13 0 0,0-1-1 0 0,1 0 1 0 0,0 0-1 0 0,1 0 14 0 0,52 28-11 0 0,-51-29 6 0 0,20 8-36 0 0,18 0 24 0 0,-32-8 9 0 0,-2-2-19 0 0,0 0 0 0 0,1-1 0 0 0,-1-1-1 0 0,0 0 1 0 0,7-2 27 0 0,15 1-106 0 0,-27 1 76 0 0,1-1-1 0 0,-1 0 1 0 0,1 0 0 0 0,0-1 30 0 0,5-2-76 0 0,0 1-53 0 0,-4 0 5 0 0,-1 1-40 0 0,4-3 43 0 0,-4 1-59 0 0,-1-1-65 0 0,-1 1-109 0 0,-1 0-42 0 0,1-1-106 0 0,-2 1-120 0 0,-2 2 263 0 0,0 0-35 0 0,0 0-150 0 0,1 0-60 0 0,-1 0-63 0 0,-1 0-67 0 0,6-4-1310 0 0,2-3-1152 0 0,-10 9 3195 0 0</inkml:trace>
  <inkml:trace contextRef="#ctx0" brushRef="#br0" timeOffset="1">1285 153 7920 0 0,'0'0'174'0'0,"0"0"29"0"0,0 0 13 0 0,0-2-31 0 0,-2-11-147 0 0,-11-2-38 0 0,5 7 18 0 0,4 4 49 0 0,4 4-67 0 0,-2-2 139 0 0,1 1 159 0 0,-1-1 268 0 0,-10-5-93 0 0,4 3-164 0 0,2-1 37 0 0,2-1-62 0 0,4 6-269 0 0,0-1 1 0 0,0 1-1 0 0,-1-1 0 0 0,1 1 1 0 0,0 0-1 0 0,-1-1 1 0 0,1 1-1 0 0,0 0 0 0 0,-1-1 1 0 0,1 1-1 0 0,0 0 0 0 0,-1-1 1 0 0,1 1-1 0 0,-1 0 0 0 0,1 0 1 0 0,0-1-1 0 0,-1 1 1 0 0,1 0-1 0 0,-1 0 0 0 0,1 0 1 0 0,-1 0-1 0 0,1 0 0 0 0,-1-1 1 0 0,1 1-1 0 0,-1 0 0 0 0,1 0 1 0 0,0 0-1 0 0,-1 0 1 0 0,1 0-1 0 0,-1 1 0 0 0,1-1 1 0 0,-1 0-16 0 0,0 0 14 0 0,1 0 1 0 0,-1 0 0 0 0,1 0 0 0 0,-1 0-1 0 0,1 0 1 0 0,-1 0 0 0 0,1 0 0 0 0,-1 0-1 0 0,1 0 1 0 0,0 0 0 0 0,-1 0 0 0 0,1 0-1 0 0,-1 0 1 0 0,1 0 0 0 0,-1-1 0 0 0,1 1-1 0 0,-1 0 1 0 0,1 0 0 0 0,0 0 0 0 0,-1-1-1 0 0,1 1 1 0 0,-1 0 0 0 0,1-1 0 0 0,0 1-1 0 0,-1 0 1 0 0,1-1 0 0 0,0 1-1 0 0,-1 0 1 0 0,1-1 0 0 0,0 1 0 0 0,0-1-1 0 0,-1 1-14 0 0,-3-7 237 0 0,-6 1 151 0 0,-4-1-62 0 0,10 5-196 0 0,-26-3 735 0 0,22 1-702 0 0,2 1-40 0 0,-14-2 172 0 0,9 5-137 0 0,3 0-33 0 0,-2 0 34 0 0,5-1-65 0 0,-1 0 1 0 0,1 0-1 0 0,-1 0 0 0 0,1 0 1 0 0,-3-2-95 0 0,-14-3 282 0 0,9 4-134 0 0,-7 2 118 0 0,4-2-86 0 0,-24-8 182 0 0,23 6-154 0 0,-2 5-27 0 0,10-1-89 0 0,-9 0 92 0 0,-1-1-34 0 0,-18 0 76 0 0,28 1-157 0 0,0 1 0 0 0,0-1-1 0 0,0 1 1 0 0,-5 2-69 0 0,-1 0 59 0 0,0 1 7 0 0,0 0 1 0 0,0 1 0 0 0,0 0-1 0 0,-1 2-66 0 0,-29 15 109 0 0,-61 31 41 0 0,95-47-144 0 0,0 1 0 0 0,1 0 1 0 0,-7 6-7 0 0,-27 17 54 0 0,16-11-42 0 0,-16 14-12 0 0,13-9 0 0 0,5-3 9 0 0,2 1-1 0 0,-21 25-8 0 0,1-1 47 0 0,20-19-47 0 0,-15 24 0 0 0,32-41 0 0 0,0 0 0 0 0,0 1 0 0 0,1 0 0 0 0,-3 8 0 0 0,-10 18 0 0 0,14-30 0 0 0,1-1 0 0 0,0 0 0 0 0,0 1 0 0 0,1-1 0 0 0,-1 1 0 0 0,1 0 0 0 0,1 0 0 0 0,-2 6 0 0 0,0-3 0 0 0,2-7 0 0 0,1-1 0 0 0,0 1 0 0 0,0 0 0 0 0,0 0 0 0 0,0 0 0 0 0,1 0 0 0 0,-1 0 0 0 0,1 0 0 0 0,-1 1 0 0 0,1 1 0 0 0,0 2 1 0 0,-1-1-1 0 0,0 1 0 0 0,0 0 0 0 0,-1-1 0 0 0,0 1 0 0 0,0 1-2 0 0,0 0 0 0 0,1 0-1 0 0,0 0 1 0 0,0 0 0 0 0,0 3 2 0 0,1 44-48 0 0,0 81 42 0 0,0-129-2 0 0,1-1 0 0 0,0 1 0 0 0,0-1 0 0 0,0 1 1 0 0,1-1-1 0 0,1 5 8 0 0,6 20-17 0 0,1 9 7 0 0,8 18 10 0 0,-1-14-48 0 0,-11-32 45 0 0,1-1 0 0 0,-1 0 1 0 0,2 0-1 0 0,-1-1 0 0 0,1 0 1 0 0,8 7 2 0 0,-6-6-17 0 0,-1 0 0 0 0,0 1 0 0 0,3 7 17 0 0,-4-7-5 0 0,0-1 0 0 0,1 1 0 0 0,4 3 5 0 0,25 19-46 0 0,26 13 27 0 0,-4-4-36 0 0,-36-24 42 0 0,18 9 13 0 0,-20-15-9 0 0,18 15-34 0 0,10-8 32 0 0,-12 5 11 0 0,-21-16-4 0 0,0-2 0 0 0,0 0 0 0 0,0-1 0 0 0,11 2 4 0 0,10 3-37 0 0,-23-6 35 0 0,0-2-1 0 0,1 0 0 0 0,-1-1 1 0 0,1 0 2 0 0,10 1-1 0 0,4 1 1 0 0,-9 0-5 0 0,0-2 0 0 0,13 1 5 0 0,-9-3-23 0 0,-7 0 8 0 0,0 0-1 0 0,17-3 16 0 0,-10-1 0 0 0,-6 1-5 0 0,1 0 0 0 0,19 0 5 0 0,5 1-41 0 0,20-8 27 0 0,-36 5 15 0 0,-8 0-1 0 0,0-1 0 0 0,-1-1 0 0 0,16-8 0 0 0,-10 5 0 0 0,2-1 0 0 0,1-2 0 0 0,9-7 0 0 0,-27 15 0 0 0,-1-1 0 0 0,-1 0 0 0 0,1-1 0 0 0,-1 0 0 0 0,0 0 0 0 0,0 0 0 0 0,-1-1 0 0 0,0-1 0 0 0,5-8 0 0 0,-3 5 0 0 0,0 1 0 0 0,9-9 0 0 0,-13 15 2 0 0,1-1 0 0 0,-1 1-1 0 0,0-1 1 0 0,-1 0 0 0 0,0 0-1 0 0,0-1 1 0 0,0 1-1 0 0,0-1 1 0 0,0-2-2 0 0,6-15 38 0 0,0 1 20 0 0,-1-1 1 0 0,5-21-59 0 0,1-31 174 0 0,-13 66-139 0 0,-1 0 0 0 0,-1 1 0 0 0,1-1 0 0 0,-2-9-35 0 0,1-1 51 0 0,-1-12 152 0 0,0 0 0 0 0,-4-11-203 0 0,-4 1 147 0 0,-2 6 2 0 0,6 21-28 0 0,0 0 0 0 0,-1-12-121 0 0,2 3 99 0 0,2 8-9 0 0,-1 0 0 0 0,-1 0 0 0 0,-1-3-90 0 0,-31-81 361 0 0,12 37-162 0 0,20 55-167 0 0,0 0 0 0 0,0 1 0 0 0,0-1 0 0 0,-1 1 0 0 0,0 1 0 0 0,-2-3-32 0 0,1 2 38 0 0,0-1 0 0 0,0 0 0 0 0,1 0 0 0 0,0-2-38 0 0,-21-41 173 0 0,2 6 33 0 0,-17-22-206 0 0,37 60 6 0 0,-1 1-1 0 0,-1-1 1 0 0,1 1-1 0 0,-1 1 1 0 0,-6-5-6 0 0,6 5 11 0 0,0 0 1 0 0,0-1-1 0 0,1 0 1 0 0,0 0-1 0 0,-4-6-11 0 0,2 1-4 0 0,4 6 12 0 0,0 0-1 0 0,-1 0 1 0 0,1 0-1 0 0,-1 0 1 0 0,0 1 0 0 0,-1-1-1 0 0,1 1 1 0 0,-1 0-1 0 0,-1-1-7 0 0,-5-2 0 0 0,5 4 0 0 0,0-1 0 0 0,1 0 0 0 0,-1 0 0 0 0,-3-4 0 0 0,3 2 0 0 0,-1 0 0 0 0,0 0 0 0 0,0 1 0 0 0,-1 0 0 0 0,1 1 0 0 0,-14-10-26 0 0,10 8-22 0 0,-5-4-54 0 0,0-4-51 0 0,12 10 132 0 0,1 2-70 0 0,1 0-63 0 0,-1 1-95 0 0,1 0-45 0 0,0 0-94 0 0,0 0-105 0 0,0 0-118 0 0,0 0-101 0 0,1 1 307 0 0,-1-1-35 0 0,1 1-35 0 0,0-1-38 0 0,-1 0-39 0 0,1 1-39 0 0,-2-2-659 0 0,0 0-34 0 0,-6-7-2691 0 0,9 9 3939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5:08.8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969 666 8232 0 0,'0'0'182'0'0,"0"0"29"0"0,0 0 14 0 0,-2 2-27 0 0,-5 3-161 0 0,-6 3-37 0 0,-1 0 15 0 0,7-4 51 0 0,5-1 239 0 0,-1-2-105 0 0,0 0-65 0 0,-1-1-50 0 0,1 0-13 0 0,1 1 39 0 0,2-1-107 0 0,-9 4 271 0 0,-17 11 697 0 0,18-9-616 0 0,7-5-130 0 0,-1 0-42 0 0,0 0 76 0 0,-1 0-92 0 0,-1-1-85 0 0,0 0-17 0 0,2 1 66 0 0,-7 3 146 0 0,1 0-41 0 0,-2-1 6 0 0,-6-2 68 0 0,3 1 52 0 0,0 4 48 0 0,2 0-36 0 0,1-5-52 0 0,-1-1-58 0 0,0 0-69 0 0,-8 3 112 0 0,12 4-10 0 0,7-7-284 0 0,-1 1 0 0 0,1-1 0 0 0,0 1 1 0 0,-1-1-1 0 0,1 0 0 0 0,0 1 0 0 0,-1-1 0 0 0,1 0 0 0 0,0 1 0 0 0,-1-1 0 0 0,1 0 0 0 0,-1 1 0 0 0,1-1 0 0 0,-1 0 0 0 0,1 0 0 0 0,0 0 0 0 0,-1 0 0 0 0,1 1 0 0 0,-1-1 0 0 0,1 0 0 0 0,-1 0 0 0 0,1 0 0 0 0,-1 0 0 0 0,1 0 0 0 0,-1 0 0 0 0,1 0 0 0 0,-1 0 0 0 0,1 0 0 0 0,-1 0-14 0 0,-10 0 219 0 0,8 1-164 0 0,0-1 0 0 0,0 0 0 0 0,0 0 0 0 0,-1 0 0 0 0,1 0 0 0 0,0-1 0 0 0,0 1 0 0 0,0-1 0 0 0,0 0-1 0 0,0 0-54 0 0,-5-4 112 0 0,7 4-94 0 0,0 1 0 0 0,-1-1 0 0 0,1 0 0 0 0,-1 0 0 0 0,1 0 0 0 0,-1 1 0 0 0,1-1 0 0 0,-1 1 0 0 0,1-1 0 0 0,-1 1 0 0 0,1 0 0 0 0,-1 0 0 0 0,0-1 0 0 0,1 1 0 0 0,-2 0-18 0 0,-5 1 48 0 0,-13 0 49 0 0,7-5 8 0 0,6-1-47 0 0,7 4-49 0 0,0 0 1 0 0,-1 1-1 0 0,1-1 1 0 0,0 0-1 0 0,-1 0 1 0 0,1 1-1 0 0,-1-1 1 0 0,1 1-1 0 0,-1-1 1 0 0,1 1-1 0 0,-1 0 1 0 0,0 0 0 0 0,1-1-1 0 0,-1 1-9 0 0,-10 2 51 0 0,-4-3 20 0 0,-17-12 0 0 0,30 11-70 0 0,-3 1-2 0 0,-15 1 12 0 0,6 0 32 0 0,14 0-42 0 0,0 0-1 0 0,1 0 1 0 0,-1 0 0 0 0,0 0 0 0 0,0 0-1 0 0,0 0 1 0 0,1 0 0 0 0,-1 0 0 0 0,0 0-1 0 0,0-1 1 0 0,0 1 0 0 0,1 0 0 0 0,-1-1-1 0 0,-1 1 0 0 0,-3-10 0 0 0,-5 7-10 0 0,10 3 9 0 0,0 0 0 0 0,0 0 1 0 0,0 0-1 0 0,0 0 0 0 0,0 0 0 0 0,0 0 1 0 0,0 0-1 0 0,0 0 0 0 0,0 0 0 0 0,0 0 1 0 0,-1 0-1 0 0,1 0 0 0 0,0 0 0 0 0,0 0 1 0 0,0 0-1 0 0,0 0 0 0 0,0 0 0 0 0,0 0 1 0 0,0 0-1 0 0,0 0 0 0 0,0 0 0 0 0,0 0 1 0 0,-1 0-1 0 0,1 0 0 0 0,0 0 0 0 0,0 0 1 0 0,0 0-1 0 0,0 0 0 0 0,0 0 0 0 0,0 0 1 0 0,0 0-1 0 0,0 0 0 0 0,0 0 0 0 0,0-1 1 0 0,0 1-1 0 0,0 0 0 0 0,0 0 0 0 0,0 0 1 0 0,0 0-1 0 0,0 0 0 0 0,0 0 0 0 0,0 0 1 0 0,0 0-1 0 0,0 0 0 0 0,0 0 0 0 0,0 0 1 0 0,0-1-1 0 0,0 1 0 0 0,0 0 0 0 0,0 0 1 0 0,0 0-1 0 0,0 0 0 0 0,0 0 0 0 0,0 0 1 0 0,0 0-1 0 0,0 0 0 0 0,0 0 1 0 0,2-29-12 0 0,5 20 20 0 0,-4 6 1 0 0,1-2 86 0 0,-3-2-58 0 0,-1 2-9 0 0,1 4-23 0 0,0 0-1 0 0,-1 0 0 0 0,1 0 0 0 0,0 0 1 0 0,-1 0-1 0 0,1 1 0 0 0,0-1 0 0 0,0 0 0 0 0,0 1 1 0 0,0-1-1 0 0,0 1 0 0 0,0-1 0 0 0,0 1 1 0 0,0-1-1 0 0,0 1 0 0 0,0-1-4 0 0,10-5 12 0 0,4-22-12 0 0,-11 18 0 0 0,-3 8 0 0 0,0 0 0 0 0,0 0 0 0 0,0 0 0 0 0,1 0 0 0 0,-1 0 0 0 0,0 0 0 0 0,1 0 0 0 0,0 0 0 0 0,-1 0 0 0 0,2-2 0 0 0,0 0 0 0 0,0 0 0 0 0,-1 0-1 0 0,1 0 1 0 0,-1 0 0 0 0,0-1-1 0 0,0-1 1 0 0,11-21 14 0 0,-12 26-10 0 0,0 0 0 0 0,0 0 0 0 0,0 0 0 0 0,0 0 1 0 0,0 0-1 0 0,0 0 0 0 0,0 0 0 0 0,1 0 1 0 0,-1 0-1 0 0,1 0-4 0 0,3-1 6 0 0,-5 1-6 0 0,1 1 0 0 0,-1 0 0 0 0,1 0 0 0 0,0-1 1 0 0,-1 1-1 0 0,1 0 0 0 0,-1-1 0 0 0,1 1 0 0 0,-1 0 1 0 0,1-1-1 0 0,-1 1 0 0 0,1-1 0 0 0,-1 1 0 0 0,1-1 1 0 0,-1 1-1 0 0,0-1 0 0 0,1 0 0 0 0,-1 1 0 0 0,0-1 0 0 0,1 1 1 0 0,-1-1-1 0 0,0 0 0 0 0,2-4 0 0 0,14-22 0 0 0,-6 22 0 0 0,-8-6 11 0 0,-2 9 42 0 0,0 2 11 0 0,1 0-62 0 0,-1 0 1 0 0,0 0-1 0 0,1-1 0 0 0,-1 1 0 0 0,1 0 0 0 0,-1 0 0 0 0,1 0 0 0 0,-1 0 0 0 0,1 0 0 0 0,-1 0 0 0 0,1 0 0 0 0,-1 1 0 0 0,1-1 0 0 0,-1 0 0 0 0,0 0 0 0 0,1 0 0 0 0,-1 0 0 0 0,1 1 0 0 0,-1-1 0 0 0,1 0 0 0 0,-1 0 0 0 0,0 0 0 0 0,1 1 0 0 0,-1-1 0 0 0,0 0 1 0 0,1 1-1 0 0,-1-1 0 0 0,0 0 0 0 0,1 1 0 0 0,-1-1 0 0 0,0 1 0 0 0,0-1 0 0 0,0 0 0 0 0,1 1 0 0 0,-1-1 0 0 0,0 1 0 0 0,0-1 0 0 0,0 1 0 0 0,0-1 0 0 0,0 1 0 0 0,0-1 0 0 0,1 0 0 0 0,-1 1 0 0 0,0-1 0 0 0,-1 1 0 0 0,1-1 0 0 0,0 1 0 0 0,0-1 1 0 0,0 1-1 0 0,0-1-2 0 0,0 1 3 0 0,0 0 0 0 0,0 0 0 0 0,0-1 0 0 0,0 1 0 0 0,0 0 0 0 0,0 0 0 0 0,0-1 0 0 0,0 1 0 0 0,0 0 0 0 0,0 0 0 0 0,1-1 0 0 0,-1 1 0 0 0,0 0 0 0 0,1-1 0 0 0,-1 1 0 0 0,0 0 0 0 0,1-1 0 0 0,-1 1 0 0 0,1 0-3 0 0,9 4 64 0 0,5 22 6 0 0,-14-24-69 0 0,0-1 0 0 0,-1 0 0 0 0,1 0 0 0 0,-1 0 0 0 0,1 1 0 0 0,-1-1 1 0 0,0 0-1 0 0,0 1 0 0 0,0-1 0 0 0,0 2-1 0 0,1 12-1 0 0,9 4 1 0 0,-5 8 0 0 0,0-12 0 0 0,-3-10 0 0 0,-1 0 0 0 0,1 1 0 0 0,-1-1 0 0 0,0 1 0 0 0,-1-1 0 0 0,1 1 0 0 0,-1 5 0 0 0,2-1 0 0 0,0 1 0 0 0,0 0 0 0 0,1 0 0 0 0,0 0 0 0 0,2 7 0 0 0,0-3 1 0 0,-3-10 0 0 0,0 1 1 0 0,-1-1 0 0 0,0 0 0 0 0,0 1-1 0 0,0-1 1 0 0,-1 1-2 0 0,0 41 52 0 0,0 25-51 0 0,0-69-1 0 0,0-1 0 0 0,1 1 0 0 0,-1 0 0 0 0,1-1 0 0 0,0 1 0 0 0,0 0 0 0 0,0-1 0 0 0,0 1 0 0 0,1-1 0 0 0,-1 0 0 0 0,3 3 0 0 0,-3-3 0 0 0,-1 0 0 0 0,1-1 0 0 0,0 1 0 0 0,-1 0 0 0 0,0 0 0 0 0,1 0 0 0 0,-1 0 0 0 0,0-1 0 0 0,0 1 0 0 0,-1 0 0 0 0,1 1 0 0 0,-1 4 0 0 0,1 40 0 0 0,0-47 0 0 0,0-1 0 0 0,0 1 0 0 0,0-1 0 0 0,0 1 0 0 0,0 0 0 0 0,0-1 0 0 0,0 1 0 0 0,0 0 0 0 0,0-1 0 0 0,-1 1 0 0 0,1 0 0 0 0,0-1 0 0 0,0 1 0 0 0,-1-1 0 0 0,1 1 0 0 0,-1-1 0 0 0,1 1 0 0 0,0 0 0 0 0,-1-1 0 0 0,1 1 0 0 0,-1-1 0 0 0,1 0 0 0 0,-1 1 0 0 0,1-1 0 0 0,-1 1 0 0 0,1-1 0 0 0,-1 0 0 0 0,0 1 0 0 0,1-1 0 0 0,-1 0 0 0 0,1 1 0 0 0,-1-1 0 0 0,1 1 0 0 0,-1-1 0 0 0,1 1 0 0 0,0-1 0 0 0,-1 1 0 0 0,1-1 0 0 0,0 1 0 0 0,-1 0 0 0 0,1-1 0 0 0,0 1 0 0 0,0-1 0 0 0,-1 1 0 0 0,1 0 0 0 0,0-1 0 0 0,0 1 0 0 0,0 0 0 0 0,0-1 0 0 0,0 1 0 0 0,0 0 0 0 0,0-1 0 0 0,0 1 0 0 0,0 0 0 0 0,0 0 0 0 0,0 0 0 0 0,0-1 0 0 0,0 1 0 0 0,0 0 0 0 0,0 0 0 0 0,0 0 0 0 0,0-1 0 0 0,1 1 0 0 0,-1 0 0 0 0,0 0 0 0 0,0 0 0 0 0,1-1 0 0 0,-1 2 0 0 0,11 0-12 0 0,-9-2-49 0 0,-2 0-6 0 0,0 0 3 0 0,0 0-34 0 0,0 0-18 0 0,0 0-34 0 0,0 0-42 0 0,0 0-45 0 0,0 0-49 0 0,0 0-47 0 0,0 0-43 0 0,0 0-38 0 0,0 0-270 0 0,0 0-64 0 0,0 0-51 0 0,0 0-35 0 0,0 0-1499 0 0,0 0-1326 0 0</inkml:trace>
  <inkml:trace contextRef="#ctx0" brushRef="#br0" timeOffset="1">1090 227 10136 0 0,'0'0'230'0'0,"-2"0"30"0"0,-1 0-200 0 0,0-1-1 0 0,0 0 0 0 0,0 1 1 0 0,0-1-1 0 0,0-1 1 0 0,0 1-1 0 0,-1-1-59 0 0,-8-4 126 0 0,6 3-102 0 0,0 0-20 0 0,-14-8 88 0 0,0-3 117 0 0,10 5-2 0 0,-7-1 169 0 0,-3-1 5 0 0,12 7-273 0 0,-1-1 68 0 0,0 1 42 0 0,-15-4 348 0 0,11 4-269 0 0,5 1-139 0 0,-2 0 128 0 0,0 0-64 0 0,-2 0 18 0 0,0 0-72 0 0,-7-1 79 0 0,6 0-18 0 0,-1-2 60 0 0,-1 1 2 0 0,-1 3-50 0 0,6 2 0 0 0,0 0-39 0 0,-9 0 111 0 0,2 0-107 0 0,-18 0 196 0 0,19 2-185 0 0,-1 4-59 0 0,3-1-47 0 0,-14 0 113 0 0,8 5-9 0 0,-1-5-76 0 0,14-3-90 0 0,0 0 0 0 0,0 0 1 0 0,0 1-1 0 0,-2 1-49 0 0,-29 18 229 0 0,15-7-92 0 0,8-7-79 0 0,-61 37 277 0 0,66-39-288 0 0,0 0 1 0 0,1 0-1 0 0,-7 7-47 0 0,7-6 44 0 0,0 0 0 0 0,-1-1 0 0 0,-7 4-44 0 0,13-8 15 0 0,0 1 0 0 0,0-1 0 0 0,0 1 0 0 0,0 0 0 0 0,0 0 0 0 0,1 0 0 0 0,0 1 0 0 0,-3 2-15 0 0,-6 8 40 0 0,-46 34 104 0 0,32-19-86 0 0,-11 19-43 0 0,27-35-16 0 0,5-6 1 0 0,1 0 0 0 0,0 1 0 0 0,0-1 0 0 0,1 1 0 0 0,0 0 0 0 0,-1 3 0 0 0,-2 6 0 0 0,-3 4 0 0 0,5-11 0 0 0,0 0 0 0 0,0 0 0 0 0,1 1 0 0 0,-1 5 0 0 0,2 2 0 0 0,0-8 0 0 0,1 0 0 0 0,-2 0 0 0 0,1 0 0 0 0,-1-1 0 0 0,-1 3 0 0 0,0-2 1 0 0,1 1-1 0 0,0 0 0 0 0,1 0 1 0 0,0 0-1 0 0,1 1 0 0 0,0 1 0 0 0,1 74-18 0 0,1-44-32 0 0,0-17 37 0 0,1 1 0 0 0,2 0 0 0 0,1 1 13 0 0,0 0-35 0 0,1-4 32 0 0,0 0-1 0 0,2 0 0 0 0,2 2 4 0 0,3 12-1 0 0,-7-22 1 0 0,1 0 0 0 0,5 8 0 0 0,6 13 0 0 0,-11-19 0 0 0,-3-8 0 0 0,1 0 0 0 0,0 0 0 0 0,0 0 0 0 0,1 0 0 0 0,0-1 0 0 0,4 5 0 0 0,35 44-5 0 0,1 0-56 0 0,14 7 47 0 0,-11-8 4 0 0,23 20 10 0 0,-66-71-14 0 0,1-1 1 0 0,0 1 0 0 0,4 2 13 0 0,41 21-14 0 0,-17-10 14 0 0,-20-11-15 0 0,-1 0 0 0 0,1-2 0 0 0,1 1 0 0 0,1-1 15 0 0,17 7-12 0 0,9 1 0 0 0,-27-9-15 0 0,1-2 1 0 0,-1 0 0 0 0,1 0 0 0 0,0-2-1 0 0,3 0 27 0 0,75-1-141 0 0,-38 0 78 0 0,-16-4 40 0 0,-25 1-8 0 0,0-2 0 0 0,0 0 0 0 0,-1-1 0 0 0,3-1 31 0 0,13-6-22 0 0,9-2 13 0 0,89-35 7 0 0,-100 37 2 0 0,0-1 0 0 0,-1-1 0 0 0,-1-2 0 0 0,-1 0 0 0 0,12-11 0 0 0,-1-3 0 0 0,58-53 0 0 0,-77 66 0 0 0,0-1 0 0 0,-2-1 0 0 0,14-19 0 0 0,-18 22 11 0 0,-1 0 1 0 0,0-1-1 0 0,-2 0 0 0 0,0-1 0 0 0,-1 0 0 0 0,0 0 0 0 0,-1-6-11 0 0,-3 9 26 0 0,1 0 1 0 0,4-10-27 0 0,16-24 27 0 0,-18 32-11 0 0,-1 0 0 0 0,0 0 0 0 0,-1 0 1 0 0,-2-1-1 0 0,0 0 0 0 0,0 0 0 0 0,-2 0 1 0 0,-1 0-1 0 0,0 0 0 0 0,-1 0 0 0 0,-2-5-16 0 0,-12-107 168 0 0,12 111-138 0 0,-2 1 0 0 0,0 0 0 0 0,-1 0-1 0 0,-1 1 1 0 0,-1-1 0 0 0,-2-2-30 0 0,-16-41 81 0 0,14 30-44 0 0,7 15-25 0 0,-2 0 0 0 0,0 1 0 0 0,-1-1-1 0 0,-4-5-11 0 0,-9-11 64 0 0,-3 0-1 0 0,-5-4-63 0 0,15 21 38 0 0,0 0 0 0 0,-1 2-1 0 0,-1-1-37 0 0,-27-20 96 0 0,23 14-45 0 0,13 14-28 0 0,0-1 0 0 0,0 1 1 0 0,-1 0-1 0 0,0 0 1 0 0,-1 1-1 0 0,-6-4-23 0 0,-133-68 265 0 0,117 61-203 0 0,20 10-7 0 0,0 1 0 0 0,0 1 0 0 0,-1-1 0 0 0,0 2 0 0 0,0 0 0 0 0,-9-2-55 0 0,-47-5 234 0 0,34 7-158 0 0,0-2-55 0 0,-12-2 21 0 0,7 1-39 0 0,-1 1 1 0 0,0 2 0 0 0,-7 2-4 0 0,33 2-1 0 0,-10 0-28 0 0,4-3-65 0 0,5-2-65 0 0,12 3 112 0 0,0 1 1 0 0,0 0-1 0 0,0 0 0 0 0,-1 0 0 0 0,1 1 1 0 0,0-1-1 0 0,-1 1 0 0 0,0 0 47 0 0,0 0-54 0 0,1 0-38 0 0,0 0-36 0 0,0 0-35 0 0,-2 0-258 0 0,1 0-113 0 0,-2 0-233 0 0,2 0-112 0 0,-2 0-283 0 0,-2 0-700 0 0,4 0 619 0 0,0 0-32 0 0,-5 0-2671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5:08.8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590 469 7256 0 0,'0'0'165'0'0,"0"0"22"0"0,0 0 7 0 0,0-2-23 0 0,0-6-99 0 0,0 1 87 0 0,0 1 72 0 0,0 1 62 0 0,0 1 41 0 0,0 0 34 0 0,0-7 931 0 0,0 7-771 0 0,0-1-55 0 0,0-2-101 0 0,1 0 60 0 0,5-3 297 0 0,-3 3-327 0 0,0-1-80 0 0,-1 3-173 0 0,-2-1-69 0 0,1 1 141 0 0,1 0-41 0 0,9-4 270 0 0,-2 4-144 0 0,-4 1-107 0 0,0 0 43 0 0,6-5 53 0 0,3 5 65 0 0,-9 2-123 0 0,4-5-111 0 0,9 2 121 0 0,3 4-16 0 0,-7 1-134 0 0,-3 0-75 0 0,-9 0-17 0 0,0 0 1 0 0,0 1-1 0 0,0-1 1 0 0,0 0-1 0 0,0 1 1 0 0,-1-1-1 0 0,1 1 1 0 0,0 0-1 0 0,0 0 0 0 0,-1 0 1 0 0,1 0-1 0 0,0 0-5 0 0,-1 0 9 0 0,1 0 0 0 0,-1 0 0 0 0,1-1-1 0 0,-1 1 1 0 0,0 0 0 0 0,1-1 0 0 0,-1 1-1 0 0,1-1 1 0 0,-1 0 0 0 0,1 1 0 0 0,-1-1-1 0 0,1 0-8 0 0,-2 0 2 0 0,0 0-1 0 0,0 0 0 0 0,0 0 0 0 0,0 0 1 0 0,1 0-1 0 0,-1 0 0 0 0,0 0 0 0 0,0 0 0 0 0,0 0 1 0 0,0 0-1 0 0,0 0 0 0 0,0 0 0 0 0,0 0 1 0 0,0 0-1 0 0,0 0 0 0 0,0 0 0 0 0,1 0 0 0 0,-1 0 1 0 0,0 0-1 0 0,0 0 0 0 0,0 0 0 0 0,0 0 0 0 0,0 0 1 0 0,0 0-1 0 0,0 0 0 0 0,0 0 0 0 0,0 0 1 0 0,0 0-1 0 0,0 0 0 0 0,0 0 0 0 0,0 1 0 0 0,0-1 1 0 0,1 0-1 0 0,-1 0 0 0 0,0 0 0 0 0,0 0 0 0 0,0 0 1 0 0,0 0-1 0 0,0 0 0 0 0,0 0 0 0 0,0 0 1 0 0,0 0-1 0 0,0 0 0 0 0,0 1 0 0 0,0-1 0 0 0,0 0 1 0 0,0 0-1 0 0,0 0 0 0 0,0 0 0 0 0,0 0 1 0 0,0 0-1 0 0,0 0 0 0 0,0 0 0 0 0,0 0 0 0 0,0 0 1 0 0,0 0-1 0 0,0 1-1 0 0,3 10 66 0 0,9 4 112 0 0,0 1-20 0 0,-8 1-45 0 0,-4 11-42 0 0,-1-12-13 0 0,1-2-28 0 0,0 15 35 0 0,-3-14-55 0 0,-12 20 43 0 0,3-11-53 0 0,8-18 0 0 0,0 1 0 0 0,1 0 0 0 0,0-1 0 0 0,-1 5 0 0 0,2-7 0 0 0,0 1 0 0 0,0-1 0 0 0,-1 1 0 0 0,1-1 0 0 0,-1 0 0 0 0,0 0 0 0 0,0 0 0 0 0,0 0 0 0 0,-2 0 0 0 0,-8 17 0 0 0,13-19 0 0 0,-1 0 0 0 0,0-1 0 0 0,0 1 0 0 0,0 0 0 0 0,0-1 0 0 0,0 1 0 0 0,0 0 0 0 0,-1-1 0 0 0,1 1 0 0 0,-1-1 0 0 0,1 0 0 0 0,-1 1 0 0 0,0-1 0 0 0,-3 0 0 0 0,1 1 0 0 0,-5 13 0 0 0,-1-2-10 0 0,5-11-33 0 0,-5-2 18 0 0,8 0-45 0 0,7 3 13 0 0,50 22 46 0 0,-42-20 11 0 0,-8 7 0 0 0,-4-9 0 0 0,1-1 0 0 0,0 0 0 0 0,0 0 0 0 0,-1 0 0 0 0,1 0 0 0 0,0 0 0 0 0,1 0 0 0 0,-1-1 0 0 0,0 1 0 0 0,0-1 0 0 0,1 0 0 0 0,-1 1 0 0 0,1-1 0 0 0,-1 0 0 0 0,1 0 0 0 0,0-1 0 0 0,0 1 0 0 0,0 0 0 0 0,1 0 0 0 0,-1 1 0 0 0,1-1 0 0 0,-1 1 0 0 0,1 0 0 0 0,-1 0 0 0 0,0 0 0 0 0,3 3 0 0 0,24 25 0 0 0,-17-15 0 0 0,-11-10 2 0 0,-1-3-6 0 0,11 21 73 0 0,-11-11-12 0 0,-8 3-26 0 0,2-7 11 0 0,3 0 53 0 0,0-3 37 0 0,-2-2-90 0 0,0 0 0 0 0,0-1 0 0 0,0 0 0 0 0,0 0 0 0 0,-1 0 0 0 0,-3 1-42 0 0,-4 2 48 0 0,2-2-37 0 0,9-3-12 0 0,-16 3 28 0 0,16-3-23 0 0,0-1 0 0 0,1 1 0 0 0,-1 0 1 0 0,0 0-1 0 0,0 1 0 0 0,0-1 0 0 0,1 0 1 0 0,-1 0-1 0 0,0 0 0 0 0,0 0 0 0 0,0 1 1 0 0,1-1-1 0 0,-1 0 0 0 0,0 1 0 0 0,0-1-4 0 0,-1 4 13 0 0,-4 3 1 0 0,5-7-10 0 0,-1 1 0 0 0,0-1 1 0 0,0 0-1 0 0,0 1 0 0 0,0-1 0 0 0,0 0 0 0 0,0 0 1 0 0,0 0-1 0 0,-1-1-4 0 0,-1 1 2 0 0,-1 0 0 0 0,1 0 1 0 0,0 0-1 0 0,0 0 0 0 0,-1 1 0 0 0,1 0 0 0 0,-3 1-2 0 0,3-1 0 0 0,2 0 0 0 0,1-1 0 0 0,-1 1 0 0 0,0-1 0 0 0,1 1 0 0 0,-1-1 0 0 0,0 1 0 0 0,1-1 0 0 0,-1 0 0 0 0,0 0 0 0 0,0 0 0 0 0,0 0 0 0 0,1 0 0 0 0,-1 0 0 0 0,0 0 0 0 0,0-1 0 0 0,1 1 0 0 0,-1-1 0 0 0,0 1 0 0 0,1-1 0 0 0,-1 0 0 0 0,1 1 0 0 0,-1-1 0 0 0,-1 0 1 0 0,0 0-1 0 0,0 0 1 0 0,1 0-1 0 0,-1 1 1 0 0,0-1-1 0 0,0 1 1 0 0,0 0-1 0 0,0 0 0 0 0,-2 0 0 0 0,-9 1-23 0 0,-2 0-91 0 0,15-1-102 0 0,-1 0 77 0 0,0 0 65 0 0,1 0 55 0 0,-3 0 93 0 0,-3 0 176 0 0,4 0-172 0 0,0 0-60 0 0,0 0-94 0 0,2 0-26 0 0,-1 0-52 0 0,0 0-56 0 0,1 0-65 0 0,-1 0-98 0 0,0 0-88 0 0,0 0-99 0 0,1 0-104 0 0,-1 0-114 0 0,1 0-122 0 0,0 0 402 0 0,0 0-33 0 0,0 0-35 0 0,1 0-35 0 0,0 0-1460 0 0,0 0-1159 0 0</inkml:trace>
  <inkml:trace contextRef="#ctx0" brushRef="#br0" timeOffset="1">1074 258 7224 0 0,'-13'-13'209'0'0,"10"9"-87"0"0,2 2-44 0 0,2-1-19 0 0,-1 0-80 0 0,-14-5 30 0 0,5 0 2 0 0,6 1 48 0 0,1 2 46 0 0,-2 0 66 0 0,-6 0 188 0 0,6-1-123 0 0,0-2-39 0 0,-3-4 133 0 0,1 7 37 0 0,1 0-47 0 0,0 0-43 0 0,0 0-37 0 0,-1-1 8 0 0,1 0-37 0 0,-11-10 304 0 0,1 1-37 0 0,9 11-280 0 0,0-1 1 0 0,1 1 0 0 0,-2 0-1 0 0,1 1 1 0 0,-2-1-199 0 0,-11-6 367 0 0,12 4-240 0 0,0 1-50 0 0,-3-8 273 0 0,-13 8-4 0 0,-12-10 267 0 0,16 5-415 0 0,1-2 26 0 0,8 8-70 0 0,-1 3 41 0 0,-19 1 298 0 0,-1 0-62 0 0,-1 0-61 0 0,2 0-57 0 0,6 1-146 0 0,-34 10 290 0 0,36-6-333 0 0,-38 20 144 0 0,43-21-199 0 0,-5 2-17 0 0,1 2-45 0 0,-48 22 42 0 0,1 1-34 0 0,64-29-15 0 0,0 0 0 0 0,0 1 0 0 0,0 0 0 0 0,1 0 0 0 0,-1 0 0 0 0,1 0 0 0 0,-1 1 0 0 0,-1 2 0 0 0,-7 7 0 0 0,-13 8 0 0 0,20-18 0 0 0,0 1 0 0 0,0 0 0 0 0,0 0 0 0 0,1 1 0 0 0,-3 2 0 0 0,-4 10-2 0 0,8-11-9 0 0,-1-1-1 0 0,0 0 1 0 0,0 0-1 0 0,0 0 0 0 0,-1 0 12 0 0,-6 8-12 0 0,1 0 0 0 0,0 0 0 0 0,1 1 0 0 0,0 1 0 0 0,2 0 0 0 0,-7 14 12 0 0,10-18-1 0 0,0 0 0 0 0,0 0-1 0 0,0 5 2 0 0,-16 95-10 0 0,16-93-11 0 0,2-10 17 0 0,0 1 1 0 0,0-1-1 0 0,1 1 0 0 0,0-1 1 0 0,1 1-1 0 0,0-1 1 0 0,0 1-1 0 0,0 0 0 0 0,2 2 4 0 0,0-3 0 0 0,10 49-7 0 0,2-16-39 0 0,4 11 14 0 0,7 17-13 0 0,-3-24 47 0 0,16 13-2 0 0,-36-54 0 0 0,10 16 0 0 0,1-1 0 0 0,0 0 0 0 0,2-1 0 0 0,8 8 0 0 0,13 11-13 0 0,3 3-61 0 0,20 14 74 0 0,-11-19-6 0 0,-10-8-36 0 0,-21-14 30 0 0,0-1-1 0 0,0-1 0 0 0,1-1 1 0 0,1-1-1 0 0,-1 0 0 0 0,2-1 0 0 0,-1-1 13 0 0,6 0 0 0 0,1 2 0 0 0,27 3 0 0 0,-42-10-2 0 0,82 11-48 0 0,-76-11 47 0 0,-1-1 0 0 0,1-1 0 0 0,0-1 0 0 0,6-1 3 0 0,25-8 0 0 0,-31 7 0 0 0,-7 2 0 0 0,0-1 0 0 0,0 0 0 0 0,0-1 0 0 0,0 0 0 0 0,1-1 0 0 0,6-2 1 0 0,-9 4 1 0 0,0-1-1 0 0,0-1 1 0 0,-1 1 0 0 0,1-1-1 0 0,-1 0 1 0 0,3-2-2 0 0,20-20 55 0 0,-26 24-48 0 0,0-1 6 0 0,0 0 0 0 0,0 0 0 0 0,-1 0 0 0 0,1 0 0 0 0,0-1 0 0 0,-1 1 0 0 0,0-1 0 0 0,0 0 0 0 0,0 0 0 0 0,-1 0 0 0 0,2-4-13 0 0,22-32 106 0 0,-22 35-92 0 0,0 0 0 0 0,0-1 1 0 0,-1 1-1 0 0,1-1 0 0 0,-2 0 0 0 0,1 0 1 0 0,0 0-1 0 0,-1-1 0 0 0,0 1 0 0 0,-1-1-14 0 0,5-22 57 0 0,-2 3 12 0 0,0 1-1 0 0,-2 0 1 0 0,0-9-69 0 0,-1-49 125 0 0,1 5 159 0 0,-7-58-284 0 0,1 111 59 0 0,-1 1 0 0 0,-4-11-59 0 0,-1-7 58 0 0,-14-57 222 0 0,-13-27-280 0 0,30 104 32 0 0,-1 0 0 0 0,-4-22-32 0 0,10 36 1 0 0,1 0-1 0 0,-2-1 0 0 0,1 1 1 0 0,-1 0-1 0 0,0 0 0 0 0,-16-23 52 0 0,15 25-44 0 0,0 1 0 0 0,0 0 0 0 0,0 1 0 0 0,0-1 0 0 0,-1 1 0 0 0,0 0 0 0 0,0 0 0 0 0,-3-2-8 0 0,-7-7 18 0 0,14 11-14 0 0,-1 1 1 0 0,1-1-1 0 0,-1 1 1 0 0,0-1 0 0 0,0 1-1 0 0,0 0 1 0 0,1-1 0 0 0,-1 1-1 0 0,-1 0 1 0 0,1 0-5 0 0,-23-4 10 0 0,10 0-15 0 0,12 3-3 0 0,0 1 0 0 0,0 0-1 0 0,-1 0 1 0 0,1 0 0 0 0,0 1-1 0 0,-1-1 1 0 0,1 1 0 0 0,-1-1-1 0 0,1 1 9 0 0,-2 0-158 0 0,1 0 48 0 0,0 0 44 0 0,-1 0 35 0 0,-4 0 60 0 0,-14 0 204 0 0,15 0-229 0 0,1 0-72 0 0,1 0-84 0 0,0 0-103 0 0,-1 0-121 0 0,2 0 23 0 0,0 0-79 0 0,1 0-86 0 0,-1 0-93 0 0,0 0-98 0 0,0 0-108 0 0,-1 0-113 0 0,1 0-120 0 0,-5 0-1139 0 0,-7 0-1235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5:08.8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621 544 7856 0 0,'0'0'174'0'0,"0"2"29"0"0,0 2-182 0 0,1-2 94 0 0,0 0 118 0 0,0-2 230 0 0,2-1 21 0 0,-1 0-212 0 0,-1-1-109 0 0,1 0-81 0 0,0 0-107 0 0,-1 1 386 0 0,0-1-83 0 0,0 1-71 0 0,-1-1-60 0 0,1 0-34 0 0,-1 0-50 0 0,-1-3 18 0 0,0 4-14 0 0,1 0 65 0 0,1-6 209 0 0,6-8 549 0 0,-4 8-526 0 0,0 1-63 0 0,-2 1-149 0 0,-1-1-52 0 0,2-4 203 0 0,4-2 34 0 0,-1 4-145 0 0,0-2 84 0 0,0-2 37 0 0,5-11 169 0 0,-9 22-463 0 0,-1 0 1 0 0,1 0-1 0 0,-1 0 0 0 0,1 0 1 0 0,0 0-1 0 0,0 0 1 0 0,-1 1-1 0 0,1-1 1 0 0,0 0-1 0 0,0 0 0 0 0,0 1 1 0 0,0-1-1 0 0,0 1 1 0 0,0-1-1 0 0,1 0-19 0 0,12-1 248 0 0,-13 2-235 0 0,-1 0 1 0 0,1 0 0 0 0,0 0-1 0 0,-1 0 1 0 0,1 0 0 0 0,-1 0 0 0 0,1-1-1 0 0,0 1 1 0 0,-1 0 0 0 0,1 0 0 0 0,0 0-1 0 0,-1-1 1 0 0,1 1 0 0 0,-1 0 0 0 0,1-1-1 0 0,0 1 1 0 0,-1 0 0 0 0,1-1 0 0 0,-1 1-1 0 0,1-1 1 0 0,-1 1 0 0 0,0-1 0 0 0,1 1-1 0 0,-1-1 1 0 0,1 1 0 0 0,-1-1-14 0 0,0 1 11 0 0,1-1-1 0 0,-1 1 1 0 0,0-1 0 0 0,1 0 0 0 0,-1 1 0 0 0,1 0 0 0 0,-1-1-1 0 0,1 1 1 0 0,-1-1 0 0 0,1 1 0 0 0,-1 0 0 0 0,1-1-1 0 0,0 1 1 0 0,-1 0 0 0 0,1-1 0 0 0,-1 1 0 0 0,1 0 0 0 0,0 0-1 0 0,-1 0 1 0 0,1 0 0 0 0,0 0 0 0 0,-1-1 0 0 0,1 1 0 0 0,0 0-1 0 0,-1 1 1 0 0,1-1-11 0 0,47 0 487 0 0,-44 0-474 0 0,-1 1-1 0 0,1 0 1 0 0,-1 0 0 0 0,1 0-1 0 0,-1 1 1 0 0,0-1 0 0 0,1 1-1 0 0,1 1-12 0 0,5 2 17 0 0,-9-4-13 0 0,0-1-1 0 0,0 1 0 0 0,0 0 0 0 0,0-1 0 0 0,-1 1 0 0 0,1 0 0 0 0,0 0 0 0 0,0 0 1 0 0,-1 0-1 0 0,1-1 0 0 0,0 1 0 0 0,-1 0 0 0 0,1 0 0 0 0,-1 0 0 0 0,1 0 0 0 0,-1 1 0 0 0,1-1 1 0 0,-1 0-4 0 0,4 10 14 0 0,9 4 29 0 0,-11-13-38 0 0,0 1 1 0 0,-1-1-1 0 0,1 1 0 0 0,-1-1 1 0 0,1 1-1 0 0,-1 0 1 0 0,0 0-1 0 0,0-1 0 0 0,0 1 1 0 0,0 0-1 0 0,-1 0 1 0 0,1 0-1 0 0,-1 0 0 0 0,1 1-5 0 0,-1 11 30 0 0,0 0 0 0 0,-1 8-30 0 0,0 3 19 0 0,2-3-6 0 0,0-17-4 0 0,-1 0-1 0 0,0-1 1 0 0,0 1 0 0 0,0 0-1 0 0,0 0 1 0 0,-1-1-1 0 0,0 1 1 0 0,0 0 0 0 0,-1-1-1 0 0,0 1 1 0 0,0-1 0 0 0,0 0-1 0 0,0 1 1 0 0,-2 0-9 0 0,-2 6 4 0 0,1-1 0 0 0,0 1 1 0 0,1 0-1 0 0,0 0 0 0 0,0 2-4 0 0,2-2 15 0 0,1-8-10 0 0,0-1-1 0 0,0 1 0 0 0,0-1 0 0 0,0 1 1 0 0,-1-1-1 0 0,1 1 0 0 0,-1-1 0 0 0,0 0 0 0 0,-1 2-4 0 0,1-1 0 0 0,0-1 0 0 0,0 1 0 0 0,1 0 0 0 0,0 0 0 0 0,-1-1 0 0 0,1 1 0 0 0,0 2 0 0 0,1-3 1 0 0,-1 1 0 0 0,0-1 0 0 0,0 0 0 0 0,0 1 0 0 0,0-1-1 0 0,0 0 1 0 0,-1 0 0 0 0,0 0 0 0 0,1 0 0 0 0,-1 0 0 0 0,0-1 0 0 0,-2 2-1 0 0,-3 3 22 0 0,4-4-17 0 0,0 0 0 0 0,0 0 1 0 0,0 1-1 0 0,0-1 0 0 0,0 1 0 0 0,1 0-5 0 0,-3 8 0 0 0,-5-7 11 0 0,-4 19 44 0 0,13-20-57 0 0,-2 11 2 0 0,3-14 0 0 0,0-1 0 0 0,0 1 0 0 0,0-1 0 0 0,0 0 0 0 0,0 1 0 0 0,0-1 0 0 0,0 1 0 0 0,0-1 0 0 0,0 1 0 0 0,0-1 0 0 0,0 1 0 0 0,0-1 0 0 0,0 1 0 0 0,0-1 0 0 0,0 1 0 0 0,-1-1 0 0 0,1 1 0 0 0,0-1 0 0 0,0 0 0 0 0,-1 1 0 0 0,1-1 0 0 0,0 0 0 0 0,0 1 0 0 0,-1-1 0 0 0,1 1 0 0 0,-1-1 0 0 0,1 0 0 0 0,0 0 0 0 0,-1 1 0 0 0,1-1 0 0 0,-1 0 0 0 0,1 1 0 0 0,-7 3 0 0 0,5 6 16 0 0,2-8 59 0 0,0-2-6 0 0,2 0-5 0 0,16 0 119 0 0,20 0 101 0 0,-33-2-208 0 0,-4 1-67 0 0,1-1-1 0 0,-1 1 1 0 0,1 0 0 0 0,-1 0-1 0 0,1 0 1 0 0,-1 1 0 0 0,1-1-1 0 0,0 0 1 0 0,-1 1-1 0 0,1-1 1 0 0,0 1 0 0 0,0-1-1 0 0,0 1-8 0 0,30-2 91 0 0,-29 2-90 0 0,12-2 37 0 0,3-4-21 0 0,-8 2-8 0 0,22-6 45 0 0,1-1-55 0 0,-14 5 1 0 0,31-11-8 0 0,-43 16-5 0 0,-1 0 0 0 0,0 0 0 0 0,1 0 0 0 0,2 1 13 0 0,5 0-15 0 0,3 0 4 0 0,-6 0-30 0 0,-2-1-32 0 0,0-1-51 0 0,-1 0-40 0 0,0 0-46 0 0,0-1-63 0 0,1 1-37 0 0,1 0-99 0 0,7 1-250 0 0,14 1-543 0 0</inkml:trace>
  <inkml:trace contextRef="#ctx0" brushRef="#br0" timeOffset="1">1090 121 9152 0 0,'-13'-26'208'0'0,"11"22"-91"0"0,-1 6 7 0 0,-9 8 131 0 0,-3-8-42 0 0,0-5-169 0 0,0-9-49 0 0,8 5 21 0 0,-2 2 44 0 0,-1 0 166 0 0,8 4-158 0 0,0 0-1 0 0,0 0 1 0 0,-1 0-1 0 0,1 0 0 0 0,0-1 1 0 0,0 1-1 0 0,1 0 1 0 0,-1-1-1 0 0,0 0-67 0 0,-1-1 130 0 0,-1 1 0 0 0,1-1 0 0 0,0 1 0 0 0,-1 0 0 0 0,0 0 0 0 0,1 0 0 0 0,-5-1-130 0 0,-3-1 252 0 0,1 1-72 0 0,5 1-117 0 0,-4 0 140 0 0,2-1-46 0 0,0 1-15 0 0,-2-1 11 0 0,-4-2 74 0 0,4 3-29 0 0,1 1-55 0 0,-4 1 24 0 0,-5-2-27 0 0,2-4-15 0 0,14 5-113 0 0,0 1-1 0 0,-1-1 1 0 0,1 0 0 0 0,-1 1-1 0 0,1-1 1 0 0,-1 1 0 0 0,0-1 0 0 0,1 1-1 0 0,-1 0 1 0 0,1 0 0 0 0,-1 0-1 0 0,0 0 1 0 0,1 0 0 0 0,-1 0-1 0 0,1 0 1 0 0,-1 0 0 0 0,1 0 0 0 0,-2 1-12 0 0,-12 4 106 0 0,12-3-85 0 0,0-1 0 0 0,0 0 0 0 0,0 0 0 0 0,-1 0 0 0 0,1 0 0 0 0,0-1 0 0 0,-1 0-1 0 0,1 1 1 0 0,-1-1-21 0 0,-11-1 64 0 0,8 1-26 0 0,0 0 1 0 0,-1 0 0 0 0,1 1 0 0 0,-1 0 0 0 0,0 0-39 0 0,-54 17 276 0 0,1 3-83 0 0,-12 8-39 0 0,-34 22 4 0 0,79-36-108 0 0,10-3-6 0 0,-16 14-44 0 0,8-6 63 0 0,-1 0-4 0 0,6 5-48 0 0,-37 23-1 0 0,51-40 5 0 0,1 0-1 0 0,-1 0 1 0 0,-1 3-15 0 0,1 0 3 0 0,-1-1 0 0 0,0-1 1 0 0,-4 4-4 0 0,12-13 0 0 0,-3 4 0 0 0,-1 0 0 0 0,0 0 0 0 0,1 0 0 0 0,0 0 0 0 0,-2 4 0 0 0,-5 22 0 0 0,-10 3 0 0 0,14-7-4 0 0,4-12-4 0 0,-10 34-49 0 0,-1 5 47 0 0,10-13-37 0 0,3-13 40 0 0,-1-4-22 0 0,1 1 1 0 0,4 21 28 0 0,2-7-3 0 0,1 0-1 0 0,3 0 1 0 0,10 27 3 0 0,-5-21 0 0 0,2 0 0 0 0,9-6-11 0 0,-6 2-32 0 0,-9-23 38 0 0,2 0 0 0 0,7 8 5 0 0,-6-8 0 0 0,3 2-16 0 0,0 0 1 0 0,2-1-1 0 0,0-1 1 0 0,13 9 15 0 0,45 28-2 0 0,-55-39 1 0 0,0 0-25 0 0,0-1-1 0 0,3 0 27 0 0,66 32-10 0 0,-72-38 4 0 0,1 0 1 0 0,1-1 0 0 0,-1-2 0 0 0,22 4 5 0 0,2 1-33 0 0,-14-4 31 0 0,0-1-1 0 0,1-2 0 0 0,-1-2 1 0 0,13 0 2 0 0,-7-2 22 0 0,22-3-22 0 0,-42 2 49 0 0,-1 0 0 0 0,11-5-49 0 0,80-23 240 0 0,-94 27-188 0 0,0-2 1 0 0,0 1-1 0 0,0-2 1 0 0,2-1-53 0 0,4-3 104 0 0,2-2 39 0 0,6-4 81 0 0,-4 2-60 0 0,3-4 217 0 0,0-2 0 0 0,19-19-381 0 0,-25 18 164 0 0,-7 6 22 0 0,-1 0 1 0 0,-1-1 0 0 0,2-4-187 0 0,4-11 210 0 0,12-14-27 0 0,0-1-45 0 0,2-20 37 0 0,-19 37-95 0 0,-1-1 0 0 0,2-11-80 0 0,-6 8 42 0 0,-1-1 0 0 0,-2 0 0 0 0,-1 1 0 0 0,-1-1 0 0 0,-3-5-42 0 0,2-11 56 0 0,-2 2 30 0 0,-2 1 0 0 0,-3-3-86 0 0,2 14 46 0 0,-4-14 12 0 0,1 24 81 0 0,-9-22-139 0 0,-15-24 141 0 0,10 26-81 0 0,18 39-31 0 0,0 0 0 0 0,0 0 0 0 0,0 1 0 0 0,-4-3-29 0 0,4 4 32 0 0,-1 0 0 0 0,0 0 1 0 0,0 0-1 0 0,-1 1 0 0 0,1 0 1 0 0,-1 0-1 0 0,0 0 1 0 0,0 1-1 0 0,0 0 0 0 0,-1 0 1 0 0,1 0-1 0 0,-1 1 0 0 0,-1-1-32 0 0,-17-2 93 0 0,2 0-102 0 0,-20-5-147 0 0,37 9 129 0 0,-41-9-156 0 0,25 9 59 0 0,2 0-65 0 0,7 1 18 0 0,-1 0-41 0 0,-1 1-44 0 0,1 1-50 0 0,11-1 272 0 0,-1 0-33 0 0,0 0-35 0 0,1 0-39 0 0,-3 0-142 0 0,0 1-96 0 0,1-1-105 0 0,-1 0-112 0 0,0 1-121 0 0,3-1 311 0 0,1-1-33 0 0,-1 1-34 0 0,0 0-35 0 0,0 0-36 0 0,0-1-37 0 0,-9 4-1595 0 0,-6 5-1223 0 0,18-9 3309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5:08.8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727 333 5840 0 0,'0'0'132'0'0,"0"0"17"0"0,0 0 11 0 0,0-2-21 0 0,0-1-185 0 0,0 1 71 0 0,0 0 40 0 0,0 1 35 0 0,0-3 189 0 0,0 0 168 0 0,-1-1 325 0 0,0 3-404 0 0,0 0-45 0 0,0 1-149 0 0,-1 0-39 0 0,1 1-60 0 0,-1-1-38 0 0,1 1-41 0 0,-1 0-47 0 0,2 0 52 0 0,0 0-1 0 0,0 0 1 0 0,-1 0-1 0 0,1 0 1 0 0,0 0-1 0 0,0 0 1 0 0,0 0-1 0 0,0 0 1 0 0,0 0-1 0 0,0 0 1 0 0,0 0-1 0 0,0 0 1 0 0,0 0-1 0 0,0 0 1 0 0,0 0-1 0 0,-1 0 1 0 0,1 0-1 0 0,0 0 1 0 0,0 0-1 0 0,0 0 1 0 0,0 0-1 0 0,0 0 1 0 0,0 0-1 0 0,0 0 1 0 0,0 0-1 0 0,0 0 1 0 0,0 0-1 0 0,0 0 1 0 0,0-1-1 0 0,-1 1 1 0 0,1 0-1 0 0,0 0 1 0 0,0 0-1 0 0,0 0 1 0 0,0 0-1 0 0,0 0 1 0 0,0 0-1 0 0,0 0 1 0 0,0 0-1 0 0,0 0 1 0 0,0 0-1 0 0,0 0 1 0 0,0-1-1 0 0,0 1 1 0 0,0 0-1 0 0,0 0 1 0 0,0 0-1 0 0,0 0 1 0 0,0 0-1 0 0,0 0 1 0 0,0 0-1 0 0,0 0 1 0 0,0 0-1 0 0,0 0 1 0 0,0-1-1 0 0,0 1 1 0 0,0 0-11 0 0,0-10 554 0 0,0 8-8 0 0,0 2 2 0 0,0 0 16 0 0,0 0 4 0 0,0 0 0 0 0,0 0-237 0 0,0 0-138 0 0,0 0-38 0 0,0 0 30 0 0,0 0 76 0 0,0 0-18 0 0,0 0 10 0 0,0 0 55 0 0,-2 0-261 0 0,0 0 33 0 0,0 0 170 0 0,0 0 100 0 0,1 0 79 0 0,1 0 161 0 0,2 1 906 0 0,2 1-676 0 0,-3-2-468 0 0,1 1-56 0 0,0 0-135 0 0,-1 0-34 0 0,0-1-37 0 0,1 1-40 0 0,-1 0-43 0 0,0 0-33 0 0,0 0-35 0 0,0 0-38 0 0,0 0-38 0 0,0 0-42 0 0,-1 0-44 0 0,1 0-45 0 0,2 6 26 0 0,0-1 47 0 0,1 1 28 0 0,-1-1 48 0 0,0 1 41 0 0,1-1 36 0 0,5 8 51 0 0,10 8 145 0 0,-16-18-116 0 0,0 0 1 0 0,-1 0-1 0 0,1 0 1 0 0,-1 0-1 0 0,0 1 1 0 0,0-1-1 0 0,0 0 1 0 0,1 4-39 0 0,5 12 98 0 0,2 2 16 0 0,-7-13-11 0 0,1-1 0 0 0,1 1 0 0 0,3 6-103 0 0,-6-11 21 0 0,1 0-1 0 0,-1 0 1 0 0,-1 0-1 0 0,1 0 0 0 0,-1 1 1 0 0,0-1-1 0 0,0 1 1 0 0,0-1-1 0 0,0 1 1 0 0,-1-1-1 0 0,0 4-20 0 0,3 13 111 0 0,-2-18-100 0 0,0-1 1 0 0,0 1 0 0 0,0-1-1 0 0,1 0 1 0 0,-1 0-1 0 0,0 0 1 0 0,2 2-12 0 0,-1-2 16 0 0,0 1 0 0 0,0 0 0 0 0,0 0 0 0 0,0 0 0 0 0,-1 0 0 0 0,0 0 0 0 0,1 2-16 0 0,-1 1 30 0 0,0 1 0 0 0,0-1 0 0 0,-1 1 0 0 0,0 0 0 0 0,0 4-30 0 0,0 0 42 0 0,0-9-31 0 0,0 0-1 0 0,0-1 0 0 0,0 1 1 0 0,0 0-1 0 0,0 0 0 0 0,1-1 0 0 0,-1 1 1 0 0,1 0-1 0 0,0-1 0 0 0,-1 1 1 0 0,1-1-1 0 0,0 1 0 0 0,0-1 0 0 0,0 1-10 0 0,0 0 11 0 0,0-1-1 0 0,0 1 0 0 0,0-1 1 0 0,-1 1-1 0 0,1 0 0 0 0,0-1 0 0 0,-1 1 1 0 0,1 0-1 0 0,-1-1 0 0 0,0 1 1 0 0,1 0-1 0 0,-1-1 0 0 0,0 1 0 0 0,0 1-10 0 0,0 0 15 0 0,0 1 0 0 0,1 0 0 0 0,-1 0 0 0 0,1 0 0 0 0,0-1 0 0 0,1 1 0 0 0,-1 0 0 0 0,0-1 0 0 0,1 1 0 0 0,1 1-15 0 0,-2-3 9 0 0,0 0 1 0 0,0 1-1 0 0,-1-1 1 0 0,1 0-1 0 0,-1 0 1 0 0,0 0-1 0 0,1 0 1 0 0,-1 0-1 0 0,0 0 0 0 0,0 1 1 0 0,-1-1-1 0 0,1 2-9 0 0,-1 24 69 0 0,1-23-21 0 0,2 6-36 0 0,5-7-28 0 0,-3-1-75 0 0,-2 5-86 0 0,-2-6-156 0 0,0-2 169 0 0,0 0 68 0 0,0 0-34 0 0,0 0-10 0 0,0 0-36 0 0,0 0-40 0 0,0 0-45 0 0,0 0-48 0 0,0 0-46 0 0,0 0-42 0 0,0 0-37 0 0,0 1-281 0 0,0-1-62 0 0,0 1-50 0 0,0 0-36 0 0,0 3-1541 0 0,0 4-1362 0 0</inkml:trace>
  <inkml:trace contextRef="#ctx0" brushRef="#br0" timeOffset="1">1030 136 5072 0 0,'0'0'144'0'0,"0"0"-28"0"0,0 0 7 0 0,0 0 52 0 0,0 0 160 0 0,0-2 293 0 0,0 1-617 0 0,0 0 40 0 0,0 1 37 0 0,0-1 32 0 0,0-1 189 0 0,0 0 80 0 0,0 0 44 0 0,0-4 637 0 0,0 4-482 0 0,-1 0-299 0 0,1 0-65 0 0,0 1-73 0 0,-1 0-112 0 0,1 0-66 0 0,0 1-36 0 0,0-1-36 0 0,-1 1-41 0 0,-9-5 600 0 0,6-1-176 0 0,0-2-48 0 0,-3-3 118 0 0,3 7-70 0 0,1 1-101 0 0,1 1-80 0 0,1 0-51 0 0,-4-1-5 0 0,2 1 41 0 0,-1 0-3 0 0,3 2-64 0 0,0 0-1 0 0,1-1 1 0 0,-1 1-1 0 0,1 0 1 0 0,-1 0 0 0 0,0-1-1 0 0,1 1 1 0 0,-1-1-1 0 0,1 1 1 0 0,-1 0-1 0 0,1-1 1 0 0,-1 1-1 0 0,1-1 1 0 0,0 1-1 0 0,-1-1 1 0 0,1 0-1 0 0,-1 1 1 0 0,1-1-1 0 0,0 1 1 0 0,0-1-1 0 0,-1 0 1 0 0,1 0-21 0 0,-2-3 82 0 0,1 3-64 0 0,1 0 0 0 0,-1 0 0 0 0,1 0 0 0 0,-1 0 0 0 0,0 1 0 0 0,1-1 0 0 0,-1 0 0 0 0,0 1 1 0 0,1-1-1 0 0,-1 0 0 0 0,0 1 0 0 0,0-1 0 0 0,0 1 0 0 0,0-1 0 0 0,0 1 0 0 0,1-1 0 0 0,-1 1 1 0 0,0 0-1 0 0,0-1 0 0 0,0 1 0 0 0,0 0 0 0 0,0 0 0 0 0,0 0 0 0 0,0 0 0 0 0,0 0 0 0 0,-1 0-18 0 0,-1 0 42 0 0,1-1-1 0 0,0 1 0 0 0,0 0 0 0 0,0-1 0 0 0,-1 1 0 0 0,1-1 0 0 0,0 0 1 0 0,0 0-42 0 0,-6-4 115 0 0,-1 0 47 0 0,-4 3 38 0 0,-2 0-6 0 0,0-4-58 0 0,-1 0-2 0 0,-1 4 61 0 0,-59 2 577 0 0,44 0-490 0 0,-3 0-62 0 0,18 0-161 0 0,0 0-42 0 0,1 2 44 0 0,-1 4-11 0 0,2-1-7 0 0,-43 10 197 0 0,23-10 9 0 0,17 6-178 0 0,14-9-50 0 0,0 1-1 0 0,0-1 1 0 0,0 1 0 0 0,-1-1-1 0 0,-1 0-20 0 0,-19 3 80 0 0,4 5-13 0 0,9-6-55 0 0,10-4-12 0 0,0 0 0 0 0,-1 1 0 0 0,1-1 0 0 0,0 1 0 0 0,0 0 0 0 0,0 0 1 0 0,0 0-1 0 0,0 0 0 0 0,0 0 0 0 0,0 0 0 0 0,0 0 0 0 0,0 1 0 0 0,1-1 0 0 0,-1 1 0 0 0,-6 6 21 0 0,0-1 0 0 0,0 0-1 0 0,-9 5-20 0 0,0-3 2 0 0,9-6-2 0 0,1-1 0 0 0,-1 2 0 0 0,1-1 0 0 0,0 1 0 0 0,0 0 0 0 0,0 1 0 0 0,1-1 0 0 0,-1 1 0 0 0,1 1 0 0 0,-2 2 0 0 0,2-3 0 0 0,1-1 0 0 0,-1 0 0 0 0,0 0 0 0 0,0 0 0 0 0,0 0 0 0 0,-6 2 0 0 0,-15 8 0 0 0,16-6 0 0 0,3-3 0 0 0,1 0 0 0 0,0 0 0 0 0,-5 5 0 0 0,-8 15 0 0 0,4-13 0 0 0,13-10 0 0 0,0-1 0 0 0,0 1 0 0 0,1 0 0 0 0,-1 0 0 0 0,1 0 0 0 0,-1 1 0 0 0,1-1 0 0 0,0 1 0 0 0,-2 1 0 0 0,0 4 0 0 0,0-1 0 0 0,1 1 0 0 0,0 0 0 0 0,0 2 0 0 0,-10 23 0 0 0,9-24 0 0 0,1 1 0 0 0,0 0 0 0 0,1 0 0 0 0,0 0 0 0 0,1 0 0 0 0,0 0 0 0 0,0 0 0 0 0,1 0 0 0 0,1 0 0 0 0,-1 2 0 0 0,1 13 0 0 0,-2-14-11 0 0,0 0-1 0 0,-1 0 1 0 0,0 0 0 0 0,0 0 11 0 0,0-2-9 0 0,0 1 0 0 0,0 0 0 0 0,1 9 9 0 0,0-1 0 0 0,1-11 0 0 0,0 0 0 0 0,0 0 0 0 0,1 0 0 0 0,-1 0 0 0 0,2 3 0 0 0,28 113 0 0 0,-27-110-1 0 0,1-1 0 0 0,0-1 0 0 0,0 1 0 0 0,3 2 1 0 0,-3-4-16 0 0,1-1-1 0 0,0 0 1 0 0,5 5 16 0 0,26 36-21 0 0,-2 3 21 0 0,-7-13-48 0 0,11 9 44 0 0,-25-32 2 0 0,-5-9 2 0 0,-1 0 0 0 0,1-1 0 0 0,0 0 0 0 0,6 4 0 0 0,15 13-10 0 0,-8 3-18 0 0,-17-22 24 0 0,0 1 1 0 0,1-1 0 0 0,0 0 0 0 0,-1 0 0 0 0,1 0 0 0 0,1 0 0 0 0,-1-1-1 0 0,1 0 4 0 0,32 16 0 0 0,12 8 0 0 0,-29-16 0 0 0,0-1 0 0 0,0-1 0 0 0,1 0 0 0 0,1-2 0 0 0,5 1 0 0 0,-13-5-8 0 0,1 0 0 0 0,-1-1 0 0 0,1-1 0 0 0,0 0 8 0 0,10 1-21 0 0,22 7 10 0 0,42 5 11 0 0,-82-14-3 0 0,-1-1-1 0 0,1 0 0 0 0,-1 0 0 0 0,1-1 0 0 0,-1 1 0 0 0,0-2 0 0 0,1 1 1 0 0,0-1 3 0 0,15-3-23 0 0,-6 2 15 0 0,-7 2 8 0 0,0-1-1 0 0,0 0 1 0 0,0-1-1 0 0,0 0 0 0 0,1-1 1 0 0,17-6-3 0 0,36-17 42 0 0,-55 23-18 0 0,-1 0-1 0 0,-1-1 1 0 0,1 0 0 0 0,-1 0 0 0 0,1-1-1 0 0,2-3-20 0 0,3-3 57 0 0,0 0-1 0 0,6-2-56 0 0,18-16 87 0 0,-13 5 0 0 0,8-16 118 0 0,6 6 41 0 0,-35 30-201 0 0,1 0 0 0 0,-1 0 0 0 0,-1 0 0 0 0,3-5-45 0 0,1-3 74 0 0,33-56 277 0 0,-21 41 0 0 0,6-17-351 0 0,-17 30 149 0 0,-1 1 0 0 0,3-14-149 0 0,9-41 278 0 0,-14 46-160 0 0,0 0-1 0 0,-2 0 1 0 0,0-18-118 0 0,-2 34 23 0 0,1-21 80 0 0,-1 0 0 0 0,-2 1 0 0 0,-1-1 0 0 0,-1 1-1 0 0,-3-7-102 0 0,2 14 121 0 0,1-1 0 0 0,-1-13-121 0 0,3 17 85 0 0,-1 0 1 0 0,0 0-1 0 0,-5-10-85 0 0,-6-29 174 0 0,11 39-82 0 0,-1 0 0 0 0,-5-12-92 0 0,-19-31 176 0 0,26 55-161 0 0,0 0 0 0 0,0 1 0 0 0,0-1-1 0 0,-1 1 1 0 0,1 0 0 0 0,-1 0 0 0 0,0 0 0 0 0,-3-3-15 0 0,-16-15 42 0 0,6 7-59 0 0,13 13-3 0 0,0-1 0 0 0,-1 1 0 0 0,1 0 0 0 0,-1-1 0 0 0,0 2 0 0 0,1-1 0 0 0,-5-1 20 0 0,-13-5-194 0 0,16 7 110 0 0,-14-3-287 0 0,2 5-47 0 0,1 3-60 0 0,2 1-71 0 0,4-1 65 0 0,-5 1-891 0 0,15-4 1273 0 0,0-1 0 0 0,-1 1 0 0 0,1 0 1 0 0,0 0-1 0 0,-1-1 0 0 0,1 1 0 0 0,0 0 0 0 0,0 0 0 0 0,0 0 0 0 0,0-1 0 0 0,0 1 0 0 0,0 0 0 0 0,0 0 1 0 0,0 0 101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1:59.3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1406 409 8696 0 0,'0'0'197'0'0,"0"0"24"0"0,0 0 18 0 0,0-3-34 0 0,0-4-133 0 0,0 4-12 0 0,0 1 87 0 0,0 2 169 0 0,0 0 276 0 0,0 0 16 0 0,0 0-251 0 0,0 0-150 0 0,0 0-43 0 0,0 0 24 0 0,0-3 68 0 0,0-7-21 0 0,0 8-30 0 0,0 2-108 0 0,3-3-42 0 0,7-7-64 0 0,-7 8-102 0 0,-3 2-64 0 0,0 0-15 0 0</inkml:trace>
  <inkml:trace contextRef="#ctx0" brushRef="#br0" timeOffset="-1127.31">3674 726 7976 0 0,'0'0'174'0'0,"0"0"29"0"0,0 0 14 0 0,0 3 33 0 0,1 3-160 0 0,1 0 60 0 0,3 0 86 0 0,2 3 168 0 0,2 0-11 0 0,-5-2-213 0 0,1 23 587 0 0,20 0 17 0 0,-22-23-590 0 0,-1-2-38 0 0,2 5 73 0 0,5 11 153 0 0,-3-10-99 0 0,-1 0-46 0 0,-2-1-41 0 0,0 0-36 0 0,2 7 58 0 0,3 0-67 0 0,2 3 40 0 0,-6 7 9 0 0,0 4-3 0 0,-2-22-136 0 0,2 1 32 0 0,7 22 273 0 0,-7-20-226 0 0,0-2-42 0 0,-1-1 25 0 0,0-1-34 0 0,-1-1-18 0 0,0 2-11 0 0,3 6 19 0 0,0 2 41 0 0,-1-6-69 0 0,3 6 33 0 0,-5-2 16 0 0,-2-13-91 0 0,0 0 1 0 0,0-1-1 0 0,0 1 1 0 0,1 0-1 0 0,-1-1 1 0 0,1 1-1 0 0,-1 0 1 0 0,1-1-1 0 0,0 1 1 0 0,-1-1-1 0 0,1 1 1 0 0,0-1-1 0 0,0 1-9 0 0,0-1 8 0 0,0 1 1 0 0,0-1-1 0 0,0 1 0 0 0,0-1 0 0 0,-1 1 1 0 0,1 0-1 0 0,-1-1 0 0 0,1 1 0 0 0,-1 0 1 0 0,0-1-1 0 0,1 1 0 0 0,-1 0 1 0 0,0 0-9 0 0,0 25 167 0 0,0-24-71 0 0,0-3 0 0 0,0 0 14 0 0,0 0 55 0 0,0 0 26 0 0,0 0 7 0 0,7-1 19 0 0,-3 0-55 0 0,-1-3-20 0 0,-2-4 13 0 0,-1-2-17 0 0,2 1-16 0 0,1 2-60 0 0,3-11 107 0 0,-5 13-110 0 0,0-1 1 0 0,0 0-1 0 0,0 0 1 0 0,-1 0-1 0 0,0 0-59 0 0,1-2 47 0 0,0 0 0 0 0,0 1 0 0 0,0-1-1 0 0,3-4-46 0 0,1-10 60 0 0,-3 1-40 0 0,0-22 34 0 0,8-13-58 0 0,-4 29 7 0 0,-2 3-3 0 0,1-1 0 0 0,0 0 0 0 0,1 0 0 0 0,2 1 0 0 0,7-17 0 0 0,-8 26 0 0 0,-2 7-5 0 0,-1 0 0 0 0,0-1 0 0 0,-1 0 0 0 0,1-2 5 0 0,-1-2-34 0 0,1-4-57 0 0,-3 15 73 0 0,0 1 0 0 0,0-1 0 0 0,0 0 0 0 0,0 0-1 0 0,0 1 1 0 0,0-1 0 0 0,1 1 0 0 0,0-2 18 0 0,27-26-393 0 0,-18 18 148 0 0,-5 5 72 0 0,0 0-45 0 0,0 0-53 0 0,1 0-61 0 0,-1-1-69 0 0,1 0-77 0 0,-2 3 51 0 0,-2 2 165 0 0,0 0-34 0 0,0 0-36 0 0,1 1-38 0 0,0 0-39 0 0,-1 1-41 0 0,0 0-978 0 0</inkml:trace>
  <inkml:trace contextRef="#ctx0" brushRef="#br0" timeOffset="-719.8">4294 968 6272 0 0,'0'0'141'0'0,"0"0"23"0"0,0 0 11 0 0,3 0-29 0 0,0 0-110 0 0,21 0-42 0 0,-17 0 34 0 0,-1 1 49 0 0,0-1 51 0 0,-1-1 54 0 0,-1-1 57 0 0,1-8 477 0 0,0 6-296 0 0,2 0-59 0 0,0 1-60 0 0,2-4 108 0 0,-2 0-51 0 0,-4 3-173 0 0,0 1 0 0 0,0 0 0 0 0,0 0-1 0 0,1 1 1 0 0,-1-1 0 0 0,1 0-185 0 0,6-1 474 0 0,0-1 54 0 0,3-6-114 0 0,-5 3-256 0 0,1-2 43 0 0,12-13 337 0 0,-13 16-235 0 0,0-1-1 0 0,0 1 1 0 0,5-3-303 0 0,-9 8 36 0 0,41-31 425 0 0,-23 13-253 0 0,-7 0-82 0 0,-10 7-98 0 0,1 9 14 0 0,-5 3-40 0 0,-1 1-1 0 0,1 0 1 0 0,-1 0 0 0 0,1 0-1 0 0,-1-1 1 0 0,0 1-1 0 0,1 0 1 0 0,-1-1-1 0 0,0 1 1 0 0,1 0-1 0 0,-1-1 1 0 0,0 1-1 0 0,1-1 1 0 0,-1 1-1 0 0,0 0 1 0 0,0-1-1 0 0,0 1 1 0 0,1-1 0 0 0,-1 1-1 0 0,0-1 1 0 0,0 1-1 0 0,0-1 1 0 0,0 1-1 0 0,0-1 1 0 0,0 1-1 0 0,0 0 1 0 0,0-1-1 0 0,0 1 1 0 0,0-1-1 0 0,0 1 1 0 0,0-1 0 0 0,0 0-2 0 0,0 1 1 0 0,0-1 0 0 0,-1 1 1 0 0,1 0-1 0 0,0-1 1 0 0,0 1-1 0 0,0-1 0 0 0,0 1 1 0 0,0-1-1 0 0,0 1 1 0 0,0 0-1 0 0,0-1 0 0 0,0 1 1 0 0,0-1-1 0 0,0 1 1 0 0,1-1-1 0 0,-1 1 0 0 0,0 0 1 0 0,0-1-1 0 0,0 1 1 0 0,0-1-1 0 0,1 1 0 0 0,-1 0 1 0 0,0-1-1 0 0,0 1 1 0 0,1 0-1 0 0,-1-1 0 0 0,0 1 1 0 0,1 0-1 0 0,-1 0 1 0 0,0-1-1 0 0,1 1 0 0 0,-1 0 1 0 0,1 0-1 0 0,-1-1 1 0 0,1 1-2 0 0,-1 0 0 0 0,0 0 1 0 0,1 0-1 0 0,-1 0 1 0 0,0-1-1 0 0,1 1 1 0 0,-1 0 0 0 0,0 0-1 0 0,1 0 1 0 0,-1-1-1 0 0,0 1 1 0 0,1 0-1 0 0,-1 0 1 0 0,0-1 0 0 0,0 1-1 0 0,1 0 1 0 0,-1-1-1 0 0,0 1 1 0 0,0 0-1 0 0,0-1 1 0 0,1 1 0 0 0,-1-1-1 0 0,1-2 9 0 0,-1 0 1 0 0,1 0 0 0 0,0 0 0 0 0,-1 0 0 0 0,0-1 0 0 0,0 1 0 0 0,0-1-10 0 0,0 3 2 0 0,0 1 0 0 0,0-1-1 0 0,0 1 1 0 0,1-1-1 0 0,-1 1 1 0 0,0-1 0 0 0,0 1-1 0 0,0-1 1 0 0,0 1 0 0 0,-1-1-1 0 0,1 1 1 0 0,0 0 0 0 0,0-1-1 0 0,0 1 1 0 0,0-1 0 0 0,0 1-1 0 0,-1-1 1 0 0,1 1 0 0 0,0-1-1 0 0,0 1 1 0 0,-1-1 0 0 0,1 1-1 0 0,0 0 1 0 0,0-1 0 0 0,-1 1-1 0 0,1 0 1 0 0,-1-1-1 0 0,1 1 1 0 0,0 0 0 0 0,-1-1-1 0 0,1 1 1 0 0,-1 0 0 0 0,1 0-1 0 0,-1-1 1 0 0,1 1 0 0 0,0 0-1 0 0,-1 0 1 0 0,1 0 0 0 0,-1 0-1 0 0,1 0 1 0 0,-1 0 0 0 0,1 0-1 0 0,-1 0 1 0 0,1 0 0 0 0,-1 0-1 0 0,0 0-1 0 0,1 0 1 0 0,0 0 0 0 0,0 0 0 0 0,0 0 0 0 0,0 0 0 0 0,0 0 0 0 0,0 0 0 0 0,0 0 0 0 0,0 0 0 0 0,0 0 0 0 0,-1 0 0 0 0,1 0 0 0 0,0 0 0 0 0,0 0 0 0 0,0 0 0 0 0,0 0 0 0 0,0 0 0 0 0,0 0 0 0 0,0 0 0 0 0,0 0 0 0 0,0 0 0 0 0,0 0 0 0 0,0 0 0 0 0,-1 0 0 0 0,1 0 0 0 0,0 0 0 0 0,0 0 0 0 0,0 0 0 0 0,0-1 0 0 0,0 1 0 0 0,0 0 0 0 0,0 0 0 0 0,0 0 0 0 0,0 0 0 0 0,0 0 0 0 0,0 0 0 0 0,0 0 0 0 0,0 0 0 0 0,0 0 0 0 0,0 0-1 0 0,0 0 1 0 0,0 0 0 0 0,0 0 0 0 0,0-1 0 0 0,0 1 0 0 0,0 0 0 0 0,0 0 0 0 0,0 0 0 0 0,0 0 0 0 0,0 0 0 0 0,0 0 0 0 0,0 0 0 0 0,0 0 0 0 0,0 0 0 0 0,0 0 0 0 0,0-1 0 0 0,0 1 0 0 0,0 0-1 0 0,0 0 3 0 0,0-1-1 0 0,0 1 1 0 0,0 0-1 0 0,0-1 1 0 0,0 1-1 0 0,0-1 1 0 0,0 1-1 0 0,0-1 1 0 0,0 1-1 0 0,0-1 1 0 0,-1 1-1 0 0,1 0 1 0 0,0-1-1 0 0,0 1 1 0 0,0-1-1 0 0,-1 1 1 0 0,1 0-1 0 0,0-1 1 0 0,0 1 0 0 0,-1 0-1 0 0,1-1 1 0 0,0 1-1 0 0,-1 0 1 0 0,1-1-1 0 0,0 1 1 0 0,-1 0-1 0 0,1 0 1 0 0,0-1-1 0 0,-1 1 1 0 0,1 0-1 0 0,-1 0 1 0 0,1 0-1 0 0,0 0 1 0 0,-1 0-1 0 0,1-1 1 0 0,-1 1-1 0 0,1 0 1 0 0,-1 0-1 0 0,1 0 1 0 0,0 0-1 0 0,-1 0 1 0 0,1 0-1 0 0,-1 0 1 0 0,1 0-1 0 0,-1 1 1 0 0,1-1-3 0 0,-2 0 6 0 0,0 0 0 0 0,1-1 0 0 0,-1 1 0 0 0,0 0 0 0 0,0 0 1 0 0,1-1-1 0 0,-1 1 0 0 0,1-1 0 0 0,-1 0-6 0 0,-6-4 26 0 0,7 5-22 0 0,-1-1 0 0 0,1 0 0 0 0,-1 0 0 0 0,1 0-1 0 0,0 1 1 0 0,-1-1 0 0 0,1 0 0 0 0,-1 1 0 0 0,1 0 0 0 0,-1-1-1 0 0,0 1 1 0 0,1 0 0 0 0,-1 0 0 0 0,0 0-4 0 0,-17-1 61 0 0,11 1-45 0 0,0-1 0 0 0,0 1 0 0 0,0 1 0 0 0,0 0 0 0 0,-6 1-16 0 0,9 0 14 0 0,0 0-1 0 0,0 1 0 0 0,0-1 1 0 0,0 1-1 0 0,0 0-13 0 0,0 10 53 0 0,0-5-33 0 0,0 0-1 0 0,0-1 1 0 0,0 1 0 0 0,-6 4-20 0 0,-16 23 15 0 0,24-30-9 0 0,0 1 0 0 0,1 0 0 0 0,0 0 0 0 0,0 0 0 0 0,0 0 1 0 0,-1 5-7 0 0,1-3 6 0 0,0 1 1 0 0,0-1 0 0 0,-1 0 0 0 0,-1 1-7 0 0,1-4 0 0 0,1 0 0 0 0,0 0 0 0 0,0 0 0 0 0,1 0 0 0 0,-1 0 0 0 0,1 1 0 0 0,0-1 0 0 0,0 0 0 0 0,1 1 0 0 0,0 3 0 0 0,-1 2 0 0 0,0 0 0 0 0,-1 0 0 0 0,0 0 0 0 0,0 0 0 0 0,-1-2 0 0 0,2 1 0 0 0,-1 0 0 0 0,1 9 0 0 0,0 9 0 0 0,0-18 0 0 0,1 0 0 0 0,0 0 0 0 0,1 0 0 0 0,0-1-1 0 0,1 7 1 0 0,8 14 1 0 0,-7-18-1 0 0,-3-9 0 0 0,1 1 0 0 0,0 0 0 0 0,0-1 0 0 0,1 1 0 0 0,-1-1 0 0 0,1 1 0 0 0,0-1 0 0 0,0 0 0 0 0,1 2 0 0 0,0 0 6 0 0,-1 0 1 0 0,0 0-1 0 0,0 0 0 0 0,0 1 1 0 0,1 1-7 0 0,-3-3 8 0 0,1 0 1 0 0,1 0-1 0 0,-1 0 0 0 0,1-1 1 0 0,-1 1-1 0 0,1 0 0 0 0,0-1 1 0 0,0 0-1 0 0,1 1 0 0 0,-1-1 1 0 0,1 0-1 0 0,-1 0 0 0 0,1 0 1 0 0,0 0-1 0 0,2 0-8 0 0,6 4 30 0 0,-5-3-17 0 0,-1-1 0 0 0,1 1 0 0 0,-1 1 1 0 0,5 3-14 0 0,-9-7 8 0 0,1 1 0 0 0,0-1 1 0 0,0 0-1 0 0,0 1 0 0 0,0-1 1 0 0,0 0-1 0 0,0 0 0 0 0,0 0 1 0 0,0 0-1 0 0,1-1 0 0 0,-1 1 1 0 0,0-1-1 0 0,1 1 1 0 0,-1-1-1 0 0,0 0 0 0 0,1 0 1 0 0,0 0-9 0 0,18 3 17 0 0,-6 3 15 0 0,-13-5-25 0 0,1 0 1 0 0,0 0-1 0 0,0 0 0 0 0,0 0 0 0 0,0 0 0 0 0,0-1 0 0 0,1 1 0 0 0,-1-1 0 0 0,3 0-7 0 0,5 0 30 0 0,-4 1-9 0 0,-1-1 0 0 0,1 0-1 0 0,-1-1 1 0 0,1 0 0 0 0,4-1-21 0 0,1-4 14 0 0,-10 6-8 0 0,-1-1 0 0 0,0 0 0 0 0,1 0 1 0 0,-1 1-1 0 0,1-1 0 0 0,-1 0 0 0 0,1 1 1 0 0,0 0-1 0 0,-1-1 0 0 0,1 1 0 0 0,-1 0 1 0 0,1 0-1 0 0,0 0 0 0 0,0 0-6 0 0,19-2 54 0 0,-19 1-53 0 0,0 0 1 0 0,0 0-1 0 0,0 1 0 0 0,0-1 1 0 0,0 0-1 0 0,-1-1 1 0 0,1 1-1 0 0,0 0 1 0 0,-1 0-1 0 0,1-1 0 0 0,-1 1-1 0 0,2-2-69 0 0,1 0 38 0 0,1 0 42 0 0,6-2 87 0 0,-7 4-114 0 0,0 1-51 0 0,-1-1-73 0 0,1 0-92 0 0,0-1-110 0 0,-2 2 124 0 0,0-1-35 0 0,0 0-36 0 0,-1 0-39 0 0,1 0-42 0 0,0 0-43 0 0,0-1-47 0 0,0 1-48 0 0,0-1-50 0 0,0 0-54 0 0,3-3-1241 0 0,1 0-75 0 0,-2 0 395 0 0</inkml:trace>
  <inkml:trace contextRef="#ctx0" brushRef="#br0" timeOffset="-2738.66">2676 862 6968 0 0,'0'0'157'0'0,"0"0"23"0"0,0 0 11 0 0,0-2-31 0 0,-2-11-128 0 0,-4 5-14 0 0,2 4 49 0 0,4 4-67 0 0,-2-2 139 0 0,1 1 159 0 0,-1 1 270 0 0,-5-1-215 0 0,2-4 61 0 0,2 0-85 0 0,-1 3-49 0 0,-1 1 12 0 0,-1 0 68 0 0,-2 0-46 0 0,-4-5 224 0 0,6 2-276 0 0,-1 2-50 0 0,3 0-109 0 0,0 2-42 0 0,-1 2 275 0 0,-9 9-1 0 0,-5-3-35 0 0,-2 3-13 0 0,2 2-56 0 0,12-5-165 0 0,4-5-40 0 0,0 0 0 0 0,0 0 0 0 0,0 0 0 0 0,-1 0-1 0 0,1-1 1 0 0,-1 1-26 0 0,-7 5 82 0 0,5 7-12 0 0,6-13-61 0 0,-1 0-1 0 0,1 0 0 0 0,-1 0 0 0 0,0 0 0 0 0,0 0 0 0 0,0 0 0 0 0,0-1 0 0 0,0 1 0 0 0,0 0 0 0 0,-1 0 0 0 0,1-1 1 0 0,-1 2-9 0 0,-6 4 34 0 0,5-4-15 0 0,0 0-1 0 0,0 0 0 0 0,0 0 0 0 0,0 1 0 0 0,1-1 1 0 0,-1 1-19 0 0,-10 26 54 0 0,12-26-51 0 0,0 0 0 0 0,0-1 0 0 0,0 1 0 0 0,1 0 0 0 0,-1 0 0 0 0,1 1-3 0 0,0-2 2 0 0,0-1 0 0 0,0 1 1 0 0,0 0-1 0 0,0-1 1 0 0,-1 1-1 0 0,1-1 1 0 0,-1 1-1 0 0,0 0 1 0 0,0-1-1 0 0,0 0 1 0 0,0 1-1 0 0,-1 0-2 0 0,1-1 4 0 0,0 0 0 0 0,0 0 1 0 0,0 0-1 0 0,1 0 0 0 0,-1 1 0 0 0,0-1 0 0 0,1 0 1 0 0,0 0-1 0 0,-1 1 0 0 0,1-1 0 0 0,0 0 1 0 0,0 1-5 0 0,-2 12 57 0 0,-4 3-32 0 0,2-8-11 0 0,3-9-11 0 0,1 0 0 0 0,0 0 0 0 0,-1 0 1 0 0,1 0-1 0 0,0 0 0 0 0,0 0 0 0 0,0 0 0 0 0,0 0 1 0 0,0 0-1 0 0,0 0 0 0 0,0 0 0 0 0,0 0 1 0 0,0 0-1 0 0,1 0 0 0 0,-1 0 0 0 0,0 0 1 0 0,1 0-1 0 0,-1 0 0 0 0,0 0 0 0 0,1 0 1 0 0,-1-1-1 0 0,1 1 0 0 0,0 0 0 0 0,0 1-3 0 0,5 8 3 0 0,-5 6-3 0 0,-1-13 0 0 0,-1-1 0 0 0,1 0 0 0 0,1 0 0 0 0,-1 1 0 0 0,0-1 0 0 0,0 0 0 0 0,1 1 0 0 0,-1-1 0 0 0,1 0 0 0 0,1 2 0 0 0,2 4 0 0 0,7 17 0 0 0,1 3 0 0 0,-10-25-1 0 0,-1 0 1 0 0,1-1-1 0 0,-1 1 1 0 0,1 0 0 0 0,0 0-1 0 0,0-1 1 0 0,0 1 0 0 0,1-1-1 0 0,-1 1 1 0 0,6 2 9 0 0,0 0 0 0 0,0-1 0 0 0,7 4-9 0 0,3 1 30 0 0,-6-6-30 0 0,9-3-61 0 0,-6-1 27 0 0,-7 2-2 0 0,9-1-46 0 0,1-3-54 0 0,-1-8 8 0 0,-4 8 63 0 0,-6 1-4 0 0,0 0-37 0 0,2-2-52 0 0,1-2-64 0 0,-1-1 3 0 0,8-4-152 0 0,-9 6 136 0 0,1 0-48 0 0,6 3-285 0 0</inkml:trace>
  <inkml:trace contextRef="#ctx0" brushRef="#br0" timeOffset="-2383.92">2979 394 6120 0 0,'0'0'176'0'0,"0"0"-39"0"0,0 0 2 0 0,0 0 58 0 0,0 0 175 0 0,0 0 323 0 0,0 0 29 0 0,0 0-27 0 0,0 0-129 0 0,0 0-59 0 0,0 0-11 0 0,0 0-40 0 0,0 0-320 0 0,0 0 26 0 0,0 0 68 0 0,0 2-10 0 0,-1 13 9 0 0,1 9-38 0 0,0-19-162 0 0,0 0 0 0 0,0 0-1 0 0,1 0 1 0 0,0 0 0 0 0,0 2-31 0 0,5 7 75 0 0,-5-11-59 0 0,0 1-1 0 0,0-1 1 0 0,0 0-1 0 0,0 0 1 0 0,0 1 0 0 0,-1-1-1 0 0,1 1 1 0 0,-1-1 0 0 0,0 1-16 0 0,0 104 310 0 0,10-20-124 0 0,-14-51-116 0 0,2-31-54 0 0,1 0 0 0 0,0 0 0 0 0,1 0 0 0 0,-1 0 0 0 0,1 0 0 0 0,1 0 0 0 0,-1 3-16 0 0,5 13 73 0 0,-2-12-29 0 0,-1 1 1 0 0,-1-1-1 0 0,0 0 1 0 0,0 6-45 0 0,-1 38 147 0 0,0 99 519 0 0,0-86-456 0 0,1-61-195 0 0,-1-1 1 0 0,1 0 0 0 0,0 0 0 0 0,1 1 0 0 0,0 2-16 0 0,0-3 16 0 0,0 1 0 0 0,-1-1 0 0 0,0 0 0 0 0,0 1 1 0 0,0 3-17 0 0,-1 56 148 0 0,0-24-132 0 0,0-39-88 0 0,0-2-63 0 0,0 0 92 0 0,0 0-15 0 0,0 0-22 0 0,0 0-40 0 0,0 0-18 0 0,0 0-40 0 0,0 0-46 0 0,0 0-52 0 0,0 0-56 0 0,0 0-52 0 0,0 0-46 0 0,0 0-40 0 0,0 0-139 0 0,0 0-40 0 0,0 0-168 0 0,0 0-452 0 0</inkml:trace>
  <inkml:trace contextRef="#ctx0" brushRef="#br0" timeOffset="-1946.52">2631 862 5496 0 0,'0'0'124'0'0,"0"0"17"0"0,0 0 11 0 0,0 0-47 0 0,0 0-5 0 0,0 0 40 0 0,3 0 123 0 0,7 0 226 0 0,-8 0 21 0 0,1 0 18 0 0,0 1-328 0 0,-1-1-106 0 0,0 0 0 0 0,-1 0-1 0 0,1 0 1 0 0,0 0 0 0 0,0 0 0 0 0,-1 0 0 0 0,1-1-1 0 0,0 1 1 0 0,-1 0 0 0 0,1-1 0 0 0,1 0-94 0 0,1-5 417 0 0,-4 5-391 0 0,1 1 0 0 0,-1-1 0 0 0,0 1 0 0 0,0 0 1 0 0,1-1-1 0 0,-1 1 0 0 0,0-1 0 0 0,1 1 0 0 0,-1 0 0 0 0,0-1 0 0 0,1 1 1 0 0,-1 0-1 0 0,0 0 0 0 0,1-1 0 0 0,-1 1 0 0 0,1 0 0 0 0,-1 0 0 0 0,1 0 0 0 0,-1-1 1 0 0,0 1-1 0 0,1 0 0 0 0,-1 0 0 0 0,1 0 0 0 0,-1 0 0 0 0,1 0 0 0 0,-1 0 0 0 0,1 0 1 0 0,-1 0-1 0 0,1 0 0 0 0,-1 0 0 0 0,1 0 0 0 0,0 0-26 0 0,9-1 380 0 0,0-3-89 0 0,0-2-69 0 0,-1 0-47 0 0,10-4 168 0 0,-6 5 15 0 0,-1-1-104 0 0,0-1-47 0 0,5-4 7 0 0,-11 7-127 0 0,6-5 102 0 0,-2 2-56 0 0,-2-1-23 0 0,3-4 13 0 0,1-2 24 0 0,1 1 9 0 0,-10 9-116 0 0,1 0-1 0 0,0 1 1 0 0,0 0-1 0 0,0-1 1 0 0,4-1-40 0 0,22-5 192 0 0,1-10-22 0 0,-11 14-109 0 0,-10 4-47 0 0,-3 0-6 0 0,0-1 0 0 0,0 1-1 0 0,-1-2 1 0 0,1 1 0 0 0,1-2-8 0 0,0 0 12 0 0,0 1 0 0 0,1 0 0 0 0,4-2-12 0 0,-10 5-3 0 0,1 0 1 0 0,0 0-1 0 0,0 1 1 0 0,-1-1-1 0 0,1 1 1 0 0,2 0 2 0 0,2-1-47 0 0,11-2 47 0 0,-13 1-25 0 0,0 1-38 0 0,1-2-116 0 0,-3 2 37 0 0,-1 0-40 0 0,0 0 35 0 0,-1 0-69 0 0,0 1-35 0 0,2-1-344 0 0,-1 1 81 0 0,0-1-49 0 0,3 1-664 0 0,4 0-524 0 0,8 0-996 0 0</inkml:trace>
  <inkml:trace contextRef="#ctx0" brushRef="#br0" timeOffset="-1638.18">3402 772 7800 0 0,'0'0'174'0'0,"0"2"29"0"0,-1 2-130 0 0,1-4-61 0 0,2 2 20 0 0,1 3 43 0 0,1 2 10 0 0,1 3 39 0 0,-3-1-83 0 0,-1 5-39 0 0,-2-4-7 0 0,2 1 39 0 0,2-1 73 0 0,1 0 76 0 0,1 2 79 0 0,-3-6 46 0 0,0 1-66 0 0,-2 2-13 0 0,-1 3 44 0 0,0-4-31 0 0,1 0 14 0 0,1-1-41 0 0,0 6 113 0 0,0-5-163 0 0,0 0-36 0 0,5 14 201 0 0,-3-12-147 0 0,-1-1 34 0 0,0-1-48 0 0,-2 0-12 0 0,-1 3 20 0 0,1-2-19 0 0,-1 14 307 0 0,1-8-199 0 0,0-1-45 0 0,1-1-53 0 0,1-2-62 0 0,4 2 36 0 0,-5-12-125 0 0,0 0 1 0 0,0 1-1 0 0,-1-1 1 0 0,1 0-1 0 0,-1 1 1 0 0,1-1-1 0 0,-1 1 1 0 0,1-1-1 0 0,-1 1 1 0 0,0-1-1 0 0,0 1 1 0 0,1-1 0 0 0,-1 1-18 0 0,0 7 99 0 0,0 4 32 0 0,0 10 23 0 0,0-21-149 0 0,0-1 1 0 0,0 1 0 0 0,0-1-1 0 0,0 1 1 0 0,1-1 0 0 0,-1 1-1 0 0,1-1 1 0 0,-1 0 0 0 0,1 1-1 0 0,0 0-5 0 0,7 9-15 0 0,-5-9-109 0 0,-3-2-68 0 0,0 0 137 0 0,0 0-9 0 0,0 0-22 0 0,0 0-38 0 0,0 0-16 0 0,0 0-39 0 0,0 0-45 0 0,0 0-51 0 0,0 0-53 0 0,0 0-51 0 0,0 0-45 0 0,0 0-39 0 0,0 0-137 0 0,0 0-38 0 0,0 0-165 0 0,0 0-444 0 0</inkml:trace>
  <inkml:trace contextRef="#ctx0" brushRef="#br0" timeOffset="-1637.18">3387 515 9416 0 0,'-2'0'208'0'0,"1"0"-196"0"0,1 0-1 0 0,-1 0 1 0 0,1 0 0 0 0,-1 0 0 0 0,1 0 0 0 0,-1 0 0 0 0,1 0 0 0 0,-1 0 0 0 0,1-1-1 0 0,-1 1 1 0 0,1 0 0 0 0,-1 0 0 0 0,1 0 0 0 0,0 0 0 0 0,-1-1 0 0 0,1 1 0 0 0,-1 0-1 0 0,1 0 1 0 0,0-1 0 0 0,-1 1 0 0 0,1 0 0 0 0,0-1 0 0 0,-1 1 0 0 0,1 0 0 0 0,0-1-1 0 0,-1 1 1 0 0,1-1 0 0 0,0 1 0 0 0,0 0 0 0 0,0-1 0 0 0,-1 1 0 0 0,1-1 0 0 0,0 1-1 0 0,0-1 1 0 0,0 1 0 0 0,0-1 0 0 0,0 1 0 0 0,0-1 0 0 0,0 1 0 0 0,0-1-1 0 0,0 1 1 0 0,0-1-12 0 0,-1-1 151 0 0,-1 2-78 0 0,-2 0-37 0 0,-4 0-26 0 0</inkml:trace>
  <inkml:trace contextRef="#ctx0" brushRef="#br0" timeOffset="-3623.67">1543 878 7192 0 0,'0'0'209'0'0,"0"0"-55"0"0,0 0-20 0 0,0 0 36 0 0,0 0 131 0 0,0 0 245 0 0,0 0 20 0 0,0 0-25 0 0,0 0-112 0 0,0 0-49 0 0,0 0-10 0 0,0 0-24 0 0,0 0-88 0 0,0 2-40 0 0,0 5-85 0 0,8 6 263 0 0,-5-9-333 0 0,1 0-63 0 0,-2-1 46 0 0,1 1-1 0 0,0 0 1 0 0,-1-1-1 0 0,0 1 0 0 0,0 0 1 0 0,0 0-1 0 0,0 1 1 0 0,0 0-46 0 0,3 7 85 0 0,0-2-42 0 0,5 5 33 0 0,-5-8-54 0 0,0-1 0 0 0,-1 1 0 0 0,0 0 0 0 0,0 0 0 0 0,-1 0 0 0 0,0 0 0 0 0,2 8-22 0 0,-1 1 36 0 0,-2-4 51 0 0,2 0 0 0 0,3 11-87 0 0,4 1 94 0 0,14 43 189 0 0,-18-40-194 0 0,-3-3-33 0 0,-2-8-17 0 0,1 0-1 0 0,1 0 1 0 0,1 3-39 0 0,3 13 85 0 0,-1 0 0 0 0,-1 1 0 0 0,0 17-85 0 0,0-3 89 0 0,-2-17-28 0 0,0-9 16 0 0,-2 1 1 0 0,0 8-78 0 0,-2-5 89 0 0,0-13-17 0 0,0 1-1 0 0,1-1 1 0 0,1 7-72 0 0,2 4 80 0 0,-2-16-50 0 0,0 1 0 0 0,-1-1 0 0 0,0 1 0 0 0,0-1 0 0 0,-1 1 0 0 0,0-1 0 0 0,0 1 0 0 0,-1 0-30 0 0,-3 15 80 0 0,1-8 3 0 0,0 0-1 0 0,1 0 1 0 0,1 7-83 0 0,2-2 73 0 0,-1 13 67 0 0,-3-7-16 0 0,-1-9-49 0 0,-3 15 69 0 0,5-8-12 0 0,1-12-49 0 0,0-1 0 0 0,-1 1 0 0 0,0 0 0 0 0,-1 0 0 0 0,-1 0-83 0 0,-1 7 120 0 0,3-12-59 0 0,-1 0-1 0 0,0 0 0 0 0,0-1 1 0 0,-1 1-1 0 0,0-1 0 0 0,0 0 1 0 0,-5 5-61 0 0,-14 23 280 0 0,15-21-154 0 0,-3-3-26 0 0,2-3-37 0 0,-1 6 73 0 0,-12-8-34 0 0,9 1-47 0 0,12-5-47 0 0,-1 0 0 0 0,1-1 1 0 0,0 1-1 0 0,-1 0 0 0 0,1-1 1 0 0,-1 1-1 0 0,1-1 0 0 0,-1 1 0 0 0,1-1 1 0 0,-1 0-1 0 0,1 0 0 0 0,-1 0 0 0 0,1 1-8 0 0,-4-1 10 0 0,1-1-1 0 0,0 1 1 0 0,0 0-1 0 0,-1-1 0 0 0,1 0 1 0 0,0 0-1 0 0,0 0 0 0 0,0-1 1 0 0,0 1-1 0 0,0-1 0 0 0,0 0 1 0 0,-1 0-10 0 0,-15-14 23 0 0,-1-4-80 0 0,11 9-8 0 0,-1-1-9 0 0,5 4-16 0 0,2 1-57 0 0,0 0-99 0 0,1 1-59 0 0,0 0-110 0 0,1 3 161 0 0,1 0-35 0 0,-1 0-36 0 0,1 0-40 0 0,-1-1-201 0 0,0-1-84 0 0,0 1-89 0 0,0-1-96 0 0,-4-6-1175 0 0,0 0-80 0 0,2 3 677 0 0</inkml:trace>
  <inkml:trace contextRef="#ctx0" brushRef="#br0" timeOffset="-3141.66">1905 999 6824 0 0,'0'0'149'0'0,"0"0"23"0"0,3 0 13 0 0,10 0-43 0 0,-8 1-87 0 0,-2-2-56 0 0,4-4 7 0 0,8-3 58 0 0,-5 6 171 0 0,2 2 67 0 0,-11 0-259 0 0,1 0 1 0 0,-1 0 0 0 0,0 1 0 0 0,0-1-1 0 0,1 0 1 0 0,-1-1 0 0 0,0 1 0 0 0,0 0 0 0 0,0 0-1 0 0,1 0 1 0 0,-1-1 0 0 0,0 1 0 0 0,0 0-1 0 0,0-1 1 0 0,0 0 0 0 0,1 1-44 0 0,2-6 292 0 0,-4 5-276 0 0,0 1 0 0 0,0-1 0 0 0,1 1 1 0 0,-1 0-1 0 0,0-1 0 0 0,1 1 0 0 0,-1-1 1 0 0,0 1-1 0 0,1 0 0 0 0,-1-1 1 0 0,0 1-1 0 0,1 0 0 0 0,-1 0 0 0 0,0-1 1 0 0,1 1-1 0 0,-1 0 0 0 0,1 0 0 0 0,-1-1 1 0 0,1 1-1 0 0,-1 0 0 0 0,1 0 0 0 0,-1 0 1 0 0,1 0-1 0 0,-1 0 0 0 0,0 0 0 0 0,1 0 1 0 0,-1 0-1 0 0,1 0 0 0 0,-1 0 1 0 0,1 0-1 0 0,-1 0 0 0 0,1 0-16 0 0,10-1 243 0 0,1-5 30 0 0,0 0-10 0 0,-1 4-37 0 0,-11 2-211 0 0,1 0 1 0 0,0 0-1 0 0,-1 0 0 0 0,1 0 0 0 0,0 0 0 0 0,-1 0 0 0 0,1 0 1 0 0,-1 0-1 0 0,1 0 0 0 0,0-1 0 0 0,-1 1 0 0 0,1 0 0 0 0,0 0 0 0 0,-1-1 1 0 0,1 1-1 0 0,-1 0 0 0 0,1-1 0 0 0,-1 1 0 0 0,1-1 0 0 0,-1 1 0 0 0,1-1 1 0 0,-1 1-1 0 0,1-1 0 0 0,-1 1 0 0 0,0-1 0 0 0,1 1-15 0 0,-1-1 14 0 0,0 0 0 0 0,1 1 0 0 0,-1-1 0 0 0,1 1 0 0 0,-1-1 0 0 0,1 1 0 0 0,-1 0 0 0 0,1-1 0 0 0,-1 1 0 0 0,1-1 0 0 0,-1 1 0 0 0,1 0 0 0 0,-1-1 0 0 0,1 1 0 0 0,0 0 0 0 0,-1 0 0 0 0,1-1 0 0 0,-1 1 0 0 0,1 0 0 0 0,0 0 0 0 0,-1 0 0 0 0,1 0 0 0 0,0 0 0 0 0,-1 0 0 0 0,1 0 0 0 0,0 0-14 0 0,7-1 151 0 0,6-6 313 0 0,-11 5-384 0 0,0-1-71 0 0,-1 1 223 0 0,0 3-89 0 0,0-1-56 0 0,-1 0-38 0 0,2-1-35 0 0,-1 0-2 0 0,0 1 35 0 0,-1 0 37 0 0,1 1 56 0 0,-3-3-71 0 0,1 0-36 0 0,3-6-32 0 0,-2 7 12 0 0,5-3 20 0 0,-1 1-17 0 0,-4-2 30 0 0,-1-3 49 0 0,1 5-88 0 0,-5-5 19 0 0,-5-9 45 0 0,4 5-28 0 0,-5 7-32 0 0,5-5 1 0 0,4 9-8 0 0,0 1 0 0 0,0 0 0 0 0,1-1 0 0 0,-1 1 1 0 0,0 0-1 0 0,0 0 0 0 0,0-1 0 0 0,1 1 0 0 0,-1 0 0 0 0,0 0 1 0 0,0 0-1 0 0,0 0 0 0 0,0 0 0 0 0,0 0-4 0 0,-60 0 164 0 0,60 0-157 0 0,0 0 1 0 0,0 0-1 0 0,-1 0 0 0 0,1 0 0 0 0,0 1 0 0 0,0-1 1 0 0,0 0-1 0 0,-1 0 0 0 0,1 1 0 0 0,0-1 0 0 0,0 1 1 0 0,0-1-1 0 0,0 1 0 0 0,0 0 0 0 0,0-1 0 0 0,0 1 1 0 0,0 0-1 0 0,0 0 0 0 0,0-1 0 0 0,0 1 0 0 0,0 0 1 0 0,0 0-1 0 0,1 0 0 0 0,-1 0 0 0 0,0 1-7 0 0,-2 5 33 0 0,2-6-28 0 0,1-1-1 0 0,0 1 0 0 0,0-1 0 0 0,-1 1 0 0 0,1 0 0 0 0,-1-1 0 0 0,1 1 0 0 0,0-1 0 0 0,-1 1 1 0 0,1-1-1 0 0,-1 1 0 0 0,0-1 0 0 0,1 0 0 0 0,-1 1 0 0 0,1-1 0 0 0,-1 1 0 0 0,1-1 1 0 0,-1 0-1 0 0,0 0 0 0 0,1 1 0 0 0,-1-1 0 0 0,0 0 0 0 0,1 0 0 0 0,-1 0 0 0 0,0 0 0 0 0,1 0 1 0 0,-1 0-5 0 0,-1 1 3 0 0,0-1-1 0 0,1 1-2 0 0,-1-1 1 0 0,1 1-1 0 0,-1-1 1 0 0,1 1-1 0 0,-1 0 1 0 0,1-1-1 0 0,-1 1 1 0 0,1 0-1 0 0,0 0 0 0 0,-1 0 1 0 0,1 0-1 0 0,0 0 1 0 0,0 0-1 0 0,0 0 1 0 0,0 0-1 0 0,0 1 1 0 0,0-1-1 0 0,0 0 0 0 0,0 1 1 0 0,1-1-1 0 0,-1 1 1 0 0,0-1-1 0 0,1 1 1 0 0,-1-1-1 0 0,1 1 1 0 0,-1 0-1 0 0,-9 19 7 0 0,-7 1 39 0 0,15-20-45 0 0,1-1 0 0 0,-1 1 0 0 0,1 0-1 0 0,0 0 1 0 0,-1 0 0 0 0,1 0 0 0 0,0 0 0 0 0,0 0 0 0 0,1 0 0 0 0,-1 0 0 0 0,0 0-1 0 0,1 1 1 0 0,-1-1 0 0 0,1 0-1 0 0,-3 11-1 0 0,-2 1 1 0 0,3-10 0 0 0,1-1 0 0 0,0 0 0 0 0,0 0 0 0 0,0 1 0 0 0,1-1 0 0 0,-1 0 0 0 0,1 1 0 0 0,-1-1 0 0 0,1 1 0 0 0,0 5 0 0 0,-1 0 0 0 0,0 1 0 0 0,-1-1 0 0 0,-1 4 0 0 0,1-3 0 0 0,0 1 0 0 0,0-1 0 0 0,1 1 0 0 0,0 5 0 0 0,1-4 0 0 0,0-5 0 0 0,0 1 0 0 0,0 0 0 0 0,1 0 0 0 0,1 7 0 0 0,3 0 0 0 0,-4-12 0 0 0,1 0 0 0 0,-1 0 0 0 0,0 0 0 0 0,-1 0 0 0 0,1 0 0 0 0,0 0 0 0 0,-1 0 0 0 0,0 0 0 0 0,0 0 0 0 0,1 1 0 0 0,-1-1 0 0 0,0 0 0 0 0,1 0 0 0 0,-1 0 0 0 0,1 0 0 0 0,0 0 0 0 0,0 0 0 0 0,0 0 0 0 0,2 2 0 0 0,1 5 0 0 0,-2-5 0 0 0,-1-1 0 0 0,1 0 0 0 0,0 0 0 0 0,1 0 0 0 0,-1 0 0 0 0,1 0 0 0 0,-1 0 0 0 0,1-1 0 0 0,1 1 0 0 0,-1-1 0 0 0,0 0 0 0 0,1 0 0 0 0,-1 0 0 0 0,1-1 0 0 0,0 1 0 0 0,0-1 0 0 0,0 0 0 0 0,0 0 0 0 0,2 1 0 0 0,10 9 3 0 0,-15-10-4 0 0,0-1 0 0 0,0 0 0 0 0,0 0 0 0 0,1 0 0 0 0,-1 0 0 0 0,0 0 0 0 0,1 0 0 0 0,-1 0 0 0 0,1 0 0 0 0,-1 0 0 0 0,1 0 0 0 0,-1-1 0 0 0,1 1 0 0 0,0-1 0 0 0,-1 1 0 0 0,1-1 0 0 0,0 0 0 0 0,-1 0 0 0 0,1 1 1 0 0,2-1-24 0 0,-1 0-48 0 0,0 0-46 0 0,0 0-43 0 0,1 0-62 0 0,-1 0-43 0 0,3 0-374 0 0,1 0-271 0 0,3 0-602 0 0,-2 0-172 0 0,2 0-958 0 0</inkml:trace>
  <inkml:trace contextRef="#ctx0" brushRef="#br0" timeOffset="-5460.17">242 333 7312 0 0,'0'0'165'0'0,"0"0"22"0"0,0 0 9 0 0,0-2-20 0 0,0-4-120 0 0,0 2 28 0 0,0 1 135 0 0,0 1-38 0 0,0-5 326 0 0,0 4-242 0 0,0 0 95 0 0,0 2-134 0 0,0 0 38 0 0,0-1 80 0 0,0 1 60 0 0,0 0 68 0 0,0-1 74 0 0,0 1 82 0 0,0 0 90 0 0,0 0 95 0 0,0-1 104 0 0,0 3-906 0 0,0 0 0 0 0,0-1 0 0 0,0 1 0 0 0,0-1 0 0 0,1 1 0 0 0,-1-1 0 0 0,0 1 0 0 0,0-1 0 0 0,0 1 0 0 0,0-1 0 0 0,1 1 0 0 0,-1-1 0 0 0,0 1 0 0 0,1-1 0 0 0,-1 1 0 0 0,0-1 0 0 0,1 1-11 0 0,7 5 130 0 0,-7-6-119 0 0,1 1-1 0 0,-1-1 0 0 0,0 1 0 0 0,0 0 0 0 0,0-1 0 0 0,0 1 0 0 0,0 0 0 0 0,0 0 0 0 0,0 0 0 0 0,0 0 0 0 0,-1 0 0 0 0,1 0 0 0 0,0 0 1 0 0,0 0-1 0 0,-1 0 0 0 0,1 0 0 0 0,-1 1 0 0 0,1-1 0 0 0,-1 0 0 0 0,1 0 0 0 0,-1 0 0 0 0,0 1 0 0 0,0-1 0 0 0,1 0 0 0 0,-1 1 0 0 0,0-1 0 0 0,0 0 1 0 0,0 1-11 0 0,1 11 62 0 0,5 8 84 0 0,-4-16-100 0 0,-1 0 1 0 0,1 1 0 0 0,-1-1-1 0 0,0 1 1 0 0,-1 0 0 0 0,1 0-47 0 0,-1 5 84 0 0,1 0 1 0 0,1 0-1 0 0,0 0 1 0 0,1 0-85 0 0,-1-1 118 0 0,0-1 0 0 0,-1 1 1 0 0,1 9-119 0 0,-3 12 334 0 0,1-2-24 0 0,0-10-132 0 0,1-4-58 0 0,1 0-34 0 0,3 8 14 0 0,-2-14-66 0 0,-2 0 0 0 0,1 0 1 0 0,-1 1-1 0 0,0 8-34 0 0,0 1 54 0 0,1 0 1 0 0,3 14-55 0 0,-2-17 74 0 0,-1 0 0 0 0,0 12-74 0 0,0-2 98 0 0,4 4 4 0 0,0-1-2 0 0,-5-6-5 0 0,-1-16-65 0 0,1 0 0 0 0,0 0 0 0 0,0 0 0 0 0,1 0 0 0 0,0 1-30 0 0,0-1 30 0 0,0 1 0 0 0,0 0 1 0 0,-1 0-1 0 0,0 0 0 0 0,-1 1-30 0 0,1-4 21 0 0,-1 1 0 0 0,1 0 0 0 0,0-1 0 0 0,1 1 0 0 0,-1-1 0 0 0,1 1-21 0 0,0-1 10 0 0,-1 0-1 0 0,1-1 1 0 0,-1 1 0 0 0,-1 0 0 0 0,1 5-10 0 0,2 11 58 0 0,2-9-41 0 0,-4-10-18 0 0,0 1 0 0 0,0-1 0 0 0,0 0 0 0 0,0 0 0 0 0,0 0-1 0 0,-1 0 1 0 0,1 1 0 0 0,-1-1 0 0 0,0 0 0 0 0,0 1 0 0 0,1-1-1 0 0,-2 1 2 0 0,1 29-122 0 0,0-22 123 0 0,0 0 48 0 0,0 0 39 0 0,0 2 52 0 0,0 1 62 0 0,0 3 71 0 0,0-14-322 0 0,0-1-126 0 0,0-1-200 0 0,0 0-29 0 0,0-1 131 0 0,-2-1 8 0 0,-2-2-103 0 0,-2-2-327 0 0,6 6 670 0 0,0 0-26 0 0,-1 0-1 0 0,1-1 1 0 0,0 1 0 0 0,0 0 0 0 0,0 0 0 0 0,-1 0 0 0 0,1-1-1 0 0,0 1 1 0 0,0 0 0 0 0,0-1 0 0 0,0 1 0 0 0,0 0-1 0 0,-1 0 1 0 0,1-1 0 0 0,0 1 0 0 0,0 0 0 0 0,0-1 0 0 0,0 1-1 0 0,0 0 1 0 0,0-1 0 0 0,0 1 0 0 0,0 0 0 0 0,0-1 0 0 0,0 1-1 0 0,0 0 1 0 0,0 0 51 0 0,0-23-1380 0 0,0 5-10 0 0</inkml:trace>
  <inkml:trace contextRef="#ctx0" brushRef="#br0" timeOffset="-4678.4">318 364 7256 0 0,'0'0'165'0'0,"0"0"22"0"0,0 0 7 0 0,0 0-62 0 0,0 0-16 0 0,0 0 37 0 0,0 0 124 0 0,0 0 229 0 0,0 0 20 0 0,0 0-24 0 0,0 0-106 0 0,0 0-48 0 0,0 0-10 0 0,0 0-8 0 0,0-3-22 0 0,0 3-333 0 0,0-1 39 0 0,-1-2 114 0 0,0-3 127 0 0,3-10 461 0 0,0 12-532 0 0,3-1-89 0 0,10-10 245 0 0,-11 12-279 0 0,-2 1-53 0 0,3-4 127 0 0,0 1-50 0 0,-4 5-73 0 0,0-1 0 0 0,0 0 0 0 0,0 1-1 0 0,0-1 1 0 0,0 0 0 0 0,0 1 0 0 0,0-1-1 0 0,0 1 1 0 0,0-1 0 0 0,0 1 0 0 0,0 0-1 0 0,0-1 1 0 0,0 1 0 0 0,1 0 0 0 0,-1 0-1 0 0,0 0 1 0 0,1 0-12 0 0,3-3 67 0 0,-4 2-63 0 0,0 0 0 0 0,0 0 0 0 0,1 0 0 0 0,-1 0 0 0 0,0 0-1 0 0,0 0 1 0 0,1 0 0 0 0,-1 1 0 0 0,1-1 0 0 0,-1 0 0 0 0,1 1 0 0 0,-1-1 0 0 0,1 1 0 0 0,-1 0 0 0 0,1-1 0 0 0,0 1 0 0 0,-1 0 0 0 0,2 0-4 0 0,-3 0 0 0 0,1 0 1 0 0,0 0-1 0 0,0-1 1 0 0,-1 1 0 0 0,1 0-1 0 0,0 0 1 0 0,0 0-1 0 0,-1-1 1 0 0,1 1 0 0 0,0 0-1 0 0,-1-1 1 0 0,1 1-1 0 0,0 0 1 0 0,-1-1-1 0 0,1 1 1 0 0,-1-1 0 0 0,1 1-1 0 0,-1-1 1 0 0,1 0-1 0 0,-1 1 1 0 0,1-1 0 0 0,-1 0-1 0 0,0 1 0 0 0,1 0 0 0 0,-1-1 0 0 0,0 1 0 0 0,0-1 0 0 0,1 1-1 0 0,-1 0 1 0 0,0-1 0 0 0,1 1 0 0 0,-1 0 0 0 0,0-1 0 0 0,1 1 0 0 0,-1 0 0 0 0,1 0 0 0 0,-1-1 0 0 0,0 1 0 0 0,1 0 0 0 0,-1 0 0 0 0,1 0 0 0 0,-1 0 0 0 0,0 0 0 0 0,1-1 0 0 0,-1 1 0 0 0,1 0 0 0 0,-1 0 0 0 0,1 0 0 0 0,-1 0 0 0 0,1 0 0 0 0,-1 0 0 0 0,1 0 0 0 0,-1 1 0 0 0,0-1 0 0 0,1 0 0 0 0,-1 0 0 0 0,1 0 0 0 0,-1 0 0 0 0,1 0 0 0 0,-1 1 0 0 0,0-1 0 0 0,1 0 0 0 0,7 5 0 0 0,-7-4 0 0 0,0 0 0 0 0,1 0 0 0 0,-1-1 0 0 0,0 1 0 0 0,1 0 0 0 0,-1-1 0 0 0,1 1 0 0 0,-1-1 0 0 0,1 1 0 0 0,-1-1 0 0 0,1 0 0 0 0,0 1 0 0 0,-1-1 0 0 0,1 0 0 0 0,0 0 0 0 0,-1 0 0 0 0,1 0 0 0 0,0 1 0 0 0,0-1 0 0 0,-1 0 0 0 0,1 1 0 0 0,-1 0 0 0 0,1-1 0 0 0,-1 1 0 0 0,1 0 0 0 0,-1 0 0 0 0,1 0 0 0 0,-1 0 0 0 0,1 0 0 0 0,-1 0 0 0 0,0 0 0 0 0,0 0 0 0 0,0 0 0 0 0,1 1 0 0 0,13 11 0 0 0,-10-11 0 0 0,-4-2 0 0 0,-1 0 0 0 0,1 1 0 0 0,0-1 0 0 0,-1 0 0 0 0,1 0 0 0 0,-1 1 0 0 0,1-1 0 0 0,-1 1 0 0 0,1-1 0 0 0,-1 0 0 0 0,1 1 0 0 0,-1-1 0 0 0,1 1 0 0 0,-1-1 0 0 0,1 1 0 0 0,-1-1 0 0 0,0 1 0 0 0,1 0 0 0 0,-1-1 0 0 0,0 1 0 0 0,0-1 0 0 0,1 1 0 0 0,1 4 0 0 0,0-2 5 0 0,0 0 0 0 0,0-1 1 0 0,0 1-1 0 0,0-1 1 0 0,1 1-1 0 0,-1-1 1 0 0,1 0-1 0 0,-1 0 0 0 0,1 0 1 0 0,0 0-1 0 0,0-1 1 0 0,0 1-1 0 0,0-1-5 0 0,21 15 56 0 0,-12-1-46 0 0,-8-5-7 0 0,-3-8 2 0 0,0 0 1 0 0,0 0 0 0 0,0 0-1 0 0,1 0 1 0 0,-1 0-1 0 0,0 0 1 0 0,1 0-1 0 0,-1 0 1 0 0,1 0-6 0 0,7 9 17 0 0,7 18 83 0 0,-13-24-94 0 0,-2-1 9 0 0,0 0 0 0 0,0 0 0 0 0,0 1 1 0 0,-1-1-1 0 0,0 0 0 0 0,1 0 1 0 0,-1 0-1 0 0,-1 0 0 0 0,0 4-15 0 0,1 8 36 0 0,0 27 95 0 0,0-42-125 0 0,0 1 0 0 0,0-1 0 0 0,-1 1 0 0 0,1-1 0 0 0,0 1 0 0 0,0 0 0 0 0,-1-1 0 0 0,1 1 1 0 0,-1-1-1 0 0,1 1 0 0 0,-1-1 0 0 0,0 0 0 0 0,1 1 0 0 0,-1-1 0 0 0,0 0 0 0 0,0 1 0 0 0,-1 0-6 0 0,-4 6 25 0 0,0 3 2 0 0,2-5 0 0 0,0-1 0 0 0,0 1 1 0 0,0 0-1 0 0,-4 3-27 0 0,3-4 24 0 0,1 0 1 0 0,0 1-1 0 0,-1 0 1 0 0,2 0 0 0 0,-1 0-1 0 0,-2 6-24 0 0,-8 15 57 0 0,7-17-48 0 0,0 0 1 0 0,0-1-1 0 0,-6 6-9 0 0,4-7 27 0 0,-1 0 1 0 0,1-1-1 0 0,-7 4-27 0 0,1 0 72 0 0,10-7-28 0 0,0 1 0 0 0,1-1 1 0 0,0 1-1 0 0,0 0 1 0 0,-2 4-45 0 0,-7 7 150 0 0,-2-3-38 0 0,-1-3-52 0 0,2-4-62 0 0,-4-1 2 0 0,3 8 0 0 0,11-9 0 0 0,-1-1 0 0 0,-16 7 0 0 0,8 0-12 0 0,11-7-52 0 0,2-3-30 0 0,0 0-8 0 0,0 0 26 0 0,0-4 115 0 0,0-14 203 0 0,2 12-195 0 0,3 4-69 0 0,0-1-32 0 0,0-7-92 0 0,6 4-6 0 0,2-1 42 0 0,-9 5 80 0 0,5-2 3 0 0,15-10 28 0 0,-22 12-1 0 0,1 1 0 0 0,0-1 0 0 0,-1 1 0 0 0,1-1 0 0 0,0 1 0 0 0,0 0 0 0 0,0 0 0 0 0,0 0 0 0 0,0 0 0 0 0,0 0 0 0 0,0 1 0 0 0,0 0 0 0 0,3-1 0 0 0,-3 1 0 0 0,0 0 0 0 0,0-1 0 0 0,0 1 0 0 0,0-1 1 0 0,0 1-1 0 0,0-1 0 0 0,0 0 0 0 0,0-1 0 0 0,0 1 0 0 0,12-4-12 0 0,-5 3 2 0 0,1 1 1 0 0,-1 0 0 0 0,0 0-1 0 0,1 2 1 0 0,3-1 9 0 0,11 1-6 0 0,-13 0 6 0 0,0 0 0 0 0,-1 1 0 0 0,1 0 0 0 0,0 1 0 0 0,0 1 0 0 0,8 1 0 0 0,-13-3 0 0 0,94 26 0 0 0,-92-23-1 0 0,0 0 1 0 0,0 0-1 0 0,-1 1 1 0 0,0 0-1 0 0,0 0 1 0 0,24 16 13 0 0,-32-21-10 0 0,1-1-1 0 0,-1 0 1 0 0,1 0-1 0 0,-1 0 1 0 0,1 1-1 0 0,-1-1 1 0 0,1 0 0 0 0,-1 1-1 0 0,0-1 1 0 0,1 0-1 0 0,-1 1 1 0 0,0-1-1 0 0,1 0 1 0 0,-1 1-1 0 0,0-1 1 0 0,0 0-1 0 0,1 1 1 0 0,-1-1-1 0 0,0 1 1 0 0,0-1 0 0 0,1 1-3 0 0,2 5 13 0 0,0 0 0 0 0,1 0 1 0 0,0 0-1 0 0,0-1 0 0 0,0 0 1 0 0,1 1-14 0 0,-3-4 4 0 0,8 10 64 0 0,-10-10-57 0 0,1-1 0 0 0,0 1 0 0 0,-1 0 1 0 0,1-1-1 0 0,-1 1 0 0 0,0 0 0 0 0,0-1 0 0 0,0 1 0 0 0,0 0 1 0 0,0 0-12 0 0,1 2 20 0 0,-1 0 1 0 0,0 0 0 0 0,1-1 0 0 0,0 1 0 0 0,0 0-1 0 0,0-1 1 0 0,1 1 0 0 0,-1 0 0 0 0,1-1 0 0 0,1 3-21 0 0,-2-4 11 0 0,-1-1 0 0 0,1 1 1 0 0,-1 0-1 0 0,1 0 1 0 0,-1-1-1 0 0,0 1 1 0 0,1 0-1 0 0,-1 0 1 0 0,0 1-12 0 0,-4 21 65 0 0,-1-9-25 0 0,3-12-35 0 0,1 0 0 0 0,0 0 0 0 0,0 0 0 0 0,0 0 0 0 0,1 1 0 0 0,-1-1 0 0 0,1 0 0 0 0,-1 2-5 0 0,1-2 15 0 0,0 0 0 0 0,0 0 0 0 0,0 1 0 0 0,-1-1 0 0 0,0 0 1 0 0,1 0-1 0 0,-1 0 0 0 0,0 0 0 0 0,-1-1 0 0 0,0 3-15 0 0,-2 5 49 0 0,-2 7 54 0 0,5-13-80 0 0,0 0-1 0 0,0 0 1 0 0,0-1 0 0 0,-1 1 0 0 0,0-1 0 0 0,-2 4-23 0 0,-8 13 130 0 0,10-16-97 0 0,0 0 0 0 0,0 0 0 0 0,-1 0 0 0 0,1 0 0 0 0,-1-1 0 0 0,-1 2-34 0 0,-13 17 123 0 0,15-20-115 0 0,1 0 0 0 0,-1 0-1 0 0,0 1 1 0 0,1-1 0 0 0,-1 0-1 0 0,0 0 1 0 0,0-1-1 0 0,0 1 1 0 0,-1 0 0 0 0,1-1-1 0 0,0 1 1 0 0,-1-1-1 0 0,1 1-6 0 0,-29 23 54 0 0,22-21-30 0 0,0-1 1 0 0,0 1-1 0 0,-5 0-24 0 0,-3 1 16 0 0,2 0 26 0 0,12-3-36 0 0,0-1-1 0 0,0 0 1 0 0,0 0-1 0 0,0 0 0 0 0,-1-1 1 0 0,1 1-1 0 0,0-1 0 0 0,-2 1-5 0 0,-13 1 48 0 0,5 4-35 0 0,12-5-12 0 0,0-1 0 0 0,-1 1-1 0 0,1 0 1 0 0,0-1-1 0 0,-1 1 1 0 0,1-1-1 0 0,-1 1 1 0 0,1-1 0 0 0,-1 0-1 0 0,1 1 1 0 0,-1-1-1 0 0,1 0 1 0 0,-1 0 0 0 0,1 0-1 0 0,-1 0 1 0 0,1-1-1 0 0,-1 1 1 0 0,1 0-1 0 0,-1-1 0 0 0,-14-5 51 0 0,-4-3 80 0 0,10 5-95 0 0,-25-10 196 0 0,20 4-172 0 0,7 6-70 0 0,-3 0-71 0 0,-2-1-71 0 0,11 4 120 0 0,0 1 0 0 0,0-1 0 0 0,0 0 0 0 0,1 0 1 0 0,-1 0-1 0 0,0 0 0 0 0,1 0 0 0 0,-1 0 0 0 0,1-1 0 0 0,-1 1 0 0 0,1 0 0 0 0,0-1 0 0 0,0 1 0 0 0,-1-1 32 0 0,-2-8-186 0 0,0 2 39 0 0,-5-4-23 0 0,8 11 10 0 0,0 0 41 0 0,-1 0-16 0 0,1-1 112 0 0,0 1 77 0 0,-1-1 68 0 0,-1-1 227 0 0,3 2-265 0 0,-1-1-54 0 0,0 1-39 0 0,1 0-49 0 0,-1 0-58 0 0,1-1-90 0 0,0 0-93 0 0,-1 0-107 0 0,1 0-117 0 0,0 1 213 0 0,0 0-34 0 0,0 0-35 0 0,0-1-37 0 0,0 1-39 0 0,0-1-40 0 0,0 1-41 0 0,0 0-44 0 0,0-8-1382 0 0,0-8-1114 0 0</inkml:trace>
  <inkml:trace contextRef="#ctx0" brushRef="#br0" timeOffset="-4317.4">1074 862 8088 0 0,'0'0'234'0'0,"0"3"-4"0"0,0 33 769 0 0,0-19-610 0 0,0 0-37 0 0,0-9-220 0 0,0 0-35 0 0,1 5 195 0 0,5-1 39 0 0,0 0-1 0 0,-4 1-36 0 0,-2-10-231 0 0,0 0 0 0 0,0 0 1 0 0,1 0-1 0 0,0 0 1 0 0,-1 0-1 0 0,1 0 0 0 0,1 2-63 0 0,6 12 389 0 0,-6-10-186 0 0,-1 0-44 0 0,-1 1-13 0 0,0 4 20 0 0,-1-3-28 0 0,2 1 25 0 0,0-3-46 0 0,1 1-23 0 0,2 0-4 0 0,0 0-8 0 0,-2-1 1 0 0,-1-1 17 0 0,-1 3 39 0 0,0 15 325 0 0,0 12 312 0 0,0-31-646 0 0,-2 0-33 0 0,-3 6 18 0 0,0-3-78 0 0,5-8-36 0 0,0 1-1 0 0,0-1 1 0 0,-1 1 0 0 0,1-1 0 0 0,0 1 0 0 0,0-1-1 0 0,-1 1 1 0 0,1-1 0 0 0,0 1 0 0 0,0-1 0 0 0,0 1-1 0 0,0-1 1 0 0,0 1 0 0 0,0-1 0 0 0,0 1 0 0 0,0 0-1 0 0,0-1 1 0 0,0 1 0 0 0,0-1 0 0 0,0 1 0 0 0,0-1-1 0 0,1 1 1 0 0,-1-1 0 0 0,0 1 0 0 0,0-1 0 0 0,1 1-1 0 0,5 3 0 0 0,-5-4 0 0 0,-1 1 0 0 0,0-1 0 0 0,1 0 0 0 0,-1 0 0 0 0,0 0 0 0 0,1 0 0 0 0,-1 1 0 0 0,0-1 0 0 0,1 0 0 0 0,-1 0 0 0 0,0 1 0 0 0,0-1 0 0 0,1 0 0 0 0,-1 0 0 0 0,0 1 0 0 0,0-1 0 0 0,1 0 0 0 0,-1 1 0 0 0,0-1 0 0 0,0 0 0 0 0,0 1 0 0 0,0-1 0 0 0,0 0 0 0 0,1 1 0 0 0,-1-1 0 0 0,0 0 0 0 0,0 1 0 0 0,0-1 0 0 0,0 1 0 0 0,0-1 0 0 0,0 0 0 0 0,-1 5 0 0 0,0-1 0 0 0,-1 1 0 0 0,1-1 0 0 0,-1 1 0 0 0,0-1 0 0 0,-2 4 0 0 0,3-8-184 0 0,1 1 58 0 0,0 0 52 0 0,0-1 46 0 0,-1 1 65 0 0,1 0 80 0 0,-1 1 447 0 0,1-1-477 0 0,0-1-35 0 0,0 1-46 0 0,0-1-58 0 0,0 1-70 0 0,0 0-80 0 0,0-1-57 0 0,0 1-80 0 0,0-1-89 0 0,0 1-97 0 0,0 0-104 0 0,0 0-114 0 0,0-1-119 0 0,0 1 383 0 0,0-1-34 0 0,0 0-1366 0 0,0 0-1068 0 0</inkml:trace>
  <inkml:trace contextRef="#ctx0" brushRef="#br0" timeOffset="-4041.62">998 636 9968 0 0,'0'-13'292'0'0,"0"13"-287"0"0,0 0 0 0 0,0 0 0 0 0,0 0 0 0 0,0 0 0 0 0,0 0 0 0 0,0 0 1 0 0,0-1-1 0 0,0 1 0 0 0,0 0 0 0 0,0 0 0 0 0,0 0 0 0 0,0 0 0 0 0,0 0 0 0 0,0 0 1 0 0,0 0-1 0 0,0 0 0 0 0,0 0 0 0 0,0 0 0 0 0,0 0 0 0 0,0-1 0 0 0,0 1 0 0 0,0 0 1 0 0,0 0-1 0 0,0 0 0 0 0,0 0 0 0 0,0 0 0 0 0,0 0 0 0 0,0 0 0 0 0,0 0 0 0 0,0 0 0 0 0,0 0 1 0 0,0 0-1 0 0,0 0 0 0 0,0 0 0 0 0,0 0 0 0 0,-1 0 0 0 0,1-1 0 0 0,0 1 0 0 0,0 0 1 0 0,0 0-1 0 0,0 0 0 0 0,0 0 0 0 0,0 0 0 0 0,0 0 0 0 0,0 0 0 0 0,0 0 0 0 0,0 0 1 0 0,-1 0-1 0 0,1 0 0 0 0,0 0 0 0 0,0 0 0 0 0,0 0 0 0 0,0 0 0 0 0,0 0 0 0 0,0 0 1 0 0,0 0-1 0 0,0 1-5 0 0,-4-2 62 0 0,-5-1-23 0 0,-3-8 1 0 0,9 7 109 0 0,3 3 42 0 0,0 0-145 0 0,0 0-87 0 0,0 0-76 0 0,0 0-100 0 0,0 0-120 0 0,0 0-106 0 0,0 0 53 0 0,0 0-40 0 0,0 0-516 0 0,0 0-411 0 0,0 0-780 0 0</inkml:trace>
  <inkml:trace contextRef="#ctx0" brushRef="#br0" timeOffset="4654.16">5912 182 4688 0 0,'-25'0'101'0'0,"20"0"22"0"0,5 0 6 0 0,0 0-38 0 0,0 0 4 0 0,0 0 41 0 0,0 0 126 0 0,0 0 227 0 0,0 0 21 0 0,0 0-214 0 0,0 0-131 0 0,0 0-43 0 0,0 3 5 0 0,0 3-56 0 0,0-3-39 0 0,0-1-1 0 0,0 1 1 0 0,0 0-1 0 0,0 0 0 0 0,0-1 1 0 0,0 1-1 0 0,-1 0 1 0 0,1 0-1 0 0,-1-1 0 0 0,0 1 1 0 0,0 0-1 0 0,0-1 0 0 0,0 1 1 0 0,-1-1-1 0 0,1 1 1 0 0,0-1-1 0 0,-1 0 0 0 0,-1 3-31 0 0,-6 6 153 0 0,-8 18 277 0 0,15-24-354 0 0,-2 2 68 0 0,2 0-32 0 0,-4 12 109 0 0,3-9-95 0 0,-1 6 139 0 0,4-3-96 0 0,-1 6 19 0 0,-7 11 37 0 0,-6 23 108 0 0,12-43-244 0 0,0 1-1 0 0,1 0 0 0 0,0 7-88 0 0,1 12 220 0 0,0 26 186 0 0,0-31-197 0 0,0 1-43 0 0,0 0-75 0 0,0 12-52 0 0,0 51-47 0 0,1-74 8 0 0,0 0 1 0 0,1 0 0 0 0,2 7-1 0 0,1 2 11 0 0,0 19 42 0 0,0-21-37 0 0,-3-17-8 0 0,0 1 1 0 0,-1 1-1 0 0,0-1 1 0 0,0 0-1 0 0,-1 0 1 0 0,0 1-9 0 0,0 5 2 0 0,2 34 41 0 0,-2-42-39 0 0,1 1 1 0 0,-1-1-1 0 0,1 0 1 0 0,1 0-1 0 0,-1 0 1 0 0,0 0-1 0 0,1 0 1 0 0,0 0-1 0 0,1 2-4 0 0,0-3 10 0 0,-1 1-1 0 0,0 0 1 0 0,-1 0-1 0 0,1 0 1 0 0,0 4-10 0 0,6 10 6 0 0,13 0-6 0 0,-11-1-15 0 0,-7-12 6 0 0,0 0 0 0 0,1 0-1 0 0,0-1 1 0 0,0 0 0 0 0,0 0 0 0 0,1 0 0 0 0,-1 0 0 0 0,5 2 9 0 0,-7-5 3 0 0,1 0 0 0 0,-1 0 0 0 0,0 1 0 0 0,0-1 1 0 0,0 1-1 0 0,0-1 0 0 0,0 1 0 0 0,0 0 0 0 0,0 0 1 0 0,0 0-4 0 0,-1 0 3 0 0,1 0 0 0 0,0 0 0 0 0,0 0 0 0 0,0 0 1 0 0,0-1-1 0 0,0 1 0 0 0,0-1 0 0 0,0 0 0 0 0,0 1 1 0 0,1-1-4 0 0,12 12-27 0 0,1-1-86 0 0,-1-9-11 0 0</inkml:trace>
  <inkml:trace contextRef="#ctx0" brushRef="#br0" timeOffset="6068.56">7348 968 6160 0 0,'0'0'133'0'0,"0"0"23"0"0,3 0 13 0 0,4-1-71 0 0,-4-4-37 0 0,2-1-38 0 0,7 1-23 0 0,-2-2 21 0 0,-4 1 55 0 0,-6 6-76 0 0,32-32 2282 0 0,-22 22-1537 0 0,1-1-86 0 0,-5 5-373 0 0,0 0-35 0 0,0 0-40 0 0,1-1-45 0 0,-1-4-4 0 0,3-3 51 0 0,-3 9-96 0 0,-5 5-113 0 0,-1 0 0 0 0,1 0 1 0 0,-1-1-1 0 0,0 1 1 0 0,1 0-1 0 0,-1 0 0 0 0,0 0 1 0 0,1-1-1 0 0,-1 1 1 0 0,0 0-1 0 0,0-1 0 0 0,1 1 1 0 0,-1 0-1 0 0,0-1 1 0 0,0 1-1 0 0,1 0 0 0 0,-1-1 1 0 0,0 1-1 0 0,0 0 1 0 0,0-1-1 0 0,0 1 0 0 0,0-1 1 0 0,0 1-1 0 0,1 0 1 0 0,-1-1-1 0 0,0 1 0 0 0,0-1 1 0 0,0 1-1 0 0,0 0 1 0 0,0-1-1 0 0,-1 1-4 0 0,4-5 56 0 0,7-6-29 0 0,-7 6 46 0 0,-3-4-61 0 0,0 8-5 0 0,0-1 51 0 0,0-1-3 0 0,0 2-46 0 0,0-1-3 0 0,0 0 1 0 0,0 0 0 0 0,0 0-1 0 0,0 0 1 0 0,0 0-1 0 0,0 0 1 0 0,-1 0-1 0 0,1 0 1 0 0,-1 0 0 0 0,0-2-7 0 0,-9-1 0 0 0,5-5 10 0 0,-8 5 33 0 0,-2-5-32 0 0,15 10-11 0 0,-1-1 0 0 0,0 1 0 0 0,1 0 0 0 0,-1 0 0 0 0,0-1 0 0 0,1 1 0 0 0,-1 0 0 0 0,0 0 0 0 0,0 0 0 0 0,1 0 0 0 0,-1 0 0 0 0,0 0 0 0 0,1 0 0 0 0,-1 0 0 0 0,0 0 0 0 0,1 1 0 0 0,-1-1 0 0 0,0 0 0 0 0,1 0 0 0 0,-1 0 0 0 0,0 1 0 0 0,-14 12 0 0 0,12-10 0 0 0,-1 1 0 0 0,1 1 0 0 0,0-1 0 0 0,1 0 0 0 0,-1 1 0 0 0,1 0 0 0 0,0-1 0 0 0,0 3 0 0 0,-7 12 0 0 0,5-11 0 0 0,3-7 0 0 0,0 0 0 0 0,0 1 0 0 0,0-1 0 0 0,0 0 0 0 0,1 1 0 0 0,-1-1 0 0 0,0 1 0 0 0,1-1 0 0 0,0 1 0 0 0,-1 0 0 0 0,1-1 0 0 0,0 1 0 0 0,0-1 0 0 0,0 1 0 0 0,0 1 0 0 0,-1 2 0 0 0,0 1 0 0 0,0-1 0 0 0,0 0 0 0 0,0 1 0 0 0,-2 2 0 0 0,1-3 0 0 0,1 0 0 0 0,-1 1 0 0 0,1-1 0 0 0,0 0 0 0 0,0 4 0 0 0,2-7-1 0 0,-1 0 1 0 0,-1-1 0 0 0,1 1 0 0 0,0-1 0 0 0,0 1 0 0 0,-1 0 0 0 0,1-1-1 0 0,-1 1 1 0 0,1-1 0 0 0,-1 1 0 0 0,0-1 0 0 0,1 1 0 0 0,-1-1 0 0 0,0 1 0 0 0,-5 10 12 0 0,2 7 31 0 0,4-12-14 0 0,1 1-1 0 0,-1-1 0 0 0,1 1 1 0 0,0-1-1 0 0,1 0 1 0 0,1 3-29 0 0,8 20 45 0 0,2-15 22 0 0,14 3 23 0 0,-22-8-47 0 0,23 5 21 0 0,-10-10-53 0 0,4 5-1 0 0,-9-6 45 0 0,2-5-29 0 0,-7 0 0 0 0,-5 1 23 0 0,-1 0-73 0 0,0 0-35 0 0,0 0-34 0 0,0 0-35 0 0,0 0-35 0 0,0 0-38 0 0,0 0-36 0 0,0 0-38 0 0,-1 0-38 0 0,1 0-39 0 0,0 0-41 0 0,-1 0-39 0 0,0 0-41 0 0,0 0-42 0 0,1 0-1084 0 0,-1 0-918 0 0</inkml:trace>
  <inkml:trace contextRef="#ctx0" brushRef="#br0" timeOffset="6280.48">7817 817 7792 0 0,'2'0'230'0'0,"7"0"22"0"0,-3-1-47 0 0,3-1 101 0 0,-3-4 139 0 0,-5 4-226 0 0,1 0 78 0 0,0 1-107 0 0,1 1 33 0 0,0-1 39 0 0,2 1 43 0 0,-1-1-138 0 0,1 0-33 0 0,0-1-7 0 0,2-2 22 0 0,4-2 63 0 0,-3 5-17 0 0,-5 1 52 0 0,-3 0-182 0 0,5 0-35 0 0,-4 0-157 0 0,0 0 41 0 0,1 0 17 0 0,0 0 120 0 0,0 0 60 0 0,4 0 214 0 0,-2 0-206 0 0,-2 0-115 0 0,-1 0-41 0 0,1 0-49 0 0,0 0-56 0 0,0 0-39 0 0,0 0-57 0 0,0 0-63 0 0,-1 0-67 0 0,1 0-74 0 0,0 0-78 0 0,0 0-85 0 0,0 0-90 0 0,-2 0-764 0 0,0 0-839 0 0</inkml:trace>
  <inkml:trace contextRef="#ctx0" brushRef="#br0" timeOffset="8944.96">10387 817 6536 0 0,'25'0'141'0'0,"-25"0"-138"0"0,1 0 0 0 0,-1 0 0 0 0,0 0 0 0 0,0 0 0 0 0,0 1 0 0 0,0-1 0 0 0,0 0 0 0 0,0 0 0 0 0,0 0 1 0 0,1 0-1 0 0,-1 0 0 0 0,0 0 0 0 0,0 0 0 0 0,0 0 0 0 0,0 0 0 0 0,0 0 0 0 0,1 0 0 0 0,-1 0 0 0 0,0 0 0 0 0,0 0 0 0 0,0 0 0 0 0,0 0 0 0 0,0 0 0 0 0,0 0 0 0 0,1 0 0 0 0,-1 0 0 0 0,0 0 0 0 0,0 0 0 0 0,0-1 0 0 0,0 1 0 0 0,0 0 0 0 0,0 0 0 0 0,0 0 0 0 0,1 0 0 0 0,-1 0 0 0 0,0 0 1 0 0,0 0-1 0 0,0 0 0 0 0,0 0 0 0 0,0-1 0 0 0,0 1 0 0 0,0 0 0 0 0,0 0 0 0 0,0 0 0 0 0,0 0 0 0 0,0 0 0 0 0,0 0 0 0 0,0-1 0 0 0,0 1 0 0 0,0 0 0 0 0,0 0 0 0 0,0 0 0 0 0,0 0 0 0 0,0 0-3 0 0,0-1 7 0 0,0 1 1 0 0,0-1-1 0 0,0 1 0 0 0,0-1 1 0 0,0 1-1 0 0,0-1 0 0 0,0 1 0 0 0,1-1 1 0 0,-1 1-1 0 0,0-1 0 0 0,0 1 0 0 0,0-1 1 0 0,0 1-1 0 0,1-1 0 0 0,-1 1 1 0 0,0-1-1 0 0,0 1 0 0 0,1 0 0 0 0,-1-1 1 0 0,0 1-1 0 0,1 0 0 0 0,-1-1 0 0 0,0 1 1 0 0,1 0-1 0 0,-1-1 0 0 0,1 1 1 0 0,-1 0-1 0 0,1 0 0 0 0,-1-1 0 0 0,0 1 1 0 0,1 0-1 0 0,-1 0 0 0 0,1 0 0 0 0,-1 0 1 0 0,1-1-1 0 0,-1 1 0 0 0,1 0 1 0 0,-1 0-1 0 0,1 0 0 0 0,-1 0 0 0 0,1 0 1 0 0,-1 0-1 0 0,1 1 0 0 0,-1-1 1 0 0,1 0-1 0 0,0 0-7 0 0,-1 0 2 0 0,1 0 0 0 0,0 0 1 0 0,0 0-1 0 0,0 0 0 0 0,-1 0 0 0 0,1 0 1 0 0,0 0-1 0 0,0 0 0 0 0,0-1 1 0 0,-1 1-1 0 0,1 0 0 0 0,0 0 0 0 0,0-1 1 0 0,0 0-3 0 0,2-4 7 0 0,-1 0 44 0 0,23-10 620 0 0,-22 13-390 0 0,0 1-103 0 0,-1 0-64 0 0,2 1-60 0 0,0 0-15 0 0,-2-1 44 0 0,6-3 67 0 0,4-3 75 0 0,-2 6-46 0 0,-7 1-121 0 0,2 0-5 0 0,-3 0 10 0 0,0 0 60 0 0,1 0 92 0 0,-3-3 39 0 0,0 3-245 0 0,0-1 0 0 0,0 1-1 0 0,0 0 1 0 0,0-1 0 0 0,0 1-1 0 0,0-1 1 0 0,0 1 0 0 0,0 0-1 0 0,0-1 1 0 0,0 1 0 0 0,0-1-1 0 0,0 1 1 0 0,1 0 0 0 0,-1-1 0 0 0,0 1-1 0 0,0-1 1 0 0,0 1 0 0 0,0 0-1 0 0,1-1 1 0 0,-1 1 0 0 0,0 0-1 0 0,0 0 1 0 0,1-1 0 0 0,-1 1-1 0 0,0 0 1 0 0,1-1 0 0 0,-1 1-1 0 0,0 0 1 0 0,1 0 0 0 0,-1 0-1 0 0,0-1 1 0 0,1 1 0 0 0,-1 0-1 0 0,0 0 1 0 0,1 0 0 0 0,-1 0-1 0 0,1 0 1 0 0,-1 0 0 0 0,0 0-1 0 0,1-1 1 0 0,-1 1 0 0 0,0 0-1 0 0,1 1 1 0 0,-1-1 0 0 0,1 0-1 0 0,-1 0 1 0 0,0 0 0 0 0,1 0 0 0 0,0 0-9 0 0,-1 0 17 0 0,1 0 0 0 0,0 0 1 0 0,0 0-1 0 0,0 0 1 0 0,-1 0-1 0 0,1 0 0 0 0,0 0 1 0 0,0 0-1 0 0,0 0 1 0 0,-1 0-1 0 0,1-1 0 0 0,0 1 1 0 0,0 0-1 0 0,-1-1 1 0 0,1 1-1 0 0,0 0 1 0 0,-1-1-1 0 0,1 1 0 0 0,0-1-17 0 0,4-9 303 0 0,2 5-81 0 0,-7 5-208 0 0,0 0-1 0 0,1 0 1 0 0,-1 0 0 0 0,0-1 0 0 0,1 1-1 0 0,-1 0 1 0 0,0 0 0 0 0,1-1-1 0 0,-1 1 1 0 0,0 0 0 0 0,1 0-1 0 0,-1-1 1 0 0,0 1 0 0 0,0 0 0 0 0,1-1-1 0 0,-1 1 1 0 0,0 0 0 0 0,0-1-1 0 0,0 1 1 0 0,0-1 0 0 0,1 1-1 0 0,-1 0 1 0 0,0-1 0 0 0,0 1-1 0 0,0-1 1 0 0,0 1 0 0 0,0 0 0 0 0,0-1-1 0 0,0 1 1 0 0,0-1 0 0 0,0 1-14 0 0,0-3 297 0 0,2 2-182 0 0,0 1-43 0 0,1 0-19 0 0,1 0-46 0 0,-3-1 23 0 0,4-9 68 0 0,5 5-8 0 0,-9 4-85 0 0,-1 0 0 0 0,1 0 0 0 0,-1 1 0 0 0,0-1 0 0 0,0 0 0 0 0,1 0 0 0 0,-1 1 0 0 0,0-1 0 0 0,0 0 0 0 0,0 0 0 0 0,0 0 0 0 0,0 0 0 0 0,0 1 0 0 0,0-2-5 0 0,0-13 53 0 0,-3 0-42 0 0,-10-9-10 0 0,13 24 1 0 0,1-4 5 0 0,-1 4-6 0 0,0 0 0 0 0,0 0 0 0 0,0 0-1 0 0,0 0 1 0 0,0 0 0 0 0,0 0 0 0 0,0-1-1 0 0,0 1 1 0 0,0 0 0 0 0,0 0 0 0 0,0 0-1 0 0,0 0 1 0 0,0 0 0 0 0,0 0 0 0 0,0 0-1 0 0,0 0 1 0 0,0 0 0 0 0,0 0 0 0 0,0 0-1 0 0,0-1 1 0 0,0 1 0 0 0,0 0 0 0 0,0 0-1 0 0,0 0 1 0 0,0 0 0 0 0,0 0 0 0 0,0 0-1 0 0,0 0 1 0 0,-1 0 0 0 0,1 0 0 0 0,0 0-1 0 0,0 0 1 0 0,0 0 0 0 0,0 0-1 0 0,0 0 1 0 0,0 0 0 0 0,0-1 0 0 0,0 1-1 0 0,0 0 1 0 0,0 0 0 0 0,0 0 0 0 0,0 0-1 0 0,-1 0 1 0 0,1 0 0 0 0,0 0 0 0 0,0 0-1 0 0,0 0 1 0 0,0 0 0 0 0,0 0 0 0 0,0 0-1 0 0,0 0 1 0 0,0 0 0 0 0,0 0 0 0 0,0 0-1 0 0,0 0 1 0 0,-1 0 0 0 0,1 1-1 0 0,-22 0 89 0 0,21 0-85 0 0,0-1 0 0 0,0 0 0 0 0,0 1 0 0 0,0-1 0 0 0,0 1-1 0 0,0-1 1 0 0,0 1 0 0 0,0-1 0 0 0,0 1 0 0 0,0 0 0 0 0,0-1 0 0 0,0 1-1 0 0,0 0 1 0 0,1 0 0 0 0,-1 0 0 0 0,0-1 0 0 0,0 1 0 0 0,1 0 0 0 0,-1 1-4 0 0,-4 10 0 0 0,-5-7 0 0 0,-8 23 0 0 0,16-25 0 0 0,-1 0 0 0 0,1 0 0 0 0,0 0 0 0 0,0 0 0 0 0,0 0 0 0 0,0 2 0 0 0,0-2 0 0 0,1 0 0 0 0,-1 1 0 0 0,0-1 0 0 0,0 0 0 0 0,-1 0 0 0 0,0 0 0 0 0,2-1-1 0 0,-1-1 2 0 0,1 0 0 0 0,0 0 0 0 0,0 0 0 0 0,0 0 0 0 0,0 0 0 0 0,0 1-1 0 0,0-1 1 0 0,1 0 0 0 0,-1 1 0 0 0,0-1 0 0 0,0 0 0 0 0,1 1 0 0 0,-1-1-1 0 0,1 1 1 0 0,0-1 0 0 0,-1 1 0 0 0,1-1 0 0 0,0 1 0 0 0,0-1 0 0 0,0 1-1 0 0,0 0 1 0 0,0-1-1 0 0,0 4 20 0 0,-1-1 0 0 0,0 0 1 0 0,1 1-1 0 0,-2-1 0 0 0,1 2-20 0 0,-2 1 29 0 0,1-1 0 0 0,0 1 0 0 0,1 0 0 0 0,0 0 0 0 0,0 2-29 0 0,1 5 47 0 0,0-10-41 0 0,0 0 0 0 0,0-1-1 0 0,0 1 1 0 0,0 0 0 0 0,-1 0 0 0 0,0 0 0 0 0,0 0-6 0 0,-4 11 46 0 0,3-12-40 0 0,1 0 0 0 0,0 0 0 0 0,0 1 1 0 0,0-1-1 0 0,1 0 0 0 0,-1 0 0 0 0,1 1 1 0 0,0 0-7 0 0,0 23 146 0 0,0 9 140 0 0,3-22-178 0 0,4-1-33 0 0,16 10 25 0 0,-11-12-39 0 0,6 4 12 0 0,-15-13-64 0 0,0 0 1 0 0,1 0-1 0 0,-1-1 0 0 0,1 1 0 0 0,-1-1 1 0 0,1 0-1 0 0,0 0 0 0 0,0 0 1 0 0,1 0-10 0 0,16 0 61 0 0,-20-1-56 0 0,1 0 0 0 0,0 1-1 0 0,-1-1 1 0 0,1 0 0 0 0,0 1-1 0 0,-1-1 1 0 0,1 1 0 0 0,0-1 0 0 0,-1 1-1 0 0,1 0 1 0 0,-1 0 0 0 0,1 0-1 0 0,-1 0-4 0 0,1 0 5 0 0,-1 0 0 0 0,1-1 0 0 0,-1 1 0 0 0,1 0 0 0 0,-1 0 0 0 0,1-1 0 0 0,0 1 0 0 0,-1-1 0 0 0,1 1 0 0 0,0-1 0 0 0,-1 0 0 0 0,1 0 0 0 0,0 0-5 0 0,2 0-34 0 0,1 0 37 0 0,16 0 165 0 0,-15 0-181 0 0,0 0-88 0 0,-1 0-42 0 0,-1 0-74 0 0,1 0-85 0 0,-1 0-97 0 0,-2 0 82 0 0,-1 0-52 0 0,1 0-45 0 0,-1 0-39 0 0,1 0-135 0 0,0 0-39 0 0,0 0-164 0 0,2 0-436 0 0</inkml:trace>
  <inkml:trace contextRef="#ctx0" brushRef="#br0" timeOffset="8051.27">9616 666 5008 0 0,'0'0'144'0'0,"-2"-3"1"0"0,1 3-143 0 0,-9-9 35 0 0,9 9-38 0 0,1 0 1 0 0,-1-1 0 0 0,1 1-1 0 0,0 0 1 0 0,-1 0 0 0 0,1-1 0 0 0,-1 1-1 0 0,1 0 1 0 0,-1 0 0 0 0,1 0 0 0 0,-1 0-1 0 0,1-1 1 0 0,-1 1 0 0 0,1 0 0 0 0,0 0-1 0 0,-1 0 1 0 0,1 0 0 0 0,-1 0 0 0 0,1 0-1 0 0,-1 0 1 0 0,1 0 0 0 0,-1 1 0 0 0,1-1-1 0 0,-1 0 1 0 0,1 0 0 0 0,-1 0 0 0 0,1 0-1 0 0,-1 1 1 0 0,1-1 0 0 0,-1 0 0 0 0,-3 7 28 0 0,1-3 63 0 0,-7-2 64 0 0,1-1 26 0 0,-1 3 246 0 0,6-1-270 0 0,2-1-56 0 0,-1 1-89 0 0,0-1 194 0 0,1-1-71 0 0,-1 0-43 0 0,1-1-42 0 0,-1-1-15 0 0,1 3 39 0 0,-3 8 222 0 0,-8-3-26 0 0,7 2-193 0 0,-11 14 161 0 0,13-14-167 0 0,-7 13 97 0 0,1 1 24 0 0,1-2-47 0 0,6 1-45 0 0,1-10-53 0 0,-3-1-21 0 0,-1 1-10 0 0,5-8-2 0 0,0 1 0 0 0,1 0-1 0 0,-1-1 1 0 0,1 1 0 0 0,0 2-14 0 0,0 17 87 0 0,1-5 37 0 0,0-4-51 0 0,6 3-15 0 0,-3-8-17 0 0,-4-9-31 0 0,1 0 1 0 0,-1 0-1 0 0,0 0 0 0 0,0-1 0 0 0,0 1 0 0 0,1 0 0 0 0,-1 0 0 0 0,1 0 0 0 0,-1 0 0 0 0,0-1 0 0 0,1 1 1 0 0,0 0-1 0 0,-1 0 0 0 0,1-1 0 0 0,-1 1 0 0 0,1 0 0 0 0,0-1 0 0 0,-1 1 0 0 0,1-1-10 0 0,5 5 102 0 0,-4-1-47 0 0,-1-1-10 0 0,4 0 28 0 0,5 2 60 0 0,23 9 92 0 0,-18-14 47 0 0,-2-1-26 0 0,6 0 148 0 0,-9-2-167 0 0,-2-1-73 0 0,0-3-45 0 0,-6 5-60 0 0,0 0 0 0 0,1 0 0 0 0,-1 0 1 0 0,1 1-1 0 0,-1-1 0 0 0,4 0-49 0 0,10-8 260 0 0,-7 0-131 0 0,1-12 6 0 0,-8 18-101 0 0,-1 0 0 0 0,1 0 0 0 0,0 0 0 0 0,0 0 0 0 0,1 0 0 0 0,-1 0 0 0 0,1 0 0 0 0,0 0-34 0 0,5-3 57 0 0,-5 4-38 0 0,0 0 1 0 0,0 0-1 0 0,0 0 0 0 0,0-1 1 0 0,0 1-1 0 0,-1-1-19 0 0,1-1 11 0 0,-1 0 1 0 0,1 0-1 0 0,-1 0 1 0 0,0-1-1 0 0,-1 1 1 0 0,1 0-1 0 0,-1-1 1 0 0,0 1-1 0 0,-1-1 1 0 0,1 1-12 0 0,1-8 49 0 0,4 0-17 0 0,-5 11-26 0 0,0 1 0 0 0,-1 0 0 0 0,1-1 0 0 0,0 1 0 0 0,-1-1 0 0 0,1 1 0 0 0,-1-1 0 0 0,1 1 0 0 0,-1-1 1 0 0,0 1-1 0 0,1-1 0 0 0,-1 1 0 0 0,0-2-6 0 0,0-3-31 0 0,1-4 32 0 0,-1 0 0 0 0,1 3-30 0 0,-1 1-27 0 0,-1 1-41 0 0,1 0-22 0 0,-1 1-40 0 0,0 0-47 0 0,-1 0-53 0 0,1 3 18 0 0,0-1-44 0 0,0 0-38 0 0,-1 0-34 0 0,0-2-467 0 0,-1 0-83 0 0,1-2-609 0 0,2-3-861 0 0</inkml:trace>
  <inkml:trace contextRef="#ctx0" brushRef="#br0" timeOffset="8514.2">9888 696 6176 0 0,'0'0'177'0'0,"0"3"0"0"0,2 5-137 0 0,4 3-36 0 0,-1-3-10 0 0,-3 1 22 0 0,-2-3 44 0 0,0-5-56 0 0,0 0 46 0 0,1 1 1 0 0,-1 0 0 0 0,0-1-1 0 0,0 1 1 0 0,1 0-1 0 0,-1-1 1 0 0,1 1 0 0 0,0 0-1 0 0,-1-1 1 0 0,1 1-1 0 0,0-1 1 0 0,0 1 0 0 0,0-1-51 0 0,4 9 356 0 0,-3-4-143 0 0,-2 1 32 0 0,0 12 416 0 0,0 0-33 0 0,0 18 556 0 0,2-26-950 0 0,2-3-69 0 0,1 4 33 0 0,-10 3 60 0 0,9-4-68 0 0,-3-9-161 0 0,-1-1 0 0 0,1 1 0 0 0,0-1 0 0 0,-1 1 0 0 0,1 0 0 0 0,-1-1 0 0 0,1 1 0 0 0,-1 0 0 0 0,0-1 0 0 0,1 2-29 0 0,-1 10 222 0 0,0-11-4 0 0,0-2-12 0 0,0 3-36 0 0,0-1-122 0 0,0 1 62 0 0,0 11 681 0 0,0-9-648 0 0,0-3-120 0 0,0-1-42 0 0,-3-3 103 0 0,3 2-83 0 0,-9-11 58 0 0,9 11-57 0 0,-1-1 1 0 0,1 1-1 0 0,0-1 0 0 0,0 1 1 0 0,-1 0-1 0 0,1-1 1 0 0,0 1-1 0 0,0-1 0 0 0,-1 1 1 0 0,1-1-1 0 0,0 1 1 0 0,0-1-1 0 0,0 1 0 0 0,0-1 1 0 0,0 1-1 0 0,0-1 0 0 0,0 1 1 0 0,0-1-1 0 0,0 1 1 0 0,0-1-1 0 0,0 1 0 0 0,0-1 1 0 0,0 1-1 0 0,1-1 1 0 0,-1 1-1 0 0,0 0 0 0 0,0-1 1 0 0,0 1-1 0 0,1-1 1 0 0,-1 1-3 0 0,6-5 41 0 0,-5 5-38 0 0,-1 0-1 0 0,1 0 0 0 0,-1 0 1 0 0,0-1-1 0 0,1 1 0 0 0,-1 0 1 0 0,0-1-1 0 0,1 1 1 0 0,-1 0-1 0 0,0-1 0 0 0,1 1 1 0 0,-1 0-1 0 0,0-1 0 0 0,1 1 1 0 0,-1-1-1 0 0,0 1 0 0 0,0 0 1 0 0,0-1-1 0 0,1 1 1 0 0,-1-1-1 0 0,0 1 0 0 0,0-1 1 0 0,0 1-1 0 0,0-1 0 0 0,0 1 1 0 0,0-1-1 0 0,0 1 0 0 0,0-1 1 0 0,0 1-1 0 0,0-1 1 0 0,0 1-1 0 0,0-1-2 0 0,0-2 1 0 0,0 0 1 0 0,0 0-1 0 0,1-1 1 0 0,0 1-1 0 0,-1 0 0 0 0,1 0 1 0 0,0 0-1 0 0,1 0 1 0 0,0-2-2 0 0,2-5 10 0 0,2-7 32 0 0,-5 13-39 0 0,0 1 0 0 0,0-1 0 0 0,0 0 0 0 0,1 1 0 0 0,0-1 0 0 0,2-2-3 0 0,-1 1 6 0 0,-1 0 0 0 0,1 1 0 0 0,-1-1 0 0 0,0-1 0 0 0,0 1 0 0 0,-1 0 0 0 0,1-2-6 0 0,-1 3 3 0 0,0-1 0 0 0,0 1 0 0 0,1 0 0 0 0,0 0 0 0 0,-1 0 0 0 0,2 0 1 0 0,-1-1-4 0 0,1 0 0 0 0,0 0 0 0 0,0-1 0 0 0,0 0 0 0 0,-1 1 0 0 0,0-1 0 0 0,0-3 0 0 0,-1 4 0 0 0,1 1 0 0 0,-1 0 0 0 0,1-1 0 0 0,-1 1 0 0 0,1 0 0 0 0,0 0 0 0 0,1 0 0 0 0,-1 1 0 0 0,1-1 0 0 0,0 1 0 0 0,2-4 0 0 0,3 0 0 0 0,-5 4 0 0 0,0 0 0 0 0,0 0 0 0 0,0 0 0 0 0,0-1 0 0 0,0 1 0 0 0,-1-1 0 0 0,3-7-5 0 0,-5 10 2 0 0,0 0 0 0 0,1 0 0 0 0,-1 0 0 0 0,0 0 0 0 0,1 0 0 0 0,0 0 0 0 0,-1 0-1 0 0,1 0 1 0 0,-1 0 0 0 0,1 0 0 0 0,0 0 0 0 0,0 1 0 0 0,0-1 0 0 0,-1 0 0 0 0,1 0 0 0 0,0 1 0 0 0,0-1 0 0 0,1 0 3 0 0,13-1-12 0 0,0 4 0 0 0,0 11-36 0 0,-7-6 39 0 0,-6-5 4 0 0,0-1 0 0 0,-1 0 0 0 0,1 1 0 0 0,0-1 0 0 0,-1 1 0 0 0,0 0 0 0 0,1-1 0 0 0,-1 1 0 0 0,0 0 0 0 0,0 0 0 0 0,0 0 1 0 0,0 0-1 0 0,0 0 0 0 0,0 0 0 0 0,0 0 0 0 0,-1 0 0 0 0,1 0 0 0 0,-1 1 0 0 0,0 0 5 0 0,0-1-4 0 0,1-1 0 0 0,-1 1 0 0 0,0-1 1 0 0,0 1-1 0 0,1-1 0 0 0,-1 1 0 0 0,1-1 0 0 0,-1 0 0 0 0,1 1 0 0 0,-1-1 1 0 0,1 1-1 0 0,0-1 0 0 0,0 0 4 0 0,5 12-3 0 0,-5 3 3 0 0,-1-14 0 0 0,0 0 0 0 0,0 1 0 0 0,0-1 0 0 0,0 0 0 0 0,0 1 0 0 0,1-1 0 0 0,-1 0 0 0 0,1 0 0 0 0,-1 1 0 0 0,2 1 0 0 0,0-1 0 0 0,0 1 0 0 0,0 0 0 0 0,-1 1 0 0 0,1-1 0 0 0,-1 0 0 0 0,0 0 0 0 0,0 1 0 0 0,0-1 0 0 0,-1 0 0 0 0,0 1 0 0 0,0-1 0 0 0,0 1 0 0 0,0 3 0 0 0,0 23 7 0 0,0 30-17 0 0,0-34 49 0 0,0 5 42 0 0,0-22-85 0 0,0-8-77 0 0,0-2-50 0 0,0 0 51 0 0,0 0-56 0 0,0 0-69 0 0,0 0-114 0 0,0 0-133 0 0,0 0-119 0 0,0 0 78 0 0,0 0-44 0 0,0 0-634 0 0,0 0-499 0 0,0 0-949 0 0</inkml:trace>
  <inkml:trace contextRef="#ctx0" brushRef="#br0" timeOffset="6806.54">8331 454 5840 0 0,'0'0'132'0'0,"0"0"17"0"0,0 0 11 0 0,0 0 31 0 0,0 0 101 0 0,0 0 41 0 0,0 0 10 0 0,0 0-33 0 0,0 0-139 0 0,0 0-62 0 0,0 0-11 0 0,0 3 15 0 0,0 9 176 0 0,0 0-49 0 0,0-1-40 0 0,0 1-35 0 0,0 9 69 0 0,0 29 202 0 0,1-36-302 0 0,5 2-27 0 0,0 0-25 0 0,-4-3 3 0 0,-1 0 1 0 0,0 0 0 0 0,0 1 0 0 0,-1-1-1 0 0,-2 7-85 0 0,1 15 146 0 0,1-33-138 0 0,0 140 564 0 0,0 1 32 0 0,3-129-550 0 0,7-1-21 0 0,-8-10 31 0 0,-2-3-64 0 0,0 0-77 0 0,0 0-71 0 0,0 0-104 0 0,0 0-124 0 0,0 0-109 0 0,0 0 61 0 0,0 0-41 0 0,0 0-556 0 0,0 0-444 0 0,0 0-843 0 0</inkml:trace>
  <inkml:trace contextRef="#ctx0" brushRef="#br0" timeOffset="7311.84">8240 772 6448 0 0,'0'0'141'0'0,"0"0"23"0"0,0 0 13 0 0,0-3-19 0 0,2-4-111 0 0,2 4 69 0 0,-1 1-15 0 0,1-1 33 0 0,3-9 281 0 0,4-4-28 0 0,1 1 18 0 0,-8 9-229 0 0,-1 2-35 0 0,1 1-10 0 0,3 2 21 0 0,3-2 35 0 0,0-10 205 0 0,5 2-119 0 0,10-8 139 0 0,-22 16-336 0 0,1 1 0 0 0,-1-1 0 0 0,1 1 0 0 0,-1 0 0 0 0,1 0 0 0 0,0 0 0 0 0,3-1-76 0 0,4-1 143 0 0,-1 1-47 0 0,-5 1-68 0 0,14-2 108 0 0,7 5-17 0 0,-5 0-53 0 0,52-1-55 0 0,-58 2-11 0 0,13 13 0 0 0,-11 13 0 0 0,-4-13 0 0 0,-11 0 0 0 0,-1-13-3 0 0,-1 0 1 0 0,0-1-1 0 0,1 1 1 0 0,-1 0-1 0 0,1-1 1 0 0,-1 1-1 0 0,1-1 1 0 0,0 1-1 0 0,-1-1 1 0 0,1 1-1 0 0,1 0 3 0 0,-1-1-2 0 0,-1 0 1 0 0,1 0-1 0 0,0 0 0 0 0,-1 0 0 0 0,1 0 0 0 0,-1-1 0 0 0,1 1 0 0 0,-1 0 1 0 0,0 0-1 0 0,1 0 0 0 0,-1 1 0 0 0,0-1 0 0 0,0 0 0 0 0,0 0 0 0 0,0 0 1 0 0,1 0-1 0 0,-2 0 0 0 0,1 0 0 0 0,0 0 0 0 0,0 0 0 0 0,0 0 0 0 0,0 0 1 0 0,-1 0-1 0 0,1 1 2 0 0,-2 1-7 0 0,0 1 0 0 0,0 1 0 0 0,1-1 0 0 0,-1 0 0 0 0,1 0 0 0 0,0 0 0 0 0,0 1 0 0 0,1-1 0 0 0,-1 1 0 0 0,1-1 0 0 0,0 1 0 0 0,0-1 0 0 0,0 1 7 0 0,0 96-97 0 0,0-36 77 0 0,0-63 20 0 0,1-1 0 0 0,-1 1 0 0 0,0 0 0 0 0,0-1 0 0 0,1 1 0 0 0,-1-1 0 0 0,1 1 0 0 0,-1-1 0 0 0,1 1 0 0 0,0-1 0 0 0,-1 1 0 0 0,1-1 0 0 0,0 0 0 0 0,0 1 0 0 0,4 6 0 0 0,10 22 0 0 0,-11-23-52 0 0,0-2 95 0 0,2-3 90 0 0,7-1 124 0 0,-7-1-190 0 0,-2 0-20 0 0,0-1 53 0 0,8-4 459 0 0,-10 3-441 0 0,1-1-12 0 0,-2 1-99 0 0,1 0-39 0 0,2-8 215 0 0,1 0 10 0 0,3 0-34 0 0,5-7 84 0 0,-11 3-46 0 0,1 1-22 0 0,2 4-36 0 0,0 1-51 0 0,-1-1 8 0 0,3-3 2 0 0,-3 3-32 0 0,0-8 70 0 0,-5-11-30 0 0,1 12-62 0 0,-1 14-41 0 0,1 1 1 0 0,0-1 0 0 0,0 0 0 0 0,-1 0 0 0 0,1 0 0 0 0,-1 0 0 0 0,0 0 0 0 0,1 1 0 0 0,-1-1 0 0 0,0 0 0 0 0,0 1 0 0 0,-1-2-4 0 0,1 2 3 0 0,1 0 0 0 0,-1-1 1 0 0,0 1-1 0 0,0 0 0 0 0,1-1 0 0 0,-1 1 1 0 0,1-1-1 0 0,-1 1 0 0 0,1-1 1 0 0,0 1-1 0 0,0-1 0 0 0,-1 0-3 0 0,-1-3 43 0 0,1 4-40 0 0,0 0-1 0 0,0 0 1 0 0,0 0 0 0 0,0 0 0 0 0,0 0-1 0 0,0-1 1 0 0,1 1 0 0 0,-1 0 0 0 0,1-1-1 0 0,-1 1-2 0 0,-1-4 6 0 0,-1 0-1 0 0,0 1 0 0 0,1-1 0 0 0,-2 1 1 0 0,1 0-1 0 0,0 0 0 0 0,-1 0 0 0 0,0 0 1 0 0,-2-1-6 0 0,0-2 35 0 0,-1 0-67 0 0,0 0-42 0 0,-11-10-220 0 0,13 12 195 0 0,3 2-115 0 0,2 3 83 0 0,0-2-108 0 0,-3-8-201 0 0,2 9 408 0 0,1 1 0 0 0,-1-1 0 0 0,0 1 0 0 0,0 0 0 0 0,1 0 0 0 0,-1-1 0 0 0,0 1 0 0 0,0 0 0 0 0,0 0 0 0 0,1 0 0 0 0,-1 0 0 0 0,0 0 0 0 0,0 0 0 0 0,0 0 32 0 0</inkml:trace>
  <inkml:trace contextRef="#ctx0" brushRef="#br0" timeOffset="7698.46">8890 802 7224 0 0,'0'0'209'0'0,"3"0"-5"0"0,13 0 97 0 0,2 0 446 0 0,-12 0-396 0 0,-1-3 381 0 0,-4 2-637 0 0,2-1 89 0 0,4-3 129 0 0,-4 3-181 0 0,0 1 46 0 0,0 1-12 0 0,0-1 38 0 0,1 1 46 0 0,-1 0 50 0 0,6-2 4 0 0,9-11 556 0 0,-10 6-538 0 0,-4 4-208 0 0,0 0-42 0 0,10-1 174 0 0,-1 4-93 0 0,3-1-22 0 0,-4-5-74 0 0,-10 5-58 0 0,-1 0 0 0 0,0 1 1 0 0,1-1-1 0 0,-1 0 0 0 0,1 1 1 0 0,-1-1-1 0 0,1 1 0 0 0,0-1 1 0 0,-1 1-1 0 0,1 0 1 0 0,-1 0-1 0 0,1-1 0 0 0,0 1 1 0 0,-1 1 0 0 0,4-1-56 0 0,0 0-117 0 0,-2 0-26 0 0,1 1-67 0 0,0-1-67 0 0,1 0-72 0 0,-1-1-73 0 0,1 1-75 0 0,0-1-78 0 0,1-1-81 0 0,4-2-962 0 0,8-5-958 0 0</inkml:trace>
  <inkml:trace contextRef="#ctx0" brushRef="#br0" timeOffset="5198.46">6441 681 4432 0 0,'13'13'99'0'0,"-14"-13"-4"0"0,0 1-40 0 0,-6 2-10 0 0,6-2-10 0 0,0-1-27 0 0,1 1-1 0 0,-1 0 1 0 0,1 0-1 0 0,0-1 1 0 0,0 1-1 0 0,-1 0 1 0 0,1 0-1 0 0,0 0 1 0 0,0-1-1 0 0,0 1 1 0 0,0 0-1 0 0,0 0 1 0 0,0 0 0 0 0,0 0-8 0 0,-3 10 27 0 0,2-10-28 0 0,0 0 1 0 0,0 0-1 0 0,0 0 1 0 0,-1 0 0 0 0,1 0-1 0 0,0 0 1 0 0,-1 0-1 0 0,1 0 1 0 0,-1-1-1 0 0,1 1 1 0 0,-1 0-1 0 0,1-1 1 0 0,-2 1 0 0 0,-8 3 64 0 0,2 2 100 0 0,1 8 125 0 0,1-3-86 0 0,5-8-3 0 0,1 1-93 0 0,0 0-59 0 0,2 0-36 0 0,0-1 42 0 0,-1 93 897 0 0,0-59-589 0 0,1-20-161 0 0,5 0-31 0 0,-1-3-43 0 0,0 14 129 0 0,5-8-14 0 0,-7-7-146 0 0,-2-11-78 0 0,-1 0 0 0 0,1 0 1 0 0,-1 0-1 0 0,1 1 0 0 0,0-1 0 0 0,0 0 0 0 0,0 0 0 0 0,0 0 0 0 0,0 0 0 0 0,0 0 0 0 0,0 0 1 0 0,1-1-1 0 0,-1 1 0 0 0,1 0-18 0 0,-1-1 15 0 0,1 0 0 0 0,-1 0 1 0 0,0 0-1 0 0,0 1 0 0 0,0-1 1 0 0,0 0-1 0 0,0 1 0 0 0,0-1 1 0 0,0 0-1 0 0,-1 1 0 0 0,1-1 1 0 0,0 1-1 0 0,-1 0 0 0 0,1-1 1 0 0,-1 1-1 0 0,0-1 0 0 0,1 1 1 0 0,-1 0-1 0 0,0-1 0 0 0,0 1-15 0 0,4 15 110 0 0,-2-14-101 0 0,1 1 0 0 0,-1-1 0 0 0,0 1 0 0 0,1-1 0 0 0,0 0 1 0 0,0 0-1 0 0,0 0 0 0 0,0 0 0 0 0,0-1 0 0 0,3 2-9 0 0,6 2 86 0 0,0-3 74 0 0,-2-2-18 0 0,2 5 17 0 0,0 0 11 0 0,-1-4-9 0 0,17-2 463 0 0,-23-3-289 0 0,11-7 75 0 0,2-1 52 0 0,-17 10-434 0 0,0 0-1 0 0,0 0 1 0 0,-1 0-1 0 0,1 0 1 0 0,0 0-1 0 0,-1 0 1 0 0,1 0-1 0 0,-1 0 1 0 0,1 0-1 0 0,-1-1 1 0 0,1 1-1 0 0,-1 0 1 0 0,0 0 0 0 0,0 0-1 0 0,0-1 1 0 0,1 1-1 0 0,-1 0 1 0 0,0-1-28 0 0,-1 2 18 0 0,1-1 0 0 0,0 0 1 0 0,1 1-1 0 0,-1-1 1 0 0,0 0-1 0 0,0 1 1 0 0,0-1-1 0 0,0 0 0 0 0,0 1 1 0 0,1-1-1 0 0,-1 0 1 0 0,0 1-1 0 0,1-1 1 0 0,-1 1-1 0 0,0-1 1 0 0,1 0-19 0 0,7-4 220 0 0,1 0-65 0 0,-2-6-35 0 0,-4-2-12 0 0,-3-26 222 0 0,-1 28-260 0 0,-1 3-36 0 0,-1 0 8 0 0,-1-4 24 0 0,9-16 38 0 0,-6 21-84 0 0,0 1 0 0 0,-1-1 0 0 0,0 0 0 0 0,0 1 0 0 0,0-1 0 0 0,-2-1-20 0 0,-5-19 44 0 0,4-1-22 0 0,-5 8 21 0 0,7 7-34 0 0,3 11-9 0 0,-1 0 0 0 0,1 0 0 0 0,-1 0 0 0 0,0-1 1 0 0,1 1-1 0 0,-1 0 0 0 0,0 0 0 0 0,0 0 0 0 0,-1 0 0 0 0,1 0 0 0 0,0 0 0 0 0,0 1 0 0 0,-1-1 1 0 0,0 0-1 0 0,-1-2 5 0 0,-1 1 1 0 0,1-1 0 0 0,0 0 0 0 0,0 0 0 0 0,1-1 0 0 0,-1 1 0 0 0,1 0 0 0 0,0-1 0 0 0,0-1-6 0 0,-1-2 5 0 0,2 5-4 0 0,1 1-1 0 0,-1 0 1 0 0,0 0-1 0 0,0 0 0 0 0,0 0 1 0 0,0 0-1 0 0,0 0 1 0 0,0 0-1 0 0,0 1 0 0 0,-1-1 1 0 0,1 0-1 0 0,-1 1 1 0 0,1-1-1 0 0,-1 1 0 0 0,0-1 1 0 0,0 1-1 0 0,-22-23-1 0 0,6-4 1 0 0,12 24-15 0 0,5 4 12 0 0,1 0 0 0 0,-1-1 0 0 0,1 1 0 0 0,0 0 0 0 0,-1 0 0 0 0,1 0 0 0 0,0-1 0 0 0,-1 1 0 0 0,1 0 0 0 0,0-1 0 0 0,0 1 0 0 0,-1 0 0 0 0,1-1-1 0 0,0 1 1 0 0,0 0 0 0 0,-1-1 0 0 0,1 1 0 0 0,0 0 0 0 0,0-1 0 0 0,0 1 0 0 0,0 0 0 0 0,0-1 0 0 0,-1 1 0 0 0,1-1 0 0 0,0 1 0 0 0,0 0 0 0 0,0-1-1 0 0,0 1 1 0 0,0-1 0 0 0,0 1 0 0 0,0-1 3 0 0,0-1-98 0 0,0 2 35 0 0,0 0-63 0 0,0 0-73 0 0,0 0-116 0 0,0 0 106 0 0,0 0-34 0 0,0 0-331 0 0,0 0 77 0 0,0 0-46 0 0,-2 0-640 0 0,-2 0-506 0 0,-5 0-958 0 0</inkml:trace>
  <inkml:trace contextRef="#ctx0" brushRef="#br0" timeOffset="5619.7">6819 787 6592 0 0,'0'0'149'0'0,"0"2"23"0"0,-1 2-110 0 0,1-4-52 0 0,2 2 18 0 0,1 3 34 0 0,6 12 112 0 0,-4-7-144 0 0,1 3-30 0 0,-2-6 1 0 0,-2 1 3 0 0,-2 0 55 0 0,1-1 55 0 0,1 1 58 0 0,8 4 200 0 0,-9-10-185 0 0,0-1-42 0 0,0 3 39 0 0,0 0-92 0 0,-2 0-48 0 0,1-2-8 0 0,-1-1 35 0 0,1 5 79 0 0,0-4-106 0 0,0-1-1 0 0,0 1 0 0 0,0-1 1 0 0,0 1-1 0 0,0-1 1 0 0,0 1-1 0 0,0 0 1 0 0,1-1-1 0 0,-1 1 1 0 0,0-1-1 0 0,1 1 1 0 0,0 1-44 0 0,9 2 328 0 0,-6 1-119 0 0,0 1-39 0 0,3 5 73 0 0,-5-10-80 0 0,-1 0-44 0 0,0 1 18 0 0,-2 5-21 0 0,1-8-73 0 0,0 2 233 0 0,0 1-52 0 0,-1 0-173 0 0,1 0 113 0 0,-1 1 71 0 0,-3 2 403 0 0,3-4-468 0 0,0 0-34 0 0,0-1-44 0 0,-1 1-62 0 0,1-1-74 0 0,0 0-88 0 0,-1 2 268 0 0,2-3 0 0 0,-3 0-7 0 0,-7 0-26 0 0,10 0-102 0 0,0 0 1 0 0,0 0 0 0 0,0 0-1 0 0,0 0 1 0 0,-1 0 0 0 0,1 0-1 0 0,0 0 1 0 0,0 0 0 0 0,0 0-1 0 0,0 0 1 0 0,0 0 0 0 0,0 0-1 0 0,0 0 1 0 0,0 0 0 0 0,0 0-1 0 0,0 0 1 0 0,0 0-1 0 0,-1 0 1 0 0,1 0 0 0 0,0 0-1 0 0,0 0 1 0 0,0 0 0 0 0,0 0-1 0 0,0 0 1 0 0,0 0 0 0 0,0-1-1 0 0,0 1 1 0 0,0 0 0 0 0,0 0-1 0 0,0 0 1 0 0,0 0 0 0 0,0 0-1 0 0,0 0 1 0 0,-1 0 0 0 0,1 0-1 0 0,0 0 1 0 0,0 0 0 0 0,0 0-1 0 0,0 0 1 0 0,0 0 0 0 0,0-1-1 0 0,0 1 1 0 0,0 0 0 0 0,0 0-1 0 0,0 0 1 0 0,0 0 0 0 0,0 0-1 0 0,0 0 1 0 0,0 0 0 0 0,0 0-1 0 0,0 0 1 0 0,0 0 0 0 0,0-1-1 0 0,0 1 1 0 0,0 0 0 0 0,0 0-1 0 0,0 0-1 0 0,0-4 36 0 0,0-11 107 0 0,-2 6-134 0 0,-2 2 14 0 0,3 6-20 0 0,0 0 1 0 0,0-1-1 0 0,0 1 1 0 0,0 0-1 0 0,1-1 1 0 0,-1 1-1 0 0,0-1 1 0 0,1 1-1 0 0,-1-1 1 0 0,1 1-1 0 0,0-1 1 0 0,-1 1-1 0 0,1-1 1 0 0,0 0-1 0 0,0 1 1 0 0,0-1-1 0 0,0 1 1 0 0,0-1-1 0 0,0 0 1 0 0,1 1-1 0 0,-1-1 1 0 0,0 1-1 0 0,1-1 1 0 0,0 0-4 0 0,1-2 6 0 0,0 0 1 0 0,0 0 0 0 0,-1 0-1 0 0,1 0 1 0 0,-1-1-1 0 0,0 1 1 0 0,0 0-1 0 0,-1-1 1 0 0,1 1 0 0 0,-1-1-1 0 0,0 1 1 0 0,0 0-1 0 0,-1-1-6 0 0,3-11 39 0 0,5-1-25 0 0,-3 7-13 0 0,16-41-1 0 0,-18 47-2 0 0,0-1 1 0 0,0 1 0 0 0,1-1-1 0 0,-1 1 1 0 0,1 0 0 0 0,0 0-1 0 0,0 0 1 0 0,1 0 0 0 0,0 0 1 0 0,-2 1-9 0 0,0 0 0 0 0,0 1 1 0 0,0-1-1 0 0,0 0 0 0 0,-1 0 1 0 0,1-1 8 0 0,-1 2-1 0 0,-1 1 1 0 0,1 0 0 0 0,-1-1 0 0 0,1 1-1 0 0,0 0 1 0 0,-1 0 0 0 0,1-1-1 0 0,0 1 1 0 0,0 0 0 0 0,0 0 0 0 0,0 0-1 0 0,0 0 1 0 0,0 0 0 0 0,0 0 0 0 0,0 0-1 0 0,0 0 1 0 0,1 1 0 0 0,-1-1-1 0 0,0 0 1 0 0,0 1 0 0 0,1-1 0 0 0,-1 1-1 0 0,1-1 1 0 0,-1 1 0 0 0,0 0-1 0 0,1-1 1 0 0,-1 1 0 0 0,1 0 0 0 0,-1 0 0 0 0,24 0 2 0 0,-14 0-4 0 0,14 0 75 0 0,-24 0-73 0 0,0 0 1 0 0,0 0 0 0 0,1 0-1 0 0,-1 0 1 0 0,0 0-1 0 0,0 1 1 0 0,1-1 0 0 0,-1 0-1 0 0,0 1 1 0 0,0-1-1 0 0,0 1 1 0 0,0-1 0 0 0,1 1-1 0 0,-1 0 1 0 0,0-1-1 0 0,0 1 1 0 0,0 0-1 0 0,0 0 1 0 0,-1-1 0 0 0,1 1-1 0 0,0 0 1 0 0,0 0-1 0 0,0 0 1 0 0,-1 0 0 0 0,1 1-1 0 0,2 3 0 0 0,-3-4 0 0 0,0-1 0 0 0,0 1 0 0 0,1-1 0 0 0,-1 1 0 0 0,0 0 0 0 0,1-1 0 0 0,-1 1 0 0 0,0-1 0 0 0,1 1 0 0 0,-1-1 0 0 0,1 1 0 0 0,-1-1 0 0 0,1 1 0 0 0,-1-1 0 0 0,1 0 0 0 0,-1 1 0 0 0,1-1 0 0 0,0 0 0 0 0,-1 1 0 0 0,1-1 0 0 0,-1 0 0 0 0,1 1 0 0 0,4 1 0 0 0,11 10-23 0 0,-12-7 3 0 0,-1 0-1 0 0,1 0 1 0 0,-1 1 0 0 0,0-1-1 0 0,-1 1 1 0 0,2 4 20 0 0,5 9-23 0 0,-4-11 23 0 0,-4-7 0 0 0,0 0 0 0 0,-1 1 0 0 0,1-1 0 0 0,0 0 0 0 0,0 1 0 0 0,-1-1 0 0 0,1 1 0 0 0,-1-1 0 0 0,1 1 0 0 0,-1 0 0 0 0,0-1 0 0 0,0 1 0 0 0,1-1 0 0 0,-1 1 0 0 0,0 1 0 0 0,0 115 0 0 0,2-103 0 0 0,4-7 0 0 0,-1 1 0 0 0,-3 20 0 0 0,-2-2-16 0 0,0-25-6 0 0,0-2-21 0 0,0 1-23 0 0,0-1-39 0 0,1 0-17 0 0,-1 0-38 0 0,1 0-43 0 0,-1 0-48 0 0,1 0-52 0 0,0 0-49 0 0,0 0-42 0 0,0 0-37 0 0,1 0-129 0 0,-1 0-37 0 0,5 0-1322 0 0</inkml:trace>
  <inkml:trace contextRef="#ctx0" brushRef="#br0" timeOffset="16955.73">13986 696 6392 0 0,'0'-12'141'0'0,"0"9"23"0"0,0 1 12 0 0,2-11-24 0 0,6-2-55 0 0,-10 9 12 0 0,-4-1 124 0 0,6 7-233 0 0,-2-2 248 0 0,1 0-65 0 0,1 0-56 0 0,-1 1-45 0 0,1-1-26 0 0,1-3 9 0 0,-1 4-2 0 0,1 1 2 0 0,-1 0-57 0 0,0 0-1 0 0,0 0 1 0 0,0 0-1 0 0,0 0 1 0 0,0 0-1 0 0,0 0 0 0 0,0-1 1 0 0,0 1-1 0 0,0 0 1 0 0,0 0-1 0 0,0 0 1 0 0,0 0-1 0 0,0 0 1 0 0,0 0-1 0 0,0 0 1 0 0,0 0-1 0 0,0 0 1 0 0,0 0-1 0 0,0 0 1 0 0,0-1-1 0 0,0 1 1 0 0,0 0-1 0 0,-1 0 1 0 0,1 0-1 0 0,0 0 1 0 0,0 0-1 0 0,0 0 1 0 0,0 0-1 0 0,0 0 1 0 0,0 0-1 0 0,0 0 1 0 0,0 0-1 0 0,0 0 1 0 0,0 0-1 0 0,0 0 1 0 0,0 0-1 0 0,0-1 1 0 0,0 1-1 0 0,-1 0 0 0 0,1 0 1 0 0,0 0-1 0 0,0 0 1 0 0,0 0-1 0 0,0 0 1 0 0,0 0-1 0 0,0 0 1 0 0,0 0-1 0 0,0 0 1 0 0,0 0-1 0 0,0 0 1 0 0,0 0-1 0 0,-1 0 1 0 0,1 0-1 0 0,0 0 1 0 0,0 0-1 0 0,0 0 1 0 0,0 1-8 0 0,-3-1 112 0 0,-10-1 352 0 0,8 1-298 0 0,3-1-95 0 0,0 0-58 0 0,-2-5 150 0 0,3 5-153 0 0,1 1 0 0 0,0-1 1 0 0,0 1-1 0 0,-1 0 0 0 0,1-1 0 0 0,0 1 0 0 0,-1 0 1 0 0,1-1-1 0 0,0 1 0 0 0,-1 0 0 0 0,1-1 0 0 0,0 1 1 0 0,-1 0-1 0 0,1-1 0 0 0,-1 1 0 0 0,1 0 1 0 0,0 0-1 0 0,-1 0 0 0 0,1-1 0 0 0,-1 1 0 0 0,1 0 1 0 0,-1 0-1 0 0,1 0 0 0 0,-1 0 0 0 0,1 0 0 0 0,-1 0 1 0 0,1 0-1 0 0,-1 0 0 0 0,1 0 0 0 0,-1 0 0 0 0,1 0 1 0 0,-1 0-11 0 0,-3 0 68 0 0,1 0 0 0 0,-1 1 0 0 0,1-1 1 0 0,-1 1-1 0 0,0-1 0 0 0,1 1 0 0 0,-1 0-68 0 0,-10 8 240 0 0,11-7-46 0 0,0 0-86 0 0,-1-2-55 0 0,-1-1-29 0 0,3 1 40 0 0,-13 1 127 0 0,-3 6-43 0 0,8-3-70 0 0,7-3-56 0 0,-12 4 98 0 0,0 7-1 0 0,12-10-91 0 0,0 1 1 0 0,0-1-1 0 0,0 0 0 0 0,0 0 0 0 0,0 0 0 0 0,-2 0-28 0 0,2 0 24 0 0,0-1 0 0 0,-1 1 0 0 0,1 0-1 0 0,0 0 1 0 0,0 1 0 0 0,0 0-24 0 0,0 0 21 0 0,0-1-1 0 0,0 0 1 0 0,0 0-1 0 0,0 0 0 0 0,-1 0 1 0 0,0 0-21 0 0,1 0 19 0 0,-1 0 1 0 0,1 0-1 0 0,0 0 0 0 0,0 0 1 0 0,0 0-1 0 0,-1 1-19 0 0,-3 4 32 0 0,5-5-22 0 0,0-1-1 0 0,1 1 1 0 0,-1-1-1 0 0,0 1 1 0 0,1 0 0 0 0,-1 0-1 0 0,1 0 1 0 0,-1 0-1 0 0,1 0 1 0 0,0 0-1 0 0,0 0 1 0 0,0 0-1 0 0,0 0 1 0 0,0 1 0 0 0,0-1-1 0 0,1 0 1 0 0,-1 1-10 0 0,-1 2 53 0 0,0-4-52 0 0,1 0-1 0 0,0 1 1 0 0,0-1-1 0 0,0 0 1 0 0,0 0 0 0 0,0 1-1 0 0,1-1 1 0 0,-1 1-1 0 0,0-1 1 0 0,1 0-1 0 0,-1 1 1 0 0,0 0 0 0 0,1-1-1 0 0,0 1 1 0 0,-1-1-1 0 0,1 1 1 0 0,0-1 0 0 0,0 2-1 0 0,3 12 0 0 0,0-9 0 0 0,-2-2 0 0 0,0-1 0 0 0,1 1 0 0 0,0-1 0 0 0,0 0 0 0 0,0 1 0 0 0,0-1 0 0 0,0 0 0 0 0,1-1 0 0 0,-1 1 0 0 0,3 2 0 0 0,5-1 0 0 0,-8-3 0 0 0,1 0 0 0 0,-1 0 0 0 0,0 0 0 0 0,0 1 0 0 0,0-1 0 0 0,0 1 0 0 0,0-1 0 0 0,0 1 0 0 0,-1-1 0 0 0,0 1 0 0 0,1-1 0 0 0,-1 0 0 0 0,0 0 0 0 0,0 0 0 0 0,0 1 0 0 0,1-1 0 0 0,-1-1 0 0 0,1 1 0 0 0,-1 0 0 0 0,0 0 0 0 0,1 0 0 0 0,-1-1 0 0 0,1 1 0 0 0,0-1 0 0 0,-1 1 0 0 0,1-1 0 0 0,-1 0 0 0 0,1 0 0 0 0,0 1 0 0 0,0-1 0 0 0,-1 0 0 0 0,1 0 0 0 0,-1 0 0 0 0,1 0 0 0 0,-1 0 0 0 0,1 1 0 0 0,-1-1 0 0 0,1 1 0 0 0,-1-1 0 0 0,1 1 0 0 0,-1 0 0 0 0,0-1 0 0 0,1 1 0 0 0,-1 0 0 0 0,11 5 0 0 0,14-1 0 0 0,-6 5 0 0 0,5-5 0 0 0,10 10 0 0 0,-26-12 16 0 0,28 11-101 0 0,-10 0 134 0 0,-18-10-8 0 0,-8-3-28 0 0,0 0-1 0 0,1 0 1 0 0,-1 0 0 0 0,1 0-1 0 0,-1-1 1 0 0,1 1 0 0 0,-1 0 0 0 0,1-1-1 0 0,-1 0 1 0 0,1 1 0 0 0,1-1-13 0 0,0 0 103 0 0,-3 4-115 0 0,0 0 109 0 0,0 0 51 0 0,0 5 261 0 0,0-5-255 0 0,0-1-96 0 0,0 0 48 0 0,-3-1-2 0 0,-4 5-42 0 0,-4 4-30 0 0,-5 5-14 0 0,5-5 27 0 0,10-9-45 0 0,0-1 1 0 0,-1 0 0 0 0,1 0-1 0 0,0 0 1 0 0,0 0-1 0 0,-1 0 1 0 0,1-1 0 0 0,-1 1-1 0 0,1 0 1 0 0,-1-1-1 0 0,1 1 1 0 0,-1 0 0 0 0,1-1-1 0 0,-1 0 1 0 0,1 1-1 0 0,-1-1 1 0 0,0 0 0 0 0,0 0-1 0 0,-8 1-26 0 0,-2 5 77 0 0,6-2-52 0 0,-1-2-70 0 0,1 0-35 0 0,-1-2-59 0 0,-18 0-613 0 0,22 0 370 0 0</inkml:trace>
  <inkml:trace contextRef="#ctx0" brushRef="#br0" timeOffset="18102.34">15059 787 5728 0 0,'0'0'166'0'0,"-3"0"-6"0"0,1 0-154 0 0,-1 0 108 0 0,-1 0 69 0 0,-4 0 329 0 0,5 0-381 0 0,1 0-33 0 0,0 0-41 0 0,1 0-84 0 0,1 0 33 0 0,0 0 0 0 0,0 0 0 0 0,0 0 1 0 0,0 0-1 0 0,0 0 0 0 0,0 0 0 0 0,0 0 0 0 0,0 0 1 0 0,-1 0-1 0 0,1 0 0 0 0,0 0 0 0 0,0 0 0 0 0,0 0 1 0 0,0 0-1 0 0,0 0 0 0 0,0 0 0 0 0,0 0 0 0 0,0 0 1 0 0,0 0-1 0 0,0 0 0 0 0,0 0 0 0 0,-1 0 0 0 0,1 0 1 0 0,0 0-1 0 0,0 0 0 0 0,0 0 0 0 0,0 0 0 0 0,0 0 1 0 0,0 0-1 0 0,0 0 0 0 0,0 0 0 0 0,0 0 0 0 0,0 0 1 0 0,0 1-1 0 0,0-1 0 0 0,0 0 0 0 0,0 0 0 0 0,0 0 1 0 0,0 0-1 0 0,0 0 0 0 0,0 0 0 0 0,0 0 0 0 0,0 0 1 0 0,-1 0-1 0 0,1 0 0 0 0,0 0 0 0 0,0 1 0 0 0,0-1 1 0 0,0 0-1 0 0,1 0 0 0 0,-1 0 0 0 0,0 0 0 0 0,0 0 1 0 0,0 0-1 0 0,0 0 0 0 0,0 0 0 0 0,0 0-6 0 0,0 5 157 0 0,-3 0-17 0 0,1-3-40 0 0,-3-1 63 0 0,2-1-2 0 0,-2 0 53 0 0,5 0-202 0 0,-1 0 0 0 0,1 0 0 0 0,-1 0 0 0 0,1 0 0 0 0,0 0 0 0 0,-1 0 1 0 0,1 0-1 0 0,-1 0 0 0 0,1 0 0 0 0,0 0 0 0 0,-1 0 0 0 0,1 0 0 0 0,0 1 0 0 0,-1-1 1 0 0,1 0-1 0 0,-1 0 0 0 0,1 0 0 0 0,0 1 0 0 0,-1-1 0 0 0,1 0 0 0 0,0 0 0 0 0,0 1 1 0 0,-1-1-1 0 0,1 0 0 0 0,0 1 0 0 0,0-1 0 0 0,-1 0 0 0 0,1 1 0 0 0,0-1 0 0 0,0 0 1 0 0,0 1-13 0 0,-5 6 173 0 0,-5-2 62 0 0,5 5-3 0 0,-5-5-7 0 0,1 9 5 0 0,3-3-85 0 0,-4 1 64 0 0,4 1-58 0 0,4 5-10 0 0,3 1-68 0 0,-1-14-59 0 0,1 0 0 0 0,-1 0 0 0 0,0 0 0 0 0,0 0-1 0 0,-1 0 1 0 0,1 0 0 0 0,-1 0 0 0 0,-2 4-14 0 0,2-6 3 0 0,0-1 0 0 0,1 1-1 0 0,-1-1 0 0 0,0 0 1 0 0,1 0-1 0 0,-1 0 1 0 0,1 1-1 0 0,0-1 0 0 0,0 0 1 0 0,0 1-3 0 0,5 14 50 0 0,1 13 78 0 0,-1-22-125 0 0,3 0 45 0 0,21 13 240 0 0,-19-15-195 0 0,-5-4 67 0 0,-5-2 10 0 0,6 0 48 0 0,4 0-103 0 0,33 0 364 0 0,-28-2-328 0 0,0-5 70 0 0,5-1 121 0 0,-13 5-276 0 0,-1 2 31 0 0,0-1 0 0 0,-1 0 1 0 0,1 0-1 0 0,-1-1 0 0 0,5-2-97 0 0,-3-1 76 0 0,-1-1-38 0 0,3-13 18 0 0,-1-2 11 0 0,-3 14-56 0 0,1-2 29 0 0,-4-3 68 0 0,-1-7 76 0 0,-1 0-67 0 0,-1 2-53 0 0,-4 1-43 0 0,-5 2-35 0 0,-3 3 14 0 0,-7-8-22 0 0,10 6-51 0 0,5 4-7 0 0,5 8 61 0 0,-1 0 0 0 0,0 0 0 0 0,-1 0 0 0 0,1 0 0 0 0,0-1 0 0 0,-1 2 0 0 0,1-1 0 0 0,-1 0 0 0 0,0 0 19 0 0,-2-3-82 0 0,-5-4 27 0 0,6 6 3 0 0,0 0-49 0 0,0 0-30 0 0,0 0-55 0 0,-1 0-66 0 0,1-1-74 0 0,-10-8-247 0 0</inkml:trace>
  <inkml:trace contextRef="#ctx0" brushRef="#br0" timeOffset="18478.93">15392 832 8088 0 0,'-1'5'116'0'0,"1"10"189"0"0,1-9-239 0 0,1-2-41 0 0,3 4-35 0 0,1 4 15 0 0,-4-1 64 0 0,-2-8-26 0 0,0 0 52 0 0,0 2 95 0 0,0 5 336 0 0,0-7-375 0 0,1 0-47 0 0,0 0-85 0 0,4 5 176 0 0,-4-7-158 0 0,0 0 0 0 0,0 1 0 0 0,-1-1 0 0 0,1 0 1 0 0,0 1-1 0 0,-1-1 0 0 0,1 1 0 0 0,-1-1 1 0 0,1 1-1 0 0,-1 0 0 0 0,0-1 0 0 0,1 1 0 0 0,-1-1 1 0 0,0 1-38 0 0,0 7 182 0 0,0 13 232 0 0,0-12-208 0 0,0-1 30 0 0,0 2 74 0 0,-3 3-94 0 0,-7-1 41 0 0,9-11-38 0 0,0-1-76 0 0,1 0-62 0 0,-1 0-51 0 0,1 0-58 0 0,-1 3-150 0 0,1-3 160 0 0,1 0 74 0 0,-1 1 110 0 0,0-2-35 0 0,0 1 38 0 0,0-1 41 0 0,1 1 47 0 0,-1-1 49 0 0,0 1 54 0 0,0-1 57 0 0,0 1 61 0 0,-3-1-306 0 0,3 0-165 0 0,-1 0 1 0 0,1 0-1 0 0,-1 0 1 0 0,1-1-1 0 0,-1 1 1 0 0,1 0-1 0 0,-1 0 1 0 0,1-1-1 0 0,0 1 1 0 0,-1 0-1 0 0,1 0 1 0 0,-1-1-1 0 0,1 1 1 0 0,0 0-1 0 0,-1-1 1 0 0,1 1-1 0 0,0-1 1 0 0,-1 1 0 0 0,1 0-1 0 0,0-1 1 0 0,0 1-1 0 0,-1-1 1 0 0,1 1-1 0 0,0-1 1 0 0,0 1-1 0 0,0-1 1 0 0,0 0-8 0 0,-4-22 131 0 0,3-6-54 0 0,2 2-39 0 0,0 13-22 0 0,-1 12-15 0 0,0 0-1 0 0,0 1 1 0 0,0-1 0 0 0,0 1 0 0 0,0-1-1 0 0,1 0 1 0 0,-1 1 0 0 0,1-1 0 0 0,-1 1 0 0 0,1-1-1 0 0,0 1 1 0 0,-1-1 0 0 0,1 1 0 0 0,0-1-1 0 0,5-10 0 0 0,-3 0 0 0 0,-2 10 4 0 0,-1 0 0 0 0,0-1-1 0 0,1 1 1 0 0,0 0 0 0 0,0 0 0 0 0,-1 0-1 0 0,1 0 1 0 0,0 0 0 0 0,1 0 0 0 0,-1 0 0 0 0,0 0-1 0 0,1 0 1 0 0,-1 0 0 0 0,1 1-4 0 0,-1-1 1 0 0,1 0 0 0 0,0 0 0 0 0,-1 0-1 0 0,0 0 1 0 0,1 0 0 0 0,-1 0 0 0 0,0 0 0 0 0,0-1 0 0 0,0 1 0 0 0,-1 0 0 0 0,1-1 0 0 0,-1 1-1 0 0,1-1 0 0 0,-1 1 0 0 0,1 0 0 0 0,0-1 0 0 0,-1 1 0 0 0,1 0 0 0 0,0-1 0 0 0,0 1 0 0 0,0 0 0 0 0,0 0 0 0 0,1 0 0 0 0,-1 0 0 0 0,1 0 0 0 0,-1 0 0 0 0,1 0 0 0 0,14-16-1 0 0,-11 12-1 0 0,1 0 1 0 0,-1 1-1 0 0,1-1 0 0 0,0 1 1 0 0,1 0-1 0 0,3-2 2 0 0,2 2-43 0 0,-8 1 35 0 0,-4 3 8 0 0,1 1 0 0 0,-1-1 0 0 0,1 0 0 0 0,-1 1 0 0 0,1-1 0 0 0,-1 0 0 0 0,1 1 0 0 0,0-1 0 0 0,-1 1 0 0 0,1-1 0 0 0,0 1-1 0 0,0-1 1 0 0,-1 1 0 0 0,1 0 0 0 0,0-1 0 0 0,0 1 0 0 0,0 0 0 0 0,-1 0 0 0 0,1-1 0 0 0,0 1 0 0 0,0 0 0 0 0,0 0 0 0 0,0 0 0 0 0,0 0-1 0 0,0 0 1 0 0,-1 0 0 0 0,1 0 0 0 0,0 1 0 0 0,0-1 0 0 0,0 0 0 0 0,0 0 0 0 0,-1 1 0 0 0,1-1 0 0 0,0 0 0 0 0,0 1 0 0 0,0-1 0 0 0,0 1 0 0 0,17 9 0 0 0,-10-5-16 0 0,0 1 0 0 0,0-1 0 0 0,-1 1 0 0 0,4 5 16 0 0,-4-5 0 0 0,-4-4 0 0 0,-1 0 0 0 0,0 0 0 0 0,0 0 0 0 0,0 1 0 0 0,0-1 0 0 0,0 0 0 0 0,-1 1 0 0 0,1-1 0 0 0,-1 1 0 0 0,1 1 0 0 0,1 8 0 0 0,-3-10 0 0 0,1 0 0 0 0,-1 1 0 0 0,1-1 0 0 0,0 0 0 0 0,-1 0 0 0 0,1 0 0 0 0,0 0 0 0 0,0 0 0 0 0,1 0 0 0 0,-1 0 0 0 0,0 0 0 0 0,0 0 0 0 0,1 0 0 0 0,0-1 0 0 0,0 2 0 0 0,-1-1 0 0 0,1 0 0 0 0,-1 1 0 0 0,1 0 0 0 0,-1-1 0 0 0,0 1 0 0 0,0 0 0 0 0,0-1 0 0 0,0 1 0 0 0,0 0 0 0 0,-1 0 0 0 0,1 0 0 0 0,-1-1 0 0 0,0 1 0 0 0,0 0 0 0 0,0 0 0 0 0,0 0 0 0 0,-1 2 0 0 0,1-1 0 0 0,0 1 0 0 0,0-1 0 0 0,0 1 0 0 0,1-1 0 0 0,0 1 0 0 0,0 3 0 0 0,5 7 0 0 0,-5-12 0 0 0,0 0 0 0 0,0 0 0 0 0,0 0 0 0 0,0 0 0 0 0,0 1 0 0 0,-1-1 0 0 0,1 0 0 0 0,-1 2 0 0 0,0-2-8 0 0,0 0 0 0 0,0 1 0 0 0,0-1 0 0 0,0 0 1 0 0,1 0-1 0 0,0 0 0 0 0,-1 0 0 0 0,1 0 1 0 0,0 0-1 0 0,1 0 0 0 0,-1 0 0 0 0,2 3 8 0 0,0-1-2 0 0,-1 0-75 0 0,0 12-49 0 0,-2-8 42 0 0,-1-2-41 0 0,1 0-70 0 0,0-3 33 0 0,-1 0-40 0 0,1 0-43 0 0,0-1-49 0 0,0-1 64 0 0,0-1-35 0 0,0 2-354 0 0,0 0 88 0 0,0-1-47 0 0,0 2-676 0 0,0 3-531 0 0,0 2-1011 0 0</inkml:trace>
  <inkml:trace contextRef="#ctx0" brushRef="#br0" timeOffset="19245.09">16057 802 5456 0 0,'0'0'158'0'0,"-3"0"-4"0"0,-5 3-121 0 0,-1 10-36 0 0,1-1 63 0 0,6-10 167 0 0,0 1-79 0 0,2 0-48 0 0,0 1-38 0 0,0-1-10 0 0,-1-1 30 0 0,-4 6 111 0 0,0 2 63 0 0,2 0 55 0 0,1-5 38 0 0,-1-1-231 0 0,1 0-1 0 0,-1 0 0 0 0,1 0 0 0 0,0 0 0 0 0,0 0 1 0 0,-1 5-118 0 0,-2 3 179 0 0,2-2-74 0 0,3-9-99 0 0,-3 16 242 0 0,3-16-225 0 0,0 1 0 0 0,0-1 0 0 0,0 0 0 0 0,0 1 0 0 0,0-1 0 0 0,0 0 0 0 0,-1 1 0 0 0,1-1 0 0 0,0 0 0 0 0,-1 1-23 0 0,-4 6 105 0 0,4-7-83 0 0,0 1-1 0 0,0-1 1 0 0,1 0 0 0 0,-1 1 0 0 0,0-1 0 0 0,1 1 0 0 0,-1-1 0 0 0,0 1 0 0 0,1-1 0 0 0,0 1-1 0 0,-1 0 1 0 0,1-1 0 0 0,0 1 0 0 0,0 0-22 0 0,0 42 157 0 0,0-13-115 0 0,0-30-42 0 0,0-1 0 0 0,0 1 0 0 0,0 0 0 0 0,0-1 0 0 0,0 1 0 0 0,0 0 0 0 0,0-1 0 0 0,0 1 0 0 0,1 0 0 0 0,-1-1 0 0 0,0 1 0 0 0,0-1 0 0 0,1 1 0 0 0,-1 0 0 0 0,0-1 0 0 0,1 1 0 0 0,-1-1 0 0 0,1 1 0 0 0,-1-1 0 0 0,0 1 0 0 0,1-1 0 0 0,-1 1 0 0 0,1-1 0 0 0,-1 0 0 0 0,1 1 0 0 0,0-1 0 0 0,-1 1 0 0 0,1-1 0 0 0,-1 0 0 0 0,1 1 0 0 0,-1-1 0 0 0,1 1 0 0 0,-1-1 0 0 0,1 1 0 0 0,-1-1 0 0 0,1 1 0 0 0,-1-1 0 0 0,0 1 0 0 0,1-1 0 0 0,-1 1 0 0 0,0-1 0 0 0,0 1 0 0 0,1 0 0 0 0,-1-1 0 0 0,0 1 0 0 0,0 0 0 0 0,0-1 0 0 0,0 1 0 0 0,0 0 0 0 0,0-1 0 0 0,0 1 0 0 0,0 0 0 0 0,0-1 0 0 0,0 13 13 0 0,0-13-12 0 0,0 0 0 0 0,0 0 0 0 0,0 0 0 0 0,0 0 0 0 0,0 0 0 0 0,0 0 0 0 0,0 1 0 0 0,0-1-1 0 0,0 0 1 0 0,0 0 0 0 0,0 0 0 0 0,0 0 0 0 0,0 0 0 0 0,0 0 0 0 0,0 0 0 0 0,0 0 0 0 0,0 0 0 0 0,0 0 0 0 0,0 1 0 0 0,0-1 0 0 0,0 0 0 0 0,0 0 0 0 0,0 0-1 0 0,0 0 1 0 0,0 0 0 0 0,0 0 0 0 0,0 0 0 0 0,1 0 0 0 0,-1 0 0 0 0,0 0 0 0 0,0 0 0 0 0,0 0 0 0 0,0 0 0 0 0,0 0 0 0 0,0 0 0 0 0,0 1 0 0 0,0-1 0 0 0,0 0 0 0 0,0 0-1 0 0,0 0 1 0 0,0 0 0 0 0,0 0 0 0 0,1 0 0 0 0,-1 0 0 0 0,0 0 0 0 0,0 0 0 0 0,0 0 0 0 0,0 0 0 0 0,0 0 0 0 0,0 0 0 0 0,0 0 0 0 0,0 0 0 0 0,0 0 0 0 0,0 0-1 0 0,1 0 1 0 0,-1 0 0 0 0,0-1-1 0 0,12 4 24 0 0,1 7 39 0 0,-13-10-61 0 0,0 0 0 0 0,0 0 0 0 0,0 1 0 0 0,0-1-1 0 0,0 0 1 0 0,0 0 0 0 0,0 0 0 0 0,0 0 0 0 0,0 0 0 0 0,1 0 0 0 0,-1 0-1 0 0,0 0 1 0 0,0 0 0 0 0,0 0 0 0 0,0 1 0 0 0,0-1 0 0 0,0 0 0 0 0,0 0 0 0 0,0 0-1 0 0,1 0 1 0 0,-1 0 0 0 0,0 0 0 0 0,0 0 0 0 0,0 0 0 0 0,0 0 0 0 0,0 0 0 0 0,0 0-1 0 0,0 0 1 0 0,1 0 0 0 0,-1 0 0 0 0,0 0 0 0 0,0 0 0 0 0,0 0 0 0 0,0 0 0 0 0,0 0-1 0 0,0 0 1 0 0,0 0 0 0 0,1 0 0 0 0,-1 0 0 0 0,0 0 0 0 0,0 0 0 0 0,0 0-1 0 0,0-1 1 0 0,0 1 0 0 0,0 0 0 0 0,0 0 0 0 0,0 0 0 0 0,0 0 0 0 0,1 0 0 0 0,-1 0-1 0 0,0 0 1 0 0,0 0 0 0 0,0 0 0 0 0,0 0 0 0 0,0-1 0 0 0,0 1 0 0 0,0 0-2 0 0,2-1 16 0 0,0-1 0 0 0,0 1 0 0 0,0 0 1 0 0,0-1-1 0 0,0 1 0 0 0,0 0 0 0 0,0 0 0 0 0,0 1 1 0 0,1-1-1 0 0,-1 0 0 0 0,0 1 0 0 0,1 0 1 0 0,-1-1-1 0 0,0 1 0 0 0,1 0 0 0 0,-1 0 0 0 0,0 0 1 0 0,2 0-17 0 0,-3 1 7 0 0,0-1 1 0 0,1 0 0 0 0,-1-1-1 0 0,0 1 1 0 0,0 0 0 0 0,0 0-1 0 0,1 0 1 0 0,-1-1 0 0 0,0 1-1 0 0,0-1 1 0 0,0 1 0 0 0,0-1 0 0 0,1 1-1 0 0,-1-1 1 0 0,0 0 0 0 0,0 1-1 0 0,0-1 1 0 0,0 0 0 0 0,-1 0-1 0 0,1 0 1 0 0,0 0 0 0 0,0 0-1 0 0,0 0 1 0 0,-1 0 0 0 0,2-1-8 0 0,0-2 25 0 0,-2 3-19 0 0,0 0 0 0 0,1 1 0 0 0,-1-1 0 0 0,0 1 0 0 0,0-1 0 0 0,1 0 0 0 0,-1 1 0 0 0,1-1 1 0 0,-1 1-1 0 0,0-1 0 0 0,1 1 0 0 0,-1-1 0 0 0,1 1 0 0 0,-1 0 0 0 0,1-1 0 0 0,-1 1 0 0 0,1-1 0 0 0,0 1 1 0 0,-1 0-1 0 0,1 0 0 0 0,-1-1 0 0 0,1 1-6 0 0,4-2 17 0 0,-3 1-13 0 0,-1-1 1 0 0,1 1 0 0 0,-1 0 0 0 0,1-1-1 0 0,-1 1 1 0 0,0-1 0 0 0,0 1-1 0 0,1-1 1 0 0,-1 0 0 0 0,0 1 0 0 0,0-1-1 0 0,-1 0 1 0 0,1-1-5 0 0,12-17 37 0 0,-11 19-32 0 0,-1-1-1 0 0,1 1 0 0 0,-1-1 0 0 0,0 1 1 0 0,0-1-1 0 0,0 0 0 0 0,0 1 0 0 0,0-1 1 0 0,0 0-1 0 0,0 0-4 0 0,4-20 11 0 0,5 11-11 0 0,-8 5-30 0 0,-1-3-52 0 0,0-14-198 0 0,-2-30-445 0 0,1 40 544 0 0,0 4 49 0 0,0 1-108 0 0,-1 0 37 0 0,0-5-115 0 0,-10-23-362 0 0,6 20 377 0 0,-5-10-7 0 0,5 15 116 0 0,1-1 0 0 0,-2-9 194 0 0,-3-19-193 0 0,1 4 45 0 0,1 13 87 0 0,1 1 39 0 0,5 19 21 0 0,0 0 0 0 0,0 0 0 0 0,1 0 1 0 0,-1-1-1 0 0,1 1 0 0 0,0 0 0 0 0,0 0 1 0 0,0-1 0 0 0,-1-12 32 0 0,-6 3 47 0 0,7 12-64 0 0,-1-1 0 0 0,0 1 1 0 0,0 0-1 0 0,1-1 0 0 0,-1 1 0 0 0,1-1 0 0 0,-1 1 0 0 0,1-1 1 0 0,-1 1-1 0 0,1-1 0 0 0,0 1 0 0 0,0-1 0 0 0,0 1-15 0 0,0-1 19 0 0,0 1 0 0 0,0-1 0 0 0,-1 1 0 0 0,1-1 0 0 0,0 1 0 0 0,-1-1 0 0 0,1 1 0 0 0,-1 0 0 0 0,1-1 0 0 0,-1 0-19 0 0,-8-9 224 0 0,8 9-58 0 0,0 0-45 0 0,0-1 20 0 0,2-5-17 0 0,-1 8-80 0 0,0-3 40 0 0,0 0 48 0 0,0 1 40 0 0,0 0 34 0 0,-1 0 228 0 0,1 0 691 0 0,0 3-760 0 0,0 0-57 0 0,0 0-80 0 0,1 1-103 0 0,-1 0-110 0 0,1-1-64 0 0,0 1-71 0 0,-1-1-76 0 0,10 12 300 0 0,-6-8-6 0 0,-3 2-61 0 0,-1-1-9 0 0,5 1 10 0 0,-4-5-28 0 0,0-1 0 0 0,0 0 0 0 0,0 1 0 0 0,-1-1-1 0 0,1 1 1 0 0,0-1 0 0 0,-1 1 0 0 0,1-1 0 0 0,-1 1-1 0 0,0-1 1 0 0,1 1 0 0 0,-1 0 0 0 0,0-1 0 0 0,0 1-10 0 0,0 5 44 0 0,0-5-29 0 0,-1 0-1 0 0,1 0 1 0 0,0 0 0 0 0,1 0 0 0 0,-1 0 0 0 0,0 0-1 0 0,0 0 1 0 0,1 0 0 0 0,0 0 0 0 0,0 1-15 0 0,3 5 46 0 0,2 2 27 0 0,-4 2 34 0 0,2 17 147 0 0,3-5-108 0 0,-5-19-124 0 0,1 12 65 0 0,-3 2-24 0 0,-1-7-29 0 0,1 3 5 0 0,0-8-14 0 0,0 1 0 0 0,0-1 0 0 0,0 1 1 0 0,1-1-1 0 0,1 2-25 0 0,2 6 52 0 0,-2-8-23 0 0,0-1 0 0 0,-1 0 0 0 0,1 1 0 0 0,-2-1 0 0 0,1 1 1 0 0,-1-1-30 0 0,0 49 221 0 0,0-22-24 0 0,-1-16-40 0 0,-5 0-27 0 0,1-3-35 0 0,3-3-35 0 0,1 1 42 0 0,1 24 304 0 0,0-22-246 0 0,0 1 43 0 0,0 17 424 0 0,0-22-471 0 0,0-1-53 0 0,0-2-71 0 0,0 0-44 0 0,0-1-51 0 0,0 2-58 0 0,0-8-251 0 0,0 0-53 0 0,0 0-49 0 0,0 0-42 0 0,0 0-150 0 0,0 0-42 0 0,0 0-181 0 0,0 0-490 0 0</inkml:trace>
  <inkml:trace contextRef="#ctx0" brushRef="#br0" timeOffset="17329.23">14288 817 6952 0 0,'0'0'201'0'0,"0"0"-51"0"0,0 0-16 0 0,0 0 39 0 0,2 0 138 0 0,-1 0-283 0 0,-1 0-1 0 0,1 0 1 0 0,-1 0-1 0 0,1 0 1 0 0,-1 0 0 0 0,1 0-1 0 0,-1 0 1 0 0,1 0-1 0 0,-1 0 1 0 0,1 0 0 0 0,-1 1-1 0 0,0-1 1 0 0,1 0-1 0 0,-1 0 1 0 0,1 0-1 0 0,-1 1 1 0 0,1-1 0 0 0,-1 0-1 0 0,0 1 1 0 0,1-1-1 0 0,-1 0 1 0 0,0 1 0 0 0,1-1-1 0 0,-1 0 1 0 0,0 1-1 0 0,0-1 1 0 0,1 0 0 0 0,-1 1-1 0 0,0-1 1 0 0,0 1-1 0 0,1-1 1 0 0,-1 1-1 0 0,0-1 1 0 0,0 1 0 0 0,0-1-1 0 0,0 0 1 0 0,0 1-1 0 0,0-1 1 0 0,0 1 0 0 0,0-1-1 0 0,0 1 1 0 0,0 0-28 0 0,1 2 342 0 0,1-1-151 0 0,4 6 22 0 0,1 3-44 0 0,5 12 73 0 0,-12-22-241 0 0,3 12 124 0 0,-2 0-61 0 0,0 3-6 0 0,14 20 105 0 0,-14-32-151 0 0,7 21 103 0 0,-6-11-10 0 0,-1 1 39 0 0,-1-3-12 0 0,-1-1 2 0 0,1-3-17 0 0,2 0 10 0 0,0 1 35 0 0,3 7 34 0 0,-3-9-101 0 0,0 0 0 0 0,-1 0-1 0 0,0 1 1 0 0,0 3-95 0 0,0 8 185 0 0,-1-11-111 0 0,1 0 1 0 0,1-1 0 0 0,-1 1 0 0 0,1 0 0 0 0,3 6-75 0 0,-4-11 19 0 0,3 13 185 0 0,-5 4-12 0 0,1-11-93 0 0,0 9 134 0 0,0-3-76 0 0,0 6-20 0 0,0 46 57 0 0,-3-62-129 0 0,3-4-65 0 0,-1-1 1 0 0,0 1-1 0 0,1 0 0 0 0,-1-1 0 0 0,0 1 0 0 0,0-1 0 0 0,1 1 1 0 0,-1-1-1 0 0,0 1 0 0 0,0-1 0 0 0,0 0 0 0 0,0 1 1 0 0,0-1-1 0 0,1 0 0 0 0,-1 0 0 0 0,-8-4-41 0 0,5-2-27 0 0,1-5-188 0 0,3 0-56 0 0,0 8 233 0 0,1 0 0 0 0,-1 1 0 0 0,-1-1 0 0 0,1 0 0 0 0,0 1 0 0 0,0-1 0 0 0,-1 0 0 0 0,0 0 79 0 0,-3-8-182 0 0,-1 2 16 0 0,3 1-13 0 0,1 0-46 0 0,0-2-94 0 0,1 7 190 0 0,0 0 40 0 0,0-8-93 0 0,0 7 68 0 0,0 0 13 0 0,0 1-36 0 0,0-1-58 0 0,0 0-60 0 0,0 0-70 0 0,0-1-80 0 0,0 0-153 0 0,0 0-114 0 0,0-2-245 0 0,0-4-581 0 0</inkml:trace>
  <inkml:trace contextRef="#ctx0" brushRef="#br0" timeOffset="17635.41">14333 787 7632 0 0,'0'0'166'0'0,"0"-3"29"0"0,0 1-147 0 0,0 1-7 0 0,0-3 11 0 0,0-3 53 0 0,0-6 80 0 0,0-8-180 0 0,0 14 54 0 0,0 5 45 0 0,3-1 117 0 0,-1 1-138 0 0,1-1 50 0 0,12-12 698 0 0,-12 12-668 0 0,-2 1-124 0 0,0 2-37 0 0,1-3 422 0 0,-1 2-235 0 0,0-1-39 0 0,1 0 52 0 0,0-1-86 0 0,3-1-64 0 0,-2 2 1 0 0,-1 1 33 0 0,10-12 296 0 0,-9 11-243 0 0,-2-1-51 0 0,0 1-33 0 0,-2-1-36 0 0,1 0-15 0 0,1 1 34 0 0,0 2-24 0 0,1-1-1 0 0,-1 1 1 0 0,0-1-1 0 0,0 1 1 0 0,1-1-1 0 0,-1 1 1 0 0,0 0 0 0 0,1-1-1 0 0,-1 1 1 0 0,0 0-1 0 0,1 0 1 0 0,-1 0 0 0 0,1 0-14 0 0,24 1 254 0 0,-13 0-34 0 0,-2-1-74 0 0,3 0-3 0 0,4 2-22 0 0,2 8-83 0 0,-7-7-38 0 0,-11-2 0 0 0,0-1 0 0 0,0 1 0 0 0,0-1 0 0 0,1 1 0 0 0,-1 0 0 0 0,0 0 0 0 0,0 0 0 0 0,0 0 0 0 0,0 0 0 0 0,0 0 0 0 0,0 0 0 0 0,-1 1 0 0 0,1-1 0 0 0,0 1 0 0 0,2 1 2 0 0,-1 0 1 0 0,1 0 0 0 0,0 0 0 0 0,0 0 0 0 0,4 1-3 0 0,-5-2 3 0 0,0-1 1 0 0,0 1-1 0 0,0 0 1 0 0,0 1-1 0 0,0-1 1 0 0,0 0 0 0 0,0 1-1 0 0,-1-1 1 0 0,0 1-1 0 0,1 0 1 0 0,0 1-4 0 0,3 7 9 0 0,-2-5 5 0 0,0 0-1 0 0,0-1 1 0 0,0 1 0 0 0,4 3-14 0 0,-7-8 3 0 0,1 1 0 0 0,-1 0 0 0 0,1 0 0 0 0,-1 0 0 0 0,0 0 0 0 0,0 0 0 0 0,0 0 0 0 0,0 0 0 0 0,0 0 1 0 0,-1 0-1 0 0,1 0 0 0 0,0 0 0 0 0,-1 1 0 0 0,0-1-3 0 0,3 11 21 0 0,3 2-7 0 0,-5-12-8 0 0,0 0 0 0 0,0 0 1 0 0,0 0-1 0 0,0 0 0 0 0,0 1 0 0 0,-1-1 1 0 0,1 0-1 0 0,-1 2-6 0 0,0 40 77 0 0,0-42-71 0 0,0-1 0 0 0,0 0 0 0 0,-1 1-1 0 0,1-1 1 0 0,0 0 0 0 0,-1 0 0 0 0,0 1-1 0 0,1-1 1 0 0,-1 0 0 0 0,0 0 0 0 0,0 0-1 0 0,-1 2-5 0 0,-8 16 35 0 0,-3 3 5 0 0,1-3-16 0 0,11-18-19 0 0,0 0 0 0 0,0 0 0 0 0,-1 0 0 0 0,1 0 0 0 0,-1 0 0 0 0,1 0 0 0 0,-1 0 0 0 0,1-1 0 0 0,-1 1 0 0 0,0-1 0 0 0,-1 1-5 0 0,-6 6 9 0 0,-1 7 34 0 0,-10 0-22 0 0,10-2 22 0 0,-13-8-54 0 0,18-3-50 0 0,-2 2 75 0 0,3-2-16 0 0,2-1-28 0 0,-3 1-103 0 0,1-1-90 0 0,1-1 62 0 0,1 0-36 0 0,-1 0-244 0 0,0 0-119 0 0,0 0 76 0 0,1 0-45 0 0,-2 0-625 0 0,-2 0-494 0 0,-4 0-937 0 0</inkml:trace>
  <inkml:trace contextRef="#ctx0" brushRef="#br0" timeOffset="15954.57">12731 832 4896 0 0,'0'0'108'0'0,"0"3"17"0"0,-1 6-27 0 0,1 6 38 0 0,4-2-99 0 0,5 8-37 0 0,-5-10 132 0 0,-4-3-6 0 0,0-2 20 0 0,-1-1 49 0 0,0 3 132 0 0,0-1 115 0 0,2-4-171 0 0,-1 1 38 0 0,2 0 40 0 0,-1 0 43 0 0,9 9 135 0 0,-8-12-282 0 0,-1 1-62 0 0,-1-1-53 0 0,1 0-43 0 0,-1 2-8 0 0,0 1-12 0 0,-1-2-8 0 0,1-1 46 0 0,0 0 59 0 0,0 0 75 0 0,0 2-3 0 0,0 0-55 0 0,0-1-46 0 0,0-1-37 0 0,-1 1-13 0 0,-4 2 45 0 0,2-4-50 0 0,0 0 44 0 0,0 1 71 0 0,5 1 15 0 0,8 8-4 0 0,-10-10-202 0 0,1 0-1 0 0,-1 0 1 0 0,0 0-1 0 0,0 0 1 0 0,0 0 0 0 0,0 0-1 0 0,0 1 1 0 0,0-1-1 0 0,0 0 1 0 0,0 0-1 0 0,1 0 1 0 0,-1 0-1 0 0,0 0 1 0 0,0 0-1 0 0,0 0 1 0 0,0 0-1 0 0,0 0 1 0 0,0 0-1 0 0,0 1 1 0 0,0-1-1 0 0,0 0 1 0 0,0 0 0 0 0,0 0-1 0 0,0 0 1 0 0,0 0-1 0 0,0 0 1 0 0,0 0-1 0 0,0 1 1 0 0,0-1-1 0 0,0 0 1 0 0,0 0-1 0 0,0 0 1 0 0,0 0-1 0 0,0 0 1 0 0,0 0-1 0 0,0 0 1 0 0,0 1 0 0 0,0-1-1 0 0,0 0 1 0 0,0 0-1 0 0,0 0 1 0 0,0 0-1 0 0,0 0 1 0 0,0 0-1 0 0,0 0 1 0 0,-1 0-1 0 0,1 1 1 0 0,0-1-1 0 0,0 0 1 0 0,0 0-1 0 0,0 0 1 0 0,0 0 0 0 0,0 0-1 0 0,0 0 1 0 0,0 0-1 0 0,0 0 1 0 0,-1 0-4 0 0,-9 10 200 0 0,8-7 0 0 0,2-3-4 0 0,0 5-15 0 0,0 16 530 0 0,0-12-481 0 0,0-5-154 0 0,0 0-101 0 0,0-2 144 0 0,0-2 1 0 0,0 0 5 0 0,0 0 23 0 0,0 0 11 0 0,0 0 1 0 0,0 0 1 0 0,0 0 7 0 0,0 0 7 0 0,0 0 1 0 0,0-2-12 0 0,0-2-115 0 0,-1-14 277 0 0,0 15-301 0 0,0 0-41 0 0,-8-17 122 0 0,5 8-41 0 0,3-4-17 0 0,3 1-39 0 0,-2-13 13 0 0,0-47 102 0 0,0 72-119 0 0,0 1-1 0 0,0 0 1 0 0,0-1-1 0 0,0 1 1 0 0,1 0-1 0 0,-1-1 1 0 0,1 1-1 0 0,0 0 1 0 0,0 0-1 0 0,-1 0 0 0 0,1 0 1 0 0,1-1-5 0 0,-1 1 0 0 0,0-1 0 0 0,0 1 0 0 0,0 0 0 0 0,0-1 0 0 0,0 1 0 0 0,-1-1 0 0 0,1 0 0 0 0,-1 1 0 0 0,1-1 0 0 0,-1 0 0 0 0,0 1 0 0 0,0-1 0 0 0,1-3 0 0 0,0 0 0 0 0,0 0 0 0 0,0 0 0 0 0,1 0 0 0 0,0 0 0 0 0,0 1 0 0 0,1-1 0 0 0,0 1 0 0 0,2-4 0 0 0,1-3 0 0 0,-1-19 0 0 0,8 16 0 0 0,-11 13 0 0 0,-1 1 0 0 0,1-1 0 0 0,-1 0 0 0 0,1 0 0 0 0,-1 0 0 0 0,0 0 0 0 0,0-1 0 0 0,0 1 0 0 0,0 0 0 0 0,4-8 0 0 0,7-5 0 0 0,5 2-14 0 0,-6 11-38 0 0,-8 2-18 0 0,1 0-30 0 0,5 0 75 0 0,-7 0 6 0 0,2 0-195 0 0,-1 0 71 0 0,2 0 41 0 0,2 1 30 0 0,2 0-39 0 0,-6-1 30 0 0,0 0-41 0 0,0 0-16 0 0,0 0-42 0 0,-1 0-45 0 0,0-1-54 0 0,1 1 3 0 0,-1 0-44 0 0,0 0-48 0 0,0-1-51 0 0,-1 0-54 0 0,1 1-58 0 0,0-1-61 0 0,0 0-65 0 0,4-3-1112 0 0,3-4-999 0 0</inkml:trace>
  <inkml:trace contextRef="#ctx0" brushRef="#br0" timeOffset="16408.79">13124 908 6072 0 0,'0'0'133'0'0,"0"0"23"0"0,0 0 12 0 0,0 0-54 0 0,2 2-8 0 0,2 2 38 0 0,2 2 123 0 0,-3-3 223 0 0,3-2 81 0 0,0 1-116 0 0,0 0-96 0 0,-1 1-77 0 0,3 1 31 0 0,4-1 65 0 0,-7-5 62 0 0,8-8 29 0 0,1 7-58 0 0,-13 3-393 0 0,-1 0 1 0 0,1 0-1 0 0,-1 0 1 0 0,1 0-1 0 0,-1 0 1 0 0,1 0-1 0 0,-1 0 1 0 0,1 0-1 0 0,-1 0 1 0 0,1 0-1 0 0,-1 0 1 0 0,1 0 0 0 0,-1 0-1 0 0,0 0 1 0 0,1 0-1 0 0,-1-1 1 0 0,1 1-1 0 0,-1 0 1 0 0,1 0-1 0 0,-1-1 1 0 0,0 1-1 0 0,1 0 1 0 0,-1-1-1 0 0,0 1 1 0 0,1 0-1 0 0,-1-1 1 0 0,0 1-1 0 0,1 0 1 0 0,-1-1-1 0 0,0 1 1 0 0,0-1 0 0 0,1 1-19 0 0,3-7 281 0 0,1 4-45 0 0,2-1-39 0 0,9-6 184 0 0,0-1 0 0 0,-4 4 8 0 0,-9 2-252 0 0,0-1-36 0 0,-3 5-89 0 0,0 0 1 0 0,1 0-1 0 0,-1 0 0 0 0,1 0 1 0 0,-1 0-1 0 0,1 1 1 0 0,0-1-1 0 0,-1 0 0 0 0,1 0 1 0 0,0 0-1 0 0,-1 0 1 0 0,1 1-1 0 0,0-1 0 0 0,0 0 1 0 0,0 1-1 0 0,0-1-12 0 0,10-4 125 0 0,-1 1-4 0 0,-3-5-43 0 0,-2-6-36 0 0,8 0 6 0 0,-8 9-38 0 0,11-10 55 0 0,-10 8-64 0 0,-3-5 9 0 0,-3-3 31 0 0,1 12-31 0 0,-1-1-1 0 0,0 1 1 0 0,0-1-1 0 0,0 1 1 0 0,0-1 0 0 0,-1 0-1 0 0,0 1 1 0 0,-1-4-10 0 0,-8 3 0 0 0,5-5 0 0 0,4 9 0 0 0,1 1 0 0 0,-1-1 0 0 0,0 1 0 0 0,0 0 0 0 0,1 0 0 0 0,-1-1 0 0 0,0 1 0 0 0,0 0 0 0 0,0 0 0 0 0,1 0 0 0 0,-1 0 0 0 0,0 0 0 0 0,0 0 0 0 0,0 0 0 0 0,-15 0 0 0 0,1 3 0 0 0,10 0-9 0 0,0 1 0 0 0,0 0 0 0 0,1 0 0 0 0,-1 0 0 0 0,1 0 0 0 0,0 1 0 0 0,0 0 0 0 0,-3 4 9 0 0,-10 24-54 0 0,11-21 51 0 0,0 1 0 0 0,1 0-1 0 0,-3 11 4 0 0,5-15 0 0 0,-17 56 0 0 0,16-55 0 0 0,2-7 0 0 0,1 0 0 0 0,0 0 0 0 0,0 0 0 0 0,0 0 0 0 0,0 0 0 0 0,0 0 0 0 0,1 0 0 0 0,0 0 0 0 0,-1 0 0 0 0,1 3 0 0 0,0 10-9 0 0,-1 30-49 0 0,5-25 61 0 0,2-16-3 0 0,-2-3 0 0 0,2 9 0 0 0,-6-10 0 0 0,1 0 0 0 0,-1 0 0 0 0,1 0 0 0 0,-1 0 0 0 0,1 0 0 0 0,-1 0 0 0 0,1 0 0 0 0,0 0 0 0 0,-1-1 0 0 0,1 1 0 0 0,0 0 0 0 0,0 0 0 0 0,0-1 0 0 0,-1 1 0 0 0,1 0 0 0 0,1-1 0 0 0,28 16-11 0 0,-23-14-16 0 0,1-2-51 0 0,-1 0-52 0 0,1 3-51 0 0,7 7-224 0 0,0-8-11 0 0</inkml:trace>
  <inkml:trace contextRef="#ctx0" brushRef="#br0" timeOffset="14734.56">11536 605 7344 0 0,'0'0'165'0'0,"0"0"22"0"0,0 0 9 0 0,0-2-20 0 0,0-8-67 0 0,0 8 10 0 0,0 1 135 0 0,-2-1 222 0 0,-8-8 18 0 0,7 7-29 0 0,1 1-129 0 0,-9-8-59 0 0,9 7-92 0 0,-1 2-64 0 0,1 0-39 0 0,-1 2-37 0 0,0-1-14 0 0,1-1 35 0 0,-2-6 106 0 0,4 7-161 0 0,0-1 0 0 0,0 1 0 0 0,-1 0 0 0 0,1-1 0 0 0,0 1 1 0 0,-1-1-1 0 0,1 1 0 0 0,0 0 0 0 0,-1-1 0 0 0,1 1 0 0 0,0 0 0 0 0,-1-1 0 0 0,1 1 0 0 0,-1 0 1 0 0,1 0-1 0 0,0 0 0 0 0,-1-1 0 0 0,1 1 0 0 0,-1 0 0 0 0,1 0 0 0 0,-1 0 0 0 0,1 0 1 0 0,-1 0-1 0 0,1 0 0 0 0,-1-1 0 0 0,1 1 0 0 0,0 0 0 0 0,-1 1 0 0 0,1-1 0 0 0,-1 0 1 0 0,1 0-1 0 0,-1 0-11 0 0,-18 0 333 0 0,0 0-42 0 0,-19 0 205 0 0,26 2-343 0 0,-3 4-7 0 0,-6 4 19 0 0,16-9-146 0 0,-10 4 65 0 0,10-3-52 0 0,1 0 0 0 0,0-1 0 0 0,0 2 0 0 0,0-1-1 0 0,0 0 1 0 0,0 1 0 0 0,0-1 0 0 0,-1 2-32 0 0,-18 18 91 0 0,-10 10 63 0 0,14-8-109 0 0,10-10-44 0 0,1-1 0 0 0,1 1 0 0 0,0 1-1 0 0,4-9-2 0 0,1 0 0 0 0,0 1 0 0 0,0 0 0 0 0,0-1-1 0 0,1 1 1 0 0,0 0 0 0 0,0 0 0 0 0,0 0 2 0 0,0 10-45 0 0,-5 0 24 0 0,1-3 10 0 0,3-4-9 0 0,1 0 0 0 0,0 0 0 0 0,1 0 0 0 0,1 8 20 0 0,-1 0-27 0 0,1-10 25 0 0,0 0 0 0 0,0 0 0 0 0,0 0 0 0 0,3 7 2 0 0,-2-8 13 0 0,0 0-1 0 0,-1 0 1 0 0,0 0 0 0 0,0 6-13 0 0,-1-10 1 0 0,0 0 0 0 0,1 0 0 0 0,-1 0 0 0 0,1 1 0 0 0,-1-1 0 0 0,1 0 0 0 0,0 0 0 0 0,0-1 0 0 0,0 1 0 0 0,2 2-1 0 0,1 5 1 0 0,11 36-1 0 0,-14-43 0 0 0,0-1 0 0 0,-1 0 0 0 0,1 1 0 0 0,0-1 0 0 0,0 0 0 0 0,0 0 0 0 0,0 1 0 0 0,0-1 0 0 0,0 0 0 0 0,1 0 0 0 0,-1 0 0 0 0,1 0 0 0 0,0-1 0 0 0,0 1 0 0 0,1 2-5 0 0,0 0 0 0 0,-1-1 1 0 0,1 1-1 0 0,-1 0 1 0 0,2 2 4 0 0,-3-3-4 0 0,0 0 1 0 0,1 0 0 0 0,-1-1 0 0 0,1 1 0 0 0,0-1 0 0 0,0 1 0 0 0,0-1-1 0 0,0 0 1 0 0,0 0 0 0 0,1 0 0 0 0,-1 0 0 0 0,1 0 0 0 0,0 0 3 0 0,7 3 0 0 0,-8-4 0 0 0,0 0 0 0 0,1 0 0 0 0,-1 0 0 0 0,0 0 0 0 0,0 1 0 0 0,0-1 0 0 0,0 1 0 0 0,-1-1 0 0 0,1 1 0 0 0,0 0 0 0 0,0-1 0 0 0,-1 1 0 0 0,1-1 0 0 0,0 0 0 0 0,0 0 0 0 0,0 0 0 0 0,0 0 0 0 0,0 0 0 0 0,0 0 0 0 0,1 0 0 0 0,-1-1 0 0 0,0 1 0 0 0,0-1 0 0 0,1 1 0 0 0,9 2 0 0 0,0 3-14 0 0,-10-5 8 0 0,-1-1 1 0 0,0 1-1 0 0,1 0 1 0 0,-1 0-1 0 0,1-1 1 0 0,-1 1-1 0 0,1-1 1 0 0,-1 0-1 0 0,1 1 1 0 0,0-1-1 0 0,-1 0 1 0 0,1 0-1 0 0,0 0 1 0 0,-1 0 5 0 0,8 1-33 0 0,3 0-9 0 0,-4-2-35 0 0,0 0-38 0 0,-2-1-65 0 0,4-4-58 0 0,0 0 38 0 0,13-7-216 0 0,-5 10-24 0 0</inkml:trace>
  <inkml:trace contextRef="#ctx0" brushRef="#br0" timeOffset="15072.7">11823 681 5528 0 0,'0'0'124'0'0,"0"0"17"0"0,0 0 11 0 0,-2 0-20 0 0,-19 0-107 0 0,10 1 97 0 0,6 1 75 0 0,2 1 50 0 0,-2 4 55 0 0,3-6-195 0 0,-1 0 51 0 0,-7 0 428 0 0,7-1-410 0 0,0 0-52 0 0,0 1-74 0 0,1 0-95 0 0,-3 6 186 0 0,-3 9 8 0 0,6-12-101 0 0,-6 14 150 0 0,1-1-34 0 0,3-8-88 0 0,1 1-1 0 0,0-1 1 0 0,1 1-1 0 0,0 0 1 0 0,0 0-1 0 0,1-1 1 0 0,1 1-1 0 0,0 2-75 0 0,0 18 145 0 0,0 43 136 0 0,0-22-65 0 0,2-16-88 0 0,8-12-6 0 0,-6-11-72 0 0,-4-8-33 0 0,1-1-1 0 0,1 1 0 0 0,-1 0 1 0 0,1 0-1 0 0,-1-1 1 0 0,1 1-1 0 0,0-1 1 0 0,1 1-17 0 0,6 16 61 0 0,-1 3 40 0 0,-7-22-94 0 0,0 0 0 0 0,0 0 0 0 0,0 0 0 0 0,0 0 0 0 0,0 0 0 0 0,0 0 0 0 0,1 0 0 0 0,-1 0-1 0 0,0 0 1 0 0,0 0 0 0 0,1-1 0 0 0,-1 1 0 0 0,0 0 0 0 0,1-1 0 0 0,-1 0 0 0 0,1 1 0 0 0,-1-1 0 0 0,0 0-1 0 0,1 1 1 0 0,-1-1 0 0 0,2 0-7 0 0,9 2 45 0 0,0 4 14 0 0,-1 0 18 0 0,1-5 21 0 0,-4 0 1 0 0,4-1 38 0 0,-3 0-3 0 0,-2-1 20 0 0,0-2 48 0 0,1-1 4 0 0,0-1-44 0 0,13-10 209 0 0,-9 7-151 0 0,2-2 93 0 0,-4 3-133 0 0,10-5 177 0 0,-7-2-30 0 0,-3-1-85 0 0,1 0-59 0 0,0 1-48 0 0,0 2-38 0 0,1-2 36 0 0,-4 1-39 0 0,-6 9-69 0 0,0 0 0 0 0,-1 0 0 0 0,0-1 0 0 0,0 1 0 0 0,0 0 0 0 0,0-1 0 0 0,0-1-25 0 0,4-24 153 0 0,7-4-77 0 0,-9 29-69 0 0,-1 0-1 0 0,0-1 1 0 0,0 1 0 0 0,0-1 0 0 0,-1 0 0 0 0,1 0-1 0 0,-2 1 1 0 0,1-1 0 0 0,0-1-7 0 0,-1-14 13 0 0,-1-31 27 0 0,0 48-37 0 0,1 0-1 0 0,-1-1 0 0 0,0 1 1 0 0,0 0-1 0 0,0 0 0 0 0,-1 0 1 0 0,0 0-1 0 0,1 0 1 0 0,-4-4-3 0 0,-6-14-41 0 0,4 1-60 0 0,6 17 74 0 0,0 0 0 0 0,-1-1 0 0 0,1 1 0 0 0,-1 0-1 0 0,0 0 1 0 0,0 0 0 0 0,0 0 0 0 0,-1 0 0 0 0,1 1 0 0 0,-1-1 0 0 0,-3-2 27 0 0,1 0-229 0 0,-1 1 94 0 0,1 0 66 0 0,-8-8-13 0 0,6 5-32 0 0,2 4-20 0 0,1-1-70 0 0,-1 0-112 0 0,2 3 114 0 0,1 0-33 0 0,-1-1-37 0 0,1 1-37 0 0,0-1-42 0 0,-1 1-43 0 0,0-1-93 0 0,1 1-60 0 0,-1-1-62 0 0,0 0-68 0 0,-3-3-933 0 0,-3-3-902 0 0</inkml:trace>
  <inkml:trace contextRef="#ctx0" brushRef="#br0" timeOffset="15530.82">12171 681 5584 0 0,'0'0'124'0'0,"3"3"17"0"0,7 7 11 0 0,-6-4-95 0 0,-5-4-13 0 0,1-2-43 0 0,0 0 1 0 0,-1 0-1 0 0,1 0 0 0 0,0 1 0 0 0,0-1 0 0 0,0 0 1 0 0,0 0-1 0 0,0 0 0 0 0,0 0 0 0 0,0 0 0 0 0,0 0 1 0 0,-1 1-1 0 0,1-1 0 0 0,0 0 0 0 0,0 0 0 0 0,0 0 1 0 0,0 0-1 0 0,0 1 0 0 0,0-1 0 0 0,0 0 0 0 0,0 0 0 0 0,0 0 1 0 0,0 0-1 0 0,0 1 0 0 0,0-1 0 0 0,0 0 0 0 0,0 0 1 0 0,0 0-1 0 0,0 0 0 0 0,0 1 0 0 0,0-1 0 0 0,0 0 1 0 0,1 0-1 0 0,-1 0 0 0 0,0 0 0 0 0,0 0-1 0 0,15 19 15 0 0,-7-11 48 0 0,-2-3 36 0 0,-2 0 33 0 0,-2-4-88 0 0,-1 0 0 0 0,0 0 0 0 0,0 1 0 0 0,0-1 0 0 0,0 1 0 0 0,0-1 0 0 0,0 1 0 0 0,-1-1 0 0 0,1 1 0 0 0,0-1 0 0 0,-1 1 0 0 0,1 0 0 0 0,-1-1 0 0 0,0 1 0 0 0,0 0 0 0 0,1-1 0 0 0,-1 2-44 0 0,1 7 431 0 0,3 0-92 0 0,2 0-74 0 0,0-1-55 0 0,4 10 172 0 0,-5 16 581 0 0,-2-25-774 0 0,1 1-16 0 0,-2-4-27 0 0,1 0 12 0 0,1 1 45 0 0,3 9 150 0 0,-6-14-297 0 0,0 0 0 0 0,0 0 1 0 0,0 0-1 0 0,-1 0 0 0 0,1 0 0 0 0,-1 0 1 0 0,0 2-57 0 0,2 8 254 0 0,4-1 3 0 0,0 0-32 0 0,-5 1-27 0 0,-1-7-140 0 0,0 1 51 0 0,0 26 550 0 0,1-26-561 0 0,1-2-44 0 0,-1-2-27 0 0,0-3-17 0 0,-1 1 0 0 0,1-1 0 0 0,-1 1 0 0 0,0-1 0 0 0,1 1 0 0 0,-1 0 0 0 0,1-1 0 0 0,-1 1 0 0 0,0 0 0 0 0,0-1-1 0 0,1 1 1 0 0,-1 0 0 0 0,0-1 0 0 0,0 1 0 0 0,0 0 0 0 0,0 0 0 0 0,0-1 0 0 0,0 1 0 0 0,0 0 0 0 0,0-1 0 0 0,0 1 0 0 0,0 0 0 0 0,0 0 0 0 0,0-1 0 0 0,-1 1 0 0 0,1 0 0 0 0,0-1-1 0 0,-1 1 1 0 0,1 0 0 0 0,0-1 0 0 0,-1 1 0 0 0,1 0 0 0 0,-1-1 0 0 0,1 1 0 0 0,0-1 0 0 0,-1 1 0 0 0,0-1 0 0 0,1 1-10 0 0,-3 1 152 0 0,3 2-90 0 0,0 0 112 0 0,-1-2 144 0 0,-1-1 276 0 0,0-2-6 0 0,0 0-283 0 0,1-1-144 0 0,-1 1-117 0 0,1-1-114 0 0,0 1-114 0 0,-2-2 320 0 0,2-1-62 0 0,2-4-27 0 0,-1 5-5 0 0,0-22 124 0 0,0 1-69 0 0,0 2-51 0 0,0-28 7 0 0,3 19-9 0 0,9-15-34 0 0,1 0-10 0 0,-11 29-1 0 0,-2 14 1 0 0,1-1 0 0 0,-1 1 0 0 0,1-1 0 0 0,0 1 0 0 0,0-1 0 0 0,0 1 0 0 0,0-1 0 0 0,1 1 0 0 0,0 0 0 0 0,-1 0 0 0 0,1 0 0 0 0,1-1 0 0 0,8-16 0 0 0,0-1 0 0 0,1-5 0 0 0,-5 11 0 0 0,1 0 0 0 0,3-4 0 0 0,-1 1 1 0 0,-9 16-1 0 0,0-1 0 0 0,0 1 0 0 0,0 0 0 0 0,1 0 0 0 0,-1 0 0 0 0,0 0 0 0 0,1 0 0 0 0,0 0 0 0 0,-1 0 0 0 0,1 0 0 0 0,0 0 0 0 0,1 0-1 0 0,27-13 1 0 0,-18 12-129 0 0,-2 3-55 0 0,-2 0-66 0 0,-1 0-117 0 0,-3 0 58 0 0,-2 0-65 0 0,-1 0 128 0 0,0 0-35 0 0,-1 0-377 0 0,1 0 94 0 0,-1 0-49 0 0,0 0-717 0 0,0 0-562 0 0,0 0-1070 0 0</inkml:trace>
  <inkml:trace contextRef="#ctx0" brushRef="#br0" timeOffset="20919.37">16450 908 5384 0 0,'0'0'116'0'0,"0"0"17"0"0,0 0 12 0 0,-3 0-14 0 0,-7 0-47 0 0,8 0 9 0 0,2 0 106 0 0,0 0 173 0 0,0 0 11 0 0,0 0-13 0 0,0 0-55 0 0,0 0-24 0 0,0 2-3 0 0,0-1-276 0 0,0-1 1 0 0,0 1-1 0 0,0-1 1 0 0,0 0-1 0 0,0 1 1 0 0,0-1-1 0 0,0 1 1 0 0,0-1-1 0 0,0 0 1 0 0,0 1-1 0 0,0-1 1 0 0,0 1-1 0 0,0-1 1 0 0,1 0-1 0 0,-1 1 0 0 0,0-1 1 0 0,0 0-1 0 0,0 1 1 0 0,1-1-1 0 0,-1 0 1 0 0,0 1-1 0 0,1-1 1 0 0,-1 0-1 0 0,0 0 1 0 0,0 1-1 0 0,1-1 1 0 0,-1 0-1 0 0,1 0 1 0 0,-1 0-1 0 0,0 1 1 0 0,1-1-13 0 0,5 4 222 0 0,-1 7 105 0 0,3-6-70 0 0,8 3 46 0 0,-12-6-203 0 0,-2-2-51 0 0,0 1 1 0 0,0-1 0 0 0,-1 1-1 0 0,1-1 1 0 0,0 0 0 0 0,0 1 0 0 0,0-1-1 0 0,0 0 1 0 0,0 0 0 0 0,0 0-1 0 0,1-1-49 0 0,-1 1 46 0 0,-1 0 0 0 0,1 0 0 0 0,0 0 0 0 0,0 0 0 0 0,-1 0 0 0 0,1 0 0 0 0,0 0 0 0 0,0 1 0 0 0,-1-1 0 0 0,1 1 0 0 0,1 0-46 0 0,4 3 169 0 0,3 2 67 0 0,3-4 55 0 0,8-1 198 0 0,13 0 235 0 0,-11-5-273 0 0,-13 0-323 0 0,8-3 91 0 0,-3 5 36 0 0,-5 1-109 0 0,2-6-4 0 0,-4 3-66 0 0,-3 1-35 0 0,-5 3-31 0 0,1 0 0 0 0,0 0 0 0 0,-1-1 0 0 0,1 1 0 0 0,-1 0-1 0 0,1-1 1 0 0,-1 1 0 0 0,1 0 0 0 0,-1-1 0 0 0,1 1 0 0 0,-1-1 0 0 0,1 1 0 0 0,-1-1 0 0 0,1 1 0 0 0,-1-1-1 0 0,1 1 1 0 0,-1-1 0 0 0,0 0 0 0 0,0 1 0 0 0,1-1 0 0 0,-1 1 0 0 0,0-1-10 0 0,3-4 33 0 0,-3 4-27 0 0,1 0-1 0 0,-1 0 1 0 0,1 0-1 0 0,0 1 1 0 0,0-1-1 0 0,-1 0 1 0 0,1 0-1 0 0,0 1 1 0 0,0-1-1 0 0,0 0 1 0 0,0 1-1 0 0,0-1 1 0 0,0 1-1 0 0,0-1 1 0 0,0 1-1 0 0,0 0-5 0 0,10-7 51 0 0,-6-5-24 0 0,7-3 47 0 0,1-1-15 0 0,-10 1-36 0 0,-6 0 35 0 0,-12-15 18 0 0,0 2-22 0 0,-10 13-44 0 0,24 14-5 0 0,-9-8 44 0 0,9 8-49 0 0,0 0 0 0 0,0 0 0 0 0,0 1 0 0 0,0-1 0 0 0,0 0 0 0 0,0 1 0 0 0,0-1 0 0 0,-1 1 0 0 0,1 0 0 0 0,0-1 0 0 0,0 1 0 0 0,0 0 0 0 0,0 0 0 0 0,-1-1 0 0 0,1 1 0 0 0,0 0 0 0 0,0 0 0 0 0,-1 1 0 0 0,-13-4 0 0 0,-7-10 0 0 0,19 12 0 0 0,-18 2 0 0 0,16-1-2 0 0,4 0 6 0 0,-6 4-18 0 0,-10 5-34 0 0,7-5 32 0 0,9-3 13 0 0,-1-1 1 0 0,1 0-1 0 0,0 1 0 0 0,0-1 0 0 0,0 1 1 0 0,0-1-1 0 0,0 1 0 0 0,0 0 0 0 0,0-1 0 0 0,1 1 1 0 0,-1 0-1 0 0,0 0 0 0 0,0-1 0 0 0,0 1 1 0 0,1 0-1 0 0,-1 0 0 0 0,0 0 0 0 0,0 1 3 0 0,-1 13-10 0 0,2-14 7 0 0,0 1 0 0 0,-1 0 0 0 0,1 0 0 0 0,0-1 1 0 0,-1 1-1 0 0,1 0 0 0 0,-1-1 0 0 0,1 1 1 0 0,-1-1-1 0 0,0 1 0 0 0,0-1 0 0 0,0 1 1 0 0,0-1 2 0 0,0 1-3 0 0,0-1 0 0 0,1 1 0 0 0,-1-1 0 0 0,0 1 1 0 0,0-1-1 0 0,1 1 0 0 0,-1 0 0 0 0,1-1 1 0 0,-1 1-1 0 0,1 0 0 0 0,0 0 0 0 0,0-1 1 0 0,0 1 2 0 0,0 50-69 0 0,0-28 66 0 0,0-22 0 0 0,0 1 0 0 0,0-1 0 0 0,0 1 0 0 0,1-1 0 0 0,-1 0 0 0 0,1 1 0 0 0,-1-1 0 0 0,1 0 0 0 0,0 1 0 0 0,0-1 1 0 0,1 2 2 0 0,-1-2-3 0 0,1 0 0 0 0,-1 1 0 0 0,-1-1 0 0 0,1 0 0 0 0,0 1 0 0 0,0-1 0 0 0,-1 0 0 0 0,0 1 0 0 0,1-1 0 0 0,-1 1 1 0 0,0 1 2 0 0,0-2 0 0 0,0-1 0 0 0,0 1 0 0 0,0 0 0 0 0,1-1 0 0 0,-1 1 0 0 0,1-1 0 0 0,-1 1 0 0 0,1-1 0 0 0,-1 1 0 0 0,1-1 0 0 0,0 1 0 0 0,0-1 0 0 0,0 0 0 0 0,0 1 0 0 0,3 5 0 0 0,0 0 0 0 0,-3-4 0 0 0,0-1 0 0 0,0 1 0 0 0,0 0 0 0 0,1-1 0 0 0,-1 1 0 0 0,1-1 0 0 0,0 0 0 0 0,0 1 0 0 0,0-1 0 0 0,0 0 0 0 0,0 0 0 0 0,0 0 0 0 0,1 0 0 0 0,-1-1 0 0 0,1 1 0 0 0,10 3 0 0 0,-8 5 0 0 0,23 5 0 0 0,2 1 0 0 0,-27-15 0 0 0,1 0 0 0 0,0 0 0 0 0,0-1 0 0 0,0 1 0 0 0,-1-1 0 0 0,1 0 0 0 0,0 0 0 0 0,0 0 0 0 0,0 0 0 0 0,1-1 0 0 0,15 0 0 0 0,-16 1-2 0 0,-1 0 0 0 0,1-1 1 0 0,0 0-1 0 0,0 0 1 0 0,-1 0-1 0 0,1 0 0 0 0,0 0 1 0 0,-1-1-1 0 0,1 1 1 0 0,2-2 1 0 0,9 0-71 0 0,-8 3 20 0 0,1-3-34 0 0,-4 1-76 0 0,1 0 46 0 0,2-2-6 0 0,10-7-71 0 0,-12 7 83 0 0,0 0-57 0 0,-1 1-46 0 0,1-1-74 0 0,-1 0-87 0 0,0 0-101 0 0,-1 1-76 0 0,-1 1-111 0 0,0 0 68 0 0,0 0-47 0 0,1-1-171 0 0,0 0-454 0 0</inkml:trace>
  <inkml:trace contextRef="#ctx0" brushRef="#br0" timeOffset="21334.81">17115 605 6560 0 0,'0'0'149'0'0,"0"0"23"0"0,0 0 11 0 0,0 3-30 0 0,0 13-65 0 0,0-7 48 0 0,3-4 63 0 0,5 7-23 0 0,-5-2-15 0 0,-2 0 29 0 0,-1 1 73 0 0,3 2 89 0 0,2-3-62 0 0,0-3-82 0 0,-2 0-7 0 0,0-1-39 0 0,3 5 73 0 0,-3-4-119 0 0,0 3 71 0 0,-2 6-16 0 0,0 0-19 0 0,3-5-26 0 0,5 4 206 0 0,-1-1 59 0 0,-4-3-159 0 0,-3 5 37 0 0,-1-3-34 0 0,2-6-80 0 0,0 0 37 0 0,3 0-38 0 0,-4-5-127 0 0,0-1 1 0 0,0 0-1 0 0,-1 1 1 0 0,1-1-1 0 0,0 1 1 0 0,-1-1-1 0 0,1 1 1 0 0,-1-1-1 0 0,1 1 0 0 0,-1-1 1 0 0,0 1-1 0 0,1-1 1 0 0,-1 1-1 0 0,0 0-27 0 0,0 2 191 0 0,0 0-52 0 0,0 0-42 0 0,0-1-37 0 0,0 3-16 0 0,0 6-53 0 0,0-9 59 0 0,0 1 59 0 0,0 0 86 0 0,0 0 106 0 0,0-2-104 0 0,0 1 34 0 0,0-1 38 0 0,0 1 40 0 0,0-10-285 0 0,0-19 137 0 0,2 13-161 0 0,1 4 23 0 0,9-24 38 0 0,-1 15-18 0 0,-8 6-34 0 0,-3 9-9 0 0,0 1 0 0 0,1 0 0 0 0,-1 0 0 0 0,1-1 1 0 0,0 1-1 0 0,0 0 0 0 0,0 0 0 0 0,0 0 0 0 0,0 0 0 0 0,0 0 0 0 0,1 1 0 0 0,-1-1 0 0 0,0 0 1 0 0,1 0-1 0 0,6-5 0 0 0,3-5 30 0 0,-2 1 36 0 0,-5 0 1 0 0,-3 10-61 0 0,-1 0 1 0 0,0 0-1 0 0,1 0 1 0 0,-1 0-1 0 0,1 0 1 0 0,-1 0-1 0 0,1 0 1 0 0,0 0-1 0 0,-1 0 1 0 0,1 0-1 0 0,0 0 1 0 0,-1 1-1 0 0,1-1 1 0 0,0 0-1 0 0,0 0 1 0 0,0 1-1 0 0,0-1 1 0 0,1 0-7 0 0,10-5 67 0 0,-1 0-52 0 0,-4 3-32 0 0,-4 2-8 0 0,0 0-1 0 0,0 1 1 0 0,1-1 0 0 0,-1 1 0 0 0,0-1-1 0 0,0 1 1 0 0,1 0 0 0 0,-1 1 0 0 0,1-1 25 0 0,6 3-60 0 0,-5 7 104 0 0,5-4 45 0 0,-9-5-80 0 0,1-1 1 0 0,-1 1-1 0 0,0 0 0 0 0,1 0 0 0 0,-1 0 1 0 0,0 0-1 0 0,1 0 0 0 0,-1 0 0 0 0,0 0 1 0 0,0 0-1 0 0,0 0 0 0 0,0 0 1 0 0,0 1-10 0 0,12 23 90 0 0,5 11-68 0 0,-5-7-25 0 0,-1 4-68 0 0,-10-25 26 0 0,2 8-49 0 0,-4-3 35 0 0,1 4-13 0 0,5-2 4 0 0,-1-1 55 0 0,-3 2 52 0 0,-2 9 141 0 0,0-1-115 0 0,0-2-107 0 0,0-2-97 0 0,0-16 162 0 0,0 0-69 0 0,1-2-72 0 0,0 0-73 0 0,0-1-76 0 0,0 0-77 0 0,0 0-79 0 0,0 0-82 0 0,1 0-26 0 0,-1-1-69 0 0,1 1-72 0 0,0 1-74 0 0,0 2-1120 0 0,-2 4-1062 0 0</inkml:trace>
  <inkml:trace contextRef="#ctx0" brushRef="#br0" timeOffset="22526.32">18808 16 9152 0 0,'0'0'208'0'0,"0"0"33"0"0,0 0 14 0 0,3 0 23 0 0,0 0-188 0 0,1 1 99 0 0,-1 0 63 0 0,3 2 419 0 0,-2 0-334 0 0,-2-2-222 0 0,0 1-54 0 0,0 0-66 0 0,0 0-78 0 0,9 8 335 0 0,2 3 54 0 0,-4-4-131 0 0,-4-2-74 0 0,0-1-60 0 0,0 7 73 0 0,-1-1-55 0 0,4 9 12 0 0,-4-12-31 0 0,0 0 0 0 0,-1 0 0 0 0,-1 1 0 0 0,1-1-40 0 0,-1 0 48 0 0,0 0 0 0 0,1 0 0 0 0,4 8-48 0 0,-4-10 24 0 0,0 0 1 0 0,-1 0-1 0 0,0-1 1 0 0,0 1-1 0 0,-1 1 1 0 0,1 4-25 0 0,1 7 45 0 0,2 4 14 0 0,-3-13-26 0 0,0 0 0 0 0,0 0-1 0 0,-1 1 1 0 0,0 1-33 0 0,-2 9 54 0 0,1-8-13 0 0,0 1 1 0 0,1-1-1 0 0,1 4-41 0 0,4 12 58 0 0,-3-17-12 0 0,-1 0 0 0 0,0 0-1 0 0,-1 5-45 0 0,-1-9 41 0 0,0 0 0 0 0,-1-1 1 0 0,0 1-1 0 0,-1 3-41 0 0,-2 6 62 0 0,-3 15 56 0 0,6-6 2 0 0,1-7-29 0 0,0-4 22 0 0,0 0-1 0 0,0 0 1 0 0,-3 7-113 0 0,-2 0 143 0 0,3-12-65 0 0,0 0 0 0 0,0 1 0 0 0,1-1 0 0 0,1 2-78 0 0,-1-5 46 0 0,1-1 0 0 0,-1 1 0 0 0,0-1 0 0 0,0 0 0 0 0,-1 0 0 0 0,-1 4-46 0 0,-1 5 84 0 0,0 2 10 0 0,3-9-46 0 0,-1-1 0 0 0,0 0 0 0 0,-1 0 0 0 0,1 0 0 0 0,-2 1-48 0 0,-19 43 268 0 0,14-24-70 0 0,-5-4-53 0 0,2-3 23 0 0,8-10-56 0 0,3-8-87 0 0,0 0 0 0 0,0 0-1 0 0,0 1 1 0 0,-1-1 0 0 0,1 0-1 0 0,0 0 1 0 0,-1-1 0 0 0,1 1-1 0 0,-1 0-24 0 0,-16 26 271 0 0,-7-13-86 0 0,19-9-107 0 0,1-2-35 0 0,4-3-40 0 0,0 0 0 0 0,1-1-1 0 0,-1 1 1 0 0,0 0 0 0 0,0-1 0 0 0,0 1 0 0 0,0-1-1 0 0,0 1 1 0 0,0-1 0 0 0,-1 0 0 0 0,1 1 0 0 0,0-1-1 0 0,0 0 1 0 0,0 0 0 0 0,0 1 0 0 0,0-1-1 0 0,-1 0-2 0 0,-3 2 75 0 0,-8 8-4 0 0,-2-7-13 0 0,-2-3-15 0 0,4 0 61 0 0,13-1-79 0 0,0-1-53 0 0,0-3-86 0 0,0 0-64 0 0,0 3-248 0 0,0 2 318 0 0,0 0 4 0 0,0 0-18 0 0,0 0-44 0 0,0 0-14 0 0,0 0-44 0 0,0 0-52 0 0,0 0-56 0 0,0 0-62 0 0,0 0-57 0 0,0 0-51 0 0,0 0-44 0 0,0 0-160 0 0,0 0-43 0 0,0 0-192 0 0,0 0-519 0 0</inkml:trace>
  <inkml:trace contextRef="#ctx0" brushRef="#br0" timeOffset="21646.33">17901 757 7920 0 0,'0'0'174'0'0,"0"0"29"0"0,0 0 13 0 0,0-3-31 0 0,0-1-176 0 0,-2 0 42 0 0,-3 0 149 0 0,0 0 29 0 0,2-5 169 0 0,3 9-390 0 0,0 0 0 0 0,0 0 0 0 0,0 0-1 0 0,0 0 1 0 0,0-1 0 0 0,0 1 0 0 0,0 0 0 0 0,0 0 0 0 0,0 0-1 0 0,0 0 1 0 0,0 0 0 0 0,0 0 0 0 0,0 0 0 0 0,0 0 0 0 0,0 0-1 0 0,0 0 1 0 0,0-1 0 0 0,0 1 0 0 0,0 0 0 0 0,0 0 0 0 0,0 0-1 0 0,0 0 1 0 0,0 0 0 0 0,0 0 0 0 0,0 0 0 0 0,0 0 0 0 0,0 0-1 0 0,0 0 1 0 0,0 0 0 0 0,0 0 0 0 0,0 0 0 0 0,0 0 0 0 0,0-1-1 0 0,0 1 1 0 0,-1 0 0 0 0,1 0 0 0 0,0 0 0 0 0,0 0 0 0 0,0 0-1 0 0,0 0 1 0 0,0 0 0 0 0,0 0 0 0 0,0 0 0 0 0,0 0 0 0 0,0 0-1 0 0,0 0 1 0 0,0 0 0 0 0,-1 0 0 0 0,1 0 0 0 0,0 0 0 0 0,0 0-1 0 0,0 0 1 0 0,0 0 0 0 0,0 0 0 0 0,0 0 0 0 0,0 0 0 0 0,0 0-8 0 0,-2 0 114 0 0,-1 0 51 0 0,-2 0 113 0 0,-9 0 439 0 0,9 0-500 0 0,1 0-75 0 0,1 1-47 0 0,0 0-59 0 0,1 0-70 0 0,-3 9 244 0 0,-8-2-10 0 0,1-1-68 0 0,-2 7 75 0 0,3-4-106 0 0,8-7-84 0 0,0 0 1 0 0,1 1-1 0 0,-1-1 1 0 0,1 0 0 0 0,-1 1-1 0 0,1 0 1 0 0,0 0-18 0 0,-3 10 91 0 0,0-2-19 0 0,-3 11 143 0 0,0 0 17 0 0,4-11-129 0 0,-1 0 47 0 0,1-1-55 0 0,0 0-29 0 0,3-8-56 0 0,0 0 1 0 0,0 0-1 0 0,0 1 1 0 0,1-1-1 0 0,-1 0 0 0 0,1 0 1 0 0,0 2-11 0 0,0 8 43 0 0,0 19 31 0 0,-1-25-67 0 0,2-4-5 0 0,12 20 10 0 0,-11-19 1 0 0,-2-3-11 0 0,0 0 0 0 0,0-1 0 0 0,1 1 0 0 0,-1 0 1 0 0,0-1-1 0 0,1 1 0 0 0,-1-1 0 0 0,1 1 0 0 0,-1-1 0 0 0,0 1 0 0 0,1-1 0 0 0,-1 1 1 0 0,1-1-1 0 0,-1 1 0 0 0,1-1 0 0 0,-1 0 0 0 0,1 1 0 0 0,0-1 0 0 0,-1 0 0 0 0,1 1 1 0 0,-1-1-1 0 0,1 0-2 0 0,4 2 4 0 0,3 3 16 0 0,-7-4-18 0 0,0 0 0 0 0,1 0 0 0 0,-1 0 1 0 0,1-1-1 0 0,-1 1 0 0 0,1 0 1 0 0,-1-1-1 0 0,1 1 0 0 0,-1-1 0 0 0,1 0 1 0 0,-1 1-1 0 0,1-1 0 0 0,0 0 0 0 0,-1 0 1 0 0,2 0-3 0 0,1 0 0 0 0,0-1 0 0 0,-1 1 0 0 0,1-1 0 0 0,0 0 0 0 0,0 0 0 0 0,-1 0 0 0 0,1 0 0 0 0,-1-1 0 0 0,1 1 0 0 0,2-3 0 0 0,-4 4 0 0 0,0-1 1 0 0,0 0 0 0 0,0 1-1 0 0,1-1 1 0 0,-1 1 0 0 0,0-1 0 0 0,1 1-1 0 0,-1 0 1 0 0,0 0 0 0 0,3 0-1 0 0,11-1-39 0 0,-12 0-8 0 0,0-1 1 0 0,1-1-1 0 0,-1 1 1 0 0,0 0 0 0 0,2-2 46 0 0,12-7-196 0 0,-5 6-48 0 0,19-11-302 0 0,-20 8 263 0 0,-1-1-51 0 0,-1-1-113 0 0,5-5-231 0 0</inkml:trace>
  <inkml:trace contextRef="#ctx0" brushRef="#br0" timeOffset="21991.21">18098 923 5264 0 0,'0'0'116'0'0,"0"0"17"0"0,2 0 12 0 0,6-2-41 0 0,-4-3-59 0 0,-3 4-44 0 0,-1 1-1 0 0,1-1 0 0 0,-1 1 1 0 0,0-1-1 0 0,1 1 0 0 0,-1-1 1 0 0,1 1-1 0 0,0-1 0 0 0,-1 1 1 0 0,1-1-1 0 0,-1 1 0 0 0,1 0 1 0 0,0-1-1 0 0,-1 1 0 0 0,1 0 1 0 0,0 0-1 0 0,-1-1 0 0 0,1 1 1 0 0,0 0-1 0 0,-1 0 0 0 0,1 0 1 0 0,0 0-1 0 0,0 0 0 0 0,-1 0 1 0 0,1 0-1 0 0,8-1 16 0 0,-3-1 42 0 0,-2 0 27 0 0,3-1 53 0 0,0 0 43 0 0,-1-1 38 0 0,-2 1 37 0 0,1-7 256 0 0,1 6-179 0 0,2 0-55 0 0,3-3 140 0 0,-9 5-225 0 0,0 0-34 0 0,1-1 72 0 0,0 1-67 0 0,-2 0-103 0 0,2-1 6 0 0,-3 1-17 0 0,1 0 35 0 0,4-10 383 0 0,0 9-294 0 0,0 1-32 0 0,0-6 53 0 0,4-8 21 0 0,-7 12-147 0 0,-2 2-35 0 0,1 1 1 0 0,-1-1-1 0 0,1 1 1 0 0,-1-1 0 0 0,0 0-1 0 0,0 1 1 0 0,0-1-1 0 0,0 1 1 0 0,0-2-35 0 0,1-3 107 0 0,1 1-95 0 0,4 1 42 0 0,-6 4-51 0 0,1 0 0 0 0,-1-1 0 0 0,1 1 0 0 0,-1 0 0 0 0,0 0-1 0 0,1-1 1 0 0,-1 1 0 0 0,0 0 0 0 0,1-1 0 0 0,-1 1 0 0 0,0 0 0 0 0,1-1 0 0 0,-1 1 0 0 0,0-1 0 0 0,0 1 0 0 0,1 0 0 0 0,-1-1 0 0 0,0 1 0 0 0,0-1 0 0 0,0 1 0 0 0,0-1 0 0 0,1 1 0 0 0,-1-1 0 0 0,0 1 0 0 0,0-1 0 0 0,0 1 0 0 0,0-1-1 0 0,0 1 1 0 0,0-1 0 0 0,0 1 0 0 0,-1-1 0 0 0,1 1-3 0 0,0-33 14 0 0,0 10-4 0 0,0 23-8 0 0,0 0 0 0 0,0-1-1 0 0,0 1 1 0 0,0 0 0 0 0,0-1-1 0 0,0 1 1 0 0,0 0-1 0 0,0-1 1 0 0,0 1 0 0 0,0 0-1 0 0,0 0 1 0 0,0-1 0 0 0,0 1-1 0 0,0 0 1 0 0,0-1 0 0 0,0 1-1 0 0,0 0 1 0 0,-1 0-1 0 0,1-1 1 0 0,0 1 0 0 0,0 0-1 0 0,0 0 1 0 0,-1-1 0 0 0,1 1-1 0 0,0 0 1 0 0,0 0-2 0 0,-10-10 21 0 0,7 7 38 0 0,3 1 32 0 0,0 1-87 0 0,0 1 1 0 0,0-1-1 0 0,0 1 0 0 0,0-1 1 0 0,0 1-1 0 0,0-1 1 0 0,0 1-1 0 0,0 0 1 0 0,0-1-1 0 0,0 1 1 0 0,0-1-1 0 0,-1 1 1 0 0,1-1-1 0 0,0 1 1 0 0,0 0-1 0 0,0-1 0 0 0,-1 1 1 0 0,1 0-1 0 0,0-1 1 0 0,-1 1-1 0 0,1 0 1 0 0,0-1-1 0 0,-1 1 1 0 0,1 0-1 0 0,0-1 1 0 0,-1 1-1 0 0,1 0 1 0 0,0 0-1 0 0,-1 0 0 0 0,0-1-4 0 0,-18 0 257 0 0,12 1-167 0 0,7 0-86 0 0,0 0 0 0 0,-1 0 0 0 0,1 0 0 0 0,-1 0 0 0 0,1 0 0 0 0,-1 0 0 0 0,1 0 0 0 0,0 0 0 0 0,-1 0 0 0 0,1 0 0 0 0,0 0 0 0 0,-1 0 0 0 0,1 1 0 0 0,-1-1 0 0 0,1 0 0 0 0,0 0 0 0 0,-1 0 0 0 0,1 1 0 0 0,0-1 0 0 0,-1 0 0 0 0,1 0 0 0 0,0 1 0 0 0,0-1 0 0 0,-1 0 0 0 0,1 1 0 0 0,0-1 0 0 0,0 0 0 0 0,-1 1 0 0 0,1-1 0 0 0,0 0 0 0 0,0 1-4 0 0,-5 6 52 0 0,-5-2-26 0 0,-5 22 38 0 0,9-12-25 0 0,0 3-25 0 0,3-8-13 0 0,0-1-3 0 0,-8 26 12 0 0,7-3 35 0 0,4-29-44 0 0,0 0 1 0 0,0 0-1 0 0,-1 0 1 0 0,1 0-1 0 0,-1 0 0 0 0,0 0 1 0 0,0 0-1 0 0,0 0 1 0 0,-1 3-2 0 0,-3 9-2 0 0,3-1 2 0 0,0 0 0 0 0,1 0 0 0 0,1 0 0 0 0,1 9 0 0 0,0 1 0 0 0,-1-22 0 0 0,0-1 0 0 0,0 1 0 0 0,0-1 0 0 0,1 1 0 0 0,-1 0 0 0 0,0-1 0 0 0,1 1 0 0 0,-1-1 0 0 0,1 1 0 0 0,-1-1 0 0 0,1 1 0 0 0,0-1 0 0 0,0 1 0 0 0,-1-1 0 0 0,2 1 0 0 0,3 6 0 0 0,-3-3 0 0 0,0 0 0 0 0,1-1 0 0 0,-1 1 0 0 0,1-1 0 0 0,0 0 0 0 0,1 2 0 0 0,-3-5 0 0 0,0 0 0 0 0,0 0 0 0 0,1 0 0 0 0,-1 0 0 0 0,0 0 0 0 0,1 0 0 0 0,-1-1 0 0 0,0 1 0 0 0,1 0 0 0 0,-1 0 0 0 0,1-1 0 0 0,-1 1 0 0 0,1-1 0 0 0,-1 0 0 0 0,1 1 0 0 0,0-1 0 0 0,-1 0 0 0 0,1 0 0 0 0,0 0 0 0 0,1 0 0 0 0,0 0 0 0 0,0 1 0 0 0,0-1 0 0 0,0 1 0 0 0,0 0 0 0 0,0 0 0 0 0,0 0 0 0 0,0 0 0 0 0,2 1 0 0 0,5 3 0 0 0,-9-5 0 0 0,0 0 0 0 0,0 1 0 0 0,0-1 0 0 0,0 0 0 0 0,0 0 0 0 0,0 0 0 0 0,0 0 0 0 0,0 0 0 0 0,0 0 0 0 0,0 0 0 0 0,0 0 0 0 0,0 0 0 0 0,0 0 0 0 0,0 0 0 0 0,0-1 0 0 0,0 1 0 0 0,0 0 0 0 0,0-1 0 0 0,0 1 0 0 0,0-1 0 0 0,0 1 0 0 0,0-1 0 0 0,0 1 0 0 0,0-2 0 0 0,10-3 0 0 0,-7 4 0 0 0,0 0 0 0 0,0 0 0 0 0,0 1 0 0 0,0 0 0 0 0,4 0 0 0 0,22-3 0 0 0,-25 2-27 0 0,-1-1-54 0 0,0 0-56 0 0,0 0-58 0 0,0 0-61 0 0,0-1-61 0 0,1 0-65 0 0,-1 0-65 0 0,2-1-273 0 0,-2 1 312 0 0,0 1-34 0 0,6-4-1045 0 0,7-3-838 0 0</inkml:trace>
  <inkml:trace contextRef="#ctx0" brushRef="#br0" timeOffset="26239.7">20925 621 6448 0 0,'-10'0'31'0'0,"-1"0"72"0"0,7 0 92 0 0,17 0 116 0 0,-6 1-264 0 0,-4 4 66 0 0,-1-2-14 0 0,1 0 32 0 0,7 2 256 0 0,-4 6-9 0 0,-6-10-350 0 0,1 0-1 0 0,-1 0 1 0 0,1 0-1 0 0,-1 0 0 0 0,1 0 1 0 0,-1 0-1 0 0,1 0 1 0 0,0-1-1 0 0,-1 1 1 0 0,1 0-1 0 0,0 0 1 0 0,0 0-1 0 0,-1-1 1 0 0,1 1-1 0 0,0 0 0 0 0,0-1-27 0 0,4 3 127 0 0,-4-3-92 0 0,-1 0 0 0 0,1 0-1 0 0,0 1 1 0 0,-1-1 0 0 0,1 0 0 0 0,-1 1-1 0 0,1-1 1 0 0,-1 0 0 0 0,1 1 0 0 0,-1-1 0 0 0,1 1-1 0 0,-1-1 1 0 0,1 1 0 0 0,-1-1 0 0 0,1 1-1 0 0,-1-1 1 0 0,0 1 0 0 0,1-1 0 0 0,-1 1 0 0 0,0 0-1 0 0,0-1 1 0 0,1 1-35 0 0,1 4 146 0 0,18 33 1114 0 0,-9-19-714 0 0,-6-9-323 0 0,-1-1-44 0 0,-3-8-131 0 0,0 1 1 0 0,-1 0-1 0 0,1 0 1 0 0,-1 0-1 0 0,0 0 1 0 0,0 0-1 0 0,0 0 1 0 0,0 0-1 0 0,0 0 1 0 0,0 0 0 0 0,0 1-49 0 0,0-2 38 0 0,-1 1 0 0 0,1 0 0 0 0,0-1 0 0 0,0 1 0 0 0,1 0 0 0 0,-1 0 0 0 0,0-1 0 0 0,0 1 0 0 0,1 0 0 0 0,-1-1 0 0 0,1 2-38 0 0,4 3 124 0 0,1 5 77 0 0,-5-10-188 0 0,-1-1 1 0 0,0 1 0 0 0,0 0-1 0 0,0-1 1 0 0,0 1 0 0 0,0 0 0 0 0,0-1-1 0 0,0 1 1 0 0,0 0 0 0 0,0 0 0 0 0,0-1-1 0 0,0 1 1 0 0,0 0 0 0 0,0-1-1 0 0,-1 1 1 0 0,1 0 0 0 0,0-1 0 0 0,-1 1-14 0 0,-3 7 130 0 0,-2 2 47 0 0,4 2 40 0 0,2-8-71 0 0,0-1-54 0 0,0 10 61 0 0,0-7-38 0 0,0-2-1 0 0,0-1 48 0 0,0 1 78 0 0,0-1 81 0 0,0 0 95 0 0,0 0 109 0 0,2-3-419 0 0,-1 0-102 0 0,-1 0-1 0 0,1 0 0 0 0,-1 0 1 0 0,1 0-1 0 0,-1 0 1 0 0,1 0-1 0 0,-1 0 0 0 0,0 0 1 0 0,1 0-1 0 0,-1 0 1 0 0,1 0-1 0 0,-1 0 1 0 0,1 0-1 0 0,-1-1 0 0 0,1 1 1 0 0,-1 0-1 0 0,0 0 1 0 0,1 0-1 0 0,-1-1 0 0 0,0 1 1 0 0,1 0-1 0 0,-1-1 1 0 0,0 1-1 0 0,1 0 0 0 0,-1-1 1 0 0,0 1-1 0 0,1 0 1 0 0,-1-1-1 0 0,0 1 0 0 0,0 0 1 0 0,1-1-1 0 0,-1 1 1 0 0,0-1-1 0 0,0 1 1 0 0,0-1-1 0 0,0 1 0 0 0,0 0 1 0 0,0-1-1 0 0,0 1 1 0 0,1-1-1 0 0,-1 1 0 0 0,0-1 1 0 0,-1 1-1 0 0,1-1-3 0 0,0-2 17 0 0,-1-1-1 0 0,0 1 1 0 0,0-1 0 0 0,0 1-1 0 0,-1 0 1 0 0,0-1-17 0 0,-3-8 10 0 0,5 10-7 0 0,-1 1-1 0 0,1-1 1 0 0,0 0-1 0 0,0 0 1 0 0,0 1 0 0 0,0-1-1 0 0,0 0 1 0 0,0 0-1 0 0,0 1 1 0 0,0-1-1 0 0,1 0 1 0 0,-1 0-1 0 0,1 1 1 0 0,-1-1 0 0 0,1 0-1 0 0,-1 1 1 0 0,1-1-1 0 0,0 1 1 0 0,0-1-1 0 0,0 1 1 0 0,0-1-1 0 0,0 1 1 0 0,0 0 0 0 0,1-1-1 0 0,0 0-2 0 0,-1 1 3 0 0,0 0-1 0 0,0 0 1 0 0,1 0-1 0 0,-1-1 1 0 0,-1 1-1 0 0,1 0 1 0 0,0 0-1 0 0,0-1 1 0 0,0 1-1 0 0,-1-1 1 0 0,1 1-1 0 0,-1-1 1 0 0,1 1-1 0 0,-1-1 1 0 0,1 1-1 0 0,-1-1 1 0 0,0 1-1 0 0,0-1 1 0 0,0 0-1 0 0,0 1 1 0 0,0-2-3 0 0,0-1 0 0 0,0 1 0 0 0,0-1 0 0 0,1 0 0 0 0,-1 0 0 0 0,1 1 0 0 0,0-1 0 0 0,1-1 0 0 0,0-2 0 0 0,1-1 0 0 0,0 1 0 0 0,0 0 0 0 0,1 0 0 0 0,0 1 0 0 0,0-1 0 0 0,0 1 0 0 0,1 0 0 0 0,0 0 0 0 0,3-2 0 0 0,4-5 0 0 0,-4 4 0 0 0,0 0 0 0 0,0 1 0 0 0,1 0 0 0 0,6-3 0 0 0,-1 2 0 0 0,-1-1 0 0 0,0 0 0 0 0,5-7 0 0 0,-17 16 0 0 0,1 0 0 0 0,-1-1 0 0 0,0 1 0 0 0,0 0 0 0 0,0 0 0 0 0,1 0 0 0 0,-1 0 0 0 0,0 0 0 0 0,1 1 0 0 0,-1-1 0 0 0,1 0 0 0 0,-1 0 0 0 0,1 1 0 0 0,0-1 0 0 0,-1 1 0 0 0,1 0 0 0 0,-1-1 0 0 0,1 1 0 0 0,0 0 0 0 0,0 0 0 0 0,0 0 0 0 0,1 0 0 0 0,0 0 0 0 0,-1-1 0 0 0,1 1 0 0 0,-1-1 0 0 0,1 1 0 0 0,-1-1 0 0 0,1 0 0 0 0,1-1 0 0 0,-3 2 0 0 0,-1-1 0 0 0,1 1 0 0 0,0 0 0 0 0,-1-1 0 0 0,1 1 0 0 0,-1 0 0 0 0,1 0 0 0 0,-1 0 0 0 0,1-1 0 0 0,0 1 0 0 0,-1 0 0 0 0,1 0 0 0 0,-1 0 0 0 0,1 0 0 0 0,0 0 0 0 0,-1 0 0 0 0,1 0 0 0 0,-1 0 0 0 0,1 1 0 0 0,0-1 0 0 0,-1 0 0 0 0,1 0 0 0 0,-1 0 0 0 0,1 1 0 0 0,-1-1 0 0 0,1 0 0 0 0,-1 0 0 0 0,1 1 0 0 0,-1-1 0 0 0,1 1 0 0 0,-1-1 0 0 0,1 0 0 0 0,-1 1 0 0 0,1-1 0 0 0,-1 1 0 0 0,1 0 0 0 0,26 14 0 0 0,-17-11 0 0 0,-9-3 0 0 0,0-1 0 0 0,1 1 0 0 0,-1-1 0 0 0,0 1 0 0 0,0 0 0 0 0,1 0 0 0 0,-1 0 0 0 0,0 0 0 0 0,0 0 0 0 0,0 0 0 0 0,9 21 0 0 0,2 3-14 0 0,0 2-38 0 0,-8-8 46 0 0,-4-16 6 0 0,0 0 0 0 0,0 0 0 0 0,1 0 0 0 0,-1 0 0 0 0,1 0 0 0 0,0 0 0 0 0,-1 0 0 0 0,2 0 0 0 0,0 3 0 0 0,3 8 0 0 0,-3-3 0 0 0,-1-1 0 0 0,0 1 0 0 0,-1 0 0 0 0,-1 5 0 0 0,1-2 0 0 0,0-2-110 0 0,0 1 77 0 0,0 7 103 0 0,0 13 164 0 0,0-19-171 0 0,0 0-68 0 0,0 0-105 0 0,0-2-102 0 0,0-5 57 0 0,0-1-36 0 0,0 0-39 0 0,0 0-42 0 0,0 0-46 0 0,0 0-47 0 0,0-4-1 0 0,0-1-56 0 0,0 1-50 0 0,0-1-42 0 0,0 1-153 0 0,0 0-43 0 0,0 0-183 0 0,0 1-492 0 0</inkml:trace>
  <inkml:trace contextRef="#ctx0" brushRef="#br0" timeOffset="29382.09">24841 454 8536 0 0,'0'0'249'0'0,"-3"0"-1"0"0,-7-2-99 0 0,6-5 34 0 0,4 7-167 0 0,0 0 0 0 0,0-1 0 0 0,-1 1 0 0 0,1-1 1 0 0,0 1-1 0 0,-1 0 0 0 0,1-1 0 0 0,0 1 0 0 0,-1 0 0 0 0,1-1 1 0 0,0 1-1 0 0,-1 0 0 0 0,1-1 0 0 0,-1 1 0 0 0,1 0 0 0 0,0 0 1 0 0,-1-1-1 0 0,1 1 0 0 0,-1 0 0 0 0,1 0 0 0 0,-1 0 1 0 0,1 0-1 0 0,-1 0 0 0 0,1 0 0 0 0,-1 0 0 0 0,1 0 0 0 0,0 0 1 0 0,-1 0-1 0 0,1 0 0 0 0,-1 0 0 0 0,1 0 0 0 0,-1 0-16 0 0,0 0 24 0 0,0 0 0 0 0,1 0 0 0 0,-1 0 0 0 0,0 0 0 0 0,1 0 0 0 0,-1 0 0 0 0,1 0 0 0 0,-1 0 0 0 0,0 0 0 0 0,1-1 0 0 0,-1 1 0 0 0,0 0-1 0 0,1 0 1 0 0,-1-1 0 0 0,1 1 0 0 0,-1 0 0 0 0,1-1 0 0 0,-1 1 0 0 0,1-1 0 0 0,-1 1 0 0 0,1-1 0 0 0,-1 1 0 0 0,1-1 0 0 0,-1 1 0 0 0,1-1 0 0 0,0 1-24 0 0,-1-1 25 0 0,1 0 1 0 0,0 1-1 0 0,-1-1 1 0 0,1 1 0 0 0,-1-1-1 0 0,1 1 1 0 0,-1 0-1 0 0,1-1 1 0 0,-1 1 0 0 0,1-1-1 0 0,-1 1 1 0 0,1 0-1 0 0,-1-1 1 0 0,0 1 0 0 0,1 0-1 0 0,-1 0 1 0 0,1-1-1 0 0,-1 1 1 0 0,0 0 0 0 0,1 0-1 0 0,-1 0 1 0 0,0 0 0 0 0,1 0-1 0 0,-1 0 1 0 0,0 0-1 0 0,1 0-25 0 0,-1 0 21 0 0,1 0-1 0 0,-1 0 1 0 0,1 1-1 0 0,-1-1 1 0 0,1 0-1 0 0,-1 0 1 0 0,1 0-1 0 0,-1 0 0 0 0,1 0 1 0 0,-1 0-1 0 0,1-1 1 0 0,-1 1-1 0 0,1 0 1 0 0,-1 0-1 0 0,1 0 1 0 0,-1 0-1 0 0,1 0 1 0 0,-1-1-1 0 0,1 1 1 0 0,-1 0-1 0 0,1 0 1 0 0,0-1-1 0 0,-1 1 0 0 0,1 0 1 0 0,0-1-1 0 0,-1 1 1 0 0,1 0-1 0 0,0-1 1 0 0,-1 1-1 0 0,1-1 1 0 0,0 1-1 0 0,-1-1 1 0 0,1 1-1 0 0,0 0 1 0 0,0-1-1 0 0,0 1 0 0 0,0-1 1 0 0,-1 1-1 0 0,1-1 1 0 0,0 1-1 0 0,0-1 1 0 0,0 1-1 0 0,0-1 1 0 0,0 1-1 0 0,0-1 1 0 0,0 0-21 0 0,0 1 8 0 0,0 0 0 0 0,0 0 0 0 0,1 0 0 0 0,-1 0 0 0 0,0 0 0 0 0,0 0 0 0 0,0 0 0 0 0,0 0 0 0 0,0 0 0 0 0,0 0 0 0 0,0-1 0 0 0,0 1 0 0 0,0 0 0 0 0,0 0 0 0 0,0 0 0 0 0,0 0 0 0 0,0 0 0 0 0,0 0 0 0 0,-1 0 0 0 0,1 0 0 0 0,0 0 0 0 0,0 0 0 0 0,0 0 0 0 0,0-1 0 0 0,0 1 0 0 0,0 0 0 0 0,0 0 0 0 0,0 0 0 0 0,0 0 0 0 0,0 0 0 0 0,0 0 0 0 0,0 0 0 0 0,0 0 0 0 0,0 0 0 0 0,0 0 0 0 0,0 0 0 0 0,0 0 1 0 0,-1 0-1 0 0,1 0 0 0 0,0 0 0 0 0,0 0 0 0 0,0 0 0 0 0,0 0 0 0 0,0 0 0 0 0,0 0 0 0 0,0 0 0 0 0,0 0 0 0 0,0 0 0 0 0,0 0 0 0 0,-1 0 0 0 0,1 0 0 0 0,0 0 0 0 0,0 0 0 0 0,0 0 0 0 0,0 0 0 0 0,0 0 0 0 0,0 0-8 0 0,-5 0 116 0 0,-1 0 77 0 0,-1 0 49 0 0,-10 0 384 0 0,7 0-302 0 0,4 0-188 0 0,1 0-60 0 0,0 2 104 0 0,4 0-158 0 0,0-1-1 0 0,0 0 1 0 0,-1 0-1 0 0,1 0 1 0 0,-1 0-1 0 0,1 0 1 0 0,-1 0-1 0 0,1 0 1 0 0,-1-1-1 0 0,0 1 1 0 0,1-1-1 0 0,-1 1 1 0 0,0-1-1 0 0,1 1 1 0 0,-2-1-22 0 0,1 0 92 0 0,-1 0-36 0 0,-9 3-29 0 0,10-3-22 0 0,1 1 0 0 0,0 0 1 0 0,0-1-1 0 0,0 1 0 0 0,0 0 1 0 0,0 0-1 0 0,0 0 0 0 0,0 0 1 0 0,1 0-1 0 0,-1 0 0 0 0,0 0 1 0 0,0 1-6 0 0,-13 21 18 0 0,7-18-17 0 0,-2 0-4 0 0,7-4 3 0 0,1 6 0 0 0,1 13 0 0 0,0-5 0 0 0,3 0-14 0 0,12 3-45 0 0,-5-6 52 0 0,-5 1 7 0 0,5-8 0 0 0,-4 5 0 0 0,-5-9 0 0 0,-1 0 0 0 0,0 0 0 0 0,1 0 0 0 0,-1 0 0 0 0,1 0 0 0 0,-1 0 0 0 0,1 0 0 0 0,0 0 0 0 0,-1 0 0 0 0,1 0 0 0 0,0-1 0 0 0,0 1 0 0 0,0 0 0 0 0,0-1 0 0 0,-1 1 0 0 0,2 0 0 0 0,8 3 0 0 0,-9-3 0 0 0,0-1 0 0 0,0 0 0 0 0,0 1 0 0 0,0-1 0 0 0,1 1 0 0 0,-1-1 0 0 0,-1 1 0 0 0,1 0 0 0 0,0-1 0 0 0,0 1 0 0 0,0 0 0 0 0,0-1 0 0 0,0 1 0 0 0,-1 0 0 0 0,1 0 0 0 0,0 0 0 0 0,-1 0 0 0 0,1 1 0 0 0,4 7 0 0 0,-4-6 0 0 0,0-1 0 0 0,0 0 0 0 0,0 0 0 0 0,0 0 0 0 0,1 0 0 0 0,-1 0 0 0 0,1 0 0 0 0,-1 0 0 0 0,1 0 0 0 0,5 5 0 0 0,-3-4 0 0 0,-1 0 0 0 0,0 0 0 0 0,0 0 0 0 0,0 1 0 0 0,-1-1 0 0 0,1 1 0 0 0,20 43 167 0 0,-12-24-34 0 0,0-2 43 0 0,-10-17-117 0 0,0 0 1 0 0,0 1 0 0 0,0-1-1 0 0,-1 1 1 0 0,1-1 0 0 0,-1 1-1 0 0,0-1 1 0 0,-1 1 0 0 0,1-1-1 0 0,-1 0 1 0 0,0 1 0 0 0,-1 2-60 0 0,-7 11 190 0 0,-12 25 307 0 0,17-38-429 0 0,1 0 0 0 0,-1 0 0 0 0,0-1 0 0 0,-1 1 0 0 0,1-1-1 0 0,-1 0 1 0 0,0 0 0 0 0,-4 3-68 0 0,-9 1 167 0 0,-1 1-35 0 0,-20 4 40 0 0,12-8-74 0 0,7 5-2 0 0,-6-5 0 0 0,12 1-35 0 0,12-5-59 0 0,0-1 0 0 0,1 1 0 0 0,-1 0 0 0 0,0 0 0 0 0,0-1 0 0 0,1 1 0 0 0,-1-1 1 0 0,0 0-1 0 0,0 0 0 0 0,0 1 0 0 0,0-1 0 0 0,0 0 0 0 0,0-1 0 0 0,1 1 0 0 0,-1 0 0 0 0,0 0 0 0 0,-1-1-2 0 0,0 0-53 0 0,0 0 37 0 0,-6-2 92 0 0,4 0-14 0 0,1 2-57 0 0,1 0-39 0 0,-1 0-48 0 0,1 0-31 0 0,-1 1-49 0 0,1 0-54 0 0,-1-1-63 0 0,3 1 12 0 0,-1 0-45 0 0,1 0-41 0 0,-1 0-37 0 0,0 0-256 0 0,0 0-61 0 0,-1-1-48 0 0,1 0-34 0 0,-4-3-1406 0 0,-3-5-1250 0 0,9 9 3413 0 0</inkml:trace>
  <inkml:trace contextRef="#ctx0" brushRef="#br0" timeOffset="28488">23601 575 5728 0 0,'0'0'166'0'0,"3"0"-6"0"0,7 0-69 0 0,-8 0 2 0 0,-2-2 105 0 0,0-1-181 0 0,0 0 115 0 0,0-1 47 0 0,0 0 47 0 0,0-10 646 0 0,0 9-531 0 0,0 0-77 0 0,0 4-178 0 0,0-1-38 0 0,0 2-38 0 0,0 0-1 0 0,0 0 1 0 0,0 0-1 0 0,0 0 1 0 0,1 0-1 0 0,-1 0 1 0 0,0 0-1 0 0,0 0 1 0 0,0 0-1 0 0,0 0 1 0 0,0-1-1 0 0,0 1 1 0 0,0 0-1 0 0,0 0 1 0 0,0 0-1 0 0,0 0 1 0 0,-1 0-1 0 0,1 0 1 0 0,0 0-1 0 0,0 0 1 0 0,0 0 0 0 0,0 0-1 0 0,0-1 1 0 0,0 1-1 0 0,0 0 1 0 0,0 0-1 0 0,0 0 1 0 0,0 0-1 0 0,0 0 1 0 0,0 0-1 0 0,0 0 1 0 0,0 0-1 0 0,0 0 1 0 0,0 0-1 0 0,0 0 1 0 0,0 0-1 0 0,-1 0 1 0 0,1 0-1 0 0,0 0 1 0 0,0 0-1 0 0,0 0 1 0 0,0 0-1 0 0,0 0 1 0 0,0 0-1 0 0,0 0 1 0 0,0 0 0 0 0,0 0-1 0 0,0 0 1 0 0,0 0-1 0 0,-1 0 1 0 0,1 0-1 0 0,0 0 1 0 0,0 0-1 0 0,0 0 1 0 0,0 0-1 0 0,0 0 1 0 0,0 0-10 0 0,-3 0 191 0 0,-10 0 196 0 0,4-3-100 0 0,4-3-93 0 0,5 6-182 0 0,0-1 0 0 0,0 1 0 0 0,-1-1 1 0 0,1 1-1 0 0,0 0 0 0 0,0-1 0 0 0,-1 1 0 0 0,1-1 0 0 0,0 1 0 0 0,-1 0 0 0 0,1 0 0 0 0,0-1 0 0 0,-1 1 1 0 0,1 0-1 0 0,-1-1 0 0 0,1 1 0 0 0,-1 0 0 0 0,1 0 0 0 0,0 0 0 0 0,-1 0 0 0 0,1-1 0 0 0,-1 1 0 0 0,1 0 1 0 0,-1 0-1 0 0,1 0 0 0 0,-1 0 0 0 0,1 0 0 0 0,-1 0 0 0 0,1 0 0 0 0,-1 0 0 0 0,1 0 0 0 0,-1 1-12 0 0,-5-1 122 0 0,4 0-82 0 0,1 0 1 0 0,-1 0 0 0 0,1 0 0 0 0,-1 0 0 0 0,0 0 0 0 0,1 0 0 0 0,-1 0 0 0 0,1 0 0 0 0,-1-1 0 0 0,1 1-1 0 0,-1-1 1 0 0,-1 0-41 0 0,-1-5 222 0 0,4 5-207 0 0,0 1-1 0 0,-1 0 1 0 0,1-1-1 0 0,0 1 0 0 0,0-1 1 0 0,-1 1-1 0 0,1 0 1 0 0,0-1-1 0 0,-1 1 1 0 0,1 0-1 0 0,0-1 1 0 0,-1 1-1 0 0,1 0 1 0 0,-1 0-1 0 0,1-1 1 0 0,0 1-1 0 0,-1 0 1 0 0,1 0-1 0 0,-1 0 1 0 0,1-1-1 0 0,-1 1 1 0 0,1 0-1 0 0,-1 0 1 0 0,1 0-1 0 0,-1 0 1 0 0,1 0-1 0 0,-1 0 1 0 0,1 0-1 0 0,-1 0 1 0 0,1 0-1 0 0,-1 0 1 0 0,1 1-15 0 0,-7-2 157 0 0,-5 1 61 0 0,0 3-61 0 0,7 0-101 0 0,-1 0 18 0 0,0 0 0 0 0,0 0 0 0 0,1 0 0 0 0,-1 1 0 0 0,1 0 0 0 0,-1 1-74 0 0,-2 1 85 0 0,-4 1 85 0 0,-4 2 75 0 0,7 2-113 0 0,2-1-41 0 0,-3 6 5 0 0,-4 0-67 0 0,8-8-21 0 0,0 0 0 0 0,1 0 0 0 0,0 0 1 0 0,0 1-1 0 0,1-1 0 0 0,0 1 0 0 0,0 0 1 0 0,-1 6-9 0 0,-11 24-2 0 0,13-32 7 0 0,0-1 1 0 0,1 1-1 0 0,0 0 1 0 0,0-1 0 0 0,1 1-1 0 0,0 0 1 0 0,0 5-6 0 0,0 50 44 0 0,2-31 1 0 0,-1-30-45 0 0,0 0 0 0 0,0 0 0 0 0,0 1 0 0 0,0-1 0 0 0,0 0 0 0 0,0 0 0 0 0,1 0 0 0 0,-1 1 0 0 0,0-1 0 0 0,1 0 0 0 0,-1 0 0 0 0,1 0 0 0 0,0 0 0 0 0,-1 0 0 0 0,1 0 0 0 0,0 0 0 0 0,-1 0 0 0 0,1 0 0 0 0,0 0 0 0 0,0 0 0 0 0,0 0 0 0 0,0 0 0 0 0,0-1 0 0 0,0 1 0 0 0,1 0 0 0 0,11 4 21 0 0,-9 2 41 0 0,-4-7-57 0 0,0 0-1 0 0,0 1 1 0 0,1-1-1 0 0,-1 1 1 0 0,0-1 0 0 0,1 0-1 0 0,-1 1 1 0 0,0-1 0 0 0,1 1-1 0 0,-1-1 1 0 0,0 0 0 0 0,1 0-1 0 0,-1 1 1 0 0,0-1 0 0 0,1 0-1 0 0,-1 0 1 0 0,1 1 0 0 0,-1-1-1 0 0,1 0 1 0 0,-1 0-1 0 0,1 0 1 0 0,-1 0 0 0 0,1 0-1 0 0,-1 0 1 0 0,0 0 0 0 0,1 0-1 0 0,-1 0 1 0 0,1 0 0 0 0,-1 0-1 0 0,1 0 1 0 0,-1 0 0 0 0,1 0-5 0 0,6 0 48 0 0,-5 0-30 0 0,0 1 0 0 0,0-1 0 0 0,0 0 0 0 0,0-1 0 0 0,0 1 0 0 0,0 0 0 0 0,1-1 0 0 0,-1 1 0 0 0,0-1 0 0 0,0 0-18 0 0,6-3 86 0 0,2-1 67 0 0,5-1 53 0 0,4-3-10 0 0,10-13 140 0 0,-1-5 0 0 0,-10 8-140 0 0,7-7 15 0 0,-23 24-201 0 0,1-1 1 0 0,-1 1 0 0 0,1 0 0 0 0,-1-1 0 0 0,0 0 0 0 0,0 0 0 0 0,0 1 0 0 0,0-1 0 0 0,-1 0 0 0 0,1-1 0 0 0,-1 1 0 0 0,0 0 0 0 0,0 0 0 0 0,0-1 0 0 0,0 1 0 0 0,0 0 0 0 0,-1-1 0 0 0,1 1-1 0 0,-1-1-9 0 0,0 2-1 0 0,0 0 1 0 0,0 1 0 0 0,0-1 0 0 0,1 1 0 0 0,-1-1 0 0 0,1 1 0 0 0,-1 0 0 0 0,1-1 0 0 0,-1 1 0 0 0,1-1 0 0 0,0 1 0 0 0,-1 0 0 0 0,1-1-1 0 0,5-10 0 0 0,-4 5-1 0 0,-1 0 0 0 0,-1 1 1 0 0,1-1-1 0 0,-1 0 1 0 0,-1-3 0 0 0,1-4-23 0 0,0 11-65 0 0,0 0 39 0 0,-1-1 29 0 0,-3-4 58 0 0,3 5-65 0 0,-1 1-46 0 0,1 0-68 0 0,0-1-85 0 0,-1 1-101 0 0,1-1-120 0 0,1 2 173 0 0,-1 0-37 0 0,1-1-38 0 0,0 0-41 0 0,-1 1-43 0 0,1-1-46 0 0,0 0-47 0 0,0 0-50 0 0,0-4-1372 0 0,0-3-1108 0 0</inkml:trace>
  <inkml:trace contextRef="#ctx0" brushRef="#br0" timeOffset="28887.91">23813 636 6656 0 0,'0'6'87'0'0,"-1"-3"-58"0"0,1-1 0 0 0,0 0 0 0 0,0 0 0 0 0,0 0 1 0 0,1 0-1 0 0,-1 0 0 0 0,0 0 0 0 0,1 0 0 0 0,-1 0 0 0 0,1 1-29 0 0,12 20 47 0 0,0-1-56 0 0,-11-13 56 0 0,0 0 80 0 0,-2 4 98 0 0,-1 4 178 0 0,0-7-91 0 0,2 10 344 0 0,2-11-266 0 0,0-2-114 0 0,0 0-60 0 0,0-2-112 0 0,-1 1 20 0 0,-1 0 72 0 0,-1 1 34 0 0,0 15 508 0 0,0-14-447 0 0,-1-1-77 0 0,1-2-67 0 0,0-3-149 0 0,0 0 38 0 0,0 3 132 0 0,0 1 85 0 0,0 8 448 0 0,0-10-514 0 0,0-1-38 0 0,0 1-43 0 0,0-2-99 0 0,0 1 210 0 0,0-3-7 0 0,0 0-2 0 0,-2 0-11 0 0,-8 0-45 0 0,10 0-150 0 0,-1 0 0 0 0,1 0 1 0 0,0 0-1 0 0,0 0 0 0 0,0 0 1 0 0,0 0-1 0 0,0 0 0 0 0,0 0 1 0 0,0 0-1 0 0,0 0 0 0 0,0 0 0 0 0,0 0 1 0 0,0 0-1 0 0,-1 0 0 0 0,1 0 1 0 0,0 0-1 0 0,0 0 0 0 0,0 0 0 0 0,0 0 1 0 0,0 0-1 0 0,0 0 0 0 0,0 0 1 0 0,0 0-1 0 0,0 0 0 0 0,0 0 0 0 0,0 0 1 0 0,0 0-1 0 0,-1 0 0 0 0,1 0 1 0 0,0 0-1 0 0,0-1 0 0 0,0 1 1 0 0,0 0-1 0 0,0 0 0 0 0,0 0 0 0 0,0 0 1 0 0,0 0-1 0 0,0 0 0 0 0,0 0 1 0 0,0 0-1 0 0,0 0 0 0 0,0 0 0 0 0,0 0 1 0 0,0 0-1 0 0,0-1 0 0 0,0 1 1 0 0,0 0-1 0 0,0 0 0 0 0,0 0 0 0 0,0 0 1 0 0,0 0-1 0 0,0 0 0 0 0,0 0 1 0 0,0 0-1 0 0,0 0 0 0 0,0 0 1 0 0,0-1-3 0 0,0-7 159 0 0,-1 0-47 0 0,1 4-78 0 0,-1-1 0 0 0,1 1 0 0 0,0 0 0 0 0,0-1-1 0 0,1 1 1 0 0,-1 0 0 0 0,1-1 0 0 0,0 1 0 0 0,1-1-34 0 0,6-17 77 0 0,9-29-50 0 0,-12 23-27 0 0,5 5 0 0 0,-5-14-11 0 0,5 4-44 0 0,-7 22 31 0 0,-3 7 12 0 0,1 0 0 0 0,0 1 1 0 0,0-1-1 0 0,1 0 0 0 0,-1 1 0 0 0,1 0 0 0 0,0-1 0 0 0,-1 1 1 0 0,3-2 11 0 0,6-17-13 0 0,-9 18 13 0 0,1 0 0 0 0,0 0 0 0 0,0 0 0 0 0,0 0 0 0 0,0 0 0 0 0,1 0 1 0 0,-1 1-1 0 0,2-2 0 0 0,3-2 0 0 0,-4 3 0 0 0,0 1 0 0 0,0 0 0 0 0,0 0 0 0 0,1 1 0 0 0,-1-1 0 0 0,1 0 0 0 0,9-2 0 0 0,-9-1 0 0 0,-4 6 0 0 0,0-1 0 0 0,1 1 0 0 0,-1-1 0 0 0,0 1 0 0 0,0 0 0 0 0,1-1 0 0 0,-1 1 0 0 0,0-1 0 0 0,1 1 0 0 0,-1 0 0 0 0,0 0 0 0 0,1-1 0 0 0,-1 1 0 0 0,1 0 0 0 0,-1-1 0 0 0,1 1 0 0 0,-1 0 0 0 0,0 0 0 0 0,1 0 0 0 0,-1 0 0 0 0,1-1 0 0 0,-1 1 0 0 0,1 0 0 0 0,-1 0 0 0 0,1 0 0 0 0,-1 0 0 0 0,1 0 0 0 0,-1 0 0 0 0,1 0 0 0 0,-1 0 0 0 0,1 0 0 0 0,-1 1 0 0 0,9-1-8 0 0,-7-1 12 0 0,1 1 0 0 0,0 0 0 0 0,-1 0-1 0 0,1 0 1 0 0,0 0 0 0 0,0 0 0 0 0,-1 1-1 0 0,1-1 1 0 0,0 1 0 0 0,-1 0 0 0 0,1 0-1 0 0,-1 0 1 0 0,1 0 0 0 0,-1 0 0 0 0,1 0-1 0 0,-1 1 1 0 0,0-1 0 0 0,0 1 0 0 0,2 1-4 0 0,12 7 10 0 0,-4-3 33 0 0,5 21 0 0 0,-15-25-15 0 0,1-1 0 0 0,-2 1 0 0 0,1 0 0 0 0,0 0 0 0 0,0 0 0 0 0,-1 0 0 0 0,0 0 0 0 0,0 0 1 0 0,1 1-1 0 0,-2-1 0 0 0,1 0 0 0 0,0 2-28 0 0,0-1 32 0 0,0 0-1 0 0,0 0 1 0 0,0 0 0 0 0,0 0 0 0 0,1 0 0 0 0,0-1 0 0 0,1 2-32 0 0,5 10 125 0 0,-3-3-63 0 0,-3-1-52 0 0,-2 5-44 0 0,0-4-1 0 0,0-4 9 0 0,1-1 0 0 0,1 1 1 0 0,-1 0-1 0 0,1-1 0 0 0,3 8 26 0 0,-4-13-3 0 0,0 2 1 0 0,0-1 1 0 0,0 0 0 0 0,-1 1-1 0 0,1-1 1 0 0,-1 1 0 0 0,0-1 0 0 0,0 1-1 0 0,0-1 1 0 0,-1 2 1 0 0,1 5 0 0 0,0 55 64 0 0,0-40-64 0 0,0-23-1 0 0,0 0 1 0 0,0-1 0 0 0,0 1 0 0 0,-1-1 0 0 0,1 1 0 0 0,0 0 0 0 0,-1-1-1 0 0,1 1 1 0 0,-1-1 0 0 0,0 1 0 0 0,1-1 0 0 0,-1 1 0 0 0,0-1 0 0 0,0 1 0 0 0,-5 10-38 0 0,3 6-95 0 0,4-4-40 0 0,-1-4-20 0 0,0 6-116 0 0</inkml:trace>
  <inkml:trace contextRef="#ctx0" brushRef="#br0" timeOffset="26742.03">21968 621 6648 0 0,'0'0'149'0'0,"0"0"23"0"0,0 0 12 0 0,0-3-25 0 0,0 1-84 0 0,0-1-66 0 0,-2-2-127 0 0,-1 4 137 0 0,1 0 47 0 0,0 1 52 0 0,-2 0 141 0 0,2-1-80 0 0,0 1 38 0 0,1 0-197 0 0,1 1 0 0 0,-1-1 0 0 0,1 0 0 0 0,-1 0 0 0 0,1 0 1 0 0,-1-1-1 0 0,1 1 0 0 0,-1 0 0 0 0,1 0 0 0 0,0 0 0 0 0,-1 0 0 0 0,1 0 0 0 0,-1 0 1 0 0,1-1-1 0 0,-1 1 0 0 0,1 0 0 0 0,0 0 0 0 0,-1-1 0 0 0,1 1 0 0 0,-1 0 0 0 0,1-1 1 0 0,0 1-1 0 0,-1 0 0 0 0,1-1 0 0 0,0 1 0 0 0,0 0 0 0 0,-1-1 0 0 0,1 1 0 0 0,0-1 1 0 0,0 1-1 0 0,0-1 0 0 0,-1 1 0 0 0,1-1 0 0 0,0 1 0 0 0,0 0 0 0 0,0-1 0 0 0,0 1 1 0 0,0-1-1 0 0,0 1 0 0 0,0-1 0 0 0,0 1 0 0 0,0-1-20 0 0,0 1 8 0 0,0 0 0 0 0,0 0 0 0 0,0 0 0 0 0,0-1 0 0 0,0 1 0 0 0,0 0 0 0 0,0 0-1 0 0,0 0 1 0 0,0 0 0 0 0,0 0 0 0 0,0 0 0 0 0,0 0 0 0 0,0 0 0 0 0,0 0 0 0 0,0 0 0 0 0,0-1 0 0 0,0 1 0 0 0,0 0 0 0 0,0 0 0 0 0,0 0 0 0 0,0 0 0 0 0,0 0-1 0 0,0 0 1 0 0,0 0 0 0 0,0 0 0 0 0,0 0 0 0 0,0 0 0 0 0,0 0 0 0 0,0 0 0 0 0,0 0 0 0 0,0-1 0 0 0,0 1 0 0 0,0 0 0 0 0,-1 0 0 0 0,1 0 0 0 0,0 0-1 0 0,0 0 1 0 0,0 0 0 0 0,0 0 0 0 0,0 0 0 0 0,0 0 0 0 0,0 0 0 0 0,0 0 0 0 0,0 0 0 0 0,0 0 0 0 0,0 0 0 0 0,-1 0 0 0 0,1 0 0 0 0,0 0 0 0 0,0 0-1 0 0,0 0 1 0 0,0 0 0 0 0,0 0 0 0 0,0 0 0 0 0,0 0 0 0 0,0 0 0 0 0,0 0-8 0 0,-1 1 57 0 0,-1-1 58 0 0,-2 1 51 0 0,-1-1 48 0 0,0 0 41 0 0,-1-1 36 0 0,-2-2 382 0 0,-5-7-285 0 0,1 7-52 0 0,10 3 4 0 0,2 0-84 0 0,-3 0-38 0 0,-4 1-29 0 0,-7 5 237 0 0,7-3-267 0 0,-1 2-39 0 0,1-2-108 0 0,-3 6 98 0 0,3 4-56 0 0,-6 8-5 0 0,11-19-47 0 0,-1 1 0 0 0,1 0 0 0 0,0 0 0 0 0,0 1-1 0 0,0-1 1 0 0,0 1-2 0 0,0 0 0 0 0,1-1 0 0 0,-1 0 0 0 0,0 0 0 0 0,-1 0 0 0 0,1 0 0 0 0,-1 1 0 0 0,1-2-3 0 0,1-1 1 0 0,-1 1 0 0 0,1 0-1 0 0,0 0 1 0 0,-1 0-1 0 0,1 0 1 0 0,0 0 0 0 0,0 1-1 0 0,0-1 1 0 0,1 0 0 0 0,-1 0-1 0 0,1 0 1 0 0,-1 1 0 0 0,1-1-1 0 0,0 0 1 0 0,-1 1 0 0 0,1-1-1 0 0,0 0 1 0 0,1 1 0 0 0,-1-1-1 0 0,1 3 3 0 0,-1-1-4 0 0,1 1 1 0 0,-1-1-1 0 0,0 1 0 0 0,-1-1 0 0 0,1 1 0 0 0,-1-1 0 0 0,0 1 1 0 0,-1 2 3 0 0,-1 2 2 0 0,2-6 2 0 0,-1 0 0 0 0,1 0 0 0 0,0 0 0 0 0,0 0 0 0 0,1 0 0 0 0,-1 0 0 0 0,0 1 0 0 0,1-1-1 0 0,0 0 1 0 0,0 0 0 0 0,0 1 0 0 0,0-1 0 0 0,1 3-4 0 0,5 9 14 0 0,-5-12-8 0 0,0 0 0 0 0,0 0 1 0 0,0 0-1 0 0,0 0 0 0 0,0 1 0 0 0,-1-1 1 0 0,0 0-1 0 0,1 2-6 0 0,-1-3 2 0 0,0 1 1 0 0,1-1-1 0 0,-1 1 1 0 0,1-1-1 0 0,-1 0 0 0 0,1 1 1 0 0,0-1-1 0 0,0 0 1 0 0,0 0-1 0 0,1 1 0 0 0,-1-1 1 0 0,0 0-1 0 0,1 0 1 0 0,0 1-3 0 0,28 26 52 0 0,-14-15-55 0 0,-5-5 8 0 0,18 7 63 0 0,-23-13-61 0 0,7 1 49 0 0,8-5-29 0 0,-13 0-14 0 0,7 2 16 0 0,-12-1-24 0 0,0 1 0 0 0,0-1 0 0 0,-1 0 0 0 0,1 0 0 0 0,0 0 0 0 0,0-1 0 0 0,0 1 0 0 0,-1-1 1 0 0,1 1-1 0 0,2-2-5 0 0,13-8 0 0 0,-6 7-26 0 0,3-1-77 0 0,1-7-84 0 0,-8 5 91 0 0,-3 2-29 0 0,0 1-55 0 0,-1 1-95 0 0,-1 0 43 0 0,0 1-52 0 0,0-1-60 0 0,0 1-66 0 0,0-1-72 0 0,0 0-78 0 0,-1-1-84 0 0,1 1-91 0 0,3-4-871 0 0,3-3-905 0 0</inkml:trace>
  <inkml:trace contextRef="#ctx0" brushRef="#br0" timeOffset="27046.25">22392 212 7112 0 0,'0'0'157'0'0,"0"0"23"0"0,0 0 13 0 0,0 3-22 0 0,-1-3-209 0 0,1 3 56 0 0,0 1 62 0 0,-1 1 70 0 0,1 0 77 0 0,1 0 84 0 0,0 0 91 0 0,1-2 99 0 0,11 10 57 0 0,-1-1-39 0 0,-10-10-318 0 0,-1-1-37 0 0,0 2 68 0 0,0-1-83 0 0,-1 2-75 0 0,0 0-16 0 0,0-2 59 0 0,17 34 947 0 0,-12-24-789 0 0,-1-2-110 0 0,-2 0 88 0 0,-1-3-61 0 0,-1 1-24 0 0,-1 1 8 0 0,0 7 66 0 0,5-1 17 0 0,0-5-150 0 0,3 8 68 0 0,-6 0 39 0 0,-1 15 54 0 0,0 50 498 0 0,0-54-552 0 0,0 3-79 0 0,0-16-117 0 0,0 0-39 0 0,2 2 20 0 0,5 7 44 0 0,-5-21-41 0 0,-1 1 0 0 0,0-1 1 0 0,0 1-1 0 0,0 0 0 0 0,-1-1 1 0 0,0 2-5 0 0,0 0-187 0 0,0 0 61 0 0,0 0 52 0 0,0 0 47 0 0,0 4 69 0 0,0-1 81 0 0,0 21 475 0 0,0-23-502 0 0,0-1-36 0 0,0 1-45 0 0,0 0-58 0 0,0 0-71 0 0,0 1-81 0 0,0-1-56 0 0,0 0-83 0 0,0 1-89 0 0,0 0-98 0 0,0 0-105 0 0,0 1-115 0 0,0 0-121 0 0,0-4 383 0 0,0 0-34 0 0,0-5-1446 0 0,0 0-1116 0 0</inkml:trace>
  <inkml:trace contextRef="#ctx0" brushRef="#br0" timeOffset="27840.62">22180 666 5344 0 0,'0'0'157'0'0,"0"0"55"0"0,3 0 144 0 0,0 0-248 0 0,0-1 44 0 0,7-3 468 0 0,-7 1-392 0 0,0 1-82 0 0,-1 0-120 0 0,-1 1-39 0 0,1-1 296 0 0,1 1-103 0 0,0 0-66 0 0,1 1-61 0 0,-1 0-12 0 0,-1-1 48 0 0,11-9 279 0 0,-10 8-100 0 0,-1 1-97 0 0,1 0-63 0 0,1 1-54 0 0,-1 0-12 0 0,0-1 43 0 0,5-4 119 0 0,-2-2 82 0 0,11-5 374 0 0,-10 9-495 0 0,2 2-58 0 0,1 1-5 0 0,0-3 52 0 0,23-9 437 0 0,-15 5-308 0 0,-9 4-184 0 0,0 1-41 0 0,17-5 568 0 0,19-1-626 0 0,-21 6 135 0 0,2 1-101 0 0,-12 1-34 0 0,-8 1 0 0 0,0-1 0 0 0,1 0 0 0 0,-1-1 0 0 0,0 1 0 0 0,0-1 0 0 0,1 0 0 0 0,7-5 0 0 0,-11 5 0 0 0,0 0 0 0 0,1 0 0 0 0,-1 0 0 0 0,0 0 0 0 0,1 0 0 0 0,-1 1 0 0 0,0-1 0 0 0,1 1 0 0 0,-1 0 0 0 0,103 0 0 0 0,-30 0 0 0 0,-61 2-12 0 0,13 14-48 0 0,-11 11 49 0 0,-15-25 7 0 0,-1 0 1 0 0,1-1-1 0 0,-1 1 1 0 0,0 0-1 0 0,1 0 1 0 0,-1 0-1 0 0,0 0 0 0 0,0 0 1 0 0,-1 0-1 0 0,1 0 1 0 0,0 0-1 0 0,-1 1 0 0 0,1-1 1 0 0,-1 0-1 0 0,0 1 4 0 0,3 10 1 0 0,2 4-1 0 0,1 1 0 0 0,0-1 0 0 0,5 6 0 0 0,-9-18 0 0 0,1 0 0 0 0,-1 0 0 0 0,-1 0 0 0 0,1 0 0 0 0,-1 0 0 0 0,1 1 0 0 0,-2-1 0 0 0,1 0 0 0 0,0 1 0 0 0,-1 3 0 0 0,0-6 0 0 0,0 1 0 0 0,0-1 0 0 0,1 0 0 0 0,0 1 0 0 0,-1-1 0 0 0,1 0 0 0 0,0 1 0 0 0,1-1 0 0 0,-1 0 0 0 0,4 12 0 0 0,0 10 10 0 0,1-10 26 0 0,-5-12-24 0 0,1 0 0 0 0,-1 0 1 0 0,0 0-1 0 0,-1 1 1 0 0,1-1-1 0 0,-1 0 1 0 0,1 0-1 0 0,-1 2-12 0 0,1 20 101 0 0,-1-21-83 0 0,0-1 0 0 0,1 1-1 0 0,0 0 1 0 0,0-1 0 0 0,0 1-1 0 0,0-1 1 0 0,1 0-1 0 0,-1 1 1 0 0,3 2-18 0 0,-1 9 68 0 0,-3 5-13 0 0,-1-15-31 0 0,1-4-22 0 0,0-1 1 0 0,0 0 0 0 0,0 1 0 0 0,0-1-1 0 0,0 0 1 0 0,0 1 0 0 0,0-1 0 0 0,0 0 0 0 0,0 1-1 0 0,0-1 1 0 0,0 0 0 0 0,0 0 0 0 0,0 1-1 0 0,0-1 1 0 0,1 0 0 0 0,-1 1 0 0 0,0-1-1 0 0,0 0 1 0 0,0 0 0 0 0,0 1 0 0 0,1-1 0 0 0,-1 0-1 0 0,0 0 1 0 0,0 1 0 0 0,0-1 0 0 0,1 0-3 0 0,9 13 60 0 0,-8-8-79 0 0,-2-2-77 0 0,0-1-76 0 0,0 0-112 0 0,0-2 284 0 0,0 1-416 0 0,0 0-118 0 0,0 0 70 0 0,0-1-46 0 0,0 0-606 0 0,0 0-487 0 0,0 0-923 0 0</inkml:trace>
  <inkml:trace contextRef="#ctx0" brushRef="#br0" timeOffset="28090.93">22830 379 9912 0 0,'0'-13'290'0'0,"0"11"-3"0"0,0 2-225 0 0,3 0-24 0 0,9-3-27 0 0,-2-2-32 0 0,-2 1-43 0 0,-3 2-45 0 0,-1 0-46 0 0,-1 1-48 0 0,-1 1-49 0 0,0 0-51 0 0,0 0-53 0 0,0 1 39 0 0,1-1-34 0 0,0 0-35 0 0,1 0-36 0 0,0 0-864 0 0,5 0-729 0 0</inkml:trace>
  <inkml:trace contextRef="#ctx0" brushRef="#br0" timeOffset="25121.64">20124 1 6336 0 0,'0'0'141'0'0,"0"0"23"0"0,0 0 11 0 0,0 0 21 0 0,0 0 84 0 0,0 0 37 0 0,0 2 10 0 0,0 2-201 0 0,0 8 99 0 0,-3 0-60 0 0,1-8-113 0 0,-11 20 228 0 0,3-19-102 0 0,4 5 63 0 0,6-9-222 0 0,-1 0 0 0 0,1 0 0 0 0,-1 0 0 0 0,1 0 0 0 0,-1 0 0 0 0,1 0-1 0 0,-1 0 1 0 0,0 0 0 0 0,1 0 0 0 0,-1 0 0 0 0,0-1 0 0 0,0 1-1 0 0,0 0 1 0 0,1-1 0 0 0,-1 1 0 0 0,-1 0-19 0 0,-4 2 137 0 0,2-1-54 0 0,-3 0 29 0 0,2 1 10 0 0,1 1 51 0 0,-2 2 95 0 0,-6 1-20 0 0,-1 1 112 0 0,10-4-247 0 0,-2 2 72 0 0,-15-1 91 0 0,12 2-57 0 0,8-6-208 0 0,0-1-1 0 0,0 1 1 0 0,-1-1 0 0 0,1 0 0 0 0,0 1-1 0 0,-1-1 1 0 0,1 0 0 0 0,0 1-1 0 0,-1-1 1 0 0,1 0 0 0 0,-1 1 0 0 0,1-1-1 0 0,-1 0 1 0 0,1 0 0 0 0,0 0-1 0 0,-1 1 1 0 0,1-1 0 0 0,-1 0 0 0 0,1 0-1 0 0,-1 0 1 0 0,1 0 0 0 0,-1 0-1 0 0,1 0 1 0 0,-1 0 0 0 0,1 0-1 0 0,-1 0 1 0 0,1 0 0 0 0,-1 0 0 0 0,1 0-11 0 0,-11 0 170 0 0,-3 0-15 0 0,-4 2-3 0 0,3 4-10 0 0,12-5-109 0 0,0 0-1 0 0,0 0 1 0 0,-1 0-1 0 0,1 0 1 0 0,0 0-1 0 0,0-1 1 0 0,-1 1 0 0 0,-1-1-33 0 0,-17 0 236 0 0,-1 0-75 0 0,-35 0 143 0 0,53 0-197 0 0,0 0-3 0 0,1 0-82 0 0,0 1 0 0 0,0 0 1 0 0,0 0-1 0 0,0 0 0 0 0,0 0 1 0 0,1 0-1 0 0,-1 1 1 0 0,0 0-1 0 0,-1 1-22 0 0,-8-1 74 0 0,11-2-66 0 0,0 0 1 0 0,1 0-1 0 0,-1 0 1 0 0,0 0-1 0 0,1 0 1 0 0,-1 1-1 0 0,0-1 1 0 0,1 1 0 0 0,-1 0-9 0 0,-7 3 33 0 0,8-3-28 0 0,0 0 1 0 0,-1 0-1 0 0,1 0 0 0 0,-1 0 1 0 0,1-1-1 0 0,-1 1 0 0 0,1 0 1 0 0,-1-1-1 0 0,1 0 0 0 0,-1 1 1 0 0,-1-1-6 0 0,0 0 58 0 0,1 0-3 0 0,-8 0-34 0 0,10 0-20 0 0,0 0 0 0 0,-1 0-1 0 0,1 0 1 0 0,0 0 0 0 0,0 0 0 0 0,0 0-1 0 0,0 0 1 0 0,0 0 0 0 0,0 0 0 0 0,0 0-1 0 0,0 0 1 0 0,0 0 0 0 0,0 0 0 0 0,-1 0-1 0 0,1 0 1 0 0,0 0 0 0 0,0 0 0 0 0,0 0-1 0 0,0 0 1 0 0,0 0 0 0 0,0 0 0 0 0,0 0-1 0 0,0 0 1 0 0,0 0 0 0 0,0 0 0 0 0,0 0-1 0 0,0 0 1 0 0,-1 1 0 0 0,1-1 0 0 0,0 0-1 0 0,0 0 1 0 0,0 0 0 0 0,0 0 0 0 0,0 0-1 0 0,0 0 1 0 0,0 0 0 0 0,0 0 0 0 0,0 0-1 0 0,0 0 1 0 0,0 0 0 0 0,0 0 0 0 0,0 0-1 0 0,0 1 1 0 0,0-1 0 0 0,0 0 0 0 0,0 0-1 0 0,0 0 1 0 0,0 0 0 0 0,0 0 0 0 0,0 0-1 0 0,0 0 1 0 0,0 0 0 0 0,0 0 0 0 0,0 0-1 0 0,0 1 1 0 0,0-1 0 0 0,0 0-1 0 0,1 3 1 0 0,-1-1 0 0 0,1 1 0 0 0,0 0 0 0 0,-1 0 0 0 0,2 0 0 0 0,-1-1 0 0 0,0 1 0 0 0,0-1 0 0 0,1 1 0 0 0,-1-1 1 0 0,2 2-2 0 0,-1-1-1 0 0,0 0 1 0 0,0 0 0 0 0,0-1 0 0 0,-1 1 0 0 0,1 0 0 0 0,-1 0 0 0 0,0 0 0 0 0,0 1 0 0 0,0-1 0 0 0,-1 0 0 0 0,1 0 0 0 0,-1 1 0 0 0,0 74 0 0 0,1-73 0 0 0,-1 0 0 0 0,1 0 0 0 0,0 0 0 0 0,1 0 0 0 0,1 4 0 0 0,-2-4 0 0 0,1 0 0 0 0,-1 1 0 0 0,1 0 0 0 0,-2-1 0 0 0,1 1 0 0 0,0 0 0 0 0,-2 9 0 0 0,1-8 0 0 0,0 0 0 0 0,0 1 0 0 0,1-1 0 0 0,0 1 0 0 0,0 0 0 0 0,39 144 0 0 0,-38-145-1 0 0,-2-1 1 0 0,1 1 0 0 0,-1 0 0 0 0,0 0 0 0 0,0 3 0 0 0,-1-4 2 0 0,1-1 0 0 0,0 1 1 0 0,0-1-1 0 0,1 1 0 0 0,-1-1 1 0 0,2 6-3 0 0,4 4 42 0 0,-5-12-30 0 0,0 0 0 0 0,0 0 0 0 0,0 0 1 0 0,0 1-1 0 0,0-1 0 0 0,-1 0 0 0 0,1 0 0 0 0,-1 2-12 0 0,0-3 5 0 0,0-1 0 0 0,0 1 0 0 0,0 0 0 0 0,0-1 0 0 0,1 1 0 0 0,-1-1 0 0 0,1 1 0 0 0,-1 0 0 0 0,1-1 0 0 0,-1 1 0 0 0,1-1 0 0 0,0 1 0 0 0,0-1 0 0 0,0 0-5 0 0,5 11 18 0 0,-6-9-12 0 0,1 0 1 0 0,0 0 0 0 0,-1-1 0 0 0,1 1 0 0 0,-1 0 0 0 0,0 0 0 0 0,0 0-1 0 0,0 0 1 0 0,0-1 0 0 0,0 1 0 0 0,-1 0 0 0 0,0 0 0 0 0,1 0 0 0 0,-1 0-7 0 0,0-2 3 0 0,0 0 2 0 0,1 0-1 0 0,-1 0 1 0 0,1 0 0 0 0,-1 0 0 0 0,1 0-1 0 0,-1 0 1 0 0,1 0 0 0 0,0 0 0 0 0,-1 1 0 0 0,1-1-1 0 0,0 0 1 0 0,0 0 0 0 0,0 0 0 0 0,0 1-5 0 0,5 9 10 0 0,-4-9-10 0 0,1 13 0 0 0,-4 0 10 0 0,-9-3 44 0 0,9-7-1 0 0,2 6-54 0 0,0-9-45 0 0,0-2-31 0 0,0 0-54 0 0,0 0-130 0 0,0 0-222 0 0,0 0-11 0 0,0 0-2 0 0</inkml:trace>
  <inkml:trace contextRef="#ctx0" brushRef="#br0" timeOffset="25372.57">19716 696 6016 0 0,'0'0'133'0'0,"0"0"23"0"0,0 0 11 0 0,5-2 37 0 0,-1-1-87 0 0,8-3-25 0 0,-5 4 33 0 0,-3 1 0 0 0,0 1 54 0 0,2-1 63 0 0,-1 1 74 0 0,4-2-11 0 0,-1-2-50 0 0,6-3 65 0 0,11 2 128 0 0,-12-1-154 0 0,-12 5-250 0 0,0 1 0 0 0,1-1 0 0 0,-1 0 0 0 0,0 1-1 0 0,1-1 1 0 0,-1 0 0 0 0,1 1 0 0 0,-1 0 0 0 0,1-1-1 0 0,-1 1 1 0 0,1 0 0 0 0,-1 0 0 0 0,1 0-44 0 0,8-2 198 0 0,1-3-5 0 0,2-2-15 0 0,1 6-13 0 0,-11 1-136 0 0,0-1 0 0 0,0 1 1 0 0,0 0-1 0 0,0-1 0 0 0,-1 0 0 0 0,1 1 0 0 0,2-2-29 0 0,12-6 80 0 0,-13 7-69 0 0,0 0 0 0 0,-1 0 0 0 0,1 0 0 0 0,-1 1 0 0 0,1-1 0 0 0,0 1 0 0 0,0 0-1 0 0,2 0-10 0 0,18 2-9 0 0,-13-1-59 0 0,-6-1-82 0 0,0-1-2 0 0,0 0 33 0 0,5-4-130 0 0,-3 1 94 0 0,-1 2 14 0 0,-4 1 30 0 0,1 0 59 0 0,3 0 42 0 0,-3 1-49 0 0,-1 0-28 0 0,1 0-53 0 0,0 0-15 0 0,0 0-44 0 0,0 0-53 0 0,2 0-56 0 0,-2 0-32 0 0,2 0-66 0 0,2 0-299 0 0,0 0-77 0 0,1 0-320 0 0,2 0-612 0 0</inkml:trace>
  <inkml:trace contextRef="#ctx0" brushRef="#br0" timeOffset="25659.38">20260 575 6648 0 0,'0'0'149'0'0,"0"0"23"0"0,0 0 12 0 0,0 3-25 0 0,0 0-135 0 0,0 14-7 0 0,2-12 38 0 0,5-1 135 0 0,-7-4-172 0 0,1 1-1 0 0,-1-1 0 0 0,0 0 0 0 0,1 0 0 0 0,-1 1 0 0 0,1-1 0 0 0,-1 0 0 0 0,0 1 1 0 0,1-1-1 0 0,-1 0 0 0 0,0 1 0 0 0,1-1 0 0 0,-1 0 0 0 0,0 1 0 0 0,0-1 0 0 0,0 1 1 0 0,1-1-1 0 0,-1 1 0 0 0,0-1 0 0 0,0 0 0 0 0,0 1 0 0 0,0-1 0 0 0,0 1 0 0 0,0-1 1 0 0,0 1-1 0 0,1-1 0 0 0,-2 1 0 0 0,1-1 0 0 0,0 1 0 0 0,0-1 0 0 0,0 1 0 0 0,0 0-17 0 0,0 17 562 0 0,-1-3-197 0 0,1 0-55 0 0,1-2-71 0 0,2-1-87 0 0,2 0 83 0 0,0-3-2 0 0,-3 5 53 0 0,-1-3-150 0 0,2 1 74 0 0,12 27 572 0 0,-10-27-559 0 0,-1 0-85 0 0,0-1 63 0 0,0-2-45 0 0,3 6 68 0 0,-4-3-96 0 0,0 4 57 0 0,-2-15-169 0 0,-1 0-1 0 0,1 0 0 0 0,-1-1 1 0 0,1 1-1 0 0,-1 0 0 0 0,1 0 1 0 0,0 0-1 0 0,-1-1 0 0 0,1 1 0 0 0,0 0 1 0 0,0 0-1 0 0,-1-1 0 0 0,1 1 1 0 0,0-1-1 0 0,1 1-15 0 0,8 4 182 0 0,-9-5-164 0 0,0 0 0 0 0,0 1 0 0 0,0-1 0 0 0,0 0 0 0 0,0 1 0 0 0,0 0 0 0 0,0-1 0 0 0,0 1 0 0 0,0-1 0 0 0,0 1 0 0 0,0 0 0 0 0,0 0 0 0 0,0 0 0 0 0,-1-1 1 0 0,1 1-1 0 0,0 0 0 0 0,-1 0 0 0 0,1 1-18 0 0,2 3 66 0 0,-3-5-49 0 0,0 1-1 0 0,0-1 1 0 0,1 1 0 0 0,-1 0-1 0 0,0-1 1 0 0,1 1-1 0 0,-1-1 1 0 0,0 1-1 0 0,1-1 1 0 0,-1 1 0 0 0,1-1-1 0 0,-1 1 1 0 0,1-1-1 0 0,-1 1 1 0 0,1-1-1 0 0,-1 0 1 0 0,1 1 0 0 0,-1-1-1 0 0,1 0 1 0 0,0 1-1 0 0,-1-1 1 0 0,1 0-17 0 0,4 2 69 0 0,-2 0 3 0 0,2 1-7 0 0,1 1 26 0 0,-1-2 35 0 0,1 0 60 0 0,2-2 102 0 0,13 0 135 0 0,13 0 138 0 0,-34 0-558 0 0,0 0 1 0 0,0 0 0 0 0,0 0 0 0 0,1 0 0 0 0,-1 0 0 0 0,0 0 0 0 0,0 0 0 0 0,0 0 0 0 0,0 0 0 0 0,0 0 0 0 0,0 0 0 0 0,0 0 0 0 0,0 0 0 0 0,0 0 0 0 0,0 0 0 0 0,1 0 0 0 0,-1 0 0 0 0,0 0 0 0 0,0 0 0 0 0,0 0 0 0 0,0 0-1 0 0,0 0 1 0 0,0 0 0 0 0,0 0 0 0 0,0 0 0 0 0,0 0 0 0 0,0 0 0 0 0,0 0 0 0 0,0 0 0 0 0,0 0 0 0 0,1 0 0 0 0,-1 0 0 0 0,0-1 0 0 0,0 1 0 0 0,0 0 0 0 0,0 0 0 0 0,0 0 0 0 0,0 0 0 0 0,0 0 0 0 0,0 0 0 0 0,0 0 0 0 0,0 0-1 0 0,0 0 1 0 0,0 0 0 0 0,0 0 0 0 0,0-1 0 0 0,0 1 0 0 0,0 0 0 0 0,0 0 0 0 0,0 0 0 0 0,0 0 0 0 0,0 0 0 0 0,0 0 0 0 0,0 0 0 0 0,0 0 0 0 0,0 0 0 0 0,0 0-4 0 0,0-1 8 0 0,0 1 0 0 0,0-1 0 0 0,0 1 0 0 0,0 0 0 0 0,0-1 0 0 0,0 1 1 0 0,0-1-1 0 0,0 1 0 0 0,0-1 0 0 0,0 1 0 0 0,0 0 0 0 0,0-1 0 0 0,0 1 0 0 0,1 0 0 0 0,-1-1 0 0 0,0 1 1 0 0,0 0-1 0 0,0-1 0 0 0,1 1 0 0 0,-1 0 0 0 0,0-1 0 0 0,0 1 0 0 0,1 0 0 0 0,-1-1 0 0 0,0 1 0 0 0,1 0 1 0 0,-1 0-1 0 0,0 0 0 0 0,1-1 0 0 0,-1 1 0 0 0,1 0-8 0 0,5-5 123 0 0,1-5 46 0 0,-1-3-42 0 0,-4 9-84 0 0,3-7 39 0 0,6-6 17 0 0,-3 7-12 0 0,-3-1-58 0 0,-1 2-13 0 0,-2 7-13 0 0,0-1-1 0 0,-1 1 0 0 0,1 0 0 0 0,-1-1 0 0 0,0 1 1 0 0,0-1-1 0 0,0 1 0 0 0,0-1 0 0 0,0 0 0 0 0,0 0 1 0 0,0-1-3 0 0,-1-15 47 0 0,1 5-39 0 0,-1 5 4 0 0,0 0-1 0 0,0 0 1 0 0,-1-1-1 0 0,0 1 1 0 0,0-1-12 0 0,-5-5 10 0 0,5 12-10 0 0,0 0 0 0 0,0 0 0 0 0,0-1 0 0 0,0 1 0 0 0,0 0 0 0 0,1 0 0 0 0,-1-1 0 0 0,1-1 0 0 0,-2-23-9 0 0,1 27 2 0 0,1-1-1 0 0,-1 0 1 0 0,0 0 0 0 0,0 1-1 0 0,0-1 1 0 0,0 0-1 0 0,0 1 1 0 0,0-1 0 0 0,-1 1-1 0 0,1 0 1 0 0,-1-1 7 0 0,-15-21-141 0 0,6 5-84 0 0,10 14 46 0 0,-1 1 41 0 0,1-4-296 0 0,2 6 291 0 0,-1 0-51 0 0,-1-1-69 0 0,0 0-88 0 0,0 1-16 0 0,1-1-55 0 0,-2 1-47 0 0,1-1-43 0 0,0 0-149 0 0,-1 1-43 0 0,0-2-181 0 0,-1 0-491 0 0,3 3 1275 0 0</inkml:trace>
  <inkml:trace contextRef="#ctx0" brushRef="#br0" timeOffset="31345.52">0 2057 5384 0 0,'0'0'116'0'0,"0"0"17"0"0,0 0 12 0 0,3 0-14 0 0,7-3-104 0 0,-6-3-31 0 0,-4 6 5 0 0,1-1-1 0 0,-1 1 1 0 0,0-1 0 0 0,0 1 0 0 0,1 0 0 0 0,-1-1 0 0 0,0 1-1 0 0,1-1 1 0 0,-1 1 0 0 0,0 0 0 0 0,1 0 0 0 0,-1-1 0 0 0,0 1-1 0 0,1 0 1 0 0,-1 0 0 0 0,1-1 0 0 0,-1 1 0 0 0,1 0 0 0 0,-1 0-1 0 0,1 0 1 0 0,-1 0 0 0 0,0-1 0 0 0,1 1 0 0 0,-1 0 0 0 0,1 0-1 0 0,-1 0 1 0 0,1 0 0 0 0,-1 0 0 0 0,1 0 0 0 0,-1 0 0 0 0,1 1-1 0 0,0-1 0 0 0,30 1 259 0 0,26 0 208 0 0,-40-3-354 0 0,-4-1-46 0 0,2-2 27 0 0,-12 3-73 0 0,0 1 0 0 0,0 0 0 0 0,1 0 0 0 0,-1 0 0 0 0,0 1 0 0 0,0-1 0 0 0,1 1 0 0 0,0 0-21 0 0,31 1 190 0 0,-24 0-127 0 0,0-1 1 0 0,0 0-1 0 0,-1-1 1 0 0,1 0-1 0 0,9-2-63 0 0,70-22 451 0 0,-82 24-411 0 0,-1 0 1 0 0,0 0 0 0 0,0 0-1 0 0,7 2-40 0 0,17-3 90 0 0,-9-3-17 0 0,-12 3-36 0 0,0 0-1 0 0,0 0 1 0 0,0 1 0 0 0,6 0-37 0 0,84 1 80 0 0,-84 0-64 0 0,0-1 0 0 0,0-1 1 0 0,13-3-17 0 0,-16 3 9 0 0,0 0 0 0 0,1 0 0 0 0,11 1-9 0 0,-3 1-2 0 0,-4 1 8 0 0,1-2 0 0 0,15-1-6 0 0,-9-2 19 0 0,-6 0-8 0 0,0 2 1 0 0,1 0 0 0 0,3 1-12 0 0,1 1 0 0 0,-4 1 0 0 0,1-1 0 0 0,-1-1 0 0 0,0-1 0 0 0,0-1 0 0 0,8-2 0 0 0,1 2 0 0 0,13 1 0 0 0,-12 1-5 0 0,29-5 5 0 0,-27 2 23 0 0,31 0-23 0 0,8 5 97 0 0,2 0 261 0 0,50-6-358 0 0,-84 0 76 0 0,-13 2 17 0 0,-1 0 1 0 0,11 2-94 0 0,44 1 138 0 0,1 0-47 0 0,0 0-40 0 0,1 0-33 0 0,65 0-45 0 0,193 0-128 0 0,-290-2 243 0 0,18-4-88 0 0,-21 1 52 0 0,18 3-52 0 0,78 2 140 0 0,0 0-68 0 0,99 0-58 0 0,153 0-108 0 0,-226 0 78 0 0,3 0 55 0 0,0 0 83 0 0,-82 5-128 0 0,4 0-71 0 0,-19-10 16 0 0,-45 3 20 0 0,1 0 1 0 0,27 3 40 0 0,-22 2-8 0 0,24 3 6 0 0,0-3 0 0 0,56-5 2 0 0,-70-2-2 0 0,15-1 20 0 0,16 2-18 0 0,208 3 220 0 0,-141-8-242 0 0,-1 0-34 0 0,-68 8-11 0 0,1 0 57 0 0,148 0 118 0 0,-173-1-95 0 0,11-5-13 0 0,-25 3-1 0 0,0 0 1 0 0,1 3-1 0 0,0 1 1 0 0,9 3 0 0 0,24 2 0 0 0,7-4 0 0 0,204-2-74 0 0,-215 2 56 0 0,8 4 18 0 0,-12-1 4 0 0,7-2-4 0 0,-22-4 0 0 0,98 4 0 0 0,-53 7 0 0 0,-2-5 0 0 0,-45-1 0 0 0,16 2 0 0 0,11-3 0 0 0,72 4 0 0 0,-2 1 0 0 0,237-8 0 0 0,-248 6 55 0 0,33 3 39 0 0,-75-10-69 0 0,-1 0 71 0 0,25 6-96 0 0,-73-2 26 0 0,124 6 35 0 0,-73-8-11 0 0,9 0 20 0 0,9-5-70 0 0,-59-1 10 0 0,97-3 44 0 0,-56 9-45 0 0,146-4 53 0 0,-175-2-51 0 0,88-3 2 0 0,-98 8 6 0 0,106-3 22 0 0,-53-7-27 0 0,-1 5 45 0 0,-51 1-46 0 0,104-4 55 0 0,9 0-18 0 0,-1 1-4 0 0,-111 7-29 0 0,114-3 20 0 0,-106-2-37 0 0,88-3 0 0 0,-96 9-7 0 0,114-4-60 0 0,-109-1 53 0 0,107-5 14 0 0,-71 10 12 0 0,143-4 40 0 0,-118-7-52 0 0,0 5 0 0 0,-60 1 0 0 0,120-5 0 0 0,-121 9 0 0 0,122-2 0 0 0,-121-3 0 0 0,123-3 0 0 0,138-6 0 0 0,-256 10 0 0 0,4 0 0 0 0,104-4 0 0 0,13 0 0 0 0,7 1 0 0 0,-2-1 18 0 0,6 0 17 0 0,-6 3-26 0 0,-64-3-41 0 0,-52 4-8 0 0,329-21 26 0 0,-269 22 14 0 0,-2 1 0 0 0,-8-8 0 0 0,10 4-16 0 0,10-4-48 0 0,-7 5 48 0 0,-1-5 16 0 0,9 5 0 0 0,-6-5 0 0 0,5 5 0 0 0,-5-5 0 0 0,8 5 0 0 0,2-5 0 0 0,-75 6 0 0 0,150-10 0 0 0,5-1 0 0 0,-6 0 0 0 0,-1 1 0 0 0,18-2 0 0 0,9 0 0 0 0,-20 2 0 0 0,158-10 0 0 0,-292 20 0 0 0,69-1 0 0 0,29-5-12 0 0,303-8-59 0 0,-234 10 36 0 0,-14 1 17 0 0,-161 7 16 0 0,170-3 14 0 0,-170-1 6 0 0,170-4 18 0 0,-173 8-35 0 0,163 2-13 0 0,-166 2-5 0 0,167 5-19 0 0,-170-9 34 0 0,160 2 14 0 0,-169 2 4 0 0,185 5 22 0 0,-23-1-38 0 0,-12-1 0 0 0,-150-7 1 0 0,132 3-13 0 0,-134 1-5 0 0,132 4-19 0 0,-14 0 38 0 0,-11-1-15 0 0,-16-7-38 0 0,2 0 59 0 0,685 0-18 0 0,-818-1 10 0 0,25-5 0 0 0,-27 2 0 0 0,22 0 0 0 0,-12 4-42 0 0,32 0-179 0 0,-49 0 108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2:51.0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7424 0 0,'0'2'166'0'0,"0"2"-94"0"0,0-2-35 0 0,0 1-1 0 0,0-1 1 0 0,0 0 0 0 0,0 0-1 0 0,0 1 1 0 0,1-1-1 0 0,-1 0 1 0 0,1 0 0 0 0,0 2-37 0 0,4 4 97 0 0,0 1-9 0 0,-2 4-65 0 0,-3-10-23 0 0,0 0 0 0 0,0 0 0 0 0,1 0 0 0 0,-1 0 0 0 0,1 0 0 0 0,0 0 0 0 0,0 0 0 0 0,1 2 0 0 0,4 14 0 0 0,-4 11 20 0 0,-2-9 61 0 0,3 1 99 0 0,9 13 118 0 0,-8-27-203 0 0,-1 0 0 0 0,-1 0 0 0 0,2 9-95 0 0,1 74 608 0 0,4-57-382 0 0,12 20 191 0 0,-3-7-42 0 0,-10-19-161 0 0,-4-5-19 0 0,1 0-16 0 0,3 7 39 0 0,4 2 48 0 0,-11-27-223 0 0,0 0 1 0 0,0 0-1 0 0,-1 0 0 0 0,1 0 0 0 0,-1 1-43 0 0,0 1 50 0 0,1 0-1 0 0,0 0 0 0 0,0 0 1 0 0,1-1-1 0 0,-1 1 1 0 0,4 5-50 0 0,-4-7 29 0 0,4 30 315 0 0,-3-29-312 0 0,5 17 162 0 0,-3 6 113 0 0,-4-24-259 0 0,-1 4-23 0 0,1 3 2 0 0,0-4 38 0 0,0-2 48 0 0,1-1 74 0 0,-3-9-46 0 0,-4-2-85 0 0,1 1-15 0 0,4 2-14 0 0,0-1 1 0 0,0 0 0 0 0,1 0-1 0 0,-1 1 1 0 0,1-1-1 0 0,-1 0 1 0 0,1 0 0 0 0,1 0-1 0 0,-1 0 1 0 0,1-1-28 0 0,0-15 108 0 0,-1 13-82 0 0,1-1 1 0 0,1 0 0 0 0,0 0 0 0 0,0 1 0 0 0,3-8-27 0 0,-5 13 6 0 0,1-1 4 0 0,0 0 1 0 0,0 0 0 0 0,-1-1 0 0 0,1 1 0 0 0,-1 0 0 0 0,0 0-1 0 0,0-1 1 0 0,0 1-11 0 0,1-16 31 0 0,12-12-44 0 0,0 2-86 0 0,-11 16 56 0 0,-2 11 34 0 0,1-1 0 0 0,-1 1 0 0 0,1 0 1 0 0,-1 0-1 0 0,1 0 0 0 0,0-1 0 0 0,0 1 1 0 0,0 0-1 0 0,0 0 0 0 0,0 0 0 0 0,0 1 1 0 0,0-1-1 0 0,1 0 0 0 0,-1 0 0 0 0,1 0 9 0 0,10-10-13 0 0,8-9-5 0 0,-6 11-25 0 0,-2 5 19 0 0,-8 1 0 0 0,-4 4 23 0 0,0 0 0 0 0,0 0 1 0 0,0 0-1 0 0,0 0 0 0 0,0 0 1 0 0,0-1-1 0 0,0 1 0 0 0,0 0 1 0 0,0 0-1 0 0,1 0 0 0 0,-1 0 0 0 0,0 0 1 0 0,0 0-1 0 0,0 0 0 0 0,0 0 1 0 0,0 0-1 0 0,0 0 0 0 0,0 0 0 0 0,0-1 1 0 0,0 1-1 0 0,1 0 0 0 0,-1 0 1 0 0,0 0-1 0 0,0 0 0 0 0,0 0 0 0 0,0 0 1 0 0,0 0-1 0 0,0 0 0 0 0,0 0 1 0 0,1 0-1 0 0,-1 0 0 0 0,0 0 0 0 0,0 0 1 0 0,0 0-1 0 0,0 0 0 0 0,0 0 1 0 0,0 0-1 0 0,1 0 0 0 0,-1 0 0 0 0,0 0 1 0 0,0 1-1 0 0,0-1 0 0 0,0 0 1 0 0,0 0-1 0 0,0 0 0 0 0,0 0 1 0 0,0 0-1 0 0,0 0 0 0 0,1 0 1 0 0,10 5-17 0 0,12 0-47 0 0,-18 2 43 0 0,-2-4 3 0 0,9 5-91 0 0,18 32-111 0 0,-28-38 210 0 0,-1-1 0 0 0,0 1 0 0 0,1-1 0 0 0,-1 1 0 0 0,0 0 0 0 0,0 0 0 0 0,0-1 0 0 0,0 2 10 0 0,3 14-20 0 0,-1-4 37 0 0,6 19 87 0 0,1 4 37 0 0,-5-11-91 0 0,-2-3-65 0 0,-2 1-74 0 0,-1 33-85 0 0,-2-39 170 0 0,-5 1 47 0 0,3-8-12 0 0,3-7-22 0 0,1-1 0 0 0,-1 1 0 0 0,0-1-1 0 0,0 0 1 0 0,0 1-1 0 0,0-1 1 0 0,0 0-1 0 0,0 0 1 0 0,0 0 0 0 0,-1 0-1 0 0,1 0 1 0 0,-1 0-1 0 0,1 0 1 0 0,-1 0-9 0 0,-2 1 2 0 0,2 1 1 0 0,-1 0-1 0 0,0 0 0 0 0,1 0 1 0 0,-1 1-3 0 0,1-1-1 0 0,0 0 0 0 0,-1 1 1 0 0,0-1-1 0 0,0 0 0 0 0,-1 0 1 0 0,3-3 5 0 0,0 0-1 0 0,0 0 0 0 0,0 0 0 0 0,-1 0 0 0 0,1 0 0 0 0,0 0 0 0 0,-1-1 0 0 0,1 1 1 0 0,-1 0-1 0 0,1-1 0 0 0,-1 1 0 0 0,1-1 0 0 0,-1 1 0 0 0,1-1 0 0 0,-1 0 0 0 0,0 0 0 0 0,1 0 1 0 0,-1 0-5 0 0,0 0 8 0 0,1 0 0 0 0,-1 1 1 0 0,0-1-1 0 0,0 0 1 0 0,1 1-1 0 0,-1-1 0 0 0,1 1 1 0 0,-1 0-1 0 0,0-1 0 0 0,1 1 1 0 0,-1 0-1 0 0,1 0 1 0 0,-1 0-9 0 0,1 0 7 0 0,-1 0 0 0 0,1 0 1 0 0,-1-1-1 0 0,1 1 0 0 0,-1 0 0 0 0,1-1 1 0 0,-1 1-1 0 0,0-1 0 0 0,1 1 1 0 0,-1-1-1 0 0,0 0 0 0 0,1 0 1 0 0,-1 0-8 0 0,-5 1 9 0 0,5-1-1 0 0,0 0 1 0 0,0 0-1 0 0,0 0 0 0 0,0 0 0 0 0,-1 0 1 0 0,1-1-1 0 0,0 1 0 0 0,0-1 0 0 0,0 1 1 0 0,-1-1-9 0 0,-24-14 50 0 0,19 3-285 0 0,-2-4-86 0 0,-5 1-29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2:53.7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0 213 7856 0 0,'0'0'174'0'0,"0"0"29"0"0,0 0 13 0 0,5 0-31 0 0,11 0-123 0 0,-9 0-12 0 0,-5 0 0 0 0,0-1-1 0 0,-1 1 0 0 0,1 0 1 0 0,0 0-1 0 0,0-1 0 0 0,0 1 1 0 0,0-1-1 0 0,-1 1 0 0 0,1-1 1 0 0,0 0-1 0 0,-1 0 0 0 0,1 0 0 0 0,1 0-49 0 0,6-4 324 0 0,4 2 85 0 0,-11 3-326 0 0,0 0 0 0 0,-1 0 0 0 0,1-1 0 0 0,0 1 0 0 0,0-1 1 0 0,0 1-1 0 0,0-1 0 0 0,-1 0 0 0 0,1 0 0 0 0,0 0 0 0 0,0 0-83 0 0,8-4 372 0 0,-4 3-239 0 0,1 1-48 0 0,7-2 204 0 0,0-6-6 0 0,-12 6-111 0 0,1 2-62 0 0,0 0-40 0 0,1 1-36 0 0,-1 0-7 0 0,-1 0 28 0 0,14-13 158 0 0,-1 0-69 0 0,-3 8-31 0 0,-8-1-44 0 0,-3 6-65 0 0,-1-1 0 0 0,0 1 0 0 0,0-1 0 0 0,1 1 0 0 0,-1 0-1 0 0,0-1 1 0 0,1 1 0 0 0,-1 0 0 0 0,0-1 0 0 0,1 1 0 0 0,-1 0-1 0 0,0-1 1 0 0,1 1 0 0 0,-1 0 0 0 0,1 0 0 0 0,-1-1 0 0 0,0 1-1 0 0,1 0 1 0 0,-1 0 0 0 0,1 0 0 0 0,-1 0 0 0 0,1 0 0 0 0,-1-1 0 0 0,1 1-1 0 0,-1 0 1 0 0,1 0 0 0 0,-1 0 0 0 0,1 0 0 0 0,-1 0 0 0 0,1 1-1 0 0,-1-1 1 0 0,1 0-4 0 0,-1 0 2 0 0,1 0-1 0 0,-1 0 0 0 0,1 0 0 0 0,-1 0 1 0 0,0 1-1 0 0,1-1 0 0 0,-1 0 1 0 0,1 0-1 0 0,-1 0 0 0 0,1 0 0 0 0,-1 0 1 0 0,1-1-1 0 0,-1 1 0 0 0,0 0 1 0 0,1 0-1 0 0,-1 0 0 0 0,1 0 0 0 0,-1 0 1 0 0,1-1-1 0 0,-1 1 0 0 0,0 0 1 0 0,1 0-1 0 0,-1 0 0 0 0,0-1 0 0 0,1 1 1 0 0,-1 0-1 0 0,0-1 0 0 0,1 1 1 0 0,-1 0-1 0 0,0-1 0 0 0,0 1 0 0 0,1 0 1 0 0,-1-1-1 0 0,0 1 0 0 0,0-1 1 0 0,0 1-1 0 0,1-1 0 0 0,-1 1 0 0 0,0 0 1 0 0,0-1-1 0 0,0 1 0 0 0,0-1 1 0 0,0 1-1 0 0,0-1 0 0 0,0 1 0 0 0,0 0 1 0 0,0-1-1 0 0,0 1 0 0 0,0-1 1 0 0,0 1-1 0 0,0-1-1 0 0,-1 0 2 0 0,1 1-1 0 0,0-1 1 0 0,0 0 0 0 0,0 0-1 0 0,0 1 1 0 0,0-1 0 0 0,0 0 0 0 0,1 0-1 0 0,-1 1 1 0 0,0-1 0 0 0,0 0-1 0 0,0 0 1 0 0,1 1 0 0 0,-1-1 0 0 0,0 0-1 0 0,1 1 1 0 0,-1-1 0 0 0,0 0 0 0 0,1 1-1 0 0,0-1-1 0 0,9-4 43 0 0,-5-5-32 0 0,5 5 1 0 0,-10 4-8 0 0,1 1 1 0 0,-1-1-1 0 0,0 0 0 0 0,0 0 1 0 0,1 0-1 0 0,-1 1 1 0 0,0-1-1 0 0,0 0 1 0 0,0 0-1 0 0,0 0 1 0 0,0 1-1 0 0,0-1 1 0 0,0 0-1 0 0,0-1-4 0 0,-1-6 61 0 0,-6-7 145 0 0,5 12-188 0 0,0-1-36 0 0,-3-8 29 0 0,-8 6-11 0 0,-2-4 0 0 0,0 8 0 0 0,13 2 0 0 0,1 0 1 0 0,-1 0-1 0 0,0 0 1 0 0,1 1 0 0 0,-1-1-1 0 0,1 1 1 0 0,-1-1-1 0 0,1 1 1 0 0,-1-1 0 0 0,1 1-1 0 0,-1 0 1 0 0,1 0-1 0 0,0 0 1 0 0,-1 0-1 0 0,1 0 1 0 0,0 0 0 0 0,0 0-1 0 0,-1 0 0 0 0,-3 3 27 0 0,-2-3-43 0 0,1 0-11 0 0,5 0 14 0 0,-1 0 1 0 0,1 0-1 0 0,-1 1 0 0 0,1-1 0 0 0,0 0 0 0 0,-1 1 1 0 0,1 0-1 0 0,0-1 0 0 0,0 1 0 0 0,0 0 1 0 0,0-1-1 0 0,0 1 0 0 0,0 1 13 0 0,-12 17-115 0 0,12-19 114 0 0,0 0 0 0 0,-1 1 0 0 0,1-1 0 0 0,0 0 1 0 0,0 0-1 0 0,0 1 0 0 0,0-1 0 0 0,0 0 0 0 0,1 1 0 0 0,-1-1 0 0 0,0 1 1 0 0,0-1-1 0 0,1 1 0 0 0,-1-1 0 0 0,1 1 0 0 0,0 0 0 0 0,-1-1 0 0 0,1 1 0 0 0,0 0 1 0 0,0 0 0 0 0,0 1-5 0 0,0 0 1 0 0,-1 0 0 0 0,1 0 0 0 0,-1 0 0 0 0,0 0-1 0 0,0 0 1 0 0,0 0 0 0 0,0 0 0 0 0,-1 2 4 0 0,-3 5-22 0 0,-3 13 8 0 0,6-19 14 0 0,1-1 0 0 0,-1 1 1 0 0,1 0-1 0 0,0 0 0 0 0,0 0 0 0 0,1 0 0 0 0,-1 0 1 0 0,1 3-1 0 0,0 58 0 0 0,5-33 30 0 0,11 19 81 0 0,-9-33-59 0 0,-7-15-36 0 0,7 14 109 0 0,3-4-47 0 0,-1-1-74 0 0,-1 1-71 0 0,6 9-103 0 0,1-11 111 0 0,-11-8 57 0 0,1-1 0 0 0,0 0 1 0 0,1 1-1 0 0,-1-2 1 0 0,0 1-1 0 0,0-1 0 0 0,1 1 1 0 0,-1-2-1 0 0,1 1 1 0 0,-1 0 1 0 0,-3-1 0 0 0,0 0 0 0 0,0 0 0 0 0,-1 0 0 0 0,1 0 0 0 0,0 1 0 0 0,0-1 0 0 0,-1 1-1 0 0,1-1 1 0 0,-1 1 0 0 0,1 0 0 0 0,0 0 0 0 0,0 0 2 0 0,-1 0 0 0 0,0-1-1 0 0,0 1 1 0 0,0-1-1 0 0,0 0 1 0 0,0 1 0 0 0,1-1-1 0 0,-1 0 1 0 0,0 0-1 0 0,0 1 1 0 0,1-1-2 0 0,1-1-37 0 0,0 1 38 0 0,6-3 110 0 0,-4 1-64 0 0,-2 1-44 0 0,4-1-84 0 0,0 1-98 0 0,-3 1 40 0 0,0 0-36 0 0,-2 0-22 0 0,1 0-34 0 0,2-1-323 0 0,-1 1 71 0 0,0 0-47 0 0,3-2-633 0 0,1-2-502 0 0,2-5-952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2:53.9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46 9272 0 0,'0'0'208'0'0,"0"0"33"0"0,0 0 14 0 0,3 0-42 0 0,3-1-164 0 0,-1-4-64 0 0,-2 0 11 0 0,1 3 37 0 0,1 1 31 0 0,2 0 42 0 0,-7 1-95 0 0,1 0 0 0 0,-1 0 0 0 0,1 0 0 0 0,0 0-1 0 0,-1 0 1 0 0,1 0 0 0 0,-1-1 0 0 0,1 1 0 0 0,-1 0 0 0 0,1 0-1 0 0,-1 0 1 0 0,1-1 0 0 0,-1 1 0 0 0,1 0 0 0 0,-1-1-1 0 0,1 1 1 0 0,-1 0 0 0 0,0-1 0 0 0,1 1 0 0 0,-1-1 0 0 0,0 1-1 0 0,1 0 1 0 0,-1-1 0 0 0,1 0-11 0 0,-1 1 10 0 0,0-1 0 0 0,1 0 0 0 0,-1 1 0 0 0,1-1 0 0 0,-1 1 0 0 0,1-1 0 0 0,-1 1-1 0 0,1-1 1 0 0,-1 1 0 0 0,1 0 0 0 0,0-1 0 0 0,-1 1 0 0 0,1-1 0 0 0,0 1 0 0 0,-1 0 0 0 0,1 0 0 0 0,0-1 0 0 0,-1 1 0 0 0,1 0 0 0 0,0 0 0 0 0,-1 0 0 0 0,1 0-1 0 0,0 0 1 0 0,0 0 0 0 0,-1 0-10 0 0,14 0 69 0 0,18 0-44 0 0,-30 0-25 0 0,-1 0 0 0 0,1 0 0 0 0,0-1 0 0 0,-1 1 0 0 0,1-1 0 0 0,0 1 0 0 0,-1-1 0 0 0,1 1 0 0 0,-1-1 0 0 0,1 0 0 0 0,0 0 0 0 0,-1 0 0 0 0,1 0 0 0 0,-1 0 0 0 0,0 0 0 0 0,1 1 0 0 0,-1-1 0 0 0,1 0 0 0 0,0 0 0 0 0,-1 1 0 0 0,1-1 0 0 0,0 1 0 0 0,-1 0 0 0 0,1-1 0 0 0,0 1 0 0 0,-1 0 0 0 0,1 0 0 0 0,13 0-20 0 0,0 0-80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2:55.3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46 7792 0 0,'0'0'230'0'0,"3"0"-16"0"0,3 0-145 0 0,-2 0 34 0 0,-2 0 105 0 0,-2 0 241 0 0,0 0 410 0 0,0 0 33 0 0,4 0-400 0 0,-1 0-94 0 0,1 0-83 0 0,-1 0-71 0 0,0 0-68 0 0,1 0-41 0 0,1 0 29 0 0,7 0 152 0 0,-9 0-168 0 0,-1 0 54 0 0,1 0 111 0 0,-3 0-135 0 0,0 0-40 0 0,2 0 19 0 0,7 0-5 0 0,-5 1-98 0 0,0-1-1 0 0,0 0 1 0 0,0 0 0 0 0,0 0-1 0 0,0-1 1 0 0,0 0-1 0 0,0 1 1 0 0,1-2-54 0 0,20-8 101 0 0,5 0-25 0 0,-15 5-58 0 0,-9 4-37 0 0,-1 0-36 0 0,1 0-37 0 0,0 0-38 0 0,-1 1-38 0 0,1 0-40 0 0,-1 1-38 0 0,0-1-41 0 0,4 0-289 0 0,-1 0-118 0 0,0 0-120 0 0,-1-2-123 0 0,1-2-862 0 0,1-4-1024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1:06.34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0 167 7632 0 0,'0'0'166'0'0,"0"0"29"0"0,0 0 14 0 0,0 0 51 0 0,0 0-64 0 0,0 0 35 0 0,0 0 272 0 0,0 0 10 0 0,0 0-8 0 0,0 0-55 0 0,0 0-30 0 0,0 0-4 0 0,0 3 2 0 0,2 7-64 0 0,-1-9-319 0 0,-1 0 1 0 0,1 0-1 0 0,0 0 0 0 0,-1 0 0 0 0,1 0 1 0 0,0 0-1 0 0,0 0 0 0 0,-1 0 0 0 0,1 0 1 0 0,0 0-1 0 0,0 0 0 0 0,0-1 1 0 0,0 1-1 0 0,0 0 0 0 0,0-1 0 0 0,0 1 1 0 0,0-1-1 0 0,1 1-35 0 0,7 0 305 0 0,-9-1-293 0 0,1 0 0 0 0,-1 0 0 0 0,0 0 0 0 0,0 0 1 0 0,0 1-1 0 0,1-1 0 0 0,-1 0 0 0 0,0 0 0 0 0,0 0 0 0 0,0 0 1 0 0,1 0-1 0 0,-1 0 0 0 0,0 0 0 0 0,0 0 0 0 0,0 0 1 0 0,1 1-1 0 0,-1-1 0 0 0,0 0 0 0 0,0 0 0 0 0,0 0 1 0 0,0 0-1 0 0,0 1 0 0 0,0-1 0 0 0,1 0 0 0 0,-1 0 1 0 0,0 0-1 0 0,0 1 0 0 0,0-1 0 0 0,0 0 0 0 0,0 0 0 0 0,0 0 1 0 0,0 1-1 0 0,0-1 0 0 0,0 0 0 0 0,0 0-12 0 0,10 21 404 0 0,-7-16-10 0 0,-1 0-2 0 0,5 5-187 0 0,-3-5-111 0 0,-1 0 1 0 0,0 0-1 0 0,0 0 0 0 0,-1 0 1 0 0,2 2-95 0 0,-1 6 131 0 0,1 2 52 0 0,6 3 42 0 0,-8-14-185 0 0,1 0 1 0 0,-2 0 0 0 0,1 0 0 0 0,0 0 0 0 0,-1 1 0 0 0,0-1 0 0 0,0 1-41 0 0,1 0 40 0 0,-1 0 0 0 0,1 0 0 0 0,0 1 0 0 0,0-1 0 0 0,0-1 0 0 0,1 1 0 0 0,0 1-40 0 0,5 8 79 0 0,0 0 0 0 0,-2 1-1 0 0,0-1 1 0 0,1 4-79 0 0,-2-4 69 0 0,0 0-1 0 0,2 0 1 0 0,-1 0-1 0 0,2-1 0 0 0,4 7-68 0 0,0-5 59 0 0,-7-10-34 0 0,0 1-1 0 0,-1 0 0 0 0,0 0 1 0 0,0 0-1 0 0,0 1 1 0 0,1 5-25 0 0,6 16 46 0 0,3 8 77 0 0,1-1 0 0 0,8 12-123 0 0,-6-23 69 0 0,-13-19-46 0 0,1 1 0 0 0,-1-1 0 0 0,-1 1 0 0 0,1 1 0 0 0,-1-1-1 0 0,0 1-22 0 0,19 45 157 0 0,17 29 214 0 0,-37-76-347 0 0,0-1-1 0 0,0 0 0 0 0,0-1 1 0 0,1 1-1 0 0,0 0 0 0 0,0 0-23 0 0,20 16 123 0 0,-16-2-42 0 0,-7-16-69 0 0,1 0 0 0 0,0 0 0 0 0,-1 0 0 0 0,1 0 0 0 0,0 0 0 0 0,0 0 0 0 0,0 0 0 0 0,0 0 0 0 0,1 0 0 0 0,-1 0 0 0 0,1-1 0 0 0,-1 1-12 0 0,14 16 110 0 0,-2 4 4 0 0,-8-12 16 0 0,1-5-76 0 0,-2 1-14 0 0,0 4 39 0 0,-3-9-71 0 0,-1 0 0 0 0,0 0 0 0 0,1 0 0 0 0,-1 0 1 0 0,1 0-1 0 0,-1 0 0 0 0,1 0 0 0 0,0 0 0 0 0,-1 0 0 0 0,1 0 0 0 0,0 0 0 0 0,-1 0 0 0 0,1 0 0 0 0,0-1 0 0 0,0 1 0 0 0,0 0 0 0 0,0-1 0 0 0,1 1-8 0 0,4 2 47 0 0,-6-3-42 0 0,1 0 0 0 0,-1 1 0 0 0,1-1 0 0 0,-1 0 0 0 0,1 0 0 0 0,-1 0 0 0 0,0 0 0 0 0,1 1 0 0 0,-1-1-1 0 0,1 0 1 0 0,-1 0 0 0 0,0 1 0 0 0,1-1 0 0 0,-1 0 0 0 0,0 1 0 0 0,1-1 0 0 0,-1 0 0 0 0,0 1 0 0 0,0-1 0 0 0,1 0 0 0 0,-1 1 0 0 0,0-1-1 0 0,0 1 1 0 0,0-1 0 0 0,0 0 0 0 0,1 1 0 0 0,-1-1 0 0 0,0 1 0 0 0,0-1 0 0 0,0 1 0 0 0,0-1 0 0 0,0 1 0 0 0,0-1 0 0 0,0 0-1 0 0,0 1 1 0 0,0-1-5 0 0,0 3 111 0 0,0 0-6 0 0,0 7-1 0 0,0-8 0 0 0,0-2-1 0 0,0 0-6 0 0,0 0-1 0 0,0 0 0 0 0,0 0 6 0 0,0 0 20 0 0,0 0 6 0 0,0-2 0 0 0,0 1-122 0 0,0 1 0 0 0,0-1-1 0 0,0 1 1 0 0,0-1 0 0 0,0 1 0 0 0,0-1-1 0 0,0 1 1 0 0,0-1 0 0 0,0 1-1 0 0,0-1 1 0 0,0 1 0 0 0,0 0 0 0 0,1-1-1 0 0,-1 1 1 0 0,0-1 0 0 0,0 1-1 0 0,1-1 1 0 0,-1 1 0 0 0,0 0 0 0 0,0-1-1 0 0,1 1 1 0 0,-1 0 0 0 0,0-1 0 0 0,1 1-1 0 0,-1 0 1 0 0,1 0 0 0 0,-1-1-1 0 0,0 1 1 0 0,1 0 0 0 0,-1 0 0 0 0,1-1-1 0 0,-1 1 1 0 0,1 0 0 0 0,-1 0-1 0 0,1 0 1 0 0,-1 0 0 0 0,1 0 0 0 0,-1 0-1 0 0,1 0 1 0 0,-1 0 0 0 0,0 0-1 0 0,1 0-5 0 0,2 0 112 0 0,-1-3 0 0 0,8-9-18 0 0,-9 10-86 0 0,0 0 1 0 0,-1-1-1 0 0,0 1 1 0 0,1 0-1 0 0,-1 0 0 0 0,0 0 1 0 0,0-1-1 0 0,0-1-8 0 0,-1 3 5 0 0,1-1 0 0 0,0 1 0 0 0,0-1 0 0 0,0 1 0 0 0,0-1 0 0 0,0 1 0 0 0,0 0-1 0 0,1-1 1 0 0,-1 1 0 0 0,0-1 0 0 0,1 1 0 0 0,-1 0 0 0 0,1-1 0 0 0,-1 1-5 0 0,4-1 8 0 0,3-4 9 0 0,-7 4-7 0 0,1-1 1 0 0,0 0-1 0 0,-1-1 0 0 0,0 1 0 0 0,0 0 1 0 0,0 0-1 0 0,0-1-10 0 0,0 4 0 0 0,0-3 8 0 0,0-1 1 0 0,1 0-1 0 0,-1 0 0 0 0,1 1 1 0 0,0-1-1 0 0,0 1 1 0 0,0-1-1 0 0,0 0 0 0 0,1 1 1 0 0,-1 0-1 0 0,3-3-8 0 0,-4 5 4 0 0,1-1 0 0 0,-1 1 0 0 0,0 0 1 0 0,1-1-1 0 0,-1 1 0 0 0,0 0 0 0 0,0-1 0 0 0,0 1 0 0 0,0 0 1 0 0,0-1-5 0 0,3-16 22 0 0,9-25 110 0 0,6-35-132 0 0,-8 49 49 0 0,-6 20-30 0 0,-1 1 1 0 0,0-1-1 0 0,-1 0 1 0 0,1-5-20 0 0,1-13 10 0 0,-3 11 17 0 0,2 1 0 0 0,0-1-1 0 0,4-11-26 0 0,-2 7 11 0 0,0 0 0 0 0,1-12-11 0 0,8-34 48 0 0,3 5-37 0 0,8-28-7 0 0,-6 30 45 0 0,0 5-39 0 0,-6 16-10 0 0,0-1 0 0 0,-1-9 0 0 0,-11 44 0 0 0,0-1 0 0 0,0 1 0 0 0,0 0 0 0 0,0 0 0 0 0,0 0 0 0 0,1 0 0 0 0,0 1 0 0 0,-1-1 0 0 0,2 0 0 0 0,-1 1 0 0 0,0-1 0 0 0,1 1 0 0 0,-1 0 0 0 0,1 0 0 0 0,2-2 0 0 0,-1 0 0 0 0,1 0 0 0 0,-1 0 0 0 0,0 0 0 0 0,0-1 0 0 0,1-2 0 0 0,-2 3 0 0 0,0 0 0 0 0,0 1 0 0 0,1-1 0 0 0,-1 1 0 0 0,3-2 0 0 0,-1 1 0 0 0,1-1-5 0 0,13-13-43 0 0,-7 6 27 0 0,-7 11-22 0 0,-1 2 153 0 0,-2 0-69 0 0,-1 0-60 0 0,-1 0-50 0 0,-1 0-161 0 0,-2 0-242 0 0,3 0 193 0 0,1 0 121 0 0,2 0 57 0 0,1 0 34 0 0,-4 0 61 0 0,0 0 0 0 0,0 0 0 0 0,0 0 1 0 0,0 0-1 0 0,0 0 0 0 0,0 0 0 0 0,0 0 0 0 0,0 0 0 0 0,0 0 0 0 0,0 0 0 0 0,0 0 1 0 0,1 0-1 0 0,-1 0 0 0 0,0 0 0 0 0,0 0 0 0 0,0 0 0 0 0,0 0 0 0 0,0 0 0 0 0,0 0 1 0 0,0 0-1 0 0,0 0 0 0 0,0 0 0 0 0,0 0 0 0 0,0 0 0 0 0,1 0 0 0 0,-1 0 1 0 0,0 0-1 0 0,0 0 0 0 0,0 0 0 0 0,0 0 0 0 0,0 0 0 0 0,0 0 0 0 0,0 0 0 0 0,0 0 1 0 0,0 1-1 0 0,0-1 0 0 0,0 0 0 0 0,0 0 0 0 0,0 0 0 0 0,0 0 0 0 0,0 0 0 0 0,0 0 1 0 0,0 0-1 0 0,0 0 0 0 0,0 0 0 0 0,0 0 0 0 0,0 1 0 0 0,0-1 0 0 0,0 0 0 0 0,0 0 1 0 0,0 0-1 0 0,0 0 0 0 0,0 0 0 0 0,0 0 0 0 0,0 0 0 0 0,0 0 0 0 0,0 0 6 0 0,0 2-51 0 0,0-1-37 0 0,0 1-188 0 0,0 1-115 0 0,0 0-96 0 0,0-1-16 0 0,0 1-46 0 0,0 7-1382 0 0,0-5 1130 0 0,0 7-649 0 0</inkml:trace>
  <inkml:trace contextRef="#ctx0" brushRef="#br0" timeOffset="433.52">288 727 8576 0 0,'0'2'-56'0'0,"0"0"93"0"0,0-1 85 0 0,0 1 72 0 0,1-1 122 0 0,-1 0 74 0 0,1 0 151 0 0,0-1 357 0 0,0 0 14 0 0,0-1-347 0 0,0 1-145 0 0,0-1-65 0 0,-1 0-121 0 0,1 0-68 0 0,0 1-78 0 0,0-1-87 0 0,-1 0-67 0 0,1 0-65 0 0,0 1-69 0 0,-1-1-74 0 0,2 0 492 0 0,0 0-49 0 0,-1 0-45 0 0,1 1-36 0 0,2-1 15 0 0,0 2-58 0 0,-2-1-4 0 0,-1 1 40 0 0,18-3 416 0 0,-9 0-194 0 0,-3-2-89 0 0,0-1-49 0 0,-4 3 68 0 0,0 0-106 0 0,1 2-68 0 0,1 1-38 0 0,-3-1 49 0 0,10 1 112 0 0,9-1 86 0 0,-6-3-160 0 0,-8 0-87 0 0,16-3 71 0 0,8 2 33 0 0,-23 4-122 0 0,-1-1-1 0 0,1-1 1 0 0,0 1-1 0 0,-1-2 1 0 0,8-2-3 0 0,-13 5 0 0 0,1-1 0 0 0,0 0 0 0 0,1 0 0 0 0,-1 1 0 0 0,0-1-1 0 0,0 1 1 0 0,0 0 0 0 0,1 0 0 0 0,-1 0 0 0 0,16-1-45 0 0,-7-3-31 0 0,6-2-84 0 0,10 1-135 0 0,-13-1 90 0 0,6 0-105 0 0,-9 5 152 0 0,-1 0-38 0 0,-1 0-82 0 0,2-2-126 0 0,7-3-251 0 0,-7 3 272 0 0,0-1 68 0 0,18-8-491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2:57.2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244 16 7632 0 0,'0'0'166'0'0,"0"0"29"0"0,0 0 14 0 0,-2-3-25 0 0,-8-7-88 0 0,8 8 0 0 0,1 2 107 0 0,-4 0 192 0 0,-4-1 159 0 0,3 2-232 0 0,1 0-125 0 0,0 0-96 0 0,-13 9 77 0 0,-4-4-2 0 0,12 6 0 0 0,1-4-100 0 0,-2 2 46 0 0,0 5 32 0 0,8-11-122 0 0,-1 0 1 0 0,0 0-1 0 0,0 0 1 0 0,0-1 0 0 0,0 0-1 0 0,0 1 1 0 0,-4 0-33 0 0,-10 9 125 0 0,1 2 50 0 0,5 1-15 0 0,7 0-39 0 0,4-12-100 0 0,0 0-1 0 0,-1 0 1 0 0,0 0 0 0 0,1 0-1 0 0,-1 0 1 0 0,-2 3-21 0 0,-5 12 16 0 0,7-12 1 0 0,0-1-1 0 0,1 0 0 0 0,-1 1 1 0 0,2-1-1 0 0,-1 1-16 0 0,1-2 9 0 0,0 0 1 0 0,0-1-1 0 0,0 1 1 0 0,1 0-1 0 0,0-1 1 0 0,0 1 0 0 0,1 2-10 0 0,-2-5-2 0 0,1 0 1 0 0,0 0 0 0 0,0 0 0 0 0,0 0 0 0 0,0 0 0 0 0,1 0 0 0 0,-1 0 0 0 0,0 0 0 0 0,2 0 1 0 0,10 19 23 0 0,-13-19-20 0 0,1-1 1 0 0,0 1-1 0 0,0 0 0 0 0,0 0 0 0 0,0-1 0 0 0,0 1 0 0 0,0-1 0 0 0,1 1 0 0 0,-1-1 0 0 0,0 1 0 0 0,1-1 1 0 0,-1 0-1 0 0,2 1-3 0 0,27 13 14 0 0,-26-14 2 0 0,0 0 0 0 0,0 0 0 0 0,0 0 0 0 0,1-1 0 0 0,-1 1-1 0 0,0-1 1 0 0,0 0 0 0 0,0-1 0 0 0,4 1-16 0 0,8-1 48 0 0,-5 1 22 0 0,-8 0-59 0 0,-1 1-1 0 0,0-1 1 0 0,1 0-1 0 0,-1 0 1 0 0,0 0-1 0 0,1-1 1 0 0,-1 1-1 0 0,0 0 1 0 0,1-1-1 0 0,-1 0 1 0 0,0 1-1 0 0,1-1 1 0 0,-1 0-1 0 0,0 0 1 0 0,0 0-1 0 0,0 0 1 0 0,0-1-1 0 0,0 1 1 0 0,0-1-1 0 0,0 1 1 0 0,0-1-11 0 0,5-5 40 0 0,-6 4-26 0 0,1 1 1 0 0,0 0-1 0 0,0 0 0 0 0,1 0 1 0 0,-1 0-1 0 0,0 0 1 0 0,1 1-1 0 0,-1-1 0 0 0,1 1 1 0 0,1-1-15 0 0,8-1 44 0 0,-11 3-37 0 0,0 0 0 0 0,1 0 0 0 0,-1 0 0 0 0,1 0 0 0 0,-1-1 0 0 0,1 1 0 0 0,-1-1 0 0 0,1 1 0 0 0,-1-1 0 0 0,0 1 0 0 0,1-1 0 0 0,-1 0 0 0 0,0 0 0 0 0,0 1 0 0 0,0-1 0 0 0,1 0 1 0 0,-1 0-1 0 0,0 0 0 0 0,0-1 0 0 0,0 1 0 0 0,0-1-7 0 0,10-29 160 0 0,-10 27-134 0 0,0 0 1 0 0,0 0-1 0 0,0 1 0 0 0,1-1 0 0 0,-1 0 0 0 0,1 1 0 0 0,0-1 0 0 0,0 1 0 0 0,0 0 0 0 0,1-1 1 0 0,1 0-27 0 0,8-12 102 0 0,-9 1-84 0 0,-3 13-18 0 0,0-1 0 0 0,0 0-1 0 0,1 1 1 0 0,-1-1 0 0 0,1 1 0 0 0,0-1 0 0 0,-1 0 0 0 0,1 1 0 0 0,0-1 0 0 0,1 1 0 0 0,-1 0 0 0 0,0-1 0 0 0,1 1 0 0 0,-1 0 0 0 0,1 0 0 0 0,0 0 0 0 0,10-17 13 0 0,-7 9 29 0 0,-3 7-24 0 0,-1 0 1 0 0,1 0-1 0 0,0-1 0 0 0,-1 1 0 0 0,0 0 0 0 0,0-1 0 0 0,0 1 1 0 0,0-4-19 0 0,-1-2 74 0 0,0 7-71 0 0,0 0-61 0 0,0-3-96 0 0,-2 5 86 0 0,-8 0 65 0 0,8 1 25 0 0,4 1-1 0 0,-1-1-20 0 0,0 1 0 0 0,0-1 0 0 0,0 1-1 0 0,0-1 1 0 0,0 1 0 0 0,0-1 0 0 0,0 1 0 0 0,-1 0 0 0 0,1 0 0 0 0,-1-1 0 0 0,1 1 0 0 0,-1 0 0 0 0,1 1-1 0 0,0 28-2 0 0,-1-28 3 0 0,0-1-1 0 0,0-1 0 0 0,1 1 0 0 0,-1-1-1 0 0,0 1 1 0 0,0-1 0 0 0,1 1 0 0 0,-1-1 0 0 0,1 1 0 0 0,0-1 0 0 0,-1 1 0 0 0,1-1 0 0 0,0 0 0 0 0,0 2 0 0 0,5 7-15 0 0,-4 6-33 0 0,-2-10 38 0 0,0-2-3 0 0,0-1-1 0 0,0 1 0 0 0,0 0 1 0 0,1 0-1 0 0,-1 0 1 0 0,1-1-1 0 0,0 1 1 0 0,1 3 13 0 0,9 8 0 0 0,-10-14 4 0 0,1 1 0 0 0,-1 0 0 0 0,0 0-1 0 0,1 0 1 0 0,-1 0 0 0 0,0 0 0 0 0,0 0-1 0 0,0 0 1 0 0,0 0 0 0 0,-1 0 0 0 0,1 0 0 0 0,0 0-1 0 0,-1 1 1 0 0,0-1 0 0 0,1 0 0 0 0,-1 0-1 0 0,0 1 1 0 0,0 0-4 0 0,0-3 3 0 0,0 1-1 0 0,-1-1 0 0 0,1 0 0 0 0,0 1 1 0 0,0-1-1 0 0,0 0 0 0 0,0 1 0 0 0,0-1 1 0 0,0 0-1 0 0,1 0 0 0 0,-1 1 0 0 0,0-1 1 0 0,0 0-1 0 0,0 1 0 0 0,0-1 0 0 0,0 0 1 0 0,0 1-1 0 0,0-1 0 0 0,1 0 0 0 0,-1 0 1 0 0,0 1-1 0 0,0-1 0 0 0,0 0 0 0 0,1 0 1 0 0,-1 0-1 0 0,0 1-2 0 0,9 7 14 0 0,-4-4-12 0 0,0 1 0 0 0,0 0 1 0 0,0 0-1 0 0,0 1 0 0 0,2 4-2 0 0,-5-5-42 0 0,0 0 49 0 0,4 6 82 0 0,-4-8-105 0 0,2-1-58 0 0,-1 0-46 0 0,1-1-67 0 0,2 0-77 0 0,0-1-91 0 0,-4 0-88 0 0,0 0-116 0 0,-1 0 77 0 0,1 1-44 0 0,1 0-618 0 0,-1 3-485 0 0,-2 5-924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2:57.5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9184 0 0,'3'2'208'0'0,"7"8"33"0"0,-8-6-20 0 0,-1-1-100 0 0,0 1-63 0 0,-2 1-42 0 0,0-3 36 0 0,1 10-8 0 0,-1-8-44 0 0,1 0 0 0 0,0-1 0 0 0,0 1-1 0 0,1 0 1 0 0,-1 0 0 0 0,1 0 0 0 0,-1-1 0 0 0,2 3 0 0 0,0 0 29 0 0,0 0 57 0 0,0 1 45 0 0,0-1 28 0 0,-1-1 0 0 0,0 1 1 0 0,0-1-1 0 0,0 1 0 0 0,0 5-159 0 0,-1 36 1737 0 0,0-24-1067 0 0,0-10-356 0 0,0-1-57 0 0,0 0-67 0 0,0-1-80 0 0,0-8 2 0 0,0-3 0 0 0,0 0 0 0 0,0 0 8 0 0,0 0 34 0 0,0 0 20 0 0,0 0 2 0 0,0-3-16 0 0,2-8-71 0 0,-1 10-85 0 0,-1 0 1 0 0,1 0-1 0 0,-1 0 0 0 0,1 0 0 0 0,0 0 1 0 0,0 0-1 0 0,-1 0 0 0 0,1 0 0 0 0,0 0 1 0 0,0 0-1 0 0,0 0 0 0 0,0 1 1 0 0,0-1-1 0 0,1 0-4 0 0,-1 1 2 0 0,0-1 0 0 0,0 1 1 0 0,0-1-1 0 0,0 0 0 0 0,0 1 1 0 0,0-1-1 0 0,0 0 0 0 0,0 1 1 0 0,0-1-1 0 0,-1 0 0 0 0,1 0 0 0 0,0 0 1 0 0,0 0-3 0 0,-1-10 38 0 0,0 9-36 0 0,0 1 1 0 0,0-1-1 0 0,0 0 1 0 0,0 1 0 0 0,0-1-1 0 0,0 0 1 0 0,0 1-1 0 0,0-1 1 0 0,0 0 0 0 0,1 1-1 0 0,-1-1 1 0 0,1 0-1 0 0,0 1 1 0 0,-1-1 0 0 0,1 0-3 0 0,4-6 10 0 0,-1-1 1 0 0,2 1 0 0 0,-1 0-1 0 0,1 0 1 0 0,0 1 0 0 0,5-5-11 0 0,32-21 0 0 0,-34 21 0 0 0,-8 11 0 0 0,0 0 0 0 0,0-1 0 0 0,0 1 0 0 0,1-1 0 0 0,-1 1 0 0 0,0 0 0 0 0,1 0 0 0 0,-1 0 0 0 0,0 0 0 0 0,1 0 0 0 0,-1 0 0 0 0,1 0 0 0 0,0 0 0 0 0,-1 1 0 0 0,1-1 0 0 0,0 0 0 0 0,0 1 0 0 0,17-11 0 0 0,-16 9 0 0 0,-1 0 0 0 0,1 0 0 0 0,0 0 0 0 0,0 1 0 0 0,0-1 0 0 0,0 1 0 0 0,0 0 0 0 0,0 0 0 0 0,0 0 0 0 0,0 0 0 0 0,1 1 0 0 0,-1-1 0 0 0,55 1-11 0 0,-41 3-30 0 0,-15-2 39 0 0,0 0 0 0 0,0 1 1 0 0,0-1-1 0 0,-1 0 1 0 0,1 1-1 0 0,0-1 1 0 0,-1 1-1 0 0,1 0 2 0 0,13 10 1 0 0,-14-12-3 0 0,0 1 0 0 0,0 0 0 0 0,0-1 0 0 0,0 1 0 0 0,0 0 0 0 0,0 0 1 0 0,0-1-1 0 0,0 1 0 0 0,0 0 0 0 0,0 0 0 0 0,0 0 0 0 0,-1 0 0 0 0,1 0 1 0 0,0 0-1 0 0,-1 0 0 0 0,1 1 0 0 0,-1-1 0 0 0,1 0 0 0 0,-1 0 0 0 0,0 0 1 0 0,0 0-1 0 0,1 1 2 0 0,-1 0-2 0 0,1 0 0 0 0,-1 0 0 0 0,1 1 0 0 0,0-2 0 0 0,0 1 0 0 0,0 0 0 0 0,0 0 0 0 0,0 0 0 0 0,0 0 0 0 0,0-1 0 0 0,1 1 1 0 0,0 1 1 0 0,3 2 0 0 0,-1 0 0 0 0,0 1 0 0 0,0-1 0 0 0,3 6 0 0 0,0 0 0 0 0,-4-7 0 0 0,-1 2 0 0 0,1-1 0 0 0,-1 0 0 0 0,0 0 0 0 0,0 1 0 0 0,0-1 0 0 0,-1 1 0 0 0,1 2 0 0 0,-1 0 0 0 0,1-1 0 0 0,0-1 0 0 0,0 1 0 0 0,1 0 0 0 0,0 1 0 0 0,7 9 12 0 0,-7-4 10 0 0,3 5 10 0 0,3-6-48 0 0,-2-4 44 0 0,-3-2-77 0 0,-1-1-93 0 0,-2-3 23 0 0,1 1-39 0 0,-1-1-6 0 0,0 0-35 0 0,0 0-35 0 0,0 0-40 0 0,0 0-43 0 0,0 0-44 0 0,0 0-49 0 0,0 0-51 0 0,0 1-305 0 0,1 0-122 0 0,0 3-992 0 0,-2 3-1069 0 0,0-9 2922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2:58.0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227 484 8576 0 0,'0'0'197'0'0,"-2"0"24"0"0,-4 0-25 0 0,0 0-54 0 0,-4-1-10 0 0,0 1-87 0 0,7 1-52 0 0,0-1 0 0 0,0 0-1 0 0,0 1 1 0 0,0-1 0 0 0,0 1 0 0 0,0 0-1 0 0,0 0 1 0 0,1 0 0 0 0,-2 1 7 0 0,-2 1 17 0 0,1 2 36 0 0,-4 2 46 0 0,-5 1 138 0 0,0 0 20 0 0,5-1-124 0 0,-4 7 87 0 0,-1 1-58 0 0,0 3-24 0 0,-5 8 6 0 0,8-4-19 0 0,5-2-47 0 0,5-16-64 0 0,0 1 1 0 0,-1-1-1 0 0,1 0 1 0 0,-1 0-1 0 0,0 1 0 0 0,0-1 1 0 0,-1 0-15 0 0,2-2 16 0 0,-1 1 1 0 0,0 0-1 0 0,0 0 1 0 0,1-1 0 0 0,0 1-1 0 0,-1 0 1 0 0,1 0 0 0 0,0 2-17 0 0,-1 18 148 0 0,2 1-31 0 0,0-5 21 0 0,0-18-131 0 0,0 0 0 0 0,0-1 0 0 0,0 1 0 0 0,0 0 0 0 0,1-1 0 0 0,-1 1 1 0 0,0 0-1 0 0,0-1 0 0 0,0 1 0 0 0,1 0 0 0 0,-1-1 0 0 0,0 1 0 0 0,0 0 1 0 0,1-1-1 0 0,-1 1 0 0 0,1 0 0 0 0,-1-1 0 0 0,1 1 0 0 0,-1-1 0 0 0,1 1 1 0 0,-1-1-1 0 0,1 1 0 0 0,-1-1 0 0 0,1 0 0 0 0,0 1-7 0 0,-1-1 5 0 0,1 0 0 0 0,-1 1 0 0 0,0-1 0 0 0,1 0 0 0 0,-1 1 0 0 0,1-1-1 0 0,-1 1 1 0 0,0-1 0 0 0,1 0 0 0 0,-1 1 0 0 0,0-1 0 0 0,1 1 0 0 0,-1-1 0 0 0,0 1 0 0 0,1-1-1 0 0,-1 1 1 0 0,0-1 0 0 0,0 1 0 0 0,0 0 0 0 0,0-1 0 0 0,0 1 0 0 0,0-1 0 0 0,0 1 0 0 0,0 0-5 0 0,0-1 1 0 0,0 0 0 0 0,0 0 1 0 0,0 0-1 0 0,0 0 1 0 0,0 0-1 0 0,0 0 0 0 0,0 0 1 0 0,0 1-1 0 0,0-1 1 0 0,0 0-1 0 0,0 0 0 0 0,0 0 1 0 0,0 0-1 0 0,0 0 1 0 0,0 0-1 0 0,0 0 0 0 0,0 0 1 0 0,0 0-1 0 0,0 0 1 0 0,0 0-1 0 0,0 1 1 0 0,0-1-1 0 0,1 0 0 0 0,-1 0 1 0 0,0 0-1 0 0,0 0 1 0 0,0 0-1 0 0,0 0 0 0 0,0 0 1 0 0,0 0-1 0 0,0 0 1 0 0,0 0-1 0 0,0 0 0 0 0,0 0 1 0 0,0 0-1 0 0,0 0 1 0 0,0 0-1 0 0,0 0 0 0 0,1 0 1 0 0,-1 0-1 0 0,0 1 1 0 0,0-1-1 0 0,0 0 0 0 0,0 0 1 0 0,0 0-1 0 0,0 0 1 0 0,0 0-1 0 0,0 0 0 0 0,0 0 1 0 0,0 0-1 0 0,0 0 1 0 0,1 0-1 0 0,-1-1 0 0 0,0 1 1 0 0,0 0-1 0 0,0 0 1 0 0,0 0-2 0 0,58 0 344 0 0,-56 0-333 0 0,-1 0 0 0 0,1 0 1 0 0,-1 0-1 0 0,1-1 1 0 0,-1 1-1 0 0,1 0 0 0 0,0-1 1 0 0,-1 0-1 0 0,0 1 1 0 0,1-1-1 0 0,-1 0 0 0 0,1 0 1 0 0,-1 0-1 0 0,0 0-11 0 0,7-3 67 0 0,-1 0 6 0 0,10-5 94 0 0,-15 7-141 0 0,1 0-1 0 0,-1 0 1 0 0,1 0-1 0 0,-1 0 1 0 0,0-1-1 0 0,0 1 1 0 0,0-1-1 0 0,2-2-25 0 0,41-65 266 0 0,-32 55-214 0 0,-12 14-49 0 0,1-1-1 0 0,0 0 1 0 0,-1 1 0 0 0,1-1 0 0 0,-1 0 0 0 0,0 0-1 0 0,0 0 1 0 0,0 0 0 0 0,0 0 0 0 0,1 0-3 0 0,3-26 12 0 0,0 13 11 0 0,-4 12-19 0 0,0 1 0 0 0,1-1 0 0 0,-2 0 0 0 0,1 0 1 0 0,0 0-1 0 0,-1-1 0 0 0,1 1 0 0 0,-1 0 0 0 0,0-3-4 0 0,0-5 0 0 0,0 3 0 0 0,0 0 0 0 0,0 0 0 0 0,1 0 0 0 0,1-7 0 0 0,3 0 0 0 0,-4 11 1 0 0,0 1 0 0 0,0 0-1 0 0,0-1 1 0 0,0 1 0 0 0,-1-1 0 0 0,1 1 0 0 0,-1-1 0 0 0,0 1 0 0 0,0-1 0 0 0,0 0-1 0 0,0 1 1 0 0,-1-3-1 0 0,-3-12 19 0 0,1 9-10 0 0,1 0 0 0 0,1 0 0 0 0,-1-1 0 0 0,2 1 0 0 0,-1-3-9 0 0,1-194 171 0 0,0 200-169 0 0,-1 0 0 0 0,1-1 1 0 0,-1 1-1 0 0,-1 0 0 0 0,1 0-2 0 0,-4-20 0 0 0,15-32 0 0 0,-10 28-16 0 0,-2 25-62 0 0,-8-5-4 0 0,7 7 34 0 0,6 6 124 0 0,6 12 33 0 0,-5 5-40 0 0,-4 27 22 0 0,-1-24-34 0 0,1 14 24 0 0,0 1 42 0 0,0 84 361 0 0,1-111-430 0 0,0 0 0 0 0,0 0 1 0 0,3 10-55 0 0,3 16 107 0 0,-6-7-3 0 0,-1-13-55 0 0,-1 10 6 0 0,5 4-39 0 0,0-13-16 0 0,-2-8 0 0 0,1-1 0 0 0,-2 1 0 0 0,0-1 0 0 0,1 9 0 0 0,-2-9 0 0 0,1 1 0 0 0,0 0 0 0 0,1-1 0 0 0,2 8 0 0 0,0 1 0 0 0,-2-8-39 0 0,4 13 106 0 0,-5-18-78 0 0,1 0-35 0 0,-1 1-48 0 0,0-1-60 0 0,0-2 12 0 0,0 1-35 0 0,-1-1-39 0 0,1 1-43 0 0,-1-1 7 0 0,1 0-33 0 0,-1 0-37 0 0,0 0-38 0 0,0 0-41 0 0,1 0-43 0 0,-1 1-44 0 0,0-1-47 0 0,0 9-1299 0 0,0 6-1054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2:59.4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363 1 9792 0 0,'0'0'222'0'0,"0"0"30"0"0,0 0 18 0 0,0 1-117 0 0,0 0-80 0 0,0 38 74 0 0,0 0 70 0 0,0 0 60 0 0,0 0 50 0 0,0 39 421 0 0,0 104 1159 0 0,0-126-1391 0 0,0-1-81 0 0,-2-32-384 0 0,-7 7-21 0 0,7-25-25 0 0,-1 12 46 0 0,3 2-25 0 0,1-10-13 0 0,1 5 36 0 0,4-1-17 0 0,-5-12-26 0 0,0 0 0 0 0,0 1 0 0 0,-1-1 0 0 0,1 0 0 0 0,0 1 0 0 0,-1-1 0 0 0,1 1 0 0 0,-1-1 0 0 0,0 1 0 0 0,1-1 0 0 0,-1 1 0 0 0,0 0 1 0 0,0 0-7 0 0,0 19 15 0 0,0 1 56 0 0,0-20-80 0 0,0-1-96 0 0,0-1-93 0 0,0 0 50 0 0,0 0-38 0 0,0 0-42 0 0,0 0-40 0 0,0 0-371 0 0,0 0 82 0 0,0 0-54 0 0,0 0-726 0 0,0 0-579 0 0,0 0-1096 0 0</inkml:trace>
  <inkml:trace contextRef="#ctx0" brushRef="#br0" timeOffset="286.39">0 439 9416 0 0,'0'0'208'0'0,"3"0"33"0"0,4 1-106 0 0,15-1 169 0 0,-15-1-240 0 0,0-1-40 0 0,-4 0-24 0 0,0 0 0 0 0,1 1 0 0 0,-1-1 0 0 0,0 1 0 0 0,1 0 0 0 0,0 0 0 0 0,-1 0 0 0 0,1 0 0 0 0,0 1 0 0 0,-1 0 0 0 0,4-1 0 0 0,14-1 35 0 0,-2-3 71 0 0,4 0 91 0 0,-4 1-37 0 0,7 0 85 0 0,5-6 52 0 0,12-2 39 0 0,-12 5-151 0 0,-2-4-52 0 0,-23 8-100 0 0,1 0 0 0 0,0 1 0 0 0,0 0 0 0 0,0 0 0 0 0,0 1 0 0 0,6-1-33 0 0,6-1 60 0 0,4-2 24 0 0,-17 3-50 0 0,-1 0 1 0 0,1 1-1 0 0,0 0 0 0 0,0 0 1 0 0,5 1-35 0 0,-2-1 38 0 0,0 1 1 0 0,0-1-1 0 0,-1-1 1 0 0,1 0 0 0 0,0 0-39 0 0,15-3 45 0 0,5 2-39 0 0,-21 3-35 0 0,10 0 38 0 0,-6 0-73 0 0,-4 0-71 0 0,0 0-107 0 0,-3 0 49 0 0,-1 0-48 0 0,1 0-53 0 0,-1 0-58 0 0,1 0-63 0 0,-1 0-69 0 0,1 0-74 0 0,-1 0-79 0 0,9 0-902 0 0,5 0-875 0 0</inkml:trace>
  <inkml:trace contextRef="#ctx0" brushRef="#br0" timeOffset="607.05">998 349 6880 0 0,'0'0'157'0'0,"-2"0"23"0"0,-18 0 144 0 0,12 0-265 0 0,-1 0-46 0 0,3 2 35 0 0,0 2 52 0 0,-1 2 113 0 0,7-6-213 0 0,-3 2 299 0 0,1 0-109 0 0,-1-1-69 0 0,-2-1-59 0 0,1 0-12 0 0,1 0 46 0 0,-8 5 50 0 0,1 2 45 0 0,-2 3 84 0 0,-6 7 194 0 0,-5 5 120 0 0,6-10-233 0 0,12-8-284 0 0,3-3-44 0 0,0 0 1 0 0,0 1-1 0 0,0-1 0 0 0,0 1 0 0 0,0-1 0 0 0,0 1 0 0 0,1 0 1 0 0,-1 0-29 0 0,-6 17 204 0 0,6-15-143 0 0,1 0-1 0 0,-1 0 1 0 0,0 0 0 0 0,1-1 0 0 0,-4 4-61 0 0,-10 21 226 0 0,0 0-82 0 0,13-26-130 0 0,1 1-1 0 0,-1-1 1 0 0,0 1-1 0 0,1 0 1 0 0,0-1 0 0 0,-1 1-1 0 0,1 0 1 0 0,0 0-1 0 0,1 0 1 0 0,-1 0-1 0 0,0 0 1 0 0,1 0-1 0 0,0 0 1 0 0,-1 0-1 0 0,1 0 1 0 0,0 0 0 0 0,1 3-14 0 0,-1 5 47 0 0,0-7-45 0 0,1 0 1 0 0,-1 0-1 0 0,1 0 1 0 0,0 0-1 0 0,0 0 1 0 0,0 0-1 0 0,1 0 1 0 0,0 2-3 0 0,7 17 49 0 0,-7-18-42 0 0,0 0-1 0 0,0 0 1 0 0,1 0 0 0 0,0 0 0 0 0,0 0-7 0 0,-1-3 4 0 0,0 1 0 0 0,-1-1 0 0 0,1 0 1 0 0,0 0-1 0 0,0 0 0 0 0,0 0 1 0 0,0 0-1 0 0,1-1 0 0 0,-1 1 0 0 0,0-1 1 0 0,1 1-1 0 0,-1-1 0 0 0,1 0-4 0 0,22 4 59 0 0,-10 1-33 0 0,0-1 49 0 0,1-3 37 0 0,-3-2 27 0 0,0 1-37 0 0,-6-1-47 0 0,0 0 1 0 0,1 0-1 0 0,-1 0 1 0 0,0-1-1 0 0,0 0 1 0 0,2-1-56 0 0,6-1 115 0 0,0-1 57 0 0,0 0 0 0 0,0-1 0 0 0,0 0 1 0 0,0-1-173 0 0,10-7 220 0 0,2-2-68 0 0,-20 12-100 0 0,1-1-1 0 0,0 1 0 0 0,8-2-51 0 0,-3 2 45 0 0,7-2 45 0 0,-7-5 9 0 0,-6 3 1 0 0,-4 4-34 0 0,0 0 0 0 0,0 0 0 0 0,0 0 1 0 0,0-1-1 0 0,0 1 0 0 0,-1-1-66 0 0,2-4 159 0 0,2-4 57 0 0,-1 2-79 0 0,-4 8-134 0 0,0 0 0 0 0,0-1 0 0 0,-1 1-1 0 0,1 0 1 0 0,-1 0 0 0 0,0 0 0 0 0,1-1 0 0 0,-1 1 0 0 0,0 0 0 0 0,0 0 0 0 0,0-1 0 0 0,-1 1-1 0 0,1 0 1 0 0,-1 0 0 0 0,1 0 0 0 0,-1-1 0 0 0,0 1 0 0 0,0-1-3 0 0,-3-5 6 0 0,0 1 1 0 0,0-1-1 0 0,0 1 1 0 0,-2-1-7 0 0,1 1 22 0 0,0 0-21 0 0,1 0 0 0 0,-1 0 0 0 0,0 1 1 0 0,0-1-1 0 0,-1 2 0 0 0,1-1 0 0 0,-1 0 0 0 0,-1 1 1 0 0,-3-2-2 0 0,5 4 0 0 0,1 0 0 0 0,0-1 0 0 0,0 1 0 0 0,0-1 0 0 0,0 1 0 0 0,1-1 0 0 0,-2-3 0 0 0,2 3 0 0 0,-1 0 0 0 0,1 0 0 0 0,-1 1 0 0 0,0-1 0 0 0,0 1 0 0 0,0 0 0 0 0,-3-2 0 0 0,-11-6-11 0 0,-2 0-40 0 0,-44-20-236 0 0,18 8 72 0 0,41 21 191 0 0,0 0 0 0 0,0 0 1 0 0,0 0-1 0 0,0 0 1 0 0,-1 1-1 0 0,1 0 0 0 0,0 0 1 0 0,-1 0-1 0 0,1 1 1 0 0,-4-1 23 0 0,2 1-5 0 0,2 0-31 0 0,2-1-27 0 0,0 1-40 0 0,0-1-19 0 0,1 0-39 0 0,-1 1-44 0 0,1-1-48 0 0,0 0 0 0 0,0 0-40 0 0,0 0-44 0 0,0 0-47 0 0,0 0-49 0 0,-1 0-52 0 0,1 0-56 0 0,0 0-59 0 0,-4-1-1221 0 0,-3 1-1036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2:58.7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289 121 6272 0 0,'0'0'141'0'0,"0"0"23"0"0,0 0 11 0 0,-2 0-29 0 0,-5-1-99 0 0,2-4-77 0 0,3 1 52 0 0,0 2 25 0 0,-1 1 34 0 0,-2 0 93 0 0,-1 0 92 0 0,2 1-190 0 0,1-1 38 0 0,-10-6 578 0 0,10 5-546 0 0,0-1-90 0 0,3 3-47 0 0,0 0 0 0 0,0 0-1 0 0,0 0 1 0 0,0 0 0 0 0,0 0 0 0 0,0 0-1 0 0,0 0 1 0 0,0-1 0 0 0,0 1 0 0 0,0 0 0 0 0,0 0-1 0 0,0 0 1 0 0,0 0 0 0 0,-1 0 0 0 0,1 0-1 0 0,0 0 1 0 0,0 0 0 0 0,0 0 0 0 0,0 0-1 0 0,0 0 1 0 0,0 0 0 0 0,0 0 0 0 0,-1 0 0 0 0,1 0-1 0 0,0 0 1 0 0,0 0 0 0 0,0 0 0 0 0,0 0-1 0 0,0 0 1 0 0,0 0 0 0 0,0 0 0 0 0,-1 0 0 0 0,1 0-1 0 0,0 0 1 0 0,0 0 0 0 0,0 0 0 0 0,0 0-1 0 0,0 0 1 0 0,0 0 0 0 0,0 0 0 0 0,-1 0-1 0 0,1 0 1 0 0,0 0 0 0 0,0 0 0 0 0,0 0 0 0 0,0 0-1 0 0,0 0 1 0 0,0 0 0 0 0,0 0 0 0 0,0 1-1 0 0,0-1 1 0 0,0 0 0 0 0,0 0 0 0 0,0 0-1 0 0,-1 0 1 0 0,1 0 0 0 0,0 0-9 0 0,-4 4 92 0 0,0-1 68 0 0,-5 0 213 0 0,-7-1 342 0 0,9-1-438 0 0,0-1-52 0 0,-1 0-86 0 0,8 0-137 0 0,-5 3 287 0 0,1 0-196 0 0,2 0-56 0 0,0-1-1 0 0,0 1 1 0 0,-1-1 0 0 0,1 0-1 0 0,0 0 1 0 0,-1 0-1 0 0,0 0 1 0 0,1-1 0 0 0,-3 2-37 0 0,-4-1 65 0 0,8-2-54 0 0,0 0 1 0 0,0 0-1 0 0,0 1 1 0 0,-1-1-1 0 0,1 0 1 0 0,0 1 0 0 0,0-1-1 0 0,0 1 1 0 0,0-1-1 0 0,0 1 1 0 0,-1 0-12 0 0,-8 22 174 0 0,8-21-164 0 0,1-1 0 0 0,-1 1 0 0 0,1-1 1 0 0,-1 1-1 0 0,1-1 0 0 0,-1 0 0 0 0,0 1 0 0 0,-1-1-10 0 0,0 1 8 0 0,0 0 1 0 0,1 0 0 0 0,-1 0 0 0 0,1 0-1 0 0,-1 0 1 0 0,1 0 0 0 0,0 1-1 0 0,0-1 1 0 0,0 1-9 0 0,-7 10 5 0 0,3-6 21 0 0,1 1 0 0 0,-1 1 0 0 0,1-1-1 0 0,1 1 1 0 0,0 0 0 0 0,0 1-26 0 0,-1 18 25 0 0,-1-13 16 0 0,5-12-36 0 0,0 0 0 0 0,0 0 0 0 0,0 0-1 0 0,0 1 1 0 0,0-1 0 0 0,1 0 0 0 0,-1 1 0 0 0,1-1-1 0 0,0 1-4 0 0,-1 7 17 0 0,1-8-14 0 0,0 0 0 0 0,-1-1 1 0 0,1 1-1 0 0,0 0 0 0 0,1 0 1 0 0,-1 0-1 0 0,0-1 0 0 0,1 1 1 0 0,0 0-1 0 0,-1 0 1 0 0,2 0-4 0 0,6 11 0 0 0,1-1 0 0 0,0 0 0 0 0,1 0 0 0 0,1-1 0 0 0,0 0 0 0 0,4 2 0 0 0,-1-3 25 0 0,-6-7 37 0 0,1-1 1 0 0,-1 1 0 0 0,5 0-63 0 0,-7-2 9 0 0,10 1 68 0 0,4-3-9 0 0,-11-1-27 0 0,5 1 53 0 0,-11 1-74 0 0,0-1-1 0 0,0 0 1 0 0,0 0-1 0 0,0 0 1 0 0,0-1 0 0 0,-1 1-1 0 0,1 0 1 0 0,0-1-1 0 0,0 0 1 0 0,0 0-1 0 0,0 0-19 0 0,11-10 123 0 0,-12 9-102 0 0,0 0 0 0 0,0 1 0 0 0,1-1 1 0 0,-1 1-1 0 0,0-1 0 0 0,1 1 0 0 0,-1 0 1 0 0,1 0-1 0 0,-1 0 0 0 0,1 0 0 0 0,0 0 1 0 0,0 0-22 0 0,15-5 127 0 0,-5-1-13 0 0,-2 0-42 0 0,-4 3-2 0 0,-1 0 0 0 0,1-1 0 0 0,-1 0 0 0 0,2-2-70 0 0,2-6 92 0 0,-5 3-40 0 0,-4 7-41 0 0,0 1-1 0 0,0 0 1 0 0,0 0-1 0 0,0 0 1 0 0,1 0 0 0 0,-1 0-1 0 0,1 0 1 0 0,-1 0 0 0 0,1 0-11 0 0,-1 1 5 0 0,0 0 1 0 0,0 0 0 0 0,-1 0 0 0 0,1 0 0 0 0,0-1 0 0 0,-1 1 0 0 0,1 0 0 0 0,-1 0 0 0 0,1-1 0 0 0,-1 1 0 0 0,0-1 0 0 0,1 1 0 0 0,-1 0-1 0 0,0-1 1 0 0,0 1 0 0 0,0 0 0 0 0,0-1 0 0 0,0 1 0 0 0,0-1 0 0 0,-1 1 0 0 0,1 0 0 0 0,0-1 0 0 0,-1 1 0 0 0,1 0 0 0 0,-1-1 0 0 0,0 0-6 0 0,-3-20 62 0 0,3 3 17 0 0,-1 5-35 0 0,0 9-42 0 0,0 1 1 0 0,0-1 0 0 0,0 1 0 0 0,0-1 0 0 0,-1 1 0 0 0,0 0 0 0 0,-1-1-3 0 0,-3-6 1 0 0,-11-15-1 0 0,-7 6-36 0 0,12 5-68 0 0,-4-12-204 0 0,5 8 92 0 0,4 7 104 0 0,-5-4-60 0 0,-1-2-9 0 0,5 5 17 0 0,1 2-23 0 0,0 0-61 0 0,2 1-17 0 0,0 1-61 0 0,1 0-72 0 0,1 0-80 0 0,1 5-13 0 0,1-1-97 0 0,0 1 94 0 0,0 1-35 0 0,-1-5-609 0 0,-1 2 93 0 0</inkml:trace>
  <inkml:trace contextRef="#ctx0" brushRef="#br0" timeOffset="341.55">531 197 6592 0 0,'13'16'160'0'0,"-11"-5"1"0"0,1-6 22 0 0,2 1-98 0 0,7 6 2 0 0,-10-11-87 0 0,-1 0 1 0 0,0 1 0 0 0,0-1 0 0 0,-1 1 0 0 0,1-1-1 0 0,0 1 1 0 0,0-1 0 0 0,-1 1 0 0 0,1 0 0 0 0,-1-1 0 0 0,1 1-1 0 0,-1 0 1 0 0,0-1 0 0 0,0 1 0 0 0,1 0-1 0 0,-1 0 1 0 0,0 0 0 0 0,0-1 0 0 0,0 1 0 0 0,1-1-1 0 0,-1 1 1 0 0,0-1 0 0 0,1 1 0 0 0,0-1 0 0 0,-1 1 0 0 0,1-1 0 0 0,0 1 0 0 0,0-1 0 0 0,-1 0 0 0 0,2 1-1 0 0,2 6 79 0 0,11 22 1014 0 0,-13-26-808 0 0,-1 0-69 0 0,0 3 41 0 0,0 5 50 0 0,-1-7-146 0 0,-1 0 60 0 0,1 0 86 0 0,-1-1 21 0 0,1 0 89 0 0,0 0 102 0 0,0 0 118 0 0,-3 1-504 0 0,-7 5 23 0 0,8-8 11 0 0,-1-2 1 0 0,2 0-158 0 0,1 0 1 0 0,-1 0-1 0 0,0 0 1 0 0,1-1 0 0 0,-1 1-1 0 0,0 0 1 0 0,1-1 0 0 0,-1 1-1 0 0,1 0 1 0 0,-1-1-1 0 0,1 1 1 0 0,-1-1 0 0 0,0 1-1 0 0,1-1 1 0 0,0 1 0 0 0,-1-1-1 0 0,1 1 1 0 0,-1-1-1 0 0,1 0 1 0 0,0 1 0 0 0,-1-1-1 0 0,1 0 1 0 0,0 1 0 0 0,-1-1-1 0 0,1 0 1 0 0,0 1-1 0 0,0-1 1 0 0,0 0 0 0 0,0 1-1 0 0,0-1 1 0 0,0 0 0 0 0,0 0-1 0 0,0 0-10 0 0,-1-17 163 0 0,2-2-44 0 0,0 1-73 0 0,-1 4 6 0 0,0-14-16 0 0,0 10 16 0 0,0 12-49 0 0,1 0-1 0 0,0 1 1 0 0,0-1 0 0 0,1 1-1 0 0,1-3-2 0 0,1-7 1 0 0,-1 4-3 0 0,-3 9 0 0 0,1-1 0 0 0,0 0 0 0 0,0 1 0 0 0,1-1 0 0 0,-1 1 0 0 0,1-1 0 0 0,0 1 0 0 0,0 0 0 0 0,1-2 2 0 0,11-21-92 0 0,2-3-20 0 0,-1 11 8 0 0,-1 2 20 0 0,16-14 15 0 0,-29 29 63 0 0,1-1 1 0 0,0 1-1 0 0,0-1 1 0 0,0 1 0 0 0,0 0-1 0 0,0 0 1 0 0,0 0-1 0 0,0 0 1 0 0,0 0-1 0 0,0 0 1 0 0,1 1-1 0 0,-1-1 1 0 0,0 1-1 0 0,2-1 6 0 0,-1 1-1 0 0,-1 0 0 0 0,1 0 0 0 0,0 1 1 0 0,0-1-1 0 0,0 1 0 0 0,-1-1 0 0 0,1 1 0 0 0,0 0 0 0 0,0 0 0 0 0,-1 0 0 0 0,1 0 1 0 0,2 3-3 0 0,-1-1 0 0 0,1 1-1 0 0,-1-1 1 0 0,0 1 0 0 0,1 1 3 0 0,-5-4-2 0 0,3 2-25 0 0,0 1 0 0 0,0-1 0 0 0,0 1 0 0 0,-1 0 0 0 0,0 0 0 0 0,1 1 27 0 0,9 16-92 0 0,-11-19 84 0 0,1 1 0 0 0,-1-1 1 0 0,0 1-1 0 0,0 0 0 0 0,0 0 1 0 0,0 0-1 0 0,0 0 0 0 0,0 0 8 0 0,2 24-6 0 0,1 9 102 0 0,0-22-57 0 0,-2-6-15 0 0,0 1 0 0 0,0 0 0 0 0,-1 0-1 0 0,0 0 1 0 0,0 0 0 0 0,-1 2-24 0 0,0 198 243 0 0,0-194-312 0 0,0 1 85 0 0,0-13-56 0 0,0-1-63 0 0,0-1-22 0 0,0 0-52 0 0,0 1-60 0 0,0 1-71 0 0,0-3 18 0 0,0 1-46 0 0,0-1-42 0 0,0 1-35 0 0,0-1-123 0 0,0 0-35 0 0,0 0-1267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2:55.8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424 31 6768 0 0,'-4'0'25'0'0,"1"0"46"0"0,-13 0 453 0 0,12 0-446 0 0,2 0-79 0 0,1 0-32 0 0,-36 2 74 0 0,29 0 4 0 0,2 1 40 0 0,-4 3 76 0 0,9-6-129 0 0,0 1 0 0 0,-1-1 1 0 0,1 1-1 0 0,0-1 0 0 0,-1 0 1 0 0,1 0-1 0 0,0 1 0 0 0,-1-1 1 0 0,1 0-1 0 0,-1 0-32 0 0,-16 2 313 0 0,10 1-205 0 0,-32 11 280 0 0,28-9-300 0 0,2 1-42 0 0,6-4-11 0 0,0 1-1 0 0,-1-1 0 0 0,1 0 0 0 0,-1 0 1 0 0,1 0-1 0 0,-3 0-34 0 0,-11 4 119 0 0,3 3-1 0 0,13-7-104 0 0,-25 17 201 0 0,-4 8 91 0 0,17-14-190 0 0,-29 30 327 0 0,32-26-306 0 0,1 11 95 0 0,-1-15-115 0 0,9-12-104 0 0,1 0 0 0 0,0 0-1 0 0,0 1 1 0 0,0-1 0 0 0,0 1 0 0 0,0-1 0 0 0,0 1 0 0 0,0-1 0 0 0,0 1 0 0 0,0 0 0 0 0,1-1 0 0 0,-1 1 0 0 0,1 0 0 0 0,-1 0 0 0 0,1-1 0 0 0,0 1 0 0 0,0 0 0 0 0,-1 0 0 0 0,1 0 0 0 0,1 0-13 0 0,-1 53 308 0 0,0-21-170 0 0,-1-33-130 0 0,1 1 1 0 0,0-1-1 0 0,1 1 0 0 0,-1-1 0 0 0,0 1 0 0 0,0 0 1 0 0,1-1-1 0 0,-1 1 0 0 0,1-1 0 0 0,-1 1 0 0 0,1-1 0 0 0,0 0 1 0 0,-1 1-1 0 0,1-1 0 0 0,0 0 0 0 0,0 1 0 0 0,1 0-8 0 0,4 6 31 0 0,6 10 33 0 0,2-1 0 0 0,0 0 0 0 0,6 4-64 0 0,-18-19 11 0 0,0-1 0 0 0,1 1 0 0 0,-1 0 0 0 0,0-1 0 0 0,1 0 0 0 0,-1 0 1 0 0,1 0-1 0 0,-1 0 0 0 0,1 0 0 0 0,-1 0 0 0 0,1 0 0 0 0,0-1 0 0 0,0 1 1 0 0,0-1-12 0 0,42 0 148 0 0,-25-1-68 0 0,-11 1 16 0 0,0 0 0 0 0,0-1 0 0 0,-1 0 0 0 0,1-1 0 0 0,5-1-96 0 0,-7 1 89 0 0,-1-1-1 0 0,0 1 0 0 0,-1-1 1 0 0,3-1-89 0 0,17-13 325 0 0,-1-5 38 0 0,-11 9-237 0 0,-2 4-51 0 0,9-11 44 0 0,-3-1 37 0 0,-11 12-109 0 0,-2 4-15 0 0,-1 0 0 0 0,1-1 1 0 0,-1 1-1 0 0,0-1 0 0 0,1-4-32 0 0,1-17 90 0 0,5-2-18 0 0,-7 22-69 0 0,-1 0 0 0 0,1 0 0 0 0,-1 1 0 0 0,-1-1 1 0 0,1-4-4 0 0,-2 10 0 0 0,0 0 0 0 0,-1 0 0 0 0,1 0 0 0 0,0 0 0 0 0,-1 0 0 0 0,1 0 0 0 0,-1-1 0 0 0,1 1 0 0 0,-1 0 0 0 0,1 0 0 0 0,-1 0 0 0 0,0 0 0 0 0,0 0 0 0 0,-2-4 0 0 0,2 4-1 0 0,-1-2 0 0 0,0 1 0 0 0,1-1 0 0 0,-1 1 0 0 0,1-1 0 0 0,0 1 0 0 0,0-1 0 0 0,0 0 0 0 0,0 0 0 0 0,0 1 0 0 0,1-1 0 0 0,-1 0 0 0 0,1 0 0 0 0,0 0 0 0 0,0 0 0 0 0,0 0 1 0 0,0 1-7 0 0,0-1 0 0 0,0 1-1 0 0,0 0 1 0 0,0-1 0 0 0,-1 1 0 0 0,1 0 0 0 0,-1 0 0 0 0,1-1 0 0 0,-1 1 0 0 0,0 0 0 0 0,1 0 0 0 0,-1 0 0 0 0,-1 0 0 0 0,1 0 0 0 0,0 0 0 0 0,0 0 0 0 0,-1 0 0 0 0,1 1 0 0 0,-1-2 7 0 0,-5-4-17 0 0,3-1-53 0 0,-1-5-111 0 0,2 0-63 0 0,2 9 146 0 0,0 0 0 0 0,0 0 0 0 0,0 0 0 0 0,-1 1 1 0 0,1-1-1 0 0,-1 0 0 0 0,-1-1 98 0 0,-12-13-629 0 0,0 3-3 0 0</inkml:trace>
  <inkml:trace contextRef="#ctx0" brushRef="#br0" timeOffset="371.76">439 16 6384 0 0,'8'14'72'0'0,"13"15"201"0"0,-13-20-224 0 0,0 0-43 0 0,-6-8-6 0 0,-1 1 0 0 0,1 0 0 0 0,-1 0 0 0 0,0 0 0 0 0,1 1 0 0 0,-1-1 0 0 0,0 0 0 0 0,-1 0 0 0 0,1 1 0 0 0,0 0 0 0 0,0-1 0 0 0,-1 0 0 0 0,1-1 0 0 0,-1 1 0 0 0,1-1 0 0 0,-1 1 0 0 0,1-1 0 0 0,0 0 0 0 0,0 1 0 0 0,0 0 0 0 0,10 3 10 0 0,-1 0 60 0 0,-6 2 62 0 0,0 3 63 0 0,1 3 74 0 0,2 0 57 0 0,0-2-96 0 0,3 5 126 0 0,-4-8-139 0 0,1 0 39 0 0,-4-4-97 0 0,1 0-1 0 0,-1 0 1 0 0,0 0-1 0 0,-1 1 1 0 0,1-1-1 0 0,-1 1 1 0 0,0 0-1 0 0,0 1-158 0 0,7 13 567 0 0,-5-11-381 0 0,3 4 109 0 0,-6-2-58 0 0,-1-3-95 0 0,0 0 37 0 0,0 23 790 0 0,0-22-749 0 0,0-2-96 0 0,0-3 196 0 0,0-3 0 0 0,0 0 0 0 0,-2 0 0 0 0,-8 0-27 0 0,7 0-112 0 0,1-3-47 0 0,-8-7-8 0 0,7 7-46 0 0,2 0-41 0 0,2-6-37 0 0,-1 7 13 0 0,4-28 69 0 0,8-11-12 0 0,0 6-21 0 0,-8 17-40 0 0,-4 14-4 0 0,1-1-1 0 0,0 0 1 0 0,1 1-1 0 0,-1-1 1 0 0,1 1 0 0 0,0 0-1 0 0,0 0 1 0 0,1-1-7 0 0,29-52 10 0 0,-4 8-83 0 0,-26 46 69 0 0,0 0-1 0 0,1 1 1 0 0,-1-1-1 0 0,1 1 1 0 0,-1 0-1 0 0,1-1 1 0 0,0 1-1 0 0,0 0 1 0 0,0 1-1 0 0,0-1 1 0 0,0 0 4 0 0,8-4-19 0 0,-6 3 9 0 0,1 0-1 0 0,-1 0 0 0 0,1 0 1 0 0,0 1-1 0 0,4-2 11 0 0,15-5-35 0 0,-24 8 30 0 0,1 0-1 0 0,-1 1 1 0 0,1-1 0 0 0,-1 1-1 0 0,1 0 1 0 0,-1 0 0 0 0,1-1-1 0 0,-1 1 1 0 0,1 0 0 0 0,-1 0-1 0 0,1 0 1 0 0,1 1 5 0 0,1 0-9 0 0,1 0-1 0 0,0 0 1 0 0,-1 1-1 0 0,1-1 1 0 0,1 2 9 0 0,2 1-22 0 0,-3-3 12 0 0,-1 1 1 0 0,1 1 0 0 0,-1-1-1 0 0,1 1 1 0 0,-1-1 0 0 0,0 1-1 0 0,0 1 1 0 0,0-1-1 0 0,0 0 1 0 0,-1 1 0 0 0,3 3 9 0 0,5 4-28 0 0,-9-9 26 0 0,1 1 0 0 0,-1 0 0 0 0,0 0 1 0 0,0 0-1 0 0,0 1 0 0 0,0 0 2 0 0,0 0 0 0 0,-1-1 0 0 0,1 0 0 0 0,0 0 0 0 0,0 0 0 0 0,1 0 1 0 0,0 1-1 0 0,0-2 0 0 0,-1 0 0 0 0,1 1 0 0 0,-1-1 0 0 0,0 0 0 0 0,0 1 0 0 0,0 0 0 0 0,0 0 0 0 0,0-1 0 0 0,0 1 0 0 0,-1 0 0 0 0,0 0 0 0 0,1 1 0 0 0,-1-1 0 0 0,0 0 0 0 0,-1 0 0 0 0,1 1 0 0 0,0-1 0 0 0,-1 0 0 0 0,0 1 0 0 0,0 1 0 0 0,0 15-59 0 0,0 0 91 0 0,0 23 132 0 0,0-28-142 0 0,0 1-45 0 0,0-2-42 0 0,0 1-54 0 0,0 1-64 0 0,0 1-72 0 0,0-16 32 0 0,0-1-37 0 0,0 1-360 0 0,0 0 82 0 0,0-1-51 0 0,0 0-697 0 0,0 0-548 0 0,0 0-1042 0 0</inkml:trace>
  <inkml:trace contextRef="#ctx0" brushRef="#br0" timeOffset="770.43">1165 273 7920 0 0,'0'0'174'0'0,"2"0"29"0"0,0 0-157 0 0,1 0 4 0 0,-1 0 1 0 0,2 0 43 0 0,0 0 66 0 0,9-2-122 0 0,-5-3-55 0 0,3-1 26 0 0,0 4 105 0 0,-2 1 174 0 0,-7 1-206 0 0,-1-1 0 0 0,1 1 1 0 0,-1-1-1 0 0,1 0 0 0 0,-1 0 0 0 0,0 1 0 0 0,1-1 0 0 0,-1 0 0 0 0,1-1-82 0 0,2-2 236 0 0,-3 3 61 0 0,1 0-54 0 0,-1 0-50 0 0,0 1-43 0 0,1-1-19 0 0,-1 1-44 0 0,1 0-26 0 0,0 0-22 0 0,1 0 28 0 0,-2 0-8 0 0,1-1 34 0 0,2-1 61 0 0,19-11 461 0 0,-15 1-303 0 0,-7 10-290 0 0,0 1 0 0 0,0 0 0 0 0,1 0 0 0 0,-1 0 0 0 0,0 0 0 0 0,1 0-1 0 0,-1 0 1 0 0,1 1 0 0 0,-1-1 0 0 0,1 0-22 0 0,5-2 87 0 0,1-1 43 0 0,12-9-22 0 0,-12 1-10 0 0,2 7-18 0 0,-5-5-64 0 0,6 4-3 0 0,-10 5-11 0 0,0 1 1 0 0,0-1-1 0 0,0 1 1 0 0,0-1-1 0 0,-1 1 1 0 0,1-1-1 0 0,0 1 1 0 0,0-1-1 0 0,0 0 1 0 0,0 1-1 0 0,0-1 1 0 0,-1 0-1 0 0,1 0 1 0 0,0 0-1 0 0,-1 0 1 0 0,1 0-3 0 0,2-11 21 0 0,-1 6 22 0 0,3 0-56 0 0,-1-2 41 0 0,-3 5 8 0 0,-1-1 1 0 0,1 1 0 0 0,0 0-1 0 0,-1-1 1 0 0,1 1 0 0 0,-1-3-37 0 0,2 1 96 0 0,-1 5-91 0 0,0-1 0 0 0,-1 0 1 0 0,1 1-1 0 0,0-1 0 0 0,-1 0 1 0 0,1 0-1 0 0,-1 1 0 0 0,1-1 1 0 0,-1 0-1 0 0,0 0 0 0 0,1 0 1 0 0,-1 0-1 0 0,0 0 0 0 0,1 0 1 0 0,-1 1-6 0 0,0-1 0 0 0,-1 0 0 0 0,1 0 0 0 0,0 0 0 0 0,-1 0 0 0 0,1 0 1 0 0,0 0-1 0 0,-1 1 0 0 0,1-1 0 0 0,-1 0 0 0 0,1 0 1 0 0,-1 1-1 0 0,0-1 0 0 0,1 0 0 0 0,-1 1 0 0 0,0-1 0 0 0,-1-2-34 0 0,-1 3 110 0 0,3 0-73 0 0,-1 1 1 0 0,1-1 0 0 0,0 0-1 0 0,-1 0 1 0 0,1 0 0 0 0,-1 0 0 0 0,1-1-1 0 0,0 1 1 0 0,-1 0 0 0 0,1 0 0 0 0,-1 0-1 0 0,1 0 1 0 0,0 0 0 0 0,-1 0-1 0 0,1-1 1 0 0,0 1 0 0 0,-1 0 0 0 0,1 0-1 0 0,0-1 1 0 0,-1 1 0 0 0,1 0 0 0 0,0 0-1 0 0,-1-1 1 0 0,1 1 0 0 0,0 0-1 0 0,0-1 1 0 0,-1 1 0 0 0,1 0 0 0 0,0-1-1 0 0,0 1 1 0 0,0-1-4 0 0,-5-5 43 0 0,4 5-42 0 0,1 1 0 0 0,-1 0 0 0 0,0-1 0 0 0,0 1 0 0 0,1 0 0 0 0,-1 0 0 0 0,0-1 0 0 0,0 1 0 0 0,0 0 0 0 0,1 0 0 0 0,-1 0 0 0 0,0 0 0 0 0,0 0 0 0 0,-1 0-1 0 0,1 0-1 0 0,-1 0 1 0 0,1 1 0 0 0,-1-1 0 0 0,1 0 0 0 0,-1 1 0 0 0,0-1 0 0 0,1 1 0 0 0,-1-1-1 0 0,1 1 1 0 0,0 0 0 0 0,-1-1 0 0 0,1 1 0 0 0,-1 0 0 0 0,1 0 0 0 0,-7 4 26 0 0,-2-2 55 0 0,9-2-71 0 0,0-1 0 0 0,-1 0 0 0 0,1 1-1 0 0,0-1 1 0 0,0 0 0 0 0,0 1-1 0 0,0 0 1 0 0,0-1 0 0 0,0 1-1 0 0,0 0 1 0 0,-1 0-10 0 0,-2 4 75 0 0,-1 3 38 0 0,-7 12 12 0 0,-3-10-12 0 0,7-1-37 0 0,0 1 0 0 0,2 1 0 0 0,-6 7-76 0 0,3 2 68 0 0,-6 15 10 0 0,10-10-56 0 0,-1-13 4 0 0,5-10-24 0 0,0-1 0 0 0,0 1 0 0 0,1-1 0 0 0,-1 0 0 0 0,0 1 0 0 0,1 0 0 0 0,-1-1 0 0 0,1 1 0 0 0,0-1 0 0 0,-1 1 0 0 0,1-1 0 0 0,0 1 0 0 0,0 0 0 0 0,0 0-2 0 0,0 16 0 0 0,0 28 0 0 0,0-43 0 0 0,0-1 0 0 0,1 1 0 0 0,-1 0 0 0 0,1 0 0 0 0,0-1 0 0 0,0 1 0 0 0,0 0 0 0 0,0-1 0 0 0,0 1 0 0 0,0-1 0 0 0,1 1 0 0 0,-1-1 0 0 0,1 0 0 0 0,0 1 0 0 0,0-2 0 0 0,-1 0 0 0 0,0 0 0 0 0,0 0 0 0 0,0 1 0 0 0,0-1 0 0 0,0 0 0 0 0,0 1 0 0 0,0-1 0 0 0,0 0 0 0 0,0 1 0 0 0,-1-1 0 0 0,1 1 0 0 0,0-1 0 0 0,-1 1 0 0 0,0 0 0 0 0,1-1 0 0 0,-1 1 0 0 0,0 0 0 0 0,0-1 0 0 0,0 1 0 0 0,0-1 0 0 0,0 1 0 0 0,0-1 0 0 0,1 0 0 0 0,-1 0 0 0 0,0 1 0 0 0,0-1 0 0 0,1 0 0 0 0,-1 0 0 0 0,1 1 0 0 0,-1-1 0 0 0,1 0 0 0 0,-1 0 0 0 0,1 0 0 0 0,0 0 0 0 0,-1 0 0 0 0,1 0 0 0 0,0 0 0 0 0,0 0 0 0 0,20 12 0 0 0,-3-2 0 0 0,-7-5 0 0 0,-5-2 0 0 0,0 0 0 0 0,0 0 0 0 0,-1 0 0 0 0,4 4 0 0 0,-7-7 0 0 0,-1 1 0 0 0,1-1 0 0 0,0 1 0 0 0,0-1 0 0 0,0 0-1 0 0,0 0 1 0 0,0 0 0 0 0,0 0 0 0 0,0 0 0 0 0,0 0 0 0 0,0-1 0 0 0,0 1 0 0 0,1-1 0 0 0,-1 0 0 0 0,1 1 0 0 0,9 1-19 0 0,3 2-74 0 0,6 2 92 0 0,-9-2-9 0 0,-4-2-27 0 0,-1 0-23 0 0,0 0-35 0 0,-1 0-16 0 0,0-1-32 0 0,0 0-38 0 0,0 1-42 0 0,-1-2-74 0 0,0 1-59 0 0,0 0-52 0 0,1-1-45 0 0,5 1-476 0 0,0 1-88 0 0,7 2-782 0 0,9 4-1024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2:54.3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166 1 9504 0 0,'0'0'216'0'0,"0"0"32"0"0,0 0 9 0 0,0 2 0 0 0,2 6-103 0 0,3 2 15 0 0,2 4 22 0 0,-6-1-19 0 0,-1-3-86 0 0,-1 9 77 0 0,5-2 10 0 0,0-7-93 0 0,3 7 55 0 0,-5 4 36 0 0,-3-7-96 0 0,1-4-2 0 0,0 0 0 0 0,0 1 0 0 0,1-1-1 0 0,1 8-72 0 0,2-1 74 0 0,3 15 64 0 0,-5-6-12 0 0,-2 7 15 0 0,0 50 294 0 0,-1-65-328 0 0,1-10-33 0 0,0 1 0 0 0,0-1 0 0 0,1 1 1 0 0,1 5-75 0 0,2 3 68 0 0,-1-7-16 0 0,-1-1-1 0 0,0 1 1 0 0,-1 0-1 0 0,0 7-51 0 0,-2 8 103 0 0,1 15 22 0 0,3-14-101 0 0,3-12-3 0 0,-5-11-17 0 0,0 0 0 0 0,0 0-1 0 0,0 0 1 0 0,0 0-1 0 0,0 0 1 0 0,-1 0-1 0 0,1 0 1 0 0,-1 0 0 0 0,0 3-4 0 0,0 16-1 0 0,0 1 62 0 0,0 34 142 0 0,0-38-170 0 0,0 2-54 0 0,0-1-82 0 0,0-18-100 0 0,0-2-242 0 0,0 0-445 0 0,0 0-48 0 0</inkml:trace>
  <inkml:trace contextRef="#ctx0" brushRef="#br0" timeOffset="710.35">0 454 5528 0 0,'0'0'124'0'0,"0"0"17"0"0,0 0 11 0 0,0-2 35 0 0,0-8 119 0 0,0 7 57 0 0,3 3 12 0 0,3-1-275 0 0,-1-1 74 0 0,1-2 101 0 0,3-4 200 0 0,1 0-10 0 0,-4 3-250 0 0,10-2 235 0 0,-5 2-182 0 0,0 0-36 0 0,11-5 203 0 0,-6 2-99 0 0,4-1-35 0 0,12-1 4 0 0,-11 4-104 0 0,-9 1-36 0 0,-4 1-56 0 0,7-2-5 0 0,13 1-12 0 0,-12 0-51 0 0,-10 3-23 0 0,0 1 0 0 0,1-1 0 0 0,-1 1 0 0 0,0 0-1 0 0,1 0 1 0 0,0 1-18 0 0,4-1 3 0 0,1 0-1 0 0,0-1 1 0 0,0 0-1 0 0,-1-1 1 0 0,2-1-3 0 0,6-1 1 0 0,-4 0-1 0 0,-12 4 0 0 0,0 0 0 0 0,0 0 0 0 0,0 0 0 0 0,0 0 0 0 0,0 0 0 0 0,0 1 0 0 0,0-1 0 0 0,0 1 0 0 0,3 0 0 0 0,50 0 0 0 0,-53 0-6 0 0,1-1 1 0 0,0 1-1 0 0,-1-1 1 0 0,1 0-1 0 0,0 0 1 0 0,-1 0-1 0 0,1-1 1 0 0,1 0 5 0 0,-3 1-5 0 0,0 0 0 0 0,0 0 1 0 0,-1 0-1 0 0,1 0 0 0 0,0 1 1 0 0,0-1-1 0 0,0 1 1 0 0,0-1-1 0 0,0 1 0 0 0,0 0 1 0 0,1 0-1 0 0,-1-1 0 0 0,0 2 1 0 0,0-1-1 0 0,0 0 0 0 0,0 0 1 0 0,0 1-1 0 0,0-1 1 0 0,0 1-1 0 0,0-1 0 0 0,0 1 5 0 0,5 4-10 0 0,3 0-22 0 0,3-2-52 0 0,0-3-16 0 0,-11 0 4 0 0,1 0 16 0 0,4 0 61 0 0,-2 0-56 0 0,-5 2 19 0 0,3 8 32 0 0,7-5-29 0 0,-9-2 46 0 0,0 0 0 0 0,-1 1 0 0 0,1-1 0 0 0,-1 0 0 0 0,0 0 0 0 0,1 0-1 0 0,-2 0 1 0 0,1 0 0 0 0,0 0 0 0 0,0 1 7 0 0,-1 4-6 0 0,-1 7 6 0 0,-23 31 0 0 0,22-31 0 0 0,1 3 0 0 0,-3-8 0 0 0,4-7 0 0 0,0-1 0 0 0,-1 1 0 0 0,1 0 0 0 0,0 0 0 0 0,1 1 0 0 0,-1-1 0 0 0,1 0 0 0 0,-1 0 0 0 0,1 2 0 0 0,0-3 0 0 0,0-1 0 0 0,0 1 0 0 0,-1-1 0 0 0,1 1 0 0 0,0-1 0 0 0,-1 1 0 0 0,1-1 0 0 0,-1 1 0 0 0,1-1 0 0 0,-1 1 0 0 0,0-1 0 0 0,0 0 0 0 0,0 0 0 0 0,-5 12 0 0 0,4-2-12 0 0,1 1 0 0 0,0-1 0 0 0,1 0 0 0 0,0 1 1 0 0,1 7 11 0 0,0 8-13 0 0,-1 152 101 0 0,0-177-86 0 0,0 0 1 0 0,0 0-1 0 0,0-1 1 0 0,1 1-1 0 0,-1 0 1 0 0,0-1 0 0 0,1 1-1 0 0,-1 0 1 0 0,1-1-1 0 0,0 1 1 0 0,0 0-1 0 0,-1-1 1 0 0,1 1-1 0 0,0-1 1 0 0,0 0 0 0 0,1 1-1 0 0,-1-1 1 0 0,0 0-1 0 0,0 0 1 0 0,1 1-3 0 0,11 13 82 0 0,-9-4 25 0 0,-4-10-95 0 0,1 0 0 0 0,-1 0-1 0 0,0 0 1 0 0,1 0-1 0 0,-1 0 1 0 0,1 0 0 0 0,-1 0-1 0 0,1 0 1 0 0,0 0-1 0 0,0 0 1 0 0,-1 0-1 0 0,1-1 1 0 0,0 1 0 0 0,0 0-1 0 0,0 0 1 0 0,0-1-1 0 0,0 1 1 0 0,0 0-12 0 0,12 4 155 0 0,-11-3-124 0 0,7 6 60 0 0,-8-8-87 0 0,0 1 0 0 0,0-1-1 0 0,0 0 1 0 0,-1 1 0 0 0,1-1 0 0 0,0 0 0 0 0,0 0-1 0 0,0 0 1 0 0,0 0 0 0 0,0 0 0 0 0,0 0 0 0 0,0 0-1 0 0,0 0 1 0 0,0 0 0 0 0,0 0 0 0 0,0-1 0 0 0,-1 1-1 0 0,1 0 1 0 0,1-1-4 0 0,18-8 92 0 0,-7 2 29 0 0,-6 2 3 0 0,1 1 45 0 0,2-1 84 0 0,0 0 26 0 0,0-3-35 0 0,4-7 125 0 0,0-2-64 0 0,1-4-5 0 0,6-11 68 0 0,-9 14-150 0 0,1 3-47 0 0,-12 14-151 0 0,1-1-1 0 0,-1 0 1 0 0,1 1 0 0 0,-1-1-1 0 0,1 0 1 0 0,-1 0 0 0 0,0 0-1 0 0,0 0 1 0 0,0 0 0 0 0,0 0-20 0 0,1-15 103 0 0,-2 4-19 0 0,3-3 41 0 0,2 6-74 0 0,1-7 26 0 0,-4-1 11 0 0,-1 9-52 0 0,-1 5-21 0 0,0 1 1 0 0,0-1-1 0 0,0 1 1 0 0,0-1-1 0 0,0 1 1 0 0,-1-1-1 0 0,1 1 1 0 0,-1-1 0 0 0,0 0-16 0 0,-4-7 11 0 0,0-3-16 0 0,2-4-39 0 0,0-1 25 0 0,-4 4-36 0 0,-15-10-142 0 0,18 21 142 0 0,0 0 0 0 0,0 0-1 0 0,1 0 1 0 0,0 0 0 0 0,0-1 0 0 0,-2-2 55 0 0,2 0-88 0 0,-2-2-76 0 0,1 1-37 0 0,-3 0-78 0 0,-9-5-184 0 0,-7-2-94 0 0,13-1-23 0 0,8 15 478 0 0,0 0 40 0 0,-3-1-7 0 0,2 0 22 0 0,1 2-19 0 0,0-2-22 0 0,0 1-39 0 0,0 0-14 0 0,0-1-37 0 0,-1-1-42 0 0,0 1-46 0 0,-9-11-444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2:52.9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393 9 6824 0 0,'0'0'149'0'0,"-2"0"23"0"0,-11 1 28 0 0,2-1-95 0 0,-1 0-37 0 0,0-1-42 0 0,-1-1-42 0 0,10 0 20 0 0,1 1-5 0 0,0 1 0 0 0,-1-1 0 0 0,1 0 0 0 0,0 1 1 0 0,0 0-1 0 0,-1-1 0 0 0,1 1 0 0 0,0 0 0 0 0,0 0 1 0 0,-6 2 22 0 0,-2 2 36 0 0,-3-1 269 0 0,-8-3 56 0 0,13-1-201 0 0,-2 1 142 0 0,1 0-62 0 0,0-1-50 0 0,1 1-46 0 0,-7 2 65 0 0,13-2-205 0 0,-1 1-1 0 0,1-1 0 0 0,0 1 1 0 0,0 0-1 0 0,0 0 1 0 0,0 0-1 0 0,0 0 0 0 0,1 0 1 0 0,-1 0-1 0 0,0 0 0 0 0,0 1 1 0 0,1-1-1 0 0,-1 1-25 0 0,-11 8 179 0 0,-7-2 46 0 0,15-6-170 0 0,1-1 0 0 0,0 1 0 0 0,0 0 0 0 0,0 1 0 0 0,-2 0-55 0 0,4-1 30 0 0,0 0 0 0 0,0 0 1 0 0,0-1-1 0 0,0 2 0 0 0,0-1 0 0 0,0 0 1 0 0,0 1-31 0 0,-5 8 103 0 0,-3 5 58 0 0,-3 0 37 0 0,1 0-54 0 0,4 12-16 0 0,-3 3-14 0 0,7-22-84 0 0,3-7-19 0 0,-1 1 0 0 0,1 0 1 0 0,0-1-1 0 0,-1 1 0 0 0,1 0 0 0 0,1 0 1 0 0,-1 0-1 0 0,0 0 0 0 0,1 0 0 0 0,0 0 1 0 0,-1 0-1 0 0,1 2-11 0 0,0 4 14 0 0,-1 0 1 0 0,0 0-1 0 0,-1 0 0 0 0,-1 2-14 0 0,1-1 24 0 0,0 1 0 0 0,0 0-1 0 0,1 0 1 0 0,0 5-24 0 0,1 57 21 0 0,0-70-16 0 0,1 1 1 0 0,-1-1-1 0 0,1 0 0 0 0,-1 0 0 0 0,1 0 0 0 0,0 0 0 0 0,0 0 1 0 0,0 0-1 0 0,2 2-5 0 0,1 5 7 0 0,-4-7-3 0 0,1 0 0 0 0,0 0 0 0 0,0-1 0 0 0,0 1 0 0 0,0 0 0 0 0,1-1 0 0 0,-1 1 0 0 0,1-1 0 0 0,-1 0 0 0 0,1 1 0 0 0,0-1 1 0 0,0 0-1 0 0,0 0 0 0 0,0 0 0 0 0,0 0 0 0 0,0 0 0 0 0,1 0 0 0 0,2 0-4 0 0,25 14 81 0 0,-17-13-34 0 0,22-3 187 0 0,-25-1-175 0 0,16-1 174 0 0,-22 1-196 0 0,1 0 1 0 0,-1 0 0 0 0,0-1 0 0 0,0 0-1 0 0,0 0 1 0 0,0 0 0 0 0,0 0-1 0 0,-1 0 1 0 0,1-1 0 0 0,-1 0-38 0 0,8-4 112 0 0,8-6 58 0 0,12-12 146 0 0,-26 20-249 0 0,0 0-1 0 0,-1 0 0 0 0,1 0 1 0 0,2-6-67 0 0,3-11 80 0 0,-5-6 41 0 0,5 8-29 0 0,-5-5-17 0 0,1 10-25 0 0,-5 12-40 0 0,0 0 0 0 0,0 0 0 0 0,0 0 1 0 0,0-1-1 0 0,0 1 0 0 0,-1 0 0 0 0,1-1 1 0 0,-1 0-11 0 0,0-5-42 0 0,0 2 38 0 0,-3-16 123 0 0,1 16-175 0 0,1 3-27 0 0,-1 0-48 0 0,0 0-58 0 0,-1-1-64 0 0,3 3 39 0 0,-1 1-36 0 0,0-2-346 0 0,1 0 78 0 0,0 0-49 0 0,0-3-672 0 0,0-4-534 0 0,0-8-1011 0 0</inkml:trace>
  <inkml:trace contextRef="#ctx0" brushRef="#br0" timeOffset="414.26">469 100 9096 0 0,'2'2'200'0'0,"7"6"-38"0"0,12 13 181 0 0,-10-7-148 0 0,-7-4-149 0 0,-3-8-46 0 0,0 0 0 0 0,0 1-1 0 0,0-1 1 0 0,1 0 0 0 0,-1 0 0 0 0,0 0-1 0 0,1 0 1 0 0,0-1 0 0 0,-1 1 0 0 0,13 13 29 0 0,-2-1 60 0 0,-2 1 63 0 0,-3-1 63 0 0,-3-3 128 0 0,1-1-57 0 0,0-1-47 0 0,-1-2-41 0 0,2 3 9 0 0,0 4 43 0 0,-3-5-86 0 0,0-2-49 0 0,0 1-23 0 0,0 1-11 0 0,1 3 25 0 0,0 1 73 0 0,0-4-64 0 0,4 14 132 0 0,-7-13-104 0 0,-1 3 71 0 0,0-10-207 0 0,-1 7 137 0 0,1-7-79 0 0,0 0 0 0 0,0 0 0 0 0,0-1 0 0 0,1 1 0 0 0,-1 0 0 0 0,1 0 1 0 0,-1 0-1 0 0,2 2-65 0 0,3 3 113 0 0,0 1 36 0 0,-3 1 37 0 0,-2-10-183 0 0,0 0 1 0 0,0 0 0 0 0,0 1 0 0 0,0-1-1 0 0,1 0 1 0 0,-1 0 0 0 0,0 0 0 0 0,0 0-1 0 0,0 0 1 0 0,0 0 0 0 0,0 0 0 0 0,0 0 0 0 0,0 0-1 0 0,0 0 1 0 0,0 0 0 0 0,0 1 0 0 0,-1-1-1 0 0,1 0 1 0 0,0 0 0 0 0,0 0 0 0 0,0 0-1 0 0,0 0 1 0 0,0 0 0 0 0,0 0 0 0 0,0 0-1 0 0,0 0 1 0 0,0 0 0 0 0,0 0 0 0 0,0 0 0 0 0,0 1-1 0 0,0-1 1 0 0,0 0 0 0 0,0 0 0 0 0,0 0-1 0 0,0 0 1 0 0,0 0 0 0 0,-1 0 0 0 0,1 0-1 0 0,0 0 1 0 0,0 0 0 0 0,0 0 0 0 0,0 0-1 0 0,0 0 1 0 0,0 0 0 0 0,0 0 0 0 0,0 0 0 0 0,0 0-1 0 0,0 0 1 0 0,0 0 0 0 0,-1 0 0 0 0,1 0-1 0 0,0 0 1 0 0,0 0 0 0 0,0 0 0 0 0,0 0-1 0 0,0 0 1 0 0,0 0-4 0 0,-10 0 176 0 0,7 0-16 0 0,3 0-6 0 0,0 0-9 0 0,0 0-28 0 0,0-3-11 0 0,0-21 117 0 0,0 0-121 0 0,0 14-94 0 0,0-33 87 0 0,3 26-91 0 0,2 2-4 0 0,-4 12 0 0 0,1 0 0 0 0,-1 0 0 0 0,0 0 0 0 0,-1 0 0 0 0,1 0 0 0 0,0 0 0 0 0,-1 0 0 0 0,0 0 0 0 0,0-3 0 0 0,1-7 0 0 0,1 0 0 0 0,0 0 0 0 0,1 1 0 0 0,2-7 0 0 0,0 1 0 0 0,-2 9 0 0 0,0 0 0 0 0,1 0 0 0 0,0 1 0 0 0,1-1 0 0 0,4-5 0 0 0,-7 10-5 0 0,0 0 0 0 0,0 1 0 0 0,0-1 0 0 0,-1 0 0 0 0,2-4 5 0 0,5-11-42 0 0,12 2 18 0 0,-12 4-19 0 0,19-2 33 0 0,-2 5 3 0 0,-23 10 3 0 0,-1 0-1 0 0,1 0 0 0 0,-1 0 1 0 0,0 0-1 0 0,1 0 0 0 0,-1 1 1 0 0,1-1-1 0 0,-1 0 0 0 0,0 1 1 0 0,1-1-1 0 0,-1 1 0 0 0,0 0 1 0 0,2 0 4 0 0,19 8-43 0 0,-2 0-7 0 0,-16-7 48 0 0,-1 0 0 0 0,0 1 0 0 0,1-1 0 0 0,-1 1 1 0 0,-1 0-1 0 0,1 0 0 0 0,0 0 0 0 0,-1 1 1 0 0,2 1 1 0 0,-3-3 0 0 0,0 0 0 0 0,0 0 0 0 0,0 0 0 0 0,0-1 0 0 0,1 1 0 0 0,-1 0 0 0 0,0-1 0 0 0,1 1 0 0 0,0-1 0 0 0,-1 1 0 0 0,2 0 0 0 0,-1-1 0 0 0,-1 0 0 0 0,1 0 0 0 0,-1 1 0 0 0,0-1 0 0 0,1 1 0 0 0,-1-1 0 0 0,0 1 0 0 0,0-1 0 0 0,0 1 0 0 0,0 0 0 0 0,0 0 0 0 0,0-1 0 0 0,-1 1 0 0 0,1 0 0 0 0,0 0 0 0 0,-1 0 0 0 0,6 14 0 0 0,-2-8 0 0 0,-1 0 0 0 0,-1 0 0 0 0,1 0 0 0 0,-1 0 0 0 0,1 9 0 0 0,-5-1 1 0 0,2-14 2 0 0,0 0 0 0 0,-1-1 1 0 0,1 1-1 0 0,0 0 0 0 0,0 0 0 0 0,0-1 1 0 0,0 1-1 0 0,1 0 0 0 0,-1-1 0 0 0,0 1 1 0 0,1 0-1 0 0,-1-1 0 0 0,1 1 0 0 0,-1 0 1 0 0,1-1-1 0 0,0 1-3 0 0,0 1 1 0 0,0-1 0 0 0,0 1 0 0 0,-1 0 0 0 0,1 0-1 0 0,-1-1 1 0 0,0 1 0 0 0,0 0 0 0 0,0 0 0 0 0,0 0 0 0 0,0-1 0 0 0,-1 2-1 0 0,1 8 1 0 0,-4 12 10 0 0,-5-3 51 0 0,9-20-59 0 0,-1 0 0 0 0,1 0 0 0 0,0 0 0 0 0,0 0 0 0 0,0 0 0 0 0,0 0 0 0 0,0 0 0 0 0,0 0 1 0 0,0 0-1 0 0,0 0 0 0 0,0 1 0 0 0,0-1 0 0 0,0 0 0 0 0,1 0 0 0 0,-1 0 0 0 0,0 0 0 0 0,1 0 0 0 0,-1 0 0 0 0,1 0 0 0 0,-1-1 1 0 0,1 1-1 0 0,-1 0 0 0 0,1 0 0 0 0,0 0-3 0 0,0 0 4 0 0,0 1 0 0 0,0-1 1 0 0,0 1-1 0 0,-1-1 0 0 0,1 1 1 0 0,0 0-1 0 0,-1-1 0 0 0,1 1 1 0 0,-1 0-1 0 0,0-1 0 0 0,1 2-4 0 0,-1 5-78 0 0,0-1 79 0 0,0 18 218 0 0,0-14-185 0 0,0-5-76 0 0,0 1-66 0 0,0-1-98 0 0,0 0-110 0 0,0-3 109 0 0,0 1-34 0 0,0-1-37 0 0,0-1-40 0 0,0-1-34 0 0,0 0-55 0 0,0-1-48 0 0,0 0-42 0 0,0 1-146 0 0,0-1-42 0 0,0 0-177 0 0,0 0-475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2:51.3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32 393 7584 0 0,'2'0'-29'0'0,"0"0"46"0"0,-1 0 43 0 0,1 1 38 0 0,-1-1 111 0 0,1 0 63 0 0,-2 1 50 0 0,1-1 34 0 0,-2 3 1148 0 0,0-2-1078 0 0,0 1-92 0 0,0-1-212 0 0,1 0-35 0 0,-1-1-40 0 0,0 1-43 0 0,1 0-49 0 0,-1 0-52 0 0,0 0-57 0 0,1 0-59 0 0,-1 2 217 0 0,0-1 41 0 0,1 2 52 0 0,0 1 101 0 0,-1 5 163 0 0,0-5-281 0 0,0-1-39 0 0,-3 6 31 0 0,2-7-69 0 0,1 0 0 0 0,0 0 1 0 0,0 0-1 0 0,0 0 0 0 0,0 0 1 0 0,0 0-1 0 0,1 0 0 0 0,-1 1 1 0 0,1 1-4 0 0,0-2-1 0 0,0 0 1 0 0,-1 0 0 0 0,1 0-1 0 0,-1 0 1 0 0,0 0 0 0 0,1 0-1 0 0,-2 0 1 0 0,1 0 0 0 0,0 0 0 0 0,-4 12 20 0 0,1 15 61 0 0,4 19 112 0 0,1-22-94 0 0,-1-20-73 0 0,1 0 0 0 0,0 0 0 0 0,0 0 0 0 0,1 0-1 0 0,0-1 1 0 0,2 6-26 0 0,-2-7 15 0 0,-1-1 1 0 0,0-1 1 0 0,0 1 0 0 0,-1 0-1 0 0,1-1 1 0 0,-1 1-1 0 0,0 0 1 0 0,0 1-17 0 0,0-3 6 0 0,0-1-1 0 0,0 1 1 0 0,0-1-1 0 0,0 1 1 0 0,0 0-1 0 0,1-1 1 0 0,-1 1-1 0 0,0-1 1 0 0,1 1-1 0 0,-1-1 1 0 0,1 1-1 0 0,0-1 1 0 0,-1 0-1 0 0,1 1 1 0 0,0-1-1 0 0,0 0 1 0 0,0 1-1 0 0,0-1 1 0 0,0 0-1 0 0,0 0 1 0 0,1 1-6 0 0,16 26 144 0 0,6-15 52 0 0,-20-11-142 0 0,9 5 132 0 0,4 1 18 0 0,-16-8-191 0 0,0 1 0 0 0,-1-1 0 0 0,1 0 0 0 0,0 0-1 0 0,0 0 1 0 0,0 0 0 0 0,0 1 0 0 0,0-1 0 0 0,0 0 0 0 0,0-1 0 0 0,0 1 0 0 0,0 0 0 0 0,0 0 0 0 0,-1 0 0 0 0,1-1 0 0 0,0 1 0 0 0,0 0 0 0 0,0-1 0 0 0,0 1 0 0 0,0 0 0 0 0,-1-1 0 0 0,1 1 0 0 0,0-1 0 0 0,0 0 0 0 0,-1 1 0 0 0,1-1 0 0 0,0 0-13 0 0,5-3 116 0 0,7-1 77 0 0,5-1 54 0 0,10-4 124 0 0,-11-2-72 0 0,-2-3-25 0 0,-7 8-86 0 0,-1 0-1 0 0,1-1 0 0 0,2-4-187 0 0,-8 8 47 0 0,1 1 0 0 0,-1-1 0 0 0,0-1 0 0 0,0 1 0 0 0,0 0 0 0 0,0-1-47 0 0,2-5 57 0 0,2-8 39 0 0,-4 3 13 0 0,0 3-56 0 0,2-3-31 0 0,0-1-10 0 0,-4 15-7 0 0,0 0-1 0 0,0-1 0 0 0,0 1 0 0 0,-1 0 0 0 0,1-1 0 0 0,-1 1 0 0 0,1 0 0 0 0,-1-1 0 0 0,1 1 0 0 0,-1-1-4 0 0,0 1 2 0 0,0-1 0 0 0,0 1 0 0 0,1 0 0 0 0,-1-1 0 0 0,1 1 0 0 0,-1-1 0 0 0,1 0 0 0 0,0 1 0 0 0,-1-1 0 0 0,1 0-2 0 0,0-1 0 0 0,0 1 0 0 0,0 0 0 0 0,-1 0 0 0 0,1 0 0 0 0,-1 0 0 0 0,1-1 0 0 0,-1 1 0 0 0,0 0 0 0 0,0 0 0 0 0,0 0 0 0 0,-1-1-1 0 0,-7-18 1 0 0,2 7-7 0 0,0 4-33 0 0,1 1-59 0 0,0-1-90 0 0,2 0-78 0 0,-1 0-32 0 0,-3 0 39 0 0,0 2 8 0 0,-10-15-327 0 0,11 12 288 0 0,2 2-42 0 0,0-1-101 0 0,4 7 284 0 0,0-1-96 0 0,1 0-100 0 0,0 0-104 0 0,0 0-146 0 0,-1 1-124 0 0,1 1 311 0 0,-1 1-33 0 0,1 0-33 0 0,-1 0-35 0 0,-3-1-1032 0 0,-5 1-857 0 0</inkml:trace>
  <inkml:trace contextRef="#ctx0" brushRef="#br0" timeOffset="397.66">456 61 6896 0 0,'-13'-13'200'0'0,"11"11"-92"0"0,4 2-24 0 0,8-3-44 0 0,-8-3-15 0 0,-1 2 67 0 0,-1 4-92 0 0,0-3 352 0 0,0 0-60 0 0,0 0-52 0 0,0 0-45 0 0,0 0-19 0 0,0 1-35 0 0,0-8 391 0 0,0 7-249 0 0,0 0 498 0 0,0 3-521 0 0,0 0 81 0 0,0 0 181 0 0,0 0-12 0 0,2 3-40 0 0,2 0-396 0 0,0 1 35 0 0,21 22 565 0 0,-15-16-474 0 0,0 5-8 0 0,-6 0-41 0 0,0-3-43 0 0,6 8 116 0 0,-5 1-57 0 0,-3-14-116 0 0,0 0 0 0 0,0 0 0 0 0,0 0 1 0 0,2 2-52 0 0,2 6 81 0 0,0 0 1 0 0,-1 0 0 0 0,-1 0-1 0 0,-1 1-81 0 0,1-1 67 0 0,3 14 73 0 0,-2-2-32 0 0,-2-10-41 0 0,-1-8-2 0 0,-1 0 1 0 0,-1 0 0 0 0,0 9-66 0 0,2 13 123 0 0,8 2 37 0 0,-5-14-56 0 0,-1-8-32 0 0,-2 1 1 0 0,1-1-1 0 0,-1 1 1 0 0,-1 0-1 0 0,0 1-72 0 0,-1-3 34 0 0,1-1 0 0 0,0 0 1 0 0,1 0-1 0 0,1 5-34 0 0,0-4 34 0 0,-1 0 1 0 0,-1 1-1 0 0,0-1 1 0 0,0 7-35 0 0,-1 56 85 0 0,0-72-80 0 0,0 1-1 0 0,1 0 1 0 0,-1 0-1 0 0,1-1 1 0 0,-1 1-1 0 0,1-1 1 0 0,0 1-1 0 0,-1 0 1 0 0,1-1-1 0 0,0 0 1 0 0,1 2-5 0 0,-2-2 0 0 0,1 0 0 0 0,0-1 0 0 0,-1 1 0 0 0,1 0 1 0 0,-1 0-1 0 0,1 0 0 0 0,-1 0 0 0 0,1 0 0 0 0,-1 0 0 0 0,0 0 0 0 0,1 0 1 0 0,-1 0-1 0 0,0 0 0 0 0,0 0 0 0 0,0 0 0 0 0,0 0 0 0 0,0 0 1 0 0,0 1-1 0 0,0-1 0 0 0,0 0 0 0 0,0 0 0 0 0,-1 0 0 0 0,1 0 0 0 0,0 0 0 0 0,-5 7-2 0 0,4-4 8 0 0,3-2-30 0 0,2 2-30 0 0,-2 0-67 0 0,-2 2-135 0 0,0-6 256 0 0,0 2-470 0 0,0-2 358 0 0,0 0 8 0 0,0 0-14 0 0,0 0-40 0 0,0 0-10 0 0,0 0-41 0 0,0 0-45 0 0,0 0-51 0 0,0 0-55 0 0,0 0-52 0 0,0 0-45 0 0,0 0-40 0 0,0 0-144 0 0,0 0-39 0 0,0 0-175 0 0,0 0-469 0 0</inkml:trace>
  <inkml:trace contextRef="#ctx0" brushRef="#br0" timeOffset="632.67">380 454 8352 0 0,'0'0'190'0'0,"0"0"28"0"0,0 0 7 0 0,2 0-33 0 0,15 0-165 0 0,-4 1 79 0 0,-1 0 154 0 0,4-6 259 0 0,-3-1-107 0 0,-1-1-50 0 0,1 0-44 0 0,0 0-38 0 0,14-9 208 0 0,1 1-93 0 0,-1-2 45 0 0,-2-3-66 0 0,1-1-49 0 0,2 4-40 0 0,9-1-121 0 0,5-3 13 0 0,-15 7-117 0 0,-4 2-73 0 0,0-1-78 0 0,-4 3-56 0 0,-1-1-78 0 0,0 0-88 0 0,-1 0-98 0 0,-14 9 146 0 0,0 0-48 0 0,-1 0-43 0 0,0 0-38 0 0,3-2-489 0 0,1 1-86 0 0,4-3-672 0 0,7-4-930 0 0,-17 10 2570 0 0</inkml:trace>
  <inkml:trace contextRef="#ctx0" brushRef="#br0" timeOffset="994.38">1075 91 6272 0 0,'0'0'182'0'0,"0"2"-8"0"0,-1 6-141 0 0,-5 4-29 0 0,5-10-4 0 0,-1 1 0 0 0,1-1 1 0 0,0 0-1 0 0,0 0 0 0 0,1 1 1 0 0,-1-1-1 0 0,0 1 1 0 0,1 0-1 0 0,0-2 7 0 0,-1 0 0 0 0,1 0 1 0 0,1 1-1 0 0,-1-1 0 0 0,0 0 1 0 0,0 0-1 0 0,0 1 0 0 0,1-1 1 0 0,-1 0-1 0 0,0 0 0 0 0,1 1 1 0 0,0-1-8 0 0,4 10 261 0 0,1 8 236 0 0,-5-10-273 0 0,-1 1 92 0 0,0 4 110 0 0,0 6-11 0 0,0 33 674 0 0,0-37-793 0 0,0-1-48 0 0,2 4 46 0 0,4 9 84 0 0,-4-21-236 0 0,0 0 0 0 0,-1 0 0 0 0,0 0 0 0 0,1 6-142 0 0,-2-3 195 0 0,1-3-53 0 0,1 0-22 0 0,2 2-1 0 0,0-1-3 0 0,-2-1-4 0 0,-1 0 21 0 0,0 3 50 0 0,-1-7-130 0 0,0 0 0 0 0,0 0 1 0 0,1 0-1 0 0,-1 0 0 0 0,1 0 1 0 0,0 0-1 0 0,0 2-53 0 0,7 12 323 0 0,-5-10-161 0 0,-2 0-41 0 0,-1 6 36 0 0,1 3-1 0 0,5-3 0 0 0,-5-12-132 0 0,0 0 0 0 0,0 1 0 0 0,0-1 0 0 0,-1 0 0 0 0,1 1 0 0 0,-1-1 0 0 0,1 1 0 0 0,-1-1 0 0 0,0 1 0 0 0,1-1 0 0 0,-1 1 0 0 0,0-1 0 0 0,0 1-24 0 0,0 9 156 0 0,1-1-44 0 0,2 0-20 0 0,6 2-6 0 0,-7-9-9 0 0,-1 0-34 0 0,-2 6-7 0 0,1-7-5 0 0,0 1 17 0 0,0 2-55 0 0,0-3 53 0 0,0 0 81 0 0,0 1 114 0 0,3-3-301 0 0,5-3 64 0 0,1-10 99 0 0,-1 2-24 0 0,0 0 14 0 0,-3 1-66 0 0,-1 0-12 0 0,44-69 133 0 0,-5 7-115 0 0,-38 65-19 0 0,1 1-1 0 0,-1-1 1 0 0,1 1 0 0 0,5-3-14 0 0,1-4-1 0 0,-6 9 1 0 0,-1 0 0 0 0,0 0 0 0 0,1 1 0 0 0,0-1 0 0 0,0 1 0 0 0,0 0 0 0 0,0 1 0 0 0,-5 1 0 0 0,0 1 0 0 0,-1 0 0 0 0,1 0 0 0 0,0-1 0 0 0,0 1 0 0 0,0 0 0 0 0,0 0 0 0 0,0 0 0 0 0,0 0 0 0 0,0 0 0 0 0,0 0 0 0 0,0 1 0 0 0,0-1 0 0 0,-1 0 0 0 0,1 0 0 0 0,0 1 0 0 0,0-1 0 0 0,0 0 0 0 0,0 1 0 0 0,0-1 0 0 0,-1 1 0 0 0,1-1 0 0 0,0 1 0 0 0,0-1 0 0 0,-1 1 0 0 0,1 0 0 0 0,0-1 0 0 0,5 5-1 0 0,13 3 2 0 0,-13-5-1 0 0,0 0 0 0 0,-1-1 0 0 0,1 2 0 0 0,-1-1 0 0 0,2 2 0 0 0,-5-3 0 0 0,1 0 0 0 0,-1 1 0 0 0,0-1 0 0 0,1 1 0 0 0,-1 0 0 0 0,-1 0 0 0 0,1-1 0 0 0,0 1 0 0 0,-1 1 0 0 0,1-1 0 0 0,-1 0 0 0 0,0 1 0 0 0,3 6 0 0 0,-2-7 0 0 0,-1 0 0 0 0,0 0 0 0 0,0 0 0 0 0,0 0 0 0 0,0 0 0 0 0,0 0 0 0 0,-1 1 0 0 0,0-1 0 0 0,1 2-1 0 0,-1-3 1 0 0,0 1 0 0 0,0-1 0 0 0,0 0 0 0 0,1 1 0 0 0,-1-1 0 0 0,0 0 0 0 0,1 0 0 0 0,0 1 0 0 0,0-1 0 0 0,0 0 0 0 0,0 0 0 0 0,0 0 0 0 0,4 11 14 0 0,-2 8 39 0 0,-4-12-42 0 0,1 11 12 0 0,3-4 23 0 0,0-8-37 0 0,-1-3-7 0 0,0 1 0 0 0,0 0 1 0 0,-1 0-1 0 0,0 1 0 0 0,0-1 0 0 0,0 0 0 0 0,-1 5-2 0 0,1-2 55 0 0,1 1-107 0 0,3 1-120 0 0,3 5-230 0 0,0-1-36 0 0,-4-6 177 0 0,-2 9-487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2:49.7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229 212 6448 0 0,'0'-4'85'0'0,"0"-12"163"0"0,-1 12-194 0 0,-1 1-33 0 0,-4-2-21 0 0,6 5 0 0 0,-1 0 0 0 0,1 0 0 0 0,-1-1 0 0 0,1 1 0 0 0,-1 0 0 0 0,1 0 0 0 0,0-1 0 0 0,-1 1 0 0 0,1 0 0 0 0,0-1 0 0 0,-1 1 0 0 0,1 0 0 0 0,0-1 0 0 0,0 1 0 0 0,-1-1 0 0 0,1 1 0 0 0,0-1 0 0 0,0 1 0 0 0,0 0 0 0 0,0-1 0 0 0,-1 1 0 0 0,1-1 0 0 0,0 1 0 0 0,0-1 0 0 0,0 1 0 0 0,0-1 0 0 0,0 1 0 0 0,0-1 0 0 0,0 1 0 0 0,0-1 0 0 0,0 1 0 0 0,1-1 0 0 0,-2-5 32 0 0,0 0 56 0 0,-2 0 97 0 0,-7-6 308 0 0,10 12-491 0 0,-6-7 185 0 0,-3-7 178 0 0,6 7-180 0 0,-1 1 59 0 0,-1-1 83 0 0,-1 0 109 0 0,4 5-341 0 0,-1-1 52 0 0,-8-8 488 0 0,7 7-394 0 0,1 1-85 0 0,1 1-127 0 0,2 2-40 0 0,-6-5 255 0 0,2 1-43 0 0,-5-1 92 0 0,0 2-74 0 0,-6 2 10 0 0,12 1-187 0 0,-2 3 68 0 0,-20 12 68 0 0,20-5-162 0 0,-1-6-14 0 0,5-3 1 0 0,1-1 0 0 0,-1 1-1 0 0,0 0 1 0 0,1-1 0 0 0,-1 1-1 0 0,0 0 1 0 0,1-1 0 0 0,-1 1-1 0 0,1 0 1 0 0,-1 0 0 0 0,1-1-1 0 0,-1 1 1 0 0,1 0 0 0 0,0 0-1 0 0,0 0 1 0 0,-1 0 0 0 0,1 0-1 0 0,0 0 1 0 0,0 0-3 0 0,-11 17 12 0 0,9-16-12 0 0,0 1 0 0 0,1 0 0 0 0,-1-1 0 0 0,0 1 0 0 0,1 0 0 0 0,0 0-1 0 0,-1 0 1 0 0,1 0 0 0 0,0 0 0 0 0,1 1 0 0 0,-1-1 0 0 0,1 0 0 0 0,-1 1 0 0 0,0 4 0 0 0,0 0 0 0 0,0 0 0 0 0,-1-1 0 0 0,0 1 0 0 0,-3 7 0 0 0,4-13 0 0 0,0 1 0 0 0,1 0-1 0 0,-1 1 1 0 0,0-1 0 0 0,1 1 0 0 0,0-1 0 0 0,-1 0 0 0 0,2 1 0 0 0,-1-1 0 0 0,0 2 0 0 0,1 10 11 0 0,-1 119 43 0 0,0-125-54 0 0,1 0 0 0 0,0 1 0 0 0,1-1 0 0 0,1 4 0 0 0,0-3 0 0 0,-1 1 0 0 0,-1-1 0 0 0,0 0 0 0 0,0 7 0 0 0,-1-12 0 0 0,1 0 0 0 0,0 0 0 0 0,0 0 0 0 0,0 0 0 0 0,0 0 0 0 0,1 0 0 0 0,0 0 0 0 0,0-1 0 0 0,0 1 0 0 0,1-1 0 0 0,-1 1 0 0 0,1-1 0 0 0,0 0 0 0 0,3 3 0 0 0,-4-5 1 0 0,0 1 1 0 0,0-1-1 0 0,0 1 1 0 0,-1-1 0 0 0,1 1-1 0 0,0 3-1 0 0,-1-5 2 0 0,-1 0-1 0 0,1 1 1 0 0,-1-1-1 0 0,1 0 0 0 0,0 1 1 0 0,-1-1-1 0 0,1 0 1 0 0,0 0-1 0 0,0 0 1 0 0,0 1-1 0 0,0-1 1 0 0,0 0-1 0 0,0 0 1 0 0,0 0-1 0 0,1-1 1 0 0,-1 1-1 0 0,0 0 0 0 0,0 0 1 0 0,1-1-1 0 0,-1 1 1 0 0,0 0-1 0 0,1-1 1 0 0,-1 0-1 0 0,1 1 1 0 0,-1-1-1 0 0,1 0 1 0 0,-1 0-1 0 0,0 1 0 0 0,1-1 1 0 0,0 0-2 0 0,14 0 37 0 0,-7 0 23 0 0,-6 0 22 0 0,-1-5 10 0 0,4 0-52 0 0,-1-1-7 0 0,30-69 538 0 0,-33 71-549 0 0,0 0 1 0 0,0 0 0 0 0,-1 0-1 0 0,1 0 1 0 0,-1-1 0 0 0,0 1-1 0 0,0 0 1 0 0,-1-1 0 0 0,1 1-1 0 0,-1 0 1 0 0,0-1 0 0 0,0 1-1 0 0,-1-4-22 0 0,1-62 110 0 0,0-97-2 0 0,0 165-108 0 0,0 1 0 0 0,0-1 0 0 0,1 0 0 0 0,-1 1 0 0 0,0-1 0 0 0,0 1 0 0 0,1-1 0 0 0,-1 1 0 0 0,1-1 0 0 0,0 1 0 0 0,-1-1 0 0 0,1 1 0 0 0,0-1 0 0 0,0 1 0 0 0,0-1 0 0 0,4-6 0 0 0,0-7 0 0 0,8 0 0 0 0,-1 2-12 0 0,-12 13 10 0 0,0 0 1 0 0,0 0 0 0 0,0 0 0 0 0,0 0 0 0 0,1 0 0 0 0,-1 0 0 0 0,0 0 0 0 0,0-1-1 0 0,0 1 1 0 0,0 0 0 0 0,0 0 0 0 0,0 0 0 0 0,0 0 0 0 0,0 0 0 0 0,0 0 0 0 0,0 0-1 0 0,1 0 1 0 0,-1 0 0 0 0,0 0 0 0 0,0 0 0 0 0,0 0 0 0 0,0 0 0 0 0,0 0 0 0 0,0 0 0 0 0,0-1-1 0 0,0 1 1 0 0,1 0 0 0 0,-1 0 0 0 0,0 0 0 0 0,0 0 0 0 0,0 0 0 0 0,0 0 0 0 0,0 1-1 0 0,0-1 1 0 0,0 0 0 0 0,1 0 0 0 0,-1 0 0 0 0,0 0 0 0 0,0 0 0 0 0,0 0 0 0 0,0 0-1 0 0,0 0 1 0 0,0 0 0 0 0,0 0 0 0 0,0 0 0 0 0,1 0 0 0 0,-1 0 0 0 0,0 0 0 0 0,0 0-1 0 0,0 1 1 0 0,0-1 0 0 0,0 0 0 0 0,0 0 0 0 0,0 0 0 0 0,0 0 0 0 0,0 0 0 0 0,0 0 1 0 0,10 13-92 0 0,-5-4 33 0 0,8 15-32 0 0,-5-8 77 0 0,9 30-91 0 0,-14-38 110 0 0,11 30-10 0 0,0-17-33 0 0,-10-14 21 0 0,-2-5 14 0 0,-1 0 3 0 0,1 0-1 0 0,0 1 0 0 0,-1-1 1 0 0,0 1-1 0 0,0 0 0 0 0,1-1 1 0 0,-2 1-1 0 0,1 0 0 0 0,0 0 1 0 0,0-1-1 0 0,-1 1 1 0 0,0 0-1 0 0,1 0 0 0 0,-1 0 1 0 0,0 0 0 0 0,0 2 0 0 0,1-1 0 0 0,0 0 0 0 0,0 1 0 0 0,0-1 0 0 0,1 0 0 0 0,-1 0 0 0 0,1 0 0 0 0,0 0 0 0 0,0 0 0 0 0,1 0 0 0 0,8 21 0 0 0,-8-8 0 0 0,-3-15 0 0 0,0-1 0 0 0,0 0 0 0 0,0 1 0 0 0,0-1 0 0 0,0 0 0 0 0,0 1 0 0 0,1-1 0 0 0,-1 0 0 0 0,1 1 0 0 0,-1-1 0 0 0,15 27 0 0 0,-4-23 0 0 0,-9 1-13 0 0,-2-2-32 0 0,0-2-48 0 0,0-1-108 0 0,0-1-186 0 0,0 0-18 0 0</inkml:trace>
  <inkml:trace contextRef="#ctx0" brushRef="#br0" timeOffset="373.89">471 122 6824 0 0,'0'2'149'0'0,"-1"5"-56"0"0,1 1 18 0 0,5 2 5 0 0,3 8 85 0 0,-1-5-165 0 0,4 16-36 0 0,-7-18 44 0 0,0 1 72 0 0,0 0 97 0 0,-1-4-32 0 0,0 0 48 0 0,10 38 426 0 0,-9-29-411 0 0,1 1 54 0 0,-1-6-55 0 0,0 1 45 0 0,0-1-78 0 0,4 11 259 0 0,1 0-14 0 0,-7-16-346 0 0,0-1-36 0 0,1 3 121 0 0,-2-1-40 0 0,0 6 73 0 0,-2-13-194 0 0,1 1 1 0 0,0 0-1 0 0,1-1 1 0 0,-1 1-1 0 0,0 0 0 0 0,0-1 1 0 0,1 1-1 0 0,-1 0 1 0 0,1 1-34 0 0,3 3 126 0 0,3 2 33 0 0,-6-7-124 0 0,0 0 0 0 0,1 1 0 0 0,-1-1 0 0 0,0 1 0 0 0,0 0 0 0 0,0-1 0 0 0,0 1 0 0 0,0 0-1 0 0,0 0 1 0 0,0 0 0 0 0,0 0-35 0 0,1 23 434 0 0,1-11-200 0 0,6 0 9 0 0,-6-12-32 0 0,-3-2-3 0 0,0 0 1 0 0,0 0 6 0 0,0 0 1 0 0,0 0 0 0 0,0 0 2 0 0,0 0 13 0 0,1-3-9 0 0,-1-1-74 0 0,0-2-40 0 0,-1-3-20 0 0,1 1 41 0 0,-1-23 27 0 0,0 20-126 0 0,1-1 1 0 0,0 1 0 0 0,0 0-1 0 0,2-1 1 0 0,0-6-31 0 0,3 2 10 0 0,-3 10 3 0 0,0 0 1 0 0,-1 0-1 0 0,0-1 1 0 0,0 1-1 0 0,0-1 0 0 0,-1 1-13 0 0,0-4 19 0 0,1 0 0 0 0,1 0-1 0 0,0 0 1 0 0,0 0 0 0 0,1-1-19 0 0,5-22 18 0 0,-6 20-18 0 0,1-3 0 0 0,0 0 0 0 0,1 1 0 0 0,1 0 0 0 0,5-13 0 0 0,-1 10 0 0 0,-6 11 0 0 0,0 0 0 0 0,1 0 0 0 0,0 0 0 0 0,0 0 0 0 0,1 1 0 0 0,0-1 0 0 0,4-3 0 0 0,-6 7 0 0 0,1-1 0 0 0,-1 0 0 0 0,0 0 0 0 0,0 0 0 0 0,-1 0 0 0 0,1-1 0 0 0,-1 1 0 0 0,0-1 0 0 0,0 0 0 0 0,-1 2 0 0 0,0 0 0 0 0,0 1 0 0 0,-1 0 0 0 0,1-1 0 0 0,0 1 0 0 0,0 0 0 0 0,0 0 0 0 0,0 0 0 0 0,1 0 0 0 0,-1 0 0 0 0,1 0 0 0 0,-1 0 0 0 0,1 0 0 0 0,0 0 0 0 0,4-6 13 0 0,-2 1-66 0 0,0 1-40 0 0,0 1-36 0 0,-3 5 108 0 0,-1-1 1 0 0,1 1 0 0 0,-1-1-1 0 0,1 1 1 0 0,0 0 0 0 0,-1-1 0 0 0,1 1-1 0 0,0 0 1 0 0,-1-1 0 0 0,1 1-1 0 0,0 0 1 0 0,-1 0 0 0 0,1 0-1 0 0,0 0 1 0 0,0 0 0 0 0,-1 0 0 0 0,1 0 20 0 0,1 0 2 0 0,0 0-35 0 0,0 0-37 0 0,0 0-37 0 0,0 0-39 0 0,0 0-39 0 0,0 0-40 0 0,0 0-41 0 0,-1 0-41 0 0,1 0-42 0 0,0 0-43 0 0,0 0-44 0 0,-1 0-44 0 0,1 0-46 0 0,-1 0-45 0 0,0 0-48 0 0,1 0-1298 0 0,-1 0-1088 0 0</inkml:trace>
  <inkml:trace contextRef="#ctx0" brushRef="#br0" timeOffset="702.34">1000 409 6880 0 0,'0'2'157'0'0,"0"3"-107"0"0,0-4-33 0 0,-1 0 0 0 0,1 0-1 0 0,0 0 1 0 0,0 0 0 0 0,0 0 0 0 0,0 0 0 0 0,0 0 0 0 0,1-1 0 0 0,-1 1 0 0 0,0 0 0 0 0,0 0 0 0 0,1 0 0 0 0,-1 0 0 0 0,0 0 0 0 0,1 0 0 0 0,-1-1 0 0 0,1 1 0 0 0,-1 0 0 0 0,1 0 0 0 0,-1 0 0 0 0,1-1-17 0 0,9 7 125 0 0,5 5-93 0 0,-6-3-13 0 0,-3-5 52 0 0,-4-4-186 0 0,-1 1 48 0 0,1-1 42 0 0,-1 1 42 0 0,1-1 35 0 0,0 1 35 0 0,1-1 171 0 0,1 0 55 0 0,-1 0 54 0 0,8 0 965 0 0,-6 0-822 0 0,-3 0-248 0 0,1-1-58 0 0,-1 1-72 0 0,1 0-85 0 0,6-1 266 0 0,-1-2-47 0 0,-7 3-233 0 0,0-1 0 0 0,-1 1-1 0 0,1-1 1 0 0,0 0-1 0 0,0 0 1 0 0,0 1 0 0 0,0-1-1 0 0,-1 0 1 0 0,1 0 0 0 0,0 0-1 0 0,-1 0 1 0 0,1 0 0 0 0,-1 0-33 0 0,3-4 116 0 0,-3 5-90 0 0,0-1 0 0 0,0 1-1 0 0,1-1 1 0 0,-1 0-1 0 0,0 1 1 0 0,0-1 0 0 0,1 1-1 0 0,-1-1 1 0 0,1 1-1 0 0,-1-1 1 0 0,1 1 0 0 0,-1-1-1 0 0,1 1 1 0 0,-1-1-1 0 0,1 1 1 0 0,-1 0 0 0 0,1-1-1 0 0,-1 1 1 0 0,1 0-1 0 0,0-1 1 0 0,-1 1 0 0 0,1 0-26 0 0,4-2 98 0 0,-3 0-42 0 0,1 1-1 0 0,-1-1 0 0 0,0 1 1 0 0,0-1-1 0 0,0 0 0 0 0,0 1 1 0 0,0-1-1 0 0,-1 0 0 0 0,1-1 1 0 0,0 1-1 0 0,0-1-55 0 0,13-28 552 0 0,-6 12-239 0 0,-5 11-192 0 0,3-8 20 0 0,-4 12-116 0 0,-1 0 0 0 0,1 0 0 0 0,0 0-1 0 0,0 1 1 0 0,2-2-25 0 0,-4 3 4 0 0,0 1 1 0 0,0-1-1 0 0,1 1 0 0 0,-2-1 0 0 0,1 1 0 0 0,0-1 1 0 0,0 1-1 0 0,0-1 0 0 0,-1 0 0 0 0,1 0 0 0 0,-1 1 1 0 0,1-1-1 0 0,-1-1-4 0 0,2-28 77 0 0,-2 28-70 0 0,0 2-7 0 0,0 0 1 0 0,0 1-1 0 0,0-1 1 0 0,0 0-1 0 0,0 1 0 0 0,0-1 1 0 0,-1 0-1 0 0,1 1 1 0 0,0-1-1 0 0,0 1 0 0 0,0-1 1 0 0,-1 0-1 0 0,1 1 1 0 0,0-1-1 0 0,-1 1 0 0 0,1-1 1 0 0,0 1-1 0 0,-1-1 1 0 0,1 0-1 0 0,-1 1 0 0 0,1 0 1 0 0,-1-1-1 0 0,1 1 1 0 0,-1-1-1 0 0,1 1 1 0 0,-1 0-1 0 0,0-1 0 0 0,1 1 0 0 0,-1-1 1 0 0,1 1-1 0 0,-1 0 1 0 0,1-1-1 0 0,-1 1 0 0 0,1-1 1 0 0,0 1-1 0 0,-1-1 1 0 0,1 1-1 0 0,-1-1 0 0 0,1 1 1 0 0,0-1-1 0 0,0 0 1 0 0,-1 1-1 0 0,1-1 1 0 0,0 0-1 0 0,0 1 0 0 0,0-1 1 0 0,0 1-1 0 0,-1-1 1 0 0,1 0-1 0 0,0 1 0 0 0,0-1 1 0 0,0 0-1 0 0,1 0 0 0 0,-4-14 43 0 0,-7 3-22 0 0,2 8 59 0 0,-1 7-61 0 0,8-2-11 0 0,0-1-6 0 0,0 1 0 0 0,1-1 0 0 0,-1 1 0 0 0,0-1 1 0 0,0 1-1 0 0,0 0 0 0 0,1-1 0 0 0,-1 1 0 0 0,0 0 0 0 0,1 0 0 0 0,-1-1 0 0 0,1 1 1 0 0,-1 0-1 0 0,1 0 0 0 0,-1 0 0 0 0,1 0 0 0 0,-1 0 0 0 0,1 0 0 0 0,0 0 1 0 0,0 0-1 0 0,-1 0 0 0 0,1 0 0 0 0,0 0 0 0 0,0 0 0 0 0,0 0 0 0 0,0 1-2 0 0,0 0 9 0 0,0 0 1 0 0,0 0-1 0 0,-1 1 0 0 0,1-1 0 0 0,-1 0 0 0 0,0 0 0 0 0,1 0 0 0 0,-1 1-9 0 0,-10 9 22 0 0,9-10-13 0 0,1-1 0 0 0,-1 1-1 0 0,1 0 1 0 0,-1 0 0 0 0,1 0 0 0 0,-1-1 0 0 0,1 1-1 0 0,0 0 1 0 0,-1 2-9 0 0,2 0 12 0 0,-1 0-1 0 0,0 1 1 0 0,1-1-1 0 0,0 0 1 0 0,0 3-12 0 0,0-3 4 0 0,0 0 1 0 0,0 0-1 0 0,-1 1 1 0 0,1-1-1 0 0,-2 3-4 0 0,1-3 9 0 0,-1 0 0 0 0,0-1 1 0 0,0 1-1 0 0,0 0 0 0 0,-2 1-9 0 0,2-2 2 0 0,1-1 1 0 0,-1 1 0 0 0,0 0-1 0 0,1 0 1 0 0,0 0 0 0 0,-1 0-1 0 0,1 1-2 0 0,-1 10 10 0 0,0-1-1 0 0,1 1 0 0 0,1 1 1 0 0,0-1-1 0 0,2 3-9 0 0,-1 14 7 0 0,-1 14-7 0 0,0-42 3 0 0,0-1 1 0 0,1 1 0 0 0,-1-1-1 0 0,1 0 1 0 0,-1 1 0 0 0,1-1-1 0 0,0 0 1 0 0,0 1 0 0 0,0-1-1 0 0,1 0 1 0 0,-1 0 0 0 0,0 0 0 0 0,1 0-1 0 0,0 1-3 0 0,28 26 107 0 0,-14-14-49 0 0,-2-5 61 0 0,1-3-82 0 0,1-2-69 0 0,1-1-54 0 0,9 2-139 0 0,-11 0 63 0 0,-12-5 121 0 0,0 0 1 0 0,0 0-1 0 0,1 0 0 0 0,-1 0 1 0 0,1 0-1 0 0,-1-1 0 0 0,1 1 1 0 0,-1-1-1 0 0,3 0 41 0 0,3 0-148 0 0,7 1 9 0 0,0-1 14 0 0,-4 1 1 0 0,-3-2-27 0 0,1 1-62 0 0,-1 0-23 0 0,-1-1-64 0 0,0 0-72 0 0,1-1-83 0 0,-6 2 133 0 0,1-1-46 0 0,1-1-39 0 0,-1 1-34 0 0,1 0-128 0 0,0-1-34 0 0,11-3-1325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1:03.67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76 6832 0 0,'0'0'200'0'0,"0"0"-42"0"0,0 0 17 0 0,0 0 86 0 0,2 0 245 0 0,0 0-284 0 0,0 0-53 0 0,5 0 221 0 0,-3 0-192 0 0,-2 0-43 0 0,0 0 41 0 0,0 0 70 0 0,0 0 70 0 0,1 0 82 0 0,-1 0 96 0 0,-2 0-238 0 0,3 3 53 0 0,-3-3-273 0 0,2 3 72 0 0,6 3 70 0 0,-4-4-107 0 0,-1-1 40 0 0,-1 0-5 0 0,1-1 33 0 0,0 0 38 0 0,-1-1 44 0 0,1 4 108 0 0,10 7-7 0 0,-1-7-49 0 0,-7-1 15 0 0,9 8 1 0 0,-3-7-46 0 0,-6-1 17 0 0,19 20 212 0 0,0 1-5 0 0,-7-7-197 0 0,-5-1-97 0 0,0 0-64 0 0,14 24 216 0 0,1-1-64 0 0,58 79 421 0 0,-74-104-583 0 0,1 0-1 0 0,8 6-118 0 0,-7-7 112 0 0,-1 1 1 0 0,6 8-113 0 0,-8-8 69 0 0,24 29 128 0 0,-13-19-53 0 0,-14-16-94 0 0,0 1-1 0 0,-1 0 1 0 0,0 0-1 0 0,-1 1-49 0 0,14 23 392 0 0,2 9-392 0 0,-19-36 26 0 0,23 37 253 0 0,-2-4 0 0 0,-13-15-133 0 0,-5-10-26 0 0,-2-3-48 0 0,4 13 38 0 0,-6-20-95 0 0,0-1 0 0 0,0 0 0 0 0,-1 1 0 0 0,1-1 0 0 0,0 0 0 0 0,0 1 0 0 0,0-1 0 0 0,0 0 0 0 0,1 0 0 0 0,-1 0 0 0 0,1 0 0 0 0,-1 0 0 0 0,1-1 0 0 0,0 2-15 0 0,1-1 26 0 0,-1 1-1 0 0,0 0 0 0 0,0 0 0 0 0,0 1 0 0 0,0-1 0 0 0,0 1-25 0 0,0 0 25 0 0,0-1-1 0 0,-1 0 0 0 0,2 0 0 0 0,-1 0 0 0 0,0 0 0 0 0,1 1-24 0 0,-1-3 9 0 0,-1 0 0 0 0,0 0 0 0 0,0 0 0 0 0,0 1-1 0 0,0-1 1 0 0,0 0 0 0 0,0 1 0 0 0,0-1 0 0 0,0 0-1 0 0,0 1 1 0 0,-1-1 0 0 0,1 1 0 0 0,0-1 0 0 0,-1 1-1 0 0,0 0 1 0 0,1-1 0 0 0,-1 1 0 0 0,0 0 0 0 0,0-1-1 0 0,0 1-8 0 0,0 3 13 0 0,0-3-15 0 0,4 4 20 0 0,5 11 40 0 0,-6-4 10 0 0,-3-10 9 0 0,0-3-33 0 0,0 0-82 0 0,0 0-36 0 0,0 0-124 0 0,0 0-24 0 0,0 0 76 0 0,0 0 15 0 0,0 0-46 0 0,0 0-149 0 0,0 0-280 0 0,0 0 345 0 0,0 0-17 0 0,0 0-69 0 0,0 0 121 0 0,0 0-40 0 0,0 0-43 0 0,0 0-42 0 0,0 0-37 0 0,0 0-35 0 0,0 0-267 0 0,0 0-56 0 0,0 0-869 0 0,0 0-676 0 0,0 0-1291 0 0</inkml:trace>
  <inkml:trace contextRef="#ctx0" brushRef="#br0" timeOffset="614.41">1074 31 3936 0 0,'0'-25'111'0'0,"0"20"-15"0"0,0 5 22 0 0,0 0 66 0 0,0 0 179 0 0,0 0 329 0 0,0 0 32 0 0,0 0-14 0 0,0 0-71 0 0,0 0-30 0 0,0 0-7 0 0,0 0-6 0 0,0 0-16 0 0,0 0-4 0 0,0 0 0 0 0,0 0-23 0 0,0 0-96 0 0,0 0-45 0 0,0 0-10 0 0,0 0-21 0 0,0 0-77 0 0,0 0-31 0 0,0 0-7 0 0,0 2-10 0 0,0 8-35 0 0,0-7-18 0 0,0 2-6 0 0,-1-1-72 0 0,0-2-55 0 0,-5 2 37 0 0,2-4-32 0 0,-1 2 95 0 0,-5 9-2 0 0,7-8-26 0 0,2 0-64 0 0,2 6-24 0 0,-1-7-10 0 0,-3 12 92 0 0,-7 0 18 0 0,8-12-17 0 0,-1 1-28 0 0,0 1-66 0 0,0 1 0 0 0,0 0 0 0 0,0-1 1 0 0,0 1-1 0 0,1 0 0 0 0,-2 5-43 0 0,-5 10 142 0 0,5-12-88 0 0,3-7-42 0 0,0 0 1 0 0,0 1-1 0 0,0-1 0 0 0,0 0 0 0 0,1 1 0 0 0,-1-1 0 0 0,0 1 1 0 0,1-1-1 0 0,0 1 0 0 0,-1-1 0 0 0,1 1 0 0 0,0 0 0 0 0,0-1 0 0 0,0 1-12 0 0,0 5 51 0 0,0-5-39 0 0,0 0-1 0 0,0 0 1 0 0,0 0-1 0 0,0 0 1 0 0,0 0-1 0 0,0 0 0 0 0,-1 0 1 0 0,1 0-1 0 0,-1 0 1 0 0,0 1-12 0 0,-9 15 25 0 0,5 7 34 0 0,-5-5-27 0 0,5 0 25 0 0,4-16-43 0 0,0 1 0 0 0,0-1 1 0 0,-1 1-1 0 0,1-1 0 0 0,-1 0 1 0 0,0 0-1 0 0,-1 2-14 0 0,-2 1 22 0 0,1-1-5 0 0,0 0 0 0 0,0 0 0 0 0,1 1 1 0 0,0-1-1 0 0,0 1 0 0 0,0 0 1 0 0,-1 6-18 0 0,-6 10 44 0 0,6-16-32 0 0,1 1 0 0 0,0-1 0 0 0,-2 6-12 0 0,0 15 64 0 0,-5-8-8 0 0,7-8-46 0 0,-3 6 25 0 0,-2-3 21 0 0,6-13-49 0 0,1 1-2 0 0,-1-1 0 0 0,0 0 0 0 0,1 1 1 0 0,0 0-1 0 0,0-1 0 0 0,-1 1 0 0 0,2 0 1 0 0,-1-1-1 0 0,0 1 0 0 0,0 0 0 0 0,1 0 1 0 0,0 0-1 0 0,-1 0 0 0 0,1 0 0 0 0,0 0-5 0 0,0 0 7 0 0,0 0-1 0 0,0 0 1 0 0,0 0-1 0 0,-1 0 0 0 0,1-1 1 0 0,-1 1-1 0 0,0 0 1 0 0,0 0-1 0 0,0 0 0 0 0,0-1 1 0 0,0 1-1 0 0,-1 0 1 0 0,1-1-1 0 0,-1 1 0 0 0,-1 0-6 0 0,-1 5 31 0 0,1 0-1 0 0,-1 1 0 0 0,1-1 1 0 0,1 1-1 0 0,0-1 0 0 0,0 2-30 0 0,-5 16 90 0 0,1-9-6 0 0,1-1-23 0 0,1-1-12 0 0,-2 2 13 0 0,6-14-56 0 0,-3 4 19 0 0,1 0-1 0 0,0 1 0 0 0,0 0 1 0 0,0-1-1 0 0,1 9-24 0 0,-1 0 47 0 0,-4 1-29 0 0,1-2-8 0 0,0 12 33 0 0,0-12-29 0 0,3-12-8 0 0,1 1 0 0 0,0-1 0 0 0,0 0 1 0 0,0 0-1 0 0,1 0 0 0 0,-1 1 0 0 0,1-1 1 0 0,0 2-7 0 0,0-4 3 0 0,0 1 0 0 0,-1 0 0 0 0,1-1 0 0 0,0 1 0 0 0,0-1 0 0 0,-1 1 1 0 0,1 0-1 0 0,-1-1 0 0 0,1 1 0 0 0,-1-1 0 0 0,1 1 0 0 0,-1-1 0 0 0,0 0 0 0 0,0 1-3 0 0,-5 10 34 0 0,5 4-19 0 0,0 0 11 0 0,-2-5 24 0 0,-2-3-17 0 0,4-7-26 0 0,0 0 0 0 0,1 1 0 0 0,-1-1 0 0 0,0 0 0 0 0,0 1 0 0 0,1-1 0 0 0,-1 1 0 0 0,1-1 0 0 0,-1 1 0 0 0,1 0 0 0 0,0-1-1 0 0,0 1 1 0 0,-1-1 0 0 0,1 1-7 0 0,0 4 27 0 0,1-4-19 0 0,-1-1-1 0 0,0 1 1 0 0,0 0 0 0 0,0-1-1 0 0,0 1 1 0 0,0-1-1 0 0,0 1 1 0 0,-1 0-1 0 0,1-1 1 0 0,-1 1-1 0 0,1-1 1 0 0,-1 2-8 0 0,-9 2 26 0 0,9-4-20 0 0,1-1 0 0 0,0 1 0 0 0,-1 0-1 0 0,1 0 1 0 0,0-1 0 0 0,0 1-1 0 0,-1 0 1 0 0,1 0 0 0 0,0 0 0 0 0,0-1-1 0 0,0 1 1 0 0,0 0 0 0 0,0 0-1 0 0,0 0-5 0 0,-2 10 68 0 0,2-10-67 0 0,0-1 1 0 0,-1 0 0 0 0,1 1-1 0 0,0-1 1 0 0,-1 0 0 0 0,1 1 0 0 0,0-1-1 0 0,-1 0 1 0 0,1 0 0 0 0,-1 1-1 0 0,1-1 1 0 0,0 0 0 0 0,-1 0-1 0 0,1 0 1 0 0,-1 0 0 0 0,1 1-1 0 0,-1-1 1 0 0,1 0 0 0 0,-1 0-1 0 0,1 0 1 0 0,-1 0 0 0 0,1 0-1 0 0,0 0 1 0 0,-1 0 0 0 0,1 0-2 0 0,-3 0 66 0 0,3 0 13 0 0,-4 0-63 0 0,-2 0-34 0 0,3-1-44 0 0,1-1-63 0 0,2 1 211 0 0,0-1-61 0 0,0 0-63 0 0,0-1-65 0 0,0 0-66 0 0,0 0-68 0 0,0 0-70 0 0,0 0-71 0 0,0 0-74 0 0,0-1-75 0 0,0 1-76 0 0,0 1-79 0 0,0-1-80 0 0,0 1-82 0 0,0 0-84 0 0,0 1-85 0 0,0-1-1141 0 0,0 1-1209 0 0</inkml:trace>
  <inkml:trace contextRef="#ctx0" brushRef="#br0" timeOffset="937.51">470 545 5520 0 0,'0'-25'158'0'0,"0"20"-23"0"0,0 5 33 0 0,0 0 100 0 0,0 0 264 0 0,0 0 476 0 0,2 2 44 0 0,4 4-427 0 0,-2-2-242 0 0,-2-2-46 0 0,-1-1 105 0 0,-1-1 231 0 0,2-3-22 0 0,8-7-27 0 0,-7 8-102 0 0,-1 2-46 0 0,17 0 173 0 0,-13 0-396 0 0,0-3 65 0 0,-6 2-280 0 0,13-8 201 0 0,-6 7-65 0 0,-2 2-39 0 0,0 0 42 0 0,7-3-36 0 0,2-9-4 0 0,-12 11-125 0 0,-1-1 1 0 0,0 1-1 0 0,1 0 0 0 0,-1 0 1 0 0,1-1-1 0 0,0 1 0 0 0,-1 0 1 0 0,1 0-1 0 0,0 0 0 0 0,0 1 1 0 0,0-1-1 0 0,0 0 0 0 0,-1 1 1 0 0,1-1-1 0 0,0 1 1 0 0,0 0-1 0 0,1-1-12 0 0,-2 1 2 0 0,1 0-1 0 0,0 0 1 0 0,0 0 0 0 0,-1-1-1 0 0,1 1 1 0 0,0-1 0 0 0,-1 1-1 0 0,1-1 1 0 0,-1 0 0 0 0,1 1-1 0 0,-1-1 1 0 0,1 0 0 0 0,-1 0-2 0 0,1 0 4 0 0,-1 0-1 0 0,1 0 1 0 0,-1 0 0 0 0,1 1 0 0 0,-1-1 0 0 0,1 0 0 0 0,0 1 0 0 0,-1-1-1 0 0,1 1 1 0 0,0 0 0 0 0,-1-1 0 0 0,1 1 0 0 0,0 0-4 0 0,3 0 31 0 0,-1 0-60 0 0,1 0-54 0 0,-1 0-46 0 0,2 0-78 0 0,-1 0-48 0 0,2 0-96 0 0,2 0-229 0 0,7 0-334 0 0</inkml:trace>
  <inkml:trace contextRef="#ctx0" brushRef="#br0" timeOffset="1765.83">1498 666 6072 0 0,'0'0'133'0'0,"-3"2"23"0"0,-7 9 12 0 0,7-10-49 0 0,1-2 6 0 0,-3-4 67 0 0,-1 1 69 0 0,-1 1 73 0 0,0 2 78 0 0,4 1 280 0 0,1 0-26 0 0,-2 0-465 0 0,3 0-125 0 0,-1 0 0 0 0,0 1 0 0 0,0-1 0 0 0,1-1 0 0 0,-1 1 0 0 0,0 0 0 0 0,0 0 0 0 0,1-1 0 0 0,-1 1-1 0 0,0-1 1 0 0,0 0-76 0 0,-3-5 315 0 0,5 6-296 0 0,0-1 1 0 0,0 1-1 0 0,-1-1 1 0 0,1 1 0 0 0,0 0-1 0 0,0-1 1 0 0,-1 1-1 0 0,1 0 1 0 0,0-1 0 0 0,-1 1-1 0 0,1 0 1 0 0,-1-1-1 0 0,1 1 1 0 0,0 0 0 0 0,-1 0-1 0 0,1-1 1 0 0,-1 1-1 0 0,1 0 1 0 0,-1 0-1 0 0,1 0 1 0 0,0 0 0 0 0,-1-1-1 0 0,1 1 1 0 0,-1 0-1 0 0,1 0 1 0 0,-1 0 0 0 0,1 0-1 0 0,-1 0 1 0 0,1 0-1 0 0,-1 0 1 0 0,1 1 0 0 0,-1-1-20 0 0,-1 0 66 0 0,0 0 0 0 0,1-1 0 0 0,-1 1 1 0 0,0 0-1 0 0,1-1 0 0 0,-1 0 0 0 0,0 1 1 0 0,1-1-1 0 0,-1 0 0 0 0,1 1 0 0 0,-2-2-66 0 0,-11-5 495 0 0,1 6-134 0 0,8 1-258 0 0,-10 0 269 0 0,12 0-306 0 0,1 0-58 0 0,2 0-6 0 0,0 0 0 0 0,0 0 0 0 0,0 0-1 0 0,-1 0 1 0 0,1-1 0 0 0,0 1 0 0 0,0 0 0 0 0,0 0 0 0 0,0 0 0 0 0,0 0 0 0 0,0 0-1 0 0,0 0 1 0 0,0 0 0 0 0,0 0 0 0 0,0 0 0 0 0,-1 0 0 0 0,1 1 0 0 0,0-1-1 0 0,0 0 1 0 0,0 0 0 0 0,0 0 0 0 0,0 0 0 0 0,0 0 0 0 0,0 0 0 0 0,0 0 0 0 0,0 0-1 0 0,0 0 1 0 0,0 0 0 0 0,0 0 0 0 0,0 0 0 0 0,-1 0 0 0 0,1 0 0 0 0,0 0 0 0 0,0 0-1 0 0,0 0 1 0 0,0 0 0 0 0,0 1 0 0 0,0-1 0 0 0,0 0 0 0 0,0 0 0 0 0,0 0 0 0 0,0 0-1 0 0,0 0 1 0 0,0 0 0 0 0,0 0 0 0 0,0 0 0 0 0,0 0 0 0 0,0 0 0 0 0,0 0-1 0 0,0 1 1 0 0,0-1 0 0 0,0 0 0 0 0,0 0 0 0 0,0 0 0 0 0,0 0 0 0 0,0 0 0 0 0,0 0-2 0 0,0 1 3 0 0,0-1 0 0 0,0 0 0 0 0,0 1 0 0 0,0-1 0 0 0,0 1 1 0 0,0-1-1 0 0,0 0 0 0 0,0 1 0 0 0,0-1 0 0 0,0 1 0 0 0,0-1 0 0 0,0 0 1 0 0,0 1-1 0 0,-1-1 0 0 0,1 0 0 0 0,0 1 0 0 0,0-1 0 0 0,0 1 1 0 0,-1-1-1 0 0,1 0 0 0 0,0 0 0 0 0,0 1 0 0 0,-1-1 0 0 0,1 0 1 0 0,0 0-1 0 0,-1 1 0 0 0,1-1 0 0 0,0 0 0 0 0,-1 0 0 0 0,1 0 0 0 0,-1 1-3 0 0,-5 3 51 0 0,1 6 9 0 0,-8-2-38 0 0,11-6-15 0 0,1 0 0 0 0,-1 1-1 0 0,0-1 1 0 0,1 1 0 0 0,0-1-1 0 0,0 1 1 0 0,-1 0 0 0 0,1 0-7 0 0,-7 17 58 0 0,1-5-52 0 0,2 10-6 0 0,-20 25 0 0 0,25-47 0 0 0,-1 0 0 0 0,1 0 0 0 0,-1 0 0 0 0,1-1 0 0 0,0 1 0 0 0,0 0 0 0 0,1 0 0 0 0,-1 1 0 0 0,0 1 0 0 0,0-1 0 0 0,0 0 0 0 0,-1 1 0 0 0,1-1 0 0 0,-1 0 0 0 0,-1 4 0 0 0,0-2 0 0 0,0 0 0 0 0,0 0 0 0 0,0 1 0 0 0,1-1 0 0 0,-1 1 0 0 0,1 0 0 0 0,1-1 0 0 0,-1 1 0 0 0,1-3 6 0 0,0 1 0 0 0,0-1 0 0 0,0 1 0 0 0,1-1 0 0 0,-1 1 1 0 0,1-1-1 0 0,0 0 0 0 0,0 0 0 0 0,1 1 0 0 0,-1-1 0 0 0,1 0 0 0 0,0 0 1 0 0,0 0-7 0 0,1 9 74 0 0,-3-13-73 0 0,0 0 0 0 0,-1 0 0 0 0,1 0 0 0 0,0 0 0 0 0,0 0 0 0 0,0 1 0 0 0,0-1 0 0 0,0 0 1 0 0,0 0-1 0 0,0 0 0 0 0,0 0 0 0 0,0 0 0 0 0,0 0 0 0 0,0 0 0 0 0,0 0 0 0 0,0 0 0 0 0,0 0 0 0 0,0 0 0 0 0,0 1 0 0 0,1-1 0 0 0,-1 0 0 0 0,0 0 0 0 0,0 0 0 0 0,0 0 0 0 0,0 0 0 0 0,0 0 0 0 0,0 0 0 0 0,0 0 0 0 0,0 0 0 0 0,0 0 0 0 0,0 0 0 0 0,0 0 0 0 0,0 0 0 0 0,0 0 0 0 0,0 1 0 0 0,0-1 0 0 0,0 0 0 0 0,1 0 0 0 0,-1 0 0 0 0,0 0 0 0 0,0 0 0 0 0,0 0 0 0 0,0 0 1 0 0,0 0-1 0 0,0 0 0 0 0,0 0 0 0 0,0 0 0 0 0,0 0 0 0 0,0 0 0 0 0,1 0 0 0 0,-1 0 0 0 0,0 0 0 0 0,0 0 0 0 0,0 0 0 0 0,0 0 0 0 0,0 0 0 0 0,0 0-1 0 0,10 2 24 0 0,-9-1-19 0 0,-1-1-1 0 0,0 1 1 0 0,1 0 0 0 0,-1 0 0 0 0,0 0-1 0 0,0-1 1 0 0,1 1 0 0 0,-1 0 0 0 0,0 0 0 0 0,0 0-1 0 0,0-1 1 0 0,0 1 0 0 0,0 0 0 0 0,0 1-5 0 0,0 0 28 0 0,0 3-33 0 0,0-3 33 0 0,0 1 48 0 0,0 0 69 0 0,2-3-72 0 0,7 0 6 0 0,-6 0-46 0 0,1 0-1 0 0,-1 0 1 0 0,0 0-1 0 0,0 0 1 0 0,1-1 0 0 0,-1 1-1 0 0,0-1 1 0 0,1 0-33 0 0,7-5 124 0 0,0-3 44 0 0,4 0-6 0 0,2-1 10 0 0,-9 1-99 0 0,-3-1-48 0 0,-5 8-19 0 0,1 0 0 0 0,1 0 0 0 0,-1 0-1 0 0,0 0 1 0 0,0 0 0 0 0,1 0-1 0 0,-1 0 1 0 0,1 0 0 0 0,0 0-6 0 0,0-1 3 0 0,1 0-1 0 0,-1 0 1 0 0,0 0 0 0 0,0 0-1 0 0,0 0 1 0 0,0-2-3 0 0,0 2 8 0 0,-1 0 0 0 0,1-1 0 0 0,0 1 0 0 0,0 0 0 0 0,1 0 0 0 0,0 0-8 0 0,-1 0 2 0 0,1 0-1 0 0,-1 0 1 0 0,0 0 0 0 0,0 0 0 0 0,0 0 0 0 0,0-2-2 0 0,0 2 1 0 0,-1-1 1 0 0,1 1 0 0 0,0 0 0 0 0,1 0-1 0 0,-1 0 1 0 0,1-1-2 0 0,-1 3 4 0 0,-1 0 1 0 0,0-1-1 0 0,1 1 0 0 0,-1-1 1 0 0,0 1-1 0 0,0-1 0 0 0,0 0 0 0 0,0 1 1 0 0,0-1-1 0 0,0 0-4 0 0,4-23 11 0 0,-4 22-11 0 0,0 1 0 0 0,0 0 0 0 0,0 0 0 0 0,0 0 0 0 0,1 1 0 0 0,-1-1 0 0 0,1 0 0 0 0,-1 0 0 0 0,2 0 0 0 0,8-11 0 0 0,-6 0 0 0 0,1 9 0 0 0,-5 4 0 0 0,-1 0 0 0 0,1-1 0 0 0,-1 1 0 0 0,0 0 0 0 0,1 0 0 0 0,-1-1 0 0 0,1 1 0 0 0,-1 0 0 0 0,0-1 0 0 0,1 1 0 0 0,-1 0 0 0 0,0-1 0 0 0,0 1 0 0 0,1-1 0 0 0,-1 1 0 0 0,0 0 0 0 0,0-1 0 0 0,0 1 0 0 0,1-1 0 0 0,-1 1 0 0 0,0-1 0 0 0,0 1 0 0 0,0-1 0 0 0,0 1 0 0 0,0-1 0 0 0,0 1 0 0 0,0-1 0 0 0,0 1 0 0 0,0-1 0 0 0,0 1 0 0 0,0-1 0 0 0,0 1 0 0 0,-1-8 0 0 0,2-2-1 0 0,11-5 12 0 0,-11 14-8 0 0,-1 0 0 0 0,0 1 0 0 0,1-1 0 0 0,-1 0 0 0 0,0 0 0 0 0,0 1 1 0 0,1-1-1 0 0,-1 0 0 0 0,0 0 0 0 0,0 0 0 0 0,0 0 0 0 0,0 1 0 0 0,0-1 0 0 0,0-1-3 0 0,0-10 23 0 0,0 7 33 0 0,0 0-18 0 0,2 0-12 0 0,8 2-4 0 0,-10 3-21 0 0,0 0 0 0 0,1 0-1 0 0,-1 0 1 0 0,0 0 0 0 0,0 0 0 0 0,0 0-1 0 0,0 0 1 0 0,0 0 0 0 0,0 0 0 0 0,0 0-1 0 0,0 0 1 0 0,0 0 0 0 0,0 0 0 0 0,1 0-1 0 0,-1 0 1 0 0,0 0 0 0 0,0 0 0 0 0,0 0-1 0 0,0 0 1 0 0,0 0 0 0 0,0 0 0 0 0,0 0-1 0 0,0 0 1 0 0,0 0 0 0 0,0 0 0 0 0,0 0-1 0 0,0 0 1 0 0,1 0 0 0 0,-1 0 0 0 0,0 0-1 0 0,0 0 1 0 0,0-1 0 0 0,0 1 0 0 0,0 0-1 0 0,0 0 1 0 0,0 0 0 0 0,0 0 0 0 0,0 0-1 0 0,0 0 1 0 0,0 0 0 0 0,0 0 0 0 0,0 0-1 0 0,0 0 1 0 0,0 0 0 0 0,0 0 0 0 0,0-1-1 0 0,0 1 1 0 0,0 0 0 0 0,0 0 0 0 0,0 0-1 0 0,0 0 1 0 0,0 0 0 0 0,0 0 0 0 0,0 0-1 0 0,0 0 1 0 0,0 0 0 0 0,0 0-1 0 0,2-11 11 0 0,-1 11-11 0 0,-1 0 0 0 0,0 0 0 0 0,0 0 0 0 0,1-1 0 0 0,-1 1 0 0 0,0 0 0 0 0,1 0 0 0 0,-1 0 0 0 0,0 0 0 0 0,1 0 0 0 0,-1 0 0 0 0,0 0 0 0 0,1 0 0 0 0,-1 0 0 0 0,0 0 0 0 0,1 0 0 0 0,-1 0 0 0 0,0 0 0 0 0,1 0 0 0 0,-1 0 0 0 0,0 0 0 0 0,1 0 0 0 0,-1 0 0 0 0,0 0 0 0 0,1 0 0 0 0,-1 0 0 0 0,0 0 0 0 0,0 1 0 0 0,1-1 0 0 0,-1 0 0 0 0,0 0 0 0 0,1 1 0 0 0,-1 0 1 0 0,1 0 0 0 0,-1-1 0 0 0,0 1-1 0 0,0 0 1 0 0,1 0 0 0 0,-1 0 0 0 0,0-1-1 0 0,0 1 1 0 0,0 0 0 0 0,0 0 0 0 0,0 0-1 0 0,0-1 1 0 0,0 2-1 0 0,0 19 53 0 0,0-15-56 0 0,2-3 7 0 0,11 12 6 0 0,-11-13-5 0 0,-1 0 0 0 0,1-1 0 0 0,-1 1 0 0 0,0 0 1 0 0,0 0-1 0 0,1 0 0 0 0,-1 0 0 0 0,0 0 0 0 0,-1 0 0 0 0,1 0 0 0 0,0 0 0 0 0,-1 0 0 0 0,1 1 0 0 0,-1-1 0 0 0,1 0 0 0 0,-1 0 1 0 0,0 0-1 0 0,0 1 0 0 0,0-1 0 0 0,0 0 0 0 0,-1 1-5 0 0,1-1 5 0 0,1-1 1 0 0,-1 1-1 0 0,0 0 1 0 0,1 0-1 0 0,-1 0 0 0 0,1-1 1 0 0,0 1-1 0 0,-1 0 1 0 0,1-1-1 0 0,0 1 0 0 0,0 0 1 0 0,0-1-1 0 0,0 1 1 0 0,0-1-1 0 0,1 0 0 0 0,-1 1 1 0 0,1 0-6 0 0,0-1 5 0 0,-1 0 0 0 0,0 1 0 0 0,1-1 0 0 0,-1 1 0 0 0,0-1 0 0 0,0 1 1 0 0,0-1-1 0 0,0 1 0 0 0,0-1 0 0 0,-1 1 0 0 0,1 0 0 0 0,0 0 0 0 0,-1-1 0 0 0,0 1 0 0 0,1 0 0 0 0,-1 0 0 0 0,0 1-5 0 0,0 4 32 0 0,0-5-26 0 0,0 0 1 0 0,0 0-1 0 0,0 0 0 0 0,0 0 1 0 0,0 0-1 0 0,1 0 0 0 0,-1 1 0 0 0,0-1 1 0 0,1 0-1 0 0,0 0-6 0 0,-1-1 1 0 0,4 8 38 0 0,1-1 0 0 0,0 1-1 0 0,0-1 1 0 0,1 0-39 0 0,-3-4 92 0 0,-2 0-48 0 0,-2 3-4 0 0,1-7-27 0 0,0 3 83 0 0,2-1 0 0 0,-1 0-83 0 0,1-1 0 0 0,-1 0 0 0 0,0 1 0 0 0,0-1-1 0 0,0 0 1 0 0,0 1 0 0 0,0 0 0 0 0,-1-1 0 0 0,1 1-1 0 0,0-1 1 0 0,-1 1 0 0 0,1 0 0 0 0,-1-1 0 0 0,0 1-1 0 0,1 1-12 0 0,-1-1 96 0 0,2-2-16 0 0,8 0-52 0 0,-10 0-27 0 0,1 0 0 0 0,-1 0 0 0 0,0 0 0 0 0,0 0 0 0 0,0 0 0 0 0,0 0-1 0 0,0 0 1 0 0,0 0 0 0 0,0 0 0 0 0,0 0 0 0 0,0 0 0 0 0,0 0-1 0 0,1 0 1 0 0,-1 0 0 0 0,0 0 0 0 0,0 0 0 0 0,0 0 0 0 0,0 0-1 0 0,0 0 1 0 0,0 0 0 0 0,0 0 0 0 0,0 0 0 0 0,0 0 0 0 0,0 0 0 0 0,0 0-1 0 0,0 0 1 0 0,1 0 0 0 0,-1 0 0 0 0,0 1 0 0 0,0-1 0 0 0,0 0-1 0 0,0 0 1 0 0,0 0 0 0 0,0 0 0 0 0,0 0 0 0 0,0 0 0 0 0,0 0-1 0 0,0 0 1 0 0,0 0 0 0 0,0 0 0 0 0,0 0 0 0 0,0 0 0 0 0,0 1 0 0 0,0-1-1 0 0,0 0 1 0 0,0 0 0 0 0,0 0 0 0 0,0 0 0 0 0,0 0 0 0 0,0 0-1 0 0,0 0 1 0 0,0 0 0 0 0,0 0 0 0 0,0 0 0 0 0,0 0 0 0 0,0 1-1 0 0,0-1 0 0 0,0 3-27 0 0,0-1-22 0 0,0-1-32 0 0,0 0-18 0 0,0 0-33 0 0,0 0-37 0 0,0 0-43 0 0,0-1-45 0 0,0 1-43 0 0,0-1-40 0 0,0 1-35 0 0,0-1-246 0 0,0 0-59 0 0,0 0-46 0 0,0 0-33 0 0,0 0-1362 0 0,0 0-1206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2:47.5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257 212 8232 0 0,'-13'-12'182'0'0,"11"9"29"0"0,2 1 14 0 0,0-8-83 0 0,0 3-64 0 0,0 3-42 0 0,0 3-35 0 0,0 0 13 0 0,0-2 29 0 0,0 2 80 0 0,0 0 142 0 0,0 1 232 0 0,0 0 14 0 0,0 1-215 0 0,0 0-132 0 0,0 15 202 0 0,-1 1-72 0 0,1-1-69 0 0,-1 1-44 0 0,2 17 89 0 0,0-25-193 0 0,0 0 1 0 0,1-1-1 0 0,0 1 1 0 0,1 2-78 0 0,4 7 158 0 0,3 7 36 0 0,-3 2-39 0 0,2 27 56 0 0,-2-11-107 0 0,3-8 0 0 0,-5 6-4 0 0,0-19-48 0 0,-3-12-26 0 0,0 0 0 0 0,0 0 0 0 0,-1 0 0 0 0,0 6-26 0 0,0 8 50 0 0,2 0 1 0 0,1-1-1 0 0,2 9-50 0 0,-3-17 3 0 0,3 8 26 0 0,-4-17-22 0 0,-1 0 0 0 0,0 0 0 0 0,0 0 0 0 0,0 0 0 0 0,0 4-7 0 0,-1-1 15 0 0,1-1 0 0 0,1 1-1 0 0,-1-1 1 0 0,3 7-15 0 0,-2-10 6 0 0,-1 0-1 0 0,1 0 1 0 0,-1 0 0 0 0,0 0 0 0 0,-1 1 0 0 0,0-1-1 0 0,1 0 1 0 0,-1 0 0 0 0,-1 1 0 0 0,1-1-1 0 0,-1 0 1 0 0,-1 3-6 0 0,-8 12 43 0 0,5 5-32 0 0,4-23-8 0 0,1 0 0 0 0,-1 0 0 0 0,0 0 0 0 0,1 0 0 0 0,-1 0 0 0 0,1 0 0 0 0,-1 1 0 0 0,1-1 0 0 0,0 0 0 0 0,0 0 0 0 0,0 0 0 0 0,0 1 0 0 0,1-1 0 0 0,-1 0 0 0 0,0 0 0 0 0,1 0 0 0 0,0 0 0 0 0,-1 0 0 0 0,2 1-3 0 0,-2-1 3 0 0,0-1-3 0 0,1 0 1 0 0,-1 0 0 0 0,0 0-1 0 0,0 0 1 0 0,0 0 0 0 0,1-1-1 0 0,-1 1 1 0 0,1 0-1 0 0,-1 0 1 0 0,1 0 0 0 0,-1-1-1 0 0,1 1 1 0 0,-1 0 0 0 0,1 0-1 0 0,-1-1 1 0 0,1 1 0 0 0,0 0-1 0 0,-1-1 1 0 0,1 1-1 0 0,5 3 10 0 0,-4-2-7 0 0,-1 5 26 0 0,-1 10-50 0 0,0-15-72 0 0,-3-2-43 0 0,-7 0-202 0 0,8 0-20 0 0</inkml:trace>
  <inkml:trace contextRef="#ctx0" brushRef="#br0" timeOffset="592.89">0 605 5384 0 0,'0'0'116'0'0,"0"0"17"0"0,0 0 12 0 0,3 3-14 0 0,7 7-51 0 0,-8-8 7 0 0,-2-1 97 0 0,3-4 157 0 0,7-5-35 0 0,-8 7-268 0 0,-1 0-1 0 0,1 1 1 0 0,-1-1-1 0 0,0 1 1 0 0,1-1-1 0 0,-1 1 1 0 0,1 0-1 0 0,-1 0 1 0 0,1-1-1 0 0,0 1-37 0 0,-1 1 10 0 0,-1-1-1 0 0,1 0 1 0 0,-1 0-1 0 0,1 0 1 0 0,-1 0-1 0 0,1 0 1 0 0,-1 0-1 0 0,1 0 1 0 0,-1 0-1 0 0,1 0 1 0 0,-1 0-1 0 0,0 0 1 0 0,1 0-1 0 0,-1-1 1 0 0,1 1-1 0 0,-1 0 0 0 0,1 0 1 0 0,-1 0-1 0 0,0-1 1 0 0,1 1-1 0 0,-1 0 1 0 0,1 0-1 0 0,-1-1 1 0 0,0 1-1 0 0,1 0 1 0 0,-1-1-1 0 0,0 1 1 0 0,1 0-1 0 0,-1-1 1 0 0,0 1-1 0 0,0-1 1 0 0,1 1-10 0 0,6-10 148 0 0,8-1-4 0 0,10-8 110 0 0,-8 4-76 0 0,8-2-5 0 0,-4 4-8 0 0,-13 8-121 0 0,0 1 0 0 0,0 0 0 0 0,6-1-44 0 0,18-10 36 0 0,-5-4-36 0 0,-19 13 0 0 0,0 1 0 0 0,0-1 0 0 0,4-1 0 0 0,25-10 28 0 0,-11 5 45 0 0,-1-2 0 0 0,6-3-73 0 0,-6 2 56 0 0,0-1-38 0 0,-21 14-18 0 0,0 0 0 0 0,0 0 0 0 0,0 0 0 0 0,0 1 0 0 0,0 0 0 0 0,0-1 0 0 0,1 1 0 0 0,-1 1 0 0 0,0-1 0 0 0,1 0 0 0 0,-1 1 0 0 0,4 0 0 0 0,-6 0 0 0 0,0 0 0 0 0,-1 0 0 0 0,1 0 0 0 0,0-1 0 0 0,-1 1 0 0 0,1-1 0 0 0,0 1 0 0 0,-1-1 0 0 0,1 0 0 0 0,-1 1 0 0 0,1-1 0 0 0,-1 0 0 0 0,1 0 0 0 0,-1 0 0 0 0,1 0 0 0 0,-1 0 0 0 0,1 0 0 0 0,-1 0 0 0 0,1 1 0 0 0,0-1 0 0 0,-1 1 0 0 0,1-1 0 0 0,0 1 0 0 0,-1 0 0 0 0,1-1 0 0 0,0 1 0 0 0,0 0 0 0 0,-2 0 0 0 0,1 0 0 0 0,0 0 0 0 0,0 0 0 0 0,0 0 0 0 0,0 0 0 0 0,-1 0 0 0 0,1 0 0 0 0,0 1 0 0 0,0-1 0 0 0,0 0 0 0 0,-1 0 0 0 0,1 1 0 0 0,0-1 0 0 0,0 1 0 0 0,14 24-15 0 0,-11-22 0 0 0,-1 1 1 0 0,-1-1-1 0 0,1 1 0 0 0,0 0 1 0 0,-1 0-1 0 0,0 0 0 0 0,1 1 15 0 0,8 14-34 0 0,-6-9 34 0 0,0 1 0 0 0,-1-1 1 0 0,0 1-1 0 0,-1-1 0 0 0,0 1 1 0 0,1 8-1 0 0,1 3 15 0 0,7 23 131 0 0,1 0 35 0 0,-10-14-45 0 0,-1 1 52 0 0,2-14-94 0 0,2 8 53 0 0,-3 3 56 0 0,0 1-7 0 0,9 9 25 0 0,0 0 4 0 0,-9-11-19 0 0,-3-13-105 0 0,-1-9-45 0 0,1 0 1 0 0,0 0 0 0 0,1 1 0 0 0,-1-1-1 0 0,1 0 1 0 0,0 0-57 0 0,5 9 166 0 0,-5-12-127 0 0,0 1 0 0 0,1-1 0 0 0,-2 0 0 0 0,1 0 0 0 0,0 0 0 0 0,-1 1 1 0 0,1-1-1 0 0,-1 2-39 0 0,0 0 135 0 0,0 0-49 0 0,0 3-21 0 0,0 9-30 0 0,0-12 22 0 0,0 0 57 0 0,0-1 51 0 0,0 0 74 0 0,0 1 90 0 0,0 0 102 0 0,-2-5-170 0 0,-1 0-173 0 0,3-1-33 0 0,1-1-14 0 0,-1 1-39 0 0,1 1-1 0 0,-1-1 1 0 0,1 0-1 0 0,-1 1 1 0 0,0-1-1 0 0,1 0 1 0 0,-1 0-1 0 0,0 0 1 0 0,0 0-1 0 0,1 1 1 0 0,-1-1-1 0 0,0 0 1 0 0,0 0-1 0 0,0 0-1 0 0,2-15 79 0 0,4-1-8 0 0,-1 7-33 0 0,6-30 99 0 0,1-15-53 0 0,0-4-15 0 0,-7 46-57 0 0,1-1 1 0 0,0 1 0 0 0,1 1 0 0 0,0-1 0 0 0,1 1 0 0 0,2-1-13 0 0,-1 0 3 0 0,-6 8-3 0 0,1 0 0 0 0,0 1 0 0 0,0 0 0 0 0,3-3 0 0 0,-4 5 0 0 0,0-1 0 0 0,0 1 0 0 0,-1-1 0 0 0,1 0 0 0 0,-1 0 0 0 0,0 0 0 0 0,1-1 0 0 0,2-9 0 0 0,-5 13 0 0 0,1 0 0 0 0,0-1 0 0 0,0 1 0 0 0,-1 0 0 0 0,1-1 0 0 0,0 1 0 0 0,0 0 0 0 0,0 0 0 0 0,-1 0 0 0 0,1 0 0 0 0,0 0 0 0 0,0 0 0 0 0,0 0 0 0 0,0 0 0 0 0,1 0-3 0 0,-1 0 1 0 0,1 0 0 0 0,-1 0-1 0 0,1 1 1 0 0,-1-1 0 0 0,1 0 0 0 0,-1 1-1 0 0,1 0 1 0 0,-1-1 0 0 0,0 1 0 0 0,1 0-1 0 0,-1-1 1 0 0,0 1 2 0 0,12 5-30 0 0,-2-3 20 0 0,-10-3 10 0 0,0 0 0 0 0,0 0 0 0 0,0 0 0 0 0,0 1-1 0 0,0-1 1 0 0,-1 0 0 0 0,1 1 0 0 0,0-1 0 0 0,0 0 0 0 0,0 1 0 0 0,0-1 0 0 0,-1 1 0 0 0,1-1 0 0 0,0 1 0 0 0,-1-1 0 0 0,1 1-1 0 0,0 0 1 0 0,-1-1 0 0 0,1 1 0 0 0,-1 0 0 0 0,1 0 0 0 0,-1-1 0 0 0,1 1 0 0 0,-1 0 0 0 0,1 0 0 0 0,-1 0 0 0 0,0 0 0 0 0,3 3 0 0 0,-1-1 0 0 0,1 0 0 0 0,-1 0 0 0 0,1 0 0 0 0,0 0 0 0 0,0 0 0 0 0,3 2 0 0 0,-3-3 0 0 0,1 0 0 0 0,-2 1 0 0 0,1 0 0 0 0,0 0 0 0 0,0-1 0 0 0,-1 1 0 0 0,0 1 0 0 0,1-1 0 0 0,-1 0 0 0 0,0 1 0 0 0,0 0 0 0 0,-1 12 0 0 0,-1-14 0 0 0,0 1 0 0 0,0-1 0 0 0,0 0 0 0 0,0 1 0 0 0,0-1 0 0 0,1 0 0 0 0,-1 0 0 0 0,1 1 0 0 0,-1-1 0 0 0,2 2 0 0 0,17 26 0 0 0,-15-24 0 0 0,0 0 0 0 0,0 0 0 0 0,0 0 0 0 0,-1 1 0 0 0,0-1 0 0 0,1 5 0 0 0,-3-8-5 0 0,0-1 0 0 0,0 1 1 0 0,1 0-1 0 0,-1-1 0 0 0,1 1 1 0 0,-1-1-1 0 0,1 0 0 0 0,0 1 5 0 0,10 4-190 0 0,-10-5 89 0 0,3 7-24 0 0,-2-4 34 0 0,-1-1-65 0 0,0 0-105 0 0,-1-2-13 0 0,-1 0-86 0 0,1-1 47 0 0,0 1-48 0 0,-1-1-41 0 0,0 1-37 0 0,1 0-129 0 0,-1 0-37 0 0,0 3-1335 0 0</inkml:trace>
  <inkml:trace contextRef="#ctx0" brushRef="#br0" timeOffset="967.48">1436 666 7368 0 0,'-2'0'165'0'0,"1"0"-156"0"0,1 0 0 0 0,-1 0 1 0 0,1 0-1 0 0,-1 0 0 0 0,1 0 0 0 0,0 0 0 0 0,-1 0 0 0 0,1 0 0 0 0,-1 0 1 0 0,1 0-1 0 0,-1-1 0 0 0,1 1 0 0 0,-1 0 0 0 0,1 0 0 0 0,0 0 0 0 0,-1-1 1 0 0,1 1-1 0 0,-1 0 0 0 0,1-1 0 0 0,0 1 0 0 0,-1 0 0 0 0,1-1 0 0 0,0 1 1 0 0,-1 0-1 0 0,1-1 0 0 0,0 1 0 0 0,0 0 0 0 0,-1-1 0 0 0,1 1 0 0 0,0-1 1 0 0,0 1-1 0 0,0-1 0 0 0,-1 1 0 0 0,1-1 0 0 0,0 1 0 0 0,0 0 0 0 0,0-1 1 0 0,0 1-1 0 0,0-1 0 0 0,0 1 0 0 0,0-1 0 0 0,0 0-9 0 0,-2-4 181 0 0,-12-11-140 0 0,14 11-32 0 0,0 5-8 0 0,0 0 0 0 0,0 0 0 0 0,0 0-1 0 0,0 0 1 0 0,0 0 0 0 0,0 0-1 0 0,0-1 1 0 0,0 1 0 0 0,0 0 0 0 0,0 0-1 0 0,0 0 1 0 0,0 0 0 0 0,1 0-1 0 0,-1 0 1 0 0,0 0 0 0 0,0-1-1 0 0,0 1 1 0 0,0 0 0 0 0,0 0 0 0 0,-1 0-1 0 0,1 0 1 0 0,0 0 0 0 0,0 0-1 0 0,0 0 1 0 0,0 0 0 0 0,0-1 0 0 0,0 1-1 0 0,0 0 1 0 0,0 0 0 0 0,0 0-1 0 0,0 0 1 0 0,0 0 0 0 0,0 0 0 0 0,0 0-1 0 0,0 0 1 0 0,0 0 0 0 0,0 0-1 0 0,-1-1 1 0 0,1 1 0 0 0,0 0 0 0 0,0 0-1 0 0,0 0 1 0 0,0 0 0 0 0,0 0-1 0 0,0 0 1 0 0,0 0-1 0 0,-4-2 83 0 0,-2 1 102 0 0,-3 1 141 0 0,-6 0 290 0 0,3 1-55 0 0,12-1-549 0 0,-1 0 0 0 0,1 0 1 0 0,-1 0-1 0 0,1 0 0 0 0,-1 0 1 0 0,0 0-1 0 0,1 0 0 0 0,-1 0 1 0 0,1 1-1 0 0,-1-1 1 0 0,1 0-1 0 0,-1 0 0 0 0,1 1 1 0 0,0-1-1 0 0,-1 0 0 0 0,1 1 1 0 0,-1-1-1 0 0,1 1-12 0 0,-7 9 164 0 0,-4 6-16 0 0,9-15-130 0 0,1 1-1 0 0,-1-1 0 0 0,1 1 0 0 0,0-1 0 0 0,0 1 0 0 0,0 0 1 0 0,0 0-1 0 0,0-1 0 0 0,0 1 0 0 0,0 0 0 0 0,1 0 1 0 0,-1 1-18 0 0,-1 26 131 0 0,2-18-113 0 0,1 12 10 0 0,0-11-7 0 0,-1 0-1 0 0,0 0 1 0 0,0 0-1 0 0,-1 0 1 0 0,-2 6-21 0 0,-3-4 14 0 0,5-12-11 0 0,0-1 0 0 0,1 1-1 0 0,-1-1 1 0 0,0 1 0 0 0,1-1 0 0 0,-1 1 0 0 0,1-1-1 0 0,0 1 1 0 0,0 0 0 0 0,-1-1 0 0 0,1 1-1 0 0,0-1 1 0 0,0 1 0 0 0,0 0 0 0 0,1-1-1 0 0,-1 1 1 0 0,0-1 0 0 0,1 2-3 0 0,5 10 13 0 0,-5-12-13 0 0,0 0 0 0 0,-1 1-1 0 0,1-1 1 0 0,0 0 0 0 0,-1 1 0 0 0,1-1 0 0 0,-1 1-1 0 0,1-1 1 0 0,-1 1 0 0 0,0-1 0 0 0,0 1 0 0 0,0-1 0 0 0,0 1 0 0 0,0 9 10 0 0,0-8-4 0 0,-1 0-1 0 0,1 0 0 0 0,0 0 1 0 0,0 0-1 0 0,0 0 0 0 0,1 1 1 0 0,-1-1-1 0 0,1 0 0 0 0,0 0 1 0 0,0 0-6 0 0,9 10 10 0 0,-4-10 64 0 0,4-3-50 0 0,-6-1-4 0 0,2 1-9 0 0,10 0 31 0 0,0-3 35 0 0,-14 3-58 0 0,0-1 0 0 0,0 0 1 0 0,0 0-1 0 0,0 0 0 0 0,0 0 0 0 0,-1 0 1 0 0,1 0-1 0 0,0-1 0 0 0,-1 1 0 0 0,1-1-19 0 0,11-10 169 0 0,-9 8-93 0 0,1 0-1 0 0,-1 0 1 0 0,1-1-1 0 0,-1 0 0 0 0,-1 0 1 0 0,2-1-76 0 0,2-6 108 0 0,3 3-37 0 0,1-2-14 0 0,-4-5 35 0 0,5-8-5 0 0,-8 18-65 0 0,0-1-1 0 0,-1 0 1 0 0,1 0 0 0 0,-1-3-22 0 0,0 3 19 0 0,5-21 35 0 0,-6 3 13 0 0,-2 21-60 0 0,1 0 0 0 0,-1 0-1 0 0,1 1 1 0 0,0-1 0 0 0,0 0-1 0 0,0 1 1 0 0,0-1 0 0 0,1 0-1 0 0,-1 1 1 0 0,3-3-7 0 0,-1-7 5 0 0,-3-10 51 0 0,-1 14-42 0 0,1-19-29 0 0,0 28 14 0 0,0 0 0 0 0,0 0 0 0 0,0 0 0 0 0,0 0 0 0 0,0-1 0 0 0,0 1 0 0 0,0 0 0 0 0,0 0 0 0 0,0 0 0 0 0,0 0 0 0 0,0 0 0 0 0,0 0 0 0 0,0 0 0 0 0,0 0 0 0 0,0 0-1 0 0,0 0 1 0 0,0 0 0 0 0,0-1 0 0 0,0 1 0 0 0,0 0 0 0 0,0 0 0 0 0,0 0 0 0 0,0 0 0 0 0,0 0 0 0 0,0 0 0 0 0,0 0 0 0 0,0 0 0 0 0,1 0 0 0 0,-1 0 0 0 0,0 0 0 0 0,0 0 0 0 0,0 0 0 0 0,0 0 0 0 0,0-1 0 0 0,0 1 0 0 0,0 0 0 0 0,0 0 0 0 0,0 0 0 0 0,0 0 0 0 0,0 0 0 0 0,0 0 0 0 0,0 0 0 0 0,1 0 0 0 0,-1 0 0 0 0,0 0 0 0 0,0 0 0 0 0,0 0 0 0 0,0 0 0 0 0,0 0-1 0 0,0 0 1 0 0,0 0 0 0 0,0 0 0 0 0,0 0 0 0 0,0 0 0 0 0,1 0 0 0 0,-1 0 0 0 0,0 0 1 0 0,12 3-25 0 0,-11-2 20 0 0,1-1 0 0 0,-1 1 0 0 0,0 0 0 0 0,0 0 1 0 0,0 0-1 0 0,0-1 0 0 0,0 1 0 0 0,0 0 0 0 0,-1 0 0 0 0,1 1 0 0 0,0-1 0 0 0,0 1 5 0 0,4 8-58 0 0,2 3 23 0 0,-4-6 27 0 0,-2-5 3 0 0,0 1 0 0 0,0 0 0 0 0,-1 0 0 0 0,1 0 0 0 0,-1-1 0 0 0,0 1-1 0 0,0 0 1 0 0,0 0 0 0 0,0 0 0 0 0,0 0 0 0 0,-1 0 5 0 0,1 6-8 0 0,0 19-44 0 0,0 4 51 0 0,0-30 1 0 0,0-1 0 0 0,0 1 0 0 0,0 0 0 0 0,0-1 0 0 0,0 1 0 0 0,1-1 0 0 0,-1 1 0 0 0,1-1 0 0 0,-1 1 0 0 0,1-1 0 0 0,0 1 0 0 0,-1-1 0 0 0,1 1 0 0 0,0-1 0 0 0,5 11 0 0 0,-5-7-5 0 0,0-1 1 0 0,0 1-1 0 0,-1-1 0 0 0,1 1 1 0 0,-1-1-1 0 0,-1 4 5 0 0,3 20-43 0 0,-2-26 36 0 0,1 0-1 0 0,-1 0 1 0 0,1 0-1 0 0,0 0 1 0 0,-1 0-1 0 0,1 0 1 0 0,0 0-1 0 0,0-1 1 0 0,0 1-1 0 0,1 0 1 0 0,-1-1-1 0 0,0 1 1 0 0,1 0 7 0 0,9 9-220 0 0,-10-10 168 0 0,2 4-292 0 0,-3 8-8 0 0</inkml:trace>
  <inkml:trace contextRef="#ctx0" brushRef="#br0" timeOffset="1318.97">1890 31 8376 0 0,'0'-3'190'0'0,"0"-7"28"0"0,0 8 8 0 0,-3-1-28 0 0,-7-7-113 0 0,8 8-12 0 0,2 2 82 0 0,0 2 124 0 0,-1 6-91 0 0,1 14 174 0 0,3-9-212 0 0,5 4-35 0 0,-7-14-98 0 0,0 0 0 0 0,0 1 1 0 0,0-1-1 0 0,-1 0 0 0 0,1 0 0 0 0,-1 0 1 0 0,0 3-18 0 0,-1 31 170 0 0,1 34 291 0 0,3-43-316 0 0,2-4-28 0 0,-2-9-16 0 0,-1 1 1 0 0,0-1-1 0 0,-1 4-101 0 0,1 9 145 0 0,3-4-39 0 0,1 4-2 0 0,-4 7-2 0 0,-2-6 44 0 0,-1 2 37 0 0,1 40 280 0 0,4-30-220 0 0,0-19-131 0 0,-1-12-63 0 0,-1 1 1 0 0,-1-1 0 0 0,1 0 0 0 0,-2 3-50 0 0,0 11 94 0 0,0 47 137 0 0,3-46-208 0 0,2-4 21 0 0,-5-19-41 0 0,0 0 0 0 0,0 1-1 0 0,-1-1 1 0 0,1 0 0 0 0,0 0 0 0 0,-1 1 0 0 0,0-1-1 0 0,1 0 1 0 0,-2 1-3 0 0,2-1 1 0 0,-1 1 5 0 0,0 1 0 0 0,0-1 0 0 0,1 0 0 0 0,-1 1 0 0 0,1-1 0 0 0,0 1-1 0 0,0-1 1 0 0,0 1 0 0 0,1 1-6 0 0,-1 4 1 0 0,0 52 23 0 0,0-57-219 0 0,0 0 42 0 0,-1 0-15 0 0,-1-1 51 0 0,-3-1-69 0 0,1-2 13 0 0,1 0-211 0 0</inkml:trace>
  <inkml:trace contextRef="#ctx0" brushRef="#br0" timeOffset="1687.7">1784 560 9184 0 0,'0'0'208'0'0,"0"0"33"0"0,3-2 14 0 0,9-11-42 0 0,11-10-161 0 0,-16 16-61 0 0,-5 5 9 0 0,1 0 0 0 0,-1 0 0 0 0,0 1 0 0 0,0-1 0 0 0,1 1 0 0 0,-1-1 0 0 0,1 1 0 0 0,-1 0 0 0 0,1 0 0 0 0,-1 0 0 0 0,1 1 0 0 0,0-1 0 0 0,2 0 0 0 0,-1-1 0 0 0,0 1 0 0 0,0-1 0 0 0,0 1 0 0 0,0-1 0 0 0,2-3 0 0 0,2 1 0 0 0,-1 1 0 0 0,1-1 0 0 0,0 1 0 0 0,2 0 0 0 0,23-10 0 0 0,-19 6 1 0 0,-6 2-4 0 0,1 1-1 0 0,0 0 0 0 0,-1 0 0 0 0,4 1 4 0 0,5-1-33 0 0,-6 1-44 0 0,1 0-1 0 0,11-5 78 0 0,5-1-82 0 0,3 2-41 0 0,34-4-216 0 0,-25 5 83 0 0,5-6-38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2:46.2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273 197 4384 0 0,'0'0'127'0'0,"0"-3"-1"0"0,0 3-125 0 0,0-1 0 0 0,0 1 0 0 0,0-1 0 0 0,0 1 0 0 0,0 0 0 0 0,0-1 0 0 0,0 1 0 0 0,0-1 0 0 0,0 1 0 0 0,0 0 0 0 0,0-1 1 0 0,0 1-1 0 0,0-1 0 0 0,-1 1 0 0 0,1 0 0 0 0,0-1 0 0 0,0 1 0 0 0,0 0 0 0 0,-1-1 0 0 0,1 1 0 0 0,0 0 0 0 0,-1-1 0 0 0,1 1 0 0 0,0 0 0 0 0,-1 0 0 0 0,1-1 0 0 0,0 1 0 0 0,-1 0 0 0 0,1 0 0 0 0,0 0 0 0 0,-1-1-1 0 0,-5-3-5 0 0,3-3 22 0 0,3 1 43 0 0,0 0 68 0 0,-2 2 43 0 0,2 3-147 0 0,0 1 1 0 0,-1-1 0 0 0,1 1 0 0 0,0 0-1 0 0,-1 0 1 0 0,1-1 0 0 0,0 1 0 0 0,-1 0-1 0 0,1-1 1 0 0,-1 1 0 0 0,1 0 0 0 0,-1 0-1 0 0,1 0 1 0 0,0 0 0 0 0,-1-1 0 0 0,1 1-1 0 0,-1 0 1 0 0,1 0 0 0 0,-1 0 0 0 0,1 0-1 0 0,-1 0 1 0 0,1 0 0 0 0,-1 0 0 0 0,1 0 0 0 0,-1 0-26 0 0,-4-2 543 0 0,-1-10-105 0 0,-3-2 131 0 0,-1 9-117 0 0,6-1-159 0 0,4 6-273 0 0,0-1 0 0 0,-1 1 0 0 0,1-1 0 0 0,0 1 0 0 0,0 0 0 0 0,-1-1 0 0 0,1 1 0 0 0,0 0 0 0 0,-1-1 0 0 0,1 1 0 0 0,0 0 0 0 0,-1-1 0 0 0,1 1 0 0 0,-1 0 0 0 0,1 0 0 0 0,-1-1 1 0 0,1 1-1 0 0,0 0 0 0 0,-1 0 0 0 0,1 0 0 0 0,-1 0 0 0 0,1 0 0 0 0,-1-1 0 0 0,1 1 0 0 0,-1 0 0 0 0,1 0 0 0 0,-1 0 0 0 0,1 0 0 0 0,-1 0 0 0 0,1 1 0 0 0,-1-1 0 0 0,1 0-19 0 0,-8 0 249 0 0,0 0 60 0 0,-19 0 871 0 0,16 0-723 0 0,6 0-263 0 0,0 0-37 0 0,0 0-43 0 0,1 0-53 0 0,-2 2 317 0 0,4 2-281 0 0,0-3-12 0 0,-5 2 14 0 0,-9 4 88 0 0,14-5-181 0 0,1-1 1 0 0,-1 0-1 0 0,1 1 1 0 0,-1-1-1 0 0,1 0 1 0 0,0 1 0 0 0,-1 0-1 0 0,1-1 1 0 0,0 1-1 0 0,0 0 1 0 0,0-1-1 0 0,1 1 1 0 0,-1 1-7 0 0,-12 17 81 0 0,9-16-60 0 0,2-1 0 0 0,-1 1 1 0 0,0 0-1 0 0,1 0 0 0 0,0 0 0 0 0,-1 1-21 0 0,-9 15 60 0 0,11-18-57 0 0,-1 0-2 0 0,1 1-1 0 0,-1-1 1 0 0,1 1-1 0 0,0-1 1 0 0,-1 1-1 0 0,1 0 1 0 0,0-1-1 0 0,0 1 1 0 0,1 0-1 0 0,-1 0 1 0 0,1 0-1 0 0,-1-1 1 0 0,1 1-1 0 0,0 0 1 0 0,0 1-1 0 0,0 3-1 0 0,-1 0 0 0 0,0 0 1 0 0,-1 0-1 0 0,-1 6 1 0 0,1-6 3 0 0,0 1 1 0 0,0 0-1 0 0,1 0 0 0 0,0 8-3 0 0,1 2 27 0 0,-1-8-7 0 0,1 0 0 0 0,0 0 0 0 0,1 0 0 0 0,2 7-20 0 0,2-2 9 0 0,-4-12-9 0 0,0 0 1 0 0,0 0-1 0 0,0 0 0 0 0,0 0 0 0 0,0 0 0 0 0,-1 0 0 0 0,1 0 0 0 0,-1 0 1 0 0,0 3-1 0 0,0 1 1 0 0,1 21-3 0 0,-1-27 2 0 0,1 0 1 0 0,-1 0-1 0 0,0 0 1 0 0,1 1 0 0 0,-1-1-1 0 0,1 0 1 0 0,-1 0-1 0 0,1 0 1 0 0,-1 0-1 0 0,1 0 1 0 0,0 0 0 0 0,-1 0-1 0 0,1 0 1 0 0,0 0-1 0 0,0 0 1 0 0,0 0 0 0 0,0-1-1 0 0,0 1 1 0 0,0 0-1 0 0,0 0 0 0 0,12 4 43 0 0,-9 1-30 0 0,-4-6-11 0 0,1 1 0 0 0,-1-1 0 0 0,0 1 0 0 0,0-1 0 0 0,1 0 0 0 0,-1 1 0 0 0,0-1-1 0 0,1 1 1 0 0,-1-1 0 0 0,0 0 0 0 0,1 0 0 0 0,-1 1 0 0 0,0-1 0 0 0,1 0 0 0 0,-1 1 0 0 0,1-1 0 0 0,-1 0 0 0 0,1 0 0 0 0,-1 0 0 0 0,0 0-1 0 0,1 1 1 0 0,-1-1 0 0 0,1 0 0 0 0,-1 0 0 0 0,1 0 0 0 0,-1 0 0 0 0,1 0 0 0 0,-1 0 0 0 0,1 0 0 0 0,-1 0 0 0 0,1 0 0 0 0,0-1-2 0 0,8 2 57 0 0,7-1 99 0 0,-13 1-108 0 0,0-1 1 0 0,0 0-1 0 0,0 0 1 0 0,0 0-1 0 0,0-1 0 0 0,0 1 1 0 0,-1-1-1 0 0,1 1 1 0 0,0-1-1 0 0,0 0-48 0 0,4-10 227 0 0,-7 10-212 0 0,0 0 0 0 0,1 0-1 0 0,-1 0 1 0 0,1 0 0 0 0,-1 0 0 0 0,1 0 0 0 0,0 0 0 0 0,-1 0 0 0 0,1 1 0 0 0,0-1 0 0 0,-1 0 0 0 0,1 0 0 0 0,0 1-1 0 0,0-1 1 0 0,0 0 0 0 0,0 1-15 0 0,4-3 51 0 0,-5 3-41 0 0,1 0 1 0 0,0 0-1 0 0,-1-1 1 0 0,1 1 0 0 0,0 0-1 0 0,-1-1 1 0 0,1 1-1 0 0,-1 0 1 0 0,1-1 0 0 0,-1 1-1 0 0,1-1 1 0 0,-1 1-1 0 0,1-1 1 0 0,-1 1-1 0 0,0-1 1 0 0,1 1 0 0 0,-1-1-1 0 0,0 0 1 0 0,1 1-1 0 0,-1-1 1 0 0,0 1 0 0 0,0-1-11 0 0,3-4 40 0 0,3-8 80 0 0,9-16 100 0 0,-10 13-152 0 0,-4 1-42 0 0,-1 0 17 0 0,-1 12-34 0 0,1 0-1 0 0,0 1 1 0 0,0-1-1 0 0,0 0 0 0 0,0 0 1 0 0,1 0-1 0 0,-1 1 1 0 0,1-1-1 0 0,-1 0 1 0 0,2-2-9 0 0,0 2 0 0 0,0-1 0 0 0,-1 1 0 0 0,1 0 0 0 0,-1-1 0 0 0,0 1 0 0 0,0-1 0 0 0,0 0 0 0 0,0 1 0 0 0,-1-1 0 0 0,0 0 0 0 0,1-2 0 0 0,-1-1-26 0 0,0 0-47 0 0,0-1-48 0 0,0 1-42 0 0,0-1-43 0 0,0 1-38 0 0,0-1-37 0 0,0 0-33 0 0,0-8-408 0 0,0 0-107 0 0,0 0-88 0 0,0 0-67 0 0,0 6-682 0 0,0-8-940 0 0</inkml:trace>
  <inkml:trace contextRef="#ctx0" brushRef="#br0" timeOffset="336.96">349 166 6000 0 0,'0'5'39'0'0,"0"-1"1"0"0,1 0-1 0 0,-1 1 1 0 0,1-1-1 0 0,0 0 1 0 0,0 0-1 0 0,0 0 1 0 0,3 4-40 0 0,4 11 60 0 0,-6-16-60 0 0,0 1 0 0 0,0-1 0 0 0,-1 1 0 0 0,0-1 0 0 0,1 1 0 0 0,-1 0 0 0 0,-1-1 0 0 0,1 1 0 0 0,0 0 0 0 0,-1 3 0 0 0,1 5 27 0 0,1-3 48 0 0,1-1 63 0 0,5 3 133 0 0,-6-8-196 0 0,0 0 0 0 0,0-1-1 0 0,0 1 1 0 0,-1 0 0 0 0,1 1 0 0 0,-1-1-1 0 0,1 1-74 0 0,-1 12 341 0 0,-1-8-175 0 0,0 0 45 0 0,2-3-33 0 0,0 1 36 0 0,2 1 23 0 0,0 1 44 0 0,7 11 379 0 0,-5-5-302 0 0,-1 9 120 0 0,2-16-164 0 0,-7-7-301 0 0,1 1 1 0 0,-1-1-1 0 0,1 0 0 0 0,-1 0 1 0 0,0 1-1 0 0,1-1 1 0 0,-1 0-1 0 0,0 1 1 0 0,1-1-1 0 0,-1 1 1 0 0,0-1-1 0 0,1 0 1 0 0,-1 1-1 0 0,0-1 1 0 0,0 1-1 0 0,0-1 1 0 0,0 1-1 0 0,1-1 1 0 0,-1 1-1 0 0,0-1 1 0 0,0 1-1 0 0,0-1 0 0 0,0 1 1 0 0,0-1-1 0 0,0 1 1 0 0,0-1-1 0 0,0 1 1 0 0,0-1-1 0 0,0 1-13 0 0,0 11 322 0 0,0-9-29 0 0,0-1-112 0 0,0 0-190 0 0,0-1 37 0 0,0 2 116 0 0,0-1 143 0 0,0-1 246 0 0,0-2-279 0 0,0 1-44 0 0,0-1-107 0 0,0 0-40 0 0,0 0-46 0 0,0-1-38 0 0,0 1-41 0 0,0-1-47 0 0,-3-3 250 0 0,2 3-128 0 0,-1 0 1 0 0,1 0-1 0 0,-1 0 1 0 0,1-1-1 0 0,0 1 1 0 0,0 0-1 0 0,0-1 1 0 0,1 1-1 0 0,-1-1 1 0 0,0 1-1 0 0,1-1 1 0 0,0 1-1 0 0,-1-1 1 0 0,1 0-14 0 0,0-44 137 0 0,1 27-95 0 0,-1-1-21 0 0,0-33 121 0 0,0 23-134 0 0,-1 27-8 0 0,2-1 0 0 0,-1 1 0 0 0,0-1 0 0 0,1 1 0 0 0,0 0 0 0 0,0-1 0 0 0,0 1 0 0 0,1 0 0 0 0,-1 0 0 0 0,1 0 0 0 0,0 0 0 0 0,2-3 0 0 0,23-41 0 0 0,-22 36 0 0 0,2 7-4 0 0,-7 5 2 0 0,1 0 0 0 0,-1 0 0 0 0,0-1 0 0 0,1 1 0 0 0,-1 0 0 0 0,0 0 0 0 0,1 0 0 0 0,-1-1 0 0 0,0 1 0 0 0,1 0 0 0 0,-1-1 0 0 0,0 1 0 0 0,0 0 0 0 0,1-1 0 0 0,-1 1 0 0 0,0 0 0 0 0,0-1 0 0 0,0 1 0 0 0,1 0 0 0 0,-1-1 0 0 0,0 1 0 0 0,0-1 0 0 0,0 1 0 0 0,0 0 0 0 0,0-1 0 0 0,0 1 0 0 0,0-1 0 0 0,0 1 0 0 0,0 0 0 0 0,0-1 0 0 0,0 1 2 0 0,0-2-35 0 0,2 4 0 0 0,19 11-68 0 0,-1-1 58 0 0,-19-11 45 0 0,1 1 1 0 0,0-1-1 0 0,-1 1 1 0 0,1-1-1 0 0,-1 1 0 0 0,1 0 1 0 0,-1-1-1 0 0,0 1 1 0 0,1 1-1 0 0,3 7 0 0 0,-5-7 0 0 0,1-1 0 0 0,0 0 0 0 0,1 0 0 0 0,-1 0 0 0 0,0 0 0 0 0,1 0 0 0 0,-1 0 0 0 0,1 0 0 0 0,0 0 0 0 0,1 3-10 0 0,1 0 0 0 0,-1 0 1 0 0,0 0-1 0 0,0 0 1 0 0,-1 1-1 0 0,1 0 1 0 0,-1-1-1 0 0,1 5 10 0 0,-2-4 2 0 0,0-4-7 0 0,0 0 1 0 0,0 0 0 0 0,-1 1-1 0 0,0-1 1 0 0,1 0-1 0 0,-1 1 1 0 0,0-1-1 0 0,0 1 1 0 0,0-1-1 0 0,0 0 1 0 0,0 1-1 0 0,-1 1 5 0 0,0-1 0 0 0,1-1 0 0 0,0 0 0 0 0,-1 1 0 0 0,1-1 0 0 0,0 1 0 0 0,1-1 0 0 0,-1 0 0 0 0,0 1 1 0 0,1-1-1 0 0,-1 0 0 0 0,1 1 0 0 0,0 1 0 0 0,25 67 0 0 0,-25-66 0 0 0,0 0 0 0 0,0 1 0 0 0,-1-1 0 0 0,1 0 0 0 0,-1 1 0 0 0,0-1 0 0 0,-1 1 0 0 0,1 0 0 0 0,-1 5 0 0 0,1 37 64 0 0,3-37-82 0 0,2-6-110 0 0,0-1-55 0 0,-3 4-42 0 0,-2-6-101 0 0</inkml:trace>
  <inkml:trace contextRef="#ctx0" brushRef="#br0" timeOffset="707.95">999 15 6968 0 0,'0'0'157'0'0,"0"0"23"0"0,-3 0 11 0 0,-4-2-87 0 0,4-2-40 0 0,-2-2-40 0 0,-1 3-11 0 0,0 3 34 0 0,4 0-4 0 0,0 0 0 0 0,0 1 0 0 0,0-1 1 0 0,0 0-1 0 0,0 1 0 0 0,1-1 0 0 0,-1 1 1 0 0,0 0-1 0 0,0 0 0 0 0,1 0 0 0 0,-1 0 0 0 0,0 0-43 0 0,-7 4 254 0 0,-1-3 66 0 0,5 1 65 0 0,-1 1-211 0 0,-5 2 37 0 0,2-1-16 0 0,2 0-19 0 0,1-1 12 0 0,-1 2 51 0 0,-18 19 233 0 0,23-22-308 0 0,1-1-60 0 0,0 1-38 0 0,1 1-37 0 0,0 0-10 0 0,-1-2 25 0 0,-3 4 13 0 0,4-6-52 0 0,-1 1 0 0 0,0-1-1 0 0,1 1 1 0 0,-1-1 0 0 0,1 1-1 0 0,-1 0 1 0 0,1-1 0 0 0,-1 1-1 0 0,1 0 1 0 0,0 0 0 0 0,-1-1-1 0 0,1 1 1 0 0,0 0 0 0 0,-1 0-1 0 0,1-1 1 0 0,0 1 0 0 0,0 0 0 0 0,0 0-1 0 0,0 0 1 0 0,0-1 0 0 0,0 1-1 0 0,0 0 1 0 0,0 0 0 0 0,0 0-1 0 0,0-1 1 0 0,0 1 0 0 0,1 0-1 0 0,-1 0-4 0 0,6 4 43 0 0,-5-5-40 0 0,-1 0-1 0 0,1 0 0 0 0,-1 1 1 0 0,0-1-1 0 0,1 0 0 0 0,-1 0 1 0 0,1 1-1 0 0,-1-1 1 0 0,0 0-1 0 0,1 1 0 0 0,-1-1 1 0 0,0 1-1 0 0,0-1 0 0 0,1 0 1 0 0,-1 1-1 0 0,0-1 1 0 0,0 1-1 0 0,1-1 0 0 0,-1 1 1 0 0,0-1-1 0 0,0 0 0 0 0,0 1 1 0 0,0-1-1 0 0,0 1 0 0 0,0-1 1 0 0,0 1-1 0 0,0-1 1 0 0,0 1-1 0 0,0-1 0 0 0,0 1 1 0 0,0-1-1 0 0,0 1-2 0 0,2 14 11 0 0,23 15-11 0 0,-20-20 0 0 0,-4-7 0 0 0,0-1 0 0 0,0 0 0 0 0,0 0 0 0 0,0 0 0 0 0,1 0 0 0 0,-1 0 0 0 0,1 0 0 0 0,-1 0 0 0 0,1 0 0 0 0,27 23 15 0 0,0-5 51 0 0,-26-18-48 0 0,0 0-1 0 0,-1 1 1 0 0,1-1-1 0 0,-1 1 1 0 0,0-1 0 0 0,1 1-1 0 0,-1 0 1 0 0,0 0 0 0 0,-1 0-1 0 0,1 0 1 0 0,0 0-18 0 0,4 8 54 0 0,9 12 78 0 0,0-1-52 0 0,-12-18-64 0 0,-1 1 1 0 0,0-1-1 0 0,0 0 1 0 0,0 1-1 0 0,0-1 0 0 0,0 3-16 0 0,0-2 17 0 0,-1-1 0 0 0,1 1 0 0 0,0-1 0 0 0,0 1 0 0 0,1-1 0 0 0,0 2-17 0 0,3 2 33 0 0,-2-3-3 0 0,0 1 1 0 0,-1-1 0 0 0,0 0 0 0 0,0 1 0 0 0,2 4-31 0 0,0 15 96 0 0,1-13-37 0 0,-5-10-49 0 0,0-1-1 0 0,-1 0 1 0 0,1 1-1 0 0,0-1 1 0 0,-1 1 0 0 0,1-1-1 0 0,-1 1 1 0 0,1 0-1 0 0,-1-1 1 0 0,0 1-1 0 0,1-1 1 0 0,-1 1-1 0 0,0 0 1 0 0,0 0-10 0 0,0 24 112 0 0,0 6 87 0 0,0-31-188 0 0,-1 1 0 0 0,1-1 0 0 0,0 1 1 0 0,0-1-1 0 0,-1 1 0 0 0,1 0 1 0 0,-1-1-1 0 0,1 1 0 0 0,-1-1 0 0 0,0 0 1 0 0,1 1-1 0 0,-1-1 0 0 0,0 1 1 0 0,0-1-12 0 0,-4 7 50 0 0,0 2 20 0 0,5-8-55 0 0,-1 0 0 0 0,0 0 0 0 0,-1 0 1 0 0,1 0-1 0 0,0 0 0 0 0,-1 0 0 0 0,1 0 0 0 0,-1 0 0 0 0,0 0-15 0 0,-6 7 59 0 0,-16 15 202 0 0,8-14-127 0 0,4-8-98 0 0,7-2-15 0 0,0 0 5 0 0,-3 0 21 0 0,-4 0-149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2:44.7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167 666 4200 0 0,'0'0'91'0'0,"0"0"11"0"0,0 0 12 0 0,3 0-10 0 0,7-3-83 0 0,-8 0-19 0 0,1-4 60 0 0,1 5 42 0 0,2 2 119 0 0,-6 0-223 0 0,0 0 7 0 0,0 0 0 0 0,0 0 1 0 0,0 0-1 0 0,0 0 0 0 0,0 0 1 0 0,0 0-1 0 0,0 0 0 0 0,1 0 1 0 0,-1 0-1 0 0,0 0 1 0 0,0 0-1 0 0,0 0 0 0 0,0 0 1 0 0,0 0-1 0 0,0 0 0 0 0,0 0 1 0 0,0 0-1 0 0,0 0 1 0 0,0 0-1 0 0,0 0 0 0 0,1 0 1 0 0,-1 0-1 0 0,0-1 0 0 0,0 1 1 0 0,0 0-1 0 0,0 0 0 0 0,0 0 1 0 0,0 0-1 0 0,0 0 1 0 0,0 0-1 0 0,0 0 0 0 0,0 0 1 0 0,0 0-1 0 0,0 0 0 0 0,0 0 1 0 0,0 0-1 0 0,0 0 1 0 0,0 0-1 0 0,0-1 0 0 0,1 1 1 0 0,-1 0-1 0 0,0 0 0 0 0,0 0 1 0 0,0 0-1 0 0,0 0 0 0 0,0 0 1 0 0,0 0-1 0 0,0 0 1 0 0,0 0-1 0 0,0 0 0 0 0,0 0 1 0 0,0-1-1 0 0,0 1 0 0 0,-1 0 1 0 0,1 0-1 0 0,0 0 1 0 0,0 0-8 0 0,0 0 20 0 0,0-1 1 0 0,0 1 0 0 0,0-1 0 0 0,0 1 0 0 0,0-1 0 0 0,0 1 0 0 0,0-1 0 0 0,0 1-1 0 0,1-1 1 0 0,-1 1 0 0 0,0-1 0 0 0,0 1 0 0 0,0-1 0 0 0,0 1 0 0 0,1 0 0 0 0,-1-1 0 0 0,0 1-1 0 0,0-1 1 0 0,1 1 0 0 0,-1 0 0 0 0,0-1 0 0 0,1 1 0 0 0,-1 0 0 0 0,1-1 0 0 0,-1 1 0 0 0,0 0-1 0 0,1 0 1 0 0,-1-1 0 0 0,1 1 0 0 0,-1 0 0 0 0,0 0 0 0 0,1 0 0 0 0,-1 0 0 0 0,1-1 0 0 0,-1 1-1 0 0,1 0 1 0 0,-1 0 0 0 0,1 0 0 0 0,-1 0 0 0 0,1 0 0 0 0,-1 0 0 0 0,1 0-21 0 0,1 0 440 0 0,-2-2 0 0 0,0-23 445 0 0,0 22-417 0 0,0 3 11 0 0,0 0 1 0 0,0 0-11 0 0,0 0-45 0 0,0 0-21 0 0,-2-2-3 0 0,-9-5-80 0 0,-3-1 86 0 0,12 5-297 0 0,0-1-7 0 0,0 1-6 0 0,0 2 1 0 0,-2-1 102 0 0,0 2-53 0 0,0 0 39 0 0,-10 0 32 0 0,-23 0 484 0 0,26 0-550 0 0,2 0-82 0 0,4 2 21 0 0,-20 14 51 0 0,20-10-125 0 0,5-6-13 0 0,0 1 0 0 0,0-1-1 0 0,0 1 1 0 0,-1-1 0 0 0,1 0 0 0 0,0 1-1 0 0,0-1 1 0 0,-1 0 0 0 0,1 1 0 0 0,0-1-1 0 0,0 0 1 0 0,-1 0 0 0 0,1 1 0 0 0,0-1-1 0 0,-1 0 1 0 0,1 0 0 0 0,-1 0 0 0 0,1 1-1 0 0,0-1 1 0 0,-1 0 0 0 0,1 0 0 0 0,0 0-1 0 0,-1 0 1 0 0,1 0 0 0 0,-1 0-1 0 0,1 0 1 0 0,0 0 0 0 0,-1 0 0 0 0,1 0-1 0 0,-1 0 1 0 0,1 0-3 0 0,-5 3 59 0 0,1 1-57 0 0,1 1 0 0 0,0-1 1 0 0,0 1-1 0 0,1 0 0 0 0,-1 0 1 0 0,-1 5-3 0 0,-5 10 50 0 0,5-13-39 0 0,3-6-11 0 0,0 1 0 0 0,0-1 0 0 0,0 1 0 0 0,0-1 0 0 0,1 0 0 0 0,-1 1 0 0 0,1 0 0 0 0,-1-1 0 0 0,1 1 0 0 0,-1-1 0 0 0,1 1 0 0 0,0-1 0 0 0,0 1 0 0 0,0 0 0 0 0,0 0 0 0 0,0 102 0 0 0,-1-100 0 0 0,1 1 0 0 0,0-1 0 0 0,1 0 0 0 0,-1 1 0 0 0,1-1 0 0 0,-1 1 0 0 0,1-1 0 0 0,1 0 0 0 0,-1 0 0 0 0,0 1 0 0 0,1-1 0 0 0,0 0 0 0 0,0 0 0 0 0,6 17 0 0 0,-7-19 0 0 0,-1 0 0 0 0,1-1 0 0 0,-1 1 0 0 0,1 0 0 0 0,0-1 0 0 0,0 1 0 0 0,0-1 0 0 0,-1 1 0 0 0,2-1 0 0 0,-1 1 0 0 0,0-1 0 0 0,12 10 0 0 0,-10-1 0 0 0,-3-10 0 0 0,0 1 0 0 0,0 0 0 0 0,0 0 0 0 0,1 0 0 0 0,-1 0 0 0 0,0 0 0 0 0,1-1 0 0 0,-1 1 0 0 0,0 0 0 0 0,1 0 0 0 0,-1 0 0 0 0,1-1 0 0 0,0 1 0 0 0,-1 0 0 0 0,1-1 0 0 0,-1 1 0 0 0,1-1 0 0 0,0 1 0 0 0,0 0 0 0 0,-1-1 0 0 0,1 1 0 0 0,0-1 0 0 0,0 0 0 0 0,0 1 0 0 0,-1-1 0 0 0,1 0 0 0 0,30 15 0 0 0,-25-10 0 0 0,-5-5 0 0 0,-1 1 0 0 0,1 0 0 0 0,0-1 0 0 0,-1 1 0 0 0,1-1 0 0 0,0 1 0 0 0,0-1 0 0 0,0 1 0 0 0,-1-1 0 0 0,1 1 0 0 0,0-1 0 0 0,0 0 0 0 0,0 0 0 0 0,0 1 0 0 0,0-1 0 0 0,0 0 0 0 0,0 0 0 0 0,0 0 0 0 0,-1 0 0 0 0,1 0 0 0 0,0 0 0 0 0,0 0 0 0 0,0 0 0 0 0,0-1 0 0 0,0 1 0 0 0,0 0 0 0 0,0-1 0 0 0,27-13 13 0 0,-12 6-25 0 0,0 0-43 0 0,-8 3-60 0 0,-1-2-40 0 0,8-6-195 0 0,1 11-8 0 0</inkml:trace>
  <inkml:trace contextRef="#ctx0" brushRef="#br0" timeOffset="328.27">364 0 8928 0 0,'0'0'200'0'0,"0"0"33"0"0,0 0 14 0 0,0 0-9 0 0,0 0-39 0 0,0 0-20 0 0,0 0-3 0 0,0 0-15 0 0,0 5-62 0 0,0 16-31 0 0,2-11-4 0 0,1-6-45 0 0,4 15 42 0 0,-5-10-5 0 0,-1 1 36 0 0,-2 11 48 0 0,0-10-57 0 0,1 0 0 0 0,0 0 0 0 0,1 0-1 0 0,0 0 1 0 0,1 2-83 0 0,8 22 261 0 0,6 23 176 0 0,-11-18-184 0 0,5-4 55 0 0,-5 6 20 0 0,0-18-154 0 0,0 1 38 0 0,-3 4 47 0 0,-2-12-162 0 0,-1-7-31 0 0,1 1 0 0 0,0-1 0 0 0,1 0-1 0 0,2 8-65 0 0,1 0 64 0 0,-2-9-9 0 0,0 1 1 0 0,0-1 0 0 0,-1 1 0 0 0,0 7-56 0 0,-1-9 39 0 0,0 0-1 0 0,0 0 1 0 0,0 0 0 0 0,1 0-1 0 0,1 0 1 0 0,-1 0 0 0 0,1 0-1 0 0,0 0 1 0 0,1-1 0 0 0,2 5-39 0 0,-3-7 24 0 0,0 0 1 0 0,0 0 0 0 0,0 0 0 0 0,0 1 0 0 0,-1-1 0 0 0,0 1 0 0 0,0-1 0 0 0,0 1 0 0 0,0 4-25 0 0,0 8 84 0 0,6-1-21 0 0,-3-7-26 0 0,5 12 43 0 0,-8-18-70 0 0,1-1-1 0 0,-1 1 0 0 0,0 0 0 0 0,0-1 0 0 0,0 1 0 0 0,0 0 0 0 0,-1 0 0 0 0,1 0 0 0 0,-1 3-9 0 0,0 3 30 0 0,0 13 23 0 0,0-21-87 0 0,0 1 26 0 0,0-1-37 0 0,0 1-66 0 0,0 0-90 0 0,0-3-61 0 0</inkml:trace>
  <inkml:trace contextRef="#ctx0" brushRef="#br0" timeOffset="980.54">212 590 7072 0 0,'0'0'202'0'0,"0"0"65"0"0,0 0 101 0 0,0 0 44 0 0,0 0 11 0 0,3 0 6 0 0,-3 0-407 0 0,1 0 0 0 0,-1 0-1 0 0,1 0 1 0 0,-1 0 0 0 0,1 0 0 0 0,-1 0-1 0 0,1 0 1 0 0,-1 0 0 0 0,1 0 0 0 0,-1 0 0 0 0,1 0-1 0 0,-1-1 1 0 0,0 1 0 0 0,1 0 0 0 0,-1 0-1 0 0,1-1 1 0 0,-1 1 0 0 0,1 0 0 0 0,-1 0 0 0 0,0-1-1 0 0,1 1 1 0 0,-1 0 0 0 0,0-1 0 0 0,1 1-1 0 0,-1-1 1 0 0,0 1 0 0 0,0 0 0 0 0,1-1 0 0 0,-1 1-1 0 0,0-1 1 0 0,0 1 0 0 0,0 0 0 0 0,0-1-1 0 0,1 1 1 0 0,-1-1 0 0 0,0 1 0 0 0,0-1 0 0 0,0 1-1 0 0,0-1 1 0 0,0 1 0 0 0,0-1 0 0 0,0 0-22 0 0,2-4 464 0 0,5-6-92 0 0,1-3 110 0 0,-3 10-263 0 0,2 1-34 0 0,9-7 173 0 0,-4-3-53 0 0,26-23 558 0 0,-19 21-510 0 0,-9 9-217 0 0,-1 2-36 0 0,1 1 34 0 0,-1-1-33 0 0,3-3 4 0 0,-1 1-37 0 0,10-6 39 0 0,12-8-10 0 0,-26 15-85 0 0,0 0-1 0 0,1 1 1 0 0,0 0 0 0 0,2-1-12 0 0,-1 2 0 0 0,-1 0 0 0 0,0 0 0 0 0,0 1 0 0 0,0 0 0 0 0,0 0 0 0 0,1 1 0 0 0,-1 0 0 0 0,2 0 0 0 0,-8 1 1 0 0,1 0 0 0 0,-1 0 0 0 0,1 0 1 0 0,-1 0-1 0 0,1-1 0 0 0,-1 1 1 0 0,1-1-1 0 0,-1 0 0 0 0,1 1 0 0 0,-1-1 1 0 0,0-1-1 0 0,2 1-1 0 0,8-5-15 0 0,8 4-47 0 0,-8 1-43 0 0,-2-1-52 0 0,0-2-51 0 0,1-1-47 0 0,-5 2 48 0 0,-1 2 35 0 0,3 0-61 0 0,9 5-227 0 0,-12-2 287 0 0,1 0-38 0 0,1 1-181 0 0,-3-1 145 0 0,-1-1-41 0 0,1 0-45 0 0,1 0-51 0 0,-1 0-55 0 0,0-1-59 0 0,1 0 357 0 0,11 1-425 0 0,-16 0 550 0 0,1-1-1 0 0,-1 0 1 0 0,1 0-1 0 0,-1 0 1 0 0,0 1-1 0 0,1-1 1 0 0,-1 0-1 0 0,1 0 1 0 0,-1 1-1 0 0,0-1 0 0 0,0 0 1 0 0,1 1-1 0 0,-1-1 1 0 0,0 1-1 0 0,1-1 1 0 0,-1 0-1 0 0,0 1 1 0 0,0-1-1 0 0,0 1 1 0 0,1-1-1 0 0,-1 0 0 0 0,0 1 1 0 0,0-1-1 0 0,0 1 1 0 0,0-1-1 0 0,0 1 1 0 0,0-1-1 0 0,0 1 1 0 0,0-1-1 0 0,0 1 17 0 0,0 1-89 0 0,3-2 5 0 0,-1 1 70 0 0,0-1 1 0 0,0 1-1 0 0,0-1 1 0 0,0 1-1 0 0,0 0 1 0 0,0 0-1 0 0,0 0 1 0 0,0 0-1 0 0,0 0 1 0 0,0 1-1 0 0,0-1 1 0 0,-1 0-1 0 0,1 1 1 0 0,0-1-1 0 0,0 2 14 0 0,7 9-37 0 0,-4 19 37 0 0,0-24 21 0 0,0 3 64 0 0,-3 3 66 0 0,-2-6-31 0 0,0-5-78 0 0,0 0-1 0 0,0 0 1 0 0,0 0-1 0 0,0 0 1 0 0,0 0-1 0 0,1 0 0 0 0,-1 0 1 0 0,0 0-1 0 0,1 0 1 0 0,0 1-42 0 0,1 1 69 0 0,0-1 0 0 0,-1 0 0 0 0,1 1 1 0 0,-1 0-1 0 0,0-1 0 0 0,0 1 0 0 0,0 0 0 0 0,0-1 1 0 0,-1 1-1 0 0,1 3-69 0 0,0 6 307 0 0,5-1 46 0 0,0 0 2 0 0,-4 1-44 0 0,-2-5-201 0 0,-1 2 68 0 0,1 2 71 0 0,0 17 390 0 0,0-19-442 0 0,1 0-36 0 0,1-3-69 0 0,1-1 11 0 0,0 0-13 0 0,1 0 11 0 0,-2-1 23 0 0,-2 1 39 0 0,1 0 76 0 0,-1 4-42 0 0,0 2-44 0 0,0 24 193 0 0,0-35-338 0 0,0 0 0 0 0,0 0 0 0 0,0 0 0 0 0,0-1 0 0 0,0 1 0 0 0,0 0 0 0 0,0 0 0 0 0,0 0 0 0 0,0-1 1 0 0,1 1-1 0 0,-1 0 0 0 0,0 0 0 0 0,1 0 0 0 0,-1 0-8 0 0,10 4 23 0 0,-7 5-55 0 0,-3-7-130 0 0,0-3-38 0 0,0 0 99 0 0,0 0-46 0 0,0 0-65 0 0,0 0-110 0 0,0 0-131 0 0,0-1-116 0 0,0 1 80 0 0,0 0-44 0 0,0-2-626 0 0,0-2-492 0 0,0-5-935 0 0</inkml:trace>
  <inkml:trace contextRef="#ctx0" brushRef="#br0" timeOffset="1316.87">802 167 7200 0 0,'0'0'165'0'0,"0"0"22"0"0,0 0 6 0 0,0 0-14 0 0,0 0-77 0 0,0 0-8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2:43.1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424 0 7464 0 0,'-2'0'216'0'0,"-8"0"12"0"0,-13 0 257 0 0,15 0-309 0 0,6 0 16 0 0,-1 0 7 0 0,-7 1-67 0 0,1-1-41 0 0,5 0-61 0 0,0 1-1 0 0,1 0 0 0 0,-1-1 1 0 0,1 1-1 0 0,-1 1 0 0 0,0-1-29 0 0,-9 5 105 0 0,2-3-3 0 0,-4-2-4 0 0,-1 0 4 0 0,3 5 38 0 0,4-1 6 0 0,-2-3 42 0 0,-1 0 1 0 0,4 2-34 0 0,-5 2 21 0 0,-3-5 3 0 0,3 0-13 0 0,6 0-47 0 0,0 1 33 0 0,0 3 1 0 0,-3 0 64 0 0,-3-2 34 0 0,3-2-81 0 0,-2 5-40 0 0,5-2-37 0 0,1-2 6 0 0,0 0 21 0 0,-1-2 45 0 0,-1 2-68 0 0,-4 3 7 0 0,11-4-88 0 0,-1 0 1 0 0,1 0 0 0 0,-1 0 0 0 0,0 0 0 0 0,1 0 0 0 0,-1-1-1 0 0,0 1 1 0 0,0-1 0 0 0,1 1 0 0 0,-1-1 0 0 0,0 0-17 0 0,-1 0 110 0 0,1 3-32 0 0,-8 7 3 0 0,7-5-18 0 0,1 5-39 0 0,-11-5 24 0 0,12-4-47 0 0,0-1 0 0 0,0 1 0 0 0,0 0 0 0 0,0 0 0 0 0,0-1 0 0 0,0 1 0 0 0,0 0 0 0 0,0 0 0 0 0,0 0 0 0 0,0 1 0 0 0,1-1 0 0 0,-2 1-1 0 0,0 10 10 0 0,2-7 8 0 0,0 10 15 0 0,1 3-27 0 0,0-16-6 0 0,-1-1 1 0 0,0 1-1 0 0,1 0 1 0 0,0-1 0 0 0,-1 1-1 0 0,1 0 1 0 0,0-1-1 0 0,-1 1 1 0 0,1-1-1 0 0,0 1 1 0 0,0-1 0 0 0,1 0-1 0 0,0 2 0 0 0,1 3 52 0 0,-4 3-49 0 0,1-7 6 0 0,0 5 12 0 0,0-5-17 0 0,-1 0 1 0 0,1 0-1 0 0,0 0 0 0 0,1 0 1 0 0,-1 0-1 0 0,0 0 0 0 0,0 1 1 0 0,1-1-1 0 0,0 0 0 0 0,0 0-4 0 0,2 4 14 0 0,14 33 61 0 0,-15-32-68 0 0,-1-1 0 0 0,1 0-1 0 0,-1 1 1 0 0,0-1 0 0 0,-1 1 0 0 0,0 3-7 0 0,0 4 28 0 0,-1-3 1 0 0,1-1 0 0 0,1 1 0 0 0,0 0 0 0 0,1 5-29 0 0,8 14 68 0 0,-5-2-4 0 0,0-14-34 0 0,-3-11-26 0 0,-1 1 0 0 0,0-1-1 0 0,0 0 1 0 0,0 0 0 0 0,-1 1-1 0 0,1-1 1 0 0,-1 0 0 0 0,0 1 0 0 0,1 0-4 0 0,-2 10 5 0 0,1-6 6 0 0,0-1 0 0 0,0 0 0 0 0,1 1 0 0 0,0-1 0 0 0,0 2-11 0 0,3 5 10 0 0,3 20 66 0 0,-5-4 74 0 0,-2-21-101 0 0,1-1 0 0 0,0 0 0 0 0,2 8-49 0 0,5 13 61 0 0,-4-11-47 0 0,2-3 15 0 0,-5-12-22 0 0,0 0-1 0 0,0 0 1 0 0,0 0-1 0 0,0 0 0 0 0,0 0 1 0 0,-1 0-1 0 0,0 0 0 0 0,1 0 1 0 0,-1 3-7 0 0,-1 4 20 0 0,1-7-6 0 0,0 0-1 0 0,-1 1 0 0 0,2-1 0 0 0,-1 1 0 0 0,0-1 0 0 0,1 1 0 0 0,-1-1 0 0 0,1 1 1 0 0,0 1-14 0 0,4 5 29 0 0,1 7 21 0 0,-4 1 15 0 0,-3-10-39 0 0,1-5-21 0 0,0 0 1 0 0,-1 0 0 0 0,1 0-1 0 0,0 0 1 0 0,1-1-1 0 0,-1 1 1 0 0,0 0 0 0 0,1 0-1 0 0,0 0 1 0 0,-1-1 0 0 0,2 2-6 0 0,2 4 31 0 0,-3-7-26 0 0,0 0-1 0 0,0 1 1 0 0,0-1 0 0 0,-1 0-1 0 0,1 1 1 0 0,0-1-1 0 0,-1 1 1 0 0,1-1 0 0 0,-1 1-1 0 0,0-1 1 0 0,1 1-1 0 0,-1 0 1 0 0,0-1 0 0 0,0 1-5 0 0,0 30 133 0 0,0-1 27 0 0,0-31-155 0 0,-1 9 5 0 0,5-3 39 0 0,6 4-57 0 0,-10-10-482 0 0,-1 1 60 0 0,1-1 53 0 0,-1 1 40 0 0,0-1-26 0 0,-3 2-559 0 0,2-1 501 0 0,1-1-63 0 0,1 0-89 0 0,-2 4-1314 0 0,1 5-1074 0 0</inkml:trace>
  <inkml:trace contextRef="#ctx0" brushRef="#br0" timeOffset="270.32">77 726 7136 0 0,'0'0'165'0'0,"0"0"22"0"0,0 0 6 0 0,2 0-28 0 0,4-1-130 0 0,-1-4-30 0 0,-1-1-11 0 0,2 1 36 0 0,2 1 63 0 0,-1 1 45 0 0,-3-1 55 0 0,-2 3 4 0 0,-1 0-37 0 0,2 0 67 0 0,-1 0-79 0 0,2 1-72 0 0,0 0-15 0 0,-2-1 56 0 0,11-9 363 0 0,-12 9-297 0 0,1 0-42 0 0,1 0 36 0 0,1 1-93 0 0,1 0-51 0 0,-4 1 0 0 0,0-1 34 0 0,18-1 339 0 0,-9-2-197 0 0,-2-1-96 0 0,-2-1-71 0 0,1 2 60 0 0,1 3-80 0 0,-5 1-2 0 0,0-1-7 0 0,10 0 27 0 0,5-2-27 0 0,-16 2-13 0 0,0 0 1 0 0,-1-1 0 0 0,1 1-1 0 0,0-1 1 0 0,0 0 0 0 0,-1 1-1 0 0,1-1 1 0 0,0 0 0 0 0,-1 0-1 0 0,1 0 1 0 0,-1 0 0 0 0,1 0-1 0 0,0-1 0 0 0,-2 2 2 0 0,0 0 0 0 0,0-1-1 0 0,1 1 1 0 0,-1 0 0 0 0,0 0-1 0 0,0 0 1 0 0,0-1-1 0 0,1 1 1 0 0,-1 0 0 0 0,0 0-1 0 0,1 0 1 0 0,-1 0 0 0 0,0 0-1 0 0,0 0 1 0 0,1-1 0 0 0,-1 1-1 0 0,0 0 1 0 0,1 0 0 0 0,-1 0-1 0 0,0 0 1 0 0,1 0-1 0 0,-1 0 1 0 0,0 0 0 0 0,1 0-1 0 0,-1 0 1 0 0,0 1-2 0 0,101-1 75 0 0,-98-1-81 0 0,0 1 0 0 0,1 0 1 0 0,-1-1-1 0 0,0 1 1 0 0,0-1-1 0 0,0 0 1 0 0,0 0-1 0 0,0 0 0 0 0,2-2 6 0 0,5-1-29 0 0,2-1-13 0 0,-4 1-97 0 0,-1 1-46 0 0,1 0-41 0 0,17-2-385 0 0,-23 4 549 0 0,0 0-1 0 0,0 0 1 0 0,-1 0-1 0 0,1 0 1 0 0,0 0-1 0 0,-1 0 1 0 0,1 0-1 0 0,-1-1 1 0 0,0 1-1 0 0,1-1 63 0 0,-2 2-4 0 0</inkml:trace>
  <inkml:trace contextRef="#ctx0" brushRef="#br0" timeOffset="608.91">621 590 5728 0 0,'0'0'166'0'0,"0"3"-6"0"0,0 0-119 0 0,0 21-48 0 0,0-17 28 0 0,2-1 38 0 0,3 4 138 0 0,-4-9-160 0 0,0 1 0 0 0,0-1-1 0 0,0 1 1 0 0,0-1-1 0 0,-1 1 1 0 0,1 0 0 0 0,-1-1-1 0 0,1 1 1 0 0,-1 0-1 0 0,0-1 1 0 0,1 1 0 0 0,-1 0-1 0 0,0 0-36 0 0,0 6 196 0 0,1-1-50 0 0,1-1-22 0 0,2 2 2 0 0,0 1-8 0 0,-2-2-9 0 0,0 1 20 0 0,-2 2 48 0 0,2 4-6 0 0,0-8-54 0 0,1 0 0 0 0,-1 0 1 0 0,1 0-1 0 0,1 2-117 0 0,3 4 173 0 0,-2 0-39 0 0,-1 1 91 0 0,2-1 33 0 0,-1 1 2 0 0,0 0-28 0 0,8 10 75 0 0,-1-4 8 0 0,-7-8-111 0 0,-5-10-183 0 0,0 0 0 0 0,1 0 0 0 0,-1 0-1 0 0,0 0 1 0 0,1 0 0 0 0,-1 0-1 0 0,1 0 1 0 0,0 0 0 0 0,-1 0 0 0 0,1 0-1 0 0,0 0 1 0 0,0 0 0 0 0,-1-1 0 0 0,1 1-1 0 0,0 0 1 0 0,0 0 0 0 0,0-1 0 0 0,1 1-21 0 0,8 4 188 0 0,-2-1-51 0 0,4 5-2 0 0,16 8 165 0 0,-24-10-209 0 0,-4-7-86 0 0,0 1-1 0 0,1-1 1 0 0,-1 0 0 0 0,0 1-1 0 0,0-1 1 0 0,1 1-1 0 0,-1-1 1 0 0,0 0-1 0 0,1 1 1 0 0,-1-1-1 0 0,0 0 1 0 0,1 1-1 0 0,-1-1 1 0 0,1 0 0 0 0,-1 0-1 0 0,0 0 1 0 0,1 1-1 0 0,-1-1 1 0 0,1 0-1 0 0,-1 0 1 0 0,1 0-1 0 0,-1 0 1 0 0,1 0 0 0 0,-1 0-1 0 0,1 1 1 0 0,-1-1-1 0 0,1 0 1 0 0,-1-1-1 0 0,1 1 1 0 0,-1 0-1 0 0,0 0 1 0 0,1 0-5 0 0,1 0 9 0 0,0 0 0 0 0,-1 0 0 0 0,1 1 0 0 0,-1-1 0 0 0,1 0 0 0 0,-1 1 0 0 0,1-1 0 0 0,-1 1 0 0 0,1 0 0 0 0,-1-1 0 0 0,1 1 0 0 0,-1 0 0 0 0,1 0 0 0 0,-1 0 1 0 0,0 0-1 0 0,0 0 0 0 0,0 0 0 0 0,1 1-9 0 0,5 1 78 0 0,1-3-75 0 0,-5-1 9 0 0,-3 1-10 0 0,1 0-1 0 0,-1 1 1 0 0,1-1 0 0 0,-1 0 0 0 0,1 0-1 0 0,-1 0 1 0 0,1 0 0 0 0,-1 0 0 0 0,1 0-1 0 0,-1 0 1 0 0,1 0 0 0 0,-1 0 0 0 0,1-1-1 0 0,-1 1 1 0 0,1 0 0 0 0,-1 0 0 0 0,0 0-1 0 0,1 0 1 0 0,-1-1 0 0 0,1 1-1 0 0,-1 0 1 0 0,1-1 0 0 0,-1 1 0 0 0,0 0-1 0 0,1-1 1 0 0,-1 1 0 0 0,0 0 0 0 0,1-1-1 0 0,-1 1 1 0 0,0-1 0 0 0,0 1 0 0 0,1 0-1 0 0,-1-1 1 0 0,0 1 0 0 0,0-1 0 0 0,0 1-1 0 0,1-1 1 0 0,-1 1 0 0 0,0-1 0 0 0,0 1-1 0 0,0-1 1 0 0,0 1 0 0 0,0-1-1 0 0,0 1 1 0 0,0-1 0 0 0,0 1-2 0 0,0-1 1 0 0,0 1 0 0 0,0 0 1 0 0,0 0-1 0 0,0 0 0 0 0,0 0 0 0 0,0 0 1 0 0,0 0-1 0 0,0 0 0 0 0,0 0 0 0 0,0 0 1 0 0,0 0-1 0 0,0 0 0 0 0,0-1 0 0 0,0 1 1 0 0,0 0-1 0 0,0 0 0 0 0,0 0 0 0 0,0 0 1 0 0,0 0-1 0 0,0 0 0 0 0,0 0 0 0 0,0 0 0 0 0,0 0 1 0 0,0 0-1 0 0,0 0 0 0 0,0 0 0 0 0,0-1 1 0 0,0 1-1 0 0,0 0 0 0 0,0 0 0 0 0,0 0 1 0 0,0 0-1 0 0,0 0 0 0 0,0 0 0 0 0,1 0 1 0 0,-1 0-1 0 0,0 0 0 0 0,0 0 0 0 0,0 0 1 0 0,0 0-1 0 0,0 0 0 0 0,0 0 0 0 0,0 0 0 0 0,0 0 1 0 0,0 0-1 0 0,0 0 0 0 0,1 0 0 0 0,-1 0 1 0 0,0 0-1 0 0,0 0 0 0 0,0 0 0 0 0,0 0 1 0 0,0 0-1 0 0,0 0 0 0 0,0 0 0 0 0,0 0 1 0 0,0 0-2 0 0,1 0 4 0 0,-1 0 0 0 0,1 0 1 0 0,-1 0-1 0 0,0 0 0 0 0,1 0 1 0 0,-1 0-1 0 0,1 0 0 0 0,-1 0 1 0 0,0 0-1 0 0,1 0 0 0 0,-1 0 1 0 0,1 0-1 0 0,-1-1 0 0 0,0 1 1 0 0,1 0-1 0 0,-1 0 0 0 0,0 0 1 0 0,1-1-1 0 0,-1 1 0 0 0,0 0 1 0 0,1 0-1 0 0,-1-1 0 0 0,0 1 1 0 0,0 0-1 0 0,1-1 0 0 0,-1 1 1 0 0,0 0-1 0 0,0-1 0 0 0,0 1 1 0 0,1 0-1 0 0,-1-1-4 0 0,4-6 78 0 0,7 2 34 0 0,4-22 137 0 0,-4 4-32 0 0,-7 15-147 0 0,0-7 66 0 0,-5 0-47 0 0,0 12-73 0 0,1-1 0 0 0,0 1 0 0 0,0 0 0 0 0,0-1-1 0 0,0 1 1 0 0,1 0 0 0 0,-1 0 0 0 0,2-4-16 0 0,0 2 13 0 0,-1 1-4 0 0,1-1 1 0 0,0 1 0 0 0,-1-1 0 0 0,0 0 0 0 0,0 1-1 0 0,0-1 1 0 0,-1 0 0 0 0,1 0 0 0 0,-1 0 0 0 0,-1 1-1 0 0,1-1 1 0 0,-1-4-10 0 0,-5-3 16 0 0,5 11-11 0 0,0-1-1 0 0,0 1 1 0 0,1-1-1 0 0,-1 1 1 0 0,0-1 0 0 0,1 1-1 0 0,0-1 1 0 0,-1 1-1 0 0,1-1 1 0 0,0 0 0 0 0,-1 1-1 0 0,1-1 1 0 0,0 1-1 0 0,0-1-4 0 0,0-4-170 0 0,0 1 67 0 0,0 0 58 0 0,0-1 48 0 0,0-4 109 0 0,0-15 338 0 0,0 18-363 0 0,0-1-69 0 0,0 3-51 0 0,0 1-39 0 0,0-1-44 0 0,0 0-50 0 0,0 0-74 0 0,0 0-69 0 0,0-1-78 0 0,0 1-83 0 0,0 0-90 0 0,0-1-98 0 0,0 1-102 0 0,0-1-111 0 0,0 0-744 0 0,0-3-914 0 0</inkml:trace>
  <inkml:trace contextRef="#ctx0" brushRef="#br0" timeOffset="1137.33">1090 469 6448 0 0,'0'0'190'0'0,"2"3"41"0"0,5 8 6 0 0,-3-3-68 0 0,0-2 37 0 0,2-2 7 0 0,-5-4-200 0 0,-1 0 1 0 0,1 1 0 0 0,-1-1 0 0 0,1 0 0 0 0,-1 1-1 0 0,0-1 1 0 0,1 0 0 0 0,-1 0 0 0 0,0 1-1 0 0,1-1 1 0 0,-1 1 0 0 0,0-1 0 0 0,0 0 0 0 0,1 1-1 0 0,-1-1 1 0 0,0 1 0 0 0,0-1 0 0 0,1 0-1 0 0,-1 1 1 0 0,0-1 0 0 0,0 1 0 0 0,0-1-1 0 0,0 1 1 0 0,0-1 0 0 0,0 1 0 0 0,0-1 0 0 0,0 1-1 0 0,0-1 1 0 0,0 1 0 0 0,0-1 0 0 0,0 1-1 0 0,0-1-13 0 0,1 13 265 0 0,6 1 26 0 0,-1-2-82 0 0,-3-3-28 0 0,2 4-39 0 0,3 10 193 0 0,0 0 9 0 0,-3-11-189 0 0,-2-2 28 0 0,0 0-36 0 0,-1 0-9 0 0,1 4 20 0 0,2 4 52 0 0,-1-4-22 0 0,6 6 164 0 0,-5 7 0 0 0,-1-11-173 0 0,-2-9-96 0 0,0-1 1 0 0,0 1-1 0 0,-1-1 0 0 0,0 1 1 0 0,-1 2-84 0 0,1 1 119 0 0,0-2-33 0 0,5 8 54 0 0,0-2-3 0 0,-4 1 57 0 0,-3-8-91 0 0,1-5-70 0 0,0 0 1 0 0,0 0 0 0 0,0 0-1 0 0,0 0 1 0 0,0 1 0 0 0,1-1-1 0 0,-1 0 1 0 0,1 0 0 0 0,-1 0 0 0 0,1 1-34 0 0,4 4 103 0 0,-4-5-80 0 0,0-1 0 0 0,-1 0 0 0 0,1 1 0 0 0,0-1 0 0 0,0 1 0 0 0,-1-1-1 0 0,1 1 1 0 0,-1-1 0 0 0,1 1 0 0 0,-1-1 0 0 0,0 1 0 0 0,1-1 0 0 0,-1 1 0 0 0,0 0-23 0 0,0-1-43 0 0,0 1 41 0 0,0 3 96 0 0,0-2 18 0 0,0 9 423 0 0,0-10-447 0 0,0 1-56 0 0,0-1 128 0 0,0-2 0 0 0,-3-2-12 0 0,-7-9-52 0 0,8 9-28 0 0,3-5 26 0 0,-2-7-64 0 0,1 2-10 0 0,-1 3 4 0 0,1 5-16 0 0,-1 1 0 0 0,1-1 0 0 0,0 1 0 0 0,0-1 0 0 0,1 1 0 0 0,-1 0 0 0 0,1-1 0 0 0,0 1 0 0 0,0-2-8 0 0,1 0 11 0 0,6-25 49 0 0,-5 7-51 0 0,-3 17-4 0 0,1 0 1 0 0,0 0 0 0 0,0 1 0 0 0,0-1 0 0 0,1 0 0 0 0,0 1 0 0 0,0-1 0 0 0,0 1-1 0 0,1-1-5 0 0,9-28 30 0 0,-9 21-11 0 0,-3 11-16 0 0,1 0 0 0 0,-1 0 0 0 0,1-1 0 0 0,-1 1 1 0 0,1 0-1 0 0,0 0 0 0 0,0 0 0 0 0,-1 0 1 0 0,2 0-1 0 0,-1 0 0 0 0,0 0 0 0 0,0 0 0 0 0,1 1 1 0 0,-1-1-1 0 0,1 0-3 0 0,11-10 45 0 0,-9 8-41 0 0,1 0-1 0 0,-1-1 1 0 0,0 1-1 0 0,0-1 1 0 0,0 0 0 0 0,1-2-4 0 0,-3 3 0 0 0,-2 3 0 0 0,1 0 0 0 0,-1 1 0 0 0,0-1 0 0 0,0 1 0 0 0,1-1 0 0 0,-1 0 0 0 0,0 1 0 0 0,1-1 0 0 0,-1 1 0 0 0,1-1 0 0 0,-1 1 0 0 0,1-1 0 0 0,-1 1 0 0 0,1 0 0 0 0,-1-1 0 0 0,1 1 0 0 0,-1 0 0 0 0,1-1 0 0 0,0 1 0 0 0,-1 0 0 0 0,1-1 0 0 0,0 1 0 0 0,4-2 0 0 0,1-3-1 0 0,5-1-25 0 0,-11 6 22 0 0,1-1 0 0 0,0 1 0 0 0,-1 0 0 0 0,1 0 0 0 0,0 0 0 0 0,-1 0 0 0 0,1 0 0 0 0,0 0 0 0 0,-1 0 0 0 0,1 0 0 0 0,0 0 0 0 0,-1 0 0 0 0,1 0 0 0 0,0 0 0 0 0,-1 1 0 0 0,1-1 0 0 0,0 0 0 0 0,0 1 4 0 0,11 9-78 0 0,-1 0-11 0 0,-4-5 61 0 0,-2-3 22 0 0,-5-2 6 0 0,1 1 0 0 0,0-1 0 0 0,-1 0-1 0 0,1 0 1 0 0,-1 1 0 0 0,1-1 0 0 0,0 1 0 0 0,-1-1 0 0 0,1 0-1 0 0,-1 1 1 0 0,1-1 0 0 0,-1 1 0 0 0,0-1 0 0 0,1 1-1 0 0,-1-1 1 0 0,1 1 0 0 0,-1-1 0 0 0,0 1 0 0 0,1 0-1 0 0,-1-1 1 0 0,0 1 0 0 0,0 0 0 0 0,3 4 0 0 0,7 7 0 0 0,-8-10 0 0 0,0-1 0 0 0,-1 1 0 0 0,1 0 0 0 0,-1 0 0 0 0,0 0 0 0 0,1-1 0 0 0,-1 1 0 0 0,0 0 0 0 0,1 2 0 0 0,3 22 0 0 0,1-11 6 0 0,3 5 41 0 0,-5-10-38 0 0,-2-7-8 0 0,-1-1 0 0 0,0 1 1 0 0,0 0-1 0 0,0 0 1 0 0,0 0-1 0 0,-1 0 0 0 0,1 0 1 0 0,-1 1-1 0 0,1-1 1 0 0,-1 2-2 0 0,0 0 10 0 0,1 0 1 0 0,-1 0 0 0 0,2 0-1 0 0,-1 0 1 0 0,1 3-11 0 0,0-2 1 0 0,0-1 1 0 0,0 1-1 0 0,-1 0 0 0 0,0 0 1 0 0,0 3-2 0 0,-1-2-44 0 0,0-2 42 0 0,3 10 92 0 0,-1-10-102 0 0,0 0-96 0 0,-1-2 4 0 0,1-1-41 0 0,-1 1-23 0 0,0 0-39 0 0,0-2-24 0 0,0 1-38 0 0,-1 1-371 0 0,1-1 83 0 0,-1 0-53 0 0,0 3-722 0 0,0-5 1331 0 0,0 6-1906 0 0,0 3-1086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3:01.8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1 8808 0 0,'0'0'197'0'0,"0"0"24"0"0,0 0 19 0 0,0 2-29 0 0,0 11-197 0 0,-1-2 87 0 0,1 1 92 0 0,1 0 106 0 0,2 1 121 0 0,1-3-210 0 0,0 0-22 0 0,-2-3-16 0 0,0 1 25 0 0,-2 2 66 0 0,0 18 316 0 0,0-1-95 0 0,0 2-84 0 0,0-1-74 0 0,0 7-19 0 0,0-1-75 0 0,0 8-29 0 0,0 20 12 0 0,0-58-194 0 0,0-1-1 0 0,0 1 1 0 0,-1 0 0 0 0,0-1 0 0 0,1 1 0 0 0,-2 0 0 0 0,1-1 0 0 0,0 1 0 0 0,0-1 0 0 0,-1 1 0 0 0,-1 1-21 0 0,2-3 10 0 0,0 1 0 0 0,0-1 0 0 0,1 0-1 0 0,-1 0 1 0 0,1 1 0 0 0,0-1 0 0 0,-1 0 0 0 0,1 0-1 0 0,0 1 1 0 0,1 1-10 0 0,-2 12 29 0 0,-6-3-14 0 0,7-12-9 0 0,-1 0 0 0 0,0 1 0 0 0,0-1-1 0 0,1 0 1 0 0,-1 1 0 0 0,1-1 0 0 0,-1 1 0 0 0,1-1-1 0 0,0 1 1 0 0,-1-1 0 0 0,1 1 0 0 0,0-1 0 0 0,0 1-6 0 0,0 1-52 0 0,0 1 37 0 0,0 11 102 0 0,0-10-120 0 0,0 0-83 0 0,0-2-36 0 0,0 0-70 0 0,0 1-81 0 0,0-1-94 0 0,0-1 69 0 0,0-1-52 0 0,0 1-46 0 0,0-1-41 0 0,0 1-138 0 0,0 0-40 0 0,0 0-167 0 0,0 1-450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3:02.3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182 46 6592 0 0,'0'0'149'0'0,"-2"0"23"0"0,1 0-164 0 0,1 0-1 0 0,-1 0 1 0 0,1 0 0 0 0,0 0-1 0 0,-1 0 1 0 0,1 0 0 0 0,-1 0-1 0 0,1 0 1 0 0,0 0 0 0 0,-1 0 0 0 0,1 0-1 0 0,-1 0 1 0 0,1 0 0 0 0,0-1-1 0 0,-1 1 1 0 0,1 0 0 0 0,0 0-1 0 0,-1 0 1 0 0,1-1 0 0 0,0 1-1 0 0,-1 0 1 0 0,1-1 0 0 0,0 1-1 0 0,0 0 1 0 0,-1-1 0 0 0,1 1-1 0 0,0 0 1 0 0,0-1 0 0 0,0 1-1 0 0,-1 0 1 0 0,1-1-8 0 0,-4-5 98 0 0,-7 1-67 0 0,6-6-31 0 0,-1 9 11 0 0,0 2 28 0 0,-7-3 294 0 0,5-1-83 0 0,-4-2 187 0 0,5 5-166 0 0,-1 0 44 0 0,6 1-284 0 0,-1 0 106 0 0,-12 0 561 0 0,12 0-589 0 0,1 0-43 0 0,2 0-61 0 0,0 0 0 0 0,0 0 0 0 0,-1 0-1 0 0,1 0 1 0 0,0 0 0 0 0,0 0 0 0 0,0 0 0 0 0,0 0 0 0 0,0 0 0 0 0,0 0 0 0 0,0 0-1 0 0,0 0 1 0 0,0 0 0 0 0,0 0 0 0 0,0 0 0 0 0,-1 0 0 0 0,1 0 0 0 0,0 0-1 0 0,0 0 1 0 0,0 0 0 0 0,0 0 0 0 0,0 0 0 0 0,0 0 0 0 0,0 0 0 0 0,0 0 0 0 0,0 0-1 0 0,0 0 1 0 0,0 0 0 0 0,0 0 0 0 0,-1 0 0 0 0,1 0 0 0 0,0 0 0 0 0,0 0-1 0 0,0 0 1 0 0,0 1 0 0 0,0-1 0 0 0,0 0 0 0 0,0 0 0 0 0,0 0 0 0 0,0 0-1 0 0,0 0 1 0 0,0 0 0 0 0,0 0 0 0 0,0 0 0 0 0,0 0 0 0 0,0 0 0 0 0,0 1 0 0 0,0-1-1 0 0,0 0 1 0 0,0 0 0 0 0,0 0 0 0 0,0 0 0 0 0,0 0 0 0 0,0 0 0 0 0,0 0-1 0 0,0 0 1 0 0,0 0-5 0 0,0 1 12 0 0,0-1 0 0 0,0 1 0 0 0,0-1 0 0 0,0 1 1 0 0,0-1-1 0 0,0 1 0 0 0,0-1 0 0 0,0 1 0 0 0,0-1 0 0 0,0 1 0 0 0,0-1 0 0 0,0 0 0 0 0,-1 1 0 0 0,1-1 0 0 0,0 1 0 0 0,0-1 0 0 0,-1 0 0 0 0,1 1 0 0 0,0-1 0 0 0,0 1 0 0 0,-1-1 0 0 0,1 0 0 0 0,-1 1 0 0 0,1-1 0 0 0,0 0 0 0 0,-1 0 0 0 0,1 1 0 0 0,-1-1 0 0 0,1 0 0 0 0,0 0 0 0 0,-1 0 0 0 0,1 1 0 0 0,-1-1 0 0 0,1 0 0 0 0,-1 0 0 0 0,1 0 1 0 0,-1 0-1 0 0,1 0 0 0 0,-1 0 0 0 0,1 0 0 0 0,-1 0 0 0 0,1 0-12 0 0,-5 2 233 0 0,1 4-146 0 0,0-1 0 0 0,0 0 0 0 0,1 1 0 0 0,-1 2-87 0 0,-3 5 121 0 0,7-13-119 0 0,-5 31 260 0 0,-1-19-182 0 0,5-9-62 0 0,0 0 0 0 0,0 0 0 0 0,0 1 0 0 0,1-1 0 0 0,-1 0 1 0 0,1 0-1 0 0,-1 1-18 0 0,1 18 125 0 0,0 23 47 0 0,0-2-55 0 0,0-43-116 0 0,0 3 5 0 0,0 0 1 0 0,0 1 0 0 0,1-1-1 0 0,-1 0 1 0 0,1 0 0 0 0,0 0-1 0 0,-1 0 1 0 0,2 0 0 0 0,-1 0-1 0 0,1 2-6 0 0,2 5 26 0 0,2 3-1 0 0,-1-7 35 0 0,5 7 72 0 0,-6-6-155 0 0,4-3 72 0 0,1-1 57 0 0,1-1 41 0 0,32-2 551 0 0,-35 0-590 0 0,-2-1-34 0 0,18-1 324 0 0,-2-3-40 0 0,-17 3-282 0 0,0 0 1 0 0,0 0 0 0 0,0 0-1 0 0,-1 0 1 0 0,1-1 0 0 0,-1 0-1 0 0,1 1 1 0 0,0-3-77 0 0,6-3 141 0 0,2-1-9 0 0,4-4 51 0 0,-11 6-86 0 0,0-1 37 0 0,8-7 66 0 0,-1 0-86 0 0,-5 2-60 0 0,2-5-22 0 0,-8 14-17 0 0,0 0 1 0 0,0 0 0 0 0,-1 0 0 0 0,1 0 0 0 0,-1 0 0 0 0,0 0 0 0 0,0-1 0 0 0,0 1 0 0 0,-1-4-16 0 0,0-7 38 0 0,1 8-12 0 0,0 5-22 0 0,1 0 0 0 0,-1 0 0 0 0,0 0 0 0 0,0 0 0 0 0,-1 0 0 0 0,1 0 0 0 0,0 0 0 0 0,-1 0 0 0 0,1 0 0 0 0,-1-1-4 0 0,-3-4-2 0 0,-6-14-43 0 0,9 20 35 0 0,0-1-1 0 0,0 1 1 0 0,0-1 0 0 0,0 1-1 0 0,0-1 1 0 0,-1 1 0 0 0,1 0-1 0 0,0 0 1 0 0,-1 0 0 0 0,0-1 10 0 0,-3 0-74 0 0,-1-2-146 0 0,1-3-183 0 0,3 2 281 0 0,0 2 12 0 0,1 1 8 0 0,-1 0-15 0 0,0 0-38 0 0,1 1-10 0 0,0-1-41 0 0,-1 1-44 0 0,1-1-50 0 0,-1 0-152 0 0,0 0-76 0 0,0 0-66 0 0,0 1-54 0 0,-1-3-477 0 0,-2 0-673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3:02.6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1 121 5728 0 0,'0'1'8'0'0,"0"0"1"0"0,0-1-1 0 0,0 1 1 0 0,0-1-1 0 0,0 1 1 0 0,0 0-1 0 0,0-1 1 0 0,0 1-1 0 0,1 0 0 0 0,-1-1 1 0 0,0 1-1 0 0,0 0 1 0 0,1-1-1 0 0,-1 1 1 0 0,0-1-1 0 0,1 1 1 0 0,-1-1-1 0 0,0 1 1 0 0,1-1-1 0 0,-1 1 1 0 0,1-1-1 0 0,-1 1 0 0 0,1-1 1 0 0,-1 1-1 0 0,1-1 1 0 0,0 0-9 0 0,5 7 113 0 0,-5 1-86 0 0,-1-6-29 0 0,0 0 1 0 0,1 0-1 0 0,-1-1 0 0 0,0 1 1 0 0,1 0-1 0 0,-1-1 0 0 0,1 1 1 0 0,-1 0-1 0 0,1-1 0 0 0,0 1 1 0 0,0-1-1 0 0,0 1 0 0 0,0-1 2 0 0,4 9 22 0 0,-3 3 63 0 0,-2-12-33 0 0,0 1 0 0 0,1-1 0 0 0,-1 1 0 0 0,0 0 0 0 0,0-1 0 0 0,1 1-1 0 0,-1-1 1 0 0,1 1 0 0 0,0-1 0 0 0,-1 0 0 0 0,1 1 0 0 0,0-1 0 0 0,0 1-52 0 0,6 11 483 0 0,-6 1-69 0 0,-1-11-327 0 0,1 0-1 0 0,-1 0 1 0 0,0 0 0 0 0,1 0-1 0 0,0 0 1 0 0,-1-1-1 0 0,2 3-86 0 0,6 13 485 0 0,-7-16-403 0 0,0 0-1 0 0,-1 0 1 0 0,1 1 0 0 0,-1-1 0 0 0,0 0 0 0 0,1 1 0 0 0,-1-1 0 0 0,0 0-1 0 0,-1 1 1 0 0,1-1 0 0 0,0 0 0 0 0,0 1-82 0 0,-1 12 474 0 0,4 0-40 0 0,2-7-233 0 0,0 1 79 0 0,-2 4 65 0 0,-3 0 53 0 0,0-11-36 0 0,0 1-12 0 0,0-2-167 0 0,0-1-106 0 0,0 1-76 0 0,0-1-40 0 0,0 2-185 0 0,0-1 181 0 0,0 0 95 0 0,0 0 24 0 0,0-1 42 0 0,0 1 26 0 0,0-1 42 0 0,0 1 46 0 0,0-1 49 0 0,0 1 54 0 0,0 0 57 0 0,0 0 63 0 0,0-1 65 0 0,-3 0-160 0 0,-7 0-32 0 0,10 0-325 0 0,0 1 0 0 0,0-1 1 0 0,0 0-1 0 0,0 0 0 0 0,0 0 1 0 0,0 0-1 0 0,-1 0 1 0 0,1 0-1 0 0,0 0 0 0 0,0 0 1 0 0,0 0-1 0 0,0 0 1 0 0,0 0-1 0 0,0 0 0 0 0,0 0 1 0 0,0 0-1 0 0,0 0 1 0 0,0 0-1 0 0,-1 0 0 0 0,1 0 1 0 0,0-1-1 0 0,0 1 1 0 0,0 0-1 0 0,0 0 0 0 0,0 0 1 0 0,0 0-1 0 0,0 0 0 0 0,0 0 1 0 0,0 0-1 0 0,0 0 1 0 0,0 0-1 0 0,0 0 0 0 0,0 0 1 0 0,0 0-1 0 0,0 0 1 0 0,-1 0-1 0 0,1 0 0 0 0,0-1 1 0 0,0 1-1 0 0,0 0 1 0 0,0 0-1 0 0,0 0 0 0 0,0 0 1 0 0,0 0-1 0 0,0 0 1 0 0,0 0-1 0 0,0 0 0 0 0,0 0 1 0 0,0 0-1 0 0,0 0 0 0 0,0-1 1 0 0,0 1-1 0 0,0 0 1 0 0,0 0-1 0 0,0 0 0 0 0,0 0 1 0 0,1 0-4 0 0,-1-3 49 0 0,0 1-30 0 0,0 0 0 0 0,0 0 1 0 0,0 1-1 0 0,0-1 0 0 0,0 0 1 0 0,0 0-1 0 0,-1 1 0 0 0,1-1 1 0 0,0 0-1 0 0,-1 1 0 0 0,0-2-19 0 0,-5-2 77 0 0,5 5-74 0 0,1 0 0 0 0,-1 0 0 0 0,1 0 0 0 0,0-1 0 0 0,-1 1 0 0 0,1 0 0 0 0,0-1 1 0 0,-1 1-1 0 0,1 0 0 0 0,0-1 0 0 0,-1 1 0 0 0,1 0 0 0 0,0-1 0 0 0,-1 1 0 0 0,1-1 0 0 0,0 1 0 0 0,0 0 0 0 0,0-1 0 0 0,-1 1 0 0 0,1-1 0 0 0,0 1 0 0 0,0-1 0 0 0,0 1 0 0 0,0-1 0 0 0,0 1 1 0 0,0-1-1 0 0,0 1 0 0 0,0-1 0 0 0,0 1 0 0 0,0-1 0 0 0,0 1 0 0 0,0-1-3 0 0,0-42 101 0 0,0 28-85 0 0,2-3 61 0 0,5 1-14 0 0,-3 7-31 0 0,4-11 47 0 0,0 1-35 0 0,5-4-27 0 0,0 1-1 0 0,8-10-16 0 0,-17 28 11 0 0,-1 0 0 0 0,1 1-1 0 0,0 0 1 0 0,1-1 0 0 0,3-2-11 0 0,6-3-2 0 0,1-1 0 0 0,7-2 2 0 0,2-1 3 0 0,12-4-3 0 0,-11 5 0 0 0,-18 8 0 0 0,-5 4 0 0 0,-1 0 0 0 0,0 0 0 0 0,0 0 0 0 0,1 0 0 0 0,-1 1 0 0 0,1-1 0 0 0,-1 0 0 0 0,1 1 0 0 0,-1-1 0 0 0,1 1 0 0 0,-1-1 0 0 0,1 1 0 0 0,-1 0 0 0 0,1 0 0 0 0,-1-1 0 0 0,2 1 0 0 0,-2 0 1 0 0,1 0-1 0 0,0 0 0 0 0,-1 0 0 0 0,1-1 0 0 0,0 1 0 0 0,-1-1 0 0 0,1 1 0 0 0,0-1 0 0 0,-1 0 1 0 0,1 1-1 0 0,-1-1 0 0 0,1 0 0 0 0,-1 0 0 0 0,1 0-1 0 0,-1 0-1 0 0,1 0 1 0 0,-1 0 0 0 0,1 1-1 0 0,-1-1 1 0 0,1 0-1 0 0,0 1 1 0 0,-1-1 0 0 0,1 1-1 0 0,0 0 1 0 0,-1-1 0 0 0,1 1-1 0 0,0 0 2 0 0,1 0-11 0 0,5 0 45 0 0,-3 0-67 0 0,-2 0-34 0 0,0 0-48 0 0,0 0-61 0 0,0 0-71 0 0,-1 0-22 0 0,0 0-64 0 0,0 0-70 0 0,0 0-79 0 0,0 0-83 0 0,0 0-90 0 0,-1 0-98 0 0,1 0-103 0 0,0 0-1198 0 0,-2 0-1168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3:03.9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1 2936 0 0,'0'0'65'0'0,"0"0"7"0"0,0 0 8 0 0,0 0 10 0 0,0 2 12 0 0,0 0-122 0 0,0-1 51 0 0,-1 1 45 0 0,1 0 40 0 0,-1 1 68 0 0,0-1 37 0 0,-3 5 570 0 0,2-2-289 0 0,0-2-207 0 0,1 0-90 0 0,0-1-50 0 0,0 0-73 0 0,1 0-50 0 0,-1 0-56 0 0,1 0-63 0 0,0 1 543 0 0,0-3 0 0 0,0 2-10 0 0,0 33 543 0 0,0 3-50 0 0,2-27-694 0 0,3 0 35 0 0,2 2 11 0 0,-6 0-44 0 0,-1-3-137 0 0,-1 9 76 0 0,5-2 7 0 0,20 37 196 0 0,-5-15-197 0 0,-7-1-77 0 0,-6-10-11 0 0,0-3-35 0 0,15 45 14 0 0,-2-17-22 0 0,-8-23-26 0 0,-1 0-1 0 0,-1 1 0 0 0,0 7-34 0 0,-4-2 32 0 0,8 34 27 0 0,2-23 21 0 0,-3-4-44 0 0,-10-31-2 0 0,1-1 0 0 0,0 0 0 0 0,0 0 0 0 0,4 5-34 0 0,3 8 208 0 0,7 22-208 0 0,-16-43 7 0 0,7 19 100 0 0,-1-4 41 0 0,-5 5 45 0 0,-2-11-67 0 0,0-9-4 0 0,0-3-2 0 0,0 0 0 0 0,0 0 0 0 0,0 0 0 0 0,0 0 0 0 0,0-3 0 0 0,1-3-59 0 0,-1-17 96 0 0,-3 10-111 0 0,-2 5-16 0 0,4 7-25 0 0,0-1-1 0 0,0 1 0 0 0,1 0 0 0 0,-1-1 1 0 0,0 1-1 0 0,1-1 0 0 0,-1 1 0 0 0,1-1 1 0 0,-1 0-1 0 0,1 1 0 0 0,0-1 0 0 0,-1 1 1 0 0,1-1-1 0 0,0 0 0 0 0,0 0-4 0 0,0-69 140 0 0,0 68-138 0 0,0 0 0 0 0,0 0-1 0 0,-1 0 1 0 0,1 0 0 0 0,-1-1 0 0 0,0 1-1 0 0,0 0 1 0 0,-1-2-2 0 0,-2-10 0 0 0,8 2 2 0 0,0 6 6 0 0,1-21 35 0 0,-1 12-32 0 0,-2 10-11 0 0,0 0 0 0 0,-1-1 0 0 0,1 1 0 0 0,-2 0 0 0 0,1-1 0 0 0,-1 0 0 0 0,0 5-4 0 0,0 0 0 0 0,0-1 1 0 0,0 1-1 0 0,0 0 0 0 0,0-1 1 0 0,1 1-1 0 0,-1 0 0 0 0,1 0 1 0 0,-1-1-1 0 0,1 1 0 0 0,0 0 1 0 0,0 0-1 0 0,0 0 0 0 0,0 0 1 0 0,0 0-1 0 0,0 0 0 0 0,1 0 1 0 0,-1 0-1 0 0,1 0 0 0 0,-1 0 4 0 0,3-1-3 0 0,-2-1 0 0 0,1 0 0 0 0,0 0 0 0 0,-1 0-1 0 0,1-1 4 0 0,-1 1 1 0 0,0-1 0 0 0,1 1-1 0 0,0 0 1 0 0,0 0-1 0 0,1 0 0 0 0,-3 3-4 0 0,0 0 1 0 0,0 0-1 0 0,0 0 0 0 0,1 0 0 0 0,-1 0 0 0 0,0 0 1 0 0,1 0-1 0 0,-1 1 0 0 0,1-1 0 0 0,-1 1 0 0 0,1-1 1 0 0,-1 1-1 0 0,1-1 0 0 0,-1 1 0 0 0,1 0 0 0 0,0 0 1 0 0,-1 0-1 0 0,1 0 4 0 0,30 0-119 0 0,-24 0 113 0 0,2 2-69 0 0,-9-1 71 0 0,1 0-1 0 0,0-1 0 0 0,0 1 0 0 0,0 1 0 0 0,0-1 0 0 0,-1 0 1 0 0,1 0-1 0 0,0 1 0 0 0,-1-1 0 0 0,1 1 0 0 0,-1-1 0 0 0,0 1 1 0 0,0-1-1 0 0,1 1 0 0 0,-1 0 0 0 0,0 0 0 0 0,0 0 0 0 0,0 1 5 0 0,1 0-12 0 0,0 0 1 0 0,1 0-1 0 0,-1 0 0 0 0,1 0 0 0 0,-1 0 0 0 0,1 0 1 0 0,1-1 11 0 0,0 2-1 0 0,0 1 0 0 0,0-1 0 0 0,0 0 0 0 0,2 4 1 0 0,1 3 0 0 0,-4-5 0 0 0,1-1 0 0 0,0 1 0 0 0,0-1 0 0 0,4 5 0 0 0,-7-9 0 0 0,1 0 0 0 0,-1 0 0 0 0,0 0 0 0 0,0 0 0 0 0,0 0 0 0 0,0 0 0 0 0,0 1 0 0 0,0-1 0 0 0,0 0 0 0 0,-1 1 0 0 0,1-1 0 0 0,0 1 0 0 0,-1-1 0 0 0,1 0 0 0 0,-1 1 0 0 0,1-1 0 0 0,-1 1 0 0 0,0 0 0 0 0,0-1 0 0 0,0 1 0 0 0,0-1 0 0 0,0 1 0 0 0,0-1 0 0 0,1 5 7 0 0,-1-1 1 0 0,1 0 0 0 0,1 1 0 0 0,-1-1-1 0 0,2 3-7 0 0,3 14 42 0 0,-5-8-42 0 0,0 1-1 0 0,-1-12 6 0 0,1-1 0 0 0,-1 1 1 0 0,0 0-1 0 0,0 0 1 0 0,0 0-1 0 0,-1-1 1 0 0,1 1-1 0 0,-1 0 0 0 0,1 0 1 0 0,-2 2-6 0 0,-7 10 12 0 0,5-9-12 0 0,1 1-1 0 0,-1-1 1 0 0,-1 8 0 0 0,2-3 0 0 0,3-10 0 0 0,0 0 0 0 0,0 0 0 0 0,0-1 0 0 0,-1 1 0 0 0,1 0 0 0 0,0 0 0 0 0,-1 0 0 0 0,1 0 0 0 0,0 0 0 0 0,-1-1 0 0 0,1 1 0 0 0,-1 0 0 0 0,1 0 0 0 0,-1-1 0 0 0,1 1 0 0 0,-1 0 0 0 0,0-1 0 0 0,1 1 0 0 0,-1-1 0 0 0,0 1 0 0 0,0-1 0 0 0,1 1 0 0 0,-1-1 0 0 0,0 1 0 0 0,0-1 0 0 0,0 0 0 0 0,0 1 0 0 0,-2 1 0 0 0,0 0 0 0 0,0 0 0 0 0,0 1 0 0 0,1-1 0 0 0,-1 1 0 0 0,1-1 0 0 0,-1 1 0 0 0,1 0 0 0 0,-2 3 0 0 0,2-2 0 0 0,2-3 0 0 0,0 0 0 0 0,-1-1 0 0 0,1 1 0 0 0,0-1 0 0 0,-1 1 0 0 0,1 0 0 0 0,0-1 0 0 0,-1 1 0 0 0,1-1 0 0 0,-1 1 0 0 0,1-1 0 0 0,-1 1 0 0 0,1-1 0 0 0,-1 0 0 0 0,1 1 0 0 0,-1-1 0 0 0,1 1 0 0 0,-1-1 0 0 0,1 0 0 0 0,-1 0 0 0 0,0 1 0 0 0,0-1 0 0 0,-3 2 0 0 0,-4 3 6 0 0,7-4-2 0 0,-1 0-1 0 0,1 0 0 0 0,0-1 1 0 0,-1 1-1 0 0,1 0 0 0 0,-1-1 1 0 0,1 1-1 0 0,-1-1 0 0 0,1 1 1 0 0,-1-1-1 0 0,0 0 0 0 0,1 1 1 0 0,-1-1-1 0 0,0 0-3 0 0,-13 0 16 0 0,0 0-45 0 0,-15 0-138 0 0,17-3 56 0 0,3-2-89 0 0,3 0-6 0 0,-6 0-273 0 0,13 5 443 0 0,-1-1 0 0 0,1 0 1 0 0,0 0-1 0 0,-1 0 0 0 0,1 1 0 0 0,0-1 0 0 0,0 0 0 0 0,0 0 1 0 0,-1 0-1 0 0,1 1 0 0 0,0-1 0 0 0,0 0 0 0 0,0 0 1 0 0,1 0 35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3:07.9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105 152 6536 0 0,'-25'-12'141'0'0,"20"9"23"0"0,5 3 13 0 0,3 0 50 0 0,3 0-42 0 0,1 1 100 0 0,13-1 625 0 0,-11 0-550 0 0,-5 0-194 0 0,0-1-36 0 0,0 0-43 0 0,0-1-51 0 0,-1 1 59 0 0,0-3-51 0 0,-1 2 8 0 0,0 0 80 0 0,0 0 25 0 0,1 1 71 0 0,-3-2 110 0 0,3-8-72 0 0,6-3 8 0 0,-6 12-101 0 0,0 0-59 0 0,-1 2-37 0 0,1 0-36 0 0,0 0-16 0 0,-2-1 33 0 0,1-3 51 0 0,-1-18 334 0 0,-1 13-298 0 0,0 4-94 0 0,0 2 65 0 0,-1-3 36 0 0,1-4-61 0 0,1 2-50 0 0,-1 5-41 0 0,0 0 54 0 0,0 1 10 0 0,0 1-62 0 0,0 1 0 0 0,0-1 0 0 0,0 1 0 0 0,0-1 0 0 0,0 1 0 0 0,0-1 0 0 0,0 1 0 0 0,0-1 0 0 0,0 1 0 0 0,-1 0 0 0 0,1-1 0 0 0,0 1 0 0 0,0-1 0 0 0,0 1 0 0 0,-1 0 0 0 0,1-1 0 0 0,0 1 0 0 0,0-1 0 0 0,-1 1 0 0 0,1 0 0 0 0,0-1 0 0 0,-1 1 0 0 0,1 0 0 0 0,0 0 0 0 0,-1-1 0 0 0,1 1 0 0 0,-1 0 0 0 0,1 0 0 0 0,-1-1 0 0 0,1 1-2 0 0,-16-1 44 0 0,11 1-19 0 0,3 0 46 0 0,-3 0 1 0 0,-1 0-47 0 0,1 1 0 0 0,0 0 1 0 0,-1 0-1 0 0,1 1 1 0 0,-4 1-26 0 0,6-2 13 0 0,1 0 1 0 0,0-1 0 0 0,-1 2 0 0 0,1-1 0 0 0,0 0-1 0 0,-1 0 1 0 0,1 1 0 0 0,0-1 0 0 0,0 1-1 0 0,0 0 1 0 0,0-1 0 0 0,1 1 0 0 0,-1 0 0 0 0,0 1-14 0 0,-3 7 59 0 0,4-8-46 0 0,0 1-1 0 0,0-1 1 0 0,0 0-1 0 0,0 0 1 0 0,-1 0-1 0 0,1 0 1 0 0,-1 0-1 0 0,1 0 1 0 0,-1-1-13 0 0,-10 11 55 0 0,9-11-45 0 0,0 1 0 0 0,1 0 1 0 0,0 0-1 0 0,-1 0 0 0 0,1 1 0 0 0,0-1 0 0 0,0 1 1 0 0,0-1-1 0 0,0 1 0 0 0,1-1 0 0 0,-1 1 0 0 0,1 0 1 0 0,0 0-1 0 0,-1 0 0 0 0,1 0 0 0 0,1 0 0 0 0,-1 0 1 0 0,0 0-1 0 0,1 0-10 0 0,0 6 8 0 0,1-6-8 0 0,-1-1 0 0 0,0 1 1 0 0,0 0-1 0 0,0 0 0 0 0,0 0 0 0 0,0 0 1 0 0,-1-1-1 0 0,1 1 0 0 0,-1 0 0 0 0,0 0 1 0 0,0 0-1 0 0,-2 3-1 0 0,2-5 4 0 0,0 1-1 0 0,0-1 1 0 0,0 1 0 0 0,1-1-1 0 0,-1 1 1 0 0,0-1 0 0 0,1 1-1 0 0,-1 0 1 0 0,1-1 0 0 0,-1 1 0 0 0,1 0-1 0 0,0-1 1 0 0,0 1 0 0 0,0 0-1 0 0,0-1 1 0 0,0 1 0 0 0,0 0 0 0 0,0 0-1 0 0,1-1 1 0 0,-1 2-3 0 0,10 7 11 0 0,-9-8-11 0 0,-1 0 0 0 0,0 0 0 0 0,1 0 0 0 0,-1 0 0 0 0,0 0 0 0 0,0 0 0 0 0,0 0 0 0 0,-1 1 0 0 0,1 0 0 0 0,0 1 0 0 0,0-1 0 0 0,0 0 0 0 0,0 0 0 0 0,0 0 0 0 0,1 1 0 0 0,-1-1 0 0 0,1 0 0 0 0,0 0 0 0 0,0 1 0 0 0,24 26 0 0 0,-20-19 0 0 0,-5-10 0 0 0,0 0 0 0 0,1 0 0 0 0,-1 0 0 0 0,1 0 0 0 0,-1 0 0 0 0,1 0 0 0 0,-1 0 0 0 0,1 0 0 0 0,0 0 0 0 0,-1 0 0 0 0,1 0 0 0 0,0 0 0 0 0,0-1 0 0 0,0 1 0 0 0,-1 0 0 0 0,1-1 0 0 0,0 1 0 0 0,1 0 0 0 0,8 4 0 0 0,-8-5 0 0 0,0 1 0 0 0,1 1 0 0 0,-1-1 0 0 0,0 0 0 0 0,0 0 0 0 0,0 1 0 0 0,0-1 0 0 0,-1 1 0 0 0,1 0 0 0 0,13 10 0 0 0,-13-11 0 0 0,-1-1 0 0 0,1 1 0 0 0,0-1 0 0 0,-1 0 0 0 0,1 1 0 0 0,-1-1 0 0 0,1 0 0 0 0,0 0 0 0 0,-1 0 0 0 0,1 0 0 0 0,59 0 0 0 0,-31 0-70 0 0,-20-1 23 0 0,0 0 0 0 0,0-1 0 0 0,0 0 0 0 0,7-2 47 0 0,16-4-156 0 0,-20 6 52 0 0,0-1 25 0 0,-3 1-33 0 0,1-1-64 0 0,3-2-110 0 0,-5 1 95 0 0,-2 1-41 0 0,-1 0-78 0 0,-3 2 103 0 0,0-1-40 0 0,0 1-43 0 0,0-1-41 0 0,3-1-435 0 0,1 0-291 0 0,4-3-685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3:10.2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0 137 7792 0 0,'0'2'230'0'0,"3"11"-16"0"0,-1-8-183 0 0,0-2-30 0 0,-1 0 1 0 0,1-1 0 0 0,-1 1 0 0 0,0 0 0 0 0,0 0-1 0 0,-1 0 1 0 0,1 0 0 0 0,-1 0-2 0 0,1 14 84 0 0,0-10-3 0 0,0 0 38 0 0,1 1 63 0 0,2 5 141 0 0,2 9 227 0 0,-4-9-258 0 0,0 2 133 0 0,2-6-100 0 0,2 3-21 0 0,-1 13 176 0 0,5-5-6 0 0,-5 5-22 0 0,8 0 79 0 0,-5-10-219 0 0,-4-4-143 0 0,1 11 140 0 0,6-12-44 0 0,-8 2-125 0 0,1 2 18 0 0,6 1 34 0 0,-6-12-174 0 0,0 1 77 0 0,11 12 412 0 0,-10-12-367 0 0,-3-2 8 0 0,0-1-39 0 0,1 0 16 0 0,5-2-19 0 0,-8 1-68 0 0,3 0 218 0 0,-1 2-6 0 0,8 9-3 0 0,-10-11-242 0 0,0 0 0 0 0,0 0-1 0 0,0 0 1 0 0,0 0 0 0 0,0 0-1 0 0,1 0 1 0 0,-1 0-1 0 0,0 0 1 0 0,0 1 0 0 0,0-1-1 0 0,0 0 1 0 0,0 0-1 0 0,0 0 1 0 0,0 0 0 0 0,0 0-1 0 0,0 0 1 0 0,0 0-1 0 0,1 0 1 0 0,-1 0 0 0 0,0 0-1 0 0,0 0 1 0 0,0 0-1 0 0,0 0 1 0 0,0 0 0 0 0,0 0-1 0 0,0 0 1 0 0,1 0 0 0 0,-1 0-1 0 0,0 0 1 0 0,0 0-1 0 0,0 0 1 0 0,0 0 0 0 0,0 0-1 0 0,0 0 1 0 0,0 0-1 0 0,1 0 1 0 0,-1 0 0 0 0,0 0-1 0 0,0 0 1 0 0,0 0-1 0 0,0 0 1 0 0,0 0 0 0 0,0 0-1 0 0,0 0 1 0 0,0 0-1 0 0,1 0 1 0 0,-1 0 0 0 0,0 0-1 0 0,0-1 1 0 0,0 1-1 0 0,0 0 1 0 0,0 0 0 0 0,0 0-1 0 0,0 0 1 0 0,0 0 0 0 0,0 0-1 0 0,0 0-4 0 0,11-9 279 0 0,-4 6-99 0 0,0 2 36 0 0,-2-2 142 0 0,6-7-19 0 0,-11 10-329 0 0,0 0-1 0 0,0 0 1 0 0,0 0-1 0 0,1-1 1 0 0,-1 1 0 0 0,0 0-1 0 0,0 0 1 0 0,0-1-1 0 0,1 1 1 0 0,-1 0 0 0 0,0-1-1 0 0,0 1 1 0 0,0 0-1 0 0,0 0 1 0 0,0-1 0 0 0,0 1-1 0 0,0 0 1 0 0,0-1-1 0 0,0 1 1 0 0,0 0-1 0 0,0-1 1 0 0,0 1 0 0 0,0 0-1 0 0,0-1 1 0 0,0 1-1 0 0,0 0-9 0 0,0-20 211 0 0,3 10-10 0 0,-1 5-148 0 0,6-13 103 0 0,-6 9-61 0 0,-2-2 43 0 0,0-7 117 0 0,0-1-62 0 0,0 0-54 0 0,0 1-45 0 0,0-18-16 0 0,0-67-112 0 0,0 81 57 0 0,0 0 35 0 0,-4-6-86 0 0,-4 3-94 0 0,8 22 104 0 0,-1 2 0 0 0,1-1-1 0 0,-1 1 1 0 0,1-1-1 0 0,0 0 1 0 0,0 1-1 0 0,0-1 1 0 0,0 1-1 0 0,0-1 1 0 0,0 0-1 0 0,0 1 19 0 0,8-19-157 0 0,-4 12 75 0 0,-2-10-110 0 0,-2 11 133 0 0,3-1 33 0 0,12-20-38 0 0,-10 26 15 0 0,-2 1-36 0 0,-1-1-73 0 0,1-1-208 0 0,-2 0-113 0 0,0 1 19 0 0,1 0-42 0 0,9 0-1091 0 0,-6 2 838 0 0,-1 0 168 0 0,-1 0 6 0 0,0 0-113 0 0,0 0-132 0 0,0 0-112 0 0,0 0-297 0 0,3 0-739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1:13.95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61 0 8640 0 0,'0'0'197'0'0,"0"0"24"0"0,0 0 17 0 0,0 0 26 0 0,0 0 100 0 0,0 0 41 0 0,2 3 10 0 0,22 19 302 0 0,0 1-32 0 0,-7-7-290 0 0,-5-1-142 0 0,0 0-95 0 0,3 8 88 0 0,30 44 504 0 0,-30-39-506 0 0,-5-12-117 0 0,0-1-34 0 0,-6-10-63 0 0,0 0 0 0 0,0 1 0 0 0,-1-1 0 0 0,2 6-30 0 0,6 29 82 0 0,9-4-8 0 0,-15-8-24 0 0,-3-13-24 0 0,2 0 33 0 0,0 0 1 0 0,4 12-60 0 0,4 9 77 0 0,-9-25-57 0 0,4 10 37 0 0,-1 1-1 0 0,-1 0 1 0 0,-2 1 0 0 0,0-1 0 0 0,0 23-57 0 0,-2 0 74 0 0,1-15 40 0 0,-2 0 0 0 0,-1 0 0 0 0,-3 11-114 0 0,-6-5 128 0 0,5 4 0 0 0,-5-5 10 0 0,6-16-57 0 0,0 8 52 0 0,-6 0 36 0 0,-3-2 4 0 0,6-13-67 0 0,1-1 0 0 0,1 1 0 0 0,0 0 0 0 0,-2 7-106 0 0,3-1 103 0 0,3-14-71 0 0,1 1-1 0 0,-2-1 0 0 0,1 1 0 0 0,0-1 1 0 0,-1 1-1 0 0,0-1 0 0 0,0 0 0 0 0,-1 1-31 0 0,2-2 22 0 0,-38 51 465 0 0,19-33-204 0 0,12-15-191 0 0,-4 1 99 0 0,-4 2 84 0 0,9-1-121 0 0,7-7-132 0 0,-1 0-1 0 0,1 0 1 0 0,0 0-1 0 0,-1 0 0 0 0,1 0 1 0 0,-1 0-1 0 0,1-1 0 0 0,-1 1 1 0 0,1 0-1 0 0,-1 0 0 0 0,0-1 1 0 0,0 1-1 0 0,1 0 0 0 0,-1-1 1 0 0,0 1-1 0 0,0-1 1 0 0,1 1-1 0 0,-1-1 0 0 0,0 1-21 0 0,-13 0 216 0 0,7-1-170 0 0,7-1-38 0 0,-1 1-1 0 0,1 0 0 0 0,-1 0 0 0 0,0 0 1 0 0,1 0-1 0 0,-1 0 0 0 0,1 1 0 0 0,-1-1 0 0 0,0 0 1 0 0,1 0-1 0 0,-1 0 0 0 0,1 0 0 0 0,-1 1 1 0 0,1-1-1 0 0,-1 0 0 0 0,0 1 0 0 0,1-1 1 0 0,0 0-1 0 0,-1 1 0 0 0,1-1 0 0 0,-1 0 0 0 0,1 1 1 0 0,-1-1-1 0 0,1 1 0 0 0,0-1 0 0 0,-1 1 1 0 0,1 0-8 0 0,-7 5 139 0 0,-4-4-8 0 0,3-2-118 0 0,0 0 36 0 0,-7 0 49 0 0,15 0-98 0 0,0 0 0 0 0,-1 0 1 0 0,1 0-1 0 0,-1 0 0 0 0,1 0 1 0 0,0 0-1 0 0,-1 0 0 0 0,1 0 1 0 0,-1 0-1 0 0,1-1 1 0 0,0 1-1 0 0,-1 0 0 0 0,1 0 1 0 0,-1 0-1 0 0,1 0 0 0 0,0-1 1 0 0,-1 1-1 0 0,1 0 0 0 0,0 0 1 0 0,-1-1-1 0 0,1 1 0 0 0,0 0 1 0 0,0 0-1 0 0,-1-1 0 0 0,1 1 1 0 0,0 0-1 0 0,0-1 0 0 0,-1 1 1 0 0,1 0-1 0 0,0-1 0 0 0,0 1 0 0 0,-5-7 0 0 0,5 7 0 0 0,-1-1 0 0 0,0 1 0 0 0,0 0 0 0 0,0-1 0 0 0,1 1 0 0 0,-1 0 0 0 0,0 0 0 0 0,0 0 0 0 0,0-1 0 0 0,1 1 0 0 0,-1 0 0 0 0,0 0 0 0 0,0 0 0 0 0,0 1 0 0 0,-12-1-16 0 0,13 0 15 0 0,0 0-1 0 0,0 0 0 0 0,0 0 0 0 0,0 0 0 0 0,0 0 0 0 0,-1 0 0 0 0,1 0 0 0 0,0 0 1 0 0,0 0-1 0 0,0 0 0 0 0,0 0 0 0 0,0 0 0 0 0,0 0 0 0 0,0 0 0 0 0,0 0 0 0 0,0 0 1 0 0,0 0-1 0 0,0 0 0 0 0,-1 0 0 0 0,1 0 0 0 0,0 0 0 0 0,0 0 0 0 0,0-1 0 0 0,0 1 1 0 0,0 0-1 0 0,0 0 0 0 0,0 0 0 0 0,0 0 0 0 0,0 0 0 0 0,0 0 0 0 0,0 0 1 0 0,0 0-1 0 0,0 0 0 0 0,0 0 0 0 0,0 0 0 0 0,-1 0 0 0 0,1 0 0 0 0,0 0 0 0 0,0-1 1 0 0,0 1-1 0 0,0 0 0 0 0,0 0 0 0 0,0 0 0 0 0,0 0 0 0 0,0 0 0 0 0,0 0 0 0 0,0 0 1 0 0,0 0-1 0 0,0 0 0 0 0,0 0 0 0 0,0 0 0 0 0,0-1 0 0 0,0 1 0 0 0,0 0 0 0 0,0 0 1 0 0,0 0-1 0 0,1 0 2 0 0,-2-3-101 0 0,1 1 36 0 0,-7-6-57 0 0,4 6 16 0 0,2 1 15 0 0,0 0-34 0 0,0-1-39 0 0,0 0-46 0 0,1 0-51 0 0,-1 0-58 0 0,1 1 22 0 0,0 1-44 0 0,0-1-43 0 0,0 1-37 0 0,0 0-272 0 0,0-1-62 0 0,0 1-49 0 0,0 0-36 0 0,0 0-1504 0 0,0 0-1330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3:10.6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1 182 6992 0 0,'7'7'92'0'0,"-5"-4"-25"0"0,0-1 0 0 0,1 1 0 0 0,-1-1 1 0 0,1 0-1 0 0,0 0 0 0 0,-1 0 0 0 0,1 0 0 0 0,2 0-67 0 0,1 0 72 0 0,1-1-45 0 0,1-1-43 0 0,-1 0 41 0 0,9 0 40 0 0,-15 0-16 0 0,1 0 0 0 0,-1 0 0 0 0,1-1 0 0 0,-1 1-1 0 0,1 0 1 0 0,0-1 0 0 0,-1 1 0 0 0,1-1 0 0 0,-1 1 0 0 0,1-1-1 0 0,-1 0 1 0 0,0 0 0 0 0,1 0 0 0 0,-1 0 0 0 0,0 0-1 0 0,0 0 1 0 0,1 0 0 0 0,-1-1-49 0 0,1 1 194 0 0,-1 0-33 0 0,1 0 72 0 0,1 0-75 0 0,0 1-77 0 0,-1 1-37 0 0,0-3 68 0 0,1-3 57 0 0,-1 0-34 0 0,12-3 138 0 0,-2 1-92 0 0,-4-2 87 0 0,0 2-67 0 0,-1 0-44 0 0,-6 6-134 0 0,0 0 0 0 0,0 0 0 0 0,0 0 0 0 0,1 0-1 0 0,-1 1 1 0 0,0-1 0 0 0,1 0 0 0 0,-1 1 0 0 0,0-1-1 0 0,1 1 1 0 0,-1-1 0 0 0,0 1 0 0 0,1 0 0 0 0,-1 0-1 0 0,2-1-22 0 0,2-1 220 0 0,20-23 258 0 0,-22 22-233 0 0,-1 1 23 0 0,8-12 29 0 0,-7 2-35 0 0,-1 7-1 0 0,8-5-77 0 0,-7 7-36 0 0,-2-1-76 0 0,-2-4-15 0 0,1 8-35 0 0,0-8 144 0 0,0 0-52 0 0,0 1-30 0 0,0 0-24 0 0,0 5 24 0 0,0-1-11 0 0,0-7 12 0 0,0 10-84 0 0,0 0 1 0 0,0 0-1 0 0,0 0 0 0 0,0 0 0 0 0,0-1 1 0 0,0 1-1 0 0,0 0 0 0 0,0 0 0 0 0,0 0 0 0 0,0 0 1 0 0,0 0-1 0 0,0 0 0 0 0,0 0 0 0 0,0 0 0 0 0,0 0 1 0 0,0 0-1 0 0,0-1 0 0 0,0 1 0 0 0,0 0 1 0 0,0 0-1 0 0,0 0 0 0 0,0 0 0 0 0,0 0 0 0 0,0 0 1 0 0,0 0-1 0 0,0 0 0 0 0,0 0 0 0 0,0 0 1 0 0,0 0-1 0 0,0 0 0 0 0,-1 0 0 0 0,1 0 0 0 0,0-1 1 0 0,0 1-1 0 0,0 0 0 0 0,0 0 0 0 0,0 0 0 0 0,0 0 1 0 0,0 0-1 0 0,0 0 0 0 0,0 0 0 0 0,0 0 1 0 0,0 0-1 0 0,0 0 0 0 0,-1 0 0 0 0,1 0 0 0 0,0 0 1 0 0,0 0-1 0 0,0 0 0 0 0,0 0 0 0 0,0 0 0 0 0,0 0 1 0 0,0 0-1 0 0,0 0 0 0 0,0 0 0 0 0,0 0 1 0 0,-1 0-2 0 0,0 0 3 0 0,0 0 1 0 0,0 1 0 0 0,-1-1 0 0 0,1 0 0 0 0,0 0 0 0 0,0 1 0 0 0,-1-1 0 0 0,1 0 0 0 0,0 1 0 0 0,0-1 0 0 0,0 1 0 0 0,0 0 0 0 0,0-1 0 0 0,0 1 0 0 0,0 0-1 0 0,0 0 1 0 0,0-1 0 0 0,0 1 0 0 0,0 1-4 0 0,-7 5 43 0 0,-18 18-36 0 0,-3 6 5 0 0,26-28-6 0 0,1 0 0 0 0,1 0-1 0 0,-1 0 1 0 0,0 1-1 0 0,1-1 1 0 0,-1 0-1 0 0,1 1 1 0 0,0 2-6 0 0,-3 12 11 0 0,3-14-4 0 0,0 1-1 0 0,0 0 1 0 0,0-1-1 0 0,-1 1 1 0 0,1-1 0 0 0,-1 0-1 0 0,0 0 1 0 0,-1 1-7 0 0,-1 2 1 0 0,0 0 1 0 0,1-1-1 0 0,0 2 0 0 0,0-1 1 0 0,1 0-1 0 0,0 0 1 0 0,-1 8-2 0 0,-1-1 1 0 0,3-7-1 0 0,0 0 0 0 0,1 0 0 0 0,-1 0 0 0 0,1 0 0 0 0,1 3 0 0 0,0-5 0 0 0,-1 1 0 0 0,0-1 0 0 0,0 1 0 0 0,-1-1 0 0 0,0 1 0 0 0,-1 4 0 0 0,1-8 0 0 0,0 0 0 0 0,1 1 0 0 0,-1-1 0 0 0,0 0 0 0 0,1 0 0 0 0,0 0 0 0 0,-1 0 0 0 0,1 0 0 0 0,0 1 0 0 0,0-1 0 0 0,0 0 0 0 0,0 0 0 0 0,0 0 0 0 0,1 0 0 0 0,-1 1 0 0 0,1-1 0 0 0,0 0 0 0 0,-1 0 0 0 0,2 1 0 0 0,-2-1 0 0 0,5 33 0 0 0,-3-31 0 0 0,-1 0 0 0 0,1 0 0 0 0,0-1 0 0 0,0 1 0 0 0,0-1 0 0 0,0 1 0 0 0,0-1 0 0 0,1 0 0 0 0,0 0 0 0 0,0 0 0 0 0,0 0 0 0 0,0 0 0 0 0,0-1 0 0 0,0 1 0 0 0,1-1 0 0 0,-1 0 0 0 0,1 0 0 0 0,-1 0 0 0 0,1-1 0 0 0,3 2 0 0 0,27 12-26 0 0,-13-3-55 0 0,-11-6-46 0 0,-1-2 55 0 0,-6-3 62 0 0,0 0 0 0 0,0 0 0 0 0,0 0 0 0 0,0-1 1 0 0,0 1-1 0 0,0-1 0 0 0,0 0 0 0 0,2 0 10 0 0,1 0-42 0 0,3-1-55 0 0,0 2-73 0 0,1 0-95 0 0,1 1-116 0 0,-6-1 38 0 0,0 1-71 0 0,0-1-143 0 0,1 1-68 0 0,0-1-52 0 0,0 0-37 0 0,10-4-980 0 0,11-4-960 0 0,-27 6 2608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3:11.3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318 31 7368 0 0,'0'0'165'0'0,"0"0"22"0"0,-2 0 10 0 0,-6-2-81 0 0,5-2-41 0 0,-2-3-47 0 0,-5 2-28 0 0,6-1-13 0 0,-1 1 23 0 0,-3 3 63 0 0,0 2 352 0 0,0 0-64 0 0,0 0-58 0 0,1 0-53 0 0,-3 0-9 0 0,2 0-55 0 0,-4 0 13 0 0,2 0-62 0 0,0 3 161 0 0,5-1-242 0 0,-2 1 35 0 0,-25 11 361 0 0,21-5-317 0 0,8-7-107 0 0,1-1 1 0 0,0 1 0 0 0,-1 0 0 0 0,1-1-1 0 0,-1 1 1 0 0,-2 0-29 0 0,3-1 18 0 0,-1 0 0 0 0,1 1 0 0 0,0-1 0 0 0,0 0 0 0 0,0 1 0 0 0,0-1 0 0 0,0 1 0 0 0,0-1 0 0 0,0 1 0 0 0,1 0 0 0 0,-1 0 0 0 0,0 0-18 0 0,-6 11 28 0 0,-9 12 79 0 0,2 0-1 0 0,-4 9-106 0 0,5 3 39 0 0,9-9-39 0 0,0-13 7 0 0,3-12-2 0 0,1 0 1 0 0,0 0 0 0 0,0 0 0 0 0,0 0 0 0 0,1 1-1 0 0,-1-1 1 0 0,1 0 0 0 0,0 2-6 0 0,0 58 11 0 0,0-61-11 0 0,0-1 0 0 0,0 1 0 0 0,0-1 0 0 0,1 1 0 0 0,-1 0 0 0 0,0-1 0 0 0,1 1 0 0 0,0-1 0 0 0,-1 1 0 0 0,1-1 0 0 0,0 0 0 0 0,0 1 0 0 0,-1-1 0 0 0,2 1 0 0 0,2 5 0 0 0,-1 0 0 0 0,-2-4 0 0 0,1-1 0 0 0,-1 1 0 0 0,0 0 0 0 0,1-1 0 0 0,-1 1 0 0 0,1-1 0 0 0,0 0 0 0 0,0 1 0 0 0,0-1 0 0 0,0 0 0 0 0,0 0 0 0 0,0 0 0 0 0,0-1 0 0 0,1 1 0 0 0,0 0 0 0 0,27 13 53 0 0,-12-11-19 0 0,-12-4-8 0 0,-1 0-1 0 0,1 0 1 0 0,0-1 0 0 0,0 1-1 0 0,-1-1 1 0 0,1-1-26 0 0,6-4 73 0 0,-10 5-61 0 0,-1 1 0 0 0,0-1 0 0 0,1 0-1 0 0,-1 0 1 0 0,1 1 0 0 0,-1-1 0 0 0,1 1 0 0 0,-1-1 0 0 0,1 1-1 0 0,0 0 1 0 0,-1 0 0 0 0,1 0 0 0 0,0 0 0 0 0,-1 0-12 0 0,4-1 25 0 0,-1 1 1 0 0,1-1-1 0 0,-1 0 1 0 0,0 0-1 0 0,0 0 1 0 0,0-1-1 0 0,1 1 1 0 0,-1-1-1 0 0,-1 0 1 0 0,1 0-26 0 0,3-2 62 0 0,0-1 1 0 0,0 1-1 0 0,-1-1 1 0 0,1 0 0 0 0,2-4-63 0 0,2-1 99 0 0,1 2-34 0 0,7-7 8 0 0,14-27 74 0 0,-19 26-92 0 0,-4 0-39 0 0,-4 5-15 0 0,-3 7-1 0 0,-1 1 0 0 0,0 0 0 0 0,-1-1 0 0 0,1 0 1 0 0,-1 1-1 0 0,1-1 0 0 0,-1 0 0 0 0,0 0 0 0 0,2-9 9 0 0,3-1 26 0 0,-5 10-25 0 0,0 1 0 0 0,0 0 1 0 0,0 0-1 0 0,0 0 0 0 0,0-1 1 0 0,-1 1-1 0 0,0 0 1 0 0,1-2-11 0 0,-1-41 146 0 0,0 27-115 0 0,0 6-59 0 0,0-2-60 0 0,0 13 74 0 0,-1 0 1 0 0,1 0-1 0 0,0 0 0 0 0,-1 0 1 0 0,1 1-1 0 0,-1-1 0 0 0,1 0 0 0 0,-1 0 1 0 0,0 1-1 0 0,0-1 0 0 0,0 0 1 0 0,-1 0 13 0 0,-2-7-30 0 0,2-1 39 0 0,2 8 87 0 0,0 2 2 0 0,0 2-23 0 0,-2 8-74 0 0,-3-2-39 0 0,-1 3-57 0 0,3 5-49 0 0,3 7-28 0 0,0 5 39 0 0,0-1 47 0 0,0-4 54 0 0,0-20 27 0 0,1 0 0 0 0,-1 1 0 0 0,0-1-1 0 0,1 0 1 0 0,-1 0 0 0 0,1 0 0 0 0,0 0 0 0 0,0 0-1 0 0,2 2 6 0 0,2 10-21 0 0,-4-11 19 0 0,0 1 0 0 0,-1-1 0 0 0,0 0-1 0 0,0 0 1 0 0,0 1 0 0 0,-1 3 2 0 0,1-4 0 0 0,0 1 1 0 0,-1-1-1 0 0,2 1 0 0 0,-1-1 0 0 0,0 0 1 0 0,1 1-1 0 0,0-1 0 0 0,0 0 1 0 0,0 1-1 0 0,3 5 0 0 0,-2-7 0 0 0,-1 0 0 0 0,0 0 0 0 0,0 0 0 0 0,0 0 0 0 0,0 0 0 0 0,0 0 0 0 0,-1 0 0 0 0,0 0 0 0 0,1 0 0 0 0,-1 3 0 0 0,0-3 0 0 0,0 0 0 0 0,1 0 0 0 0,-1 1 0 0 0,1-1 0 0 0,0 0 0 0 0,0 0 0 0 0,0 1 0 0 0,1 0 0 0 0,3 11 0 0 0,0 8 0 0 0,2-18 0 0 0,-4-3 0 0 0,5 10 144 0 0,-6-8-159 0 0,0 0-88 0 0,-1-2 6 0 0,1 0-34 0 0,-1 0-40 0 0,1 0-44 0 0,1 1-205 0 0,0 0-117 0 0,-1-1 70 0 0,0 0-44 0 0,1 3-602 0 0,-1 1-473 0 0,-2 3-896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3:11.6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8408 0 0,'0'2'190'0'0,"0"6"-48"0"0,-1 14 177 0 0,5-9-138 0 0,3 0-146 0 0,-4-6-34 0 0,1 0 0 0 0,-1 0 1 0 0,0 1-1 0 0,2 5-1 0 0,-3 8 32 0 0,0-5 47 0 0,4 7 98 0 0,0-3-7 0 0,-5-6-84 0 0,-1 0 48 0 0,0-10-90 0 0,0 0 0 0 0,0-1 1 0 0,0 1-1 0 0,1 0 0 0 0,-1 0 0 0 0,1 0 1 0 0,0 0-45 0 0,4 11 197 0 0,-3-12-150 0 0,-1 0-1 0 0,0 0 1 0 0,0 1 0 0 0,0-1 0 0 0,-1 0 0 0 0,1 0 0 0 0,-1 1 0 0 0,1 0-47 0 0,-1 5 98 0 0,0 0 52 0 0,0-1 45 0 0,0 1 36 0 0,0 7 298 0 0,0 20 797 0 0,0-26-982 0 0,0-1-65 0 0,0-6 109 0 0,0-3-50 0 0,0 0-18 0 0,0 0-6 0 0,0 0-12 0 0,0 0-39 0 0,0 0-20 0 0,0 0-3 0 0,2-3-11 0 0,2-2-136 0 0,0 0 0 0 0,-1-1 0 0 0,0 1 0 0 0,1-3-93 0 0,3-5 133 0 0,-7 12-132 0 0,1 0 16 0 0,-1 0 0 0 0,1 0-1 0 0,-1-1 1 0 0,0 1-1 0 0,1 0 1 0 0,-1-1-1 0 0,0 1 1 0 0,0 0-1 0 0,0-1 1 0 0,0 0-17 0 0,2-15 162 0 0,4 5-88 0 0,6-8 77 0 0,4-5 29 0 0,-9 9-109 0 0,-5 4-50 0 0,3-5-45 0 0,5-2-85 0 0,24-25-105 0 0,-21 29 181 0 0,1 1 44 0 0,-7 7-17 0 0,-5 3 3 0 0,1 2 0 0 0,0-1 0 0 0,0 0 0 0 0,0 0 0 0 0,3-1 3 0 0,3 1 35 0 0,0 1 41 0 0,-3 2-34 0 0,3 1 26 0 0,-2 0-51 0 0,-1 4-58 0 0,-1 4-65 0 0,20 21-156 0 0,-10 0 238 0 0,-14-27 24 0 0,0-1 0 0 0,0 1 0 0 0,-1 0 0 0 0,1 0 0 0 0,-1 0 0 0 0,0 0 0 0 0,0-1 0 0 0,0 1 0 0 0,0 0 0 0 0,0 0 0 0 0,-1 1 0 0 0,1 4 0 0 0,0-2 0 0 0,0 0 0 0 0,1 0 0 0 0,0 1 0 0 0,0-1 0 0 0,0 0 0 0 0,1 0 0 0 0,2 4 0 0 0,-2-3 0 0 0,-1-3 0 0 0,0-1 0 0 0,-1 0 0 0 0,1 0 0 0 0,-1 1 0 0 0,0-1 0 0 0,0 0 0 0 0,0 0 0 0 0,-1 4 0 0 0,1-5 0 0 0,0 0 0 0 0,-1 1 0 0 0,1-1 0 0 0,0 0 0 0 0,0 1 0 0 0,1-1 0 0 0,-1 0 0 0 0,0 1 0 0 0,1-1 0 0 0,0 0 0 0 0,-1 1 0 0 0,1-1 0 0 0,1 2 2 0 0,5 10-50 0 0,-4-8-22 0 0,0-2-44 0 0,8 1-112 0 0,-10-4 231 0 0,0 0-35 0 0,0 2-130 0 0,1 0-124 0 0,-1 0-113 0 0,0-1 44 0 0,0 0-49 0 0,0 0-46 0 0,0 0-41 0 0,0 0-38 0 0,1-1-32 0 0,2 2-643 0 0,2-1-809 0 0,3-1-1143 0 0,-9-1 3126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3:12.2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92 417 6504 0 0,'0'0'190'0'0,"-3"3"-10"0"0,-9 7-142 0 0,-4-2 104 0 0,15-4-39 0 0,0 1 6 0 0,-5 5 115 0 0,0-1-70 0 0,4-6-100 0 0,0 0 1 0 0,0-1-1 0 0,0 1 0 0 0,0 0 1 0 0,1 1-1 0 0,-1-1-54 0 0,0 7 168 0 0,1 1 64 0 0,1-4-87 0 0,-1 0-35 0 0,-1 0-14 0 0,-2 2 4 0 0,-1 6 45 0 0,0 13 137 0 0,-1-13-94 0 0,2-3-62 0 0,1 6-6 0 0,3 0-4 0 0,0 23 119 0 0,0-22-103 0 0,0-17-123 0 0,0 0 0 0 0,0-1 0 0 0,1 1-1 0 0,-1-1 1 0 0,0 1 0 0 0,1-1 0 0 0,-1 1 0 0 0,1-1 0 0 0,-1 1 0 0 0,1-1 0 0 0,0 1-1 0 0,0-1 1 0 0,0 0 0 0 0,0 1-9 0 0,4 6 39 0 0,-3-4-23 0 0,-1-1-3 0 0,0 0-1 0 0,1 0 1 0 0,-1 0-1 0 0,1 0 1 0 0,0 0-1 0 0,-1-1 1 0 0,1 1 0 0 0,1-1-1 0 0,-1 1 1 0 0,0-1-1 0 0,0 0 1 0 0,1 0-1 0 0,0 0 1 0 0,0 0-13 0 0,-1-1 14 0 0,-1 0 1 0 0,0-1 0 0 0,0 1 0 0 0,1-1 0 0 0,-1 1-1 0 0,1-1 1 0 0,-1 0 0 0 0,0 0 0 0 0,1 0 0 0 0,-1 0-1 0 0,1 0-14 0 0,0 0 12 0 0,0 0-1 0 0,0-1 0 0 0,0 1 0 0 0,0-1 0 0 0,-1 0 0 0 0,1 0 0 0 0,0 1 0 0 0,0-1 1 0 0,-1 0-1 0 0,1-1-11 0 0,11-4 70 0 0,-2 4 10 0 0,-10 2-66 0 0,-1 0 0 0 0,1 0 1 0 0,0 0-1 0 0,0 0 0 0 0,-1-1 1 0 0,1 1-1 0 0,0 0 0 0 0,0 0 1 0 0,-1-1-1 0 0,1 1 1 0 0,0 0-1 0 0,-1-1 0 0 0,1 1 1 0 0,0 0-1 0 0,-1-1 0 0 0,1 1 1 0 0,-1-1-1 0 0,1 1 0 0 0,-1-1 1 0 0,1 0-1 0 0,-1 1 0 0 0,1-1 1 0 0,-1 1-1 0 0,1-1 0 0 0,-1 0 1 0 0,0 1-1 0 0,1-1 0 0 0,-1 0 1 0 0,0 0-15 0 0,1 0 19 0 0,-1 0 0 0 0,1-1 0 0 0,-1 1 1 0 0,1 0-1 0 0,0 0 0 0 0,0 0 0 0 0,-1 0 0 0 0,1 0 1 0 0,0 1-1 0 0,0-1 0 0 0,0 0 0 0 0,0 0 0 0 0,0 0 0 0 0,0 1 1 0 0,0-1-20 0 0,2-1 40 0 0,0 0 1 0 0,0 0 0 0 0,0 0-1 0 0,-1 0 1 0 0,1 0 0 0 0,0-1 0 0 0,-1 1-1 0 0,2-3-40 0 0,16-27 209 0 0,-4-4-109 0 0,-5 5-102 0 0,-7 15-54 0 0,-5-4 19 0 0,1 11-6 0 0,0-28-442 0 0,0 3 72 0 0,0 0 66 0 0,0 0 61 0 0,-1 28 245 0 0,1 1-1 0 0,-1-1 1 0 0,0 0 0 0 0,-1 0 0 0 0,1 1-1 0 0,-1-1 1 0 0,0 1 0 0 0,-1-1 0 0 0,0 1 41 0 0,-9-29-178 0 0,7 3 146 0 0,-5-1 32 0 0,5-9 0 0 0,-5 8 0 0 0,5 15 4 0 0,1 6 10 0 0,1 0 0 0 0,1-1 0 0 0,0 0 0 0 0,0-7-14 0 0,2 18 11 0 0,0-1 1 0 0,0 0 0 0 0,0 1-1 0 0,-1-1 1 0 0,1 0 0 0 0,-1 1 0 0 0,1-1-1 0 0,-1 1 1 0 0,0-1 0 0 0,0 1-1 0 0,0-1 1 0 0,-1 1-12 0 0,-3-10 133 0 0,3 4-25 0 0,2-2 35 0 0,0-16 292 0 0,0 12-207 0 0,0 5 24 0 0,0 4 84 0 0,0 6 106 0 0,0 2-172 0 0,0 2 35 0 0,0-4-301 0 0,0 1 0 0 0,0-1 1 0 0,0 1-1 0 0,1-1 0 0 0,-1 1 1 0 0,1-1-1 0 0,-1 1 0 0 0,1-1 1 0 0,-1 1-1 0 0,1-1 0 0 0,0 0 1 0 0,-1 1-1 0 0,1-1-4 0 0,5 12 32 0 0,-4-7-25 0 0,-1 1 0 0 0,0 0 1 0 0,-1 0-1 0 0,0 0 0 0 0,0 0 0 0 0,-1 3-7 0 0,1-2 12 0 0,-1 1 0 0 0,2-1 0 0 0,-1 1 0 0 0,1-1-1 0 0,0 2-11 0 0,4 6 23 0 0,-3-10-15 0 0,0 0-1 0 0,-1 0 1 0 0,0 0 0 0 0,0 1 0 0 0,0-1 0 0 0,-1 4-8 0 0,2 16 95 0 0,1 0 0 0 0,7 25-95 0 0,-7-38 18 0 0,2 9 25 0 0,-3-16-20 0 0,0 0 1 0 0,-1 0 0 0 0,0 0 0 0 0,0 0-1 0 0,-1 0 1 0 0,0 1-24 0 0,1 7 75 0 0,0 0 1 0 0,1-1-1 0 0,4 13-75 0 0,3 8 157 0 0,0-4 36 0 0,-5-13-22 0 0,-5 2-16 0 0,1-9-74 0 0,0 4 50 0 0,0-3-49 0 0,0-8-63 0 0,1 1 0 0 0,0 0 0 0 0,-1-1-1 0 0,1 1 1 0 0,0-1 0 0 0,1 1 0 0 0,-1-1-1 0 0,1 0 1 0 0,1 4-19 0 0,-2-4 14 0 0,0 0 0 0 0,0 0 0 0 0,-1 0 1 0 0,1 0-1 0 0,-1 0 0 0 0,0 0 0 0 0,0 0 0 0 0,0 0 0 0 0,0 0 0 0 0,-1 1-14 0 0,1 7 15 0 0,-1-7-22 0 0,-1 3 82 0 0,0-5-69 0 0,1-1-48 0 0,-1 0-68 0 0,1 0-49 0 0,-1 0-72 0 0,1 1-87 0 0,0-1-98 0 0,0 1-110 0 0,0 0-122 0 0,1 0 275 0 0,0-1-36 0 0,0 1-37 0 0,0-1-38 0 0,0 5-1344 0 0,0 3-1050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3:08.3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227 394 6648 0 0,'0'0'149'0'0,"0"0"23"0"0,0 0 12 0 0,0-3-25 0 0,0 2-146 0 0,0 0-13 0 0,0 1 1 0 0,0-1 0 0 0,0 1-1 0 0,0-1 1 0 0,0 1 0 0 0,0-1-1 0 0,0 1 1 0 0,0-1 0 0 0,0 1-1 0 0,0-1 1 0 0,-1 1 0 0 0,1-1-1 0 0,0 1 1 0 0,0-1 0 0 0,0 1-1 0 0,-1-1 1 0 0,1 1 0 0 0,0 0-1 0 0,-1-1 1 0 0,1 1 0 0 0,0-1-1 0 0,-1 1 1 0 0,1 0 0 0 0,-1-1-1 0 0,-4-4 25 0 0,-2-2 37 0 0,5 6 6 0 0,-1 0 91 0 0,-1 0 113 0 0,-2 1 202 0 0,0-1-133 0 0,3 1-176 0 0,1 0-88 0 0,0-1-68 0 0,-11-9 564 0 0,11 7-38 0 0,-1 3-20 0 0,-6 0-71 0 0,-18-1 289 0 0,15 2-418 0 0,5 2-41 0 0,3 3-43 0 0,3-5-217 0 0,1-1 0 0 0,0 0 0 0 0,0 1 0 0 0,-1-1-1 0 0,1 1 1 0 0,0-1 0 0 0,0 0 0 0 0,-1 1 0 0 0,1-1 0 0 0,0 0 0 0 0,-1 1 0 0 0,1-1-1 0 0,-1 0 1 0 0,1 0 0 0 0,0 1 0 0 0,-1-1 0 0 0,1 0 0 0 0,-1 0 0 0 0,1 0-1 0 0,-1 1 1 0 0,1-1 0 0 0,-1 0 0 0 0,1 0 0 0 0,-1 0 0 0 0,1 0 0 0 0,-1 0 0 0 0,1 0-1 0 0,-1 0 1 0 0,1 0 0 0 0,0 0 0 0 0,-1 0 0 0 0,0-1-14 0 0,-9 2 120 0 0,3 2-38 0 0,6-2-69 0 0,0 0-1 0 0,0 0 1 0 0,0 0 0 0 0,0 0-1 0 0,0 0 1 0 0,0 0 0 0 0,1 1-1 0 0,-1-1 1 0 0,0 0 0 0 0,1 1-1 0 0,-1-1 1 0 0,0 0 0 0 0,1 1-13 0 0,-5 8 86 0 0,-3 7 36 0 0,-14 26 78 0 0,20-40-189 0 0,1 1 1 0 0,-1-1 0 0 0,0 1 0 0 0,1 0-1 0 0,0-1 1 0 0,0 1 0 0 0,0 0-1 0 0,1-1 1 0 0,-1 1 0 0 0,1 3-12 0 0,0-5 4 0 0,0-1-1 0 0,0 1 1 0 0,-1-1-1 0 0,1 1 1 0 0,0 0 0 0 0,-1-1-1 0 0,1 1 1 0 0,-1-1-1 0 0,1 1 1 0 0,-1-1 0 0 0,1 1-1 0 0,-1-1 1 0 0,0 1 0 0 0,0-1-4 0 0,-5 11 50 0 0,3 8 1 0 0,3 17-31 0 0,0-23-21 0 0,0-13 2 0 0,0 1 1 0 0,1 0 0 0 0,-1-1 0 0 0,0 1 0 0 0,0 0 0 0 0,1-1 0 0 0,-1 1 0 0 0,1-1-1 0 0,-1 1 1 0 0,1-1 0 0 0,0 1 0 0 0,-1-1 0 0 0,1 1 0 0 0,0-1-2 0 0,5 11 27 0 0,-1 13-16 0 0,-3-21-7 0 0,0 0 1 0 0,0-1-1 0 0,1 1 1 0 0,-1-1-1 0 0,1 0 1 0 0,0 1 0 0 0,0-1-1 0 0,0-1 1 0 0,0 1-1 0 0,0 0 1 0 0,1-1-1 0 0,-1 1 1 0 0,1-1 0 0 0,1 1-5 0 0,21 2 0 0 0,-14 1 0 0 0,-10-5 0 0 0,-1 0 0 0 0,0-1 0 0 0,1 1 0 0 0,-1 0 0 0 0,0-1 0 0 0,1 1 0 0 0,-1-1 0 0 0,1 0 0 0 0,-1 1 0 0 0,1-1 0 0 0,-1 0 0 0 0,1 0 0 0 0,-1 0 0 0 0,57 0 0 0 0,-56 0-4 0 0,0 0 1 0 0,-1 0 0 0 0,1 0-1 0 0,-1 0 1 0 0,1 0-1 0 0,0-1 1 0 0,-1 1 0 0 0,1-1-1 0 0,-1 1 1 0 0,1-1 0 0 0,-1 0-1 0 0,1 1 1 0 0,-1-1 0 0 0,1 0 3 0 0,10-5-80 0 0,13 1-73 0 0,-19 2 89 0 0,-2 1-26 0 0,-2 0-1 0 0,1 1-34 0 0,-1 0-42 0 0,1 0-48 0 0,0 0-73 0 0,1 0-55 0 0,-1 0-49 0 0,1 1-44 0 0,3-1-415 0 0,0 0-77 0 0,5-4-746 0 0,6-3-950 0 0</inkml:trace>
  <inkml:trace contextRef="#ctx0" brushRef="#br0" timeOffset="294.75">590 31 8576 0 0,'0'0'197'0'0,"0"0"24"0"0,0 0 17 0 0,0 0 4 0 0,0 2 12 0 0,0 24 258 0 0,3-21-262 0 0,6 8-5 0 0,-6 1-36 0 0,-1-3-57 0 0,3 0 20 0 0,2 2 15 0 0,-6 0-18 0 0,2 6 3 0 0,5 11 143 0 0,-1-6-114 0 0,0 3-35 0 0,3 13 44 0 0,-2-3-58 0 0,0-5 22 0 0,-5-22-102 0 0,-1 0 0 0 0,0 0 1 0 0,-1 0-1 0 0,0 0 1 0 0,0 1-73 0 0,-1-4 49 0 0,1-1 0 0 0,0 1 0 0 0,0 0 1 0 0,0 0-1 0 0,1-1-49 0 0,0 2 50 0 0,0 0 0 0 0,0 1 0 0 0,-1-1 0 0 0,0 0 0 0 0,0 2-50 0 0,-1-4 37 0 0,1 1 1 0 0,0 0 0 0 0,0 0 0 0 0,1 0-1 0 0,0 0 1 0 0,2 5-38 0 0,-2-8 22 0 0,1 13 67 0 0,-3 3-58 0 0,-1-11-21 0 0,1 67 92 0 0,0-31-30 0 0,0-43-124 0 0,0-2-74 0 0,0 0-77 0 0,0 0 58 0 0,0 0-33 0 0,0 0-37 0 0,0 0-35 0 0,0 0-340 0 0,0 1 79 0 0,0-1-47 0 0,0 2-658 0 0,0 2-521 0 0,0 4-986 0 0</inkml:trace>
  <inkml:trace contextRef="#ctx0" brushRef="#br0" timeOffset="1152.65">242 409 5696 0 0,'-4'0'15'0'0,"0"0"99"0"0,2 0 111 0 0,2 1 197 0 0,2-2-45 0 0,0 1-231 0 0,0-1-129 0 0,-1 0-54 0 0,0 0-34 0 0,3-5 224 0 0,0 1 28 0 0,3 4 41 0 0,-4 1 143 0 0,-1-3 10 0 0,2 0-222 0 0,9-4 148 0 0,-5 2-98 0 0,0 0 77 0 0,-2 1-29 0 0,0-2 65 0 0,7-3 35 0 0,-1 2-152 0 0,-2 2-68 0 0,-2 1-39 0 0,-8 4-91 0 0,2-1 31 0 0,1 0 0 0 0,-1 1-1 0 0,0-1 1 0 0,0 1 0 0 0,0 0 0 0 0,1 0-1 0 0,-1 0 1 0 0,0 0 0 0 0,2 0-32 0 0,0 0 65 0 0,-2 0 96 0 0,1 0-7 0 0,-1 0-136 0 0,-1 0 0 0 0,1 0 0 0 0,-1-1 0 0 0,1 1 0 0 0,-1-1 0 0 0,1 1 1 0 0,-1-1-1 0 0,0 1 0 0 0,1-1 0 0 0,-1 0 0 0 0,1 0 0 0 0,-1 0-18 0 0,0 0 18 0 0,1 0 0 0 0,0 0 0 0 0,-1 0-1 0 0,1 1 1 0 0,0-1 0 0 0,0 0 0 0 0,0 1-1 0 0,-1-1 1 0 0,1 1 0 0 0,0 0 0 0 0,0-1-1 0 0,1 1-17 0 0,39 0 421 0 0,-31 0-366 0 0,-1 0-32 0 0,-9 0-19 0 0,1 0 0 0 0,-1 1 0 0 0,1-1 0 0 0,-1 0 0 0 0,1 1 0 0 0,-1-1 0 0 0,1 1 0 0 0,-1 0 0 0 0,1-1 0 0 0,-1 1 0 0 0,0 0 0 0 0,1 0-4 0 0,-1 0 2 0 0,1 0 1 0 0,0 0-1 0 0,-1 0 1 0 0,1 0 0 0 0,0-1-1 0 0,0 1 1 0 0,-1 0-1 0 0,1-1 1 0 0,0 0-1 0 0,0 1 1 0 0,0-1 0 0 0,1 0-3 0 0,12 3 0 0 0,2 7 0 0 0,-13-9 0 0 0,0-1 0 0 0,1 1 0 0 0,-1-1 0 0 0,0 0 0 0 0,3 0 0 0 0,-3 0 0 0 0,0 0 0 0 0,-1 0 0 0 0,1-1 0 0 0,0 0 0 0 0,-1 1 0 0 0,1-1 0 0 0,-1-1 0 0 0,1 1 0 0 0,-1 0 0 0 0,1-1 0 0 0,1-1 0 0 0,-3 2 3 0 0,0 1 0 0 0,0-1 0 0 0,-1 1 1 0 0,1-1-1 0 0,0 1 0 0 0,0 0 0 0 0,0 0 1 0 0,0 0-1 0 0,-1 0 0 0 0,1 0 0 0 0,1 0-3 0 0,-1 0 4 0 0,0 1-1 0 0,0-1 0 0 0,-1 0 1 0 0,1 0-1 0 0,0 0 0 0 0,0-1 0 0 0,0 1 1 0 0,0 0-1 0 0,-1-1 0 0 0,1 1 1 0 0,1-1-4 0 0,29-20 77 0 0,-24 14-82 0 0,0-6 5 0 0,19-2 53 0 0,49-20-42 0 0,-61 22-11 0 0,0 1 0 0 0,0 9 0 0 0,16 3 0 0 0,-16 0-14 0 0,-5 0 1 0 0,-2 0-62 0 0,-2 0-68 0 0,-2 0-72 0 0,-1 0-76 0 0,0 0-80 0 0,-2 0-86 0 0,1 0-90 0 0,0 0-114 0 0,2 0-104 0 0,-2 0-709 0 0,-2 0-836 0 0</inkml:trace>
  <inkml:trace contextRef="#ctx0" brushRef="#br0" timeOffset="1554.43">1119 212 6776 0 0,'0'8'152'0'0,"0"0"-41"0"0,-1 9 18 0 0,1-2-90 0 0,0 22-21 0 0,0-24 25 0 0,2-1 61 0 0,0-1 81 0 0,2 5 4 0 0,-2-10-93 0 0,0 0-1 0 0,-1 1 1 0 0,1-1-1 0 0,-2 1 1 0 0,1-1 0 0 0,-1 1-96 0 0,1 1 148 0 0,-1 1 0 0 0,1-1 1 0 0,1 1-1 0 0,0 0-148 0 0,5 19 447 0 0,-2-9-111 0 0,5 12 176 0 0,-7-20-329 0 0,-3-7-103 0 0,1-1 0 0 0,0 1-1 0 0,0 0 1 0 0,1-1 0 0 0,-1 1 0 0 0,1-1-1 0 0,0 0 1 0 0,0 1 0 0 0,1 1-80 0 0,4 10 176 0 0,-1 13 248 0 0,-4 2 16 0 0,-2-12-236 0 0,0-9-148 0 0,2 5 59 0 0,4-2 10 0 0,-5-10-110 0 0,0-1-1 0 0,-1 0 1 0 0,1 1 0 0 0,0-1 0 0 0,-1 1 0 0 0,1-1 0 0 0,0 1 0 0 0,-1-1 0 0 0,0 1 0 0 0,1-1-1 0 0,-1 1 1 0 0,0-1 0 0 0,0 2-15 0 0,0 9 59 0 0,0 6-28 0 0,0-17-28 0 0,0 0 0 0 0,0 0 1 0 0,0 0-1 0 0,0 0 1 0 0,0-1-1 0 0,0 1 1 0 0,0 0-1 0 0,0 0 0 0 0,-1 0 1 0 0,1-1-1 0 0,0 1 1 0 0,0 0-1 0 0,-1 0 1 0 0,0 0-4 0 0,1-1 0 0 0,-1 1 1 0 0,0-1 0 0 0,1 0 0 0 0,-1 1 0 0 0,0-1 0 0 0,0 0 0 0 0,0 0-1 0 0,1 1 1 0 0,-1-1 0 0 0,0 0 0 0 0,0 0 0 0 0,0 0 0 0 0,0 0 0 0 0,0 0-1 0 0</inkml:trace>
  <inkml:trace contextRef="#ctx0" brushRef="#br0" timeOffset="1722.39">938 1 11376 0 0,'0'0'256'0'0,"0"0"34"0"0,0 0 21 0 0,0 0-35 0 0,0 0-208 0 0,2 0-40 0 0,0 0 6 0 0,0 0-44 0 0,0 0-42 0 0,0 1-38 0 0,0-1-38 0 0,-1 1-35 0 0,3 1-259 0 0,-1 0-113 0 0,0 0-97 0 0,-1 0-79 0 0,1 0-61 0 0,-1 0-756 0 0,-2-1-868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3:06.4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380 69 8328 0 0,'0'0'241'0'0,"0"0"0"0"0,-1 0-177 0 0,-1-3-37 0 0,-11-10 114 0 0,-1 0 0 0 0,9 12 14 0 0,2 1-23 0 0,0 0 50 0 0,-4 0 167 0 0,5-1-278 0 0,0 1 1 0 0,1 0-1 0 0,-1-1 1 0 0,0 1-1 0 0,1-1 0 0 0,-1 0 1 0 0,0 1-1 0 0,1-1 1 0 0,-2-1-72 0 0,-9-4 294 0 0,6 4-192 0 0,-1 2-38 0 0,1 0 32 0 0,4 0-65 0 0,1 0 0 0 0,-1 0 1 0 0,1 0-1 0 0,-1 0 0 0 0,0 0 1 0 0,1 0-1 0 0,-1 0 0 0 0,1 0 1 0 0,-1-1-1 0 0,1 1 0 0 0,-1-1 1 0 0,-1 0-32 0 0,-1-5 161 0 0,4 5-150 0 0,0 1-1 0 0,-1 0 1 0 0,1-1-1 0 0,0 1 1 0 0,0-1-1 0 0,-1 1 0 0 0,1 0 1 0 0,0-1-1 0 0,-1 1 1 0 0,1 0-1 0 0,0-1 1 0 0,-1 1-1 0 0,1 0 1 0 0,-1 0-1 0 0,1-1 0 0 0,0 1 1 0 0,-1 0-1 0 0,1 0 1 0 0,-1 0-1 0 0,1-1 1 0 0,-1 1-1 0 0,1 0 1 0 0,-1 0-1 0 0,1 0 1 0 0,-1 0-1 0 0,1 0 0 0 0,-1 0 1 0 0,1 0-1 0 0,0 0 1 0 0,-1 0-1 0 0,1 0 1 0 0,-1 1-11 0 0,-11-1 187 0 0,9 0-146 0 0,0 1 1 0 0,0-1-1 0 0,0 0 0 0 0,0 0 0 0 0,0-1 1 0 0,0 1-1 0 0,0 0 0 0 0,0-1 0 0 0,0 0 1 0 0,-1 0-42 0 0,3 0 7 0 0,1 1 4 0 0,-1-1-1 0 0,0 1 0 0 0,0-1 0 0 0,0 1 0 0 0,1-1 0 0 0,-1 1 0 0 0,0 0 0 0 0,0-1 0 0 0,0 1 0 0 0,0 0 0 0 0,0 0 0 0 0,0-1 0 0 0,1 1 0 0 0,-1 0 0 0 0,0 0 0 0 0,0 0 1 0 0,0 0-1 0 0,0 0 0 0 0,0 0 0 0 0,0 1 0 0 0,0-1 0 0 0,0 0 0 0 0,0 0 0 0 0,0 1 0 0 0,1-1 0 0 0,-1 0 0 0 0,0 1 0 0 0,0-1 0 0 0,0 1 0 0 0,1-1 0 0 0,-2 1-10 0 0,1 0 7 0 0,-29 4 211 0 0,22 0-172 0 0,7-4-36 0 0,0 0 0 0 0,-1-1 0 0 0,1 1 0 0 0,-1 0 0 0 0,1 0 0 0 0,-1-1 0 0 0,1 1 0 0 0,-1-1 0 0 0,1 1 0 0 0,-1-1 0 0 0,1 0 0 0 0,-1 0 0 0 0,0 1 0 0 0,1-1-10 0 0,-1 0 7 0 0,0 0 1 0 0,1 0-1 0 0,-1 0 0 0 0,1 1 0 0 0,-1-1 0 0 0,1 0 1 0 0,-1 1-1 0 0,1 0 0 0 0,-1-1 0 0 0,1 1 1 0 0,-1 0-1 0 0,1 0 0 0 0,0-1 0 0 0,-1 2-7 0 0,-6 2 22 0 0,-4 1 5 0 0,7 5 37 0 0,-6-3-47 0 0,10-7-18 0 0,0 0 1 0 0,0 1 0 0 0,0-1 0 0 0,0 1 0 0 0,0-1 0 0 0,0 1 0 0 0,0-1 0 0 0,0 1 0 0 0,1 0 0 0 0,-1 0 0 0 0,0-1 0 0 0,0 1 0 0 0,1 0 0 0 0,-1 0 0 0 0,0 0 0 0 0,1 0 0 0 0,-5 14 0 0 0,4-14 0 0 0,0 0 0 0 0,0 0 0 0 0,1 1 0 0 0,-1-1 0 0 0,0 0 0 0 0,0 0 0 0 0,0-1 0 0 0,0 1 0 0 0,0 0 0 0 0,0 0 0 0 0,0 0 0 0 0,-1 0 0 0 0,-13 8 0 0 0,15-8 0 0 0,-1-1 0 0 0,1 0 0 0 0,0 0 0 0 0,0 0 0 0 0,0 0 0 0 0,0 1 0 0 0,0-1 0 0 0,0 0 0 0 0,0 0 0 0 0,0 0 0 0 0,0 0 0 0 0,0 0 0 0 0,0 1 0 0 0,0-1 0 0 0,0 0 0 0 0,0 0 0 0 0,0 0 0 0 0,0 0 0 0 0,0 1 0 0 0,0-1 0 0 0,0 0 0 0 0,0 0 0 0 0,0 0 0 0 0,0 0 0 0 0,0 0 0 0 0,0 1 0 0 0,1-1 0 0 0,-1 0 0 0 0,0 0 0 0 0,0 0 0 0 0,0 0 0 0 0,0 0 0 0 0,0 0 0 0 0,0 1 0 0 0,1-1 0 0 0,0 2 0 0 0,9 11-11 0 0,2-2-10 0 0,-9-9 17 0 0,-1 1-1 0 0,1-1 0 0 0,-1 0 1 0 0,0 1-1 0 0,0 0 0 0 0,0-1 1 0 0,1 3 4 0 0,1 0 0 0 0,0 1 0 0 0,0-1 0 0 0,1 0 0 0 0,0-1 0 0 0,0 1 0 0 0,1-1 0 0 0,-1 0 0 0 0,1 0 0 0 0,0 0 0 0 0,0-1 0 0 0,0 0 0 0 0,0 0 0 0 0,1 0 0 0 0,-4-3 0 0 0,0 1 0 0 0,0 0 0 0 0,0 1 0 0 0,0-1 0 0 0,0 0 0 0 0,-1 1 0 0 0,1 0 0 0 0,0 0 0 0 0,-1-1 0 0 0,1 1 0 0 0,-1 1 0 0 0,0-1 0 0 0,2 2 0 0 0,-1 0 0 0 0,1 0 0 0 0,0 0 0 0 0,0-1 0 0 0,1 1 0 0 0,2 1 0 0 0,28 15 0 0 0,1-1 0 0 0,15 5 0 0 0,6 3 0 0 0,-34-15 0 0 0,1 2 0 0 0,7 6 0 0 0,24 10 0 0 0,-7-2 0 0 0,-43-26 1 0 0,-5-2 1 0 0,1 0 1 0 0,0 1-1 0 0,-1-1 0 0 0,1 0 1 0 0,-1 0-1 0 0,1 1 1 0 0,0-1-1 0 0,-1 1 0 0 0,1-1 1 0 0,-1 0-1 0 0,1 1 0 0 0,-1-1 1 0 0,1 1-1 0 0,-1-1 0 0 0,0 1 1 0 0,1-1-1 0 0,-1 1 1 0 0,0 0-1 0 0,1-1 0 0 0,-1 1 1 0 0,0-1-1 0 0,0 1-2 0 0,3 4 17 0 0,7 8 49 0 0,-7-9 9 0 0,-3 6-40 0 0,-1-7 52 0 0,0 6 52 0 0,-4-4-60 0 0,-1-1-14 0 0,1 6 15 0 0,-23 5 16 0 0,24-13-83 0 0,-1-1 0 0 0,1-1 1 0 0,-1 1-1 0 0,0 0 1 0 0,1-1-1 0 0,-1 0 1 0 0,1 0-1 0 0,-1-1 0 0 0,-2 0-13 0 0,-3 1 5 0 0,-48 0 118 0 0,-20 0-89 0 0,76 0-28 0 0,-1 0-1 0 0,1-1 0 0 0,0 1 0 0 0,-1-1 1 0 0,1 1-1 0 0,0-1 0 0 0,0 0 1 0 0,-1 0-1 0 0,0 0-5 0 0,-16-11-36 0 0,1 2-45 0 0,2 3 3 0 0,2-2-67 0 0,3-1-79 0 0,0-1-86 0 0,0 0-45 0 0,6 6 136 0 0,1 2-37 0 0,3 1 105 0 0,-1 1-33 0 0,1 0-38 0 0,-1 1-42 0 0,1-1-41 0 0,-1 0-41 0 0,-1 1-452 0 0,0-1-302 0 0,-3 1-714 0 0,6 0 1732 0 0</inkml:trace>
  <inkml:trace contextRef="#ctx0" brushRef="#br0" timeOffset="333.52">576 145 6336 0 0,'0'0'141'0'0,"0"0"23"0"0,0 0 11 0 0,3 2-29 0 0,4 6-110 0 0,-6-7-36 0 0,-1 1-1 0 0,1-1 1 0 0,0 0-1 0 0,-1 1 0 0 0,1-1 1 0 0,-1 1-1 0 0,0-1 1 0 0,1 1-1 0 0,-1-1 1 0 0,0 1-1 0 0,0-1 1 0 0,0 2 0 0 0,1 6 10 0 0,1-3 26 0 0,2 0 34 0 0,2 6 96 0 0,-1 13 129 0 0,1-13-97 0 0,-1-3-14 0 0,-3 3 45 0 0,-2-1 30 0 0,1-1-63 0 0,1-1 17 0 0,0 0 1 0 0,0 0-1 0 0,4 7-213 0 0,-2-2 234 0 0,8 9 70 0 0,-2-6-39 0 0,-6-8-88 0 0,1 2 40 0 0,5 10 46 0 0,7 1 64 0 0,25 20 377 0 0,-23-24-400 0 0,-15-14-224 0 0,0-1-1 0 0,0 0 1 0 0,0 0-1 0 0,1 0 0 0 0,-1-1 1 0 0,1 0-1 0 0,0 0 1 0 0,1 1-80 0 0,13 5 335 0 0,-18-7-322 0 0,0-1 4 0 0,0 1 1 0 0,0-1-1 0 0,-1 1 0 0 0,1-1 0 0 0,0 1 0 0 0,0-1 0 0 0,0 1 0 0 0,0-1 1 0 0,-1 0-1 0 0,1 0 0 0 0,0 1 0 0 0,0-1 0 0 0,0 0 0 0 0,0 0 1 0 0,0 0-1 0 0,0 0 0 0 0,0 0 0 0 0,0 0 0 0 0,0 0 0 0 0,0 0 1 0 0,-1-1-1 0 0,1 1 0 0 0,0 0 0 0 0,0 0 0 0 0,0-1 0 0 0,0 1 1 0 0,0-1-1 0 0,-1 1 0 0 0,1-1 0 0 0,0 1 0 0 0,0-1-17 0 0,0 0 14 0 0,15-1 296 0 0,-1-1 114 0 0,-11 1-284 0 0,9-5 225 0 0,-7 4-146 0 0,-2 0 35 0 0,0-2 18 0 0,0-2-85 0 0,0-1-49 0 0,2 0-58 0 0,-3 4-39 0 0,1 0 0 0 0,-1 0 1 0 0,0 0-1 0 0,-1-1 0 0 0,1 1 1 0 0,-1-1-1 0 0,0 0 0 0 0,0-1-41 0 0,7-13 128 0 0,-6 14-104 0 0,-2 2-3 0 0,1 0-1 0 0,-1 0 1 0 0,0 0 0 0 0,0 0-1 0 0,0 0 1 0 0,0 0 0 0 0,-1 0 0 0 0,1 0-1 0 0,-1-1 1 0 0,1 1 0 0 0,-1 0-1 0 0,-1-3-20 0 0,2-4 8 0 0,0 5 4 0 0,-1 1 0 0 0,0-1 0 0 0,0 1 1 0 0,0-1-1 0 0,0 1 0 0 0,-1-1 0 0 0,1 0 1 0 0,-1 1-1 0 0,-1-3-12 0 0,-7-8 50 0 0,5 8-45 0 0,1 1 1 0 0,-1-1-1 0 0,-1-6-5 0 0,2 1 0 0 0,-3-6-1 0 0,-3 5-28 0 0,1 4-50 0 0,3-1-61 0 0,3 6 71 0 0,0 0 0 0 0,0 0 0 0 0,-1 1 0 0 0,1-1 0 0 0,-1 1 0 0 0,0-1 69 0 0,-5-3-123 0 0,-3-5-152 0 0,2 1-113 0 0,7 6 193 0 0,-1-1-29 0 0,0-1-70 0 0,1 3 27 0 0,-1 1-46 0 0,2 1 115 0 0,0 1-33 0 0,0 0-280 0 0,0 0-111 0 0,1 0 96 0 0,0 1-41 0 0,-1-2-657 0 0,1-2-507 0 0,0-5-972 0 0</inkml:trace>
  <inkml:trace contextRef="#ctx0" brushRef="#br0" timeOffset="644.91">1060 190 8720 0 0,'13'25'197'0'0,"-9"-17"-5"0"0,1-2-55 0 0,3 1 20 0 0,-7-6-144 0 0,1 0 1 0 0,-1 0-1 0 0,0 0 0 0 0,0 0 1 0 0,0 0-1 0 0,-1 0 0 0 0,1 0 0 0 0,0 0 1 0 0,0 0-1 0 0,0 0 0 0 0,-1 1 0 0 0,1-1 1 0 0,-1 0-1 0 0,1 1-13 0 0,0 14 52 0 0,-1-14-53 0 0,0 1 0 0 0,0-1 0 0 0,0 0 0 0 0,0 0 1 0 0,0 1-1 0 0,1-1 0 0 0,-1 0 0 0 0,1 0 0 0 0,-1 1 0 0 0,2 1 1 0 0,11 11-18 0 0,-6-8 36 0 0,-2 1 54 0 0,3 9 372 0 0,0 6 61 0 0,0-2-48 0 0,-2-6-83 0 0,-5-14-318 0 0,0 1 0 0 0,-1 0 0 0 0,1 0 0 0 0,-1-1 0 0 0,0 1 0 0 0,0 0 0 0 0,1 0 0 0 0,-1 0 0 0 0,-1 0 0 0 0,1-1 0 0 0,0 2-56 0 0,0-1 54 0 0,0 0-1 0 0,-1 0 1 0 0,1 0-1 0 0,0-1 0 0 0,1 1 1 0 0,-1 0-1 0 0,0 0 0 0 0,1 0 1 0 0,-1-1-1 0 0,1 1 1 0 0,-1 1-54 0 0,2 0 95 0 0,1 2 5 0 0,1 1 35 0 0,-1-1 3 0 0,-2 1 42 0 0,-1 2 82 0 0,0 2-20 0 0,0-8 0 0 0,0-2 13 0 0,-2 3 8 0 0,-9 7 1 0 0,9-8-2 0 0,2-2-4 0 0,0 0-2 0 0,0 0 0 0 0,0 0-16 0 0,0-2-67 0 0,0 2-167 0 0,0-1 0 0 0,0 1 0 0 0,0-1 0 0 0,0 1 0 0 0,0-1 0 0 0,0 1 0 0 0,0 0 0 0 0,0-1 0 0 0,0 1 0 0 0,0-1 0 0 0,0 1 0 0 0,-1 0 0 0 0,1-1 1 0 0,0 1-1 0 0,0 0 0 0 0,0-1 0 0 0,0 1 0 0 0,-1 0 0 0 0,1-1 0 0 0,0 1 0 0 0,0 0 0 0 0,-1-1 0 0 0,1 1 0 0 0,0 0 0 0 0,-1 0 0 0 0,1-1 0 0 0,0 1 0 0 0,-1 0 0 0 0,1 0 0 0 0,0 0 0 0 0,-1-1-6 0 0,-6-3 95 0 0,2-6 41 0 0,-1 5-47 0 0,6 5-83 0 0,-1 0 0 0 0,1 0-1 0 0,-1 0 1 0 0,1-1 0 0 0,0 1 0 0 0,-1 0-1 0 0,1-1 1 0 0,-1 1 0 0 0,1 0-1 0 0,0-1 1 0 0,0 1 0 0 0,-1 0 0 0 0,1-1-1 0 0,0 1 1 0 0,0-1 0 0 0,-1 1 0 0 0,1 0-1 0 0,0-1 1 0 0,0 1 0 0 0,0-1-1 0 0,0 1 1 0 0,-1-1 0 0 0,1 1 0 0 0,0-1-1 0 0,0 1 1 0 0,0-1 0 0 0,0 1 0 0 0,0-1-1 0 0,0 1 1 0 0,0-1 0 0 0,1 1-1 0 0,-1-1-5 0 0,0-63 605 0 0,0 51-505 0 0,0 2-37 0 0,2-3 52 0 0,2 5-68 0 0,2-3-41 0 0,-1-14-6 0 0,-2 20-4 0 0,0-1 0 0 0,1 0 0 0 0,3-5 4 0 0,2-3-61 0 0,6-16-178 0 0,-13 16 137 0 0,-2 15 100 0 0,0-1 0 0 0,0 0 1 0 0,0 0-1 0 0,0 0 0 0 0,0 0 1 0 0,0 1-1 0 0,0-1 0 0 0,0 0 1 0 0,1 0-1 0 0,-1 1 0 0 0,0-1 1 0 0,0 0-1 0 0,1 0 0 0 0,-1 1 0 0 0,1-1 2 0 0,26-17-12 0 0,-19 12-12 0 0,0 2-37 0 0,-1 0-34 0 0,-2 0-55 0 0,-3 1 42 0 0,4-4-83 0 0,1 5 48 0 0,-2 2-49 0 0,-1 0-74 0 0,-2 0 85 0 0,0 0-37 0 0,-1 0-40 0 0,0 0-38 0 0,1 0-397 0 0,-1-1 97 0 0,0 1-51 0 0,0-2-760 0 0,4-2-682 0 0,3-4-963 0 0</inkml:trace>
  <inkml:trace contextRef="#ctx0" brushRef="#br0" timeOffset="966.28">1589 160 7256 0 0,'0'0'165'0'0,"0"0"22"0"0,0 0 7 0 0,0 2-23 0 0,0 4-118 0 0,0 0 82 0 0,0 0 72 0 0,0 1 59 0 0,0-1 40 0 0,0 1 34 0 0,0 15 868 0 0,0-13-715 0 0,0 1-52 0 0,0-1-95 0 0,1 0-131 0 0,0-2-59 0 0,1-1-30 0 0,2 3-9 0 0,0-1-16 0 0,-2-1-3 0 0,-1-1 22 0 0,-1 3 51 0 0,1-1-10 0 0,0-1-39 0 0,2 1-15 0 0,1 2 7 0 0,0 0 7 0 0,3 12 128 0 0,-1-2-65 0 0,9 39 193 0 0,-13-52-328 0 0,1 23 55 0 0,-1 1-47 0 0,3-16-47 0 0,-3-9 3 0 0,-1 0 1 0 0,1 1-1 0 0,-1-1 1 0 0,0 0-1 0 0,0 1 1 0 0,-1 3-14 0 0,2 16 47 0 0,1 0 0 0 0,7 25-47 0 0,-7-39 4 0 0,2 11 28 0 0,-3-17-13 0 0,0 0 0 0 0,-1 0-1 0 0,0 0 1 0 0,-1 0 0 0 0,1 4-19 0 0,0 2 33 0 0,0 0 1 0 0,1 0 0 0 0,0 0-1 0 0,1-1 1 0 0,1 2-34 0 0,1 6 48 0 0,0-4-13 0 0,-4-12-23 0 0,1 0 0 0 0,-1-1 0 0 0,0 1 0 0 0,-1 1 0 0 0,1-1 0 0 0,0 0 0 0 0,-1 0 0 0 0,0 0 1 0 0,0 3-13 0 0,0 5 32 0 0,0-4-8 0 0,0-1 1 0 0,0 1-1 0 0,0 0 1 0 0,1-1-1 0 0,1 5-24 0 0,4 0 67 0 0,-6-10-59 0 0,1 0 1 0 0,0 0 0 0 0,-1-1 0 0 0,1 1-1 0 0,-1 0 1 0 0,1 0 0 0 0,-1 0 0 0 0,0 0 0 0 0,1 0-1 0 0,-1 0 1 0 0,0 0 0 0 0,0 0 0 0 0,1 0 0 0 0,-1 0-1 0 0,0 0 1 0 0,0 0 0 0 0,0 0 0 0 0,0 0 0 0 0,0 0-1 0 0,-1 0 1 0 0,1 0 0 0 0,0 0 0 0 0,0 0 0 0 0,-1 1-9 0 0,0 2 35 0 0,-8 20 112 0 0,-3 5-48 0 0,-4-3-56 0 0,14-24-46 0 0,1 0 1 0 0,-1 0 0 0 0,0 0 0 0 0,0 0-1 0 0,0 0 1 0 0,0-1 0 0 0,0 1 0 0 0,-1-1 0 0 0,1 1 2 0 0,-3-1-1 0 0,1 0 1 0 0,-20 14 14 0 0,22-13-8 0 0,-1 0 1 0 0,1-1-1 0 0,-1 1 0 0 0,0-1 1 0 0,0 1-1 0 0,0-1 0 0 0,0 0 1 0 0,0 0-1 0 0,0-1 0 0 0,0 1 1 0 0,0 0-1 0 0,0-1 1 0 0,-3 0-7 0 0,4 1 8 0 0,0-1 1 0 0,0 0 0 0 0,0 1 0 0 0,0-1-1 0 0,0 1 1 0 0,0 0 0 0 0,0-1 0 0 0,0 1 0 0 0,0 0-1 0 0,-2 2-8 0 0,3-3 4 0 0,0 1 0 0 0,0 0-1 0 0,-1 0 1 0 0,1 0 0 0 0,0-1-1 0 0,-1 1 1 0 0,1-1 0 0 0,-1 1-1 0 0,1-1 1 0 0,-1 1 0 0 0,1-1-1 0 0,-1 0 1 0 0,1 0 0 0 0,-1 0-1 0 0,1 0 1 0 0,-1 0 0 0 0,1 0-1 0 0,-1 0 1 0 0,1-1 0 0 0,-1 1-1 0 0,1 0 1 0 0,-1-1 0 0 0,1 1 0 0 0,-1-1-4 0 0,-27-13 7 0 0,14 6-34 0 0,7 4-21 0 0,-1 0-35 0 0,2-1 120 0 0,4 2-65 0 0,-1 0-34 0 0,1 0-39 0 0,0-1-40 0 0,0 0-45 0 0,0 0-47 0 0,0 0-50 0 0,0 0-54 0 0,1 0-56 0 0,0 0-60 0 0,0 0-62 0 0,0 1-66 0 0,1-1-69 0 0,0 1-72 0 0,-1-5-1185 0 0,1-1-1083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3:04.3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63 318 6536 0 0,'0'0'141'0'0,"0"0"23"0"0,0 0 13 0 0,0 3-19 0 0,-3 9-126 0 0,-3-3-18 0 0,2-5 36 0 0,-3 4 362 0 0,0 1-92 0 0,2 0-22 0 0,-2 5 49 0 0,3-6-154 0 0,1-1-62 0 0,0 0-43 0 0,0 1-23 0 0,0 3-10 0 0,0-1 12 0 0,-1 15 160 0 0,5-2-108 0 0,-1-8-100 0 0,-1 19 23 0 0,0 19 43 0 0,6-19 19 0 0,5-4 2 0 0,-7-19-70 0 0,-3-7-19 0 0,1 0 0 0 0,0-1 1 0 0,0 1-1 0 0,1-1 1 0 0,-1 1-1 0 0,1-1 1 0 0,-1 1-1 0 0,1-1 0 0 0,2 2-17 0 0,2 3 35 0 0,-2-3-8 0 0,-1 1 0 0 0,1-1 0 0 0,-1 0 0 0 0,0 1 0 0 0,1 4-27 0 0,-1 3 38 0 0,-2-11-28 0 0,-1 0-1 0 0,1 0 0 0 0,-1 0 0 0 0,1 1 1 0 0,0-1-1 0 0,0 0 0 0 0,0 0 0 0 0,0 0 0 0 0,0 0 1 0 0,0 0-1 0 0,0 0 0 0 0,1-1 0 0 0,-1 1 1 0 0,1 0-10 0 0,5 5 52 0 0,-6-5-31 0 0,1 0 0 0 0,0 1 1 0 0,0-1-1 0 0,1 0 0 0 0,-1-1 0 0 0,0 1 0 0 0,1 0 0 0 0,-1-1 1 0 0,1 1-1 0 0,1 0-21 0 0,18 3 144 0 0,-15 2-30 0 0,-3-2 15 0 0,6-7 33 0 0,-7 0-85 0 0,1-1-9 0 0,3-1 26 0 0,-2 2 38 0 0,1 1 64 0 0,1 0 109 0 0,3-1-12 0 0,0-4-41 0 0,-2 2-57 0 0,-1 1-25 0 0,-7 3-154 0 0,1-1-1 0 0,-1 1 1 0 0,1 0-1 0 0,-1 0 1 0 0,0 0 0 0 0,1 0-1 0 0,-1-1 1 0 0,1 1 0 0 0,-1 0-1 0 0,1-1 1 0 0,-1 1-1 0 0,0 0 1 0 0,1-1 0 0 0,-1 1-1 0 0,0 0 1 0 0,1-1 0 0 0,-1 1-1 0 0,0-1 1 0 0,0 1 0 0 0,1 0-1 0 0,-1-1 1 0 0,0 1-1 0 0,0-1 1 0 0,0 1 0 0 0,0-1-1 0 0,1 1 1 0 0,-1-1 0 0 0,0 1-1 0 0,0-1 1 0 0,0 1-1 0 0,0-1 1 0 0,0 1 0 0 0,0-1-1 0 0,0 1 1 0 0,0-1 0 0 0,-1 1-1 0 0,1-1 1 0 0,0 1-16 0 0,2-11 204 0 0,3 0 7 0 0,2-2-7 0 0,-6 0-20 0 0,-1-26 137 0 0,0 20-212 0 0,0 18-101 0 0,0-1 0 0 0,0 0 0 0 0,0 1-1 0 0,-1-1 1 0 0,1 1 0 0 0,-1-1 0 0 0,1 1-1 0 0,-1-1 1 0 0,1 1 0 0 0,-1-1 0 0 0,0 1 0 0 0,0-1-1 0 0,0 1 1 0 0,0 0-8 0 0,-3-7 25 0 0,1 3-20 0 0,3 5-3 0 0,0-1 0 0 0,0 0 0 0 0,-1 1 0 0 0,1-1 1 0 0,0 1-1 0 0,-1-1 0 0 0,1 0 0 0 0,0 1 0 0 0,-1-1 0 0 0,1 1 0 0 0,-1-1 1 0 0,1 1-1 0 0,-1-1 0 0 0,1 1 0 0 0,-1 0 0 0 0,1-1 0 0 0,-1 1 1 0 0,1 0-1 0 0,-1-1 0 0 0,0 1 0 0 0,1 0 0 0 0,-1 0-2 0 0,-4-3 13 0 0,4 3-12 0 0,0-1 0 0 0,1 1 1 0 0,-1-1-1 0 0,0 1 0 0 0,0-1 0 0 0,1 0 1 0 0,-1 1-1 0 0,1-1 0 0 0,-1 0 1 0 0,0 1-1 0 0,1-1 0 0 0,-1 0 0 0 0,1 0 1 0 0,-1 0-1 0 0,1 1 0 0 0,0-1 0 0 0,-1-1-1 0 0,-8-12 43 0 0,-31-17-32 0 0,20 14-71 0 0,9 8-19 0 0,1 1-37 0 0,-2 0-40 0 0,1 1-44 0 0,0 0-48 0 0,1 0-49 0 0,0 1-26 0 0,1 0-48 0 0,7 4 121 0 0,0 0-37 0 0,-2-1-382 0 0,1 1 185 0 0,1 1-35 0 0,-2-2-596 0 0,-2 1-568 0 0,-3 2-948 0 0</inkml:trace>
  <inkml:trace contextRef="#ctx0" brushRef="#br0" timeOffset="379.44">501 1 8272 0 0,'0'0'241'0'0,"-2"0"-10"0"0,-8 0-129 0 0,8 0-13 0 0,1 0 98 0 0,1 0 155 0 0,0 0 2 0 0,0 0-20 0 0,0 0-83 0 0,0 0-32 0 0,0 2-7 0 0,2 8-48 0 0,3-1-58 0 0,-4-7-83 0 0,0-1 1 0 0,0 1 0 0 0,0 0 0 0 0,0-1 0 0 0,0 1 0 0 0,-1 0-1 0 0,1 0 1 0 0,-1 0 0 0 0,1 0 0 0 0,-1-1 0 0 0,0 1 0 0 0,0 1-14 0 0,3 17 103 0 0,9 6 1 0 0,-9-21-68 0 0,-1 0 0 0 0,1 0 0 0 0,-1 0 1 0 0,1 5-37 0 0,2 50 328 0 0,5-27-160 0 0,-5 10 0 0 0,0-20-81 0 0,0 2 19 0 0,-2 5 37 0 0,-3-22-112 0 0,0 0 1 0 0,1 0-1 0 0,0 0 1 0 0,1 0-1 0 0,-1-1 1 0 0,1 1-1 0 0,1 0 1 0 0,2 5-32 0 0,-2-4 24 0 0,0 1 0 0 0,0 1 1 0 0,-1 2-25 0 0,5 17 59 0 0,0 0-10 0 0,-5-22-44 0 0,-1 1 0 0 0,0-1 0 0 0,0 7-5 0 0,-1-12 3 0 0,0 1 1 0 0,0-1 0 0 0,1 0-1 0 0,-1 0 1 0 0,1 0 0 0 0,-1 0-1 0 0,1 0 1 0 0,0 0 0 0 0,0 0-1 0 0,1 2-3 0 0,4 10 24 0 0,-5-5-5 0 0,0 1-1 0 0,0-1 1 0 0,-1 1 0 0 0,0 5-19 0 0,-1-1 11 0 0,3 8 37 0 0,-1-19-45 0 0,0 1-1 0 0,0 0 1 0 0,0 0 0 0 0,1-1 0 0 0,0 1-1 0 0,1 2-2 0 0,-1-3 24 0 0,0 4 10 0 0,-4 15-65 0 0,3-18-44 0 0,1 2 63 0 0,0-6-38 0 0,-1 0-61 0 0,1-1-19 0 0,-1 1-51 0 0,1-1-59 0 0,0 0-69 0 0,-1 0 18 0 0,-1 0-46 0 0,1 0-41 0 0,-1 0-35 0 0,0 0-123 0 0,0 0-35 0 0,1 0-1264 0 0</inkml:trace>
  <inkml:trace contextRef="#ctx0" brushRef="#br0" timeOffset="824.45">365 515 7568 0 0,'0'0'166'0'0,"0"0"29"0"0,0 0 14 0 0,0 0 13 0 0,0 0 3 0 0,3 0 6 0 0,7 0 1 0 0,-8 0-2 0 0,1 0-4 0 0,3 0-129 0 0,-2 0-9 0 0,1 0 0 0 0,-1 0 0 0 0,1-1 0 0 0,-1 1 1 0 0,0-1-1 0 0,2 0-88 0 0,-4 0 27 0 0,0 0 0 0 0,0 1 0 0 0,0-1 0 0 0,0 0 0 0 0,-1 0 0 0 0,1-1 0 0 0,0 1 0 0 0,0 0 0 0 0,-1-1 0 0 0,1 1-27 0 0,12-9 187 0 0,2 0 74 0 0,-9 1-164 0 0,4-2 38 0 0,1 3-10 0 0,-8 6-98 0 0,-1 0-1 0 0,0-1 1 0 0,0 1 0 0 0,0-1-1 0 0,-1 1 1 0 0,1-1 0 0 0,0-1-27 0 0,1 0 35 0 0,0 0 0 0 0,0 0 1 0 0,1 0-1 0 0,2-2-35 0 0,14-7 19 0 0,16-7-19 0 0,-34 18 0 0 0,1 0 0 0 0,-1 0 0 0 0,0-1 0 0 0,0 1 0 0 0,-1-1 0 0 0,1 0 0 0 0,0 0 0 0 0,1-2 0 0 0,0 1 0 0 0,0 0 0 0 0,1 0 0 0 0,2-2 0 0 0,15-7-4 0 0,-11 7-22 0 0,1-1-78 0 0,-6 4 10 0 0,1 0-37 0 0,9-10-166 0 0,-13 9 199 0 0,0 1-40 0 0,0 0-22 0 0,0 0-46 0 0,0 0-56 0 0,0 0-61 0 0,0 0-72 0 0,-1 1-78 0 0,1 0-87 0 0,0 0-95 0 0,3 0-625 0 0,3 2-722 0 0</inkml:trace>
  <inkml:trace contextRef="#ctx0" brushRef="#br0" timeOffset="1166.04">879 46 7424 0 0,'0'0'166'0'0,"0"0"29"0"0,0 0 12 0 0,0 3-34 0 0,2 27-48 0 0,6-3 190 0 0,-4-12-97 0 0,-3-2-129 0 0,1 4 95 0 0,0-10-126 0 0,2 3-15 0 0,1 4 4 0 0,0 47 93 0 0,6-34-68 0 0,-8-21-42 0 0,0-1 1 0 0,-1 1 0 0 0,0-1-1 0 0,0 1 1 0 0,0 2-31 0 0,3 29 168 0 0,5-11 7 0 0,-6-7-80 0 0,1 6 44 0 0,4 1 60 0 0,-4-15-54 0 0,-1 0-1 0 0,0 0 1 0 0,1 4-145 0 0,7 35 394 0 0,-6-22 89 0 0,6 15-483 0 0,-8-33 64 0 0,-2-7-45 0 0,-1 0 0 0 0,0 0 0 0 0,0 0 0 0 0,0 0 0 0 0,0 0 0 0 0,-1 0 0 0 0,1 0 0 0 0,-1 0 0 0 0,0 0 0 0 0,0 2-19 0 0,1-1 17 0 0,-1 0 0 0 0,1 0 0 0 0,-1 0 0 0 0,1-1 0 0 0,0 1 0 0 0,0 0 0 0 0,1-1 0 0 0,-1 1 0 0 0,1-1 0 0 0,1 3-17 0 0,2 25 177 0 0,-4-30-84 0 0,0 0-66 0 0,0 0-56 0 0,1 1-66 0 0,0-1 40 0 0,-1 1 75 0 0,0-1 53 0 0,0 0 65 0 0,0 0 38 0 0,0 0 63 0 0,-1 0 71 0 0,1 1 80 0 0,-3-11-209 0 0,3 0-62 0 0,2 0-32 0 0,3-5-7 0 0,0 1 0 0 0,-3 4 11 0 0,10-27 88 0 0,-5 13-71 0 0,-3 11-75 0 0,-4 9-20 0 0,-1 0-1 0 0,1 0 0 0 0,0 0 1 0 0,-1-1-1 0 0,0 1 1 0 0,0 0-1 0 0,0 0 1 0 0,0-1-13 0 0,2-15 46 0 0,-1 16-39 0 0,0 0 1 0 0,0 0-1 0 0,0 0 1 0 0,1 0 0 0 0,0 1-1 0 0,-1-1 1 0 0,2 0-8 0 0,-1-1 4 0 0,0 1-1 0 0,1-1 1 0 0,-1 0 0 0 0,-1 0 0 0 0,2-2-4 0 0,0-6-1 0 0,-3 10 0 0 0,1-1 0 0 0,-1 1 0 0 0,1 0 0 0 0,-1 0 0 0 0,1 0 0 0 0,0 0 0 0 0,0 0 0 0 0,0 0 0 0 0,0 0 0 0 0,0 0 0 0 0,1 0 0 0 0,-1 0 0 0 0,1 0 0 0 0,-1 0 1 0 0,7-5-30 0 0,-5 5 23 0 0,0-1 0 0 0,0-1-1 0 0,0 1 1 0 0,0 0 0 0 0,0-1 0 0 0,-1 0 7 0 0,-1 3 0 0 0,-1 0 0 0 0,1 0 0 0 0,-1 0 1 0 0,1 0-1 0 0,-1 0 0 0 0,1 0 0 0 0,0 0 1 0 0,0 0-1 0 0,-1 0 0 0 0,1 0 1 0 0,0 0-1 0 0,1 0 0 0 0,15-1-26 0 0,-9 2-5 0 0,-7 0 30 0 0,-1 0 0 0 0,1 0 0 0 0,-1 0 0 0 0,0 0 0 0 0,1 0 0 0 0,-1 0 0 0 0,1 0 0 0 0,-1 0-1 0 0,0 0 1 0 0,1 0 0 0 0,-1 0 0 0 0,1 1 0 0 0,-1-1 0 0 0,0 0 0 0 0,1 0 0 0 0,-1 0 0 0 0,0 1 0 0 0,1-1 0 0 0,-1 0-1 0 0,0 0 1 0 0,1 1 0 0 0,-1-1 0 0 0,0 0 0 0 0,0 0 0 0 0,1 1 0 0 0,-1-1 0 0 0,0 0 0 0 0,0 1 0 0 0,1-1 0 0 0,-1 1-1 0 0,0-1 2 0 0,5 7-30 0 0,5-1 17 0 0,-9-6 13 0 0,0 1 0 0 0,0-1 1 0 0,0 1-1 0 0,0-1 0 0 0,0 1 0 0 0,0-1 0 0 0,0 1 0 0 0,0-1 1 0 0,0 1-1 0 0,-1 0 0 0 0,1 0 0 0 0,0-1 0 0 0,0 1 0 0 0,-1 0 0 0 0,1 0 1 0 0,0 0-1 0 0,3 9 0 0 0,-3-7 0 0 0,0-1 0 0 0,0 0 0 0 0,0 0 0 0 0,1 0 0 0 0,-1 0 0 0 0,0 0 0 0 0,1 0 0 0 0,0 0 0 0 0,-1 0 0 0 0,3 2 0 0 0,0 1 0 0 0,-1 1 0 0 0,0-1 0 0 0,0 0 0 0 0,-1 1 0 0 0,0-1 0 0 0,0 1 0 0 0,1 4 0 0 0,-1-4 0 0 0,0 11 0 0 0,-2-16 0 0 0,0 1 0 0 0,0-1 0 0 0,0 0 0 0 0,1 1 0 0 0,-1-1 0 0 0,0 0 0 0 0,0 1 0 0 0,1-1 0 0 0,-1 0 0 0 0,1 1 0 0 0,24 44 10 0 0,-22-31 11 0 0,-1 0-106 0 0,-1-13 10 0 0,0 0 50 0 0,5 9 61 0 0,-5-8-69 0 0,0-1-38 0 0,1 0-65 0 0,-1 1-74 0 0,0-2-89 0 0,0 1-102 0 0,0-2 81 0 0,0 1-49 0 0,0-1-44 0 0,1 1-39 0 0,-1-1-134 0 0,1 0-39 0 0,0 0-161 0 0,1 0-435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3:16.9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9192 0 0,'0'-13'266'0'0,"0"11"1"0"0,0 4-107 0 0,1 2-49 0 0,0-1 42 0 0,1 2 70 0 0,2 2 153 0 0,0 1 11 0 0,-2-3-169 0 0,-1 0-79 0 0,-1-1-53 0 0,3 1 310 0 0,5 7-23 0 0,-6-8-288 0 0,-1-1-1 0 0,0 1 1 0 0,-1-1 0 0 0,1 1 0 0 0,0 0 0 0 0,-1 0-85 0 0,1 26 515 0 0,-2-9-132 0 0,0-5-55 0 0,1-1 42 0 0,0-9-301 0 0,0 1-22 0 0,0-4-3 0 0,0 4 59 0 0,0 3 84 0 0,0 67 454 0 0,0-59-552 0 0,0 0-47 0 0,0 3-68 0 0,0-1-93 0 0,0 0-114 0 0,0-10 68 0 0,0 0-34 0 0,0 3-237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3:17.2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9504 0 0,'0'0'216'0'0,"0"0"32"0"0,0 0 9 0 0,0 0-186 0 0,0 0-94 0 0,0 0-73 0 0,0 0-97 0 0,0 0-114 0 0,0 1-102 0 0,0-1 48 0 0,0 0-39 0 0,0 2-481 0 0,0 2-386 0 0,0 4-732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3:20.0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8752 0 0,'0'0'197'0'0,"0"0"24"0"0,0 0 19 0 0,0 2-29 0 0,0 17 152 0 0,0-7-113 0 0,0-4-78 0 0,0 3 137 0 0,0-8-190 0 0,0 1 32 0 0,0 3 90 0 0,0 2 85 0 0,0-2-22 0 0,0 5 138 0 0,3 0-92 0 0,13 24 484 0 0,-11-24-631 0 0,-1-2-90 0 0,-2-2 28 0 0,-1 0-35 0 0,0 5 37 0 0,0 6 19 0 0,2-8-88 0 0,6 27 252 0 0,-3-18-16 0 0,0-1 0 0 0,1 1 0 0 0,5 8-310 0 0,-4-8 188 0 0,-4-8-72 0 0,1 1 48 0 0,5 6 44 0 0,2 5 67 0 0,-3-7-59 0 0,1-4-24 0 0,-8-10 0 0 0,-2-3 2 0 0,3 2 6 0 0,11 7 9 0 0,-11-8-151 0 0,0 0 1 0 0,0-1 0 0 0,1 1 0 0 0,-1-1-1 0 0,0 1 1 0 0,1-1 0 0 0,-1 0-59 0 0,0 0 193 0 0,-1 0-8 0 0,0 0-167 0 0,-1 0 1 0 0,0-1-1 0 0,1 1 0 0 0,-1 0 0 0 0,1-1 0 0 0,-1 1 0 0 0,0 0 0 0 0,1-1 0 0 0,-1 1 0 0 0,0-1 0 0 0,0 0 0 0 0,1 0 0 0 0,-1 1 0 0 0,0-1 0 0 0,0 0 0 0 0,0 0 0 0 0,0 0 0 0 0,1-1-18 0 0,14-22 367 0 0,1-1 37 0 0,-11 17-294 0 0,-2 1-37 0 0,1-8-13 0 0,-2 2-71 0 0,7-7-67 0 0,-5-5-12 0 0,0 10 36 0 0,0 0 25 0 0,-3-3 43 0 0,-1 12 12 0 0,-1 0-1 0 0,1-1 1 0 0,1 1 0 0 0,0-4-26 0 0,2-13 77 0 0,-8 11-43 0 0,1 4-59 0 0,1-2-39 0 0,1 0-78 0 0,2 4-28 0 0,0 1 0 0 0,0-1 0 0 0,0 0 0 0 0,2-4 170 0 0,1-2-233 0 0,-2 6 167 0 0,-1 2-143 0 0,0-1 38 0 0,0-8-288 0 0,-1 7 228 0 0,0 3 61 0 0,-1 0-33 0 0,1-1-109 0 0,0 1-78 0 0,0-1-93 0 0,0 0-108 0 0,0 1-122 0 0,0 1 305 0 0,1 0-35 0 0,-1 1-39 0 0,1-1-39 0 0,-1 0-42 0 0,1 0-44 0 0,3-4-1374 0 0,5-3-1112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1:13.02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0 7744 0 0,'0'0'174'0'0,"0"0"29"0"0,0 0 12 0 0,0 0 29 0 0,0 3 117 0 0,1 1 9 0 0,-1-1-56 0 0,1 1-53 0 0,0-1-46 0 0,1 1-10 0 0,0 0-49 0 0,1 2 7 0 0,1 0-58 0 0,5 9 106 0 0,-6-9-95 0 0,-1-1 51 0 0,0 10 16 0 0,-2 2 54 0 0,-1-12-146 0 0,1 0-1 0 0,0 0 1 0 0,0 0 0 0 0,1 0 0 0 0,-1 0 0 0 0,1 0 0 0 0,1 4-91 0 0,23 79 696 0 0,-23-81-624 0 0,-1 1 1 0 0,-1-1 0 0 0,1 0 0 0 0,-1 7-73 0 0,1 16 173 0 0,4-8-31 0 0,-2-12-62 0 0,-1 0 1 0 0,-1 1-1 0 0,0-1 1 0 0,0 5-81 0 0,2 21 188 0 0,5-2 35 0 0,-6-28-180 0 0,2 24 129 0 0,-4 11-8 0 0,-2-4 6 0 0,2-5-55 0 0,0 55 253 0 0,0-57-277 0 0,1-24-80 0 0,-1-1 0 0 0,1 1 0 0 0,0 0 0 0 0,1-1-1 0 0,-1 1 1 0 0,1-1-11 0 0,0 0 11 0 0,-1 0 0 0 0,0 0-1 0 0,1 0 1 0 0,-2 0 0 0 0,1 4-11 0 0,-1 1-25 0 0,0 1 109 0 0,0 3 72 0 0,0-9-144 0 0,0 1-42 0 0,0 0-36 0 0,0 1-43 0 0,0 1-53 0 0,0 1-58 0 0,0-9-15 0 0,0 1-40 0 0,0 0-378 0 0,0-1 85 0 0,0 0-53 0 0,0 0-732 0 0,0 0-576 0 0,0 0-1090 0 0</inkml:trace>
  <inkml:trace contextRef="#ctx0" brushRef="#br0" timeOffset="323.92">106 530 6592 0 0,'0'0'149'0'0,"0"0"23"0"0,0 0 11 0 0,3 0-30 0 0,11 0-22 0 0,-5 0-36 0 0,-8 0-77 0 0,-1 0 1 0 0,1 0-1 0 0,0 0 0 0 0,0 0 0 0 0,0 0 1 0 0,-1 0-1 0 0,1 0 0 0 0,0 0 0 0 0,0 0 1 0 0,-1 0-1 0 0,1 0 0 0 0,0-1 0 0 0,0 1 1 0 0,-1 0-1 0 0,2-1-18 0 0,0 0 55 0 0,8-9 519 0 0,10 8 24 0 0,-20 2-576 0 0,0 0 0 0 0,1 0 0 0 0,-1 0 0 0 0,0 0 0 0 0,1 0 0 0 0,-1 0 0 0 0,0 0 1 0 0,1 0-1 0 0,-1 0 0 0 0,0 0 0 0 0,1 0 0 0 0,-1-1 0 0 0,0 1 0 0 0,0 0 0 0 0,1 0 0 0 0,-1 0 0 0 0,0 0 1 0 0,0 0-1 0 0,1 0 0 0 0,-1-1 0 0 0,0 1 0 0 0,0 0 0 0 0,1 0 0 0 0,-1 0 0 0 0,0-1 0 0 0,0 1-22 0 0,2-2 81 0 0,-1 1-40 0 0,0 1 0 0 0,0-1 0 0 0,0 0 1 0 0,0 0-1 0 0,0 0 0 0 0,0 0 0 0 0,0 1 0 0 0,0-1 0 0 0,0 0 0 0 0,0 1 0 0 0,1-1-41 0 0,-1 1 28 0 0,0 0 0 0 0,0 0 0 0 0,0-1 0 0 0,1 1 0 0 0,-1 0 0 0 0,0 0 0 0 0,0 0 0 0 0,0 1 0 0 0,0-1 0 0 0,0 0-1 0 0,0 0 1 0 0,0 0 0 0 0,1 1-28 0 0,20 9 418 0 0,-12-7-20 0 0,-3-4-283 0 0,17 0 211 0 0,-10 2-114 0 0,-3 2 33 0 0,-8-1-185 0 0,-1 0-16 0 0,0 1 4 0 0,1 0 18 0 0,1-1 23 0 0,2 1 41 0 0,14 7 15 0 0,-9-5 38 0 0,-3-3-98 0 0,-7-2-82 0 0,0 0-1 0 0,-1 0 0 0 0,1 1 1 0 0,0-1-1 0 0,-1 0 0 0 0,1 0 1 0 0,0 0-1 0 0,-1 1 0 0 0,1-1 1 0 0,-1 0-1 0 0,1 1 0 0 0,-1-1 1 0 0,1 1-1 0 0,0-1 0 0 0,-1 1 1 0 0,0-1-1 0 0,1 1 0 0 0,-1-1 1 0 0,1 1-1 0 0,-1-1 1 0 0,1 1-1 0 0,-1-1 0 0 0,0 1 1 0 0,0 0-1 0 0,1 0-2 0 0,29 59 173 0 0,-25-29-106 0 0,0-24-57 0 0,-4-5-7 0 0,0-1 1 0 0,0 0 0 0 0,-1 1 0 0 0,1-1 0 0 0,0 1 0 0 0,-1-1 0 0 0,1 1 0 0 0,-1-1-1 0 0,1 1 1 0 0,-1-1 0 0 0,0 1 0 0 0,1-1 0 0 0,-1 1 0 0 0,0 0-4 0 0,0 10 17 0 0,1-8-9 0 0,-1-1 1 0 0,0 1 0 0 0,0 0 0 0 0,0 0-1 0 0,-1 0 1 0 0,1-1 0 0 0,-1 1 0 0 0,-1 2-9 0 0,-2 4 19 0 0,3-7-13 0 0,-1 0 0 0 0,1 0 0 0 0,0 0 0 0 0,0 0 0 0 0,0 0 0 0 0,1 0 0 0 0,-1 0 0 0 0,1 0 0 0 0,0 3-6 0 0,-3 9 68 0 0,-9 0 2 0 0,-1 0-37 0 0,8-4 17 0 0,-1 0-17 0 0,2-6 13 0 0,-1 1 37 0 0,0-1-30 0 0,3-3-39 0 0,1 0 0 0 0,-1-1 0 0 0,1 1 0 0 0,-1 0 0 0 0,0-1 1 0 0,1 1-1 0 0,-1-1 0 0 0,0 0 0 0 0,0 1 0 0 0,0-1 0 0 0,0 0 0 0 0,0 0 0 0 0,-1-1 0 0 0,1 1 0 0 0,0 0 0 0 0,0-1 0 0 0,-1 1 0 0 0,0-1-14 0 0,1 0 5 0 0,0 1 0 0 0,1-1-1 0 0,-1 0 1 0 0,0 0 0 0 0,1 1 0 0 0,-1-1-1 0 0,0 1 1 0 0,1 0 0 0 0,-1-1 0 0 0,1 1-1 0 0,-1 0 1 0 0,1 0 0 0 0,-1 0-5 0 0,1 0 4 0 0,-1 0 1 0 0,1 0-1 0 0,-1-1 0 0 0,1 1 1 0 0,-1 0-1 0 0,1-1 1 0 0,-1 1-1 0 0,0-1 0 0 0,1 1 1 0 0,-1-1-1 0 0,0 0 1 0 0,0 0-1 0 0,1 1-4 0 0,-23-1 64 0 0,-28 0-51 0 0,39-3 14 0 0,3-2-51 0 0,1 0-44 0 0,-4 2-37 0 0,10 3 91 0 0,-14 0-128 0 0,2-1-75 0 0,13 1 178 0 0,1-1 1 0 0,-1 1-1 0 0,0-1 1 0 0,0 1-1 0 0,1-1 1 0 0,-1 0-1 0 0,0 1 1 0 0,1-1-1 0 0,-1 0 1 0 0,1 0-1 0 0,-1 0 1 0 0,1 0-1 0 0,-1-1 39 0 0,0 0-142 0 0,1 1-26 0 0,1 1-55 0 0,0 0-102 0 0,0 0-121 0 0,0 0-106 0 0,0 0 79 0 0,-1-1-39 0 0,0 0-600 0 0,-3-3-468 0 0,-5-5-893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3:20.3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0 213 7080 0 0,'0'0'157'0'0,"3"0"23"0"0,6 0-84 0 0,23 1 139 0 0,-31-1-230 0 0,0 0 1 0 0,0 0 0 0 0,0 0-1 0 0,0-1 1 0 0,0 1 0 0 0,0 0-1 0 0,0 0 1 0 0,0-1 0 0 0,0 1-1 0 0,0-1 1 0 0,0 1 0 0 0,1-1-6 0 0,3-9 0 0 0,0 6 47 0 0,2 1 78 0 0,0 0 14 0 0,-5 3-47 0 0,1-1-1 0 0,-1 0 1 0 0,1 0 0 0 0,-1 0 0 0 0,1-1-1 0 0,-1 1 1 0 0,2-2-92 0 0,1-7 511 0 0,1 6-225 0 0,0 0-59 0 0,1 1-54 0 0,2-4 42 0 0,-5 3-97 0 0,1-1 44 0 0,11-11 486 0 0,-9 9-409 0 0,-1 1-81 0 0,-3 3-126 0 0,-1 1-38 0 0,0-1 157 0 0,0 1-52 0 0,-2 0-32 0 0,0-1-32 0 0,0 0-12 0 0,1 1 30 0 0,5-2 77 0 0,-1 0-30 0 0,-3-6-38 0 0,-2 10-59 0 0,0-1 0 0 0,0 0 0 0 0,0 0 0 0 0,0 1 0 0 0,0-1 0 0 0,0 0 0 0 0,1 0 0 0 0,-1 1 0 0 0,0-1 0 0 0,1 0 0 0 0,-1 1 1 0 0,0-1-1 0 0,1 0 0 0 0,-1 1 0 0 0,1-1 0 0 0,-1 1 0 0 0,1-1 0 0 0,-1 1 0 0 0,1-1 0 0 0,0 1 0 0 0,-1-1 0 0 0,1 1-3 0 0,-1 0 2 0 0,1-1 0 0 0,-1 1 0 0 0,1 0 1 0 0,-1 0-1 0 0,0-1 0 0 0,1 1 0 0 0,-1 0 0 0 0,0-1 0 0 0,1 1 0 0 0,-1 0 0 0 0,0-1 0 0 0,0 1 0 0 0,1-1 0 0 0,-1 1 0 0 0,0 0 0 0 0,0-1 0 0 0,0 1 0 0 0,1-1 0 0 0,-1 1 0 0 0,0 0 1 0 0,0-1-1 0 0,0 1 0 0 0,0-1 0 0 0,0 1 0 0 0,0-1 0 0 0,0 1 0 0 0,0-1 0 0 0,0 1 0 0 0,0-1 0 0 0,0 1 0 0 0,0 0 0 0 0,0-1 0 0 0,-1 1 0 0 0,1-1 0 0 0,0 1 0 0 0,0-1 1 0 0,0 1-1 0 0,-1 0 0 0 0,1-1-2 0 0,-10-11 28 0 0,8 9 30 0 0,3-4 10 0 0,-5-14-17 0 0,-6 19-30 0 0,7 2 41 0 0,3 0 43 0 0,0 0 14 0 0,0 0 1 0 0,0 0-3 0 0,-2 0-10 0 0,-2 0-78 0 0,1 1 0 0 0,-1 0 0 0 0,1 0 0 0 0,-1 0 1 0 0,1 1-1 0 0,0-1 0 0 0,-1 1 0 0 0,-1 1-29 0 0,-5 2 73 0 0,7-2-55 0 0,1 0 0 0 0,-1-1 0 0 0,1 1 0 0 0,-1 0 0 0 0,1 0-1 0 0,0 1 1 0 0,0-1 0 0 0,1 0 0 0 0,-1 0 0 0 0,-1 4-18 0 0,0-1 27 0 0,-2 7 26 0 0,-1-9-43 0 0,6-4-10 0 0,-1 1 0 0 0,1-1 0 0 0,-1 0 0 0 0,1 0 0 0 0,0 1 0 0 0,-1-1 0 0 0,1 0 0 0 0,-1 1 0 0 0,1-1 0 0 0,0 0 0 0 0,0 1 0 0 0,-1-1 0 0 0,1 0 0 0 0,0 1 0 0 0,0-1 0 0 0,-1 1 0 0 0,1-1 0 0 0,0 1 0 0 0,0-1 0 0 0,0 0 0 0 0,0 1 0 0 0,-1-1 0 0 0,1 1 0 0 0,0-1 0 0 0,0 1 0 0 0,0-1 1 0 0,0 1-1 0 0,0-1 0 0 0,0 1 0 0 0,0-1 0 0 0,1 1 0 0 0,-1 0 0 0 0,0 0 1 0 0,-1 1 1 0 0,1-1 0 0 0,0 1 0 0 0,0-1-1 0 0,-1 1 1 0 0,1-1 0 0 0,-1 1 0 0 0,0-1-1 0 0,1 1 1 0 0,-2 0-2 0 0,2-1 4 0 0,-1 1-1 0 0,0-1 1 0 0,1 0-1 0 0,-1 0 1 0 0,1 1 0 0 0,0-1-1 0 0,-1 0 1 0 0,1 1-1 0 0,0-1 1 0 0,0 1-4 0 0,4 13 10 0 0,-3-12-10 0 0,0 0 0 0 0,0 0 0 0 0,0 0 0 0 0,-1 0 0 0 0,1 1 0 0 0,-1-1 1 0 0,1 0-1 0 0,-1 3 0 0 0,-1 2 0 0 0,1-5 0 0 0,-1 0 0 0 0,1-1 0 0 0,0 1 0 0 0,0 0 0 0 0,0 0 0 0 0,1 0 0 0 0,-1 0 0 0 0,1 0 0 0 0,-1-1 0 0 0,1 1 0 0 0,0 1 0 0 0,3 3 0 0 0,7 18 0 0 0,-8-20 0 0 0,-1 0 0 0 0,1 0 0 0 0,-1 0 0 0 0,2 0 0 0 0,-1-1 0 0 0,0 0 1 0 0,1 1-1 0 0,0-1 0 0 0,4 3 0 0 0,0 0-3 0 0,0 0-1 0 0,0-1 1 0 0,1 0 0 0 0,0-1 0 0 0,2 1 3 0 0,13 4-69 0 0,-3-2 77 0 0,-13-5 11 0 0,0 0 1 0 0,0 0 0 0 0,0-1-1 0 0,0 0 1 0 0,1-1 0 0 0,-1 1-1 0 0,1-1 1 0 0,6-1-20 0 0,14-1 97 0 0,0-3 51 0 0,44-21 74 0 0,-44 19-215 0 0,-19 4-33 0 0,1-1-1 0 0,-1 1 1 0 0,3-3 26 0 0,-3 1-50 0 0,-3 1-57 0 0,-2 1-15 0 0,-1 0-55 0 0,0 0-66 0 0,1 0-77 0 0,-1 1 3 0 0,0-1-52 0 0,0 1-44 0 0,0-1-40 0 0,1 0-135 0 0,1 1-39 0 0,0-2-164 0 0,4 0-436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3:21.3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31 11976 0 0,'0'-1'17'0'0,"0"1"1"0"0,0-1 0 0 0,0 0 0 0 0,0 1 0 0 0,0-1-1 0 0,0 0 1 0 0,0 0 0 0 0,-1 1 0 0 0,1-1 0 0 0,0 0-1 0 0,0 1 1 0 0,-1-1 0 0 0,1 0 0 0 0,0 1 0 0 0,-1-1-1 0 0,1 1 1 0 0,-1-1 0 0 0,1 1 0 0 0,-1-1 0 0 0,1 1-1 0 0,-1-1 1 0 0,1 1 0 0 0,-1-1 0 0 0,1 1 0 0 0,-1-1-18 0 0,0 1 19 0 0,1 0 0 0 0,-1-1 0 0 0,1 1 0 0 0,0 0 0 0 0,-1-1 0 0 0,1 1 0 0 0,-1 0 0 0 0,1-1 0 0 0,0 1 0 0 0,-1-1 0 0 0,1 1 0 0 0,0-1 0 0 0,-1 1 0 0 0,1-1 0 0 0,0 1 0 0 0,0-1 0 0 0,0 1 0 0 0,-1-1 0 0 0,1 1 0 0 0,0-1 0 0 0,0 1 0 0 0,0-1 0 0 0,0 0 0 0 0,0 0-19 0 0,0-1 196 0 0,0 2-93 0 0,0 0-43 0 0,0 0-72 0 0,0 0-35 0 0,0 0-108 0 0,0 0-202 0 0,0 0-360 0 0,0 0-39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3:18.5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275 394 8752 0 0,'-13'-13'197'0'0,"11"11"24"0"0,-6 2-85 0 0,-6 0 142 0 0,10-1-220 0 0,-1-1-36 0 0,-2-3-22 0 0,5 4 0 0 0,1 0 0 0 0,0 1 0 0 0,-1-1 0 0 0,1 0 0 0 0,-1 0 0 0 0,1 1 0 0 0,-1-1 0 0 0,1 1 0 0 0,-1-1 0 0 0,1 1 0 0 0,-1 0 0 0 0,1 0 0 0 0,-1-1 0 0 0,0 1 0 0 0,-2 0 21 0 0,-1 0 39 0 0,-4 0 162 0 0,2 0 49 0 0,-1 0 56 0 0,-17 0 894 0 0,14 0-748 0 0,6 0-270 0 0,-1 0-35 0 0,1 0-42 0 0,0 0-50 0 0,3 0-28 0 0,0 1 0 0 0,0-1 0 0 0,0 0 0 0 0,0 1 0 0 0,0-1 1 0 0,1 1-1 0 0,-1-1 0 0 0,0 1 0 0 0,1 0 0 0 0,-1-1 0 0 0,0 1 0 0 0,-1 1-48 0 0,0 0 84 0 0,1 1 0 0 0,-1-1 0 0 0,0 1-1 0 0,1-1 1 0 0,-1 1 0 0 0,0 2-84 0 0,-13 20 407 0 0,3 1-116 0 0,7-14-181 0 0,-1 5 9 0 0,6-14-113 0 0,0 0 0 0 0,0 0 0 0 0,0 0 1 0 0,1 0-1 0 0,-1 0 0 0 0,1 0 0 0 0,0 2-6 0 0,0-3 5 0 0,0 1-1 0 0,0-1 1 0 0,0 1-1 0 0,-1 0 1 0 0,1-1-1 0 0,-1 0 1 0 0,1 1-1 0 0,-1-1 1 0 0,0 1-1 0 0,0-1 1 0 0,0 0-1 0 0,-1 2-4 0 0,1-2 0 0 0,0 0 0 0 0,0 0 0 0 0,0 1 0 0 0,0-1 0 0 0,1 1 0 0 0,-1-1 0 0 0,0 1 0 0 0,1-1 0 0 0,0 1 0 0 0,0-1 0 0 0,0 1 0 0 0,0 0 0 0 0,-1 21 0 0 0,0-12 0 0 0,1 0 0 0 0,0 0 0 0 0,0 0 0 0 0,2 0 0 0 0,0 5 0 0 0,1-10 0 0 0,0-1 0 0 0,0 0 0 0 0,0 0 0 0 0,1 0 0 0 0,0 0 0 0 0,0 0 0 0 0,0-1 0 0 0,1 0 0 0 0,0 0 0 0 0,0 0 0 0 0,13 23 0 0 0,9-13 0 0 0,-24-14 0 0 0,0 0 0 0 0,0 0 0 0 0,-1-1 0 0 0,1 1 0 0 0,0-1 0 0 0,0 0 0 0 0,0 0 0 0 0,0 0 0 0 0,0 0 0 0 0,-1 0 0 0 0,2-1 0 0 0,4 1 0 0 0,5 0 23 0 0,-1 0-58 0 0,5 0-83 0 0,17 0-227 0 0,-27-1 184 0 0,-1 1-80 0 0,-1-1-73 0 0,0-1-63 0 0,0 1-147 0 0,-1-2-64 0 0,1 0-183 0 0,1-2-465 0 0,-2-1-476 0 0,-3-3-969 0 0,-1 9 2657 0 0</inkml:trace>
  <inkml:trace contextRef="#ctx0" brushRef="#br0" timeOffset="307.46">713 1 9432 0 0,'0'0'274'0'0,"0"0"0"0"0,0 0-114 0 0,0 0-50 0 0,0 0 113 0 0,-2 2 202 0 0,-8 8 21 0 0,8-8-215 0 0,1 0-64 0 0,0 0-54 0 0,1 0-44 0 0,0 0-28 0 0,1 2-22 0 0,-1-3 21 0 0,0-1 10 0 0,0 7 254 0 0,0 0-52 0 0,-1-1-45 0 0,1 1-38 0 0,-1 5 100 0 0,3 18 208 0 0,1-18-231 0 0,1-2-126 0 0,3 8 81 0 0,-6-10-91 0 0,-1 1 37 0 0,1-1-45 0 0,-1 0 1 0 0,1 0 0 0 0,1-1 0 0 0,0 3-103 0 0,10 33 357 0 0,-2-8-95 0 0,-3-6-63 0 0,-2-2-59 0 0,-2-10-65 0 0,0 13 33 0 0,-3 0-34 0 0,0-21-46 0 0,0 0 1 0 0,0 0 0 0 0,2 10-29 0 0,4 3 44 0 0,-4-16-39 0 0,-1 0 1 0 0,0 0-1 0 0,0 0 1 0 0,0 0 0 0 0,0 5-6 0 0,-1-4 0 0 0,1 1 0 0 0,0-1 0 0 0,0 0 0 0 0,1 1 0 0 0,0 0 0 0 0,0-1 0 0 0,0 0 0 0 0,0 1 0 0 0,-1-1 0 0 0,-1 1 0 0 0,1 0 0 0 0,-2 3 0 0 0,1-8 5 0 0,-1 0 0 0 0,1 0-1 0 0,0 0 1 0 0,0-1 0 0 0,0 1 0 0 0,1 0 0 0 0,-1 0-1 0 0,1-1 1 0 0,-1 1 0 0 0,1 0 0 0 0,0 1-5 0 0,4 3 9 0 0,-4-5-9 0 0,0-1 0 0 0,0 0 0 0 0,0 1 0 0 0,-1-1 1 0 0,1 1-1 0 0,0-1 0 0 0,-1 1 0 0 0,1-1 0 0 0,-1 1 0 0 0,0-1 0 0 0,1 1 0 0 0,-1-1 0 0 0,0 1 1 0 0,0 0-1 0 0,0-1 0 0 0,0 1 0 0 0,0 0 0 0 0,1-1 0 0 0,-1 1 0 0 0,0-1 0 0 0,1 1 0 0 0,-1-1 0 0 0,1 1 0 0 0,0-1 0 0 0,-1 1 0 0 0,1-1 0 0 0,0 1 0 0 0,0-1 0 0 0,0 0 0 0 0,4 7 0 0 0,-3 1-15 0 0,-2-5-40 0 0,0-2-57 0 0,0-2-129 0 0,0 3-211 0 0,0 7-17 0 0,0-8-3 0 0</inkml:trace>
  <inkml:trace contextRef="#ctx0" brushRef="#br0" timeOffset="945.6">456 469 6120 0 0,'0'0'176'0'0,"3"0"-4"0"0,-2 0-233 0 0,1 0 110 0 0,0 0 96 0 0,-1-1 82 0 0,1 1 106 0 0,0-1 64 0 0,4-2 1310 0 0,-5 2-1308 0 0,0 0-80 0 0,0 0-47 0 0,0 1-103 0 0,0-1-39 0 0,0 1-45 0 0,-1-1-50 0 0,1 0-56 0 0,0 1-60 0 0,-1-1-65 0 0,1 1-72 0 0,2-3 826 0 0,-3 1-22 0 0,0 1-555 0 0,0 0 0 0 0,0 1-1 0 0,0-1 1 0 0,0 1 0 0 0,0-1-1 0 0,0 1 1 0 0,0-1 0 0 0,1 1-1 0 0,-1-1 1 0 0,0 0 0 0 0,0 1-1 0 0,1 0 1 0 0,-1-1 0 0 0,0 1 0 0 0,1-1-1 0 0,-1 1 1 0 0,1-1 0 0 0,0 1-31 0 0,10-8 462 0 0,0 0-71 0 0,-9 7-214 0 0,-1 0-33 0 0,1 0 59 0 0,1 0-75 0 0,1 1-69 0 0,0 0-15 0 0,-2-1 54 0 0,28-24 689 0 0,-24 22-623 0 0,0 1-37 0 0,4-2 46 0 0,11-4 81 0 0,-3-2 18 0 0,-3 5-58 0 0,-3 2-66 0 0,8-7 142 0 0,1 4-128 0 0,-14 5-112 0 0,0-1 1 0 0,0 0 0 0 0,0-1-1 0 0,2-1-50 0 0,-4 2 28 0 0,0-1 0 0 0,0 1 0 0 0,0 0 0 0 0,0 1 0 0 0,1-1 0 0 0,-1 1 0 0 0,0 0 0 0 0,1 1 0 0 0,-1-1 0 0 0,4 1-28 0 0,-2 0 5 0 0,0-1 0 0 0,0 0 0 0 0,0 0 0 0 0,-1-1 0 0 0,1 0 0 0 0,5-2-5 0 0,-7 2 6 0 0,-2 1 0 0 0,0 1 1 0 0,0-1-1 0 0,0 0 0 0 0,1 1 1 0 0,-1 0-1 0 0,0 0 0 0 0,0 0 1 0 0,1 0-7 0 0,15-2 2 0 0,-5-3-4 0 0,3-1-37 0 0,0 5-66 0 0,-6 1 114 0 0,1 0-70 0 0,9 1-136 0 0,0-1-112 0 0,-1-1-89 0 0,-2-2-69 0 0,-12 1 315 0 0,2-1-15 0 0,2-1-49 0 0,-3 2-14 0 0,1 1-52 0 0,1 1-109 0 0,-6 0 305 0 0,2 0-97 0 0,-1 0-85 0 0,1 0-73 0 0,0 0-22 0 0,0 0-41 0 0,4 1-339 0 0,12-1-1075 0 0,-15-1 1305 0 0,0 1 49 0 0,-2 0 105 0 0,1-1 64 0 0,-1 0 75 0 0,-1 0 89 0 0,10-5-634 0 0,-2 1 64 0 0,-2 4 167 0 0,-5 1 345 0 0,1 0-77 0 0,0 0-45 0 0,7 0-482 0 0,-5 0 360 0 0,-4 0 254 0 0,0 0 40 0 0,-1 0 49 0 0,0 0 58 0 0,1 0-268 0 0,-3 0 157 0 0,0 0 150 0 0,0 0 135 0 0,0 0 36 0 0,2 2 38 0 0,1 3 96 0 0,1 1 47 0 0,0 2 116 0 0,0-2 99 0 0,2-1-4 0 0,-1-2-67 0 0,-3 7-99 0 0,-2 47 943 0 0,0 80 1898 0 0,0-87-2138 0 0,0 2 0 0 0,0-26-595 0 0,0 0-33 0 0,0-26-472 0 0,0 1 0 0 0,-1-1-1 0 0,1 1 1 0 0,0-1 0 0 0,0 1 0 0 0,0-1-1 0 0,0 1 1 0 0,0-1 0 0 0,0 1-1 0 0,0-1 1 0 0,0 1 0 0 0,0-1 0 0 0,1 1-1 0 0,-1-1 1 0 0,0 0 0 0 0,0 1 0 0 0,0-1-1 0 0,0 1 1 0 0,1-1 0 0 0,-1 1-1 0 0,0-1 1 0 0,1 1 0 0 0,-1-1 0 0 0,0 0-1 0 0,1 1 1 0 0,-1-1 0 0 0,0 0 0 0 0,1 1-1 0 0,-1-1 1 0 0,1 0 0 0 0,-1 0-1 0 0,0 1 1 0 0,1-1 0 0 0,-1 0 0 0 0,1 0-1 0 0,-1 0 1 0 0,1 1 0 0 0,-1-1-1 0 0,1 0 1 0 0,-1 0 0 0 0,1 0 0 0 0,-1 0-1 0 0,1 0 1 0 0,-1 0 0 0 0,1 0 0 0 0,-1 0-7 0 0,0 0 2 0 0,1 0 0 0 0,-1 0 0 0 0,0 0 0 0 0,0 0 0 0 0,0 0 0 0 0,0 0 0 0 0,0 0 0 0 0,0 0 1 0 0,0 0-1 0 0,0 0 0 0 0,0 0 0 0 0,0 0 0 0 0,1 0 0 0 0,-1 0 0 0 0,0 0 0 0 0,0 0 0 0 0,0 0 0 0 0,0 0 1 0 0,0 0-1 0 0,0 0 0 0 0,0 0 0 0 0,0 0 0 0 0,0 0 0 0 0,0 0 0 0 0,0 0 0 0 0,0 0 0 0 0,1 0 1 0 0,-1 0-1 0 0,0 0 0 0 0,0 0 0 0 0,0 0 0 0 0,0 0 0 0 0,0 0 0 0 0,0 0 0 0 0,0 0 0 0 0,0 1 0 0 0,0-1 1 0 0,0 0-1 0 0,0 0 0 0 0,0 0 0 0 0,0 0 0 0 0,0 0 0 0 0,0 0 0 0 0,0 0 0 0 0,0 0 0 0 0,0 0 1 0 0,0 0-1 0 0,0 1 0 0 0,0-1 0 0 0,0 0 0 0 0,0 0 0 0 0,0 0 0 0 0,0 0 0 0 0,0 0 0 0 0,0 0 0 0 0,0 0 1 0 0,0 0-3 0 0,0 10 34 0 0,0-8-50 0 0,0-1-83 0 0,0-1-86 0 0,0 0 46 0 0,0 0-35 0 0,0 0-39 0 0,0 0-37 0 0,0 0-347 0 0,0 0 76 0 0,0 0-51 0 0,0 0-679 0 0,0 0-541 0 0,0 0-1025 0 0</inkml:trace>
  <inkml:trace contextRef="#ctx0" brushRef="#br0" timeOffset="1203.74">1227 46 9272 0 0,'0'0'208'0'0,"0"0"33"0"0,0 0 14 0 0,3 0-42 0 0,9 2-170 0 0,-7 1-62 0 0,-2-1-48 0 0,-1 0-14 0 0,0-1-41 0 0,0 0-48 0 0,0 0-55 0 0,-1 0 0 0 0,1 0-37 0 0,1-1-357 0 0,0 1-250 0 0,3-1-576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3:17.5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29 8464 0 0,'0'3'190'0'0,"0"8"-31"0"0,-1 19 246 0 0,2-21-314 0 0,2-1-56 0 0,0-3-37 0 0,5 16-3 0 0,-6 1 52 0 0,-2-15-16 0 0,0 1 36 0 0,0 7 106 0 0,0 22 310 0 0,0-27-372 0 0,0-2-43 0 0,1 6 155 0 0,6-1 41 0 0,-2-2-7 0 0,-3-1-30 0 0,-2-6-125 0 0,0 1 47 0 0,0 18 744 0 0,0-17-696 0 0,0-1-106 0 0,0-2 265 0 0,0-3-50 0 0,0 2-18 0 0,0 8-6 0 0,0-7-14 0 0,0-3-51 0 0,0 0-22 0 0,0 0-3 0 0,0 0-4 0 0,0 0-18 0 0,0 0-8 0 0,-3-3-2 0 0,-7-7-6 0 0,8 7-39 0 0,0 0-52 0 0,3-6-18 0 0,0 7-8 0 0,-2-17 122 0 0,1-11 16 0 0,3 5-83 0 0,7 5-5 0 0,-5-7-13 0 0,0 9-29 0 0,0 1 0 0 0,6-11-45 0 0,-7 20 12 0 0,-1 1 0 0 0,1-1 0 0 0,1 1 0 0 0,-1 0 0 0 0,1 0 0 0 0,0 0 1 0 0,2 0-14 0 0,13-24 12 0 0,5 16 45 0 0,-17 11-35 0 0,-7 3-18 0 0,0 0 1 0 0,1 0-1 0 0,0 0 1 0 0,-1 0-1 0 0,1 0 1 0 0,0 1-1 0 0,-1-1 1 0 0,1 0-1 0 0,0 1 1 0 0,0-1-1 0 0,-1 1 1 0 0,1 0-1 0 0,0-1 1 0 0,0 1-1 0 0,0 0 1 0 0,0 0-1 0 0,0 0 1 0 0,-1 1-1 0 0,1-1 1 0 0,2 1-4 0 0,34 20 69 0 0,-34-18-71 0 0,0 0 1 0 0,0 0-1 0 0,-1 0 1 0 0,1 1 0 0 0,2 3 1 0 0,4 4 4 0 0,-6-6-4 0 0,1 0 0 0 0,-1 0 0 0 0,0 0 0 0 0,-1 0 0 0 0,1 1 0 0 0,7 11 0 0 0,-1-5 0 0 0,-7-10 0 0 0,-1 1 0 0 0,0 0 0 0 0,0-1 0 0 0,0 1 0 0 0,0 0 0 0 0,-1 0 0 0 0,1 0 0 0 0,-1 1 0 0 0,0-1 0 0 0,0 0 0 0 0,0 1 0 0 0,17 33 2 0 0,-13-28 13 0 0,0 0-1 0 0,-1 1 1 0 0,0 0-1 0 0,1 3-14 0 0,10 45 23 0 0,-14-55-17 0 0,0 0 1 0 0,-1 0-1 0 0,1 0 0 0 0,-1 1 1 0 0,0-1-1 0 0,1 0 0 0 0,-1 0 1 0 0,-1 1-7 0 0,3 12 2 0 0,4-3-1 0 0,-5-12-2 0 0,0 1-1 0 0,-1-1 1 0 0,1 0 0 0 0,0 1 0 0 0,-1-1-1 0 0,1 1 1 0 0,-1-1 0 0 0,1 1 0 0 0,-1-1-1 0 0,0 1 1 0 0,0-1 0 0 0,0 1-1 0 0,1-1 2 0 0,-1 2-83 0 0,0 0 40 0 0,1 1 36 0 0,2 4 78 0 0,-1-5-91 0 0,-1-1-49 0 0,0 0-72 0 0,1 0-89 0 0,-1 1-108 0 0,0-2 123 0 0,-1 1-34 0 0,1-1-37 0 0,-1 0-38 0 0,1 1-41 0 0,-1-1-43 0 0,0 1-45 0 0,0 0-49 0 0,1 0-50 0 0,-1-1-52 0 0,0 6-1438 0 0,0 2-1161 0 0</inkml:trace>
  <inkml:trace contextRef="#ctx0" brushRef="#br0" timeOffset="308.39">712 60 11088 0 0,'0'0'248'0'0,"0"0"34"0"0,0 0 22 0 0,0 0-29 0 0,0-1-207 0 0,0-1-40 0 0,0-4-7 0 0,0 2 22 0 0,0 2 44 0 0,0 2 101 0 0,0 0 174 0 0,0 0 20 0 0,0 0-29 0 0,3 2-128 0 0,3 9-83 0 0,3 3 50 0 0,1-9-38 0 0,-4 5-31 0 0,3 10 0 0 0,-6-7-70 0 0,-2-9-31 0 0,0-1-1 0 0,0 1 1 0 0,1 0 0 0 0,-1 0 0 0 0,1-1 0 0 0,0 1 0 0 0,0-1 0 0 0,0 1-22 0 0,1 1 37 0 0,0 1-1 0 0,0 0 1 0 0,-1 0 0 0 0,0 0 0 0 0,0 0 0 0 0,0 5-37 0 0,0-3 50 0 0,0 1-1 0 0,1-1 1 0 0,0 0 0 0 0,1 1-50 0 0,7 20 117 0 0,-6-2-48 0 0,-3-17-48 0 0,0 1-1 0 0,1-1 1 0 0,0 0 0 0 0,1 1-21 0 0,7 19 10 0 0,-3 0 33 0 0,13 66 209 0 0,-13-55-138 0 0,3-9-36 0 0,-7-23-48 0 0,-1 1 0 0 0,0 0 0 0 0,1 5-30 0 0,-1 11 44 0 0,-2 0 0 0 0,0 0 1 0 0,-2 15-45 0 0,0 1 41 0 0,1-24-9 0 0,0-11-21 0 0,0 0 0 0 0,0 0 0 0 0,0 0 0 0 0,-1 0 0 0 0,-1 3-11 0 0,-11 35 93 0 0,1 1-40 0 0,12-44-46 0 0,-1 0-1 0 0,1 1 1 0 0,-1-1-1 0 0,0 1 0 0 0,1-1 1 0 0,-1 0-1 0 0,0 1 0 0 0,0-1 1 0 0,-1 0-1 0 0,1 0 0 0 0,0 0 1 0 0,-1 0-1 0 0,1 0 0 0 0,-1 0 1 0 0,0 0-1 0 0,0 0 0 0 0,1-1 1 0 0,-1 1-1 0 0,0-1 0 0 0,0 1 1 0 0,-2 0-7 0 0,-4 4 22 0 0,1 0 1 0 0,-1 0 0 0 0,2 1-1 0 0,-2 1-22 0 0,2-1 30 0 0,-1-1 0 0 0,0 1 0 0 0,-5 2-30 0 0,10-7 7 0 0,-1 0 0 0 0,1-1 0 0 0,-1 1-1 0 0,0-1 1 0 0,1 0 0 0 0,-1 0 0 0 0,0 0 0 0 0,0 0 0 0 0,0-1 0 0 0,0 1-1 0 0,0-1 1 0 0,0 0 0 0 0,-1 0-7 0 0,-36 0 75 0 0,20 0-71 0 0,8-1-6 0 0,8-1-32 0 0,-1-1-74 0 0,1 0-110 0 0,1 0-77 0 0,1 2 102 0 0,0-1-34 0 0,1 0-37 0 0,-1 1-39 0 0,1-1-43 0 0,-1 0-45 0 0,0 0-113 0 0,0 0-67 0 0,0 0-71 0 0,0 0-73 0 0,-3-3-982 0 0,-2-2-962 0 0,4 4 1747 0 0</inkml:trace>
  <inkml:trace contextRef="#ctx0" brushRef="#br0" timeOffset="680.59">1105 181 7568 0 0,'0'0'166'0'0,"0"0"29"0"0,3 2 14 0 0,0 2-136 0 0,-3-4-66 0 0,0 1-1 0 0,1-1 1 0 0,-1 1-1 0 0,1-1 1 0 0,-1 1-1 0 0,1-1 1 0 0,-1 1-1 0 0,0-1 1 0 0,1 0-1 0 0,-1 1 1 0 0,1-1-1 0 0,0 0 1 0 0,-1 0-1 0 0,1 1 1 0 0,-1-1-1 0 0,1 0 1 0 0,0 0-7 0 0,29 3 38 0 0,-25-4-1 0 0,0 0 66 0 0,1-1 86 0 0,2-2 180 0 0,4-2 216 0 0,-9 5-424 0 0,1 1-36 0 0,1-3 399 0 0,-3 2-459 0 0,-1-1-1 0 0,1 1 0 0 0,0 0 1 0 0,0-1-1 0 0,-1 1 1 0 0,1 0-1 0 0,0 0 1 0 0,1 0-65 0 0,6-1 261 0 0,-4 0 93 0 0,2-9-89 0 0,-7 10-251 0 0,1 0 0 0 0,-1 0 1 0 0,0 0-1 0 0,1 0 1 0 0,-1 0-1 0 0,1 0 1 0 0,-1 1-1 0 0,1-1 0 0 0,0 0 1 0 0,-1 0-1 0 0,1 1 1 0 0,0-1-1 0 0,0 0 0 0 0,0 1 1 0 0,-1-1-1 0 0,1 0 1 0 0,0 1-1 0 0,0 0 1 0 0,0-1-1 0 0,0 1 0 0 0,0-1 1 0 0,0 1-1 0 0,0 0 1 0 0,0 0-1 0 0,0-1 1 0 0,0 1-15 0 0,2-2 60 0 0,7-12-27 0 0,-8 0 26 0 0,-2 13-57 0 0,0 1 0 0 0,0-1 0 0 0,0 1 0 0 0,0-1 0 0 0,0 0 0 0 0,0 1 1 0 0,0-1-1 0 0,1 1 0 0 0,-1-1 0 0 0,0 0 0 0 0,0 1 0 0 0,0-1 0 0 0,1 1 1 0 0,-1-1-1 0 0,0 1 0 0 0,0-1 0 0 0,1 1 0 0 0,-1-1 0 0 0,0 1 0 0 0,1-1 1 0 0,-1 1-1 0 0,1-1 0 0 0,-1 1 0 0 0,1 0 0 0 0,-1-1 0 0 0,1 1 0 0 0,-1-1-2 0 0,6-4 67 0 0,-3-8 49 0 0,-3 3-52 0 0,0 8 0 0 0,-3 2 0 0 0,2 0-60 0 0,1 0 0 0 0,-1-1 0 0 0,0 1 0 0 0,1 0 0 0 0,-1 0 0 0 0,1 0 0 0 0,-1 0 0 0 0,0-1 0 0 0,1 1 0 0 0,-1 0 0 0 0,1 0 0 0 0,-1-1 0 0 0,1 1 0 0 0,-1 0 0 0 0,1-1 0 0 0,-1 1 0 0 0,1-1 0 0 0,-1 1 0 0 0,1-1 0 0 0,0 1 0 0 0,-1-1 0 0 0,1 1 0 0 0,-1-1-4 0 0,1 1 2 0 0,0-1 1 0 0,-1 0-1 0 0,1 1 0 0 0,0-1 0 0 0,-1 1 0 0 0,1 0 1 0 0,-1-1-1 0 0,1 1 0 0 0,-1-1 0 0 0,1 1 1 0 0,-1 0-1 0 0,1-1 0 0 0,-1 1 0 0 0,1 0 1 0 0,-1-1-1 0 0,0 1 0 0 0,1 0 0 0 0,-1 0 1 0 0,1 0-1 0 0,-1 0 0 0 0,0 0 0 0 0,1 0 1 0 0,-1 0-3 0 0,-4 2 74 0 0,-16 19 46 0 0,9-9-79 0 0,2-2-20 0 0,7-7-8 0 0,0 1 0 0 0,0-1 0 0 0,1 1 1 0 0,-1 0-1 0 0,1 0 0 0 0,-1 1-13 0 0,-8 16 1 0 0,9-19-1 0 0,1 0 1 0 0,-1 1 1 0 0,0 0-1 0 0,1 0 0 0 0,-1 0 1 0 0,1 0-1 0 0,-1 1-1 0 0,0 18 45 0 0,1-14-43 0 0,0 0 0 0 0,-1-1 0 0 0,1 1 0 0 0,-1 0 0 0 0,-3 6-2 0 0,4-11 1 0 0,0 0-1 0 0,0 0 0 0 0,0 1 0 0 0,1-1 0 0 0,-1 0 0 0 0,1 1 0 0 0,0-1 0 0 0,0 1 0 0 0,0-1 0 0 0,1 2 0 0 0,-1 7 0 0 0,0 2 0 0 0,-1-10 0 0 0,1 1 0 0 0,-1-1 0 0 0,1 0 0 0 0,0 1 0 0 0,1-1 0 0 0,-1 0 0 0 0,1 1 0 0 0,0-1 0 0 0,1 4 0 0 0,2 0 0 0 0,7 17 0 0 0,2-2 0 0 0,-1-4 0 0 0,-11-18 0 0 0,-1 0 0 0 0,0 0 0 0 0,1 0 0 0 0,-1 0 0 0 0,0-1 0 0 0,1 1 0 0 0,-1 0 0 0 0,1 0 0 0 0,0-1 0 0 0,-1 1 0 0 0,1 0 0 0 0,0-1 0 0 0,-1 1 0 0 0,1-1 0 0 0,0 1 0 0 0,-1-1 0 0 0,1 1 0 0 0,0-1 0 0 0,0 1 0 0 0,0-1 0 0 0,0 0 0 0 0,-1 0 0 0 0,1 1 0 0 0,0-1 0 0 0,0 0 0 0 0,0 0 0 0 0,9 3 0 0 0,0 10 0 0 0,-7-10-95 0 0,1-1 36 0 0,5 3 25 0 0,0-3 71 0 0,15 2 127 0 0,-15-3-135 0 0,1-1-42 0 0,0 0-62 0 0,0 0-77 0 0,-4 0-1 0 0,1 0-48 0 0,0-1-53 0 0,-1 1-58 0 0,3 0-223 0 0,-5-1 218 0 0,0 1-35 0 0,0 0-37 0 0,0 0-39 0 0,0 0-39 0 0,-1 0-43 0 0,9 0-1038 0 0,6 0-876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5:11.8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817 76 8864 0 0,'-3'2'200'0'0,"2"0"-142"0"0,-3 2-13 0 0,2-3 8 0 0,0 2 65 0 0,-1 0 88 0 0,0-6 0 0 0,-9-7-164 0 0,1 5-55 0 0,0 0 21 0 0,5 0 71 0 0,3 3 195 0 0,1 0-90 0 0,-1 2-53 0 0,1 0-45 0 0,-1 0-17 0 0,1-1 43 0 0,-3-6 231 0 0,5 7-322 0 0,0 0-1 0 0,0-1 0 0 0,0 1 0 0 0,-1 0 0 0 0,1-1 1 0 0,0 1-1 0 0,0 0 0 0 0,-1-1 0 0 0,1 1 0 0 0,0 0 1 0 0,0 0-1 0 0,-1-1 0 0 0,1 1 0 0 0,0 0 0 0 0,-1 0 1 0 0,1-1-1 0 0,0 1 0 0 0,-1 0 0 0 0,1 0 0 0 0,-1 0 1 0 0,1 0-1 0 0,0 0 0 0 0,-1-1 0 0 0,1 1 0 0 0,-1 0 1 0 0,1 0-1 0 0,0 0 0 0 0,-1 0 0 0 0,1 0 0 0 0,-1 0 1 0 0,1 0-21 0 0,-5-2 392 0 0,-9-8-15 0 0,2 7-54 0 0,7 1 13 0 0,4 1-289 0 0,0-1 1 0 0,-1 1 0 0 0,1 0 0 0 0,-1 0 0 0 0,1 0 0 0 0,-1 1 0 0 0,0-1 0 0 0,1 0-1 0 0,-2 0-47 0 0,-20-3 535 0 0,-29 4 651 0 0,25 1-569 0 0,16 1-454 0 0,-1 4 21 0 0,11-5-159 0 0,-1 0-1 0 0,1 0 0 0 0,-1-1 0 0 0,1 1 0 0 0,-1 0 1 0 0,1-1-1 0 0,-1 1 0 0 0,0-1 0 0 0,1 1 1 0 0,-1-1-1 0 0,0 0 0 0 0,1 0 0 0 0,-1 0-24 0 0,-5 0 89 0 0,5 0-59 0 0,0 0 0 0 0,0 0-1 0 0,0 0 1 0 0,0 0-1 0 0,-1 0 1 0 0,1 0 0 0 0,0 1-1 0 0,0-1 1 0 0,0 1-1 0 0,-1 0-29 0 0,-14 9 183 0 0,-6-5-39 0 0,13 8-16 0 0,6-11-101 0 0,0 1 0 0 0,0-1 0 0 0,0 0 0 0 0,-1 0 0 0 0,1 0 0 0 0,0-1-1 0 0,-3 1-26 0 0,-11 5 59 0 0,4 0-50 0 0,-21 11 80 0 0,10-6-38 0 0,5 1-43 0 0,0 1 0 0 0,-7 9-8 0 0,0 3 51 0 0,7 4-41 0 0,-3-13 1 0 0,18-10 0 0 0,-1 0-1 0 0,1-1 1 0 0,0 2 0 0 0,1-1-1 0 0,-1 1-10 0 0,-30 53 11 0 0,17-31 43 0 0,13-22-41 0 0,1-1 1 0 0,-1 1-1 0 0,2 0 0 0 0,-2 4-13 0 0,-41 109 10 0 0,31-76-10 0 0,14-42 0 0 0,0 0 0 0 0,1 1 0 0 0,-1-1 0 0 0,1 0 0 0 0,-1 0 0 0 0,1 0 0 0 0,0 1 0 0 0,0-1 0 0 0,-1 16 0 0 0,-4-4 0 0 0,3-13 0 0 0,1 1 0 0 0,0 0 0 0 0,0 0 0 0 0,0 0 0 0 0,1 0 0 0 0,-1 1 0 0 0,1-1 0 0 0,0 0 0 0 0,0 3 0 0 0,0 98 0 0 0,0-57 54 0 0,0-39-52 0 0,1 0 0 0 0,1-1 0 0 0,-1 1 0 0 0,1 0 0 0 0,3 6-2 0 0,-4-11 0 0 0,0 0 4 0 0,0 0-1 0 0,0 0 0 0 0,-1 0 0 0 0,0 0 0 0 0,1 0 0 0 0,-1 0 0 0 0,0 1 0 0 0,0-1-3 0 0,1 14 29 0 0,14 18-19 0 0,-8-8-9 0 0,-5-19 0 0 0,0 1 1 0 0,1 0 0 0 0,0-1 0 0 0,0 0-1 0 0,1 1 1 0 0,0-1-2 0 0,13 18 44 0 0,7 13-31 0 0,11 17-17 0 0,-28-44 4 0 0,-2-5 0 0 0,0 0 0 0 0,0 0 0 0 0,5 5 0 0 0,16 8 11 0 0,-6 6 32 0 0,35 19-33 0 0,-47-38-9 0 0,1 0-1 0 0,-1-1 0 0 0,1 0 0 0 0,0 0 0 0 0,1-1 0 0 0,-1 0 0 0 0,10 3 0 0 0,8 5 10 0 0,8 5 36 0 0,17 10-30 0 0,-18-16 29 0 0,-3-7-35 0 0,-28-4-10 0 0,9 2 0 0 0,0 0 0 0 0,1-1 0 0 0,-1 0 0 0 0,9 0 0 0 0,-12-2 13 0 0,0 1-1 0 0,0 0 1 0 0,0 1-1 0 0,6 1-12 0 0,-10-1 10 0 0,0-1 0 0 0,0 0 1 0 0,1 0-1 0 0,-1 0 0 0 0,0-1 0 0 0,1 0 0 0 0,-1 0 1 0 0,1 0-1 0 0,1-1-10 0 0,28-9 26 0 0,5 5 50 0 0,-7-5-1 0 0,-16 6-38 0 0,-10 3-18 0 0,0-1-1 0 0,1 0 1 0 0,-1-1-1 0 0,0 1 0 0 0,0-2-18 0 0,61-26 144 0 0,0 0 40 0 0,-54 23-128 0 0,-1 0 0 0 0,0-1 0 0 0,0 0 0 0 0,-1-1 0 0 0,12-10-56 0 0,3-2 121 0 0,-9 7-55 0 0,27-42 67 0 0,-42 54-123 0 0,0-1 0 0 0,0 0 0 0 0,-1 0 0 0 0,1 0-1 0 0,-1 0 1 0 0,0 0 0 0 0,0 0 0 0 0,0 0 0 0 0,0-1-1 0 0,-1 1 1 0 0,1-1 0 0 0,-1 1 0 0 0,0-1 0 0 0,0 0-10 0 0,5-13 54 0 0,14-30 45 0 0,-5 13-14 0 0,-5 9 21 0 0,-8 20-88 0 0,0-2 13 0 0,0 1 1 0 0,0-1-1 0 0,0 0 1 0 0,-1 0-1 0 0,0 0 0 0 0,0-5-31 0 0,-1-13 84 0 0,1 15-53 0 0,-1-1 0 0 0,0 1 1 0 0,-1 0-1 0 0,0-1 0 0 0,-1-3-31 0 0,-9-30 89 0 0,-8-33 4 0 0,-6 17-29 0 0,21 43-53 0 0,2 9 2 0 0,1 1 0 0 0,-1 0 1 0 0,-1 0-1 0 0,0 0 0 0 0,0-1-13 0 0,1 4 2 0 0,-12-25 86 0 0,-5-13-88 0 0,11 14 3 0 0,3 4-3 0 0,-2 0 0 0 0,-1 0 0 0 0,-5-10 0 0 0,10 26 7 0 0,-1 1-1 0 0,0-1 0 0 0,-1 1 1 0 0,1 0-1 0 0,-1 0 0 0 0,-2-2-6 0 0,0 2 7 0 0,2-1-1 0 0,-1 0 1 0 0,1 0-1 0 0,0-1-6 0 0,-16-30 0 0 0,-2 2 0 0 0,-2 0 0 0 0,18 26 0 0 0,-10-14 0 0 0,-8 5 0 0 0,4-5 0 0 0,-21-8 0 0 0,39 31 0 0 0,0 0 0 0 0,0 0 0 0 0,1 0 0 0 0,-1 0 0 0 0,0 1 0 0 0,0-1 0 0 0,-1 1 0 0 0,1 0 0 0 0,0 0 0 0 0,0 0 0 0 0,-1 0 0 0 0,-1 0 0 0 0,1 1 0 0 0,0-1 0 0 0,0 0 0 0 0,1-1 0 0 0,-1 1 0 0 0,0-1 0 0 0,1 1 0 0 0,-3-2 0 0 0,2 0 1 0 0,-2 0-1 0 0,1 0 0 0 0,0 1 0 0 0,0 0 0 0 0,-1 0 0 0 0,0 0 0 0 0,-1 0 0 0 0,-27-9-15 0 0,5-1-62 0 0,24 11 43 0 0,0 0 0 0 0,0 0 1 0 0,-1 1-1 0 0,-4-1 34 0 0,3 1-46 0 0,0-1 0 0 0,0 0 1 0 0,0 0-1 0 0,0-1 0 0 0,1 1 1 0 0,-6-4 45 0 0,7 4-28 0 0,-8-2-80 0 0,-3 2-6 0 0,-3 0-10 0 0,3-4 19 0 0,10 3 43 0 0,-1 1 1 0 0,1-1-1 0 0,-1 1 0 0 0,0 0 0 0 0,-2 0 62 0 0,-1 1-123 0 0,2-1 33 0 0,-8-6-84 0 0,9 4 58 0 0,0 1-2 0 0,0 0-18 0 0,-1 2-44 0 0,5 0-12 0 0,0 0 42 0 0,-4 0-52 0 0,-1 0 90 0 0,-9 0-28 0 0,10 0 17 0 0,3 0-34 0 0,-1 0-73 0 0,0 0-89 0 0,0 0-105 0 0,2 0 48 0 0,0 0-67 0 0,0 0-75 0 0,0 0-78 0 0,0 0-87 0 0,0 0-91 0 0,0 0-97 0 0,0 0-103 0 0,1 0-1001 0 0,1 0-1108 0 0</inkml:trace>
  <inkml:trace contextRef="#ctx0" brushRef="#br0" timeOffset="1">348 1089 7912 0 0,'0'-1'86'0'0,"0"-1"-34"0"0,0-1-31 0 0,0-7-194 0 0,0 9 173 0 0,0-1 37 0 0,0 1 50 0 0,0 1 60 0 0,0 0 72 0 0,0 1 82 0 0,0 0 95 0 0,0 2 105 0 0,3-3 129 0 0,-3-1-509 0 0,0 1-51 0 0,1 0-35 0 0,2 0-55 0 0,-1 0 37 0 0,-1 0 46 0 0,1 0 70 0 0,-1 0 62 0 0,0 0 88 0 0,0 0 104 0 0,-1 1 121 0 0,0-2-238 0 0,0 0-58 0 0,-1 0-52 0 0,1 0-44 0 0,0-1-28 0 0,0 1-35 0 0,1-5 61 0 0,-1 6 13 0 0,3-5 385 0 0,7-5-28 0 0,-9 8-250 0 0,0 1-52 0 0,0-1-48 0 0,0 0-38 0 0,-1-2 20 0 0,-1 0-59 0 0,1 2-10 0 0,-1 1 43 0 0,1 1-64 0 0,0-1 0 0 0,0 0 0 0 0,0 1 1 0 0,0-1-1 0 0,0 0 0 0 0,1 1 1 0 0,-1-1-1 0 0,0 0 0 0 0,0 1 1 0 0,0-1-1 0 0,1 0 0 0 0,-1 1 1 0 0,0-1-1 0 0,0 1 0 0 0,1-1 0 0 0,-1 1 1 0 0,0-1-1 0 0,1 0 0 0 0,-1 1 1 0 0,1 0-1 0 0,-1-1 0 0 0,1 1 1 0 0,-1-1-1 0 0,1 1 0 0 0,-1-1 1 0 0,1 1-27 0 0,0 0 25 0 0,-1-1 1 0 0,1 1 0 0 0,-1 0 0 0 0,1-1 0 0 0,-1 1 0 0 0,1-1-1 0 0,-1 1 1 0 0,1-1 0 0 0,-1 1 0 0 0,0-1 0 0 0,1 1 0 0 0,-1-1 0 0 0,0 0-1 0 0,1 1 1 0 0,-1-1 0 0 0,0 1 0 0 0,0-1 0 0 0,0 0 0 0 0,0 1-1 0 0,1-1 1 0 0,-1 0 0 0 0,0 1 0 0 0,0-1 0 0 0,0 0 0 0 0,0 1-1 0 0,0-1-25 0 0,-1-10 345 0 0,1 8-252 0 0,-1 0 1 0 0,1-1-1 0 0,0 1 1 0 0,0 0-1 0 0,1 0 0 0 0,-1 0 1 0 0,1 0-1 0 0,-1 0 1 0 0,1 0-1 0 0,0 0-93 0 0,4-5 197 0 0,0-2 80 0 0,-2-3 42 0 0,-3 5-174 0 0,1 1-41 0 0,1 0-20 0 0,2-1-6 0 0,2-7 62 0 0,-5 8-53 0 0,0-1 35 0 0,-1-3 27 0 0,0-3-17 0 0,2-4-7 0 0,4 3-11 0 0,-5 12-88 0 0,0 0 0 0 0,0 0 0 0 0,0 0 0 0 0,0-1 0 0 0,0 1 0 0 0,-1 0 0 0 0,1-1 0 0 0,-1 0-26 0 0,2-14 133 0 0,4 3-48 0 0,-1 0-24 0 0,-3-3 28 0 0,-3 10-54 0 0,1-13 39 0 0,4 7 4 0 0,5-7 0 0 0,-6-1-33 0 0,-3 21-41 0 0,0-1 1 0 0,0 0 0 0 0,1 0 0 0 0,-1 0 0 0 0,0 0-1 0 0,1 1 1 0 0,-1-1 0 0 0,1 0 0 0 0,0 0-1 0 0,-1 1 1 0 0,1-1 0 0 0,0 0 0 0 0,1-1-5 0 0,-1 2 4 0 0,0 0 0 0 0,0-1 1 0 0,0 1-1 0 0,-1 0 0 0 0,1-1 0 0 0,-1 1 1 0 0,1-1-1 0 0,-1 1 0 0 0,1-1 0 0 0,-1 0 1 0 0,0 1-1 0 0,0-1 0 0 0,0 0-4 0 0,0-5 21 0 0,0 5-18 0 0,0 0 0 0 0,0 0 0 0 0,0 0 1 0 0,0-1-1 0 0,0 1 0 0 0,0 0 1 0 0,1 0-1 0 0,-1 0 0 0 0,1 0 0 0 0,0-1-3 0 0,3-4 1 0 0,-3 5 3 0 0,0 1-1 0 0,0 0 1 0 0,0-1 0 0 0,0 1 0 0 0,-1-1-1 0 0,1 1 1 0 0,0-1 0 0 0,-1 1 0 0 0,0-1 0 0 0,1 1-1 0 0,-1-1 1 0 0,0 1 0 0 0,0-1 0 0 0,0 0-4 0 0,0 0 1 0 0,1 1-1 0 0,-1-1 1 0 0,0 0 0 0 0,0 1 0 0 0,1-1 0 0 0,-1 0 0 0 0,1 1 0 0 0,0-1 0 0 0,-1 0 0 0 0,1 1-1 0 0,0-1 1 0 0,0 1 0 0 0,0-1-1 0 0,0 1 0 0 0,0 0 0 0 0,0-1 0 0 0,0 1 0 0 0,-1-1 0 0 0,1 0 0 0 0,0 1 0 0 0,-1-1 0 0 0,0 0 0 0 0,1 1 0 0 0,-1-1 0 0 0,0 0-1 0 0,0 1 1 0 0,1-1 0 0 0,-2-5 0 0 0,1 5 6 0 0,0 0-1 0 0,0 0 0 0 0,0 0 1 0 0,0 0-1 0 0,0 0 0 0 0,1-1 1 0 0,-1 1-1 0 0,0 0 0 0 0,1 0 1 0 0,0 0-6 0 0,9-14 10 0 0,-7 4 1 0 0,-3 12-10 0 0,0 0 0 0 0,0 0-1 0 0,0 0 1 0 0,0-1 0 0 0,-1 1 0 0 0,1 0-1 0 0,0 0 1 0 0,0 0 0 0 0,0 0 0 0 0,0 0-1 0 0,0 0 1 0 0,0 0 0 0 0,0 0 0 0 0,0 0-1 0 0,0 0 1 0 0,0-1 0 0 0,1 1-1 0 0,-1 0 1 0 0,0 0 0 0 0,0 0 0 0 0,0 0-1 0 0,0 0 1 0 0,0 0 0 0 0,0 0 0 0 0,0 0-1 0 0,0 0 1 0 0,0 0 0 0 0,0 0 0 0 0,0 0-1 0 0,0 0 1 0 0,0-1 0 0 0,0 1 0 0 0,0 0-1 0 0,0 0 1 0 0,0 0 0 0 0,0 0 0 0 0,1 0-1 0 0,-1 0 1 0 0,0 0 0 0 0,0 0 0 0 0,0 0-1 0 0,0 0 1 0 0,0 0 0 0 0,0 0 0 0 0,0 0-1 0 0,0 0 1 0 0,0 0 0 0 0,0 0 0 0 0,0 0-1 0 0,1 0 1 0 0,-1 0 0 0 0,0 0 0 0 0,0 0-1 0 0,0 0 1 0 0,0 0 0 0 0,0 0 0 0 0,0 0-1 0 0,10 0 21 0 0,-10 0-20 0 0,0 0 0 0 0,0 0-1 0 0,1 0 1 0 0,-1 0 0 0 0,0 0 0 0 0,0 0-1 0 0,0 0 1 0 0,0 1 0 0 0,0-1 0 0 0,0 0-1 0 0,0 0 1 0 0,0 0 0 0 0,0 0-1 0 0,0-1 1 0 0,1 1 0 0 0,-1 0 0 0 0,0 0-1 0 0,0 0 1 0 0,0 0 0 0 0,0 0 0 0 0,0 0-1 0 0,0 0 1 0 0,0 0 0 0 0,0 0 0 0 0,0 0-1 0 0,0 0 1 0 0,0 0 0 0 0,0 0 0 0 0,1 0-1 0 0,-1 0 1 0 0,0 0 0 0 0,0 0 0 0 0,0 0-1 0 0,0 0 1 0 0,0 0 0 0 0,0-1 0 0 0,0 1-1 0 0,0 0 1 0 0,0 0 0 0 0,0 0 0 0 0,0 0-1 0 0,0 0 1 0 0,0 0 0 0 0,0 0 0 0 0,0 0-1 0 0,0 0 1 0 0,0 0 0 0 0,0 0 0 0 0,0-1-1 0 0,0 1 1 0 0,0 0 0 0 0,0 0 0 0 0,0 0-1 0 0,0 0 1 0 0,0 0 0 0 0,0 0 0 0 0,0 0-1 0 0,0-10 22 0 0,0 7 37 0 0,0 6-4 0 0,0-3-55 0 0,0 1 1 0 0,0-1-1 0 0,0 1 1 0 0,0-1-1 0 0,0 1 1 0 0,0 0-1 0 0,0-1 1 0 0,1 1-1 0 0,-1-1 1 0 0,0 1-1 0 0,0-1 1 0 0,1 1-1 0 0,-1-1 0 0 0,0 1 1 0 0,0-1-1 0 0,1 0 1 0 0,-1 1-1 0 0,1-1 1 0 0,-1 1-1 0 0,0-1 1 0 0,1 0-1 0 0,-1 1 1 0 0,1-1-1 0 0,0 1 0 0 0,-1-1 0 0 0,1 0 0 0 0,-1 1 0 0 0,1-1 0 0 0,0 1 0 0 0,-1-1 0 0 0,1 1 0 0 0,-1-1 0 0 0,1 1 0 0 0,-1-1 0 0 0,0 1 0 0 0,1 0 0 0 0,-1-1 0 0 0,0 1 0 0 0,1 0 0 0 0,-1-1 0 0 0,0 1 0 0 0,0 0 0 0 0,1-1 0 0 0,-1 1 0 0 0,0 0 0 0 0,0-1-1 0 0,0 1 1 0 0,0 0 0 0 0,0 0 0 0 0,0-1 0 0 0,0 2 0 0 0,0 0 0 0 0,0-1 0 0 0,1 1 0 0 0,-1-1 0 0 0,0 1 0 0 0,1-1 0 0 0,-1 1 0 0 0,1-1 0 0 0,-1 1 0 0 0,1-1 0 0 0,0 1 0 0 0,0-1 0 0 0,0 0 0 0 0,0 1 0 0 0,4 6 0 0 0,10 22 0 0 0,-10 0 0 0 0,3-15 0 0 0,-4-8 0 0 0,0-1 0 0 0,-1 1 0 0 0,3 6 0 0 0,-1 12 0 0 0,10 10 0 0 0,-12-25 0 0 0,9 23 0 0 0,-2-15 0 0 0,-5 7 0 0 0,10 10 0 0 0,-12-26 0 0 0,1 4 0 0 0,1 0 0 0 0,0-1 0 0 0,6 12 0 0 0,-5-15 0 0 0,-1 1 0 0 0,0 0 0 0 0,-1 0 0 0 0,0 0 0 0 0,0 1 0 0 0,-1-2 0 0 0,0 0 0 0 0,0-1 0 0 0,1 0 0 0 0,4 5 0 0 0,16 34 0 0 0,-9-17 0 0 0,-12-17-16 0 0,-3-11-61 0 0,0-2-4 0 0,0 0-23 0 0,0 0-128 0 0,0 0-59 0 0,0 0-12 0 0,0 0 109 0 0,0 0 28 0 0,0 0-46 0 0,0 0-172 0 0,0-2-318 0 0,0 0 656 0 0,0 0-37 0 0,-1 1-39 0 0,1 0-39 0 0,0 0-40 0 0,-1 0-41 0 0,0 0-42 0 0,1 0-42 0 0,-1 0-43 0 0,0 1-45 0 0,0-1-44 0 0,0 1-46 0 0,0-1-46 0 0,-1 1-47 0 0,1 0-48 0 0,-1 0-49 0 0,0 0-1463 0 0,2 0-1211 0 0</inkml:trace>
  <inkml:trace contextRef="#ctx0" brushRef="#br0" timeOffset="2">439 817 7224 0 0,'0'-4'-11'0'0,"0"-1"35"0"0,0-8 176 0 0,0 10-15 0 0,0 5-132 0 0,0 5-48 0 0,0 2 14 0 0,2-2 51 0 0,2-2 75 0 0,3 2 166 0 0,-7-7-311 0 0,1 2 331 0 0,0 0-88 0 0,0 0-73 0 0,-1 0-60 0 0,0 0-34 0 0,-1 2 13 0 0,1-3-5 0 0,0-1 4 0 0,0 0-78 0 0,0 0 0 0 0,0 0 0 0 0,0 1 0 0 0,0-1 0 0 0,0 0 0 0 0,0 0 0 0 0,0 0 1 0 0,0 0-1 0 0,0 0 0 0 0,0 0 0 0 0,0 0 0 0 0,0 0 0 0 0,0 0 0 0 0,0 0 0 0 0,0 0 0 0 0,0 1 1 0 0,0-1-1 0 0,0 0 0 0 0,0 0 0 0 0,0 0 0 0 0,0 0 0 0 0,0 0 0 0 0,0 0 0 0 0,0 0 0 0 0,0 0 0 0 0,0 0 1 0 0,0 0-1 0 0,0 0 0 0 0,0 0 0 0 0,0 1 0 0 0,1-1 0 0 0,-1 0 0 0 0,0 0 0 0 0,0 0 0 0 0,0 0 0 0 0,0 0 1 0 0,0 0-1 0 0,0 0 0 0 0,0 0 0 0 0,0 0 0 0 0,0 0 0 0 0,0 0 0 0 0,0 0 0 0 0,0 0 0 0 0,1 0 1 0 0,-1 0-1 0 0,0 0 0 0 0,0 0 0 0 0,0 0 0 0 0,0 0 0 0 0,0 0 0 0 0,0 0 0 0 0,0 0 0 0 0,0 0 0 0 0,0 0 1 0 0,0 0-1 0 0,1 0-10 0 0,4 2 298 0 0,1 3-34 0 0,-6-4-247 0 0,0-1 0 0 0,1 0 0 0 0,-1 1 0 0 0,0-1 0 0 0,0 1 0 0 0,1-1 0 0 0,-1 0 0 0 0,0 1 0 0 0,0-1 0 0 0,1 0 0 0 0,-1 0 0 0 0,0 1 0 0 0,1-1 0 0 0,-1 0 0 0 0,1 0 0 0 0,-1 1 0 0 0,0-1 0 0 0,1 0 0 0 0,-1 0 0 0 0,1 0 0 0 0,-1 0 0 0 0,0 0 0 0 0,1 0 0 0 0,-1 0 0 0 0,1 0 0 0 0,-1 0 0 0 0,0 0 0 0 0,1 0 0 0 0,-1 0 1 0 0,1 0-1 0 0,-1 0 0 0 0,1 0 0 0 0,-1 0 0 0 0,0 0 0 0 0,1 0 0 0 0,-1 0 0 0 0,1-1-17 0 0,3-5 236 0 0,-4 6-223 0 0,0-1 0 0 0,1 1 0 0 0,-1-1 0 0 0,0 1 0 0 0,0 0 0 0 0,1-1 0 0 0,-1 1 0 0 0,0-1 0 0 0,1 1 0 0 0,-1 0 0 0 0,0 0 0 0 0,1-1 0 0 0,-1 1 0 0 0,1 0 0 0 0,-1 0 0 0 0,1-1 0 0 0,-1 1 0 0 0,0 0 0 0 0,1 0 0 0 0,-1 0 0 0 0,1 0 0 0 0,-1-1 0 0 0,1 1 0 0 0,-1 0 0 0 0,1 0 0 0 0,-1 0 0 0 0,1 0 0 0 0,-1 0 0 0 0,1 0 0 0 0,-1 0 0 0 0,1 1 0 0 0,-1-1-13 0 0,37 0 637 0 0,-25 0-466 0 0,0 0-61 0 0,-11 0-100 0 0,1 0 0 0 0,-1-1 1 0 0,1 1-1 0 0,-1 0 0 0 0,1 0 0 0 0,-1-1 0 0 0,1 1 0 0 0,-1-1 0 0 0,1 0 0 0 0,-1 1 0 0 0,0-1 1 0 0,1 0-1 0 0,-1 0-10 0 0,12-5 58 0 0,3 5-11 0 0,-3 1-55 0 0,-6-1-30 0 0,0-2-34 0 0,8-7-116 0 0,0 8-17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5:11.8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775 711 10824 0 0,'0'0'241'0'0,"0"0"38"0"0,0 0 14 0 0,0 0-21 0 0,0 0-204 0 0,0 2-40 0 0,0 9 33 0 0,-1-9 22 0 0,-1 1 96 0 0,-8 7 167 0 0,10-10-339 0 0,0 0-1 0 0,0 0 1 0 0,0 0-1 0 0,-1 0 0 0 0,1 0 1 0 0,0 0-1 0 0,0 0 1 0 0,0 0-1 0 0,0 0 0 0 0,0 0 1 0 0,0 0-1 0 0,0 0 1 0 0,0 1-1 0 0,0-1 0 0 0,0 0 1 0 0,0 0-1 0 0,-1 0 1 0 0,1 0-1 0 0,0 0 0 0 0,0 0 1 0 0,0 0-1 0 0,0 0 1 0 0,0 1-1 0 0,0-1 1 0 0,0 0-1 0 0,0 0 0 0 0,0 0 1 0 0,0 0-1 0 0,0 0 1 0 0,0 0-1 0 0,0 1 0 0 0,0-1 1 0 0,0 0-1 0 0,0 0 1 0 0,0 0-1 0 0,0 0 0 0 0,0 0 1 0 0,0 0-1 0 0,0 0 1 0 0,0 0-1 0 0,1 1 0 0 0,-1-1 1 0 0,0 0-1 0 0,0 0 1 0 0,0 0-1 0 0,0 0 1 0 0,0 0-1 0 0,0 0 0 0 0,0 0 1 0 0,0 0-1 0 0,0 0 1 0 0,0 0-1 0 0,0 1 0 0 0,1-1 1 0 0,-1 0-1 0 0,0 0 1 0 0,0 0-7 0 0,1 1 45 0 0,1 1 0 0 0,-1-1 0 0 0,0 1 0 0 0,0 0 0 0 0,0 0 0 0 0,0 0 0 0 0,-1-1 0 0 0,1 1 0 0 0,0 0 0 0 0,-1 0 0 0 0,1 0 0 0 0,-1 0 0 0 0,0 2-45 0 0,2 31 539 0 0,-2-24-390 0 0,1 4 45 0 0,5-1-55 0 0,0 2 6 0 0,-5-8-58 0 0,0 2 35 0 0,-2 13 64 0 0,0 27 167 0 0,5-22-164 0 0,2-13-83 0 0,-2-4-37 0 0,-1 8-7 0 0,-3 0-7 0 0,0 10-20 0 0,0-14 22 0 0,2 3-41 0 0,8 7-16 0 0,-9-24 0 0 0,0 1 0 0 0,-1 0 0 0 0,1-1 0 0 0,-1 1 0 0 0,0 0 0 0 0,1-1 0 0 0,-1 1 0 0 0,0 0 0 0 0,0 0 0 0 0,0-1 0 0 0,0 2 0 0 0,-1 21-14 0 0,1-22-19 0 0,0-1-39 0 0,0-1-23 0 0,0 0-90 0 0,-3 0-163 0 0,-7 0-17 0 0,8 0 134 0 0,2 0 48 0 0,0 0-38 0 0,0 0-160 0 0,0-2-33 0 0,0 0 114 0 0,0 1 119 0 0,0-1 46 0 0,0-1-169 0 0,0 2 143 0 0,0 0-87 0 0,0 1 78 0 0,0-1-37 0 0,0 0-106 0 0,0 1-39 0 0,0-1-454 0 0,0 1-298 0 0,0 0-705 0 0</inkml:trace>
  <inkml:trace contextRef="#ctx0" brushRef="#br0" timeOffset="1">684 605 5064 0 0,'0'-11'185'0'0,"0"14"-37"0"0,0 5 73 0 0,0-8 79 0 0,0 0 55 0 0,0 0 12 0 0,0 0 18 0 0,0 0 72 0 0,0 0 30 0 0,0 0 8 0 0,0 0-10 0 0,0 0-45 0 0,0 0-21 0 0,0 0-3 0 0,0 0-6 0 0,0 0-23 0 0,0 0-16 0 0,0 0-3 0 0,2 0-3 0 0,0 0-346 0 0,0 0 56 0 0,1 0 40 0 0,12-1 576 0 0,-11 0-548 0 0,-2-2-29 0 0,0-1-5 0 0,-1 1-10 0 0,1 2-5 0 0,3-1 96 0 0,-2 2-52 0 0,2 0 36 0 0,9-4 145 0 0,-3-5-86 0 0,-8 7-63 0 0,-1 1-62 0 0,1 0-40 0 0,1 1-36 0 0,-1 0-7 0 0,0-1 28 0 0,4-3 52 0 0,-5 3-83 0 0,-1 0 1 0 0,0 0-1 0 0,1 0 1 0 0,-1 0-1 0 0,1 1 0 0 0,-1-1 1 0 0,1 1-1 0 0,-1-1 1 0 0,1 1-1 0 0,-1-1 1 0 0,1 1-1 0 0,-1 0 0 0 0,1 0 1 0 0,0 0-23 0 0,0 0 26 0 0,0-1 0 0 0,0 1 0 0 0,0 0-1 0 0,-1-1 1 0 0,1 1 0 0 0,0-1 0 0 0,0 0 0 0 0,0 0 0 0 0,-1 0 0 0 0,1 1 0 0 0,0-2-26 0 0,9-3 124 0 0,1 3-54 0 0,-1 1-12 0 0,-7 1-49 0 0,-1-1 1 0 0,0 1-1 0 0,0 0 0 0 0,0 0 1 0 0,0 1-1 0 0,0-1 0 0 0,0 1 1 0 0,0-1-1 0 0,0 1 1 0 0,1 0-10 0 0,4 4 33 0 0,-7-4-28 0 0,0 0 0 0 0,1 0 1 0 0,-1 0-1 0 0,1-1 0 0 0,-1 1 1 0 0,1 0-1 0 0,-1-1 0 0 0,1 1 1 0 0,-1-1-1 0 0,1 0 1 0 0,1 1-6 0 0,-3-1 1 0 0,0 0 0 0 0,1 0 0 0 0,-1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1 0 0,0 1-1 0 0,0-1 0 0 0,0 0 0 0 0,0 0 0 0 0,0 0 0 0 0,0 0 0 0 0,0 0 0 0 0,0 0 0 0 0,0 0 0 0 0,0 0 0 0 0,0 0 0 0 0,0 0 0 0 0,0 0 0 0 0,0 1 0 0 0,0-1 0 0 0,0 0 0 0 0,0 0 0 0 0,0 0 0 0 0,0 0 0 0 0,0 0 0 0 0,0 0 0 0 0,0 0 0 0 0,0 0-1 0 0,0 1 4 0 0,0-1 0 0 0,0 1 0 0 0,0 0-1 0 0,0-1 1 0 0,0 1 0 0 0,0-1 0 0 0,0 1 0 0 0,1-1 0 0 0,-1 1-1 0 0,0-1 1 0 0,0 1 0 0 0,1-1 0 0 0,-1 1 0 0 0,0-1 0 0 0,0 1-1 0 0,1-1 1 0 0,-1 1 0 0 0,1-1 0 0 0,-1 0 0 0 0,0 1-1 0 0,1-1 1 0 0,-1 0 0 0 0,1 1 0 0 0,0-1-4 0 0,-1 1 4 0 0,1-1 0 0 0,-1 0 0 0 0,1 1 0 0 0,0-1 0 0 0,-1 1 0 0 0,1-1 0 0 0,-1 1 0 0 0,1-1 1 0 0,-1 1-1 0 0,0 0 0 0 0,1-1 0 0 0,-1 1 0 0 0,0-1 0 0 0,1 1 0 0 0,-1 0 0 0 0,0-1 0 0 0,0 1 0 0 0,1 0 0 0 0,-1 0 0 0 0,0-1 0 0 0,0 1 0 0 0,0 0 0 0 0,0-1 0 0 0,0 1 0 0 0,0 0-3 0 0,0 5 26 0 0,0-4-19 0 0,-1-1 1 0 0,1 1-1 0 0,0-1 0 0 0,0 1 1 0 0,0 0-1 0 0,0-1 1 0 0,1 1-1 0 0,-1-1 0 0 0,0 1 1 0 0,1-1-1 0 0,-1 1 0 0 0,1 1-8 0 0,6 1 39 0 0,-7-4-37 0 0,1 0-1 0 0,-1 1 0 0 0,0-1 0 0 0,1 0 1 0 0,-1 0-1 0 0,1 1 0 0 0,-1-1 1 0 0,0 0-1 0 0,1 1 0 0 0,-1-1 0 0 0,0 0 1 0 0,1 1-1 0 0,-1-1 0 0 0,0 1 1 0 0,0-1-1 0 0,0 0 0 0 0,1 1 0 0 0,-1-1 1 0 0,0 1-1 0 0,0-1 0 0 0,0 1 1 0 0,0-1-1 0 0,0 1 0 0 0,0-1 0 0 0,1 1 1 0 0,-1-1-1 0 0,0 1 0 0 0,-1-1 1 0 0,1 1-1 0 0,0-1 0 0 0,0 1 0 0 0,0-1-1 0 0,0 5 17 0 0,0 13 104 0 0,-2-13-114 0 0,-9 0 4 0 0,6 8 37 0 0,-7 2-25 0 0,10-13-17 0 0,0-1-1 0 0,0 1 1 0 0,0-1-1 0 0,0 0 1 0 0,0 1-1 0 0,0-1 1 0 0,0 0 0 0 0,0 0-1 0 0,-1 0-5 0 0,-6 3 3 0 0,-7 9 8 0 0,1-1 30 0 0,-11 0-28 0 0,7-3-14 0 0,-9 6 12 0 0,23-5 32 0 0,-7-5-33 0 0,-3 8-10 0 0,-13 19-10 0 0,25-21-44 0 0,3-9-12 0 0,3-2 2 0 0,-2 0 60 0 0,1 0-1 0 0,-1 1 1 0 0,1-1 0 0 0,-1 0 0 0 0,1 1 0 0 0,-1-1-1 0 0,1 1 1 0 0,-1 0 0 0 0,1-1 0 0 0,-1 1-1 0 0,0 0 1 0 0,1 0 4 0 0,-1 0-3 0 0,1 0-1 0 0,0 0 1 0 0,-1 0-1 0 0,1 0 0 0 0,0-1 1 0 0,0 1-1 0 0,-1 0 1 0 0,1-1-1 0 0,0 0 1 0 0,0 1-1 0 0,0-1 1 0 0,1 0 2 0 0,39 0 1 0 0,-38 0 0 0 0,-1 1 0 0 0,0 0 0 0 0,0-1 0 0 0,0 1 0 0 0,1 0 0 0 0,-1 0 0 0 0,0 1 0 0 0,-1-1 0 0 0,1 0 0 0 0,0 1 0 0 0,0 0 0 0 0,0 0 0 0 0,0 1 0 0 0,15 7 0 0 0,17 5 0 0 0,-14-9 0 0 0,-17-6 0 0 0,0 1 0 0 0,0 0 0 0 0,0 1 0 0 0,0-1 0 0 0,-1 1 0 0 0,1-1 0 0 0,0 1 0 0 0,-1 0 0 0 0,1 0 0 0 0,-1 1 0 0 0,0-1 0 0 0,0 1 0 0 0,2 2 0 0 0,2 2 0 0 0,-4-4 0 0 0,0 1 0 0 0,0-1 0 0 0,1-1 0 0 0,-1 1 0 0 0,1 0 0 0 0,0-1 0 0 0,1 1 0 0 0,0-1 0 0 0,-1 1 0 0 0,0-1 0 0 0,1 1 0 0 0,-1-1 0 0 0,1 3 0 0 0,-3-4 0 0 0,-1 0 0 0 0,0 0 0 0 0,0 0 0 0 0,0 1 0 0 0,0-1 0 0 0,0 0 0 0 0,-1 1 0 0 0,1-1 0 0 0,0 1 0 0 0,-1-1 0 0 0,1 1 0 0 0,-1-1 0 0 0,1 1 0 0 0,-1-1 0 0 0,0 1 0 0 0,1-1 0 0 0,-1 1 0 0 0,0 0 0 0 0,0-1 0 0 0,0 2 0 0 0,1-1 0 0 0,-1 0 0 0 0,1 0 0 0 0,-1 0 0 0 0,1 0-1 0 0,0 0 1 0 0,0 0 0 0 0,0 0 0 0 0,0 0 0 0 0,0-1-1 0 0,0 1 1 0 0,1 0 0 0 0,-1 0 0 0 0,0-1 0 0 0,2 2 0 0 0,-1-1 0 0 0,0 0 1 0 0,0 1 0 0 0,0-1-1 0 0,0 1 1 0 0,-1 0 0 0 0,1 1-1 0 0,-1-3 3 0 0,-1 1 0 0 0,1-1 0 0 0,-1 0 0 0 0,0 0 0 0 0,0 1 0 0 0,0-1 0 0 0,0 0 1 0 0,0 0-1 0 0,0 1 0 0 0,0-1 0 0 0,0 0 0 0 0,0 0 0 0 0,0 1 0 0 0,-1-1 0 0 0,1 0 0 0 0,-1 0 0 0 0,1 0 0 0 0,-1 0 1 0 0,1 1-5 0 0,-5 6 12 0 0,4-7-10 0 0,0 0 0 0 0,0 1 1 0 0,0-1-1 0 0,1 0 0 0 0,-1 1 0 0 0,0-1 0 0 0,1 1 0 0 0,-1-1 0 0 0,1 1 1 0 0,0 0-1 0 0,-1-1 0 0 0,1 1 0 0 0,0-1 0 0 0,0 1-1 0 0,0 0 7 0 0,1 1-1 0 0,-1-1 1 0 0,0 0 0 0 0,0 0-1 0 0,-1 1 1 0 0,1-1 0 0 0,0 0-1 0 0,-1 0 1 0 0,1 0 0 0 0,-1 1-1 0 0,0-1 1 0 0,0 0 0 0 0,1 0-1 0 0,-1 0 1 0 0,-1 0 0 0 0,1 0-1 0 0,0 0 1 0 0,0-1 0 0 0,-1 1-1 0 0,1 0 1 0 0,-1 0-7 0 0,-1 0 8 0 0,1 1 1 0 0,0 0-1 0 0,0 0 0 0 0,0 1 0 0 0,0-1 1 0 0,0 1-9 0 0,0 0 7 0 0,0-1 1 0 0,0 0 0 0 0,0 0 0 0 0,0 0-1 0 0,0 0 1 0 0,-1 1-8 0 0,-4 3 22 0 0,4-3-17 0 0,0-1 0 0 0,0 0 1 0 0,-1 0-1 0 0,1-1 0 0 0,-1 1 0 0 0,0 0-5 0 0,-6 1 4 0 0,8-3 1 0 0,0 0 1 0 0,0 0-1 0 0,0 0 1 0 0,0 1 0 0 0,0-1-1 0 0,0 0 1 0 0,0 1-1 0 0,0-1 1 0 0,0 1-6 0 0,-3 2 1 0 0,1 0 0 0 0,-1-1 0 0 0,0 1 1 0 0,-1-1-1 0 0,1 0 0 0 0,-1-1 0 0 0,1 0 0 0 0,-1 0 0 0 0,-6 2-1 0 0,-20 8 0 0 0,28-11 2 0 0,0 0-1 0 0,0 0 0 0 0,0 0 0 0 0,0-1 0 0 0,0 1 0 0 0,0-1 0 0 0,-1 0 0 0 0,1-1 0 0 0,-4 0-1 0 0,-7 1 44 0 0,-45 0-34 0 0,50-2-29 0 0,6-3-107 0 0,0-1-99 0 0,-6 1-157 0 0,8 2 214 0 0,1 1 71 0 0,1 1-34 0 0,0-1-39 0 0,-1 1-49 0 0,0-1-58 0 0,1 0-66 0 0,-1 1-31 0 0,0-1-56 0 0,0 1-48 0 0,0-1-44 0 0,-1 1-152 0 0,0-1-42 0 0,0 0-184 0 0,-1-2-496 0 0</inkml:trace>
  <inkml:trace contextRef="#ctx0" brushRef="#br0" timeOffset="2">1153 121 9072 0 0,'-5'-11'119'0'0,"4"9"-90"0"0,1 0-1 0 0,-1 0 0 0 0,0 0 0 0 0,0 0 0 0 0,0 0 0 0 0,0 1 1 0 0,0-1-1 0 0,0 0 0 0 0,0 1 0 0 0,-1-1 0 0 0,1 1 0 0 0,-1-2-28 0 0,-15-4 131 0 0,-10 4-79 0 0,15 2-32 0 0,2-1 45 0 0,0-2 48 0 0,-1-2 51 0 0,0 3 124 0 0,-5 2-3 0 0,0 0-20 0 0,14 1-222 0 0,0-1-1 0 0,1 0 1 0 0,-1 0 0 0 0,0 0 0 0 0,1 0 0 0 0,-1-1 0 0 0,1 1 0 0 0,-1 0-1 0 0,1-1 1 0 0,-1 1-43 0 0,1-1 41 0 0,0 1 0 0 0,-1-1 0 0 0,1 1 0 0 0,-1 0 0 0 0,0 0 0 0 0,1 0 0 0 0,-1 0 0 0 0,0 0 0 0 0,1 0 0 0 0,-1 0-41 0 0,-15 0 260 0 0,4 1-49 0 0,6-2-65 0 0,-2 0 39 0 0,-18-8 213 0 0,-1 5-4 0 0,13 0-129 0 0,3 0-37 0 0,-9 2 63 0 0,-9 3 76 0 0,2 0-90 0 0,12 2-82 0 0,-1 4-41 0 0,2-1-43 0 0,-4-4 31 0 0,6 0-33 0 0,-3 2 45 0 0,-15 6 38 0 0,-28 10 112 0 0,12-6-169 0 0,30-9-53 0 0,0 0 0 0 0,-8 5-82 0 0,-36 17 122 0 0,18-7-76 0 0,37-15-27 0 0,0 0 1 0 0,0 0 0 0 0,0 1 0 0 0,0 0-1 0 0,1 0 1 0 0,-3 3-20 0 0,-22 18 39 0 0,24-22-23 0 0,1 1 0 0 0,-1-1 0 0 0,1 1 0 0 0,-3 3-16 0 0,-10 9 16 0 0,-12 9 43 0 0,15-7-52 0 0,11-13-7 0 0,-1 0 0 0 0,1-1 0 0 0,-1 1 0 0 0,-3 1 0 0 0,-9 11 0 0 0,-9 24 0 0 0,4-6 0 0 0,9-13 0 0 0,-9 18 0 0 0,9-15 0 0 0,-14 20 0 0 0,22-37 0 0 0,1 1 0 0 0,0 0 0 0 0,1-1 0 0 0,0 1 0 0 0,1 0 0 0 0,-1 3 0 0 0,-1 4 0 0 0,2-4 0 0 0,0 1 0 0 0,1-1 0 0 0,1 1 0 0 0,0-1 0 0 0,1 7 0 0 0,1 14 0 0 0,-4 0 0 0 0,1-25 0 0 0,1 1 0 0 0,0 0 0 0 0,0 0 0 0 0,1-1 0 0 0,0 1 0 0 0,2 4 0 0 0,7 19-12 0 0,-7-14-10 0 0,-1-9 13 0 0,0 0-1 0 0,0 0 1 0 0,1 0-1 0 0,3 6 10 0 0,0 1 0 0 0,3 6 0 0 0,1-1 0 0 0,0 0 0 0 0,3 0 0 0 0,0 0 0 0 0,6 12 0 0 0,22 26 0 0 0,0-2-9 0 0,-7-10-48 0 0,-26-39 48 0 0,0-1-1 0 0,1 0 1 0 0,0 0 0 0 0,0-1-1 0 0,3 2 10 0 0,6 5-20 0 0,88 62-44 0 0,-87-63 61 0 0,1 0-1 0 0,0-1 1 0 0,5 2 3 0 0,12 7-14 0 0,-26-15-7 0 0,0-1-1 0 0,1 1 0 0 0,8 1 22 0 0,7 4-1 0 0,-12-5 6 0 0,30 14-82 0 0,46 12 77 0 0,-74-27 4 0 0,3 1-19 0 0,0 0 0 0 0,1-2-1 0 0,-1 0 1 0 0,1-1 0 0 0,9-1 15 0 0,30-2 2 0 0,76 0-68 0 0,-109-1 58 0 0,0-2 0 0 0,-1 0 0 0 0,2-3 8 0 0,0 1-30 0 0,-18 3 29 0 0,0-1 0 0 0,0 0-1 0 0,0 0 1 0 0,-1-1 0 0 0,1-1 0 0 0,-1 1-1 0 0,-1-2 1 0 0,1 1 0 0 0,0-2 1 0 0,21-11-10 0 0,-1 0-44 0 0,17-15 54 0 0,8-13 27 0 0,-37 29 4 0 0,-1-1 0 0 0,1-1-31 0 0,2-5 67 0 0,-3 5 41 0 0,-1 0 0 0 0,0-1 0 0 0,8-17-108 0 0,5-21 204 0 0,-11 22 181 0 0,3-16-385 0 0,-13 31 132 0 0,-1-1 1 0 0,-1 0-1 0 0,0-4-132 0 0,-2 7 112 0 0,-2 1 0 0 0,0-10-112 0 0,0 1 104 0 0,-1-12 59 0 0,-3-3 32 0 0,-7-16 29 0 0,7 34-146 0 0,1 4 16 0 0,-1 0 0 0 0,-1 0 0 0 0,-2-5-94 0 0,-5-15 124 0 0,-15-47 137 0 0,21 72-207 0 0,-1 0 0 0 0,-1 1 0 0 0,0 0-1 0 0,-7-10-53 0 0,5 8 65 0 0,0 0 0 0 0,0-1 0 0 0,-2-10-65 0 0,4 10 71 0 0,0 0 0 0 0,-2 1 0 0 0,-5-9-71 0 0,-64-77 393 0 0,65 86-335 0 0,-4-4 34 0 0,-1 1-1 0 0,-1 0 0 0 0,-1 2 1 0 0,-1 0-1 0 0,-5-2-91 0 0,12 8 51 0 0,-1 2-1 0 0,-1 0 1 0 0,0 0-1 0 0,0 1 0 0 0,-15-4-50 0 0,21 8 23 0 0,0 1 0 0 0,0 1 0 0 0,-4-1-23 0 0,-15-3 11 0 0,24 5-12 0 0,-7-2 13 0 0,0 0 1 0 0,0 1-1 0 0,0 0 0 0 0,0 1 0 0 0,-1 0 0 0 0,-3 2-12 0 0,3-1-64 0 0,-22 0 74 0 0,23 0-61 0 0,1 0-68 0 0,2 0-20 0 0,1 0-57 0 0,1 0-65 0 0,-1 0-73 0 0,4 0 84 0 0,1 0 41 0 0,-6 3-354 0 0,6-1 294 0 0,1-1 77 0 0,1 0-33 0 0,-1 1-44 0 0,0-1-49 0 0,0 0-58 0 0,0 0-67 0 0,0 0-4 0 0,1-1-56 0 0,-1 1-50 0 0,1-1-43 0 0,-1 0-168 0 0,0 0-43 0 0,0 1-204 0 0,-1-1-552 0 0,3 0 1524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5:11.8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938 592 7136 0 0,'0'0'165'0'0,"0"0"22"0"0,0 0 6 0 0,0-3-28 0 0,1-3-130 0 0,4 2-30 0 0,1-1-11 0 0,-3-1 23 0 0,-3 2 46 0 0,0 4-63 0 0,0-3 94 0 0,0 0 53 0 0,0 0 45 0 0,0 0 36 0 0,0-3 296 0 0,0-8 801 0 0,0 10-978 0 0,0 1-64 0 0,0 1-155 0 0,0 1-35 0 0,0-1-39 0 0,0 1-45 0 0,0-2 447 0 0,0 3-32 0 0,0-2-10 0 0,0-8-4 0 0,0 7-13 0 0,0 1-45 0 0,0 1-336 0 0,0 1-1 0 0,0-1 1 0 0,0 1 0 0 0,0-1-1 0 0,0 1 1 0 0,0-1 0 0 0,0 1-1 0 0,0-1 1 0 0,-1 1 0 0 0,1 0-1 0 0,0-1 1 0 0,0 1 0 0 0,0-1-1 0 0,0 1 1 0 0,-1-1 0 0 0,1 1 0 0 0,0 0-1 0 0,0-1 1 0 0,-1 1 0 0 0,1-1-1 0 0,0 1 1 0 0,-1 0 0 0 0,1-1-1 0 0,0 1 1 0 0,-1 0 0 0 0,1 0-1 0 0,-1-1 1 0 0,1 1 0 0 0,0 0-1 0 0,-1 0 1 0 0,1 0 0 0 0,-1-1-1 0 0,1 1 1 0 0,-1 0 0 0 0,1 0-1 0 0,-1 0 1 0 0,1 0 0 0 0,-1 0 0 0 0,1 0-1 0 0,-1 0 1 0 0,1 0 0 0 0,-1 0-16 0 0,-1 0 326 0 0,2-6-35 0 0,0 2-120 0 0,0 0-35 0 0,-1-1 17 0 0,0 0-40 0 0,-4 0 87 0 0,-1 4-10 0 0,1-2 102 0 0,-5-7-5 0 0,7 8 1 0 0,1-1-10 0 0,-8-7-45 0 0,7 8-46 0 0,-1 1-84 0 0,0 0-52 0 0,0 2-27 0 0,1 0 36 0 0,-3-2 30 0 0,4 1-69 0 0,1 0 0 0 0,-1 0 0 0 0,1 0 0 0 0,-1 0 0 0 0,0 0 0 0 0,1 0 1 0 0,-1 0-1 0 0,1 1 0 0 0,-1-1 0 0 0,1 0 0 0 0,-1 1 0 0 0,-1 0-21 0 0,-1 5 84 0 0,4-5-78 0 0,0-1-1 0 0,0 1 0 0 0,-1-1 0 0 0,1 0 0 0 0,0 1 0 0 0,-1-1 1 0 0,1 1-1 0 0,0-1 0 0 0,-1 0 0 0 0,1 1 0 0 0,0-1 0 0 0,-1 0 0 0 0,1 0 1 0 0,0 1-1 0 0,-1-1 0 0 0,1 0 0 0 0,-1 0 0 0 0,1 1 0 0 0,-1-1 1 0 0,1 0-1 0 0,-1 0 0 0 0,1 0 0 0 0,-1 0 0 0 0,1 0 0 0 0,-1 0 0 0 0,1 0 1 0 0,0 0-1 0 0,-1 0 0 0 0,1 0 0 0 0,-1 0 0 0 0,1 0 0 0 0,-1 0-5 0 0,-12 2 96 0 0,3 4-35 0 0,3-2-27 0 0,2-1-16 0 0,4-3-14 0 0,1 0 1 0 0,-1 0-1 0 0,0 1 0 0 0,1-1 0 0 0,-1 0 1 0 0,1 1-1 0 0,-1-1 0 0 0,0 0 1 0 0,1 1-1 0 0,-1-1 0 0 0,1 1 0 0 0,0-1 1 0 0,-1 1-1 0 0,1-1 0 0 0,-1 1 0 0 0,1-1 1 0 0,0 1-1 0 0,-1-1 0 0 0,1 1 1 0 0,0 0-1 0 0,0-1 0 0 0,-1 1-4 0 0,-1 4 17 0 0,1-3-12 0 0,0-1 0 0 0,-1 1 0 0 0,1-1-1 0 0,-1 0 1 0 0,1 1 0 0 0,-1-1 0 0 0,1 0-1 0 0,-1 0 1 0 0,1 0 0 0 0,-1 0 0 0 0,0 0-1 0 0,0 0 1 0 0,-1 0-5 0 0,-17 12 14 0 0,18-10-5 0 0,-1 0 1 0 0,1 0-1 0 0,0 0 0 0 0,0 0 0 0 0,0 0 0 0 0,0 2-9 0 0,0-2 3 0 0,1 1 0 0 0,-1-1 0 0 0,0 0 0 0 0,-1 0-1 0 0,1 0 1 0 0,-1 1-3 0 0,-2 0 12 0 0,1 1 0 0 0,0 0 0 0 0,1 0 0 0 0,-1 0-1 0 0,1 1-11 0 0,0-1 1 0 0,-1 1-1 0 0,1-1 0 0 0,-1 0 0 0 0,0-1 0 0 0,-1 1 0 0 0,1 0 0 0 0,0-1 0 0 0,0 1 0 0 0,0 0 0 0 0,1 1 0 0 0,0-1 0 0 0,0 1 0 0 0,-1-1 0 0 0,0 0 0 0 0,1 0 0 0 0,-2 0 0 0 0,1 0 0 0 0,-1 0 0 0 0,1 0 0 0 0,0 0 0 0 0,0 1 0 0 0,-2 4 0 0 0,-1 1 0 0 0,4-6 0 0 0,0 0 0 0 0,0 1 0 0 0,1-1 0 0 0,0 0 0 0 0,0 1 0 0 0,0-1 0 0 0,0 3 0 0 0,-9 25 0 0 0,8-26 0 0 0,0-1 0 0 0,1 1 0 0 0,0-1 0 0 0,0 1 0 0 0,1-1 0 0 0,0 1 0 0 0,0 0 0 0 0,1 0 0 0 0,-1 0 0 0 0,2 2 0 0 0,-2 5 0 0 0,1-7 0 0 0,0-1 0 0 0,0 0 0 0 0,0 0 0 0 0,1 0 0 0 0,0 0 0 0 0,0 1 0 0 0,9 13-10 0 0,-6-8-11 0 0,-4-8 16 0 0,1 0-1 0 0,1 0 1 0 0,-1 0-1 0 0,1-1 1 0 0,-1 1 0 0 0,1-1-1 0 0,0 1 1 0 0,1 0 5 0 0,9 15-35 0 0,-6-8 25 0 0,1 0 0 0 0,0-1-1 0 0,9 9 11 0 0,-10-13-13 0 0,0-1-1 0 0,1 0 1 0 0,0 0-1 0 0,1 0 14 0 0,52 28-11 0 0,-51-29 6 0 0,20 8-36 0 0,18 0 24 0 0,-32-8 9 0 0,-2-2-19 0 0,0 0 0 0 0,1-1 0 0 0,-1-1-1 0 0,0 0 1 0 0,7-2 27 0 0,15 1-106 0 0,-27 1 76 0 0,1-1-1 0 0,-1 0 1 0 0,1 0 0 0 0,0-1 30 0 0,5-2-76 0 0,0 1-53 0 0,-4 0 5 0 0,-1 1-40 0 0,4-3 43 0 0,-4 1-59 0 0,-1-1-65 0 0,-1 1-109 0 0,-1 0-42 0 0,1-1-106 0 0,-2 1-120 0 0,-2 2 263 0 0,0 0-35 0 0,0 0-150 0 0,1 0-60 0 0,-1 0-63 0 0,-1 0-67 0 0,6-4-1310 0 0,2-3-1152 0 0,-10 9 3195 0 0</inkml:trace>
  <inkml:trace contextRef="#ctx0" brushRef="#br0" timeOffset="1">1285 153 7920 0 0,'0'0'174'0'0,"0"0"29"0"0,0 0 13 0 0,0-2-31 0 0,-2-11-147 0 0,-11-2-38 0 0,5 7 18 0 0,4 4 49 0 0,4 4-67 0 0,-2-2 139 0 0,1 1 159 0 0,-1-1 268 0 0,-10-5-93 0 0,4 3-164 0 0,2-1 37 0 0,2-1-62 0 0,4 6-269 0 0,0-1 1 0 0,0 1-1 0 0,-1-1 0 0 0,1 1 1 0 0,0 0-1 0 0,-1-1 1 0 0,1 1-1 0 0,0 0 0 0 0,-1-1 1 0 0,1 1-1 0 0,0 0 0 0 0,-1-1 1 0 0,1 1-1 0 0,-1 0 0 0 0,1 0 1 0 0,0-1-1 0 0,-1 1 1 0 0,1 0-1 0 0,-1 0 0 0 0,1 0 1 0 0,-1 0-1 0 0,1 0 0 0 0,-1-1 1 0 0,1 1-1 0 0,-1 0 0 0 0,1 0 1 0 0,0 0-1 0 0,-1 0 1 0 0,1 0-1 0 0,-1 1 0 0 0,1-1 1 0 0,-1 0-16 0 0,0 0 14 0 0,1 0 1 0 0,-1 0 0 0 0,1 0 0 0 0,-1 0-1 0 0,1 0 1 0 0,-1 0 0 0 0,1 0 0 0 0,-1 0-1 0 0,1 0 1 0 0,0 0 0 0 0,-1 0 0 0 0,1 0-1 0 0,-1 0 1 0 0,1 0 0 0 0,-1-1 0 0 0,1 1-1 0 0,-1 0 1 0 0,1 0 0 0 0,0 0 0 0 0,-1-1-1 0 0,1 1 1 0 0,-1 0 0 0 0,1-1 0 0 0,0 1-1 0 0,-1 0 1 0 0,1-1 0 0 0,0 1-1 0 0,-1 0 1 0 0,1-1 0 0 0,0 1 0 0 0,0-1-1 0 0,-1 1-14 0 0,-3-7 237 0 0,-6 1 151 0 0,-4-1-62 0 0,10 5-196 0 0,-26-3 735 0 0,22 1-702 0 0,2 1-40 0 0,-14-2 172 0 0,9 5-137 0 0,3 0-33 0 0,-2 0 34 0 0,5-1-65 0 0,-1 0 1 0 0,1 0-1 0 0,-1 0 0 0 0,1 0 1 0 0,-3-2-95 0 0,-14-3 282 0 0,9 4-134 0 0,-7 2 118 0 0,4-2-86 0 0,-24-8 182 0 0,23 6-154 0 0,-2 5-27 0 0,10-1-89 0 0,-9 0 92 0 0,-1-1-34 0 0,-18 0 76 0 0,28 1-157 0 0,0 1 0 0 0,0-1-1 0 0,0 1 1 0 0,-5 2-69 0 0,-1 0 59 0 0,0 1 7 0 0,0 0 1 0 0,0 1 0 0 0,0 0-1 0 0,-1 2-66 0 0,-29 15 109 0 0,-61 31 41 0 0,95-47-144 0 0,0 1 0 0 0,1 0 1 0 0,-7 6-7 0 0,-27 17 54 0 0,16-11-42 0 0,-16 14-12 0 0,13-9 0 0 0,5-3 9 0 0,2 1-1 0 0,-21 25-8 0 0,1-1 47 0 0,20-19-47 0 0,-15 24 0 0 0,32-41 0 0 0,0 0 0 0 0,0 1 0 0 0,1 0 0 0 0,-3 8 0 0 0,-10 18 0 0 0,14-30 0 0 0,1-1 0 0 0,0 0 0 0 0,0 1 0 0 0,1-1 0 0 0,-1 1 0 0 0,1 0 0 0 0,1 0 0 0 0,-2 6 0 0 0,0-3 0 0 0,2-7 0 0 0,1-1 0 0 0,0 1 0 0 0,0 0 0 0 0,0 0 0 0 0,0 0 0 0 0,1 0 0 0 0,-1 0 0 0 0,1 0 0 0 0,-1 1 0 0 0,1 1 0 0 0,0 2 1 0 0,-1-1-1 0 0,0 1 0 0 0,0 0 0 0 0,-1-1 0 0 0,0 1 0 0 0,0 1-2 0 0,0 0 0 0 0,1 0-1 0 0,0 0 1 0 0,0 0 0 0 0,0 3 2 0 0,1 44-48 0 0,0 81 42 0 0,0-129-2 0 0,1-1 0 0 0,0 1 0 0 0,0-1 0 0 0,0 1 1 0 0,1-1-1 0 0,1 5 8 0 0,6 20-17 0 0,1 9 7 0 0,8 18 10 0 0,-1-14-48 0 0,-11-32 45 0 0,1-1 0 0 0,-1 0 1 0 0,2 0-1 0 0,-1-1 0 0 0,1 0 1 0 0,8 7 2 0 0,-6-6-17 0 0,-1 0 0 0 0,0 1 0 0 0,3 7 17 0 0,-4-7-5 0 0,0-1 0 0 0,1 1 0 0 0,4 3 5 0 0,25 19-46 0 0,26 13 27 0 0,-4-4-36 0 0,-36-24 42 0 0,18 9 13 0 0,-20-15-9 0 0,18 15-34 0 0,10-8 32 0 0,-12 5 11 0 0,-21-16-4 0 0,0-2 0 0 0,0 0 0 0 0,0-1 0 0 0,11 2 4 0 0,10 3-37 0 0,-23-6 35 0 0,0-2-1 0 0,1 0 0 0 0,-1-1 1 0 0,1 0 2 0 0,10 1-1 0 0,4 1 1 0 0,-9 0-5 0 0,0-2 0 0 0,13 1 5 0 0,-9-3-23 0 0,-7 0 8 0 0,0 0-1 0 0,17-3 16 0 0,-10-1 0 0 0,-6 1-5 0 0,1 0 0 0 0,19 0 5 0 0,5 1-41 0 0,20-8 27 0 0,-36 5 15 0 0,-8 0-1 0 0,0-1 0 0 0,-1-1 0 0 0,16-8 0 0 0,-10 5 0 0 0,2-1 0 0 0,1-2 0 0 0,9-7 0 0 0,-27 15 0 0 0,-1-1 0 0 0,-1 0 0 0 0,1-1 0 0 0,-1 0 0 0 0,0 0 0 0 0,0 0 0 0 0,-1-1 0 0 0,0-1 0 0 0,5-8 0 0 0,-3 5 0 0 0,0 1 0 0 0,9-9 0 0 0,-13 15 2 0 0,1-1 0 0 0,-1 1-1 0 0,0-1 1 0 0,-1 0 0 0 0,0 0-1 0 0,0-1 1 0 0,0 1-1 0 0,0-1 1 0 0,0-2-2 0 0,6-15 38 0 0,0 1 20 0 0,-1-1 1 0 0,5-21-59 0 0,1-31 174 0 0,-13 66-139 0 0,-1 0 0 0 0,-1 1 0 0 0,1-1 0 0 0,-2-9-35 0 0,1-1 51 0 0,-1-12 152 0 0,0 0 0 0 0,-4-11-203 0 0,-4 1 147 0 0,-2 6 2 0 0,6 21-28 0 0,0 0 0 0 0,-1-12-121 0 0,2 3 99 0 0,2 8-9 0 0,-1 0 0 0 0,-1 0 0 0 0,-1-3-90 0 0,-31-81 361 0 0,12 37-162 0 0,20 55-167 0 0,0 0 0 0 0,0 1 0 0 0,0-1 0 0 0,-1 1 0 0 0,0 1 0 0 0,-2-3-32 0 0,1 2 38 0 0,0-1 0 0 0,0 0 0 0 0,1 0 0 0 0,0-2-38 0 0,-21-41 173 0 0,2 6 33 0 0,-17-22-206 0 0,37 60 6 0 0,-1 1-1 0 0,-1-1 1 0 0,1 1-1 0 0,-1 1 1 0 0,-6-5-6 0 0,6 5 11 0 0,0 0 1 0 0,0-1-1 0 0,1 0 1 0 0,0 0-1 0 0,-4-6-11 0 0,2 1-4 0 0,4 6 12 0 0,0 0-1 0 0,-1 0 1 0 0,1 0-1 0 0,-1 0 1 0 0,0 1 0 0 0,-1-1-1 0 0,1 1 1 0 0,-1 0-1 0 0,-1-1-7 0 0,-5-2 0 0 0,5 4 0 0 0,0-1 0 0 0,1 0 0 0 0,-1 0 0 0 0,-3-4 0 0 0,3 2 0 0 0,-1 0 0 0 0,0 0 0 0 0,0 1 0 0 0,-1 0 0 0 0,1 1 0 0 0,-14-10-26 0 0,10 8-22 0 0,-5-4-54 0 0,0-4-51 0 0,12 10 132 0 0,1 2-70 0 0,1 0-63 0 0,-1 1-95 0 0,1 0-45 0 0,0 0-94 0 0,0 0-105 0 0,0 0-118 0 0,0 0-101 0 0,1 1 307 0 0,-1-1-35 0 0,1 1-35 0 0,0-1-38 0 0,-1 0-39 0 0,1 1-39 0 0,-2-2-659 0 0,0 0-34 0 0,-6-7-2691 0 0,9 9 3939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5:11.8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969 666 8232 0 0,'0'0'182'0'0,"0"0"29"0"0,0 0 14 0 0,-2 2-27 0 0,-5 3-161 0 0,-6 3-37 0 0,-1 0 15 0 0,7-4 51 0 0,5-1 239 0 0,-1-2-105 0 0,0 0-65 0 0,-1-1-50 0 0,1 0-13 0 0,1 1 39 0 0,2-1-107 0 0,-9 4 271 0 0,-17 11 697 0 0,18-9-616 0 0,7-5-130 0 0,-1 0-42 0 0,0 0 76 0 0,-1 0-92 0 0,-1-1-85 0 0,0 0-17 0 0,2 1 66 0 0,-7 3 146 0 0,1 0-41 0 0,-2-1 6 0 0,-6-2 68 0 0,3 1 52 0 0,0 4 48 0 0,2 0-36 0 0,1-5-52 0 0,-1-1-58 0 0,0 0-69 0 0,-8 3 112 0 0,12 4-10 0 0,7-7-284 0 0,-1 1 0 0 0,1-1 0 0 0,0 1 1 0 0,-1-1-1 0 0,1 0 0 0 0,0 1 0 0 0,-1-1 0 0 0,1 0 0 0 0,0 1 0 0 0,-1-1 0 0 0,1 0 0 0 0,-1 1 0 0 0,1-1 0 0 0,-1 0 0 0 0,1 0 0 0 0,0 0 0 0 0,-1 0 0 0 0,1 1 0 0 0,-1-1 0 0 0,1 0 0 0 0,-1 0 0 0 0,1 0 0 0 0,-1 0 0 0 0,1 0 0 0 0,-1 0 0 0 0,1 0 0 0 0,-1 0 0 0 0,1 0 0 0 0,-1 0-14 0 0,-10 0 219 0 0,8 1-164 0 0,0-1 0 0 0,0 0 0 0 0,0 0 0 0 0,-1 0 0 0 0,1 0 0 0 0,0-1 0 0 0,0 1 0 0 0,0-1 0 0 0,0 0-1 0 0,0 0-54 0 0,-5-4 112 0 0,7 4-94 0 0,0 1 0 0 0,-1-1 0 0 0,1 0 0 0 0,-1 0 0 0 0,1 0 0 0 0,-1 1 0 0 0,1-1 0 0 0,-1 1 0 0 0,1-1 0 0 0,-1 1 0 0 0,1 0 0 0 0,-1 0 0 0 0,0-1 0 0 0,1 1 0 0 0,-2 0-18 0 0,-5 1 48 0 0,-13 0 49 0 0,7-5 8 0 0,6-1-47 0 0,7 4-49 0 0,0 0 1 0 0,-1 1-1 0 0,1-1 1 0 0,0 0-1 0 0,-1 0 1 0 0,1 1-1 0 0,-1-1 1 0 0,1 1-1 0 0,-1-1 1 0 0,1 1-1 0 0,-1 0 1 0 0,0 0 0 0 0,1-1-1 0 0,-1 1-9 0 0,-10 2 51 0 0,-4-3 20 0 0,-17-12 0 0 0,30 11-70 0 0,-3 1-2 0 0,-15 1 12 0 0,6 0 32 0 0,14 0-42 0 0,0 0-1 0 0,1 0 1 0 0,-1 0 0 0 0,0 0 0 0 0,0 0-1 0 0,0 0 1 0 0,1 0 0 0 0,-1 0 0 0 0,0 0-1 0 0,0-1 1 0 0,0 1 0 0 0,1 0 0 0 0,-1-1-1 0 0,-1 1 0 0 0,-3-10 0 0 0,-5 7-10 0 0,10 3 9 0 0,0 0 0 0 0,0 0 1 0 0,0 0-1 0 0,0 0 0 0 0,0 0 0 0 0,0 0 1 0 0,0 0-1 0 0,0 0 0 0 0,0 0 0 0 0,0 0 1 0 0,-1 0-1 0 0,1 0 0 0 0,0 0 0 0 0,0 0 1 0 0,0 0-1 0 0,0 0 0 0 0,0 0 0 0 0,0 0 1 0 0,0 0-1 0 0,0 0 0 0 0,0 0 0 0 0,0 0 1 0 0,-1 0-1 0 0,1 0 0 0 0,0 0 0 0 0,0 0 1 0 0,0 0-1 0 0,0 0 0 0 0,0 0 0 0 0,0 0 1 0 0,0 0-1 0 0,0 0 0 0 0,0 0 0 0 0,0-1 1 0 0,0 1-1 0 0,0 0 0 0 0,0 0 0 0 0,0 0 1 0 0,0 0-1 0 0,0 0 0 0 0,0 0 0 0 0,0 0 1 0 0,0 0-1 0 0,0 0 0 0 0,0 0 0 0 0,0 0 1 0 0,0-1-1 0 0,0 1 0 0 0,0 0 0 0 0,0 0 1 0 0,0 0-1 0 0,0 0 0 0 0,0 0 0 0 0,0 0 1 0 0,0 0-1 0 0,0 0 0 0 0,0 0 1 0 0,2-29-12 0 0,5 20 20 0 0,-4 6 1 0 0,1-2 86 0 0,-3-2-58 0 0,-1 2-9 0 0,1 4-23 0 0,0 0-1 0 0,-1 0 0 0 0,1 0 0 0 0,0 0 1 0 0,-1 0-1 0 0,1 1 0 0 0,0-1 0 0 0,0 0 0 0 0,0 1 1 0 0,0-1-1 0 0,0 1 0 0 0,0-1 0 0 0,0 1 1 0 0,0-1-1 0 0,0 1 0 0 0,0-1-4 0 0,10-5 12 0 0,4-22-12 0 0,-11 18 0 0 0,-3 8 0 0 0,0 0 0 0 0,0 0 0 0 0,0 0 0 0 0,1 0 0 0 0,-1 0 0 0 0,0 0 0 0 0,1 0 0 0 0,0 0 0 0 0,-1 0 0 0 0,2-2 0 0 0,0 0 0 0 0,0 0 0 0 0,-1 0-1 0 0,1 0 1 0 0,-1 0 0 0 0,0-1-1 0 0,0-1 1 0 0,11-21 14 0 0,-12 26-10 0 0,0 0 0 0 0,0 0 0 0 0,0 0 0 0 0,0 0 1 0 0,0 0-1 0 0,0 0 0 0 0,0 0 0 0 0,1 0 1 0 0,-1 0-1 0 0,1 0-4 0 0,3-1 6 0 0,-5 1-6 0 0,1 1 0 0 0,-1 0 0 0 0,1 0 0 0 0,0-1 1 0 0,-1 1-1 0 0,1 0 0 0 0,-1-1 0 0 0,1 1 0 0 0,-1 0 1 0 0,1-1-1 0 0,-1 1 0 0 0,1-1 0 0 0,-1 1 0 0 0,1-1 1 0 0,-1 1-1 0 0,0-1 0 0 0,1 0 0 0 0,-1 1 0 0 0,0-1 0 0 0,1 1 1 0 0,-1-1-1 0 0,0 0 0 0 0,2-4 0 0 0,14-22 0 0 0,-6 22 0 0 0,-8-6 11 0 0,-2 9 42 0 0,0 2 11 0 0,1 0-62 0 0,-1 0 1 0 0,0 0-1 0 0,1-1 0 0 0,-1 1 0 0 0,1 0 0 0 0,-1 0 0 0 0,1 0 0 0 0,-1 0 0 0 0,1 0 0 0 0,-1 0 0 0 0,1 0 0 0 0,-1 1 0 0 0,1-1 0 0 0,-1 0 0 0 0,0 0 0 0 0,1 0 0 0 0,-1 0 0 0 0,1 1 0 0 0,-1-1 0 0 0,1 0 0 0 0,-1 0 0 0 0,0 0 0 0 0,1 1 0 0 0,-1-1 0 0 0,0 0 1 0 0,1 1-1 0 0,-1-1 0 0 0,0 0 0 0 0,1 1 0 0 0,-1-1 0 0 0,0 1 0 0 0,0-1 0 0 0,0 0 0 0 0,1 1 0 0 0,-1-1 0 0 0,0 1 0 0 0,0-1 0 0 0,0 1 0 0 0,0-1 0 0 0,0 1 0 0 0,0-1 0 0 0,1 0 0 0 0,-1 1 0 0 0,0-1 0 0 0,-1 1 0 0 0,1-1 0 0 0,0 1 0 0 0,0-1 1 0 0,0 1-1 0 0,0-1-2 0 0,0 1 3 0 0,0 0 0 0 0,0 0 0 0 0,0-1 0 0 0,0 1 0 0 0,0 0 0 0 0,0 0 0 0 0,0-1 0 0 0,0 1 0 0 0,0 0 0 0 0,0 0 0 0 0,1-1 0 0 0,-1 1 0 0 0,0 0 0 0 0,1-1 0 0 0,-1 1 0 0 0,0 0 0 0 0,1-1 0 0 0,-1 1 0 0 0,1 0-3 0 0,9 4 64 0 0,5 22 6 0 0,-14-24-69 0 0,0-1 0 0 0,-1 0 0 0 0,1 0 0 0 0,-1 0 0 0 0,1 1 0 0 0,-1-1 1 0 0,0 0-1 0 0,0 1 0 0 0,0-1 0 0 0,0 2-1 0 0,1 12-1 0 0,9 4 1 0 0,-5 8 0 0 0,0-12 0 0 0,-3-10 0 0 0,-1 0 0 0 0,1 1 0 0 0,-1-1 0 0 0,0 1 0 0 0,-1-1 0 0 0,1 1 0 0 0,-1 5 0 0 0,2-1 0 0 0,0 1 0 0 0,0 0 0 0 0,1 0 0 0 0,0 0 0 0 0,2 7 0 0 0,0-3 1 0 0,-3-10 0 0 0,0 1 1 0 0,-1-1 0 0 0,0 0 0 0 0,0 1-1 0 0,0-1 1 0 0,-1 1-2 0 0,0 41 52 0 0,0 25-51 0 0,0-69-1 0 0,0-1 0 0 0,1 1 0 0 0,-1 0 0 0 0,1-1 0 0 0,0 1 0 0 0,0 0 0 0 0,0-1 0 0 0,0 1 0 0 0,1-1 0 0 0,-1 0 0 0 0,3 3 0 0 0,-3-3 0 0 0,-1 0 0 0 0,1-1 0 0 0,0 1 0 0 0,-1 0 0 0 0,0 0 0 0 0,1 0 0 0 0,-1 0 0 0 0,0-1 0 0 0,0 1 0 0 0,-1 0 0 0 0,1 1 0 0 0,-1 4 0 0 0,1 40 0 0 0,0-47 0 0 0,0-1 0 0 0,0 1 0 0 0,0-1 0 0 0,0 1 0 0 0,0 0 0 0 0,0-1 0 0 0,0 1 0 0 0,0 0 0 0 0,0-1 0 0 0,-1 1 0 0 0,1 0 0 0 0,0-1 0 0 0,0 1 0 0 0,-1-1 0 0 0,1 1 0 0 0,-1-1 0 0 0,1 1 0 0 0,0 0 0 0 0,-1-1 0 0 0,1 1 0 0 0,-1-1 0 0 0,1 0 0 0 0,-1 1 0 0 0,1-1 0 0 0,-1 1 0 0 0,1-1 0 0 0,-1 0 0 0 0,0 1 0 0 0,1-1 0 0 0,-1 0 0 0 0,1 1 0 0 0,-1-1 0 0 0,1 1 0 0 0,-1-1 0 0 0,1 1 0 0 0,0-1 0 0 0,-1 1 0 0 0,1-1 0 0 0,0 1 0 0 0,-1 0 0 0 0,1-1 0 0 0,0 1 0 0 0,0-1 0 0 0,-1 1 0 0 0,1 0 0 0 0,0-1 0 0 0,0 1 0 0 0,0 0 0 0 0,0-1 0 0 0,0 1 0 0 0,0 0 0 0 0,0-1 0 0 0,0 1 0 0 0,0 0 0 0 0,0 0 0 0 0,0 0 0 0 0,0-1 0 0 0,0 1 0 0 0,0 0 0 0 0,0 0 0 0 0,0 0 0 0 0,0-1 0 0 0,1 1 0 0 0,-1 0 0 0 0,0 0 0 0 0,0 0 0 0 0,1-1 0 0 0,-1 2 0 0 0,11 0-12 0 0,-9-2-49 0 0,-2 0-6 0 0,0 0 3 0 0,0 0-34 0 0,0 0-18 0 0,0 0-34 0 0,0 0-42 0 0,0 0-45 0 0,0 0-49 0 0,0 0-47 0 0,0 0-43 0 0,0 0-38 0 0,0 0-270 0 0,0 0-64 0 0,0 0-51 0 0,0 0-35 0 0,0 0-1499 0 0,0 0-1326 0 0</inkml:trace>
  <inkml:trace contextRef="#ctx0" brushRef="#br0" timeOffset="1">1090 227 10136 0 0,'0'0'230'0'0,"-2"0"30"0"0,-1 0-200 0 0,0-1-1 0 0,0 0 0 0 0,0 1 1 0 0,0-1-1 0 0,0-1 1 0 0,0 1-1 0 0,-1-1-59 0 0,-8-4 126 0 0,6 3-102 0 0,0 0-20 0 0,-14-8 88 0 0,0-3 117 0 0,10 5-2 0 0,-7-1 169 0 0,-3-1 5 0 0,12 7-273 0 0,-1-1 68 0 0,0 1 42 0 0,-15-4 348 0 0,11 4-269 0 0,5 1-139 0 0,-2 0 128 0 0,0 0-64 0 0,-2 0 18 0 0,0 0-72 0 0,-7-1 79 0 0,6 0-18 0 0,-1-2 60 0 0,-1 1 2 0 0,-1 3-50 0 0,6 2 0 0 0,0 0-39 0 0,-9 0 111 0 0,2 0-107 0 0,-18 0 196 0 0,19 2-185 0 0,-1 4-59 0 0,3-1-47 0 0,-14 0 113 0 0,8 5-9 0 0,-1-5-76 0 0,14-3-90 0 0,0 0 0 0 0,0 0 1 0 0,0 1-1 0 0,-2 1-49 0 0,-29 18 229 0 0,15-7-92 0 0,8-7-79 0 0,-61 37 277 0 0,66-39-288 0 0,0 0 1 0 0,1 0-1 0 0,-7 7-47 0 0,7-6 44 0 0,0 0 0 0 0,-1-1 0 0 0,-7 4-44 0 0,13-8 15 0 0,0 1 0 0 0,0-1 0 0 0,0 1 0 0 0,0 0 0 0 0,0 0 0 0 0,1 0 0 0 0,0 1 0 0 0,-3 2-15 0 0,-6 8 40 0 0,-46 34 104 0 0,32-19-86 0 0,-11 19-43 0 0,27-35-16 0 0,5-6 1 0 0,1 0 0 0 0,0 1 0 0 0,0-1 0 0 0,1 1 0 0 0,0 0 0 0 0,-1 3 0 0 0,-2 6 0 0 0,-3 4 0 0 0,5-11 0 0 0,0 0 0 0 0,0 0 0 0 0,1 1 0 0 0,-1 5 0 0 0,2 2 0 0 0,0-8 0 0 0,1 0 0 0 0,-2 0 0 0 0,1 0 0 0 0,-1-1 0 0 0,-1 3 0 0 0,0-2 1 0 0,1 1-1 0 0,0 0 0 0 0,1 0 1 0 0,0 0-1 0 0,1 1 0 0 0,0 1 0 0 0,1 74-18 0 0,1-44-32 0 0,0-17 37 0 0,1 1 0 0 0,2 0 0 0 0,1 1 13 0 0,0 0-35 0 0,1-4 32 0 0,0 0-1 0 0,2 0 0 0 0,2 2 4 0 0,3 12-1 0 0,-7-22 1 0 0,1 0 0 0 0,5 8 0 0 0,6 13 0 0 0,-11-19 0 0 0,-3-8 0 0 0,1 0 0 0 0,0 0 0 0 0,0 0 0 0 0,1 0 0 0 0,0-1 0 0 0,4 5 0 0 0,35 44-5 0 0,1 0-56 0 0,14 7 47 0 0,-11-8 4 0 0,23 20 10 0 0,-66-71-14 0 0,1-1 1 0 0,0 1 0 0 0,4 2 13 0 0,41 21-14 0 0,-17-10 14 0 0,-20-11-15 0 0,-1 0 0 0 0,1-2 0 0 0,1 1 0 0 0,1-1 15 0 0,17 7-12 0 0,9 1 0 0 0,-27-9-15 0 0,1-2 1 0 0,-1 0 0 0 0,1 0 0 0 0,0-2-1 0 0,3 0 27 0 0,75-1-141 0 0,-38 0 78 0 0,-16-4 40 0 0,-25 1-8 0 0,0-2 0 0 0,0 0 0 0 0,-1-1 0 0 0,3-1 31 0 0,13-6-22 0 0,9-2 13 0 0,89-35 7 0 0,-100 37 2 0 0,0-1 0 0 0,-1-1 0 0 0,-1-2 0 0 0,-1 0 0 0 0,12-11 0 0 0,-1-3 0 0 0,58-53 0 0 0,-77 66 0 0 0,0-1 0 0 0,-2-1 0 0 0,14-19 0 0 0,-18 22 11 0 0,-1 0 1 0 0,0-1-1 0 0,-2 0 0 0 0,0-1 0 0 0,-1 0 0 0 0,0 0 0 0 0,-1-6-11 0 0,-3 9 26 0 0,1 0 1 0 0,4-10-27 0 0,16-24 27 0 0,-18 32-11 0 0,-1 0 0 0 0,0 0 0 0 0,-1 0 1 0 0,-2-1-1 0 0,0 0 0 0 0,0 0 0 0 0,-2 0 1 0 0,-1 0-1 0 0,0 0 0 0 0,-1 0 0 0 0,-2-5-16 0 0,-12-107 168 0 0,12 111-138 0 0,-2 1 0 0 0,0 0 0 0 0,-1 0-1 0 0,-1 1 1 0 0,-1-1 0 0 0,-2-2-30 0 0,-16-41 81 0 0,14 30-44 0 0,7 15-25 0 0,-2 0 0 0 0,0 1 0 0 0,-1-1-1 0 0,-4-5-11 0 0,-9-11 64 0 0,-3 0-1 0 0,-5-4-63 0 0,15 21 38 0 0,0 0 0 0 0,-1 2-1 0 0,-1-1-37 0 0,-27-20 96 0 0,23 14-45 0 0,13 14-28 0 0,0-1 0 0 0,0 1 1 0 0,-1 0-1 0 0,0 0 1 0 0,-1 1-1 0 0,-6-4-23 0 0,-133-68 265 0 0,117 61-203 0 0,20 10-7 0 0,0 1 0 0 0,0 1 0 0 0,-1-1 0 0 0,0 2 0 0 0,0 0 0 0 0,-9-2-55 0 0,-47-5 234 0 0,34 7-158 0 0,0-2-55 0 0,-12-2 21 0 0,7 1-39 0 0,-1 1 1 0 0,0 2 0 0 0,-7 2-4 0 0,33 2-1 0 0,-10 0-28 0 0,4-3-65 0 0,5-2-65 0 0,12 3 112 0 0,0 1 1 0 0,0 0-1 0 0,0 0 0 0 0,-1 0 0 0 0,1 1 1 0 0,0-1-1 0 0,-1 1 0 0 0,0 0 47 0 0,0 0-54 0 0,1 0-38 0 0,0 0-36 0 0,0 0-35 0 0,-2 0-258 0 0,1 0-113 0 0,-2 0-233 0 0,2 0-112 0 0,-2 0-283 0 0,-2 0-700 0 0,4 0 619 0 0,0 0-32 0 0,-5 0-2671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5:11.8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590 469 7256 0 0,'0'0'165'0'0,"0"0"22"0"0,0 0 7 0 0,0-2-23 0 0,0-6-99 0 0,0 1 87 0 0,0 1 72 0 0,0 1 62 0 0,0 1 41 0 0,0 0 34 0 0,0-7 931 0 0,0 7-771 0 0,0-1-55 0 0,0-2-101 0 0,1 0 60 0 0,5-3 297 0 0,-3 3-327 0 0,0-1-80 0 0,-1 3-173 0 0,-2-1-69 0 0,1 1 141 0 0,1 0-41 0 0,9-4 270 0 0,-2 4-144 0 0,-4 1-107 0 0,0 0 43 0 0,6-5 53 0 0,3 5 65 0 0,-9 2-123 0 0,4-5-111 0 0,9 2 121 0 0,3 4-16 0 0,-7 1-134 0 0,-3 0-75 0 0,-9 0-17 0 0,0 0 1 0 0,0 1-1 0 0,0-1 1 0 0,0 0-1 0 0,0 1 1 0 0,-1-1-1 0 0,1 1 1 0 0,0 0-1 0 0,0 0 0 0 0,-1 0 1 0 0,1 0-1 0 0,0 0-5 0 0,-1 0 9 0 0,1 0 0 0 0,-1 0 0 0 0,1-1-1 0 0,-1 1 1 0 0,0 0 0 0 0,1-1 0 0 0,-1 1-1 0 0,1-1 1 0 0,-1 0 0 0 0,1 1 0 0 0,-1-1-1 0 0,1 0-8 0 0,-2 0 2 0 0,0 0-1 0 0,0 0 0 0 0,0 0 0 0 0,0 0 1 0 0,1 0-1 0 0,-1 0 0 0 0,0 0 0 0 0,0 0 0 0 0,0 0 1 0 0,0 0-1 0 0,0 0 0 0 0,0 0 0 0 0,0 0 1 0 0,0 0-1 0 0,0 0 0 0 0,0 0 0 0 0,1 0 0 0 0,-1 0 1 0 0,0 0-1 0 0,0 0 0 0 0,0 0 0 0 0,0 0 0 0 0,0 0 1 0 0,0 0-1 0 0,0 0 0 0 0,0 0 0 0 0,0 0 1 0 0,0 0-1 0 0,0 0 0 0 0,0 0 0 0 0,0 1 0 0 0,0-1 1 0 0,1 0-1 0 0,-1 0 0 0 0,0 0 0 0 0,0 0 0 0 0,0 0 1 0 0,0 0-1 0 0,0 0 0 0 0,0 0 0 0 0,0 0 1 0 0,0 0-1 0 0,0 0 0 0 0,0 1 0 0 0,0-1 0 0 0,0 0 1 0 0,0 0-1 0 0,0 0 0 0 0,0 0 0 0 0,0 0 1 0 0,0 0-1 0 0,0 0 0 0 0,0 0 0 0 0,0 0 0 0 0,0 0 1 0 0,0 0-1 0 0,0 1-1 0 0,3 10 66 0 0,9 4 112 0 0,0 1-20 0 0,-8 1-45 0 0,-4 11-42 0 0,-1-12-13 0 0,1-2-28 0 0,0 15 35 0 0,-3-14-55 0 0,-12 20 43 0 0,3-11-53 0 0,8-18 0 0 0,0 1 0 0 0,1 0 0 0 0,0-1 0 0 0,-1 5 0 0 0,2-7 0 0 0,0 1 0 0 0,0-1 0 0 0,-1 1 0 0 0,1-1 0 0 0,-1 0 0 0 0,0 0 0 0 0,0 0 0 0 0,0 0 0 0 0,-2 0 0 0 0,-8 17 0 0 0,13-19 0 0 0,-1 0 0 0 0,0-1 0 0 0,0 1 0 0 0,0 0 0 0 0,0-1 0 0 0,0 1 0 0 0,0 0 0 0 0,-1-1 0 0 0,1 1 0 0 0,-1-1 0 0 0,1 0 0 0 0,-1 1 0 0 0,0-1 0 0 0,-3 0 0 0 0,1 1 0 0 0,-5 13 0 0 0,-1-2-10 0 0,5-11-33 0 0,-5-2 18 0 0,8 0-45 0 0,7 3 13 0 0,50 22 46 0 0,-42-20 11 0 0,-8 7 0 0 0,-4-9 0 0 0,1-1 0 0 0,0 0 0 0 0,0 0 0 0 0,-1 0 0 0 0,1 0 0 0 0,0 0 0 0 0,1 0 0 0 0,-1-1 0 0 0,0 1 0 0 0,0-1 0 0 0,1 0 0 0 0,-1 1 0 0 0,1-1 0 0 0,-1 0 0 0 0,1 0 0 0 0,0-1 0 0 0,0 1 0 0 0,0 0 0 0 0,1 0 0 0 0,-1 1 0 0 0,1-1 0 0 0,-1 1 0 0 0,1 0 0 0 0,-1 0 0 0 0,0 0 0 0 0,3 3 0 0 0,24 25 0 0 0,-17-15 0 0 0,-11-10 2 0 0,-1-3-6 0 0,11 21 73 0 0,-11-11-12 0 0,-8 3-26 0 0,2-7 11 0 0,3 0 53 0 0,0-3 37 0 0,-2-2-90 0 0,0 0 0 0 0,0-1 0 0 0,0 0 0 0 0,0 0 0 0 0,-1 0 0 0 0,-3 1-42 0 0,-4 2 48 0 0,2-2-37 0 0,9-3-12 0 0,-16 3 28 0 0,16-3-23 0 0,0-1 0 0 0,1 1 0 0 0,-1 0 1 0 0,0 0-1 0 0,0 1 0 0 0,0-1 0 0 0,1 0 1 0 0,-1 0-1 0 0,0 0 0 0 0,0 0 0 0 0,0 1 1 0 0,1-1-1 0 0,-1 0 0 0 0,0 1 0 0 0,0-1-4 0 0,-1 4 13 0 0,-4 3 1 0 0,5-7-10 0 0,-1 1 0 0 0,0-1 1 0 0,0 0-1 0 0,0 1 0 0 0,0-1 0 0 0,0 0 0 0 0,0 0 1 0 0,0 0-1 0 0,-1-1-4 0 0,-1 1 2 0 0,-1 0 0 0 0,1 0 1 0 0,0 0-1 0 0,0 0 0 0 0,-1 1 0 0 0,1 0 0 0 0,-3 1-2 0 0,3-1 0 0 0,2 0 0 0 0,1-1 0 0 0,-1 1 0 0 0,0-1 0 0 0,1 1 0 0 0,-1-1 0 0 0,0 1 0 0 0,1-1 0 0 0,-1 0 0 0 0,0 0 0 0 0,0 0 0 0 0,0 0 0 0 0,1 0 0 0 0,-1 0 0 0 0,0 0 0 0 0,0-1 0 0 0,1 1 0 0 0,-1-1 0 0 0,0 1 0 0 0,1-1 0 0 0,-1 0 0 0 0,1 1 0 0 0,-1-1 0 0 0,-1 0 1 0 0,0 0-1 0 0,0 0 1 0 0,1 0-1 0 0,-1 1 1 0 0,0-1-1 0 0,0 1 1 0 0,0 0-1 0 0,0 0 0 0 0,-2 0 0 0 0,-9 1-23 0 0,-2 0-91 0 0,15-1-102 0 0,-1 0 77 0 0,0 0 65 0 0,1 0 55 0 0,-3 0 93 0 0,-3 0 176 0 0,4 0-172 0 0,0 0-60 0 0,0 0-94 0 0,2 0-26 0 0,-1 0-52 0 0,0 0-56 0 0,1 0-65 0 0,-1 0-98 0 0,0 0-88 0 0,0 0-99 0 0,1 0-104 0 0,-1 0-114 0 0,1 0-122 0 0,0 0 402 0 0,0 0-33 0 0,0 0-35 0 0,1 0-35 0 0,0 0-1460 0 0,0 0-1159 0 0</inkml:trace>
  <inkml:trace contextRef="#ctx0" brushRef="#br0" timeOffset="1">1074 258 7224 0 0,'-13'-13'209'0'0,"10"9"-87"0"0,2 2-44 0 0,2-1-19 0 0,-1 0-80 0 0,-14-5 30 0 0,5 0 2 0 0,6 1 48 0 0,1 2 46 0 0,-2 0 66 0 0,-6 0 188 0 0,6-1-123 0 0,0-2-39 0 0,-3-4 133 0 0,1 7 37 0 0,1 0-47 0 0,0 0-43 0 0,0 0-37 0 0,-1-1 8 0 0,1 0-37 0 0,-11-10 304 0 0,1 1-37 0 0,9 11-280 0 0,0-1 1 0 0,1 1 0 0 0,-2 0-1 0 0,1 1 1 0 0,-2-1-199 0 0,-11-6 367 0 0,12 4-240 0 0,0 1-50 0 0,-3-8 273 0 0,-13 8-4 0 0,-12-10 267 0 0,16 5-415 0 0,1-2 26 0 0,8 8-70 0 0,-1 3 41 0 0,-19 1 298 0 0,-1 0-62 0 0,-1 0-61 0 0,2 0-57 0 0,6 1-146 0 0,-34 10 290 0 0,36-6-333 0 0,-38 20 144 0 0,43-21-199 0 0,-5 2-17 0 0,1 2-45 0 0,-48 22 42 0 0,1 1-34 0 0,64-29-15 0 0,0 0 0 0 0,0 1 0 0 0,0 0 0 0 0,1 0 0 0 0,-1 0 0 0 0,1 0 0 0 0,-1 1 0 0 0,-1 2 0 0 0,-7 7 0 0 0,-13 8 0 0 0,20-18 0 0 0,0 1 0 0 0,0 0 0 0 0,0 0 0 0 0,1 1 0 0 0,-3 2 0 0 0,-4 10-2 0 0,8-11-9 0 0,-1-1-1 0 0,0 0 1 0 0,0 0-1 0 0,0 0 0 0 0,-1 0 12 0 0,-6 8-12 0 0,1 0 0 0 0,0 0 0 0 0,1 1 0 0 0,0 1 0 0 0,2 0 0 0 0,-7 14 12 0 0,10-18-1 0 0,0 0 0 0 0,0 0-1 0 0,0 5 2 0 0,-16 95-10 0 0,16-93-11 0 0,2-10 17 0 0,0 1 1 0 0,0-1-1 0 0,1 1 0 0 0,0-1 1 0 0,1 1-1 0 0,0-1 1 0 0,0 1-1 0 0,0 0 0 0 0,2 2 4 0 0,0-3 0 0 0,10 49-7 0 0,2-16-39 0 0,4 11 14 0 0,7 17-13 0 0,-3-24 47 0 0,16 13-2 0 0,-36-54 0 0 0,10 16 0 0 0,1-1 0 0 0,0 0 0 0 0,2-1 0 0 0,8 8 0 0 0,13 11-13 0 0,3 3-61 0 0,20 14 74 0 0,-11-19-6 0 0,-10-8-36 0 0,-21-14 30 0 0,0-1-1 0 0,0-1 0 0 0,1-1 1 0 0,1-1-1 0 0,-1 0 0 0 0,2-1 0 0 0,-1-1 13 0 0,6 0 0 0 0,1 2 0 0 0,27 3 0 0 0,-42-10-2 0 0,82 11-48 0 0,-76-11 47 0 0,-1-1 0 0 0,1-1 0 0 0,0-1 0 0 0,6-1 3 0 0,25-8 0 0 0,-31 7 0 0 0,-7 2 0 0 0,0-1 0 0 0,0 0 0 0 0,0-1 0 0 0,0 0 0 0 0,1-1 0 0 0,6-2 1 0 0,-9 4 1 0 0,0-1-1 0 0,0-1 1 0 0,-1 1 0 0 0,1-1-1 0 0,-1 0 1 0 0,3-2-2 0 0,20-20 55 0 0,-26 24-48 0 0,0-1 6 0 0,0 0 0 0 0,0 0 0 0 0,-1 0 0 0 0,1 0 0 0 0,0-1 0 0 0,-1 1 0 0 0,0-1 0 0 0,0 0 0 0 0,0 0 0 0 0,-1 0 0 0 0,2-4-13 0 0,22-32 106 0 0,-22 35-92 0 0,0 0 0 0 0,0-1 1 0 0,-1 1-1 0 0,1-1 0 0 0,-2 0 0 0 0,1 0 1 0 0,0 0-1 0 0,-1-1 0 0 0,0 1 0 0 0,-1-1-14 0 0,5-22 57 0 0,-2 3 12 0 0,0 1-1 0 0,-2 0 1 0 0,0-9-69 0 0,-1-49 125 0 0,1 5 159 0 0,-7-58-284 0 0,1 111 59 0 0,-1 1 0 0 0,-4-11-59 0 0,-1-7 58 0 0,-14-57 222 0 0,-13-27-280 0 0,30 104 32 0 0,-1 0 0 0 0,-4-22-32 0 0,10 36 1 0 0,1 0-1 0 0,-2-1 0 0 0,1 1 1 0 0,-1 0-1 0 0,0 0 0 0 0,-16-23 52 0 0,15 25-44 0 0,0 1 0 0 0,0 0 0 0 0,0 1 0 0 0,0-1 0 0 0,-1 1 0 0 0,0 0 0 0 0,0 0 0 0 0,-3-2-8 0 0,-7-7 18 0 0,14 11-14 0 0,-1 1 1 0 0,1-1-1 0 0,-1 1 1 0 0,0-1 0 0 0,0 1-1 0 0,0 0 1 0 0,1-1 0 0 0,-1 1-1 0 0,-1 0 1 0 0,1 0-5 0 0,-23-4 10 0 0,10 0-15 0 0,12 3-3 0 0,0 1 0 0 0,0 0-1 0 0,-1 0 1 0 0,1 0 0 0 0,0 1-1 0 0,-1-1 1 0 0,1 1 0 0 0,-1-1-1 0 0,1 1 9 0 0,-2 0-158 0 0,1 0 48 0 0,0 0 44 0 0,-1 0 35 0 0,-4 0 60 0 0,-14 0 204 0 0,15 0-229 0 0,1 0-72 0 0,1 0-84 0 0,0 0-103 0 0,-1 0-121 0 0,2 0 23 0 0,0 0-79 0 0,1 0-86 0 0,-1 0-93 0 0,0 0-98 0 0,0 0-108 0 0,-1 0-113 0 0,1 0-120 0 0,-5 0-1139 0 0,-7 0-1235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5:11.8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621 544 7856 0 0,'0'0'174'0'0,"0"2"29"0"0,0 2-182 0 0,1-2 94 0 0,0 0 118 0 0,0-2 230 0 0,2-1 21 0 0,-1 0-212 0 0,-1-1-109 0 0,1 0-81 0 0,0 0-107 0 0,-1 1 386 0 0,0-1-83 0 0,0 1-71 0 0,-1-1-60 0 0,1 0-34 0 0,-1 0-50 0 0,-1-3 18 0 0,0 4-14 0 0,1 0 65 0 0,1-6 209 0 0,6-8 549 0 0,-4 8-526 0 0,0 1-63 0 0,-2 1-149 0 0,-1-1-52 0 0,2-4 203 0 0,4-2 34 0 0,-1 4-145 0 0,0-2 84 0 0,0-2 37 0 0,5-11 169 0 0,-9 22-463 0 0,-1 0 1 0 0,1 0-1 0 0,-1 0 0 0 0,1 0 1 0 0,0 0-1 0 0,0 0 1 0 0,-1 1-1 0 0,1-1 1 0 0,0 0-1 0 0,0 0 0 0 0,0 1 1 0 0,0-1-1 0 0,0 1 1 0 0,0-1-1 0 0,1 0-19 0 0,12-1 248 0 0,-13 2-235 0 0,-1 0 1 0 0,1 0 0 0 0,0 0-1 0 0,-1 0 1 0 0,1 0 0 0 0,-1 0 0 0 0,1-1-1 0 0,0 1 1 0 0,-1 0 0 0 0,1 0 0 0 0,0 0-1 0 0,-1-1 1 0 0,1 1 0 0 0,-1 0 0 0 0,1-1-1 0 0,0 1 1 0 0,-1 0 0 0 0,1-1 0 0 0,-1 1-1 0 0,1-1 1 0 0,-1 1 0 0 0,0-1 0 0 0,1 1-1 0 0,-1-1 1 0 0,1 1 0 0 0,-1-1-14 0 0,0 1 11 0 0,1-1-1 0 0,-1 1 1 0 0,0-1 0 0 0,1 0 0 0 0,-1 1 0 0 0,1 0 0 0 0,-1-1-1 0 0,1 1 1 0 0,-1-1 0 0 0,1 1 0 0 0,-1 0 0 0 0,1-1-1 0 0,0 1 1 0 0,-1 0 0 0 0,1-1 0 0 0,-1 1 0 0 0,1 0 0 0 0,0 0-1 0 0,-1 0 1 0 0,1 0 0 0 0,0 0 0 0 0,-1-1 0 0 0,1 1 0 0 0,0 0-1 0 0,-1 1 1 0 0,1-1-11 0 0,47 0 487 0 0,-44 0-474 0 0,-1 1-1 0 0,1 0 1 0 0,-1 0 0 0 0,1 0-1 0 0,-1 1 1 0 0,0-1 0 0 0,1 1-1 0 0,1 1-12 0 0,5 2 17 0 0,-9-4-13 0 0,0-1-1 0 0,0 1 0 0 0,0 0 0 0 0,0-1 0 0 0,-1 1 0 0 0,1 0 0 0 0,0 0 0 0 0,0 0 1 0 0,-1 0-1 0 0,1-1 0 0 0,0 1 0 0 0,-1 0 0 0 0,1 0 0 0 0,-1 0 0 0 0,1 0 0 0 0,-1 1 0 0 0,1-1 1 0 0,-1 0-4 0 0,4 10 14 0 0,9 4 29 0 0,-11-13-38 0 0,0 1 1 0 0,-1-1-1 0 0,1 1 0 0 0,-1-1 1 0 0,1 1-1 0 0,-1 0 1 0 0,0 0-1 0 0,0-1 0 0 0,0 1 1 0 0,0 0-1 0 0,-1 0 1 0 0,1 0-1 0 0,-1 0 0 0 0,1 1-5 0 0,-1 11 30 0 0,0 0 0 0 0,-1 8-30 0 0,0 3 19 0 0,2-3-6 0 0,0-17-4 0 0,-1 0-1 0 0,0-1 1 0 0,0 1 0 0 0,0 0-1 0 0,0 0 1 0 0,-1-1-1 0 0,0 1 1 0 0,0 0 0 0 0,-1-1-1 0 0,0 1 1 0 0,0-1 0 0 0,0 0-1 0 0,0 1 1 0 0,-2 0-9 0 0,-2 6 4 0 0,1-1 0 0 0,0 1 1 0 0,1 0-1 0 0,0 0 0 0 0,0 2-4 0 0,2-2 15 0 0,1-8-10 0 0,0-1-1 0 0,0 1 0 0 0,0-1 0 0 0,0 1 1 0 0,-1-1-1 0 0,1 1 0 0 0,-1-1 0 0 0,0 0 0 0 0,-1 2-4 0 0,1-1 0 0 0,0-1 0 0 0,0 1 0 0 0,1 0 0 0 0,0 0 0 0 0,-1-1 0 0 0,1 1 0 0 0,0 2 0 0 0,1-3 1 0 0,-1 1 0 0 0,0-1 0 0 0,0 0 0 0 0,0 1 0 0 0,0-1-1 0 0,0 0 1 0 0,-1 0 0 0 0,0 0 0 0 0,1 0 0 0 0,-1 0 0 0 0,0-1 0 0 0,-2 2-1 0 0,-3 3 22 0 0,4-4-17 0 0,0 0 0 0 0,0 0 1 0 0,0 1-1 0 0,0-1 0 0 0,0 1 0 0 0,1 0-5 0 0,-3 8 0 0 0,-5-7 11 0 0,-4 19 44 0 0,13-20-57 0 0,-2 11 2 0 0,3-14 0 0 0,0-1 0 0 0,0 1 0 0 0,0-1 0 0 0,0 0 0 0 0,0 1 0 0 0,0-1 0 0 0,0 1 0 0 0,0-1 0 0 0,0 1 0 0 0,0-1 0 0 0,0 1 0 0 0,0-1 0 0 0,0 1 0 0 0,0-1 0 0 0,0 1 0 0 0,-1-1 0 0 0,1 1 0 0 0,0-1 0 0 0,0 0 0 0 0,-1 1 0 0 0,1-1 0 0 0,0 0 0 0 0,0 1 0 0 0,-1-1 0 0 0,1 1 0 0 0,-1-1 0 0 0,1 0 0 0 0,0 0 0 0 0,-1 1 0 0 0,1-1 0 0 0,-1 0 0 0 0,1 1 0 0 0,-7 3 0 0 0,5 6 16 0 0,2-8 59 0 0,0-2-6 0 0,2 0-5 0 0,16 0 119 0 0,20 0 101 0 0,-33-2-208 0 0,-4 1-67 0 0,1-1-1 0 0,-1 1 1 0 0,1 0 0 0 0,-1 0-1 0 0,1 0 1 0 0,-1 1 0 0 0,1-1-1 0 0,0 0 1 0 0,-1 1-1 0 0,1-1 1 0 0,0 1 0 0 0,0-1-1 0 0,0 1-8 0 0,30-2 91 0 0,-29 2-90 0 0,12-2 37 0 0,3-4-21 0 0,-8 2-8 0 0,22-6 45 0 0,1-1-55 0 0,-14 5 1 0 0,31-11-8 0 0,-43 16-5 0 0,-1 0 0 0 0,0 0 0 0 0,1 0 0 0 0,2 1 13 0 0,5 0-15 0 0,3 0 4 0 0,-6 0-30 0 0,-2-1-32 0 0,0-1-51 0 0,-1 0-40 0 0,0 0-46 0 0,0-1-63 0 0,1 1-37 0 0,1 0-99 0 0,7 1-250 0 0,14 1-543 0 0</inkml:trace>
  <inkml:trace contextRef="#ctx0" brushRef="#br0" timeOffset="1">1090 121 9152 0 0,'-13'-26'208'0'0,"11"22"-91"0"0,-1 6 7 0 0,-9 8 131 0 0,-3-8-42 0 0,0-5-169 0 0,0-9-49 0 0,8 5 21 0 0,-2 2 44 0 0,-1 0 166 0 0,8 4-158 0 0,0 0-1 0 0,0 0 1 0 0,-1 0-1 0 0,1 0 0 0 0,0-1 1 0 0,0 1-1 0 0,1 0 1 0 0,-1-1-1 0 0,0 0-67 0 0,-1-1 130 0 0,-1 1 0 0 0,1-1 0 0 0,0 1 0 0 0,-1 0 0 0 0,0 0 0 0 0,1 0 0 0 0,-5-1-130 0 0,-3-1 252 0 0,1 1-72 0 0,5 1-117 0 0,-4 0 140 0 0,2-1-46 0 0,0 1-15 0 0,-2-1 11 0 0,-4-2 74 0 0,4 3-29 0 0,1 1-55 0 0,-4 1 24 0 0,-5-2-27 0 0,2-4-15 0 0,14 5-113 0 0,0 1-1 0 0,-1-1 1 0 0,1 0 0 0 0,-1 1-1 0 0,1-1 1 0 0,-1 1 0 0 0,0-1 0 0 0,1 1-1 0 0,-1 0 1 0 0,1 0 0 0 0,-1 0-1 0 0,0 0 1 0 0,1 0 0 0 0,-1 0-1 0 0,1 0 1 0 0,-1 0 0 0 0,1 0 0 0 0,-2 1-12 0 0,-12 4 106 0 0,12-3-85 0 0,0-1 0 0 0,0 0 0 0 0,0 0 0 0 0,-1 0 0 0 0,1 0 0 0 0,0-1 0 0 0,-1 0-1 0 0,1 1 1 0 0,-1-1-21 0 0,-11-1 64 0 0,8 1-26 0 0,0 0 1 0 0,-1 0 0 0 0,1 1 0 0 0,-1 0 0 0 0,0 0-39 0 0,-54 17 276 0 0,1 3-83 0 0,-12 8-39 0 0,-34 22 4 0 0,79-36-108 0 0,10-3-6 0 0,-16 14-44 0 0,8-6 63 0 0,-1 0-4 0 0,6 5-48 0 0,-37 23-1 0 0,51-40 5 0 0,1 0-1 0 0,-1 0 1 0 0,-1 3-15 0 0,1 0 3 0 0,-1-1 0 0 0,0-1 1 0 0,-4 4-4 0 0,12-13 0 0 0,-3 4 0 0 0,-1 0 0 0 0,0 0 0 0 0,1 0 0 0 0,0 0 0 0 0,-2 4 0 0 0,-5 22 0 0 0,-10 3 0 0 0,14-7-4 0 0,4-12-4 0 0,-10 34-49 0 0,-1 5 47 0 0,10-13-37 0 0,3-13 40 0 0,-1-4-22 0 0,1 1 1 0 0,4 21 28 0 0,2-7-3 0 0,1 0-1 0 0,3 0 1 0 0,10 27 3 0 0,-5-21 0 0 0,2 0 0 0 0,9-6-11 0 0,-6 2-32 0 0,-9-23 38 0 0,2 0 0 0 0,7 8 5 0 0,-6-8 0 0 0,3 2-16 0 0,0 0 1 0 0,2-1-1 0 0,0-1 1 0 0,13 9 15 0 0,45 28-2 0 0,-55-39 1 0 0,0 0-25 0 0,0-1-1 0 0,3 0 27 0 0,66 32-10 0 0,-72-38 4 0 0,1 0 1 0 0,1-1 0 0 0,-1-2 0 0 0,22 4 5 0 0,2 1-33 0 0,-14-4 31 0 0,0-1-1 0 0,1-2 0 0 0,-1-2 1 0 0,13 0 2 0 0,-7-2 22 0 0,22-3-22 0 0,-42 2 49 0 0,-1 0 0 0 0,11-5-49 0 0,80-23 240 0 0,-94 27-188 0 0,0-2 1 0 0,0 1-1 0 0,0-2 1 0 0,2-1-53 0 0,4-3 104 0 0,2-2 39 0 0,6-4 81 0 0,-4 2-60 0 0,3-4 217 0 0,0-2 0 0 0,19-19-381 0 0,-25 18 164 0 0,-7 6 22 0 0,-1 0 1 0 0,-1-1 0 0 0,2-4-187 0 0,4-11 210 0 0,12-14-27 0 0,0-1-45 0 0,2-20 37 0 0,-19 37-95 0 0,-1-1 0 0 0,2-11-80 0 0,-6 8 42 0 0,-1-1 0 0 0,-2 0 0 0 0,-1 1 0 0 0,-1-1 0 0 0,-3-5-42 0 0,2-11 56 0 0,-2 2 30 0 0,-2 1 0 0 0,-3-3-86 0 0,2 14 46 0 0,-4-14 12 0 0,1 24 81 0 0,-9-22-139 0 0,-15-24 141 0 0,10 26-81 0 0,18 39-31 0 0,0 0 0 0 0,0 0 0 0 0,0 1 0 0 0,-4-3-29 0 0,4 4 32 0 0,-1 0 0 0 0,0 0 1 0 0,0 0-1 0 0,-1 1 0 0 0,1 0 1 0 0,-1 0-1 0 0,0 0 1 0 0,0 1-1 0 0,0 0 0 0 0,-1 0 1 0 0,1 0-1 0 0,-1 1 0 0 0,-1-1-32 0 0,-17-2 93 0 0,2 0-102 0 0,-20-5-147 0 0,37 9 129 0 0,-41-9-156 0 0,25 9 59 0 0,2 0-65 0 0,7 1 18 0 0,-1 0-41 0 0,-1 1-44 0 0,1 1-50 0 0,11-1 272 0 0,-1 0-33 0 0,0 0-35 0 0,1 0-39 0 0,-3 0-142 0 0,0 1-96 0 0,1-1-105 0 0,-1 0-112 0 0,0 1-121 0 0,3-1 311 0 0,1-1-33 0 0,-1 1-34 0 0,0 0-35 0 0,0 0-36 0 0,0-1-37 0 0,-9 4-1595 0 0,-6 5-1223 0 0,18-9 3309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1:11.79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198 257 9096 0 0,'0'0'200'0'0,"0"0"33"0"0,2 3 16 0 0,6 2-127 0 0,0-7-38 0 0,-5 1-77 0 0,0 0 0 0 0,-1 0 0 0 0,1 0 0 0 0,0 1 0 0 0,-1-1 0 0 0,1 1 0 0 0,0-1 0 0 0,2 1-7 0 0,4 0 66 0 0,0 0 108 0 0,0 0 65 0 0,12 0 389 0 0,-15 0-467 0 0,0 0-37 0 0,5 2 192 0 0,-3 2-95 0 0,4 0 3 0 0,-1-8-31 0 0,-10 3-163 0 0,1 1 0 0 0,-1-1 0 0 0,1 0 0 0 0,0 1 1 0 0,-1-1-1 0 0,1 1 0 0 0,0-1 0 0 0,-1 1 0 0 0,1 0 1 0 0,1-1-31 0 0,8 1 147 0 0,0 0-35 0 0,10 0 25 0 0,42 0 3 0 0,-62 1-140 0 0,1-1 0 0 0,0 0 0 0 0,-1 1 0 0 0,1-1 0 0 0,0 1 0 0 0,-1-1 0 0 0,1 1 0 0 0,-1 0 0 0 0,1 0 0 0 0,-1-1 0 0 0,2 2 0 0 0,-2-1 2 0 0,-1-1 0 0 0,1 1 1 0 0,0 0-1 0 0,0-1 0 0 0,0 1 0 0 0,0-1 0 0 0,0 1 1 0 0,0-1-1 0 0,0 0 0 0 0,0 1 0 0 0,0-1 0 0 0,0 0 1 0 0,0 0-1 0 0,0 0 0 0 0,0 1 0 0 0,0-1 0 0 0,0 0 1 0 0,0-1-1 0 0,1 1 0 0 0,-1 0 0 0 0,0 0 1 0 0,0 0-1 0 0,0-1 0 0 0,0 1-2 0 0,5-4 8 0 0,-6 3-7 0 0,1 1-1 0 0,0-1 0 0 0,-1 1 0 0 0,1-1 0 0 0,-1 1 0 0 0,1-1 0 0 0,0 1 0 0 0,-1-1 0 0 0,1 1 0 0 0,0-1 0 0 0,0 1 0 0 0,-1 0 0 0 0,1 0 1 0 0,0-1-1 0 0,0 1 0 0 0,-1 0 0 0 0,1 0 0 0 0,0 0 0 0 0,0 0 0 0 0,0 0 0 0 0,0 0 0 0 0,-1 0 0 0 0,1 0 0 0 0,0 0 0 0 0,0 0 0 0 0,0 0 1 0 0,-1 0-1 0 0,2 1 0 0 0,0 2-35 0 0,0 0 63 0 0,-1 0 15 0 0,1-1-60 0 0,0-1-31 0 0,1-1-37 0 0,0 0-46 0 0,2 1-54 0 0,5-1-300 0 0,-8 0-24 0 0,-2 0-3 0 0</inkml:trace>
  <inkml:trace contextRef="#ctx0" brushRef="#br0" timeOffset="322.51">1 484 7136 0 0,'0'3'165'0'0,"0"-2"-100"0"0,0 3-76 0 0,0-2 78 0 0,0-1 5 0 0,0 0 35 0 0,0 1 40 0 0,0-1 46 0 0,0-1-13 0 0,2 0 159 0 0,-1 0-302 0 0,0 0 0 0 0,-1 0 1 0 0,1 0-1 0 0,-1 1 0 0 0,1-1 1 0 0,-1 0-1 0 0,1 0 0 0 0,-1 0 1 0 0,1 0-1 0 0,-1 1 0 0 0,1-1 1 0 0,-1 0-1 0 0,1 0 0 0 0,-1 1 1 0 0,1-1-1 0 0,-1 0 0 0 0,1 1 1 0 0,-1-1-1 0 0,0 0 0 0 0,1 1 1 0 0,-1-1-1 0 0,1 1 1 0 0,-1-1-1 0 0,0 1-37 0 0,1 0 40 0 0,-1-1 1 0 0,1 1-1 0 0,-1 0 1 0 0,0-1-1 0 0,1 1 1 0 0,-1-1-1 0 0,1 1 1 0 0,0-1-1 0 0,-1 0 1 0 0,1 1-1 0 0,-1-1 1 0 0,1 1-1 0 0,0-1 0 0 0,-1 0 1 0 0,1 0-1 0 0,0 1 1 0 0,-1-1-1 0 0,1 0 1 0 0,0 0-1 0 0,-1 0 1 0 0,1 0-1 0 0,0 0 1 0 0,0 1-1 0 0,-1-2 1 0 0,1 1-41 0 0,32 0 1101 0 0,-11 0-459 0 0,-12 0-421 0 0,-2 0-35 0 0,0 0-42 0 0,-1 0-48 0 0,2 0 104 0 0,-1-1-47 0 0,-1-1-15 0 0,3-2 11 0 0,4-1 61 0 0,13 2 146 0 0,-10 3-172 0 0,0-2-34 0 0,-14 1-122 0 0,26-6 181 0 0,-21 5-129 0 0,1 1 0 0 0,-1 0 1 0 0,8 0-81 0 0,16-2 202 0 0,-6-2-73 0 0,-9 1-55 0 0,13-3 75 0 0,9-1 37 0 0,-2 5-54 0 0,-19 3-86 0 0,-11 1-37 0 0,0-1 1 0 0,0 0-1 0 0,0-1 0 0 0,0 0 1 0 0,3-1-10 0 0,6-2 28 0 0,-10 2-22 0 0,0 0 1 0 0,1 1-1 0 0,-1 0 1 0 0,1 0-1 0 0,-1 0 1 0 0,1 1-7 0 0,10 0-28 0 0,25 0 85 0 0,-27 0-91 0 0,1 0-87 0 0,-8 0 15 0 0,0 0-34 0 0,4 0-283 0 0,-9 0-22 0 0</inkml:trace>
  <inkml:trace contextRef="#ctx0" brushRef="#br0" timeOffset="693.43">545 0 5840 0 0,'0'0'132'0'0,"0"0"17"0"0,0 0 11 0 0,0 0-50 0 0,0 0-7 0 0,0 0 41 0 0,0 0 122 0 0,0 0 224 0 0,0 0 20 0 0,0 3 0 0 0,0 0-375 0 0,-1 0 50 0 0,-3 7 549 0 0,2-6-467 0 0,-1-1-94 0 0,2-2-141 0 0,0 0-44 0 0,-1 1 276 0 0,1 0-73 0 0,0 0-61 0 0,1 0-50 0 0,0 0-32 0 0,1 2-18 0 0,-1-3 19 0 0,0-1 11 0 0,0 10 274 0 0,-2-2-103 0 0,0-1-61 0 0,-2 2-57 0 0,-2 5-2 0 0,5-7-22 0 0,1 1 56 0 0,0-6-124 0 0,0-1 1 0 0,0 1-1 0 0,-1-1 1 0 0,1 1-1 0 0,0-1 1 0 0,-1 1-1 0 0,1-1 1 0 0,-1 1-1 0 0,1-1 1 0 0,-1 0-1 0 0,0 1 1 0 0,0-1-1 0 0,1 0-21 0 0,-7 12 132 0 0,6-8-76 0 0,1 0 1 0 0,-1 0 0 0 0,1 1-1 0 0,-1-1 1 0 0,2 5-57 0 0,-2 13 164 0 0,-1-9-93 0 0,-23 47 231 0 0,13-5-63 0 0,9-35-147 0 0,-2 0 0 0 0,0-1 0 0 0,-1 1 0 0 0,-2-2 1 0 0,-1 4-93 0 0,-3 11 118 0 0,4 3-38 0 0,7-28-67 0 0,-1 0 0 0 0,0 0 0 0 0,-1 0 1 0 0,0 0-1 0 0,0 0 0 0 0,-1 0 0 0 0,-3 6-13 0 0,-3-1 18 0 0,7-10-11 0 0,0 1 0 0 0,0-1 0 0 0,0 1 1 0 0,1 0-1 0 0,-2 3-7 0 0,-3 13 17 0 0,4-13 5 0 0,0 0-1 0 0,0 0 1 0 0,-1 0-1 0 0,-1 0 1 0 0,1-1-1 0 0,-1 1 0 0 0,0-1 1 0 0,-4 3-22 0 0,-3 5 11 0 0,9-2-25 0 0,3-11-34 0 0,0-2-75 0 0,-1 0-77 0 0,0 0 56 0 0,1 0-34 0 0,-1 0-36 0 0,0 0-35 0 0,-1 0-341 0 0,0 0 79 0 0,0 0-47 0 0,0 0-660 0 0,0 0-523 0 0,1 0-991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5:11.8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727 333 5840 0 0,'0'0'132'0'0,"0"0"17"0"0,0 0 11 0 0,0-2-21 0 0,0-1-185 0 0,0 1 71 0 0,0 0 40 0 0,0 1 35 0 0,0-3 189 0 0,0 0 168 0 0,-1-1 325 0 0,0 3-404 0 0,0 0-45 0 0,0 1-149 0 0,-1 0-39 0 0,1 1-60 0 0,-1-1-38 0 0,1 1-41 0 0,-1 0-47 0 0,2 0 52 0 0,0 0-1 0 0,0 0 1 0 0,-1 0-1 0 0,1 0 1 0 0,0 0-1 0 0,0 0 1 0 0,0 0-1 0 0,0 0 1 0 0,0 0-1 0 0,0 0 1 0 0,0 0-1 0 0,0 0 1 0 0,0 0-1 0 0,0 0 1 0 0,0 0-1 0 0,-1 0 1 0 0,1 0-1 0 0,0 0 1 0 0,0 0-1 0 0,0 0 1 0 0,0 0-1 0 0,0 0 1 0 0,0 0-1 0 0,0 0 1 0 0,0 0-1 0 0,0 0 1 0 0,0 0-1 0 0,0 0 1 0 0,0-1-1 0 0,-1 1 1 0 0,1 0-1 0 0,0 0 1 0 0,0 0-1 0 0,0 0 1 0 0,0 0-1 0 0,0 0 1 0 0,0 0-1 0 0,0 0 1 0 0,0 0-1 0 0,0 0 1 0 0,0 0-1 0 0,0 0 1 0 0,0-1-1 0 0,0 1 1 0 0,0 0-1 0 0,0 0 1 0 0,0 0-1 0 0,0 0 1 0 0,0 0-1 0 0,0 0 1 0 0,0 0-1 0 0,0 0 1 0 0,0 0-1 0 0,0 0 1 0 0,0-1-1 0 0,0 1 1 0 0,0 0-11 0 0,0-10 554 0 0,0 8-8 0 0,0 2 2 0 0,0 0 16 0 0,0 0 4 0 0,0 0 0 0 0,0 0-237 0 0,0 0-138 0 0,0 0-38 0 0,0 0 30 0 0,0 0 76 0 0,0 0-18 0 0,0 0 10 0 0,0 0 55 0 0,-2 0-261 0 0,0 0 33 0 0,0 0 170 0 0,0 0 100 0 0,1 0 79 0 0,1 0 161 0 0,2 1 906 0 0,2 1-676 0 0,-3-2-468 0 0,1 1-56 0 0,0 0-135 0 0,-1 0-34 0 0,0-1-37 0 0,1 1-40 0 0,-1 0-43 0 0,0 0-33 0 0,0 0-35 0 0,0 0-38 0 0,0 0-38 0 0,0 0-42 0 0,-1 0-44 0 0,1 0-45 0 0,2 6 26 0 0,0-1 47 0 0,1 1 28 0 0,-1-1 48 0 0,0 1 41 0 0,1-1 36 0 0,5 8 51 0 0,10 8 145 0 0,-16-18-116 0 0,0 0 1 0 0,-1 0-1 0 0,1 0 1 0 0,-1 0-1 0 0,0 1 1 0 0,0-1-1 0 0,0 0 1 0 0,1 4-39 0 0,5 12 98 0 0,2 2 16 0 0,-7-13-11 0 0,1-1 0 0 0,1 1 0 0 0,3 6-103 0 0,-6-11 21 0 0,1 0-1 0 0,-1 0 1 0 0,-1 0-1 0 0,1 0 0 0 0,-1 1 1 0 0,0-1-1 0 0,0 1 1 0 0,0-1-1 0 0,0 1 1 0 0,-1-1-1 0 0,0 4-20 0 0,3 13 111 0 0,-2-18-100 0 0,0-1 1 0 0,0 1 0 0 0,0-1-1 0 0,1 0 1 0 0,-1 0-1 0 0,0 0 1 0 0,2 2-12 0 0,-1-2 16 0 0,0 1 0 0 0,0 0 0 0 0,0 0 0 0 0,0 0 0 0 0,-1 0 0 0 0,0 0 0 0 0,1 2-16 0 0,-1 1 30 0 0,0 1 0 0 0,0-1 0 0 0,-1 1 0 0 0,0 0 0 0 0,0 4-30 0 0,0 0 42 0 0,0-9-31 0 0,0 0-1 0 0,0-1 0 0 0,0 1 1 0 0,0 0-1 0 0,0 0 0 0 0,1-1 0 0 0,-1 1 1 0 0,1 0-1 0 0,0-1 0 0 0,-1 1 1 0 0,1-1-1 0 0,0 1 0 0 0,0-1 0 0 0,0 1-10 0 0,0 0 11 0 0,0-1-1 0 0,0 1 0 0 0,0-1 1 0 0,-1 1-1 0 0,1 0 0 0 0,0-1 0 0 0,-1 1 1 0 0,1 0-1 0 0,-1-1 0 0 0,0 1 1 0 0,1 0-1 0 0,-1-1 0 0 0,0 1 0 0 0,0 1-10 0 0,0 0 15 0 0,0 1 0 0 0,1 0 0 0 0,-1 0 0 0 0,1 0 0 0 0,0-1 0 0 0,1 1 0 0 0,-1 0 0 0 0,0-1 0 0 0,1 1 0 0 0,1 1-15 0 0,-2-3 9 0 0,0 0 1 0 0,0 1-1 0 0,-1-1 1 0 0,1 0-1 0 0,-1 0 1 0 0,0 0-1 0 0,1 0 1 0 0,-1 0-1 0 0,0 0 0 0 0,0 1 1 0 0,-1-1-1 0 0,1 2-9 0 0,-1 24 69 0 0,1-23-21 0 0,2 6-36 0 0,5-7-28 0 0,-3-1-75 0 0,-2 5-86 0 0,-2-6-156 0 0,0-2 169 0 0,0 0 68 0 0,0 0-34 0 0,0 0-10 0 0,0 0-36 0 0,0 0-40 0 0,0 0-45 0 0,0 0-48 0 0,0 0-46 0 0,0 0-42 0 0,0 0-37 0 0,0 1-281 0 0,0-1-62 0 0,0 1-50 0 0,0 0-36 0 0,0 3-1541 0 0,0 4-1362 0 0</inkml:trace>
  <inkml:trace contextRef="#ctx0" brushRef="#br0" timeOffset="1">1030 136 5072 0 0,'0'0'144'0'0,"0"0"-28"0"0,0 0 7 0 0,0 0 52 0 0,0 0 160 0 0,0-2 293 0 0,0 1-617 0 0,0 0 40 0 0,0 1 37 0 0,0-1 32 0 0,0-1 189 0 0,0 0 80 0 0,0 0 44 0 0,0-4 637 0 0,0 4-482 0 0,-1 0-299 0 0,1 0-65 0 0,0 1-73 0 0,-1 0-112 0 0,1 0-66 0 0,0 1-36 0 0,0-1-36 0 0,-1 1-41 0 0,-9-5 600 0 0,6-1-176 0 0,0-2-48 0 0,-3-3 118 0 0,3 7-70 0 0,1 1-101 0 0,1 1-80 0 0,1 0-51 0 0,-4-1-5 0 0,2 1 41 0 0,-1 0-3 0 0,3 2-64 0 0,0 0-1 0 0,1-1 1 0 0,-1 1-1 0 0,1 0 1 0 0,-1 0 0 0 0,0-1-1 0 0,1 1 1 0 0,-1-1-1 0 0,1 1 1 0 0,-1 0-1 0 0,1-1 1 0 0,-1 1-1 0 0,1-1 1 0 0,0 1-1 0 0,-1-1 1 0 0,1 0-1 0 0,-1 1 1 0 0,1-1-1 0 0,0 1 1 0 0,0-1-1 0 0,-1 0 1 0 0,1 0-21 0 0,-2-3 82 0 0,1 3-64 0 0,1 0 0 0 0,-1 0 0 0 0,1 0 0 0 0,-1 0 0 0 0,0 1 0 0 0,1-1 0 0 0,-1 0 0 0 0,0 1 1 0 0,1-1-1 0 0,-1 0 0 0 0,0 1 0 0 0,0-1 0 0 0,0 1 0 0 0,0-1 0 0 0,0 1 0 0 0,1-1 0 0 0,-1 1 1 0 0,0 0-1 0 0,0-1 0 0 0,0 1 0 0 0,0 0 0 0 0,0 0 0 0 0,0 0 0 0 0,0 0 0 0 0,0 0 0 0 0,-1 0-18 0 0,-1 0 42 0 0,1-1-1 0 0,0 1 0 0 0,0 0 0 0 0,0-1 0 0 0,-1 1 0 0 0,1-1 0 0 0,0 0 1 0 0,0 0-42 0 0,-6-4 115 0 0,-1 0 47 0 0,-4 3 38 0 0,-2 0-6 0 0,0-4-58 0 0,-1 0-2 0 0,-1 4 61 0 0,-59 2 577 0 0,44 0-490 0 0,-3 0-62 0 0,18 0-161 0 0,0 0-42 0 0,1 2 44 0 0,-1 4-11 0 0,2-1-7 0 0,-43 10 197 0 0,23-10 9 0 0,17 6-178 0 0,14-9-50 0 0,0 1-1 0 0,0-1 1 0 0,0 1 0 0 0,-1-1-1 0 0,-1 0-20 0 0,-19 3 80 0 0,4 5-13 0 0,9-6-55 0 0,10-4-12 0 0,0 0 0 0 0,-1 1 0 0 0,1-1 0 0 0,0 1 0 0 0,0 0 0 0 0,0 0 1 0 0,0 0-1 0 0,0 0 0 0 0,0 0 0 0 0,0 0 0 0 0,0 0 0 0 0,0 1 0 0 0,1-1 0 0 0,-1 1 0 0 0,-6 6 21 0 0,0-1 0 0 0,0 0-1 0 0,-9 5-20 0 0,0-3 2 0 0,9-6-2 0 0,1-1 0 0 0,-1 2 0 0 0,1-1 0 0 0,0 1 0 0 0,0 0 0 0 0,0 1 0 0 0,1-1 0 0 0,-1 1 0 0 0,1 1 0 0 0,-2 2 0 0 0,2-3 0 0 0,1-1 0 0 0,-1 0 0 0 0,0 0 0 0 0,0 0 0 0 0,0 0 0 0 0,-6 2 0 0 0,-15 8 0 0 0,16-6 0 0 0,3-3 0 0 0,1 0 0 0 0,0 0 0 0 0,-5 5 0 0 0,-8 15 0 0 0,4-13 0 0 0,13-10 0 0 0,0-1 0 0 0,0 1 0 0 0,1 0 0 0 0,-1 0 0 0 0,1 0 0 0 0,-1 1 0 0 0,1-1 0 0 0,0 1 0 0 0,-2 1 0 0 0,0 4 0 0 0,0-1 0 0 0,1 1 0 0 0,0 0 0 0 0,0 2 0 0 0,-10 23 0 0 0,9-24 0 0 0,1 1 0 0 0,0 0 0 0 0,1 0 0 0 0,0 0 0 0 0,1 0 0 0 0,0 0 0 0 0,0 0 0 0 0,1 0 0 0 0,1 0 0 0 0,-1 2 0 0 0,1 13 0 0 0,-2-14-11 0 0,0 0-1 0 0,-1 0 1 0 0,0 0 0 0 0,0 0 11 0 0,0-2-9 0 0,0 1 0 0 0,0 0 0 0 0,1 9 9 0 0,0-1 0 0 0,1-11 0 0 0,0 0 0 0 0,0 0 0 0 0,1 0 0 0 0,-1 0 0 0 0,2 3 0 0 0,28 113 0 0 0,-27-110-1 0 0,1-1 0 0 0,0-1 0 0 0,0 1 0 0 0,3 2 1 0 0,-3-4-16 0 0,1-1-1 0 0,0 0 1 0 0,5 5 16 0 0,26 36-21 0 0,-2 3 21 0 0,-7-13-48 0 0,11 9 44 0 0,-25-32 2 0 0,-5-9 2 0 0,-1 0 0 0 0,1-1 0 0 0,0 0 0 0 0,6 4 0 0 0,15 13-10 0 0,-8 3-18 0 0,-17-22 24 0 0,0 1 1 0 0,1-1 0 0 0,0 0 0 0 0,-1 0 0 0 0,1 0 0 0 0,1 0 0 0 0,-1-1-1 0 0,1 0 4 0 0,32 16 0 0 0,12 8 0 0 0,-29-16 0 0 0,0-1 0 0 0,0-1 0 0 0,1 0 0 0 0,1-2 0 0 0,5 1 0 0 0,-13-5-8 0 0,1 0 0 0 0,-1-1 0 0 0,1-1 0 0 0,0 0 8 0 0,10 1-21 0 0,22 7 10 0 0,42 5 11 0 0,-82-14-3 0 0,-1-1-1 0 0,1 0 0 0 0,-1 0 0 0 0,1-1 0 0 0,-1 1 0 0 0,0-2 0 0 0,1 1 1 0 0,0-1 3 0 0,15-3-23 0 0,-6 2 15 0 0,-7 2 8 0 0,0-1-1 0 0,0 0 1 0 0,0-1-1 0 0,0 0 0 0 0,1-1 1 0 0,17-6-3 0 0,36-17 42 0 0,-55 23-18 0 0,-1 0-1 0 0,-1-1 1 0 0,1 0 0 0 0,-1 0 0 0 0,1-1-1 0 0,2-3-20 0 0,3-3 57 0 0,0 0-1 0 0,6-2-56 0 0,18-16 87 0 0,-13 5 0 0 0,8-16 118 0 0,6 6 41 0 0,-35 30-201 0 0,1 0 0 0 0,-1 0 0 0 0,-1 0 0 0 0,3-5-45 0 0,1-3 74 0 0,33-56 277 0 0,-21 41 0 0 0,6-17-351 0 0,-17 30 149 0 0,-1 1 0 0 0,3-14-149 0 0,9-41 278 0 0,-14 46-160 0 0,0 0-1 0 0,-2 0 1 0 0,0-18-118 0 0,-2 34 23 0 0,1-21 80 0 0,-1 0 0 0 0,-2 1 0 0 0,-1-1 0 0 0,-1 1-1 0 0,-3-7-102 0 0,2 14 121 0 0,1-1 0 0 0,-1-13-121 0 0,3 17 85 0 0,-1 0 1 0 0,0 0-1 0 0,-5-10-85 0 0,-6-29 174 0 0,11 39-82 0 0,-1 0 0 0 0,-5-12-92 0 0,-19-31 176 0 0,26 55-161 0 0,0 0 0 0 0,0 1 0 0 0,0-1-1 0 0,-1 1 1 0 0,1 0 0 0 0,-1 0 0 0 0,0 0 0 0 0,-3-3-15 0 0,-16-15 42 0 0,6 7-59 0 0,13 13-3 0 0,0-1 0 0 0,-1 1 0 0 0,1 0 0 0 0,-1-1 0 0 0,0 2 0 0 0,1-1 0 0 0,-5-1 20 0 0,-13-5-194 0 0,16 7 110 0 0,-14-3-287 0 0,2 5-47 0 0,1 3-60 0 0,2 1-71 0 0,4-1 65 0 0,-5 1-891 0 0,15-4 1273 0 0,0-1 0 0 0,-1 1 0 0 0,1 0 1 0 0,0 0-1 0 0,-1-1 0 0 0,1 1 0 0 0,0 0 0 0 0,0 0 0 0 0,0 0 0 0 0,0-1 0 0 0,0 1 0 0 0,0 0 0 0 0,0 0 1 0 0,0 0 101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5:29.3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590 532 6592 0 0,'0'0'149'0'0,"-2"-2"23"0"0,-1-1-124 0 0,3 3-33 0 0,-2-2 2 0 0,-1-1 47 0 0,-4-4 49 0 0,-3-3 77 0 0,8 8-60 0 0,1 1 149 0 0,1 1 249 0 0,0 0 16 0 0,-2 0 4 0 0,-8 0-11 0 0,7 0-7 0 0,3 0-2 0 0,-2 0-3 0 0,-1 0 128 0 0,0 1-55 0 0,1-1-51 0 0,0 1-51 0 0,0-1-48 0 0,0 1-45 0 0,0 0-43 0 0,0 1-41 0 0,1-1-38 0 0,-1 1-37 0 0,0 1 145 0 0,0 1-119 0 0,1 0-98 0 0,-1 1-72 0 0,2 1-86 0 0,-1 15-175 0 0,1-17 158 0 0,0 1 34 0 0,1-1 32 0 0,-1 0 40 0 0,0-1 46 0 0,0 1 55 0 0,0-3-192 0 0,0 1 0 0 0,0-1 0 0 0,0 1 0 0 0,1-1-1 0 0,-1 1 1 0 0,1-1 0 0 0,-1 1 0 0 0,1-1 0 0 0,-1 1 0 0 0,1-1 0 0 0,0 0 0 0 0,-1 1 0 0 0,1-1-12 0 0,5 12 63 0 0,-4 3-3 0 0,-3-14-48 0 0,1 0 1 0 0,0 0 0 0 0,0 1 0 0 0,0-1-1 0 0,1 0 1 0 0,-1 1 0 0 0,1-1 0 0 0,-1 0-1 0 0,1 0 1 0 0,0 2-13 0 0,7 14 56 0 0,-7-16-52 0 0,0 1 0 0 0,0 0 0 0 0,0 0 0 0 0,-1 0 0 0 0,1 0 0 0 0,-1 0 0 0 0,0 2-4 0 0,2 13 53 0 0,4-1-31 0 0,-1-6-9 0 0,2 9 43 0 0,3 4-24 0 0,3 7 20 0 0,-12-28-47 0 0,0 0 0 0 0,-1 0 0 0 0,1 1-1 0 0,-1-1 1 0 0,1 0 0 0 0,-1 0 0 0 0,0 0 0 0 0,-1 1-5 0 0,3 13 28 0 0,3-3-18 0 0,-3-10-8 0 0,-1-1-1 0 0,0 0 1 0 0,0 0-1 0 0,0 0 1 0 0,-1 0-1 0 0,1 1 1 0 0,-1-1-1 0 0,1 2-1 0 0,-1-3 5 0 0,0 0 0 0 0,0-1 0 0 0,0 1-1 0 0,0 0 1 0 0,1 0 0 0 0,-1 0-1 0 0,1 0 1 0 0,-1-1 0 0 0,1 1-1 0 0,0 0 1 0 0,0-1 0 0 0,0 1-1 0 0,1 1-4 0 0,-2-2 4 0 0,1 1 0 0 0,0-1 0 0 0,0 0 0 0 0,0 1 1 0 0,-1-1-1 0 0,1 1 0 0 0,-1-1 0 0 0,1 1 0 0 0,-1-1 0 0 0,0 1 0 0 0,0-1 0 0 0,1 1 0 0 0,-1 1-4 0 0,-1 4 8 0 0,1-5-2 0 0,0 0-1 0 0,0 0 1 0 0,0 0-1 0 0,0 0 1 0 0,0 0 0 0 0,1 0-1 0 0,-1 0 1 0 0,1 0-1 0 0,-1 0 1 0 0,1 1-6 0 0,9 10 21 0 0,-7-11-16 0 0,-3-2-57 0 0,0 0-74 0 0,0 0-112 0 0,0 0-2 0 0,-1 0 84 0 0,-1 0 12 0 0,-2 0-49 0 0,-2 0-166 0 0,4 0-302 0 0,2 0 444 0 0,0-1 34 0 0,0 0-91 0 0,0 0 105 0 0,0 0 81 0 0,1 0 58 0 0,-1-2 67 0 0,0 2-48 0 0,0 0-51 0 0,0-1-74 0 0,0 2 19 0 0,-1-1-35 0 0,1 0-38 0 0,0 0-43 0 0,-1 1-46 0 0,1-1-52 0 0,-1 0-54 0 0,0 0-60 0 0,-11-11-536 0 0</inkml:trace>
  <inkml:trace contextRef="#ctx0" brushRef="#br0" timeOffset="500.51">621 427 6536 0 0,'0'0'141'0'0,"0"0"23"0"0,0 0 13 0 0,0 0-52 0 0,0 0-7 0 0,0 0 46 0 0,-3 0 140 0 0,1 0-293 0 0,0 0 60 0 0,0 0 54 0 0,1 0 50 0 0,0 0 45 0 0,0 0 40 0 0,1 0 365 0 0,1 0-47 0 0,0 0 49 0 0,7 0 1358 0 0,-5 0-1413 0 0,0 0-37 0 0,0 0-49 0 0,1 0-65 0 0,-2 0-182 0 0,0 0-38 0 0,0 0-44 0 0,1 0-46 0 0,-1 0-57 0 0,-1 0-38 0 0,1 0-41 0 0,0 0-41 0 0,-1 0-46 0 0,1 0-47 0 0,-1 0-50 0 0,0 0-52 0 0,1 0 278 0 0,-1 0-1 0 0,1 0 1 0 0,-1 1-1 0 0,0-1 1 0 0,1 0-1 0 0,-1 1 1 0 0,0-1-1 0 0,1 1 1 0 0,-1 0-1 0 0,0-1 1 0 0,1 2-17 0 0,12 4 90 0 0,-12-5-74 0 0,1-1 0 0 0,0 1 0 0 0,0-1 0 0 0,0 0 0 0 0,-1 0 0 0 0,1 0 0 0 0,0 0-16 0 0,19 0 107 0 0,-6 3-70 0 0,2 8 7 0 0,-14-9-36 0 0,0 1 1 0 0,0-1 0 0 0,1 1-1 0 0,-1-1 1 0 0,2 0-9 0 0,7 1 26 0 0,-11-2-22 0 0,0-1 0 0 0,1 1-1 0 0,-1-1 1 0 0,0 1-1 0 0,0 0 1 0 0,0 0 0 0 0,0 0-1 0 0,0 0 1 0 0,0 0 0 0 0,0 0-1 0 0,0 0 1 0 0,0 1 0 0 0,-1-1-1 0 0,1 1-3 0 0,16 15 33 0 0,-9-10-12 0 0,-1 1 1 0 0,-1 0-1 0 0,1 0 0 0 0,3 7-21 0 0,-4-4 7 0 0,-4-5 6 0 0,1 0 0 0 0,0-1 0 0 0,0 1 1 0 0,4 3-14 0 0,-5-6 5 0 0,0-1 0 0 0,-1 1 1 0 0,1 0-1 0 0,-1 1 1 0 0,0-1-1 0 0,0 0 1 0 0,0 1-1 0 0,0-1 1 0 0,0 1-1 0 0,-1-1 1 0 0,1 1-1 0 0,-1 0 1 0 0,0 1-6 0 0,4 10 15 0 0,7 8 22 0 0,-8-16-19 0 0,0-1-1 0 0,-1 1 1 0 0,0 0-1 0 0,1 3-17 0 0,6 8 16 0 0,-8-15-9 0 0,0-1 0 0 0,0 1-1 0 0,0 0 1 0 0,-1 0 0 0 0,1 0 0 0 0,-1 0-1 0 0,0 0 1 0 0,0 0 0 0 0,0 0 0 0 0,0 0-1 0 0,0 0 1 0 0,-1 0 0 0 0,1 2-7 0 0,-1 83 163 0 0,-3-70-87 0 0,-3-3-37 0 0,2-5-21 0 0,-6 15 43 0 0,0 0 79 0 0,8-20-118 0 0,0 0 1 0 0,-1 0-1 0 0,0-1 0 0 0,0 1 0 0 0,0-1 1 0 0,0 1-1 0 0,-2 1-22 0 0,-31 31 239 0 0,23-25-136 0 0,-2 1-2 0 0,12-10-77 0 0,-1-1-1 0 0,0 0 1 0 0,0 0-1 0 0,0 0 1 0 0,0-1-1 0 0,0 1 1 0 0,-2-1-24 0 0,-9 4 85 0 0,-16 8 36 0 0,6-3-20 0 0,5-3 9 0 0,16-5-92 0 0,-3 0 8 0 0,0 1 0 0 0,1-2-1 0 0,-1 1 1 0 0,0-1 0 0 0,0 0-1 0 0,-6 0-25 0 0,6-1 23 0 0,0 1 0 0 0,1 0 0 0 0,-1 0 0 0 0,0 1 0 0 0,0 0 0 0 0,-5 2-23 0 0,7-2 9 0 0,-7 1-22 0 0,8-2 25 0 0,1-1-1 0 0,-1 0 0 0 0,0 1 1 0 0,1-1-1 0 0,-1 0 0 0 0,0-1 1 0 0,1 1-1 0 0,-2-1-11 0 0,-8-3-4 0 0,2-2-73 0 0,1-2-101 0 0,0-3 4 0 0,7 8-162 0 0,2 0 106 0 0,1 0 82 0 0,1-3-135 0 0,-1 4 18 0 0,0-11-950 0 0,0 11-51 0 0</inkml:trace>
  <inkml:trace contextRef="#ctx0" brushRef="#br0" timeOffset="1516.9">1362 306 8688 0 0,'-9'-8'134'0'0,"7"7"-97"0"0,0 0 1 0 0,1 1-1 0 0,-1-1 0 0 0,0 0 1 0 0,0 0-1 0 0,0 1 1 0 0,0-1-1 0 0,0 1 0 0 0,0-1 1 0 0,0 1-38 0 0,-6 0 72 0 0,0 0-44 0 0,7-1-29 0 0,-1 1 0 0 0,1 0 0 0 0,-1 0 1 0 0,1 0-1 0 0,-1-1 0 0 0,1 1 1 0 0,-1 0-1 0 0,1-1 0 0 0,0 1 0 0 0,-1-1 1 0 0,1 0-1 0 0,-1 0 1 0 0,-7-6 50 0 0,7 5 114 0 0,-1 0-57 0 0,0 2-33 0 0,-1 0-27 0 0,1 0-5 0 0,1-1 19 0 0,2 1-59 0 0,-14-7 239 0 0,9 4-72 0 0,-1 0 1 0 0,0 0-1 0 0,1-1 1 0 0,-2-1-170 0 0,2 0 238 0 0,0 1-81 0 0,1 2-50 0 0,-1 0-48 0 0,0 0-19 0 0,1-1 46 0 0,-3-10 246 0 0,-1 8-108 0 0,-8-3 15 0 0,12 6-162 0 0,-6-2 96 0 0,8 3-135 0 0,0 0 0 0 0,-1 0 1 0 0,1 0-1 0 0,0-1 0 0 0,0 1 0 0 0,0 0 0 0 0,0-1 1 0 0,1 0-1 0 0,-1 1-38 0 0,-5-7 135 0 0,4 5-62 0 0,0 0-1 0 0,0 0 1 0 0,-1 0-1 0 0,1 0 1 0 0,-1 1 0 0 0,0-1-73 0 0,-5-2 194 0 0,-2 0 11 0 0,1-3-44 0 0,7 6-111 0 0,1-1 0 0 0,-1 1 0 0 0,-1 0 0 0 0,1 0 0 0 0,0 0 0 0 0,-1 0-50 0 0,0 1 45 0 0,1-1-1 0 0,0 0 1 0 0,0 0-1 0 0,0 0 1 0 0,0-1 0 0 0,-1 0-45 0 0,-8-10 142 0 0,8 9-90 0 0,0-1 0 0 0,0 1 1 0 0,-1 0-1 0 0,0 0 0 0 0,0 0 1 0 0,-1-1-53 0 0,-14-3 171 0 0,15 6-113 0 0,1 0-1 0 0,-1 0 1 0 0,0-1-1 0 0,1 1 1 0 0,0-1-1 0 0,-1 0 1 0 0,1 0 0 0 0,-1-2-58 0 0,-11-7 196 0 0,2 9-28 0 0,3 2-56 0 0,0-5 12 0 0,-2 0 6 0 0,0 4-13 0 0,-2 2-32 0 0,-2-1 36 0 0,-11 0 451 0 0,-18 2-572 0 0,18 3 181 0 0,13 1-102 0 0,-1 1 23 0 0,2-5 22 0 0,0 1-14 0 0,-2 4-70 0 0,1-1-38 0 0,13-5-2 0 0,-6 2-3 0 0,0 0 0 0 0,0 1 0 0 0,1 0 0 0 0,-6 2 3 0 0,-9 4-54 0 0,1 0 48 0 0,5 1 49 0 0,0-1-1 0 0,-15 6-42 0 0,1-1-5 0 0,29-14 5 0 0,0 1 0 0 0,0 0 0 0 0,0-1 0 0 0,0 1 0 0 0,0 0 0 0 0,0 0 0 0 0,0 0 0 0 0,0 0 0 0 0,0 0 0 0 0,0 0 0 0 0,1 0 0 0 0,-1 1 0 0 0,0-1 1 0 0,1 0-1 0 0,0 0 0 0 0,-1 0 0 0 0,1-1 0 0 0,-1 1 0 0 0,1 0 0 0 0,-1 0 0 0 0,1-1 0 0 0,-1 1 0 0 0,1 0 0 0 0,-1-1 0 0 0,0 1 0 0 0,1-1 0 0 0,-1 1 0 0 0,0 0 0 0 0,0-1 0 0 0,1 0 1 0 0,-1 1-1 0 0,0-1 0 0 0,0 1 0 0 0,0-1 0 0 0,1 0 0 0 0,-1 0 0 0 0,0 1 0 0 0,0-1 0 0 0,0 0 0 0 0,-9 3 9 0 0,0 9 34 0 0,-2-3-33 0 0,9-7-10 0 0,0-1 0 0 0,0 1 0 0 0,0 0 0 0 0,0 0 0 0 0,1 1 0 0 0,-1-1 0 0 0,1 0 0 0 0,0 1 0 0 0,-2 2 0 0 0,-9 13 0 0 0,-1-1 0 0 0,0 0 0 0 0,-6 4 0 0 0,9-9 0 0 0,1 1 0 0 0,0 0 0 0 0,-4 7 0 0 0,1-5 0 0 0,11-14 0 0 0,0 1 0 0 0,1 0 0 0 0,-1-1 0 0 0,1 1 0 0 0,0 0 0 0 0,-1 0 0 0 0,1 0 0 0 0,0 0 0 0 0,0 0 0 0 0,0 0 0 0 0,-1 7 0 0 0,-4 8 0 0 0,-14 3 0 0 0,12-2 0 0 0,7-13 0 0 0,0-1 0 0 0,-1 0 0 0 0,0-1 0 0 0,0 1 0 0 0,-2 3 0 0 0,-56 99 0 0 0,57-100 0 0 0,0-1 0 0 0,0 1 0 0 0,1 0 0 0 0,0 0 0 0 0,0 0 0 0 0,0 5 0 0 0,0-2 0 0 0,0-1 0 0 0,-1 0 0 0 0,0 0 0 0 0,-1 1 0 0 0,-26 67 0 0 0,27-69 0 0 0,1-1 0 0 0,-1 1 0 0 0,1 0 0 0 0,0 3 0 0 0,-3 11 0 0 0,-6-1 0 0 0,6 8 0 0 0,1-13 0 0 0,2-8 0 0 0,0-1 0 0 0,1 0 0 0 0,0 1 0 0 0,0-1 0 0 0,0 1 0 0 0,1-1 0 0 0,0 153 3 0 0,0-124-54 0 0,0 0-55 0 0,0-28 83 0 0,0 0 0 0 0,0-1 0 0 0,1 1 0 0 0,0 0 0 0 0,0-1 0 0 0,1 1 0 0 0,0-1 0 0 0,0 1 0 0 0,0-1 0 0 0,2 2 23 0 0,6 19 22 0 0,0 16 129 0 0,-4-12-48 0 0,0-12-71 0 0,0-4-43 0 0,1-2-46 0 0,17 22-185 0 0,-10-14 114 0 0,4 5 29 0 0,2 3 94 0 0,-3-4-38 0 0,9-5 32 0 0,-14-6 10 0 0,-9-10-9 0 0,0-1 0 0 0,1 0 0 0 0,-1 1 1 0 0,1-1-1 0 0,-1 0 0 0 0,1 0 0 0 0,0-1 0 0 0,4 2 10 0 0,12 9-22 0 0,10 5-38 0 0,-1-6 39 0 0,13 6-38 0 0,-35-15 49 0 0,0 0 0 0 0,1 0-1 0 0,0-1 1 0 0,-1 0 0 0 0,1 0 0 0 0,2-1 10 0 0,1 1-26 0 0,-1 0 0 0 0,0 1 0 0 0,1 0-1 0 0,0 1 27 0 0,-1-1-22 0 0,1 0 0 0 0,-1 0-1 0 0,1-1 1 0 0,0 0-1 0 0,-1-1 1 0 0,2 0 22 0 0,71 0-116 0 0,-47-2 53 0 0,2 1 0 0 0,42 0-11 0 0,-70 0 70 0 0,-1-1 1 0 0,0 0-1 0 0,0 0 0 0 0,9-3 4 0 0,5-2-10 0 0,-5 4-9 0 0,-8 1 11 0 0,0-1 0 0 0,0 0-1 0 0,0-1 1 0 0,-1 0 0 0 0,3-1 8 0 0,30-11 0 0 0,3-2-13 0 0,-14 4-28 0 0,11-4 30 0 0,-33 14 11 0 0,0 0 0 0 0,-1-1 0 0 0,1 0 0 0 0,-1 0 0 0 0,0-1 1 0 0,5-3-1 0 0,5-6 0 0 0,-6 6 0 0 0,0-1 0 0 0,0 0 0 0 0,-1-1 0 0 0,0-1 0 0 0,1-1 0 0 0,8-16 10 0 0,-6 15 15 0 0,-11 10-22 0 0,1 0 1 0 0,-1 0 0 0 0,1-1-1 0 0,-1 1 1 0 0,0-1-1 0 0,-1 0 1 0 0,1 0 0 0 0,1-3-4 0 0,-2 2 0 0 0,7-12 0 0 0,0-1 0 0 0,-1 0 0 0 0,-2 0 0 0 0,3-9 0 0 0,2-34 42 0 0,8-32 79 0 0,-17 84-75 0 0,-1 1 0 0 0,0-1 0 0 0,-1 1 0 0 0,0-1 0 0 0,-1-5-46 0 0,1-2 61 0 0,-2-10 48 0 0,-5-6 11 0 0,3 14-52 0 0,-20-90 629 0 0,19 86-578 0 0,-1-1-36 0 0,4 16-67 0 0,0 0-1 0 0,0 1 1 0 0,-1-1-1 0 0,0 1 1 0 0,0 0-1 0 0,0 0 1 0 0,-1 0 0 0 0,0 1-1 0 0,0-1 1 0 0,-1 1-1 0 0,1 0 1 0 0,-3-2-16 0 0,-26-33 11 0 0,20 23-1 0 0,-14-14-10 0 0,-16-13 51 0 0,-21-19-48 0 0,5 4-4 0 0,45 46 1 0 0,-1 0 0 0 0,-1 1 0 0 0,0 0 0 0 0,1 0 0 0 0,0-2 0 0 0,-3-4-1 0 0,0 1-70 0 0,1-1-1 0 0,-3-4 72 0 0,9 7-40 0 0,0 4-64 0 0,0 1-66 0 0,-1 0-72 0 0,4 4-9 0 0,-5-10-138 0 0,10 11 214 0 0,0 0-75 0 0,2 2 56 0 0,-1 1-41 0 0,1-1-48 0 0,-1 1-51 0 0,1-1-56 0 0,-1 1-54 0 0,1 0-49 0 0,-1 1-43 0 0,0-2-154 0 0,0 1-41 0 0,0 0-188 0 0,-1-1-505 0 0,3 3 1423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5:30.9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515 151 7856 0 0,'0'0'174'0'0,"0"0"29"0"0,0 0 13 0 0,0-2-31 0 0,0-5-128 0 0,2 1 22 0 0,2 0 82 0 0,2 0 184 0 0,-4 4-88 0 0,-1 0-32 0 0,0-2 134 0 0,-1 1-99 0 0,-2 1-77 0 0,-1-1-31 0 0,-4-1 127 0 0,5 3-41 0 0,0-3-49 0 0,2-2 38 0 0,0 6-227 0 0,0-2 320 0 0,0-1-21 0 0,0-1-196 0 0,-2-12 416 0 0,-1 11-310 0 0,-1 3-146 0 0,0 2-37 0 0,1 0 183 0 0,3-3 38 0 0,1 3-237 0 0,-1-1 1 0 0,0 1 0 0 0,0-1 0 0 0,0 1 0 0 0,0 0 0 0 0,0-1 0 0 0,0 1-1 0 0,-1-1 1 0 0,1 1 0 0 0,0 0 0 0 0,0-1 0 0 0,0 1 0 0 0,0-1 0 0 0,0 1-1 0 0,-1 0 1 0 0,1-1 0 0 0,0 1 0 0 0,0 0 0 0 0,0-1 0 0 0,-1 1 0 0 0,1 0-1 0 0,0 0 1 0 0,-1-1 0 0 0,1 1 0 0 0,0 0 0 0 0,-1 0 0 0 0,1-1 0 0 0,0 1-1 0 0,-1 0 1 0 0,1 0 0 0 0,-1 0-11 0 0,-5-5 184 0 0,1-5 62 0 0,-5 5-74 0 0,6-1-83 0 0,3 5-84 0 0,1 1 1 0 0,0-1-1 0 0,0 1 0 0 0,-1-1 1 0 0,1 1-1 0 0,0 0 1 0 0,-1-1-1 0 0,1 1 0 0 0,0 0 1 0 0,-1-1-1 0 0,1 1 1 0 0,0 0-1 0 0,-1-1 0 0 0,1 1 1 0 0,-1 0-1 0 0,1 0 1 0 0,0 0-1 0 0,-1-1 0 0 0,1 1 1 0 0,-1 0-1 0 0,1 0 1 0 0,-1 0-1 0 0,1 0 0 0 0,-1 0 1 0 0,1 0-1 0 0,-1 0 1 0 0,1 0-1 0 0,-1 0 0 0 0,1 0 1 0 0,-1 0-1 0 0,1 0 1 0 0,-1 0-6 0 0,-9-1 96 0 0,-2-5-17 0 0,-1 0 51 0 0,0 4 61 0 0,-48 2 218 0 0,19 0-216 0 0,27 3-134 0 0,0 9-48 0 0,-1-1-1 0 0,4-4 33 0 0,7 3-32 0 0,-8-5-11 0 0,-2 8 0 0 0,-2 14 0 0 0,10-22 0 0 0,7-5 0 0 0,-1 0 0 0 0,1 0 0 0 0,0 0 0 0 0,-1 1 0 0 0,1-1 0 0 0,-1 0 0 0 0,1 1 0 0 0,0-1 0 0 0,-1 0 0 0 0,1 1 0 0 0,0-1 0 0 0,-1 0 0 0 0,1 1 0 0 0,0-1 0 0 0,0 1 0 0 0,0-1 0 0 0,-1 0 0 0 0,1 1 0 0 0,0-1 0 0 0,0 1 0 0 0,0-1 0 0 0,0 1 0 0 0,0-1 0 0 0,0 1 0 0 0,0-1 0 0 0,-1 1 0 0 0,2-1 0 0 0,-1 1 0 0 0,0-1 0 0 0,0 1 0 0 0,0-1 0 0 0,0 1 0 0 0,0-1 0 0 0,0 1 0 0 0,0-1 0 0 0,0 1 0 0 0,0-1 0 0 0,0 1 0 0 0,0-1 0 0 0,0 1 0 0 0,0-1 0 0 0,0 1 0 0 0,0-1 0 0 0,0 1 0 0 0,0-1 0 0 0,0 1 0 0 0,0-1 0 0 0,0 0 0 0 0,-1 1 0 0 0,1-1 0 0 0,0 1 0 0 0,0-1 0 0 0,-1 1 0 0 0,1-1 0 0 0,0 0 0 0 0,0 1 0 0 0,-1-1 0 0 0,1 0 0 0 0,-1 1 0 0 0,1-1 0 0 0,0 0 0 0 0,-1 0 0 0 0,1 1 0 0 0,-1-1 0 0 0,1 0 0 0 0,-7 5 0 0 0,6-3 0 0 0,-1 0 0 0 0,1 0 0 0 0,0 0 0 0 0,0 0 0 0 0,0 0 0 0 0,0 1 0 0 0,0-1 0 0 0,0 1 0 0 0,1-1 0 0 0,-1 0 0 0 0,0 1 0 0 0,0-1 0 0 0,0 0 0 0 0,0 0 0 0 0,-1 1 0 0 0,1-1 0 0 0,-1 0 0 0 0,-2 2 0 0 0,4-4 0 0 0,0 0 0 0 0,0 0 0 0 0,0 0 0 0 0,0 0 0 0 0,-1 0 0 0 0,1 0 0 0 0,0 0 0 0 0,0 0 0 0 0,0 0 0 0 0,0 0 0 0 0,0 0 0 0 0,0 0 0 0 0,0 1 0 0 0,0-1 0 0 0,0 0 0 0 0,0 0 0 0 0,-1 0 0 0 0,1 0 0 0 0,0 0 0 0 0,0 0 0 0 0,0 0 0 0 0,0 0 0 0 0,0 1 0 0 0,0-1 0 0 0,0 0 0 0 0,0 0 0 0 0,0 0 0 0 0,0 0 0 0 0,0 0 0 0 0,0 0 0 0 0,0 0 0 0 0,0 1 0 0 0,0-1 0 0 0,0 0 0 0 0,0 0 0 0 0,0 0 0 0 0,0 0 0 0 0,0 0 0 0 0,0 0 0 0 0,0 0 0 0 0,0 1 0 0 0,0-1 0 0 0,1 0 0 0 0,-1 0 0 0 0,0 0 0 0 0,0 0 0 0 0,0 0 0 0 0,0 0 0 0 0,0 0 0 0 0,5 12 0 0 0,-4-8 0 0 0,0 0 0 0 0,-1 0 0 0 0,1 0 0 0 0,-1 0 0 0 0,0 3 0 0 0,0-6 0 0 0,-1 12 4 0 0,0-8-13 0 0,1-1 1 0 0,0 0-1 0 0,0 1 1 0 0,0-1-1 0 0,0 0 1 0 0,0 1-1 0 0,1-1 1 0 0,0 0 0 0 0,1 4 8 0 0,8 10 12 0 0,-5 7 46 0 0,5-5 8 0 0,-6-8-37 0 0,-3-8-25 0 0,0 0 1 0 0,0 0-1 0 0,0 0 0 0 0,1-1 1 0 0,0 1-1 0 0,0-1 0 0 0,0 1 1 0 0,0 0-5 0 0,3 6 0 0 0,0 0 0 0 0,-1 0 0 0 0,0 1 0 0 0,-1 0 0 0 0,0 0 0 0 0,1 7 0 0 0,1 4 0 0 0,15 58 75 0 0,-10-39-1 0 0,3-7-17 0 0,-1-2-20 0 0,-9-7 30 0 0,-3-20-45 0 0,1 0-1 0 0,-1 0 1 0 0,1 1-1 0 0,1-1 1 0 0,-1 0-1 0 0,1 1-21 0 0,0-1 20 0 0,0 0 0 0 0,-1 1 0 0 0,0-1 0 0 0,0 0 0 0 0,-1 0 0 0 0,1 2-20 0 0,-2 4 32 0 0,1-8-22 0 0,0 0 1 0 0,-1 0-1 0 0,1-1 0 0 0,0 1 0 0 0,0 0 0 0 0,1 0 1 0 0,-1 0-1 0 0,1-1 0 0 0,-1 1 0 0 0,1 0 0 0 0,0 1-10 0 0,4 3 31 0 0,-4-5-24 0 0,0-1 0 0 0,0 0 0 0 0,0 1 0 0 0,-1-1 0 0 0,1 1 0 0 0,0-1 0 0 0,-1 1 0 0 0,1-1 0 0 0,-1 1 0 0 0,0-1 0 0 0,1 1 0 0 0,-1-1 0 0 0,0 1-1 0 0,0 0-6 0 0,0 15 71 0 0,0 18 39 0 0,0-18-47 0 0,0 4 35 0 0,-1-12-74 0 0,-6 5 121 0 0,5-11-128 0 0,-1-1-35 0 0,2 0-23 0 0,-1-1 43 0 0,-5 0 190 0 0,6-1-208 0 0,-1-1-100 0 0,1 1-16 0 0,0 0-55 0 0,0 0-65 0 0,0 0-72 0 0,1 0 65 0 0,0 0-43 0 0,0 0-38 0 0,0 0-35 0 0,-1 0-245 0 0,1 0-57 0 0,-1 0-46 0 0,0 0-32 0 0,-3 0-1357 0 0,-4 0-1200 0 0</inkml:trace>
  <inkml:trace contextRef="#ctx0" brushRef="#br0" timeOffset="284.63">1 514 7400 0 0,'0'0'216'0'0,"0"0"-59"0"0,2 0-17 0 0,5 0 124 0 0,0 0 96 0 0,0 0 56 0 0,12 0 633 0 0,-8 0-476 0 0,-6 0-336 0 0,0 0-52 0 0,0 0-63 0 0,0 0-75 0 0,0-2 379 0 0,2-4-164 0 0,2 2-57 0 0,1 1-47 0 0,2 2-34 0 0,40 1 274 0 0,-37 1-231 0 0,1-1 59 0 0,7 0 53 0 0,1 0-33 0 0,24 0 156 0 0,2 0-104 0 0,1 0-83 0 0,-43 1-202 0 0,0 0 1 0 0,-1 0 0 0 0,1 1 0 0 0,0 0-1 0 0,6 3-13 0 0,-11-4 5 0 0,0 0-5 0 0,0-1 0 0 0,1 1 0 0 0,-1 0 0 0 0,1-1 0 0 0,-1 0 1 0 0,1 1-1 0 0,-1-2 0 0 0,1 1 0 0 0,1 0 0 0 0,4-1-29 0 0,36 1-496 0 0,-27 0 177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5:28.8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31 5640 0 0,'0'0'189'0'0,"-1"0"-59"0"0,0 0-51 0 0,1 0-47 0 0,-1 0-62 0 0,0 0-80 0 0,-1 0-435 0 0,1 0 462 0 0,1 0 35 0 0,-1 0 46 0 0,1 0 59 0 0,-1 0 70 0 0,0 0 80 0 0,1 0 56 0 0,-1 0 82 0 0,1 0 89 0 0,-1 0 97 0 0,0 0 105 0 0,1 0 114 0 0,-1 0 120 0 0,0 0-387 0 0,1 0 34 0 0,0 3-309 0 0,0 22 182 0 0,3-20-212 0 0,6 8 9 0 0,-6-1-22 0 0,0-7 11 0 0,6 9 2 0 0,-8-11-129 0 0,-1 1-1 0 0,1-1 1 0 0,0 1 0 0 0,-1 0 0 0 0,0-1 0 0 0,0 1 0 0 0,0 0-49 0 0,0-3 13 0 0,0 1 1 0 0,1-1 0 0 0,-1 1 0 0 0,0-1 0 0 0,1 1 0 0 0,-1-1 0 0 0,0 1-1 0 0,1-1 1 0 0,0 1 0 0 0,-1-1 0 0 0,1 0 0 0 0,0 1 0 0 0,0-1-14 0 0,5 12 82 0 0,-5 3-7 0 0,-1 0 7 0 0,4-6 7 0 0,1-2-25 0 0,-4-7-49 0 0,-1 1 0 0 0,1-1 0 0 0,0 0 0 0 0,0 1 1 0 0,0-1-1 0 0,-1 1 0 0 0,1-1 0 0 0,-1 1 0 0 0,1 0 1 0 0,-1-1-1 0 0,0 1 0 0 0,0-1 0 0 0,1 1 0 0 0,-1 0 1 0 0,0 0-16 0 0,-1 9 67 0 0,1-4-21 0 0,0 0 1 0 0,0-1 0 0 0,0 1-1 0 0,1-1 1 0 0,1 6-47 0 0,4 3 93 0 0,-5-12-72 0 0,0 0-1 0 0,0 0 1 0 0,0 0 0 0 0,0 0 0 0 0,0 1 0 0 0,-1-1 0 0 0,0 0 0 0 0,1 2-21 0 0,0 11 106 0 0,5 1-19 0 0,-1-2-19 0 0,-1 14 80 0 0,-4 20 185 0 0,-1-21-155 0 0,1 11 79 0 0,0 58 478 0 0,1-87-623 0 0,5 2 16 0 0,0 0-2 0 0,-4-1-14 0 0,-2 3 15 0 0,0 7 3 0 0,0-15-74 0 0,0 2 43 0 0,0 4 57 0 0,0-11-144 0 0,0 1-1 0 0,0-1 1 0 0,-1 1 0 0 0,1 0-1 0 0,0-1 1 0 0,-1 1 0 0 0,1-1-1 0 0,-1 1 1 0 0,0-1-1 0 0,1 1 1 0 0,-1-1 0 0 0,0 0-1 0 0,0 1 1 0 0,0-1 0 0 0,0 0-1 0 0,0 1 1 0 0,0-1-1 0 0,-1 0-11 0 0,0 3 100 0 0,1 0-52 0 0,2 3-11 0 0,-1-7-23 0 0,0 16 182 0 0,0 16 113 0 0,-3-29-242 0 0,-7 7-40 0 0,8-8 39 0 0,2 1 14 0 0,0-1-57 0 0,0 2-89 0 0,0-3 103 0 0,0 0 25 0 0,0 0 40 0 0,0 1 48 0 0,0 0 54 0 0,2-2-150 0 0,8 0-33 0 0,-7 0 32 0 0,-1 2 1 0 0,11 8-44 0 0,-9-8-9 0 0,1-1-2 0 0,16-1 12 0 0,-9 1 13 0 0,4-1 39 0 0,17-14-33 0 0,-30 12-30 0 0,3 1 0 0 0,15 2 0 0 0,28-1-4 0 0,-33 0-45 0 0,0 0-62 0 0,-2 0-44 0 0,0 0-71 0 0,1 0-85 0 0,-1 0-97 0 0,-5-1 311 0 0,-1-1-65 0 0,1 0-49 0 0,0-1-35 0 0,17-4-535 0 0,-16 6 484 0 0,8 1-452 0 0,-3 0-3 0 0</inkml:trace>
  <inkml:trace contextRef="#ctx0" brushRef="#br0" timeOffset="646.93">741 681 5936 0 0,'0'0'169'0'0,"2"0"2"0"0,8 0-82 0 0,-7 0-3 0 0,0-2 97 0 0,10-8 175 0 0,1 7-38 0 0,-13 3-306 0 0,-1 0 0 0 0,1 0 0 0 0,-1 1 0 0 0,1-1 0 0 0,-1 0 0 0 0,1 0 0 0 0,-1 0 0 0 0,1 0 0 0 0,-1 0 0 0 0,1 0 0 0 0,-1 0 0 0 0,1-1 1 0 0,-1 1-1 0 0,1 0 0 0 0,-1 0 0 0 0,1 0 0 0 0,-1 0 0 0 0,0-1 0 0 0,1 1 0 0 0,-1 0 0 0 0,1 0 0 0 0,-1-1 0 0 0,0 1 0 0 0,1 0 0 0 0,-1-1 0 0 0,1 1 0 0 0,-1 0 0 0 0,0-1 0 0 0,0 1 1 0 0,1-1-1 0 0,-1 1 0 0 0,0-1 0 0 0,0 1 0 0 0,1 0 0 0 0,-1-1 0 0 0,0 1 0 0 0,0-1 0 0 0,0 1 0 0 0,0-1 0 0 0,0 1 0 0 0,0-1 0 0 0,0 1 0 0 0,1-1 0 0 0,-2 1 0 0 0,1-1 0 0 0,0 0-14 0 0,0 1 6 0 0,0 0-1 0 0,0 0 0 0 0,0 0 0 0 0,0 0 1 0 0,0 0-1 0 0,0 0 0 0 0,0 0 0 0 0,0 0 0 0 0,0 0 1 0 0,0 0-1 0 0,0 0 0 0 0,0-1 0 0 0,0 1 0 0 0,0 0 1 0 0,0 0-1 0 0,0 0 0 0 0,0 0 0 0 0,0 0 1 0 0,0 0-1 0 0,0 0 0 0 0,0 0 0 0 0,0 0 0 0 0,0 0 1 0 0,0 0-1 0 0,0-1 0 0 0,1 1 0 0 0,-1 0 0 0 0,0 0 1 0 0,0 0-1 0 0,0 0 0 0 0,0 0 0 0 0,0 0 1 0 0,0 0-1 0 0,0 0 0 0 0,0 0 0 0 0,0 0 0 0 0,0 0 1 0 0,0 0-1 0 0,0 0 0 0 0,0 0 0 0 0,1 0 1 0 0,-1 0-1 0 0,0 0 0 0 0,0 0 0 0 0,0 0 0 0 0,0 0 1 0 0,0 0-1 0 0,0 0 0 0 0,0 0 0 0 0,0 0 0 0 0,0 0 1 0 0,0 0-1 0 0,1 0 0 0 0,-1 0 0 0 0,0 0 1 0 0,0 0-1 0 0,0 0-5 0 0,11-3 276 0 0,3-7 44 0 0,-11 8-87 0 0,-1 1-84 0 0,1 0-53 0 0,1 1-46 0 0,0 0-10 0 0,-2-1 36 0 0,-1 1-55 0 0,0-1 1 0 0,-1 0-1 0 0,1 1 1 0 0,0-1-1 0 0,0 0 1 0 0,0 0-1 0 0,-1 1 1 0 0,1-1-1 0 0,0 0 1 0 0,-1 0 0 0 0,1 0-1 0 0,-1 0 1 0 0,1 0-1 0 0,-1 0 1 0 0,1 0-1 0 0,-1 0-21 0 0,6-10 310 0 0,4 6 12 0 0,-5-5-2 0 0,6 5 0 0 0,-6-5-19 0 0,5 5-78 0 0,-6-2-92 0 0,-4 7-123 0 0,1 0-1 0 0,-1-1 1 0 0,0 1-1 0 0,0-1 1 0 0,0 1-1 0 0,1 0 1 0 0,-1-1-1 0 0,0 1 1 0 0,0 0-1 0 0,1 0 1 0 0,-1-1-1 0 0,0 1 1 0 0,1 0-1 0 0,-1 0 1 0 0,0-1-1 0 0,1 1 1 0 0,-1 0-1 0 0,0 0 1 0 0,1 0-1 0 0,-1 0 1 0 0,1-1-1 0 0,-1 1 1 0 0,0 0-1 0 0,1 0 1 0 0,-1 0-1 0 0,1 0 1 0 0,-1 0-1 0 0,0 0 1 0 0,1 0-1 0 0,-1 0 1 0 0,1 0-8 0 0,-1 0 2 0 0,0 0 1 0 0,0 0 0 0 0,0 0 0 0 0,0 0 0 0 0,0 0 0 0 0,0 0 0 0 0,0 0-1 0 0,0 0 1 0 0,1 0 0 0 0,-1 0 0 0 0,0 0 0 0 0,0 0 0 0 0,0 0 0 0 0,0 0-1 0 0,0 0 1 0 0,0 0 0 0 0,0 0 0 0 0,0 0 0 0 0,0 0 0 0 0,0 0 0 0 0,1 0-1 0 0,-1 0 1 0 0,0 0 0 0 0,0 0 0 0 0,0 0 0 0 0,0 0 0 0 0,0 0 0 0 0,0 0-1 0 0,0 0 1 0 0,0 0 0 0 0,0 0 0 0 0,0 0 0 0 0,0 0 0 0 0,0 0 0 0 0,0-1-1 0 0,0 1 1 0 0,0 0 0 0 0,0 0 0 0 0,0 0 0 0 0,0 0 0 0 0,0 0-1 0 0,1 0 1 0 0,-1 0 0 0 0,0 0 0 0 0,0 0 0 0 0,0 0 0 0 0,0 0 0 0 0,0-1-1 0 0,0 1 1 0 0,0 0 0 0 0,0 0 0 0 0,-1 0 0 0 0,1 0 0 0 0,0 0 0 0 0,0 0-1 0 0,0 0 1 0 0,0 0-3 0 0,3-12 100 0 0,7-2-18 0 0,-8 12-10 0 0,-2 2-2 0 0,0-3-15 0 0,0-4-42 0 0,0-1 38 0 0,-2-4-40 0 0,-8-1-1 0 0,6 8 53 0 0,5 0-41 0 0,0 0 4 0 0,-4 0 45 0 0,-22-10-7 0 0,20 5-52 0 0,-8 5 36 0 0,-32-20 28 0 0,39 24-65 0 0,5 1-8 0 0,1 0 0 0 0,-1 0 0 0 0,1 0 1 0 0,-1 0-1 0 0,0 0 0 0 0,1 0 0 0 0,-1 0 0 0 0,1 0 0 0 0,-1-1 0 0 0,1 1 1 0 0,-1 0-1 0 0,0 0 0 0 0,1 0 0 0 0,-1-1 0 0 0,1 1 0 0 0,-1 0 0 0 0,1-1 1 0 0,-1 1-1 0 0,1 0 0 0 0,0-1 0 0 0,-1 1-3 0 0,1 0 0 0 0,-1-1 5 0 0,1 0 0 0 0,-1 0-1 0 0,0 1 1 0 0,1-1 0 0 0,-1 1 0 0 0,0-1 0 0 0,0 1-1 0 0,1-1 1 0 0,-1 1 0 0 0,0-1 0 0 0,0 1 0 0 0,0 0-1 0 0,0-1 1 0 0,0 1 0 0 0,0 0-5 0 0,-14 8 75 0 0,0-3-59 0 0,0 5-16 0 0,10-8 0 0 0,5-2 0 0 0,-1 0 0 0 0,0 1 0 0 0,1-1 0 0 0,-1 0 0 0 0,1 0 0 0 0,-1 1 0 0 0,0-1 0 0 0,1 1 0 0 0,-1-1 0 0 0,1 0 0 0 0,-1 1 0 0 0,1-1 0 0 0,0 1 0 0 0,-1-1 0 0 0,1 1 0 0 0,-1 0 0 0 0,1-1 0 0 0,0 1 0 0 0,-1-1 0 0 0,1 1 0 0 0,0 0 0 0 0,0 0 0 0 0,-3 3 0 0 0,-1 4-1 0 0,3-6-1 0 0,0-1 1 0 0,0 1-1 0 0,0-1 0 0 0,0 0 0 0 0,1 1 1 0 0,-1-1-1 0 0,0 1 0 0 0,1 0 0 0 0,0-1 0 0 0,-1 1 1 0 0,1 1 1 0 0,-3 2-95 0 0,2-4 83 0 0,0 1 1 0 0,0-1-1 0 0,0 0 1 0 0,0 1-1 0 0,0-1 1 0 0,0 1-1 0 0,0-1 0 0 0,0 1 1 0 0,0-1-1 0 0,1 1 1 0 0,-1 0-1 0 0,1-1 1 0 0,-1 1-1 0 0,1 0 1 0 0,0 0 11 0 0,-3 3-56 0 0,-3 4 70 0 0,1 9 96 0 0,3 3 23 0 0,2-7-77 0 0,1-3-49 0 0,-2-9-7 0 0,1 0 0 0 0,0-1 0 0 0,0 1 0 0 0,-1 0 0 0 0,1 0 0 0 0,0-1 0 0 0,-1 1 0 0 0,0-1 0 0 0,1 1 0 0 0,-1 0 0 0 0,0-1 0 0 0,0 0 0 0 0,0 1 0 0 0,-4 8 17 0 0,2 3 38 0 0,3 10 121 0 0,-1 19 117 0 0,5-19-186 0 0,2-10-34 0 0,-5-12-61 0 0,0 0-1 0 0,-1 0 1 0 0,1 1-1 0 0,0-1 1 0 0,-1 1 0 0 0,1-1-1 0 0,-1 1 1 0 0,1-1-1 0 0,-1 1 1 0 0,0-1-1 0 0,0 1 1 0 0,0-1 0 0 0,1 1-12 0 0,-1-1 11 0 0,0 1 0 0 0,0-1 0 0 0,0 1 0 0 0,0 0 1 0 0,1-1-1 0 0,-1 1 0 0 0,1-1 0 0 0,-1 1 1 0 0,1-1-1 0 0,0 1 0 0 0,0-1 0 0 0,-1 0 1 0 0,1 1-1 0 0,0-1-11 0 0,4 7 41 0 0,10 22 121 0 0,-10-17-85 0 0,5-8-21 0 0,-3 5-30 0 0,-7-9-21 0 0,0 0-1 0 0,1 0 1 0 0,-1 0 0 0 0,1 0 0 0 0,-1 0-1 0 0,1 0 1 0 0,-1 0 0 0 0,1 0-1 0 0,0 0 1 0 0,0 0 0 0 0,-1-1-1 0 0,1 1 1 0 0,0 0 0 0 0,0 0 0 0 0,0-1-1 0 0,0 1-4 0 0,12 4 70 0 0,-8 5-17 0 0,22 5 48 0 0,-23-14-85 0 0,0 0-1 0 0,1 0 0 0 0,-1 0 1 0 0,0-1-1 0 0,0 1 0 0 0,0-1 1 0 0,0 0-1 0 0,1-1 0 0 0,2 1-15 0 0,9-1 44 0 0,-9 1-13 0 0,-5 0-19 0 0,0 0 0 0 0,0 0 0 0 0,0 0 0 0 0,0 0 0 0 0,0 0 0 0 0,0 0 0 0 0,0-1 0 0 0,0 1 0 0 0,0-1 1 0 0,1 0-13 0 0,5-3 33 0 0,-7 3-25 0 0,0 0-1 0 0,1 0 0 0 0,-1 0 1 0 0,0 0-1 0 0,1 1 0 0 0,-1-1 1 0 0,1 0-1 0 0,0 1 0 0 0,-1 0 1 0 0,1-1-1 0 0,-1 1 0 0 0,1 0 1 0 0,0 0-1 0 0,-1 0 1 0 0,2 0-8 0 0,-1 0 4 0 0,0 0 1 0 0,1 0-1 0 0,-1 0 0 0 0,0 0 1 0 0,1-1-1 0 0,-1 1 1 0 0,0-1-1 0 0,0 1 1 0 0,1-1-1 0 0,-1 0 1 0 0,0 0-1 0 0,0 0 1 0 0,0 0-1 0 0,0 0 1 0 0,0 0-1 0 0,0 0 1 0 0,0-1-1 0 0,-1 1 1 0 0,2-2-5 0 0,14-11 50 0 0,9 1-20 0 0,-13 8-4 0 0,-3 0-83 0 0,0-3-85 0 0,4-10-133 0 0,-9 10 141 0 0,-2 4 1 0 0,-1 0-79 0 0,1 1-104 0 0,-2 1 110 0 0,1 1-36 0 0,-1-1-98 0 0,1 1-51 0 0,-1 0-45 0 0,1 1-39 0 0,-1-1-140 0 0,1 1-39 0 0,0 0-168 0 0,2 0-454 0 0,-4 0 1275 0 0</inkml:trace>
  <inkml:trace contextRef="#ctx0" brushRef="#br0" timeOffset="1045.87">1421 1 7688 0 0,'0'0'166'0'0,"0"0"29"0"0,0 0 14 0 0,0 0 53 0 0,0 0-108 0 0,0 0 124 0 0,0 0 226 0 0,0 0 9 0 0,0 0-20 0 0,0 0-105 0 0,0 0-48 0 0,0 2-10 0 0,0 11 148 0 0,-1 2-91 0 0,1 4-42 0 0,-1 1-89 0 0,1-6-112 0 0,1 0-33 0 0,3 7 40 0 0,1-6-43 0 0,-4-12-83 0 0,1 0-1 0 0,-1 0 0 0 0,0 1 1 0 0,0-1-1 0 0,-1 0 0 0 0,1 1 1 0 0,-1-1-1 0 0,0 0 1 0 0,0 1-25 0 0,1 3 45 0 0,-1 0 0 0 0,1 0 0 0 0,0-1 0 0 0,1 1 1 0 0,0 0-46 0 0,0 1 53 0 0,0 0 1 0 0,0 0 0 0 0,-1 0 0 0 0,0 1-1 0 0,-1 0-53 0 0,1-2 33 0 0,-1 0 1 0 0,1 0-1 0 0,1 0 0 0 0,-1 0 0 0 0,2 2-33 0 0,-1-2 30 0 0,0 1-1 0 0,-1 0 1 0 0,0-1-1 0 0,0 1 1 0 0,0 3-30 0 0,-1-1 39 0 0,1 0 1 0 0,1 0 0 0 0,2 8-40 0 0,-2-7 40 0 0,0 0 0 0 0,0 0 0 0 0,-1 0 1 0 0,0 0-41 0 0,-1 7 50 0 0,-1-8-18 0 0,1 1 1 0 0,1-1 0 0 0,0 1 0 0 0,0 0-33 0 0,6 10 102 0 0,-6-18-84 0 0,0 0-1 0 0,0 0 1 0 0,0 0-1 0 0,0 0 1 0 0,-1 0-1 0 0,0 0 1 0 0,1 1 0 0 0,-1 0-18 0 0,-1 8 52 0 0,1 8 44 0 0,3-4 12 0 0,-1-10-85 0 0,5 17 110 0 0,-3 6 95 0 0,-4-10-84 0 0,0 14 23 0 0,0-17-78 0 0,0 4 46 0 0,0-17-89 0 0,0-2-191 0 0,0 1 50 0 0,-1 0 44 0 0,1-1 37 0 0,0 2 60 0 0,0 2 167 0 0,0-3-201 0 0,1 0-62 0 0,-1 0-35 0 0,0-1-52 0 0,0 1-58 0 0,0 0-67 0 0,0-1-74 0 0,0 1-82 0 0,0 0-90 0 0,0 1-98 0 0,0 9-136 0 0</inkml:trace>
  <inkml:trace contextRef="#ctx0" brushRef="#br0" timeOffset="1404.61">1240 394 8208 0 0,'0'0'234'0'0,"0"0"6"0"0,0 0-176 0 0,2 0-37 0 0,4 0-5 0 0,-2 0 24 0 0,-2 0 47 0 0,-1 0 110 0 0,1 0 190 0 0,6-1 51 0 0,-1-1-94 0 0,1-2-26 0 0,3-3 35 0 0,5-2 20 0 0,-5 4-69 0 0,5 4-42 0 0,-14 1-227 0 0,1 0 1 0 0,-1 0-1 0 0,0 0 0 0 0,0 0 1 0 0,1 0-1 0 0,-1-1 0 0 0,0 1 0 0 0,0-1 1 0 0,1 1-1 0 0,1-2-41 0 0,10-5 161 0 0,-11 6-128 0 0,0 0 0 0 0,1 0-1 0 0,-1 0 1 0 0,0 1 0 0 0,0-1 0 0 0,1 1-1 0 0,-1 0 1 0 0,2 0-33 0 0,13 0 160 0 0,-10 0-102 0 0,13 1 50 0 0,-7-5 6 0 0,11-6 53 0 0,-5 7-125 0 0,4 3-121 0 0,12 0-158 0 0,-5 0 16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5:32.2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6536 0 0,'0'0'141'0'0,"0"0"23"0"0,0 0 13 0 0,0 0 53 0 0,0 0-88 0 0,0 0 116 0 0,0 0 214 0 0,0 0 9 0 0,2 0-33 0 0,6 2-201 0 0,-2 5-74 0 0,4 13 79 0 0,-3-4-43 0 0,7 13 184 0 0,2 2 46 0 0,-7-9-186 0 0,1 10 2 0 0,-5-13-99 0 0,1 2 70 0 0,6 21 425 0 0,3 23-651 0 0,-2 7 343 0 0,-8 18 27 0 0,0-66-275 0 0,-2-15-33 0 0,-1 0 0 0 0,-1 0-1 0 0,0 0 1 0 0,0 9-62 0 0,1 6 85 0 0,3 15 87 0 0,-2-21-24 0 0,0 1 1 0 0,-1 15-149 0 0,-2-20 46 0 0,-1-8-23 0 0,1 1 0 0 0,0-1 0 0 0,1 0 0 0 0,-1 0 0 0 0,1 0 0 0 0,1 1-23 0 0,3 8 60 0 0,-3-12-48 0 0,-1 0 1 0 0,0 0-1 0 0,0 0 1 0 0,0 1-1 0 0,-1-1 1 0 0,1 0-1 0 0,-1 0 1 0 0,0 2-13 0 0,0-1 16 0 0,0 42 197 0 0,0-20-26 0 0,0-24-83 0 0,0-2 1 0 0,0 0 6 0 0,0 0 1 0 0,0 0 0 0 0,0 0 5 0 0,0 0 23 0 0,0 0 11 0 0,0 0 1 0 0,0 0-4 0 0,0 0-16 0 0,0-2-4 0 0,0-15 39 0 0,-1-1-49 0 0,0-23 13 0 0,1 30-113 0 0,0 1 0 0 0,1-1 0 0 0,0 1-1 0 0,2-6-17 0 0,-2 13 0 0 0,0 0 0 0 0,0 0 0 0 0,1 0 0 0 0,-1 1 0 0 0,1-1 0 0 0,0 0 0 0 0,0 0 0 0 0,0-1 0 0 0,1 1 0 0 0,-1-1 0 0 0,0 0 0 0 0,0 0 0 0 0,0-2 0 0 0,3-13 0 0 0,-4 14 0 0 0,0 1 0 0 0,0 0 0 0 0,0-1 0 0 0,1 1 0 0 0,0 0 0 0 0,0 0 0 0 0,1-2 0 0 0,10-15 0 0 0,-9 14 0 0 0,1-1 0 0 0,0 1 0 0 0,1 0 1 0 0,0 1-1 0 0,0-1 0 0 0,14-17-22 0 0,-18 21 18 0 0,0 1 1 0 0,0-1-1 0 0,0 0 1 0 0,1 1-1 0 0,-1-1 1 0 0,1 1-1 0 0,-1-1 1 0 0,1 1-1 0 0,0 0 1 0 0,0 0-1 0 0,0 1 0 0 0,0-1 1 0 0,0 1-1 0 0,1-1 1 0 0,-1 1 3 0 0,22-4-43 0 0,-14-1 33 0 0,-10 5 10 0 0,-1 1 0 0 0,1-1 0 0 0,0 1 0 0 0,0-1 0 0 0,0 1 0 0 0,0-1 0 0 0,0 1 0 0 0,0-1 0 0 0,0 1 0 0 0,0 0 0 0 0,0 0 0 0 0,0-1 0 0 0,0 1 0 0 0,0 0 0 0 0,0 0 0 0 0,0 0 0 0 0,0 0 0 0 0,0 0 0 0 0,0 0 0 0 0,0 1 0 0 0,0-1 0 0 0,0 0 0 0 0,0 0 0 0 0,0 1-1 0 0,5 1 8 0 0,0-1-15 0 0,-1 1-1 0 0,1 0 0 0 0,0 1 0 0 0,-1-1 0 0 0,1 1 0 0 0,-1 0 0 0 0,0 0 0 0 0,3 4 9 0 0,8 7 0 0 0,-11-9 0 0 0,0-1 0 0 0,0 1 0 0 0,-1-1 0 0 0,1 1 0 0 0,-1 1 0 0 0,0-1 0 0 0,-1 0 0 0 0,1 1 0 0 0,-1 0 0 0 0,0 0 0 0 0,-1 1 0 0 0,3 3 0 0 0,-4-7 0 0 0,0-1 0 0 0,1 1 0 0 0,-1 0 0 0 0,-1 0 0 0 0,1 0 0 0 0,0 0 0 0 0,-1 0 0 0 0,1 1 0 0 0,-1-1 0 0 0,0 2 0 0 0,0 13 0 0 0,1-7 0 0 0,-1 0 0 0 0,0 1 0 0 0,-1-1 0 0 0,-1 12 0 0 0,-14 12 0 0 0,5-13-4 0 0,-17 17 53 0 0,9-14-30 0 0,14-18-18 0 0,0-1-1 0 0,-1 1 0 0 0,0-1 0 0 0,-4 3 0 0 0,-3 4 10 0 0,11-12-6 0 0,0 1 0 0 0,1-1 0 0 0,-1 1 0 0 0,-1-1 0 0 0,1 0 0 0 0,0 0 0 0 0,0 1 0 0 0,0-2 0 0 0,-1 1 0 0 0,1 0 0 0 0,0 0 0 0 0,-1-1 0 0 0,1 1-4 0 0,-13 3-18 0 0,0 7-41 0 0,13-10 47 0 0,0 1 0 0 0,0-1 0 0 0,1 1 0 0 0,-1-1 0 0 0,0 0 0 0 0,0 0 0 0 0,0 0 0 0 0,0 0 0 0 0,0 0 0 0 0,-1-1 0 0 0,1 1 0 0 0,0 0 0 0 0,0-1 0 0 0,-1 0 12 0 0,-9 3-57 0 0,-1 4-29 0 0,4-3-25 0 0,-2-2-74 0 0,7-2 175 0 0,0 0-41 0 0,0 0-42 0 0,0 0-40 0 0,0 0-40 0 0,0 0-40 0 0,0 0-38 0 0,0 0-39 0 0,1 0-37 0 0,-1 0-37 0 0,0 0-37 0 0,1 0-35 0 0,0 0-36 0 0,0 0-34 0 0,0 0-35 0 0,0 0-32 0 0,-5 0-1285 0 0,-2 0-1052 0 0</inkml:trace>
  <inkml:trace contextRef="#ctx0" brushRef="#br0" timeOffset="430.54">772 605 7072 0 0,'0'0'202'0'0,"2"0"1"0"0,3 0-218 0 0,-1 0 32 0 0,4 0 112 0 0,1 0 113 0 0,0 0 100 0 0,1 0 88 0 0,0 0 75 0 0,0 0 62 0 0,1 0 48 0 0,-10 0-584 0 0,-1 0 0 0 0,1 0 1 0 0,-1 0-1 0 0,1 0 0 0 0,-1 0 0 0 0,1 0 1 0 0,-1 0-1 0 0,1 0 0 0 0,0-1 0 0 0,-1 1 1 0 0,1 0-1 0 0,-1 0 0 0 0,1-1 0 0 0,-1 1 1 0 0,0 0-1 0 0,1-1 0 0 0,-1 1 0 0 0,1 0 1 0 0,-1-1-1 0 0,0 1 0 0 0,1-1 0 0 0,-1 1 0 0 0,0-1 1 0 0,1 0-32 0 0,-1 1 32 0 0,1-1 1 0 0,-1 1 0 0 0,1-1 0 0 0,-1 1-1 0 0,1-1 1 0 0,-1 1 0 0 0,1-1 0 0 0,-1 1-1 0 0,1-1 1 0 0,-1 1 0 0 0,1-1-1 0 0,0 1 1 0 0,-1 0 0 0 0,1-1 0 0 0,0 1-1 0 0,-1 0 1 0 0,1 0 0 0 0,0 0 0 0 0,-1-1-1 0 0,1 1 1 0 0,0 0 0 0 0,-1 0 0 0 0,1 0-1 0 0,0 0 1 0 0,0 0-33 0 0,5 0 193 0 0,-5 1-140 0 0,1-1 1 0 0,0 0-1 0 0,-1 0 0 0 0,1 0 1 0 0,-1 0-1 0 0,1 0 0 0 0,0-1 1 0 0,-1 1-1 0 0,1 0 1 0 0,-1-1-1 0 0,1 1 0 0 0,1-1-53 0 0,2-9 394 0 0,1 5-123 0 0,8 0 5 0 0,-1-1-37 0 0,-6 1-33 0 0,-3-1-6 0 0,-3 6-188 0 0,-1-1-1 0 0,0 1 0 0 0,0-1 0 0 0,0 1 0 0 0,1 0 0 0 0,-1-1 0 0 0,0 1 0 0 0,0 0 0 0 0,1-1 0 0 0,-1 1 0 0 0,0 0 0 0 0,0 0 0 0 0,1-1 0 0 0,-1 1 0 0 0,0 0 1 0 0,1 0-1 0 0,-1 0 0 0 0,1-1 0 0 0,-1 1 0 0 0,0 0 0 0 0,1 0 0 0 0,-1 0 0 0 0,1 0 0 0 0,-1 0 0 0 0,0 0 0 0 0,1 0 0 0 0,-1 0 0 0 0,1 0 0 0 0,-1 0 0 0 0,0 0 1 0 0,1 0-12 0 0,2 0 74 0 0,-1-3-36 0 0,8-7-9 0 0,-7 8 35 0 0,-4-2 0 0 0,4-7-61 0 0,7-2 9 0 0,-10 13-11 0 0,0 0 0 0 0,1 0 0 0 0,-1 0 0 0 0,0 0 0 0 0,0 0 0 0 0,0 0 0 0 0,0 0 0 0 0,0 0 0 0 0,0-1 0 0 0,0 1 0 0 0,0 0 0 0 0,0 0 0 0 0,1 0 0 0 0,-1 0 0 0 0,0 0 0 0 0,0 0 0 0 0,0 0 0 0 0,0 0 0 0 0,0 0 0 0 0,0-1 0 0 0,0 1 0 0 0,0 0 0 0 0,0 0 0 0 0,0 0 0 0 0,0 0 0 0 0,0 0 0 0 0,0 0 0 0 0,0 0 0 0 0,0-1 0 0 0,0 1 0 0 0,0 0 0 0 0,0 0 1 0 0,0 0-1 0 0,0 0 0 0 0,0 0 0 0 0,0 0 0 0 0,0 0 0 0 0,0-1 0 0 0,0 1 0 0 0,0 0 0 0 0,0 0 0 0 0,0 0 0 0 0,0 0 0 0 0,0 0 0 0 0,-1 0 0 0 0,1 0 0 0 0,0 0 0 0 0,0 0 0 0 0,0-1 0 0 0,0 1 0 0 0,0 0 0 0 0,0 0 0 0 0,0 0 0 0 0,0 0 0 0 0,0 0 0 0 0,-1 0 0 0 0,1 0-1 0 0,-10-13 66 0 0,5-2-13 0 0,4 14-51 0 0,1 0 0 0 0,-1 0 0 0 0,0 0-1 0 0,0 0 1 0 0,1 0 0 0 0,-1 0 0 0 0,0 0 0 0 0,0 0 0 0 0,0 0 0 0 0,0 0 0 0 0,-1 1 0 0 0,1-1-2 0 0,-12-4 48 0 0,8-5-10 0 0,-20-6 256 0 0,21 14-156 0 0,1 1-62 0 0,-1 1-40 0 0,-1 0-26 0 0,3 1 23 0 0,0-1-31 0 0,1 0 0 0 0,-1 0-1 0 0,1 1 1 0 0,-1-1 0 0 0,1 0 0 0 0,-1 1 0 0 0,0-1 0 0 0,1 1 0 0 0,0-1-1 0 0,-1 1 1 0 0,1 0 0 0 0,-1 0 0 0 0,1 0 0 0 0,0 0-2 0 0,-7 4 1 0 0,3-3-2 0 0,4-2 1 0 0,1 0-1 0 0,-1 0 1 0 0,1 1 0 0 0,-1-1 0 0 0,0 0-1 0 0,1 1 1 0 0,-1-1 0 0 0,1 1 0 0 0,-1-1-1 0 0,1 0 1 0 0,-1 1 0 0 0,1-1 0 0 0,-1 1 0 0 0,1-1-1 0 0,0 1 1 0 0,-1-1 0 0 0,1 1 0 0 0,0 0-1 0 0,-1-1 1 0 0,1 1 0 0 0,0-1 0 0 0,-1 1 0 0 0,-1 4-8 0 0,-11 11-70 0 0,-2 1-41 0 0,2 4-18 0 0,-1 1 49 0 0,5-5 50 0 0,1-1 0 0 0,0 1 0 0 0,-3 11 38 0 0,1-5-13 0 0,6-16 14 0 0,1 0 0 0 0,0 1 0 0 0,-2 5-1 0 0,0 6 0 0 0,1 1 0 0 0,0 0 0 0 0,2 0 0 0 0,0 0 0 0 0,2 2 0 0 0,0-18 0 0 0,0 0 0 0 0,-1 0 0 0 0,1 0 0 0 0,0 0 0 0 0,-2 3 0 0 0,0 1 0 0 0,1-8 0 0 0,1 1 0 0 0,-1 0 0 0 0,1 0 0 0 0,0 0 0 0 0,0 0 0 0 0,-1 0 0 0 0,1 0 0 0 0,0 0 0 0 0,0-1 0 0 0,0 1 0 0 0,0 0 0 0 0,0 0 0 0 0,0 0 0 0 0,0 0 0 0 0,0 0 0 0 0,0 0 0 0 0,1 0 0 0 0,-1 0 0 0 0,0 0 0 0 0,1 0 0 0 0,-1-1 0 0 0,1 2 0 0 0,1 5 0 0 0,1 5 0 0 0,-3-11 0 0 0,0 0 0 0 0,0 1 0 0 0,0-1 0 0 0,0 1 0 0 0,1-1 0 0 0,-1 1 0 0 0,1-1 0 0 0,-1 1 0 0 0,1-1 0 0 0,-1 0 0 0 0,1 1 0 0 0,0-1 0 0 0,0 0 0 0 0,-1 0 0 0 0,1 0 0 0 0,0 1 0 0 0,0-1 0 0 0,0 0 0 0 0,1 0 0 0 0,-1 0 0 0 0,1 0 0 0 0,8 4 2 0 0,-9-5-3 0 0,0 0 0 0 0,0 0 0 0 0,0 1 0 0 0,1-1 0 0 0,-1 1 0 0 0,0-1 1 0 0,0 1-1 0 0,-1 0 0 0 0,1-1 0 0 0,0 1 0 0 0,0 0 0 0 0,0 0 0 0 0,0-1 1 0 0,-1 1-1 0 0,1 0 0 0 0,0 0 0 0 0,-1 0 0 0 0,1 1 1 0 0,7 8-45 0 0,-8-9 43 0 0,1-1 0 0 0,0 1 1 0 0,0-1-1 0 0,-1 1 0 0 0,1-1 0 0 0,0 0 1 0 0,0 1-1 0 0,0-1 0 0 0,0 0 0 0 0,0 0 1 0 0,-1 1-1 0 0,1-1 0 0 0,1 0 2 0 0,9 2-9 0 0,1 4-18 0 0,-11-5 23 0 0,0 0 0 0 0,1 0 0 0 0,-1 0 0 0 0,1-1 0 0 0,-1 1 0 0 0,1-1 0 0 0,-1 1-1 0 0,1-1 1 0 0,0 0 0 0 0,-1 1 0 0 0,1-1 0 0 0,-1 0 0 0 0,1 0 0 0 0,0 0 4 0 0,7 0-109 0 0,16 0 49 0 0,-16 0-13 0 0,-1 0-73 0 0,-2 0-19 0 0,-1 0-60 0 0,1 0-72 0 0,-1 0-80 0 0,-2 0 48 0 0,0 0-51 0 0,0 0-46 0 0,0 0-39 0 0,1 0-138 0 0,-1 0-39 0 0,2 0-167 0 0,1 0-446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5:33.9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272 77 6216 0 0,'-2'0'133'0'0,"0"0"-111"0"0,0-1 0 0 0,1 1-1 0 0,-1 0 1 0 0,0-1 0 0 0,1 0 0 0 0,-1 1 0 0 0,1-1-1 0 0,-1 0 1 0 0,0 0 0 0 0,1 0 0 0 0,0 0-1 0 0,-1 0 1 0 0,1 0 0 0 0,0 0 0 0 0,-1-1-22 0 0,1 2 6 0 0,1 0-1 0 0,0-1 1 0 0,-1 1 0 0 0,1 0 0 0 0,0 0-1 0 0,0-1 1 0 0,-1 1 0 0 0,1 0 0 0 0,0-1-1 0 0,0 1 1 0 0,-1 0 0 0 0,1-1 0 0 0,0 1-1 0 0,0-1 1 0 0,0 1 0 0 0,0 0 0 0 0,0-1-1 0 0,-1 1 1 0 0,1-1 0 0 0,0 1 0 0 0,0-1-1 0 0,0 1 1 0 0,0 0 0 0 0,0-1 0 0 0,0 1-1 0 0,1-1 1 0 0,-1 1-6 0 0,-1-5 33 0 0,-12 0-33 0 0,4-2 21 0 0,3 1 55 0 0,1 1 66 0 0,-2-1 166 0 0,6 5-257 0 0,0 0 216 0 0,0 0-49 0 0,-1 0-44 0 0,1 0-38 0 0,0 1-17 0 0,-1 0-38 0 0,1-1-22 0 0,-2 2-15 0 0,0-2 39 0 0,1 1 75 0 0,-1-2-79 0 0,0 1 35 0 0,-4-3 198 0 0,-5-1 248 0 0,6 3-292 0 0,0 2-41 0 0,3 2-109 0 0,0 0-37 0 0,-1 4 128 0 0,3-6-197 0 0,1 1-1 0 0,0-1 0 0 0,0 1 0 0 0,-1-1 0 0 0,1 1 0 0 0,0-1 0 0 0,0 0 0 0 0,-1 1 0 0 0,1-1 1 0 0,0 0-1 0 0,-1 1 0 0 0,1-1 0 0 0,-1 0 0 0 0,1 0 0 0 0,0 1 0 0 0,-1-1 0 0 0,1 0 0 0 0,-1 0 1 0 0,1 0-1 0 0,-1 0 0 0 0,1 1 0 0 0,-1-1 0 0 0,1 0 0 0 0,-1 0 0 0 0,1 0 0 0 0,-1 0 0 0 0,1 0 1 0 0,0 0-1 0 0,-1 0 0 0 0,1 0 0 0 0,-1 0 0 0 0,0-1-11 0 0,0 1 14 0 0,1 0 1 0 0,-1 0-1 0 0,0 1 1 0 0,0-1-1 0 0,1 0 0 0 0,-1 0 1 0 0,0 0-1 0 0,0 0 0 0 0,1 1 1 0 0,-1-1-1 0 0,0 0 1 0 0,1 1-1 0 0,-1-1 0 0 0,0 1 1 0 0,1-1-1 0 0,-1 1 0 0 0,1-1 1 0 0,-1 1-1 0 0,0-1 1 0 0,1 1-1 0 0,0-1 0 0 0,-1 1 1 0 0,1 0-1 0 0,-1-1 0 0 0,1 1 1 0 0,0 0-1 0 0,-1-1 1 0 0,1 1-1 0 0,0 0-14 0 0,-5 7 128 0 0,-3-1-34 0 0,3-5-57 0 0,5-1-31 0 0,-1-1-1 0 0,0 0 1 0 0,1 0 0 0 0,-1 1-1 0 0,1-1 1 0 0,-1 0 0 0 0,0 1-1 0 0,1-1 1 0 0,-1 1 0 0 0,1-1-1 0 0,-1 0 1 0 0,1 1 0 0 0,0-1-1 0 0,-1 1 1 0 0,1-1 0 0 0,-1 1-1 0 0,1 0 1 0 0,0-1 0 0 0,-1 1 0 0 0,1-1-1 0 0,0 1 1 0 0,0 0-6 0 0,-3 4 18 0 0,-5 10 46 0 0,-3 4-3 0 0,5-5-58 0 0,1 11-3 0 0,-5-5 0 0 0,5 8 0 0 0,1-13 0 0 0,2-8 11 0 0,0-1 0 0 0,0 0 0 0 0,1 1 0 0 0,0-1 0 0 0,1 1 0 0 0,-1-1-11 0 0,1 2 11 0 0,-1-1 0 0 0,0 1 0 0 0,0-1 0 0 0,-1 1 0 0 0,0 0-11 0 0,0-1 8 0 0,0 0 0 0 0,1 1-1 0 0,-1-1 1 0 0,2 0 0 0 0,-1 2-8 0 0,1 27-2 0 0,0 46 68 0 0,0-79-66 0 0,0-1 0 0 0,0 1 0 0 0,0-1 0 0 0,1 1 0 0 0,-1-1 0 0 0,1 1 0 0 0,-1-1 0 0 0,1 1 0 0 0,0-1 0 0 0,0 0 0 0 0,0 1 0 0 0,1 0 0 0 0,-1-1 0 0 0,0 1 0 0 0,0-1 0 0 0,0 0 0 0 0,0 1 0 0 0,0-1 0 0 0,-1 0 0 0 0,1 1 0 0 0,-1-1 0 0 0,0 1 0 0 0,0-1 0 0 0,1 1 0 0 0,-2 1 0 0 0,2 0 0 0 0,-1-1 0 0 0,0 1 0 0 0,1 0 0 0 0,0 0 0 0 0,0-1 0 0 0,0 1 0 0 0,1 0 0 0 0,-1-1 0 0 0,1 1 0 0 0,1 2 0 0 0,-1-2-2 0 0,-2-3 4 0 0,1 0 0 0 0,-1-1 0 0 0,0 1 0 0 0,1-1 0 0 0,-1 1 0 0 0,0 0 0 0 0,1-1 0 0 0,-1 1 0 0 0,0-1 0 0 0,1 1 0 0 0,-1-1-1 0 0,1 1 1 0 0,-1-1 0 0 0,1 0 0 0 0,-1 1 0 0 0,1-1 0 0 0,0 1 0 0 0,-1-1 0 0 0,1 0 0 0 0,-1 0 0 0 0,1 1 0 0 0,0-1-2 0 0,4 2 12 0 0,7 8 9 0 0,-8-4 24 0 0,-4-1-33 0 0,1-1-5 0 0,2-3 9 0 0,-1 0 0 0 0,1 0-1 0 0,-1-1 1 0 0,1 1 0 0 0,-1-1-1 0 0,1 0 1 0 0,0 1 0 0 0,-1-1-1 0 0,1 0 1 0 0,0-1 0 0 0,-1 1-1 0 0,1-1-15 0 0,4 1 60 0 0,-6 0-38 0 0,1 0-1 0 0,-1 0 0 0 0,1 0 1 0 0,0 0-1 0 0,-1-1 0 0 0,1 1 1 0 0,-1 0-1 0 0,1-1 0 0 0,-1 0 1 0 0,1 1-1 0 0,-1-1 1 0 0,1 0-1 0 0,-1 1 0 0 0,1-1 1 0 0,0-1-22 0 0,5-3 101 0 0,3 1 47 0 0,-7 3-112 0 0,-1 0 0 0 0,0 0 0 0 0,0 0 0 0 0,0-1 0 0 0,0 1 0 0 0,0 0 0 0 0,0-1 0 0 0,0 1 0 0 0,0-1-36 0 0,18-19 381 0 0,-1-1-82 0 0,-1-2-71 0 0,-2 0-61 0 0,4-17 2 0 0,-18 34-153 0 0,1 0 0 0 0,-1 0 0 0 0,0 0 0 0 0,-1-1 1 0 0,0 1-1 0 0,0-1 0 0 0,-1-3-16 0 0,0 8 1 0 0,1-1 1 0 0,-1 1-1 0 0,0 0 0 0 0,1 0 1 0 0,-1 0-1 0 0,1 0 0 0 0,0 0 1 0 0,0 0-1 0 0,2-3-1 0 0,2-8 9 0 0,0-20 37 0 0,-6-19-39 0 0,0 19 4 0 0,1 14 21 0 0,0-81-10 0 0,0 88-36 0 0,2 23-105 0 0,2-1 88 0 0,-2-7 30 0 0,-1-1 0 0 0,-1 1 0 0 0,1 0 1 0 0,0 0-1 0 0,0-1 0 0 0,-1 1 0 0 0,1 0 0 0 0,0 0 1 0 0,-1 0-1 0 0,0 0 0 0 0,0-1 0 0 0,1 2 1 0 0,0 14-23 0 0,0-1 0 0 0,2 0 0 0 0,0 0 0 0 0,1 0 1 0 0,3 7 22 0 0,1 9-16 0 0,-5-2 16 0 0,-3-26 0 0 0,0 0 0 0 0,0 0 0 0 0,0 0 0 0 0,1 0 0 0 0,0 4 0 0 0,9 15 0 0 0,6 45 0 0 0,-15-65-7 0 0,0 1 1 0 0,0 0-1 0 0,-1-1 1 0 0,1 1 0 0 0,-1 0-1 0 0,0 0 1 0 0,0 1 6 0 0,2 10-87 0 0,-2-13 72 0 0,1 0 0 0 0,0-1 0 0 0,0 1 0 0 0,0-1 0 0 0,0 1 0 0 0,0 0 0 0 0,0-1 0 0 0,1 0 0 0 0,0 2 15 0 0,0-2-28 0 0,-1 1 0 0 0,0-1 1 0 0,1 1-1 0 0,-1-1 0 0 0,0 1 0 0 0,0-1 1 0 0,0 1-1 0 0,0 0 0 0 0,0 0 1 0 0,0 0 27 0 0,0 2-56 0 0,-1 0 0 0 0,1 0 0 0 0,-1 0 0 0 0,0 0 0 0 0,0 3 56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5:35.8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 7136 0 0,'0'0'165'0'0,"3"3"22"0"0,7 7 6 0 0,-6-4-93 0 0,-4-2-35 0 0,1 1-31 0 0,9 0-34 0 0,-1 11-17 0 0,-5-8 47 0 0,-2-4 27 0 0,1 8 243 0 0,-3 9 300 0 0,-1-6-194 0 0,1-4-192 0 0,-1 7 104 0 0,1-14-228 0 0,0 0 0 0 0,0 1-1 0 0,1-1 1 0 0,-1 0 0 0 0,1 0-1 0 0,1 2-89 0 0,0 1 65 0 0,2 4 54 0 0,-1 1 43 0 0,0 2 51 0 0,-2 3 62 0 0,-1 0-70 0 0,0 3 78 0 0,0 48 831 0 0,0-42-726 0 0,0-24-170 0 0,0-2-2 0 0,0 0 4 0 0,0 3 17 0 0,0-2-181 0 0,0 3-5 0 0,0-2 10 0 0,0 0 58 0 0,0 1 89 0 0,-3-3 30 0 0,-7 0-36 0 0,7 0-12 0 0,3 0-4 0 0,-2 0-12 0 0,1 0-166 0 0,1 0-1 0 0,-1 0 0 0 0,0 0 1 0 0,1 0-1 0 0,-1 0 0 0 0,1-1 1 0 0,-1 1-1 0 0,1 0 1 0 0,-1 0-1 0 0,0-1 0 0 0,1 1 1 0 0,-1 0-1 0 0,1-1 0 0 0,0 1 1 0 0,-1-1-1 0 0,1 1 1 0 0,-1-1-1 0 0,1 1 0 0 0,-1-1 1 0 0,1 1-1 0 0,0-1 0 0 0,0 1 1 0 0,-1-1-1 0 0,1 1 1 0 0,0-1-1 0 0,0 1 0 0 0,-1-1 1 0 0,1 0-1 0 0,0 1 0 0 0,0-1 1 0 0,0 1-1 0 0,0-1 1 0 0,0 0-1 0 0,0 0-7 0 0,0-29 220 0 0,0 15-105 0 0,2 1-24 0 0,3-2-16 0 0,1 1-17 0 0,-4 3-18 0 0,-1 8-31 0 0,0 1 1 0 0,0-1-1 0 0,0 1 0 0 0,0-1 0 0 0,1 1 0 0 0,0-1 0 0 0,-1 1 0 0 0,1 0 0 0 0,2-2-9 0 0,15-28 46 0 0,7-10-39 0 0,-14 19-7 0 0,-10 20 0 0 0,-1 0 0 0 0,1 0 0 0 0,0 0 0 0 0,0 0 0 0 0,1 0 0 0 0,-1 1 0 0 0,1-1 0 0 0,0 1 0 0 0,0-1 0 0 0,0 1 0 0 0,1 0 0 0 0,2-2 0 0 0,-1 2 0 0 0,-3 2 0 0 0,0-1 0 0 0,0 1 0 0 0,0-1 0 0 0,0 1 0 0 0,0-1 0 0 0,0 1 0 0 0,-1-1 0 0 0,1-1 0 0 0,8-19 0 0 0,-8 21 0 0 0,-1 0 0 0 0,0 0 0 0 0,1 0 0 0 0,-1 0 0 0 0,1 1 0 0 0,-1-1 0 0 0,1 1 0 0 0,-1-1 0 0 0,2 0 0 0 0,-1 1 0 0 0,1-1 0 0 0,-1 0 0 0 0,0 0 0 0 0,0 0 0 0 0,1 0 0 0 0,-1 0 0 0 0,0 0 0 0 0,0 0 0 0 0,0-1 0 0 0,1 0 0 0 0,-1 0 0 0 0,-1 0 0 0 0,1 1 0 0 0,0-1 0 0 0,0 1 0 0 0,0 0 0 0 0,0-1 0 0 0,1 1 0 0 0,-1 0 0 0 0,0 0 0 0 0,0 1 0 0 0,1-1 0 0 0,-1 0 0 0 0,0 1 0 0 0,1-1 0 0 0,-1 1 0 0 0,1 0 0 0 0,-1 0 0 0 0,1 0 0 0 0,-1 0 0 0 0,0 0 0 0 0,1 1 0 0 0,-1-1 0 0 0,1 1 0 0 0,-1-1 0 0 0,2 2 0 0 0,14 8 0 0 0,-6-7 0 0 0,-9-3 0 0 0,-1 1 0 0 0,0-1 0 0 0,0 1 0 0 0,0 0 0 0 0,0-1 0 0 0,1 1 0 0 0,-1 0 0 0 0,0 0 0 0 0,0 0 0 0 0,0 1 0 0 0,-1-1 0 0 0,1 0 0 0 0,0 1 0 0 0,0 0 1 0 0,3 2-1 0 0,0 1 0 0 0,-1 0 0 0 0,1 1 0 0 0,-1-1 0 0 0,0 1 0 0 0,-1-1 0 0 0,1 1 0 0 0,-1 1 0 0 0,0-1 0 0 0,-1 0 0 0 0,1 1 0 0 0,0 3-1 0 0,8 14 2 0 0,-8-20-1 0 0,-1 0 0 0 0,0 0 0 0 0,0 0 0 0 0,-1 0 0 0 0,1 0 0 0 0,-1 1 0 0 0,0-1 0 0 0,0 0 0 0 0,0 1 0 0 0,-1-1 0 0 0,0-1 0 0 0,0 1 0 0 0,1-1 0 0 0,-1 0 0 0 0,1 0 0 0 0,-1 0 0 0 0,1 0 0 0 0,0 0 0 0 0,0 0 0 0 0,2 3-1 0 0,2 8 1 0 0,-4 4 1 0 0,-1-15-1 0 0,0-1 0 0 0,0 0 0 0 0,0 1 0 0 0,0-1 0 0 0,0 0 0 0 0,1 1 0 0 0,-1-1 0 0 0,1 0 0 0 0,-1 1 0 0 0,2 1 0 0 0,0-1 0 0 0,0 1 0 0 0,-1-1 0 0 0,1 1 0 0 0,-1-1 0 0 0,0 1 0 0 0,0 0 0 0 0,0 0 0 0 0,-1 0 0 0 0,1 1 0 0 0,0 17-50 0 0,-1-13-164 0 0,0 13-109 0 0,0-16 181 0 0,0 0-59 0 0,0-2 7 0 0,0-1-51 0 0,0 0-58 0 0,0-1-68 0 0,0 0 12 0 0,0-1-52 0 0,0 0-46 0 0,0-1-41 0 0,0 1-146 0 0,0-1-40 0 0,0 0-175 0 0,0 1-474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5:38.4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304 106 6160 0 0,'0'0'133'0'0,"0"0"23"0"0,0 0 13 0 0,-2-2-18 0 0,-11-8-120 0 0,4 7-13 0 0,5 3 46 0 0,4 0-64 0 0,-6 0 415 0 0,0-2-88 0 0,-2-1 38 0 0,1-1-98 0 0,-4-2 110 0 0,3 4-56 0 0,0 3 53 0 0,4 0-136 0 0,-1 1 42 0 0,-2 3-87 0 0,-3 1 79 0 0,-3-4 35 0 0,7-2-188 0 0,4 0-92 0 0,1-1-1 0 0,-1 1 0 0 0,1 0 1 0 0,-1 0-1 0 0,1 0 1 0 0,-1 1-1 0 0,0-1 1 0 0,1 0-1 0 0,-1 1 0 0 0,1-1 1 0 0,-1 0-1 0 0,-1 2-26 0 0,-2 8 178 0 0,-5-4-14 0 0,-3 1-46 0 0,9-5-74 0 0,-22 11 205 0 0,21-11-208 0 0,1 0-2 0 0,-3 2 52 0 0,3 3-34 0 0,2-2-47 0 0,0-2 0 0 0,-1 0-1 0 0,1 0 1 0 0,-1 0-1 0 0,1 0 1 0 0,-1 0 0 0 0,-2 1-10 0 0,2-1 11 0 0,0-1 0 0 0,0 1 0 0 0,0 0 1 0 0,1 0-1 0 0,-1 0 0 0 0,0 3-11 0 0,-14 32 205 0 0,3-3-104 0 0,13-32-100 0 0,0 1 1 0 0,1-1-1 0 0,-1 1 1 0 0,1-1-1 0 0,-1 1 1 0 0,1-1-1 0 0,0 1 1 0 0,1-1-1 0 0,-1 2-1 0 0,1 4-1 0 0,-1 29-5 0 0,0-10 36 0 0,1-17 36 0 0,1-1 0 0 0,0 1 0 0 0,1 0 1 0 0,0-1-1 0 0,2 2-66 0 0,-4-7 22 0 0,0-2-7 0 0,0-1 0 0 0,0 0 0 0 0,1 0 1 0 0,-1 0-1 0 0,0-1 0 0 0,1 1 0 0 0,-1 0 0 0 0,1 0 0 0 0,1 0-15 0 0,8 11 103 0 0,-4-1 3 0 0,-5-9-86 0 0,0 0 0 0 0,1-1 0 0 0,0 1 0 0 0,-1 0 0 0 0,1-1 0 0 0,0 0 0 0 0,0 0 0 0 0,2 1-20 0 0,9 5 111 0 0,17-3 176 0 0,-24 0-216 0 0,3 0 62 0 0,3-2 99 0 0,-7-4-86 0 0,1 1 1 0 0,-1-1 0 0 0,1 0 0 0 0,-1-1-1 0 0,1 1 1 0 0,1-2-147 0 0,11-5 351 0 0,-8 2-138 0 0,-2-2-45 0 0,-3 0 44 0 0,-2 0-33 0 0,6-6 93 0 0,-6 9-146 0 0,0 0 0 0 0,0-1-1 0 0,-1 1 1 0 0,1-1 0 0 0,-1 0-1 0 0,0-1-125 0 0,0 2 86 0 0,-1-2 45 0 0,-1 0-38 0 0,-1-2-19 0 0,0-3-6 0 0,-1 4-14 0 0,3-10 60 0 0,4 3-33 0 0,0 0-13 0 0,-5-3 21 0 0,-16-52 33 0 0,13 50-70 0 0,-3 7-41 0 0,-1-2-26 0 0,1-13-75 0 0,-5 8 0 0 0,5-5-21 0 0,-1 10-69 0 0,2 6 28 0 0,-1-2-40 0 0,0-2 58 0 0,-1-2-96 0 0,-1-1-76 0 0,0 2-59 0 0,6 12 285 0 0,1-1-1 0 0,-1 1 0 0 0,1 0 1 0 0,-1 0-1 0 0,1 0 0 0 0,0-1 1 0 0,0 1-1 0 0,0 0 0 0 0,0-2 81 0 0,0 0-173 0 0,-2-1-302 0 0,-8-5-77 0 0,7 7-31 0 0,3 3-7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5:38.9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2 192 7848 0 0,'-1'12'178'0'0,"1"3"71"0"0,4-2-180 0 0,6 7-69 0 0,-8-12 5 0 0,0 0 115 0 0,-2 4 134 0 0,-1 5 249 0 0,0-1 7 0 0,1 22 641 0 0,0-3-77 0 0,0-33-751 0 0,0-2-41 0 0,0 3-8 0 0,0-2-291 0 0,0 1 70 0 0,0-1 62 0 0,0 0 54 0 0,-1 0 93 0 0,1 0 51 0 0,-1 0 112 0 0,0-1 259 0 0,0-1-15 0 0,0 0-273 0 0,0 1-116 0 0,0-1-62 0 0,0 0-93 0 0,0 0-61 0 0,0 0-68 0 0,0 1-77 0 0,1-1-96 0 0,-1 0-103 0 0,-2-3 406 0 0,2 1-57 0 0,2-6-21 0 0,-1 7-12 0 0,0-4 6 0 0,1 0-1 0 0,-1-1 1 0 0,1 1 0 0 0,2-6-42 0 0,8-22 85 0 0,1-1-44 0 0,-8 18-16 0 0,-3 10-17 0 0,1 0 0 0 0,0 0 0 0 0,0-1-1 0 0,1 1 1 0 0,0 0-8 0 0,10-26 44 0 0,-10 25-41 0 0,0 0-1 0 0,0 0 0 0 0,1 1 0 0 0,1-2-2 0 0,25-37-73 0 0,-28 43 72 0 0,0 1 0 0 0,1-1-1 0 0,-1 1 1 0 0,1-1 0 0 0,-1 1 0 0 0,1 0-1 0 0,0 0 1 0 0,0 0 0 0 0,0 0-1 0 0,0 0 1 0 0,0 1 1 0 0,8-5 0 0 0,9-6-18 0 0,-16 10 10 0 0,0 0 0 0 0,0-1 1 0 0,0 1-1 0 0,0-1 0 0 0,-1 0 1 0 0,2-1 7 0 0,-4 3 0 0 0,0 0 0 0 0,0 0 0 0 0,0-1 0 0 0,0 1 0 0 0,1 0 0 0 0,-1 0 0 0 0,0 0 0 0 0,1 0 0 0 0,-1 1 0 0 0,1-1 0 0 0,-1 0 0 0 0,1 1 0 0 0,-1-1 0 0 0,1 1 0 0 0,-1-1 0 0 0,1 1 0 0 0,0 0 0 0 0,-1-1 0 0 0,1 1 0 0 0,0 0-1 0 0,15-2 1 0 0,-10-1 0 0 0,12-2 0 0 0,-18 5 0 0 0,0 0 0 0 0,1 1 0 0 0,-1-1 0 0 0,1 0 0 0 0,-1 1 0 0 0,0-1 0 0 0,1 1 0 0 0,-1-1 0 0 0,0 1 0 0 0,1 0 1 0 0,-1 0-1 0 0,1-1 0 0 0,-1 1 0 0 0,1 0 0 0 0,-1-1 0 0 0,1 1 0 0 0,-1-1 0 0 0,1 1 0 0 0,-1-1 0 0 0,1 0 0 0 0,0 0-1 0 0,5 0 1 0 0,-5 0 0 0 0,0 0 0 0 0,0 0 0 0 0,1 0 0 0 0,-1 0 0 0 0,0 0 0 0 0,0 0 0 0 0,0 1 0 0 0,0-1 0 0 0,0 1 0 0 0,1 0 0 0 0,27 14 0 0 0,-15-3 0 0 0,13 6 0 0 0,-15 6 50 0 0,-11-20-29 0 0,8 16 44 0 0,-5-10-46 0 0,0 3 69 0 0,1-9-33 0 0,-5-4-52 0 0,-1 0 0 0 0,1 0 0 0 0,-1 1 0 0 0,1-1 0 0 0,-1 0 0 0 0,0 1 1 0 0,1-1-1 0 0,-1 1 0 0 0,1-1 0 0 0,-1 0 0 0 0,0 1 0 0 0,0-1 0 0 0,1 1 0 0 0,-1-1 0 0 0,0 1 1 0 0,1-1-1 0 0,-1 1 0 0 0,0-1 0 0 0,0 1 0 0 0,0-1 0 0 0,0 1 0 0 0,0-1 0 0 0,0 1 0 0 0,0 0 1 0 0,0-1-1 0 0,0 1 0 0 0,0-1 0 0 0,0 1 0 0 0,0-1 0 0 0,0 1 0 0 0,0-1 0 0 0,0 1 0 0 0,0 0-3 0 0,0 54 124 0 0,0-7 40 0 0,0 2 61 0 0,0 4 72 0 0,0 6 83 0 0,0-58-294 0 0,0-2-11 0 0,0 0-10 0 0,0 0-1 0 0,0 0 0 0 0,0 0 0 0 0,0 0 0 0 0,0 0 0 0 0,0 0 0 0 0,0 0 6 0 0,0 0 15 0 0,0 0-45 0 0,0 0-116 0 0,0 0-2 0 0,0 0-57 0 0,0 0-113 0 0,0 0-276 0 0,0 0-495 0 0,0 0-47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5:36.3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304 470 6160 0 0,'0'0'133'0'0,"0"0"23"0"0,0 0 13 0 0,-3-3-18 0 0,-10-13-117 0 0,13 11-20 0 0,0 5-13 0 0,0 0-1 0 0,0 0 1 0 0,0 0 0 0 0,0-1 0 0 0,0 1 0 0 0,0 0 0 0 0,0 0 0 0 0,0 0 0 0 0,0 0 0 0 0,0 0 0 0 0,0 0 0 0 0,0 0 0 0 0,0 0 0 0 0,0-1 0 0 0,0 1 0 0 0,0 0 0 0 0,0 0-1 0 0,0 0 1 0 0,0 0 0 0 0,0 0 0 0 0,0 0 0 0 0,0 0 0 0 0,0-1 0 0 0,0 1 0 0 0,0 0 0 0 0,0 0 0 0 0,0 0 0 0 0,0 0 0 0 0,0 0 0 0 0,0 0 0 0 0,0 0 0 0 0,0 0 0 0 0,0 0 0 0 0,0-1-1 0 0,-1 1 1 0 0,1 0 0 0 0,0 0 0 0 0,0 0 0 0 0,0 0 0 0 0,0 0 0 0 0,0 0 0 0 0,0 0 0 0 0,0 0 0 0 0,0 0 0 0 0,0 0 0 0 0,-1 0-1 0 0,-24-15 701 0 0,22 12-403 0 0,1 2-108 0 0,-1 0-68 0 0,-1 1-61 0 0,1 0-12 0 0,1 0 47 0 0,-2-2 17 0 0,0-1-12 0 0,-3-1 39 0 0,2 2 52 0 0,2 1-68 0 0,0 0 33 0 0,0 1 39 0 0,-1 0 44 0 0,-4-1 37 0 0,-4-5 82 0 0,10 4-286 0 0,0 1-1 0 0,-1 0 0 0 0,1 0 0 0 0,0 0 0 0 0,-1 0 0 0 0,1 0 0 0 0,0 1 0 0 0,-1-1-72 0 0,1 1 40 0 0,1 0 1 0 0,0 0-1 0 0,-1 0 0 0 0,1 0 0 0 0,0 0 0 0 0,0 1 1 0 0,-1-1-1 0 0,1 0 0 0 0,0 1 0 0 0,0-1 0 0 0,0 1 1 0 0,-1-1-41 0 0,-6 5 210 0 0,-2 1 8 0 0,0-4-54 0 0,5 1-31 0 0,-11 7 6 0 0,-1 0-9 0 0,5 0-4 0 0,8-6-96 0 0,1-2-17 0 0,1 0-1 0 0,0 0 1 0 0,-1 0 0 0 0,1 1 0 0 0,0-1 0 0 0,0 1 0 0 0,1-1 0 0 0,-1 1 0 0 0,-1 2-13 0 0,-2 20 30 0 0,-10 11 66 0 0,-10 52 37 0 0,22-66-114 0 0,3 35 98 0 0,1-33-98 0 0,0-6 46 0 0,6-1-9 0 0,-3-7-17 0 0,7 16 205 0 0,-7-19-160 0 0,2 3 44 0 0,1-2-36 0 0,6 2 10 0 0,9 8-56 0 0,-17-15-45 0 0,0 1 1 0 0,0-1-1 0 0,1 0 1 0 0,-1 0 0 0 0,0-1-1 0 0,1 1 1 0 0,0-1 0 0 0,4 1-2 0 0,-5-2 12 0 0,12 3 92 0 0,2-5 8 0 0,-9 1-57 0 0,6-1 84 0 0,-2-1-38 0 0,-2-2-36 0 0,-1 1-33 0 0,-4 0-28 0 0,28-2 67 0 0,-30 3-55 0 0,8-2-23 0 0,1-1-47 0 0,0-3-46 0 0,-2-1-41 0 0,3-6-49 0 0</inkml:trace>
  <inkml:trace contextRef="#ctx0" brushRef="#br0" timeOffset="381.63">637 16 8032 0 0,'0'0'233'0'0,"2"-3"-9"0"0,0 1-198 0 0,6-6 77 0 0,-6 6 32 0 0,-1 2 152 0 0,-1 0 249 0 0,0 0 9 0 0,0 0-29 0 0,0 0-145 0 0,0 0-69 0 0,0 0-12 0 0,0 2-20 0 0,0 2-187 0 0,-1-2-52 0 0,1 1 0 0 0,0-1-1 0 0,0 0 1 0 0,0 0 0 0 0,1 1 0 0 0,-1-1 0 0 0,1 0-1 0 0,-1 0 1 0 0,1 2-31 0 0,2 1 42 0 0,3 8 86 0 0,-4-5-12 0 0,-1 2 15 0 0,0 2 42 0 0,-2 9 60 0 0,1 20 181 0 0,3-15-171 0 0,-2-22-222 0 0,6 24 95 0 0,-5-19-89 0 0,-1-1-1 0 0,0 1 0 0 0,0 6-26 0 0,-1-9 15 0 0,1 1 0 0 0,-1-1 0 0 0,1 0 0 0 0,0 0-1 0 0,1 0 1 0 0,0 1-15 0 0,4 15 49 0 0,-3 8 19 0 0,-4 22 83 0 0,1-33-73 0 0,-1 0 1 0 0,2 0-1 0 0,2 6-78 0 0,2-2 42 0 0,-3-14-21 0 0,0 0 0 0 0,-1 0 1 0 0,0 1-1 0 0,0 8-21 0 0,-1-2 8 0 0,-1-7 9 0 0,1 0-1 0 0,0-1 1 0 0,1 1-1 0 0,0-1 1 0 0,1 6-17 0 0,2 1 14 0 0,-2-8-2 0 0,0-1 1 0 0,-1 0-1 0 0,1 1 1 0 0,-2-1-1 0 0,1 1 1 0 0,-1-1-13 0 0,0 12 17 0 0,-1-10 1 0 0,1 1 1 0 0,0 0 0 0 0,1-1 0 0 0,0 1 0 0 0,1 3-19 0 0,4 1 42 0 0,-5-12-38 0 0,0 1 0 0 0,-1-1 0 0 0,1 0 1 0 0,0 1-1 0 0,-1-1 0 0 0,1 0 0 0 0,-1 1 0 0 0,1-1 0 0 0,-1 1 0 0 0,0-1 0 0 0,0 1 0 0 0,0-1 1 0 0,0 1-5 0 0,0 3 21 0 0,0 2 9 0 0,0 14 59 0 0,0 4-91 0 0,0-22-63 0 0,0-3 7 0 0,0 0-71 0 0,0 0-80 0 0,0 0 59 0 0,0 0-36 0 0,0 0-38 0 0,0 0-37 0 0,0 0-356 0 0,0 0 83 0 0,0 0-51 0 0,0 0-690 0 0,0 0-546 0 0,0 0-1035 0 0</inkml:trace>
  <inkml:trace contextRef="#ctx0" brushRef="#br0" timeOffset="1013.13">440 394 7368 0 0,'0'0'165'0'0,"0"0"22"0"0,0 0 10 0 0,3 2-16 0 0,5 4-174 0 0,0-2 26 0 0,-1-1 22 0 0,1-2 36 0 0,-1 0 18 0 0,-1-2 34 0 0,1 0 39 0 0,0-1 45 0 0,0-3-21 0 0,3-1 87 0 0,3 4 56 0 0,6 2 95 0 0,0 0-60 0 0,0 0-86 0 0,-3 0-111 0 0,-2-2 36 0 0,-5-3-50 0 0,3-1-3 0 0,-9 6-132 0 0,1-1 1 0 0,-1 0-1 0 0,0 1 1 0 0,0 0-1 0 0,1 0 1 0 0,-1 0-1 0 0,0 0 1 0 0,3 1-39 0 0,19-1 222 0 0,-6-4-35 0 0,-9 0-119 0 0,7-3 42 0 0,1 6 27 0 0,-15 1-119 0 0,0-1 1 0 0,0 1-1 0 0,0 0 1 0 0,0-1-1 0 0,0 0 1 0 0,0 1-1 0 0,2-2-18 0 0,12-6 23 0 0,-15 7-21 0 0,0 1-1 0 0,-1-1 1 0 0,1 0 0 0 0,0 1 0 0 0,0 0 0 0 0,0-1 0 0 0,0 1 0 0 0,0 0 0 0 0,0 0 0 0 0,1 0-2 0 0,2 0-22 0 0,-1 0-31 0 0,0 0-43 0 0,0 0-55 0 0,0-1-65 0 0,-1 0-27 0 0,-1 0-51 0 0,1-1-46 0 0,-1 1-40 0 0,3-2-433 0 0,0 1-84 0 0,5 0-665 0 0,8 1-894 0 0</inkml:trace>
  <inkml:trace contextRef="#ctx0" brushRef="#br0" timeOffset="1214.1">1151 530 6240 0 0,'0'64'329'0'0,"0"-37"-266"0"0,0-20-35 0 0,2-1 48 0 0,3 3 179 0 0,-4-7-207 0 0,0-1-1 0 0,0 1 1 0 0,0-1 0 0 0,0 1-1 0 0,-1-1 1 0 0,1 1 0 0 0,-1 0-1 0 0,1-1 1 0 0,-1 1 0 0 0,0 0-1 0 0,1 0 1 0 0,-1-1-1 0 0,0 1-47 0 0,0 13 546 0 0,0 0-86 0 0,0 8 107 0 0,0 0-96 0 0,-3-8-193 0 0,-7-3-149 0 0,8-7-60 0 0,2 8-55 0 0,0 2-14 0 0</inkml:trace>
  <inkml:trace contextRef="#ctx0" brushRef="#br0" timeOffset="1523.52">1120 243 9872 0 0,'0'0'222'0'0,"-2"0"30"0"0,1 0-220 0 0,0 0-19 0 0,1 0 1 0 0,-1 0-1 0 0,1 0 0 0 0,-1 0 0 0 0,1 0 1 0 0,-1 0-1 0 0,1 0 0 0 0,-1 0 0 0 0,1 0 1 0 0,0-1-1 0 0,-1 1 0 0 0,1 0 0 0 0,-1 0 1 0 0,1 0-1 0 0,-1-1 0 0 0,1 1 1 0 0,0 0-1 0 0,-1 0 0 0 0,1-1 0 0 0,0 1 1 0 0,-1 0-1 0 0,1-1-13 0 0,-7-5 150 0 0,0-2-24 0 0,4-2 88 0 0,3 8 42 0 0,0 2-190 0 0,0 0-99 0 0,0 0-80 0 0,0 0-106 0 0,0 0-126 0 0,0 0-111 0 0,0 0 53 0 0,0 0-42 0 0,0 0-535 0 0,0 0-430 0 0,0 0-812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1:19.83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1 454 6120 0 0,'0'-1'116'0'0,"0"0"-70"0"0,0-1-78 0 0,0 0-126 0 0,0 1 125 0 0,0 0 63 0 0,0 0 94 0 0,0 0 90 0 0,0 0-62 0 0,0 0 32 0 0,0 1 35 0 0,0-1 39 0 0,0 0 40 0 0,0 0 44 0 0,2 1 126 0 0,-2 0-265 0 0,1 0-116 0 0,-1 0-82 0 0,1 0-45 0 0,2 0-193 0 0,-2-1 189 0 0,0 1 103 0 0,0 0 26 0 0,0 0 44 0 0,0 0 29 0 0,-1 0 45 0 0,1 0 50 0 0,-1 1 54 0 0,1-1 57 0 0,-1 0 64 0 0,0 0 66 0 0,1 0 72 0 0,-2-2-356 0 0,1 0-93 0 0,0-1-60 0 0,3-2-19 0 0,-3 5 14 0 0,4-2-11 0 0,3 1 159 0 0,3 1 45 0 0,-3-2-164 0 0,6-4 18 0 0,-10 4-77 0 0,0 1 0 0 0,0 0-1 0 0,0 1 1 0 0,0-1 0 0 0,0 0-1 0 0,1 1 1 0 0,-1 0-22 0 0,7-1 72 0 0,2 1 33 0 0,2-1 77 0 0,3-5-16 0 0,-2 0-34 0 0,15 3 138 0 0,0 4-53 0 0,1 0-63 0 0,-1-5-78 0 0,-15 0-39 0 0,-9 2-18 0 0,1 0 0 0 0,-1 1 0 0 0,0 0 0 0 0,1 0 0 0 0,-1 0 0 0 0,4 1-19 0 0,68 0 256 0 0,1 0-79 0 0,180 0 182 0 0,-146 0-144 0 0,-85 0-193 0 0,-3 0 32 0 0,-20 0 10 0 0,-3 0-136 0 0,-1 0 64 0 0,1 0 67 0 0,0 0 151 0 0,-1 0-197 0 0,0 0-36 0 0,-1 0-46 0 0,1-1-57 0 0,0 1-68 0 0,0 1-77 0 0,0-1-88 0 0,1 0-97 0 0,-2 0 115 0 0,0 0-52 0 0,0 0-47 0 0,0 0-40 0 0,0 0-142 0 0,0 0-40 0 0,0 0-171 0 0,0 0-460 0 0</inkml:trace>
  <inkml:trace contextRef="#ctx0" brushRef="#br0" timeOffset="746.78">726 1 5456 0 0,'0'0'158'0'0,"0"0"62"0"0,0 0 152 0 0,0 0 63 0 0,0 0 12 0 0,0 0 13 0 0,0 0 52 0 0,0 0 28 0 0,-2 0 4 0 0,1 0-447 0 0,0 0-40 0 0,0 0-23 0 0,-1 0-25 0 0,1 0 41 0 0,0 0 52 0 0,-1 0 46 0 0,1 0 66 0 0,0 0 78 0 0,-1 0 90 0 0,2 2-106 0 0,0-1-205 0 0,-1 4-7 0 0,1-2 14 0 0,0-1 76 0 0,1-1-37 0 0,-1 0 34 0 0,2 0 81 0 0,0-1-106 0 0,0 0-78 0 0,4-1-43 0 0,-5 1 42 0 0,1 0 69 0 0,-1 6-9 0 0,0-1-33 0 0,5 6 43 0 0,-1-3-27 0 0,0 5 100 0 0,5-8 2 0 0,-5 5-22 0 0,1-6-112 0 0,2 0-36 0 0,3 3-3 0 0,-8-4 56 0 0,-1-1 42 0 0,24 13 102 0 0,-19-3-117 0 0,3 4-30 0 0,-4-10-44 0 0,10 10 100 0 0,-10-8-101 0 0,-1 3-15 0 0,0 0-12 0 0,5 0 59 0 0,0 6-47 0 0,-5-6-2 0 0,-4-10-6 0 0,-1 0-1 0 0,1 0 1 0 0,0 0-1 0 0,0 0 1 0 0,0 0 0 0 0,0 0-1 0 0,0 0 1 0 0,0 0-1 0 0,0 0 1 0 0,0-1-1 0 0,0 1 1 0 0,1 0-4 0 0,10 4 21 0 0,-7 5 22 0 0,5-5-22 0 0,-5 5 22 0 0,2-5-28 0 0,-7-5-13 0 0,1 0 1 0 0,-1 0-1 0 0,1 1 1 0 0,-1-1-1 0 0,0 0 0 0 0,1 0 1 0 0,-1 1-1 0 0,0-1 0 0 0,0 0 1 0 0,1 0-1 0 0,-1 1 0 0 0,0-1 1 0 0,1 0-1 0 0,-1 1 0 0 0,0-1 1 0 0,0 0-1 0 0,0 1 0 0 0,1-1 1 0 0,-1 1-1 0 0,0-1 0 0 0,0 0 1 0 0,0 1-1 0 0,0-1 0 0 0,0 0 1 0 0,0 1-1 0 0,0-1 1 0 0,0 1-1 0 0,0-1 0 0 0,0 0 1 0 0,0 1-1 0 0,0 0-2 0 0,3 4 72 0 0,4 1-14 0 0,-4-4-25 0 0,0 0 1 0 0,0 0 0 0 0,-1 1-1 0 0,1 0 1 0 0,0-1-1 0 0,-1 1 1 0 0,0 0-1 0 0,0 0 1 0 0,0 0-1 0 0,0 1 1 0 0,1 2-34 0 0,-2-3 12 0 0,0 0 0 0 0,0 0 0 0 0,0 0 0 0 0,0 1 1 0 0,-1-1-1 0 0,0 0 0 0 0,0 3-12 0 0,3-1 56 0 0,7 5-35 0 0,-10-10-20 0 0,0 0 0 0 0,0 0-1 0 0,0 0 1 0 0,1 0 0 0 0,-1 1 0 0 0,0-1-1 0 0,0 0 1 0 0,0 0 0 0 0,0 0 0 0 0,0 0-1 0 0,0 0 1 0 0,0 0 0 0 0,0 0 0 0 0,0 0-1 0 0,1 0 1 0 0,-1 0 0 0 0,0 1 0 0 0,0-1-1 0 0,0 0 1 0 0,0 0 0 0 0,0 0 0 0 0,0 0-1 0 0,0 0 1 0 0,0 0 0 0 0,0 0 0 0 0,0 0-1 0 0,0 1 1 0 0,0-1 0 0 0,0 0 0 0 0,0 0-1 0 0,0 0 1 0 0,0 0 0 0 0,0 0 0 0 0,0 0-1 0 0,0 0 1 0 0,0 1 0 0 0,0-1 0 0 0,0 0-1 0 0,0 0 1 0 0,0 0 0 0 0,0 0 0 0 0,0 0-1 0 0,-1 0 1 0 0,1 0 0 0 0,0 0 0 0 0,0 1-1 0 0,0-1 1 0 0,0 0 0 0 0,0 0 0 0 0,0 0-1 0 0,0 0 1 0 0,0 0 0 0 0,0 0 0 0 0,-1 0-1 0 0,1 0 1 0 0,0 0 0 0 0,0 0-1 0 0,-10 14 35 0 0,7-3 50 0 0,3-8 12 0 0,0-3-7 0 0,0 0 0 0 0,0 0 13 0 0,0 0 8 0 0,-1 0 12 0 0,-10 0-50 0 0,9 0-30 0 0,1 0 36 0 0,1 3 11 0 0,0-3-78 0 0,2 7 24 0 0,-4-3 5 0 0,0 0 44 0 0,-11 8-3 0 0,1 3-16 0 0,9-8-55 0 0,3-7-11 0 0,0 1 1 0 0,-1-1-1 0 0,1 0 0 0 0,0 1 1 0 0,0-1-1 0 0,0 1 0 0 0,0-1 1 0 0,-1 1-1 0 0,1-1 1 0 0,0 0-1 0 0,0 1 0 0 0,-1-1 1 0 0,1 0-1 0 0,0 1 0 0 0,-1-1 1 0 0,1 0-1 0 0,0 1 0 0 0,-1-1 1 0 0,1 0-1 0 0,0 0 1 0 0,-1 1-1 0 0,1-1 0 0 0,-1 0 1 0 0,1 0-1 0 0,0 0 0 0 0,-1 0 1 0 0,1 0-1 0 0,-1 1 1 0 0,1-1-1 0 0,-1 0 0 0 0,1 0 1 0 0,-1 0-1 0 0,1 0 0 0 0,-1 0 1 0 0,1 0-1 0 0,-1-1 0 0 0,1 1 1 0 0,0 0 0 0 0,0 0-1 0 0,0 0 1 0 0,0 0 0 0 0,0 0 0 0 0,0 0-1 0 0,0 0 1 0 0,0 0 0 0 0,0 0 0 0 0,0 0-1 0 0,0 0 1 0 0,-1 0 0 0 0,1 0 0 0 0,0 0-1 0 0,0 0 1 0 0,0 0 0 0 0,0 0 0 0 0,0 0-1 0 0,0 0 1 0 0,0 0 0 0 0,0 0 0 0 0,0 0-1 0 0,0 1 1 0 0,0-1 0 0 0,0 0 0 0 0,-1 0-1 0 0,1 0 1 0 0,0 0 0 0 0,0 0 0 0 0,0 0-1 0 0,0 0 1 0 0,0 0 0 0 0,0 0 0 0 0,0 0-1 0 0,0 0 1 0 0,0 0 0 0 0,0 0 0 0 0,0 0-1 0 0,0 1 1 0 0,0-1 0 0 0,0 0 0 0 0,0 0-1 0 0,0 0 1 0 0,0 0 0 0 0,0 0 0 0 0,0 0-1 0 0,0 0 1 0 0,0 0 0 0 0,0 0 0 0 0,0 0-1 0 0,0 0 1 0 0,0 1 0 0 0,0-1 0 0 0,0 0-1 0 0,0 0 1 0 0,0 0 0 0 0,0 0-1 0 0,0 0 0 0 0,0 1 1 0 0,0-1-1 0 0,0 1 0 0 0,0-1 1 0 0,0 0-1 0 0,0 1 0 0 0,0-1 1 0 0,0 1-1 0 0,0-1 0 0 0,0 0 1 0 0,0 1-1 0 0,-1-1 0 0 0,1 1 1 0 0,0-1-1 0 0,0 0 0 0 0,0 1 1 0 0,0-1-1 0 0,-1 0 0 0 0,1 1 1 0 0,0-1-1 0 0,0 0 0 0 0,-1 1 1 0 0,1-1-1 0 0,0 0 1 0 0,-1 0-1 0 0,1 1 0 0 0,0-1 1 0 0,-1 0-1 0 0,1 0 0 0 0,0 0 1 0 0,-1 1-1 0 0,-6 3 0 0 0,2 6 10 0 0,-5-5 33 0 0,5 8-32 0 0,-7 2-11 0 0,1 1 11 0 0,4-4 38 0 0,-3-7-24 0 0,-5 20 63 0 0,11-20 30 0 0,4 0-69 0 0,-1 0-14 0 0,-24 10 160 0 0,21-10-68 0 0,4 1-74 0 0,-1-2-12 0 0,-10-1 71 0 0,11-3-110 0 0,0 0 0 0 0,0 0 0 0 0,0 0 0 0 0,0 0 0 0 0,0 0 0 0 0,0 0 0 0 0,0 0 0 0 0,0 0 0 0 0,0 0 0 0 0,0 0 0 0 0,-1 0-1 0 0,1 0 1 0 0,0 0 0 0 0,0 0 0 0 0,0 0 0 0 0,0 0 0 0 0,0 0 0 0 0,0 0 0 0 0,0 0 0 0 0,0 0 0 0 0,0 0 0 0 0,0 0 0 0 0,0 0 0 0 0,0 0-1 0 0,-1 0 1 0 0,1 0 0 0 0,0 0 0 0 0,0 0 0 0 0,0 0 0 0 0,0 0 0 0 0,0 0 0 0 0,0 0 0 0 0,0 0 0 0 0,0 0 0 0 0,0 1 0 0 0,0-1-1 0 0,0 0 1 0 0,0 0 0 0 0,0 0 0 0 0,0 0 0 0 0,0 0 0 0 0,0 0 0 0 0,0 0 0 0 0,0 0 0 0 0,0 0 0 0 0,0 0 0 0 0,0 0 0 0 0,0 1-1 0 0,0-1 1 0 0,0 0 0 0 0,0 0 0 0 0,0 0 0 0 0,0 0 0 0 0,0 0 0 0 0,0 0 0 0 0,0 0 0 0 0,0 0-2 0 0,0 2 19 0 0,0-1 1 0 0,-1 1-1 0 0,1-1 1 0 0,0 1-1 0 0,-1-1 1 0 0,1 0 0 0 0,-1 1-1 0 0,1-1 1 0 0,-1 0-1 0 0,0 1 1 0 0,0-1-1 0 0,1 0 1 0 0,-2 1-20 0 0,-3 4 36 0 0,3-3 45 0 0,1-1-42 0 0,1 6-12 0 0,1-4 58 0 0,-4-4-21 0 0,-22 0-12 0 0,23 0-112 0 0,2 0-2 0 0,0 0-88 0 0,0 0 43 0 0,0 0-33 0 0,0 0-37 0 0,0 0-43 0 0,0 0-45 0 0,0 0-43 0 0,0 0-40 0 0,0 0-36 0 0,0 0-251 0 0,0 0-59 0 0,0 0-46 0 0,0 0-35 0 0,0 0-1389 0 0,0 0-1234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5:34.5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499 153 6952 0 0,'0'0'201'0'0,"0"-3"-4"0"0,-2-7-155 0 0,-3 8-30 0 0,0-1 66 0 0,2-2 116 0 0,1 0 75 0 0,-8 0 323 0 0,5-5 16 0 0,-1 6-266 0 0,0 1-79 0 0,-1-1-70 0 0,-2-3 34 0 0,0-2 18 0 0,0-1 59 0 0,-7-7 261 0 0,6 7-242 0 0,2 3-134 0 0,-1 2-107 0 0,-20-10 488 0 0,-2 0-2 0 0,19 12-335 0 0,-21 3 430 0 0,26 0-551 0 0,1 1-40 0 0,3-1 76 0 0,1 0-52 0 0,0 0-86 0 0,0 0 0 0 0,1 0 0 0 0,-1 1 0 0 0,0-1 0 0 0,0 1 1 0 0,1 0-1 0 0,-1-1 0 0 0,0 1 0 0 0,1 0 0 0 0,-1 0 0 0 0,1 0 0 0 0,-1 0 1 0 0,1 0-1 0 0,-1 1-10 0 0,-21 21 68 0 0,13-12-82 0 0,8-8 19 0 0,-1 0 0 0 0,1 0 0 0 0,0 0 1 0 0,0 0-1 0 0,0 0 0 0 0,0 1-5 0 0,0 0 6 0 0,1-1-1 0 0,-1 0 0 0 0,0 1 1 0 0,-1-1-1 0 0,1 0 1 0 0,-1 0-6 0 0,1-2 0 0 0,1 0 0 0 0,0 1 0 0 0,0-1 0 0 0,0 0 0 0 0,0 0 0 0 0,0 1 0 0 0,0-1 0 0 0,0 0 0 0 0,0 1 0 0 0,0-1 0 0 0,1 1 0 0 0,-1-1 0 0 0,1 1 0 0 0,-1-1 0 0 0,1 1 0 0 0,-1 0 0 0 0,1-1 0 0 0,0 1 0 0 0,0 0 0 0 0,0 0 0 0 0,0-1 0 0 0,-1 1 0 0 0,1-1 0 0 0,0 1 0 0 0,0 0 0 0 0,-1-1 0 0 0,1 1 0 0 0,-1-1 0 0 0,1 1 0 0 0,-1-1 0 0 0,0 1 0 0 0,1-1 0 0 0,-1 0 0 0 0,0 1 0 0 0,0-1 0 0 0,-4 7 0 0 0,-10 22 0 0 0,14-27 0 0 0,0-1 0 0 0,1 1 0 0 0,-1 0 0 0 0,0 0 0 0 0,1-1 0 0 0,0 1 0 0 0,0 0 0 0 0,0 0 0 0 0,0 0 0 0 0,1 2 0 0 0,-1 10 0 0 0,0-6 0 0 0,-1-5 0 0 0,1-1 0 0 0,0 1 0 0 0,0-1 0 0 0,0 1 0 0 0,1-1 0 0 0,-1 1 0 0 0,1-1 0 0 0,0 0 0 0 0,0 2 0 0 0,3 5 0 0 0,-2-7 0 0 0,-1 0 0 0 0,0 0 0 0 0,0 0 0 0 0,0 0 0 0 0,0 0 0 0 0,-1 0 0 0 0,1 0 0 0 0,-1 0 0 0 0,0 0 0 0 0,1 3 0 0 0,-1 0 0 0 0,1 1 0 0 0,0 0 0 0 0,0-1 0 0 0,1 1 0 0 0,1 2 0 0 0,1 7 0 0 0,1 11 0 0 0,0-12-4 0 0,-3-12-2 0 0,-1 0 0 0 0,0 0-1 0 0,0 1 1 0 0,0-1 0 0 0,0 1-1 0 0,-1-1 1 0 0,1 1 0 0 0,-1-1 0 0 0,0 3 6 0 0,0 0-2 0 0,0 1 1 0 0,0 0 0 0 0,1-1 0 0 0,0 1 0 0 0,0 0-1 0 0,1-1 1 0 0,0 0 0 0 0,0 1 0 0 0,0-1 0 0 0,2 2 1 0 0,-2-3 1 0 0,1 0 0 0 0,-1 0 0 0 0,0 0 0 0 0,-1 0 1 0 0,1 0-1 0 0,-1 0 0 0 0,0 1 0 0 0,-1-1 0 0 0,1 0 1 0 0,-1 4-2 0 0,1 3 17 0 0,0 0 1 0 0,1 0 0 0 0,0 0 0 0 0,1-1-1 0 0,1 2-17 0 0,1 6 38 0 0,-1-3-25 0 0,-2-10 0 0 0,0 1 1 0 0,-1-1-1 0 0,1 1 1 0 0,-2 0-1 0 0,1 2-13 0 0,-1-6 4 0 0,0-1 0 0 0,0 1 0 0 0,1-1 0 0 0,-1 1 0 0 0,0 0 0 0 0,1-1-1 0 0,0 1 1 0 0,0-1 0 0 0,-1 1 0 0 0,1-1 0 0 0,1 1 0 0 0,-1 0-4 0 0,0-1 3 0 0,0 0 1 0 0,0 0-1 0 0,0 0 1 0 0,0 0-1 0 0,0 0 1 0 0,-1 1-1 0 0,1-1 0 0 0,-1 0 1 0 0,0 0-1 0 0,0 1 1 0 0,0-1-1 0 0,0 1-3 0 0,0-2 4 0 0,1 1 0 0 0,-1 0 0 0 0,0-1 0 0 0,0 1-1 0 0,1-1 1 0 0,-1 0 0 0 0,1 1 0 0 0,-1-1 0 0 0,1 1 0 0 0,-1-1 0 0 0,1 0-1 0 0,0 1 1 0 0,0-1-4 0 0,5 12 4 0 0,-4-9 1 0 0,-1 8-9 0 0,-2 15 73 0 0,1 3 7 0 0,1-29-73 0 0,-1-1 0 0 0,0 1 0 0 0,0 0 0 0 0,0 0 0 0 0,0 0 0 0 0,-1 0 1 0 0,1-1-1 0 0,0 1 0 0 0,0 0 0 0 0,0 0 0 0 0,-1-1 0 0 0,1 1 0 0 0,0 0 0 0 0,-1 0-3 0 0,-9 2-12 0 0,-2-3-114 0 0,9 0 39 0 0,0 0-201 0 0,3 0 211 0 0,0 0-1 0 0,0 0-17 0 0,0 0-38 0 0,0 0-14 0 0,0 0-37 0 0,0 0-43 0 0,0 0-50 0 0,0 0-51 0 0,0 0-49 0 0,0 0-44 0 0,0 0-37 0 0,0 0-135 0 0,0 0-36 0 0,0 0-1391 0 0</inkml:trace>
  <inkml:trace contextRef="#ctx0" brushRef="#br0" timeOffset="750.97">0 637 6176 0 0,'0'0'177'0'0,"3"0"0"0"0,5 0-139 0 0,-12 0-22 0 0,0 0 41 0 0,2 0 62 0 0,1 0 135 0 0,1 0 222 0 0,0 0 18 0 0,0 0-4 0 0,0 0-22 0 0,3 0-10 0 0,1-1-39 0 0,0 1-75 0 0,-1-1-66 0 0,1-1-60 0 0,0 0-25 0 0,0 0-62 0 0,1-1-37 0 0,3-2-37 0 0,4-4 9 0 0,-8 7 5 0 0,-1 1 50 0 0,6-1 40 0 0,-1 0-38 0 0,4 2 44 0 0,5-1 18 0 0,-2-6 31 0 0,5-1 100 0 0,-10 3-211 0 0,-7 4-77 0 0,0 0 0 0 0,0 0 0 0 0,0 0 1 0 0,0 0-1 0 0,0 0 0 0 0,0 0 0 0 0,0 1 0 0 0,0-1 0 0 0,0 1 0 0 0,2 0-28 0 0,9 0 70 0 0,23 0 137 0 0,-25-1-181 0 0,-2 0-51 0 0,5-4 25 0 0,11-1 6 0 0,-4 4 41 0 0,-13 3-39 0 0,-6-1-8 0 0,-1 0 0 0 0,1 1 1 0 0,0-1-1 0 0,0 0 0 0 0,0-1 0 0 0,0 1 1 0 0,0 0-1 0 0,-1-1 0 0 0,1 0 0 0 0,0 1 1 0 0,0-1-1 0 0,5-4-1 0 0,-7 4 0 0 0,1 0-1 0 0,-1 0 1 0 0,0 0-1 0 0,1 1 1 0 0,-1-1 0 0 0,1 0-1 0 0,-1 1 1 0 0,1-1 0 0 0,-1 1-1 0 0,1 0 1 0 0,0-1-1 0 0,-1 1 1 0 0,1 0 0 0 0,0 0 1 0 0,4 0-40 0 0,-4 0 18 0 0,0 1 0 0 0,1-1 0 0 0,-1 0 0 0 0,0-1 0 0 0,0 1 0 0 0,0 0 0 0 0,0-1 0 0 0,0 1 0 0 0,0-1 0 0 0,1 0 22 0 0,5-3-79 0 0,3-3-58 0 0,0 6-49 0 0,-4 1-35 0 0,2 0-153 0 0,5-3-256 0 0,-10 1 437 0 0,-1 1 40 0 0,3-2-62 0 0,10-2-177 0 0,-12 4 254 0 0,0 1-57 0 0,1 0-81 0 0,0 0-96 0 0,1 0-114 0 0,-2 0 195 0 0,0 0-35 0 0,3-1-139 0 0,9-1-737 0 0,-10 1 838 0 0,-2-1 126 0 0,-1 0 79 0 0,1 0 99 0 0,-1-1 117 0 0,-1 1-401 0 0,-2 2 156 0 0,0 0 107 0 0,0 0 56 0 0,0 0 57 0 0,0 2 53 0 0,0 2-67 0 0,1 1 69 0 0,0 2 167 0 0,2 5 266 0 0,-1-8-332 0 0,1 1-59 0 0,0-2-93 0 0,-2-1 164 0 0,0 0-45 0 0,0-1-40 0 0,-1 1-32 0 0,0 2 17 0 0,0 1-49 0 0,-1-4-10 0 0,1 0 38 0 0,-1 15 366 0 0,1 12 273 0 0,4-11-340 0 0,2-5-180 0 0,-5-9-153 0 0,0 0-1 0 0,0 0 0 0 0,0 0 1 0 0,-1-1-1 0 0,1 1 0 0 0,-1 0 1 0 0,1 3-45 0 0,-1 5 130 0 0,0 2 52 0 0,0 1-45 0 0,0 29 304 0 0,3-29-309 0 0,3 0 33 0 0,4 5 158 0 0,-1-4-67 0 0,-7-5-76 0 0,-9 3 23 0 0,0-1-8 0 0,9-2-29 0 0,0-6-98 0 0,6 12 146 0 0,-3-8-32 0 0,1-4-36 0 0,2 0-36 0 0,3 3 32 0 0,-8-4 18 0 0,-1-1-6 0 0,-1-1-91 0 0,8 7-35 0 0,-3-5 24 0 0,-3-2 20 0 0,2-1 42 0 0,-1-1 53 0 0,1-1 63 0 0,15-8-92 0 0,-7 2 82 0 0,-3-2-68 0 0,-3 1-66 0 0,-4 3-66 0 0,2-6 35 0 0,5 7-28 0 0,-3-5 32 0 0,-1-4-37 0 0,-4 10-23 0 0,-1 1 1 0 0,0 1 0 0 0,0-1 0 0 0,-1 0 0 0 0,1 0 0 0 0,-1 1 0 0 0,0-1 0 0 0,0 0 0 0 0,0 0 0 0 0,0 0 0 0 0,-1-2 0 0 0,1-10 0 0 0,0-25-20 0 0,0-1-86 0 0,0-10-101 0 0,0-26-174 0 0,-1 71 340 0 0,1 0 0 0 0,-1 1 1 0 0,0-1-1 0 0,-1 0 0 0 0,1 0 0 0 0,-1 1 0 0 0,0-1 0 0 0,-1 1 0 0 0,1-1 41 0 0,-11-28-230 0 0,4-3-120 0 0,3 11 48 0 0,3 14 101 0 0,0-1-47 0 0,-2-2-175 0 0,3 7 165 0 0,0 1-35 0 0,1 3-128 0 0,0 0-90 0 0,1 1 78 0 0,-1 1-35 0 0,1-3-539 0 0,0-1-419 0 0,0-3-801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5:48.3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61 7848 0 0,'0'0'232'0'0,"3"-3"-14"0"0,1-1-182 0 0,4-2-26 0 0,7 4-14 0 0,-7 1 21 0 0,-1-1 56 0 0,1-2 104 0 0,-3 1-19 0 0,0 0 36 0 0,8 1 287 0 0,-1 2-18 0 0,8 0 264 0 0,-4-3-347 0 0,-9 1-290 0 0,3-2 84 0 0,2 1 56 0 0,2 0 58 0 0,3 2 58 0 0,-3 2-190 0 0,23-1 220 0 0,-17-3-198 0 0,-8-3-42 0 0,-10 5-122 0 0,-1 0 0 0 0,0 0 0 0 0,1 1 0 0 0,-1-1 0 0 0,0 1 0 0 0,1-1-1 0 0,-1 1 1 0 0,1-1 0 0 0,-1 1 0 0 0,1 0 0 0 0,-1 0 0 0 0,1-1 0 0 0,-1 1-14 0 0,22 1 103 0 0,-19-1-88 0 0,-1 1 0 0 0,1 0 0 0 0,0 0 0 0 0,0 0 0 0 0,0 0 0 0 0,-1 0-1 0 0,1 1 1 0 0,-1 0 0 0 0,2 0-15 0 0,-1 0-123 0 0,0-1 107 0 0,0 0 68 0 0,7-1 139 0 0,-7 0-163 0 0,-1 0-36 0 0,1 0-51 0 0,0 0-64 0 0,-1 0-76 0 0,1-1-91 0 0,-2 1 62 0 0,0 0-42 0 0,0 0-45 0 0,0 0-48 0 0,0 0-50 0 0,0 0-55 0 0,0-1-57 0 0,-1 1-60 0 0,5 0-1043 0 0,3 0-920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5:48.6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9616 0 0,'0'0'216'0'0,"0"0"32"0"0,0 0 12 0 0,0 0 29 0 0,0 2 62 0 0,4 7 70 0 0,-2-8-344 0 0,0 1-1 0 0,0 0 0 0 0,0-1 0 0 0,0 1 0 0 0,0-1 1 0 0,0 1-1 0 0,2 0-76 0 0,-2-1 67 0 0,1 0 0 0 0,-1 0 1 0 0,0 0-1 0 0,1-1 0 0 0,-1 1 0 0 0,1-1 1 0 0,-1 1-1 0 0,3-1-67 0 0,10-3 431 0 0,-9 0-272 0 0,0 0-37 0 0,12-2 170 0 0,-10 4-137 0 0,2 1 75 0 0,2 0 110 0 0,3-1 57 0 0,-2-1-61 0 0,0 0-57 0 0,0-1-53 0 0,0 0-52 0 0,-1 1-43 0 0,1 0-39 0 0,1 2-36 0 0,9 0-16 0 0,2 0-52 0 0,-8 0-40 0 0,-1 0-46 0 0,-2 0-26 0 0,0 0-43 0 0,0 0-50 0 0,-1 0-54 0 0,2 0-81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5:47.8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61 9792 0 0,'0'0'222'0'0,"0"0"30"0"0,0 0 18 0 0,0 0-117 0 0,0 2-80 0 0,3 10-28 0 0,8 3-47 0 0,-2-6 17 0 0,-5-2 26 0 0,1 5 155 0 0,-1-2-51 0 0,5 11 117 0 0,8 7 143 0 0,-2-1-106 0 0,2 7-41 0 0,5 17 18 0 0,-2-7-29 0 0,-5-14-24 0 0,-6-12-68 0 0,-1-3-37 0 0,16 25 160 0 0,-14-24-157 0 0,2 4 40 0 0,6 9 32 0 0,6 6 409 0 0,7 6-602 0 0,-15-20 134 0 0,9 16 133 0 0,7 9 84 0 0,-20-29-211 0 0,5 5 40 0 0,-1-3-36 0 0,-1-3-13 0 0,-13-13-112 0 0,0 0 0 0 0,0 0 0 0 0,0 0 0 0 0,-1 0 0 0 0,1 0 0 0 0,-1 1 0 0 0,0-1 0 0 0,0 0 0 0 0,0 1-19 0 0,4 13 106 0 0,-1-10-74 0 0,-1 0 0 0 0,1-1 0 0 0,0 0-1 0 0,1 0 1 0 0,-1 0 0 0 0,1 0 0 0 0,0 0 0 0 0,4 2-32 0 0,-7-6 10 0 0,0 0-1 0 0,-1 0 1 0 0,1 0-1 0 0,-1 0 0 0 0,0 0 1 0 0,0 0-1 0 0,0 0 0 0 0,0 0 1 0 0,0 0-10 0 0,4 8 33 0 0,-4-8-32 0 0,-1-1 0 0 0,1 0-1 0 0,0 0 1 0 0,0 0 0 0 0,0 0 0 0 0,-1 0 0 0 0,1 0 0 0 0,0 0 0 0 0,0-1 0 0 0,1 1 0 0 0,-1 0-1 0 0,1 0 0 0 0,0 0-197 0 0,0 0 64 0 0,0 0 59 0 0,0 0 50 0 0,0 0 50 0 0,0 0 47 0 0,-1 0 60 0 0,1 1 109 0 0,-1-1-18 0 0,-1-1-122 0 0,0 1-67 0 0,0-1-58 0 0,0 1-51 0 0,0-1-57 0 0,0 0-66 0 0,0 1-73 0 0,0-1-28 0 0,-1 1-64 0 0,1-1-70 0 0,0 1-75 0 0,0-1-80 0 0,0 1-84 0 0,0 0-90 0 0,0 0-95 0 0,0-1-1160 0 0,0 0-1149 0 0</inkml:trace>
  <inkml:trace contextRef="#ctx0" brushRef="#br0" timeOffset="298.58">545 0 7568 0 0,'0'0'166'0'0,"0"0"29"0"0,0 3 14 0 0,-3 10-25 0 0,-9 2-146 0 0,-1 1-46 0 0,10-2 52 0 0,3-12-18 0 0,0 0 1 0 0,0 0-1 0 0,0-1 1 0 0,-1 1-1 0 0,1 0 0 0 0,-1 0 1 0 0,1 0-1 0 0,-1-1 1 0 0,0 2-27 0 0,-9 14 180 0 0,7-14-148 0 0,1 0 0 0 0,1 0 1 0 0,-1 0-1 0 0,0 0 0 0 0,1 1 1 0 0,-1 1-33 0 0,-2 12 122 0 0,2-9-48 0 0,1-1 0 0 0,-1 0-1 0 0,-1 0 1 0 0,0 0-1 0 0,0 1-73 0 0,-17 36 404 0 0,7-13-149 0 0,-2-3-40 0 0,-10 7 137 0 0,5 8 28 0 0,9-20-194 0 0,-9 17 822 0 0,-22 33-1008 0 0,22-40 311 0 0,-22 48 475 0 0,31-59-589 0 0,-9 21 119 0 0,-6-8-42 0 0,13-6-84 0 0,11-22-127 0 0,-1 0 1 0 0,0 0 0 0 0,-1 0 0 0 0,1-1-1 0 0,-4 5-63 0 0,-4 3 81 0 0,4-5-34 0 0,0 0 0 0 0,1 0-1 0 0,0 0 1 0 0,0 1-47 0 0,-22 37 182 0 0,16-28-140 0 0,7-12-42 0 0,1-2 18 0 0,0-1 0 0 0,1 1 0 0 0,-2-1-1 0 0,-2 2-17 0 0,5-3 10 0 0,-1 0 0 0 0,0-1 0 0 0,0 1 0 0 0,1 0 0 0 0,0 0-1 0 0,-1 0 1 0 0,1 1-10 0 0,-3 11 14 0 0,-5-2-4 0 0,7-11-4 0 0,3-2-59 0 0,0 0-81 0 0,0 0-146 0 0,0 0-21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5:45.6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620 106 7856 0 0,'0'0'174'0'0,"-2"-3"29"0"0,-5-4 168 0 0,-14-13-303 0 0,12 12-43 0 0,-1 1 51 0 0,-1 2 55 0 0,1 0 55 0 0,5 2-51 0 0,-26-2 1065 0 0,21-1-792 0 0,-2-1-56 0 0,0 0-77 0 0,1 2-98 0 0,-19 0 332 0 0,22 0-389 0 0,2 1-44 0 0,0 2 21 0 0,0 0 42 0 0,-1 2 75 0 0,-6 0-14 0 0,-29 0 172 0 0,21 0-146 0 0,20 0-215 0 0,-1 1 0 0 0,0-1 0 0 0,1 0-1 0 0,-1 1 1 0 0,0-1 0 0 0,1 1 0 0 0,-1 0-1 0 0,0 0 1 0 0,1 0 0 0 0,-1-1 0 0 0,1 1-1 0 0,0 1 1 0 0,-1-1 0 0 0,1 0 0 0 0,-1 1-11 0 0,-3 1 68 0 0,0-2-55 0 0,0 0-14 0 0,-1 9 0 0 0,6-9 2 0 0,-1 0 0 0 0,1 0-1 0 0,-1 0 1 0 0,1 0 0 0 0,-1 0-1 0 0,1 0 1 0 0,-1 0 0 0 0,0 0-1 0 0,1 0 1 0 0,-1 0 0 0 0,0-1 0 0 0,0 1-1 0 0,0 0 1 0 0,1-1 0 0 0,-1 1-1 0 0,-1 0 0 0 0,-4 2 20 0 0,5-3-19 0 0,1 0 0 0 0,-1 0 0 0 0,1 0-1 0 0,-1 1 1 0 0,1-1 0 0 0,0 0 0 0 0,-1 0 0 0 0,1 0 0 0 0,-1 1 0 0 0,1-1 0 0 0,0 0 0 0 0,-1 1-1 0 0,1-1 1 0 0,0 0 0 0 0,-1 1 0 0 0,1-1 0 0 0,0 1 0 0 0,-1-1 0 0 0,1 0 0 0 0,0 1-1 0 0,0-1 1 0 0,0 1 0 0 0,-1-1 0 0 0,1 1 0 0 0,0-1 0 0 0,0 1 0 0 0,0-1 0 0 0,0 1 0 0 0,0-1-1 0 0,0 1 1 0 0,0-1 0 0 0,0 1 0 0 0,0-1 0 0 0,0 1 0 0 0,0-1 0 0 0,0 1 0 0 0,0-1 0 0 0,0 1-1 0 0,0 0 0 0 0,0 1 0 0 0,0-1 0 0 0,0 1 0 0 0,-1-1 0 0 0,1 1 0 0 0,0 0 0 0 0,-1-1 0 0 0,0 1 0 0 0,1-1 0 0 0,-1 0 0 0 0,0 1 0 0 0,0-1 0 0 0,0 1 0 0 0,0-1 0 0 0,-3 7 0 0 0,-27 67 0 0 0,30-70 0 0 0,0-1 0 0 0,0 1 0 0 0,1-1 1 0 0,-1 1-1 0 0,1-1 0 0 0,0 1 0 0 0,0 0 1 0 0,0-1-1 0 0,1 3 0 0 0,0 3 10 0 0,-1 53 139 0 0,0 0 47 0 0,0-57-169 0 0,1-1 0 0 0,0 0-1 0 0,0 0 1 0 0,1 0 0 0 0,0 4-27 0 0,0-4 30 0 0,0 0 0 0 0,-1 1-1 0 0,0-1 1 0 0,0 1 0 0 0,0 3-30 0 0,-1 10 96 0 0,0 10 35 0 0,0-12-30 0 0,1-9-54 0 0,0 0 1 0 0,0 0 0 0 0,1-1 0 0 0,0 1-1 0 0,3 7-47 0 0,-4-13 14 0 0,2 14 139 0 0,-3 4-3 0 0,-1-11-72 0 0,1 3 50 0 0,0-2-34 0 0,0 14 64 0 0,0-22-155 0 0,0 1 0 0 0,0-1 1 0 0,1 1-1 0 0,-1 0 0 0 0,0-1 1 0 0,1 1-1 0 0,0-1 0 0 0,-1 1 0 0 0,1-1 1 0 0,0 1-1 0 0,1-1 0 0 0,-1 1-3 0 0,4 9-28 0 0,-3 6-54 0 0,-2-8 36 0 0,0 5 11 0 0,0-2 32 0 0,0 37 84 0 0,0-18-76 0 0,-2-16 5 0 0,-8-4 45 0 0,7-9-31 0 0,3-3-61 0 0,0 0-72 0 0,0 0-148 0 0,0 0-264 0 0,0 0 283 0 0,0 0 116 0 0,0 0-37 0 0,0 0-7 0 0,0 0-38 0 0,0 0-42 0 0,0 0-47 0 0,0 0-51 0 0,0 0-48 0 0,0 0-42 0 0,0 0-37 0 0,0 0-135 0 0,0 0-37 0 0,0 0-1412 0 0</inkml:trace>
  <inkml:trace contextRef="#ctx0" brushRef="#br0" timeOffset="332.41">0 529 7424 0 0,'0'0'166'0'0,"0"0"29"0"0,0 0 12 0 0,0-2-34 0 0,0 1-171 0 0,0 1 0 0 0,0-1 0 0 0,0 1 0 0 0,0-1 0 0 0,0 1 0 0 0,1-1 0 0 0,-1 1 0 0 0,0-1-1 0 0,0 1 1 0 0,0-1 0 0 0,0 1 0 0 0,1-1 0 0 0,-1 1 0 0 0,0 0 0 0 0,0-1 0 0 0,1 1 0 0 0,-1-1 0 0 0,0 1-2 0 0,12-4-4 0 0,0 0 18 0 0,-11 4-11 0 0,-1 0 1 0 0,0-1-1 0 0,1 1 1 0 0,-1-1 0 0 0,0 1-1 0 0,0 0 1 0 0,1-1-1 0 0,-1 1 1 0 0,0-1 0 0 0,0 1-1 0 0,0-1 1 0 0,0 1-1 0 0,0-1 1 0 0,1 1 0 0 0,-1-1-1 0 0,0 1 1 0 0,0-1-1 0 0,0 0-3 0 0,0-1 122 0 0,2 2 139 0 0,10-3 201 0 0,1-7 83 0 0,-11 9-353 0 0,-1 0-37 0 0,2 0 61 0 0,-1 0-85 0 0,2 1-86 0 0,0 0-17 0 0,-2-1 65 0 0,28-24 559 0 0,-20 20-429 0 0,3 0 17 0 0,0 0-11 0 0,-3 0-27 0 0,11-4 117 0 0,0 5-102 0 0,-9 3-116 0 0,0-4-13 0 0,0-1-29 0 0,-1 4-19 0 0,0 1 0 0 0,1 0 1 0 0,-1 1-1 0 0,12 1-40 0 0,-6-1 17 0 0,-7 0-36 0 0,-2 0-32 0 0,9 0-133 0 0,-2 0-68 0 0,21 0-413 0 0,-25 0 494 0 0,1 0 39 0 0,3 0-386 0 0</inkml:trace>
  <inkml:trace contextRef="#ctx0" brushRef="#br0" timeOffset="770.12">605 408 5840 0 0,'0'0'132'0'0,"0"0"17"0"0,0 3 11 0 0,3 9-21 0 0,3 3-76 0 0,-2-4 64 0 0,-2-2 88 0 0,-2 0 167 0 0,0 0 15 0 0,3-1-211 0 0,1 0-7 0 0,2 1 84 0 0,-4 4 73 0 0,0-2-54 0 0,4 1 36 0 0,0 0-9 0 0,-5-2-44 0 0,0 3-14 0 0,-1-3-70 0 0,0-7-122 0 0,1 0 0 0 0,-1 0 0 0 0,1 1 0 0 0,0-1 0 0 0,0 0-1 0 0,0 0 1 0 0,0 0-59 0 0,5 10 248 0 0,-3-2 2 0 0,-2 1-46 0 0,-1 1-40 0 0,-1-1-38 0 0,1-2-16 0 0,-1 8 159 0 0,1 1-66 0 0,3 4-43 0 0,0-14-104 0 0,-3-9-46 0 0,1 1 0 0 0,-1 0 0 0 0,0 0 0 0 0,1 0 0 0 0,-1 0 0 0 0,0 0 0 0 0,0-1 1 0 0,0 1-1 0 0,1 0 0 0 0,-1 0 0 0 0,0 0 0 0 0,0 0 0 0 0,-1 0 0 0 0,1 0 0 0 0,0 0 0 0 0,0 0 1 0 0,0-1-1 0 0,0 1 0 0 0,-1 0 0 0 0,1 0 0 0 0,0 0 0 0 0,-1 0 0 0 0,1-1 0 0 0,-1 1 0 0 0,1 0 1 0 0,-1 0-1 0 0,0 0-10 0 0,1-1 3 0 0,-1 3 28 0 0,0 0 1 0 0,1 0-1 0 0,-1 0 0 0 0,1 0 1 0 0,-1 0-1 0 0,1 0 1 0 0,0 0-1 0 0,0 0 1 0 0,1 1-1 0 0,-1-1-31 0 0,1 8 106 0 0,-2-10-100 0 0,1-1-1 0 0,0 1 1 0 0,0-1 0 0 0,0 1 0 0 0,0-1 0 0 0,0 1 0 0 0,0-1 0 0 0,0 1 0 0 0,0-1 0 0 0,0 1 0 0 0,0-1 0 0 0,0 1-1 0 0,0-1 1 0 0,0 1 0 0 0,1-1 0 0 0,-1 1 0 0 0,0-1 0 0 0,0 1 0 0 0,0-1 0 0 0,1 0 0 0 0,-1 1 0 0 0,0-1 0 0 0,1 1 0 0 0,-1-1-1 0 0,0 0 1 0 0,1 1 0 0 0,-1-1 0 0 0,0 0 0 0 0,1 1 0 0 0,-1-1 0 0 0,1 0 0 0 0,-1 0 0 0 0,1 1 0 0 0,-1-1 0 0 0,0 0-1 0 0,1 0 1 0 0,-1 0 0 0 0,1 0 0 0 0,-1 1 0 0 0,1-1 0 0 0,-1 0 0 0 0,1 0 0 0 0,-1 0 0 0 0,1 0 0 0 0,-1 0 0 0 0,1 0-6 0 0,1 0 68 0 0,-4 2 0 0 0,-8 8 68 0 0,8-7 9 0 0,2-3 40 0 0,0 0 21 0 0,0 0 2 0 0,0 0-2 0 0,0 0-4 0 0,0 0-2 0 0,0 0 0 0 0,-3-3-4 0 0,-7-7-18 0 0,8 7-31 0 0,0 0-66 0 0,3-6-20 0 0,-1 6-12 0 0,0-26 230 0 0,0-3-90 0 0,0 1-73 0 0,0 5-59 0 0,0 23-51 0 0,1 0 0 0 0,-1 0 0 0 0,0-1 0 0 0,1 1 0 0 0,-1 0 0 0 0,1 0 1 0 0,0 0-1 0 0,0 0 0 0 0,2-2-6 0 0,2-10 26 0 0,-4-3-13 0 0,-1 16-13 0 0,0-1 0 0 0,0 1 0 0 0,0 0 0 0 0,0-1 0 0 0,0 1 0 0 0,1 0 0 0 0,-1-1 0 0 0,1 1 0 0 0,0 0 1 0 0,0-2-2 0 0,9-14 12 0 0,-5-7 32 0 0,-2 18-40 0 0,0 0 1 0 0,0 1 0 0 0,5-7-4 0 0,0-2-1 0 0,-3 2 1 0 0,6 8 0 0 0,-6-7-12 0 0,7-3-36 0 0,-4 7 39 0 0,-7 6 9 0 0,0 0 0 0 0,1 0 0 0 0,-1 1 0 0 0,1-1 0 0 0,-1 1-1 0 0,1-1 1 0 0,0 1 0 0 0,0 0 0 0 0,0 0 0 0 0,-1 0 0 0 0,1-1 0 0 0,0 2-1 0 0,0-1 1 0 0,1 0 0 0 0,-1 0 0 0 0,0 1 0 0 0,0-1 0 0 0,0 1 0 0 0,2-1-1 0 0,8-1-16 0 0,-2-3-50 0 0,-2 0-8 0 0,1 0-35 0 0,12-5-100 0 0,-18 9 169 0 0,-1 0 1 0 0,1 0 0 0 0,0 1 0 0 0,0-1 0 0 0,0 1 0 0 0,0 0 0 0 0,-1 0 0 0 0,1 0 0 0 0,0 0 0 0 0,0 0 0 0 0,1 1 40 0 0,4-1-161 0 0,2 0-85 0 0,-3-1 67 0 0,0-1 29 0 0,2-2-4 0 0,-1 0-4 0 0,-1 2 2 0 0,0 1-31 0 0,3 0-69 0 0,-6 1 50 0 0,0 0 51 0 0,0 0 46 0 0,0 0 36 0 0,5 0 11 0 0,10 0 64 0 0,-13 0-39 0 0,1 0-52 0 0,0 0-113 0 0,-3 0 53 0 0,0 0-38 0 0,0 0-60 0 0,0 0-53 0 0,0 0-58 0 0,0 0-64 0 0,0 0-69 0 0,0 0-73 0 0,0 0-78 0 0,0 0-85 0 0,2 0-793 0 0,3 0-854 0 0</inkml:trace>
  <inkml:trace contextRef="#ctx0" brushRef="#br0" timeOffset="1097.62">1270 514 5728 0 0,'0'0'166'0'0,"0"0"-42"0"0,0 0-8 0 0,0 0 41 0 0,0 0 130 0 0,0 0 247 0 0,0 0 11 0 0,0 0-10 0 0,-2 0-66 0 0,-6-1-175 0 0,-3-5 44 0 0,-2 0 12 0 0,2 4-61 0 0,5 2-161 0 0,-10 0 238 0 0,12 1-295 0 0,0 0-56 0 0,-1 2 33 0 0,-3 1 62 0 0,-1 0 0 0 0,1 1 0 0 0,-3 2-110 0 0,9-5 19 0 0,0 0 1 0 0,0-1-1 0 0,1 1 0 0 0,-1 0 1 0 0,0 0-1 0 0,0 0 0 0 0,1 0 0 0 0,-1 0 1 0 0,1 1-20 0 0,-19 43 376 0 0,10-25-240 0 0,7 3-52 0 0,3-16-71 0 0,-1 0 1 0 0,0-1-1 0 0,-1 1 1 0 0,0 0 0 0 0,0 0-14 0 0,0-1 10 0 0,0 0 1 0 0,1 0 0 0 0,0 0-1 0 0,0 1 1 0 0,1 0-11 0 0,0 45 126 0 0,0-33-105 0 0,0-19-14 0 0,0 1 1 0 0,0 0-1 0 0,0-1 1 0 0,0 1-1 0 0,1 0 1 0 0,-1-1-1 0 0,0 1 1 0 0,1-1-1 0 0,-1 1 1 0 0,1-1-1 0 0,0 1 1 0 0,0-1-1 0 0,-1 1 1 0 0,1-1-1 0 0,1 1-7 0 0,2 6 21 0 0,1 1-16 0 0,-4-6-13 0 0,0-1-1 0 0,0 0 0 0 0,0 0 0 0 0,0 0 1 0 0,1 0-1 0 0,-1 0 0 0 0,1 0 0 0 0,-1 0 1 0 0,1 0 8 0 0,6 6-45 0 0,-1 0 20 0 0,2-1 40 0 0,2-2 52 0 0,2-3 69 0 0,-9-2-103 0 0,0 0 0 0 0,0-1 0 0 0,0 0 0 0 0,0 1 0 0 0,0-1 0 0 0,0-1-1 0 0,2 0-32 0 0,5-3 153 0 0,2-1 100 0 0,5-4 72 0 0,-6 7-165 0 0,3-1 67 0 0,0-6 57 0 0,-5 1-82 0 0,1 2-40 0 0,-8 5-118 0 0,-1 0 0 0 0,1 1 0 0 0,-1-1 0 0 0,1 0 0 0 0,-1-1 0 0 0,0 1 0 0 0,1-1-44 0 0,7-22 336 0 0,1 13-142 0 0,-9 10-161 0 0,0 0 0 0 0,0 0-1 0 0,0 0 1 0 0,-1 1 0 0 0,1-2 0 0 0,-1 1-1 0 0,1 0 1 0 0,-1 0 0 0 0,1-1-33 0 0,3-9 85 0 0,-3 9-66 0 0,-1 0 0 0 0,0-1 0 0 0,0 1 0 0 0,-1 0 0 0 0,1-1 0 0 0,-1 1 0 0 0,1-1 0 0 0,-1 1-19 0 0,0-15 95 0 0,0-25-3 0 0,0 40-86 0 0,0-1 0 0 0,0 1 0 0 0,-1 0 0 0 0,1 0 0 0 0,-1 0 0 0 0,0 0 0 0 0,0 0 0 0 0,0 0 0 0 0,0 0 0 0 0,-1-2-6 0 0,-2-5 21 0 0,-17-40 3 0 0,15 35 4 0 0,-4 1-62 0 0,-3-1-68 0 0,0 1-72 0 0,2 0-3 0 0,5 4 23 0 0,2 2-12 0 0,0-1-44 0 0,0-1-73 0 0,0 0-73 0 0,1 6 223 0 0,1 1-19 0 0,1 0-23 0 0,-1 1-65 0 0,1 0-81 0 0,0-1-94 0 0,0 0-109 0 0,0 0-124 0 0,1 2 274 0 0,-1-1-36 0 0,1 0-39 0 0,0 0-39 0 0,0-4-1169 0 0,0-3-931 0 0</inkml:trace>
  <inkml:trace contextRef="#ctx0" brushRef="#br0" timeOffset="1684.49">1437 635 8032 0 0,'-1'9'64'0'0,"1"14"79"0"0,3-12 43 0 0,3-7-41 0 0,0 1 32 0 0,-5 4-90 0 0,-1-3-51 0 0,-1-4-36 0 0,1 0 0 0 0,0 0 0 0 0,0 1 1 0 0,0-1-1 0 0,0 0 0 0 0,1 0 0 0 0,-1 0 0 0 0,1 0 1 0 0,-1 0-1 0 0,1 1 0 0 0,4 4-16 0 0,1 5 25 0 0,-4-1 98 0 0,-2-9-44 0 0,0-1 1 0 0,0 1 0 0 0,1 0 0 0 0,-1 0-1 0 0,0-1 1 0 0,1 1 0 0 0,-1-1-1 0 0,1 1 1 0 0,0 0 0 0 0,0-1 0 0 0,-1 1-1 0 0,1-1 1 0 0,0 1-64 0 0,5 7 455 0 0,-5-3-184 0 0,0 1 43 0 0,-1 6 354 0 0,0-11-118 0 0,0-2-50 0 0,0 3-10 0 0,0-2-335 0 0,0-1-81 0 0,0 1-78 0 0,0 1-125 0 0,0-1 112 0 0,0 0 73 0 0,0 0 107 0 0,0 0 103 0 0,0 0-83 0 0,0 0 37 0 0,0-1 42 0 0,0 1 43 0 0,0 0 47 0 0,0 0 50 0 0,-3-1-169 0 0,3 0-228 0 0,0 0 1 0 0,-1 0 0 0 0,1 0-1 0 0,-1 0 1 0 0,1 0-1 0 0,0 0 1 0 0,-1 0-1 0 0,1 0 1 0 0,-1 0-1 0 0,1 0 1 0 0,0 0 0 0 0,-1 0-1 0 0,1-1 1 0 0,0 1-1 0 0,-1 0 1 0 0,1 0-1 0 0,-1 0 1 0 0,1 0-1 0 0,0-1 1 0 0,-1 1 0 0 0,1 0-1 0 0,0 0 1 0 0,0-1-1 0 0,-1 1 1 0 0,1 0-1 0 0,0-1 1 0 0,0 1-1 0 0,-1 0 1 0 0,1-1-1 0 0,0 1 1 0 0,0 0 0 0 0,0-1-1 0 0,-1 1 1 0 0,1 0-1 0 0,0-1 1 0 0,0 1-1 0 0,0-1 1 0 0,0 1-1 0 0,0 0 1 0 0,0-1 0 0 0,0 1-1 0 0,0-1 1 0 0,0 1-1 0 0,0 0 1 0 0,0-1-1 0 0,0 1 1 0 0,0-1-1 0 0,0 1 1 0 0,0-1-6 0 0,1 1 9 0 0,-1-1 0 0 0,0 0 1 0 0,0 0-1 0 0,0 0 0 0 0,0 1 0 0 0,0-1 0 0 0,0 0 0 0 0,-1 0 1 0 0,1 0-1 0 0,0 1 0 0 0,0-1 0 0 0,-1 0 0 0 0,1 0 1 0 0,0 1-1 0 0,-1-1 0 0 0,1 0 0 0 0,0 0 0 0 0,-1 1 1 0 0,0-1-10 0 0,-5-3 85 0 0,6 3-82 0 0,-1 1 0 0 0,1 0 1 0 0,-1 0-1 0 0,1-1 0 0 0,0 1 0 0 0,-1 0 1 0 0,1 0-1 0 0,-1-1 0 0 0,1 1 0 0 0,0 0 1 0 0,0-1-1 0 0,-1 1 0 0 0,1-1 0 0 0,0 1 1 0 0,0 0-1 0 0,-1-1 0 0 0,1 1 0 0 0,0-1 1 0 0,0 1-1 0 0,0-1 0 0 0,0 1 0 0 0,-1-1 1 0 0,1 1-1 0 0,0-1 0 0 0,0 1 0 0 0,0-1 1 0 0,0 1-1 0 0,0 0 0 0 0,0-1 0 0 0,0 1 1 0 0,1-1-1 0 0,-1 0-3 0 0,0-42 108 0 0,0 28-109 0 0,0 12 1 0 0,0 0 0 0 0,0 0 0 0 0,1 0 0 0 0,-1 0 0 0 0,1 0 0 0 0,0 0 0 0 0,0 0 0 0 0,0 0 0 0 0,1-3 0 0 0,3-9 0 0 0,0-4 0 0 0,-4 11 0 0 0,1-1 0 0 0,1 1 0 0 0,-1 0 0 0 0,2-1 0 0 0,-1 1 0 0 0,1 1 0 0 0,0-1 0 0 0,1-1 0 0 0,8-9-4 0 0,0 1 0 0 0,2 0 0 0 0,5-4 4 0 0,2-2-64 0 0,-19 20 65 0 0,2 1-12 0 0,-2 1 2 0 0,-1 1 0 0 0,1-1-1 0 0,0 0 1 0 0,0 1 0 0 0,-1-1 0 0 0,1 1-1 0 0,1 0 10 0 0,0 0 0 0 0,0 0 0 0 0,0 0 0 0 0,0 0-1 0 0,0 0 1 0 0,0 1 0 0 0,0 0 0 0 0,0 0 0 0 0,1 0 0 0 0,2 2 0 0 0,-4-1 0 0 0,1-1 0 0 0,-1 1 0 0 0,0 0 0 0 0,1 0 0 0 0,-1 0 0 0 0,0 0 0 0 0,0 0 0 0 0,0 1 0 0 0,-1-1 0 0 0,3 3 0 0 0,0 5 0 0 0,-4-8 0 0 0,0 0 0 0 0,0 1 0 0 0,0-1 0 0 0,0 0 0 0 0,0 0 0 0 0,1 0 0 0 0,-1 0 0 0 0,1-1 0 0 0,0 1 0 0 0,10 10 0 0 0,-7-8 0 0 0,0 0 0 0 0,-1 1 0 0 0,0-1 0 0 0,0 1 0 0 0,0 0 0 0 0,1 2 0 0 0,25 53 0 0 0,-30-58 0 0 0,1 0 0 0 0,0-1 0 0 0,-1 1 0 0 0,0 0 0 0 0,1 0 0 0 0,-1-1 0 0 0,0 1 0 0 0,0 0 0 0 0,0 0 0 0 0,0 0 0 0 0,-1 0 0 0 0,1 0 0 0 0,0 0 0 0 0,0 0 0 0 0,0 0 0 0 0,0 0 0 0 0,0 0 0 0 0,0-1 0 0 0,1 1 0 0 0,-1 0 0 0 0,0 0 0 0 0,1 0 0 0 0,0 1 0 0 0,4 4 0 0 0,-4-5 1 0 0,-1-1-1 0 0,1 0 1 0 0,0 1 0 0 0,0-1 0 0 0,-1 0-1 0 0,1 1 1 0 0,0-1 0 0 0,-1 1-1 0 0,0 0 1 0 0,1-1 0 0 0,-1 1 0 0 0,0-1-1 0 0,0 1 1 0 0,0 0-1 0 0,3 13 43 0 0,2-7-32 0 0,1 3-11 0 0,-4 0 64 0 0,-5-11-11 0 0,-10 3-29 0 0,1 7 43 0 0,9-8 11 0 0,3-4-17 0 0,1-2-53 0 0,-1 2-1 0 0,0-1-1 0 0,0 1 0 0 0,0 0 1 0 0,0 0-1 0 0,-1-1 1 0 0,1 1-1 0 0,0 0 0 0 0,-1 0 1 0 0,0-2-7 0 0,-4-4 8 0 0,4 6-7 0 0,0 1 1 0 0,0-1-1 0 0,0 0 0 0 0,0 0 1 0 0,0 0-1 0 0,1 0 0 0 0,-1 0 1 0 0,1 0-1 0 0,-1-1-1 0 0,1 1 5 0 0,0 0 0 0 0,0 0 0 0 0,0 0-1 0 0,0 0 1 0 0,1 0 0 0 0,-1 0 0 0 0,1 0 0 0 0,-1 0 0 0 0,1 0-5 0 0,3-8 8 0 0,-3 7-8 0 0,1 0 1 0 0,-1 1-1 0 0,0-1 0 0 0,0 0 0 0 0,0 0 1 0 0,-1 0-1 0 0,1-1 0 0 0,-1 1 0 0 0,0 0 0 0 0,0-2 1 0 0,1-1-1 0 0,-1 0 0 0 0,1 0 0 0 0,1 0 0 0 0,-1 0 0 0 0,1 1 0 0 0,0-1 0 0 0,0 1 0 0 0,0-1 0 0 0,1 1 0 0 0,0-1 0 0 0,2-3-1 0 0,1 0 1 0 0,0 0 0 0 0,1 0 0 0 0,0 1 0 0 0,4-4 0 0 0,32-31-73 0 0,-40 40 72 0 0,0 1-1 0 0,1-1 0 0 0,0 0 1 0 0,-1 1-1 0 0,1 0 0 0 0,0 0 1 0 0,0 0-1 0 0,1 0 0 0 0,1 0 2 0 0,14-7 1 0 0,-16 6-2 0 0,0 1 1 0 0,0 0-1 0 0,1 1 1 0 0,-1-1-1 0 0,0 0 1 0 0,1 1-1 0 0,-1 0 1 0 0,1 0-1 0 0,-1 1 1 0 0,1-1 0 0 0,47 1-71 0 0,-31 1 29 0 0,-19-1 42 0 0,-1 0-1 0 0,1 0 0 0 0,0 0 1 0 0,-1 0-1 0 0,1 0 1 0 0,-1 1-1 0 0,1-1 1 0 0,-1 1-1 0 0,1-1 0 0 0,0 1 1 0 0,-1-1-1 0 0,0 1 1 0 0,1 0-1 0 0,-1 0 0 0 0,1 1 1 0 0,6 2 9 0 0,11 5 38 0 0,-14-8-35 0 0,0 1-1 0 0,-1 1 1 0 0,1-1 0 0 0,-1 1 0 0 0,1-1 0 0 0,-1 1 0 0 0,0 1-1 0 0,1 0-11 0 0,11 12 80 0 0,-8-10-47 0 0,-6-3-26 0 0,0 2 7 0 0,3 8-4 0 0,1-9-10 0 0,-5-4 0 0 0,-1 0 0 0 0,1 1 0 0 0,-1-1 0 0 0,0 0 0 0 0,1 0 0 0 0,-1 1 0 0 0,1-1 0 0 0,-1 0 0 0 0,0 1 0 0 0,1-1 0 0 0,-1 0 0 0 0,0 1 0 0 0,0-1 0 0 0,1 1 0 0 0,-1-1 0 0 0,0 1 0 0 0,0-1 0 0 0,1 0 0 0 0,-1 1 0 0 0,0-1 0 0 0,0 1 0 0 0,0-1 0 0 0,0 1 0 0 0,0-1 0 0 0,0 1 0 0 0,0-1 0 0 0,0 1 0 0 0,0-1 0 0 0,0 1 0 0 0,0-1 0 0 0,0 1 0 0 0,0-1 1 0 0,0 2-2 0 0,0 0 1 0 0,0 0 0 0 0,0-1 0 0 0,1 1 0 0 0,-1 0 0 0 0,1-1 0 0 0,-1 1 0 0 0,1 0 0 0 0,0-1 0 0 0,-1 1 0 0 0,1-1 0 0 0,0 1 0 0 0,0-1 0 0 0,0 1 0 0 0,0-1 0 0 0,0 0 0 0 0,0 1 0 0 0,0 0 0 0 0,-1-1 0 0 0,1 1 0 0 0,-1-1 0 0 0,1 1 0 0 0,-1 0 0 0 0,0-1 0 0 0,1 1 0 0 0,-1 0 0 0 0,0 0 0 0 0,0 9-39 0 0,0 0 33 0 0,0 21 85 0 0,0-19-70 0 0,0 4-81 0 0,0-9-20 0 0,0 2-48 0 0,0-1-57 0 0,0 1-64 0 0,0 5-123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5:50.5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362 123 5384 0 0,'0'0'116'0'0,"0"0"17"0"0,0-3 12 0 0,-2-10-14 0 0,-8-2-104 0 0,7 9-19 0 0,1 0 77 0 0,-2 3 47 0 0,1 1 40 0 0,3 2-146 0 0,-1 0-1 0 0,1 0 1 0 0,0-1 0 0 0,-1 1 0 0 0,1 0 0 0 0,0 0 0 0 0,-1 0 0 0 0,1-1 0 0 0,0 1 0 0 0,-1 0 0 0 0,1-1 0 0 0,0 1 0 0 0,0 0 0 0 0,-1-1 0 0 0,1 1 0 0 0,0 0 0 0 0,0-1 0 0 0,0 1 0 0 0,0 0 0 0 0,-1-1 0 0 0,1 1 0 0 0,0-1-1 0 0,0 1 1 0 0,0 0 0 0 0,0-1 0 0 0,0 1 0 0 0,0-1 0 0 0,0 1 0 0 0,0 0 0 0 0,0-1 0 0 0,0 1-26 0 0,0-3 648 0 0,-4-3-85 0 0,-14-13 833 0 0,10 11-932 0 0,1 2-114 0 0,1 0-46 0 0,0 1-57 0 0,2 1-69 0 0,1 2-82 0 0,1 0-87 0 0,1 1 138 0 0,-1 0-36 0 0,-1 0 21 0 0,-1 0-84 0 0,-1 2-61 0 0,3 0 61 0 0,-7-2 24 0 0,-15 1 105 0 0,14 3-123 0 0,5 3-13 0 0,5-5-38 0 0,0-1 0 0 0,0 1-1 0 0,0-1 1 0 0,-1 0 0 0 0,1 1 0 0 0,0-1-1 0 0,-1 1 1 0 0,1-1 0 0 0,0 0-1 0 0,-1 1 1 0 0,1-1 0 0 0,0 0-1 0 0,-1 0 1 0 0,1 1 0 0 0,-1-1 0 0 0,1 0-1 0 0,0 0 1 0 0,-1 1 0 0 0,1-1-1 0 0,-1 0 1 0 0,1 0 0 0 0,-1 0-1 0 0,1 0 1 0 0,-1 0 0 0 0,1 0-1 0 0,-1 0 1 0 0,1 0 0 0 0,-1 0 0 0 0,1 0-1 0 0,-1 0 1 0 0,1 0 0 0 0,-1 0-3 0 0,-1 0 4 0 0,1 0 1 0 0,-1 0 0 0 0,1 0-1 0 0,-1 1 1 0 0,1-1-1 0 0,-1 1 1 0 0,1-1 0 0 0,-1 1-1 0 0,1-1 1 0 0,-1 1 0 0 0,1 0-1 0 0,-1 0 1 0 0,1 0-1 0 0,0 0-4 0 0,-7 3 10 0 0,-5 1 33 0 0,8 5-22 0 0,-23 6 33 0 0,17-12-47 0 0,2 0 15 0 0,-16 20 2 0 0,12-12-25 0 0,8-6 9 0 0,0-1 1 0 0,-1 1-1 0 0,2-1 1 0 0,-1 2-1 0 0,1-1 0 0 0,0 0 1 0 0,0 1-1 0 0,0 0 1 0 0,0 2-9 0 0,2 6 0 0 0,2-10 0 0 0,0-3 0 0 0,-13 21 0 0 0,13-22 0 0 0,0-1 0 0 0,-1 1 0 0 0,1-1 0 0 0,0 0 0 0 0,0 1 0 0 0,0-1 0 0 0,-1 1 0 0 0,1-1 0 0 0,0 1 0 0 0,0-1 0 0 0,0 1 0 0 0,0-1 0 0 0,0 1 0 0 0,0-1 0 0 0,0 1 0 0 0,0-1 0 0 0,0 1 0 0 0,0-1 0 0 0,1 1 0 0 0,-1-1 0 0 0,0 1 0 0 0,0-1 0 0 0,0 0 0 0 0,0 1 0 0 0,1-1 0 0 0,-1 1 0 0 0,10 4 0 0 0,-9-4 0 0 0,-1 0 0 0 0,1 0 0 0 0,-1 0 0 0 0,0 1 0 0 0,1-1 0 0 0,-1 0 0 0 0,0 0 0 0 0,0 0 0 0 0,0 1 0 0 0,0-1 0 0 0,0 0 0 0 0,0 0 0 0 0,0 1 0 0 0,0-1 0 0 0,0 1 0 0 0,-1-1 0 0 0,1 0 0 0 0,0 1 0 0 0,0-1 0 0 0,0 0 0 0 0,0 0 0 0 0,0 1 0 0 0,0-1 0 0 0,0 0 0 0 0,0 0 0 0 0,1 1 0 0 0,-1-1 0 0 0,0 0 0 0 0,1 0 0 0 0,-1 0 0 0 0,1 1 0 0 0,9 3 10 0 0,-5 5 33 0 0,8-5-32 0 0,-10-3-5 0 0,0 0 0 0 0,-1-1 0 0 0,1 1 1 0 0,1-1-1 0 0,-1 0 0 0 0,0 0 0 0 0,0 0 0 0 0,0-1 1 0 0,0 1-1 0 0,1-1 0 0 0,-1 1 0 0 0,0-1 1 0 0,1 0-1 0 0,-1 0 0 0 0,2-1-6 0 0,-4 1 3 0 0,1 0 0 0 0,-1-1 0 0 0,1 1 0 0 0,-1 0 0 0 0,0 0 0 0 0,1 0 0 0 0,-1 1 0 0 0,1-1 0 0 0,-1 0 0 0 0,1 0 0 0 0,-1 1 0 0 0,1-1 0 0 0,-1 1 0 0 0,0-1 0 0 0,1 1-3 0 0,6 4 20 0 0,-7-4-17 0 0,1 0-1 0 0,-1 0 0 0 0,1 0 1 0 0,-1-1-1 0 0,0 1 1 0 0,1 0-1 0 0,-1-1 0 0 0,1 1 1 0 0,0-1-1 0 0,-1 0 0 0 0,1 1 1 0 0,-1-1-1 0 0,1 0 1 0 0,0 0-3 0 0,-1 0 2 0 0,1 0 0 0 0,-1 0 0 0 0,1 1 1 0 0,-1-1-1 0 0,1 0 0 0 0,-1 1 1 0 0,1-1-1 0 0,-1 1 0 0 0,1-1 0 0 0,-1 1 1 0 0,0 0-1 0 0,1 0 0 0 0,-1 0-2 0 0,11 5 31 0 0,5-5-17 0 0,-2-1 12 0 0,-4 4 23 0 0,20 21 34 0 0,-22-20-54 0 0,-6-5-24 0 0,-1 1 1 0 0,0 0 0 0 0,0 1-1 0 0,0-1 1 0 0,0 0 0 0 0,0 1-1 0 0,0-1 1 0 0,0 1 0 0 0,0 0-6 0 0,5 5 0 0 0,-4-5 0 0 0,1 2 0 0 0,-1-1 0 0 0,0 0 0 0 0,-1 0 0 0 0,1 1 0 0 0,0 0 0 0 0,12 26 0 0 0,-14-27 0 0 0,-1 0-1 0 0,1 0 1 0 0,0 0 0 0 0,-1 0 0 0 0,0 0 0 0 0,0 0 0 0 0,1 0 0 0 0,-2 0 0 0 0,1 1 0 0 0,0-1 0 0 0,-1 8 29 0 0,1-10-23 0 0,0-1 0 0 0,0 1 0 0 0,1-1 0 0 0,-1 1 0 0 0,0-1 0 0 0,0 1 0 0 0,0-1 0 0 0,0 1 1 0 0,0-1-1 0 0,-1 1 0 0 0,1-1 0 0 0,0 1 0 0 0,0-1 0 0 0,0 0 0 0 0,0 1 0 0 0,0-1 0 0 0,-1 1 0 0 0,1-1 1 0 0,0 1-1 0 0,0-1 0 0 0,-1 0 0 0 0,1 1 0 0 0,0-1 0 0 0,-1 0 0 0 0,1 1 0 0 0,0-1 0 0 0,-1 0 0 0 0,1 1 1 0 0,-1-1-1 0 0,1 0 0 0 0,0 0 0 0 0,-1 1-6 0 0,-5 3 103 0 0,-2 8 59 0 0,-2 4-44 0 0,3-9-97 0 0,4-4-32 0 0,0 1 0 0 0,0-1 0 0 0,0-1 0 0 0,-1 1 0 0 0,1 0 0 0 0,-1-1 11 0 0,-6 3-45 0 0,7-4 37 0 0,1 0 0 0 0,0 0 0 0 0,0 0-1 0 0,0 0 1 0 0,0 1 0 0 0,0-1 0 0 0,0 1-1 0 0,0-1 1 0 0,0 1 8 0 0,-11 9 0 0 0,12-10 7 0 0,0-1-1 0 0,-1 1 1 0 0,1-1 0 0 0,0 1-1 0 0,-1-1 1 0 0,1 1 0 0 0,-1-1 0 0 0,1 0-1 0 0,0 0 1 0 0,-1 0 0 0 0,0 0-7 0 0,-3 0 23 0 0,3 0-12 0 0,-4 4 14 0 0,-11 5 37 0 0,2-7-51 0 0,14-2-12 0 0,1 1 1 0 0,0-1-1 0 0,-1 0 1 0 0,1 0-1 0 0,-1 0 1 0 0,1 0-1 0 0,0 0 1 0 0,-1 0-1 0 0,1 0 1 0 0,-1 0-1 0 0,1 0 1 0 0,-1 0-1 0 0,1-1 1 0 0,0 1-1 0 0,-1 0 1 0 0,1 0-1 0 0,-1 0 1 0 0,1 0-1 0 0,0-1 1 0 0,-1 1-1 0 0,1 0 1 0 0,0 0-1 0 0,-1-1 1 0 0,1 1 0 0 0,0-1-2 0 0,0 1 0 0 0,0-1 0 0 0,1 1 0 0 0,-1-1 0 0 0,0 1 1 0 0,0-1-1 0 0,1 1 0 0 0,-1-1 0 0 0,0 1 0 0 0,1 0 1 0 0,-1-1-1 0 0,1 1 0 0 0,-1-1 0 0 0,1 1 0 0 0,-1 0 0 0 0,0-1 1 0 0,1 1-1 0 0,-1 0 0 0 0,1 0 0 0 0,-1-1 0 0 0,1 1 1 0 0,0 0-1 0 0,-1 0 0 0 0,1 0 0 0 0,-1 0 0 0 0,1 0 2 0 0,10-6-28 0 0,-6-1-15 0 0,-5 7 41 0 0,0 0 1 0 0,0-1-1 0 0,1 1 1 0 0,-1-1-1 0 0,0 1 1 0 0,0 0-1 0 0,1-1 1 0 0,-1 1-1 0 0,0 0 1 0 0,1-1-1 0 0,-1 1 1 0 0,1 0-1 0 0,-1-1 1 0 0,0 1-1 0 0,1 0 1 0 0,-1 0-1 0 0,1-1 1 0 0,-1 1-1 0 0,1 0 1 0 0,-1 0-1 0 0,0 0 1 0 0,1 0-1 0 0,-1 0 1 0 0,1 0-1 0 0,-1 0 1 0 0,1 0-1 0 0,-1 0 1 0 0,1 0-1 0 0,-1 0 1 0 0,1 0-1 0 0,-1 0 1 0 0,1 0 1 0 0,29 0-53 0 0,-29 0 53 0 0,0 0 0 0 0,0 0 0 0 0,0 0 0 0 0,-1 0 0 0 0,1 0 0 0 0,0 0 0 0 0,0 0 0 0 0,0 0 0 0 0,-1 1 0 0 0,1-1 0 0 0,0 0 0 0 0,0 1 0 0 0,0-1 0 0 0,0 1 0 0 0,4 9 14 0 0,4-5 44 0 0,-1-1-6 0 0,5 19 73 0 0,-12-21-123 0 0,-1-2-2 0 0,1 1 1 0 0,-1 0-1 0 0,1 0 1 0 0,-1-1-1 0 0,1 1 0 0 0,-1 0 1 0 0,1 0-1 0 0,-1 0 1 0 0,0 0-1 0 0,0 0 0 0 0,1-1 1 0 0,-1 1-1 0 0,0 0 1 0 0,0 0-1 0 0,0 0 0 0 0,0 0 1 0 0,0 0-1 0 0,0 0 1 0 0,0 0-1 0 0,0 0 1 0 0,-1 0-1 0 0,1 0 0 0 0,0-1 1 0 0,0 1-1 0 0,-1 0 1 0 0,1 0-1 0 0,-1 0 0 0 0,1 0 1 0 0,-1-1-1 0 0,1 1 1 0 0,-1 1-1 0 0,0-1 0 0 0,0 1 0 0 0,0 1 0 0 0,1 0 0 0 0,-1 0 0 0 0,1 0 0 0 0,-1-1 0 0 0,1 1 0 0 0,0 0 0 0 0,0 0 0 0 0,0 0 0 0 0,1 0 0 0 0,-1 0 0 0 0,1 6 0 0 0,-2-5 0 0 0,1 1 0 0 0,-1 0 0 0 0,1 0 0 0 0,-1-1 0 0 0,-1 1 0 0 0,1 0 0 0 0,-1-1 0 0 0,1 0 0 0 0,-1 1 0 0 0,-1-1 0 0 0,1 0 0 0 0,-1 0 0 0 0,1 0 0 0 0,-3 2 0 0 0,0 1 0 0 0,-14 22 3 0 0,6-12-14 0 0,1 1 0 0 0,-4 11 11 0 0,4-8-217 0 0,-13 17 217 0 0,4-6-76 0 0,3-2 84 0 0,6-9-8 0 0,8-14 0 0 0,0 0 0 0 0,0 0 0 0 0,1 1 0 0 0,-2 5 0 0 0,-21 58 0 0 0,25-65 0 0 0,0 0 0 0 0,0 1 0 0 0,0-1 0 0 0,1 0 0 0 0,0 0 0 0 0,0 1 0 0 0,0-1 0 0 0,1 1 0 0 0,0 14 0 0 0,-1-19 0 0 0,0-1 0 0 0,0 1 0 0 0,0-1 0 0 0,1 1 0 0 0,-1 0 0 0 0,1-1 1 0 0,-1 1-1 0 0,1-1 0 0 0,-1 1 0 0 0,1-1 0 0 0,0 0 0 0 0,0 1 0 0 0,0-1 1 0 0,0 1-2 0 0,3 5 13 0 0,1 3 29 0 0,-4-8-31 0 0,0 1 0 0 0,0-1 0 0 0,0 0 0 0 0,0 0 0 0 0,1 0 0 0 0,-1 0 0 0 0,1 0 0 0 0,-1 0 0 0 0,1-1-10 0 0,5 7 31 0 0,-4-5-15 0 0,0 0 0 0 0,0 0 0 0 0,0 0 0 0 0,1 0 0 0 0,-1 0 1 0 0,1-1-17 0 0,42 18 195 0 0,-19-10-110 0 0,-10-6-32 0 0,3-4-36 0 0,-11-1-15 0 0,129 1 62 0 0,-107 0-64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5:51.1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260 137 6592 0 0,'0'0'149'0'0,"0"0"23"0"0,0 0 11 0 0,-3 0-30 0 0,2 0-140 0 0,0 0-12 0 0,1 0-1 0 0,-1 0 1 0 0,1 0-1 0 0,-1 0 1 0 0,1 0 0 0 0,-1 0-1 0 0,1 0 1 0 0,-1 0-1 0 0,1 0 1 0 0,-1-1 0 0 0,1 1-1 0 0,-1 0 1 0 0,1 0-1 0 0,-1 0 1 0 0,1-1 0 0 0,-1 1-1 0 0,1 0 1 0 0,0-1-1 0 0,-1 1 1 0 0,1 0-1 0 0,-1-1 1 0 0,1 1 0 0 0,0 0-1 0 0,-1-1 0 0 0,-4-4 28 0 0,-2-3 40 0 0,4 5 52 0 0,2 0 35 0 0,-1 0 74 0 0,1 3-200 0 0,1-1 1 0 0,0 1-1 0 0,-1 0 1 0 0,1-1-1 0 0,-1 1 1 0 0,0 0-1 0 0,1 0 1 0 0,-1-1-1 0 0,1 1 1 0 0,-1 0-1 0 0,1 0 0 0 0,-1 0 1 0 0,1 0-1 0 0,-1 0 1 0 0,0 0-1 0 0,1 0 1 0 0,-1 0-1 0 0,1 0 1 0 0,-1 0-1 0 0,0 0-29 0 0,-11 0 640 0 0,9-1-263 0 0,3-1-157 0 0,-2-5 62 0 0,-6 2 12 0 0,-4 4-31 0 0,2 1-34 0 0,5 1-59 0 0,-1-1 39 0 0,1 2-6 0 0,-8 8 10 0 0,-1-7-32 0 0,13-3-174 0 0,1 0 1 0 0,-1-1-1 0 0,1 1 0 0 0,-1 0 0 0 0,1 0 0 0 0,-1 0 0 0 0,1 0 0 0 0,-1 0 1 0 0,1 0-1 0 0,-1 1 0 0 0,1-1 0 0 0,-1 0 0 0 0,1 0 0 0 0,0 0 0 0 0,-1 0 1 0 0,1 0-1 0 0,-1 1 0 0 0,1-1 0 0 0,-1 0 0 0 0,1 0 0 0 0,0 1 0 0 0,-1-1 1 0 0,1 0-1 0 0,0 1 0 0 0,-1-1 0 0 0,1 0 0 0 0,0 1 0 0 0,-1-1 0 0 0,1 0 1 0 0,0 1-1 0 0,0-1 0 0 0,-1 1-7 0 0,-3 5 105 0 0,-7 1 47 0 0,10-7-142 0 0,0 0-1 0 0,0 1 1 0 0,0-1 0 0 0,0 1 0 0 0,0-1 0 0 0,0 1 0 0 0,1 0-1 0 0,-1-1 1 0 0,0 1 0 0 0,0 0 0 0 0,0-1 0 0 0,1 1 0 0 0,-1 0-1 0 0,0 0 1 0 0,1 0 0 0 0,-1 0-10 0 0,-2 4 32 0 0,3-5-26 0 0,0 1 0 0 0,0 0 1 0 0,-1-1-1 0 0,1 1 0 0 0,0-1 0 0 0,0 1 1 0 0,-1 0-1 0 0,1-1 0 0 0,-1 1 1 0 0,1-1-1 0 0,-1 1 0 0 0,1-1 0 0 0,-1 0 1 0 0,1 1-1 0 0,-1-1 0 0 0,1 1 1 0 0,-1-1-1 0 0,1 0 0 0 0,-1 1 0 0 0,0-1 1 0 0,1 0-1 0 0,-1 0-6 0 0,-4 3 23 0 0,4-2-16 0 0,0-1-1 0 0,-1 1 0 0 0,1 1 0 0 0,0-1 1 0 0,0 0-1 0 0,0 0 0 0 0,0 0 0 0 0,0 0 1 0 0,0 1-1 0 0,0-1 0 0 0,0 0 1 0 0,1 1-1 0 0,-1-1 0 0 0,0 1 0 0 0,1-1 1 0 0,0 1-1 0 0,-1-1 0 0 0,1 1 0 0 0,0-1 1 0 0,-1 2-7 0 0,1 0 4 0 0,-1-1-1 0 0,1 0 1 0 0,-1 1 0 0 0,0-1 0 0 0,0 0 0 0 0,0 1 0 0 0,0-1 0 0 0,0 0 0 0 0,0 0 0 0 0,-1 0-1 0 0,1 0 1 0 0,-1 1-4 0 0,0-2 4 0 0,1 1 0 0 0,-1 0-1 0 0,1 0 1 0 0,0-1 0 0 0,0 1 0 0 0,0 0-1 0 0,0 0 1 0 0,0 0 0 0 0,0 1 0 0 0,0-1-1 0 0,0 0 1 0 0,1 0 0 0 0,-1 0-1 0 0,1 0 1 0 0,0 1-4 0 0,-3 10 8 0 0,0 1 5 0 0,0-5-7 0 0,1-1 1 0 0,0 1 0 0 0,1 0 0 0 0,0 0 0 0 0,1 0 0 0 0,0 2-7 0 0,-1 20 12 0 0,0-17-2 0 0,0 0 0 0 0,1 0 1 0 0,1 0-1 0 0,0 0 1 0 0,2 4-11 0 0,22 55-88 0 0,-19-56 84 0 0,-5-13 4 0 0,0 0 0 0 0,0 0 0 0 0,1 0-1 0 0,-1 0 1 0 0,1 0 0 0 0,1 2 0 0 0,-2-5 4 0 0,0 1 0 0 0,1-1 1 0 0,-1 0-1 0 0,0 0 0 0 0,1 1 0 0 0,-1-1 0 0 0,0 0 1 0 0,1 0-1 0 0,-1 0 0 0 0,2 0-4 0 0,7 4 117 0 0,-8-4-82 0 0,0 0-1 0 0,1 0 0 0 0,-1 0 1 0 0,0 0-1 0 0,0 0 0 0 0,0 1 1 0 0,0-1-1 0 0,-1 1 1 0 0,1 0-35 0 0,7 5 109 0 0,2-1 97 0 0,17-4 132 0 0,-11-2-245 0 0,10-2 156 0 0,-23 2-197 0 0,1-1 0 0 0,-1 0-1 0 0,0 0 1 0 0,0 0 0 0 0,0 0 0 0 0,0-1-1 0 0,0 0 1 0 0,0 1 0 0 0,1-2-52 0 0,30-27 707 0 0,-19 18-476 0 0,-10 7-143 0 0,-1 0 1 0 0,0-1 0 0 0,0 1-1 0 0,-1-1 1 0 0,1-1-89 0 0,7-10 212 0 0,11-19 153 0 0,-9 14-181 0 0,-6 9-144 0 0,-5 10-26 0 0,-1-1 0 0 0,0 1 0 0 0,-1-1-1 0 0,1 0 1 0 0,-1 1 0 0 0,1-1-1 0 0,-1 0 1 0 0,0 0-14 0 0,2-8 30 0 0,3-3 11 0 0,-5 12-36 0 0,0-1-1 0 0,0 1 1 0 0,0 0 0 0 0,0 0-1 0 0,0 0 1 0 0,-1-1-1 0 0,0 1 1 0 0,1-2-5 0 0,-1-18 47 0 0,1 19-40 0 0,-1-1-1 0 0,0 0 1 0 0,0 1 0 0 0,0-1-1 0 0,0 1 1 0 0,-1-1-1 0 0,0 1 1 0 0,1 0 0 0 0,-2-1-1 0 0,1 1 1 0 0,-1 0 0 0 0,1-1-1 0 0,-1 1 1 0 0,0 0-1 0 0,-2-3-6 0 0,-6-14 7 0 0,-1-17 47 0 0,4 12-43 0 0,2 9-21 0 0,4 13-4 0 0,-1 0 0 0 0,1 1 0 0 0,0-1 1 0 0,-1 0-1 0 0,0 1 0 0 0,-2-4 14 0 0,-15-24-186 0 0,8 11 23 0 0,3 3-20 0 0,0 1-60 0 0,2 4 24 0 0,0 0-44 0 0,5 9 146 0 0,0-1 63 0 0,1 3 5 0 0,0-1-87 0 0,0 0-78 0 0,0 0 64 0 0,0 1-35 0 0,0 1-279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5:51.5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7688 0 0,'13'25'166'0'0,"-10"-19"-31"0"0,0-1-34 0 0,2 1 27 0 0,1 4 8 0 0,-6-2-48 0 0,0-1-52 0 0,0-5-36 0 0,0 0 0 0 0,0 0 0 0 0,0 0 1 0 0,0 1-1 0 0,0-1 0 0 0,0 0 0 0 0,1 0 0 0 0,-1 0 1 0 0,1 0-1 0 0,0 1 0 0 0,9 22-28 0 0,-8-17 72 0 0,-2 1 68 0 0,1 1 227 0 0,0-2-89 0 0,1-1-32 0 0,2 1 32 0 0,0 0 38 0 0,-2-1-4 0 0,-1 1 45 0 0,0 2 113 0 0,-1 6 112 0 0,0 34 850 0 0,0-31-959 0 0,0-2-53 0 0,0-9-241 0 0,0-2-36 0 0,-1 4 150 0 0,0-2-76 0 0,-1-1-33 0 0,-2 1 0 0 0,0 0-4 0 0,2-1-1 0 0,1-1 30 0 0,0 3 68 0 0,2 2 117 0 0,0 3-78 0 0,-1-12-257 0 0,0 0 0 0 0,-1 0 1 0 0,1 0-1 0 0,0 0 0 0 0,0 0 1 0 0,-1 0-1 0 0,0 0 0 0 0,1 0 1 0 0,-1 0-32 0 0,-4 6 91 0 0,4-7-72 0 0,0 1 0 0 0,1-1 0 0 0,-1 0 0 0 0,0 1 0 0 0,0-1-1 0 0,1 1 1 0 0,-1-1 0 0 0,1 1 0 0 0,-1-1 0 0 0,1 1 0 0 0,0-1 0 0 0,0 1 0 0 0,-1 0-1 0 0,1-1-18 0 0,1 6 44 0 0,-1-6-40 0 0,0 1 0 0 0,0-1 1 0 0,0 1-1 0 0,0 0 0 0 0,0-1 0 0 0,0 1 1 0 0,0-1-1 0 0,-1 1 0 0 0,1-1 1 0 0,-1 1-1 0 0,1-1 0 0 0,-1 2-4 0 0,-5 1 29 0 0,0 1-16 0 0,5 4-88 0 0,1-2-112 0 0,0-2-83 0 0,0-2-374 0 0,0-3-42 0 0,0 0-8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5:51.9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7488 0 0,'0'0'217'0'0,"0"0"-55"0"0,0 0-12 0 0,0 0 49 0 0,0 0 165 0 0,0 0 306 0 0,0 0 24 0 0,0 1-287 0 0,0 1-168 0 0,0 8 256 0 0,0-1-112 0 0,0 1-93 0 0,0 0-76 0 0,0 0-73 0 0,0-1-34 0 0,0 24 152 0 0,0-18-112 0 0,3 6 79 0 0,1-10-68 0 0,1 0 33 0 0,-1 2 80 0 0,-4-5-160 0 0,-1 5 13 0 0,1-2-15 0 0,-1 16 93 0 0,0 23 98 0 0,5-24-162 0 0,2-11-40 0 0,-5-14-87 0 0,0 1 0 0 0,0 0 0 0 0,-1 0 1 0 0,1-1-1 0 0,-1 1 0 0 0,1 0 0 0 0,-1 0 0 0 0,1 0 0 0 0,-1 0 0 0 0,0 0 1 0 0,0-1-1 0 0,0 1 0 0 0,0 0 0 0 0,0 0 0 0 0,-1 0 0 0 0,1 0 1 0 0,-1 0-12 0 0,-3 13 71 0 0,-4 20 123 0 0,8-23-163 0 0,2-1-39 0 0,4 4 7 0 0,-5-12 0 0 0,0 0 0 0 0,0 0-1 0 0,0 1 1 0 0,0-1 0 0 0,0 0 0 0 0,-1 1-1 0 0,1-1 1 0 0,-1 0 0 0 0,0 1 1 0 0,0 5-246 0 0,0 0 120 0 0,0 0 97 0 0,0 1 77 0 0,0 1 88 0 0,0 16 280 0 0,0-18-324 0 0,0-1-43 0 0,0-2-50 0 0,0-1-37 0 0,0 1-41 0 0,0 0-47 0 0,0 0-78 0 0,0 1-73 0 0,0-1-81 0 0,0 0-90 0 0,0 0-97 0 0,0 0-105 0 0,0 0-112 0 0,0 0-121 0 0,0-4-954 0 0,0-2-1051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5:52.2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9384 0 0,'0'0'208'0'0,"0"3"33"0"0,0 37 204 0 0,0-31-386 0 0,0 0-36 0 0,2 3-6 0 0,3-3 35 0 0,0 2 45 0 0,-2 5 42 0 0,-3 3 111 0 0,0 33 536 0 0,0-36-597 0 0,0 0-71 0 0,-1-3 45 0 0,2 23 326 0 0,1-25-357 0 0,3-3-72 0 0,1 2-6 0 0,-4 3-40 0 0,-2-9-58 0 0,0 7 125 0 0,0-8-101 0 0,0 0-62 0 0,0-1-29 0 0,0-1-52 0 0,0 1-62 0 0,0-1-70 0 0,0 0 12 0 0,0 0-45 0 0,0-1-42 0 0,0 0-37 0 0,0 1-120 0 0,0-1-37 0 0,0 0-1250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1:24.46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151 16 6880 0 0,'0'0'157'0'0,"0"0"23"0"0,0-3 11 0 0,0-7 38 0 0,0 8-91 0 0,0 2 109 0 0,0 0 205 0 0,0 0 18 0 0,0 0-267 0 0,0 0-50 0 0,0 1-43 0 0,0 0-36 0 0,0 1-7 0 0,0 4-42 0 0,0-4 26 0 0,0-1 55 0 0,0 0 118 0 0,0 0-62 0 0,0-1 39 0 0,-2 0 85 0 0,-5 3-23 0 0,-4 10 51 0 0,9-11-263 0 0,1 0 0 0 0,0 0 0 0 0,0 1 0 0 0,0-1 0 0 0,0 1 1 0 0,0-1-1 0 0,0 0 0 0 0,1 1 0 0 0,0-1 0 0 0,-1 2-51 0 0,-1 1 223 0 0,-2-2-145 0 0,1-1-42 0 0,1 1 0 0 0,-1-1 0 0 0,1 0 0 0 0,0 1 0 0 0,0-1 0 0 0,0 1 1 0 0,1-1-1 0 0,-1 1 0 0 0,-1 2-36 0 0,2 11 122 0 0,1 0 10 0 0,-4-5 4 0 0,-6 6 39 0 0,7-14-147 0 0,1 0 0 0 0,0 1-1 0 0,0-1 1 0 0,1 1 0 0 0,-1-1 0 0 0,1 1 0 0 0,-1 0-28 0 0,-7 33 202 0 0,1-2-58 0 0,-10 44 122 0 0,17-75-257 0 0,-2 8 28 0 0,0 0 0 0 0,1 0-1 0 0,0 1 1 0 0,0 7-37 0 0,2-10 21 0 0,-1-1 1 0 0,0 0 0 0 0,0 0 0 0 0,-1 0 0 0 0,-1 2-22 0 0,1-3 7 0 0,1 1 0 0 0,-1-1 0 0 0,1 0 0 0 0,0 1 0 0 0,1 1-7 0 0,0 184 74 0 0,3-171-29 0 0,9 3-35 0 0,-9-21-10 0 0,-1-1-1 0 0,0 1 1 0 0,0 0 0 0 0,0 0 0 0 0,0 0 0 0 0,0 6-1 0 0,-1-7 7 0 0,0 0 0 0 0,0-1 0 0 0,0 1 0 0 0,0-1 0 0 0,1 1 0 0 0,0-1 0 0 0,-1 1 0 0 0,1-1 0 0 0,2 2-6 0 0,6 16 11 0 0,-9-16-11 0 0,1-1 0 0 0,-1 0 0 0 0,1 0 0 0 0,1 0 0 0 0,-1 0 0 0 0,0 0 0 0 0,1-1 0 0 0,1 2 0 0 0,13 22 0 0 0,-15-25 0 0 0,0-1 0 0 0,1 1 1 0 0,-1-1-1 0 0,0 0 1 0 0,0 0-1 0 0,0 0 0 0 0,1 0 1 0 0,0 0-1 0 0,-1-1-5 0 0,0 1 0 0 0,1 0 0 0 0,-1 0 0 0 0,0 0 0 0 0,0 0 0 0 0,0 1 0 0 0,0-1 1 0 0,1 1 4 0 0,1 4-109 0 0,-4-6 98 0 0,0 1 0 0 0,1-1 0 0 0,-1 1 0 0 0,0-1 1 0 0,0 0-1 0 0,1 1 0 0 0,-1-1 0 0 0,0 0 0 0 0,1 1 1 0 0,-1-1-1 0 0,0 0 0 0 0,1 1 0 0 0,-1-1 0 0 0,1 0 1 0 0,-1 0-1 0 0,0 1 0 0 0,1-1 0 0 0,-1 0 0 0 0,1 0 1 0 0,-1 0-1 0 0,1 0 0 0 0,-1 1 0 0 0,1-1 0 0 0,-1 0 1 0 0,1 0-1 0 0,-1 0 0 0 0,1 0 0 0 0,-1 0 0 0 0,1 0 1 0 0,-1 0-1 0 0,0-1 0 0 0,1 1 11 0 0,5 0-141 0 0,-4 0 52 0 0,-1 0-35 0 0,1 0-13 0 0,-1 0-35 0 0,1 0-42 0 0,-1 0-45 0 0,1 0-50 0 0,-1 0-45 0 0,1 0-42 0 0,0 0-35 0 0,-1 0-126 0 0,1 0-36 0 0,4 0-1308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5:52.8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17 167 7512 0 0,'-13'0'166'0'0,"13"0"-162"0"0,0 0-1 0 0,0 0 1 0 0,0 0-1 0 0,0 0 1 0 0,0 0-1 0 0,0 0 0 0 0,0 0 1 0 0,0 1-1 0 0,0-1 1 0 0,0 0-1 0 0,-1 0 0 0 0,1 0 1 0 0,0 0-1 0 0,0-1 1 0 0,0 1-1 0 0,0 0 0 0 0,0 0 1 0 0,0 0-1 0 0,0 0 1 0 0,0 0-1 0 0,0 0 1 0 0,0 0-1 0 0,0 0 0 0 0,0 0 1 0 0,-1 0-1 0 0,1 0 1 0 0,0 0-1 0 0,0 0 0 0 0,0 0 1 0 0,0 0-1 0 0,0 0 1 0 0,0 0-1 0 0,0 0 1 0 0,0 0-1 0 0,0 0 0 0 0,0-1 1 0 0,0 1-1 0 0,0 0 1 0 0,0 0-1 0 0,0 0 0 0 0,0 0 1 0 0,0 0-1 0 0,0 0 1 0 0,0 0-1 0 0,0 0 1 0 0,0 0-1 0 0,0 0 0 0 0,0 0 1 0 0,0-1-1 0 0,0 1 1 0 0,0 0-1 0 0,0 0 0 0 0,0 0 1 0 0,0 0-1 0 0,0 0 1 0 0,0 0-1 0 0,0 0-3 0 0,0 0 28 0 0,-1-8 60 0 0,2 4 2 0 0,1 1 91 0 0,21-20-118 0 0,-17 17 10 0 0,-2 3 35 0 0,0-2 64 0 0,2-1 60 0 0,0-2 62 0 0,-1 0 41 0 0,-2 1-2 0 0,1 2 61 0 0,2 2-13 0 0,1 1-122 0 0,1-3-23 0 0,1-1-71 0 0,14-11 144 0 0,-16 5-21 0 0,3 6-28 0 0,11-3 16 0 0,-5 7-123 0 0,-1 2 15 0 0,-4-3 9 0 0,-5 0-110 0 0,-3 1-23 0 0,-1 1 0 0 0,1 0 1 0 0,0-1-1 0 0,0 1 1 0 0,0 0-1 0 0,0 1 1 0 0,1-1-1 0 0,-1 0 0 0 0,0 1 1 0 0,0 0-1 0 0,0 0 1 0 0,3 0-45 0 0,-2 0 33 0 0,0 1 0 0 0,0-1 0 0 0,0 1 0 0 0,0 0 0 0 0,0 0 0 0 0,0 0-33 0 0,15 6 99 0 0,-3 1-50 0 0,0 0-41 0 0,-6-3-26 0 0,-8-3 18 0 0,1 1 0 0 0,0 0 0 0 0,-1 0 0 0 0,0 0 0 0 0,0 0 0 0 0,0 0 0 0 0,0 0 0 0 0,0 0 0 0 0,0 1 0 0 0,0 2 0 0 0,1 1 0 0 0,1 1-21 0 0,0 2 0 0 0,-1-1 0 0 0,1 5 21 0 0,1 3-1 0 0,1-3 4 0 0,-5-12 0 0 0,0-1 0 0 0,0 1 0 0 0,-1-1-1 0 0,1 1 1 0 0,-1-1 0 0 0,1 1 0 0 0,-1-1-1 0 0,1 1 1 0 0,-1-1 0 0 0,0 1 0 0 0,0 0-1 0 0,0-1 1 0 0,0 1 0 0 0,0-1 0 0 0,0 1-1 0 0,0 0 1 0 0,-1-1 0 0 0,0 2-3 0 0,-4 12 10 0 0,4-12-10 0 0,-1 0 0 0 0,1 0 0 0 0,0 0 0 0 0,1 1 0 0 0,-1-1 0 0 0,1 0 1 0 0,-1 0-1 0 0,1 2 0 0 0,0-2 0 0 0,0 1 0 0 0,-1-1 0 0 0,1 0 0 0 0,0 0 0 0 0,-1 0 0 0 0,0 0 0 0 0,0 0 0 0 0,0 0 0 0 0,-1 3 0 0 0,-4 8 0 0 0,4-2 0 0 0,1-9 0 0 0,0 1 0 0 0,0 0 0 0 0,0-1 0 0 0,0 1 0 0 0,-1-1 0 0 0,1 1 0 0 0,-1-1 0 0 0,0 0 0 0 0,-1 2 0 0 0,-17 28 1 0 0,8-13-12 0 0,-2 3-33 0 0,-13 25 43 0 0,-6 9 56 0 0,20-33-55 0 0,-7 10 0 0 0,1-11 0 0 0,14-18 0 0 0,0 0 0 0 0,0 1 0 0 0,1 0 0 0 0,-1 0 0 0 0,1 0 0 0 0,1 1 0 0 0,-2 2 0 0 0,4-5-1 0 0,-1 0 0 0 0,1-1 0 0 0,0 1 0 0 0,-1-1-1 0 0,0 1 1 0 0,0-1 0 0 0,0 0 0 0 0,0 0 0 0 0,-1 0 0 0 0,1 0 0 0 0,-1 0 0 0 0,0 0 0 0 0,1-1 0 0 0,-2 1 1 0 0,-12 12-39 0 0,13-12 37 0 0,1 0 0 0 0,0 0 1 0 0,0 0-1 0 0,0 0 0 0 0,0 1 0 0 0,0 0 2 0 0,0-1 0 0 0,0 1 0 0 0,0-1 0 0 0,0 0 0 0 0,0 0 0 0 0,0 0 1 0 0,-1 1-1 0 0,-5 3 0 0 0,6-4 0 0 0,-1 1 0 0 0,-1-1 0 0 0,1 0 0 0 0,0-1 0 0 0,-1 1 0 0 0,0 0 0 0 0,3-3 0 0 0,0 0-1 0 0,0 1 1 0 0,0-1 0 0 0,0 1 0 0 0,-1-1 0 0 0,1 1 0 0 0,0 0 0 0 0,0 0 0 0 0,0-1 0 0 0,0 1 0 0 0,1 0 0 0 0,-1 0 0 0 0,0 0 0 0 0,0 0 0 0 0,0 0 0 0 0,1 0 0 0 0,-1 1 0 0 0,-3 1 1 0 0,-18-3 9 0 0,20 0 48 0 0,2 0 27 0 0,0 0 10 0 0,2 3-15 0 0,0-2-75 0 0,-1 0 0 0 0,1 0 0 0 0,-1 0 0 0 0,1 0 1 0 0,0 0-1 0 0,-1 0 0 0 0,1 0 0 0 0,0 0 0 0 0,0-1 0 0 0,0 1 1 0 0,-1-1-1 0 0,1 1 0 0 0,0-1 0 0 0,0 0 0 0 0,0 1-5 0 0,10-1 63 0 0,0 0 33 0 0,-8 0-55 0 0,1-2 50 0 0,-3 0-82 0 0,0 1 0 0 0,0-1 0 0 0,1 1 1 0 0,-1 0-1 0 0,0 0 0 0 0,1 0 1 0 0,-1 0-1 0 0,1 0 0 0 0,-1 0 1 0 0,1 1-1 0 0,-1 0 0 0 0,1-1 0 0 0,-1 1 1 0 0,1 0-10 0 0,44 0 135 0 0,-27 0-112 0 0,53 0-23 0 0,-70 0 0 0 0,1 0 0 0 0,-1 0 0 0 0,0-1 0 0 0,0 1 1 0 0,0-1-1 0 0,0 0 0 0 0,0 0 0 0 0,0 0 1 0 0,3-1-1 0 0,8-3-14 0 0,-10 4-166 0 0,0 0 68 0 0,-1 0 59 0 0,1 1 50 0 0,4-1 103 0 0,9 0 330 0 0,-12 2-348 0 0,1-1-68 0 0,-3 0-49 0 0,0 0-40 0 0,1 0-43 0 0,-1 0-51 0 0,1 0-65 0 0,-1 1-67 0 0,1-1-73 0 0,-1 0-77 0 0,1 0-86 0 0,0 0-91 0 0,0 0-96 0 0,-1 0-104 0 0,8 0-944 0 0,6 0-1008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5:53.2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 7224 0 0,'0'0'165'0'0,"0"0"22"0"0,0 2 7 0 0,0 11-26 0 0,0-5-132 0 0,0-1-34 0 0,-2 8-2 0 0,1-14-3 0 0,-3 8 13 0 0,3-4 64 0 0,2 1 66 0 0,3 2 71 0 0,-3-7-186 0 0,0 3 139 0 0,0 0 0 0 0,0 1 0 0 0,-1-1 1 0 0,1 0-1 0 0,-1 0 0 0 0,0 0 0 0 0,0 0 0 0 0,0 1 0 0 0,-1 2-164 0 0,0 9 530 0 0,1-10-151 0 0,0 1-34 0 0,0 6 254 0 0,0-4-218 0 0,0 0-47 0 0,0 5 228 0 0,-2-9-234 0 0,-2-1-246 0 0,-3 2-3 0 0,7-5-195 0 0,-1 0 49 0 0,0-1 42 0 0,1 1 35 0 0,-1 1 85 0 0,1 1 261 0 0,0-2-284 0 0,0 0-50 0 0,0 0-71 0 0,0 0-91 0 0,0 0-110 0 0,0 0 76 0 0,0-1-34 0 0,0 1-33 0 0,1-1-38 0 0,-1 1-40 0 0,0-1-44 0 0,0 0-45 0 0,0 1-48 0 0,0-1-50 0 0,0 1-52 0 0,0-1-1099 0 0,0 0-947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5:59.1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441 106 5840 0 0,'0'0'132'0'0,"0"-2"17"0"0,1-1 53 0 0,-5-2-114 0 0,-6-15-51 0 0,8 12-20 0 0,2 4 44 0 0,0 4-61 0 0,0-5 304 0 0,-1 1-68 0 0,0 0 15 0 0,0 1-82 0 0,-4 1 88 0 0,0 2-8 0 0,5 0-240 0 0,0 0 0 0 0,0 0 0 0 0,0 0 0 0 0,0 0 0 0 0,0 0 0 0 0,0 0 0 0 0,-1 0 0 0 0,1 0 0 0 0,0 0 0 0 0,0 0 0 0 0,0 0 0 0 0,0 0 0 0 0,0 0 0 0 0,0 0-1 0 0,0 0 1 0 0,0 0 0 0 0,0 0 0 0 0,0 0 0 0 0,-1 0 0 0 0,1 0 0 0 0,0 0 0 0 0,0 0 0 0 0,0 0 0 0 0,0 0 0 0 0,0 0 0 0 0,0 0 0 0 0,0 0 0 0 0,0 0 0 0 0,0 0 0 0 0,0 0 0 0 0,0-1 0 0 0,0 1 0 0 0,0 0 0 0 0,0 0 0 0 0,0 0 0 0 0,-1 0 0 0 0,1 0 0 0 0,0 0 0 0 0,0 0 0 0 0,0 0 0 0 0,0 0 0 0 0,0 0 0 0 0,0 0 0 0 0,0-1 0 0 0,0 1 0 0 0,0 0 0 0 0,0 0 0 0 0,0 0 0 0 0,0 0 0 0 0,0 0 0 0 0,0 0 0 0 0,0 0 0 0 0,0 0 0 0 0,0 0 0 0 0,0 0 0 0 0,0 0 0 0 0,1-1-9 0 0,-2-3 153 0 0,-3-7 388 0 0,1 7-350 0 0,0 1-87 0 0,1 0-93 0 0,-1 1 291 0 0,1 2-4 0 0,-5-2-121 0 0,2-3 31 0 0,2 1-33 0 0,-1 1-17 0 0,-1 2 11 0 0,-1 1 44 0 0,-3 0 25 0 0,2 0-76 0 0,-15 0 143 0 0,11 0-117 0 0,2 0 11 0 0,-2 1-83 0 0,-1 5 3 0 0,11-5-104 0 0,-1 0 0 0 0,1 0 1 0 0,-1 0-1 0 0,1-1 0 0 0,-1 1 0 0 0,0 0 0 0 0,1-1 0 0 0,-1 1 0 0 0,0-1 0 0 0,1 0 0 0 0,-1 0 1 0 0,0 1-1 0 0,0-1-15 0 0,-4-1 58 0 0,3 1-41 0 0,1 0 1 0 0,0 0 0 0 0,0 0-1 0 0,0 0 1 0 0,0 0 0 0 0,0 1-1 0 0,0-1 1 0 0,0 1 0 0 0,0-1-1 0 0,-1 1-17 0 0,-5 4 23 0 0,7-4-23 0 0,0 0 0 0 0,-1 0 0 0 0,1-1 0 0 0,0 1 0 0 0,-1 0 0 0 0,1-1-1 0 0,-1 1 1 0 0,1-1 0 0 0,-1 1 0 0 0,0-1 0 0 0,1 0 0 0 0,-1 1 0 0 0,1-1 0 0 0,-1 0 0 0 0,0 0 0 0 0,1 0 0 0 0,-1 0 0 0 0,0 0 0 0 0,1 1 0 0 0,-1-1 0 0 0,1 1 0 0 0,-1-1 0 0 0,1 1 0 0 0,-1-1 0 0 0,1 1 0 0 0,0 0 0 0 0,-1 0 0 0 0,1 0 0 0 0,-1 0 0 0 0,-5 3 0 0 0,-6 1 0 0 0,5 8 0 0 0,-2-5-21 0 0,2-3 11 0 0,1 0 0 0 0,1 0-1 0 0,-1 0 1 0 0,1 1 0 0 0,-5 5 10 0 0,10-10 0 0 0,-1 0 0 0 0,1 1 0 0 0,0-1 0 0 0,0 0 0 0 0,0 0 0 0 0,0 1 0 0 0,0-1 0 0 0,0 0 0 0 0,0 1 0 0 0,1-1 0 0 0,-1 1 0 0 0,0-1 0 0 0,1 1 0 0 0,-1 0 0 0 0,1-1 0 0 0,0 1 0 0 0,-1-1 0 0 0,1 1 0 0 0,0 0 0 0 0,0 0 0 0 0,1 3 0 0 0,-2-4 0 0 0,-12 23 0 0 0,11-9 10 0 0,4 14 47 0 0,3-20-62 0 0,0-2 7 0 0,0 3-2 0 0,-4-7 1 0 0,0-1 0 0 0,0 0 0 0 0,0 0 0 0 0,0 0 1 0 0,1 0-1 0 0,-1 0 0 0 0,1 0 0 0 0,-1 0 0 0 0,1 0-1 0 0,10 10 43 0 0,-8-7-20 0 0,0-1 0 0 0,0 1 0 0 0,1-1 0 0 0,0 0 0 0 0,0 0 1 0 0,1 0-24 0 0,4 1 46 0 0,-7-4-31 0 0,-1 0 1 0 0,0 0-1 0 0,0 0 1 0 0,0 0-1 0 0,0 1 1 0 0,0-1-1 0 0,0 1 0 0 0,0-1 1 0 0,0 1-16 0 0,5 5 61 0 0,-4-3-28 0 0,0-1 1 0 0,0 0 0 0 0,0 0-1 0 0,0 0 1 0 0,1-1 0 0 0,0 1-34 0 0,6 1 84 0 0,-8-3-76 0 0,0 0-1 0 0,0 0 0 0 0,1 0 0 0 0,-1 1 0 0 0,0-1 0 0 0,0 0 1 0 0,-1 1-1 0 0,1 0 0 0 0,0-1-7 0 0,1 2 11 0 0,0-1 0 0 0,0 0-1 0 0,0 0 1 0 0,0 0 0 0 0,0 0 0 0 0,1 0-11 0 0,0 0 9 0 0,-1 0 0 0 0,0 0 0 0 0,1 0 1 0 0,-1 0-1 0 0,0 0 0 0 0,0 2-9 0 0,10 8 24 0 0,-10-9 43 0 0,-3-3 14 0 0,0 0 6 0 0,0 0 1 0 0,0 0 0 0 0,-3 2 5 0 0,-2 4-27 0 0,3-3-45 0 0,0-1 0 0 0,-1 0 0 0 0,1 0 0 0 0,0 0 0 0 0,0 0 0 0 0,-1 0 0 0 0,-1 0-21 0 0,-5 2 106 0 0,-2-3 64 0 0,9-1-161 0 0,1 0 0 0 0,-1 1 1 0 0,1-1-1 0 0,-1 0 0 0 0,1 1 0 0 0,-1-1 0 0 0,1 1 0 0 0,-1 0 0 0 0,1-1 1 0 0,-1 1-1 0 0,1 0 0 0 0,0 0-9 0 0,-1 0 8 0 0,1 0 0 0 0,-1 0 1 0 0,0 0-1 0 0,1 0 0 0 0,-1-1 1 0 0,0 1-1 0 0,0 0 0 0 0,0-1 1 0 0,0 0-1 0 0,1 1 0 0 0,-1-1 1 0 0,-1 0-9 0 0,-42 0 64 0 0,29-2-64 0 0,1-6 0 0 0,14 8-1 0 0,0 0 0 0 0,1 1 0 0 0,-1-1 0 0 0,0 0 0 0 0,0 1 0 0 0,0-1 0 0 0,0 1 0 0 0,1-1 0 0 0,-1 1 0 0 0,0-1 0 0 0,0 1 0 0 0,1 0 0 0 0,-1-1 0 0 0,0 1 0 0 0,1 0 1 0 0,1 0-88 0 0,6 1 64 0 0,-3 0 9 0 0,11 10-6 0 0,-2 3-22 0 0,-12-12 42 0 0,0 0 0 0 0,-1 0 0 0 0,1-1 1 0 0,-1 1-1 0 0,1 0 0 0 0,-1 0 0 0 0,0 0 0 0 0,0 0 0 0 0,0-1 0 0 0,0 1 0 0 0,-1 1 1 0 0,1 4 0 0 0,0 48 2 0 0,0-34 49 0 0,-1-19-50 0 0,1 1 0 0 0,0-1 0 0 0,-1 0-1 0 0,0 0 1 0 0,1 0 0 0 0,-1 0 0 0 0,0 0 0 0 0,-1 0 0 0 0,0 2-1 0 0,-2 5-8 0 0,-6 18-44 0 0,-8 3 53 0 0,13-24-3 0 0,-7 18 2 0 0,-6 10 0 0 0,10-24 0 0 0,0 1 0 0 0,0 0 0 0 0,1 0 0 0 0,-5 12 0 0 0,-3 21 0 0 0,7-23-3 0 0,6-18 14 0 0,0-1 1 0 0,1 1-1 0 0,0-1 0 0 0,0 1 0 0 0,0 0 1 0 0,0 0-1 0 0,1 0 0 0 0,-1 0 0 0 0,1 3-11 0 0,0 4 35 0 0,-1-8-27 0 0,1 0 0 0 0,0 1 1 0 0,0-1-1 0 0,0 0 1 0 0,0 0-1 0 0,1 0 1 0 0,-1 0-1 0 0,1 0 0 0 0,0 0 1 0 0,0 0-9 0 0,14 25 143 0 0,13-13-11 0 0,-25-14-126 0 0,1 0 0 0 0,0 0 0 0 0,0 0 0 0 0,-1-1 0 0 0,1 1 0 0 0,0-1 0 0 0,0 0 0 0 0,0 0 0 0 0,0 0 0 0 0,1-1-6 0 0,15 0 34 0 0,50 1 73 0 0,-50-3-143 0 0,-6-2-79 0 0,0 0-43 0 0,-5 3 0 0 0,13-3-47 0 0,-16 3 94 0 0,0 0-64 0 0,-1 1-2 0 0,-1 0-53 0 0,0 0-61 0 0,1 0-70 0 0,-2 0 20 0 0,0 1-48 0 0,0-1-44 0 0,0 1-38 0 0,0 0-137 0 0,1 0-38 0 0,7 0-1422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5:59.7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409 182 6968 0 0,'0'0'157'0'0,"0"-2"23"0"0,0-8 39 0 0,0 0-108 0 0,0-2-77 0 0,0-18-63 0 0,0 20 65 0 0,0 2 35 0 0,0 1 52 0 0,0 0 64 0 0,0 0 74 0 0,-3 2 430 0 0,-2-2-368 0 0,4 5-194 0 0,0 0 0 0 0,0 0 0 0 0,0 0 0 0 0,0 0 0 0 0,1 0 0 0 0,-1-1 0 0 0,1 1 1 0 0,-1 0-1 0 0,1-1-129 0 0,-1-9 416 0 0,-1 7 16 0 0,-9-1-89 0 0,-3-3 121 0 0,9 3-273 0 0,5 6-181 0 0,0-1 0 0 0,0 1 0 0 0,0-1-1 0 0,-1 1 1 0 0,1 0 0 0 0,0-1 0 0 0,-1 1 0 0 0,1-1 0 0 0,0 1 0 0 0,-1 0-1 0 0,1 0 1 0 0,0-1 0 0 0,-1 1 0 0 0,1 0 0 0 0,-1-1 0 0 0,1 1 0 0 0,0 0-1 0 0,-1 0 1 0 0,1 0 0 0 0,-1 0 0 0 0,1-1 0 0 0,-1 1 0 0 0,1 0 0 0 0,-1 0 0 0 0,1 0-1 0 0,-1 0 1 0 0,1 0 0 0 0,-1 0 0 0 0,1 0 0 0 0,-1 0 0 0 0,1 0 0 0 0,-1 1-10 0 0,-5-1 107 0 0,-10 0 313 0 0,12 1-331 0 0,0 0-73 0 0,-4 4 76 0 0,7-4-71 0 0,0 0 0 0 0,-1 0-1 0 0,1-1 1 0 0,-1 1 0 0 0,1 0 0 0 0,-1-1 0 0 0,1 1 0 0 0,-1-1-1 0 0,1 1 1 0 0,-1-1 0 0 0,1 0 0 0 0,-1 1 0 0 0,0-1 0 0 0,1 0-21 0 0,-1 0 8 0 0,1 0 0 0 0,-1 0 0 0 0,1 0 0 0 0,-1 1 0 0 0,1-1 1 0 0,-1 0-1 0 0,1 1 0 0 0,-1 0 0 0 0,1-1 0 0 0,0 1 1 0 0,-1 0-1 0 0,1-1 0 0 0,0 1 0 0 0,0 0 0 0 0,-1 0 0 0 0,1 0 1 0 0,0 0-1 0 0,0 0 0 0 0,-1 1-8 0 0,1 0 4 0 0,-1-1-1 0 0,1 1 1 0 0,-1-1 0 0 0,0 1-1 0 0,0-1 1 0 0,1 0 0 0 0,-1 0-1 0 0,0 0 1 0 0,0 0 0 0 0,-1 1-4 0 0,-9 0-3 0 0,10-2 4 0 0,1 0 0 0 0,-1 1 0 0 0,0-1 0 0 0,1 0 0 0 0,-1 1 0 0 0,0-1-1 0 0,1 1 1 0 0,-1-1 0 0 0,1 1 0 0 0,-1 0 0 0 0,1 0 0 0 0,-1 0 0 0 0,1 0-1 0 0,0 0 1 0 0,0 0 0 0 0,-1 0 0 0 0,1 0 0 0 0,0 0 0 0 0,0 1 0 0 0,0-1 0 0 0,0 1-1 0 0,-2 2 12 0 0,1 0 0 0 0,-1-1 0 0 0,0 1 0 0 0,0 0 0 0 0,0-1 0 0 0,-1 0 0 0 0,1 0 0 0 0,-1 0 0 0 0,0 0 0 0 0,1 0 0 0 0,-1-1 0 0 0,-2 2-12 0 0,2-3 7 0 0,1 1 1 0 0,-1 0 0 0 0,1 0 0 0 0,0 0 0 0 0,0 1 0 0 0,0-1-1 0 0,0 1 1 0 0,0-1 0 0 0,1 1 0 0 0,-1 0 0 0 0,1 0-1 0 0,0 0 1 0 0,-1 1 0 0 0,2-1 0 0 0,-3 4-8 0 0,1-2 7 0 0,0 0 0 0 0,-1 0 0 0 0,1 0 0 0 0,-1 0 0 0 0,0-1 1 0 0,-5 5-8 0 0,4-5 7 0 0,1 0 0 0 0,0 1 0 0 0,0-1 0 0 0,0 1 0 0 0,1 0 0 0 0,-3 6-7 0 0,-7 21 46 0 0,10-24-30 0 0,0 0-1 0 0,0 0 0 0 0,-1-1 0 0 0,-1 3-15 0 0,3-8 4 0 0,0 1 1 0 0,0 0 0 0 0,1 1-1 0 0,-1-1 1 0 0,1 0-1 0 0,-1 0 1 0 0,1 1-5 0 0,-1 13 44 0 0,2 0 53 0 0,0-1 21 0 0,0-16-116 0 0,0 1 1 0 0,0-1-1 0 0,0 0 1 0 0,0 0-1 0 0,0 0 1 0 0,1 1-1 0 0,-1-1 1 0 0,0 0-1 0 0,0 0 1 0 0,0 0-1 0 0,0 1 1 0 0,0-1-1 0 0,0 0 1 0 0,0 0-1 0 0,0 0 1 0 0,1 1-1 0 0,-1-1 1 0 0,0 0-1 0 0,0 0 1 0 0,0 0-1 0 0,0 0 1 0 0,1 0-1 0 0,-1 0 1 0 0,0 1-1 0 0,0-1 1 0 0,0 0-1 0 0,0 0 1 0 0,1 0-1 0 0,-1 0 1 0 0,0 0 0 0 0,0 0-1 0 0,1 0 1 0 0,-1 0-1 0 0,0 0 1 0 0,0 0-3 0 0,11 4 2 0 0,3 0 82 0 0,2-1 53 0 0,22-1 242 0 0,-18-5-213 0 0,-7-3-35 0 0,-2-1-33 0 0,-8 5-77 0 0,-1 0-1 0 0,1 1 1 0 0,0-1 0 0 0,0 1 0 0 0,0 0-1 0 0,0-1 1 0 0,1 1-21 0 0,-2 0 14 0 0,52-14 276 0 0,-22-2-139 0 0,16-15-67 0 0,-6 4-57 0 0,-19 8 22 0 0,3-13-19 0 0,-19 23-7 0 0,0 1 0 0 0,0 0-1 0 0,2-1-22 0 0,-8 9 8 0 0,1-1-1 0 0,-1 0 0 0 0,0 1 1 0 0,0-1-1 0 0,1 0 0 0 0,-1 0 1 0 0,0 0-1 0 0,0-1-7 0 0,0 0 5 0 0,0 1 1 0 0,-1-1-1 0 0,1 0 0 0 0,-1 0 1 0 0,1 0-1 0 0,-1 0 0 0 0,0-3-5 0 0,0 5 6 0 0,0-1-1 0 0,0 0 0 0 0,0 1 1 0 0,0-1-1 0 0,0 1 0 0 0,1-1 1 0 0,-1 0-1 0 0,1 1 0 0 0,-1-1 1 0 0,1 1-1 0 0,0-1 0 0 0,-1 1 0 0 0,1 0 1 0 0,0-1-1 0 0,1 0-5 0 0,2-5 0 0 0,1-6 12 0 0,2 10 18 0 0,-7 3-29 0 0,0 0 0 0 0,1 0 0 0 0,-1 0-1 0 0,0 0 1 0 0,0 0 0 0 0,0 0 0 0 0,1 0-1 0 0,-1 0 1 0 0,0 0 0 0 0,0 0 0 0 0,0-1-1 0 0,0 1 1 0 0,0 0 0 0 0,1 0 0 0 0,-1 0-1 0 0,0 0 1 0 0,0 0 0 0 0,0 0 0 0 0,0 0-1 0 0,0 0 1 0 0,1-1 0 0 0,-1 1 0 0 0,0 0-1 0 0,0 0 1 0 0,0 0 0 0 0,0 0 0 0 0,0-1-1 0 0,0 1 1 0 0,0 0 0 0 0,0 0 0 0 0,0 0-1 0 0,0 0 1 0 0,0-1 0 0 0,0 1-1 0 0,1 0 1 0 0,-1 0-1 0 0,1-26-13 0 0,-1 14-61 0 0,0 9 4 0 0,-1 12 8 0 0,-4-5 31 0 0,-2 1-6 0 0,2 7 10 0 0,-5 11-34 0 0,8-11 31 0 0,-1-1-6 0 0,-2-4 26 0 0,5-6 10 0 0,-1 1 0 0 0,0-1 0 0 0,0 1 0 0 0,0-1 0 0 0,1 1 0 0 0,-1-1-1 0 0,0 1 1 0 0,1-1 0 0 0,-1 1 0 0 0,1-1 0 0 0,0 1 0 0 0,0 0 0 0 0,0-1 0 0 0,-1 1 0 0 0,2 0 0 0 0,-1 15-4 0 0,0-1-52 0 0,0 25 44 0 0,2-26 12 0 0,-2-15-1 0 0,4 9-1 0 0,1-1-1 0 0,0 1 0 0 0,0-1 1 0 0,1 0 2 0 0,-2-2-47 0 0,-3 0 30 0 0,-1 0-12 0 0,10 7-174 0 0,-7-11-52 0 0,-3-2 131 0 0,0 0-49 0 0,0 0-72 0 0,0 0 78 0 0,0 0-36 0 0,0 0-37 0 0,0 0-36 0 0,0 0-371 0 0,0 1 91 0 0,1-1-50 0 0,0 2-710 0 0,2 1-155 0 0,7 6-1871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00.1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8032 0 0,'0'0'233'0'0,"2"3"-9"0"0,2 1-187 0 0,2 5-27 0 0,-3-2 11 0 0,-2 1 35 0 0,-1 20 231 0 0,-1-9-91 0 0,1-10-129 0 0,0 0 39 0 0,0 10 200 0 0,0 1 84 0 0,0 27 631 0 0,0-33-737 0 0,0 0-38 0 0,0 1-26 0 0,0 0-100 0 0,2-8 110 0 0,3 4-170 0 0,0 1-33 0 0,-3-8 19 0 0,-2 0-76 0 0,1-1-81 0 0,-1 1-82 0 0,0-1-85 0 0,0 0-86 0 0,0 0-90 0 0,0-1-92 0 0,0 0-103 0 0,0 0-99 0 0,0 0-724 0 0,0-1-846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00.4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8408 0 0,'0'0'190'0'0,"0"0"28"0"0,0 0 8 0 0,0 3-4 0 0,-1 1-156 0 0,1-2-41 0 0,0 0-1 0 0,0 0 1 0 0,0 1-1 0 0,0-1 1 0 0,1 0-1 0 0,-1 0 0 0 0,0 1 1 0 0,1-1-1 0 0,0 1-24 0 0,4 5 58 0 0,-4-7-45 0 0,0 1-1 0 0,0-1 1 0 0,-1 0 0 0 0,1 1-1 0 0,0-1 1 0 0,-1 1 0 0 0,1-1-1 0 0,-1 1 1 0 0,1-1 0 0 0,-1 1 0 0 0,0 0-1 0 0,1-1 1 0 0,-1 1 0 0 0,0 0-1 0 0,0 0-12 0 0,0 132 741 0 0,0 2 81 0 0,0 0 70 0 0,0 0 63 0 0,0-136-952 0 0,0 1 0 0 0,0-1 0 0 0,0 1 0 0 0,0-1 0 0 0,0 1 0 0 0,0-1 1 0 0,0 1-1 0 0,0-1 0 0 0,0 1 0 0 0,0-1 0 0 0,0 1 0 0 0,0-1 0 0 0,0 1 0 0 0,0-1 1 0 0,0 1-1 0 0,-1-1 0 0 0,1 1 0 0 0,0-1 0 0 0,0 1 0 0 0,0-1 0 0 0,-1 0 0 0 0,1 1 1 0 0,0-1-1 0 0,-1 1 0 0 0,1-1 0 0 0,0 0 0 0 0,-1 1 0 0 0,1-1 0 0 0,-1 0 0 0 0,1 0 1 0 0,0 1-1 0 0,-1-1 0 0 0,1 0 0 0 0,-1 0 0 0 0,1 1 0 0 0,-1-1 0 0 0,1 0 1 0 0,-1 0-1 0 0,1 0 0 0 0,-1 0 0 0 0,1 0 0 0 0,-1 0 0 0 0,1 0 0 0 0,-1 0 0 0 0,1 0 1 0 0,-1 0-4 0 0,-1 0 64 0 0,2 4 48 0 0,0 2-42 0 0,0-4 15 0 0,0 1 81 0 0,2-3 33 0 0,8 0 5 0 0,-10 0-201 0 0,0 0 1 0 0,0 0 0 0 0,0 0 0 0 0,1 0 0 0 0,-1 0 0 0 0,0 0 0 0 0,0 0 0 0 0,0 0 0 0 0,0 0-1 0 0,0 0 1 0 0,0 0 0 0 0,0 0 0 0 0,0 0 0 0 0,0 0 0 0 0,0 0 0 0 0,1 0 0 0 0,-1 0-1 0 0,0 0 1 0 0,0 0 0 0 0,0 0 0 0 0,0 0 0 0 0,0 0 0 0 0,0 0 0 0 0,0 0 0 0 0,0 0 0 0 0,0 0-1 0 0,0 0 1 0 0,0 0 0 0 0,0 0 0 0 0,0 0 0 0 0,1 0 0 0 0,-1 0 0 0 0,0 0 0 0 0,0 0-1 0 0,0-1 1 0 0,0 1 0 0 0,0 0 0 0 0,0 0 0 0 0,0 0 0 0 0,0 0 0 0 0,0 0 0 0 0,0 0 0 0 0,0 0-1 0 0,0 0 1 0 0,0 0 0 0 0,0 0 0 0 0,0 0 0 0 0,0-1 0 0 0,0 1 0 0 0,0 0 0 0 0,0 0-1 0 0,0 0 1 0 0,0 0 0 0 0,0 0 0 0 0,0 0 0 0 0,0 0 0 0 0,0 0-4 0 0,0-5 67 0 0,-1 4-50 0 0,1 0 1 0 0,0 0-1 0 0,0 0 1 0 0,0 0-1 0 0,0 0 0 0 0,0 1 1 0 0,0-1-1 0 0,0 0 1 0 0,0 0-1 0 0,1 0 0 0 0,-1 0 1 0 0,0 0-1 0 0,0 0 0 0 0,1 0 1 0 0,-1 1-1 0 0,0-1 1 0 0,1 0-1 0 0,-1 0 0 0 0,1 1 1 0 0,-1-1-1 0 0,1 0 1 0 0,0 0-1 0 0,-1 1 0 0 0,1-1 1 0 0,0 1-1 0 0,-1-1 1 0 0,1 0-1 0 0,0 1 0 0 0,0 0 1 0 0,-1-1-1 0 0,1 1 1 0 0,0-1-1 0 0,0 1 0 0 0,0 0 1 0 0,0-1-18 0 0,1 0 16 0 0,0 0 1 0 0,-1 0-1 0 0,1 0 0 0 0,0 0 0 0 0,-1-1 1 0 0,1 1-1 0 0,0 0 0 0 0,-1-1 1 0 0,1-1-17 0 0,1 0 22 0 0,-1-1 1 0 0,0 0-1 0 0,0 0 0 0 0,-1 1 1 0 0,1-1-1 0 0,-1-2-22 0 0,1 0 23 0 0,0 1 0 0 0,0-1 0 0 0,1 1 0 0 0,0 0 0 0 0,0-1-23 0 0,4-2 2 0 0,0-1 1 0 0,1 2-1 0 0,0-1 0 0 0,0 1 1 0 0,0 1-1 0 0,4-2-2 0 0,-9 5 1 0 0,3-2-1 0 0,1 0 0 0 0,0 0 0 0 0,1 1 0 0 0,-1 0 0 0 0,1 0 0 0 0,0 1 0 0 0,4-2 0 0 0,13-5-1 0 0,-19 7 0 0 0,0 0 0 0 0,0 1-1 0 0,0 0 1 0 0,0 0 0 0 0,0 0-1 0 0,1 1 1 0 0,-1 0 0 0 0,1 0 0 0 0,0 0 1 0 0,-3 1-6 0 0,-1 0 1 0 0,1 0-1 0 0,0-1 1 0 0,-1 1-1 0 0,1-1 1 0 0,0 0-1 0 0,-1-1 1 0 0,1 1-1 0 0,-1 0 1 0 0,0-1 0 0 0,3-1 5 0 0,-4 2-2 0 0,0 1 0 0 0,-1 0 0 0 0,1 0 0 0 0,0-1 0 0 0,0 1 0 0 0,0 0 0 0 0,-1 0 0 0 0,1 1 0 0 0,0-1 0 0 0,0 0 0 0 0,-1 1 0 0 0,1-1 0 0 0,0 1 0 0 0,0-1 0 0 0,-1 1 0 0 0,1 0 0 0 0,-1 0 0 0 0,1 0 1 0 0,1 0 1 0 0,4 3-17 0 0,4 0 14 0 0,0 0-1 0 0,0 1 1 0 0,2 1 3 0 0,-11-5 0 0 0,0 0 0 0 0,-1 0 0 0 0,1 1 0 0 0,-1-1 0 0 0,0 1 0 0 0,1-1 0 0 0,-1 1 0 0 0,0-1 0 0 0,0 1 0 0 0,0-1 0 0 0,0 1 0 0 0,0 0 0 0 0,0 0 0 0 0,0 0 0 0 0,12 19 0 0 0,-11-19 0 0 0,0 0 0 0 0,-1 0 0 0 0,1 1 0 0 0,-1-1 0 0 0,0 0 0 0 0,1 1 0 0 0,-1-1 0 0 0,0 1 0 0 0,-1-1 0 0 0,1 1 0 0 0,0 0 0 0 0,-1-1 0 0 0,1 1 0 0 0,-1 0 0 0 0,0-1 0 0 0,0 1 0 0 0,0 0 0 0 0,0 0 0 0 0,-1 1 0 0 0,1 4 0 0 0,0-6 0 0 0,0 0 0 0 0,0-1 0 0 0,0 1 0 0 0,-1-1 0 0 0,1 1 0 0 0,-1-1 0 0 0,1 1 0 0 0,-1-1 0 0 0,1 1 0 0 0,-1-1 0 0 0,0 1 0 0 0,0-1 0 0 0,0 0 0 0 0,0 1 0 0 0,-3 6 0 0 0,-1 4 0 0 0,-5-7 0 0 0,3 6-3 0 0,7-10 4 0 0,0 0 0 0 0,-1 0 0 0 0,1 0-1 0 0,-1 0 1 0 0,1 0 0 0 0,-1 0 0 0 0,0 0 0 0 0,1 0-1 0 0,-1-1 1 0 0,0 1 0 0 0,1 0 0 0 0,-1 0 0 0 0,0-1 0 0 0,0 1-1 0 0,0 0 1 0 0,0-1-1 0 0,-13 7 39 0 0,-2-3-25 0 0,0-1 3 0 0,1 4 27 0 0,6-3-24 0 0,-1 1-1 0 0,0-1 1 0 0,0-1 0 0 0,0 1 0 0 0,0-2 0 0 0,-1 0-20 0 0,-24 1 21 0 0,27-3 8 0 0,0 0-36 0 0,1 0-36 0 0,-1 0-39 0 0,1 0-42 0 0,-1 0-41 0 0,1 0-46 0 0,-1 0-45 0 0,-7 0-205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00.7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 9728 0 0,'0'0'222'0'0,"0"0"30"0"0,3 0 18 0 0,1 1-102 0 0,0 1-75 0 0,-1 3-55 0 0,-1 6-72 0 0,-1 2-19 0 0,-1-3 57 0 0,-1-2 48 0 0,1 0 62 0 0,0-2 4 0 0,0-1 40 0 0,-1 0 45 0 0,1-1 49 0 0,-1 4 41 0 0,-5 3 42 0 0,0 2 3 0 0,4-2-67 0 0,2 25 564 0 0,0-24-596 0 0,0-2-53 0 0,-2-5 12 0 0,-2-1-224 0 0,1-1 69 0 0,1 1 65 0 0,-1 3 96 0 0,2 0-76 0 0,1-3-104 0 0,0 1-38 0 0,0 3-81 0 0,0 1-105 0 0,0 0-71 0 0,0 1-105 0 0,0-9 51 0 0,0 0-53 0 0,0-1-47 0 0,0 0-41 0 0,0 1-141 0 0,0-1-40 0 0,0 0-170 0 0,0 0-451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01.2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356 712 8952 0 0,'0'0'200'0'0,"0"0"33"0"0,0-3 15 0 0,0 2-222 0 0,-2-6 124 0 0,-6-3-78 0 0,0 3-65 0 0,4 4 12 0 0,-2-1 41 0 0,-1 1 41 0 0,0 0 44 0 0,3 1 16 0 0,0 0-88 0 0,-1 1 105 0 0,0 0 56 0 0,-10 1 556 0 0,9 1-490 0 0,0-1-95 0 0,2 0-110 0 0,-6 0 69 0 0,1 0-50 0 0,-15 0 111 0 0,22 0-201 0 0,1 0 0 0 0,-1 0 1 0 0,1 0-1 0 0,-1 1 0 0 0,0-1 1 0 0,1 0-1 0 0,-1 1 1 0 0,1-1-1 0 0,-1 1 0 0 0,1 0 1 0 0,-1-1-1 0 0,1 1 0 0 0,-1 0 1 0 0,1 0-25 0 0,-11 5 164 0 0,-1-3-34 0 0,-2 1 53 0 0,0 6 47 0 0,2 1-35 0 0,-4 1-27 0 0,-1 0-39 0 0,6-1-5 0 0,-13 15 138 0 0,10-8-117 0 0,4-3-51 0 0,1-1-35 0 0,8-11-38 0 0,0 1 0 0 0,0-1 0 0 0,0 1 0 0 0,1-1 0 0 0,-1 1 0 0 0,1 0 0 0 0,0 0 0 0 0,0 0-21 0 0,-3 8 37 0 0,3-10-33 0 0,1 0 0 0 0,-1 0 0 0 0,0 0 0 0 0,1 0 0 0 0,-1 1 0 0 0,1-1 0 0 0,-1 0 0 0 0,1 0 0 0 0,0 0 0 0 0,0 0 0 0 0,0 1 0 0 0,0-1 0 0 0,1 0 0 0 0,-1 0 0 0 0,1 0 0 0 0,-1 0 0 0 0,1 1 0 0 0,-1-1 0 0 0,2 1-4 0 0,-2-1 3 0 0,3 15 20 0 0,-3-16-18 0 0,0 1 1 0 0,0-1 0 0 0,0 0-1 0 0,0 1 1 0 0,0-1 0 0 0,0 0 0 0 0,1 1-1 0 0,-1-1 1 0 0,1 0 0 0 0,-1 1-6 0 0,2 1 15 0 0,0 1 1 0 0,0-2 0 0 0,1 1 0 0 0,-1 0-1 0 0,1 0 1 0 0,-1-1 0 0 0,1 1 0 0 0,0-1-1 0 0,0 0 1 0 0,0 0 0 0 0,0 0-16 0 0,39 20 127 0 0,-26-14-83 0 0,-5-3-21 0 0,1 0 0 0 0,0-1 0 0 0,0-1 0 0 0,5 1-23 0 0,12 3 66 0 0,-9-5-89 0 0,36 0 181 0 0,-38-3-168 0 0,-1 1-78 0 0,-7-1-11 0 0,-1 1-43 0 0,-1 0-49 0 0,0 0-54 0 0,-4 0 12 0 0,-1 0-40 0 0,4 0-376 0 0,-2 0 85 0 0,0 0-53 0 0,4 0-732 0 0,3 0-577 0 0,6 0-1097 0 0</inkml:trace>
  <inkml:trace contextRef="#ctx0" brushRef="#br0" timeOffset="1466.77">522 152 6648 0 0,'0'0'149'0'0,"0"0"23"0"0,0 0 12 0 0,2-2-25 0 0,12-15-123 0 0,-14 12-34 0 0,0 5-2 0 0,0 0 0 0 0,0 0 0 0 0,0 0-1 0 0,0 0 1 0 0,0 0 0 0 0,0 0 0 0 0,0 0 0 0 0,0 0 0 0 0,0 0 0 0 0,0-1 0 0 0,0 1-1 0 0,0 0 1 0 0,0 0 0 0 0,0 0 0 0 0,0 0 0 0 0,0 0 0 0 0,0 0 0 0 0,0 0-1 0 0,0-1 1 0 0,0 1 0 0 0,0 0 0 0 0,0 0 0 0 0,0 0 0 0 0,0 0 0 0 0,0 0-1 0 0,0 0 1 0 0,0 0 0 0 0,0 0 0 0 0,0-1 0 0 0,0 1 0 0 0,0 0 0 0 0,0 0 0 0 0,0 0-1 0 0,0 0 1 0 0,1 0 0 0 0,-1 0 0 0 0,0 0 0 0 0,0 0 0 0 0,0 0 0 0 0,0 0-1 0 0,0 0 1 0 0,0 0 0 0 0,0 0 0 0 0,0 0 0 0 0,0-1 0 0 0,1 1 0 0 0,1-1 16 0 0,0 0 33 0 0,1 1 35 0 0,0 0 37 0 0,-1 0-58 0 0,-2-3 293 0 0,0 0-258 0 0,1 0 36 0 0,4-7 391 0 0,-3 7-336 0 0,0 0-72 0 0,1 0-111 0 0,-1 1 324 0 0,1-1-2 0 0,7-7-3 0 0,-7 8-96 0 0,-1 0-84 0 0,1 2-52 0 0,1 0-48 0 0,-1 0-11 0 0,0-1 39 0 0,9-9 231 0 0,-10 9-159 0 0,-1 0-33 0 0,3-1 28 0 0,0 2-72 0 0,0 1-39 0 0,-1-1 51 0 0,7-1 101 0 0,2-5 22 0 0,1 0 14 0 0,0 4-20 0 0,9 2 87 0 0,-21 0-273 0 0,-1 0 0 0 0,0 1 0 0 0,1-1 0 0 0,-1 0 0 0 0,0 0 0 0 0,1 0 0 0 0,-1 0 0 0 0,0 0 0 0 0,0-1 0 0 0,1 1 0 0 0,-1 0 1 0 0,0 0-1 0 0,1 0 0 0 0,-1 0 0 0 0,0 0 0 0 0,1 0 0 0 0,-1 0 0 0 0,0-1 0 0 0,0 1 0 0 0,1 0 0 0 0,-1 0 0 0 0,0 0 0 0 0,0 0 0 0 0,0-1 1 0 0,1 1-1 0 0,-1 0-11 0 0,2-2 42 0 0,0 1 0 0 0,1-1 0 0 0,-1 1 0 0 0,0 0 1 0 0,1 0-1 0 0,-1 0 0 0 0,1 0 0 0 0,-1 0 0 0 0,1 1 1 0 0,-1-1-1 0 0,1 1 0 0 0,0-1 0 0 0,2 1-42 0 0,23-1 333 0 0,-10 2-148 0 0,0-1-35 0 0,-5-2-4 0 0,0-4-15 0 0,-12 5-118 0 0,1 0-1 0 0,-1 1 1 0 0,0-1-1 0 0,1 0 1 0 0,-1 1-1 0 0,1-1 1 0 0,-1 1-1 0 0,1-1 1 0 0,-1 1-1 0 0,1 0 1 0 0,-1-1-1 0 0,1 1 1 0 0,1 0-13 0 0,12 1 112 0 0,-11-1-81 0 0,0 1 0 0 0,1-1 0 0 0,-1 0 0 0 0,0 0 0 0 0,0 0 0 0 0,0-1 0 0 0,0 0 0 0 0,1 1 1 0 0,2-2-32 0 0,1-3 41 0 0,-7 4-32 0 0,0 0 0 0 0,1 0-1 0 0,-1 0 1 0 0,1 1-1 0 0,-1-1 1 0 0,1 0-1 0 0,-1 1 1 0 0,1-1-1 0 0,-1 1 1 0 0,1 0-1 0 0,-1-1 1 0 0,1 1-1 0 0,-1 0 1 0 0,1 0-9 0 0,12 0 20 0 0,22 0 120 0 0,-25 2-125 0 0,1 9-5 0 0,-7-9 33 0 0,6 1-32 0 0,-11-3-11 0 0,0 1 0 0 0,1-1 0 0 0,-1 1 0 0 0,1-1 0 0 0,-1 1 0 0 0,0-1 0 0 0,0 1 0 0 0,1 0 0 0 0,-1-1 0 0 0,0 1 0 0 0,0 0 0 0 0,0-1 0 0 0,1 1 0 0 0,-1 0 0 0 0,0-1 0 0 0,0 1 0 0 0,0 0 0 0 0,0-1 0 0 0,0 1 0 0 0,0 0 0 0 0,-1-1 0 0 0,1 1 0 0 0,0 0 0 0 0,-8 17 0 0 0,2-6 0 0 0,3 0 0 0 0,3-9 0 0 0,0-1 0 0 0,-1 0 0 0 0,1 0 0 0 0,-1 0 0 0 0,0 1 0 0 0,0-1 0 0 0,0 0 0 0 0,0 0 0 0 0,0 0 0 0 0,0 0 0 0 0,-1-1 0 0 0,1 1 0 0 0,0 0 0 0 0,-1 0 0 0 0,-28 28 0 0 0,9-7 0 0 0,-1-2 0 0 0,-11 8 0 0 0,5-9 12 0 0,8 5 36 0 0,-23 8-26 0 0,23-20 24 0 0,18-12-45 0 0,0 0-1 0 0,0 0 1 0 0,1-1-1 0 0,-1 1 1 0 0,0 1-1 0 0,1-1 1 0 0,-1 0 0 0 0,1 0-1 0 0,-1 1 1 0 0,1-1-1 0 0,-1 1 1 0 0,1-1 0 0 0,-1 1-1 0 0,-3 11 0 0 0,-5-8 0 0 0,8 5 10 0 0,2-7 44 0 0,2-3-1 0 0,6-1-41 0 0,17 1 62 0 0,-15 3-69 0 0,-2 2-5 0 0,-7-4 0 0 0,0 0 0 0 0,1 0 0 0 0,-1-1 0 0 0,1 1 0 0 0,-1 0 0 0 0,1-1 0 0 0,-1 1 0 0 0,1-1 0 0 0,-1 1 0 0 0,1-1 0 0 0,-1 0 0 0 0,1 1 0 0 0,0-1 0 0 0,-1 0 0 0 0,5 0 0 0 0,-4-1 0 0 0,0 1 0 0 0,-1 0 0 0 0,1 0 0 0 0,-1 0 0 0 0,1 0 0 0 0,0 0 0 0 0,-1 1 0 0 0,1-1 0 0 0,-1 0 0 0 0,1 1 0 0 0,-1-1 0 0 0,2 1 0 0 0,2 9 0 0 0,8-5 0 0 0,2 8 0 0 0,-14-11 3 0 0,1 0 0 0 0,0 0 0 0 0,-1 0 0 0 0,0 0 0 0 0,0 0 0 0 0,1 0 0 0 0,-1 0 0 0 0,-1 0 0 0 0,1 1 0 0 0,0-1 0 0 0,0 0 0 0 0,-1 1 0 0 0,1-1 0 0 0,-1 1-3 0 0,1 36 30 0 0,-2-20-38 0 0,1-18 5 0 0,0 1 0 0 0,0 0 0 0 0,-1-1 0 0 0,1 1 0 0 0,0-1 0 0 0,-1 1 0 0 0,1-1 0 0 0,-1 1 0 0 0,0-1 1 0 0,1 1-1 0 0,-1-1 0 0 0,0 0 0 0 0,0 1 0 0 0,0-1 3 0 0,-4 7-26 0 0,-10 22 13 0 0,11-19 13 0 0,4-10 0 0 0,-1 0 0 0 0,1 0 0 0 0,-1 0 0 0 0,1 0 0 0 0,-1 0 0 0 0,1 0 0 0 0,-1 0 0 0 0,1 0 0 0 0,-1 0 0 0 0,0 0 0 0 0,1 0 0 0 0,-1-1 0 0 0,0 1 0 0 0,0 0 0 0 0,0 0 0 0 0,0-1 0 0 0,0 1 0 0 0,0 0 0 0 0,-12 4 0 0 0,13-5 0 0 0,-1 1 0 0 0,1-1 1 0 0,0 1-1 0 0,0-1 1 0 0,0 1-1 0 0,0-1 0 0 0,-1 1 1 0 0,1-1-1 0 0,0 1 1 0 0,0-1-1 0 0,0 0 0 0 0,0 1 1 0 0,0-1-1 0 0,0 1 1 0 0,0-1-1 0 0,0 1 0 0 0,0-1 1 0 0,0 1-1 0 0,1-1 1 0 0,-1 1-1 0 0,0-1 1 0 0,0 1-1 0 0,0-1 0 0 0,0 1 1 0 0,1-1-1 0 0,-1 1 0 0 0,1 0 3 0 0,-1-1 0 0 0,1 1-1 0 0,0 0 1 0 0,-1 0 0 0 0,1 0-1 0 0,0 0 1 0 0,0-1 0 0 0,-1 1-1 0 0,1 0 1 0 0,0-1-1 0 0,0 1 1 0 0,0-1 0 0 0,0 1-1 0 0,0-1 1 0 0,0 1 0 0 0,1-1-3 0 0,8 6 21 0 0,-6 1 8 0 0,-3-7-28 0 0,-1 0 0 0 0,0 1 0 0 0,0-1 0 0 0,1 1 0 0 0,-1-1 0 0 0,0 0 1 0 0,0 1-1 0 0,1-1 0 0 0,-1 0 0 0 0,1 1 0 0 0,-1-1 0 0 0,0 0 0 0 0,1 1 0 0 0,-1-1 0 0 0,1 0 0 0 0,-1 0 1 0 0,0 0-1 0 0,1 1 0 0 0,-1-1 0 0 0,1 0 0 0 0,-1 0 0 0 0,1 0 0 0 0,-1 0 0 0 0,1 0 0 0 0,-1 0 1 0 0,1 0-1 0 0,-1 0 0 0 0,1 0 0 0 0,-1 0 0 0 0,1 0 0 0 0,-1 0 0 0 0,1 0-1 0 0,6 0 21 0 0,-5-1-18 0 0,0 1 0 0 0,0 0 1 0 0,0 0-1 0 0,0 0 0 0 0,0 1 0 0 0,0-1 1 0 0,0 0-1 0 0,0 1 0 0 0,0-1 1 0 0,1 1-4 0 0,5 4 0 0 0,-7-4 0 0 0,0 0 0 0 0,1 0 0 0 0,-1 0 0 0 0,1-1 0 0 0,-1 1 0 0 0,1 0 0 0 0,-1-1 0 0 0,1 1 0 0 0,-1-1 0 0 0,1 0 0 0 0,-1 1 0 0 0,1-1 0 0 0,-1 0 0 0 0,1 0 0 0 0,14-1 0 0 0,-12 1 0 0 0,0-1 0 0 0,0 1 0 0 0,1 0 0 0 0,-1 0 0 0 0,0 0 0 0 0,0 1 0 0 0,0 0 0 0 0,0-1 0 0 0,4 2 0 0 0,-5 0 0 0 0,1 0 0 0 0,-1 0 0 0 0,1-1 0 0 0,-1 1 0 0 0,1-1 0 0 0,0 0 0 0 0,-1-1 0 0 0,1 1 0 0 0,0 0 0 0 0,3-1 0 0 0,-6 0 0 0 0,1 0 0 0 0,0 0 0 0 0,0 0 0 0 0,-1 1 0 0 0,1-1 0 0 0,0 1 0 0 0,-1-1 0 0 0,1 1 0 0 0,0-1 0 0 0,-1 1 0 0 0,1 0 0 0 0,-1 0 0 0 0,1 0 0 0 0,-1 0 0 0 0,1 0 0 0 0,-1 0 0 0 0,0 0 0 0 0,1 0 0 0 0,-1 1 0 0 0,0 0 0 0 0,15 10 0 0 0,6-4 0 0 0,-2 1 0 0 0,-2 4 0 0 0,-14-10 0 0 0,1 0 0 0 0,-1 0 0 0 0,0 0 0 0 0,-1 1 0 0 0,1-1 0 0 0,-1 1 0 0 0,1 0 0 0 0,-1 0 0 0 0,1 2 0 0 0,0 0 0 0 0,1 0 0 0 0,0-1 0 0 0,0 1 0 0 0,0-1 0 0 0,1 0 0 0 0,4 3 0 0 0,0-1 0 0 0,-6-5 0 0 0,0 0 0 0 0,0 0 0 0 0,-1 1 0 0 0,1-1 0 0 0,-1 1 0 0 0,0 0 0 0 0,0 0 0 0 0,0 1 0 0 0,0-1 0 0 0,0 0 0 0 0,-1 1 0 0 0,1 0 0 0 0,-1-1 0 0 0,0 1 0 0 0,0 0 0 0 0,1 3 0 0 0,7 12-6 0 0,-8-16 1 0 0,0-1 0 0 0,0 1 0 0 0,0 0 0 0 0,-1 0 0 0 0,1 0 1 0 0,-1 0-1 0 0,0 0 0 0 0,0 0 0 0 0,0 0 0 0 0,0 0 0 0 0,0 1 1 0 0,-1-1 4 0 0,0-1 0 0 0,0 0 0 0 0,1-1 0 0 0,-1 1 0 0 0,0 0 0 0 0,1-1 0 0 0,-1 1 0 0 0,1 0 0 0 0,0-1 0 0 0,-1 1 0 0 0,1-1 0 0 0,0 1 0 0 0,0-1 0 0 0,0 1 0 0 0,0-1 0 0 0,0 1 0 0 0,0-1 0 0 0,-1 1 0 0 0,1-1 0 0 0,0 1 0 0 0,-1-1 0 0 0,1 1 0 0 0,-1 0 0 0 0,1-1 0 0 0,-1 1 0 0 0,0 0 0 0 0,0 0 0 0 0,0-1 0 0 0,0 1 0 0 0,1 0 0 0 0,-1 0 0 0 0,0-1 0 0 0,0 1 0 0 0,1 0 0 0 0,-1-1 0 0 0,1 1 0 0 0,0 0 0 0 0,-1-1 0 0 0,1 1 0 0 0,0-1 0 0 0,0 1 0 0 0,0-1 0 0 0,0 1 0 0 0,0-1 0 0 0,0 0 0 0 0,0 1 0 0 0,-1 0 0 0 0,1-1 0 0 0,-1 1 0 0 0,1-1 0 0 0,-1 1 0 0 0,1 0 0 0 0,-1 0 0 0 0,0-1 0 0 0,0 1 0 0 0,1 0 0 0 0,-1 5 0 0 0,0-5 1 0 0,0 0 0 0 0,0 0 0 0 0,0 0 0 0 0,0 0 0 0 0,0 0 0 0 0,-1 0 0 0 0,1 0 0 0 0,0 0 0 0 0,-1 0 0 0 0,0 1-1 0 0,-12 12 55 0 0,12-14-51 0 0,0 0 0 0 0,0 0 0 0 0,-1 1 1 0 0,1-1-1 0 0,0 0 0 0 0,0 0 0 0 0,0 1 0 0 0,1-1 1 0 0,-1 1-1 0 0,0-1 0 0 0,0 1 0 0 0,1-1 0 0 0,-1 1 1 0 0,1-1-1 0 0,-1 1 0 0 0,1 0 0 0 0,0-1 0 0 0,-1 1 1 0 0,1-1-1 0 0,0 1-4 0 0,0-1 3 0 0,1-1 0 0 0,-1 1-1 0 0,0-1 1 0 0,0 1 0 0 0,0-1 0 0 0,0 0 0 0 0,0 1 0 0 0,0-1 0 0 0,0 1 0 0 0,0-1 0 0 0,0 1-1 0 0,0-1 1 0 0,0 1 0 0 0,0-1 0 0 0,0 0 0 0 0,-1 1 0 0 0,1-1 0 0 0,0 1 0 0 0,0-1-1 0 0,0 0 1 0 0,0 1 0 0 0,-1-1 0 0 0,1 1 0 0 0,0-1 0 0 0,-1 0 0 0 0,1 1 0 0 0,0-1-1 0 0,-1 0 1 0 0,1 1 0 0 0,0-1 0 0 0,-1 0 0 0 0,1 0 0 0 0,0 0 0 0 0,-1 1 0 0 0,1-1 0 0 0,-1 0-1 0 0,1 0 1 0 0,0 0 0 0 0,-1 0 0 0 0,1 0 0 0 0,-1 1 0 0 0,1-1 0 0 0,-1 0 0 0 0,1 0-1 0 0,-1 0 1 0 0,1 0 0 0 0,0 0 0 0 0,-1 0 0 0 0,1-1 0 0 0,-1 1 0 0 0,1 0-3 0 0,-1 0 6 0 0,0 0 1 0 0,0 0 0 0 0,1 0 0 0 0,-1 0 0 0 0,0 0-1 0 0,0 0 1 0 0,1 0 0 0 0,-1 0 0 0 0,0 0 0 0 0,0 0-1 0 0,1 1 1 0 0,-1-1 0 0 0,0 0 0 0 0,0 0 0 0 0,1 1-1 0 0,-1-1 1 0 0,0 1 0 0 0,1-1 0 0 0,-1 0 0 0 0,1 1-7 0 0,-7 10 106 0 0,7-10-99 0 0,0 0 0 0 0,-1 0 1 0 0,1 0-1 0 0,-1 0 0 0 0,1 0 1 0 0,-1 0-1 0 0,0-1 0 0 0,1 1 0 0 0,-1 0 1 0 0,0 0-1 0 0,1 0 0 0 0,-1-1 0 0 0,0 1 1 0 0,0 0-1 0 0,0-1 0 0 0,0 1-7 0 0,-29 4 209 0 0,22 0-159 0 0,7-4-39 0 0,-1 0 0 0 0,1 0 0 0 0,0-1 0 0 0,-1 1-1 0 0,1 0 1 0 0,-1-1 0 0 0,1 1 0 0 0,-1-1 0 0 0,1 1 0 0 0,-1-1-1 0 0,0 0 1 0 0,1 1 0 0 0,-1-1 0 0 0,0 0-11 0 0,-4 0 34 0 0,4-1-25 0 0,0 1 0 0 0,-1 0 0 0 0,1 0 0 0 0,0 0 0 0 0,0 1 0 0 0,0-1 0 0 0,0 0 0 0 0,0 1 0 0 0,0-1 0 0 0,-1 1-9 0 0,-4 4 9 0 0,5-4-3 0 0,1 0-1 0 0,0 0 1 0 0,-1 0-1 0 0,1-1 0 0 0,-1 1 1 0 0,1 0-1 0 0,-1-1 1 0 0,1 1-1 0 0,-1-1 0 0 0,1 0 1 0 0,-1 1-1 0 0,0-1 1 0 0,1 0-1 0 0,-1 0 0 0 0,-1 0-5 0 0,-35 0 23 0 0,19 0 24 0 0,18 0-47 0 0,0 0 1 0 0,1 0-1 0 0,-1 0 0 0 0,0 0 1 0 0,1 0-1 0 0,-1 0 1 0 0,0 0-1 0 0,1 0 1 0 0,-1-1-1 0 0,0 1 0 0 0,1 0 1 0 0,-1 0-1 0 0,1-1 1 0 0,-1 1-1 0 0,0 0 0 0 0,1-1 1 0 0,-1 1-1 0 0,1 0 1 0 0,-1-1-1 0 0,1 1 0 0 0,-1-1 1 0 0,1 1-1 0 0,0-1 1 0 0,-1 1-1 0 0,1-1 0 0 0,-1 0 0 0 0,1 1 1 0 0,0-1-1 0 0,-1 1 1 0 0,1-1-1 0 0,-1 1 1 0 0,1-1-1 0 0,0 1 0 0 0,-1-1 1 0 0,1 1-1 0 0,-1 0 1 0 0,0-1-1 0 0,1 1 0 0 0,-1 0 1 0 0,1-1-1 0 0,-1 1 1 0 0,1 0-1 0 0,-1 0 0 0 0,0-1 1 0 0,1 1-1 0 0,-1 0 1 0 0,0 0-1 0 0,1 0 0 0 0,-1 0 1 0 0,0 0-1 0 0,1 0 1 0 0,-1 0-1 0 0,0 0 0 0 0,-4 1 12 0 0,4-2-1 0 0,-23-12 19 0 0,18 10-30 0 0,5 3-1 0 0,1 0 1 0 0,-1 0 0 0 0,1 0-1 0 0,0 0 1 0 0,-1 0-1 0 0,1-1 1 0 0,-1 1-1 0 0,1 0 1 0 0,-1 0 0 0 0,1 0-1 0 0,0-1 1 0 0,-1 1-1 0 0,1 0 1 0 0,0-1-1 0 0,-1 1 1 0 0,1 0 0 0 0,0-1-1 0 0,0 1 1 0 0,-1 0-1 0 0,1-1 1 0 0,0 1-1 0 0,0-1 1 0 0,0 1 0 0 0,-1 0-1 0 0,1-1 1 0 0,0 1-1 0 0,0-1 1 0 0,0 1-1 0 0,0-1 1 0 0,0 1 0 0 0,0 0-1 0 0,0-1 1 0 0,0 1-1 0 0,0-1 1 0 0,0 1-1 0 0,0-1 1 0 0,0-1-90 0 0,0 2-61 0 0,0 0-17 0 0,0-1-26 0 0,-1 0 37 0 0,0 0-57 0 0,1 0 115 0 0,-1 0 94 0 0,0 0 62 0 0,0 1 42 0 0,-1-1 323 0 0,1 0-295 0 0,1 1-93 0 0,-1 0-42 0 0,1-1-53 0 0,-1 1-61 0 0,1 0-71 0 0,-1-1-79 0 0,0 1-89 0 0,1-1-98 0 0,-1 1 94 0 0,1-1-51 0 0,0 1-53 0 0,-1-1-55 0 0,1 1-60 0 0,0-1-60 0 0,-1 0-65 0 0,1 1-67 0 0,0 0-1067 0 0,0 0-1035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5:58.1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61 8288 0 0,'0'0'190'0'0,"0"0"28"0"0,0 0 7 0 0,0-3-33 0 0,2-7-153 0 0,4 6-1 0 0,2 0 81 0 0,-1 0 60 0 0,-3 1 73 0 0,-2 2 62 0 0,0 0-72 0 0,-1 0-61 0 0,1 0-51 0 0,0 1-30 0 0,0 0-42 0 0,3 1 26 0 0,-4-1-17 0 0,0 0 57 0 0,13-3 615 0 0,-6-1-277 0 0,-3 1-199 0 0,1 1-41 0 0,0 0-50 0 0,0 1-62 0 0,6 2 209 0 0,-9-1-232 0 0,0 1-1 0 0,0-1 0 0 0,0 0 1 0 0,0 0-1 0 0,0-1 0 0 0,0 1 0 0 0,0-1 1 0 0,0 1-1 0 0,0-1 0 0 0,1 0-86 0 0,8-5 250 0 0,-9 5-189 0 0,0 0-1 0 0,0 0 0 0 0,1 0 1 0 0,-1 0-1 0 0,0 0 0 0 0,1 1 1 0 0,-1 0-1 0 0,1 0-60 0 0,14-1 271 0 0,14 1 207 0 0,-25 0-424 0 0,2 0-47 0 0,-5 1-93 0 0,6 2-17 0 0,-7-1 27 0 0,-1 0-29 0 0,0-1-52 0 0,0 1-65 0 0,0 0-77 0 0,-1-2 63 0 0,-1 1-36 0 0,1 0-366 0 0,0-1 88 0 0,-1 0-49 0 0,0 0-705 0 0,0 0-553 0 0,0 0-1052 0 0</inkml:trace>
  <inkml:trace contextRef="#ctx0" brushRef="#br0" timeOffset="243.23">91 106 9848 0 0,'-3'0'29'0'0,"0"0"53"0"0,-1 0 83 0 0,-5 0 310 0 0,5 1-255 0 0,1-1-159 0 0,2 1-72 0 0,1 0-33 0 0,-3 9 169 0 0,3-8 3 0 0,0-2 144 0 0,0 0 234 0 0,0 0 7 0 0,0 0-212 0 0,0 0-129 0 0,6 1 92 0 0,0 0-64 0 0,-1 2-51 0 0,0 0-39 0 0,-3-2-81 0 0,0 0 0 0 0,-1 0-1 0 0,1-1 1 0 0,0 1 0 0 0,0 0-1 0 0,0 0 1 0 0,0-1 0 0 0,0 0-1 0 0,0 1 1 0 0,0-1 0 0 0,0 0-29 0 0,31 0 414 0 0,-11 0-248 0 0,-4 0-147 0 0,-9 0-61 0 0,0 0-40 0 0,-4 0-15 0 0,0 1-75 0 0,-1 0-66 0 0,1 0-61 0 0,-2 0-52 0 0,1 1-46 0 0,3 1-504 0 0,3 1-708 0 0,-2-2-115 0 0,2-2-980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5:56.9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 6824 0 0,'0'0'149'0'0,"0"0"23"0"0,0 0 13 0 0,0 1-57 0 0,0 1-13 0 0,0 2 33 0 0,0 5 152 0 0,2 6 201 0 0,5-3-75 0 0,4 9 263 0 0,-5-6-296 0 0,-3-3-146 0 0,-2 1-102 0 0,0-2 143 0 0,3-1-55 0 0,7 8 111 0 0,-9-15-294 0 0,-1-1 1 0 0,1 1-1 0 0,0 0 1 0 0,-1 0-1 0 0,0 0 0 0 0,1 0 1 0 0,-1 1-51 0 0,1 7 149 0 0,3 6 152 0 0,6 2 81 0 0,-3-6-173 0 0,6 10 219 0 0,1-1 11 0 0,-7-9-211 0 0,8 6 247 0 0,-2-3-82 0 0,-8-5-254 0 0,7 9 87 0 0,1-8-37 0 0,-4-7-112 0 0,2 0 51 0 0,-8-3-67 0 0,0-1-1 0 0,0 1 0 0 0,0 0 1 0 0,0 0-1 0 0,0 1 0 0 0,0-1 1 0 0,-1 1-1 0 0,2 0-60 0 0,-4-1 24 0 0,1-1 0 0 0,-1 1 0 0 0,1-1 0 0 0,-1 0 0 0 0,1 0 0 0 0,0 0 0 0 0,-1 0 0 0 0,1 0 0 0 0,0 0 0 0 0,0 0 0 0 0,0-1-24 0 0,23 2 346 0 0,-16 0-198 0 0,2 4 29 0 0,4 1 49 0 0,-4-9-26 0 0,-4-3-76 0 0,3 0 51 0 0,3 2 48 0 0,-13 4-212 0 0,1-1 1 0 0,-1 0-1 0 0,1 0 0 0 0,-1 0 1 0 0,1 0-1 0 0,-1 0 1 0 0,1 0-1 0 0,-1 0 1 0 0,1 0-1 0 0,-1 0 0 0 0,0 0 1 0 0,1 0-1 0 0,-1-1 1 0 0,1 1-1 0 0,-1 0 0 0 0,1 0 1 0 0,-1 0-1 0 0,1-1 1 0 0,-1 1-1 0 0,0 0 1 0 0,1 0-1 0 0,-1-1 0 0 0,0 1 1 0 0,1 0-1 0 0,-1-1 1 0 0,0 1-1 0 0,1 0 0 0 0,-1-1 1 0 0,0 1-1 0 0,1-1 1 0 0,-1 1-1 0 0,0-1-11 0 0,4-5 177 0 0,7-1 67 0 0,2 1-98 0 0,-9 4-98 0 0,5-3 43 0 0,-7 5-75 0 0,-1-1 1 0 0,1 1-1 0 0,-1-1 1 0 0,0 0-1 0 0,0 0 1 0 0,1 1 0 0 0,-1-1-1 0 0,0 0 1 0 0,0 0-1 0 0,0-1-16 0 0,9-20 178 0 0,-3 5-98 0 0,1 2 39 0 0,-6 11-100 0 0,0 1-6 0 0,-1 0 0 0 0,0 0 0 0 0,1 1 0 0 0,-1-2 0 0 0,0 1 0 0 0,0 0 1 0 0,-1 0-1 0 0,1 0 0 0 0,-1 0 0 0 0,0 0 0 0 0,1-1-13 0 0,-1 2 1 0 0,0 0 0 0 0,0-1 1 0 0,0 1-1 0 0,0 0 0 0 0,1 0 0 0 0,-1-1 1 0 0,1 1-1 0 0,0 0 0 0 0,0 0 0 0 0,-1 0 1 0 0,1-1-1 0 0,1 1-1 0 0,4-14 16 0 0,-4-2 27 0 0,-2 13-39 0 0,1 0-1 0 0,0 1 0 0 0,0-1 1 0 0,0 0-1 0 0,2-4-3 0 0,-1 3 9 0 0,-1 1 1 0 0,1-1-1 0 0,-1 1 0 0 0,0-1 0 0 0,-1 1 0 0 0,1-2-9 0 0,-1-98 12 0 0,0 101-12 0 0,0 1 0 0 0,0 0 0 0 0,0 0 0 0 0,-1 0 0 0 0,1 0 0 0 0,-1 0 0 0 0,0-2 0 0 0,0 4 0 0 0,1 1 0 0 0,0 0 0 0 0,0-1 0 0 0,0 1 0 0 0,-1 0 0 0 0,1-1 1 0 0,0 1-1 0 0,0 0 0 0 0,-1-1 0 0 0,1 1 0 0 0,0 0 0 0 0,0 0 0 0 0,-1-1 0 0 0,1 1 0 0 0,0 0 0 0 0,-1 0 1 0 0,1-1-1 0 0,-1 1 0 0 0,1 0 0 0 0,0 0 0 0 0,-1 0 0 0 0,1 0-1 0 0,-1 0 1 0 0,1 0-1 0 0,0-1 1 0 0,-1 1-1 0 0,1 0 1 0 0,0 0-1 0 0,0 0 1 0 0,-1 0-1 0 0,1-1 0 0 0,0 1 1 0 0,0 0-1 0 0,-1 0 1 0 0,1-1-1 0 0,0 1 1 0 0,0 0-1 0 0,-1 0 1 0 0,1-1-1 0 0,0 1 1 0 0,0 0-1 0 0,0-1 0 0 0,0 1 1 0 0,0 0-1 0 0,0-1 1 0 0,-1 1-1 0 0,1 0 1 0 0,0-1-1 0 0,0 1 1 0 0,0 0-1 0 0,0-1 1 0 0,0 1-1 0 0,0 0 0 0 0,0-1 1 0 0,0 1-1 0 0,0 0 1 0 0,0-1-1 0 0,1 1 1 0 0,-1 0 0 0 0,0-3-88 0 0,0 3 4 0 0,0 0 29 0 0,0 0-9 0 0,0 0-38 0 0,0 0-103 0 0,0 0-181 0 0,0 0-20 0 0,0 0 148 0 0,0 0 43 0 0,0 0-55 0 0,-3 3-209 0 0,-7 7-396 0 0,8-8 512 0 0,2-2 199 0 0,0 0-37 0 0,0 0-1 0 0,0 0-37 0 0,0 0-43 0 0,0 0-48 0 0,0 0-51 0 0,0 0-49 0 0,0 0-41 0 0,0 0-38 0 0,0 0-144 0 0,0 0-36 0 0,0 0-1507 0 0</inkml:trace>
  <inkml:trace contextRef="#ctx0" brushRef="#br0" timeOffset="787.11">394 484 6448 0 0,'0'-3'190'0'0,"0"-7"-51"0"0,0 3-67 0 0,0 2-22 0 0,0 2 23 0 0,0 1 115 0 0,0 2 220 0 0,0-3 370 0 0,0 3-737 0 0,0-1-1 0 0,0 1 0 0 0,0-1 1 0 0,0 1-1 0 0,0-1 0 0 0,0 1 0 0 0,0-1 1 0 0,0 1-1 0 0,0 0 0 0 0,0-1 1 0 0,-1 1-1 0 0,1-1 0 0 0,0 1 1 0 0,0-1-1 0 0,0 1 0 0 0,-1-1 0 0 0,1 1 1 0 0,0 0-1 0 0,-1-1 0 0 0,1 1 1 0 0,0 0-1 0 0,-1-1 0 0 0,1 1 1 0 0,0 0-1 0 0,-1-1 0 0 0,1 1 0 0 0,0 0 1 0 0,-1 0-41 0 0,-6-1 442 0 0,5 1-198 0 0,2 0 64 0 0,0 0 148 0 0,0 0-21 0 0,0 0-22 0 0,0 0-80 0 0,0 0-39 0 0,0 0-6 0 0,0 0-6 0 0,0 0-23 0 0,0 0-16 0 0,0 0-3 0 0,0 0-12 0 0,0 0-50 0 0,0 0-18 0 0,0 0-6 0 0,0 0-1 0 0,0 0 7 0 0,0 0 7 0 0,-1 2-50 0 0,0 0-40 0 0,-1 1-25 0 0,-2 0-25 0 0,1 0-11 0 0,1-1 23 0 0,1 0-13 0 0,1 0 1 0 0,-1 1 0 0 0,0-1 0 0 0,1 1 0 0 0,0-1-1 0 0,-1 1 1 0 0,1-1 0 0 0,0 1 0 0 0,0-1 0 0 0,1 1-1 0 0,-1-1 1 0 0,0 1-27 0 0,1 12 134 0 0,-4-2-79 0 0,1-9-42 0 0,1-1 0 0 0,-1 1 1 0 0,1-1-1 0 0,-1 1 0 0 0,1 0 0 0 0,0 0 0 0 0,0-1 0 0 0,1 1 1 0 0,-1 1-14 0 0,1 18 79 0 0,0-8-7 0 0,0 0-16 0 0,0 1 1 0 0,0 1 18 0 0,0-12-50 0 0,1 1 1 0 0,0-1 0 0 0,0 1 0 0 0,1-1 0 0 0,0 3-26 0 0,0-2 24 0 0,0-1-1 0 0,-1 0 1 0 0,0 0 0 0 0,0 1-1 0 0,0 2-22 0 0,-1 28 115 0 0,0-1 33 0 0,0-11-2 0 0,0-5 19 0 0,0 1 52 0 0,0-4 10 0 0,0-1 49 0 0,0 1 55 0 0,0 0 61 0 0,0-14-340 0 0,0-2-18 0 0,0 0-114 0 0,0 0 7 0 0,0 0 10 0 0,0 0-34 0 0,0 0-15 0 0,0 0-34 0 0,0 0-39 0 0,0 0-43 0 0,0 0-47 0 0,0 0-44 0 0,0 0-41 0 0,0 0-37 0 0,0 0-258 0 0,0 0-61 0 0,0 0-47 0 0,0 0-36 0 0,0 0-1430 0 0,0 0-1270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1:28.84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1 983 8408 0 0,'0'0'190'0'0,"0"0"28"0"0,0 0 8 0 0,0 3-28 0 0,0 6-148 0 0,0 2 54 0 0,-1 25 329 0 0,2-22-276 0 0,0-6-88 0 0,1 0-50 0 0,4 4 100 0 0,-5-11-99 0 0,-1 0-1 0 0,1 1 1 0 0,0-1-1 0 0,0 1 0 0 0,-1-1 1 0 0,1 1-1 0 0,-1-1 1 0 0,0 1-1 0 0,1 0 1 0 0,-1-1-1 0 0,0 1 1 0 0,0-1-1 0 0,0 1 1 0 0,0 0-20 0 0,0 7 78 0 0,-1 11 90 0 0,2-12-71 0 0,2 0 34 0 0,-2-3-80 0 0,2 2 36 0 0,-1-1 0 0 0,0 1 0 0 0,-1 0 0 0 0,1 0 1 0 0,-2 0-1 0 0,1 5-87 0 0,0 3 140 0 0,1 0-34 0 0,4 11 38 0 0,-2-9-66 0 0,4 16 89 0 0,-6-23-106 0 0,1 0 1 0 0,-1-1 0 0 0,-1 1 0 0 0,0 0 0 0 0,0 2-62 0 0,-2 2 61 0 0,1-6-30 0 0,0-1 0 0 0,0 0 0 0 0,1 1 0 0 0,0-1 0 0 0,0 2-31 0 0,4 6 47 0 0,1 1 18 0 0,-4 1 20 0 0,-3-9-42 0 0,1 13 55 0 0,3-7 20 0 0,2-7-53 0 0,-4-5-51 0 0,0-1 1 0 0,0 0-1 0 0,-1 1 1 0 0,1-1-1 0 0,0 1 1 0 0,-1-1-1 0 0,1 1 1 0 0,-1-1-1 0 0,1 1 1 0 0,-1-1-1 0 0,0 1 1 0 0,1 0-1 0 0,-1-1 1 0 0,0 1-15 0 0,0 56 429 0 0,0-56-318 0 0,0-2 1 0 0,0 0 0 0 0,0 0 8 0 0,0 0 34 0 0,0 0 20 0 0,0 0 2 0 0,0 0-14 0 0,0 0-56 0 0,0 0-30 0 0,0-2-4 0 0,0 0-59 0 0,0-16 103 0 0,2 10-93 0 0,9-12 70 0 0,5-13-7 0 0,-12 26-68 0 0,-2 3-6 0 0,1 0-1 0 0,0 1 1 0 0,0 0 0 0 0,0 0-1 0 0,2-2-11 0 0,10-10 27 0 0,-9 6-37 0 0,-1-3 20 0 0,5 7 33 0 0,-5-5-32 0 0,23-5-11 0 0,-25 12 0 0 0,3 3 0 0 0,15 0 0 0 0,8 2 79 0 0,-20 3-21 0 0,-2 1-19 0 0,12 2 24 0 0,-8-2-40 0 0,-10-5-24 0 0,0 1 0 0 0,0-1 0 0 0,0 0-1 0 0,0 0 1 0 0,0 0 0 0 0,0 1-1 0 0,0-1 1 0 0,-1 0 0 0 0,1 1-1 0 0,0 0 2 0 0,7 16 7 0 0,-2-10-7 0 0,-1 1 0 0 0,-3 20 0 0 0,-5-14 0 0 0,0-9 4 0 0,-3 7-40 0 0,5-11 22 0 0,0 0 0 0 0,0 1 0 0 0,0-1 1 0 0,-1 0-1 0 0,1 0 0 0 0,-1 0 1 0 0,1 0-1 0 0,-1-1 0 0 0,0 1 1 0 0,0 0-1 0 0,0 0 14 0 0,-11 3-81 0 0,8 5 14 0 0,-23 5 64 0 0,-2-10 57 0 0,23 0-54 0 0,5-4 4 0 0,1 0 0 0 0,0-1 0 0 0,-1 1 0 0 0,1 0 0 0 0,-1 0 0 0 0,1-1 0 0 0,-1 1 0 0 0,1-1 0 0 0,-1 1 0 0 0,0-1 0 0 0,1 0 0 0 0,-1 1 0 0 0,1-1 0 0 0,-1 0 0 0 0,-1 0-4 0 0,3 0 0 0 0,-2 0 1 0 0,-1 0 1 0 0,0 0 0 0 0,0 0-1 0 0,1 0 1 0 0,-1 1 0 0 0,0-1 0 0 0,0 1-2 0 0,-7 9 20 0 0,0-7 30 0 0,4-3 0 0 0,0 1-1 0 0,0-1 1 0 0,0 0-1 0 0,0 0 1 0 0,0-1-50 0 0,-4-2 36 0 0,2-1-25 0 0,7 3-12 0 0,0 0 1 0 0,-1 0-1 0 0,1 0 0 0 0,0 0 0 0 0,-1 1 1 0 0,1-1-1 0 0,-1 1 0 0 0,1-1 0 0 0,-1 1 0 0 0,0-1 1 0 0,1 1-1 0 0,-1 0 0 0 0,1 0 0 0 0,-1 0 1 0 0,1 0-3 0 0,1 0 0 0 0,-1 0 0 0 0,0 0 0 0 0,1 0 0 0 0,-1 0-1 0 0,0 0 1 0 0,1-1 0 0 0,-1 1 0 0 0,0 0 0 0 0,1 0 0 0 0,-1 0 0 0 0,1-1 0 0 0,-1 1 0 0 0,0 0-1 0 0,1-1 1 0 0,-1 1 0 0 0,1 0 0 0 0,-1-1 0 0 0,1 1 0 0 0,-1-1 0 0 0,1 1 0 0 0,-1-1-1 0 0,1 1 1 0 0,0-1 0 0 0,-1 1 0 0 0,1-1 3 0 0,-2-2-57 0 0,-1 1-43 0 0,-1 0-56 0 0,-2 2-70 0 0,5 0 184 0 0,0 0 0 0 0,0 0-1 0 0,0 0 1 0 0,1 0 0 0 0,-1 0-1 0 0,0 0 1 0 0,0-1 0 0 0,0 1 0 0 0,0 0-1 0 0,1 0 1 0 0,-1-1 0 0 0,0 1 0 0 0,0 0-1 0 0,0-1 43 0 0,1 0-43 0 0,-1 1 0 0 0,1-1-1 0 0,0 0 1 0 0,-1 0 0 0 0,1 1-1 0 0,0-1 1 0 0,0 0 0 0 0,0 0-1 0 0,-1 0 1 0 0,1 0 0 0 0,0 1-1 0 0,0-1 1 0 0,0 0 0 0 0,1-1 43 0 0</inkml:trace>
  <inkml:trace contextRef="#ctx0" brushRef="#br0" timeOffset="477.32">500 878 7584 0 0,'0'0'222'0'0,"3"2"-15"0"0,-1 0-205 0 0,0 1 45 0 0,3 2 103 0 0,7 6 304 0 0,-10-8-357 0 0,0-2-51 0 0,1 2 240 0 0,-1-2-103 0 0,1 0-67 0 0,1-1-59 0 0,-1 0-15 0 0,-1 0 46 0 0,5 5 66 0 0,-1 0 0 0 0,1 0 0 0 0,-1 0 0 0 0,-1 1-1 0 0,1-1 1 0 0,2 5-154 0 0,8 7 361 0 0,-8-9-209 0 0,24 25 562 0 0,-20-18-432 0 0,1 2-39 0 0,-7-8-161 0 0,-1 0-34 0 0,22 45 303 0 0,-11-20-148 0 0,1-1-34 0 0,-13-22-107 0 0,0-1 0 0 0,0 1 0 0 0,-1 0-1 0 0,0 6-61 0 0,9 26 136 0 0,-9-35-104 0 0,0 1 1 0 0,-1-1-1 0 0,0 1 0 0 0,0-1 1 0 0,-1 1-1 0 0,0 3-32 0 0,0 29 98 0 0,-1-36-90 0 0,1 37 94 0 0,0-7 82 0 0,-2 9-184 0 0,1-33 33 0 0,-2 0 1 0 0,1 0-1 0 0,-2 0 0 0 0,1 0 0 0 0,-1-1 0 0 0,-2 3-33 0 0,-2 3 49 0 0,2-4 18 0 0,0-1 0 0 0,1 1 1 0 0,-2 12-68 0 0,2-5 60 0 0,-2 13 49 0 0,-2-10-2 0 0,-5-1 67 0 0,-11 8 180 0 0,14-16-203 0 0,1-3-50 0 0,-1 11 151 0 0,-10 4-118 0 0,1-3-16 0 0,-3-4-45 0 0,7-10-50 0 0,1 0 0 0 0,-6 2-23 0 0,-1-1-7 0 0,6-6-7 0 0,13-3 54 0 0,1 0-39 0 0,-1 0-41 0 0,0 0-41 0 0,0 0-42 0 0,0 0-42 0 0,0 0-43 0 0,0 0-45 0 0,0 0-44 0 0,0 0-45 0 0,1 0-47 0 0,-1 0-46 0 0,0 0-49 0 0,1 0-47 0 0,0 0-50 0 0,-1 0-49 0 0,1 0-1321 0 0,0 0-1110 0 0</inkml:trace>
  <inkml:trace contextRef="#ctx0" brushRef="#br0" timeOffset="1954.57">802 485 7976 0 0,'0'0'174'0'0,"0"0"29"0"0,0 0 14 0 0,3-3-26 0 0,-3 3-191 0 0,1-1 6 0 0,-1 1-1 0 0,1-1 1 0 0,0 0-1 0 0,-1 1 1 0 0,1-1 0 0 0,0 1-1 0 0,0-1 1 0 0,-1 1-1 0 0,1-1 1 0 0,0 1 0 0 0,0-1-1 0 0,0 1 1 0 0,0 0-1 0 0,0 0 1 0 0,0-1-6 0 0,1 2 52 0 0,4 1-14 0 0,-4 0 19 0 0,0 1 51 0 0,1-1 1 0 0,-1 1 34 0 0,9 5 91 0 0,11 3 194 0 0,4 2 60 0 0,-12-2-214 0 0,6 8 115 0 0,-5-4-153 0 0,0 0-47 0 0,12 16 89 0 0,-19-22-204 0 0,-1 1 0 0 0,0 0-1 0 0,-1 1 1 0 0,0 0 0 0 0,-1 0-1 0 0,0 1-73 0 0,13 28 184 0 0,10-2-6 0 0,-12-13-36 0 0,-1 1 1 0 0,12 26-143 0 0,18 64 195 0 0,-38-98-149 0 0,-1 1 0 0 0,0-1 1 0 0,-2 1-1 0 0,1 3-46 0 0,0 3 48 0 0,2 7 20 0 0,0-4 16 0 0,-1 0 1 0 0,-2 1 0 0 0,0-1 0 0 0,-2 8-85 0 0,-2 7 11 0 0,2-24-21 0 0,-2 0-1 0 0,-1 0 0 0 0,0 1 0 0 0,-1-1 0 0 0,-1-1 0 0 0,-1 1 1 0 0,-2 4 10 0 0,-5 4 21 0 0,7-16 24 0 0,0-1 1 0 0,0 1-1 0 0,-1 8-45 0 0,3 0 68 0 0,1-15-50 0 0,1 1 0 0 0,-1-1 0 0 0,1 0 0 0 0,-1 1 0 0 0,0-1 0 0 0,-1 0 0 0 0,1 0 0 0 0,-1 0 0 0 0,0 0 0 0 0,0 0 0 0 0,0 0 0 0 0,-1 1-18 0 0,1-2 14 0 0,-5 5 47 0 0,1 1-1 0 0,0 0 1 0 0,-5 10-61 0 0,9-14 24 0 0,0-1 0 0 0,1 1 1 0 0,-1 0-1 0 0,1 0 0 0 0,0 2-24 0 0,-1 19 114 0 0,-1-4-19 0 0,-10 6-26 0 0,1-5-23 0 0,3-2-11 0 0,8-19-30 0 0,0 0 0 0 0,0 0 0 0 0,0 0 0 0 0,0 0 0 0 0,0 0 0 0 0,1 1 1 0 0,-1-1-1 0 0,1 0 0 0 0,-1 0 0 0 0,1 0 0 0 0,0 2-5 0 0,0-2 5 0 0,0 0 0 0 0,-1-1-1 0 0,1 1 1 0 0,0-1 0 0 0,-1 1 0 0 0,1-1 0 0 0,-1 1 0 0 0,1-1 0 0 0,-1 1-1 0 0,0-1 1 0 0,1 1 0 0 0,-1-1 0 0 0,0 0 0 0 0,0 1-5 0 0,-4 6 12 0 0,0 4 13 0 0,0-9-74 0 0,0-1-38 0 0,3 1 3 0 0,0 0 31 0 0,0 1-35 0 0,-1-2-79 0 0,0-1-89 0 0,0-1 77 0 0,0 0-42 0 0,2 0-2 0 0,-1 0-33 0 0,-1 0-347 0 0,1 0 85 0 0,0 0-46 0 0,-3 0-664 0 0,-1 0-520 0 0,-3 0-990 0 0</inkml:trace>
  <inkml:trace contextRef="#ctx0" brushRef="#br0" timeOffset="2419.43">1286 1 8864 0 0,'0'0'200'0'0,"3"0"33"0"0,-2 0-197 0 0,0 0 1 0 0,1 0-1 0 0,-1 0 0 0 0,0 0 0 0 0,0 1 0 0 0,1-1 1 0 0,-1 1-1 0 0,0-1 0 0 0,0 1 0 0 0,0-1 1 0 0,0 1-1 0 0,1 0 0 0 0,-1 0-36 0 0,4 3 82 0 0,-2-2-80 0 0,0 1-34 0 0,4 3 86 0 0,-5-4-29 0 0,0 0-1 0 0,0 0 0 0 0,0 0 1 0 0,0 0-1 0 0,0 1 1 0 0,0-1-1 0 0,-1 1 1 0 0,1-1-1 0 0,-1 1 0 0 0,1 1-24 0 0,0 4 55 0 0,4 9 44 0 0,-4-15-84 0 0,-1 0 0 0 0,1 0 0 0 0,0 0 1 0 0,0-1-1 0 0,0 1 0 0 0,0 0 0 0 0,1-1 1 0 0,-1 1-16 0 0,23 17 83 0 0,-9-1-50 0 0,-1 0 0 0 0,0 1 0 0 0,9 17-33 0 0,24 54 150 0 0,-2 0-66 0 0,1 2-38 0 0,-14-30-40 0 0,-2 1 1 0 0,-4 1 0 0 0,13 47-7 0 0,-20-49 196 0 0,8 17-196 0 0,2 2 114 0 0,-25-69-86 0 0,3 5 50 0 0,-1 2-1 0 0,0-1 0 0 0,-2 1 1 0 0,0 0-1 0 0,1 18-77 0 0,-3 2 118 0 0,-3 59 259 0 0,0-56-251 0 0,-1-23-52 0 0,0-1 0 0 0,-2 1-1 0 0,0 1-73 0 0,-2 12 77 0 0,2-8-21 0 0,-2 16 83 0 0,-4 4 86 0 0,0-15-76 0 0,-27 91 516 0 0,21-81-507 0 0,-1-2-84 0 0,-2 4 13 0 0,9-22-12 0 0,1 0 1 0 0,-5 5-76 0 0,5-12 69 0 0,-1 0 1 0 0,-4 6-70 0 0,-14 18 148 0 0,11-3 13 0 0,12-23-99 0 0,-1 0 1 0 0,0 0 0 0 0,0-1-1 0 0,-1 1 1 0 0,-6 6-63 0 0,-6 4 152 0 0,-5-2 55 0 0,12-11-143 0 0,4-3-2 0 0,0 0 1 0 0,1 1-1 0 0,0 0 0 0 0,-2 2-62 0 0,-3 6 60 0 0,11-11-56 0 0,-1 0-1 0 0,0 0 1 0 0,0-1 0 0 0,1 1 0 0 0,-2 0-1 0 0,1-1 1 0 0,0 1 0 0 0,0-1 0 0 0,0 1 0 0 0,-1-1-1 0 0,1 1 1 0 0,0-1 0 0 0,-1 0 0 0 0,0 0-1 0 0,1 0 1 0 0,-1 0 0 0 0,0 0 0 0 0,1 0-1 0 0,-3 0-3 0 0,-16 2 6 0 0,12-2-86 0 0,0 5 74 0 0,6-3-54 0 0,0-1-93 0 0,0-1 31 0 0,0 0-38 0 0,-1 0-42 0 0,-1-1-47 0 0,3 0 16 0 0,-1 0-38 0 0,-1 0-366 0 0,1 0 87 0 0,0 0-51 0 0,-3 0-707 0 0,-1 0-558 0 0,-3 0-1062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5:55.8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378 0 9272 0 0,'0'0'208'0'0,"0"0"33"0"0,0 0 14 0 0,0 0 31 0 0,0 0 129 0 0,0 0 53 0 0,0 0 11 0 0,0 0-202 0 0,0 0-122 0 0,0 0-42 0 0,0 0 3 0 0,0 0 23 0 0,0 0-13 0 0,0 0 18 0 0,3 3 94 0 0,6 10 58 0 0,-6 1-28 0 0,0-1-49 0 0,1-4-100 0 0,-3-7-107 0 0,0-1 0 0 0,0 1 0 0 0,0-1 0 0 0,0 1 0 0 0,0 0 0 0 0,-1 0 0 0 0,1-1 0 0 0,-1 1 0 0 0,1 0 0 0 0,-1 0 0 0 0,0 0 0 0 0,0 0 0 0 0,0 1-12 0 0,0 2 15 0 0,0 15 53 0 0,0 3 16 0 0,0 59 171 0 0,0 152 632 0 0,0-134-566 0 0,-1-82-268 0 0,-5-3-38 0 0,0 0 9 0 0,4 0 42 0 0,2 45 90 0 0,0-59-151 0 0,0 0-1 0 0,0 0 0 0 0,0-1 1 0 0,0 1-1 0 0,0 0 0 0 0,0-1 1 0 0,0 1-1 0 0,0 0 1 0 0,-1-1-1 0 0,1 1 0 0 0,0 0 1 0 0,0-1-1 0 0,-1 1 0 0 0,1 0 1 0 0,-1-1-1 0 0,1 1 1 0 0,0-1-1 0 0,-1 1 0 0 0,1-1 1 0 0,-1 1-1 0 0,1-1 0 0 0,-1 1 1 0 0,0-1-1 0 0,1 1 1 0 0,-1-1-5 0 0,1 0 3 0 0,-1 1 1 0 0,1-1 0 0 0,-1 0 0 0 0,1 1 0 0 0,-1-1 0 0 0,1 0-1 0 0,0 1 1 0 0,-1-1 0 0 0,1 1 0 0 0,0-1 0 0 0,-1 1 0 0 0,1-1-1 0 0,0 1 1 0 0,-1-1 0 0 0,1 1 0 0 0,0-1 0 0 0,0 1 0 0 0,0-1-1 0 0,-1 1 1 0 0,1-1 0 0 0,0 1 0 0 0,0-1 0 0 0,0 1 0 0 0,0 0-4 0 0,0 1 24 0 0,0-1-50 0 0,0-1-55 0 0,0 0-115 0 0,-2 0-207 0 0,0 0 303 0 0,0 0 5 0 0,1 0-16 0 0,0 0-39 0 0,-1 0-11 0 0,1 0-40 0 0,0 0-45 0 0,1 0-51 0 0,-1 0-54 0 0,0 0-51 0 0,1 0-45 0 0,0 0-40 0 0,-1 0-140 0 0,1 0-40 0 0,0 0-171 0 0,0 0-460 0 0</inkml:trace>
  <inkml:trace contextRef="#ctx0" brushRef="#br0" timeOffset="547.66">0 182 7368 0 0,'0'0'165'0'0,"0"0"22"0"0,3 0 10 0 0,10-1-70 0 0,-3 0-54 0 0,-2-2-38 0 0,-1-2-45 0 0,2 1 0 0 0,2 2 75 0 0,8 1 340 0 0,-1-3-42 0 0,-1-1-42 0 0,-1-1-44 0 0,2 0-33 0 0,0 1-49 0 0,5-1 163 0 0,1 1 0 0 0,12 0-358 0 0,1 3 371 0 0,-29 2-274 0 0,0-1 0 0 0,-1 0 0 0 0,0-1 0 0 0,1 1 0 0 0,0-2-97 0 0,-1 1 88 0 0,1 1 0 0 0,-1-1 1 0 0,0 1-1 0 0,1 0 1 0 0,0 1-89 0 0,27-1 169 0 0,-22 0-124 0 0,1 0 0 0 0,-1 1 0 0 0,0 1 0 0 0,1 1 0 0 0,5 0-45 0 0,-4 4 12 0 0,-12-5-12 0 0,-1 0 0 0 0,1 0 1 0 0,0 0-1 0 0,0 0 0 0 0,1 0 0 0 0,-1-1 0 0 0,0 1 0 0 0,0-1 1 0 0,3 0-1 0 0,66 0 68 0 0,-41 0-62 0 0,-30 0-4 0 0,-1 0-1 0 0,1 0 0 0 0,-1 0 1 0 0,1 0-1 0 0,-1 0 1 0 0,1 0-1 0 0,-1 0 0 0 0,1 0 1 0 0,-1 0-1 0 0,1 0 1 0 0,-1 0-1 0 0,0 0 0 0 0,1 0 1 0 0,-1 0-1 0 0,1 0 1 0 0,-1 1-1 0 0,1-1 0 0 0,-1 0 1 0 0,1 0-1 0 0,-1 1 1 0 0,0-1-1 0 0,1 0 0 0 0,-1 1 1 0 0,0-1-1 0 0,1 0 1 0 0,-1 1-1 0 0,0-1 0 0 0,1 0 1 0 0,-1 1-1 0 0,0-1 0 0 0,0 1 1 0 0,1-1-2 0 0,3 7 9 0 0,6-5 1 0 0,-5 1 44 0 0,-4-2-49 0 0,0 0 0 0 0,1 1 1 0 0,-1-1-1 0 0,-1 1 1 0 0,1-1-1 0 0,0 1 0 0 0,0-1 1 0 0,0 1-1 0 0,-1-1 1 0 0,1 1-1 0 0,-1 0 0 0 0,1-1 1 0 0,-1 2-6 0 0,2 30 100 0 0,-2-28-78 0 0,0 65 182 0 0,0 39 52 0 0,0-102-215 0 0,1 0 1 0 0,0 0-1 0 0,0 0 1 0 0,1 0-1 0 0,0-1 1 0 0,2 6-42 0 0,-3-7 27 0 0,3 11 98 0 0,-4-3-46 0 0,1 3-5 0 0,5-1-50 0 0,-5-12-23 0 0,0 1-1 0 0,0-1 0 0 0,0 0 0 0 0,0 0 0 0 0,0 0 0 0 0,-1 1 0 0 0,1-1 1 0 0,-1 2-1 0 0,0-3 2 0 0,1 1 1 0 0,-1 0-1 0 0,1 0 1 0 0,-1-1 0 0 0,1 1-1 0 0,0-1 1 0 0,0 1-1 0 0,1-1 1 0 0,-1 1 0 0 0,0-1-1 0 0,1 0 1 0 0,-1 0 0 0 0,1 1-1 0 0,0-1 1 0 0,0 0-1 0 0,0 0 1 0 0,0-1 0 0 0,0 1-1 0 0,1 1-2 0 0,6 3 50 0 0,0 0 1 0 0,0 0-1 0 0,10 3-50 0 0,-16-8 14 0 0,1 1 137 0 0,1 0-49 0 0,10-2 102 0 0,-8 0-65 0 0,-3 0-25 0 0,0-1 37 0 0,0 1 45 0 0,0 0 53 0 0,5-2 67 0 0,1-3 7 0 0,3-1-18 0 0,-2 4-41 0 0,-1 1-60 0 0,-3-2-34 0 0,-6 2-140 0 0,0 0-1 0 0,0 0 1 0 0,0 0 0 0 0,0 0 0 0 0,0 0 0 0 0,0 0 0 0 0,0 0 0 0 0,0-1 0 0 0,-1 1 0 0 0,1 0-1 0 0,0-1 1 0 0,-1 1 0 0 0,1-1-30 0 0,3-7 136 0 0,1 1-51 0 0,-4 7-67 0 0,0-1 0 0 0,-1 1 0 0 0,1-1-1 0 0,0 1 1 0 0,0 0 0 0 0,-1-1-1 0 0,1 1 1 0 0,-1-1 0 0 0,1 0 0 0 0,-1 1-1 0 0,0-1 1 0 0,0 1 0 0 0,1-1-1 0 0,-1 0-17 0 0,0-4 73 0 0,0-7 21 0 0,-3 2-47 0 0,-7-7-26 0 0,7 6 0 0 0,2 8-15 0 0,0 1-1 0 0,-1-1 1 0 0,1 0-1 0 0,-1 0 1 0 0,1 1-1 0 0,-1-1 1 0 0,0 1-1 0 0,-1-1-5 0 0,-4-7 28 0 0,-1 0 0 0 0,0 0 0 0 0,-1 1 0 0 0,0 0 0 0 0,-10-8-28 0 0,-62-40 19 0 0,52 40-34 0 0,-27-14 15 0 0,49 29-11 0 0,1 0-1 0 0,0 0 0 0 0,1-1 0 0 0,-1 0 1 0 0,0 0-1 0 0,-4-5 12 0 0,2 2-27 0 0,1 3-69 0 0,-1 2-60 0 0,1 0-46 0 0,-6-1-193 0 0,-4-7-524 0 0,2 8-43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5:54.2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12 424 4744 0 0,'0'0'135'0'0,"0"0"-31"0"0,0 0 0 0 0,0 0 39 0 0,0 0 123 0 0,0 0 224 0 0,0 0 20 0 0,-3 0-20 0 0,-3 0-195 0 0,4 0 41 0 0,4 0 52 0 0,7 0 61 0 0,-9 0-62 0 0,0-3 12 0 0,0 3-379 0 0,0-1 0 0 0,0 1 0 0 0,0-1 0 0 0,0 1 0 0 0,0-1 0 0 0,0 1 0 0 0,1-1 0 0 0,-1 1 0 0 0,0-1 0 0 0,0 1 0 0 0,1-1 0 0 0,-1 1 0 0 0,0-1 0 0 0,0 1 0 0 0,1-1 0 0 0,-1 1 0 0 0,0-1 0 0 0,1 1 0 0 0,-1 0 0 0 0,1-1 0 0 0,-1 1 0 0 0,1 0 0 0 0,-1-1 0 0 0,1 1 0 0 0,-1 0 0 0 0,1 0 0 0 0,-1-1 0 0 0,1 1 0 0 0,-1 0 0 0 0,1 0 0 0 0,-1 0 0 0 0,1 0 0 0 0,-1 0 0 0 0,1 0 0 0 0,-1 0 0 0 0,1 0 0 0 0,-1 0 0 0 0,1 0 0 0 0,0 0-20 0 0,9-3 340 0 0,-9 3-328 0 0,-1 0 1 0 0,1-1-1 0 0,-1 1 0 0 0,0 0 1 0 0,1-1-1 0 0,-1 1 0 0 0,0 0 1 0 0,0-1-1 0 0,1 1 0 0 0,-1 0 1 0 0,0-1-1 0 0,0 1 0 0 0,0-1 0 0 0,1 1 1 0 0,-1 0-1 0 0,0-1 0 0 0,0 1 1 0 0,0-1-1 0 0,0 1 0 0 0,0-1 1 0 0,0 1-1 0 0,0-1 0 0 0,0 1 1 0 0,0-1-13 0 0,0-1 296 0 0,5-1 0 0 0,15-7 0 0 0,-13 7-55 0 0,-3 0-100 0 0,-1 0-62 0 0,-1 0-43 0 0,-1 1 1 0 0,0 1 21 0 0,2-1 167 0 0,-1 0-80 0 0,1 2-50 0 0,1 0-41 0 0,0 0-10 0 0,-2-1 34 0 0,5-4 90 0 0,3 0 70 0 0,3 2 59 0 0,-2 1-10 0 0,-1-3-84 0 0,1 0-62 0 0,5 2-76 0 0,-8 3-56 0 0,3 0 45 0 0,28 0 227 0 0,-27 0-217 0 0,-1 0-10 0 0,2 0-13 0 0,-11 0-39 0 0,0 0 1 0 0,1 0-1 0 0,-1 0 0 0 0,1 1 1 0 0,-1-1-1 0 0,0 1 1 0 0,1 0-1 0 0,-1-1 0 0 0,0 1 1 0 0,1 0-1 0 0,-1 1-2 0 0,9 6 36 0 0,-9-6-33 0 0,1 0 1 0 0,-1-1-1 0 0,0 1 1 0 0,1-1-1 0 0,-1 0 1 0 0,1 1-1 0 0,-1-1 1 0 0,1-1-1 0 0,0 1 0 0 0,-1 0 1 0 0,1 0-4 0 0,0-1 5 0 0,-1 1 0 0 0,1 0 0 0 0,-1 0 0 0 0,1 0 0 0 0,-1 0 0 0 0,1 0 0 0 0,1 1-5 0 0,-4-1 4 0 0,1 0-1 0 0,0 0 1 0 0,0-1 0 0 0,-1 1-1 0 0,1 0 1 0 0,0 0-1 0 0,-1 0 1 0 0,1 0-1 0 0,-1 0 1 0 0,1 0-1 0 0,-1 0 1 0 0,1 0 0 0 0,-1 0-1 0 0,0 0 1 0 0,1 1-1 0 0,-1-1 1 0 0,0 0-1 0 0,0 0 1 0 0,0 0-1 0 0,0 0 1 0 0,0 1-4 0 0,0 4 12 0 0,-1-4-7 0 0,1 1 1 0 0,0-1-1 0 0,0 0 1 0 0,0 0 0 0 0,1 0-1 0 0,-1 0 1 0 0,0 0 0 0 0,1 0-1 0 0,-1 0 1 0 0,1 1-6 0 0,2 3 6 0 0,-2-5-6 0 0,0 0 0 0 0,0 0 0 0 0,-1 0 0 0 0,1 0 1 0 0,-1 0-1 0 0,1 0 0 0 0,-1 0 0 0 0,1 0 0 0 0,-1 0 0 0 0,0 0 0 0 0,1 0 0 0 0,-1 0 1 0 0,0 0-1 0 0,0 0 0 0 0,0 0 0 0 0,0 1 0 0 0,0-1 0 0 0,0 0 0 0 0,0 0 0 0 0,0 0 1 0 0,-1 0-1 0 0,1 0 0 0 0,0 0 0 0 0,-1 0 0 0 0,1 0 0 0 0,-1 0 0 0 0,1 0 0 0 0,-1 0 0 0 0,1 0 1 0 0,-1 0-1 0 0,1 0 0 0 0,-1 0 0 0 0,0 0 0 0 0,0 0 0 0 0,0 0 0 0 0,1-1 0 0 0,-1 1 1 0 0,-1 0-1 0 0,-2 4 0 0 0,0 1 0 0 0,0-1 0 0 0,0 1 0 0 0,1 0 0 0 0,0 0 0 0 0,0 0 0 0 0,0 0 0 0 0,2-4 0 0 0,0 0 0 0 0,0 0 0 0 0,0 0 0 0 0,0-1 0 0 0,-1 1 0 0 0,1 0 0 0 0,-1 0 0 0 0,1-1 0 0 0,-1 1 0 0 0,1-1 0 0 0,-1 1 0 0 0,0-1 0 0 0,0 0 0 0 0,-2 2 0 0 0,-2 1 0 0 0,-12 11 0 0 0,6-2 0 0 0,8-9 0 0 0,0 1 0 0 0,0-1 0 0 0,-1 0 0 0 0,1 0 0 0 0,-1 0 0 0 0,-2 1 0 0 0,-8 0 0 0 0,0 7 0 0 0,11-7 4 0 0,-1-2 19 0 0,-17 7 3 0 0,7 0-15 0 0,15-8-1 0 0,7-2-31 0 0,25 1-38 0 0,-10-1 57 0 0,21 0-9 0 0,-42 0 7 0 0,1 0 0 0 0,0 0 0 0 0,0 0 0 0 0,0 0 0 0 0,0 1 0 0 0,0-1 0 0 0,-1 1 0 0 0,1-1 0 0 0,0 1 0 0 0,-1 0 0 0 0,1 0 0 0 0,0 0 0 0 0,1 1 4 0 0,-2-1 0 0 0,0-1-1 0 0,1 1 1 0 0,-1 0 0 0 0,1 0 0 0 0,-1-1 0 0 0,0 1 0 0 0,1-1 0 0 0,-1 1 0 0 0,1-1 0 0 0,0 0 0 0 0,-1 1 0 0 0,1-1 0 0 0,0 0 0 0 0,1 0 0 0 0,-1 0 0 0 0,0 1 0 0 0,0-1 0 0 0,0 1 0 0 0,0 0 0 0 0,0-1 0 0 0,0 1 1 0 0,0 0-1 0 0,0 0 0 0 0,0 0 0 0 0,0 1 0 0 0,0-1 0 0 0,0 0 0 0 0,-1 1 0 0 0,1-1 1 0 0,-1 1-1 0 0,1 0 0 0 0,-1-1 0 0 0,1 2 0 0 0,6 5 8 0 0,24 25 46 0 0,-6-8-57 0 0,-9-7 6 0 0,-14-16-4 0 0,-1 1 0 0 0,0 0-1 0 0,1 0 1 0 0,-2 0 0 0 0,1 1 0 0 0,0 0 1 0 0,0-1-12 0 0,0 1 0 0 0,0-1-1 0 0,0 0 1 0 0,0 0 0 0 0,0 0 0 0 0,2 1 12 0 0,3 3-14 0 0,-4-4 14 0 0,0 0-1 0 0,0 0 1 0 0,0 0-1 0 0,0 1 1 0 0,0-1 0 0 0,-1 1 0 0 0,1 11 0 0 0,-3 28 6 0 0,0-28 52 0 0,-3-10 6 0 0,-12 21 64 0 0,4-19-74 0 0,-5 3-44 0 0,8-2-10 0 0,6-5 0 0 0,-1 0 0 0 0,-1 0 0 0 0,1 0 0 0 0,0 0 0 0 0,-1-1 0 0 0,0 1 0 0 0,-27 11 91 0 0,24-12-63 0 0,0 1 0 0 0,1-1 0 0 0,0 2 0 0 0,-1-1 0 0 0,1 1 0 0 0,1 0 0 0 0,-1 0 1 0 0,-1 1-29 0 0,2-1 113 0 0,-2-3-67 0 0,1-1-9 0 0,-1 5 12 0 0,5-4-39 0 0,1 0 0 0 0,0 0 0 0 0,-1-1 0 0 0,1 1 0 0 0,-1 0 1 0 0,1-1-1 0 0,-1 1 0 0 0,1-1 0 0 0,-1 1 0 0 0,1-1 0 0 0,-1 0 0 0 0,1 1 0 0 0,-1-1 0 0 0,0 0-10 0 0,-5 0 14 0 0,-5 0-50 0 0,1 2-48 0 0,5 2 37 0 0,6-3 42 0 0,-1 0-1 0 0,0-1 1 0 0,1 1-1 0 0,-1-1 1 0 0,1 1-1 0 0,-1-1 1 0 0,0 1-1 0 0,1-1 1 0 0,-1 1-1 0 0,0-1 1 0 0,0 0-1 0 0,1 1 1 0 0,-1-1-1 0 0,0 0 1 0 0,0 0-1 0 0,1 0 1 0 0,-1 1-1 0 0,0-1 1 0 0,0 0-1 0 0,0 0 1 0 0,0 0-1 0 0,1 0 1 0 0,-1 0-1 0 0,0 0 1 0 0,0-1-1 0 0,0 1 1 0 0,1 0 0 0 0,-2-1 5 0 0,0-1-85 0 0,0-2 108 0 0,1 1 30 0 0,-1 2-97 0 0,0 0-48 0 0,-1 0-67 0 0,0 1-81 0 0,-2 0-95 0 0,4 0 106 0 0,0 0-36 0 0,-1 0-366 0 0,0 0 85 0 0,0 0-51 0 0,-2 0-707 0 0,-3 0-558 0 0,-2 0-1061 0 0</inkml:trace>
  <inkml:trace contextRef="#ctx0" brushRef="#br0" timeOffset="1052.85">723 106 6072 0 0,'0'0'133'0'0,"0"0"23"0"0,0 0 12 0 0,0-2-23 0 0,0-8-59 0 0,0 8 5 0 0,0 1 103 0 0,0 1 170 0 0,2 0 11 0 0,6-2-55 0 0,0-9 52 0 0,3-2 22 0 0,-10 12-368 0 0,0 1-1 0 0,0-1 0 0 0,0 1 1 0 0,0-1-1 0 0,0 1 1 0 0,0 0-1 0 0,0 0 1 0 0,0-1-1 0 0,0 1 1 0 0,0 0-1 0 0,0 0 1 0 0,0 0-26 0 0,4-2 328 0 0,6-9-35 0 0,-9 9-92 0 0,1 1-73 0 0,0 0-47 0 0,1 1-40 0 0,-1 0-9 0 0,-1-1 32 0 0,11-9 200 0 0,-10 8-68 0 0,0 1-88 0 0,1 1-56 0 0,1 0-30 0 0,-3 1 40 0 0,6 0 58 0 0,0 0-35 0 0,-1-2 2 0 0,-1 0 30 0 0,1-2 56 0 0,15-5-6 0 0,-6 5-31 0 0,1 2 43 0 0,-10 1-106 0 0,-5 0-49 0 0,0 0 0 0 0,0 0 0 0 0,0 0 0 0 0,0 0-1 0 0,0 0 1 0 0,0 0 0 0 0,0-1 0 0 0,0 1 0 0 0,0-1 0 0 0,1 0-24 0 0,5-4 72 0 0,-7 5-57 0 0,1-1-1 0 0,-1 0 1 0 0,0 0 0 0 0,1 0 0 0 0,-1 1-1 0 0,1-1 1 0 0,-1 0 0 0 0,1 1 0 0 0,-1 0-1 0 0,1-1 1 0 0,0 1 0 0 0,-1 0 0 0 0,1 0-1 0 0,0 0-14 0 0,7 0 25 0 0,4 0-23 0 0,7 0 61 0 0,-15 2-10 0 0,-2 1-43 0 0,-1-2-14 0 0,5 2 22 0 0,9 5 49 0 0,-15-7-67 0 0,0-1 1 0 0,0 1 0 0 0,0 0-1 0 0,0 0 1 0 0,0-1-1 0 0,0 1 1 0 0,0 0 0 0 0,0 0-1 0 0,0 0 1 0 0,-1 0 0 0 0,1 0-1 0 0,0 0 1 0 0,-1 0 0 0 0,1 1-1 0 0,-1-1 1 0 0,1 0-1 0 0,-1 0 1 0 0,0 0 0 0 0,1 0-1 0 0,-1 1 1 0 0,0-1 0 0 0,0 0-1 0 0,0 0 1 0 0,0 1 0 0 0,0 0-1 0 0,-2 13 0 0 0,-3-6 0 0 0,0-1 0 0 0,0 1 0 0 0,0-1 0 0 0,-1 0 0 0 0,-1-1 0 0 0,-3 5 0 0 0,6-8 0 0 0,0 0 0 0 0,0 1 0 0 0,1 0 0 0 0,-4 5 0 0 0,4-4 0 0 0,0-1 0 0 0,-1 0 0 0 0,0 1 0 0 0,-1-1 0 0 0,1 0 0 0 0,-18 18 0 0 0,18-17 0 0 0,-1-1 0 0 0,0 0 0 0 0,-1 0 0 0 0,1 0 0 0 0,-1-1 0 0 0,-4 3 0 0 0,4-3 0 0 0,1 0 0 0 0,0 0 0 0 0,1 0 0 0 0,-1 1 0 0 0,1-1 0 0 0,-1 1 0 0 0,2 0 0 0 0,-3 3 0 0 0,0-1-12 0 0,1 0 1 0 0,-1-1-1 0 0,0 0 1 0 0,0 0-1 0 0,-2 0 12 0 0,3-2-2 0 0,0 0 0 0 0,1 0 0 0 0,0 1 0 0 0,-1 0 0 0 0,1-1 0 0 0,1 1 0 0 0,-3 4 2 0 0,1 22 0 0 0,1-27 0 0 0,2 0 0 0 0,8 5 0 0 0,-6-8 0 0 0,0 0 0 0 0,1-1 0 0 0,-1 1 0 0 0,0 0 0 0 0,1 0 0 0 0,-1 0 0 0 0,0-1 0 0 0,0 1 0 0 0,0 0 0 0 0,0 0 0 0 0,0 0 0 0 0,0 0 0 0 0,0-1 0 0 0,0 2 0 0 0,0-1 0 0 0,0 0 0 0 0,0-1 0 0 0,0 1 0 0 0,0 0 0 0 0,0 0 0 0 0,0 0 0 0 0,0-1 0 0 0,0 1 0 0 0,1 0 0 0 0,-1 0 0 0 0,0 0 0 0 0,1-1 0 0 0,-1 1 0 0 0,1 0 0 0 0,26 15 64 0 0,-14-13-1 0 0,3-3-11 0 0,0-2 35 0 0,-8 3-3 0 0,2 2 40 0 0,-4-1-97 0 0,17 5 154 0 0,6-4 99 0 0,-13-1-266 0 0,1 5-76 0 0,-7-3 14 0 0,8 1-65 0 0,-3 7 25 0 0,-2 4 71 0 0,-11-1 27 0 0,-2-9 11 0 0,1-3-10 0 0,-1-1 1 0 0,0 0-1 0 0,0 0 0 0 0,0 0 0 0 0,-1 0 1 0 0,1 0-1 0 0,0 0 0 0 0,-1 0 0 0 0,1 0 1 0 0,-1 1-12 0 0,-4 5 38 0 0,4-7-31 0 0,0 0 1 0 0,0 1 0 0 0,0-1 0 0 0,1 0-1 0 0,-1 1 1 0 0,0-1 0 0 0,1 1 0 0 0,-1-1-1 0 0,1 1 1 0 0,0 0 0 0 0,-1-1 0 0 0,1 1-1 0 0,0-1 1 0 0,0 1-8 0 0,0 0 1 0 0,0 0 0 0 0,-1-1-1 0 0,1 1 1 0 0,0 0 0 0 0,-1-1 0 0 0,1 1-1 0 0,-1-1 1 0 0,0 1 0 0 0,1 0-1 0 0,-1-1 1 0 0,0 1 0 0 0,0-1 0 0 0,0 0-1 0 0,0 1 1 0 0,0-1 0 0 0,0 0-1 0 0,0 0 1 0 0,-1 1 0 0 0,1-1-1 0 0,-12 15 0 0 0,11-1 0 0 0,2-9 0 0 0,0-3 0 0 0,0-1 0 0 0,0 0 0 0 0,0 0 0 0 0,0 0 0 0 0,0 0 0 0 0,0 0 0 0 0,-1 0 0 0 0,1 0 0 0 0,-1 0 0 0 0,0 1 0 0 0,-4 5-3 0 0,-1 3 5 0 0,5 5-75 0 0,0-13 73 0 0,0 24-43 0 0,1-26 41 0 0,0 1 0 0 0,0 0 1 0 0,0 0-1 0 0,0 0 0 0 0,0 0 1 0 0,1 0-1 0 0,-1-1 0 0 0,0 1 0 0 0,1 0 1 0 0,0 0-1 0 0,-1-1 0 0 0,1 1 2 0 0,9 3 70 0 0,5 23 51 0 0,-7-7-132 0 0,-7-20 6 0 0,-1 1-1 0 0,1 0 0 0 0,-1 0 1 0 0,1-1-1 0 0,0 1 0 0 0,-1 0 0 0 0,1-1 1 0 0,0 1-1 0 0,0-1 0 0 0,0 0 1 0 0,1 1 5 0 0,13 8-68 0 0,-13-8 61 0 0,0 1 0 0 0,-1-1 1 0 0,1 1-1 0 0,-1-1 0 0 0,0 1 1 0 0,1-1-1 0 0,-1 1 0 0 0,0 0 7 0 0,-1-1 0 0 0,0-1-1 0 0,1 1 0 0 0,0-1 0 0 0,-1 1 1 0 0,1-1-1 0 0,0 1 0 0 0,0-1 1 0 0,-1 1-1 0 0,1-1 0 0 0,0 1 0 0 0,1-1 1 0 0,-1 0-1 0 0,0 0 0 0 0,0 0 0 0 0,0 0 1 0 0,1 0-1 0 0,0 1 1 0 0,0-1 3 0 0,-1 0 1 0 0,0 0-1 0 0,1 0 0 0 0,-1 0 0 0 0,0 0 0 0 0,0 1 1 0 0,0-1-1 0 0,0 0 0 0 0,0 1 0 0 0,0-1 1 0 0,0 1-1 0 0,0-1 0 0 0,-1 1 0 0 0,1-1 0 0 0,0 1 1 0 0,-1-1-1 0 0,1 2-3 0 0,11 21 11 0 0,-8-18-11 0 0,0 1 0 0 0,-1 0 0 0 0,0 0 0 0 0,1 3 0 0 0,7 14 0 0 0,-8-21 1 0 0,-1 1 0 0 0,0 0 0 0 0,0 0 0 0 0,-1 0 0 0 0,1 0 0 0 0,-1 0 0 0 0,0 1 0 0 0,0-1 0 0 0,0 0 0 0 0,0 5-1 0 0,-2 3 18 0 0,1-9-13 0 0,0 1 1 0 0,-1-1 0 0 0,1 1-1 0 0,1-1 1 0 0,-1 1-1 0 0,1-1 1 0 0,-1 0 0 0 0,1 1-1 0 0,0 1-5 0 0,0-3 3 0 0,0 0 3 0 0,0 0 1 0 0,-1 0-1 0 0,1 0 1 0 0,0 0-1 0 0,-1 0 1 0 0,0 0-1 0 0,0 0 1 0 0,1 1-1 0 0,-1-1 1 0 0,0 0 0 0 0,-1 0-1 0 0,1 0 1 0 0,0 1-1 0 0,-1-1 1 0 0,1 0-1 0 0,-1 0 1 0 0,1 0-1 0 0,-1 0 1 0 0,-1 1-7 0 0,2 1 6 0 0,-1 0 0 0 0,0 0 0 0 0,1 0 0 0 0,0 0 0 0 0,0 4-6 0 0,-3 22 71 0 0,-3-8-11 0 0,3-12 4 0 0,0-1 1 0 0,-1 0-1 0 0,0 0 1 0 0,-3 5-65 0 0,-7 7 127 0 0,-3 4 29 0 0,10-16-53 0 0,-3 2 52 0 0,1-3-74 0 0,0 1 45 0 0,-29 21 411 0 0,21-19-349 0 0,-12 6 82 0 0,1 1 7 0 0,9-11-138 0 0,3-3-20 0 0,-26 8 138 0 0,26-9-120 0 0,-4-3-20 0 0,11-1-59 0 0,0 1 2 0 0,-9 0 26 0 0,-4 0-67 0 0,8 0 22 0 0,12 0-41 0 0,1 0 1 0 0,-1 0-1 0 0,0-1 0 0 0,1 1 1 0 0,-1 0-1 0 0,1-1 1 0 0,-1 1-1 0 0,1-1 0 0 0,-1 1 1 0 0,1-1-1 0 0,-1 0 0 0 0,1 0 1 0 0,0 0-1 0 0,-1 0 0 0 0,-5-4-29 0 0,3 4-65 0 0,0-1 34 0 0,-11-5-50 0 0,10 5 9 0 0,-1 0-106 0 0,3 1 49 0 0,1-1-43 0 0,-2 1-51 0 0,1-1-54 0 0,2 2 46 0 0,-1-1-38 0 0,-1-2-400 0 0,1 1 100 0 0,0 0-53 0 0,0-2-762 0 0,0-2-597 0 0,1-3-1137 0 0,1 9 3146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04.4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290 455 6448 0 0,'0'0'141'0'0,"0"0"23"0"0,0 0 13 0 0,0 0-53 0 0,0 0-10 0 0,0 0 41 0 0,0 0 132 0 0,0 0 249 0 0,0 0 22 0 0,-2 2-26 0 0,-2 2-376 0 0,1-1 52 0 0,-1 0-1 0 0,1 1 1 0 0,-1-1 0 0 0,1-1 0 0 0,-5 3-208 0 0,2-2 170 0 0,0-2-57 0 0,1 1 210 0 0,-8 8 4 0 0,-2-7-43 0 0,15-3-272 0 0,0 0 1 0 0,-1 0 0 0 0,1-1 0 0 0,-1 1 0 0 0,1 0-1 0 0,-1 0 1 0 0,1 0 0 0 0,-1 0 0 0 0,1 1 0 0 0,-1-1 0 0 0,1 0-1 0 0,-1 0 1 0 0,1 0 0 0 0,-1 0 0 0 0,1 0 0 0 0,0 0-1 0 0,-1 1 1 0 0,1-1 0 0 0,-1 0 0 0 0,1 0 0 0 0,-1 1-1 0 0,1-1 1 0 0,0 0 0 0 0,-1 1 0 0 0,1-1 0 0 0,0 0-1 0 0,-1 1 1 0 0,1-1 0 0 0,0 1 0 0 0,0-1 0 0 0,-1 0-1 0 0,1 1-12 0 0,-4 5 199 0 0,-8 2 120 0 0,-4 2-30 0 0,4 3-52 0 0,-1 1-63 0 0,-7 2 5 0 0,5-7-58 0 0,3 7-28 0 0,-9 9-1 0 0,18-21-86 0 0,0-1 0 0 0,0 1 0 0 0,0-1 0 0 0,0 1 0 0 0,1 0 1 0 0,0 0-1 0 0,0 0 0 0 0,0 0 0 0 0,0 1 0 0 0,0-1 0 0 0,1 0 0 0 0,0 1 1 0 0,0 1-7 0 0,-25 55 94 0 0,11-1-7 0 0,14-53-73 0 0,-1 1 0 0 0,1-1 1 0 0,1 0-1 0 0,-1 1-14 0 0,2 28 10 0 0,1-3-26 0 0,-3-19-17 0 0,1-7 25 0 0,0-1 0 0 0,0 0 0 0 0,0 0 0 0 0,1 0 1 0 0,0 0-1 0 0,0 1 8 0 0,9 13 0 0 0,-5 5 0 0 0,-3-19 0 0 0,0-1 0 0 0,1 0 0 0 0,-1 0 0 0 0,1 0 0 0 0,0 0 0 0 0,0 0 0 0 0,0-1 0 0 0,4 4 0 0 0,-6-6 0 0 0,0-1 0 0 0,0 0 0 0 0,1 0 0 0 0,-1 0 0 0 0,0 0 0 0 0,0 0 0 0 0,1 0 0 0 0,-1 0 0 0 0,1 0 0 0 0,-1 0 0 0 0,1-1 0 0 0,-1 1 0 0 0,1 0 0 0 0,-1-1 0 0 0,1 0 0 0 0,0 1 0 0 0,-1-1 0 0 0,1 0 0 0 0,-1 0 0 0 0,1 0 0 0 0,0 1 0 0 0,0-1 0 0 0,-1 0 0 0 0,1 0 0 0 0,0 1 0 0 0,-1-1 0 0 0,1 1 0 0 0,0-1 0 0 0,-1 1 0 0 0,1 0 0 0 0,0 0 0 0 0,10 3 0 0 0,-1-8 0 0 0,-10 3 0 0 0,1 1 0 0 0,0-1 0 0 0,-1 0 0 0 0,1 1 0 0 0,-1-1 0 0 0,1 1 0 0 0,0-1 0 0 0,-1 1 0 0 0,1 0 0 0 0,1-1 0 0 0,-1 1 0 0 0,1 0 0 0 0,-1-1 0 0 0,1 0 0 0 0,-1 0 0 0 0,1 1 0 0 0,-1-1 0 0 0,0-1 0 0 0,0 1 0 0 0,1 0 0 0 0,-1 0 0 0 0,0-1 0 0 0,0 1 0 0 0,0-1 0 0 0,0 0 0 0 0,1-1 0 0 0,0 0 0 0 0,0 0 0 0 0,0-1 0 0 0,0 1 0 0 0,0-1 0 0 0,0 0 0 0 0,0-1 0 0 0,-2 3 0 0 0,0 0-1 0 0,0 0 1 0 0,0 0 0 0 0,0 1 0 0 0,1-1 0 0 0,-1 0 0 0 0,0 1 0 0 0,1-1 0 0 0,0 1 0 0 0,-1-1 0 0 0,2 0 0 0 0,8-9 15 0 0,-4-5 24 0 0,4-6-22 0 0,-9 18-11 0 0,0 0-1 0 0,0 0 0 0 0,0 0 0 0 0,0 0 0 0 0,0 0 1 0 0,-1-1-1 0 0,0 1 0 0 0,0-1 0 0 0,0 1 0 0 0,-1-1 1 0 0,1-1-6 0 0,0-2 0 0 0,0 0 0 0 0,0 0 0 0 0,1 1 0 0 0,0-1 0 0 0,3-7 0 0 0,-5 13 0 0 0,1-1 0 0 0,0-1 0 0 0,0 1 0 0 0,0 0 0 0 0,-1-1 0 0 0,0 1 0 0 0,0-1 0 0 0,0 1 0 0 0,0-1 0 0 0,0-1 0 0 0,-1-7 0 0 0,1-37 3 0 0,0 16-35 0 0,0 6-43 0 0,0 0-61 0 0,0 19 98 0 0,-1-1 0 0 0,0 1 0 0 0,0-1 0 0 0,-1 1 0 0 0,0-2 38 0 0,-1 1-13 0 0,1 0 0 0 0,1 0-1 0 0,0 0 1 0 0,0 0 0 0 0,1-2 13 0 0,0-6-1 0 0,1 7-2 0 0,-1 0 0 0 0,0 0 0 0 0,-1-1 1 0 0,-2-7 2 0 0,1 6-15 0 0,-2-3 0 0 0,2-1 0 0 0,0-1 0 0 0,0-11 15 0 0,2 6 0 0 0,0 6 0 0 0,0-1 0 0 0,-1 1 0 0 0,-1-4 0 0 0,-3-3 0 0 0,3 14 0 0 0,0 0 0 0 0,1-1 0 0 0,-1 1 0 0 0,2-9 0 0 0,0-85 0 0 0,0 60 53 0 0,0 41-48 0 0,0 0-1 0 0,-1 0 1 0 0,1 1 0 0 0,0-1 0 0 0,-1 0-1 0 0,1 0 1 0 0,-1 0 0 0 0,1 1 0 0 0,-1-1-1 0 0,0 0 1 0 0,0 1 0 0 0,1-1-1 0 0,-2-1-4 0 0,-3-6 73 0 0,2-4 53 0 0,4 9-82 0 0,-1 0 38 0 0,5-7 286 0 0,-3 8-238 0 0,1 0-66 0 0,-1 0-105 0 0,1 1 167 0 0,-3 2-4 0 0,0 2-113 0 0,0 0 0 0 0,0 1 0 0 0,0-1 0 0 0,1 0 0 0 0,0 0 1 0 0,-1 0-1 0 0,1 0 0 0 0,0 0 0 0 0,0 0 0 0 0,0 0 0 0 0,1 2-9 0 0,7 17 20 0 0,-5-11-20 0 0,-2-7 0 0 0,-1 0 0 0 0,0-1 0 0 0,0 1 0 0 0,0 0 0 0 0,0 0 0 0 0,0 0 0 0 0,-1 1 0 0 0,1-1 0 0 0,-1 0 0 0 0,0 2 0 0 0,1 3-1 0 0,0 0 1 0 0,0-1-1 0 0,1 1 1 0 0,0-1-1 0 0,0 1 1 0 0,3 5 0 0 0,-1-2 5 0 0,0-1 0 0 0,-1 1 0 0 0,0 2-5 0 0,-1 4 18 0 0,-1-7-7 0 0,1 0-1 0 0,0 0 0 0 0,1 0 1 0 0,0-1-1 0 0,1 3-10 0 0,3 9 27 0 0,-2 0 0 0 0,0 1 1 0 0,2 19-28 0 0,-3-13 32 0 0,16 106 74 0 0,-15-112-68 0 0,-3-12-25 0 0,0 0 0 0 0,0 0 0 0 0,-1 0 0 0 0,0 6-13 0 0,-1 1 49 0 0,2 1 1 0 0,3 13-50 0 0,0 4 98 0 0,-2 0 63 0 0,-4-21-102 0 0,1-8-32 0 0,0 1 0 0 0,0-1 0 0 0,0 0 0 0 0,1 0 0 0 0,0 0 1 0 0,0 1-28 0 0,5 8 19 0 0,-5-12-19 0 0,0 0 0 0 0,0 0 0 0 0,0 0 0 0 0,0 1 0 0 0,0-1 0 0 0,-1 0 0 0 0,1 0 1 0 0,-1 2-1 0 0,0 41 0 0 0,0-45 0 0 0,0 0 0 0 0,0 1 0 0 0,0-1 0 0 0,0 0 0 0 0,0 1 0 0 0,0-1 0 0 0,-1 0 0 0 0,1 1 0 0 0,-1-1 0 0 0,1 0 0 0 0,0 1 1 0 0,-1-1-1 0 0,0 0 0 0 0,1 0 0 0 0,-1 0 0 0 0,-1 1 0 0 0,1 0-1 0 0,0 0-1 0 0,0 0 1 0 0,0 0 0 0 0,0 0-1 0 0,0 1 1 0 0,0-1 0 0 0,1 0-1 0 0,-1 0 1 0 0,1 0 0 0 0,0 1-1 0 0,-1-1 1 0 0,1 0 0 0 0,0 1-1 0 0,0-1 1 0 0,0 0 0 0 0,1 1 1 0 0,-1-1-121 0 0,0-1-160 0 0,0-1-268 0 0,0 0-24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07.6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147 391 7696 0 0,'0'0'225'0'0,"-3"0"-8"0"0,0 0-181 0 0,-4 0-16 0 0,6 0-21 0 0,0 0 1 0 0,0 0-1 0 0,0 0 0 0 0,0 0 0 0 0,0 0 0 0 0,-1 0 1 0 0,1 0-1 0 0,0 1 0 0 0,0-1 0 0 0,0 0 0 0 0,0 1 1 0 0,0-1-1 0 0,0 1 1 0 0,-4 9 0 0 0,0-8 9 0 0,0 1 56 0 0,3 2 95 0 0,-1 0 60 0 0,-7 0 263 0 0,6 0-204 0 0,1 2-37 0 0,-2 1-3 0 0,-1 0-48 0 0,-4 5 61 0 0,2 1-33 0 0,-4 6-2 0 0,8-11-142 0 0,-1-1 1 0 0,2 1-1 0 0,-1 0 1 0 0,1 0-76 0 0,-3 10 105 0 0,3-11-74 0 0,-1 18 139 0 0,5-3-68 0 0,0-11-70 0 0,-1-11-23 0 0,0 1-1 0 0,-1 0 1 0 0,1 0 0 0 0,0-1-1 0 0,-1 1 1 0 0,1 0-1 0 0,-1 0 1 0 0,1-1 0 0 0,-1 1-1 0 0,0 0 1 0 0,0 1-9 0 0,-3 7 51 0 0,11 5 9 0 0,7 8-46 0 0,-7-18 2 0 0,3 0 19 0 0,-6 1-25 0 0,-4-5-9 0 0,0-1-1 0 0,0 1 0 0 0,1-1 1 0 0,-1 1-1 0 0,0-1 1 0 0,1 0-1 0 0,-1 1 0 0 0,0-1 1 0 0,1 0-1 0 0,-1 1 0 0 0,0-1 1 0 0,1 0-1 0 0,-1 0 1 0 0,0 1-1 0 0,1-1 0 0 0,-1 0 1 0 0,1 0-1 0 0,-1 1 1 0 0,1-1-1 0 0,-1 0 0 0 0,1 0 1 0 0,-1 0-1 0 0,1 0 1 0 0,-1 0-1 0 0,0 0 0 0 0,1 0 1 0 0,-1 0-1 0 0,1 0 0 0 0,-1 0 1 0 0,1 0-1 0 0,-1 0 1 0 0,1 0-1 0 0,12 0 37 0 0,14 1 65 0 0,-26-1-87 0 0,1 0 1 0 0,-1 0-1 0 0,0 0 1 0 0,1 0-1 0 0,-1 0 1 0 0,0 0-1 0 0,1-1 0 0 0,-1 1 1 0 0,0 0-1 0 0,0-1 1 0 0,1 1-1 0 0,-1-1 1 0 0,0 0-16 0 0,4-9 136 0 0,8 5-6 0 0,-2-2-51 0 0,1 0 1 0 0,-1-1-1 0 0,0 0 0 0 0,-1 0 0 0 0,8-9-79 0 0,-3 3 145 0 0,8-9-13 0 0,-22 21-130 0 0,0 1 1 0 0,0-1-1 0 0,0 1 1 0 0,0-1-1 0 0,0 0 0 0 0,-1 1 1 0 0,1-1-1 0 0,0 0 1 0 0,-1 1-1 0 0,1-1 1 0 0,-1 0-1 0 0,0 0 1 0 0,1 0-1 0 0,-1 0-2 0 0,1-14-78 0 0,5 1 18 0 0,-5 13 50 0 0,1 0 0 0 0,-1 0 0 0 0,-1 0 0 0 0,1-1 0 0 0,0 1 0 0 0,0-1 0 0 0,-1 1 0 0 0,0 0 0 0 0,1-1 0 0 0,-1 1 0 0 0,0-3 10 0 0,1-28-14 0 0,0 18 14 0 0,-1 0 0 0 0,0-1 0 0 0,-1 1 1 0 0,-3-12-1 0 0,-21-63 10 0 0,24 82 2 0 0,0 1 0 0 0,0 0 0 0 0,1 0 1 0 0,0-7-13 0 0,-2-17 18 0 0,-9-19 58 0 0,3 19 9 0 0,2 9 43 0 0,3 4 49 0 0,3 5-63 0 0,-2-6 29 0 0,-4 4-35 0 0,5 12-83 0 0,0 0 0 0 0,0 0 0 0 0,0 0-1 0 0,0 0 1 0 0,1 0 0 0 0,-1 0 0 0 0,1 0 0 0 0,-1 0 0 0 0,1-1-25 0 0,0 0 73 0 0,-1 0-37 0 0,-6-12-47 0 0,4 12 55 0 0,1 0 78 0 0,1-1 114 0 0,0 2-66 0 0,1 1 41 0 0,0 5-205 0 0,0-1-1 0 0,0-1 0 0 0,0 1 1 0 0,0 0-1 0 0,0 0 0 0 0,0-1 1 0 0,0 1-1 0 0,0 0 0 0 0,1 0 0 0 0,-1-1 1 0 0,1 1-1 0 0,0 1-5 0 0,2-1 9 0 0,4 3 5 0 0,-6 3 3 0 0,0 0 1 0 0,0 0 0 0 0,-1 0 0 0 0,0 0 0 0 0,0 7-18 0 0,-1-2 24 0 0,2-2-21 0 0,-1-1 0 0 0,2 1-1 0 0,0-1 1 0 0,1 6-3 0 0,2 8 24 0 0,-3 3 52 0 0,-2-10-28 0 0,0-5-12 0 0,0 1 0 0 0,1-1 0 0 0,1 7-36 0 0,4 4 50 0 0,-5-18-20 0 0,1 1 0 0 0,-1 0 0 0 0,0 0 0 0 0,0 0 0 0 0,0 5-30 0 0,-2-7 22 0 0,2 1 0 0 0,-1-1 0 0 0,0 1 0 0 0,1-1 0 0 0,0 0 0 0 0,0 1 0 0 0,0-1 0 0 0,1 0 0 0 0,-1 0 0 0 0,1 0 0 0 0,0 0 0 0 0,2 3-22 0 0,3 6 85 0 0,-1 0-44 0 0,-1 2-35 0 0,1 8-46 0 0,-3-9 13 0 0,-2 4-14 0 0,-1-16 33 0 0,0 1 0 0 0,0-1 1 0 0,0 0-1 0 0,0 1 0 0 0,1-1 0 0 0,-1 0 1 0 0,1 1-1 0 0,-1-1 0 0 0,1 0 0 0 0,0 2 8 0 0,11 15-11 0 0,-10-17 12 0 0,0 0 0 0 0,-1 0-1 0 0,1 0 1 0 0,-1 1 0 0 0,1-1-1 0 0,-1 0 1 0 0,0 1 0 0 0,0-1-1 0 0,0 1 1 0 0,-1 0 0 0 0,1-1-1 0 0,-1 1 1 0 0,1 0 0 0 0,-1-1 0 0 0,0 1-1 0 0,0 2 0 0 0,1 11 19 0 0,2-6-41 0 0,1-1-40 0 0,3-1-54 0 0,4 5-123 0 0,-10-11 209 0 0,-1-1 0 0 0,1 0 0 0 0,-1 0 1 0 0,1 0-1 0 0,-1 0 0 0 0,0 0 0 0 0,1 0 1 0 0,-1 1-1 0 0,0-1 0 0 0,0 0 0 0 0,0 1 30 0 0,0 0-294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08.2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 7792 0 0,'0'0'230'0'0,"0"0"64"0"0,0 0-130 0 0,0 0 124 0 0,0 0 233 0 0,0 2 14 0 0,0 3-273 0 0,0 2-35 0 0,-1 2 17 0 0,1 1-34 0 0,-1-7-148 0 0,1-1 0 0 0,1 1 1 0 0,-1 0-1 0 0,0 0 0 0 0,1-1 1 0 0,-1 1-1 0 0,1 0 0 0 0,0-1 1 0 0,0 1-63 0 0,3 5 141 0 0,-3-7-115 0 0,0 0-1 0 0,0 1 1 0 0,0-1-1 0 0,0 0 1 0 0,-1 1-1 0 0,1-1 1 0 0,0 1-1 0 0,-1-1 1 0 0,0 1-1 0 0,1 0 1 0 0,-1-1-1 0 0,0 1 1 0 0,0-1-1 0 0,0 1 1 0 0,0 1-26 0 0,2 18 148 0 0,3 6-3 0 0,2 4 11 0 0,-6-4 5 0 0,3 7 36 0 0,4 1 60 0 0,-7-31-229 0 0,2 17 145 0 0,-3 0-35 0 0,2 10 35 0 0,3-9-54 0 0,-3-12-62 0 0,0 0 0 0 0,0 1 0 0 0,-1-1 1 0 0,0 2-58 0 0,-1-6 41 0 0,0-1 0 0 0,1 1 0 0 0,0-1 0 0 0,0 1 0 0 0,1-1 0 0 0,1 4-41 0 0,2 12 138 0 0,-3-6-74 0 0,-3-3-12 0 0,1 8 42 0 0,3-4 8 0 0,-2-12-88 0 0,7 20 100 0 0,-4 4 46 0 0,-4-26-80 0 0,0 1-3 0 0,0 37 118 0 0,0-37-122 0 0,0-3 39 0 0,0-3 15 0 0,0-18 212 0 0,0-31 247 0 0,1 43-533 0 0,4-2-26 0 0,2-2-14 0 0,-2-12 30 0 0,5 5-33 0 0,-7 8-10 0 0,-2 8 0 0 0,0 0 0 0 0,0 0 0 0 0,1 1 0 0 0,-1-1 0 0 0,1 0 0 0 0,0 1 0 0 0,0-1 0 0 0,0 1 0 0 0,5-8 0 0 0,-3 5-13 0 0,-1 0 0 0 0,1 0-1 0 0,1 1 1 0 0,3-4 13 0 0,-5 5-4 0 0,0 0 0 0 0,-1 1 0 0 0,1-1-1 0 0,-1 0 1 0 0,1-1 4 0 0,-1 0-10 0 0,1 1 0 0 0,-1 0 0 0 0,1 0 0 0 0,0 0 0 0 0,1 0 10 0 0,-3 3-3 0 0,0-1-1 0 0,0 1 1 0 0,0 0-1 0 0,1 1 0 0 0,-1-1 1 0 0,0 0-1 0 0,1 0 0 0 0,-1 0 1 0 0,1 1-1 0 0,-1-1 1 0 0,1 1-1 0 0,-1-1 0 0 0,1 1 1 0 0,0 0-1 0 0,-1-1 0 0 0,1 1 1 0 0,-1 0-1 0 0,1 0 4 0 0,13 0-24 0 0,3 3-29 0 0,-16-3 52 0 0,-1 1 1 0 0,1-1-1 0 0,0 1 0 0 0,0 0 1 0 0,-1 0-1 0 0,1 0 0 0 0,-1 0 1 0 0,1 0-1 0 0,-1 0 0 0 0,1 0 1 0 0,-1 0-1 0 0,1 1 1 0 0,-1-1-1 0 0,0 1 0 0 0,0-1 1 0 0,0 1-1 0 0,0-1 0 0 0,0 1 1 0 0,0 0-1 0 0,0-1 1 0 0,0 2 0 0 0,12 13 0 0 0,-1-1 0 0 0,3 15 0 0 0,-14-29 0 0 0,-1-1 0 0 0,1 1 0 0 0,-1 0 0 0 0,1 0 0 0 0,-1 0 0 0 0,0 0 0 0 0,1-1 0 0 0,-1 1 0 0 0,0 0 0 0 0,0 0 0 0 0,0 0 0 0 0,0 0 0 0 0,0 0 0 0 0,0 0 0 0 0,0 0 0 0 0,0-1 0 0 0,0 1 0 0 0,0 0 0 0 0,0 0 0 0 0,0 0 0 0 0,-1 0 0 0 0,1 0 0 0 0,0 0 0 0 0,-1-1 0 0 0,1 1 0 0 0,0 0 0 0 0,-1 0 0 0 0,1-1 0 0 0,-1 1 0 0 0,1 0 0 0 0,-1 0 0 0 0,0-1 0 0 0,1 1 0 0 0,-1-1 0 0 0,0 1 0 0 0,0 0 0 0 0,1-1 0 0 0,-1 1 0 0 0,0 0 0 0 0,1-1 0 0 0,-1 1 0 0 0,1 0 0 0 0,-1 0 0 0 0,1 0 0 0 0,-1 0 0 0 0,1-1 0 0 0,-1 1 0 0 0,1 0 0 0 0,0 0 0 0 0,-1 0 0 0 0,1 0 0 0 0,0 0 0 0 0,0 0 0 0 0,0 0 0 0 0,0 0 0 0 0,0 0 0 0 0,0 0 0 0 0,0-1 0 0 0,-1 1 0 0 0,1 0 0 0 0,0 0 0 0 0,0-1 0 0 0,0 1 0 0 0,-1 0 0 0 0,1 0 0 0 0,0-1 0 0 0,-1 1 0 0 0,1 0 0 0 0,-1-1 0 0 0,1 1 0 0 0,0-1 0 0 0,-1 1 0 0 0,0-1 0 0 0,1 1 0 0 0,-1 0 0 0 0,1-1 0 0 0,-1 0 0 0 0,0 1 0 0 0,1-1 0 0 0,-1 1 0 0 0,0-1 0 0 0,1 0 0 0 0,-1 1 0 0 0,0-1 0 0 0,0 0 0 0 0,-1 1 0 0 0,1-1 0 0 0,0 1 0 0 0,0 0 0 0 0,0-1 0 0 0,0 1 0 0 0,0 0 0 0 0,0 0 0 0 0,0 0 0 0 0,1-1 0 0 0,-1 1 0 0 0,0 0 0 0 0,0 0 0 0 0,1 0 0 0 0,-1 1 0 0 0,1-2 0 0 0,-1 1 0 0 0,1 0 0 0 0,0 0 0 0 0,-1 0 0 0 0,1-1 0 0 0,-1 1 0 0 0,1 0 0 0 0,-1 0 0 0 0,1-1 0 0 0,-1 1 0 0 0,0 0 0 0 0,1-1 0 0 0,-1 1 1 0 0,0-1-1 0 0,1 1 0 0 0,-1-1 0 0 0,0 1 0 0 0,0-1 0 0 0,0 1 0 0 0,1-1 0 0 0,-1 0 0 0 0,0 0 0 0 0,0 1 0 0 0,0-1 0 0 0,0 0 0 0 0,0 0 0 0 0,-9 3 12 0 0,0 7 41 0 0,-4-8-40 0 0,12-3-13 0 0,0 1 0 0 0,0 0 0 0 0,-1 0 0 0 0,1 0 0 0 0,0 1 0 0 0,0-1 0 0 0,0 0 0 0 0,0 1 0 0 0,0 0 0 0 0,0-1 1 0 0,-1 1-1 0 0,-5 4 0 0 0,7-4 4 0 0,0 0 0 0 0,-1 0-1 0 0,1-1 1 0 0,-1 1 0 0 0,1 0 0 0 0,-1-1-1 0 0,1 1 1 0 0,-1 0 0 0 0,1-1 0 0 0,-1 0-1 0 0,1 1 1 0 0,-1-1 0 0 0,0 0 0 0 0,1 0-4 0 0,-15 1-14 0 0,-12-1-48 0 0,11-4-87 0 0,10 1 3 0 0,0-1-59 0 0,-1 1-59 0 0,0-2-63 0 0,-7-7-215 0 0</inkml:trace>
  <inkml:trace contextRef="#ctx0" brushRef="#br0" timeOffset="508.84">637 258 9384 0 0,'0'6'98'0'0,"1"12"427"0"0,0-15-460 0 0,0 0-47 0 0,1 2 132 0 0,1 0-61 0 0,7 15-58 0 0,-5-12-43 0 0,1 4 18 0 0,-5-2 76 0 0,0-8-37 0 0,-1-1 1 0 0,0 1 0 0 0,0 0 0 0 0,0-1-1 0 0,1 1 1 0 0,-1-1 0 0 0,1 1 0 0 0,-1-1-1 0 0,1 1 1 0 0,0-1 0 0 0,0 1-1 0 0,-1-1 1 0 0,1 0 0 0 0,0 1-46 0 0,4 5 237 0 0,3 9 319 0 0,0 0-85 0 0,-1-1-80 0 0,0-1-66 0 0,-4-8-178 0 0,-3-5-132 0 0,0-1 0 0 0,1 1 0 0 0,-1-1 0 0 0,0 0 0 0 0,0 1 1 0 0,0-1-1 0 0,0 1 0 0 0,1-1 0 0 0,-1 0 0 0 0,0 1 1 0 0,0-1-1 0 0,1 1 0 0 0,-1-1 0 0 0,0 0 0 0 0,1 1 0 0 0,-1-1 1 0 0,0 0-1 0 0,1 0 0 0 0,-1 1 0 0 0,0-1 0 0 0,1 0 0 0 0,-1 0 1 0 0,1 0-1 0 0,-1 1 0 0 0,0-1 0 0 0,1 0 0 0 0,-1 0 1 0 0,1 0-1 0 0,-1 0 0 0 0,1 0 0 0 0,-1 0 0 0 0,1 0 0 0 0,-1 0 1 0 0,0 0-1 0 0,1 0 0 0 0,-1 0-15 0 0,5 3 295 0 0,9 6-10 0 0,-2-6-38 0 0,-10-3 31 0 0,1-2 64 0 0,10-8 54 0 0,1 7-44 0 0,-13 3-332 0 0,0 0 0 0 0,0 0 1 0 0,-1 0-1 0 0,1 0 1 0 0,0 0-1 0 0,-1 0 1 0 0,1-1-1 0 0,0 1 1 0 0,-1 0-1 0 0,1 0 0 0 0,0-1 1 0 0,-1 1-1 0 0,1 0 1 0 0,-1-1-1 0 0,1 1 1 0 0,0 0-1 0 0,-1-1-20 0 0,6-8 265 0 0,-5 8-246 0 0,-1 0 1 0 0,1 0-1 0 0,-1 0 0 0 0,1 0 1 0 0,0 0-1 0 0,-1 0 0 0 0,1 0 1 0 0,0 0-1 0 0,0 0 0 0 0,0 0 1 0 0,0 0-1 0 0,-1 0 0 0 0,1 1 1 0 0,1-1-1 0 0,-1 0-19 0 0,9-3 176 0 0,0-1-5 0 0,-3-3-46 0 0,-2-2-38 0 0,-4 8-77 0 0,0-1 0 0 0,0 1-1 0 0,0 0 1 0 0,0 0 0 0 0,1 0 0 0 0,-1 0-1 0 0,1 0 1 0 0,-1 0 0 0 0,1 0-10 0 0,2-2 11 0 0,-1 0-15 0 0,1-3 32 0 0,3-8 42 0 0,-3 8-27 0 0,-3 5-39 0 0,0 1 0 0 0,0 0 1 0 0,0-1-1 0 0,0 1 0 0 0,-1-1 1 0 0,1 1-1 0 0,-1-1 0 0 0,1 1 0 0 0,-1-1 1 0 0,1 1-1 0 0,-1-1 0 0 0,0 0 1 0 0,0 1-1 0 0,0-1-4 0 0,0-10 47 0 0,0-22-15 0 0,0 20 15 0 0,0 8-39 0 0,0 5-5 0 0,13-23-2 0 0,-11 12-13 0 0,-2 9-49 0 0,0 6-22 0 0,1-2 73 0 0,-1 1-1 0 0,0-1 1 0 0,0 0-1 0 0,1 1 1 0 0,-1-1-1 0 0,1 0 1 0 0,-1 1 0 0 0,1-1-1 0 0,0 0 1 0 0,-1 1-1 0 0,1-1 11 0 0,6 13-38 0 0,-6-10 37 0 0,-1-1 0 0 0,1 1-1 0 0,-1 0 1 0 0,0 0 0 0 0,0 0 0 0 0,0-1-1 0 0,0 3 2 0 0,-1 20-11 0 0,5-8-33 0 0,-1-10 40 0 0,-1 0 1 0 0,1 1-1 0 0,-2-1 0 0 0,1 6 4 0 0,0 14-56 0 0,-2-14 47 0 0,-1-1 8 0 0,1 1 0 0 0,1-1 0 0 0,1 4 1 0 0,4 5 0 0 0,-5-16 0 0 0,1 0 0 0 0,-1 0 0 0 0,0 0 0 0 0,0 0 0 0 0,0 0 0 0 0,-1 1 0 0 0,0 68 2 0 0,0 51-90 0 0,0-72 76 0 0,1-36-14 0 0,0 0 1 0 0,5 15 25 0 0,-4-16-1 0 0,1 0-1 0 0,-1 13 2 0 0,-2 157 0 0 0,-4-148 15 0 0,-10 25 66 0 0,10-52-16 0 0,-1 1 0 0 0,0-1-1 0 0,-1-1 1 0 0,-3 7-65 0 0,-5 7 93 0 0,8-15-28 0 0,0 0-1 0 0,-1 0 0 0 0,0-1 0 0 0,-1 0 0 0 0,-4 4-64 0 0,0-1 55 0 0,-7 6 80 0 0,-6-2-4 0 0,4-2-39 0 0,17-12-79 0 0,0 0 1 0 0,0 0-1 0 0,-1-1 0 0 0,1 1 1 0 0,0-1-1 0 0,-1 0 1 0 0,-1 0-14 0 0,-14 4 52 0 0,4 2 6 0 0,14-6-53 0 0,0 0 0 0 0,0 0-1 0 0,-1 0 1 0 0,1 0 0 0 0,0 0 0 0 0,0-1-1 0 0,-1 1 1 0 0,1-1 0 0 0,0 0-1 0 0,-1 1 1 0 0,1-1 0 0 0,-1 0-1 0 0,1 0 1 0 0,0-1 0 0 0,-1 1 0 0 0,1 0-1 0 0,0-1 1 0 0,-1 0 0 0 0,1 1-1 0 0,-1-2-4 0 0,-25-8 75 0 0,15 8-44 0 0,11 1-29 0 0,0 1 1 0 0,0 0-1 0 0,0-1 1 0 0,-1 1-1 0 0,1-1 1 0 0,0 0 0 0 0,0 0-1 0 0,0 0 1 0 0,0 0-1 0 0,0 0 1 0 0,0 0 0 0 0,0-1-1 0 0,1 1 1 0 0,-1 0-1 0 0,0-1-2 0 0,-10-9-18 0 0,-8-1 46 0 0,3 0-30 0 0,6 4-55 0 0,4 0-47 0 0,1-2-64 0 0,4 6 36 0 0,-1-2-3 0 0,0-1-68 0 0,1 4 99 0 0,1 1-34 0 0,0 0-10 0 0,-1 0-36 0 0,0 0-41 0 0,0 0-47 0 0,1 0-10 0 0,-1 1-40 0 0,1-1-36 0 0,-1 1-33 0 0,0-2-251 0 0,0 1-55 0 0,0-5-814 0 0,0-3-637 0 0,1-7-1214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06.8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92 7696 0 0,'0'0'225'0'0,"0"3"-8"0"0,0 4-172 0 0,0 19-39 0 0,3-16 69 0 0,2-3 87 0 0,0 3 158 0 0,-2 3 112 0 0,-4-2-26 0 0,1-8-285 0 0,-1 0 0 0 0,1 0 0 0 0,0 0 0 0 0,0 1 0 0 0,1-1 0 0 0,-1 0-1 0 0,1 0 1 0 0,-1 0 0 0 0,1 0 0 0 0,0 0-121 0 0,4 5 272 0 0,0 2 111 0 0,-2 3 97 0 0,-3-8-236 0 0,1 0-67 0 0,1 0-25 0 0,2 1 26 0 0,0 1 67 0 0,-2-1 21 0 0,-1 0 55 0 0,0-2-117 0 0,-1-1 33 0 0,1 6 87 0 0,5 2 9 0 0,0 1-32 0 0,-4-3-43 0 0,0-4 94 0 0,8 8-26 0 0,-7-1-190 0 0,-3-10-62 0 0,0-2 0 0 0,0 0 40 0 0,0 0-8 0 0,0 0-8 0 0,0 0 3 0 0,0 0 21 0 0,0 0 6 0 0,0 0 0 0 0,-2-2-5 0 0,-5-7-66 0 0,6 6-31 0 0,0 1 0 0 0,0-1 0 0 0,0 1 0 0 0,0-1 0 0 0,0 1 0 0 0,0-1 0 0 0,1 0 0 0 0,0 1 0 0 0,-1-1 1 0 0,1 0-1 0 0,0 0 0 0 0,0-1-26 0 0,4-9 34 0 0,-1 8-14 0 0,-1 2-10 0 0,-1 0 0 0 0,0 0 0 0 0,1 0 0 0 0,-1 0 0 0 0,0 0 0 0 0,-1 0 0 0 0,1 0 0 0 0,0 0 0 0 0,-1 0 0 0 0,0-1 0 0 0,0 1 0 0 0,0-3-10 0 0,-1-17 13 0 0,0 11-13 0 0,1 0 0 0 0,0 0 0 0 0,1 0 0 0 0,0 0 0 0 0,2-6 0 0 0,7-2 0 0 0,-7 8 0 0 0,-3 9-4 0 0,0 1-1 0 0,1 0 1 0 0,0 0 0 0 0,-1 0 0 0 0,1 0-1 0 0,0-1 1 0 0,0 1 0 0 0,0 0 0 0 0,0 0-1 0 0,0 1 1 0 0,1-1 0 0 0,-1 0 0 0 0,0 0-1 0 0,1 0 5 0 0,2-2-2 0 0,-1 0-1 0 0,0 0 1 0 0,0 0-1 0 0,-1 0 0 0 0,2-3 3 0 0,10-14-22 0 0,-1 11-35 0 0,-3 6 38 0 0,-8 3 12 0 0,0 0 0 0 0,0 0 0 0 0,0 0 0 0 0,0-1 0 0 0,0 1 0 0 0,0 0 0 0 0,0-1 0 0 0,0 1 0 0 0,0-1 7 0 0,0 0-1 0 0,0 0 1 0 0,0 1-1 0 0,1-1 0 0 0,-1 1 1 0 0,0-1-1 0 0,1 1 0 0 0,-1 0 1 0 0,1 0-1 0 0,-1 0 0 0 0,1 1 1 0 0,0-1-1 0 0,-1 1 0 0 0,1-1 1 0 0,0 1-1 0 0,-1 0 1 0 0,1 0-1 0 0,0 0 0 0 0,0 0 1 0 0,1 1 0 0 0,4-1-2 0 0,-6 0 0 0 0,0 0-1 0 0,0 0 0 0 0,0 1 0 0 0,0-1 0 0 0,0 1 1 0 0,-1-1-1 0 0,1 1 0 0 0,0 0 0 0 0,0 0 0 0 0,-1-1 0 0 0,1 1 1 0 0,-1 0-1 0 0,1 1 0 0 0,0-1 3 0 0,21 22-30 0 0,-12-11 35 0 0,-8-9-5 0 0,0 1 0 0 0,0 0 0 0 0,-1-1 0 0 0,0 1 0 0 0,1 0 0 0 0,-1 2 0 0 0,10 14 0 0 0,-8-14 2 0 0,-1 1-1 0 0,0-1 0 0 0,-1 1 1 0 0,1 2-2 0 0,-1-2 12 0 0,1 0 0 0 0,0 0 0 0 0,0 0 0 0 0,1 0-12 0 0,0-1 2 0 0,-1-1 0 0 0,0 1 0 0 0,-1 0 0 0 0,1-1 0 0 0,0 6-2 0 0,7 13 12 0 0,-3-6 36 0 0,-4-5-35 0 0,-2-9-13 0 0,0 0 0 0 0,0 0 0 0 0,0 0 0 0 0,1 1 0 0 0,0-1-1 0 0,0 1 1 0 0,23 40-12 0 0,-22-33-40 0 0,-3 0-45 0 0,0-8 40 0 0,0-4 54 0 0,0 0 0 0 0,0 0 1 0 0,0 0-1 0 0,0 0 0 0 0,0 0 0 0 0,0 0 0 0 0,0 1 1 0 0,0-1-1 0 0,0 0 0 0 0,0 0 0 0 0,0 0 1 0 0,0 0-1 0 0,0 0 0 0 0,0 0 0 0 0,0 0 1 0 0,0 0-1 0 0,0 0 0 0 0,0 0 0 0 0,0 0 1 0 0,0 1-1 0 0,0-1 0 0 0,0 0 0 0 0,0 0 1 0 0,0 0-1 0 0,0 0 0 0 0,0 0 0 0 0,0 0 1 0 0,0 0-1 0 0,0 0 0 0 0,0 0 0 0 0,0 0 1 0 0,0 0-1 0 0,0 0 0 0 0,1 0 0 0 0,-1 0 0 0 0,0 0 1 0 0,0 1-1 0 0,0-1 0 0 0,0 0 0 0 0,0 0 1 0 0,0 0-1 0 0,0 0 0 0 0,0 0 0 0 0,0 0 1 0 0,0 0-1 0 0,0 0 0 0 0,1 0 0 0 0,-1 0 1 0 0,0 0-1 0 0,0 0 0 0 0,0 0 0 0 0,0 0 1 0 0,0 0-1 0 0,0 0 0 0 0,0 0 0 0 0,0 0 1 0 0,0-1 1 0 0,5 2-43 0 0,-2 0-57 0 0,-1 1-61 0 0,-1 1-65 0 0,1 0-89 0 0,1 0-81 0 0,7 2-825 0 0,-10-4 1131 0 0,0 0 0 0 0,1-1 0 0 0,-1 1 0 0 0,0 0 0 0 0,1 0 0 0 0,-1-1 0 0 0,0 1 0 0 0,0 0 0 0 0,0 0 0 0 0,0 0 0 0 0,0-1 0 0 0,0 1 0 0 0,0 0 0 0 0,0 1 91 0 0</inkml:trace>
  <inkml:trace contextRef="#ctx0" brushRef="#br0" timeOffset="296.26">666 244 6480 0 0,'0'0'190'0'0,"2"0"-10"0"0,13-1-92 0 0,-2 0-71 0 0,-10-1 19 0 0,0 0 66 0 0,-1 0 21 0 0,0 0 56 0 0,1-2 153 0 0,-1 2-117 0 0,1 0 36 0 0,7-8 453 0 0,-9 8-457 0 0,0 1-45 0 0,1 1-41 0 0,-1-1-36 0 0,0 1-16 0 0,0 0-36 0 0,0 0-22 0 0,1 1-19 0 0,0 0 23 0 0,1-1 79 0 0,-1-1 96 0 0,-1 0-62 0 0,1 0 42 0 0,2-3-4 0 0,-1 0-39 0 0,0 0 0 0 0,1 1 0 0 0,0 0 0 0 0,0 0-1 0 0,2-1-166 0 0,0 1 239 0 0,-2 1-94 0 0,3-1 50 0 0,-2 0 14 0 0,-3 1-79 0 0,0 0 35 0 0,1 0 39 0 0,0-2 47 0 0,1 0-49 0 0,8-7 127 0 0,-6 5-211 0 0,0 2-33 0 0,5 0 54 0 0,0-2-7 0 0,-6 2-44 0 0,1-2 48 0 0,4-4-33 0 0,-6 5-17 0 0,-4-1-51 0 0,1 2-8 0 0,5 3 1 0 0,-2 1 10 0 0,-2-2 37 0 0,-2 0 10 0 0,0-8-13 0 0,-2 5 6 0 0,1 3-72 0 0,-1 1 0 0 0,1 0 1 0 0,0 0-1 0 0,-1 0 1 0 0,1 0-1 0 0,-1 0 0 0 0,1 0 1 0 0,-1 1-1 0 0,1-1 1 0 0,-1 0-1 0 0,0 1 0 0 0,1-1 1 0 0,-1 1-1 0 0,0-1 1 0 0,0 1-7 0 0,-1 0 80 0 0,1 0 0 0 0,-2 1-79 0 0,1-1 1 0 0,-1 1-1 0 0,0 0 1 0 0,1 1 0 0 0,0-1-1 0 0,-1 1 1 0 0,1-1-1 0 0,-3 3-1 0 0,-3 1-11 0 0,8-5 8 0 0,0 1 0 0 0,0-1 0 0 0,1 1 0 0 0,-1-1 0 0 0,0 1 0 0 0,0-1 0 0 0,1 1 0 0 0,-1 0 0 0 0,0-1 0 0 0,1 1 0 0 0,-1 0 0 0 0,1 0 1 0 0,-1-1-1 0 0,1 1 0 0 0,-1 0 0 0 0,1 0 0 0 0,0 0 0 0 0,-1 0 0 0 0,1 0 3 0 0,-8 15-17 0 0,-10 5 17 0 0,13-15 0 0 0,0-1 0 0 0,0 1 0 0 0,0 0 0 0 0,1 0 0 0 0,0 1 0 0 0,0-1 0 0 0,1 2 0 0 0,2-7 0 0 0,-2 10-3 0 0,-1 1 1 0 0,0-1 0 0 0,-1 0 0 0 0,-1 0 0 0 0,-4 7 2 0 0,7-13-11 0 0,0 1 1 0 0,0 0-1 0 0,0-1 0 0 0,1 1 1 0 0,-2 5 10 0 0,-6 13 0 0 0,9-21 0 0 0,1 0 0 0 0,-1-1 0 0 0,0 1 0 0 0,1 0 0 0 0,-1 0 0 0 0,1 0 0 0 0,0-1 0 0 0,0 1 0 0 0,0 0 0 0 0,1 0 0 0 0,-1 1 0 0 0,1 4 0 0 0,-1-6-2 0 0,0-1 1 0 0,0 1 0 0 0,0-1 0 0 0,0 1 0 0 0,0 0 0 0 0,0-1 0 0 0,1 1 0 0 0,-1-1 0 0 0,1 1 0 0 0,-1 0 1 0 0,13 13-43 0 0,-2-7 33 0 0,-3-5-65 0 0,2 0-35 0 0,13-2-189 0 0,-12-1 198 0 0,2 0 38 0 0,5-1-77 0 0,0-2-50 0 0,-1-1-44 0 0,1-1-41 0 0,1 0-56 0 0,-8 2 112 0 0,-4-1-36 0 0,-4 3 105 0 0,-1 0-33 0 0,1-1-38 0 0,-1 1-41 0 0,0-1-46 0 0,0 1-42 0 0,2-2-458 0 0,0-1-306 0 0,2-2-718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04.8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1 560 5384 0 0,'13'13'116'0'0,"-11"-10"17"0"0,8-3 122 0 0,13 0-207 0 0,-16 0 11 0 0,0 0 99 0 0,6 0 178 0 0,8 0 322 0 0,-11 0-403 0 0,-3-1 101 0 0,-1-1-38 0 0,3-3 220 0 0,-1 0-183 0 0,1 0 36 0 0,1 1-34 0 0,7-5 245 0 0,7-3 171 0 0,-19 9-673 0 0,1 0 85 0 0,-1-4 46 0 0,-3 2-162 0 0,-1 4-53 0 0,-1 0 0 0 0,1 0 0 0 0,0 1 0 0 0,-1-1 0 0 0,1 0 0 0 0,0 0 0 0 0,0 0 0 0 0,0 1 0 0 0,-1-1 0 0 0,1 1 0 0 0,0-1 0 0 0,0 0 0 0 0,0 1 0 0 0,0 0 0 0 0,0-1 0 0 0,1 1-16 0 0,8-7 204 0 0,-5-3-81 0 0,5 5-41 0 0,-9 5-81 0 0,-1 0-1 0 0,0 0 1 0 0,0 0 0 0 0,0 0-1 0 0,0 0 1 0 0,0 0-1 0 0,0 0 1 0 0,0 0-1 0 0,0 0 1 0 0,0 0-1 0 0,1 0 1 0 0,-1 0 0 0 0,0 0-1 0 0,0-1 1 0 0,0 1-1 0 0,0 0 1 0 0,0 0-1 0 0,0 0 1 0 0,0 0 0 0 0,0 0-1 0 0,0 0 1 0 0,0 0-1 0 0,0 0 1 0 0,0 0-1 0 0,0-1 1 0 0,0 1-1 0 0,0 0 1 0 0,0 0 0 0 0,0 0-1 0 0,0 0 1 0 0,0 0-1 0 0,0 0 1 0 0,0 0-1 0 0,0-1 1 0 0,0 1 0 0 0,0 0-1 0 0,0 0 1 0 0,0 0-1 0 0,0 0 1 0 0,0 0-1 0 0,0 0 1 0 0,0 0-1 0 0,0 0 1 0 0,0-1 0 0 0,0 1-1 0 0,0 0 0 0 0,0-4 21 0 0,14-13 82 0 0,-11 11-18 0 0,-4-3-71 0 0,1 9-5 0 0,0-8 73 0 0,-2 3-40 0 0,-2 2-26 0 0,-3-1-2 0 0,2-6 29 0 0,-5 5-32 0 0,5-5-1 0 0,-22-5 44 0 0,26 14-54 0 0,0 1 0 0 0,1 0 0 0 0,-1-1 0 0 0,0 1 0 0 0,1 0 0 0 0,-1 0 0 0 0,0 0 0 0 0,1 0 0 0 0,-1 0 0 0 0,0 0 0 0 0,0 0 0 0 0,1 0 0 0 0,-1 0 0 0 0,0 0 0 0 0,1 0 0 0 0,-1 0 0 0 0,0 0 0 0 0,1 1 0 0 0,-1-1 0 0 0,0 0 0 0 0,0 1 0 0 0,-6 3 0 0 0,5-3 0 0 0,1 0 0 0 0,0 0 0 0 0,-1 0 0 0 0,1-1 0 0 0,-1 1 0 0 0,1 0 0 0 0,-1-1 0 0 0,1 1 0 0 0,-1-1 0 0 0,1 0 0 0 0,-1 1 0 0 0,1-1 0 0 0,-1 0 0 0 0,0 0 0 0 0,-4 0-3 0 0,5 0 1 0 0,0 0 0 0 0,0-1 0 0 0,0 1 1 0 0,0 0-1 0 0,0 0 0 0 0,1 0 0 0 0,-1 0 0 0 0,0 0 0 0 0,0 0 0 0 0,0 1 0 0 0,0-1 0 0 0,0 0 0 0 0,0 0 0 0 0,0 0 0 0 0,1 1 0 0 0,-1-1 0 0 0,0 1 0 0 0,0-1 0 0 0,0 1 1 0 0,1-1-1 0 0,-1 1 0 0 0,0-1 0 0 0,1 1 0 0 0,-1-1 0 0 0,0 1 0 0 0,1 0 0 0 0,-1-1 0 0 0,1 1 0 0 0,-1 0 0 0 0,1 0 0 0 0,-1 0 0 0 0,1-1 0 0 0,-1 1 0 0 0,1 0 1 0 0,0 0-1 0 0,-1 0 2 0 0,1 0 0 0 0,-1 0 0 0 0,1 0 0 0 0,-1 0 0 0 0,0 0 0 0 0,0-1 0 0 0,1 1 1 0 0,-1 0-1 0 0,0 0 0 0 0,0-1 0 0 0,0 1 0 0 0,0-1 0 0 0,0 1 1 0 0,0-1-1 0 0,0 1 0 0 0,0-1 0 0 0,0 1 0 0 0,-10 5-13 0 0,6 6-30 0 0,-7 8 30 0 0,-1 3 16 0 0,-7 43-67 0 0,16-56 64 0 0,2-7 0 0 0,1 0 0 0 0,0-1 0 0 0,0 1 0 0 0,0 0 0 0 0,0 0 0 0 0,0 0 0 0 0,1 1 0 0 0,0-1 0 0 0,-1 0 0 0 0,1 2 0 0 0,0 7 0 0 0,1-5 0 0 0,-1 1 0 0 0,0 0 0 0 0,-1 0 0 0 0,-1 7 0 0 0,-3 0-4 0 0,4-11 15 0 0,-1 0 1 0 0,1 1 0 0 0,0-1-1 0 0,0 0 1 0 0,1 0 0 0 0,-1 0-1 0 0,1 1 1 0 0,0-1 0 0 0,0 0-1 0 0,0 1 1 0 0,0-1 0 0 0,2 3-12 0 0,13 28 64 0 0,10 21-64 0 0,-15-34-3 0 0,-9-21 3 0 0,0 0 1 0 0,0 0 0 0 0,0 0-1 0 0,0 0 1 0 0,0-1-1 0 0,1 1 1 0 0,-1 0-1 0 0,0 0 1 0 0,1-1 0 0 0,-1 1-1 0 0,9 3 9 0 0,65 37 168 0 0,-74-41-177 0 0,1 1 1 0 0,-1-1-1 0 0,0 0 1 0 0,0 1-1 0 0,0-1 1 0 0,1 0-1 0 0,-1 1 0 0 0,0-1 1 0 0,0 0-1 0 0,0 0 1 0 0,1 0-1 0 0,-1 0 1 0 0,0 0-1 0 0,0-1 1 0 0,1 1-1 0 0,-1 0 0 0 0,16-8-78 0 0,-9 3 5 0 0,-3 4-6 0 0,-1 0-66 0 0,-2 0 26 0 0,0 1-40 0 0,0-1-47 0 0,0 0-53 0 0,1 1-28 0 0,-1-1-45 0 0,1 0-40 0 0,-1-1-35 0 0,2 1-120 0 0,-1-1-35 0 0,8-3-1245 0 0</inkml:trace>
  <inkml:trace contextRef="#ctx0" brushRef="#br0" timeOffset="524.7">848 77 7368 0 0,'0'-3'165'0'0,"0"-7"22"0"0,0 10-184 0 0,0 0 1 0 0,0 0-1 0 0,0 0 1 0 0,0 0-1 0 0,0 0 1 0 0,0-1-1 0 0,0 1 0 0 0,0 0 1 0 0,0 0-1 0 0,0 0 1 0 0,0 0-1 0 0,0 0 1 0 0,0 0-1 0 0,0 0 1 0 0,0 0-1 0 0,0 0 1 0 0,0 0-1 0 0,0 0 1 0 0,0-1-1 0 0,0 1 0 0 0,0 0 1 0 0,0 0-1 0 0,0 0 1 0 0,-1 0-1 0 0,1 0 1 0 0,0 0-1 0 0,0 0 1 0 0,0 0-1 0 0,0 0 1 0 0,0 0-1 0 0,0 0 1 0 0,0 0-1 0 0,0 0 0 0 0,0 0 1 0 0,0 0-1 0 0,0-1 1 0 0,0 1-1 0 0,0 0 1 0 0,0 0-1 0 0,-1 0 1 0 0,1 0-1 0 0,0 0 1 0 0,0 0-1 0 0,0 0 1 0 0,0 0-1 0 0,0 0 0 0 0,0 0 1 0 0,0 0-1 0 0,0 0 1 0 0,0 0-1 0 0,0 0 1 0 0,0 0-1 0 0,-1 0 1 0 0,1 0-1 0 0,0 0 1 0 0,0 0-1 0 0,0 1-3 0 0,-13-4 181 0 0,10 1-129 0 0,0-1-34 0 0,-3-6-72 0 0,2 2 37 0 0,0 3 101 0 0,-1 2 84 0 0,-2 1 116 0 0,6 1-252 0 0,1 0 0 0 0,-1 0 0 0 0,0 0 0 0 0,1 0 0 0 0,-1 0 0 0 0,1 0 0 0 0,-1 0-1 0 0,1-1 1 0 0,-1 1 0 0 0,1 0 0 0 0,-1 0 0 0 0,1 0 0 0 0,-1-1 0 0 0,1 1 0 0 0,-1 0 0 0 0,1-1 0 0 0,-1 1 0 0 0,1-1 0 0 0,0 1 0 0 0,-1 0 0 0 0,1-1-1 0 0,0 1 1 0 0,-1-1 0 0 0,1 0-32 0 0,-1 1 35 0 0,1-1 0 0 0,0 1 0 0 0,-1-1 0 0 0,1 0 0 0 0,-1 1 0 0 0,1-1 0 0 0,-1 1 0 0 0,1 0 0 0 0,-1-1 0 0 0,0 1 0 0 0,1-1 0 0 0,-1 1 0 0 0,1 0 0 0 0,-1-1 0 0 0,0 1 0 0 0,1 0 0 0 0,-1 0 0 0 0,0-1 0 0 0,0 1 0 0 0,1 0 0 0 0,-1 0 0 0 0,0 0 0 0 0,1 0 0 0 0,-1 0 0 0 0,0 0-35 0 0,-15 1 523 0 0,12 0-374 0 0,0-1-1 0 0,0 0 0 0 0,0 0 0 0 0,0 0 0 0 0,-1 0 0 0 0,1-1 0 0 0,0 1 0 0 0,0-1 0 0 0,-3-1-148 0 0,3 0 117 0 0,0-1-11 0 0,-3-1 38 0 0,2 2 46 0 0,-1 0 87 0 0,3 2-85 0 0,-1 0 44 0 0,-12 0 155 0 0,-2 0-84 0 0,-4 0-24 0 0,-10 0 32 0 0,26-1-279 0 0,5 2-19 0 0,-6 3 27 0 0,-10 5 64 0 0,7-5-90 0 0,9-4-18 0 0,0 1 0 0 0,0-1 0 0 0,0 0 0 0 0,-1 1 0 0 0,1-1 0 0 0,0 1 0 0 0,1 0 0 0 0,-1-1 0 0 0,0 1 0 0 0,0 0 0 0 0,0-1 0 0 0,0 1 0 0 0,0 0 0 0 0,1 0 0 0 0,-1 0 0 0 0,0 0 1 0 0,1 0-1 0 0,-1 0 0 0 0,-4 12 0 0 0,-6-8 12 0 0,6 5 36 0 0,-1-6-34 0 0,6-4-12 0 0,-1 1-1 0 0,1-1 1 0 0,-1 0-1 0 0,1 0 1 0 0,0 1 0 0 0,-1-1-1 0 0,1 0 1 0 0,0 1-1 0 0,-1-1 1 0 0,1 0-1 0 0,0 1 1 0 0,-1-1 0 0 0,1 0-1 0 0,0 1 1 0 0,0-1-1 0 0,-1 1 1 0 0,1-1 0 0 0,0 1-1 0 0,0-1 1 0 0,0 1-1 0 0,0-1 1 0 0,0 0 0 0 0,-1 1-1 0 0,1-1 1 0 0,0 1-1 0 0,0-1 1 0 0,0 1 0 0 0,0-1-1 0 0,0 1 1 0 0,1-1-1 0 0,-1 1 1 0 0,0 0-2 0 0,0 0 1 0 0,0 1 0 0 0,0-1 0 0 0,-1 1-1 0 0,1-1 1 0 0,0 1 0 0 0,-1-1 0 0 0,1 1 0 0 0,-1-1 0 0 0,1 1 0 0 0,-1-1 0 0 0,0 1 0 0 0,0-1 0 0 0,0 1-1 0 0,0 0-1 0 0,0-1 1 0 0,0 1 0 0 0,0 0 0 0 0,0-1 0 0 0,0 1 0 0 0,1 0 0 0 0,-1 0 0 0 0,1 0 0 0 0,-1-1 0 0 0,1 1 0 0 0,0 0 0 0 0,0 0 0 0 0,0 1 0 0 0,0 6 0 0 0,1-6 0 0 0,-1-1 0 0 0,0 1 0 0 0,0 0 0 0 0,0 0 0 0 0,0 0 0 0 0,0 0 0 0 0,-1 0 0 0 0,1-1 0 0 0,-1 1 0 0 0,0 0 0 0 0,0 0 0 0 0,-1 1 0 0 0,1-1 0 0 0,-1 0 0 0 0,1 1 0 0 0,-1-1 0 0 0,1 1 0 0 0,0-1 0 0 0,0 1 0 0 0,1 0 0 0 0,-1-1 0 0 0,1 1 0 0 0,0 3 0 0 0,-1 11 0 0 0,1-8 0 0 0,0 0 0 0 0,0 0 0 0 0,1 0 0 0 0,1 7 0 0 0,3-1 0 0 0,-3-10 0 0 0,-1 1 0 0 0,1-1 0 0 0,-1 0 0 0 0,0 1 0 0 0,-1-1 0 0 0,1 1 0 0 0,-2 7-1 0 0,1-8-1 0 0,0 1 0 0 0,0-1 0 0 0,0 0 0 0 0,1 0-1 0 0,0 0 1 0 0,0 1 2 0 0,9 13-53 0 0,-5 8 40 0 0,26 93 13 0 0,-29-114 0 0 0,1 1 0 0 0,0-1 0 0 0,3 6 0 0 0,5 10 0 0 0,-1 9 24 0 0,0 1 45 0 0,-8-27-54 0 0,5 17 72 0 0,-3 6 40 0 0,-4-27-126 0 0,0-1 1 0 0,0 1-1 0 0,0 0 0 0 0,1 0 0 0 0,-1-1 1 0 0,1 1-1 0 0,-1-1 0 0 0,1 1 0 0 0,-1 0 1 0 0,1-1-1 0 0,0 1 0 0 0,0-1 0 0 0,0 1-1 0 0,0-1 5 0 0,0 1-1 0 0,0-1 1 0 0,0 1-1 0 0,-1-1 0 0 0,1 1 1 0 0,0-1-1 0 0,-1 1 1 0 0,1 0-1 0 0,-1-1 0 0 0,0 1 1 0 0,0 0-1 0 0,1-1 1 0 0,-1 1-5 0 0,0 2-136 0 0,0-1 95 0 0,0-1 62 0 0,0 1 37 0 0,0 6 215 0 0,0-6-200 0 0,0 1-84 0 0,0-2-38 0 0,0 0-36 0 0,0 0-26 0 0,0-1-37 0 0,0 1-39 0 0,0 0-44 0 0,0 0-47 0 0,0-1-51 0 0,0 1-54 0 0,0 0-57 0 0,0-2 102 0 0,0 0-48 0 0,0 0-41 0 0,0 0-36 0 0,0 0-135 0 0,0 0-35 0 0,0 0-1394 0 0</inkml:trace>
  <inkml:trace contextRef="#ctx0" brushRef="#br0" timeOffset="1216.47">243 576 6624 0 0,'0'0'192'0'0,"0"0"-50"0"0,2 0-14 0 0,2 0 41 0 0,2 0 136 0 0,-3 0 249 0 0,-1 0 20 0 0,6-1-214 0 0,9-2 636 0 0,-11 1-706 0 0,-1-1-84 0 0,-2 1-158 0 0,-1 0-44 0 0,0 0 304 0 0,1 0-113 0 0,0 2-73 0 0,1 0-67 0 0,-1 0-13 0 0,-1-1 52 0 0,6-4 85 0 0,2 0 81 0 0,5 2 61 0 0,-7 4-185 0 0,13-1 140 0 0,-7-3 14 0 0,22-14 393 0 0,-24 12-515 0 0,-2 2-80 0 0,6-1 83 0 0,1 5-57 0 0,-1 0-24 0 0,0-4 38 0 0,-8 0-86 0 0,14-4 42 0 0,9 4-56 0 0,-8 4-10 0 0,-11 0-11 0 0,0-1 0 0 0,0 0 0 0 0,0-1 0 0 0,0 0 1 0 0,6-2-8 0 0,-3-2 1 0 0,-12 4-2 0 0,0-1-1 0 0,0 1 1 0 0,0 0-1 0 0,0 1 0 0 0,1-1 1 0 0,-1 0-1 0 0,0 1 1 0 0,2 0 1 0 0,0 0-22 0 0,46 0-221 0 0,-29 0 67 0 0,-20 0 140 0 0,-1 0 0 0 0,1 0 0 0 0,0 0 0 0 0,-1 1 1 0 0,1-1-1 0 0,-1 1 0 0 0,1-1 0 0 0,-1 1 1 0 0,1-1-1 0 0,-1 1 0 0 0,1 0 0 0 0,-1 0 0 0 0,0 0 1 0 0,1 0 35 0 0,5 3-183 0 0,3 1-78 0 0,-7-4 203 0 0,-1 0 0 0 0,0 0 0 0 0,0 0 0 0 0,0 0 0 0 0,0 1 0 0 0,0-1 0 0 0,0 1 0 0 0,0-1 0 0 0,0 1 58 0 0,5 5-204 0 0,-4-3 94 0 0,0-1 0 0 0,0 0-1 0 0,0 0 1 0 0,0 0 0 0 0,1-1 0 0 0,0 1 110 0 0,1-1-116 0 0,-5-2 87 0 0,1 1 1 0 0,0-1 0 0 0,-1 0-1 0 0,1 0 1 0 0,-1 1-1 0 0,1-1 1 0 0,-1 0-1 0 0,1 1 1 0 0,-1-1 0 0 0,1 1-1 0 0,-1-1 1 0 0,1 1-1 0 0,-1-1 1 0 0,1 1-1 0 0,-1-1 1 0 0,1 1 0 0 0,-1-1-1 0 0,0 1 1 0 0,0-1-1 0 0,1 1 1 0 0,-1 0-1 0 0,0 0 29 0 0,3 3-92 0 0,0 2 49 0 0,1 4-77 0 0,1-1 0 0 0,-1 1 0 0 0,2 9 120 0 0,-2-1-78 0 0,-3 4 49 0 0,-1-19 29 0 0,1 1 0 0 0,-1 0 0 0 0,1 0 0 0 0,0 0 0 0 0,0-1 0 0 0,0 1 0 0 0,0 0 0 0 0,1-1 0 0 0,0 1 0 0 0,1 2 0 0 0,-2-4 0 0 0,0 1 0 0 0,-1 0 0 0 0,1 0 0 0 0,-1-1 0 0 0,1 1 0 0 0,-1 0 0 0 0,0 0 0 0 0,0 0 0 0 0,0 0 0 0 0,0-1 0 0 0,-1 2 0 0 0,0 4 21 0 0,2 10 70 0 0,-1-14-73 0 0,0-1-1 0 0,0 0 1 0 0,0 1 0 0 0,1-1 0 0 0,0 0 0 0 0,0 0-1 0 0,0 1 1 0 0,0 0-18 0 0,6 10 95 0 0,-5-8-62 0 0,-1 1 82 0 0,-1 21 462 0 0,0-23-485 0 0,0 0-36 0 0,0-1-48 0 0,0-1-78 0 0,0 0-18 0 0,0-3-32 0 0</inkml:trace>
  <inkml:trace contextRef="#ctx0" brushRef="#br0" timeOffset="1409.26">817 334 6048 0 0,'0'0'133'0'0,"0"0"23"0"0,0 0 11 0 0,0 0 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12.2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167 0 8328 0 0,'-2'0'241'0'0,"-3"0"-118"0"0,-8 0 73 0 0,2 0-90 0 0,-6 0 50 0 0,7 3 64 0 0,1 2-36 0 0,0 0-42 0 0,5-3-66 0 0,-3 2 110 0 0,3 3-34 0 0,2-2-106 0 0,-1 0 6 0 0,0 1 20 0 0,0 0 0 0 0,0 0-1 0 0,0 0 1 0 0,-1-1 0 0 0,0 0-1 0 0,-1 1-71 0 0,3-4 34 0 0,0 1-1 0 0,0 0 0 0 0,0-1 1 0 0,0 1-1 0 0,0 0 0 0 0,0 0 1 0 0,0 3-34 0 0,-1 3 83 0 0,0 0-1 0 0,0 0 1 0 0,0 7-83 0 0,-2 7 114 0 0,4-17-76 0 0,-2 5 38 0 0,0 0 1 0 0,1 1 0 0 0,0-1 0 0 0,1 1 0 0 0,1 0-77 0 0,0 36 274 0 0,0 1-44 0 0,0 94 342 0 0,1-114-424 0 0,6 9 14 0 0,-5-27-85 0 0,0 0-1 0 0,0 0 1 0 0,-1 10-77 0 0,1 5 138 0 0,4-3-51 0 0,-4-16-69 0 0,-1 0 1 0 0,1-1-1 0 0,-1 1 0 0 0,-1 1 1 0 0,1 1-19 0 0,3 22 31 0 0,-3-27-19 0 0,0 0-1 0 0,0-1 1 0 0,0 0 0 0 0,1 1 0 0 0,0-1-1 0 0,1 3-11 0 0,-1-2 12 0 0,0-1-1 0 0,0 1 1 0 0,0 0-1 0 0,0 0 1 0 0,-1 0-1 0 0,1 4-11 0 0,6 11 26 0 0,1-6 22 0 0,4 7-6 0 0,-12-18-38 0 0,0 0-1 0 0,0 0 1 0 0,0-1-1 0 0,0 1 0 0 0,0 0 1 0 0,0-1-1 0 0,0 1 1 0 0,0 0-1 0 0,1-1 0 0 0,-1 0 1 0 0,1 1-1 0 0,-1-1 1 0 0,2 1-4 0 0,9 3 12 0 0,-4 7 36 0 0,-6-10-49 0 0,0 0 1 0 0,1-1 0 0 0,-1 1 0 0 0,1-1 0 0 0,-1 1 0 0 0,1-1-1 0 0,0 0 1 0 0,-1 0 0 0 0,3 0-19 0 0,-2 0-23 0 0,-1-1-25 0 0,0 0-38 0 0,-1 0-19 0 0,1 0-39 0 0,0 0-43 0 0,-1 0-50 0 0,1 0-54 0 0,-1 0-49 0 0,1 0-43 0 0,-1 0-40 0 0,1 0-130 0 0,0 0-39 0 0,0 0-158 0 0,1 0-426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13.5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 10680 0 0,'0'0'241'0'0,"0"0"38"0"0,0 0 11 0 0,0 0-28 0 0,0 0-197 0 0,2 0-37 0 0,4 0-3 0 0,-2 0 30 0 0,0 0 120 0 0,-1 0-42 0 0,2 0 35 0 0,-2 0-95 0 0,2 0 5 0 0,-3 0-14 0 0,1 0 47 0 0,3 0 106 0 0,-3 0-66 0 0,1 0 34 0 0,2 1-4 0 0,24 0 288 0 0,-11-5-210 0 0,-12-1-188 0 0,-7 5-62 0 0,1-1 0 0 0,0 0 0 0 0,0 1 0 0 0,-1-1 0 0 0,1 1 0 0 0,0-1-1 0 0,0 1 1 0 0,-1-1 0 0 0,1 1 0 0 0,0 0 0 0 0,0-1 0 0 0,0 1 0 0 0,0 0 0 0 0,0-1 0 0 0,0 1 0 0 0,0 0 0 0 0,-1 0 0 0 0,1 0 0 0 0,0 0-1 0 0,0 0 1 0 0,0 0 0 0 0,0 0 0 0 0,0 0 0 0 0,0 1 0 0 0,0-1 0 0 0,0 0 0 0 0,0 1-9 0 0,6 3 57 0 0,5 3 13 0 0,1-6 54 0 0,-9-1-99 0 0,-3 0-21 0 0,1 0 1 0 0,0 0-1 0 0,0 0 0 0 0,-1 0 0 0 0,1 0 1 0 0,0 0-1 0 0,0 0 0 0 0,-1 1 0 0 0,1-1 0 0 0,0 1 1 0 0,1 0-5 0 0,-1 9 10 0 0,-2-10-9 0 0,0 0-1 0 0,0 0 1 0 0,0 0-1 0 0,0 0 1 0 0,0 0 0 0 0,0 0-1 0 0,0 0 1 0 0,0 0-1 0 0,0 1 1 0 0,0-1-1 0 0,0 0 1 0 0,0 0 0 0 0,0 0-1 0 0,0 0 1 0 0,0 0-1 0 0,0 0 1 0 0,0 0-1 0 0,0 0 1 0 0,0 0-1 0 0,0 0 1 0 0,0 0 0 0 0,0 1-1 0 0,0-1 1 0 0,0 0-1 0 0,0 0 1 0 0,0 0-1 0 0,0 0 1 0 0,0 0 0 0 0,0 0-1 0 0,0 0 1 0 0,1 0-1 0 0,-1 0 1 0 0,0 0-1 0 0,0 0 1 0 0,0 0-1 0 0,0 0 1 0 0,0 0 0 0 0,0 0-1 0 0,0 0 1 0 0,0 0-1 0 0,0 0 1 0 0,0 0-1 0 0,0 0 1 0 0,0 1-1 0 0,1-1 1 0 0,-1 0 0 0 0,0 0-1 0 0,0 0 1 0 0,0 0-1 0 0,0-1 1 0 0,0 1-1 0 0,0 0 1 0 0,0 0 0 0 0,0 0-1 0 0,0 0 1 0 0,0 0-1 0 0,1 0 0 0 0,12 1-51 0 0,-11-1 37 0 0,0 1 1 0 0,0-1-1 0 0,0 1 0 0 0,0-1 1 0 0,0 1-1 0 0,0-1 0 0 0,-1 1 1 0 0,1 0-1 0 0,0 0 0 0 0,0 0 1 0 0,-1 0-1 0 0,1 0 0 0 0,-1 0 1 0 0,1 1 13 0 0,0 0-76 0 0,-2-2-15 0 0,2 1-103 0 0,-1-1 37 0 0,1 0-62 0 0,1 0 80 0 0,-1 0 53 0 0,0-1 9 0 0,-1 1-31 0 0,2 0-465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13.8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9184 0 0,'0'0'208'0'0,"0"0"33"0"0,0 0 14 0 0,0 3-42 0 0,0 4-143 0 0,0-4-15 0 0,0-1 79 0 0,0-2 154 0 0,0 0 250 0 0,0 0 20 0 0,0 0-5 0 0,2 3-28 0 0,9 7-11 0 0,-10-9-264 0 0,1 0-57 0 0,-1 0-49 0 0,1-1-42 0 0,0 1-23 0 0,0-1-34 0 0,3-1 15 0 0,-4 1-10 0 0,0-1 45 0 0,7 1 395 0 0,-1 0-56 0 0,0 0 37 0 0,0 0-69 0 0,0 0-60 0 0,-1 0-50 0 0,4 0 4 0 0,1 0-43 0 0,45 0 404 0 0,-43 0-686 0 0,14 0 40 0 0,-18 0-62 0 0,-1 0-60 0 0,1 0-106 0 0,-5 0 65 0 0,0 0-35 0 0,1 0-37 0 0,0 0-41 0 0,-1 0-44 0 0,1 0-47 0 0,10 0-609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8:56.4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274 287 7632 0 0,'0'0'166'0'0,"0"0"29"0"0,-3 0 14 0 0,-9 0-25 0 0,-3 0-127 0 0,-1 0-42 0 0,13 0 24 0 0,1 0 46 0 0,0 0 13 0 0,0 0 37 0 0,-2 0 44 0 0,0 0 51 0 0,-6 2 101 0 0,0 2-34 0 0,-12 9 200 0 0,6-4-174 0 0,6-4-129 0 0,0 0 11 0 0,0 3-40 0 0,6-4-103 0 0,-19 18 252 0 0,-11 12 108 0 0,24-21-295 0 0,3 6 10 0 0,6-15-102 0 0,0 0 1 0 0,-1 0 0 0 0,1 0-1 0 0,-1 0 1 0 0,0 0 0 0 0,-2 3-36 0 0,1-2 30 0 0,1 0 1 0 0,-1 0-1 0 0,1 0 1 0 0,0 0 0 0 0,0 3-31 0 0,-8 30 67 0 0,6-21-55 0 0,3-6 15 0 0,0-1 0 0 0,0 1 1 0 0,1 0-1 0 0,0 5-27 0 0,1-2 24 0 0,-2-9-23 0 0,1-1 0 0 0,0 1-1 0 0,0-1 1 0 0,0 0 0 0 0,1 1 0 0 0,-1-1 0 0 0,1 0 0 0 0,0 1-1 0 0,1-1 1 0 0,-1 0 0 0 0,1 0 0 0 0,-1 0 0 0 0,3 3-1 0 0,1 24 0 0 0,-1-26 1 0 0,-1 0 1 0 0,1 0 0 0 0,0-1-1 0 0,1 1 1 0 0,-1-1 0 0 0,1 0-1 0 0,0 0 1 0 0,4 2-2 0 0,1-1 41 0 0,-8-4-31 0 0,0 0 0 0 0,1 0 0 0 0,-1 0 0 0 0,0 0 0 0 0,0 1 0 0 0,0-1 0 0 0,0 1 0 0 0,-1-1 0 0 0,1 1-10 0 0,0 0 2 0 0,0-1 1 0 0,0 1 0 0 0,0-1 0 0 0,0 1 0 0 0,0-1 0 0 0,0 0 0 0 0,0 0 0 0 0,0 0-1 0 0,0 0 1 0 0,1 0 0 0 0,-1-1 0 0 0,0 1 0 0 0,1-1 0 0 0,-1 1-3 0 0,36-1 21 0 0,-14-1-18 0 0,4-2-63 0 0,-24 2 30 0 0,0-1-1 0 0,-1 1 1 0 0,1 0-1 0 0,-1-1 0 0 0,1 0 1 0 0,1-1 30 0 0,12-6-155 0 0,-6 5-20 0 0,-3 1-63 0 0,-4 2 77 0 0,0 0-35 0 0,0 0-24 0 0,0 0-38 0 0,1-1-41 0 0,-1 1-45 0 0,0 0-48 0 0,0-1-52 0 0,1 0-55 0 0,-1 0-59 0 0,8-4-937 0 0,6-3-844 0 0</inkml:trace>
  <inkml:trace contextRef="#ctx0" brushRef="#br0" timeOffset="425.37">531 15 7920 0 0,'-3'-2'174'0'0,"-7"-8"29"0"0,8 7 13 0 0,-4 3-82 0 0,3 1-49 0 0,-2 4 41 0 0,4-2-54 0 0,-2 1 58 0 0,-3 0 90 0 0,5-4-205 0 0,1 0-1 0 0,-1 1 1 0 0,1-1-1 0 0,0 0 1 0 0,-1 0-1 0 0,1 1 1 0 0,0-1-1 0 0,-1 0 1 0 0,1 1-1 0 0,0-1 1 0 0,-1 0-1 0 0,1 1 0 0 0,0-1 1 0 0,-1 1-1 0 0,1-1 1 0 0,0 0-1 0 0,0 1 1 0 0,0-1-1 0 0,-1 1 1 0 0,1-1-1 0 0,0 1 1 0 0,0-1-1 0 0,0 1 1 0 0,0-1-1 0 0,0 1 1 0 0,0-1-1 0 0,0 1 1 0 0,0-1-1 0 0,0 0 1 0 0,0 1-1 0 0,0-1 1 0 0,0 1-15 0 0,0 27 529 0 0,0-1-94 0 0,0-7-162 0 0,0 1-35 0 0,0 22 159 0 0,4-16-204 0 0,4-1-34 0 0,-7-24-145 0 0,3 14 120 0 0,-4-3-49 0 0,1 6 18 0 0,4-4-22 0 0,-1-6-15 0 0,-2-1 13 0 0,-1-1 22 0 0,0 2 40 0 0,-2 3 4 0 0,1-3-16 0 0,0 0-1 0 0,1 0 1 0 0,-1 0 0 0 0,2 4-129 0 0,2 4 145 0 0,3 15 104 0 0,-5-8-53 0 0,-2-10-74 0 0,-1-6-49 0 0,1-1 1 0 0,0 0-1 0 0,1 1 1 0 0,0-1 0 0 0,0 2-74 0 0,3 5 110 0 0,1 6 51 0 0,-3-6-20 0 0,-1 0 24 0 0,0 2 66 0 0,-1-10-65 0 0,0 0-55 0 0,0 6-17 0 0,0 18-3 0 0,0-21-8 0 0,0 0 64 0 0,0-1 57 0 0,0 0 86 0 0,0-1 102 0 0,0-1 117 0 0,4-22-183 0 0,6-1-109 0 0,-2 3-114 0 0,-2 1-38 0 0,-1-8-2 0 0,-3 14-41 0 0,0 0-1 0 0,0 0 0 0 0,0 0 0 0 0,2-2-21 0 0,19-38 58 0 0,7-17 52 0 0,-7 26-73 0 0,-18 31-37 0 0,0 0 0 0 0,1 1 0 0 0,0 0 0 0 0,4-4 0 0 0,3-2 0 0 0,-11 10 0 0 0,-1 1 0 0 0,0 0 0 0 0,0 0 0 0 0,0 0 0 0 0,0 0 0 0 0,1 0 0 0 0,-1 0 0 0 0,0 0 0 0 0,0 0 0 0 0,1 0 0 0 0,-1 1 0 0 0,0-1 0 0 0,1 0 0 0 0,32 0 0 0 0,-25 1 0 0 0,6 2 0 0 0,0 11 11 0 0,15 27 53 0 0,-29-39-62 0 0,0-1 0 0 0,0 1 1 0 0,0 0-1 0 0,0 0 1 0 0,0 0 0 0 0,0 0-1 0 0,0 0 1 0 0,0 0-1 0 0,0 0 1 0 0,-1 0 0 0 0,1 0-1 0 0,0 0 1 0 0,-1 0-1 0 0,1 1 1 0 0,0-1-1 0 0,-1 0 1 0 0,0 1 0 0 0,1-1-1 0 0,-1 0 1 0 0,0 0-1 0 0,1 1 1 0 0,-1-1-1 0 0,0 1 1 0 0,0-1 0 0 0,0 0-1 0 0,0 1 1 0 0,-1 0-3 0 0,1-2 0 0 0,2 18 68 0 0,4-2-23 0 0,0-2-5 0 0,-5 1 15 0 0,-1-8-332 0 0,0 0 111 0 0,0 0 95 0 0,0 0 82 0 0,0 0 63 0 0,0 0 49 0 0,0 25 668 0 0,0-22-624 0 0,0-1-109 0 0,0-3-93 0 0,0 0-62 0 0,0 0-71 0 0,0-1-81 0 0,0 2-116 0 0,0-1-112 0 0,0 0-125 0 0,0-3 252 0 0,0 0-36 0 0,0 0-35 0 0,0 1-39 0 0,0-1-39 0 0,0 0-40 0 0,0 0-42 0 0,0 0-43 0 0,0 0-45 0 0,0 0-45 0 0,0-3-1356 0 0,0 0-1165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1:23.61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940 681 7200 0 0,'0'0'165'0'0,"0"0"22"0"0,0 0 6 0 0,0-3-28 0 0,-3-7-131 0 0,-3 8-18 0 0,2 2 42 0 0,4 0-58 0 0,-5-1 250 0 0,2 1-48 0 0,0 0-42 0 0,1-1-33 0 0,0-1 24 0 0,1-1 14 0 0,-1 0 6 0 0,0 0-7 0 0,-8-2 337 0 0,5-2-179 0 0,5 7-304 0 0,0 0 0 0 0,0-1 1 0 0,-1 1-1 0 0,1 0 0 0 0,0-1 1 0 0,0 1-1 0 0,0 0 0 0 0,-1-1 1 0 0,1 1-1 0 0,0 0 1 0 0,-1-1-1 0 0,1 1 0 0 0,0 0 1 0 0,-1 0-1 0 0,1-1 0 0 0,0 1 1 0 0,-1 0-1 0 0,1 0 0 0 0,0 0 1 0 0,-1 0-1 0 0,1 0 0 0 0,-1-1 1 0 0,1 1-1 0 0,0 0 1 0 0,-1 0-1 0 0,1 0 0 0 0,-1 0 1 0 0,1 0-1 0 0,0 0 0 0 0,-1 0 1 0 0,1 0-19 0 0,-1 0 7 0 0,1 0 1 0 0,0 0-1 0 0,0 0 1 0 0,0 1 0 0 0,0-1-1 0 0,0 0 1 0 0,0 0-1 0 0,0 0 1 0 0,0 0-1 0 0,0 0 1 0 0,0 0 0 0 0,0 0-1 0 0,-1 0 1 0 0,1 0-1 0 0,0 0 1 0 0,0 0 0 0 0,0 0-1 0 0,0-1 1 0 0,0 1-1 0 0,0 0 1 0 0,0 0-1 0 0,0 0 1 0 0,0 0 0 0 0,0 0-1 0 0,0 0 1 0 0,0 0-1 0 0,-1 0 1 0 0,1 0-1 0 0,0 0 1 0 0,0 0 0 0 0,0 0-1 0 0,0 0 1 0 0,0 0-1 0 0,0 0 1 0 0,0 0 0 0 0,0 0-1 0 0,0-1 1 0 0,0 1-1 0 0,0 0 1 0 0,0 0-1 0 0,0 0 1 0 0,0 0 0 0 0,0 0-1 0 0,0 0 1 0 0,0 0-1 0 0,0 0 1 0 0,0 0-1 0 0,0 0 1 0 0,0 0 0 0 0,0-1-1 0 0,0 1 1 0 0,0 0-1 0 0,0 0 1 0 0,0 0 0 0 0,0 0-1 0 0,0 0 1 0 0,0 0-8 0 0,-1-4 207 0 0,0 0-45 0 0,-10-4 220 0 0,7 6-245 0 0,-1-2 33 0 0,0 1 47 0 0,-1-2 60 0 0,-5-2 20 0 0,-3-2 108 0 0,9-1-75 0 0,-5 4-17 0 0,-4-1-76 0 0,10 5-155 0 0,-11 0 121 0 0,0-1-48 0 0,7-1-85 0 0,7 3-54 0 0,0 0-1 0 0,-1 0 0 0 0,1 0 0 0 0,0 0 0 0 0,-1 1 0 0 0,1-1 1 0 0,-1 1-1 0 0,1-1 0 0 0,-1 1 0 0 0,0-1 0 0 0,1 1 1 0 0,-1 0-1 0 0,1 0 0 0 0,-1 0-15 0 0,-51 0 343 0 0,26 0-224 0 0,1 0-45 0 0,24 0-73 0 0,1 0 0 0 0,-1 0 0 0 0,1 0 0 0 0,-1 1 0 0 0,1-1 0 0 0,-1 0 0 0 0,0 1 0 0 0,1 0 0 0 0,0-1 0 0 0,-1 1 0 0 0,1 0 0 0 0,-1 0 0 0 0,1-1 0 0 0,0 2-1 0 0,-7 2 1 0 0,-11 5-2 0 0,-7 3 14 0 0,10 0 41 0 0,-11 6 104 0 0,19-7-91 0 0,-2 5-54 0 0,5-12-13 0 0,3 1 0 0 0,-9 17 0 0 0,7-14 2 0 0,-4 6-78 0 0,-5 9-89 0 0,9-9 91 0 0,5 6 57 0 0,0-11 28 0 0,-1 21 148 0 0,0-2-83 0 0,0 52-56 0 0,0-74-20 0 0,0-1 0 0 0,1 1 0 0 0,-1-1 0 0 0,1 0 0 0 0,1 1 0 0 0,-1-1 0 0 0,1 0 0 0 0,0 0 0 0 0,0 0 0 0 0,2 3 0 0 0,-1-1 0 0 0,0 1 0 0 0,0-1 0 0 0,-1 1 0 0 0,0 0 0 0 0,0 0 0 0 0,-1 1 0 0 0,1 2 0 0 0,0-1 0 0 0,1 1 0 0 0,0-1 0 0 0,1 1 0 0 0,3 7-1 0 0,3 9-33 0 0,3 1-65 0 0,-10-21 70 0 0,0 0-1 0 0,-1 0 1 0 0,1 0-1 0 0,-2 1 1 0 0,1-1-1 0 0,-1 3 30 0 0,4 16-46 0 0,5 1 35 0 0,-7-20 11 0 0,0-1 0 0 0,-1 1 0 0 0,0 0 0 0 0,0 0 0 0 0,-1 0 0 0 0,1 6 0 0 0,1 6 0 0 0,7 14 0 0 0,5 25 0 0 0,-14-56 0 0 0,0 0 0 0 0,0 1 0 0 0,-1-1 0 0 0,0 0 0 0 0,1 1 0 0 0,-1-1 0 0 0,0 1 0 0 0,0-1 0 0 0,0 0 0 0 0,0 1 0 0 0,0-1 0 0 0,-1 1 0 0 0,1 0 0 0 0,-1-1 0 0 0,1 0 0 0 0,0 1 0 0 0,-1-1 0 0 0,1 0 0 0 0,0 1 0 0 0,1-1 0 0 0,-1 1 0 0 0,0-1 0 0 0,1 0 0 0 0,-1 1 0 0 0,1-1 0 0 0,0 1 0 0 0,1 3-7 0 0,3 7 20 0 0,-4-7 4 0 0,1 0 1 0 0,-1-1-1 0 0,0 1 0 0 0,-1 0 1 0 0,1 4-18 0 0,-1 43 155 0 0,0-15-13 0 0,-3-38-71 0 0,-7 0-12 0 0,-3-1-173 0 0,1-6 49 0 0,5 2-18 0 0,0 3-46 0 0,1-1-91 0 0,1-7-228 0 0,-5 5-21 0 0,9 5 435 0 0,1-1 0 0 0,0 0 0 0 0,-1 0 1 0 0,1 1-1 0 0,0-1 0 0 0,0 0 1 0 0,-1 0-1 0 0,1 0 0 0 0,0 1 0 0 0,0-1 1 0 0,0 0-1 0 0,0 0 0 0 0,0 0 1 0 0,0 0 33 0 0</inkml:trace>
  <inkml:trace contextRef="#ctx0" brushRef="#br0" timeOffset="292.51">244 1210 8840 0 0,'0'0'197'0'0,"0"0"24"0"0,0 0 19 0 0,0 0-16 0 0,0 0-117 0 0,3-3-51 0 0,7-7-4 0 0,-7 8 135 0 0,0 1-79 0 0,1 1-49 0 0,1 0-21 0 0,-3 1 33 0 0,22-1 337 0 0,1 1 16 0 0,-8-1-177 0 0,-5-1-86 0 0,-2-2-57 0 0,5-2 83 0 0,-3 1-35 0 0,9 1 27 0 0,-10 2-76 0 0,1 0-1 0 0,-1-1 1 0 0,-1 0-1 0 0,1 0-102 0 0,-1-1 95 0 0,0 2 1 0 0,0-1-1 0 0,9 1-95 0 0,7-1 171 0 0,4-4-3 0 0,-1 0-9 0 0,-6 4 1 0 0,-8 2-58 0 0,-1-2-37 0 0,12-4-21 0 0,-8 2-55 0 0,30-5-99 0 0,12-2-30 0 0,-44 6 128 0 0,-10 3 11 0 0,1 1 1 0 0,-1-1 0 0 0,0 1-1 0 0,1 0 1 0 0,-1 0 0 0 0,1 1 0 0 0,-1 0-1 0 0,0-1 1 0 0,-1 1 0 0 0,1-1 0 0 0,0 0 0 0 0,4-2 0 0 0,4-2-28 0 0,-9 3 7 0 0,16-1-252 0 0,6 6-46 0 0,3 10-31 0 0</inkml:trace>
  <inkml:trace contextRef="#ctx0" brushRef="#br0" timeOffset="6373.13">441 0 5936 0 0,'0'0'169'0'0,"0"0"55"0"0,-3 0 84 0 0,0 0-195 0 0,-1 0 66 0 0,-6 1 317 0 0,6-1-351 0 0,2 1-43 0 0,0 0-78 0 0,-3 5 248 0 0,5-5-255 0 0,0-1 0 0 0,0 1 0 0 0,0-1 1 0 0,-1 0-1 0 0,1 1 0 0 0,0-1 1 0 0,0 0-1 0 0,-1 1 0 0 0,1-1 1 0 0,0 0-1 0 0,0 0 0 0 0,-1 1 0 0 0,1-1 1 0 0,0 0-1 0 0,-1 0 0 0 0,1 1 1 0 0,0-1-1 0 0,-1 0 0 0 0,1 0 0 0 0,-1 0 1 0 0,1 0-1 0 0,0 0 0 0 0,-1 0 1 0 0,1 1-1 0 0,-1-1 0 0 0,1 0 1 0 0,0 0-1 0 0,-1 0 0 0 0,1 0 0 0 0,-1 0 1 0 0,1-1-18 0 0,-5 4 416 0 0,2 0-303 0 0,-1 1 89 0 0,-6 6 364 0 0,6-6-403 0 0,1 0-51 0 0,2-1-92 0 0,-4 7 234 0 0,0 0 13 0 0,-3 0-62 0 0,-4 7 58 0 0,4 2-56 0 0,3-7-111 0 0,0-2-36 0 0,-10 13 96 0 0,3 1-48 0 0,-1 5-23 0 0,-5 15-6 0 0,-2 7 18 0 0,9-26-67 0 0,-4 9 71 0 0,-2 11-101 0 0,3-8 110 0 0,-14 25-110 0 0,15-35 6 0 0,1 1 0 0 0,2 0 0 0 0,-4 16-6 0 0,2-1 0 0 0,-4 5 0 0 0,3-10 0 0 0,-6 32 0 0 0,-12 77 0 0 0,25-114 0 0 0,1 0 0 0 0,2 0 0 0 0,1 5 0 0 0,2 98 0 0 0,1-62 0 0 0,1-41 0 0 0,1 0 0 0 0,2 0 0 0 0,1 0 0 0 0,2-1 0 0 0,2 4 0 0 0,2 9 0 0 0,6 13-48 0 0,-9-37 65 0 0,1 1-1 0 0,0-2 1 0 0,2 1-1 0 0,0-2 1 0 0,2 0-1 0 0,4 5-16 0 0,-3-6-42 0 0,19 16 42 0 0,-10-12-69 0 0,1-2-40 0 0,1-2-49 0 0,1-2-55 0 0,-20-12-14 0 0,-1 0-46 0 0,0 0-40 0 0,0-1-36 0 0,7 5-436 0 0,-1 0-82 0 0,11 4-612 0 0,12 6-848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12.7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140 272 8576 0 0,'0'0'197'0'0,"-3"3"24"0"0,-7 7 17 0 0,4-6-110 0 0,0-4-49 0 0,0 1-46 0 0,-1 4 32 0 0,4-2-14 0 0,0-1 1 0 0,0 1-1 0 0,1-1 0 0 0,-1 1 0 0 0,1 0 0 0 0,0 0 1 0 0,0 1-52 0 0,-1 0 55 0 0,3-3-41 0 0,0 0 0 0 0,0-1-1 0 0,-1 1 1 0 0,1-1 0 0 0,0 1-1 0 0,-1 0 1 0 0,1-1 0 0 0,0 1 0 0 0,-1-1-1 0 0,1 1 1 0 0,-1-1 0 0 0,1 1-1 0 0,-1-1 1 0 0,1 0 0 0 0,-1 1 0 0 0,1-1-1 0 0,-1 0 1 0 0,1 1 0 0 0,-1-1-1 0 0,0 0 1 0 0,1 1 0 0 0,-1-1-14 0 0,-4 2 52 0 0,2 1-9 0 0,1-1 0 0 0,-1 1-1 0 0,1 0 1 0 0,-1 0 0 0 0,1 0 0 0 0,0 0 0 0 0,0 0-1 0 0,1 1 1 0 0,-1-1 0 0 0,-1 4-43 0 0,0-1 67 0 0,-4 13 101 0 0,1 8-39 0 0,-1 0-2 0 0,2-12-38 0 0,3-12-69 0 0,1 0 0 0 0,0 0 0 0 0,0 1 1 0 0,0-1-1 0 0,1 0 0 0 0,-1 0 0 0 0,1 1 0 0 0,0 0-20 0 0,-2 31 146 0 0,1-26-114 0 0,1 0 1 0 0,0 0-1 0 0,0 0 0 0 0,1 0 0 0 0,0 0 0 0 0,2 8-32 0 0,3-4 45 0 0,-5-12-39 0 0,0 1 1 0 0,0-1-1 0 0,-1 0 1 0 0,1 1 0 0 0,-1-1-1 0 0,1 1 1 0 0,-1-1 0 0 0,1 0-1 0 0,-1 1 1 0 0,0-1-1 0 0,1 1 1 0 0,-1 0 0 0 0,0-1-7 0 0,0 1 7 0 0,0-1 0 0 0,0 1 0 0 0,0 0 0 0 0,1 0 0 0 0,-1-1 1 0 0,1 1-1 0 0,-1-1 0 0 0,1 1 0 0 0,0-1 0 0 0,0 1 0 0 0,0-1 0 0 0,-1 1 1 0 0,1-1-1 0 0,1 1 0 0 0,-1-1 0 0 0,0 0 0 0 0,0 0 0 0 0,0 0 0 0 0,1 1-7 0 0,10 13 106 0 0,-1 1 24 0 0,-10-14-117 0 0,1-1 0 0 0,0 1-1 0 0,-1-1 1 0 0,1 0 0 0 0,0 0 0 0 0,0 1-1 0 0,0-2 1 0 0,0 2-13 0 0,-1-2 7 0 0,8 6 158 0 0,-1 0-5 0 0,1-1 17 0 0,0-4 2 0 0,10-1 184 0 0,-10 0-90 0 0,-4-3 183 0 0,7-3-43 0 0,-5 1-137 0 0,-1 1 55 0 0,-3-1-78 0 0,-1 0-34 0 0,3 1-61 0 0,1 2-47 0 0,-5 2-99 0 0,0-1 1 0 0,0 1-1 0 0,0-1 0 0 0,0 1 1 0 0,0-1-1 0 0,0 1 1 0 0,0-1-1 0 0,0 0 1 0 0,-1 1-1 0 0,1-1 1 0 0,0 0-1 0 0,0 0 0 0 0,0 0 1 0 0,-1 1-1 0 0,1-1 1 0 0,0-1-13 0 0,9-19 244 0 0,0 1-59 0 0,0 1-52 0 0,-6 3-10 0 0,-5-12-25 0 0,0 9-51 0 0,1 15-41 0 0,0-1-1 0 0,-1 1 0 0 0,0 0 1 0 0,1 0-1 0 0,-2-1 0 0 0,1 1 0 0 0,0 0 1 0 0,-2-1-6 0 0,-1-4-37 0 0,0-1-51 0 0,-6-8-100 0 0,7 6 89 0 0,-3-6-74 0 0,-3 6-11 0 0,6 9 43 0 0,1 0 1 0 0,-1-1 0 0 0,1 1-1 0 0,0 0 1 0 0,-2-3 140 0 0,-11-31-991 0 0,3 5 116 0 0,10 27 648 0 0,1-6-152 0 0,1 7 195 0 0,0 0-80 0 0,1 1-106 0 0,-1 1 137 0 0,0 1-37 0 0,0-1-34 0 0,0 1-41 0 0,0-2-447 0 0,0-1-297 0 0,0-2-699 0 0</inkml:trace>
  <inkml:trace contextRef="#ctx0" brushRef="#br0" timeOffset="311.11">321 0 8232 0 0,'0'0'182'0'0,"0"0"29"0"0,0 0 14 0 0,0 0 30 0 0,0 0 74 0 0,0 3 30 0 0,0-2-276 0 0,0 3-6 0 0,0-2 13 0 0,0 0 84 0 0,0 0-41 0 0,0-1 37 0 0,3-1 158 0 0,0 0-206 0 0,0 0-66 0 0,-1 0 1 0 0,0 0 0 0 0,0 0-1 0 0,1 0 1 0 0,-1 0 0 0 0,0 1-1 0 0,0-1 1 0 0,1 1 0 0 0,0 0-57 0 0,10 5 225 0 0,-1 2-68 0 0,2 2-32 0 0,8 9-2 0 0,-12-8-42 0 0,1 1 33 0 0,31 49 593 0 0,-30-42-523 0 0,-3-6-63 0 0,-2-1-33 0 0,7 20 64 0 0,-6-12-64 0 0,0-4 3 0 0,-5-9-45 0 0,0 0 0 0 0,-1 0 1 0 0,0 0-1 0 0,0 1 0 0 0,-1-1 1 0 0,1 3-47 0 0,4 21 177 0 0,3-9-24 0 0,-5-12-59 0 0,0 0-1 0 0,0 0 1 0 0,-1 1 0 0 0,0 2-94 0 0,4 23 167 0 0,-4-23-135 0 0,-1 3 51 0 0,-1-1 1 0 0,0 1-1 0 0,-1 0 0 0 0,-1 10-83 0 0,0 9 173 0 0,1 25 112 0 0,0 3-74 0 0,0-55-212 0 0,-1 0 1 0 0,-1 0 0 0 0,0-1 0 0 0,0 1-1 0 0,0-1 1 0 0,-1 1 0 0 0,0-1 0 0 0,0 1 0 0 0,-5 10 37 0 0,1 1 45 0 0,3-11-37 0 0,0 0 1 0 0,-1 0-1 0 0,0 0 0 0 0,0 0 1 0 0,-1-1-1 0 0,-1 2-45 0 0,-16 20 126 0 0,12-11-74 0 0,9-13-35 0 0,1-4-13 0 0,1-1 0 0 0,0 1 0 0 0,0 0 0 0 0,-1-1 0 0 0,1 1 1 0 0,0-1-1 0 0,-1 1 0 0 0,1-1 0 0 0,-1 1 0 0 0,1-1 0 0 0,0 1 0 0 0,-1-1 0 0 0,1 1 0 0 0,-1-1 0 0 0,0 1 0 0 0,1-1 0 0 0,-1 0 0 0 0,1 1 0 0 0,-1-1 0 0 0,1 0 1 0 0,-1 0-1 0 0,0 1-4 0 0,-4 1 11 0 0,1 0-2 0 0,0 2-10 0 0,-15 15 67 0 0,18-18-78 0 0,1-1-1 0 0,-1 0 0 0 0,1 1 0 0 0,-1-1 0 0 0,1 0 0 0 0,-1 0 1 0 0,1 1-1 0 0,-1-1 0 0 0,1 0 0 0 0,-1 0 0 0 0,1 1 0 0 0,-1-1 0 0 0,1 0 1 0 0,-1 0-1 0 0,1 0 0 0 0,-1 0 0 0 0,1 0 0 0 0,-1 0 0 0 0,1 0 0 0 0,-1 0 13 0 0,-3-1-202 0 0,3 1 152 0 0,-1 0-612 0 0,2 0 370 0 0,0 0 151 0 0,0 0-36 0 0,0 0-5 0 0,0 0-38 0 0,0 0-42 0 0,0 0-47 0 0,0 0-52 0 0,0 0-47 0 0,0 0-43 0 0,0 0-37 0 0,0 0-139 0 0,0 0-37 0 0,0 0-1454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11.2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529 305 6000 0 0,'13'0'174'0'0,"-13"0"-171"0"0,0 0 0 0 0,0 0 0 0 0,0 0 0 0 0,0 0 0 0 0,0 0 0 0 0,0 0 0 0 0,1 0 0 0 0,-1 0 0 0 0,0 0 0 0 0,0 0 0 0 0,0 0 0 0 0,0 0-1 0 0,0 0 1 0 0,0 0 0 0 0,0 0 0 0 0,0 0 0 0 0,0 0 0 0 0,0 0 0 0 0,1 0 0 0 0,-1 0 0 0 0,0 0 0 0 0,0 0 0 0 0,0 0 0 0 0,0 0 0 0 0,0 0-1 0 0,0 0 1 0 0,0 0 0 0 0,0 0 0 0 0,0 0 0 0 0,0-1 0 0 0,0 1 0 0 0,0 0 0 0 0,0 0 0 0 0,0 0 0 0 0,0 0 0 0 0,1 0 0 0 0,-1 0 0 0 0,0 0 0 0 0,0 0-1 0 0,0 0 1 0 0,0 0 0 0 0,0 0 0 0 0,0 0 0 0 0,0-1 0 0 0,0 1 0 0 0,0 0 0 0 0,0 0 0 0 0,0 0 0 0 0,0 0 0 0 0,0 0 0 0 0,0 0 0 0 0,0 0-1 0 0,0 0 1 0 0,0 0 0 0 0,0 0 0 0 0,0-1 0 0 0,-1 1-3 0 0,1-8 178 0 0,0 0 64 0 0,0 0 55 0 0,0 0 47 0 0,0-5 429 0 0,0-14 1215 0 0,0 19-1425 0 0,0 1-65 0 0,0 0-80 0 0,0 0-118 0 0,0 3-202 0 0,0 1-39 0 0,0-1-43 0 0,0 0-45 0 0,-2-1 431 0 0,-2 0-204 0 0,0 0 1 0 0,1 0 0 0 0,0-1-1 0 0,-1-2-198 0 0,-3-5 275 0 0,7 13-272 0 0,-3-5 84 0 0,3 4-65 0 0,0 1-1 0 0,0-1 1 0 0,0 0 0 0 0,-1 1-1 0 0,1-1 1 0 0,0 1-1 0 0,-1-1 1 0 0,1 1 0 0 0,-1-1-1 0 0,1 0 1 0 0,-1 1 0 0 0,1 0-1 0 0,-1-1 1 0 0,1 1-1 0 0,-1-1 1 0 0,1 1 0 0 0,-1 0-1 0 0,1-1 1 0 0,-1 1 0 0 0,0 0-1 0 0,1 0 1 0 0,-1-1-22 0 0,-4-1 82 0 0,2-1-15 0 0,1 1 1 0 0,-1-1 0 0 0,1 0-1 0 0,-1 0 1 0 0,1 0-1 0 0,0 0 1 0 0,0 0-1 0 0,1-1 1 0 0,-1 1 0 0 0,0-3-68 0 0,-2-1 103 0 0,2 2-36 0 0,2 5-53 0 0,0-1-1 0 0,-1 0 1 0 0,1 1-1 0 0,0-1 1 0 0,0 1 0 0 0,-1-1-1 0 0,1 1 1 0 0,-1-1-1 0 0,1 1 1 0 0,0-1-1 0 0,-1 1 1 0 0,1-1-1 0 0,-1 1 1 0 0,1-1-1 0 0,-1 1 1 0 0,0-1-1 0 0,1 1 1 0 0,-1 0 0 0 0,1 0-1 0 0,-1-1 1 0 0,0 1-1 0 0,0 0-13 0 0,-3-3 41 0 0,0 1 5 0 0,-20-11 206 0 0,19 7-155 0 0,5 5-92 0 0,0 1-1 0 0,0 0 1 0 0,0-1-1 0 0,0 1 1 0 0,-1 0-1 0 0,1-1 1 0 0,0 1-1 0 0,0 0 1 0 0,-1-1-1 0 0,1 1 1 0 0,0 0-1 0 0,-1 0 1 0 0,1-1-1 0 0,0 1 1 0 0,-1 0-1 0 0,1 0 1 0 0,0-1-1 0 0,-1 1 1 0 0,1 0-1 0 0,0 0 1 0 0,-1 0-1 0 0,1 0 1 0 0,-1 0-1 0 0,1 0 1 0 0,0 0-1 0 0,-1 0 1 0 0,1 0-1 0 0,-1 0 1 0 0,1 0-1 0 0,0 0 1 0 0,-1 0-5 0 0,-4-3 83 0 0,4 2-75 0 0,0 0 0 0 0,-1 0 0 0 0,1 0 0 0 0,0 0 0 0 0,0 0 0 0 0,-1 0 1 0 0,1 0-1 0 0,-1 0 0 0 0,1 1 0 0 0,0-1 0 0 0,-1 1 0 0 0,0-1 0 0 0,1 1 1 0 0,-1-1-1 0 0,1 1 0 0 0,-1 0 0 0 0,1 0 0 0 0,-2 0-8 0 0,3 0 2 0 0,-1 0-1 0 0,1 0 0 0 0,-1 0 1 0 0,1 0-1 0 0,-1 0 1 0 0,1 0-1 0 0,-1 0 0 0 0,1 0 1 0 0,-1 0-1 0 0,1 0 1 0 0,-1 0-1 0 0,1-1 1 0 0,-1 1-1 0 0,1 0 0 0 0,-1 0 1 0 0,1 0-1 0 0,0-1 1 0 0,-1 1-1 0 0,1 0 0 0 0,-1-1 1 0 0,1 1-1 0 0,0 0 1 0 0,-1-1-1 0 0,1 1 1 0 0,0 0-1 0 0,-1-1 0 0 0,1 1 1 0 0,0 0-1 0 0,-1-1-1 0 0,-6-6 52 0 0,-17 3-7 0 0,22 4-40 0 0,0 0 1 0 0,0 0-1 0 0,0 0 0 0 0,0 0 0 0 0,0 0 0 0 0,0 0 0 0 0,0 0 1 0 0,0 1-1 0 0,0-1 0 0 0,0 0 0 0 0,0 1 0 0 0,0 0 1 0 0,-1 0-6 0 0,1 3 0 0 0,-3 2 0 0 0,-10-5 0 0 0,13-1 0 0 0,0 0 0 0 0,0 0 0 0 0,0 0 0 0 0,0 0 0 0 0,-1 0 0 0 0,1 1 0 0 0,0-1 0 0 0,0 1-1 0 0,0-1 1 0 0,0 1 0 0 0,-1 0 1 0 0,-6 4 21 0 0,0 0 1 0 0,0 1-1 0 0,-7 5-22 0 0,-1 5-3 0 0,-4-3 3 0 0,19-12 0 0 0,1-1 0 0 0,-1 1 0 0 0,0 0 0 0 0,0 0 0 0 0,1 0 0 0 0,-1 0 0 0 0,1 1 0 0 0,-1-1 0 0 0,1 0 0 0 0,-1 1 0 0 0,1-1 0 0 0,0 1 0 0 0,-1 0 0 0 0,-28 59 0 0 0,29-60 0 0 0,1 0 0 0 0,-1 0 0 0 0,1 1 0 0 0,0-1 0 0 0,-1 0 0 0 0,1 1 0 0 0,0-1 0 0 0,0 0 0 0 0,0 1 0 0 0,0 0 0 0 0,-2 15 0 0 0,-1-9 0 0 0,1-3-1 0 0,0 1 1 0 0,0 0 0 0 0,1 0 0 0 0,0 0 0 0 0,0 1 0 0 0,0-1 0 0 0,1 5 0 0 0,0 23 3 0 0,0 50-77 0 0,1-73 74 0 0,0 1 0 0 0,0-1 0 0 0,1-1 0 0 0,1 1 0 0 0,-1-1 0 0 0,0 0 0 0 0,0 0 0 0 0,-1 9 0 0 0,0-10 0 0 0,0 1 0 0 0,0 0 0 0 0,1-1 0 0 0,1 1 0 0 0,0-1 0 0 0,0 1 0 0 0,0-1 0 0 0,4 4 0 0 0,-1 3 0 0 0,6 9 0 0 0,-9-19 0 0 0,0 0 0 0 0,0 0 0 0 0,-1 0 0 0 0,0 0 0 0 0,1 5 0 0 0,0 8 0 0 0,-2-12 9 0 0,0 0-1 0 0,1 0 1 0 0,-1 0 0 0 0,1 0 0 0 0,1 0 0 0 0,2 5-9 0 0,8 13 9 0 0,-7-14 5 0 0,0 1 0 0 0,0 0-1 0 0,-1 0 1 0 0,2 7-14 0 0,-7-18 2 0 0,2 7 3 0 0,0 0 0 0 0,0 0 0 0 0,1 0 0 0 0,3 4-5 0 0,0 2 44 0 0,0 5-26 0 0,-3-9-9 0 0,-2-8-4 0 0,0 1 0 0 0,-1-1 1 0 0,1 1-1 0 0,-1-1 0 0 0,1 0 0 0 0,-1 1 0 0 0,0-1 0 0 0,0 1 1 0 0,0-1-1 0 0,0 1 0 0 0,0 0-5 0 0,-1 10 40 0 0,0 7 50 0 0,1-10-32 0 0,0-2-1 0 0,0 4 46 0 0,0-11-82 0 0,-2 1-59 0 0,-2 2-69 0 0,-2 2-146 0 0,3-4-260 0 0,3-2-28 0 0</inkml:trace>
  <inkml:trace contextRef="#ctx0" brushRef="#br0" timeOffset="273.84">0 517 6448 0 0,'0'0'141'0'0,"0"0"23"0"0,0 0 13 0 0,3-3-19 0 0,0 0-175 0 0,2 0 78 0 0,1 0 63 0 0,0-1 48 0 0,14-8 690 0 0,-18 10-549 0 0,-1 1-73 0 0,1 1-61 0 0,0-1-51 0 0,0 1-30 0 0,-1 0-44 0 0,4 1 18 0 0,-3-1-12 0 0,-1 0 56 0 0,10-2 296 0 0,-2-2-95 0 0,3-2 20 0 0,14 1 175 0 0,-11-2-98 0 0,-7 3-128 0 0,4 0 62 0 0,34-9 520 0 0,-11 3-286 0 0,-10 2-268 0 0,2 1-215 0 0,-18 5-67 0 0,0 1-1 0 0,0 0 1 0 0,7 0-32 0 0,8-1 46 0 0,-4-3-59 0 0,2-1-57 0 0,18 1-77 0 0,-28 2 56 0 0,-8 1 22 0 0,0 1-32 0 0,-1 0-29 0 0,0 0-42 0 0,1 0-46 0 0,-1 0-55 0 0,0 0-38 0 0,0 1-48 0 0,0-1-43 0 0,0 1-38 0 0,1 0-130 0 0,-1 0-37 0 0,8-1-1344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16.2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9040 0 0,'3'0'200'0'0,"-3"0"-195"0"0,0 0 0 0 0,1 0 0 0 0,-1 0 0 0 0,1 0 0 0 0,-1 0 0 0 0,1 0 0 0 0,-1 0 0 0 0,0 1 0 0 0,1-1 0 0 0,-1 0 0 0 0,1 0 0 0 0,-1 0 0 0 0,0 1 0 0 0,1-1 0 0 0,-1 0 0 0 0,1 0 0 0 0,-1 1 0 0 0,0-1 0 0 0,1 0 1 0 0,-1 1-6 0 0,4 9 144 0 0,-3 20 172 0 0,-1-14-191 0 0,2-3-75 0 0,8 7-50 0 0,-5 8 34 0 0,0-14 38 0 0,0 0 31 0 0,-3 6 88 0 0,-2-9-105 0 0,0-3-9 0 0,0 0 0 0 0,0 0-1 0 0,1 0 1 0 0,1 7-77 0 0,2 0 104 0 0,-1-5 5 0 0,0 1 34 0 0,-1 1 36 0 0,-1 3 37 0 0,-1 5-36 0 0,0 18-51 0 0,-1-37-128 0 0,1 1 0 0 0,0 0 0 0 0,0 0 0 0 0,-1-1-1 0 0,1 1 1 0 0,0 0 0 0 0,-1-1 0 0 0,0 1 0 0 0,1-1 0 0 0,-1 1 0 0 0,0-1 0 0 0,0 1 0 0 0,0-1-1 0 0,0 1-1 0 0,0-1 1 0 0,0 1 0 0 0,0-1 0 0 0,1 1 0 0 0,-1-1 0 0 0,0 1 0 0 0,1 0 0 0 0,0-1 0 0 0,-1 1 0 0 0,1 0 0 0 0,0-1 0 0 0,-1 1 0 0 0,1 0 0 0 0,1 5 0 0 0,-1-5 0 0 0,0 0 0 0 0,0 0 0 0 0,0 0 0 0 0,0 0 0 0 0,0 0 0 0 0,-1 0 0 0 0,1 0 0 0 0,-1 0 0 0 0,1 0 0 0 0,-1 1 0 0 0,-9 12-22 0 0,7 1-84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17.5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242 31 8088 0 0,'0'0'182'0'0,"-3"-3"29"0"0,0 0-138 0 0,1 1-40 0 0,-1 0 25 0 0,0-1 36 0 0,-1-2 57 0 0,-9-5-57 0 0,7 8-4 0 0,0 2 102 0 0,3 0 159 0 0,3 0 8 0 0,-2 0 1 0 0,-24 0 360 0 0,24 0-360 0 0,-1 2-35 0 0,-8 5-170 0 0,-3 1-21 0 0,-3 20 65 0 0,14-25-168 0 0,1 0 0 0 0,-1 0 0 0 0,1 0 0 0 0,0 0 0 0 0,1 0 0 0 0,-2 2-31 0 0,2-2 32 0 0,-1 0 0 0 0,0 0 0 0 0,0 1 0 0 0,0-1 1 0 0,0 0-1 0 0,-2 0-32 0 0,-3 4 58 0 0,5-5-39 0 0,0 0-1 0 0,0 0 0 0 0,0 0 0 0 0,0 0 0 0 0,0 0 0 0 0,0 1 0 0 0,0-1 0 0 0,1 1 0 0 0,-1-1 1 0 0,1 2-19 0 0,-3 8 53 0 0,3-8-32 0 0,0 0 0 0 0,0 0 1 0 0,0-1-1 0 0,-1 1 0 0 0,0 0 1 0 0,0-1-1 0 0,0 1 1 0 0,0-1-22 0 0,0 1 16 0 0,0 0 0 0 0,0-1 0 0 0,1 1 0 0 0,-1 0 1 0 0,1 0-1 0 0,0 0 0 0 0,0 0 0 0 0,0 0 1 0 0,1 0-1 0 0,-1 0 0 0 0,1 0 0 0 0,0 0 1 0 0,1 4-17 0 0,-1-1 49 0 0,-1 1 0 0 0,1 0 0 0 0,-1 0 1 0 0,-2 6-50 0 0,2-11 16 0 0,-7 33 144 0 0,5-2-58 0 0,3-13-80 0 0,0-10-21 0 0,0 1 1 0 0,0-1-1 0 0,-3 9-1 0 0,-2 1 0 0 0,3-18 1 0 0,1 0 1 0 0,0 0 0 0 0,0 1-1 0 0,1-1 1 0 0,-1 1 0 0 0,1-1-1 0 0,0 0 1 0 0,0 1 0 0 0,0-1-1 0 0,0 1 1 0 0,0-1 0 0 0,1 2-2 0 0,3 13 35 0 0,-1-9 3 0 0,-1 1 0 0 0,-1-1-1 0 0,1 1 1 0 0,-1 7-38 0 0,-1-10 22 0 0,1 0 0 0 0,0 0 0 0 0,0-1 0 0 0,0 1 0 0 0,1 0-22 0 0,4 17 43 0 0,-3 2-34 0 0,0 0-16 0 0,-1-19 16 0 0,0 0-1 0 0,1-1 0 0 0,-1 1 1 0 0,4 5-9 0 0,0-3 7 0 0,-1 0 0 0 0,1 0 1 0 0,1-1-1 0 0,0 0 1 0 0,4 5-8 0 0,22 19 50 0 0,-5-4-36 0 0,-11-16-16 0 0,2-4-58 0 0,3 2-112 0 0,-5 3-100 0 0,-1-11-14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18.8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 9272 0 0,'0'0'208'0'0,"0"0"33"0"0,0 0 14 0 0,0 0 38 0 0,0 0-130 0 0,0 0 125 0 0,2 0 233 0 0,1 0-376 0 0,1-1 99 0 0,-1 0 58 0 0,3-2 463 0 0,-4 2-561 0 0,0 0-35 0 0,-1-1-43 0 0,1 1-62 0 0,-1 0-72 0 0,0 0-86 0 0,1-1 294 0 0,0 1-45 0 0,-1 1-41 0 0,1-1-32 0 0,2 1 14 0 0,0 1-55 0 0,-2-1-6 0 0,-1 0 36 0 0,6 0 92 0 0,17 0 423 0 0,-14 0-379 0 0,-1 0-97 0 0,-1 0-102 0 0,-3 3 35 0 0,5 7-54 0 0,-7-8-80 0 0,1-1 41 0 0,4-1 11 0 0,-5-1 9 0 0,5 1-47 0 0,-4 0-17 0 0,-2 0-56 0 0,-1 3-149 0 0,-1 7-269 0 0,0-8-28 0 0,0-2-4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19.1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 7368 0 0,'0'0'165'0'0,"0"0"22"0"0,0 0 10 0 0,1 0-57 0 0,1 0-13 0 0,0 0-12 0 0,1 0-41 0 0,-1 0 42 0 0,-1 0-5 0 0,0 0 44 0 0,1 0 51 0 0,-1 0 59 0 0,-1 2 325 0 0,1 2-410 0 0,1 0 86 0 0,1-2 137 0 0,3 1 301 0 0,2-2 12 0 0,-2-1-291 0 0,-1 0-133 0 0,-1-1-78 0 0,1 1-97 0 0,-3 0-104 0 0,-1 0-34 0 0,2 0 512 0 0,-3 0-3 0 0,2 0-19 0 0,4 0-230 0 0,-3 1-154 0 0,1-1 1 0 0,-1 0-1 0 0,0 0 0 0 0,0 0 0 0 0,0 0 0 0 0,0 0 0 0 0,0-1 0 0 0,0 0 0 0 0,0 1 1 0 0,1-1-86 0 0,-2-2 106 0 0,0-1 5 0 0,1 0 64 0 0,2 2-39 0 0,3 2 70 0 0,10 0 39 0 0,-6 0-59 0 0,-2-3-114 0 0,-5-7 2 0 0,0 8-65 0 0,0 2-48 0 0,-3 0-37 0 0,-1 0-86 0 0,-1 0-139 0 0,0 0 159 0 0,0 0-47 0 0,0 0-71 0 0,0 0 83 0 0,0 0-36 0 0,0 0-39 0 0,0 0-37 0 0,0 0-387 0 0,0 0 95 0 0,0 0-50 0 0,0 0-740 0 0,0 0-581 0 0,0 0-1105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18.1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31 183 8928 0 0,'0'0'200'0'0,"0"0"33"0"0,0 0 14 0 0,0 0 23 0 0,0 0 96 0 0,0 2 39 0 0,-2 8-69 0 0,-3-1-78 0 0,4-7-213 0 0,0-1 0 0 0,0 1-1 0 0,0 0 1 0 0,1-1 0 0 0,-1 1 0 0 0,0 0 0 0 0,1 0 0 0 0,-1 0-1 0 0,1-1 1 0 0,-1 1 0 0 0,1 0 0 0 0,0 1-45 0 0,-1 12 219 0 0,0-2-39 0 0,-5 13 84 0 0,2-6-120 0 0,1 12 22 0 0,3 148 394 0 0,0-106-290 0 0,0-72-259 0 0,0 0 1 0 0,0-1 0 0 0,0 1 0 0 0,0-1 0 0 0,1 1-1 0 0,-1 0 1 0 0,0-1 0 0 0,1 1 0 0 0,0-1-1 0 0,-1 1 1 0 0,1-1 0 0 0,0 1 0 0 0,0-1 0 0 0,0 1-12 0 0,4 10 65 0 0,-3-2-22 0 0,0 1 0 0 0,-1-1-1 0 0,-1 1 1 0 0,0 0-1 0 0,-1 10-42 0 0,0 10 146 0 0,1-27-168 0 0,0-1-83 0 0,0-1-82 0 0,0-1 49 0 0,0 0-34 0 0,0-1-37 0 0,0 1-35 0 0,0-1-336 0 0,0 1 75 0 0,0-1-47 0 0,0 0-653 0 0,0 0-514 0 0,0 0-976 0 0</inkml:trace>
  <inkml:trace contextRef="#ctx0" brushRef="#br0" timeOffset="334.08">243 16 9904 0 0,'0'0'222'0'0,"0"0"30"0"0,0 0 20 0 0,0 0-112 0 0,2-2-82 0 0,11-7-20 0 0,-11 8-58 0 0,-1 0-1 0 0,0 1 0 0 0,1-1 1 0 0,-1 1-1 0 0,0-1 1 0 0,1 1-1 0 0,-1 0 1 0 0,0 0-1 0 0,1 0 1 0 0,-1 0-1 0 0,1 0 1 0 0,-1 0-1 0 0,1 0 1 0 0,-1 0-1 0 0,0 0 1 0 0,1 0-1 0 0,-1 1 1 0 0,1-1-1 0 0,-1 1 1 0 0,1 0 0 0 0,7 5 11 0 0,-5-2 31 0 0,-4-4-42 0 0,2 2 207 0 0,1-1-73 0 0,0 0-45 0 0,2-1-35 0 0,-1 0-7 0 0,-1 1 25 0 0,2 1 13 0 0,3 1-4 0 0,-3-1 5 0 0,1 2 63 0 0,3 0 92 0 0,0 2-152 0 0,1 0 0 0 0,-1 0 0 0 0,-1 1-1 0 0,1 1 1 0 0,1 2-89 0 0,33 23 315 0 0,-30-18-192 0 0,4 12 129 0 0,-5-8-97 0 0,-4-7-82 0 0,4 2-1 0 0,-7-8-38 0 0,-1-1 0 0 0,1 1-1 0 0,-1 1 1 0 0,0-1 0 0 0,-1 0-1 0 0,3 7-33 0 0,0 3 93 0 0,-2 1 0 0 0,3 12-93 0 0,-1 0 58 0 0,1-2-46 0 0,-2-11 13 0 0,-2 1 0 0 0,0-1 1 0 0,-1 1-1 0 0,0 0 0 0 0,-1-1 0 0 0,-1 3-25 0 0,0 92 195 0 0,-2-93-174 0 0,1-1 1 0 0,-2 0-1 0 0,-2 7-21 0 0,3-14 0 0 0,-3 12 27 0 0,-1 0 0 0 0,-2 6-27 0 0,-10 15 64 0 0,-1-7 30 0 0,-3-1 54 0 0,-24 41 84 0 0,34-51-160 0 0,11-23-65 0 0,1 0 0 0 0,-1 0 0 0 0,0-1 0 0 0,1 1 0 0 0,-1 0 0 0 0,0-1 0 0 0,0 1 0 0 0,0-1 0 0 0,0 1 0 0 0,0-1 0 0 0,-1 1-7 0 0,-7 11 48 0 0,-1 0-27 0 0,7-11 6 0 0,3-2-103 0 0,0 0-55 0 0,0 0 91 0 0,0 0-16 0 0,0 0-24 0 0,0 0-41 0 0,0 0-17 0 0,0 0-42 0 0,0 0-47 0 0,0 0-53 0 0,0 0-57 0 0,0 0-53 0 0,0 0-47 0 0,0 0-41 0 0,0 0-141 0 0,0 0-41 0 0,0 0-172 0 0,0 0-459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16.8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544 177 8088 0 0,'0'0'182'0'0,"0"0"29"0"0,0 0 12 0 0,3 0-37 0 0,7-2-148 0 0,-8-5-19 0 0,-2 1 50 0 0,1 0 59 0 0,-1 2 49 0 0,0 1 49 0 0,-2-7 589 0 0,0 6-430 0 0,-1 2-88 0 0,0 1-175 0 0,0 1-79 0 0,3 0-35 0 0,0 0-1 0 0,0 0 1 0 0,0 0 0 0 0,-1 0 0 0 0,1 0-1 0 0,0 0 1 0 0,0 0 0 0 0,0 0 0 0 0,0 0-1 0 0,0 0 1 0 0,0 0 0 0 0,0 0 0 0 0,0 0-1 0 0,0 0 1 0 0,0 0 0 0 0,0 0 0 0 0,-1 0-1 0 0,1 0 1 0 0,0 0 0 0 0,0 0 0 0 0,0 0-1 0 0,0 0 1 0 0,0 0 0 0 0,0 0 0 0 0,0 0-1 0 0,0 0 1 0 0,0 0 0 0 0,0 0 0 0 0,0 0-1 0 0,0 0 1 0 0,0-1 0 0 0,-1 1 0 0 0,1 0-1 0 0,0 0 1 0 0,0 0 0 0 0,0 0-1 0 0,0 0 1 0 0,0 0 0 0 0,0 0 0 0 0,0 0-1 0 0,0 0 1 0 0,0 0 0 0 0,0 0 0 0 0,0-1-1 0 0,0 1 1 0 0,0 0 0 0 0,0 0 0 0 0,0 0-1 0 0,0 0 1 0 0,0 0 0 0 0,0 0 0 0 0,0 0-1 0 0,0 0 1 0 0,0 0 0 0 0,0 0 0 0 0,0 0-1 0 0,0-1-7 0 0,0-9 390 0 0,0 10-384 0 0,0 0 1 0 0,0 0 0 0 0,0 0-1 0 0,0 0 1 0 0,1 0 0 0 0,-1 0 0 0 0,0 0-1 0 0,0 0 1 0 0,0 0 0 0 0,0-1-1 0 0,0 1 1 0 0,0 0 0 0 0,0 0 0 0 0,0 0-1 0 0,0 0 1 0 0,0 0 0 0 0,-1 0-1 0 0,1 0 1 0 0,0 0 0 0 0,0 0 0 0 0,0 0-1 0 0,0 0 1 0 0,0-1 0 0 0,0 1-1 0 0,0 0 1 0 0,0 0 0 0 0,0 0 0 0 0,0 0-1 0 0,0 0 1 0 0,0 0 0 0 0,0 0-1 0 0,0 0 1 0 0,0 0 0 0 0,0 0 0 0 0,0 0-1 0 0,0 0 1 0 0,-1 0 0 0 0,1 0-1 0 0,0 0 1 0 0,0 0 0 0 0,0 0 0 0 0,0 0-1 0 0,0 0 1 0 0,0 0 0 0 0,0 0-1 0 0,0 0 1 0 0,0 0 0 0 0,0 0 0 0 0,0 0-1 0 0,-1 0 1 0 0,1 0 0 0 0,0 0-1 0 0,0 0 1 0 0,0 0 0 0 0,0 0 0 0 0,0 0-1 0 0,0 0-6 0 0,-1 0 16 0 0,1 0-1 0 0,0 0 1 0 0,-1 0 0 0 0,1 0-1 0 0,-1 0 1 0 0,1 0-1 0 0,0 0 1 0 0,-1 0-1 0 0,1 0 1 0 0,-1 0 0 0 0,1-1-1 0 0,0 1 1 0 0,-1 0-1 0 0,1 0 1 0 0,0 0-1 0 0,-1 0 1 0 0,1-1 0 0 0,-1 1-1 0 0,1 0 1 0 0,0 0-1 0 0,0-1 1 0 0,-1 1-1 0 0,1 0 1 0 0,0-1 0 0 0,0 1-1 0 0,-1 0 1 0 0,1-1-1 0 0,0 1 1 0 0,0 0-1 0 0,0-1 1 0 0,-1 1-16 0 0,-3-7 245 0 0,-2 3-22 0 0,-2 0-38 0 0,-4-3 97 0 0,9 4-106 0 0,0 0-34 0 0,-2-3 59 0 0,1 2-87 0 0,-8-7 54 0 0,7 8-41 0 0,0 1-51 0 0,4 1-57 0 0,1 1-1 0 0,-1 0 1 0 0,1 0 0 0 0,-1-1 0 0 0,0 1 0 0 0,1 0-1 0 0,-1-1 1 0 0,1 1 0 0 0,-1-1 0 0 0,1 1 0 0 0,-1-1-1 0 0,1 1 1 0 0,-1 0 0 0 0,1-1 0 0 0,0 0 0 0 0,-1 1-1 0 0,1-1 1 0 0,0 1 0 0 0,-1-1 0 0 0,1 1 0 0 0,0-1-1 0 0,-1 0-18 0 0,-1-4 67 0 0,2 4-57 0 0,-1 0 1 0 0,1 1 0 0 0,-1-1 0 0 0,0 0 0 0 0,1 0 0 0 0,-1 0 0 0 0,0 1-1 0 0,1-1 1 0 0,-1 0 0 0 0,0 1 0 0 0,0-1 0 0 0,0 1 0 0 0,1-1 0 0 0,-1 1 0 0 0,0-1-1 0 0,0 1 1 0 0,0-1 0 0 0,0 1 0 0 0,0 0 0 0 0,0 0 0 0 0,0-1 0 0 0,0 1-1 0 0,0 0 1 0 0,0 0 0 0 0,0 0 0 0 0,-1 0-11 0 0,0 0 23 0 0,0 0 0 0 0,-1 0 1 0 0,1-1-1 0 0,0 1 0 0 0,0-1 0 0 0,0 0 0 0 0,0 1 1 0 0,-1-1-24 0 0,-4-4 64 0 0,5 4-53 0 0,1 0-1 0 0,0 0 1 0 0,-1 0 0 0 0,1 1-1 0 0,-1-1 1 0 0,1 0 0 0 0,-1 1-1 0 0,1-1 1 0 0,-1 1-1 0 0,1 0 1 0 0,-1-1 0 0 0,0 1-1 0 0,1 0 1 0 0,-1 0-11 0 0,0 0 8 0 0,1 0 0 0 0,-1-1 1 0 0,0 1-1 0 0,1 0 0 0 0,-1-1 0 0 0,0 1 1 0 0,1-1-1 0 0,-1 0 0 0 0,1 0 0 0 0,-2 0-8 0 0,-8-3 49 0 0,10 4-47 0 0,1 0 0 0 0,-1 0 0 0 0,1 0 0 0 0,-1 0 0 0 0,1 0 0 0 0,-1 0 0 0 0,1 0 0 0 0,-1 0 0 0 0,1 0 0 0 0,-1 1 0 0 0,1-1 0 0 0,-1 0 1 0 0,1 0-1 0 0,-1 1 0 0 0,1-1 0 0 0,0 0 0 0 0,-1 0 0 0 0,1 1-2 0 0,-9 4 21 0 0,-19-3-15 0 0,27-2-6 0 0,-1 0 0 0 0,1 0 0 0 0,-1 1 0 0 0,0-1 0 0 0,1 0 0 0 0,-1 1 0 0 0,1-1 0 0 0,-1 1 0 0 0,1 0 0 0 0,-1-1 0 0 0,1 1 0 0 0,0 0 0 0 0,-1 0 0 0 0,1 0 0 0 0,-7 4 0 0 0,-2-1-1 0 0,9-4 1 0 0,0 1-1 0 0,-1-1 0 0 0,1 0 0 0 0,0 1 0 0 0,0-1 1 0 0,0 1-1 0 0,0 0 0 0 0,0-1 0 0 0,1 1 0 0 0,-1 0 1 0 0,0-1-1 0 0,0 1 0 0 0,0 0 0 0 0,0 0 0 0 0,1 0 0 0 0,-1 0 1 0 0,0 0-1 0 0,0 0 1 0 0,-3 9-41 0 0,3-8 37 0 0,0 1 1 0 0,0-1-1 0 0,0 0 0 0 0,0 0 1 0 0,-1 0-1 0 0,1 0 1 0 0,-1 0-1 0 0,1 0 1 0 0,-1-1 3 0 0,-2 5 11 0 0,0-1 0 0 0,0 0 0 0 0,0 1 0 0 0,1 0 0 0 0,0 0 1 0 0,0 0-12 0 0,0 0-3 0 0,2-4 0 0 0,0 0 0 0 0,1 0 0 0 0,-1 1 1 0 0,1-1-1 0 0,-1 0 0 0 0,1 0 1 0 0,0 1-1 0 0,0-1 0 0 0,0 0 1 0 0,0 3 2 0 0,-1 11-37 0 0,-4-1-8 0 0,3-12 36 0 0,1 0 0 0 0,0 0 0 0 0,0 0 0 0 0,0 0-1 0 0,1 1 1 0 0,-1-1 0 0 0,1 0 0 0 0,-1 2 9 0 0,1 103-10 0 0,1-96 10 0 0,1 0 0 0 0,-1 0 1 0 0,2 0-1 0 0,-1-1 1 0 0,2 2-1 0 0,1 6 12 0 0,0-3 19 0 0,-3-10-24 0 0,-1 0 0 0 0,1 1 0 0 0,-1-1 0 0 0,0 0 0 0 0,-1 1 1 0 0,1 0-8 0 0,-1-1-7 0 0,1 1 1 0 0,0-1-1 0 0,0 0 1 0 0,0 1-1 0 0,1-1 1 0 0,0 0 6 0 0,2 10-28 0 0,1 12 15 0 0,5-8 23 0 0,-5 8 45 0 0,1-14-21 0 0,-5-11-23 0 0,0 0 0 0 0,0 0-1 0 0,0 0 1 0 0,0 0 0 0 0,0 0-1 0 0,-1 0 1 0 0,1 0 0 0 0,-1 0 0 0 0,0 3-11 0 0,-1 3 8 0 0,1-6-7 0 0,0-1-1 0 0,0 1 0 0 0,-1 0 0 0 0,2 0 1 0 0,-1 0-1 0 0,0 0 0 0 0,0 0 1 0 0,1-1-1 0 0,0 1 0 0 0,-1 0 1 0 0,2 0-1 0 0,0 3 0 0 0,0-5 0 0 0,-1 1 0 0 0,0 0 0 0 0,-1-1 0 0 0,1 1 0 0 0,0 0 0 0 0,0 0 0 0 0,-1 0 0 0 0,1 0 0 0 0,-1-1 0 0 0,1 1 0 0 0,-1 0 0 0 0,0 0-1 0 0,0 0 1 0 0,0 0 0 0 0,0 0 0 0 0,0 0 0 0 0,0 0 0 0 0,-1 0 0 0 0,1 0 1 0 0,-6 11-2 0 0,5-12 2 0 0,0 0 0 0 0,0 1 0 0 0,0-1 0 0 0,1 0 0 0 0,-1 1 0 0 0,1-1 0 0 0,-1 1 0 0 0,1-1 0 0 0,0 1 0 0 0,-1-1 0 0 0,1 1 0 0 0,0-1 0 0 0,0 1-1 0 0,0 8 32 0 0,0 2-4 0 0,0 9 38 0 0,-2-16-2 0 0,-9 5-39 0 0,8-4 30 0 0,4 3-44 0 0,-1-9-6 0 0,0 3 16 0 0,-3-1-113 0 0,1 0 59 0 0,0 1-52 0 0,1-2 6 0 0,-1 0-32 0 0,1 1-101 0 0,-1-1-86 0 0,2 0 54 0 0,-1-1-40 0 0,0 1-387 0 0,1-1 90 0 0,0 1-54 0 0,0-1-749 0 0,0 0-591 0 0,0 0-1124 0 0</inkml:trace>
  <inkml:trace contextRef="#ctx0" brushRef="#br0" timeOffset="312.85">0 616 7800 0 0,'0'0'174'0'0,"0"0"29"0"0,0 0 13 0 0,3 0-31 0 0,-2 0-181 0 0,1-1 0 0 0,-1 1 0 0 0,1 0 0 0 0,-1-1 0 0 0,1 1 0 0 0,-1-1 0 0 0,1 1-1 0 0,-1-1 1 0 0,0 0 0 0 0,1 1 0 0 0,-1-1 0 0 0,0 0-4 0 0,1 0-1 0 0,0 0 0 0 0,-1 0 1 0 0,1 0-1 0 0,0 0 0 0 0,0 0 0 0 0,-1 1 1 0 0,1-1-1 0 0,0 1 0 0 0,0-1 0 0 0,0 1 1 0 0,0 0-1 0 0,0 0 1 0 0,5 0 17 0 0,5 0 95 0 0,0-3 107 0 0,5-4 112 0 0,9-1 60 0 0,-24 8-373 0 0,13-5 171 0 0,-1-3-47 0 0,12-4 86 0 0,-3 9-29 0 0,-17 3-154 0 0,0-1-1 0 0,0 0 0 0 0,0 0 0 0 0,0 0 1 0 0,1-1-45 0 0,17-4 109 0 0,16 1 26 0 0,-7-5-9 0 0,-27 8-60 0 0,1 0-88 0 0,-1 1-87 0 0,0-1-85 0 0,-1 1 3 0 0,-1 0-43 0 0,1 0-43 0 0,-1 0-40 0 0,0 0-41 0 0,1 0-41 0 0,-1-1-38 0 0,0 1-40 0 0,8-1-876 0 0,6 2-775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25.8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381 63 5008 0 0,'0'0'144'0'0,"0"0"-23"0"0,0 0 19 0 0,0 0 73 0 0,0 0 202 0 0,0 0 370 0 0,0 0 30 0 0,0 0-28 0 0,0 0-516 0 0,0 0 94 0 0,0 0 201 0 0,0 0-12 0 0,0-3-24 0 0,0-7-88 0 0,0 8-40 0 0,0 2-8 0 0,0 0 0 0 0,0 0 12 0 0,-3-3 2 0 0,-7-7 0 0 0,7 8-146 0 0,1 0-92 0 0,0 2-61 0 0,-1 0-63 0 0,0 0-27 0 0,1-1 59 0 0,-3-6 103 0 0,5 7-170 0 0,0 0-1 0 0,0-1 1 0 0,0 1-1 0 0,0 0 1 0 0,-1-1-1 0 0,1 1 1 0 0,0 0 0 0 0,0-1-1 0 0,-1 1 1 0 0,1 0-1 0 0,0-1 1 0 0,-1 1-1 0 0,1 0 1 0 0,0 0-1 0 0,-1 0 1 0 0,1-1-1 0 0,0 1 1 0 0,-1 0-1 0 0,1 0 1 0 0,0 0-1 0 0,-1 0 1 0 0,1-1-1 0 0,-1 1 1 0 0,1 0-1 0 0,0 0 1 0 0,-1 0-1 0 0,1 0 1 0 0,-1 0 0 0 0,1 0-1 0 0,0 0 1 0 0,-1 0-11 0 0,-4-2 237 0 0,-7-5-61 0 0,8 5-126 0 0,0 1 0 0 0,0-1 0 0 0,0 1 1 0 0,0 1-1 0 0,0-1 0 0 0,0 0 0 0 0,-1 1 1 0 0,1 0-1 0 0,0 0 0 0 0,-1 0-50 0 0,-10 5 138 0 0,7-1-86 0 0,7-3-41 0 0,-1 0 1 0 0,1 0-1 0 0,0 0 0 0 0,-1 0 1 0 0,1-1-1 0 0,-1 1 0 0 0,1 0 1 0 0,-1-1-1 0 0,1 0 0 0 0,-1 1 1 0 0,1-1-1 0 0,-1 0 0 0 0,0 0 1 0 0,1 0-12 0 0,-16 5 83 0 0,1 5-55 0 0,-13 20-42 0 0,15-14 21 0 0,9-11-7 0 0,1 1 0 0 0,-1-1 0 0 0,1 1 0 0 0,1 0 0 0 0,-1 1 0 0 0,-2 5 0 0 0,-8 14 0 0 0,7-16 0 0 0,1 0 0 0 0,1 1 0 0 0,-1 0 0 0 0,0 4 0 0 0,-10 21-11 0 0,9-21-11 0 0,2-7 14 0 0,1 1 0 0 0,0-1 0 0 0,1 1 1 0 0,-1 3 7 0 0,-3 13-10 0 0,-2 12 48 0 0,-6 22 22 0 0,14-50-64 0 0,-1 1 1 0 0,1-1-1 0 0,1 1 1 0 0,0 7 3 0 0,0-11-20 0 0,0-1 0 0 0,1 1 0 0 0,0-1 0 0 0,0 0 0 0 0,0 1 20 0 0,5 9-57 0 0,-1-1 31 0 0,-3 2 39 0 0,-2-13-1 0 0,0-1 0 0 0,1 0 0 0 0,-1 1 0 0 0,1-1 0 0 0,0 1 0 0 0,0-1 0 0 0,-1 0 0 0 0,1 0 0 0 0,1 1 0 0 0,-1-1 0 0 0,0 0 0 0 0,0 0 0 0 0,1 0 0 0 0,1 1-12 0 0,27 26 68 0 0,-15-15-72 0 0,5 1-2 0 0,-4-8 68 0 0,1-2 35 0 0,19-2 131 0 0,-11-2-111 0 0,-18-1-96 0 0,-1-1-4 0 0,0 1-1 0 0,0-1 0 0 0,0 0 0 0 0,-1-1 0 0 0,1 1 1 0 0,-1-1-1 0 0,1 0 0 0 0,-1-1 0 0 0,1 0-16 0 0,28-9 70 0 0,-17 8-38 0 0,5-1-41 0 0,0-4-60 0 0,-13 5 156 0 0,-5 2-85 0 0,1 0-35 0 0,0 0-40 0 0,0 0-44 0 0,0 1-52 0 0,0-1-55 0 0,-1 0-57 0 0,1 0-66 0 0,0 1-69 0 0,0-1-75 0 0,0 0-81 0 0,-1 0-85 0 0,1 0-90 0 0,-1 0-95 0 0,7-4-1039 0 0,8-3-1399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27.2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0 6336 0 0,'0'0'141'0'0,"0"0"23"0"0,0 0 11 0 0,0 0 18 0 0,0 0 72 0 0,0 0 30 0 0,0 0 8 0 0,0 0-29 0 0,0 3-122 0 0,1-3-147 0 0,-1 1 0 0 0,0-1-1 0 0,0 1 1 0 0,0-1 0 0 0,0 1-1 0 0,0-1 1 0 0,-1 1 0 0 0,1-1-1 0 0,0 0 1 0 0,0 1 0 0 0,0-1-1 0 0,0 1 1 0 0,0-1 0 0 0,-1 1-1 0 0,1-1 1 0 0,0 1 0 0 0,0-1-1 0 0,-1 0 1 0 0,1 1 0 0 0,0-1-1 0 0,-1 0 1 0 0,1 1 0 0 0,0-1-1 0 0,-1 0 1 0 0,1 1 0 0 0,0-1-1 0 0,-1 0 1 0 0,1 0 0 0 0,-1 1-1 0 0,1-1 1 0 0,-1 0 0 0 0,1 0-1 0 0,-1 0 1 0 0,1 0 0 0 0,0 0-1 0 0,-1 0 1 0 0,1 0 0 0 0,-1 1-1 0 0,1-1 1 0 0,-1 0 0 0 0,1-1-1 0 0,-1 1-4 0 0,-2 0 104 0 0,2 6 179 0 0,1 4-50 0 0,1-1-69 0 0,-1-6-85 0 0,0 3 80 0 0,0 0 41 0 0,0 14 576 0 0,0-12-467 0 0,0 2-32 0 0,2-1-153 0 0,3 1 13 0 0,2 3 9 0 0,-6-2-15 0 0,-1-4-50 0 0,0-5-54 0 0,0 0 1 0 0,0 0 0 0 0,0 0 0 0 0,0 0 0 0 0,0 1 0 0 0,1-1 0 0 0,-1 0 0 0 0,0 0 0 0 0,1 0 0 0 0,0 1-28 0 0,4 4 86 0 0,-4-6-67 0 0,0 1-1 0 0,-1-1 1 0 0,1 1 0 0 0,0-1 0 0 0,0 0 0 0 0,-1 1-1 0 0,1-1 1 0 0,-1 1 0 0 0,1 0 0 0 0,-1-1-1 0 0,0 1 1 0 0,0-1 0 0 0,1 1 0 0 0,-1 0 0 0 0,0 0-19 0 0,-1 22 187 0 0,1 34 301 0 0,3-36-339 0 0,2-7-41 0 0,-3-8-62 0 0,-1-1-1 0 0,1 0 1 0 0,-1 1 0 0 0,0-1 0 0 0,-1 1-1 0 0,1-1-45 0 0,-2 9 79 0 0,1-8-30 0 0,0 1-1 0 0,0-1 1 0 0,1 0-1 0 0,0 1 1 0 0,0 1-49 0 0,0-6 17 0 0,6 26 119 0 0,-5-21-84 0 0,-1 1 1 0 0,0-1-1 0 0,0 8-52 0 0,-2-2 64 0 0,1 6 42 0 0,3-4 14 0 0,-1-11-94 0 0,0 1 10 0 0,0 1-1 0 0,0 0 1 0 0,0 0-1 0 0,-1-1 1 0 0,0 1 0 0 0,0 6-36 0 0,-1-6 28 0 0,1 0 0 0 0,0 0 0 0 0,0 0 0 0 0,1-1 0 0 0,0 1 0 0 0,2 5-28 0 0,-2-7 16 0 0,-2-2-3 0 0,1 0 1 0 0,0 0 0 0 0,-1 0-1 0 0,1 0 1 0 0,-1 1 0 0 0,0-1-1 0 0,0 0 1 0 0,0 1-14 0 0,2 12 32 0 0,4-4-18 0 0,-6-10-8 0 0,1-1 0 0 0,0 1 1 0 0,0-1-1 0 0,-1 0 0 0 0,1 1 0 0 0,0 0 0 0 0,-1-1 1 0 0,0 1-1 0 0,1-1 0 0 0,-1 1 0 0 0,0-1 1 0 0,0 1-1 0 0,0 0 0 0 0,0 0-6 0 0,0 1 14 0 0,0 0-1 0 0,1 0 0 0 0,-1 0 1 0 0,1 0-1 0 0,-1-1 1 0 0,1 1-1 0 0,1 2-13 0 0,6 12 140 0 0,-6-11-53 0 0,-1 15 299 0 0,-1-12-258 0 0,-1-4-88 0 0,1 0-49 0 0,0 5 56 0 0,0-5-34 0 0,0 2 27 0 0,0 1 31 0 0,0 5 50 0 0,0-11-31 0 0,0-2-15 0 0,0 0 10 0 0,0 0-16 0 0,0-2-15 0 0,0-4-36 0 0,0-17 43 0 0,3 9-66 0 0,1 6 6 0 0,-3 7 0 0 0,0-1-1 0 0,0 1 1 0 0,0 0 0 0 0,0-1-1 0 0,-1 1 1 0 0,1-1 0 0 0,0 1 0 0 0,-1-1-1 0 0,0 1 1 0 0,1-1 0 0 0,-1 1 0 0 0,0-1-1 0 0,0 0 1 0 0,0 1-1 0 0,0-26 53 0 0,0-35-53 0 0,0 61 0 0 0,0-1 0 0 0,0 0 0 0 0,1 1 0 0 0,-1-1 0 0 0,0 1 0 0 0,1-1 0 0 0,-1 1 0 0 0,1-1 0 0 0,-1 0 0 0 0,1 1 0 0 0,-1 0 0 0 0,1-1 0 0 0,0 1 0 0 0,0-1 0 0 0,5-10 0 0 0,-5 8 0 0 0,0 0 0 0 0,-1-1 0 0 0,1 1 0 0 0,-1 0 0 0 0,0-1 1 0 0,0-1-2 0 0,0-5 1 0 0,0 10 0 0 0,0-1 0 0 0,0 0 0 0 0,0 1 0 0 0,0-1 0 0 0,1 1 0 0 0,-1-1 0 0 0,1 1 0 0 0,-1-1 0 0 0,1 1 0 0 0,0-1 0 0 0,0 1 0 0 0,-1 0 0 0 0,1-1 0 0 0,0 1 0 0 0,4-7 0 0 0,15-37 0 0 0,-19 44 0 0 0,-1 0 0 0 0,1 0 0 0 0,0 0 0 0 0,0 0 0 0 0,-1 0 0 0 0,1 1 0 0 0,0-1 0 0 0,0 0 0 0 0,0 1 0 0 0,0-1 0 0 0,-1 1 0 0 0,1-1 0 0 0,0 1 0 0 0,0-1 0 0 0,0 1 0 0 0,1-1 0 0 0,8-5 0 0 0,-4-4-10 0 0,5 3-33 0 0,5-4 32 0 0,-14 10 9 0 0,0-1-1 0 0,-1 1 0 0 0,1 0 0 0 0,0-1 0 0 0,0 1 1 0 0,0 0-1 0 0,0 0 0 0 0,0 0 0 0 0,0 1 0 0 0,0-1 1 0 0,0 0-1 0 0,1 1 0 0 0,0-1 3 0 0,30 0-52 0 0,-19 1 58 0 0,3 3-49 0 0,-11-2 38 0 0,-1 1 4 0 0,1 0 1 0 0,0 0-1 0 0,0 0 0 0 0,-1 1 1 0 0,0 0-1 0 0,1 0 0 0 0,-1 0 0 0 0,3 3 1 0 0,0 1 0 0 0,-5-4 0 0 0,0 0 0 0 0,0 0 0 0 0,0 1 0 0 0,0-1 0 0 0,0 1 0 0 0,-1 0 0 0 0,3 6 0 0 0,-4-8 0 0 0,0 0 0 0 0,0 0 0 0 0,0 0 0 0 0,0 0 0 0 0,0 0 0 0 0,1 0 0 0 0,-1 0 0 0 0,1 0 0 0 0,0 0 1 0 0,-1-1-1 0 0,0 0 0 0 0,1 0 0 0 0,-1 0 0 0 0,0 1 0 0 0,0-1 0 0 0,0 0 0 0 0,0 1 0 0 0,0-1 0 0 0,-1 0 0 0 0,1 1 0 0 0,0-1 0 0 0,-1 1 0 0 0,1-1 0 0 0,0 1 0 0 0,-1 0 0 0 0,0-1 0 0 0,1 1 0 0 0,-1 0 0 0 0,0-1 0 0 0,0 1-1 0 0,0 1 1 0 0,0-1 0 0 0,0 0 0 0 0,0 1 0 0 0,1-1 0 0 0,-1 1 0 0 0,1-1 0 0 0,0 1 0 0 0,-1-1 0 0 0,1 0 0 0 0,0 0 0 0 0,1 2 1 0 0,0-1-1 0 0,-1-1 0 0 0,0 0 0 0 0,0 0 0 0 0,-1 1 0 0 0,1-1 0 0 0,0 0 0 0 0,-1 1 0 0 0,1-1 0 0 0,-1 1 0 0 0,0-1 0 0 0,0 3-1 0 0,1 7 8 0 0,-2 12 56 0 0,-1-13-61 0 0,-3 0-1 0 0,-1 6 15 0 0,4-2 27 0 0,2-13-39 0 0,0 0-1 0 0,-1-1 0 0 0,1 1 1 0 0,0 0-1 0 0,-1-1 0 0 0,1 1 1 0 0,-1 0-1 0 0,0-1 0 0 0,1 1 0 0 0,-1-1 1 0 0,0 1-1 0 0,0-1 0 0 0,0 1 1 0 0,0-1-1 0 0,0 0 0 0 0,0 0 0 0 0,0 1 1 0 0,-1-1-1 0 0,1 0-3 0 0,-12 15 27 0 0,9-6 12 0 0,3-9-37 0 0,1 0 1 0 0,0 0 0 0 0,-1 0-1 0 0,1 0 1 0 0,-1 1 0 0 0,1-1-1 0 0,-1-1 1 0 0,1 1 0 0 0,-1 0-1 0 0,0 0 1 0 0,0 0-1 0 0,1 0 1 0 0,-1 0 0 0 0,0-1-1 0 0,0 1 1 0 0,0 0 0 0 0,0-1-1 0 0,0 1-2 0 0,-9 4 62 0 0,7-4-48 0 0,1 0 1 0 0,0 0 0 0 0,0 0 0 0 0,0 0 0 0 0,0 1 0 0 0,0-1-1 0 0,0 1 1 0 0,0-1 0 0 0,0 1-15 0 0,-1 1 31 0 0,-1 1-1 0 0,0-1 1 0 0,-1-1 0 0 0,1 1-1 0 0,-3 1-30 0 0,-6 2 30 0 0,8-3-36 0 0,3-3 6 0 0,0 1 0 0 0,0 0 0 0 0,1-1 0 0 0,-1 0 0 0 0,0 1 0 0 0,0-1 0 0 0,0 0 0 0 0,0 0 0 0 0,0 0 0 0 0,0 0 0 0 0,0 0 0 0 0,-8-1 0 0 0,7 1 6 0 0,0 0-1 0 0,0 1 0 0 0,0-1 0 0 0,0 1 0 0 0,0 0 0 0 0,0-1 0 0 0,-1 2-5 0 0,-14 6 131 0 0,4-4 10 0 0,-6-5-19 0 0,12 0-64 0 0,0 1 14 0 0,1 0-34 0 0,-5 0-41 0 0,1 0-64 0 0,-14 0-165 0 0,23 0 215 0 0,0 0 0 0 0,0 0 0 0 0,1 0 0 0 0,-1-1-1 0 0,0 1 1 0 0,1-1 0 0 0,-1 1 0 0 0,0-1-1 0 0,1 0 1 0 0,-1 1 0 0 0,1-1 0 0 0,-1 0-1 0 0,1 0 18 0 0,-11-5-127 0 0,1 4 14 0 0,3 1 15 0 0,-8-6-60 0 0,7 2-16 0 0,5 4 31 0 0,-2 0-53 0 0,1-1-293 0 0,2-1 311 0 0,1 1-16 0 0,1 0 17 0 0,-1 1-55 0 0,1 0-67 0 0,0 0-77 0 0,1 0 13 0 0,-1 0-51 0 0,1 1-45 0 0,-1 0-40 0 0,1-1-144 0 0,0 1-39 0 0,0 0-175 0 0,0 0-471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1:26.04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31 544 9872 0 0,'12'1'91'0'0,"2"-1"56"0"0,37 1 457 0 0,-36-3-467 0 0,-1 0-84 0 0,2-3-36 0 0,5 0 59 0 0,2 2 61 0 0,-18 3-81 0 0,16 0 164 0 0,1 0-49 0 0,-1 0-41 0 0,0 0-37 0 0,18 0 6 0 0,71 0-50 0 0,-61 0 27 0 0,-47 0-64 0 0,1 1-39 0 0,-1-1-36 0 0,0 0-35 0 0,2 2-194 0 0,0-1-119 0 0,-1 1-101 0 0,0 1-88 0 0,-1-1-73 0 0,0 0-58 0 0,0 0-715 0 0,-1-2-821 0 0</inkml:trace>
  <inkml:trace contextRef="#ctx0" brushRef="#br0" timeOffset="322.2">1 862 6016 0 0,'0'0'133'0'0,"0"0"23"0"0,0 0 11 0 0,0 0-49 0 0,2 0 13 0 0,0 0-109 0 0,1 0 54 0 0,-1 0 49 0 0,1 1 42 0 0,2-1 126 0 0,0 0 50 0 0,13 1 914 0 0,-11-2-766 0 0,-3 0-277 0 0,-1 1-32 0 0,0-1-40 0 0,0-1-46 0 0,5-2 152 0 0,2-2 89 0 0,2 4 77 0 0,-5 2-191 0 0,5 0 101 0 0,0-3-69 0 0,-5-1-115 0 0,3-2 57 0 0,5 4 46 0 0,23 2 325 0 0,1 0-53 0 0,0 0-71 0 0,1 0-87 0 0,-14 0-177 0 0,1 0-53 0 0,-1 0-57 0 0,0 0-64 0 0,-4 0-53 0 0,0 0-50 0 0,0 0-55 0 0,0 0-56 0 0,-1 0-60 0 0,1 0-62 0 0,-1 0-67 0 0,0 0-69 0 0,-20 0 148 0 0,-1 0-45 0 0,0 0-43 0 0,1 0-35 0 0,-1 0-129 0 0,0 0-35 0 0,0 0-1336 0 0</inkml:trace>
  <inkml:trace contextRef="#ctx0" brushRef="#br0" timeOffset="699.69">439 272 8840 0 0,'0'0'197'0'0,"0"0"24"0"0,0 0 19 0 0,0 0 15 0 0,0 0 8 0 0,0 0 1 0 0,-2 3 0 0 0,0-2-205 0 0,1 1-29 0 0,-2 0 1 0 0,1 0 49 0 0,0 1 59 0 0,-1-1 91 0 0,3-2 81 0 0,1 2-49 0 0,-1 0-113 0 0,0 2-72 0 0,-1 1-48 0 0,1-2 52 0 0,0 7 60 0 0,1 0-36 0 0,0 25 179 0 0,-3-24-141 0 0,0 1 54 0 0,-3 3 34 0 0,0 1-37 0 0,-3 17 97 0 0,1 1-111 0 0,0 0-86 0 0,1 0-61 0 0,-3 7-57 0 0,-4 11 24 0 0,-1-14 29 0 0,10-25 3 0 0,0 0 1 0 0,0 1 0 0 0,1-1 0 0 0,1 3-33 0 0,-1-1 40 0 0,0 0-1 0 0,-4 9-39 0 0,-6 14 66 0 0,4-14-3 0 0,1-1-1 0 0,2 1 1 0 0,-1 4-63 0 0,5-10 35 0 0,-3 10 39 0 0,-5 1 33 0 0,7-24-81 0 0,1 0 0 0 0,0 0 1 0 0,0 0-1 0 0,0 0 1 0 0,1 0-1 0 0,0 1 0 0 0,0-1 1 0 0,0 0-1 0 0,1 1 1 0 0,0 3-27 0 0,-1-3 30 0 0,1 1 0 0 0,-1-1 1 0 0,0 0-1 0 0,-1 1 1 0 0,0-1-1 0 0,0 0-30 0 0,-2 10 47 0 0,4-14-43 0 0,-2 6 36 0 0,0 0-1 0 0,-1-1 1 0 0,0 1 0 0 0,-2 4-40 0 0,1-2 58 0 0,4 12 8 0 0,1-14-17 0 0,-1 0 34 0 0,-2 5 5 0 0,-11 2-2 0 0,1-2-4 0 0,7-11-16 0 0,1-2-89 0 0,1 0-94 0 0,1-1-91 0 0,1 0 54 0 0,1 1-37 0 0,-1-1-42 0 0,0 0-38 0 0,1-1-376 0 0,-1 0 85 0 0,1 0-53 0 0,0 0-728 0 0,0 0-575 0 0,0 1-1090 0 0</inkml:trace>
  <inkml:trace contextRef="#ctx0" brushRef="#br0" timeOffset="1427.62">1588 197 8032 0 0,'-2'0'233'0'0,"1"0"-227"0"0,1 0 1 0 0,-1 0-1 0 0,1 0 0 0 0,-1 0 1 0 0,1 0-1 0 0,-1 0 0 0 0,1 0 1 0 0,-1 0-1 0 0,1-1 0 0 0,0 1 1 0 0,-1 0-1 0 0,1 0 0 0 0,-1 0 1 0 0,1 0-1 0 0,-1-1 0 0 0,1 1 1 0 0,0 0-1 0 0,-1 0 0 0 0,1-1 1 0 0,0 1-1 0 0,-1-1-6 0 0,-1-8 91 0 0,2 8-85 0 0,0-1-1 0 0,0 0 0 0 0,0 0 0 0 0,0 1 0 0 0,-1-1 0 0 0,1 0 0 0 0,-1 1 1 0 0,1-1-1 0 0,-1-1-5 0 0,-2-1 30 0 0,-2-1 54 0 0,0 0 44 0 0,0 0 33 0 0,-13-15 527 0 0,13 12-417 0 0,3-4 38 0 0,0 5-12 0 0,-1 3-48 0 0,-1 0 10 0 0,-2 0 62 0 0,-3-1-33 0 0,7 3-205 0 0,0 0 0 0 0,0 1 0 0 0,1-1 1 0 0,-1-1-1 0 0,0 1 0 0 0,1 0 0 0 0,0 0 1 0 0,-2-2-84 0 0,-2-7 339 0 0,2 4-101 0 0,2 7-209 0 0,1-1 1 0 0,-1 0 0 0 0,0 0-1 0 0,1 0 1 0 0,-1 0 0 0 0,0 1-1 0 0,0-1 1 0 0,0 0 0 0 0,1 1-1 0 0,-1-1 1 0 0,0 0 0 0 0,0 1-1 0 0,0-1 1 0 0,0 1 0 0 0,0 0 0 0 0,-1-1-30 0 0,-8-5 335 0 0,5 0-132 0 0,5 5-190 0 0,0 1-1 0 0,0-1 1 0 0,0 1-1 0 0,-1-1 1 0 0,1 1 0 0 0,0 0-1 0 0,-1-1 1 0 0,1 1-1 0 0,0 0 1 0 0,-1-1 0 0 0,1 1-1 0 0,0 0 1 0 0,-1-1-1 0 0,1 1 1 0 0,-1 0-1 0 0,1 0 1 0 0,-1 0 0 0 0,1-1-1 0 0,0 1 1 0 0,-1 0-1 0 0,1 0 1 0 0,-1 0-1 0 0,1 0 1 0 0,-1 0 0 0 0,1 0-1 0 0,-1 0 1 0 0,1 0-1 0 0,-1 0 1 0 0,1 0-1 0 0,-1 0 1 0 0,1 0 0 0 0,-1 0-13 0 0,-9-1 212 0 0,-2-5-48 0 0,5 2-59 0 0,1 2 3 0 0,0 1 21 0 0,-1 0 49 0 0,4 1-142 0 0,-27 0 312 0 0,-10 0-188 0 0,38 0-155 0 0,1 0 0 0 0,-1 1 0 0 0,0-1 0 0 0,1 0 0 0 0,-1 1 0 0 0,1-1 0 0 0,-1 1 0 0 0,0-1 0 0 0,1 1 0 0 0,-1 0 0 0 0,1 0 0 0 0,0-1 0 0 0,-1 1 0 0 0,1 0-5 0 0,-6 4-6 0 0,-8 0 6 0 0,0 7 0 0 0,-16 19 0 0 0,28-27 0 0 0,0 0 0 0 0,0 0 0 0 0,0 0 0 0 0,0 1 0 0 0,1-1 0 0 0,0 1 0 0 0,-1 0 0 0 0,1 1 0 0 0,-6 13-12 0 0,3-11-11 0 0,4-7 20 0 0,0 0 1 0 0,0 1-1 0 0,0-1 1 0 0,1 0-1 0 0,-1 1 1 0 0,0-1-1 0 0,1 1 1 0 0,-1 0-1 0 0,1-1 1 0 0,0 1-1 0 0,-1-1 1 0 0,1 1-1 0 0,0 0 1 0 0,0-1 0 0 0,0 2 2 0 0,0 70-4 0 0,0 106-64 0 0,0-116 76 0 0,0-56-8 0 0,1 1 0 0 0,0-1 0 0 0,1 0 0 0 0,-1 1 0 0 0,1 0 0 0 0,1-1 0 0 0,-2 0 0 0 0,1 1 0 0 0,-1-1 0 0 0,0 1 0 0 0,-1 1 0 0 0,0 86-2 0 0,0-74 34 0 0,0 1 34 0 0,0-16-38 0 0,-1-1 0 0 0,0 0 0 0 0,0 1 0 0 0,-1-1 0 0 0,0 4-28 0 0,-4 8 48 0 0,4 1-58 0 0,3 1-64 0 0,0 9-30 0 0,-6-12 102 0 0,1-9 32 0 0,3-5-23 0 0,0-1 1 0 0,0 0 0 0 0,0 1-1 0 0,1-1 1 0 0,-1 1 0 0 0,0-1 0 0 0,1 1-1 0 0,-1-1 1 0 0,1 1 0 0 0,0-1-1 0 0,-1 1 1 0 0,1-1 0 0 0,0 1 0 0 0,0 0-8 0 0,0-1 2 0 0,0-1 0 0 0,0 1 0 0 0,0 0 0 0 0,0-1 1 0 0,0 1-1 0 0,0-1 0 0 0,0 1 0 0 0,-1 0 1 0 0,1-1-1 0 0,0 1 0 0 0,0 0 0 0 0,0-1 1 0 0,-1 1-1 0 0,1-1 0 0 0,0 1 0 0 0,-1 0 1 0 0,1-1-1 0 0,-1 1 0 0 0,1-1 0 0 0,0 1 1 0 0,-1-1-1 0 0,1 0 0 0 0,-1 1 0 0 0,1-1 1 0 0,-1 1-1 0 0,0-1-2 0 0,1 0-2 0 0,-1 1 0 0 0,1-1-1 0 0,-1 1 1 0 0,1-1 0 0 0,-1 0 0 0 0,1 1 0 0 0,-1-1 0 0 0,1 1 0 0 0,-1-1 0 0 0,1 1 0 0 0,0-1 0 0 0,-1 1 0 0 0,1 0 0 0 0,0-1-1 0 0,0 1 1 0 0,-1-1 0 0 0,1 1 0 0 0,0 0 0 0 0,0-1 0 0 0,0 1 0 0 0,0 0 0 0 0,0-1 0 0 0,0 1 0 0 0,0 0 0 0 0,0-1 0 0 0,0 1 2 0 0,0 1-3 0 0,0-1 0 0 0,0 0 1 0 0,0 0-1 0 0,0-1 0 0 0,0 1 1 0 0,0 0-1 0 0,0-1 1 0 0,0 1-1 0 0,-1 0 1 0 0,1-1-1 0 0,0 1 0 0 0,0 0 1 0 0,-1-1-1 0 0,1 1 1 0 0,0 0-1 0 0,-1-1 0 0 0,1 1 1 0 0,0 0-1 0 0,-1-1 1 0 0,1 1-1 0 0,-1-1 0 0 0,1 1 1 0 0,-1-1-1 0 0,1 1 1 0 0,-1-1-1 0 0,0 0 1 0 0,1 1-1 0 0,-1-1 3 0 0,-8 9-43 0 0,9-9 33 0 0,0 0-170 0 0,0 0 57 0 0,0 0 52 0 0,0 0 45 0 0,-1 1 42 0 0,1-1 39 0 0,-1 0 101 0 0,-1 1 303 0 0,2 0-354 0 0,-1-1-43 0 0,0 0-57 0 0,0 0-59 0 0,0 0-68 0 0,1 0-81 0 0,-1 0-54 0 0,0 0-81 0 0,0 0-89 0 0,0-1-95 0 0,1 1-105 0 0,-1-1-112 0 0,0 1-119 0 0,0-1 382 0 0,1 1-33 0 0,-4-4-1410 0 0,-5-5-926 0 0</inkml:trace>
  <inkml:trace contextRef="#ctx0" brushRef="#br0" timeOffset="1758.14">787 484 6824 0 0,'0'0'149'0'0,"0"0"23"0"0,0 0 13 0 0,2 0-21 0 0,11 0-118 0 0,-1 0 41 0 0,-1 0 37 0 0,0 0 34 0 0,6 0 169 0 0,0 0 58 0 0,32 0 1022 0 0,-29 0-868 0 0,-10 0-307 0 0,1 0-40 0 0,-1 0-48 0 0,1 0-55 0 0,-2 0 141 0 0,-2-2-72 0 0,1 0-41 0 0,1-1-37 0 0,6-3-4 0 0,-8 5-46 0 0,0 0-1 0 0,0 1 1 0 0,0-1-1 0 0,1 1 1 0 0,3 1-30 0 0,-5-1 18 0 0,1 0 0 0 0,0 0 0 0 0,0 0 0 0 0,-1-1 1 0 0,5-1-19 0 0,3-3 12 0 0,3-1 9 0 0,-1 5 24 0 0,-8 0-32 0 0,-1 0 0 0 0,0 0 0 0 0,0 0 0 0 0,6-3-13 0 0,-6 2 11 0 0,1 0-1 0 0,0 1 0 0 0,0 0 1 0 0,8 0-11 0 0,-4 1 0 0 0,-9 1 1 0 0,1-1 0 0 0,-1 0 0 0 0,0 0 1 0 0,1 0-1 0 0,-1-1 0 0 0,1 1 0 0 0,-1-1 0 0 0,1 0 0 0 0,0 0-1 0 0,12-4 30 0 0,2 0-105 0 0,4-2-115 0 0,11-1-195 0 0,-18 5 166 0 0,21 1-220 0 0,-25 3 262 0 0,0-1-47 0 0,-2 1 24 0 0,-1-1-38 0 0,1 0-44 0 0,0 0-51 0 0,19 0-369 0 0,2 0-2 0 0</inkml:trace>
  <inkml:trace contextRef="#ctx0" brushRef="#br0" timeOffset="2064.37">1996 91 7280 0 0,'0'0'209'0'0,"0"0"66"0"0,0 0 126 0 0,0 0 51 0 0,0 2 11 0 0,0 3-246 0 0,-2-2-51 0 0,-8 5 195 0 0,4-5-218 0 0,0 1 41 0 0,2 0-29 0 0,0 0 35 0 0,2-2-156 0 0,-4 2 140 0 0,-8 12 386 0 0,10-11-448 0 0,0 5 82 0 0,-1 0 11 0 0,-3 1-35 0 0,5-8-94 0 0,0 1 1 0 0,0-1-1 0 0,1 1 1 0 0,-1 0-1 0 0,1 0 1 0 0,-1 1-77 0 0,-8 15 260 0 0,-5 8-49 0 0,1 0-74 0 0,3-6-15 0 0,8-11-53 0 0,0-1 1 0 0,1 1 0 0 0,-2 9-70 0 0,1-1 83 0 0,-1-3-8 0 0,3-10-38 0 0,0 0 1 0 0,1 1 0 0 0,0-1 0 0 0,0 1 0 0 0,0-1 0 0 0,1 1-38 0 0,-2 21 114 0 0,-3-5-77 0 0,2-14-37 0 0,1 0 0 0 0,1 0 0 0 0,0 1 0 0 0,0-1 1 0 0,1 2-1 0 0,-1 7 0 0 0,-1 0 0 0 0,-2 9 0 0 0,1-14 0 0 0,1-1 0 0 0,1 1 0 0 0,0-1 0 0 0,0 1 0 0 0,2 0 0 0 0,0 9 0 0 0,5 1 0 0 0,-4-17 0 0 0,-1 0 0 0 0,1 0 0 0 0,-1 0 0 0 0,-1 0 0 0 0,1 4 0 0 0,-2 2 0 0 0,1-8 0 0 0,0-1 0 0 0,-1 1 0 0 0,1-1 0 0 0,1 1 0 0 0,-1-1 0 0 0,1 0 0 0 0,-1 1 0 0 0,1-1 0 0 0,0 2 0 0 0,4 5 0 0 0,-4-7 0 0 0,0 0 0 0 0,1 0 0 0 0,-1 0 0 0 0,-1 0 0 0 0,1 0 0 0 0,0 0 0 0 0,-1 0 0 0 0,1 0 0 0 0,-1 0 0 0 0,0 2 0 0 0,0-2-1 0 0,0-1 0 0 0,0 0 0 0 0,0 1 0 0 0,0-1 1 0 0,0 0-1 0 0,1 0 0 0 0,-1 1 0 0 0,1-1 1 0 0,0 0-1 0 0,-1 0 0 0 0,1 0 0 0 0,0 0 1 0 0,0 1-1 0 0,0-2 0 0 0,1 1 0 0 0,-1 0 0 0 0,0 0 1 0 0,1 0-1 0 0,0 0 1 0 0,11 13-75 0 0,-9-5 13 0 0,-3-7 53 0 0,0-1-1 0 0,0 0 1 0 0,0 0-1 0 0,1 0 1 0 0,-1 0-1 0 0,0 0 0 0 0,1 0 1 0 0,0 0-1 0 0,-1 0 10 0 0,3 2-24 0 0,-1-2-42 0 0,-1 0-46 0 0,0 0-72 0 0,-1-1-46 0 0,0 0-79 0 0,0 0 8 0 0,-1-1-49 0 0,1 1-44 0 0,-1-1-39 0 0,0 0-129 0 0,0 1-38 0 0,0-1-157 0 0,0 0-419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27.9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 7512 0 0,'13'-12'166'0'0,"-11"9"29"0"0,-2 3 13 0 0,0 0-69 0 0,0 0-15 0 0,0 0 40 0 0,0 0 137 0 0,2 0-40 0 0,-1 0-56 0 0,0 0-50 0 0,0 0-42 0 0,2 0 27 0 0,0 0-16 0 0,-1 0 5 0 0,-2 0-120 0 0,0 0 1 0 0,0 0 0 0 0,0 0 0 0 0,0 0-1 0 0,0 0 1 0 0,0 0 0 0 0,0 0 0 0 0,0 0-1 0 0,0 0 1 0 0,1 0 0 0 0,-1 0 0 0 0,0 0 0 0 0,0 0-1 0 0,0 0 1 0 0,0 0 0 0 0,0 0 0 0 0,0 0-1 0 0,0 0 1 0 0,0 0 0 0 0,0 0 0 0 0,0 0-1 0 0,0 0 1 0 0,1 0 0 0 0,-1 0 0 0 0,0 0-1 0 0,0 0 1 0 0,0 0 0 0 0,0 0 0 0 0,0 0-1 0 0,0 0 1 0 0,0 1 0 0 0,0-1 0 0 0,0 0-1 0 0,0 0 1 0 0,0 0 0 0 0,0 0 0 0 0,0 0-1 0 0,0 0 1 0 0,0 0 0 0 0,0 0 0 0 0,0 0-1 0 0,0 0 1 0 0,0 0 0 0 0,0 0 0 0 0,0 1-1 0 0,0-1 1 0 0,0 0 0 0 0,0 0 0 0 0,0 0-1 0 0,0 0 1 0 0,0 0 0 0 0,0 0 0 0 0,0 0-1 0 0,0 0 1 0 0,0 0 0 0 0,0 0 0 0 0,0 1-10 0 0,0 2 188 0 0,0 0-107 0 0,0-1-1 0 0,0 0 1 0 0,0 0 0 0 0,0 1 0 0 0,0-1-1 0 0,1 0 1 0 0,-1 0 0 0 0,1 1-1 0 0,0 0-80 0 0,1 3 109 0 0,2 1 101 0 0,1 11 339 0 0,-4-1-267 0 0,-1-6-165 0 0,-1 13 158 0 0,5 2 99 0 0,-2-19-325 0 0,5 15 133 0 0,-4 9 89 0 0,-3 13-46 0 0,0-20-138 0 0,-2-14-15 0 0,-6 13-15 0 0,6-17-53 0 0,1-1 0 0 0,0 1-1 0 0,1-1 1 0 0,-1 6-4 0 0,1-8 49 0 0,1 0-120 0 0,-1 0-83 0 0,0 0-91 0 0,0 0-92 0 0,0 0-96 0 0,-1 0-97 0 0,1 0-102 0 0,-1 0-103 0 0,0 0-107 0 0,-3 3-877 0 0,-5 3-984 0 0,9-9 2679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30.1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 0 8696 0 0,'0'0'197'0'0,"0"0"24"0"0,0 0 18 0 0,2 0-34 0 0,2 1-251 0 0,0 0 38 0 0,4 3 89 0 0,1 3 143 0 0,3 4 238 0 0,-9-7-284 0 0,0-1 269 0 0,-1-1-38 0 0,3 2-295 0 0,4 5 27 0 0,3 6 25 0 0,-1 8 84 0 0,-7-16-188 0 0,1 6 50 0 0,5-8-16 0 0,8 22 98 0 0,-11-17-105 0 0,1 4 109 0 0,-6-10-150 0 0,0-1 0 0 0,-1 0 0 0 0,1 0 0 0 0,1 0 0 0 0,-1-1 1 0 0,1 2-49 0 0,7 11 171 0 0,-6 0-48 0 0,-1-2-43 0 0,7 7 82 0 0,-5 7-2 0 0,7 9 59 0 0,1 6 62 0 0,-10-16-141 0 0,-1-10-10 0 0,4 1-32 0 0,-1-2-32 0 0,-3-5 8 0 0,-1 0-1 0 0,0 1 0 0 0,0-1 1 0 0,-1 7-74 0 0,-2 24 158 0 0,1-7-80 0 0,2 1 23 0 0,0 10 64 0 0,-5-16-15 0 0,1-18-83 0 0,-5 20 75 0 0,-1 2-60 0 0,-2-1-71 0 0,-1-3-83 0 0,4-11 54 0 0,0 3 37 0 0,-6 14 80 0 0,11-29-64 0 0,0 0 0 0 0,0 0-1 0 0,-1 0 1 0 0,1-1 0 0 0,-1 1-1 0 0,-1-1 1 0 0,0 2-35 0 0,3-6 16 0 0,0 1 1 0 0,1 0-1 0 0,-1 0 1 0 0,1 0-1 0 0,0 0 1 0 0,0 0-1 0 0,0 1 1 0 0,0-1-1 0 0,0 0 1 0 0,0 0-1 0 0,0 1 0 0 0,1-1 1 0 0,-1 1-17 0 0,1-1 18 0 0,-1 1-1 0 0,1-1 1 0 0,-1 0-1 0 0,0 1 1 0 0,0-1-1 0 0,0 0 1 0 0,0 0 0 0 0,0 0-1 0 0,0 0 1 0 0,-1 0-1 0 0,1 0 1 0 0,-1 0-1 0 0,0 0-17 0 0,-8 14 132 0 0,3-4-58 0 0,-4-6-48 0 0,10-6-22 0 0,0 1 0 0 0,0-1 0 0 0,0 1 0 0 0,0-1 0 0 0,0 1 0 0 0,0-1 0 0 0,0 1 0 0 0,0 0 0 0 0,1-1 0 0 0,-1 1 0 0 0,0 0 0 0 0,0 0 0 0 0,1-1 0 0 0,-1 1 0 0 0,0 0 0 0 0,0 0-4 0 0,-4 12 44 0 0,-5-8 94 0 0,6 1-37 0 0,4-5-95 0 0,0-1 0 0 0,-1 1 1 0 0,1-1-1 0 0,0 0 0 0 0,0 1 0 0 0,-1-1 0 0 0,1 1 0 0 0,0-1 1 0 0,-1 0-1 0 0,1 1 0 0 0,0-1 0 0 0,-1 0 0 0 0,1 0 0 0 0,-1 1 1 0 0,1-1-1 0 0,0 0 0 0 0,-1 0 0 0 0,1 0 0 0 0,-1 1 0 0 0,1-1 1 0 0,-1 0-1 0 0,1 0 0 0 0,-1 0 0 0 0,1 0 0 0 0,-1 0 0 0 0,1 0 1 0 0,-1 0-1 0 0,1 0 0 0 0,-1 0 0 0 0,1 0 0 0 0,0 0 0 0 0,-1 0-6 0 0,-9 0 95 0 0,2 0 20 0 0,-2 2-57 0 0,9-1-231 0 0,-1 1 44 0 0,1-1 39 0 0,0-1 36 0 0,0 1 31 0 0,0 0 60 0 0,0 0 46 0 0,0-1 34 0 0,0-1 421 0 0,0 0-429 0 0,1 0-88 0 0,0 0-106 0 0,0 0-5 0 0,-1 1-35 0 0,1-1-38 0 0,0 1-42 0 0,0-1-45 0 0,-1 1-48 0 0,1-1-51 0 0,-1 1-54 0 0,1 0-58 0 0,-1-1-60 0 0,1 1-64 0 0,-1 0-67 0 0,0 0-70 0 0,0 0-74 0 0,1 0-1279 0 0,0 0-1176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30.6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45 8664 0 0,'0'0'197'0'0,"0"0"24"0"0,0 0 18 0 0,3 0-34 0 0,-2 0-221 0 0,1 0 47 0 0,2 0 144 0 0,-1 0-3 0 0,6 0 395 0 0,-6 0-353 0 0,-1 0-74 0 0,-1 0-68 0 0,4-2 632 0 0,-4 1-616 0 0,1-2 86 0 0,6-2 135 0 0,-5 4-188 0 0,0 0 36 0 0,3-1 155 0 0,-3 2-106 0 0,1 0 40 0 0,4-1 35 0 0,3-5 35 0 0,2 0 40 0 0,-2 4-27 0 0,-7 2-192 0 0,1 0 58 0 0,11 0 579 0 0,-9 0-507 0 0,-4 0-174 0 0,0 0-39 0 0,0 0-48 0 0,-1 0-54 0 0,3-3 143 0 0,5-7-20 0 0,-10 10-74 0 0,0 0 0 0 0,0 0 0 0 0,0 0 0 0 0,0 0 0 0 0,0 0 0 0 0,0 0 0 0 0,0 0 0 0 0,0-1 0 0 0,0 1 0 0 0,0 0 0 0 0,1 0 0 0 0,-1 0 0 0 0,0 0 0 0 0,0 0 0 0 0,0 0 0 0 0,0 0 0 0 0,0 0 0 0 0,0 0 1 0 0,0 0-1 0 0,0 0 0 0 0,0 0 0 0 0,1 0 0 0 0,-1 0 0 0 0,0 0 0 0 0,0-1 0 0 0,0 1 0 0 0,0 0 0 0 0,0 0 0 0 0,0 0 0 0 0,1 0 0 0 0,-1 0 0 0 0,0 0 0 0 0,0 1 0 0 0,0-1 0 0 0,0 0 0 0 0,0 0 0 0 0,0 0 1 0 0,0 0-1 0 0,0 0 0 0 0,1 0 0 0 0,-1 0 0 0 0,0 0 0 0 0,0 0 0 0 0,0 0 0 0 0,0 0 0 0 0,0 0 0 0 0,0 0 0 0 0,0 0 0 0 0,0 0 0 0 0,0 1 0 0 0,1-1 0 0 0,-1 0 0 0 0,0 0 0 0 0,0 0 0 0 0,0 0 0 0 0,0 0 1 0 0,0 0-2 0 0,25 15 12 0 0,-24-13-85 0 0,0-1 44 0 0,0 1 37 0 0,0 0 56 0 0,0 0 12 0 0,0-1-55 0 0,-1 0-39 0 0,2-1-45 0 0,-1 1-99 0 0,2 0-113 0 0,-1-1 87 0 0,0 0-36 0 0,0 0-41 0 0,0 0-43 0 0,-1 0 67 0 0,0 0-36 0 0,1 0-370 0 0,0 0 92 0 0,-1 0-49 0 0,2 0-708 0 0,-1 0-556 0 0,-1 0-1056 0 0</inkml:trace>
  <inkml:trace contextRef="#ctx0" brushRef="#br0" timeOffset="291.77">76 181 5208 0 0,'0'0'116'0'0,"0"0"17"0"0,0 0 11 0 0,-3 3-19 0 0,-7 9-99 0 0,9-10-5 0 0,1 0 40 0 0,-1 2 158 0 0,0 0 72 0 0,1 7 686 0 0,0-8-620 0 0,0-2-213 0 0,1 0-42 0 0,-1 2 430 0 0,0-3 4 0 0,0 0 1 0 0,0 0 6 0 0,0 0 1 0 0,0 0 0 0 0,0 0-27 0 0,0 0-110 0 0,0 0-45 0 0,0 0-8 0 0,0 0-2 0 0,0 0-2 0 0,0 0-4 0 0,0 0-2 0 0,0 0-7 0 0,5 0 110 0 0,0 0-96 0 0,0 0-85 0 0,0 0-71 0 0,-1 0-67 0 0,-1 0-41 0 0,4 0-6 0 0,8 0 40 0 0,-10 0-32 0 0,1 0 56 0 0,5-2 13 0 0,1-4-17 0 0,-11 5-126 0 0,1 0-1 0 0,-1 0 1 0 0,1 1-1 0 0,-1-1 1 0 0,1 0-1 0 0,-1 1 1 0 0,1-1-1 0 0,0 1 0 0 0,-1-1 1 0 0,1 1-1 0 0,0 0 1 0 0,-1 0-1 0 0,1 0-14 0 0,5 0 84 0 0,23-2 332 0 0,-29 2-391 0 0,1-1 0 0 0,0 1 0 0 0,-1-1 0 0 0,1 1 0 0 0,-1-1 0 0 0,1 0 0 0 0,-1 1 0 0 0,1-1 0 0 0,-1 0 0 0 0,1 0 0 0 0,-1 0 0 0 0,0 0 0 0 0,1-1-25 0 0,2-1 130 0 0,0 2-88 0 0,3 2-114 0 0,-7-1 74 0 0,3 0-154 0 0,-3 0-22 0 0,0 0-10 0 0,2 0-34 0 0,9 0-20 0 0,-9 0-2 0 0,-2 0 85 0 0,0 0 17 0 0,0 0-45 0 0,0 0-151 0 0,0 0-282 0 0,0 0 347 0 0,0 0 136 0 0,0 0-36 0 0,0 0-6 0 0,0 0-37 0 0,0 0-42 0 0,0 0-47 0 0,0 0-52 0 0,0 0-46 0 0,0 0-43 0 0,0 0-36 0 0,0 0-137 0 0,0 0-37 0 0,0 0-1429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28.5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636 92 5960 0 0,'0'0'132'0'0,"0"0"17"0"0,0 0 12 0 0,0 0-47 0 0,0-2-8 0 0,0-2 41 0 0,0-2 125 0 0,0 3 233 0 0,0 3 21 0 0,-3 0-14 0 0,2 0-450 0 0,0 0 1 0 0,0 0-1 0 0,0 0 1 0 0,0 0-1 0 0,0 0 1 0 0,0-1-1 0 0,0 1 0 0 0,0 0 1 0 0,0-1-1 0 0,0 1 1 0 0,0-1-1 0 0,0 1 1 0 0,0-1-1 0 0,0 1 1 0 0,-1-1-63 0 0,-4-4 354 0 0,-1-3 36 0 0,-4 2-51 0 0,3 2-115 0 0,2-1 44 0 0,1-5 148 0 0,1 7-205 0 0,-2 0-35 0 0,-8-4 100 0 0,10 5-174 0 0,-5-3 130 0 0,0 1-41 0 0,-3-2 61 0 0,-4 2 116 0 0,-13 5 55 0 0,13 0-182 0 0,-20-1 299 0 0,23 0-417 0 0,2 0-70 0 0,9 0-52 0 0,1 0 1 0 0,-1 0-1 0 0,1 0 1 0 0,-1 0 0 0 0,0 1-1 0 0,1-1 1 0 0,-1 1 0 0 0,1-1-1 0 0,-1 1 1 0 0,1 0 0 0 0,0 0-1 0 0,-1-1 1 0 0,1 1 0 0 0,0 0-2 0 0,-7 4-3 0 0,-38 15 3 0 0,31-7 0 0 0,-12 5 0 0 0,9 9 0 0 0,17-26 0 0 0,-1 0 0 0 0,1 0 0 0 0,0 1 0 0 0,0-1 0 0 0,0 0 0 0 0,0 0 0 0 0,0 1 0 0 0,0-1 0 0 0,0 1 0 0 0,1-1 0 0 0,-1 1 0 0 0,0-1 0 0 0,1 1 0 0 0,-1-1 0 0 0,1 1 0 0 0,-1 0 0 0 0,1-1 0 0 0,0 1 0 0 0,0 0 0 0 0,0-1 0 0 0,0 1 0 0 0,0 0 0 0 0,-1-1 0 0 0,1 1 0 0 0,0-1 0 0 0,0 1 0 0 0,-1-1 0 0 0,1 0 0 0 0,-1 1 0 0 0,0-1 0 0 0,1 1 0 0 0,-1-1 0 0 0,0 0 0 0 0,0 1 0 0 0,-5 10 0 0 0,1 13 0 0 0,0-10 0 0 0,3-12 0 0 0,1 1 0 0 0,0-1 0 0 0,0 0 0 0 0,0 0 0 0 0,1 0 0 0 0,-1 1 0 0 0,1-1 0 0 0,0 2 0 0 0,0 74 36 0 0,0-2 60 0 0,0 175 372 0 0,0-144-324 0 0,0-100-79 0 0,1-1 1 0 0,0 1-1 0 0,0-1 1 0 0,1 0 0 0 0,0 1-66 0 0,3 14 102 0 0,-2 2-84 0 0,-3-12-18 0 0,1-8 0 0 0,-1-1 0 0 0,0 0 0 0 0,0 1 0 0 0,0-1 0 0 0,0 1 0 0 0,-1-1 0 0 0,0 1 0 0 0,1-1 0 0 0,-2 2 0 0 0,-2 5 1 0 0,-3 8 14 0 0,6-1 41 0 0,1-1-14 0 0,0 30 120 0 0,0-19-138 0 0,0-27-22 0 0,0 1 0 0 0,0 0 0 0 0,0-1 1 0 0,0 1-1 0 0,-1 0 0 0 0,1-1 0 0 0,0 1 1 0 0,0 0-1 0 0,0 0 0 0 0,-1-1 0 0 0,1 1 1 0 0,0 0-1 0 0,-1-1 0 0 0,1 1 0 0 0,0-1 1 0 0,-1 1-1 0 0,1 0 0 0 0,-1-1 0 0 0,1 1 1 0 0,-1-1-1 0 0,1 1 0 0 0,-1-1 1 0 0,1 0-1 0 0,-1 1 0 0 0,0-1-2 0 0,1 1 1 0 0,-1-1-1 0 0,1 0 1 0 0,-1 1 0 0 0,1-1-1 0 0,0 0 1 0 0,-1 1 0 0 0,1-1-1 0 0,-1 0 1 0 0,1 1-1 0 0,0-1 1 0 0,-1 1 0 0 0,1-1-1 0 0,0 1 1 0 0,0-1 0 0 0,-1 1-1 0 0,1-1 1 0 0,0 1 0 0 0,0-1-1 0 0,0 1 1 0 0,0-1 0 0 0,0 1-1 0 0,-1 0 1 0 0,1-1 0 0 0,0 1-1 0 0,0 2 26 0 0,0-3-223 0 0,0 0 67 0 0,0 0 61 0 0,-1 0 49 0 0,0-1 89 0 0,-3 1 297 0 0,3 0-301 0 0,0 0-67 0 0,0 0-42 0 0,0 0-38 0 0,0 0-44 0 0,1 0-49 0 0,-1 0-74 0 0,0 0-69 0 0,1 0-77 0 0,-1 1-82 0 0,1-1-91 0 0,0 0-95 0 0,-1 0-104 0 0,1 0-109 0 0,0 0-1075 0 0,0 0-1110 0 0</inkml:trace>
  <inkml:trace contextRef="#ctx0" brushRef="#br0" timeOffset="359.58">1 576 9072 0 0,'0'0'200'0'0,"0"0"33"0"0,0 0 15 0 0,2 0-36 0 0,2 0-176 0 0,-1 0-35 0 0,-1 1 0 0 0,0-1-1 0 0,0 0 1 0 0,1-1 0 0 0,-1 1-1 0 0,0 0 1 0 0,0-1 0 0 0,0 1 0 0 0,2-1-1 0 0,4-4-13 0 0,4-1 20 0 0,-2 4 80 0 0,-7 2-14 0 0,-1 0 0 0 0,0-1 1 0 0,0 1-1 0 0,0 0 0 0 0,1-1 0 0 0,-1 0 1 0 0,0 1-1 0 0,0-1 0 0 0,0 0 0 0 0,0 0 1 0 0,1-1-74 0 0,7-3 305 0 0,1 0 71 0 0,17-5 146 0 0,-17 8-357 0 0,10-4 200 0 0,-5-3-73 0 0,-11 6-184 0 0,1 0-1 0 0,0 0 1 0 0,-1 1 0 0 0,1 0 0 0 0,6-1-108 0 0,7-2 197 0 0,-5 1-90 0 0,-1 1-62 0 0,12-5 48 0 0,-3 3-58 0 0,-9 3-11 0 0,8 0 6 0 0,-8 2-68 0 0,-5-1-29 0 0,0-1-45 0 0,2-1-20 0 0,15-3-40 0 0,-18 4 78 0 0,1 1-54 0 0,-3 1-1 0 0,0-1-46 0 0,1 1-52 0 0,-1 0-59 0 0,-1 0 1 0 0,-1 0-44 0 0,1 0-41 0 0,-1 0-34 0 0,1 0-124 0 0,0 0-34 0 0,7 0-1286 0 0</inkml:trace>
  <inkml:trace contextRef="#ctx0" brushRef="#br0" timeOffset="691.05">1014 198 7920 0 0,'-3'0'29'0'0,"-1"0"55"0"0,-12 0 531 0 0,12 0-524 0 0,2 0-92 0 0,1 0-39 0 0,-14 0 78 0 0,6 0-28 0 0,5 0 29 0 0,-1 0 193 0 0,0 0-68 0 0,0 0-37 0 0,-7 1 88 0 0,9 1-82 0 0,-2 8 164 0 0,-5-5-62 0 0,5 5-31 0 0,-9-2 32 0 0,2-1-54 0 0,6-1 113 0 0,1-1-101 0 0,-1 0-56 0 0,-4 7 72 0 0,7-7-89 0 0,-1 1 33 0 0,1-1-39 0 0,-1 0-17 0 0,-2 0-4 0 0,-5 6 81 0 0,7-5-69 0 0,1 4 48 0 0,-8 8 47 0 0,9-14-135 0 0,-1 0 0 0 0,1 0 0 0 0,-1 0 0 0 0,1 0-1 0 0,0 3-65 0 0,-4 15 172 0 0,-6 16 30 0 0,4-11 10 0 0,1 0 1 0 0,-3 19-213 0 0,7-30 53 0 0,-1 6 36 0 0,0 4 2 0 0,-2 8 23 0 0,0-7 3 0 0,-1-1 7 0 0,-5 22 83 0 0,6-19-107 0 0,5-25-80 0 0,1-1 0 0 0,-1 1 0 0 0,1 0 0 0 0,0-1 0 0 0,0 1 0 0 0,1 3-20 0 0,5 19 80 0 0,-4-21-63 0 0,0 1 1 0 0,-1-1-1 0 0,0 1 1 0 0,0 0 0 0 0,0 4-18 0 0,-1-6 9 0 0,0-1 1 0 0,0 0-1 0 0,1 1 1 0 0,-1-1-1 0 0,1 0 0 0 0,0 1 1 0 0,0-1-1 0 0,0 0 1 0 0,1 1-10 0 0,3 10 55 0 0,-2-2 0 0 0,-3-9-39 0 0,1-1-1 0 0,-1 0 1 0 0,1 0 0 0 0,0 1 0 0 0,-1-1-1 0 0,1 0 1 0 0,0 0 0 0 0,0 0 0 0 0,1 0-1 0 0,-1 0 1 0 0,0-1 0 0 0,1 1 0 0 0,-1 0 0 0 0,1 0-16 0 0,0 1 36 0 0,1 0 1 0 0,-1 0 0 0 0,0 0-1 0 0,0 0 1 0 0,0 0 0 0 0,0 2-37 0 0,4 6 79 0 0,3 0-74 0 0,-2-4-5 0 0,0-1 0 0 0,0 0 0 0 0,0-1 1 0 0,6 4-1 0 0,6 1-71 0 0,-11-8-79 0 0,0-1-62 0 0,7 1-296 0 0,0 11-32 0 0</inkml:trace>
  <inkml:trace contextRef="#ctx0" brushRef="#br0" timeOffset="1009.67">1120 395 8032 0 0,'2'0'182'0'0,"-1"0"-173"0"0,-1 0 0 0 0,0 0 0 0 0,1 0 0 0 0,-1 0 0 0 0,1 0 0 0 0,-1 0 0 0 0,0 0 0 0 0,1 0 0 0 0,-1 0 0 0 0,1-1 0 0 0,-1 1 0 0 0,0 0 0 0 0,1 0 0 0 0,-1 0 0 0 0,1 0 0 0 0,-1-1 0 0 0,0 1 0 0 0,1 0 0 0 0,-1 0 0 0 0,0-1 0 0 0,0 1-1 0 0,1 0 1 0 0,-1 0 0 0 0,0-1 0 0 0,1 1 0 0 0,-1 0 0 0 0,0-1 0 0 0,0 1 0 0 0,0 0 0 0 0,1-1 0 0 0,-1 1-9 0 0,4-7 156 0 0,0 6-29 0 0,-1-1-54 0 0,5-13-49 0 0,-4 9-11 0 0,1-4 47 0 0,0-1 48 0 0,2 2 52 0 0,0 3 53 0 0,12-3 557 0 0,-3 2-140 0 0,-6 2-253 0 0,-2-1-105 0 0,0 0-50 0 0,8-7 210 0 0,-2 11-65 0 0,-13 2-346 0 0,-1 0 1 0 0,1 0-1 0 0,0 0 0 0 0,-1 0 1 0 0,1 0-1 0 0,-1 0 1 0 0,1-1-1 0 0,0 1 1 0 0,-1 0-1 0 0,1 0 0 0 0,0 0 1 0 0,-1-1-1 0 0,1 1 1 0 0,-1 0-1 0 0,1-1 1 0 0,0 1-1 0 0,-1 0 1 0 0,1-1-1 0 0,-1 1 0 0 0,1-1 1 0 0,-1 1-1 0 0,0-1 1 0 0,1 1-1 0 0,-1-1 1 0 0,1 1-1 0 0,-1-1-21 0 0,0 1 19 0 0,1-1 0 0 0,-1 0 0 0 0,1 1 0 0 0,-1-1-1 0 0,0 1 1 0 0,1-1 0 0 0,-1 1 0 0 0,1 0 0 0 0,-1-1 0 0 0,1 1 0 0 0,-1 0-1 0 0,1-1 1 0 0,0 1 0 0 0,-1 0 0 0 0,1-1 0 0 0,-1 1 0 0 0,1 0 0 0 0,0 0 0 0 0,-1 0-1 0 0,1 0 1 0 0,0-1 0 0 0,-1 1 0 0 0,1 0 0 0 0,0 0 0 0 0,-1 0 0 0 0,1 1-19 0 0,10-2 249 0 0,2 0-3 0 0,-4 2-111 0 0,-3 0-52 0 0,1 1-36 0 0,-2 1-18 0 0,20 10 103 0 0,-10-1-73 0 0,-14-11-58 0 0,1 0 0 0 0,-1 1 0 0 0,0-1 0 0 0,1 1 1 0 0,-1 0-1 0 0,0-1 0 0 0,0 1 0 0 0,0 0 0 0 0,0-1 1 0 0,-1 1-2 0 0,2 14 0 0 0,-3-13 0 0 0,1-1 0 0 0,0 0 0 0 0,0 1 0 0 0,1-1 0 0 0,-1 0 0 0 0,0 0 0 0 0,1 1 0 0 0,-1-1 0 0 0,1 0 0 0 0,0 2 0 0 0,2 2 0 0 0,-1-4 0 0 0,-1 1 0 0 0,0 0 0 0 0,1 0 0 0 0,-1 0 0 0 0,0 0 0 0 0,-1 0 0 0 0,1 0 0 0 0,0 0 0 0 0,-1 1 0 0 0,0-1 0 0 0,0 0 0 0 0,0 3 0 0 0,0 9 0 0 0,1-5 3 0 0,-1 1 0 0 0,0-1 0 0 0,-1 1 0 0 0,-1 5-3 0 0,-4-1 27 0 0,5-12-24 0 0,0 0 1 0 0,0 0 0 0 0,0 0-1 0 0,0 0 1 0 0,0 0 0 0 0,1 0-1 0 0,-1 0 1 0 0,1 0 0 0 0,0 3-4 0 0,-1 4 0 0 0,-1 0 0 0 0,1-1 0 0 0,-2 1 0 0 0,1-1 0 0 0,-2 1 0 0 0,1 0 0 0 0,-9 25 0 0 0,10-23 4 0 0,1-9 1 0 0,0 1 1 0 0,0 0-1 0 0,0-1 1 0 0,0 1-1 0 0,-1-1 0 0 0,1 1 1 0 0,-1-1-1 0 0,0 0 1 0 0,-1 2-6 0 0,-6 8 9 0 0,3-6-7 0 0,1 1 0 0 0,-1 1 0 0 0,2-1 0 0 0,-1 1 0 0 0,1 0 0 0 0,0 1-2 0 0,1 3 18 0 0,3-11-16 0 0,0 1 1 0 0,-1-1-1 0 0,1 0 0 0 0,-1 0 1 0 0,0 0-1 0 0,1 0 1 0 0,-1 1-1 0 0,0-1 0 0 0,0 0 1 0 0,-1-1-1 0 0,1 1 0 0 0,0 0 1 0 0,0 0-1 0 0,-1 0 1 0 0,0 0-3 0 0,-1 1 5 0 0,-1 1 1 0 0,1 0 0 0 0,0 0 0 0 0,0 0 0 0 0,1 0 0 0 0,-1 1 0 0 0,1-1 0 0 0,0 1 0 0 0,-1 1-6 0 0,0 5 41 0 0,-2 0 0 0 0,1-1 0 0 0,-3 4-41 0 0,6-13 6 0 0,-11 15 188 0 0,1-4 6 0 0,11-10-178 0 0,-1-1 0 0 0,0 0 0 0 0,1 0 0 0 0,-1 1 0 0 0,1-1 0 0 0,-1 0 0 0 0,1 1 0 0 0,0-1 0 0 0,0 1 0 0 0,0-1 0 0 0,0 0 0 0 0,0 1-22 0 0,-1 3 102 0 0,0 0-34 0 0,-5 6 26 0 0,2-3-32 0 0,2-3 22 0 0,1 1 28 0 0,0 2 54 0 0,1 2-102 0 0,0-8 0 0 0,0-2 7 0 0,3 0 35 0 0,-3 0-100 0 0,1 0-1 0 0,-1 0 1 0 0,1 0 0 0 0,-1 0-1 0 0,1 0 1 0 0,-1 0 0 0 0,1 0-1 0 0,-1 0 1 0 0,1 0 0 0 0,-1 1-1 0 0,1-1 1 0 0,-1 0 0 0 0,0 0-1 0 0,1 0 1 0 0,-1 1 0 0 0,1-1-1 0 0,-1 0 1 0 0,0 0 0 0 0,1 1-1 0 0,-1-1 1 0 0,1 0 0 0 0,-1 1 0 0 0,0-1-1 0 0,0 0 1 0 0,1 1 0 0 0,-1-1-1 0 0,0 1 1 0 0,0-1 0 0 0,1 0-1 0 0,-1 1 1 0 0,0-1 0 0 0,0 1-1 0 0,0-1 1 0 0,0 1 0 0 0,1-1-1 0 0,-1 1 1 0 0,0-1 0 0 0,0 1-1 0 0,0-1 1 0 0,0 1 0 0 0,0-1-1 0 0,0 1-5 0 0,0 1 138 0 0,5-2 60 0 0,0-1-47 0 0,2-2 8 0 0,-2 0-55 0 0,7-3 54 0 0,-1 4 4 0 0,-4 2-128 0 0,-5 1-28 0 0,0-1 0 0 0,0 0 1 0 0,0 0-1 0 0,0 0 0 0 0,0 0 0 0 0,0-1 0 0 0,0 1 0 0 0,0-1 1 0 0,0 1-1 0 0,1-1-6 0 0,0-1 1 0 0,1 0 0 0 0,-1 0 0 0 0,1 1 0 0 0,0 0 0 0 0,-1 0 0 0 0,1 0 0 0 0,0 0 0 0 0,-1 0 0 0 0,1 1 0 0 0,3-1-1 0 0,-5 1 0 0 0,-1 0 0 0 0,1 0 0 0 0,0 0 0 0 0,0 0 0 0 0,-1-1 0 0 0,1 1 0 0 0,0-1 0 0 0,-1 1 0 0 0,1-1 0 0 0,0 0 0 0 0,-1 1 0 0 0,1-1 0 0 0,-1 0 0 0 0,1 0 0 0 0,0 0 0 0 0,-1 0 0 0 0,1 0 0 0 0,-1 0 0 0 0,1 0 0 0 0,-1 1 0 0 0,1-1 0 0 0,0 1 0 0 0,-1-1 0 0 0,1 1 0 0 0,0-1 0 0 0,-1 1 0 0 0,1 0 0 0 0,0 0 0 0 0,0 0 0 0 0,10-1 12 0 0,2-2-83 0 0,2-1-89 0 0,8-4-148 0 0,-19 6 226 0 0,8-4-147 0 0,-5 2 12 0 0,4 2-93 0 0,-5 2 47 0 0,-4 0 137 0 0,-1 0 1 0 0,1 0-1 0 0,0 0 0 0 0,-1 0 0 0 0,1 0 0 0 0,0-1 1 0 0,-1 0-1 0 0,2 0 126 0 0,24-11-693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37.3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 16 8640 0 0,'0'0'197'0'0,"0"0"24"0"0,0 0 17 0 0,0-3-38 0 0,0-7-84 0 0,0 8 7 0 0,0 2 142 0 0,0 0 232 0 0,0 0 14 0 0,0 0-42 0 0,0 0-334 0 0,0 0 22 0 0,0 0 63 0 0,0 0-17 0 0,0 21 167 0 0,0 0-93 0 0,0 0-77 0 0,0 1-64 0 0,0 16-5 0 0,0 23-38 0 0,0-36-23 0 0,0-22-69 0 0,0 0 1 0 0,0 0-1 0 0,1 0 0 0 0,-1 1 1 0 0,1-1-1 0 0,0 0 0 0 0,0 0 1 0 0,0 0-1 0 0,1 2-1 0 0,4 10 11 0 0,-5-9-2 0 0,0 1 1 0 0,0 0 0 0 0,-1-1 0 0 0,0 1 0 0 0,0 0 0 0 0,-1 5-10 0 0,0 19 47 0 0,5-8 41 0 0,0-8-22 0 0,-2-8-34 0 0,0-1 0 0 0,-1 0 0 0 0,0 1 0 0 0,0-1 0 0 0,0 0 0 0 0,-1 1-32 0 0,0 15 95 0 0,0 0-34 0 0,0 77 89 0 0,0-63-10 0 0,0-34-131 0 0,0 0-1 0 0,1-1 1 0 0,-1 1 0 0 0,0 0-1 0 0,1 0 1 0 0,-1-1-1 0 0,1 1 1 0 0,-1 0-1 0 0,1 0 1 0 0,0-1 0 0 0,1 2-9 0 0,1 8 49 0 0,-7 0-5 0 0,3-9-40 0 0,0-1 0 0 0,1 1-1 0 0,-1-1 1 0 0,0 1 0 0 0,1-1 0 0 0,-1 1-1 0 0,1 0 1 0 0,0-1 0 0 0,-1 1 0 0 0,1 1-4 0 0,0-1-82 0 0,0 0 36 0 0,0 2 45 0 0,0 2 130 0 0,0-2 33 0 0,0 0 36 0 0,0 0 372 0 0,0-7-371 0 0,0 0-145 0 0,0-2-37 0 0,0-15 161 0 0,0-1-67 0 0,0-7-33 0 0,0-39 16 0 0,0 64-93 0 0,0 1-1 0 0,1-1 1 0 0,-1 0-1 0 0,0 1 1 0 0,1-1 0 0 0,0 1-1 0 0,0-1 1 0 0,0 0 0 0 0,0 1-1 0 0,0 0 1 0 0,0-1 0 0 0,0 1-1 0 0,1 0 1 0 0,-1 0 0 0 0,1-1-1 0 0,0 1 0 0 0,10-16 1 0 0,-7 8-1 0 0,19-35 0 0 0,-22 41 0 0 0,1 1 0 0 0,-1 0 0 0 0,1-1 0 0 0,-1 1 0 0 0,1 0 0 0 0,0 1 0 0 0,0-1 0 0 0,1 0 0 0 0,-1 1 0 0 0,3-2 0 0 0,-4 3-1 0 0,0 0 1 0 0,1 0 0 0 0,-1-1 0 0 0,0 0 0 0 0,0 1 0 0 0,0-1 0 0 0,0 0 0 0 0,0 0 0 0 0,0 0 0 0 0,10-9-10 0 0,-3 6-7 0 0,-5 5 12 0 0,0-2 0 0 0,0 1 0 0 0,0 0-1 0 0,0-1 1 0 0,0 0 0 0 0,-1 1 0 0 0,4-3 5 0 0,-5 3 0 0 0,1 0 0 0 0,0 1 0 0 0,0-1 0 0 0,1 1 0 0 0,-1-1 0 0 0,0 1 0 0 0,0 0 0 0 0,0 0 0 0 0,0 0 0 0 0,1 1 0 0 0,7-1 0 0 0,4 3 0 0 0,-11-1 0 0 0,1 0 0 0 0,-1 1 0 0 0,0-1 0 0 0,0 1 0 0 0,0 0 0 0 0,-1 0 0 0 0,1 0 0 0 0,-1 1 0 0 0,1-1 0 0 0,-1 1 0 0 0,0 0 0 0 0,-1 0 0 0 0,1 0 0 0 0,-1 0 0 0 0,1 0 0 0 0,-1 1 0 0 0,-1-1 0 0 0,1 1 0 0 0,0-1 0 0 0,-1 2 0 0 0,10 12 0 0 0,-9-15 0 0 0,0 0 0 0 0,0-1 0 0 0,-1 1 0 0 0,1 0 0 0 0,-1 0 0 0 0,1 0 0 0 0,-1 0 0 0 0,0 0 0 0 0,0 1 0 0 0,0-1 0 0 0,-1 0 0 0 0,1 1 0 0 0,-1 54 0 0 0,0-57-3 0 0,0 0 1 0 0,0 0-1 0 0,0 0 1 0 0,0 1 0 0 0,0-1-1 0 0,0 0 1 0 0,0 0-1 0 0,-1 1 1 0 0,1-1 0 0 0,0 0-1 0 0,-1 0 1 0 0,1 0 0 0 0,-1 1-1 0 0,1-1 1 0 0,-1 0-1 0 0,1 0 1 0 0,-1 0 0 0 0,0 0-1 0 0,0 0 1 0 0,1 0 0 0 0,-1 0-1 0 0,0-1 1 0 0,0 1-1 0 0,0 0 1 0 0,0 0 0 0 0,0-1-1 0 0,0 1 1 0 0,0 0 2 0 0,-4 1-8 0 0,4-2 8 0 0,1 0 0 0 0,-1 1 0 0 0,0-1-1 0 0,1 0 1 0 0,-1 1 0 0 0,1-1 0 0 0,-1 0 0 0 0,1 1-1 0 0,-1-1 1 0 0,1 1 0 0 0,-1-1 0 0 0,1 1-1 0 0,-1-1 1 0 0,1 1 0 0 0,-1-1 0 0 0,1 1-1 0 0,0-1 1 0 0,-1 1 0 0 0,1-1 0 0 0,0 1-1 0 0,0 0 1 0 0,-1 0 0 0 0,-1 3 0 0 0,1-2 0 0 0,0 0 0 0 0,0 0 0 0 0,0-1 0 0 0,0 1 1 0 0,-1-1-1 0 0,1 1 0 0 0,0-1 0 0 0,-1 1 0 0 0,1-1 1 0 0,-1 0-1 0 0,0 0 0 0 0,1 1 0 0 0,-2-1 0 0 0,-21 8 44 0 0,12-6-6 0 0,-8 7 19 0 0,-5-5-30 0 0,13 1 16 0 0,11-5-37 0 0,-1 0 1 0 0,1 0-1 0 0,-1-1 1 0 0,1 1-1 0 0,-1 0 0 0 0,1-1 1 0 0,-1 1-1 0 0,1-1 1 0 0,-1 0-1 0 0,1 1 1 0 0,-1-1-1 0 0,0 0 0 0 0,1 0 1 0 0,-1 0-7 0 0,-23 2 11 0 0,18 1-13 0 0,6-3 4 0 0,0 1 0 0 0,0-1 0 0 0,0 0 1 0 0,0 1-1 0 0,0-1 0 0 0,0 0 0 0 0,1 0 0 0 0,-1 0 1 0 0,0 1-1 0 0,0-1 0 0 0,0 0 0 0 0,0 0 0 0 0,0-1 0 0 0,0 1 1 0 0,0 0-1 0 0,0 0 0 0 0,0 0 0 0 0,0 0 0 0 0,0-1 0 0 0,1 1 1 0 0,-1-1-1 0 0,-1 1-2 0 0,-5-3 14 0 0,-11 0-12 0 0,-39 3 67 0 0,42 1-89 0 0,2-1-37 0 0,7-1-9 0 0,-5-3 12 0 0,8 3-4 0 0,1-1-50 0 0,0 1 0 0 0,0 0-35 0 0,0-1-41 0 0,0 1-45 0 0,0 1-42 0 0,1-1-45 0 0,-1 0-42 0 0,0 1-38 0 0,1-1-159 0 0,-1 1-44 0 0,-1-2-696 0 0,1-2-674 0 0,2-4-1120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38.1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267 16 7800 0 0,'0'0'174'0'0,"0"0"29"0"0,-2-3 13 0 0,-11-7-31 0 0,9 8-160 0 0,-1 1-18 0 0,-16 1 64 0 0,18 0-76 0 0,-1 0 47 0 0,1 0 42 0 0,0 0 33 0 0,-4 0 181 0 0,-10 0 479 0 0,13 0-598 0 0,0 0-63 0 0,3 0-100 0 0,0 0 0 0 0,0 0 0 0 0,1 1 0 0 0,-1-1 0 0 0,0 0 0 0 0,1 0 0 0 0,-1 0 0 0 0,0 0 0 0 0,1 0 0 0 0,-1 1 0 0 0,0-1 0 0 0,1 0 0 0 0,-1 1 0 0 0,0-1 0 0 0,1 1 0 0 0,-1-1 0 0 0,1 0-16 0 0,-6 9 204 0 0,5-7-188 0 0,1-1 0 0 0,-1 0-1 0 0,1 0 1 0 0,-1 0 0 0 0,0 0-1 0 0,1 0 1 0 0,-1 0-1 0 0,0 0 1 0 0,0 0 0 0 0,0 0-1 0 0,0-1 1 0 0,0 1-1 0 0,0 0 1 0 0,0-1 0 0 0,0 1-16 0 0,-9 4 140 0 0,8-4-109 0 0,0 0 0 0 0,0 0-1 0 0,0 0 1 0 0,0 0-1 0 0,0 0 1 0 0,0 1-1 0 0,0-1 1 0 0,0 1 0 0 0,0 0-31 0 0,-13 14 225 0 0,1 0-42 0 0,6-6-92 0 0,1 1 1 0 0,0-1-1 0 0,1 1 1 0 0,0 0-1 0 0,1 1 0 0 0,0-1 1 0 0,0 4-92 0 0,-7 10 125 0 0,10-21-104 0 0,0 0-1 0 0,0 0 0 0 0,0 0 0 0 0,0 0 0 0 0,1 0 0 0 0,0 0 0 0 0,-1 0 0 0 0,1 1 0 0 0,1-1 0 0 0,-1 1-20 0 0,1-3 11 0 0,0-1-1 0 0,0 1 1 0 0,0 0-1 0 0,-1 0 1 0 0,1 0-1 0 0,-1-1 0 0 0,1 1 1 0 0,-1 0-1 0 0,0-1 1 0 0,1 1-1 0 0,-2 1-10 0 0,-2 8 48 0 0,8-1-27 0 0,-3-8-14 0 0,0-1-1 0 0,-1 1 1 0 0,1 0 0 0 0,0-1-1 0 0,-1 1 1 0 0,1 0 0 0 0,-1 0 0 0 0,1-1-1 0 0,-1 1 1 0 0,0 0 0 0 0,0 1-7 0 0,0 14 19 0 0,0-1 72 0 0,0-11-71 0 0,0 0 4 0 0,0-1-1 0 0,0 0 1 0 0,1 1 0 0 0,-1-1 0 0 0,1 1-1 0 0,0 1-23 0 0,0-5 7 0 0,-1 0 0 0 0,0 0 0 0 0,1-1 0 0 0,-1 1-1 0 0,1 0 1 0 0,-1 0 0 0 0,1 0 0 0 0,-1 0-1 0 0,1 0 1 0 0,0 0 0 0 0,-1-1 0 0 0,1 1-1 0 0,0 0 1 0 0,0-1 0 0 0,-1 1 0 0 0,1 0 0 0 0,0-1-1 0 0,0 1 1 0 0,0-1 0 0 0,0 1 0 0 0,0-1-1 0 0,0 0 1 0 0,0 1 0 0 0,0-1 0 0 0,0 0-1 0 0,0 0 1 0 0,0 0 0 0 0,0 1 0 0 0,0-1 0 0 0,1 0-7 0 0,-2 0 2 0 0,0-1 1 0 0,0 1 0 0 0,0 0-1 0 0,0 0 1 0 0,0 0 0 0 0,0 0-1 0 0,1 0 1 0 0,-1 0 0 0 0,0 0-1 0 0,0 0 1 0 0,0 0 0 0 0,0 0-1 0 0,0 0 1 0 0,0 0 0 0 0,0 0-1 0 0,0 0 1 0 0,0 0 0 0 0,0 0-1 0 0,0 0 1 0 0,1 0 0 0 0,-1 1-1 0 0,0-1 1 0 0,0 0 0 0 0,0 0-1 0 0,0 0 1 0 0,0 0 0 0 0,0 0-1 0 0,0 0 1 0 0,0 0 0 0 0,0 0-1 0 0,0 0 1 0 0,0 0 0 0 0,0 0-1 0 0,0 0 1 0 0,0 0 0 0 0,0 0-1 0 0,1 0 1 0 0,-1 1 0 0 0,0-1-1 0 0,0 0 1 0 0,0 0 0 0 0,0 0-1 0 0,0 0 1 0 0,0 0 0 0 0,0 0-1 0 0,0 0 1 0 0,0 0 0 0 0,0 0-1 0 0,0 0 1 0 0,0 0 0 0 0,0 1-1 0 0,0-1 1 0 0,0 0 0 0 0,0 0-1 0 0,0 0 1 0 0,0 0 0 0 0,-1 0-3 0 0,5 8 196 0 0,-3-7-164 0 0,0-1 1 0 0,1 1 0 0 0,-1 0-1 0 0,0-1 1 0 0,0 1 0 0 0,1-1-1 0 0,-1 0 1 0 0,0 1-1 0 0,1-1 1 0 0,-1 0 0 0 0,1 0-33 0 0,21 1 337 0 0,-7-2-178 0 0,-7 1-105 0 0,-1 0-43 0 0,-6 0 5 0 0,0-1 1 0 0,1 1 0 0 0,-1 0-1 0 0,0-1 1 0 0,0 1 0 0 0,0-1-1 0 0,0 0 1 0 0,0 0 0 0 0,0 1-1 0 0,0-1 1 0 0,2-2-17 0 0,17-6 111 0 0,4-4-79 0 0,-7-2 40 0 0,-6 3 0 0 0,-7 9-25 0 0,0-2 0 0 0,-1 1 0 0 0,0-1 0 0 0,0 1 0 0 0,0-1 0 0 0,1-2-47 0 0,-1-2 109 0 0,0-1-32 0 0,1-3-9 0 0,-1 0-41 0 0,6-14-13 0 0,-2 8 32 0 0,-7 18-47 0 0,0-1 1 0 0,-1 1 0 0 0,1-1-1 0 0,0 0 1 0 0,-1 1 0 0 0,0-1-1 0 0,1 0 1 0 0,-1 0 0 0 0,0 1-1 0 0,0-1 1 0 0,1 0 0 0 0,-1 0-1 0 0,-1 1 1 0 0,1-1 0 0 0,0 0-1 0 0,0 0 1 0 0,-1 1 0 0 0,1-1-1 0 0,-1 0 1 0 0,1 1-1 0 0,-1-1 1 0 0,0 0 0 0 0,0-2-7 0 0,0 3-1 0 0,1 0-1 0 0,0 0 1 0 0,0 0 0 0 0,-1 0-1 0 0,1 0 1 0 0,0 0-1 0 0,0-1 1 0 0,0 1 0 0 0,0 0-1 0 0,0 0 1 0 0,0 0-1 0 0,0 0 1 0 0,1 0-1 0 0,-1 0 1 0 0,0-1 0 0 0,1 1-1 0 0,-1 0 1 0 0,1 0-1 0 0,-1 0 1 0 0,1 0 0 0 0,-1 0-1 0 0,1 0 1 0 0,0 0-1 0 0,-1 1 9 0 0,1-2-9 0 0,0 1-1 0 0,0-1 0 0 0,0 1 0 0 0,0-1 0 0 0,-1 1 1 0 0,1-1-1 0 0,0 1 0 0 0,-1-1 0 0 0,1 0 0 0 0,-1 1 0 0 0,0-1 1 0 0,0 0-1 0 0,0-1 10 0 0,0-21 35 0 0,0 5 70 0 0,0 18-98 0 0,0 1 0 0 0,1-1 0 0 0,-1 0 0 0 0,0 0 0 0 0,0 1 0 0 0,0-1 0 0 0,0 0 0 0 0,1 0 0 0 0,-1 1 0 0 0,0-1 0 0 0,1 0 0 0 0,-1 1 0 0 0,0-1 0 0 0,1 0 0 0 0,-1 1 0 0 0,1-1 0 0 0,-1 1 0 0 0,1-1 0 0 0,-1 1 0 0 0,1-1 0 0 0,0 1-7 0 0,8-6 43 0 0,-3 2-53 0 0,-1 0-34 0 0,-2 2-71 0 0,-3 2-11 0 0,2 0 19 0 0,5 0 82 0 0,-1 0-67 0 0,-6 5 12 0 0,0 30 14 0 0,0-30 49 0 0,0-2 15 0 0,-1 1 0 0 0,1-1 1 0 0,-1 0-1 0 0,1 0 0 0 0,-1 0 1 0 0,0 0-1 0 0,0 0 0 0 0,0 0 1 0 0,-2 2 1 0 0,-1 5 2 0 0,4-9-2 0 0,0 0 0 0 0,-1 0 0 0 0,1 0 0 0 0,0 0 0 0 0,0 0 0 0 0,0 0 0 0 0,-1 0 0 0 0,1 0 0 0 0,0 0 0 0 0,1 0 0 0 0,-1 0 0 0 0,0 0 0 0 0,0 0 0 0 0,0 0 0 0 0,1 0 0 0 0,-1 0 0 0 0,0 0 0 0 0,1 0 0 0 0,-1 0 0 0 0,1 0 0 0 0,-1 0 0 0 0,1-1 0 0 0,-1 1 0 0 0,1 1 0 0 0,5 8 0 0 0,-5-8-3 0 0,-1 0 1 0 0,0 0 0 0 0,0-1 0 0 0,1 1 0 0 0,-1 0 0 0 0,0-1 0 0 0,-1 1 0 0 0,1 0 0 0 0,0 0-1 0 0,0-1 1 0 0,-1 1 0 0 0,1 0 0 0 0,-1-1 0 0 0,0 1 0 0 0,1 0 0 0 0,-1-1 0 0 0,0 1 0 0 0,0 0 2 0 0,0 0-8 0 0,0 0 0 0 0,0 0 0 0 0,0 0 0 0 0,0 0 1 0 0,0 0-1 0 0,1 1 0 0 0,-1-1 0 0 0,1 0 1 0 0,0 2 7 0 0,2 1-91 0 0,8 5 34 0 0,-6-5 116 0 0,-5 0-38 0 0,0 0 22 0 0,4 0 58 0 0,7 8-21 0 0,-8-11-281 0 0,-1 1 67 0 0,0-1 60 0 0,0-1 51 0 0,0 1 52 0 0,0 0 49 0 0,0-1 60 0 0,0 1 113 0 0,0-1-21 0 0,0-1-126 0 0,-1 0-69 0 0,1 0-61 0 0,-1 0-52 0 0,0 0-59 0 0,1 0-69 0 0,-1 0-75 0 0,1 0-28 0 0,-1 0-67 0 0,1-1-73 0 0,-1 1-77 0 0,1 0-83 0 0,0 0-87 0 0,-1 0-93 0 0,1 0-97 0 0,-1 0-842 0 0,0 0-977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38.4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5904 0 0,'0'0'169'0'0,"2"3"2"0"0,4 3-136 0 0,7 17-35 0 0,-6-10 78 0 0,-7-12-77 0 0,3 12 328 0 0,-2 0-65 0 0,0 3 59 0 0,0-14-266 0 0,-1 0 0 0 0,1 0 0 0 0,1 0 0 0 0,-1 0 0 0 0,0-1 0 0 0,0 1 0 0 0,1 0 0 0 0,-1-1 0 0 0,1 1-1 0 0,-1-1-56 0 0,1 0 56 0 0,-1 1 0 0 0,0-1-1 0 0,0 0 1 0 0,1 1-1 0 0,-1-1 1 0 0,0 1 0 0 0,0 0-1 0 0,-1-1 1 0 0,2 3-56 0 0,-1 12 346 0 0,0-3-63 0 0,0-6-88 0 0,1 2 53 0 0,3 3-19 0 0,2 1 68 0 0,5 14 375 0 0,-9-18-478 0 0,-2 1-34 0 0,1 4 204 0 0,2-5-70 0 0,2 3 0 0 0,-5 4-8 0 0,0 0-4 0 0,2-5-21 0 0,7 1 84 0 0,-8-10-180 0 0,-1-1-38 0 0,0 3 34 0 0,-1 0-84 0 0,-1 0-51 0 0,1-1 50 0 0,0 3-8 0 0,0 1-9 0 0,0-5 22 0 0,0-2 26 0 0,0 0 12 0 0,0 0 1 0 0,0 0 2 0 0,0 0 13 0 0,0 0 8 0 0,0-2 1 0 0,2-11-24 0 0,7-2-92 0 0,-5 8-30 0 0,0 1 1 0 0,-1-1 0 0 0,3-6 1 0 0,-1-12 21 0 0,1 10 60 0 0,3-5 63 0 0,-8 15-126 0 0,1 1 0 0 0,0 1 0 0 0,0-1 0 0 0,1 0 0 0 0,-1 0 0 0 0,1 1 0 0 0,-1-1 0 0 0,1 1-1 0 0,0 0 1 0 0,3-2-18 0 0,8-10 84 0 0,1-4 47 0 0,-9 8-72 0 0,-5 8-41 0 0,1 0 1 0 0,0 0 0 0 0,0 0-1 0 0,0 0 1 0 0,0 1-1 0 0,0-1 1 0 0,1 0 0 0 0,-1 1-1 0 0,1 0 1 0 0,0-1 0 0 0,0 1-19 0 0,17-7 17 0 0,-10 6-47 0 0,2-3-43 0 0,-4 2 26 0 0,-7 3 39 0 0,1 0 0 0 0,-1 0 0 0 0,0 0 1 0 0,1 1-1 0 0,-1-1 0 0 0,1 0 0 0 0,-1 1 1 0 0,1-1-1 0 0,-1 1 0 0 0,1 0 0 0 0,0-1 1 0 0,-1 1-1 0 0,1 0 0 0 0,0 0 8 0 0,2 0 8 0 0,0 1 36 0 0,-3-1-7 0 0,1 0-1 0 0,-1 1 1 0 0,0-1-1 0 0,0 1 0 0 0,1-1 1 0 0,-1 1-1 0 0,0 0 1 0 0,0-1-1 0 0,0 1 0 0 0,1 1-36 0 0,2 1 52 0 0,0 1-84 0 0,-4-4 31 0 0,4 4 13 0 0,-1 1-3 0 0,7 16-7 0 0,3-2-2 0 0,-12-17 0 0 0,1 0 0 0 0,-1 0 0 0 0,1 1 0 0 0,-1-1 0 0 0,1 0 0 0 0,-1 1 0 0 0,0-1 0 0 0,0 1 0 0 0,0-1 0 0 0,-1 1 0 0 0,1-1 0 0 0,-1 1 0 0 0,1 0 0 0 0,-1-1 0 0 0,0 1 0 0 0,0 0 0 0 0,0 1 0 0 0,0 1 0 0 0,0-1 0 0 0,0 0 0 0 0,0 1 0 0 0,1-1 0 0 0,0 1 0 0 0,0-1 0 0 0,0 0 0 0 0,0 1 0 0 0,1-1 0 0 0,0 0 0 0 0,-1 0 0 0 0,2 0 0 0 0,-2-1 5 0 0,-1-1 1 0 0,1 1 0 0 0,-1 0 0 0 0,1-1 0 0 0,-1 1 0 0 0,0 0-1 0 0,0 0 1 0 0,0 1-6 0 0,0 7-27 0 0,-1-5-74 0 0,1-3-84 0 0,0-3-20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38.9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243 529 7312 0 0,'0'-2'165'0'0,"0"1"-156"0"0,0 1 0 0 0,0-1 0 0 0,0 1 1 0 0,0-1-1 0 0,0 1 0 0 0,0-1 0 0 0,0 1 0 0 0,0-1 0 0 0,0 1 0 0 0,0 0 0 0 0,0-1 0 0 0,0 1 1 0 0,-1-1-1 0 0,1 1 0 0 0,0-1 0 0 0,0 1 0 0 0,-1 0 0 0 0,1-1 0 0 0,0 1 0 0 0,0-1 0 0 0,-1 1 1 0 0,1 0-1 0 0,0-1 0 0 0,-1 1 0 0 0,1 0 0 0 0,-1 0 0 0 0,1-1 0 0 0,0 1 0 0 0,-1 0 0 0 0,1 0 1 0 0,-1 0-1 0 0,1-1 0 0 0,-1 1 0 0 0,1 0 0 0 0,-1 0 0 0 0,1 0 0 0 0,-1 0 0 0 0,1 0 0 0 0,0 0 1 0 0,-1 0-1 0 0,1 0 0 0 0,-1 0-9 0 0,-4-2 176 0 0,1-2-120 0 0,0 1-43 0 0,-11-1-81 0 0,6 2 60 0 0,0 2 80 0 0,2 0 44 0 0,-1 0 71 0 0,3 0-22 0 0,-4 2 269 0 0,-15 9 367 0 0,14-6-405 0 0,8-4-327 0 0,0 1 0 0 0,1 0 1 0 0,-1-1-1 0 0,0 1 0 0 0,1 0 1 0 0,-1 0-1 0 0,1 0 0 0 0,-1 0 1 0 0,1 0-1 0 0,0 1 0 0 0,0-1 0 0 0,-1 2-69 0 0,-3 5 201 0 0,0 0-33 0 0,0-1-31 0 0,0 0-35 0 0,-8 11 12 0 0,4-3-84 0 0,-4 4-37 0 0,0-6 6 0 0,11-12 2 0 0,1-1 1 0 0,-1 1-1 0 0,1 0 0 0 0,-1-1 0 0 0,1 1 0 0 0,0 0 0 0 0,-1 0 0 0 0,1 0 0 0 0,0 0 0 0 0,0 1-1 0 0,-4 22 58 0 0,-1-12-4 0 0,5-12-45 0 0,0 0 0 0 0,0 1 0 0 0,1-1 0 0 0,-1 0 0 0 0,1 1 0 0 0,-1-1 0 0 0,1 1 0 0 0,-1-1 0 0 0,1 1 0 0 0,0-1 0 0 0,0 1 1 0 0,-1-1-1 0 0,1 1-9 0 0,0 5 40 0 0,0-5-34 0 0,0 0 0 0 0,0 0 0 0 0,0 0-1 0 0,0 0 1 0 0,0 0 0 0 0,0 0 0 0 0,1 0 0 0 0,-1 0-1 0 0,1 0 1 0 0,0 1-6 0 0,2 3 6 0 0,0 1 24 0 0,1 0-1 0 0,0 0 1 0 0,0 0-1 0 0,1 0-29 0 0,-3-5 10 0 0,-1-1 0 0 0,0 1 0 0 0,0-1-1 0 0,1 1 1 0 0,-1-1 0 0 0,1 0 0 0 0,-1 0-1 0 0,1 0 1 0 0,0 0 0 0 0,-1 0 0 0 0,1 0-1 0 0,0 0 1 0 0,0 0 0 0 0,0-1 0 0 0,-1 1-1 0 0,1-1 1 0 0,0 1 0 0 0,0-1 0 0 0,2 1-10 0 0,1-1 13 0 0,24-1 42 0 0,-28 1-56 0 0,-1 0 1 0 0,1 0 0 0 0,-1-1-1 0 0,0 1 1 0 0,1 0 0 0 0,-1 0 0 0 0,1 0-1 0 0,-1 0 1 0 0,0 0 0 0 0,1-1-1 0 0,-1 1 1 0 0,0 0 0 0 0,1 0-1 0 0,-1-1 1 0 0,0 1 0 0 0,1 0 0 0 0,-1-1-1 0 0,0 1 1 0 0,0 0 0 0 0,1-1-1 0 0,-1 1 1 0 0,0 0 0 0 0,6-7 13 0 0,22-11 105 0 0,-25 15-97 0 0,1 0-1 0 0,-1 1 1 0 0,1-1 0 0 0,0 1 0 0 0,2-2-21 0 0,-3 3 16 0 0,0 0-1 0 0,0-1 0 0 0,-1 1 1 0 0,1-1-1 0 0,-1 0 1 0 0,1 0-1 0 0,-1 0 1 0 0,0 0-1 0 0,0 0 1 0 0,0-1-1 0 0,0 1 0 0 0,0-1 1 0 0,0 0-16 0 0,3-7 80 0 0,-4 8-63 0 0,0 0 1 0 0,0-1 0 0 0,0 1-1 0 0,0 0 1 0 0,1 0 0 0 0,-1 0-1 0 0,1 0 1 0 0,-1 1 0 0 0,1-1-18 0 0,9-12 90 0 0,-10 13-88 0 0,-1 0 1 0 0,1 0 0 0 0,-1-1 0 0 0,1 1-1 0 0,-1-1 1 0 0,1 1 0 0 0,-1 0-1 0 0,0-1 1 0 0,0 1 0 0 0,0-1 0 0 0,0 0-3 0 0,0-1 3 0 0,1 0 0 0 0,-1 0 0 0 0,0 0 0 0 0,1 0 0 0 0,0 0 0 0 0,0 0 1 0 0,0 0-1 0 0,0 0 0 0 0,0 0-3 0 0,5-12 25 0 0,-4 1-18 0 0,0-1 38 0 0,-3-34 194 0 0,0 21-119 0 0,1 11-47 0 0,1-7-22 0 0,-4-8-39 0 0,-2 10-13 0 0,3 12-2 0 0,0 0 0 0 0,0-1 1 0 0,1 1-1 0 0,0-2 3 0 0,1-19-34 0 0,0 0 57 0 0,0-104 350 0 0,1 127-352 0 0,-1 0 0 0 0,1 1 0 0 0,1-1 0 0 0,-1 0 0 0 0,2-2-21 0 0,-1 3 10 0 0,0 0 0 0 0,-1 0-1 0 0,0 0 1 0 0,0 0 0 0 0,-1-2-10 0 0,0-2 25 0 0,-1 8-19 0 0,1 0 0 0 0,0 0 1 0 0,0 0-1 0 0,0 1 0 0 0,0-1 1 0 0,0 0-1 0 0,1 0 0 0 0,-1 1 1 0 0,1-1-1 0 0,0 0 0 0 0,0-1-6 0 0,4-3 29 0 0,-5 5-25 0 0,1 1 1 0 0,0 0-1 0 0,0-1 0 0 0,0 1 0 0 0,-1-1 0 0 0,1 1 0 0 0,0-1 0 0 0,-1 1 0 0 0,0-1 0 0 0,1 1 1 0 0,-1-1-1 0 0,0 1 0 0 0,0-1 0 0 0,0 0-4 0 0,0-10 72 0 0,0 9 36 0 0,0 3 11 0 0,0 0 1 0 0,0 0-6 0 0,0 3-35 0 0,0 86-31 0 0,0 124 148 0 0,0-110-153 0 0,1-88-43 0 0,1 0 0 0 0,0 0 0 0 0,1 3 0 0 0,0-5 0 0 0,-1 1 0 0 0,0 0 0 0 0,-1 1 0 0 0,-2 2 0 0 0,1-10 0 0 0,0 1 0 0 0,0-1 0 0 0,1 0 0 0 0,-1 0 0 0 0,2 3 0 0 0,3 5 8 0 0,-3-8 9 0 0,-1-1 0 0 0,1 0-1 0 0,-1 1 1 0 0,0-1 0 0 0,-1 1 0 0 0,1-1-17 0 0,-1 3 136 0 0,0-2-87 0 0,0-2-50 0 0,0 1-48 0 0,0-1-38 0 0,0 0-47 0 0,0-1-53 0 0,0 1-60 0 0,0-1-9 0 0,0 0-50 0 0,0-1-52 0 0,0 1-57 0 0,0-1-60 0 0,0 0-63 0 0,0 0-67 0 0,0 0-71 0 0,0 5-1234 0 0,0 2-1092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40.0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242 1 7632 0 0,'-2'2'166'0'0,"-9"8"29"0"0,6-7 14 0 0,-10-2-52 0 0,6 1-88 0 0,3 5-70 0 0,3-3-3 0 0,-4-3 69 0 0,5-1 39 0 0,-1 3 117 0 0,-4 6 83 0 0,-7 20 497 0 0,9-19-575 0 0,1-1-40 0 0,-5 7 57 0 0,-2 3 60 0 0,6-6-135 0 0,-1 8 26 0 0,5-14-116 0 0,-1 0 1 0 0,-1 0-1 0 0,1 0 1 0 0,-2 2-79 0 0,0 0 96 0 0,1 0 1 0 0,0 0 0 0 0,0 1-1 0 0,1-1-96 0 0,0 0 85 0 0,-1 0 0 0 0,0 0 0 0 0,0 0 0 0 0,-1 0-85 0 0,-1 2 106 0 0,1 0 0 0 0,0 1 0 0 0,1-1 0 0 0,-1 8-106 0 0,-6 23 204 0 0,1-11-48 0 0,-8 45 299 0 0,15-65-396 0 0,-6 22 163 0 0,5-23-145 0 0,1 0 0 0 0,0-1 0 0 0,1 1 0 0 0,0 0 1 0 0,0 2-78 0 0,1 48 368 0 0,0-2-106 0 0,2-40-161 0 0,4-1-24 0 0,-1-7-37 0 0,2 11 46 0 0,5 5-23 0 0,-11-25-60 0 0,-1 0 1 0 0,1 0 0 0 0,0 0 0 0 0,-1 0 0 0 0,1 0 0 0 0,0-1 0 0 0,0 1 0 0 0,0 0 0 0 0,-1 0 0 0 0,1-1 0 0 0,0 1 0 0 0,0-1 0 0 0,0 1 0 0 0,0-1 0 0 0,0 1 0 0 0,0-1 0 0 0,0 1-4 0 0,10 5 28 0 0,-7 0 4 0 0,-3-5-31 0 0,-1-1 0 0 0,0 0 0 0 0,0 1 1 0 0,0-1-1 0 0,1 1 0 0 0,-1-1 0 0 0,0 0 0 0 0,1 1 1 0 0,-1-1-1 0 0,0 0 0 0 0,1 1 0 0 0,-1-1 0 0 0,1 0 1 0 0,-1 0-1 0 0,0 1 0 0 0,1-1 0 0 0,-1 0 0 0 0,1 0 1 0 0,-1 0-1 0 0,1 1 0 0 0,-1-1 0 0 0,1 0 0 0 0,-1 0 1 0 0,1 0-1 0 0,-1 0 0 0 0,0 0 0 0 0,1 0 0 0 0,-1 0 1 0 0,1 0-1 0 0,-1 0 0 0 0,1 0 0 0 0,0-1-1 0 0,8 1-71 0 0,-3 0-13 0 0,0 0-40 0 0,0 0-73 0 0,-1 0-39 0 0,-1 0-78 0 0,1 0-92 0 0,-1 0-104 0 0,-2 0 175 0 0,-1 0-47 0 0,1 0-43 0 0,-1 0-38 0 0,1 0-134 0 0,0 0-37 0 0,3 0-1398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41.6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61 11312 0 0,'0'0'256'0'0,"2"-3"34"0"0,0 1-231 0 0,-1 1-35 0 0,0 0 1 0 0,-1 1-1 0 0,1-1 1 0 0,0 0 0 0 0,0 0-1 0 0,0 1 1 0 0,0-1 0 0 0,0 1-1 0 0,0-1 1 0 0,0 1-1 0 0,0-1 1 0 0,1 1-25 0 0,5-2 142 0 0,4 2 45 0 0,9-3-176 0 0,-10-7-11 0 0,-5 8 25 0 0,0 2 47 0 0,4-1 102 0 0,2 2 54 0 0,15-1 335 0 0,-18-1-405 0 0,1-1-34 0 0,-3 0-25 0 0,28-7 459 0 0,-16 7-345 0 0,-2 3-35 0 0,8 0-7 0 0,-13-2-128 0 0,-1-2-36 0 0,5-7 46 0 0,0 7-55 0 0,-10 3-16 0 0,0 0-61 0 0,9 0-363 0 0,-10 0 298 0 0,-2 0-327 0 0,-2 0-15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1:24.98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183 424 6000 0 0,'0'-6'74'0'0,"0"-10"158"0"0,-2 10-162 0 0,-5 2-84 0 0,2-1 25 0 0,4-4 66 0 0,1 3 45 0 0,0 0 139 0 0,0 3 235 0 0,0 3 15 0 0,-3-2-10 0 0,-7-8-45 0 0,9 8-211 0 0,0 0-66 0 0,0 0-55 0 0,1 0-43 0 0,0 0-27 0 0,0-2 6 0 0,1 3 0 0 0,-1 0 4 0 0,0-1 330 0 0,0 2-282 0 0,0 0 14 0 0,-4 0-68 0 0,0 0 89 0 0,-3 0 141 0 0,-9 0 514 0 0,11 0-572 0 0,1 1-73 0 0,2 0-125 0 0,1-1-37 0 0,-4 11 152 0 0,-5-6-69 0 0,-5 22 41 0 0,0 4-55 0 0,14-30-62 0 0,1 0 1 0 0,-1 0-1 0 0,1 1 1 0 0,-1-1-1 0 0,1 0 0 0 0,0 1 1 0 0,0-1-1 0 0,0 0 1 0 0,0 1-1 0 0,0 0-2 0 0,-2 15 40 0 0,-10 7-17 0 0,8-18-7 0 0,0 1-1 0 0,0 0 1 0 0,1 0-1 0 0,-1 3-15 0 0,0 0 17 0 0,3-7-13 0 0,-1-1-1 0 0,1 1 1 0 0,0 0 0 0 0,0 0-1 0 0,1 0 1 0 0,-1 0 0 0 0,0 0-1 0 0,1 1 1 0 0,0-1 0 0 0,0 2-4 0 0,0-1 1 0 0,-1 0 0 0 0,1 0 0 0 0,-1-1 0 0 0,0 1 0 0 0,0 0 0 0 0,0-1 0 0 0,0 1 0 0 0,-1 0 0 0 0,0-1 0 0 0,-1 3-1 0 0,3-5 3 0 0,-1 0 0 0 0,1 0 0 0 0,-1 0-1 0 0,1 0 1 0 0,-1 0 0 0 0,1 0 0 0 0,0 0-1 0 0,0 0 1 0 0,-1 0 0 0 0,1 0 0 0 0,0 0-1 0 0,0 0 1 0 0,0 0 0 0 0,0 0 0 0 0,0 0-1 0 0,1 1-2 0 0,0 25 74 0 0,-1 1 0 0 0,2-23-31 0 0,8 5-22 0 0,-7-7 33 0 0,-3-6 10 0 0,0-7 0 0 0,0 10-63 0 0,0 0 0 0 0,0 0 0 0 0,0 0 0 0 0,0 0 0 0 0,0 0 0 0 0,0 0 0 0 0,0-1 1 0 0,-1 1-1 0 0,1 0 0 0 0,0 0 0 0 0,0 0 0 0 0,0 0 0 0 0,0 0 0 0 0,1 0 0 0 0,-1 0 1 0 0,0 0-1 0 0,0 0 0 0 0,0 0 0 0 0,0 0 0 0 0,0-1 0 0 0,0 1 0 0 0,0 0 0 0 0,0 0 1 0 0,0 0-1 0 0,0 0 0 0 0,0 0 0 0 0,0 0 0 0 0,0 0 0 0 0,0 0 0 0 0,0 0 0 0 0,0 0 1 0 0,0 0-1 0 0,0 0 0 0 0,0 0 0 0 0,0 0 0 0 0,1 0 0 0 0,-1-1 0 0 0,0 1 0 0 0,0 0 1 0 0,0 0-1 0 0,0 0 0 0 0,0 0 0 0 0,0 0 0 0 0,0 0 0 0 0,0 0 0 0 0,0 0 0 0 0,0 0 1 0 0,0 0-1 0 0,1 0 0 0 0,-1 0 0 0 0,0 0 0 0 0,0 0 0 0 0,0 0 0 0 0,0 0 0 0 0,0 0 0 0 0,0 0 1 0 0,0 1-2 0 0,4-1 21 0 0,8 0 73 0 0,-3-3 67 0 0,-4-7 68 0 0,2 6-74 0 0,-7 4-146 0 0,1-1 1 0 0,-1 1-1 0 0,0 0 0 0 0,1 0 0 0 0,-1-1 0 0 0,1 1 1 0 0,-1 0-1 0 0,0-1 0 0 0,1 1 0 0 0,-1 0 1 0 0,0-1-1 0 0,1 1 0 0 0,-1-1 0 0 0,0 1 1 0 0,0 0-1 0 0,1-1 0 0 0,-1 1 0 0 0,0-1 1 0 0,0 1-1 0 0,0-1 0 0 0,0 1 0 0 0,0-1 0 0 0,0 1 1 0 0,1 0-1 0 0,-1-1 0 0 0,0 1 0 0 0,0-1 1 0 0,0 1-1 0 0,-1-1 0 0 0,1 1 0 0 0,0-1 1 0 0,0 0-10 0 0,3-9 73 0 0,7 3-34 0 0,-9 6-36 0 0,0 1 0 0 0,0-1-1 0 0,1 1 1 0 0,-1-1 0 0 0,0 0 0 0 0,0 0-1 0 0,0 1 1 0 0,-1-1 0 0 0,1 0-1 0 0,0 0 1 0 0,0 0 0 0 0,0 0-1 0 0,-1 0 1 0 0,1 0 0 0 0,0 0-3 0 0,3-9 14 0 0,-3 8-7 0 0,0 0 0 0 0,0 0 0 0 0,0-1 0 0 0,1 1 0 0 0,-1 0 0 0 0,0 0 0 0 0,1 1 0 0 0,0-1 0 0 0,-1 0-7 0 0,12-14 35 0 0,-10 2 24 0 0,-3 12-53 0 0,0 0 0 0 0,0 1 1 0 0,0-1-1 0 0,0 1 0 0 0,1-1 1 0 0,-1 1-1 0 0,1-1 1 0 0,-1 0-1 0 0,1 1 0 0 0,0 0 1 0 0,0-1-1 0 0,-1 1 0 0 0,1-1 1 0 0,0 1-1 0 0,0 0 0 0 0,0 0 1 0 0,0 0-1 0 0,1-1-6 0 0,2-3 89 0 0,-4-2-59 0 0,1 1-7 0 0,14-24 41 0 0,-5 15-64 0 0,-7 0 0 0 0,-3 2-11 0 0,0 11-44 0 0,1 2 51 0 0,0 0-1 0 0,-1 0 1 0 0,1 0-1 0 0,0 0 1 0 0,0 0 0 0 0,-1 1-1 0 0,1-1 1 0 0,0 0-1 0 0,0 0 1 0 0,-1 1-1 0 0,1-1 1 0 0,0 1 0 0 0,-1-1-1 0 0,1 0 1 0 0,0 1-1 0 0,-1-1 1 0 0,1 1 4 0 0,1 1 2 0 0,0 1-1 0 0,-1-1 1 0 0,1 1 0 0 0,-1-1 0 0 0,1 1 0 0 0,0 2-2 0 0,1 0-6 0 0,2 25 6 0 0,-1-22 0 0 0,-3-7 0 0 0,0 0 0 0 0,0 1 0 0 0,0-1 0 0 0,0 1 0 0 0,-1-1 0 0 0,1 1 0 0 0,-1-1 0 0 0,1 1 0 0 0,-1-1 0 0 0,1 1 0 0 0,-1-1 0 0 0,0 1 0 0 0,0 0 0 0 0,0-1 0 0 0,-1 15 0 0 0,1-12 0 0 0,-1 0 0 0 0,1 0 0 0 0,0 1 0 0 0,0-1 0 0 0,1 0 0 0 0,-1 0 0 0 0,1 0 0 0 0,0 0 0 0 0,1 4 0 0 0,2 0 0 0 0,-3-7 0 0 0,0 0 0 0 0,0 1 0 0 0,0-1 0 0 0,0 0 0 0 0,-1 1 0 0 0,1-1 0 0 0,0 1 0 0 0,-1-1 0 0 0,0 1 0 0 0,1-1 0 0 0,-1 1 0 0 0,0 0 0 0 0,0-1 0 0 0,0 1 0 0 0,0 28 0 0 0,3-15 0 0 0,7-2-11 0 0,-7-7-39 0 0,-3 3 12 0 0,0-9 25 0 0,0 2-65 0 0,0-1-90 0 0,0-1-148 0 0,0 0 159 0 0,0 0 63 0 0,0 0-35 0 0,0 0-13 0 0,0 0-36 0 0,0 0-41 0 0,0 0-46 0 0,0 0-50 0 0,0 0-46 0 0,0 0-41 0 0,0 0-36 0 0,0 0-129 0 0,0 0-34 0 0,0 0-1329 0 0</inkml:trace>
  <inkml:trace contextRef="#ctx0" brushRef="#br0" timeOffset="402.47">561 0 7640 0 0,'0'0'224'0'0,"0"0"36"0"0,0 0 24 0 0,0 0 4 0 0,0 0 0 0 0,3 3 16 0 0,7 7 69 0 0,-8-7-87 0 0,-1-1-97 0 0,0 1-61 0 0,-1-1-57 0 0,-1 1-22 0 0,3-1 55 0 0,8 3 294 0 0,-5 3-138 0 0,3 8 12 0 0,-6-12-186 0 0,4 9 151 0 0,-3-2-95 0 0,5 10 33 0 0,-7-21-174 0 0,11 30 186 0 0,-7-9-67 0 0,0-5-42 0 0,1 0-1 0 0,0 0 0 0 0,5 6-77 0 0,-8-15 16 0 0,-1-1-1 0 0,1 1 1 0 0,-1 0-1 0 0,-1 0 1 0 0,1 0-1 0 0,-1 0 1 0 0,0 2-16 0 0,1 10 18 0 0,11 47 43 0 0,0 4 38 0 0,2 20-15 0 0,-14-58-66 0 0,-8 15 59 0 0,5-34-41 0 0,0 0 1 0 0,0 0 0 0 0,1 6-37 0 0,0 1 42 0 0,-1 1 0 0 0,0 0 0 0 0,-3 1-42 0 0,3-6 29 0 0,-1-3 9 0 0,2 0 18 0 0,-1-2 0 0 0,-1 1 1 0 0,0 0-1 0 0,-3 5-56 0 0,2-6 51 0 0,1-1 0 0 0,0 0 0 0 0,1 1 0 0 0,0 0-51 0 0,-5 22 132 0 0,-2-10-11 0 0,-17 28 178 0 0,-1-1-34 0 0,-11 13 2 0 0,23-46-191 0 0,2-2-44 0 0,11-10-18 0 0,2-4-12 0 0,0-1 0 0 0,-1 1 1 0 0,1 0-1 0 0,0-1 1 0 0,-1 1-1 0 0,1-1 0 0 0,0 1 1 0 0,-1-1-1 0 0,1 1 0 0 0,-1-1 1 0 0,1 1-1 0 0,-1-1 1 0 0,1 1-1 0 0,-1-1 0 0 0,1 1 1 0 0,-1-1-1 0 0,1 0 0 0 0,-1 1 1 0 0,1-1-1 0 0,-1 0 1 0 0,0 0-1 0 0,0 1-2 0 0,-3 1 4 0 0,-12 10 17 0 0,4-1-88 0 0,10-10 53 0 0,1-1 0 0 0,0 1 1 0 0,0-1-1 0 0,-1 1 0 0 0,1-1 0 0 0,0 1 0 0 0,-1-1 1 0 0,1 0-1 0 0,0 1 0 0 0,-1-1 0 0 0,1 0 0 0 0,-1 0 14 0 0,-1 0-43 0 0,1 0-15 0 0,0 0-22 0 0,1 0-40 0 0,0 0-17 0 0,-1 0-40 0 0,2 0-46 0 0,-1 0-52 0 0,0 0-55 0 0,0 0-52 0 0,1 0-45 0 0,0 0-41 0 0,-1 0-138 0 0,1 0-39 0 0,0 0-168 0 0,0 0-449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41.8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30 10768 0 0,'0'0'241'0'0,"0"0"38"0"0,0 0 13 0 0,0 0-26 0 0,0 1-199 0 0,0 1-39 0 0,0 4 2 0 0,0-2 41 0 0,0-2 77 0 0,2-2 174 0 0,2 1-159 0 0,-1-1 73 0 0,7 5 725 0 0,-6-2-617 0 0,-2-2-225 0 0,0 0-41 0 0,-1 0-50 0 0,1 0-57 0 0,4 1 223 0 0,-1-2-39 0 0,1-2-6 0 0,2-3 33 0 0,4-1 55 0 0,-3 4-22 0 0,1 2-15 0 0,-1 0-81 0 0,-2 0-58 0 0,9 0 24 0 0,-14 0-73 0 0,0 0 0 0 0,0 0 0 0 0,0 0 1 0 0,0 0-1 0 0,-1-1 0 0 0,1 1 0 0 0,0-1 0 0 0,0 1 1 0 0,0-1-1 0 0,-1 0 0 0 0,1 0 0 0 0,0 0 0 0 0,1-1-12 0 0,-2 1 8 0 0,0 1 0 0 0,0-1 0 0 0,1 0 0 0 0,-1 0-1 0 0,1 1 1 0 0,-1-1 0 0 0,1 1 0 0 0,-1-1 0 0 0,1 1-1 0 0,-1 0 1 0 0,1 0 0 0 0,-1-1 0 0 0,2 1-8 0 0,4 0-69 0 0,0 0 42 0 0,15-2 64 0 0,-15-1-131 0 0,-3 2-17 0 0,0-1-53 0 0,1 0-64 0 0,0 0-73 0 0,-3 1-48 0 0,0 0-72 0 0,0 0-65 0 0,1 1-54 0 0,1-1-390 0 0,0 0-75 0 0,6-3-934 0 0,8-5-1103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42.4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380 31 6120 0 0,'-13'0'176'0'0,"13"0"-173"0"0,0 0 0 0 0,0 0 0 0 0,0 0 0 0 0,0 0 0 0 0,0 0 0 0 0,0 0 0 0 0,0 0 0 0 0,0 0 0 0 0,0 0 0 0 0,0 0 0 0 0,-1 0 0 0 0,1 0 0 0 0,0 0 0 0 0,0 0 0 0 0,0 0 0 0 0,0 0 0 0 0,0 0 0 0 0,0 0 0 0 0,0 0 0 0 0,0 0 0 0 0,0 0 0 0 0,0 0 0 0 0,0 0 0 0 0,-1 0 0 0 0,1-1 0 0 0,0 1 0 0 0,0 0 0 0 0,0 0 0 0 0,0 0 0 0 0,0 0 0 0 0,0 0 0 0 0,0 0 0 0 0,0 0 0 0 0,0 0 0 0 0,0 0 0 0 0,0 0 0 0 0,0 0 0 0 0,0 0 0 0 0,0 0 1 0 0,0-1-1 0 0,0 1 0 0 0,0 0 0 0 0,0 0 0 0 0,0 0 0 0 0,0 0 0 0 0,0 0 0 0 0,0 0 0 0 0,0 0 0 0 0,0 0 0 0 0,0 0 0 0 0,0 0 0 0 0,0 0 0 0 0,0-1 0 0 0,0 1 0 0 0,0 0 0 0 0,0 0 0 0 0,0 0-3 0 0,0-2 56 0 0,0-1-46 0 0,-3-1-82 0 0,1 2 86 0 0,0 1 31 0 0,0 1 35 0 0,-2 0 94 0 0,-1-1 93 0 0,5 2-238 0 0,-1-1-1 0 0,1 0 0 0 0,-1 0 1 0 0,1 0-1 0 0,-1 0 0 0 0,1 0 1 0 0,-1-1-1 0 0,1 1 0 0 0,-1 0 1 0 0,1 0-1 0 0,0 0 0 0 0,-1 0 1 0 0,1 0-1 0 0,-1-1 0 0 0,1 1 1 0 0,-1 0-1 0 0,1 0 0 0 0,0-1 0 0 0,-1 1 1 0 0,1 0-1 0 0,0-1 0 0 0,-1 1 1 0 0,1 0-1 0 0,0-1 0 0 0,-1 1 1 0 0,1 0-1 0 0,0-1 0 0 0,0 1 1 0 0,-1-1-1 0 0,1 1 0 0 0,0-1 1 0 0,0 1-1 0 0,0 0 0 0 0,0-1 1 0 0,0 1-1 0 0,0-1 0 0 0,-1 1 0 0 0,1-1 1 0 0,0 1-1 0 0,0-1 0 0 0,0 1 1 0 0,1-1-29 0 0,-1-2 581 0 0,-5 3-357 0 0,1 1-42 0 0,-3-1 76 0 0,2 1-112 0 0,-10 5 83 0 0,8-3-71 0 0,4-1-56 0 0,-4 1 89 0 0,1-2-52 0 0,-8-1 33 0 0,-2 1-16 0 0,2 5 61 0 0,1 1-33 0 0,-13 12 102 0 0,8-2-117 0 0,-9 11 27 0 0,2-2-28 0 0,7-8-86 0 0,-1 1-22 0 0,-5 5 26 0 0,21-21-84 0 0,0 1-1 0 0,-1 0 1 0 0,1 0-1 0 0,1 0 1 0 0,-1 0-1 0 0,0 1 1 0 0,1-1-1 0 0,0 1 1 0 0,0 1-2 0 0,1-4-1 0 0,0 1 6 0 0,1-1 0 0 0,-1 1 1 0 0,0-1-1 0 0,0 0 0 0 0,0 0 0 0 0,0 0 0 0 0,0 1 0 0 0,-1-1 1 0 0,1 0-1 0 0,-1 0 0 0 0,1-1 0 0 0,-1 1 0 0 0,0 0-5 0 0,1 0 8 0 0,-1 0-1 0 0,1-1 0 0 0,0 1 1 0 0,0 0-1 0 0,0 0 0 0 0,0 0 1 0 0,0 0-1 0 0,0 0 0 0 0,0 1-7 0 0,-4 22 111 0 0,4-10 27 0 0,1 1-1 0 0,1 6-137 0 0,0-1 123 0 0,-2 5 46 0 0,1 10 15 0 0,3-23-81 0 0,3 1 32 0 0,5 5 113 0 0,-2-4-54 0 0,-6-8-93 0 0,4 6 80 0 0,-6-11-154 0 0,0 0 0 0 0,0 0 1 0 0,0 0-1 0 0,1 0 1 0 0,-1-1-1 0 0,1 1 0 0 0,0 0 1 0 0,-1-1-1 0 0,1 1 0 0 0,0-1 1 0 0,0 0-1 0 0,0 1 1 0 0,0-1-28 0 0,13 6 207 0 0,0 0-56 0 0,4 0-23 0 0,6 2 2 0 0,-8-6-11 0 0,1-1-33 0 0,-9 2-69 0 0,-4-2 4 0 0,0 0 0 0 0,0-1 0 0 0,0 1 0 0 0,1-1 1 0 0,-1 0-1 0 0,0-1 0 0 0,3 1-21 0 0,14-5 30 0 0,-12 0-30 0 0,-7 3 0 0 0,0 0 0 0 0,0-1 0 0 0,0 1 0 0 0,0 0 0 0 0,0 1 0 0 0,0-1 0 0 0,0 1 0 0 0,0-1 0 0 0,0 1 0 0 0,3 0 0 0 0,3 0-6 0 0,2 1-10 0 0,-2-1-37 0 0,-2-1-37 0 0,2-2-55 0 0,-4 2 55 0 0,8-4-14 0 0,-8 2 7 0 0,1 1-96 0 0,-3 1 50 0 0,0-1-38 0 0,0 1-68 0 0,0-1-58 0 0,0 1-65 0 0,0 0-70 0 0,0-1-78 0 0,0 1-83 0 0,-1-1-90 0 0,1 1-97 0 0,3-1-939 0 0,3 2-976 0 0,-9 0 2633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42.8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8832 0 0,'0'0'258'0'0,"0"0"2"0"0,0 0-161 0 0,0 0 9 0 0,0 0 83 0 0,0 0 209 0 0,0 0 376 0 0,0 0 37 0 0,0 0-330 0 0,0 0-189 0 0,0 0-38 0 0,0 0 78 0 0,0 0 175 0 0,0 0-18 0 0,0 0-39 0 0,0 0-316 0 0,0 0 28 0 0,0 0 68 0 0,0 0-10 0 0,0 0-177 0 0,0 0-117 0 0,0 0-101 0 0,0 0 35 0 0,0 0-38 0 0,0 0-44 0 0,0 0-39 0 0,0 0-38 0 0,0 0-32 0 0,0 0-220 0 0,0 0-53 0 0,0 0-717 0 0,0 0-563 0 0,0 0-1065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43.3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61 8592 0 0,'-2'-3'250'0'0,"-9"-7"4"0"0,9 8-189 0 0,2-1-37 0 0,0-3 176 0 0,0 1-101 0 0,0 2-77 0 0,0 1-41 0 0,0-2-133 0 0,0 4 126 0 0,0-1 84 0 0,0 1 14 0 0,0-1 37 0 0,0 1 24 0 0,0-1 37 0 0,0 1 42 0 0,0-1 45 0 0,0 0 48 0 0,0-1 53 0 0,0 1 56 0 0,0-1 61 0 0,0-8 90 0 0,0 7-60 0 0,0 3-11 0 0,0 0-28 0 0,0 0-106 0 0,0 0-48 0 0,0 3-10 0 0,0 3-121 0 0,-1-1-45 0 0,0 5 33 0 0,-2 1-99 0 0,-2 4-59 0 0,2-7 38 0 0,2-4-34 0 0,1-1 1 0 0,-1 0-1 0 0,0 0 1 0 0,1 1-1 0 0,0-1 1 0 0,-1 0-1 0 0,1 3-19 0 0,1 1 36 0 0,0-1-1 0 0,1 1 0 0 0,-1-1 1 0 0,3 6-36 0 0,-2-6 30 0 0,-1 0 1 0 0,1 0 0 0 0,-1 0 0 0 0,0 0 0 0 0,0 6-31 0 0,-2 34 199 0 0,0 29 185 0 0,3-53-284 0 0,0-1-33 0 0,4 1-11 0 0,-4-16-48 0 0,-1 0-1 0 0,1 0 1 0 0,-1 0 0 0 0,-1 0 0 0 0,1 5-8 0 0,-1 3 27 0 0,-1-6-15 0 0,1-1-1 0 0,1 0 0 0 0,-1 1 1 0 0,1-1-1 0 0,1 2-11 0 0,2 7 37 0 0,-2-10-16 0 0,0 0 1 0 0,-1 1-1 0 0,0-1 0 0 0,0 0 1 0 0,0 1-1 0 0,-1-1-21 0 0,0 30 95 0 0,0 39-34 0 0,0-43-2 0 0,0 2 97 0 0,0-18-27 0 0,0 1 43 0 0,0-15-373 0 0,-2 1-21 0 0,-8 7-39 0 0,7-8 69 0 0,3-2-36 0 0,0 0-268 0 0,0 0 376 0 0,0 0 12 0 0,0 0-16 0 0,0 0-39 0 0,0 0-12 0 0,0 0-40 0 0,0 0-47 0 0,0 0-52 0 0,0 0-57 0 0,0 0-52 0 0,0 0-46 0 0,0 0-41 0 0,0 0-148 0 0,0 0-41 0 0,0 0-178 0 0,0 0-481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43.9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363 76 6880 0 0,'0'0'157'0'0,"0"0"23"0"0,0 0 11 0 0,0 0-65 0 0,0 0-11 0 0,0 0 42 0 0,0-3 135 0 0,0 3-256 0 0,0-1 0 0 0,0 0 0 0 0,0 1 0 0 0,0-1 0 0 0,-1 1 0 0 0,1-1 0 0 0,0 0 0 0 0,0 1 0 0 0,0-1 0 0 0,-1 1 0 0 0,1-1 0 0 0,0 1 0 0 0,-1-1 0 0 0,1 1 0 0 0,-1-1-1 0 0,1 1 1 0 0,0-1 0 0 0,-1 1 0 0 0,1-1 0 0 0,-1 1 0 0 0,1 0 0 0 0,-1-1 0 0 0,0 1-36 0 0,1-1 36 0 0,-1 1 0 0 0,1 0 0 0 0,-1-1 1 0 0,1 1-1 0 0,-1 0 0 0 0,1-1 0 0 0,-1 1 0 0 0,1-1 0 0 0,0 1 0 0 0,-1-1 0 0 0,1 1 0 0 0,0-1 1 0 0,-1 0-1 0 0,1 1 0 0 0,0-1 0 0 0,0 1 0 0 0,-1-1 0 0 0,1 1 0 0 0,0-1 0 0 0,0 0 0 0 0,0 1 1 0 0,0-1-1 0 0,0 0-36 0 0,-3-4 462 0 0,-7-5-40 0 0,7 8-133 0 0,1 0-99 0 0,0 2-61 0 0,-1 0-60 0 0,0 0-25 0 0,1-1 56 0 0,-2-5 139 0 0,4 5-225 0 0,-1 1 0 0 0,1-1 0 0 0,0 1 0 0 0,0 0 0 0 0,-1-1 0 0 0,1 1 0 0 0,0 0 1 0 0,0-1-1 0 0,-1 1 0 0 0,1 0 0 0 0,-1-1 0 0 0,1 1 0 0 0,0 0 0 0 0,-1-1 0 0 0,1 1 1 0 0,-1 0-1 0 0,1 0 0 0 0,0 0 0 0 0,-1-1 0 0 0,1 1 0 0 0,-1 0 0 0 0,1 0 0 0 0,-1 0 1 0 0,1 0-1 0 0,-1 0 0 0 0,1 0 0 0 0,-1 0 0 0 0,1 0 0 0 0,-1 0 0 0 0,1 0 1 0 0,-1 0-1 0 0,1 0-14 0 0,-28 0 642 0 0,23-2-384 0 0,-5-5-93 0 0,7 6-110 0 0,0 0-1 0 0,0 0 0 0 0,0 0 1 0 0,0 0-1 0 0,-1 1 0 0 0,1-1 1 0 0,0 1-1 0 0,0 0 0 0 0,-2 0-54 0 0,-5 3 92 0 0,5 2-37 0 0,4-5-53 0 0,1 1 0 0 0,0 0 0 0 0,-1-1-1 0 0,1 1 1 0 0,-1-1 0 0 0,1 0 0 0 0,-1 1 0 0 0,1-1 0 0 0,-1 1 0 0 0,1-1 0 0 0,-1 0 0 0 0,1 1 0 0 0,-1-1 0 0 0,1 0 0 0 0,-1 1 0 0 0,0-1 0 0 0,1 0 0 0 0,-1 0 0 0 0,0 0 0 0 0,1 0 0 0 0,-1 0 0 0 0,0 1 0 0 0,1-1 0 0 0,-1 0 0 0 0,0 0 0 0 0,1-1-2 0 0,-1 1 4 0 0,0 0 0 0 0,1 0 1 0 0,-1 0-1 0 0,0 0 0 0 0,1 0 1 0 0,-1 1-1 0 0,0-1 1 0 0,1 0-1 0 0,-1 0 0 0 0,1 0 1 0 0,-1 0-1 0 0,0 1 0 0 0,1-1 1 0 0,-1 0-1 0 0,1 1 0 0 0,-1-1 1 0 0,1 0-1 0 0,-1 1 1 0 0,1-1-1 0 0,-1 1 0 0 0,1-1 1 0 0,-1 1-1 0 0,1-1 0 0 0,-1 1 1 0 0,1-1-1 0 0,0 1-4 0 0,-1 0 4 0 0,1-1 0 0 0,-1 1 0 0 0,1-1 0 0 0,0 1 0 0 0,-1-1 0 0 0,1 1 0 0 0,-1-1 0 0 0,1 0 0 0 0,-1 1 0 0 0,1-1-1 0 0,-1 1 1 0 0,1-1 0 0 0,-1 0 0 0 0,0 0 0 0 0,1 1 0 0 0,-1-1 0 0 0,0 0 0 0 0,1 0 0 0 0,-1 0 0 0 0,1 1 0 0 0,-1-1 0 0 0,0 0 0 0 0,1 0 0 0 0,-1 0 0 0 0,0 0 0 0 0,0 0-4 0 0,1 0 3 0 0,-1 0 0 0 0,0 0 0 0 0,0 0 0 0 0,1 0 0 0 0,-1 0 0 0 0,0 0 0 0 0,0 0 0 0 0,1 1 0 0 0,-1-1 0 0 0,0 0 1 0 0,1 1-1 0 0,-1-1 0 0 0,0 0 0 0 0,1 1 0 0 0,-1-1 0 0 0,0 1 0 0 0,1-1 0 0 0,-1 1 0 0 0,1-1 0 0 0,-1 1 0 0 0,1 0 1 0 0,-1-1-1 0 0,1 1 0 0 0,-1-1 0 0 0,1 1 0 0 0,0 0 0 0 0,-1 0 0 0 0,1-1 0 0 0,0 2-3 0 0,-1-1 3 0 0,1 0-1 0 0,-1 0 1 0 0,1 0-1 0 0,-1 0 1 0 0,0 0-1 0 0,1 0 1 0 0,-1 0 0 0 0,0 0-1 0 0,0 0 1 0 0,0 0-1 0 0,0-1 1 0 0,0 1-1 0 0,0 0 1 0 0,0 0 0 0 0,0-1-3 0 0,-11 6 0 0 0,10-6 0 0 0,1 1 0 0 0,-1-1 0 0 0,1 1 0 0 0,-1 0 0 0 0,1 0 0 0 0,0-1 0 0 0,0 1 0 0 0,-1 0 0 0 0,1 0 0 0 0,0 0 0 0 0,0 1 0 0 0,-3 3 0 0 0,0 1 0 0 0,0-1 0 0 0,1 1 0 0 0,-2 4 0 0 0,-8 11 0 0 0,13-21 0 0 0,0 0 0 0 0,0 0 0 0 0,0 0 0 0 0,0 0 0 0 0,0 0 0 0 0,0 0 0 0 0,0 0 0 0 0,0 0 0 0 0,-1 0 0 0 0,1 0 0 0 0,0 0 0 0 0,0 1 0 0 0,0-1 0 0 0,0 0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0,1 0 0 0 0,-1 1 0 0 0,0-1 0 0 0,0 0 0 0 0,0 0 0 0 0,0 0 0 0 0,0 0 0 0 0,0 0 0 0 0,0 0 0 0 0,0 0 0 0 0,13 21 0 0 0,-10-6 0 0 0,-3-15 0 0 0,0 1 0 0 0,0 0 0 0 0,0 0 0 0 0,0-1 0 0 0,0 1 0 0 0,0 0 0 0 0,1 0 0 0 0,-1-1 0 0 0,0 1 0 0 0,1 0 0 0 0,-1 0 0 0 0,0-1 0 0 0,1 1 0 0 0,-1-1 0 0 0,1 1 0 0 0,-1 0 0 0 0,1-1 0 0 0,-1 1 0 0 0,1-1 0 0 0,-1 1 0 0 0,1-1 0 0 0,-1 1 0 0 0,1-1 0 0 0,0 1 0 0 0,-1-1 0 0 0,1 0 0 0 0,0 1 0 0 0,0-1 0 0 0,0 0 0 0 0,0 1 0 0 0,0-1 0 0 0,0 1 0 0 0,0-1 0 0 0,0 1 0 0 0,0 0 0 0 0,0-1 0 0 0,0 1 0 0 0,0 0 0 0 0,0 0 0 0 0,0 0 0 0 0,0 0 0 0 0,-1 0 0 0 0,1 0 0 0 0,0 0 0 0 0,0 0 0 0 0,1 4 0 0 0,-2-5 0 0 0,0 1 0 0 0,1-1-1 0 0,-1 1 1 0 0,0 0 0 0 0,0-1 0 0 0,1 1 0 0 0,-1-1-1 0 0,1 1 1 0 0,-1-1 0 0 0,0 1 0 0 0,1-1 0 0 0,-1 1-1 0 0,1-1 1 0 0,-1 1 0 0 0,1-1 0 0 0,0 0-1 0 0,-1 1 1 0 0,1-1 0 0 0,-1 0 0 0 0,1 1 0 0 0,-1-1-1 0 0,1 0 1 0 0,4 2-7 0 0,13 9-41 0 0,-6-8 35 0 0,-10-3 13 0 0,1 0 0 0 0,-1 1 0 0 0,0-1 0 0 0,0 1 0 0 0,0 0 0 0 0,0 0 0 0 0,1 0 0 0 0,-1 0 0 0 0,0 0 0 0 0,-1 0 0 0 0,1 1 0 0 0,0-1 0 0 0,0 0 1 0 0,0 1-1 0 0,1 2 0 0 0,1-1 0 0 0,0 0 0 0 0,0 0 0 0 0,0 0 0 0 0,0 0 0 0 0,1-1 0 0 0,-1 1 0 0 0,1-1 0 0 0,1 0 0 0 0,-5-2 1 0 0,1 1 1 0 0,0 0 0 0 0,0-1 0 0 0,0 1 0 0 0,0 0 0 0 0,-1 0 0 0 0,1 0-1 0 0,0 0 1 0 0,-1 0 0 0 0,1 0 0 0 0,-1 1 0 0 0,1-1 0 0 0,-1 0-1 0 0,0 1 1 0 0,0-1 0 0 0,1 1-2 0 0,-1 0 4 0 0,0-1 0 0 0,1 1 0 0 0,-1 0 0 0 0,1-1 0 0 0,-1 1 0 0 0,1-1 0 0 0,0 0 0 0 0,0 1 0 0 0,-1-1 0 0 0,1 0 0 0 0,1 0-4 0 0,35 22 72 0 0,-15-3 15 0 0,-6 8 41 0 0,-4-23-64 0 0,-12-5-59 0 0,0 1 1 0 0,0 0 0 0 0,1 0 0 0 0,-1 0-1 0 0,0-1 1 0 0,0 1 0 0 0,-1 0 0 0 0,1 0 0 0 0,0 0-1 0 0,0 0 1 0 0,0 1 0 0 0,0-1-6 0 0,-1 1 14 0 0,1 0 1 0 0,-1-1 0 0 0,1 1-1 0 0,-1-1 1 0 0,0 1-1 0 0,1 0 1 0 0,-1 0-1 0 0,0-1 1 0 0,0 2-15 0 0,0 4 40 0 0,2-1-43 0 0,5 9 70 0 0,-11-4-6 0 0,3-9-50 0 0,0-1 1 0 0,1 1 0 0 0,-1-1-1 0 0,0 1 1 0 0,1-1-1 0 0,-1 1 1 0 0,1 0 0 0 0,0-1-1 0 0,-1 1 1 0 0,1 1-12 0 0,-1 5 64 0 0,1-6-46 0 0,0-1-1 0 0,0 0 0 0 0,-1 0 0 0 0,1 0 0 0 0,0 0 1 0 0,-1 0-1 0 0,0 0 0 0 0,1 0 0 0 0,-1 0 0 0 0,1 0 0 0 0,-1 0 1 0 0,0 0-18 0 0,-7 5 38 0 0,-22 9 156 0 0,28-14-179 0 0,-1-1 1 0 0,1 1-1 0 0,0-1 1 0 0,-1 1-1 0 0,1-1 1 0 0,0 0 0 0 0,-1 0-1 0 0,1 0 1 0 0,-1 0-1 0 0,1 0 1 0 0,0 0-1 0 0,-1-1-15 0 0,1 1 11 0 0,0 0-1 0 0,-1-1 0 0 0,1 1 0 0 0,0 0 0 0 0,-1 0 1 0 0,1 1-1 0 0,0-1 0 0 0,-1 0 0 0 0,1 1 0 0 0,0-1 1 0 0,0 1-1 0 0,-1 0-10 0 0,-2 2 5 0 0,3-2-1 0 0,1 0 1 0 0,-1 0-1 0 0,0 0 1 0 0,0 0-1 0 0,1-1 1 0 0,-1 1-1 0 0,0 0 1 0 0,0-1-1 0 0,0 0 1 0 0,0 1-1 0 0,0-1 1 0 0,0 0-1 0 0,1 0 1 0 0,-1 0-1 0 0,0 0 1 0 0,0 0-1 0 0,0 0 1 0 0,0-1 0 0 0,0 1-5 0 0,-13-6 19 0 0,12 5-12 0 0,-1 0 0 0 0,1 0 0 0 0,0 0 0 0 0,0 0 0 0 0,0 0 0 0 0,-1 1 0 0 0,1 0 1 0 0,-2-1-8 0 0,-6 2 17 0 0,0-2 1 0 0,0 0 0 0 0,0 0 0 0 0,-3-1-18 0 0,8 0 1 0 0,-1 0 0 0 0,1 0 0 0 0,-1-1 1 0 0,-2-1-2 0 0,-6-9 10 0 0,-22-24 104 0 0,30 30-119 0 0,2 2-46 0 0,0 0-50 0 0,-1-1-64 0 0,-1 0-77 0 0,-2-3-86 0 0,5 3 196 0 0,-3-4-106 0 0,5 6 119 0 0,1-2-98 0 0,0 0-107 0 0,1 2 110 0 0,0 0-40 0 0,0 0-45 0 0,0 0-48 0 0,0-9-277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40.6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1 227 9616 0 0,'0'0'216'0'0,"0"-3"32"0"0,0 3-237 0 0,0-1 0 0 0,0 1 0 0 0,0 0 0 0 0,0-1 0 0 0,0 1 0 0 0,0-1 0 0 0,0 1 0 0 0,0 0 0 0 0,0-1 0 0 0,0 1 0 0 0,0-1 0 0 0,0 1 0 0 0,0 0 0 0 0,1-1 0 0 0,-1 1 0 0 0,0 0 0 0 0,0-1 0 0 0,1 1 0 0 0,-1 0 0 0 0,0-1 0 0 0,0 1 0 0 0,1 0 0 0 0,-1-1 0 0 0,0 1 0 0 0,1 0 0 0 0,-1 0 0 0 0,0 0 0 0 0,1-1 0 0 0,-1 1 0 0 0,0 0 0 0 0,1 0-11 0 0,5-5 148 0 0,-4 1-94 0 0,-1 1-53 0 0,14-5-9 0 0,-10 5 29 0 0,1 0 38 0 0,6-4 137 0 0,10-5 272 0 0,-15 9-286 0 0,0 2-38 0 0,6 1 62 0 0,3-1 12 0 0,-1-5-13 0 0,-3 2-47 0 0,9 1 33 0 0,3 0 32 0 0,-2-6 55 0 0,-9 5-101 0 0,8 4-36 0 0,-13 1-74 0 0,11-1 121 0 0,-3 0-43 0 0,-2 0-43 0 0,-2 0-41 0 0,-11 0-47 0 0,1 0-1 0 0,0 0 1 0 0,-1 0-1 0 0,1 1 1 0 0,0-1-1 0 0,-1 0 1 0 0,1 1-1 0 0,-1-1 1 0 0,1 1-1 0 0,-1-1 1 0 0,1 1-1 0 0,-1 0 1 0 0,0 0-1 0 0,1 0-13 0 0,10 5 85 0 0,-1-4-29 0 0,-10-2-51 0 0,0 0 0 0 0,0 1-1 0 0,0-1 1 0 0,0 0 0 0 0,0 0 0 0 0,-1 0 0 0 0,1 1 0 0 0,0-1 0 0 0,0 1 0 0 0,0-1 0 0 0,0 1 0 0 0,-1-1 0 0 0,1 1 0 0 0,0-1 0 0 0,-1 1 0 0 0,1-1 0 0 0,0 1-1 0 0,-1 0 1 0 0,1-1 0 0 0,-1 1 0 0 0,1 0 0 0 0,-1 0 0 0 0,1 0 0 0 0,-1-1 0 0 0,1 1 0 0 0,-1 0 0 0 0,0 0-5 0 0,1 1 3 0 0,0-1 0 0 0,0 0 0 0 0,0 0-1 0 0,0 0 1 0 0,0 0 0 0 0,0 0 0 0 0,0 0 0 0 0,0 0 0 0 0,0 0 0 0 0,1 0 0 0 0,-1 0-1 0 0,0 0 1 0 0,1-1 0 0 0,-1 1 0 0 0,0-1 0 0 0,2 1-3 0 0,-2-1 3 0 0,0 1 0 0 0,0-1-1 0 0,1 1 1 0 0,-1-1 0 0 0,0 1 0 0 0,0-1 0 0 0,0 1-1 0 0,0 0 1 0 0,0 0 0 0 0,0-1 0 0 0,0 1 0 0 0,0 0-1 0 0,0 0 1 0 0,0 0 0 0 0,-1 0 0 0 0,1 0 0 0 0,0 0 0 0 0,0 0-1 0 0,-1 0 1 0 0,1 1 0 0 0,-1-1 0 0 0,1 0 0 0 0,-1 0-1 0 0,0 0 1 0 0,1 1 0 0 0,-1-1 0 0 0,0 0 0 0 0,0 0-1 0 0,0 1 1 0 0,0-1 0 0 0,0 0 0 0 0,0 1-3 0 0,0 56 27 0 0,0-56-16 0 0,0 0 1 0 0,0 0 0 0 0,-1 1-1 0 0,1-1 1 0 0,-1 0 0 0 0,1 0 0 0 0,-1 0-1 0 0,0 0 1 0 0,0 0-12 0 0,-19 27 41 0 0,10-16-13 0 0,2 0 38 0 0,4-3-2 0 0,3-8-49 0 0,0 0-1 0 0,0 0 0 0 0,0 0 0 0 0,-1 0 0 0 0,1 0 0 0 0,0 0 0 0 0,-1 0 0 0 0,1 0 1 0 0,-1 0-15 0 0,-15 16 113 0 0,-5 5-37 0 0,19-20-76 0 0,0 0 1 0 0,0-1-1 0 0,0 1 1 0 0,-1-1 0 0 0,-2 2-1 0 0,-5 0 0 0 0,2 1 0 0 0,-16 19 0 0 0,12-12 14 0 0,11-9 61 0 0,2-3 14 0 0,0-3-30 0 0,0 3-59 0 0,0-1 1 0 0,0 1-1 0 0,0-1 1 0 0,0 1-1 0 0,0-1 1 0 0,0 1-1 0 0,0 0 1 0 0,0-1-1 0 0,0 1 1 0 0,0-1-1 0 0,0 1 1 0 0,0-1-1 0 0,1 1 1 0 0,-1-1-1 0 0,0 1 1 0 0,0 0-1 0 0,1-1 1 0 0,-1 1 0 0 0,0-1-1 0 0,0 1 1 0 0,1 0-1 0 0,-1-1 1 0 0,1 1-1 0 0,-1 0 1 0 0,0-1-1 0 0,1 1 1 0 0,-1 0-1 0 0,0 0 1 0 0,1 0-1 0 0,-1-1 1 0 0,1 1-1 0 0,-1 0 1 0 0,1 0-1 0 0,-1 0 1 0 0,1 0-1 0 0,-1 0 1 0 0,1 0-1 0 0,-1 0 1 0 0,1 0-1 0 0,-1 0 1 0 0,0 0-1 0 0,1 0 0 0 0,4-3 43 0 0,-1-1-36 0 0,-4 4-7 0 0,0-1 0 0 0,1 1 1 0 0,-1-1-1 0 0,0 1 0 0 0,1-1 0 0 0,-1 1 0 0 0,1 0 1 0 0,-1-1-1 0 0,1 1 0 0 0,-1 0 0 0 0,1-1 1 0 0,-1 1-1 0 0,1 0 0 0 0,-1 0 0 0 0,1-1 1 0 0,0 1-1 0 0,-1 0 0 0 0,31-2 0 0 0,-16 2 13 0 0,0 0 44 0 0,1 2 14 0 0,-3 8-1 0 0,9 12 123 0 0,-12-11-117 0 0,-6-6-54 0 0,0 0 0 0 0,0 1 1 0 0,0 0-1 0 0,-1-1 0 0 0,0 1 1 0 0,0 1-23 0 0,0-2 26 0 0,2 26 70 0 0,-1-24-82 0 0,-3-5-8 0 0,0-1 0 0 0,0 0-1 0 0,0 1 1 0 0,0-1 0 0 0,-1 1 0 0 0,1-1 0 0 0,-1 1 0 0 0,1-1-1 0 0,-1 1 1 0 0,1-1 0 0 0,-1 1 0 0 0,0-1 0 0 0,0 1-1 0 0,0 0-5 0 0,0 4 13 0 0,1-5-5 0 0,-1 1 0 0 0,0 0 0 0 0,0-1 0 0 0,0 1 0 0 0,0-1 0 0 0,0 1 0 0 0,0 0 0 0 0,-1-1 0 0 0,1 1 0 0 0,-1-1 0 0 0,1 1-1 0 0,-1 0-6 0 0,-9 4 74 0 0,-5 19 69 0 0,0-10 8 0 0,-6 6 105 0 0,9-12-128 0 0,-19 7 39 0 0,1-2-46 0 0,15-11-110 0 0,-7-3-15 0 0,8 0-56 0 0,2 0-44 0 0,2 0-62 0 0,8 0 55 0 0,1-1-64 0 0,0 1-84 0 0,1-1 78 0 0,-1 0-38 0 0,0 0-43 0 0,0 1-40 0 0,0-1-36 0 0,0-1-34 0 0,-1 1-240 0 0,0-1-55 0 0,-2-1-783 0 0,-3 1-618 0 0,-2 2-1175 0 0</inkml:trace>
  <inkml:trace contextRef="#ctx0" brushRef="#br0" timeOffset="735.06">711 15 6504 0 0,'0'0'141'0'0,"0"0"23"0"0,0 0 13 0 0,0 0-53 0 0,0 0-6 0 0,1 0 43 0 0,1-2 139 0 0,8-8 253 0 0,-7 7 21 0 0,-3 3-20 0 0,0 0-90 0 0,0 0-42 0 0,2 0-6 0 0,9 3-11 0 0,7 9 296 0 0,1 6-20 0 0,-8-6-311 0 0,-4-4-176 0 0,0-1-75 0 0,0 2 66 0 0,1 5 155 0 0,0 0-7 0 0,-1-5-161 0 0,8 9 112 0 0,1 10-17 0 0,-1-1-22 0 0,-6-13-89 0 0,-2-3-46 0 0,-1 3-10 0 0,4 28 78 0 0,-4-21-88 0 0,0 0 1 0 0,2 0 0 0 0,5 10-91 0 0,-3-5 69 0 0,-3-6-17 0 0,-2 0 0 0 0,-1 1 0 0 0,2 13-52 0 0,0 3 61 0 0,-4-22-26 0 0,0 1-1 0 0,-1-1 1 0 0,-1 1-1 0 0,-1 10-34 0 0,0 9 90 0 0,1-21-53 0 0,0-7-17 0 0,0-1 0 0 0,0 0 0 0 0,0 0 0 0 0,-1 0 0 0 0,0 0 1 0 0,0 1-21 0 0,-9 13 79 0 0,4 1-15 0 0,5-16-42 0 0,0 0 0 0 0,-1 0 0 0 0,1-1 0 0 0,-1 1 0 0 0,-1 2-22 0 0,-14 14 122 0 0,13-16-81 0 0,0 0 0 0 0,0 0 0 0 0,1 1 0 0 0,-3 3-41 0 0,5-6 14 0 0,-1 0 0 0 0,0 1 0 0 0,0-1 0 0 0,0 0 1 0 0,0 0-1 0 0,0 0 0 0 0,-1-1 0 0 0,1 1 0 0 0,-1 0 1 0 0,0-1-1 0 0,0 0 0 0 0,0 0 0 0 0,0 0 0 0 0,0 0 0 0 0,-3 1-14 0 0,-19 2 72 0 0,10 2-20 0 0,-5 1-32 0 0,10-3-19 0 0,-8 1 15 0 0,3-4 27 0 0,-1-1-49 0 0,0 4 38 0 0,-10 2-14 0 0,-7-5-87 0 0,29-2 10 0 0,-3-3 13 0 0,5 1-8 0 0,1 1-66 0 0,-1-1-91 0 0,1 1-19 0 0,0-1-76 0 0,0 1-87 0 0,0 0-97 0 0,0 0-109 0 0,-1 1-120 0 0,1-1 311 0 0,0 1-33 0 0,0 0-37 0 0,-1 0-36 0 0,1 0-1548 0 0,0 0-1170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39.5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515 213 8352 0 0,'0'0'11'0'0,"0"-1"1"0"0,0 0-1 0 0,0 1 0 0 0,0-1 1 0 0,0 0-1 0 0,0 1 1 0 0,0-1-1 0 0,0 0 1 0 0,-1 1-1 0 0,1-1 1 0 0,0 0-1 0 0,0 1 0 0 0,-1-1 1 0 0,1 1-1 0 0,0-1 1 0 0,-1 1-1 0 0,1-1 1 0 0,0 1-1 0 0,-1-1 0 0 0,1 1 1 0 0,-1-1-1 0 0,1 1 1 0 0,-1-1-1 0 0,1 1 1 0 0,-1-1-1 0 0,0 1-11 0 0,1 0 13 0 0,-1-1 0 0 0,1 1 0 0 0,-1 0 0 0 0,1-1 0 0 0,-1 1 0 0 0,1-1-1 0 0,-1 1 1 0 0,1-1 0 0 0,0 1 0 0 0,-1-1 0 0 0,1 1 0 0 0,0-1 0 0 0,-1 0 0 0 0,1 1 0 0 0,0-1 0 0 0,0 1 0 0 0,-1-1 0 0 0,1 0 0 0 0,0 1 0 0 0,0-1-1 0 0,0 0 1 0 0,0 1 0 0 0,0-1 0 0 0,0 0 0 0 0,0 1 0 0 0,0-1-13 0 0,-3-14 192 0 0,-1 6-155 0 0,-4-5-39 0 0,0 0 20 0 0,3 5 56 0 0,3 5 18 0 0,-1-2 182 0 0,-5 1 232 0 0,4 3-352 0 0,-5-5 209 0 0,0-9 279 0 0,4 6-287 0 0,1 5-224 0 0,0 0-46 0 0,-6-11 252 0 0,3 4 20 0 0,3 9-187 0 0,-3 0-33 0 0,-6-4 65 0 0,9 5-131 0 0,-7-3 96 0 0,-6-5 118 0 0,14 8-111 0 0,0 0-83 0 0,-1 2-53 0 0,-1 1-35 0 0,3 0 37 0 0,-7-1 3 0 0,-18 0 211 0 0,17 0-187 0 0,9-1-62 0 0,0 1 1 0 0,0 0-1 0 0,-1 0 0 0 0,1 1 0 0 0,0-1 1 0 0,0 0-1 0 0,0 0 0 0 0,-1 0 0 0 0,1 1 1 0 0,0-1-1 0 0,0 1 0 0 0,0-1 0 0 0,0 1 0 0 0,0-1 1 0 0,0 1-1 0 0,0 0 0 0 0,0-1 0 0 0,-1 2-5 0 0,-8 7 82 0 0,9-8-75 0 0,-26 27 4 0 0,14-13-11 0 0,9-5 0 0 0,3-8 0 0 0,0 0 0 0 0,0 1 0 0 0,-1-1 0 0 0,1 0 0 0 0,0 0 0 0 0,-1 0 0 0 0,1 0 0 0 0,-1-1 0 0 0,1 1 0 0 0,-1-1 0 0 0,1 0 0 0 0,0 0 0 0 0,0 1 0 0 0,-1-1 0 0 0,1 0 0 0 0,0 0 0 0 0,1 1 0 0 0,-1-1 0 0 0,0 1 0 0 0,0-1 0 0 0,0 1 0 0 0,1-1 0 0 0,-1 1 0 0 0,1-1 0 0 0,-1 1 0 0 0,1 0 0 0 0,0-1 0 0 0,0 1 0 0 0,-1 0 0 0 0,1-1 0 0 0,0 3 0 0 0,0-1 0 0 0,0 0 0 0 0,-1 0 0 0 0,0 0 0 0 0,1 0 0 0 0,-1 0 0 0 0,0 0 0 0 0,-1 0 0 0 0,0 2 0 0 0,-2 5 0 0 0,-5 12 0 0 0,8-18 0 0 0,-1 0 0 0 0,1 0 0 0 0,0 0 0 0 0,0 0 0 0 0,0 0 0 0 0,0 0 0 0 0,1 0 0 0 0,-1 0 0 0 0,1 1 0 0 0,0 67 38 0 0,0-20 78 0 0,1-45-98 0 0,-1 0-1 0 0,2 0 1 0 0,-1 0-1 0 0,2 6-17 0 0,0-5 17 0 0,-2-1-1 0 0,1 1 1 0 0,-1 0-1 0 0,0 8-16 0 0,-1-1 13 0 0,0 12 23 0 0,3-9 33 0 0,0-4 16 0 0,2 6 54 0 0,-2-6-11 0 0,-2 0 21 0 0,-1 3 54 0 0,0-1-55 0 0,0 1-68 0 0,0 6-45 0 0,0 52-42 0 0,0-63 7 0 0,0 8-27 0 0,0-16 2 0 0,0 0-79 0 0,0 0-49 0 0,0 5-259 0 0,0-5 227 0 0,0-2 136 0 0,0-1 65 0 0,0-1-24 0 0,0 0 1 0 0,0 0-1 0 0,1 0 0 0 0,-1 0 1 0 0,0 1-1 0 0,0-1 0 0 0,0 0 0 0 0,0 0 1 0 0,0 0-1 0 0,0 0 0 0 0,0 0 1 0 0,0 0-1 0 0,0 0 0 0 0,0 0 1 0 0,0 0-1 0 0,0 0 0 0 0,0 0 1 0 0,0 1-1 0 0,-1-1 0 0 0,1 0 1 0 0,0 0-1 0 0,0 0 0 0 0,0 0 1 0 0,0 0-1 0 0,0 0 0 0 0,0 0 1 0 0,0 0-1 0 0,0 0 0 0 0,0 0 1 0 0,0 0-1 0 0,0 0 0 0 0,0 0 1 0 0,0 1-1 0 0,0-1 0 0 0,0 0 1 0 0,0 0-1 0 0,0 0 0 0 0,-1 0 1 0 0,1 0-1 0 0,0 0 0 0 0,0 0 1 0 0,0 0-1 0 0,0 0 0 0 0,0 0 1 0 0,0 0-1 0 0,0 0 0 0 0,0 0 1 0 0,0 0-1 0 0,0 0 0 0 0,-1 0 1 0 0,1 0-1 0 0,0 0 0 0 0,0 0 1 0 0,0 0-1 0 0,0 0 0 0 0,0 0 1 0 0,0 0 7 0 0,0 0-114 0 0,-6 0 11 0 0,3 0-22 0 0,1 0 21 0 0,1 0-38 0 0,1 0-47 0 0,-1 0-52 0 0,1 0-277 0 0</inkml:trace>
  <inkml:trace contextRef="#ctx0" brushRef="#br0" timeOffset="216.72">1 500 8696 0 0,'0'0'197'0'0,"0"0"24"0"0,0 0 18 0 0,2-2-34 0 0,25-22-164 0 0,-26 24-38 0 0,0 0 0 0 0,0-1 0 0 0,0 1 0 0 0,0-1 0 0 0,-1 1 0 0 0,1 0 0 0 0,0 0 0 0 0,0-1 0 0 0,0 1 0 0 0,0 0 0 0 0,0 0 0 0 0,0 0-1 0 0,1 0-2 0 0,6 0 92 0 0,4-3 85 0 0,-2-2-46 0 0,0 1-15 0 0,-2 2-9 0 0,-1 1 15 0 0,1 0 40 0 0,0 1-3 0 0,-1-1-43 0 0,0-2-21 0 0,1 0-4 0 0,7-3 77 0 0,-8 4-67 0 0,1 2 41 0 0,6-2 80 0 0,3-3-41 0 0,-2-1-60 0 0,1 2-20 0 0,26-7 96 0 0,-23 7-76 0 0,-3 5-54 0 0,-4 0-33 0 0,3-1-19 0 0,3 0-39 0 0,12-3-71 0 0,-12-1 16 0 0,-11 2-22 0 0,1 0-92 0 0,-4 2 52 0 0,0-1-37 0 0,0 0-39 0 0,1 0-45 0 0,1 1-163 0 0,0-1-97 0 0,1 1-107 0 0,0 0-118 0 0,9 0-735 0 0,11 0-842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46.2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8272 0 0,'0'0'241'0'0,"0"0"-64"0"0,0 0-14 0 0,0 0 52 0 0,0 0 178 0 0,0 0 331 0 0,0 0 20 0 0,0 0-313 0 0,0 0-199 0 0,0 0-75 0 0,0 0-21 0 0,0 0-8 0 0,0 0-31 0 0,0 2-22 0 0,0 3-69 0 0,0 0-49 0 0,0 0-204 0 0,0-2 98 0 0,0 0 61 0 0,0 0-24 0 0,0-1 29 0 0,0 0-348 0 0,0-2-7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46.5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0 9672 0 0,'0'0'216'0'0,"0"0"32"0"0,0 0 13 0 0,0 1-104 0 0,0 1-79 0 0,0 4-9 0 0,0-2 22 0 0,0-2 91 0 0,0-2 210 0 0,0 0 355 0 0,0 0 21 0 0,0 0-320 0 0,0 0-195 0 0,0 0-62 0 0,0 0 13 0 0,-3 0 55 0 0,3 0-399 0 0,0 0 48 0 0,-1 0 40 0 0,1 0 38 0 0,-1 0 57 0 0,1 0 65 0 0,-2 0 390 0 0,1 0-367 0 0,1 0-116 0 0,-1 0-46 0 0,1 0-57 0 0,-1 0-64 0 0,1 0-46 0 0,-1 0-65 0 0,0 0-72 0 0,1 0-77 0 0,-1 0-84 0 0,0 0-90 0 0,1 0-97 0 0,-1 0-104 0 0,1 0-999 0 0,0 0-1026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48.6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61 9792 0 0,'0'0'222'0'0,"0"0"30"0"0,0 0 18 0 0,0-1-117 0 0,0 0-80 0 0,0-10 31 0 0,0 9-9 0 0,0 2 108 0 0,0 0 169 0 0,0 0 4 0 0,0 0-10 0 0,0 0-39 0 0,2 0-20 0 0,8 0-3 0 0,-9 0-299 0 0,-1 0 0 0 0,0 0 1 0 0,0 0-1 0 0,0 0 0 0 0,0 0 1 0 0,0 0-1 0 0,0 0 0 0 0,0 0 1 0 0,0 0-1 0 0,0 0 1 0 0,0 0-1 0 0,0 0 0 0 0,1 0 1 0 0,-1 0-1 0 0,0 0 0 0 0,0 0 1 0 0,0 0-1 0 0,0 0 0 0 0,0 0 1 0 0,0 0-1 0 0,0 0 0 0 0,0 0 1 0 0,0 0-1 0 0,0 0 1 0 0,0 0-1 0 0,1 0 0 0 0,-1 0 1 0 0,0 0-1 0 0,0 0 0 0 0,0 0 1 0 0,0 0-1 0 0,0 0 0 0 0,0 1 1 0 0,0-1-1 0 0,0 0 0 0 0,0 0 1 0 0,0 0-1 0 0,0 0 0 0 0,0 0 1 0 0,0 0-1 0 0,0 0 1 0 0,0 0-1 0 0,0 0 0 0 0,0 0 1 0 0,0 0-1 0 0,0 0 0 0 0,0 1 1 0 0,0-1-1 0 0,0 0 0 0 0,0 0 1 0 0,0 0-1 0 0,0 0 0 0 0,0 0 1 0 0,0 0-1 0 0,0 0 1 0 0,0 0-1 0 0,0 0-5 0 0,3 12 290 0 0,-3-11-266 0 0,1 0-1 0 0,-1 0 1 0 0,1 0 0 0 0,0 0 0 0 0,-1 0-1 0 0,1 0 1 0 0,0 0 0 0 0,0 0 0 0 0,0 0-1 0 0,-1 0 1 0 0,1-1 0 0 0,0 1 0 0 0,0 0 0 0 0,1 0-24 0 0,3 1 82 0 0,-5-2-61 0 0,1 0-1 0 0,0 1 1 0 0,-1-1-1 0 0,1 0 1 0 0,0 0-1 0 0,-1 1 1 0 0,1-1-1 0 0,-1 1 0 0 0,1-1 1 0 0,-1 0-1 0 0,1 1 1 0 0,-1-1-1 0 0,1 1 1 0 0,-1-1-1 0 0,0 1 0 0 0,1 0 1 0 0,-1-1-1 0 0,0 1 1 0 0,1-1-1 0 0,-1 1 1 0 0,0 0-1 0 0,0 0-20 0 0,3 3 74 0 0,2 6 61 0 0,2 0-36 0 0,6 13 83 0 0,-7-5-19 0 0,0-3-51 0 0,0-2-11 0 0,1 1 0 0 0,1-1 0 0 0,7 10-101 0 0,-11-15 58 0 0,0 1 1 0 0,0 0 0 0 0,2 8-59 0 0,6 10 94 0 0,16 6 52 0 0,-24-23-97 0 0,-3-8-38 0 0,0 1 0 0 0,0-1 1 0 0,0 0-1 0 0,1 0 1 0 0,-1 0-1 0 0,0 0 1 0 0,1 0-1 0 0,0 0 0 0 0,-1-1-11 0 0,17 27 160 0 0,7-13 42 0 0,-22-12-76 0 0,-1-3 2 0 0,0 0-140 0 0,0 0 42 0 0,2 0 45 0 0,0 0 34 0 0,17 0 531 0 0,-16-1-509 0 0,-2-1-85 0 0,5-12 194 0 0,-1 3-83 0 0,-5 8-16 0 0,-1 1-52 0 0,0-1-32 0 0,-1-1-31 0 0,0 1-8 0 0,1 0 22 0 0,3-4 24 0 0,-3 6-54 0 0,0-1 0 0 0,0 1 1 0 0,0-1-1 0 0,0 1 1 0 0,-1 0-1 0 0,1-1 1 0 0,0 0-1 0 0,-1 1 1 0 0,0-1-1 0 0,1 1 0 0 0,-1-1 1 0 0,0 1-1 0 0,0-1 1 0 0,0 0-1 0 0,0 0-10 0 0,1-2 16 0 0,-1 0 1 0 0,0 0-1 0 0,1 0 0 0 0,0 1 0 0 0,0-1 1 0 0,0 0-1 0 0,1 1 0 0 0,-1-1 0 0 0,1 1 1 0 0,1-3-17 0 0,-2 4 7 0 0,0-1 0 0 0,-1 1 0 0 0,1 0 0 0 0,-1 0 1 0 0,1-1-1 0 0,-1 1 0 0 0,0-1 0 0 0,0 1 0 0 0,0 0 0 0 0,0-1 1 0 0,0 1-1 0 0,-1-1-7 0 0,1 0 13 0 0,-1 0 0 0 0,1-1 0 0 0,0 1 0 0 0,0 0 0 0 0,1 0 0 0 0,-1-1 0 0 0,1 1 0 0 0,0-3-13 0 0,3-4 4 0 0,-3 7 2 0 0,1-1-1 0 0,-1 0 1 0 0,0 0 0 0 0,1 0-1 0 0,-2 0 1 0 0,1 0-1 0 0,0 0 1 0 0,-1 0 0 0 0,0 0-1 0 0,0 0 1 0 0,0-1 0 0 0,0 1-1 0 0,-1 0 1 0 0,0 0-1 0 0,0-2-5 0 0,-1 1 0 0 0,0-2 0 0 0,0 1 0 0 0,0-1 0 0 0,1 1 0 0 0,-1-1 0 0 0,1 1 0 0 0,1-1 0 0 0,0 0 0 0 0,0-27-115 0 0,0 23 34 0 0,0 1-45 0 0,0 1-25 0 0,0 1-50 0 0,0 0-61 0 0,0 0-67 0 0,0 6-14 0 0,0 2 124 0 0,0 0 36 0 0,0 0-50 0 0,0 0-184 0 0,0 0-340 0 0,0 0-17 0 0</inkml:trace>
  <inkml:trace contextRef="#ctx0" brushRef="#br0" timeOffset="382.95">228 439 7248 0 0,'0'0'209'0'0,"0"0"-46"0"0,0 0 2 0 0,0 0 70 0 0,0 0 209 0 0,-3 3 384 0 0,-7 7 32 0 0,9-9-618 0 0,0-1-35 0 0,0 2 118 0 0,1 0-106 0 0,-1 0-84 0 0,1 0-55 0 0,1 3-37 0 0,-1-4 36 0 0,1-1 20 0 0,-2 6 334 0 0,0-1-99 0 0,0-3-138 0 0,-1 0-37 0 0,-2 1 76 0 0,4-3-212 0 0,0 0-1 0 0,-1 1 0 0 0,1-1 0 0 0,-1 0 1 0 0,1 1-1 0 0,-1-1 0 0 0,1 0 0 0 0,0 1 1 0 0,-1-1-1 0 0,1 1 0 0 0,0-1 1 0 0,-1 1-1 0 0,1-1 0 0 0,0 1 0 0 0,0-1 1 0 0,0 1-1 0 0,-1-1-22 0 0,0 7 225 0 0,1 3 77 0 0,0 6 215 0 0,-1 15 371 0 0,1-21-634 0 0,0 0-41 0 0,1-2-74 0 0,-1-1-43 0 0,1-1-49 0 0,1 0-57 0 0,3 8 126 0 0,-3-11-99 0 0,-1 1-1 0 0,0-1 1 0 0,0 0 0 0 0,0 0-1 0 0,-1 1 1 0 0,1-1 0 0 0,-1 1-1 0 0,0-1 1 0 0,1 1-17 0 0,-2 20 81 0 0,0-13-36 0 0,1-1 0 0 0,0 0 0 0 0,1 1 0 0 0,0-1-1 0 0,1 4-43 0 0,3 1 54 0 0,1 2 21 0 0,-4-1 16 0 0,-3 7-2 0 0,0-11-1 0 0,1 1 1 0 0,0-1-1 0 0,0 0 0 0 0,2 0 0 0 0,0 5-89 0 0,4-2 103 0 0,-5-12-76 0 0,0 0 1 0 0,0 0-1 0 0,0 1 0 0 0,0-1 1 0 0,0 0-1 0 0,-1 0 0 0 0,1 1 1 0 0,-1 0-28 0 0,0 72 886 0 0,0-73-718 0 0,0-3-13 0 0,0 2-58 0 0,0-1-93 0 0,0-1-1 0 0,0 0 0 0 0,0 1 0 0 0,0-1 0 0 0,0 1 0 0 0,0-1 0 0 0,0 1 1 0 0,0-1-1 0 0,0 1 0 0 0,0-1 0 0 0,0 1 0 0 0,0-1 0 0 0,1 1 0 0 0,-1-1 1 0 0,0 0-1 0 0,0 1 0 0 0,1-1 0 0 0,-1 1 0 0 0,0-1 0 0 0,1 0 0 0 0,-1 1 1 0 0,0-1-1 0 0,1 0 0 0 0,-1 1 0 0 0,0-1 0 0 0,1 0 0 0 0,-1 0 0 0 0,1 1 1 0 0,-1-1-1 0 0,0 0 0 0 0,1 0 0 0 0,-1 0 0 0 0,1 0 0 0 0,-1 1 0 0 0,1-1 1 0 0,-1 0-1 0 0,1 0 0 0 0,-1 0 0 0 0,1 0 0 0 0,-1 0 0 0 0,1 0 0 0 0,-1 0-3 0 0,2 0 31 0 0,-4 2-8 0 0,-4 4-39 0 0,2-2-75 0 0,2-2-100 0 0,2-1-230 0 0,0-1-415 0 0,0 0-47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1:43.12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409 273 6448 0 0,'0'0'190'0'0,"0"-3"-10"0"0,-1-3-141 0 0,-4 2-33 0 0,-2-1-13 0 0,5-1 33 0 0,2 0 70 0 0,0 0 126 0 0,0-5 227 0 0,-3 0 331 0 0,-3 6-183 0 0,1 1 72 0 0,4-2-264 0 0,1 4-144 0 0,-3-1 72 0 0,-7-7 170 0 0,7 7-168 0 0,1 2-115 0 0,0 0-71 0 0,-1 2-70 0 0,0-1-31 0 0,1-1 64 0 0,-2-5 140 0 0,4 5-237 0 0,-1 1-1 0 0,1-1 1 0 0,0 1-1 0 0,0-1 1 0 0,-1 1-1 0 0,1 0 0 0 0,0-1 1 0 0,0 1-1 0 0,-1 0 1 0 0,1-1-1 0 0,-1 1 1 0 0,1 0-1 0 0,0-1 0 0 0,-1 1 1 0 0,1 0-1 0 0,-1 0 1 0 0,1 0-1 0 0,0-1 1 0 0,-1 1-1 0 0,1 0 1 0 0,-1 0-1 0 0,1 0 0 0 0,-1 0 1 0 0,1 0-1 0 0,-1 0 1 0 0,1 0-1 0 0,-1 0 1 0 0,1 0-1 0 0,-1 0 0 0 0,1 0 1 0 0,-1 0-1 0 0,1 0-14 0 0,-5 0 230 0 0,0 0-39 0 0,-5-1 94 0 0,2 0-107 0 0,-16 2 147 0 0,15 3-132 0 0,-3 1-7 0 0,-18 9 332 0 0,21-11-397 0 0,2 0-42 0 0,-4 1 111 0 0,2-1-34 0 0,-7 5 64 0 0,-1 2-82 0 0,-8 13-82 0 0,6-5-56 0 0,10-10 0 0 0,1-1 0 0 0,0 2 0 0 0,0-1 0 0 0,1 1 0 0 0,-5 7 0 0 0,5 4 0 0 0,6-16 0 0 0,0 0 0 0 0,-1-1 0 0 0,1 1 0 0 0,-1 0 0 0 0,0-1 0 0 0,-2 3 0 0 0,2-2 0 0 0,0 0 0 0 0,0 0 0 0 0,0 0 0 0 0,1 1 0 0 0,-1-1 0 0 0,1 0 0 0 0,0 1 0 0 0,0 0 0 0 0,-1 1 0 0 0,1-1 0 0 0,-1 0 0 0 0,0 0 0 0 0,-1 0 0 0 0,1 0 0 0 0,-2 1 0 0 0,2-2 0 0 0,0 0 0 0 0,0 0 0 0 0,0 0 0 0 0,0 0 0 0 0,1 1 0 0 0,0-1 0 0 0,0 1 0 0 0,0-1 0 0 0,0 1 0 0 0,1 0 0 0 0,-1 53 0 0 0,2-28 0 0 0,-1-26 0 0 0,1 1 0 0 0,0-1 0 0 0,0 0 0 0 0,0 1 0 0 0,1-1 0 0 0,-1 0 0 0 0,1 0 0 0 0,0 0 0 0 0,0 0 0 0 0,1 0 0 0 0,9 20-14 0 0,-12-21 5 0 0,1-1 0 0 0,0 0 0 0 0,-1 0 0 0 0,1-1 0 0 0,0 1 0 0 0,0 0-1 0 0,0 0 1 0 0,1 0 0 0 0,-1-1 0 0 0,1 2 9 0 0,-1-2-6 0 0,0-1 0 0 0,0 1 0 0 0,1 0 0 0 0,-1-1 0 0 0,0 1 0 0 0,0-1 0 0 0,1 1 0 0 0,-1-1 0 0 0,0 1 0 0 0,2-1 6 0 0,18 8-131 0 0,-9-3 60 0 0,0 1 37 0 0,22 8 27 0 0,-30-13 7 0 0,-1 0 1 0 0,1 0-1 0 0,-1-1 0 0 0,1 0 1 0 0,-1 1-1 0 0,1-1 1 0 0,-1 0-1 0 0,0 0 1 0 0,3-1-1 0 0,3 0 14 0 0,17 2 98 0 0,-19 0-90 0 0,0-1 0 0 0,1 0 1 0 0,-1-1-1 0 0,0 1 0 0 0,0-1 1 0 0,2-1-23 0 0,10-4 48 0 0,13-5 91 0 0,-10 3-38 0 0,-4 2 6 0 0,-8 3-54 0 0,1 0 0 0 0,-1-1-1 0 0,1-1-52 0 0,10-10 99 0 0,-9 0 0 0 0,-5 4-47 0 0,-4 6-6 0 0,1-1-1 0 0,0 0 0 0 0,0 1 1 0 0,4-4-46 0 0,-6 7 8 0 0,0 0 1 0 0,-1 0 0 0 0,0 1-1 0 0,1-1 1 0 0,-1 0-1 0 0,0 0 1 0 0,0 0-1 0 0,0 0 1 0 0,0 0 0 0 0,-1-1-1 0 0,1 1 1 0 0,-1 0-1 0 0,1 0 1 0 0,-1 0-1 0 0,0-1-8 0 0,3-10 30 0 0,14-38 103 0 0,-9 29-108 0 0,-4 6 21 0 0,-5-4-23 0 0,1 11-12 0 0,1-26 89 0 0,-1-17-39 0 0,-4 30-1 0 0,0 7-24 0 0,2 8-30 0 0,0 1-1 0 0,1 0 1 0 0,0-1-1 0 0,0 1 1 0 0,0-1-1 0 0,1 1-5 0 0,-1-4 0 0 0,0 0 0 0 0,0 1 0 0 0,-1-1 0 0 0,-2-7 0 0 0,0 0 0 0 0,4 14-2 0 0,-1 0-1 0 0,1 0 0 0 0,0 0 0 0 0,-1 0 1 0 0,2 0-1 0 0,-1 0 0 0 0,0 0 0 0 0,0 0 1 0 0,1 0-1 0 0,0 1 0 0 0,0-1 0 0 0,-1 0 1 0 0,2 0-1 0 0,-1 0 3 0 0,0-1-16 0 0,1 1-1 0 0,-1-1 1 0 0,0 0 0 0 0,0 0 0 0 0,0 0 0 0 0,-1 0 0 0 0,1 0-1 0 0,-1-2 17 0 0,0 2 80 0 0,0 0-38 0 0,0-6-61 0 0,0 3-58 0 0,1 0-45 0 0,-1-1-40 0 0,0 1-32 0 0,-1-11-374 0 0,-2-3-409 0 0,2 20 875 0 0,1-1 0 0 0,-1 0-1 0 0,0 0 1 0 0,0 1 0 0 0,-1-1 0 0 0,1 1 0 0 0,0-1-1 0 0,0 1 1 0 0,-1-1 0 0 0,1 1 102 0 0,1 1-4 0 0</inkml:trace>
  <inkml:trace contextRef="#ctx0" brushRef="#br0" timeOffset="727.53">711 167 10272 0 0,'0'0'298'0'0,"3"0"-3"0"0,2 0-220 0 0,0 3-43 0 0,-5-3-31 0 0,1 1-1 0 0,-1 0 1 0 0,1 0 0 0 0,-1-1 0 0 0,0 1 0 0 0,0 0 0 0 0,0 0 0 0 0,1 0-1 0 0,-1-1 1 0 0,0 1 0 0 0,0 0 0 0 0,0 0 0 0 0,0 0 0 0 0,0 0-1 0 0,0 1 4 0 0,0-1 1 0 0,0 1 0 0 0,0-1 0 0 0,0 1-1 0 0,1-1 1 0 0,-1 1 0 0 0,1-1 0 0 0,-1 1-1 0 0,1-1 1 0 0,0 1-5 0 0,7 9 147 0 0,-6-8 6 0 0,0-1-56 0 0,-1 1-34 0 0,-1 1-31 0 0,0-1-5 0 0,0 0 23 0 0,3 2 19 0 0,13 24 325 0 0,-7-18-257 0 0,3 5 66 0 0,-9-2-6 0 0,-2-3-28 0 0,1-1-36 0 0,11 14 176 0 0,-4-9-92 0 0,-5-6-70 0 0,0 0 36 0 0,0 1-87 0 0,3 8 44 0 0,-6 0 24 0 0,1-7-101 0 0,0 1 36 0 0,13 26 286 0 0,-10-25-268 0 0,-1-2-35 0 0,-3-7-20 0 0,0 0 1 0 0,0 0 0 0 0,0 0 0 0 0,-1 0 0 0 0,0 4-63 0 0,-1 15 216 0 0,1-16-138 0 0,0 2 115 0 0,0-2-40 0 0,0 7 53 0 0,0-3-99 0 0,0 11 64 0 0,0-19-82 0 0,0-3 6 0 0,0 0 26 0 0,0 0 9 0 0,0 0 4 0 0,0 0 4 0 0,0 0 4 0 0,0 0 2 0 0,0 0 0 0 0,0 0-6 0 0,0-3-29 0 0,-1 0-86 0 0,1 0 1 0 0,-1 0-1 0 0,0 0 0 0 0,0 0 0 0 0,0 0 0 0 0,-1 0 1 0 0,1 0-1 0 0,-1 1 0 0 0,1-1 0 0 0,-2-1-23 0 0,-11-23 111 0 0,13 22-100 0 0,0-1 0 0 0,1 1-1 0 0,-1 0 1 0 0,1-1 0 0 0,0-2-11 0 0,1 2 12 0 0,-1 1-1 0 0,0 0 1 0 0,-1-1-1 0 0,0 1 1 0 0,0-4-12 0 0,-4-5 37 0 0,3 11-32 0 0,1-1-1 0 0,0 1 0 0 0,0 0 1 0 0,0 0-1 0 0,0-1 1 0 0,1 1-1 0 0,0 0 1 0 0,-1-1-1 0 0,1 0-4 0 0,0-46 52 0 0,0-63-51 0 0,0 110-1 0 0,0 1 0 0 0,0-1 0 0 0,1 1 0 0 0,-1-1 0 0 0,0 1 0 0 0,1-1 0 0 0,-1 1 0 0 0,1-1 0 0 0,0 1 0 0 0,0 0 0 0 0,0-1 0 0 0,1 0 0 0 0,-1 1 0 0 0,0-1 0 0 0,0 1 0 0 0,0 0 0 0 0,0-1 0 0 0,0 1 0 0 0,-1-1 0 0 0,1 1 0 0 0,-1 0 0 0 0,0-1 0 0 0,1 1 0 0 0,-1-1 0 0 0,-1-1 0 0 0,3-5-9 0 0,-1 1 0 0 0,2-1 0 0 0,-1 1 0 0 0,1 0 0 0 0,0 0 0 0 0,1-1 0 0 0,-1 2 0 0 0,4-5 9 0 0,-2 2 8 0 0,20-20-8 0 0,-20 19 0 0 0,-5 10 0 0 0,0 0 0 0 0,1 0 0 0 0,-1 0 0 0 0,1 0 0 0 0,-1 0 0 0 0,1 0 0 0 0,-1 0 0 0 0,1 0 0 0 0,0 0 0 0 0,-1 0 0 0 0,1 0 0 0 0,0 0 0 0 0,0 1 0 0 0,0-1 0 0 0,-1 0 0 0 0,1 1 0 0 0,0-1 0 0 0,1 0 0 0 0,8-4 0 0 0,-8 5 0 0 0,0-1 0 0 0,1-1 0 0 0,-1 1 0 0 0,0 0 0 0 0,0 0 0 0 0,0-1 0 0 0,0 1 0 0 0,-1-1 0 0 0,1 0 0 0 0,0 1 0 0 0,-1 0 0 0 0,0-1 0 0 0,1 1 0 0 0,-1 0 0 0 0,1 0 0 0 0,0 0 0 0 0,-1 0 0 0 0,1 0 0 0 0,0 0 0 0 0,0 0 0 0 0,0 0 0 0 0,26-1 0 0 0,-5 2 0 0 0,-6-1 0 0 0,1 0 0 0 0,-1 2 0 0 0,0 0 0 0 0,7 2 0 0 0,-17-1 0 0 0,0 2 0 0 0,-1-1 0 0 0,7 4 0 0 0,2 2 0 0 0,15 6 0 0 0,-17-10 0 0 0,-8 5 0 0 0,5-5 0 0 0,-9-3 0 0 0,1 0 0 0 0,-1 0 0 0 0,0 0 0 0 0,0 0 0 0 0,0 0 0 0 0,0 0 0 0 0,0 0 0 0 0,-1 1 0 0 0,1-1 0 0 0,0 1 0 0 0,0-1 0 0 0,0 1 0 0 0,0-1 0 0 0,1 1 0 0 0,-1-1 0 0 0,2 3 0 0 0,3-1 0 0 0,-5-4 0 0 0,-1 0 0 0 0,1 0 0 0 0,-1 1 0 0 0,0-1 0 0 0,1 0 0 0 0,-1 1 0 0 0,1-1 0 0 0,-1 0 0 0 0,0 0 0 0 0,1 1 0 0 0,-1-1 0 0 0,0 1 0 0 0,0-1 0 0 0,1 0 0 0 0,-1 1 0 0 0,0-1 0 0 0,0 1 0 0 0,0-1 0 0 0,1 1 0 0 0,-1-1 0 0 0,0 1 0 0 0,0-1 0 0 0,0 0 0 0 0,0 1 0 0 0,0-1 0 0 0,0 1 0 0 0,0-1 0 0 0,0 1 0 0 0,0-1 0 0 0,0 1 0 0 0,0-1 0 0 0,0 1 0 0 0,1 8 0 0 0,-2 0 0 0 0,-12 19 0 0 0,11-23 0 0 0,0-1 0 0 0,-1 1 0 0 0,0 0 0 0 0,0 0 0 0 0,0-1 0 0 0,0 0 0 0 0,-1 0 0 0 0,0 0 0 0 0,1 0 0 0 0,-3 1 0 0 0,-6 6 0 0 0,-16 7 0 0 0,21-6 0 0 0,4-10 1 0 0,1 0-1 0 0,-1-1 0 0 0,1 1 0 0 0,-1-1 0 0 0,0 1 0 0 0,0-1 0 0 0,-1 0 0 0 0,1 0-2 0 0,-1 1 0 0 0,0 0 1 0 0,0-1-1 0 0,0 1 0 0 0,1 1 0 0 0,-1-1 0 0 0,1 0 0 0 0,-1 1 2 0 0,-11 9-56 0 0,-11 1 37 0 0,7-5 20 0 0,11-3-1 0 0,7-4 0 0 0,0 0 0 0 0,-1 0 0 0 0,1-1 0 0 0,-1 1 0 0 0,1 0 0 0 0,0-1 0 0 0,-1 1 0 0 0,0-1 0 0 0,1 1 0 0 0,-1-1 0 0 0,1 0 0 0 0,-1 1 0 0 0,1-1 0 0 0,-1 0 0 0 0,1 0 1 0 0,0 0-1 0 0,1 0 0 0 0,-1 0 0 0 0,0 0 0 0 0,1 0 0 0 0,-1 0 0 0 0,1 0 0 0 0,-1 0 1 0 0,0 0-1 0 0,1 1 0 0 0,-1-1 0 0 0,0 0 0 0 0,1 0 0 0 0,-1 1 0 0 0,1-1 0 0 0,-1 0 0 0 0,1 1 1 0 0,-1-1-1 0 0,1 1 0 0 0,-1-1 0 0 0,1 1 0 0 0,-1-1 0 0 0,1 1 0 0 0,-1-1 0 0 0,1 1 1 0 0,0-1-1 0 0,-1 1 1 0 0,1 0 1 0 0,0-1 0 0 0,-1 1 0 0 0,1-1 0 0 0,-1 1 0 0 0,1-1 0 0 0,-1 0 0 0 0,1 1 0 0 0,-1-1 0 0 0,1 1 0 0 0,-1-1 0 0 0,1 0 0 0 0,-1 1 0 0 0,0-1 0 0 0,1 0-1 0 0,-1 0 1 0 0,1 1 0 0 0,-1-1 0 0 0,0 0 0 0 0,1 0 0 0 0,-1 0 0 0 0,0 0 0 0 0,1 0 0 0 0,-1 0 0 0 0,0 0 0 0 0,1 0-2 0 0,-1 0 1 0 0,0 0 0 0 0,1 0 1 0 0,-1 0-1 0 0,0 0 1 0 0,1 0-1 0 0,-1 0 0 0 0,1 0 1 0 0,-1 0-1 0 0,1 0 0 0 0,-1 0 1 0 0,0 1-1 0 0,1-1 0 0 0,-1 0 1 0 0,1 0-1 0 0,-1 1 1 0 0,1-1-1 0 0,-1 0 0 0 0,1 1 1 0 0,-1-1-1 0 0,1 0 0 0 0,-1 1 1 0 0,1-1-1 0 0,0 1 0 0 0,-1-1 1 0 0,1 1-1 0 0,-1-1 0 0 0,1 1-1 0 0,0 0 4 0 0,-1-1-1 0 0,1 1 1 0 0,-1-1-1 0 0,1 1 0 0 0,-1 0 1 0 0,1-1-1 0 0,-1 1 1 0 0,0-1-1 0 0,1 0 0 0 0,-1 1 1 0 0,1-1-1 0 0,-1 1 0 0 0,0-1 1 0 0,1 0-1 0 0,-1 0 1 0 0,0 1-1 0 0,0-1 0 0 0,1 0 1 0 0,-1 0-1 0 0,0 0 0 0 0,1 0 1 0 0,-1 0-1 0 0,0 0 1 0 0,0 0-1 0 0,1 0 0 0 0,-1 0 1 0 0,0 0-4 0 0,-9 3 21 0 0,7 7 32 0 0,3-3 27 0 0,0-1-56 0 0,0-2-10 0 0,3 11-4 0 0,-1-10-10 0 0,0-2 0 0 0,21 20 0 0 0,-16-16 0 0 0,-4-4 0 0 0,0 0 0 0 0,0 1 0 0 0,1-2 0 0 0,-1 1 0 0 0,1 0 0 0 0,0-1 0 0 0,41 18 2 0 0,-13-10 59 0 0,-16-4 6 0 0,9 4-4 0 0,-19-7-48 0 0,0 0 1 0 0,0-1-1 0 0,0 0 1 0 0,0 0-1 0 0,1 0 1 0 0,-1-1-1 0 0,1 0 1 0 0,-1 0-1 0 0,1-1-15 0 0,78 0 84 0 0,-49 0-1 0 0,-29 1-29 0 0,-1-1-1 0 0,0 1 1 0 0,1 0-1 0 0,-1 1 1 0 0,0 0 0 0 0,1 0-54 0 0,8 2 125 0 0,13 1 129 0 0,-13 0-90 0 0,-3 0-89 0 0,7-2-58 0 0,-17-3-60 0 0,6 0-26 0 0,-1 0 72 0 0,13 0 199 0 0,-13 0-182 0 0,-2 0-69 0 0,-1 0-63 0 0,2 0-96 0 0,-1 0-108 0 0,-1 0 112 0 0,-1 0-33 0 0,0 0-37 0 0,1 0-37 0 0,11 0-611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47.6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0 424 6864 0 0,'0'0'200'0'0,"0"0"-48"0"0,0 0-2 0 0,0 0 61 0 0,0 0 185 0 0,3 0 339 0 0,1 0-227 0 0,0 0-60 0 0,0 0-55 0 0,1 1-49 0 0,-1-1-44 0 0,0 0-40 0 0,5 1 158 0 0,1-2-45 0 0,4-3 65 0 0,-7 0-235 0 0,5-3 140 0 0,2 6-63 0 0,-3 1-103 0 0,-5 0-54 0 0,1 0 0 0 0,0 0 0 0 0,-1 0 1 0 0,1-1-1 0 0,4-1-123 0 0,9-8 365 0 0,8 5-11 0 0,-14 0-181 0 0,-4 1-47 0 0,-3 2-14 0 0,1 1 9 0 0,1 0 33 0 0,2 2-30 0 0,-4-1-51 0 0,-1 0 0 0 0,1 0-1 0 0,-1 0 1 0 0,1-1 0 0 0,4-1-73 0 0,24-13 398 0 0,-29 13-375 0 0,5-2-14 0 0,1 1-36 0 0,17-1-110 0 0,-26 4 100 0 0,29-1-245 0 0,-25-1 142 0 0,-1 0-78 0 0,-1-1-102 0 0,-2 1 114 0 0,-1 0-35 0 0,-1 1 6 0 0,0 0-35 0 0,-1 1-364 0 0,1-1 90 0 0,-1 1-49 0 0,0 0-695 0 0,0 0-548 0 0,0 0-1040 0 0</inkml:trace>
  <inkml:trace contextRef="#ctx0" brushRef="#br0" timeOffset="476.37">136 0 9040 0 0,'0'0'200'0'0,"-2"0"33"0"0,-8 0 15 0 0,7 0 20 0 0,3 0 57 0 0,0 0 25 0 0,0 0 2 0 0,0 3-16 0 0,0 0-215 0 0,0 7-2 0 0,0-5-3 0 0,0-2-23 0 0,0-1 35 0 0,0 0 40 0 0,0 1 48 0 0,3-1-17 0 0,4 5-113 0 0,19 19 400 0 0,-16-19-356 0 0,2-2 8 0 0,-4 8-2 0 0,-4-9-110 0 0,22 14 174 0 0,-16-12-146 0 0,0-2-11 0 0,-8-3-35 0 0,0 0 0 0 0,1 0 0 0 0,-1 0 1 0 0,0 1-1 0 0,0-1 0 0 0,0 1 0 0 0,0-1 1 0 0,-1 1-1 0 0,1-1-8 0 0,5 7 9 0 0,-4-5-9 0 0,0 0 0 0 0,0 0 1 0 0,1 0-1 0 0,-1 0 0 0 0,1 0 1 0 0,0-1-1 0 0,2 1 0 0 0,-3-2 1 0 0,0 1 0 0 0,-1-1-1 0 0,1 0 1 0 0,-1 1 0 0 0,1-1-1 0 0,-1 1 1 0 0,1 0 0 0 0,-1 0-1 0 0,0-1 1 0 0,0 2 0 0 0,0-1-1 0 0,0 0 1 0 0,0 0 0 0 0,-1 1-1 0 0,1 0 0 0 0,1 2 12 0 0,-3-5-10 0 0,0 1 0 0 0,0 0 0 0 0,1-1 0 0 0,-1 1 0 0 0,0-1 0 0 0,1 1 0 0 0,-1-1 0 0 0,0 1 0 0 0,1-1 0 0 0,-1 1 0 0 0,1-1 0 0 0,-1 1 0 0 0,1-1 0 0 0,-1 1-1 0 0,1-1 1 0 0,-1 1 0 0 0,1-1 0 0 0,0 0 0 0 0,-1 0 0 0 0,1 1 0 0 0,-1-1 0 0 0,1 0-2 0 0,4 3-1 0 0,-2-1 1 0 0,0 1 0 0 0,-1 0 0 0 0,0-1 0 0 0,1 1 0 0 0,-1 0 0 0 0,0 1 0 0 0,0-1 0 0 0,0 0 0 0 0,-1 1 0 0 0,2 2 0 0 0,0 0 0 0 0,12 25 10 0 0,-12-20 22 0 0,-1 1-5 0 0,8 10 33 0 0,-9-18-46 0 0,0 0 0 0 0,0 0 1 0 0,0 0-1 0 0,-1 0 0 0 0,1 1 0 0 0,-1-1 1 0 0,0 0-1 0 0,-1 0 0 0 0,0 4-14 0 0,1 7 47 0 0,0-14-40 0 0,0 0 0 0 0,0-1-1 0 0,0 1 1 0 0,0 0 0 0 0,0-1 0 0 0,-1 1 0 0 0,1 0 0 0 0,0-1 0 0 0,0 1 0 0 0,0 0 0 0 0,0-1 0 0 0,-1 1 0 0 0,1-1 0 0 0,0 1 0 0 0,-1 0 0 0 0,1-1 0 0 0,0 1 0 0 0,-1-1 0 0 0,1 1 0 0 0,-1-1 0 0 0,1 1 0 0 0,-1-1 0 0 0,1 0 0 0 0,-1 1 0 0 0,1-1 0 0 0,-1 1-7 0 0,0-1 7 0 0,1 0 0 0 0,-1 1 0 0 0,1-1 0 0 0,-1 1 1 0 0,1-1-1 0 0,-1 0 0 0 0,1 1 0 0 0,0-1 0 0 0,-1 1 1 0 0,1 0-1 0 0,-1-1 0 0 0,1 1 0 0 0,0-1 0 0 0,0 1 1 0 0,-1-1-1 0 0,1 1 0 0 0,0 0 0 0 0,0-1 0 0 0,0 1 0 0 0,-1 0 1 0 0,1-1-1 0 0,0 1 0 0 0,0 0 0 0 0,0-1 0 0 0,0 1 1 0 0,0 0-8 0 0,1 10 83 0 0,-1-8-74 0 0,1 0 1 0 0,-1 0 0 0 0,0 0-1 0 0,0 0 1 0 0,-1 0 0 0 0,1 1-1 0 0,-1-1 1 0 0,1 0 0 0 0,-1 0 0 0 0,0 0-10 0 0,-1 1 9 0 0,-6 12 13 0 0,3-8 49 0 0,-1-4 51 0 0,5-4-112 0 0,1 0 0 0 0,-1 1 0 0 0,1-1 0 0 0,-1 0 1 0 0,1 0-1 0 0,0 1 0 0 0,-1-1 0 0 0,1 0 0 0 0,0 1 0 0 0,-1-1 1 0 0,1 0-1 0 0,0 1 0 0 0,-1-1 0 0 0,1 1 0 0 0,0-1 0 0 0,0 1 1 0 0,0-1-1 0 0,-1 0 0 0 0,1 1 0 0 0,0-1 0 0 0,0 1 0 0 0,0-1 0 0 0,0 1 1 0 0,0-1-1 0 0,0 1 0 0 0,0-1 0 0 0,0 1 0 0 0,0-1 0 0 0,0 1 1 0 0,0-1-1 0 0,0 1 0 0 0,0-1-10 0 0,0 2 29 0 0,0-1 0 0 0,0 1-1 0 0,0 0 1 0 0,0-1 0 0 0,-1 0 0 0 0,1 1 0 0 0,-1-1 0 0 0,1 1-1 0 0,-1-1 1 0 0,0 2-29 0 0,1-3 16 0 0,-1 1 0 0 0,0 0 0 0 0,1 0 1 0 0,-1 0-1 0 0,0 0 0 0 0,0 0 0 0 0,1-1 0 0 0,-1 1 0 0 0,0 0 0 0 0,0-1 0 0 0,0 1 0 0 0,0 0 0 0 0,0-1-16 0 0,-6 3 88 0 0,7-3-81 0 0,-1 0-1 0 0,1 0 1 0 0,0 1 0 0 0,-1-1 0 0 0,1 0 0 0 0,-1 0 0 0 0,1 0 0 0 0,-1 1 0 0 0,1-1 0 0 0,0 0-1 0 0,-1 1 1 0 0,1-1 0 0 0,-1 0 0 0 0,1 1 0 0 0,0-1 0 0 0,0 0 0 0 0,-1 1 0 0 0,1-1 0 0 0,0 1-1 0 0,0-1 1 0 0,-1 1 0 0 0,1-1 0 0 0,0 1 0 0 0,0-1 0 0 0,0 0 0 0 0,0 1 0 0 0,-1-1 0 0 0,1 1-1 0 0,0-1 1 0 0,0 1 0 0 0,0-1 0 0 0,0 1 0 0 0,0-1 0 0 0,0 1 0 0 0,1-1 0 0 0,-1 1 0 0 0,0-1 0 0 0,0 1-7 0 0,0 0 10 0 0,0-1 0 0 0,0 1 1 0 0,0 0-1 0 0,0 0 0 0 0,-1-1 1 0 0,1 1-1 0 0,0 0 0 0 0,0 0 1 0 0,-1-1-1 0 0,1 1 1 0 0,0 0-1 0 0,-1-1 0 0 0,1 1 1 0 0,0 0-1 0 0,-1-1 0 0 0,1 1 1 0 0,-1-1-1 0 0,1 1 1 0 0,-1-1-1 0 0,0 1 0 0 0,1-1-10 0 0,-10 6 111 0 0,-1 2-42 0 0,9-6 3 0 0,2-2-31 0 0,0 0-46 0 0,0 0-46 0 0,0 0-87 0 0,0 0-157 0 0,0 0 151 0 0,0 0-45 0 0,0 0-70 0 0,0 0 83 0 0,0 0-35 0 0,0 0-39 0 0,0 0-36 0 0,0 0-383 0 0,0 0 95 0 0,0 0-50 0 0,0 0-731 0 0,0 0-574 0 0,0 0-1090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47.0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 76 9360 0 0,'0'0'208'0'0,"0"0"33"0"0,0-3 15 0 0,1-2-142 0 0,-5 3-42 0 0,-5 9 85 0 0,8-6 133 0 0,2 0-108 0 0,0-1-68 0 0,3 1-56 0 0,0-1 13 0 0,-2 1 73 0 0,-1-1 82 0 0,-1 1-67 0 0,0-1 37 0 0,1 6 19 0 0,-1-2-35 0 0,1 6 94 0 0,1 3-30 0 0,5 9 32 0 0,-3-11-119 0 0,-1-1 33 0 0,2 3-33 0 0,3 5 30 0 0,-3-6-62 0 0,0 1 40 0 0,-1-4-20 0 0,-1 2 36 0 0,43 101 862 0 0,-31-79-753 0 0,-3-2-39 0 0,0-9-44 0 0,1-3-38 0 0,3 3 22 0 0,-6 8 64 0 0,7-4-45 0 0,6 9 80 0 0,-6-4-14 0 0,26 40 491 0 0,-30-51-596 0 0,0-1-74 0 0,-8-12-84 0 0,23 26 195 0 0,-24-23-142 0 0,-3-8-53 0 0,0 1 0 0 0,0-1 1 0 0,0 0-1 0 0,1 0 0 0 0,-1 0 1 0 0,0 0-1 0 0,1 0 0 0 0,-1-1 0 0 0,1 1-13 0 0,6 6 44 0 0,-5-6-26 0 0,0 1 0 0 0,-1 0 0 0 0,1-1 0 0 0,-1 1 0 0 0,0 0 1 0 0,1 1-19 0 0,-2-3 2 0 0,-1 1 0 0 0,1-1 1 0 0,-1 1-1 0 0,1-1 0 0 0,-1 1 1 0 0,1-1-1 0 0,-1 1 1 0 0,0-1-1 0 0,0 1 0 0 0,0 1-2 0 0,3 12 0 0 0,7-3-26 0 0,-7-9-110 0 0,-3-3-39 0 0,0 0-8 0 0,0 0 57 0 0,0 0-6 0 0,0 0-63 0 0,0 0-182 0 0,0 0-331 0 0,0 0 540 0 0,0 0 27 0 0,0 0-10 0 0,0 0-40 0 0,0 0-7 0 0,0 0-42 0 0,0 0-46 0 0,0 0-54 0 0,0 0-56 0 0,0 0-54 0 0,0 0-46 0 0,0 0-42 0 0,0 0-153 0 0,0 0-42 0 0,0 0-184 0 0,0 0-504 0 0</inkml:trace>
  <inkml:trace contextRef="#ctx0" brushRef="#br0" timeOffset="305.1">333 0 9384 0 0,'0'0'208'0'0,"0"0"33"0"0,0 0 16 0 0,0 1-106 0 0,0 1-78 0 0,0 9-69 0 0,0-2 53 0 0,1-1 44 0 0,-1-2 38 0 0,1 7 264 0 0,-1-10-245 0 0,0 0-1 0 0,0 1 1 0 0,-1-1-1 0 0,1 0 1 0 0,-1 1-1 0 0,0-1 1 0 0,-1 2-158 0 0,-2 10 308 0 0,-1 0-37 0 0,-4 18 170 0 0,4-12-231 0 0,0 0-33 0 0,-2 10 40 0 0,2-3-40 0 0,2-10-104 0 0,2-8-28 0 0,-1 0 1 0 0,0 0-1 0 0,0-1 1 0 0,-2 1-1 0 0,0 1-45 0 0,-1 6 56 0 0,1-1 1 0 0,0 1-1 0 0,1 0 0 0 0,1 1-56 0 0,-1 3 129 0 0,-6 19-129 0 0,3-21 66 0 0,-1 0 1 0 0,-1-1 0 0 0,-7 12-67 0 0,-9 21 160 0 0,-17 57 553 0 0,23-59-432 0 0,-1 1-42 0 0,-1-2-49 0 0,-3 1-56 0 0,15-28-112 0 0,-2 4 48 0 0,0-8-42 0 0,5 9 25 0 0,3-22-96 0 0,1 0 39 0 0,-6 11 107 0 0,3-9-84 0 0,0 0-87 0 0,2-3-27 0 0,0 0-54 0 0,0-1-63 0 0,1 0-72 0 0,0-1 38 0 0,1-1-41 0 0,-1 1-37 0 0,1-1-35 0 0,-1 0-234 0 0,1 0-56 0 0,0 1-768 0 0,0-1-603 0 0,0 0-1146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6:45.5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484 197 6968 0 0,'0'0'157'0'0,"0"0"23"0"0,0 0 11 0 0,0-2-31 0 0,0-11 79 0 0,-3 2 24 0 0,-3 6 130 0 0,4 3-171 0 0,0 0 76 0 0,1-3 103 0 0,0 2-153 0 0,1-2 36 0 0,0 4-247 0 0,0-1 71 0 0,0-1 53 0 0,0-8 523 0 0,-1 7-423 0 0,1 2-144 0 0,-1 0-41 0 0,-6-3 246 0 0,7 5-302 0 0,-1 0-1 0 0,1 0 0 0 0,-1 0 0 0 0,1 0 1 0 0,0-1-1 0 0,-1 1 0 0 0,1 0 1 0 0,0 0-1 0 0,0-1 0 0 0,-1 1 0 0 0,1 0 1 0 0,0-1-1 0 0,-1 1 0 0 0,1 0 0 0 0,0-1 1 0 0,0 1-1 0 0,0 0 0 0 0,-1-1 0 0 0,1 1 1 0 0,0 0-1 0 0,0-1 0 0 0,0 1 1 0 0,0-1-1 0 0,0 1 0 0 0,0 0 0 0 0,0-1 1 0 0,0 1-1 0 0,0-1 0 0 0,0 1 0 0 0,0 0 1 0 0,0-1-20 0 0,-3-4 456 0 0,1 2-302 0 0,-2-1 35 0 0,-11-12 476 0 0,8 9-429 0 0,-1 1-69 0 0,5 3-136 0 0,0 2-43 0 0,-8-4 177 0 0,10 5-148 0 0,0 0 0 0 0,0-1 0 0 0,0 1 0 0 0,0-1-1 0 0,0 1 1 0 0,0-1 0 0 0,0 1 0 0 0,0-1 0 0 0,0 0 0 0 0,0 1 0 0 0,0-1 0 0 0,0 0 0 0 0,1 0 0 0 0,-1 0 0 0 0,0 0 0 0 0,0 1 0 0 0,1-1 0 0 0,-1-1-17 0 0,-1-3 66 0 0,1 5-49 0 0,1-1 0 0 0,0 0 0 0 0,0 1 0 0 0,-1-1 0 0 0,1 1 0 0 0,0-1 0 0 0,-1 0 0 0 0,1 1 0 0 0,-1-1 0 0 0,1 1 0 0 0,-1-1-1 0 0,1 1 1 0 0,0 0 0 0 0,-1-1 0 0 0,0 1 0 0 0,1-1 0 0 0,-1 1 0 0 0,1 0 0 0 0,-1-1 0 0 0,1 1 0 0 0,-1 0 0 0 0,0 0-17 0 0,-4-3 69 0 0,-3-1 53 0 0,7 3-95 0 0,0 0-1 0 0,-1 0 1 0 0,1 0-1 0 0,0 0 1 0 0,-1 1 0 0 0,1-1-1 0 0,-1 1 1 0 0,1-1-1 0 0,-1 1 1 0 0,1-1-1 0 0,-1 1 1 0 0,0 0 0 0 0,1 0-1 0 0,-1 0-26 0 0,-9-2 120 0 0,-1-4-5 0 0,11 5-101 0 0,-1 0 1 0 0,1 0 0 0 0,-1 1-1 0 0,1-1 1 0 0,-1 0 0 0 0,1 1-1 0 0,-1-1 1 0 0,0 1 0 0 0,1-1-1 0 0,-1 1 1 0 0,0 0 0 0 0,0 0 0 0 0,1 0-15 0 0,-2 0 24 0 0,-14 0 93 0 0,2 1-41 0 0,13-1-71 0 0,1 1-1 0 0,-1-1 1 0 0,0 1 0 0 0,0-1 0 0 0,1 1 0 0 0,-1 0 0 0 0,0-1-1 0 0,1 1 1 0 0,-1 0 0 0 0,1 0 0 0 0,-1 0 0 0 0,1 0-1 0 0,-1 1-4 0 0,-4 3 67 0 0,3-7-53 0 0,3 2-14 0 0,0 0 0 0 0,0 0 0 0 0,0 0 0 0 0,0 0 0 0 0,0-1 0 0 0,-1 1 0 0 0,1 0 0 0 0,0 0 0 0 0,0 0 0 0 0,0 0 0 0 0,0 0 0 0 0,0 0 1 0 0,-1 0-1 0 0,1 0 0 0 0,0 0 0 0 0,0 0 0 0 0,0 0 0 0 0,0 0 0 0 0,0 0 0 0 0,-1-1 0 0 0,1 1 0 0 0,0 0 0 0 0,0 0 0 0 0,0 0 0 0 0,0 1 0 0 0,-1-1 0 0 0,1 0 0 0 0,0 0 0 0 0,0 0 0 0 0,0 0 0 0 0,0 0 0 0 0,-1 0 0 0 0,1 0 0 0 0,0 0 0 0 0,0 0 0 0 0,0 0 0 0 0,-7 5 24 0 0,-5 6 37 0 0,-5 6 8 0 0,9-10-54 0 0,6-4-24 0 0,-1 0 15 0 0,-10 12-6 0 0,12-13 0 0 0,1 0 0 0 0,-1 0 0 0 0,1 0 0 0 0,-1-1 0 0 0,1 1 0 0 0,0 0 0 0 0,0 0 0 0 0,0 0 0 0 0,0 0 0 0 0,0 0 0 0 0,0 0 0 0 0,1 8 0 0 0,-2-6 0 0 0,1 0 0 0 0,-1-1 0 0 0,1 1 0 0 0,-1 0 0 0 0,0 0 0 0 0,0-1 0 0 0,-1 1 0 0 0,1-1 0 0 0,-1 1 0 0 0,-1 2 0 0 0,2-4 0 0 0,0 1-1 0 0,1 0 0 0 0,-1 0 0 0 0,1 0 0 0 0,-1-1 0 0 0,1 1 0 0 0,0 0 1 0 0,0 0-1 0 0,1 0 0 0 0,-1 0 0 0 0,0-1 0 0 0,1 1 0 0 0,0 0 0 0 0,0 1 1 0 0,4 10-33 0 0,-3-11 30 0 0,-1 0 0 0 0,0 1 0 0 0,0-1 0 0 0,0 0 0 0 0,-1 1 0 0 0,1-1 0 0 0,-1 0 0 0 0,0 1 0 0 0,1 0 3 0 0,-2 14 0 0 0,1-9 0 0 0,-1 1 0 0 0,2 0 0 0 0,0 0 0 0 0,1 8 0 0 0,2-3 0 0 0,-1 1 0 0 0,1-1 0 0 0,1 0 0 0 0,0-1 0 0 0,2 2 0 0 0,-3-7 0 0 0,-1 0 0 0 0,0 0 0 0 0,0 0 0 0 0,-1 1 0 0 0,0-1 0 0 0,1 0 0 0 0,0 0 0 0 0,0 0 0 0 0,1 0 0 0 0,56 124 0 0 0,-29-37 0 0 0,-20-70 0 0 0,-5-13 0 0 0,-1 0 0 0 0,0 0 0 0 0,0 1 0 0 0,-1-1 0 0 0,-1 1 0 0 0,0 0 0 0 0,-1 0 0 0 0,-1 1 0 0 0,-1-8 0 0 0,1 0 0 0 0,0 1 0 0 0,1-1 0 0 0,-1 1 0 0 0,2 0 0 0 0,-1-1 0 0 0,-1 0 0 0 0,1 1 0 0 0,-1-1 0 0 0,0 1 0 0 0,-1 0 0 0 0,0 7 1 0 0,1-8 1 0 0,-1 1 1 0 0,0-1-1 0 0,-1 0 0 0 0,0 1 0 0 0,0 1-2 0 0,-3 5 26 0 0,-4 26 19 0 0,7-16-2 0 0,1-21-37 0 0,0 1 1 0 0,-1 0-1 0 0,0-1 1 0 0,1 1-1 0 0,-1 0 1 0 0,-1-1-1 0 0,0 3-6 0 0,-12 23 99 0 0,7-16-42 0 0,6-11-42 0 0,1 0 0 0 0,-1 0 0 0 0,0 0 0 0 0,1 1 0 0 0,-1-1 0 0 0,1 0 0 0 0,0 0 0 0 0,0 1-15 0 0,0-2 5 0 0,0 0 1 0 0,0 0-1 0 0,0 0 1 0 0,0 0 0 0 0,-1 0-1 0 0,1 0 1 0 0,0 0-1 0 0,0 0 1 0 0,-1 0 0 0 0,1 0-1 0 0,0-1 1 0 0,-1 1 0 0 0,1 0-1 0 0,-1 0 1 0 0,1 0-1 0 0,-1 0 1 0 0,1 0 0 0 0,-1-1-1 0 0,0 1 1 0 0,0 0-1 0 0,1-1 1 0 0,-1 1 0 0 0,0 0-1 0 0,0-1 1 0 0,0 1-1 0 0,0 0-5 0 0,-4 1 26 0 0,4-2-23 0 0,1 0 1 0 0,-1 1-1 0 0,0-1 0 0 0,1 0 0 0 0,-1 1 0 0 0,1-1 1 0 0,-1 0-1 0 0,1 1 0 0 0,-1-1 0 0 0,1 1 0 0 0,-1-1 1 0 0,1 1-1 0 0,-1-1 0 0 0,1 1 0 0 0,-1-1 1 0 0,1 1-1 0 0,0-1 0 0 0,-1 1 0 0 0,1-1 0 0 0,0 1 1 0 0,0 0-1 0 0,-1 0-3 0 0,-1 3 7 0 0,1-2-1 0 0,0-1 0 0 0,0 0 0 0 0,0 0-1 0 0,0 0 1 0 0,0 0 0 0 0,0 0-1 0 0,0 0 1 0 0,-1 0 0 0 0,1 0-1 0 0,0 0 1 0 0,-1-1 0 0 0,1 1-1 0 0,0 0 1 0 0,-1-1 0 0 0,1 1 0 0 0,-1-1-1 0 0,1 0 1 0 0,-1 1 0 0 0,1-1-1 0 0,-1 0 1 0 0,0 0-6 0 0,-40 0 148 0 0,25-1-93 0 0,-2 0-76 0 0,4-5-34 0 0,11 3 21 0 0,-1 0 0 0 0,1-1 0 0 0,0 1 0 0 0,0-1 0 0 0,-1-1 34 0 0,4 4-5 0 0,-4-4-73 0 0,-1 2-43 0 0,-11-7-374 0 0,6 3 205 0 0,5 2 137 0 0,3 1 31 0 0,-1 1-1 0 0,1-1 0 0 0,0 0 1 0 0,0 0-1 0 0,0-1 0 0 0,1 1 1 0 0,0 0-1 0 0,0-1 0 0 0,-1-1 123 0 0,2 3-111 0 0,-1-4-167 0 0,-3-4-269 0 0,3 7 304 0 0,-1 1-91 0 0,-1-2-109 0 0,4 5 443 0 0,-3-3-505 0 0,0 0-101 0 0,1 1 97 0 0,0 0-38 0 0,-1-3-630 0 0,1-1-484 0 0,2-3-927 0 0,0 9 2587 0 0</inkml:trace>
  <inkml:trace contextRef="#ctx0" brushRef="#br0" timeOffset="318.19">15 605 9960 0 0,'0'0'222'0'0,"0"0"30"0"0,0 0 20 0 0,0 0-24 0 0,0 0-184 0 0,-2 0-37 0 0,-4 0 1 0 0,2 0 40 0 0,2 0 71 0 0,1 0 165 0 0,1 0 292 0 0,0 0 32 0 0,0 0-36 0 0,0 0-405 0 0,0 0 51 0 0,0 0 118 0 0,0 0-17 0 0,0 0-15 0 0,0 0-50 0 0,6 0-38 0 0,0 0-51 0 0,0 0-44 0 0,1 0-35 0 0,4 0 19 0 0,11 0 60 0 0,-14-2-89 0 0,17-8-6 0 0,-7 9-48 0 0,-15 1-39 0 0,-1 0 0 0 0,0 0 0 0 0,1 0-1 0 0,-1 0 1 0 0,0-1 0 0 0,1 1-1 0 0,-1 0 1 0 0,0-1 0 0 0,0 0 0 0 0,2 0-3 0 0,4-4-1 0 0,-7 4-1 0 0,1 0 0 0 0,-1 0 0 0 0,0 0 0 0 0,1 1 1 0 0,-1-1-1 0 0,1 0 0 0 0,-1 1 0 0 0,1-1 0 0 0,-1 1 1 0 0,1 0-1 0 0,0-1 0 0 0,-1 1 0 0 0,1 0 0 0 0,-1 0 1 0 0,2 0 0 0 0,5 1-39 0 0,9 0-51 0 0,1-5-60 0 0,-4-3-10 0 0,1 2-103 0 0,-1 0-34 0 0,19-4-463 0 0,-3 7 28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7:11.0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31 245 8384 0 0,'0'0'242'0'0,"0"0"5"0"0,0 0-182 0 0,3 0-38 0 0,0 0-32 0 0,0 1 80 0 0,3 1 153 0 0,-1 1 95 0 0,10 4 539 0 0,-10-6-632 0 0,0 0-68 0 0,1-1 276 0 0,0 0-40 0 0,0 0-37 0 0,1 0-35 0 0,5 0 232 0 0,0 0-109 0 0,2 0-28 0 0,1 0-94 0 0,28 0 421 0 0,-30-3-553 0 0,-3-2-44 0 0,-2 0-45 0 0,9-3 158 0 0,-4 1-110 0 0,2 5-22 0 0,0-1-32 0 0,13-12 76 0 0,-23 5-148 0 0,20-5 42 0 0,-20 10-27 0 0,0 0-28 0 0,-1 1 0 0 0,0-1 0 0 0,0 0 0 0 0,0 0 0 0 0,1-2-15 0 0,-5 6 5 0 0,1 0 0 0 0,-1 0 0 0 0,0 0 0 0 0,1 0 0 0 0,-1 0 0 0 0,0-1 0 0 0,1 1 1 0 0,-1 0-1 0 0,0 0 0 0 0,0-1 0 0 0,0 1 0 0 0,0 0 0 0 0,-1-1-5 0 0,1-8 16 0 0,-3-5 27 0 0,-12-13-33 0 0,5 23 1 0 0,3-7 32 0 0,-4-4-32 0 0,-16-1-1 0 0,22 7 33 0 0,-23-6-33 0 0,24 15-17 0 0,1 0 0 0 0,-1 0-1 0 0,0 1 1 0 0,0-1-1 0 0,0 1 1 0 0,0 0-1 0 0,1 0 1 0 0,-1 0 0 0 0,0 0-1 0 0,-2 1 8 0 0,-13 0-43 0 0,13-1 36 0 0,1 1-1 0 0,-1 0 1 0 0,1 0-1 0 0,0 0 1 0 0,-1 1-1 0 0,1 0 1 0 0,0 0-1 0 0,0 0 1 0 0,0 1-1 0 0,0 0 9 0 0,-13 7-13 0 0,7-8-10 0 0,10-2 21 0 0,0 0 0 0 0,0 0-1 0 0,-1 0 1 0 0,1 0-1 0 0,0 0 1 0 0,-1 1-1 0 0,1-1 1 0 0,0 0-1 0 0,0 1 1 0 0,-1-1 0 0 0,1 1-1 0 0,0-1 1 0 0,0 1-1 0 0,0 0 1 0 0,0 0-1 0 0,0-1 1 0 0,0 1-1 0 0,0 0 1 0 0,0 0 0 0 0,0 0-1 0 0,0 0 1 0 0,0 0-1 0 0,1 0 1 0 0,-1 0-1 0 0,0 0 1 0 0,1 0 0 0 0,-1 1 1 0 0,-2 10 0 0 0,3-10 0 0 0,-1 1 0 0 0,1-1 0 0 0,-1 0 0 0 0,0 0 0 0 0,1 0 0 0 0,-1 0 0 0 0,0 0 0 0 0,0 0 0 0 0,0 0 0 0 0,-1 0 0 0 0,1 0 0 0 0,0 0 0 0 0,-1 0 0 0 0,0 0 0 0 0,-1 1 0 0 0,0 1 0 0 0,1-1 0 0 0,-1 1 0 0 0,1 0 0 0 0,-1 0 0 0 0,1 1 0 0 0,-10 15 0 0 0,3 1 0 0 0,0 1-1 0 0,5-14 2 0 0,3-7-1 0 0,0 0 0 0 0,0 1 0 0 0,0-1 0 0 0,1 1 0 0 0,-1-1 0 0 0,0 1 0 0 0,1-1 0 0 0,-1 1 0 0 0,1-1 0 0 0,-1 1 0 0 0,1 0 0 0 0,0-1 0 0 0,0 1 0 0 0,0-1 0 0 0,0 2 0 0 0,-2 11-2 0 0,-4 7 54 0 0,5-16-29 0 0,-1 1 0 0 0,1-1 0 0 0,0 0 0 0 0,0 1 0 0 0,0 3-23 0 0,1-7 11 0 0,0 0 1 0 0,0 0-1 0 0,0 0 1 0 0,1 0-1 0 0,-1 0 1 0 0,1 0-1 0 0,-1-1 1 0 0,1 1-1 0 0,0 0 1 0 0,0 0-1 0 0,0 0 1 0 0,0 0-1 0 0,0 0-11 0 0,0-1 12 0 0,0 0-1 0 0,0 0 0 0 0,-1 1 0 0 0,1-1 0 0 0,0 0 0 0 0,-1 1 0 0 0,0-1 0 0 0,1 0 0 0 0,-1 1 0 0 0,0-1 0 0 0,1 0 1 0 0,-1 2-13 0 0,2 2 81 0 0,1-2-71 0 0,16 15 104 0 0,-13-14-107 0 0,17 7 103 0 0,-17-10-88 0 0,0 1-1 0 0,0-1 0 0 0,0 0 1 0 0,0 0-1 0 0,0 0 1 0 0,0-1-1 0 0,0 0 0 0 0,1 0-20 0 0,31 0 60 0 0,55 0-56 0 0,-90 0-4 0 0,0 0 0 0 0,-1 0 0 0 0,1 0 0 0 0,-1-1 0 0 0,1 1 0 0 0,0-1 0 0 0,-1 0 0 0 0,1 1 0 0 0,-1-1 0 0 0,1 0 0 0 0,-1 0 0 0 0,1-1 0 0 0,-1 1 0 0 0,0 0 0 0 0,0 0 0 0 0,0 0 0 0 0,0 0 0 0 0,1 1 0 0 0,-1-1 0 0 0,0 1 0 0 0,0-1 0 0 0,1 1 0 0 0,-1 0 0 0 0,0 0 0 0 0,1 0 0 0 0,0 0-11 0 0,-1 0 0 0 0,1 0 0 0 0,-1-1 0 0 0,1 1 0 0 0,-1-1-1 0 0,0 1 1 0 0,1-1 0 0 0,-1 0 0 0 0,0 0 0 0 0,1 0-1 0 0,1-1 12 0 0,1-1-62 0 0,2 1-36 0 0,0 0-45 0 0,4 2-59 0 0,-6-1 19 0 0,0 1-70 0 0,-1-1-63 0 0,0 0-57 0 0,0 0-51 0 0,0-1-44 0 0,2-1-577 0 0,-1 1 321 0 0,1 0-412 0 0,2 0-845 0 0,1 2-1119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7:12.8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61 11144 0 0,'0'0'248'0'0,"0"0"34"0"0,0 0 22 0 0,0 0-29 0 0,0 0-207 0 0,2 0-40 0 0,6 0-19 0 0,12 0 85 0 0,-13 0 86 0 0,2 0 159 0 0,5-3 254 0 0,-6-1-275 0 0,2-2 138 0 0,3 4 62 0 0,-7 2-304 0 0,4 0 24 0 0,4-3 75 0 0,-6-1-158 0 0,1-2 63 0 0,4 4 34 0 0,-2 0-87 0 0,1-4 1 0 0,0 0-20 0 0,-2 4-14 0 0,-3 3-48 0 0,5-1 1 0 0,0-3-70 0 0,-9 1-64 0 0,1-1 77 0 0,3-1 29 0 0,-4 3-87 0 0,-1 0-47 0 0,1 0-33 0 0,-1 1-48 0 0,1-1-58 0 0,0 1-64 0 0,-2 0 26 0 0,1 0-40 0 0,-1 0-37 0 0,1 0-34 0 0,0 0-238 0 0,0 0-56 0 0,3 0-778 0 0,1 0-614 0 0,3 0-1167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7:17.1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16 106 9096 0 0,'-2'0'200'0'0,"-8"0"33"0"0,10 1-229 0 0,0-1 1 0 0,0 0-1 0 0,-1 0 1 0 0,1 0-1 0 0,0 0 0 0 0,0 0 1 0 0,0 0-1 0 0,0 0 0 0 0,0 0 1 0 0,0 0-1 0 0,0 0 1 0 0,0 0-1 0 0,0 0 0 0 0,0 0 1 0 0,0 0-1 0 0,-1 0 0 0 0,1 0 1 0 0,0 0-1 0 0,0 0 1 0 0,0 0-1 0 0,0 0 0 0 0,0-1 1 0 0,0 1-1 0 0,0 0 0 0 0,0 0 1 0 0,0 0-1 0 0,0 0 1 0 0,0 0-1 0 0,0 0 0 0 0,-1 0 1 0 0,1 0-1 0 0,0 0 0 0 0,0 0 1 0 0,0 0-1 0 0,0 0 1 0 0,0 0-1 0 0,0 0 0 0 0,0 0 1 0 0,0-1-1 0 0,0 1 0 0 0,0 0 1 0 0,0 0-1 0 0,0 0 0 0 0,0 0 1 0 0,0 0-1 0 0,0 0 1 0 0,0 0-1 0 0,0 0 0 0 0,0 0 1 0 0,0 0-1 0 0,0-1 0 0 0,0 1 1 0 0,0 0-1 0 0,0 0 1 0 0,0 0-1 0 0,0 0 0 0 0,0 0-4 0 0,0-17 135 0 0,1 9-18 0 0,1 5-107 0 0,4-6 8 0 0,0 3 50 0 0,-6 6-68 0 0,7-5 142 0 0,0 1 69 0 0,1 0 85 0 0,1-3 65 0 0,-4-1-127 0 0,1-1-20 0 0,0 4-22 0 0,-1 3 24 0 0,3 1 70 0 0,0 0-33 0 0,-1 0-71 0 0,0-1-32 0 0,1-2-3 0 0,0 0-7 0 0,-1 2 0 0 0,0 1 29 0 0,1 1 68 0 0,0 0-21 0 0,-1 0-56 0 0,2 0 15 0 0,11 0 102 0 0,-13 0-137 0 0,3 0 66 0 0,2 1 21 0 0,-1 2-42 0 0,9 8 84 0 0,-5 1-120 0 0,6 9 29 0 0,-9-9-64 0 0,1 7 18 0 0,-4 3-72 0 0,-1-2-44 0 0,-5-15-1 0 0,-2-2-9 0 0,1-1 0 0 0,-1 1 1 0 0,1 0-1 0 0,-1 0 0 0 0,0-1 0 0 0,0 1 0 0 0,0 0 1 0 0,-1 0-1 0 0,1 0 0 0 0,-1 0 0 0 0,1 0 0 0 0,-1 0 1 0 0,0 0-1 0 0,0 0 0 0 0,0 0 0 0 0,-1 0 0 0 0,1 0 1 0 0,-1 0-1 0 0,0 0-6 0 0,-9 15 10 0 0,8-16-9 0 0,0 1 0 0 0,0-1 0 0 0,1 1 0 0 0,-1 0 0 0 0,0 0-1 0 0,1 0 1 0 0,0 0 0 0 0,0 0 0 0 0,0 0 0 0 0,0 0 0 0 0,1 0-1 0 0,-1 1 1 0 0,1 0-1 0 0,0 2 13 0 0,1-4-10 0 0,-1 0 0 0 0,0 0 0 0 0,1 0 0 0 0,-1 0 0 0 0,0 0 0 0 0,0 1 0 0 0,-1-1 1 0 0,1 0-1 0 0,0 0 0 0 0,-1 0 0 0 0,1 0 0 0 0,-1 0 0 0 0,1 0 0 0 0,-1 0 0 0 0,0-1 0 0 0,0 1 0 0 0,0 1-3 0 0,-6 1 15 0 0,-1 1 2 0 0,-5 16 11 0 0,11-16-28 0 0,-1-2 0 0 0,-20 19 0 0 0,11-5-17 0 0,9-6-45 0 0,3-9-1 0 0,0-2-77 0 0,-1 1-87 0 0,0-1 64 0 0,1 0-38 0 0,-1 0-42 0 0,0 0-39 0 0,-2 0-387 0 0,2 0 90 0 0,-2 0-55 0 0,-1 2-748 0 0,-2 2-560 0 0,-3 4-1106 0 0,9-7 2965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7:17.4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76 0 12152 0 0,'-4'0'78'0'0,"-7"0"-5"0"0,7 0 14 0 0,-1 0 84 0 0,2 0-41 0 0,0 0 36 0 0,3 0-76 0 0,0 3-52 0 0,0 3 2 0 0,0-2 57 0 0,0-2 103 0 0,0-2 236 0 0,0 0 418 0 0,0 0 39 0 0,-3 0-500 0 0,0 0-89 0 0,0 0-78 0 0,1 0-67 0 0,0 0-59 0 0,1 0-38 0 0,-2 0-18 0 0,-2 0-3 0 0,3 0 19 0 0,1 0 52 0 0,-4 0 448 0 0,5 0-16 0 0,0 0-231 0 0,0 0-133 0 0,0 0-37 0 0,0 0 22 0 0,0 0 65 0 0,0 0-20 0 0,0 0-98 0 0,0 0-77 0 0,0 0-51 0 0,-3 0-63 0 0,0 0-12 0 0,1 0 21 0 0,1 0-35 0 0,0 0-14 0 0,0 0-36 0 0,0 0-40 0 0,0 0-46 0 0,0 0-47 0 0,1 0-47 0 0,-1 0-42 0 0,1 0-39 0 0,0 0-269 0 0,0 0-64 0 0,0 0-50 0 0,0 0-35 0 0,0 0-1499 0 0,0 0-1326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7:15.5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356 333 5696 0 0,'0'0'132'0'0,"-3"0"17"0"0,-5 0-40 0 0,1 0-41 0 0,-5 0 47 0 0,0 0-155 0 0,1 0 53 0 0,0 0 60 0 0,-1 0 64 0 0,1 0 71 0 0,0 0 76 0 0,0 0 81 0 0,1 0 87 0 0,5 3 44 0 0,-8 6-70 0 0,-1-6-95 0 0,1 0-39 0 0,3 2-61 0 0,2 0-72 0 0,-2-1 48 0 0,2 0-36 0 0,-4 5 43 0 0,3-1-63 0 0,-5 0 132 0 0,0-1 3 0 0,6 1-126 0 0,-5 4 95 0 0,-23 25 463 0 0,21-17-424 0 0,6-1-97 0 0,6-10-62 0 0,0-1-32 0 0,0 0-13 0 0,0 1 5 0 0,0 2 3 0 0,-1 2 15 0 0,4 3-27 0 0,-1 3-16 0 0,-1-12-49 0 0,1-5-10 0 0,0 1 0 0 0,1-1 0 0 0,-1 0 0 0 0,1 0 0 0 0,0 1 0 0 0,0-1 0 0 0,-1 0 0 0 0,1 0 0 0 0,1 1 0 0 0,-1-1 0 0 0,0 0 0 0 0,1 1 0 0 0,-1-1 0 0 0,1 0 0 0 0,0 0 0 0 0,-1 0 0 0 0,2 1-11 0 0,-1 1 23 0 0,-1 1 0 0 0,1-1 0 0 0,0 1 0 0 0,-1-1 0 0 0,0 1-1 0 0,0 3-22 0 0,-1-5 13 0 0,1-1-1 0 0,0 1 1 0 0,0 0-1 0 0,0 0 1 0 0,0 0-1 0 0,0 0 1 0 0,1 0-1 0 0,0 0 1 0 0,-1-1-1 0 0,1 1 0 0 0,0 0 1 0 0,0 0-1 0 0,0-1 1 0 0,1 1-1 0 0,-1-1 1 0 0,1 1-1 0 0,-1-1 1 0 0,2 2-13 0 0,10 17 113 0 0,-12-20-102 0 0,0 1 1 0 0,0 0-1 0 0,-1 0 1 0 0,1-1 0 0 0,1 1-1 0 0,-1 0 1 0 0,0-1 0 0 0,0 1-1 0 0,1-1 1 0 0,-1 1-1 0 0,1-1 1 0 0,-1 0 0 0 0,1 1-12 0 0,38 14 277 0 0,-4-2 14 0 0,-35-13-278 0 0,0-1 0 0 0,0 0 0 0 0,0 1 0 0 0,0-1 0 0 0,0 0 0 0 0,0 0 0 0 0,0 0 0 0 0,0 0 1 0 0,0 0-1 0 0,0 0 0 0 0,0 0 0 0 0,0 0 0 0 0,1 0-13 0 0,19-8 177 0 0,-14 4-82 0 0,2 1 51 0 0,-1 1-40 0 0,-1-1-16 0 0,2 1 3 0 0,6-2 86 0 0,-7 1-75 0 0,1 0 38 0 0,9-4-2 0 0,-11 4-76 0 0,1-1 0 0 0,-1 0 0 0 0,0 0 0 0 0,6-5-64 0 0,0-3 133 0 0,-1 2-24 0 0,-2 3-40 0 0,7-6 35 0 0,-8-2 14 0 0,4-1-3 0 0,-1 1-22 0 0,-9 0-77 0 0,-3 12-16 0 0,0-2-1 0 0,0 0 0 0 0,0-1 0 0 0,0 1 0 0 0,-1 0 0 0 0,-1-5 1 0 0,-10-14-69 0 0,-1-1-51 0 0,7 11-6 0 0,4 12 107 0 0,1 0 1 0 0,-1 0 0 0 0,1 1-1 0 0,-1-1 1 0 0,0 0 0 0 0,0 1 0 0 0,0-1-1 0 0,1 1 1 0 0,-2 0 0 0 0,1-1 18 0 0,-9-4-168 0 0,6 1 38 0 0,-1 0-40 0 0,0-2 10 0 0,-1 0-109 0 0,4 3 88 0 0,0 0-35 0 0,0 1-35 0 0,0-1-40 0 0,0 0-40 0 0,1 1-44 0 0,-1-1-45 0 0,1 0-48 0 0,-1 1-50 0 0,1-1-52 0 0,-1 1-55 0 0,1-1-56 0 0,-4-4-1135 0 0,-3-1-1021 0 0,9 9 2762 0 0</inkml:trace>
  <inkml:trace contextRef="#ctx0" brushRef="#br0" timeOffset="392.5">598 575 8232 0 0,'7'9'101'0'0,"2"7"116"0"0,2 2 83 0 0,-10-18-292 0 0,-1 0 0 0 0,0 0-1 0 0,0 1 1 0 0,1-1-1 0 0,-1 0 1 0 0,0 0 0 0 0,0 1-1 0 0,0-1 1 0 0,0 0-1 0 0,1 0 1 0 0,-1 1-1 0 0,0-1 1 0 0,0 0 0 0 0,0 1-1 0 0,0-1 1 0 0,0 0-1 0 0,0 1 1 0 0,0-1 0 0 0,0 0-1 0 0,0 0 1 0 0,0 1-1 0 0,0-1 1 0 0,0 0 0 0 0,0 1-1 0 0,0-1 1 0 0,0 0-8 0 0,2 15 48 0 0,9 11-56 0 0,-11-25 6 0 0,1 0 0 0 0,-1 0-1 0 0,0 1 1 0 0,1-1 0 0 0,-1 0 0 0 0,0 1 0 0 0,0-1 0 0 0,0 0 0 0 0,0 1 0 0 0,0 0 2 0 0,1 6 22 0 0,1 1 61 0 0,2 2 60 0 0,0-1 26 0 0,-2-3 7 0 0,0 0 32 0 0,-2 1 70 0 0,1-1-20 0 0,1-1-36 0 0,3 4 146 0 0,-4-9-322 0 0,0 1 1 0 0,0-1 0 0 0,-1 1-1 0 0,1-1 1 0 0,0 1 0 0 0,-1 0 0 0 0,1-1-1 0 0,-1 1 1 0 0,1 0 0 0 0,-1-1 0 0 0,0 1-1 0 0,0 0 1 0 0,0 0-47 0 0,0 6 217 0 0,0 16 465 0 0,0-18-537 0 0,0-2-78 0 0,0-1 205 0 0,0-3 0 0 0,0 0 5 0 0,0 0 23 0 0,0 0 11 0 0,0 0 1 0 0,0 0-30 0 0,0 0-122 0 0,-2 0-52 0 0,-8 0-10 0 0,10 0-97 0 0,0 0 1 0 0,-1 0-1 0 0,1 0 1 0 0,0 0-1 0 0,0 0 1 0 0,0 0 0 0 0,0 0-1 0 0,0 0 1 0 0,0 0-1 0 0,0 0 1 0 0,0 0 0 0 0,0 0-1 0 0,0 0 1 0 0,0 0-1 0 0,-1 0 1 0 0,1 0 0 0 0,0 0-1 0 0,0 0 1 0 0,0 0-1 0 0,0 0 1 0 0,0 0 0 0 0,0 0-1 0 0,0 0 1 0 0,0 0-1 0 0,0 0 1 0 0,0 0-1 0 0,0 0 1 0 0,0 0 0 0 0,-1 0-1 0 0,1 0 1 0 0,0 0-1 0 0,0-1 1 0 0,0 1 0 0 0,0 0-1 0 0,0 0 1 0 0,0 0-1 0 0,0 0 1 0 0,0 0 0 0 0,0 0-1 0 0,0 0 1 0 0,0 0-1 0 0,0 0 1 0 0,0 0 0 0 0,0 0-1 0 0,0-1 1 0 0,0 1-1 0 0,0 0 1 0 0,0 0-1 0 0,0 0 1 0 0,0 0 0 0 0,0 0-1 0 0,0 0 1 0 0,0 0-1 0 0,0 0 1 0 0,0 0 0 0 0,0 0-1 0 0,0-1-1 0 0,0-2 27 0 0,1 1-21 0 0,-1 1-1 0 0,0-1 0 0 0,0 0 0 0 0,0 0 0 0 0,0 1 0 0 0,-1-1 1 0 0,1 0-1 0 0,0 0 0 0 0,-1 1 0 0 0,1-1 0 0 0,-1-1-5 0 0,-5-1 38 0 0,5 4-37 0 0,1 0 1 0 0,-1-1-1 0 0,1 1 1 0 0,-1 0-1 0 0,1-1 0 0 0,-1 1 1 0 0,1 0-1 0 0,0-1 1 0 0,-1 1-1 0 0,1-1 0 0 0,0 1 1 0 0,-1 0-1 0 0,1-1 1 0 0,0 1-1 0 0,-1-1 0 0 0,1 1 1 0 0,0-1-1 0 0,0 1 1 0 0,0-1-1 0 0,0 0 0 0 0,-1 1 1 0 0,1-1-1 0 0,0 1 1 0 0,0-1-1 0 0,0 1 0 0 0,0-1 1 0 0,0 1-1 0 0,0-1 1 0 0,0 1-1 0 0,1-1 0 0 0,-1 0 1 0 0,0 1-1 0 0,0-1-1 0 0,-1-7 15 0 0,1 5-12 0 0,0 0 1 0 0,0 0-1 0 0,-1 0 1 0 0,2 1-1 0 0,-1-1 1 0 0,0 0-1 0 0,0 0 1 0 0,1 0-1 0 0,0 0 1 0 0,-1 1 0 0 0,2-2-4 0 0,-1 1 0 0 0,1 0 0 0 0,0-1 0 0 0,-1 1 0 0 0,1-1 0 0 0,-1 1 0 0 0,0-1 0 0 0,-1 1 0 0 0,1-1 0 0 0,0 0 0 0 0,-1 1 0 0 0,0-4 0 0 0,1-5 0 0 0,0 0 0 0 0,1 0 0 0 0,0 1 0 0 0,1-1 0 0 0,1-1 0 0 0,1-6 0 0 0,0 5 0 0 0,0 0 0 0 0,2 0 0 0 0,0 1 0 0 0,0 0 0 0 0,1 0 0 0 0,0 1 0 0 0,9-9 0 0 0,7-13 0 0 0,-20 29 0 0 0,0 0 0 0 0,0 0 0 0 0,0 1 0 0 0,0 0 0 0 0,1 0 0 0 0,0 0 0 0 0,0 1 0 0 0,0 0 0 0 0,2-1 0 0 0,4-3 0 0 0,12-5 1 0 0,-18 11 11 0 0,0 0-1 0 0,0 0 0 0 0,0 1 1 0 0,1-1-1 0 0,-1 1 0 0 0,1 1-11 0 0,-1-1 8 0 0,-2-1 1 0 0,0 2 0 0 0,-1-1 0 0 0,1 0 0 0 0,-1 1 1 0 0,1-1-1 0 0,-1 1 0 0 0,1-1 0 0 0,-1 1 0 0 0,1 0 0 0 0,-1 0 1 0 0,1 1-10 0 0,2 1 36 0 0,0 1 0 0 0,-1-1 1 0 0,1 1-1 0 0,-1 0 1 0 0,0 1-37 0 0,10 8 89 0 0,1 0 36 0 0,5 6 94 0 0,-11-11-72 0 0,-1 1 0 0 0,1 1 0 0 0,-1-1 0 0 0,0 3-147 0 0,5 9 124 0 0,17 31 269 0 0,-27-37-372 0 0,-1 3-21 0 0,8 5 23 0 0,-7-18 81 0 0,-2-1-43 0 0,-2 2 2 0 0,1-4-16 0 0,0 1 119 0 0,0-3-78 0 0,0 0-70 0 0,0 0-53 0 0,0 0-89 0 0,0 0-152 0 0,0 0-20 0 0,0 0 105 0 0,0 0 31 0 0,0 0-39 0 0,0 0-155 0 0,0 0-287 0 0,0 0-20 0 0</inkml:trace>
  <inkml:trace contextRef="#ctx0" brushRef="#br0" timeOffset="687.81">1505 0 10688 0 0,'0'0'314'0'0,"0"0"-6"0"0,0 0-112 0 0,0 0-45 0 0,0 0 158 0 0,0 3 289 0 0,0 4-194 0 0,0 1-34 0 0,-1 9 272 0 0,0-6-293 0 0,1 0-44 0 0,0 0-39 0 0,0 1-36 0 0,1 9 139 0 0,2-1-91 0 0,2-4-99 0 0,-3-10-109 0 0,0 1-1 0 0,-1-1 1 0 0,0 0 0 0 0,0 1-1 0 0,0-1 1 0 0,-1 1-70 0 0,0 8 126 0 0,-1-7-28 0 0,1 1-1 0 0,1 0 1 0 0,0 0-1 0 0,0 4-97 0 0,10 30 269 0 0,-6 0 3 0 0,-1-21-106 0 0,2 5 36 0 0,-4 2-51 0 0,-1-14-87 0 0,1 0 1 0 0,0 0-1 0 0,1 2-64 0 0,0-3 40 0 0,-1-1 0 0 0,-1 1 0 0 0,0 1-40 0 0,2 10 54 0 0,5 4-21 0 0,-6-22-29 0 0,-1-4 2 0 0,0 0 0 0 0,0 1 1 0 0,-1-1-1 0 0,0 1 0 0 0,1-1 0 0 0,-1 1 0 0 0,0-1 0 0 0,0 1 1 0 0,-1 1-7 0 0,0 4 8 0 0,1 11 10 0 0,0 26 117 0 0,0-26-103 0 0,0-2-51 0 0,0 1-64 0 0,-2-9 9 0 0,-3-5-19 0 0,1-2-26 0 0,-1 0-48 0 0,-1 0-121 0 0,1 1-107 0 0,2-1-648 0 0,3-3 613 0 0,0 0 244 0 0,0 0-34 0 0,-1 0 2 0 0,1 0-36 0 0,-1 0-40 0 0,1 0-46 0 0,-1 0-50 0 0,0 0-46 0 0,0 0-41 0 0,0 0-36 0 0,-1 0-142 0 0,0 0-35 0 0,-3 0-1505 0 0</inkml:trace>
  <inkml:trace contextRef="#ctx0" brushRef="#br0" timeOffset="1121.47">1157 439 10304 0 0,'0'0'233'0'0,"0"0"39"0"0,3-3 15 0 0,-1 0-206 0 0,2 0 6 0 0,20-6 33 0 0,0-2-124 0 0,-1 0 70 0 0,-11 7 21 0 0,2 3 53 0 0,-8 0-72 0 0,1 0 0 0 0,-1 0 0 0 0,0 0 0 0 0,0 0 1 0 0,0-1-1 0 0,0 0 0 0 0,0-1 0 0 0,0 1 0 0 0,-1-1 0 0 0,4-2-68 0 0,17-7 220 0 0,2 3-45 0 0,0 4-55 0 0,-12 3-7 0 0,0-1 1 0 0,13-5-114 0 0,6-2 120 0 0,3 2-38 0 0,38-4 0 0 0,-1-1-50 0 0,-64 11-95 0 0,-1 1 0 0 0,1 0 1 0 0,2 1 62 0 0,32 1-292 0 0,-30 0 121 0 0,-1-1 0 0 0,1 0 0 0 0,-1-1 0 0 0,4-1 171 0 0,1-4-258 0 0,-12 3 126 0 0,2 1-52 0 0,-2 1 17 0 0,2 1-46 0 0,0 0 84 0 0,1 0-47 0 0,26 0-533 0 0,-20 0 434 0 0,0 0 74 0 0,-8 0 145 0 0,0 0 36 0 0,5 0 42 0 0,-11 0 106 0 0,-2 0 83 0 0,0 0 21 0 0,0 0 4 0 0,0 0-9 0 0,-2 2-3 0 0,-7 12 2 0 0,8-11-166 0 0,0 0 0 0 0,0 1 0 0 0,1-1 0 0 0,-1 0 0 0 0,1 1 0 0 0,0-1 0 0 0,0 0-60 0 0,-3 2 194 0 0,0-1-143 0 0,-14 16 226 0 0,7 2-29 0 0,3-4-55 0 0,-1 0 1 0 0,-1 0 0 0 0,-10 13-194 0 0,7-8 241 0 0,2 10 20 0 0,5-13-96 0 0,1-4 16 0 0,4 4-46 0 0,1-8-67 0 0,-2-1-5 0 0,1 10 55 0 0,4-8 13 0 0,0-5-55 0 0,-3-6-57 0 0,0-1-1 0 0,0 1 1 0 0,0-1-1 0 0,0 0 1 0 0,-1 1-1 0 0,1-1 1 0 0,0 1-1 0 0,-1 0 1 0 0,0-1-1 0 0,1 1 1 0 0,-1 1-19 0 0,3 2 128 0 0,26 16 71 0 0,-18-14-137 0 0,-7-5-27 0 0,0 0 0 0 0,0 0 0 0 0,0 0 0 0 0,0 0 1 0 0,1-1-1 0 0,-1 0 0 0 0,0 0 0 0 0,1 0 0 0 0,-1 0 0 0 0,2 0-35 0 0,43-1 363 0 0,-25-1-158 0 0,6 1 350 0 0,-25-3-276 0 0,4-5-79 0 0,13-14 197 0 0,-13 9-178 0 0,-6-2 36 0 0,-3 7-84 0 0,0-1-36 0 0,-1-6 46 0 0,-2-2-74 0 0,2 13-95 0 0,0 1 0 0 0,-1 0 0 0 0,1 0-1 0 0,-1 0 1 0 0,1 0 0 0 0,-2-2-12 0 0,-15-30 85 0 0,6 10-14 0 0,4 13-31 0 0,3 5-25 0 0,0-1-1 0 0,0 1 1 0 0,-5-4-15 0 0,-15-10 59 0 0,5-4-66 0 0,-6 5-114 0 0,12 2-26 0 0,6 5 26 0 0,-5-1-38 0 0,6 6 32 0 0,-7-5 30 0 0,3 2-14 0 0,4 3-33 0 0,0 2-43 0 0,1-1-78 0 0,0 2-28 0 0,1 0-75 0 0,0 0-84 0 0,0 0-96 0 0,4 3 210 0 0,-1 1-44 0 0,1 0-40 0 0,0-1-35 0 0,-1 1-133 0 0,1-1-37 0 0,-2 0-370 0 0,1-1-43 0 0,0 1 199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7:14.5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501 91 7256 0 0,'0'0'165'0'0,"-2"0"22"0"0,-1 0-145 0 0,0-1 0 0 0,0 0 0 0 0,0 1 0 0 0,0-2 0 0 0,0 1 0 0 0,0 0 0 0 0,-1-1-42 0 0,-8-4 89 0 0,6 3-72 0 0,-2-2-29 0 0,-4-1 18 0 0,2 4 77 0 0,8 2-36 0 0,0 0 0 0 0,1 0 0 0 0,-1 0 0 0 0,1-1 0 0 0,-1 1 0 0 0,1-1 0 0 0,-1 1 0 0 0,1-1 0 0 0,-1 1 0 0 0,1-1 0 0 0,0 0-1 0 0,-1 1 1 0 0,0-2-47 0 0,-11-4 438 0 0,0 4-59 0 0,3 2-180 0 0,-2 0 46 0 0,-49 0 1087 0 0,43 0-1009 0 0,9 0-201 0 0,0 0-34 0 0,-1 1 60 0 0,2 1-39 0 0,-11 8 93 0 0,6-1-61 0 0,0-3 10 0 0,1-3-42 0 0,-6 3 75 0 0,3 2-33 0 0,4-2-62 0 0,-5 5 57 0 0,0 5 39 0 0,-1 9-32 0 0,-9-5-22 0 0,14-6-69 0 0,1 3 37 0 0,3-3 40 0 0,1 0 0 0 0,1 1 0 0 0,-3 6-139 0 0,2 3 134 0 0,5-17-81 0 0,1 1 0 0 0,0 0 0 0 0,1-1 0 0 0,0 1 1 0 0,1 7-54 0 0,-1 7 174 0 0,2-6-47 0 0,5 1-25 0 0,-3-7-38 0 0,-2-4-18 0 0,4 12 102 0 0,4 4 30 0 0,6-2 5 0 0,0-8-27 0 0,-7-7-96 0 0,0 0 0 0 0,0-1 1 0 0,1-1-1 0 0,4 2-60 0 0,8 1 75 0 0,-11-4-28 0 0,-1-1 0 0 0,0 0 0 0 0,1-1 0 0 0,-1 0 1 0 0,4-1-48 0 0,11 1 100 0 0,-21 0-83 0 0,-1-1 1 0 0,0 1-1 0 0,1 0 1 0 0,-1-1 0 0 0,0 0-1 0 0,1 0 1 0 0,-1 0 0 0 0,0 0-1 0 0,0-1-17 0 0,12-3 83 0 0,10 0 43 0 0,-5-5 2 0 0,-7 7-66 0 0,-11 3-49 0 0,0-1 0 0 0,0 1 0 0 0,1-1 1 0 0,-1 0-1 0 0,0 1 0 0 0,0-1 0 0 0,0 0 1 0 0,0 0-1 0 0,0-1 0 0 0,0 1 0 0 0,0 0 1 0 0,0-1-1 0 0,-1 1 0 0 0,1-1-13 0 0,16-14 90 0 0,-12 11-61 0 0,0 0-1 0 0,0-1 1 0 0,-1 0 0 0 0,0 0 0 0 0,0 0 0 0 0,2-4-29 0 0,8-20 22 0 0,-14 27-13 0 0,0 0-1 0 0,0 0 1 0 0,-1 1-1 0 0,1-1 1 0 0,-1 0-1 0 0,0 0 0 0 0,1 0-8 0 0,-1-1-1 0 0,0 0-1 0 0,0 0 1 0 0,0 0-1 0 0,-1 0 1 0 0,1 0-1 0 0,-1 0 1 0 0,0 0-1 0 0,-1-2 2 0 0,-8-12-53 0 0,7 6 37 0 0,-1-3-69 0 0,0 7-11 0 0,-2 1-51 0 0,-2-2-36 0 0,0-5-150 0 0,7 10 242 0 0,-1 1-1 0 0,0 0 1 0 0,0 0 0 0 0,0 0-1 0 0,0 0 1 0 0,-2-1 91 0 0,-8-12-547 0 0,8 9 272 0 0,-1-2-123 0 0,3 5 148 0 0,0 0-44 0 0,0-1-221 0 0,1 3 165 0 0,0 0-58 0 0,0-1-50 0 0,1 1-44 0 0,-1-2-352 0 0,0-1-59 0 0,-4-5-837 0 0,-3-7-981 0 0</inkml:trace>
  <inkml:trace contextRef="#ctx0" brushRef="#br0" timeOffset="326.66">622 273 7512 0 0,'7'7'76'0'0,"12"13"168"0"0,-19-19-221 0 0,1 0-1 0 0,0 0 1 0 0,-1 1 0 0 0,1-1-1 0 0,-1 0 1 0 0,0 0-1 0 0,1 0 1 0 0,-1 1 0 0 0,0-1-1 0 0,0 0 1 0 0,0 2-23 0 0,3 2 179 0 0,1-1-153 0 0,0-1-24 0 0,-1 0 0 0 0,1 1 0 0 0,-1 0 0 0 0,0 0 0 0 0,1 1-2 0 0,0 4-86 0 0,0-1 108 0 0,0 0 97 0 0,0-1 86 0 0,0 1 55 0 0,-1-1 56 0 0,1 0 48 0 0,-1 0 38 0 0,-1-4-44 0 0,-2 0-67 0 0,1 1-19 0 0,0 6 299 0 0,-1-6-336 0 0,0-2-26 0 0,0 1 32 0 0,-1 0 41 0 0,1 0 47 0 0,0 0 82 0 0,0-1 70 0 0,0 1 81 0 0,0-1 90 0 0,-3 1-344 0 0,-7 7-52 0 0,10-11-61 0 0,-1 0-86 0 0,0-2-54 0 0,-1-1-29 0 0,1 3 41 0 0,-2-1-25 0 0,-4 2 146 0 0,-3-1 75 0 0,5-1-164 0 0,0-8 76 0 0,-5 5-9 0 0,5-3-69 0 0,-3-8-5 0 0,6 12-63 0 0,1 2-15 0 0,1 0 0 0 0,-1 1 0 0 0,1-1-1 0 0,-1 0 1 0 0,1 0 0 0 0,0 1 0 0 0,0-1-1 0 0,-1 0 1 0 0,1 0 0 0 0,1 0-1 0 0,-1-1-13 0 0,0-9 96 0 0,-2-1 35 0 0,0 6-103 0 0,-1-1 33 0 0,-3-18 222 0 0,4 9-126 0 0,2 6-95 0 0,1 2-51 0 0,1 1-48 0 0,4-7-57 0 0,3-5-65 0 0,-6 10 105 0 0,4-10 3 0 0,1-2 34 0 0,-6 18 17 0 0,0 1 0 0 0,-1-1 0 0 0,1 1 0 0 0,0 0 0 0 0,0 0 0 0 0,1 0 0 0 0,-1 0 0 0 0,1 0 0 0 0,-1 1 0 0 0,1-1 0 0 0,0 1 0 0 0,20-13 0 0 0,-13 0 12 0 0,1 6 18 0 0,1 0-1 0 0,0 2 0 0 0,1-1-29 0 0,7-5 63 0 0,-16 11-51 0 0,-1 0-1 0 0,1 0 1 0 0,0 0-1 0 0,0 0 1 0 0,0 1-1 0 0,4-1-11 0 0,11-5 28 0 0,-6-3 24 0 0,-11 8-50 0 0,-1 1-1 0 0,1-1 0 0 0,0 1 0 0 0,0 0 0 0 0,0 0 0 0 0,0 0 0 0 0,0 0 0 0 0,0 0 0 0 0,0 0 1 0 0,0 0-1 0 0,0 1 0 0 0,1-1 0 0 0,-1 1 0 0 0,0-1-1 0 0,11-2 0 0 0,2-2 0 0 0,-12 3-2 0 0,0 1 0 0 0,0 0 0 0 0,0 0 0 0 0,1 0 0 0 0,-1 1 0 0 0,0-1 0 0 0,0 1 0 0 0,2 0 2 0 0,-3 0-7 0 0,0 0-1 0 0,-1 0 0 0 0,1-1 1 0 0,0 1-1 0 0,0 0 0 0 0,-1-1 0 0 0,1 1 1 0 0,0-1-1 0 0,-1 1 0 0 0,1-1 1 0 0,-1 0-1 0 0,1 0 0 0 0,-1 1 0 0 0,1-2 8 0 0,0 1-3 0 0,-1 0-1 0 0,1 0 0 0 0,-1 1 0 0 0,1-1 0 0 0,0 0 1 0 0,-1 1-1 0 0,1-1 0 0 0,0 1 0 0 0,-1-1 0 0 0,1 1 1 0 0,0 0-1 0 0,-1 0 0 0 0,1 0 0 0 0,1 0 4 0 0,-1 0 84 0 0,1 0-38 0 0,-1 0-36 0 0,1 0-34 0 0,4 0-113 0 0,-1 0-104 0 0,1 0-74 0 0,0 0-60 0 0,16 0-1031 0 0,-13 0 838 0 0,-2 0 89 0 0,-4 0 294 0 0,-1 0 47 0 0,15 0-1172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7:13.1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411 76 7424 0 0,'-2'0'166'0'0,"-2"0"-98"0"0,-13 0 400 0 0,13-1-422 0 0,1 0-53 0 0,-5-4 37 0 0,7 4-30 0 0,0 0 1 0 0,-1 0-1 0 0,1 1 0 0 0,0-1 1 0 0,-1 0-1 0 0,1 1 0 0 0,-1-1 1 0 0,1 1-1 0 0,-1-1 0 0 0,0 1 1 0 0,1 0-1 0 0,-1-1 0 0 0,1 1 1 0 0,-1 0-1 0 0,-5 0-88 0 0,0 0 102 0 0,1 0 86 0 0,-1 0 71 0 0,-2 0 133 0 0,-16 0 749 0 0,14 0-650 0 0,2 0-141 0 0,4 0-178 0 0,0 0-41 0 0,-8 3 204 0 0,4 2-59 0 0,1 0-57 0 0,-2-1 50 0 0,2 0-36 0 0,-4 5 22 0 0,1 0-27 0 0,-6 1 114 0 0,-3 2-25 0 0,9-6-149 0 0,-9 6 70 0 0,8 2-16 0 0,-6 12 42 0 0,5-14-79 0 0,9-9-70 0 0,1 0 1 0 0,-1 1 0 0 0,1-1-1 0 0,0 1 1 0 0,0-1 0 0 0,0 1 0 0 0,1 0-1 0 0,-3 3-27 0 0,1 2 33 0 0,-24 53 284 0 0,17-23-131 0 0,9-12-96 0 0,1-3 15 0 0,0-9-19 0 0,1 1 1 0 0,1 6-87 0 0,-1-19 9 0 0,0 0 0 0 0,1 0 1 0 0,-1 0-1 0 0,1 0 0 0 0,0 0 0 0 0,0 0 1 0 0,0 0-1 0 0,0 0 0 0 0,0 0 1 0 0,1-1-1 0 0,-1 1 0 0 0,1 0 0 0 0,-1-1 1 0 0,2 2-10 0 0,2 1 22 0 0,36 32 151 0 0,-38-35-159 0 0,0 1 0 0 0,1-1 0 0 0,0 0 0 0 0,0 0 1 0 0,0 0-1 0 0,1 0-14 0 0,12 4 62 0 0,1 0-18 0 0,-7-2-25 0 0,-8-3-12 0 0,0-1 1 0 0,1 1-1 0 0,-1 0 1 0 0,1-1-1 0 0,-1 0 0 0 0,1 1 1 0 0,-1-1-1 0 0,0-1 1 0 0,3 1-8 0 0,6-1 34 0 0,21 2 50 0 0,9 0 39 0 0,-12-5 12 0 0,-6-3-28 0 0,26-14 87 0 0,-18 6 10 0 0,-7 3 333 0 0,18-14-537 0 0,-13 3 175 0 0,-18 10-139 0 0,-1-1-44 0 0,-7 8 10 0 0,-1 1 0 0 0,0-1 0 0 0,-1 0 1 0 0,1 1-1 0 0,0-6-2 0 0,7-13 0 0 0,-9 21 0 0 0,0 0 0 0 0,-1 0 0 0 0,1 1 0 0 0,-1-1 0 0 0,1 0 0 0 0,-1 0 0 0 0,0 0 0 0 0,0 0 0 0 0,0 0 0 0 0,0 1 0 0 0,-1-2 0 0 0,0-4 0 0 0,-1-6-18 0 0,-2 4-58 0 0,-2-2-58 0 0,3 0 18 0 0,-1-3-51 0 0,-7 0-42 0 0,7 10 104 0 0,0 0 0 0 0,0 0 0 0 0,0 0 0 0 0,1 0 1 0 0,-1-1 104 0 0,0-1-157 0 0,-1 0-34 0 0,-1-1-46 0 0,-1 0-57 0 0,1 2 41 0 0,1 0 44 0 0,0-2 0 0 0,-2-2-53 0 0,-5-8-179 0 0,7 12 253 0 0,-1 0-35 0 0,6 5 207 0 0,-1 0-105 0 0,-1 0 65 0 0,1 0 47 0 0,-1-2 53 0 0,1 2-57 0 0,-1 0-91 0 0,2 0-3 0 0,-2 0-45 0 0,1-1-50 0 0,0 1-58 0 0,-1-1-65 0 0,0 0-73 0 0,1 1 124 0 0,0 0-36 0 0,-1-1-404 0 0,-1-1-268 0 0,-3-3-631 0 0</inkml:trace>
  <inkml:trace contextRef="#ctx0" brushRef="#br0" timeOffset="420.41">517 107 8032 0 0,'13'11'75'0'0,"7"8"66"0"0,-10-4 36 0 0,-8-10-119 0 0,-2-5-44 0 0,1 1 0 0 0,-1-1 0 0 0,0 1 0 0 0,1 0 1 0 0,-1-1-1 0 0,0 1 0 0 0,1-1 0 0 0,-1 1 0 0 0,0-1 1 0 0,1 1-1 0 0,-1-1 0 0 0,1 1 0 0 0,-1-1 0 0 0,1 1 1 0 0,-1-1-1 0 0,1 0 0 0 0,0 1 0 0 0,-1-1 1 0 0,1 0-1 0 0,-1 1 0 0 0,1-1 0 0 0,0 0-14 0 0,4 3 39 0 0,8 7-3 0 0,0 11-26 0 0,-10-17-11 0 0,-1 0-1 0 0,1 1 0 0 0,0-1 0 0 0,0 0 1 0 0,2 1 1 0 0,1 1 42 0 0,0-1 73 0 0,5 5 208 0 0,5 9 341 0 0,-12-11-404 0 0,-1 5 104 0 0,1 2 157 0 0,6 0 90 0 0,-4-9-364 0 0,7 12 626 0 0,-9-11-565 0 0,-1-1-142 0 0,-2-4-136 0 0,0 0-44 0 0,2 3 318 0 0,-1-1-96 0 0,1-1-54 0 0,1 1-54 0 0,-1 1-19 0 0,-2-3-19 0 0,0 0 42 0 0,-1 0 22 0 0,1 1 46 0 0,-1 0 52 0 0,0 1 61 0 0,0 6 9 0 0,0-7-8 0 0,0-3-4 0 0,0 0-10 0 0,0 0-34 0 0,0 0-13 0 0,0 0-1 0 0,0 0-21 0 0,0 0-90 0 0,0 0-38 0 0,-11-3 32 0 0,10 3-104 0 0,1 0 0 0 0,0-1 0 0 0,-1 1 0 0 0,1 0 0 0 0,0-1 0 0 0,0 1 0 0 0,0-1 0 0 0,-1 1 0 0 0,1-1 0 0 0,0 1 0 0 0,0-1 0 0 0,0 1 0 0 0,0 0 0 0 0,0-1 0 0 0,0 1 0 0 0,0-1 1 0 0,0 1-1 0 0,0-1 0 0 0,0 1 0 0 0,0-1 0 0 0,0 1 0 0 0,0-1-3 0 0,0 0 2 0 0,0 1-1 0 0,0-1 1 0 0,0 0 0 0 0,0 0 0 0 0,0 1 0 0 0,0-1-1 0 0,0 0 1 0 0,0 0 0 0 0,0 1 0 0 0,0-1-1 0 0,0 0 1 0 0,-1 1 0 0 0,1-1 0 0 0,0 0 0 0 0,-1 0-1 0 0,1 1 1 0 0,0-1 0 0 0,-1 1 0 0 0,1-1-1 0 0,-1 0-1 0 0,-5-3 46 0 0,5 4-43 0 0,1 0 0 0 0,0-1-1 0 0,-1 1 1 0 0,1 0 0 0 0,-1 0 0 0 0,1-1-1 0 0,0 1 1 0 0,-1 0 0 0 0,1-1 0 0 0,0 1-1 0 0,-1-1 1 0 0,1 1 0 0 0,0 0 0 0 0,0-1-1 0 0,-1 1 1 0 0,1-1 0 0 0,0 1 0 0 0,0 0-1 0 0,0-1 1 0 0,-1 1 0 0 0,1-1-1 0 0,0 1 1 0 0,0-1 0 0 0,0 1 0 0 0,0-1-1 0 0,0 1 1 0 0,0-1 0 0 0,0 1 0 0 0,0-1-1 0 0,0 1 1 0 0,0-1 0 0 0,1 1-3 0 0,-1-65 153 0 0,0 24-104 0 0,0 29-44 0 0,2 0-1 0 0,-1 0 1 0 0,2 0-1 0 0,-1 1 1 0 0,2-2-5 0 0,1-6 31 0 0,0 6-30 0 0,1-1 1 0 0,0 1 0 0 0,1 1-1 0 0,1-1 1 0 0,0 1 0 0 0,1-1-2 0 0,0 0 0 0 0,-7 10-4 0 0,1 0 0 0 0,-1 0 0 0 0,0 0 0 0 0,1 1 0 0 0,0-1 0 0 0,0 1 0 0 0,-1 0 0 0 0,1 0 0 0 0,1 0-1 0 0,-1 0 1 0 0,1 0 4 0 0,0 0-5 0 0,0-1 0 0 0,0 0-1 0 0,0 1 1 0 0,0-1-1 0 0,3-3 6 0 0,-6 4-2 0 0,1 1 0 0 0,-1-1 0 0 0,1 1 0 0 0,0 0 0 0 0,0 0 0 0 0,0 0 0 0 0,0 0 0 0 0,0 0 0 0 0,0 0 0 0 0,0 0 0 0 0,0 0 0 0 0,0 1 0 0 0,1-1 2 0 0,29 0-40 0 0,-13 2 42 0 0,-17-1-2 0 0,1 0 0 0 0,-1 0 0 0 0,1 0 0 0 0,0 1 0 0 0,-1-1 0 0 0,1 1 0 0 0,-1 0 0 0 0,0-1 0 0 0,1 1 0 0 0,-1 0 0 0 0,1 1 0 0 0,2 1 0 0 0,0 1 0 0 0,-1-1 0 0 0,1 1 0 0 0,-1 0 0 0 0,1 1 0 0 0,4 3 2 0 0,-1 1-1 0 0,0 0 0 0 0,0 1 1 0 0,0-1-1 0 0,-1 1 0 0 0,-1 1 1 0 0,0-1-1 0 0,0 1 0 0 0,1 5-1 0 0,0 7 52 0 0,1 0-44 0 0,-7-20-7 0 0,0 1-1 0 0,0-1 0 0 0,-1 1 0 0 0,1 0 0 0 0,-1 0 0 0 0,0-1 0 0 0,0 3 0 0 0,0-5 3 0 0,0 1-1 0 0,0-1 1 0 0,0 1-1 0 0,0-1 1 0 0,1 1-1 0 0,-1 0 1 0 0,0-1-1 0 0,1 1 1 0 0,-1-1-1 0 0,1 1 1 0 0,-1-1-1 0 0,1 1 1 0 0,0-1-1 0 0,-1 0 1 0 0,1 1-1 0 0,0-1 1 0 0,0 0-1 0 0,0 0 1 0 0,0 1-1 0 0,0-1 1 0 0,2 1-3 0 0,-1 0 3 0 0,-1 0 0 0 0,1 1 0 0 0,0 0 0 0 0,-1-1 0 0 0,1 1 1 0 0,-1 0-1 0 0,0 0 0 0 0,0 0 0 0 0,0 0 0 0 0,0 0 0 0 0,-1 0 0 0 0,1 0 0 0 0,-1 0 1 0 0,0 0-1 0 0,0 0 0 0 0,0 0 0 0 0,0 0 0 0 0,0 0 0 0 0,-1 2-3 0 0,1 11 35 0 0,0-14-29 0 0,0 0 0 0 0,0 0 0 0 0,1 0 0 0 0,-1-1-1 0 0,1 1 1 0 0,0 0 0 0 0,-1 0 0 0 0,1-1 0 0 0,0 1-1 0 0,1 1-5 0 0,1 4 18 0 0,-8-2 46 0 0,12 8-48 0 0,-5-10-309 0 0,0 1 116 0 0,-1-1 98 0 0,0 0 84 0 0,0-1 56 0 0,0 0 42 0 0,1 4 582 0 0,-2-5-559 0 0,0-1-49 0 0,0 1-64 0 0,1-1-83 0 0,-1 1-30 0 0,0-1-48 0 0,0 0-54 0 0,1 1-59 0 0,-1-1-4 0 0,0 0-48 0 0,1 0-49 0 0,-1 0-52 0 0,1 1-56 0 0,-1-1-58 0 0,1 0-61 0 0,-1 1-64 0 0,1-1 132 0 0,0 0-38 0 0,-1 0-37 0 0,1 1-40 0 0,-1-1-1396 0 0,0 0-1145 0 0</inkml:trace>
  <inkml:trace contextRef="#ctx0" brushRef="#br0" timeOffset="761.35">1349 333 8496 0 0,'0'-2'190'0'0,"0"-7"-40"0"0,5 7 61 0 0,13-2 51 0 0,7-9-195 0 0,-15 8-47 0 0,1 0 43 0 0,8-3 124 0 0,-1-4 113 0 0,-15 9-131 0 0,1 0 0 0 0,-1 1 0 0 0,1-1 0 0 0,0 1 0 0 0,0 0 0 0 0,0 0 0 0 0,0 1 0 0 0,2-1-170 0 0,6-3 335 0 0,-7 2-219 0 0,-1 1-44 0 0,1-2 114 0 0,0 0 0 0 0,-1 0 0 0 0,1 0-1 0 0,1-3-184 0 0,-4 4 106 0 0,1 0 0 0 0,0 1-1 0 0,-1-1 1 0 0,1 1-1 0 0,1-1 1 0 0,-1 1 0 0 0,0 0-106 0 0,3-1 168 0 0,-2 1-36 0 0,2 0-8 0 0,-2-1-43 0 0,7-5-14 0 0,-8 5-58 0 0,0 1 0 0 0,1 0 1 0 0,-1-1-1 0 0,1 1 1 0 0,-1 0-1 0 0,1 1 1 0 0,0-1-1 0 0,1 1-9 0 0,-2 0 5 0 0,-1 0-1 0 0,1-1 1 0 0,0 1 0 0 0,0 0-1 0 0,-1-1 1 0 0,1 0 0 0 0,0 0-5 0 0,-2 1 6 0 0,0 0 0 0 0,-1 0 1 0 0,1 0-1 0 0,-1 0 1 0 0,1-1-1 0 0,-1 1 1 0 0,1 0-1 0 0,-1 0 1 0 0,1 0-1 0 0,-1-1 0 0 0,0 1 1 0 0,0 0-1 0 0,0 0 1 0 0,0 0-1 0 0,0-1 1 0 0,0 1-7 0 0,0-15 123 0 0,-1 4 36 0 0,1 9-118 0 0,0 1-23 0 0,1 0 0 0 0,-1 0 0 0 0,0 1 0 0 0,0-1 0 0 0,-1 0 0 0 0,1 0 0 0 0,0 1 0 0 0,0-1 0 0 0,-1 0 0 0 0,1 1 0 0 0,-1-2-18 0 0,-10-2 126 0 0,8-2-27 0 0,-1 3-3 0 0,-1 3 11 0 0,-3 0 73 0 0,6 1-154 0 0,1 0 0 0 0,-1-1 1 0 0,0 1-1 0 0,0-1 1 0 0,0 1-1 0 0,1-1 1 0 0,-1 0-1 0 0,0 0 1 0 0,1 0-1 0 0,-2 0-26 0 0,1-1 34 0 0,0 1-1 0 0,0 0 1 0 0,0 0-1 0 0,-1 0 1 0 0,1 0-1 0 0,0 1 1 0 0,-1-1 0 0 0,0 0-34 0 0,2 1 18 0 0,0 0 1 0 0,-1 0 0 0 0,1 0 0 0 0,0 0 0 0 0,-1 1 0 0 0,1-1 0 0 0,0 0 0 0 0,0 0 0 0 0,0 1 0 0 0,-1-1 0 0 0,1 1 0 0 0,-1 0-19 0 0,-5 3 94 0 0,-5 3 23 0 0,1-6-75 0 0,9-1-38 0 0,0 1 0 0 0,-1-1 1 0 0,1 1-1 0 0,0-1 0 0 0,0 1 1 0 0,0 0-1 0 0,-1 0 0 0 0,1 0 1 0 0,0 0-1 0 0,0 0 0 0 0,0 1 1 0 0,1-1-1 0 0,-1 0 0 0 0,-1 2-4 0 0,-26 27 18 0 0,15-14-21 0 0,7-10 3 0 0,2 1 0 0 0,-1 0 0 0 0,1 0 0 0 0,0 0 0 0 0,0 1 0 0 0,-8 13 0 0 0,-17 34 0 0 0,20-37 14 0 0,6-3 40 0 0,0-3 6 0 0,-6 9 69 0 0,5 4 5 0 0,0-10-32 0 0,3-12-65 0 0,1 0 0 0 0,0 0-1 0 0,0 0 1 0 0,0 0-1 0 0,1 1 1 0 0,-1-1 0 0 0,1 0-1 0 0,0 2-36 0 0,1 16 338 0 0,3-5-47 0 0,0-6-135 0 0,2 1-41 0 0,-4-6-79 0 0,-1-3-28 0 0,0-1 1 0 0,0 1-1 0 0,0-1 0 0 0,0 0 1 0 0,0 1-1 0 0,0-1 0 0 0,0 0 1 0 0,0 0-1 0 0,2 1-8 0 0,0 0 9 0 0,-1 0 0 0 0,1-1 1 0 0,0 0-1 0 0,0 1 0 0 0,0-1 0 0 0,0 0 0 0 0,0-1-9 0 0,20 9 78 0 0,-20-7-76 0 0,1 0-1 0 0,-1-1 0 0 0,1 1 0 0 0,-1-1 0 0 0,1 0 0 0 0,-1 0 0 0 0,1 0 0 0 0,0-1 0 0 0,-1 1 0 0 0,1-1 0 0 0,3 1-1 0 0,75-1-9 0 0,-31 0-75 0 0,-43-1 92 0 0,0 1-109 0 0,-1-1-101 0 0,0 0-92 0 0,-1 0-83 0 0,1 0-73 0 0,-1-1-67 0 0,0 1-56 0 0,-1 0-22 0 0,1-1-36 0 0,6 0-709 0 0,6 0-835 0 0,9 1-1237 0 0,-26 1 3381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1:47.45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 10152 0 0,'0'0'298'0'0,"0"0"-4"0"0,0 0-161 0 0,0 2 43 0 0,1 8-3 0 0,6 4 27 0 0,2 8 83 0 0,-6-13-211 0 0,3 10 43 0 0,1-4 27 0 0,3 2 12 0 0,-7-5-83 0 0,-2-8-45 0 0,0 0 0 0 0,0 0 0 0 0,1 0 0 0 0,-1-1 1 0 0,1 1-1 0 0,0-1 0 0 0,0 1 0 0 0,0 0-26 0 0,1 1 34 0 0,0 1 1 0 0,0 0-1 0 0,-1 0 1 0 0,0 0-1 0 0,0 0 1 0 0,0 5-35 0 0,0-3 46 0 0,0 0 0 0 0,1 1-1 0 0,0-1 1 0 0,1 1-46 0 0,-2-3 43 0 0,1 1-1 0 0,-1 0 1 0 0,0 0 0 0 0,0 0-1 0 0,-1 0 1 0 0,1 6-43 0 0,1 6 82 0 0,7 16 94 0 0,-5 5 4 0 0,5-4 17 0 0,-5 4 10 0 0,1-18-75 0 0,-4-16-87 0 0,-1 0 1 0 0,1 0-1 0 0,-1 0 0 0 0,-1 0 0 0 0,1 0 1 0 0,-1 2-46 0 0,-1 16 92 0 0,0-14-42 0 0,1 1 1 0 0,0 0 0 0 0,0 0-1 0 0,1 0 1 0 0,0 0 0 0 0,2 0-51 0 0,2 4 79 0 0,-4-12-66 0 0,0 0 0 0 0,1 0 0 0 0,-1 1 1 0 0,-1-1-1 0 0,1 0 0 0 0,-1 1 1 0 0,1-1-1 0 0,-1 0 0 0 0,0 1-13 0 0,0 4 110 0 0,0 1-72 0 0,0 20-114 0 0,0-16 97 0 0,0-5 48 0 0,0 0 60 0 0,0-1 90 0 0,0 1 101 0 0,0-1 118 0 0,0-4-169 0 0,0 1 35 0 0,-5-20-176 0 0,0 4-57 0 0,9 0-9 0 0,-3 11-53 0 0,0-1-1 0 0,0 1 1 0 0,-1-1 0 0 0,1 1-1 0 0,-1-1 1 0 0,1 0-1 0 0,-1 1 1 0 0,1-1 0 0 0,-1 0-1 0 0,0 0-8 0 0,0-5 5 0 0,0 1 0 0 0,1 0 1 0 0,-1 0-1 0 0,1 0 0 0 0,0 0 0 0 0,1 0 0 0 0,0 0 0 0 0,0 0 1 0 0,0 1-1 0 0,0-1 0 0 0,1 1 0 0 0,0-1 0 0 0,0 1 0 0 0,0 0 0 0 0,2-2-5 0 0,23-36 0 0 0,-28 43 0 0 0,1-1 0 0 0,-1 0 0 0 0,1 0 0 0 0,-1 0 0 0 0,1 0 0 0 0,-1 0 0 0 0,1 1 0 0 0,-1-1 0 0 0,1 0 0 0 0,0 0 0 0 0,-1 1 0 0 0,1-1 0 0 0,0 1 0 0 0,0-1 0 0 0,-1 0 0 0 0,1 1 0 0 0,0 0 0 0 0,0-1 0 0 0,0 1 0 0 0,0-1 0 0 0,0 1 0 0 0,0 0 0 0 0,0 0 0 0 0,0-1 0 0 0,0 1 0 0 0,0 0 0 0 0,0 0 0 0 0,-1-1 0 0 0,1 1 0 0 0,0 0 0 0 0,0-1 0 0 0,0 1 0 0 0,0-1 0 0 0,0 1 0 0 0,-1-1 0 0 0,1 1 0 0 0,0-1 0 0 0,0 0 0 0 0,-1 1 0 0 0,1-1 0 0 0,0 0 0 0 0,-1 1 0 0 0,1-1 0 0 0,-1 0 0 0 0,1 0 0 0 0,-1 0 0 0 0,1 0 0 0 0,-1 0 0 0 0,0 0 0 0 0,1 0 0 0 0,-1 0 0 0 0,1 1 0 0 0,-1-1 0 0 0,1 0 0 0 0,0 0 0 0 0,-1 0 0 0 0,1 1 0 0 0,0-1 0 0 0,0 0 0 0 0,-1 1 0 0 0,1-1 0 0 0,0 1 0 0 0,0-1 0 0 0,0 1 0 0 0,0-1 0 0 0,0 1 0 0 0,0-1 0 0 0,-1 1 0 0 0,1 0 0 0 0,0 0 0 0 0,0-1 0 0 0,0 1 0 0 0,0 0 0 0 0,0 0 0 0 0,0 0 0 0 0,1 0 0 0 0,1 0 0 0 0,-1 0 0 0 0,0 0 0 0 0,0-1 0 0 0,0 1 0 0 0,1-1 0 0 0,-1 0 0 0 0,0 1 0 0 0,0-1 0 0 0,6-4 4 0 0,-7 4-7 0 0,0 0 0 0 0,0 1-1 0 0,1-1 1 0 0,-1 0 0 0 0,0 0 0 0 0,1 1 0 0 0,-1-1 0 0 0,1 0 0 0 0,-1 1-1 0 0,1 0 1 0 0,-1-1 0 0 0,1 1 0 0 0,0 0 0 0 0,-1 0 0 0 0,1 0 0 0 0,-1 0-1 0 0,1 0 1 0 0,0 0 0 0 0,-1 0 0 0 0,1 0 0 0 0,-1 1 0 0 0,1-1 0 0 0,-1 1-1 0 0,2 0 4 0 0,42 24 0 0 0,-32-20 0 0 0,-8 5 0 0 0,22 7-53 0 0,-12-1 42 0 0,-2-1 11 0 0,-8 0 0 0 0,0-8 0 0 0,-5-7 0 0 0,0 1 0 0 0,0-1 0 0 0,1 0 0 0 0,-1 1 0 0 0,0-1 0 0 0,0 1 0 0 0,1-1 0 0 0,-1 0 0 0 0,0 1 0 0 0,0-1 0 0 0,0 1 0 0 0,0-1 0 0 0,0 0 0 0 0,1 1 0 0 0,-1-1 0 0 0,0 1 0 0 0,0-1 0 0 0,0 1 0 0 0,0-1 0 0 0,0 1 0 0 0,0-1 0 0 0,-1 0 0 0 0,1 1 0 0 0,-12 27 0 0 0,9-23 8 0 0,-1 0 0 0 0,0 0 0 0 0,0 0 0 0 0,0-1 0 0 0,-1 0 0 0 0,0 1 0 0 0,1-2 0 0 0,-6 4-8 0 0,0-2 1 0 0,8-5 0 0 0,0 1 0 0 0,0 1 0 0 0,-1-1 0 0 0,1 0 0 0 0,0 0 1 0 0,0 1-1 0 0,1-1 0 0 0,-1 1 0 0 0,0 0-1 0 0,-5 5 21 0 0,6-5-18 0 0,-1 0 0 0 0,0 0 1 0 0,-1 0-1 0 0,1 0 0 0 0,0 0 0 0 0,0 0 1 0 0,-1 0-1 0 0,1-1 0 0 0,-1 0 0 0 0,-1 1-3 0 0,-21 3 0 0 0,5 6 0 0 0,-5-6 0 0 0,12 1-7 0 0,4-2-42 0 0,-2-2-64 0 0,2-2-18 0 0,-12 0-59 0 0,15 0 93 0 0,-1 0-48 0 0,3 0 1 0 0,0 0-40 0 0,0 0-47 0 0,1 0-52 0 0,0 0-690 0 0,1-2-41 0 0,-11-11-8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7:11.3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0 514 11256 0 0,'0'0'256'0'0,"0"0"34"0"0,0 0 21 0 0,0 0-35 0 0,0 1-208 0 0,0 1-40 0 0,2 6-33 0 0,3-5 34 0 0,2-5 49 0 0,2-2 67 0 0,-3 1-21 0 0,0 1 34 0 0,-1 0 35 0 0,1 1 41 0 0,1 1 3 0 0,-5 1-159 0 0,0-1 0 0 0,0 0 0 0 0,0 0-1 0 0,0 0 1 0 0,0-1 0 0 0,0 1 0 0 0,0 0 0 0 0,0-1 0 0 0,0 1 0 0 0,1-1-78 0 0,35-19 837 0 0,-19 9-468 0 0,-9 6-235 0 0,-1 0-47 0 0,21 0 181 0 0,-22 1-210 0 0,1-2-28 0 0,4 4-93 0 0,-2 0-34 0 0,1-4-5 0 0,0 0-38 0 0,-2 5-25 0 0,-8 1 108 0 0,-1-1 1 0 0,1 1 0 0 0,-1 0-1 0 0,1 0 1 0 0,-1-1 0 0 0,1 1-1 0 0,-1-1 1 0 0,1 1-1 0 0,-1-1 1 0 0,1 1 0 0 0,-1-1-1 0 0,0 0 1 0 0,0 0 56 0 0,12-5-431 0 0,-9 5 297 0 0,0 0 0 0 0,0 1 0 0 0,0 0 0 0 0,1-1 1 0 0,2 1 133 0 0</inkml:trace>
  <inkml:trace contextRef="#ctx0" brushRef="#br0" timeOffset="330.27">817 0 8088 0 0,'0'0'234'0'0,"0"0"-60"0"0,0 0-21 0 0,0 0 43 0 0,0 0 153 0 0,0 0 291 0 0,0 0 22 0 0,0 0-273 0 0,0 0-157 0 0,0 0-36 0 0,0 0 49 0 0,0 0 117 0 0,0 0-12 0 0,0 0-7 0 0,0 3-12 0 0,0 8-14 0 0,1-6-208 0 0,-1-1 1 0 0,1 1 0 0 0,-1-1-1 0 0,0 1 1 0 0,-1 0 0 0 0,1-1-1 0 0,-1 1 1 0 0,0-1 0 0 0,-1 2-110 0 0,-6 11 298 0 0,7-14-249 0 0,0 0 0 0 0,1 0 0 0 0,-1 0-1 0 0,0 1 1 0 0,1-1 0 0 0,0 0 0 0 0,0 3-49 0 0,0 62 763 0 0,0-34-441 0 0,0 0-55 0 0,2-6-67 0 0,4-1-38 0 0,-4-17-83 0 0,0 0 0 0 0,-1-1 0 0 0,1 10-79 0 0,-2 6 138 0 0,0-2-35 0 0,0 83 208 0 0,0-100-278 0 0,1-1-1 0 0,0 1 0 0 0,0 0 0 0 0,0-1 0 0 0,1 1 0 0 0,0-1-32 0 0,-1 0 38 0 0,1 0 0 0 0,-1 0 1 0 0,0 0-1 0 0,0 0 0 0 0,0 4-38 0 0,-1 9 99 0 0,1-5-62 0 0,2-1-49 0 0,6 8-70 0 0,-9-18 70 0 0,1 0 1 0 0,-1-1-1 0 0,1 1 1 0 0,-1 0 0 0 0,0 0-1 0 0,0 0 1 0 0,1 0-1 0 0,-1-1 1 0 0,0 1-1 0 0,-1 0 1 0 0,1 1 11 0 0,0-1-5 0 0,0 0-1 0 0,0-1 1 0 0,-1 1 0 0 0,2 0 0 0 0,-1 0 0 0 0,0 0 0 0 0,0 0 0 0 0,1-1-1 0 0,-1 1 1 0 0,1 0 0 0 0,0 1 5 0 0,0 0-43 0 0,2 1 44 0 0,1 3 30 0 0,-1-2-83 0 0,-2 1-89 0 0,-1-3 24 0 0,0 1-35 0 0,0 6-204 0 0,0-8 191 0 0,0-1-39 0 0,0-1-71 0 0,0 0 90 0 0,0 0-35 0 0,0 0-41 0 0,0 0-36 0 0,0 0-397 0 0,0 0 100 0 0,0 0-52 0 0,0 0-754 0 0,0 0-593 0 0,0 0-1126 0 0</inkml:trace>
  <inkml:trace contextRef="#ctx0" brushRef="#br0" timeOffset="1071.31">530 423 8952 0 0,'0'0'200'0'0,"0"0"33"0"0,0 0 15 0 0,0 0-86 0 0,0-2-27 0 0,0-2 37 0 0,0-2 134 0 0,0 3 248 0 0,2 1 20 0 0,4-3-299 0 0,6-1 199 0 0,4-3 76 0 0,-7 1-265 0 0,-6 5-150 0 0,0 1 0 0 0,1-1 0 0 0,-1 1 1 0 0,1 0-1 0 0,-1 0 0 0 0,1 0 0 0 0,4-1-135 0 0,3-1 266 0 0,-1 1-71 0 0,-5 1-122 0 0,4-1 155 0 0,-2 1-52 0 0,3-1 35 0 0,12-6 150 0 0,-4 1-72 0 0,1 2-80 0 0,0 0-65 0 0,0 2-49 0 0,-4 0-43 0 0,16 1 57 0 0,1 1-25 0 0,45-16-51 0 0,-50 11 5 0 0,-18 5-36 0 0,1 1 1 0 0,-1 0-1 0 0,1 1 1 0 0,-1 0-1 0 0,2 0-2 0 0,-2 1-6 0 0,0-1 0 0 0,1 0 0 0 0,7-2 6 0 0,6-4-42 0 0,-17 4 25 0 0,0 1 0 0 0,-1 0 0 0 0,1 0 0 0 0,1 0 0 0 0,3 0 17 0 0,7 1-137 0 0,1 0-58 0 0,42 0-620 0 0,-35 0 503 0 0,-12 0 170 0 0,0 0 47 0 0,-8 0-81 0 0,-2 0 66 0 0,22 0-44 0 0,-20 3 94 0 0,5 9 48 0 0,-5 3 22 0 0,3 1 44 0 0,-12-5-6 0 0,3-10-39 0 0,0 1 0 0 0,0-1 0 0 0,0 1 0 0 0,1 0 0 0 0,-1-1-1 0 0,1 1 1 0 0,-1 0 0 0 0,1-1 0 0 0,0 1 0 0 0,0 1-9 0 0,0 4 36 0 0,0-5-24 0 0,0 0 0 0 0,0 0 0 0 0,0 0 1 0 0,0 0-1 0 0,0 0 0 0 0,0 0 1 0 0,-1 0-1 0 0,1 0 0 0 0,-1 0 1 0 0,0 1-13 0 0,-2 2 21 0 0,2-2-5 0 0,-1 0-1 0 0,1 0 1 0 0,0 0-1 0 0,0 0 1 0 0,0 0-1 0 0,0 0 1 0 0,1 0-1 0 0,-1 0 1 0 0,1 0-1 0 0,-1 1 1 0 0,1-1 0 0 0,1 3-16 0 0,-1 3 24 0 0,1-5-14 0 0,-1-1 0 0 0,0 1 1 0 0,0-1-1 0 0,0 1 0 0 0,-1-1 1 0 0,1 1-1 0 0,-1-1 1 0 0,0 0-1 0 0,0 2-10 0 0,-3 5 8 0 0,2-7-7 0 0,1 0-1 0 0,0 0 0 0 0,0 0 0 0 0,0 0 0 0 0,0 0 1 0 0,1 0-1 0 0,-1 0 0 0 0,1 0 0 0 0,-1 0 1 0 0,1 3-1 0 0,0 3 0 0 0,-1-6 1 0 0,1 1 0 0 0,0-1 0 0 0,0 1 1 0 0,0-1-1 0 0,1 1 0 0 0,-1-1 0 0 0,1 1 0 0 0,-1-1 0 0 0,2 2-1 0 0,0 2 7 0 0,5 16 71 0 0,-4-9 2 0 0,-2 2 33 0 0,-2-13-102 0 0,1-1 1 0 0,0 0 0 0 0,0 1 0 0 0,1-1-1 0 0,-1 0 1 0 0,0 0 0 0 0,1 1 0 0 0,-1-1 0 0 0,1 0-1 0 0,0 0 1 0 0,0 0 0 0 0,0 0 0 0 0,0 1 0 0 0,0-2-1 0 0,0 1 1 0 0,0 0 0 0 0,1 0 0 0 0,-1 0 0 0 0,2 0-12 0 0,0 2 34 0 0,0-1 0 0 0,-1 1 1 0 0,1 0-1 0 0,-1 0 0 0 0,2 2-34 0 0,-3-3 18 0 0,0 0 1 0 0,1-1-1 0 0,-1 1 0 0 0,1 0 0 0 0,0-1 0 0 0,0 1 0 0 0,0-1 1 0 0,0 0-1 0 0,0 0 0 0 0,1 0 0 0 0,-1 0 0 0 0,1 0 1 0 0,0 0-19 0 0,27 13 192 0 0,-29-14-187 0 0,0-1 1 0 0,0 0 0 0 0,0 0 0 0 0,0 1 0 0 0,0-1 0 0 0,1 0 0 0 0,-1 0 0 0 0,0 0 0 0 0,0 0 0 0 0,0 0 0 0 0,0 0 0 0 0,0-1 0 0 0,0 1 0 0 0,0 0 0 0 0,0 0 0 0 0,0-1 0 0 0,0 1 0 0 0,0-1 0 0 0,0 1 0 0 0,0-1 0 0 0,0 1 0 0 0,0-1 0 0 0,-1 0 0 0 0,1 0-6 0 0,1 0 8 0 0,-1 0 0 0 0,1 1 0 0 0,-1-1 0 0 0,1 0 0 0 0,-1 0 0 0 0,1 1 0 0 0,0-1 0 0 0,-1 1 0 0 0,1-1 0 0 0,0 1 1 0 0,1 0-9 0 0,13-2 57 0 0,-14 1-47 0 0,1 0 0 0 0,0 0-1 0 0,0-1 1 0 0,0 1-1 0 0,-1 0 1 0 0,1-1 0 0 0,-1 0-1 0 0,2-1-9 0 0,15-9 115 0 0,-9 7-30 0 0,-8 5-66 0 0,0-1 0 0 0,1 0 0 0 0,-1-1-1 0 0,0 1 1 0 0,0 0 0 0 0,0-1 0 0 0,0 1 0 0 0,-1-1-1 0 0,1 0-18 0 0,15-14 160 0 0,-1 0 78 0 0,12-12 228 0 0,-22 21-339 0 0,-1-1-49 0 0,1-2-32 0 0,2-5-37 0 0,-6 10-13 0 0,-1 3 4 0 0,0 0 0 0 0,0 0 0 0 0,-1 0 0 0 0,1 0 0 0 0,-1 0 0 0 0,1 0 0 0 0,-1 0 0 0 0,0 0 0 0 0,0 0 0 0 0,0 0 0 0 0,0 0 0 0 0,0-1 0 0 0,-1 1 0 0 0,1 0 0 0 0,-1 0 0 0 0,1 0 0 0 0,-1 0 0 0 0,0 1 0 0 0,1-1 0 0 0,-1 0 0 0 0,0 0 0 0 0,-1-1 0 0 0,1 0 0 0 0,-1 0 0 0 0,1 1 0 0 0,0-1 0 0 0,0-1 0 0 0,0 1 0 0 0,0 0 0 0 0,1 0 0 0 0,-1 0 0 0 0,1-2 0 0 0,0 3 0 0 0,0-1 0 0 0,0 1 0 0 0,-1-1 0 0 0,1 1 0 0 0,-1-1 0 0 0,1 1 0 0 0,-1-1 0 0 0,0 1 0 0 0,0-1 0 0 0,0 1 0 0 0,-1-1 0 0 0,-1-2 0 0 0,0 0 0 0 0,-1 1 0 0 0,0-1 0 0 0,0 1 0 0 0,0-1 0 0 0,-5-4 30 0 0,-1 1-41 0 0,-8-9-112 0 0,0 3-84 0 0,7 6 15 0 0,0 1 0 0 0,0 0 0 0 0,0 1-1 0 0,-1 0 193 0 0,-16-5-284 0 0,4 0 92 0 0,21 9 147 0 0,-1-1 0 0 0,0 1-1 0 0,0 1 1 0 0,0-1 0 0 0,0 0-1 0 0,-1 1 1 0 0,1 0 0 0 0,0 0 0 0 0,0 0-1 0 0,-5 1 46 0 0,-9 0-265 0 0,0 0-37 0 0,9 0 102 0 0,0 0-45 0 0,-1-1-172 0 0,5 0 163 0 0,1 0-35 0 0,1 0-100 0 0,-1-1-75 0 0,2 0-63 0 0,-1 1-53 0 0,0-1-162 0 0,0 0-42 0 0,-3 0-981 0 0,-3 1-994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7:10.2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407 137 6016 0 0,'0'-2'133'0'0,"1"1"-126"0"0,-1 1-1 0 0,0-1 1 0 0,0 1 0 0 0,0 0-1 0 0,0-1 1 0 0,0 1 0 0 0,0-1-1 0 0,-1 1 1 0 0,1 0 0 0 0,0-1-1 0 0,0 1 1 0 0,0-1 0 0 0,0 1-1 0 0,0 0 1 0 0,-1-1-1 0 0,1 1 1 0 0,0 0 0 0 0,0-1-1 0 0,0 1 1 0 0,-1 0 0 0 0,1-1-1 0 0,0 1 1 0 0,-1 0 0 0 0,1 0-1 0 0,0-1 1 0 0,-1 1 0 0 0,1 0-1 0 0,0 0 1 0 0,-1-1 0 0 0,1 1-1 0 0,-1 0-6 0 0,-5-5 117 0 0,1-7 23 0 0,-5-7-107 0 0,1 3-40 0 0,3 10 58 0 0,1 4 87 0 0,-1 0 56 0 0,-1-1 97 0 0,3 1-119 0 0,-1-1 35 0 0,-9-5 536 0 0,0 0 2 0 0,10 6-538 0 0,0 0-35 0 0,-9-2 428 0 0,-5 3-44 0 0,15 1-410 0 0,-1 0-1 0 0,1 0 1 0 0,0 1-1 0 0,-1-1 1 0 0,1 1-1 0 0,-1 0 1 0 0,-2 1-146 0 0,-19 10 520 0 0,-10 6 97 0 0,32-16-578 0 0,-1 0 0 0 0,1-1 0 0 0,1 2-1 0 0,-1-1 1 0 0,0 0 0 0 0,-1 2-39 0 0,-3 3 81 0 0,2 1 0 0 0,-1-1-1 0 0,-1 5-80 0 0,1-3 90 0 0,0-1 1 0 0,0 1-1 0 0,-7 6-90 0 0,4-6 67 0 0,1 0 1 0 0,1 1 0 0 0,0 1 0 0 0,-1 1-68 0 0,-15 30 148 0 0,8-6-68 0 0,6-4-57 0 0,-6 31 44 0 0,14-59-66 0 0,1 0 0 0 0,-1 1 0 0 0,1-1 0 0 0,0 0 0 0 0,1 0 0 0 0,-1 0 0 0 0,1 0 0 0 0,0 1 0 0 0,0-1 0 0 0,0 0 0 0 0,1 2-1 0 0,0 0 0 0 0,-1-1 0 0 0,1 1 0 0 0,-1 0 0 0 0,0 0 0 0 0,-1 4 0 0 0,0-7 0 0 0,0 0-1 0 0,1-1 1 0 0,-1 1 0 0 0,1 0 0 0 0,-1 0 0 0 0,1 0 0 0 0,0 0 0 0 0,0-1 0 0 0,0 1 0 0 0,0 0 0 0 0,1-1 0 0 0,0 2 0 0 0,3 3 1 0 0,-1-1 1 0 0,2-1-1 0 0,-1 1 0 0 0,1 0-1 0 0,3 2 6 0 0,-8-6 1 0 0,1-1 0 0 0,0 1-1 0 0,0-1 1 0 0,-1 0 0 0 0,1 1 0 0 0,0-1-1 0 0,0 0 1 0 0,0 0 0 0 0,1-1-1 0 0,-1 1 1 0 0,0 0 0 0 0,0-1 0 0 0,0 1-1 0 0,1-1 1 0 0,-1 0-7 0 0,11 3 33 0 0,2 2 6 0 0,2 1 15 0 0,-1-4 13 0 0,-7-2-36 0 0,11 1 35 0 0,-4-5 22 0 0,12-6 23 0 0,-15 7-64 0 0,7-2 49 0 0,-8-5 5 0 0,12-7 165 0 0,-5 2-63 0 0,-4-5 6 0 0,3-3 81 0 0,-9 10-203 0 0,-3-5-50 0 0,-3 6-21 0 0,3 0 24 0 0,-6 11-36 0 0,1-1 0 0 0,0 1 0 0 0,0-1-1 0 0,-1 1 1 0 0,1-1 0 0 0,0 1 0 0 0,-1-1 0 0 0,0 1 0 0 0,1-1 0 0 0,-1 0 0 0 0,0 1-1 0 0,0-1 1 0 0,0 1 0 0 0,0-1-4 0 0,0-69 140 0 0,0 68-139 0 0,0 0 1 0 0,0 0-1 0 0,-1 0 0 0 0,1 0 1 0 0,-1 0-1 0 0,0-1 0 0 0,1 2 0 0 0,-2-1 1 0 0,1 0-1 0 0,-1-2-1 0 0,-2-5 1 0 0,-12-36-1 0 0,5 21-98 0 0,-11-9-168 0 0,17 27 176 0 0,0 0-1 0 0,1 0 1 0 0,-1-1-1 0 0,1 1 1 0 0,0-3 90 0 0,-5-11-456 0 0,3 6 102 0 0,4 8 206 0 0,1 2 3 0 0,1 1 21 0 0,-1 1-34 0 0,1 0-40 0 0,-1 0-47 0 0,0 0-135 0 0,-1 0-75 0 0,0 0-62 0 0,0 0-53 0 0,0 0-160 0 0,1 0-42 0 0,-1-3-940 0 0,1-2-965 0 0,1 7 2606 0 0</inkml:trace>
  <inkml:trace contextRef="#ctx0" brushRef="#br0" timeOffset="345.39">407 92 9152 0 0,'0'8'32'0'0,"1"9"119"0"0,-1-15-119 0 0,0 0 1 0 0,0 0-1 0 0,0 1 1 0 0,1-1 0 0 0,-1 0-1 0 0,1 0 1 0 0,0 0-1 0 0,0 0 1 0 0,0 0-1 0 0,0 0 1 0 0,0 0-1 0 0,0 0 1 0 0,0 0 0 0 0,1 0-1 0 0,-1-1 1 0 0,2 2-33 0 0,8 14 132 0 0,-2 3-48 0 0,1 1-44 0 0,-4-13-50 0 0,1 6 9 0 0,-5-1 104 0 0,-2-2 54 0 0,2 0 79 0 0,3 0 73 0 0,3-1 67 0 0,-1-2-1 0 0,-1 0-40 0 0,3 9 238 0 0,-5-1-131 0 0,-2-8-200 0 0,-1 1 0 0 0,0-1 1 0 0,-1 0-1 0 0,0 1-242 0 0,1-3 201 0 0,0-1-55 0 0,4 6 127 0 0,-1-4-63 0 0,-1-1 20 0 0,-2 0 48 0 0,-1 1 104 0 0,0 3 3 0 0,0-7-129 0 0,0-1-58 0 0,0 1 423 0 0,0-1-111 0 0,0-1-101 0 0,0-1-94 0 0,0-2-83 0 0,0 1-75 0 0,0-2-66 0 0,0 0-57 0 0,0-2-56 0 0,0 0-55 0 0,0-3-92 0 0,0-11-283 0 0,0 12 343 0 0,0 1 82 0 0,0 2 112 0 0,0 2 8 0 0,0 1 40 0 0,0-45-66 0 0,0 43-65 0 0,1 0-1 0 0,-1 0 1 0 0,0 0-1 0 0,1 0 1 0 0,-1-1-1 0 0,1 1 1 0 0,0 0-1 0 0,0 0 1 0 0,1-1-2 0 0,4-14-1 0 0,-2-18 10 0 0,-4 29-2 0 0,0 0 0 0 0,1-1 0 0 0,0 1 0 0 0,1 0 0 0 0,-1 0 0 0 0,1-1 0 0 0,1 1-1 0 0,1-3-6 0 0,3-4 1 0 0,-2 6 1 0 0,-1-1 1 0 0,0 1 0 0 0,-1-1-1 0 0,1-3-2 0 0,-2 3 13 0 0,-2 7-10 0 0,1 0 1 0 0,-1 0 0 0 0,1 0 0 0 0,-1 0-1 0 0,1 0 1 0 0,0 0 0 0 0,0 0 0 0 0,0-1-4 0 0,22-17 10 0 0,9-23-24 0 0,-28 39-1 0 0,1 0 1 0 0,-1 0 0 0 0,1 1-1 0 0,-1-1 1 0 0,2 0 14 0 0,-4 3 0 0 0,0 0 0 0 0,1 0 0 0 0,-1 0-1 0 0,1 0 1 0 0,-1 1 0 0 0,1-1 0 0 0,-1 1 0 0 0,1-1 0 0 0,-1 1 0 0 0,1 0-1 0 0,0 0 1 0 0,2 0 0 0 0,-1 0 0 0 0,1 0 0 0 0,-1 1 0 0 0,1 0 0 0 0,-1 0 0 0 0,1 0 0 0 0,-1 0 0 0 0,0 0 0 0 0,0 1 0 0 0,1 0 0 0 0,-1 0 0 0 0,1 1 0 0 0,0 0 0 0 0,-2-2 0 0 0,-1 1 0 0 0,1 0 0 0 0,-1 0 0 0 0,0 0 0 0 0,0 0 0 0 0,0 0 0 0 0,0 0 0 0 0,0 1 0 0 0,-1-1 0 0 0,1 1 0 0 0,-1-1 0 0 0,1 1 0 0 0,-1 0 0 0 0,1 1 0 0 0,1 1 0 0 0,0-1 0 0 0,0 0 0 0 0,0 0 0 0 0,2 2 0 0 0,-2-3 0 0 0,-1 0 0 0 0,1 0 0 0 0,-1 0 0 0 0,1 0 0 0 0,-1 1 0 0 0,0-1 0 0 0,0 1 0 0 0,-1 0 0 0 0,1-1 0 0 0,-1 1 0 0 0,0 0 0 0 0,0 0 0 0 0,1 3 0 0 0,3 14 0 0 0,6-1 0 0 0,-6 5 0 0 0,0-10 4 0 0,-4-12 2 0 0,1 0 1 0 0,-1 0-1 0 0,0 1 0 0 0,-1-1 0 0 0,1 0 0 0 0,0 0 1 0 0,-1 1-1 0 0,0 0-6 0 0,0 83 77 0 0,0-65-80 0 0,0-20 4 0 0,0-1-1 0 0,1 1 0 0 0,-1 0 0 0 0,0-1 0 0 0,1 1 0 0 0,-1 0 0 0 0,1-1 0 0 0,-1 1 0 0 0,1-1 0 0 0,0 1 0 0 0,0-1 0 0 0,0 1 0 0 0,0-1 0 0 0,0 1-1 0 0,0-1 1 0 0,-1 1-1 0 0,1-1 0 0 0,0 1 0 0 0,0 0 0 0 0,-1-1 0 0 0,1 1 0 0 0,-1-1 0 0 0,1 1 0 0 0,-1 0 1 0 0,0 0-1 0 0,0-1 0 0 0,0 1 1 0 0,0 0-10 0 0,0-1 0 0 0,1 1 1 0 0,-1 0-1 0 0,0-1 0 0 0,1 1 1 0 0,-1-1-1 0 0,1 1 0 0 0,-1-1 0 0 0,1 1 1 0 0,-1-1-1 0 0,1 1 0 0 0,0-1 1 0 0,0 0-1 0 0,0 1 0 0 0,0-1 1 0 0,0 0-1 0 0,0 0 0 0 0,1 1 10 0 0,-1-1-482 0 0,0 1 51 0 0,0-1 44 0 0,-1 0 37 0 0,1 1-28 0 0,-1-1 33 0 0,0 3-600 0 0,0-2 471 0 0,0-1-58 0 0,0 0 129 0 0,1 1-51 0 0,3 4-1749 0 0,4 3-1252 0 0,-7-9 3424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7:07.3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122 590 6288 0 0,'0'0'176'0'0,"2"0"-4"0"0,-1 1-123 0 0,1-1 113 0 0,2 1 108 0 0,1-1 103 0 0,0 0 97 0 0,0-1 93 0 0,0 0 87 0 0,-2-1 82 0 0,1-2-453 0 0,2-2 86 0 0,-3 3 190 0 0,-1 3-13 0 0,3 0-357 0 0,11-1 459 0 0,-15 1-625 0 0,-1 0 0 0 0,0-1 0 0 0,1 1 0 0 0,-1 0-1 0 0,1 0 1 0 0,-1-1 0 0 0,0 1 0 0 0,1 0 0 0 0,-1 0-1 0 0,0-1 1 0 0,1 1 0 0 0,-1 0 0 0 0,0-1 0 0 0,0 1-1 0 0,1-1 1 0 0,-1 1 0 0 0,0 0 0 0 0,0-1 0 0 0,1 1-1 0 0,-1-1 1 0 0,0 1 0 0 0,0-1 0 0 0,0 1 0 0 0,0 0 0 0 0,0-1-1 0 0,0 1 1 0 0,0-1 0 0 0,0 1 0 0 0,0-1 0 0 0,0 1-19 0 0,0 0 7 0 0,0 0 0 0 0,0-1 0 0 0,0 1 1 0 0,0 0-1 0 0,0 0 0 0 0,0 0 1 0 0,0 0-1 0 0,0 0 0 0 0,0 0 1 0 0,0 0-1 0 0,0 0 0 0 0,0 0 0 0 0,0 0 1 0 0,0-1-1 0 0,0 1 0 0 0,0 0 1 0 0,0 0-1 0 0,0 0 0 0 0,0 0 1 0 0,0 0-1 0 0,0 0 0 0 0,0 0 0 0 0,0 0 1 0 0,0 0-1 0 0,0 0 0 0 0,0 0 1 0 0,0 0-1 0 0,0-1 0 0 0,0 1 1 0 0,1 0-1 0 0,-1 0 0 0 0,0 0 0 0 0,0 0 1 0 0,0 0-1 0 0,0 0 0 0 0,0 0 1 0 0,0 0-1 0 0,0 0 0 0 0,0 0 1 0 0,0 0-1 0 0,0 0 0 0 0,0 0 0 0 0,0 0 1 0 0,1 0-1 0 0,-1 0 0 0 0,0 0 1 0 0,0 0-1 0 0,0 0 0 0 0,0 0 0 0 0,0 0 1 0 0,0 0-1 0 0,0 0 0 0 0,0 0 1 0 0,0 0-1 0 0,0 0 0 0 0,1 0 1 0 0,-1 0-8 0 0,10-2 351 0 0,-1-4-48 0 0,-1 2-61 0 0,5-1 239 0 0,-9-2-164 0 0,1 2 73 0 0,4 4-164 0 0,-7 1-198 0 0,-1 0 0 0 0,1-1-1 0 0,0 1 1 0 0,0 0 0 0 0,0-1 0 0 0,0 0 0 0 0,0 1-1 0 0,0-1 1 0 0,-1 0 0 0 0,1 0 0 0 0,0 0-1 0 0,-1 0 1 0 0,1 0 0 0 0,-1 0 0 0 0,1 0 0 0 0,-1-1-1 0 0,1 1 1 0 0,-1 0-28 0 0,4-5 105 0 0,0-1 0 0 0,-1 1-1 0 0,1-1 1 0 0,-1 0-105 0 0,14-18 282 0 0,-16 22-189 0 0,-1-1-45 0 0,-1-4-27 0 0,-1 5 1 0 0,1-6-1 0 0,1 2 73 0 0,-1-1 60 0 0,0 2 45 0 0,0-14 924 0 0,-1 16-834 0 0,0 2-189 0 0,0 0-40 0 0,-4 0 257 0 0,2 1-201 0 0,1-1-47 0 0,0 0-59 0 0,1-1-51 0 0,-1-2-142 0 0,-10-2-364 0 0,-4-4-11 0 0,10 7 319 0 0,0-1 69 0 0,-1 2 59 0 0,1-1 48 0 0,-2 0 36 0 0,-2-3 54 0 0,2 2 52 0 0,-14-5-26 0 0,17 8-84 0 0,0 1-1 0 0,0 1 0 0 0,0-1 0 0 0,0 1 0 0 0,0-1 0 0 0,0 1 0 0 0,0 1 0 0 0,-2-1 32 0 0,-9 1-21 0 0,-5-1-4 0 0,15 0 6 0 0,3 3 10 0 0,-13 9-14 0 0,9-4-1 0 0,5-5 18 0 0,-2 0 0 0 0,1 0 0 0 0,0 0 0 0 0,0 0 0 0 0,-1-1 0 0 0,0 1 6 0 0,-1-1 2 0 0,5-2-4 0 0,-1 1-1 0 0,1-1 0 0 0,-1 0 1 0 0,0 1-1 0 0,1-1 0 0 0,-1 0 1 0 0,1 1-1 0 0,-1-1 0 0 0,1 0 1 0 0,-1 1-1 0 0,1-1 0 0 0,-1 1 1 0 0,1-1-1 0 0,-1 1 0 0 0,1-1 1 0 0,0 1-1 0 0,-1-1 0 0 0,1 1 1 0 0,0 0-1 0 0,-1-1 0 0 0,1 1 1 0 0,0 0 2 0 0,-2 4-17 0 0,-24 25-62 0 0,11 0 79 0 0,15-28 1 0 0,-1 0-1 0 0,1-1 0 0 0,-1 1 0 0 0,1 0 0 0 0,-1 0 0 0 0,1 0 0 0 0,0-1 0 0 0,0 1 0 0 0,0 0 0 0 0,0 0 0 0 0,1 1 0 0 0,-1-1-1 0 0,0-1 0 0 0,0 1 0 0 0,0 0 0 0 0,0 0 0 0 0,0 0-1 0 0,0 0 1 0 0,0-1 0 0 0,-1 1 0 0 0,1 0 0 0 0,-1 0-1 0 0,0 0 2 0 0,-3 6-23 0 0,3-7 20 0 0,0 1 1 0 0,0-1-1 0 0,0 1 1 0 0,0-1-1 0 0,1 0 0 0 0,-1 1 1 0 0,0-1-1 0 0,1 1 1 0 0,0-1-1 0 0,-1 1 0 0 0,1 0 1 0 0,0-1-1 0 0,0 1 0 0 0,0 0 3 0 0,0 4-7 0 0,1 1 0 0 0,-1 0 0 0 0,2-1 0 0 0,-1 1 0 0 0,1-1 0 0 0,0 1 0 0 0,0-1 7 0 0,0 0-11 0 0,-1-4 10 0 0,0 0 0 0 0,-1 0 0 0 0,1 1 0 0 0,-1-1 0 0 0,1 0 0 0 0,-1 1 0 0 0,0-1 0 0 0,0 1 0 0 0,0-1 0 0 0,0 0 0 0 0,0 1-1 0 0,-1 1 2 0 0,0-1 1 0 0,1-1-1 0 0,0 0 0 0 0,-1 1 0 0 0,1-1 0 0 0,0 1 0 0 0,0-1 0 0 0,1 0 0 0 0,-1 1 0 0 0,0-1 0 0 0,1 0 0 0 0,0 1 0 0 0,0 1 0 0 0,10 14 0 0 0,-9-14 0 0 0,1 0 0 0 0,-1 0 0 0 0,1 1 0 0 0,-1-1 0 0 0,0 2 0 0 0,4 15 6 0 0,-5-14 6 0 0,1 0 0 0 0,1 0 0 0 0,-1 0 0 0 0,2 2-12 0 0,6 23 10 0 0,-1-4 5 0 0,2-12 37 0 0,-1-7-25 0 0,0 0-1 0 0,1 0 1 0 0,0-1 0 0 0,1-1-1 0 0,-1 0 1 0 0,1 0 0 0 0,0-2-1 0 0,1 1 1 0 0,4 0-27 0 0,-14-5 7 0 0,0 0-1 0 0,1 0 1 0 0,-1-1 0 0 0,1 1-1 0 0,-1-1 1 0 0,1 0 0 0 0,-1 0-1 0 0,1 0 1 0 0,1-1-7 0 0,4 1 20 0 0,5 0-2 0 0,-10 0-9 0 0,0 0 0 0 0,0 0 0 0 0,0 0-1 0 0,-1 0 1 0 0,1-1 0 0 0,0 0 0 0 0,0 0-9 0 0,17-9 28 0 0,-2 5 16 0 0,-14 4-38 0 0,-1 0 1 0 0,0 0-1 0 0,1 0 1 0 0,-1-1-1 0 0,0 0 1 0 0,1 0-1 0 0,0-1-6 0 0,17-11 75 0 0,0-1-84 0 0,-3 2-55 0 0,9-5-91 0 0,-24 15 107 0 0,-1 0 1 0 0,1 0-1 0 0,-1 0 0 0 0,1 0 0 0 0,-1 0 0 0 0,3-5 48 0 0,6-10-277 0 0,-7 10 109 0 0,0 0-39 0 0,2 0-45 0 0,0 0-54 0 0,-4 5 195 0 0,-1 1 11 0 0,1-2-156 0 0,-1 1-76 0 0,-2 2 114 0 0,1-1-40 0 0,0 1 9 0 0,-1-1-34 0 0,1 1-34 0 0,0-1-39 0 0,-1 0-41 0 0,1 0-42 0 0,0 0-46 0 0,-1-1-48 0 0,1 1-130 0 0,3-9-1227 0 0,5-6-1060 0 0</inkml:trace>
  <inkml:trace contextRef="#ctx0" brushRef="#br0" timeOffset="334.59">681 379 9040 0 0,'0'0'200'0'0,"0"0"33"0"0,0 0 15 0 0,2 2-36 0 0,3 3-194 0 0,7 6 8 0 0,-3-1-30 0 0,-7-4 12 0 0,-2-1 38 0 0,0-1 9 0 0,0-2 119 0 0,3 1 199 0 0,3 8 204 0 0,-1-3-184 0 0,-1-2 80 0 0,6-1 241 0 0,-8-2-447 0 0,1 1-38 0 0,0 3 6 0 0,2 3 68 0 0,-3-6-131 0 0,1 3 120 0 0,-2 0-66 0 0,-1 2-20 0 0,-1 3 22 0 0,1-7-76 0 0,0-1 0 0 0,2 2 22 0 0,8 17 66 0 0,-10-22-224 0 0,0-1 0 0 0,1 1 0 0 0,-1 0 0 0 0,0 0 0 0 0,0 0 0 0 0,1 0-1 0 0,-1 0 1 0 0,0 0 0 0 0,1-1 0 0 0,-1 1 0 0 0,1 0 0 0 0,-1 0 0 0 0,1-1 0 0 0,0 1-1 0 0,-1 0 1 0 0,1-1 0 0 0,0 1 0 0 0,-1-1 0 0 0,1 1-16 0 0,5 4 116 0 0,-3-1-57 0 0,-2 8-30 0 0,-2 15 45 0 0,1-16 11 0 0,0-6-109 0 0,0-2-38 0 0,0 0-49 0 0,0 0-58 0 0,0 0-68 0 0,0-1-21 0 0,0 0-61 0 0,0 0-67 0 0,0 0-73 0 0,0 0-78 0 0,0 0-86 0 0,0-1-90 0 0,0 0-96 0 0,0 1-1136 0 0,0-1-1106 0 0</inkml:trace>
  <inkml:trace contextRef="#ctx0" brushRef="#br0" timeOffset="335.59">878 212 12240 0 0,'-13'-12'273'0'0,"10"9"40"0"0,3 1 23 0 0,0 0-295 0 0,-1-4 192 0 0,-8-4-111 0 0,2 3-104 0 0,-3 4 10 0 0,7 3 116 0 0,3 0 44 0 0,0 0-150 0 0,0 0-103 0 0,0 0-91 0 0,0 0 33 0 0,0 0-35 0 0,0 0-39 0 0,0 0-36 0 0,0 0-329 0 0,0 0 69 0 0,0 0-50 0 0,0 0-649 0 0,0 0-519 0 0,0 0-982 0 0</inkml:trace>
  <inkml:trace contextRef="#ctx0" brushRef="#br0" timeOffset="889.06">1104 1 6176 0 0,'0'0'177'0'0,"-2"0"0"0"0,-4 0-115 0 0,2 0 39 0 0,2 0 103 0 0,1 0 237 0 0,1 0 407 0 0,0 0 31 0 0,0 0-358 0 0,0 2-205 0 0,0 2-41 0 0,0 2 82 0 0,0-3 186 0 0,0-3-20 0 0,0 2-10 0 0,0 6-185 0 0,-1-5-204 0 0,1 1-1 0 0,0-1 0 0 0,0 1 1 0 0,0-1-1 0 0,0 0 0 0 0,1 1 1 0 0,0-1-1 0 0,-1 1 1 0 0,2 0-124 0 0,8 14 437 0 0,-5 7-145 0 0,5-5-61 0 0,-5 1-59 0 0,-3-14-102 0 0,0 0 0 0 0,0 0 0 0 0,1 0 0 0 0,1 2-70 0 0,3 6 131 0 0,-2-7-21 0 0,-1 1 1 0 0,0-1-1 0 0,-1 1 1 0 0,1 3-111 0 0,0 5 169 0 0,3 9 97 0 0,0-9-122 0 0,0-2-55 0 0,-2-7-44 0 0,-1 0-1 0 0,0 1 0 0 0,0 0 0 0 0,0 3-44 0 0,5 24 111 0 0,0-1 39 0 0,17 71 397 0 0,-25-102-528 0 0,0 4 47 0 0,0 0 0 0 0,0-1 0 0 0,-1 1 0 0 0,0 8-66 0 0,-1-5 78 0 0,4 4 72 0 0,2-5-38 0 0,0 0-40 0 0,-2 5-42 0 0,-3-11-24 0 0,0 0 0 0 0,1 0 0 0 0,-1 0 0 0 0,1-1 0 0 0,0 1 0 0 0,0 0 0 0 0,1-1 0 0 0,-1 1 0 0 0,1-1 0 0 0,1 3-6 0 0,-1-2 5 0 0,-1 1-11 0 0,-1 2 32 0 0,0 5 33 0 0,2-7-11 0 0,8 8-24 0 0,-7-1 6 0 0,-3-9-121 0 0,0-3-70 0 0,-2 0 55 0 0,0 0 33 0 0,-3 0-39 0 0,1 0 9 0 0,1 0-44 0 0,1 0-56 0 0,-1 0-98 0 0,0 0-41 0 0,0 0-98 0 0,0 0-109 0 0,0 0-124 0 0,2 0 295 0 0,0 0-52 0 0,0 0-47 0 0,0 0-39 0 0,-1 0-150 0 0,1 0-39 0 0,-1 0-180 0 0,-2 0-486 0 0</inkml:trace>
  <inkml:trace contextRef="#ctx0" brushRef="#br0" timeOffset="1190.05">908 424 7976 0 0,'0'0'174'0'0,"0"0"29"0"0,0 0 14 0 0,0 0 27 0 0,2 0 66 0 0,2 0-182 0 0,-2 0-66 0 0,1 1 0 0 0,-1-1-1 0 0,0 0 1 0 0,0-1 0 0 0,1 1 0 0 0,-1 0-1 0 0,0-1 1 0 0,0 1 0 0 0,2-1-62 0 0,5-4 169 0 0,-1 2-39 0 0,2 0-16 0 0,6 1 3 0 0,2-1 59 0 0,3-9-12 0 0,-18 10-144 0 0,0 0 0 0 0,-1 0 0 0 0,1 0 0 0 0,0 1 0 0 0,0 0 0 0 0,0-1 0 0 0,1 1-20 0 0,13-3 112 0 0,-10 3-48 0 0,0-1 0 0 0,1 0 0 0 0,-1 0-1 0 0,0-1 1 0 0,0 0-64 0 0,13-7 172 0 0,0 0-35 0 0,20-10 41 0 0,-1 0-115 0 0,1 0-98 0 0,13-6-136 0 0,-39 18 122 0 0,-4 2-67 0 0,-2 1-64 0 0,1 0-98 0 0,-3 1-47 0 0,1-1-96 0 0,-1 1-109 0 0,0 0-124 0 0,-2 2 166 0 0,-1-1-59 0 0,5-3-796 0 0,2-3-759 0 0</inkml:trace>
  <inkml:trace contextRef="#ctx0" brushRef="#br0" timeOffset="1556.53">1467 107 5904 0 0,'0'0'132'0'0,"0"0"17"0"0,0 0 11 0 0,0 0-51 0 0,-2 0-7 0 0,0 0-7 0 0,-2 0-34 0 0,2 0 37 0 0,1 0-5 0 0,0 0 36 0 0,0 0 44 0 0,-1 0 48 0 0,2 2 273 0 0,0 2-192 0 0,0-1-46 0 0,-1 1-38 0 0,1 0-35 0 0,-1 5 111 0 0,2 16 280 0 0,3-16-248 0 0,0-1-132 0 0,2 1 91 0 0,-4 7 75 0 0,0-2-136 0 0,0-8-66 0 0,1 1-1 0 0,-1-1 1 0 0,1 0-1 0 0,1 1-157 0 0,3 5 233 0 0,-2 0-56 0 0,-2-3 17 0 0,-1-1-44 0 0,1 1 30 0 0,7 13 128 0 0,1 7 89 0 0,-10-24-288 0 0,0 1-1 0 0,0-1 1 0 0,-1 0 0 0 0,1 6-109 0 0,-1 1 194 0 0,2 0 0 0 0,-1-1 0 0 0,2 1 0 0 0,0 0 0 0 0,0 0-194 0 0,2 7 256 0 0,3 9 1 0 0,13 41 433 0 0,-15-49-519 0 0,0-3-49 0 0,-1 18 139 0 0,-3-29-238 0 0,5 17 117 0 0,-4 6 113 0 0,-3-16-109 0 0,0-11 4 0 0,0-2 18 0 0,0 3 8 0 0,0 0-135 0 0,1 0 60 0 0,-1-1 370 0 0,0-4-224 0 0,-1 0-166 0 0,0-1-94 0 0,0-1-93 0 0,-14-23 242 0 0,12 25-127 0 0,2 2-7 0 0,1 0 0 0 0,0-1 1 0 0,0 1-1 0 0,-1 0 0 0 0,1 0 0 0 0,0 0 0 0 0,0 0 0 0 0,-1 0 0 0 0,1-1 0 0 0,0 1 0 0 0,0 0 1 0 0,0 0-1 0 0,-1 0 0 0 0,1 0 0 0 0,0-1 0 0 0,0 1 0 0 0,0 0 0 0 0,0 0 0 0 0,0-1 1 0 0,-1 1-1 0 0,1 0 0 0 0,0 0 0 0 0,0-1 0 0 0,0 1 0 0 0,0 0 0 0 0,0 0 0 0 0,0-1 0 0 0,0 1 0 0 0,3-12 0 0 0,-1 10 1 0 0,-1-1 1 0 0,0 0-1 0 0,0 0 0 0 0,-1 0 0 0 0,1 0 0 0 0,-1 0 1 0 0,1-1-1 0 0,-1 1 0 0 0,0-1-1 0 0,0-7 21 0 0,-1 3-9 0 0,1 0 0 0 0,1 0 0 0 0,-1 0 0 0 0,3-7-12 0 0,0 0 35 0 0,1 0-3 0 0,0 0-1 0 0,1 0 0 0 0,0 0 0 0 0,1 0-31 0 0,15-24 15 0 0,-15 29-42 0 0,0 1 0 0 0,0 0 0 0 0,1 1 0 0 0,8-8 27 0 0,1 0-52 0 0,8-2 33 0 0,-21 16 15 0 0,1 1 1 0 0,-1-1-1 0 0,1 1 0 0 0,-1 0 0 0 0,1 0 0 0 0,2-1 4 0 0,18 0-61 0 0,-23 3 56 0 0,1-1-1 0 0,-1 0 0 0 0,1 0 0 0 0,-1 0 0 0 0,1 1 1 0 0,-1-1-1 0 0,0 1 0 0 0,1-1 0 0 0,-1 1 0 0 0,1 0 0 0 0,-1-1 1 0 0,0 1-1 0 0,1 0 6 0 0,10 5-21 0 0,11-1-43 0 0,-13 8 48 0 0,-1-6 16 0 0,-7-5 0 0 0,0-1 0 0 0,-1 1 0 0 0,1-1 0 0 0,0 1 0 0 0,0 0 0 0 0,-1 0 0 0 0,0 0 0 0 0,1 0 0 0 0,-1 0 0 0 0,0 0 0 0 0,1 1 0 0 0,17 27 0 0 0,-15-24 0 0 0,0 0 0 0 0,0 0 0 0 0,0 0 0 0 0,-1 1 0 0 0,0-1 0 0 0,1 5 0 0 0,3 8-7 0 0,1 5-59 0 0,-5-15 21 0 0,0-1 1 0 0,-1 0-1 0 0,0 1 1 0 0,-1-1-1 0 0,1 8 45 0 0,0-2-109 0 0,3-5-67 0 0,0 3-85 0 0,-4-9 154 0 0,0 0 41 0 0,-1 7-22 0 0,-1-5 34 0 0,1 0-52 0 0,1-2-7 0 0,-1 0-44 0 0,1 0-14 0 0,-1-1-42 0 0,1 1-46 0 0,0 0-51 0 0,1-1-30 0 0,-1 0-55 0 0,0 0-49 0 0,0-1-43 0 0,2 3-605 0 0,0 0-101 0 0,-1 2-814 0 0,-2 3-1132 0 0</inkml:trace>
  <inkml:trace contextRef="#ctx0" brushRef="#br0" timeOffset="1958">2329 530 8840 0 0,'0'0'197'0'0,"0"0"24"0"0,0 0 19 0 0,5-3-29 0 0,16-7-62 0 0,-11 4-43 0 0,-6 1 44 0 0,1 1 40 0 0,9-2 324 0 0,2-3 166 0 0,-1 1-57 0 0,0-3-73 0 0,1-3-87 0 0,-7 7-196 0 0,4-1 205 0 0,-6 5-247 0 0,0-2-41 0 0,-2 2-95 0 0,-1-1-36 0 0,17-9 262 0 0,-6 4-62 0 0,-8 1-135 0 0,-2-5-26 0 0,5 8-65 0 0,-5-5 26 0 0,2 6-37 0 0,-7 4-14 0 0,0-1 0 0 0,1 1 0 0 0,-1 0-1 0 0,1 0 1 0 0,-1-1 0 0 0,0 1 0 0 0,1 0 0 0 0,-1-1-1 0 0,0 1 1 0 0,1 0 0 0 0,-1-1 0 0 0,0 1 0 0 0,1 0-1 0 0,-1-1 1 0 0,0 1 0 0 0,0-1 0 0 0,0 1-1 0 0,1-1 1 0 0,-1 1 0 0 0,0 0 0 0 0,0-1 0 0 0,0 1-1 0 0,0-1 1 0 0,0 1 0 0 0,0-1 0 0 0,0 1 0 0 0,0-1-1 0 0,0 1 1 0 0,0-1 0 0 0,0 1 0 0 0,0-1 0 0 0,0 0-2 0 0,0-5 10 0 0,-1-12 94 0 0,-1 12-89 0 0,-10-9 6 0 0,11 14-18 0 0,0 0 1 0 0,-1-1-1 0 0,1 1 0 0 0,0 0 0 0 0,0 0 0 0 0,-1 0 1 0 0,1 0-1 0 0,0 0 0 0 0,-1 0 0 0 0,1 1 0 0 0,-1-1 1 0 0,1 0-1 0 0,-1 1 0 0 0,1-1 0 0 0,-1 1 0 0 0,0 0 1 0 0,1-1-1 0 0,-1 1 0 0 0,0 0 0 0 0,0 0-3 0 0,1 0 4 0 0,-1 0 0 0 0,0 0 0 0 0,1-1 1 0 0,-1 1-1 0 0,0 0 0 0 0,1-1 0 0 0,-1 0 0 0 0,0 1 0 0 0,1-1 0 0 0,-1 0 0 0 0,1 0 0 0 0,-1 1 1 0 0,1-2-5 0 0,-1 1 4 0 0,1 1 0 0 0,-1-1 0 0 0,1 0 0 0 0,-1 0 0 0 0,1 1 0 0 0,-1-1 0 0 0,0 0 0 0 0,1 1 0 0 0,-1 0 1 0 0,0-1-1 0 0,1 1 0 0 0,-1 0 0 0 0,0 0-4 0 0,-14-1 10 0 0,11 1-10 0 0,0-1 0 0 0,0 1 0 0 0,-1 0 0 0 0,1 1 0 0 0,0-1 0 0 0,0 1 1 0 0,0 0-1 0 0,-1 0 0 0 0,1 1 0 0 0,-1 0 0 0 0,0 0 0 0 0,1 0 0 0 0,-1 0 0 0 0,0 1 0 0 0,1-1 0 0 0,0 2 0 0 0,0-1 0 0 0,-4 3 0 0 0,-6 9 0 0 0,-19 19 0 0 0,1 2 0 0 0,22-22 0 0 0,1 0 0 0 0,0 0 0 0 0,0 1 0 0 0,-3 9 0 0 0,0 2 10 0 0,3-8 72 0 0,1 1 0 0 0,-2 7-82 0 0,10-23 13 0 0,0 0 0 0 0,1 1 0 0 0,-1-1-1 0 0,1 1 1 0 0,-1-1 0 0 0,1 0 0 0 0,0 1 0 0 0,1-1-1 0 0,-1 2-12 0 0,1 8 29 0 0,-1 28 46 0 0,0-22 6 0 0,0-17-76 0 0,0-1-1 0 0,0 1 0 0 0,0-1 1 0 0,0 1-1 0 0,1-1 1 0 0,-1 1-1 0 0,1 0 1 0 0,-1-1-1 0 0,1 1 1 0 0,-1-1-1 0 0,1 0 0 0 0,0 1 1 0 0,0-1-1 0 0,0 0 1 0 0,0 1-1 0 0,0-1 1 0 0,0 0-1 0 0,0 0 0 0 0,0 1-4 0 0,3 1 10 0 0,0 0-1 0 0,0-1 1 0 0,1 1-1 0 0,-1-1 0 0 0,3 1-9 0 0,-2 0 13 0 0,12 5 27 0 0,-12-7-37 0 0,0 0 1 0 0,0 0 0 0 0,0 0-1 0 0,0-1 1 0 0,0 1 0 0 0,0-1 0 0 0,4-1-4 0 0,26 3 61 0 0,1-1-87 0 0,-27-1 0 0 0,0-1 0 0 0,0 1 0 0 0,-1-1 1 0 0,7-2 25 0 0,-7 1 32 0 0,1-1-94 0 0,2-1-107 0 0,6-3-205 0 0,2 1-83 0 0,-8 3 204 0 0,19 0-416 0 0</inkml:trace>
  <inkml:trace contextRef="#ctx0" brushRef="#br0" timeOffset="2321.35">2813 424 8832 0 0,'0'0'258'0'0,"0"0"2"0"0,0 0-142 0 0,0 0-34 0 0,0 0 98 0 0,0 0 201 0 0,0 3 366 0 0,-1 4-271 0 0,-3 0-68 0 0,0-1-67 0 0,0-1-63 0 0,3-4-60 0 0,0 1-52 0 0,0 0-45 0 0,1-1-39 0 0,-1 3 7 0 0,2 1-71 0 0,-1-4 12 0 0,1 0 42 0 0,-2 11 176 0 0,1 9 189 0 0,3-8-116 0 0,2-5-144 0 0,0 1 75 0 0,-2 4 64 0 0,-3-5-121 0 0,1-1-54 0 0,1 0-23 0 0,2 1 6 0 0,0 1 8 0 0,-2-3 2 0 0,-1 1 26 0 0,0 2 60 0 0,1 3 149 0 0,4-2-76 0 0,-2-2-96 0 0,2 3 100 0 0,2 4 18 0 0,-6-11-239 0 0,0 11 242 0 0,-2-14-300 0 0,0 0 1 0 0,0-1 0 0 0,0 1 0 0 0,0 0-1 0 0,0 0 1 0 0,0 0 0 0 0,0-1 0 0 0,0 1 0 0 0,0 0-1 0 0,1 0 1 0 0,-1 0 0 0 0,0-1 0 0 0,1 1-1 0 0,-1 0 1 0 0,1 0-21 0 0,9 4 196 0 0,-6 1-91 0 0,-4-5-99 0 0,1-1 0 0 0,-1 0 0 0 0,0 1-1 0 0,0-1 1 0 0,0 0 0 0 0,1 1 0 0 0,-1-1 0 0 0,0 0-1 0 0,0 1 1 0 0,1-1 0 0 0,-1 0 0 0 0,0 1 0 0 0,1-1 0 0 0,-1 0-1 0 0,0 0 1 0 0,1 0 0 0 0,-1 1 0 0 0,0-1 0 0 0,1 0-1 0 0,-1 0 1 0 0,1 0 0 0 0,-1 0 0 0 0,0 0 0 0 0,1 0 0 0 0,-1 0-1 0 0,1 0 1 0 0,-1 1 0 0 0,0-2 0 0 0,1 1 0 0 0,-1 0-1 0 0,1 0-5 0 0,-1 0 2 0 0,0 0 0 0 0,0 0 0 0 0,0 0 0 0 0,0 0 0 0 0,0 0 0 0 0,0 0 0 0 0,0 0 0 0 0,1 0 0 0 0,-1 0 0 0 0,0 0 0 0 0,0 0 0 0 0,0 0 0 0 0,0 0 0 0 0,0 0 0 0 0,0 0 0 0 0,0 0 0 0 0,0 0 0 0 0,0 0 0 0 0,0 0 0 0 0,0 0 0 0 0,1 0 0 0 0,-1 0 0 0 0,0 0 0 0 0,0 0 0 0 0,0 0 0 0 0,0 1 0 0 0,0-1 0 0 0,0 0 0 0 0,0 0 0 0 0,0 0 0 0 0,0 0 0 0 0,0 0 0 0 0,0 0 0 0 0,0 0 0 0 0,0 0 0 0 0,0 0 0 0 0,0 0 0 0 0,0 0 0 0 0,0 0 0 0 0,0 0 0 0 0,1 1 0 0 0,-1-1 0 0 0,0 0 0 0 0,0 0 0 0 0,0 0 0 0 0,0 0 0 0 0,0 0 0 0 0,0 0 0 0 0,0 0 0 0 0,0 0 0 0 0,0 0 0 0 0,0 0 0 0 0,-1 0 0 0 0,1 1 0 0 0,0-1 0 0 0,0 0 0 0 0,0 0-2 0 0,0 10 33 0 0,0-8 27 0 0,0-2 32 0 0,0 0-16 0 0,0 0-11 0 0,0 0 5 0 0,0 0 20 0 0,-2 0-30 0 0,-2 0 20 0 0,-5-2-28 0 0,-6-11 44 0 0,8 6-49 0 0,3 4-36 0 0,1 0 0 0 0,0 0-1 0 0,0 0 1 0 0,1 0 0 0 0,-1-1 0 0 0,0 0-11 0 0,-1-6 49 0 0,-2-3-18 0 0,1 1 1 0 0,0 2 16 0 0,3 6-39 0 0,0 0 0 0 0,0 0-1 0 0,1 0 1 0 0,-1-1-1 0 0,1 1 1 0 0,0 0 0 0 0,0-1-1 0 0,1 1 1 0 0,-1 0 0 0 0,1-1-1 0 0,0 1 1 0 0,0-1-1 0 0,1 0-8 0 0,-1-55 72 0 0,0 57-72 0 0,1-1 0 0 0,-1 1 0 0 0,1 0 0 0 0,0 0 0 0 0,1 0 0 0 0,-1 0 0 0 0,0 0 0 0 0,1 0 0 0 0,0 0 0 0 0,-1 0 0 0 0,1 0 0 0 0,1 1 0 0 0,7-17 0 0 0,-8 14 1 0 0,0 1-1 0 0,0-1 0 0 0,0 1 1 0 0,1 0-1 0 0,-1 0 0 0 0,1 0 1 0 0,0 0-1 0 0,0 0 0 0 0,4-3 0 0 0,2-2-34 0 0,2 1-1 0 0,9-7 35 0 0,-10 8-87 0 0,1-1 0 0 0,8-9 87 0 0,-17 16-12 0 0,0-1-1 0 0,0 0 1 0 0,0 1-1 0 0,0 0 1 0 0,0-1-1 0 0,0 1 1 0 0,1 0-1 0 0,-1 0 1 0 0,3-1 12 0 0,3 0-72 0 0,1 0-33 0 0,-1 0-36 0 0,0-1-48 0 0,0 0-56 0 0,0-1-65 0 0,12-8-817 0 0,-16 11 891 0 0,0 0 1 0 0,0 1-1 0 0,0-1 0 0 0,0 1 0 0 0,4 0 236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7:33.0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335 124 6824 0 0,'0'0'149'0'0,"-2"-3"23"0"0,-14-22 177 0 0,5 18-313 0 0,-5-4-38 0 0,8 3-53 0 0,1 1 113 0 0,-1-2 121 0 0,-1 1 92 0 0,0-1 106 0 0,5 5-185 0 0,0 1 0 0 0,0 1 0 0 0,-1-1 0 0 0,1 0 0 0 0,-1 1-192 0 0,-6-3 296 0 0,2 2-164 0 0,-6-2 98 0 0,-1 0 53 0 0,14 5-232 0 0,-1-1-1 0 0,1 1 1 0 0,0 0-1 0 0,-1 0 1 0 0,1 0 0 0 0,0 0-1 0 0,0 0 1 0 0,-1 0 0 0 0,1 1-1 0 0,0-1 1 0 0,0 1-1 0 0,-1 0 1 0 0,0 0-51 0 0,-10 9 248 0 0,10-7-82 0 0,1-2-61 0 0,-1 0-37 0 0,-1-1-35 0 0,0 0-7 0 0,2 0 27 0 0,-15 13 168 0 0,1 5-76 0 0,4-6-63 0 0,9-8-60 0 0,-1-1 0 0 0,1 1 1 0 0,0-1-1 0 0,1 1 0 0 0,-1 0 0 0 0,0 2-22 0 0,1-2 8 0 0,1 0-1 0 0,-1 0 0 0 0,1 1 1 0 0,0-1-1 0 0,0 0 0 0 0,0 1 0 0 0,1-1 1 0 0,0 1-1 0 0,0-1 0 0 0,0 1-7 0 0,-1 3 13 0 0,0 0 1 0 0,0 0-1 0 0,0 0 0 0 0,-1 0 0 0 0,0 0 0 0 0,-1-1 0 0 0,-1 5-13 0 0,1-4 11 0 0,0 0 0 0 0,0 0 0 0 0,1 1 0 0 0,1-1 0 0 0,-1 0 1 0 0,1 1-1 0 0,0 4-11 0 0,1 12 42 0 0,-1-12-19 0 0,0 0 1 0 0,2-1 0 0 0,-1 1-1 0 0,2 0 1 0 0,0 2-24 0 0,2 2 14 0 0,-2-7-1 0 0,0 0-1 0 0,1 0 1 0 0,0 0 0 0 0,1 0 0 0 0,0-1-1 0 0,2 3-12 0 0,0-3 30 0 0,1-1 0 0 0,1 1 0 0 0,0-1-1 0 0,5 4-29 0 0,5 5 47 0 0,-16-16-35 0 0,-1 1 1 0 0,1-1-1 0 0,0 1 1 0 0,0-1-1 0 0,0 0 1 0 0,-1 0-1 0 0,1 0 1 0 0,0 0-1 0 0,1 0 1 0 0,-1-1-1 0 0,0 1-12 0 0,3 0 54 0 0,0 0 1 0 0,0-1-1 0 0,1 1 0 0 0,-1-1 1 0 0,0 0-1 0 0,1-1-54 0 0,7 1 130 0 0,4-2 101 0 0,0-3-41 0 0,-3-1-46 0 0,4 3 36 0 0,-14 2-121 0 0,1 0-1 0 0,-1 0 1 0 0,1 0 0 0 0,-1-1-1 0 0,1 0 1 0 0,-1 0 0 0 0,0 0 0 0 0,1 0-59 0 0,12-10 281 0 0,-3 1-77 0 0,0-1-29 0 0,4-11 23 0 0,3 1 16 0 0,-19 20-197 0 0,0 1-1 0 0,-1-1 0 0 0,1 1 1 0 0,0-1-1 0 0,0 0 0 0 0,-1 0 0 0 0,1 0 1 0 0,-1 0-1 0 0,0 0 0 0 0,1 0 1 0 0,-1 0-1 0 0,0 0 0 0 0,0 0 0 0 0,-1-1 1 0 0,1 1-1 0 0,0 0 0 0 0,-1-1 1 0 0,1 1-1 0 0,-1-1 0 0 0,0 0-16 0 0,1-1 8 0 0,-1 1 0 0 0,0-1 1 0 0,1 0-1 0 0,0 0 0 0 0,0 1 0 0 0,0-1 0 0 0,1 0 0 0 0,-1 1 0 0 0,1-1 1 0 0,1-2-9 0 0,-3 6 4 0 0,1-1 1 0 0,-1 0-1 0 0,0 0 1 0 0,1 0 0 0 0,-1 0-1 0 0,0 0 1 0 0,0 0-1 0 0,0 0 1 0 0,0 0 0 0 0,0 0-1 0 0,0 0 1 0 0,0 0-1 0 0,0-1-4 0 0,-9-19 19 0 0,6 14-17 0 0,-2-29-2 0 0,2 28 41 0 0,0-1-96 0 0,0-1-67 0 0,-1 0-41 0 0,-5-13-273 0 0,3 13 217 0 0,2 4 45 0 0,1 2-15 0 0,1 1 18 0 0,0 1-54 0 0,0-1-64 0 0,0 1-75 0 0,1-1 21 0 0,-1 1-49 0 0,1-1-42 0 0,-1 1-37 0 0,0-2-136 0 0,1 1-37 0 0,-2-1-166 0 0,0-3-446 0 0,3 7 1163 0 0</inkml:trace>
  <inkml:trace contextRef="#ctx0" brushRef="#br0" timeOffset="378.24">547 260 7224 0 0,'-1'11'161'0'0,"1"2"14"0"0,0-5-88 0 0,1-1-48 0 0,1-1-45 0 0,3 2 6 0 0,-4-7 0 0 0,0 0 0 0 0,0 1 0 0 0,-1-1 0 0 0,1 1 0 0 0,0-1 0 0 0,-1 1 0 0 0,1-1 0 0 0,-1 1 0 0 0,1-1 0 0 0,-1 1 0 0 0,0-1 0 0 0,1 1 0 0 0,-1 0 0 0 0,0-1 0 0 0,0 6 3 0 0,-1-1 70 0 0,2 0 66 0 0,-1 0 69 0 0,2 0 71 0 0,3 1 82 0 0,0 3 167 0 0,-3-4-213 0 0,-1 1 43 0 0,-1-4-149 0 0,0 0-48 0 0,0 7 240 0 0,0-5-186 0 0,0-1 100 0 0,0-1-107 0 0,0-1 43 0 0,2 1 195 0 0,9 7-23 0 0,-9-8-79 0 0,-2-2-31 0 0,0 0-7 0 0,0 0 0 0 0,0 0 13 0 0,0 6 3 0 0,-3-1 539 0 0,2-5-585 0 0,-1-2-49 0 0,0 1-71 0 0,0-2-92 0 0,1 2-82 0 0,-1 0-55 0 0,0-3 288 0 0,1 1-100 0 0,1-1-65 0 0,1-1-41 0 0,-1 3 47 0 0,0-10 110 0 0,0-1-34 0 0,0-16 46 0 0,0-12-70 0 0,0-21-64 0 0,0 40 8 0 0,1 14-51 0 0,0 0 0 0 0,0 0 0 0 0,1 0 0 0 0,0 0 0 0 0,0 0 0 0 0,1 0 0 0 0,0 1 0 0 0,0-1 0 0 0,1 1 0 0 0,0 0 0 0 0,1-1-1 0 0,1-2 0 0 0,-1 0 0 0 0,0 0 0 0 0,-1 0-1 0 0,3-11 1 0 0,-5 12 0 0 0,-2 7 0 0 0,0 0 0 0 0,1 0 0 0 0,-1 0 0 0 0,1 0 0 0 0,-1 0 0 0 0,1 0 0 0 0,0 0 0 0 0,0 0 0 0 0,20-16 0 0 0,-11 3 0 0 0,-8 13-1 0 0,0 1 0 0 0,0-1 0 0 0,0 1 0 0 0,0 0-1 0 0,1 0 1 0 0,-1 0 0 0 0,0 0 0 0 0,1 0 0 0 0,-1 0-1 0 0,1 0 2 0 0,25-4-48 0 0,-20 2 41 0 0,-7 3 6 0 0,-1 0 1 0 0,1-1 0 0 0,0 1 0 0 0,0 0 0 0 0,0-1 0 0 0,0 1 0 0 0,0 0-1 0 0,0 0 1 0 0,-1 0 0 0 0,1 0 0 0 0,0 0 0 0 0,0 0 0 0 0,0 0 0 0 0,0 0-1 0 0,0 0 1 0 0,0 0 0 0 0,0 1 0 0 0,0-1 0 0 0,-1 0 0 0 0,1 0-1 0 0,0 1 1 0 0,0-1 0 0 0,0 1 0 0 0,-1-1 0 0 0,1 1 0 0 0,0-1 0 0 0,0 1 0 0 0,-1-1-1 0 0,2 1 1 0 0,-1-1 0 0 0,0 1 0 0 0,1-1 0 0 0,-1 0 0 0 0,0 1 0 0 0,1-1 0 0 0,-1 0 0 0 0,0 0 0 0 0,1 0 0 0 0,0 0 0 0 0,15 2 0 0 0,-12 1-1 0 0,0-1-1 0 0,0 1 0 0 0,0-1 1 0 0,0 2-1 0 0,0-1 0 0 0,-1 0 1 0 0,0 1-1 0 0,0 0 0 0 0,0 0 1 0 0,0 0-1 0 0,2 3 2 0 0,9 13-25 0 0,-1 1 0 0 0,1 3 25 0 0,4 4 4 0 0,-9-8-4 0 0,-1 0 0 0 0,0 0 0 0 0,5 21 0 0 0,2-6 12 0 0,-11-9 36 0 0,1-14-36 0 0,-5-10-11 0 0,-1-1 0 0 0,1 0 0 0 0,0 1 0 0 0,-1-1 0 0 0,1 0 0 0 0,-1 1 0 0 0,1-1 0 0 0,-1 1 0 0 0,1-1 1 0 0,-1 1-1 0 0,0-1 0 0 0,0 1 0 0 0,0-1-1 0 0,0 45 120 0 0,3-31-110 0 0,7 0-10 0 0,-7-9-616 0 0,-1-2 85 0 0,0 0 68 0 0,0-3 48 0 0,1 1-648 0 0,-2-3 577 0 0,0 0-50 0 0,0 1-91 0 0,1 0-1454 0 0,-2 0-1188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7:31.7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288 394 7920 0 0,'0'-2'174'0'0,"0"1"-164"0"0,0 1-1 0 0,0-1 0 0 0,0 1 0 0 0,0-1 0 0 0,0 1 0 0 0,0-1 0 0 0,0 1 0 0 0,0 0 0 0 0,0-1 0 0 0,-1 1 0 0 0,1-1 1 0 0,0 1-1 0 0,0-1 0 0 0,0 1 0 0 0,0 0 0 0 0,-1-1 0 0 0,1 1 0 0 0,0-1 0 0 0,0 1 0 0 0,-1 0 0 0 0,1-1 1 0 0,0 1-1 0 0,-1 0 0 0 0,1-1 0 0 0,0 1 0 0 0,-1 0 0 0 0,1 0 0 0 0,-1-1 0 0 0,1 1 0 0 0,0 0 0 0 0,-1 0 0 0 0,1 0 1 0 0,-1 0-1 0 0,1 0 0 0 0,-1-1 0 0 0,1 1-9 0 0,-6-3 91 0 0,-9-9 94 0 0,10 7-159 0 0,1 2-23 0 0,-3 0 23 0 0,-8-4 45 0 0,8 3 108 0 0,2 1-18 0 0,0 0 35 0 0,-8 1 294 0 0,4 2-123 0 0,-15 0 600 0 0,16 0-673 0 0,-2 0-59 0 0,5 0-159 0 0,1 0-33 0 0,-11 2 158 0 0,14-1-191 0 0,0-1 0 0 0,0 1 1 0 0,0-1-1 0 0,0 1 0 0 0,1-1 0 0 0,-1 1 1 0 0,0 0-1 0 0,0 0 0 0 0,0-1 0 0 0,0 1 0 0 0,1 0 1 0 0,-1 0-1 0 0,0 0 0 0 0,1 0 0 0 0,-1 1-10 0 0,-1 2 29 0 0,1-3-22 0 0,1 0-1 0 0,0-1 0 0 0,0 1 1 0 0,-1 0-1 0 0,1-1 1 0 0,0 1-1 0 0,-1-1 1 0 0,1 1-1 0 0,-1-1 1 0 0,1 1-1 0 0,-1-1 1 0 0,1 1-1 0 0,0-1 1 0 0,-1 1-1 0 0,0-1 1 0 0,1 0-1 0 0,-1 1 1 0 0,1-1-1 0 0,-1 0 1 0 0,1 1-1 0 0,-1-1 1 0 0,0 0-7 0 0,-4 2 26 0 0,-9 9 55 0 0,11-7-43 0 0,0 0 0 0 0,1 0 0 0 0,-1 0 1 0 0,1 1-1 0 0,0-1 0 0 0,0 1 0 0 0,0 0-38 0 0,-10 20 132 0 0,-2 1 26 0 0,3 12 8 0 0,8-24-106 0 0,-2 47 190 0 0,4-56-238 0 0,-2 4 28 0 0,1 0 0 0 0,0 0 0 0 0,0 0 0 0 0,1 0 1 0 0,0 1-1 0 0,1-1 0 0 0,0 1 0 0 0,0-1 1 0 0,2 8-41 0 0,0-9 1 0 0,0 1 0 0 0,0-1 1 0 0,1-1-1 0 0,0 1 1 0 0,0 0-1 0 0,1-1 1 0 0,0 1-1 0 0,0-1 1 0 0,1 0-1 0 0,0-1 1 0 0,1 2-2 0 0,9 7 12 0 0,3 0 46 0 0,24 13 21 0 0,-28-24-32 0 0,7-5-24 0 0,-13 1-13 0 0,14 0 48 0 0,17 0-37 0 0,-22-3 35 0 0,-1-2-52 0 0,2-5-54 0 0,6-7-94 0 0,-9 6 24 0 0,-7 6 11 0 0,-6 3 29 0 0,0 0-37 0 0,-1 1-15 0 0,1-1-37 0 0,0 1-44 0 0,-1-1-47 0 0,0 1 1 0 0,1 0-34 0 0,0-2-386 0 0,0 1 103 0 0,0 0-45 0 0,2-2-716 0 0,-2 2 464 0 0</inkml:trace>
  <inkml:trace contextRef="#ctx0" brushRef="#br0" timeOffset="305.3">605 1 9168 0 0,'0'0'266'0'0,"0"0"1"0"0,0 0-199 0 0,0 2-40 0 0,0 7-37 0 0,0-1 64 0 0,0 1 53 0 0,0 0 45 0 0,0 9 244 0 0,0 24 688 0 0,0-30-809 0 0,0 0-68 0 0,0-4-127 0 0,0-2-39 0 0,0 1-44 0 0,0 0-48 0 0,2 9 185 0 0,4 1-23 0 0,-1-2-10 0 0,-4-8-6 0 0,0 0-1 0 0,0 0 1 0 0,-1 0-1 0 0,0 7-95 0 0,2 17 257 0 0,4-9-26 0 0,-5-16-142 0 0,1 0 1 0 0,-1 0 0 0 0,0 0-1 0 0,0 0 1 0 0,-1 5-90 0 0,2 12 173 0 0,4 7-20 0 0,0-1-22 0 0,-4-6 4 0 0,-2-16-78 0 0,0-1 0 0 0,1 0 0 0 0,0 0 0 0 0,1 0 0 0 0,1 4-57 0 0,2 12 199 0 0,0 19 126 0 0,1-19-105 0 0,-4-16-136 0 0,-1 0-1 0 0,0 0 0 0 0,0 0 1 0 0,0 0-1 0 0,0 5-83 0 0,-1 3 93 0 0,-1-8-64 0 0,1 0 0 0 0,0 1-1 0 0,0-1 1 0 0,1 0 0 0 0,0 0 0 0 0,0 1-29 0 0,5 8 67 0 0,-5-14-61 0 0,0 0 0 0 0,0 1 0 0 0,-1-1 1 0 0,1 1-1 0 0,-1-1 0 0 0,1 1 0 0 0,-1-1 1 0 0,1 1-1 0 0,-1 0 0 0 0,0-1 1 0 0,0 1-1 0 0,0-1 0 0 0,0 1 0 0 0,0 0 1 0 0,0-1-1 0 0,-1 1 0 0 0,1-1 0 0 0,-1 2-5 0 0,-4 8 37 0 0,4-11-37 0 0,0 1 1 0 0,1 0 0 0 0,-1-1 0 0 0,1 1-1 0 0,-1 0 1 0 0,1 0 0 0 0,0-1 0 0 0,-1 1-1 0 0,1 0 1 0 0,0 0 0 0 0,-1 0 0 0 0,1-1 0 0 0,0 1-1 0 0,0 0 1 0 0,0 0 0 0 0,0 0 0 0 0,0 0-1 0 0,0 0 1 0 0,0-1 0 0 0,0 1 0 0 0,0 0-1 0 0,0 0 1 0 0,0 0 0 0 0,1 0 0 0 0,-1 0 0 0 0,0 0-2 0 0,6 6 32 0 0,-1 2 21 0 0,-3 20 6 0 0,-2-28-143 0 0,0 0 57 0 0,0 1 68 0 0,0 1 112 0 0,0-2-114 0 0,0 0-50 0 0,0 0-75 0 0,0 0-73 0 0,0 0-95 0 0,0 1-113 0 0,0-2 136 0 0,0 1-34 0 0,0-1-99 0 0,0 0-58 0 0,0 0-52 0 0,0 0-44 0 0,0 0-155 0 0,0 0-45 0 0,0 0-186 0 0,0 0-500 0 0</inkml:trace>
  <inkml:trace contextRef="#ctx0" brushRef="#br0" timeOffset="646.59">348 455 9936 0 0,'0'0'222'0'0,"0"0"30"0"0,0 0 20 0 0,1 0-112 0 0,1 2-82 0 0,-1-1-20 0 0,1 1-73 0 0,0 1-24 0 0,0-1 108 0 0,1 0 107 0 0,-2-1-34 0 0,0 1 43 0 0,1-2 37 0 0,0 1-95 0 0,2-1-61 0 0,1-1-36 0 0,-3 1 49 0 0,13 0 182 0 0,1 1-41 0 0,15 0 118 0 0,-8-2-152 0 0,-2-3-37 0 0,15-5 92 0 0,14-4 100 0 0,-12 5-188 0 0,-7-3-75 0 0,-21 7-42 0 0,0 1 0 0 0,0-1 1 0 0,4 1-37 0 0,27-2 73 0 0,-9-5-58 0 0,-8 4 21 0 0,0 1 1 0 0,12 0-37 0 0,1 3-1 0 0,67 2-10 0 0,-103 0 7 0 0,1 0 0 0 0,0 0 0 0 0,0 0 0 0 0,0 1-1 0 0,-1-1 1 0 0,1 0 0 0 0,0 1 0 0 0,-1-1 0 0 0,1 1 0 0 0,0 0 0 0 0,-1 0 0 0 0,1 0 0 0 0,-1-1 0 0 0,1 1 0 0 0,-1 1-1 0 0,1-1 1 0 0,0 1 4 0 0,1 1-13 0 0,0 0-1 0 0,-1 1 1 0 0,1 0-1 0 0,-1-1 0 0 0,2 5 14 0 0,-2-4-2 0 0,0 0 0 0 0,0-1-1 0 0,1 1 1 0 0,0-1 0 0 0,1 2 2 0 0,-2-2-1 0 0,-1-1 1 0 0,1 1 0 0 0,0-1 0 0 0,-1 1 0 0 0,1 0 0 0 0,-1 0 0 0 0,0-1 0 0 0,0 1 0 0 0,0 0 0 0 0,-1 0 0 0 0,1 0 0 0 0,-1 0 0 0 0,1 0 0 0 0,-1 2 0 0 0,1 10-54 0 0,-1 1 1 0 0,-1 6 53 0 0,0 2-99 0 0,1-6 29 0 0,0-2 36 0 0,0 12 39 0 0,0 17 60 0 0,0-29-73 0 0,0 3-34 0 0,0-2-27 0 0,0 3-39 0 0,0 1-45 0 0,0 4-53 0 0,0-25 5 0 0,0 1-34 0 0,0 0-324 0 0,0-1 72 0 0,0 0-46 0 0,0 0-636 0 0,0 0-508 0 0,0 0-963 0 0</inkml:trace>
  <inkml:trace contextRef="#ctx0" brushRef="#br0" timeOffset="829.43">877 213 11000 0 0,'0'0'248'0'0,"0"0"34"0"0,0 0 21 0 0,0 0-34 0 0,1-1-202 0 0,1-1-39 0 0,11-8-17 0 0,2 8-11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7:30.0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651 108 8496 0 0,'-1'0'9'0'0,"1"0"-1"0"0,-1 0 1 0 0,1 0 0 0 0,-1 0 0 0 0,1 0 0 0 0,-1 0 0 0 0,1 0 0 0 0,-1 0 0 0 0,1 0-1 0 0,-1 0 1 0 0,1 0 0 0 0,-1 0 0 0 0,1 0 0 0 0,-1 0 0 0 0,1 0 0 0 0,-1-1 0 0 0,1 1-1 0 0,0 0 1 0 0,-1 0 0 0 0,1 0 0 0 0,-1-1 0 0 0,1 1 0 0 0,-1 0 0 0 0,1-1-1 0 0,0 1 1 0 0,-1 0 0 0 0,1-1 0 0 0,0 1 0 0 0,-1-1 0 0 0,1 1 0 0 0,0 0 0 0 0,0-1-1 0 0,0 1 1 0 0,-1-1 0 0 0,1 1 0 0 0,0-1 0 0 0,0 1 0 0 0,0-1 0 0 0,0 1-1 0 0,0-1 1 0 0,0 1 0 0 0,-1-1 0 0 0,1 1 0 0 0,0-1 0 0 0,1 1 0 0 0,-1-1-9 0 0,-3-4 228 0 0,-9-8-26 0 0,-13-11-141 0 0,22 21-4 0 0,0 0 239 0 0,1 2-102 0 0,-1 0-62 0 0,-1 1-49 0 0,0 0-12 0 0,2 0 38 0 0,-10-10 402 0 0,10 8-325 0 0,1 1-36 0 0,-2 0 57 0 0,0 0-86 0 0,0 1-87 0 0,-1 0-20 0 0,2 0 68 0 0,-6-5 52 0 0,-4-1 70 0 0,4 4-40 0 0,3-1 80 0 0,-7-4 33 0 0,-11 1 216 0 0,-4 5-9 0 0,8 2-221 0 0,8 0-136 0 0,0-1-46 0 0,7 0-41 0 0,2 0-20 0 0,-1-1 0 0 0,1 1 0 0 0,0 0-1 0 0,0 1 1 0 0,0-1 0 0 0,0 0 0 0 0,0 1-1 0 0,0-1 1 0 0,0 1 0 0 0,0-1 0 0 0,0 1-1 0 0,0 0 1 0 0,1 0 0 0 0,-1 0-20 0 0,-5 4 92 0 0,0 1 34 0 0,-7 4 10 0 0,0-7-16 0 0,13-3-112 0 0,0 0 0 0 0,-1 0 0 0 0,1 0 0 0 0,0 0 0 0 0,0 1 0 0 0,-1-1 0 0 0,1 0 0 0 0,0 1 0 0 0,0-1 0 0 0,0 1 1 0 0,-1-1-1 0 0,1 1 0 0 0,0 0-8 0 0,0 0 2 0 0,0 0 1 0 0,-1 0-1 0 0,1 0 1 0 0,0 1 0 0 0,0-1-1 0 0,0 0 1 0 0,0 1-1 0 0,1-1 1 0 0,-1 1-1 0 0,0-1 1 0 0,0 2-3 0 0,1-1-1 0 0,-1-1 0 0 0,0 1 0 0 0,1-1-1 0 0,-1 0 1 0 0,0 1 0 0 0,0-1 0 0 0,0 0 0 0 0,0 1 0 0 0,0-1-1 0 0,0 0 1 0 0,0 0 0 0 0,0 0 0 0 0,0 0 0 0 0,-1 0 0 0 0,0 1 1 0 0,-3 0-15 0 0,-2 2-5 0 0,4 3 41 0 0,0-2 1 0 0,-9 10 64 0 0,10-14-77 0 0,1 0 0 0 0,0 1 0 0 0,0-1 1 0 0,0 0-1 0 0,0 0 0 0 0,0 1 0 0 0,0-1 0 0 0,0 1 0 0 0,0-1 0 0 0,0 1 1 0 0,0-1-1 0 0,1 1 0 0 0,-1 0 0 0 0,1-1 0 0 0,-1 1 0 0 0,1-1 0 0 0,0 1 0 0 0,0 0 1 0 0,0 0-10 0 0,-2 9 7 0 0,-4 0-70 0 0,1-3 4 0 0,-4 10-70 0 0,3-6 69 0 0,5-9 58 0 0,0 0 0 0 0,0 0 1 0 0,1-1-1 0 0,-1 1 0 0 0,1 0 1 0 0,0 0-1 0 0,0 0 1 0 0,0 0-1 0 0,0 0 0 0 0,0-1 1 0 0,1 2 1 0 0,-1 4 2 0 0,0 38 64 0 0,0-44-65 0 0,0 1 1 0 0,0-1-1 0 0,0 1 0 0 0,1-1 0 0 0,-1 1 0 0 0,1-1 1 0 0,-1 1-1 0 0,1-1 0 0 0,0 0 0 0 0,0 1 0 0 0,0-1 1 0 0,1 1-2 0 0,-1 0 0 0 0,0-1 0 0 0,0 0-1 0 0,0 0 1 0 0,0 1 0 0 0,0-1 0 0 0,-1 1 0 0 0,1-1 0 0 0,-1 1 0 0 0,0-1 0 0 0,0 1 0 0 0,1-1 0 0 0,-2 2 0 0 0,3 10 0 0 0,-1-1 0 0 0,2 0 0 0 0,0 0 0 0 0,0 0 0 0 0,3 4 0 0 0,4 19 0 0 0,-4-11 0 0 0,1 3 6 0 0,0-3 41 0 0,6 20-5 0 0,5 15 57 0 0,-14-49-87 0 0,2 6 8 0 0,-4-2 28 0 0,-2-13-44 0 0,0 0-1 0 0,1-1 1 0 0,-1 1-1 0 0,0 0 1 0 0,1 0-1 0 0,-1-1 1 0 0,1 1-1 0 0,-1-1 1 0 0,1 1-1 0 0,0 0 1 0 0,0-1-1 0 0,0 0 1 0 0,0 1-4 0 0,0-1 3 0 0,0 1 0 0 0,-1-1 1 0 0,1 1-1 0 0,0-1 0 0 0,0 1 0 0 0,-1 0 1 0 0,1-1-1 0 0,-1 1 0 0 0,1 0 0 0 0,-1-1 1 0 0,0 1-1 0 0,0 0 0 0 0,0 0-3 0 0,0-1 4 0 0,0 1 0 0 0,1-1 0 0 0,-1 1 0 0 0,0 0 0 0 0,1-1 0 0 0,-1 1 0 0 0,1-1-1 0 0,-1 1 1 0 0,1-1 0 0 0,0 1 0 0 0,-1-1 0 0 0,1 0 0 0 0,0 1 0 0 0,0-1-4 0 0,4 7 12 0 0,-3 5 55 0 0,-2-11 13 0 0,0-2 0 0 0,0 0-32 0 0,0 0-124 0 0,0 0 9 0 0,0 0-70 0 0,0 0-82 0 0,0 0 63 0 0,0 0-37 0 0,0 0-40 0 0,0 0-37 0 0,0 0-370 0 0,0 0 85 0 0,0 0-50 0 0,0 0-718 0 0,0 0-566 0 0,0 0-1076 0 0</inkml:trace>
  <inkml:trace contextRef="#ctx0" brushRef="#br0" timeOffset="760.83">1 516 8144 0 0,'0'0'182'0'0,"0"0"29"0"0,0 0 13 0 0,2-3-32 0 0,13-5-145 0 0,-4 5 25 0 0,-3 2 14 0 0,1 0 45 0 0,-1 1 58 0 0,1 1 69 0 0,-2-1-17 0 0,-1 0 47 0 0,2-1 55 0 0,-1 0-84 0 0,1-1-31 0 0,2-3 12 0 0,0 1 1 0 0,-1 1-39 0 0,-2 1-59 0 0,1-1-30 0 0,1 0-13 0 0,3-1 36 0 0,5 1 100 0 0,2 3-34 0 0,-7 1-101 0 0,0-1-14 0 0,8 1 48 0 0,-4-5 2 0 0,-8 1-70 0 0,1 1 0 0 0,-1-1 0 0 0,1 2 0 0 0,5-1-67 0 0,14 0 146 0 0,23 2 10 0 0,-14 0-84 0 0,-7 0-43 0 0,-2 0-36 0 0,-26 1 3 0 0,1-1 0 0 0,-1-1 0 0 0,1 1 0 0 0,-1 0 0 0 0,1-1 0 0 0,-1 1 1 0 0,1-1-1 0 0,-1 1 0 0 0,1-1 0 0 0,-1 0 0 0 0,0 0 0 0 0,2-1 4 0 0,-2 1-10 0 0,0 0 0 0 0,0 0 0 0 0,1 0 0 0 0,-1 0 0 0 0,1 0-1 0 0,-1 1 1 0 0,1-1 0 0 0,-1 1 0 0 0,1-1 0 0 0,-1 1 0 0 0,1 0 0 0 0,0 0 10 0 0,9 1-34 0 0,16-2-34 0 0,-12-1-20 0 0,-6-3-45 0 0,0 0-40 0 0,15 0-214 0 0,-13-1 137 0 0,-3 1-3 0 0,5 3-75 0 0,-7 2 256 0 0,-1-1-36 0 0,6-2-196 0 0,-1-2-39 0 0,14-7-526 0 0,-12 5 476 0 0,-10 6 348 0 0,0 0-53 0 0,11 1-458 0 0,-10 0 438 0 0,-1 0 18 0 0,0 0-51 0 0,-3 0 87 0 0,0 0 48 0 0,2 0 48 0 0,1 0-5 0 0,2 1 3 0 0,-3-2 24 0 0,1 1 40 0 0,-3 0 83 0 0,0 1-43 0 0,0 2 34 0 0,0 0-96 0 0,0 4 21 0 0,0-6-5 0 0,1 8 168 0 0,5-4 65 0 0,0 3 78 0 0,-4 5-43 0 0,-2-7-289 0 0,-2 13 105 0 0,2-16-133 0 0,0 0-1 0 0,0 1 0 0 0,0-1 1 0 0,1 0-1 0 0,-1 0 0 0 0,1 0 1 0 0,0 0-1 0 0,0 0 0 0 0,0 0-38 0 0,4 14 149 0 0,-5-15-132 0 0,0 0 0 0 0,0 1 0 0 0,0-1 0 0 0,-1 0 0 0 0,1 0 1 0 0,-1 1-1 0 0,0-1 0 0 0,1 0 0 0 0,-1 0-17 0 0,0 2 19 0 0,-1 12 124 0 0,9 3-17 0 0,-2-7-43 0 0,-2 10 80 0 0,-3 36 297 0 0,-1-34-265 0 0,3-10 18 0 0,5 2 31 0 0,2 4 55 0 0,-7-13-230 0 0,4 12 65 0 0,0-6 8 0 0,1-2 43 0 0,2 0 87 0 0,-1-1-36 0 0,-5-3-79 0 0,-1 1 34 0 0,0-3 121 0 0,5 1-137 0 0,-1-2-90 0 0,2-2-42 0 0,17-1-14 0 0,-15-4 45 0 0,-5-7 14 0 0,7 5-6 0 0,3-8-16 0 0,-2 1-53 0 0,-8 8-13 0 0,-1 0 0 0 0,1 0 0 0 0,-1-1 0 0 0,0 1 0 0 0,0-1 1 0 0,0-2-1 0 0,1-3 0 0 0,-4 8 1 0 0,0-1 0 0 0,0 1 0 0 0,0 0 0 0 0,0 0 0 0 0,0 0 1 0 0,1 0-1 0 0,-1 0 0 0 0,1 0 0 0 0,0 1-1 0 0,-1-1 4 0 0,1 0 0 0 0,-1 0 0 0 0,1 1 0 0 0,-1-1 0 0 0,0 0 0 0 0,0 0 0 0 0,0 0 0 0 0,0 0 0 0 0,0-1 0 0 0,-1 1 0 0 0,1 0-1 0 0,0 0 1 0 0,-1 0 0 0 0,0-1-4 0 0,3-9 15 0 0,13-24 143 0 0,-8 14-90 0 0,3-9 8 0 0,-5 11-75 0 0,-6 19-1 0 0,2-7-3 0 0,0 0-1 0 0,1 0 0 0 0,0 0 1 0 0,2-4 3 0 0,-4 10-9 0 0,0 0 0 0 0,-1 0 1 0 0,1-1-1 0 0,-1 1 0 0 0,1 0 0 0 0,-1 0 1 0 0,0 0-1 0 0,0-2 9 0 0,-1-20 7 0 0,0 9 36 0 0,1 14-42 0 0,0 0-1 0 0,0 0 1 0 0,0 0 0 0 0,0 0 0 0 0,0 1-1 0 0,0-1 1 0 0,1 0 0 0 0,-1 0 0 0 0,0 0-1 0 0,0 1 1 0 0,1-1 0 0 0,-1 0 0 0 0,0 0-1 0 0,1 0 0 0 0,9-2-10 0 0,-7 3-45 0 0,-3 3-3 0 0,0-1 54 0 0,0-1 0 0 0,0 1 0 0 0,1-1 0 0 0,-1 1 1 0 0,0-1-1 0 0,1 1 0 0 0,0-1 0 0 0,-1 0 0 0 0,1 1 1 0 0,0-1-1 0 0,0 0 0 0 0,-1 1 4 0 0,2-1-3 0 0,-1 1 0 0 0,0 0-1 0 0,-1-1 1 0 0,1 1 0 0 0,0 0 0 0 0,0 0 0 0 0,-1 0-1 0 0,1-1 1 0 0,-1 1 0 0 0,0 0 0 0 0,0 0 0 0 0,1 1 3 0 0,-1 40-11 0 0,0-41 6 0 0,0 1 1 0 0,0-1-1 0 0,0 1 1 0 0,0-1-1 0 0,1 1 1 0 0,-1-1-1 0 0,1 1 1 0 0,0-1-1 0 0,-1 0 1 0 0,1 1-1 0 0,0-1 1 0 0,1 1 4 0 0,-1 0 0 0 0,1-1 0 0 0,-1 0 0 0 0,-1 1 0 0 0,1-1 0 0 0,0 0 0 0 0,0 1 0 0 0,-1-1 0 0 0,0 1 0 0 0,1-1 0 0 0,-1 1 0 0 0,0-1 1 0 0,0 2-1 0 0,1 7 0 0 0,1 0 0 0 0,0-1 0 0 0,1 1 0 0 0,0-1 0 0 0,2 2 0 0 0,-4-6 0 0 0,6 6 0 0 0,-7-10 0 0 0,1-1 0 0 0,0 0 0 0 0,0 1 0 0 0,-1-1 0 0 0,1 0 0 0 0,-1 1 0 0 0,1-1 0 0 0,-1 1 0 0 0,0-1 0 0 0,1 1 0 0 0,-1-1 0 0 0,0 1 0 0 0,0-1 0 0 0,0 1 0 0 0,0 0 0 0 0,1 0 0 0 0,-1-1 0 0 0,0 1 0 0 0,1 0 0 0 0,-1-1 0 0 0,1 1 0 0 0,-1-1 0 0 0,1 1 0 0 0,0-1 0 0 0,0 1 0 0 0,0-1 0 0 0,0 1 0 0 0,0-1 0 0 0,0 0 0 0 0,0 1 0 0 0,0-1 0 0 0,1 0 0 0 0,-1 0 0 0 0,12 15-16 0 0,-13-15-129 0 0,1 0 38 0 0,0 2-8 0 0,0-2 100 0 0,-1 0 33 0 0,1 1 58 0 0,-1 0 39 0 0,2 2 256 0 0,-1-3-294 0 0,-1 0-52 0 0,1 0-56 0 0,0 0-59 0 0,-1 1-69 0 0,1-1-79 0 0,0 0-28 0 0,0 0-67 0 0,0 0-74 0 0,0 1-80 0 0,0-1-84 0 0,1 0-92 0 0,-1 1-97 0 0,1 0-103 0 0,0 0-433 0 0,2 1-42 0 0,3 4-1060 0 0</inkml:trace>
  <inkml:trace contextRef="#ctx0" brushRef="#br0" timeOffset="1182.36">1482 440 7920 0 0,'0'0'174'0'0,"3"3"29"0"0,7 7 13 0 0,-6-4-98 0 0,-4 0-44 0 0,1 0-43 0 0,6 8 9 0 0,1 1 82 0 0,-1 0 89 0 0,1 1 93 0 0,-3-7 57 0 0,-2-1-38 0 0,1 5 106 0 0,-3 2-43 0 0,-2-3-75 0 0,1 8 175 0 0,3-4-111 0 0,-2-13-342 0 0,2 4 97 0 0,-1 0 0 0 0,0 1 0 0 0,0 0 0 0 0,-1-1 1 0 0,1 9-131 0 0,-2-6 176 0 0,2-3-48 0 0,0 1-22 0 0,2 0 7 0 0,0 0 5 0 0,-2-1 0 0 0,-1-1 22 0 0,-1 3 49 0 0,0-4 38 0 0,0 1-45 0 0,0 5 80 0 0,0-4-145 0 0,0 13 131 0 0,0-11-116 0 0,0-1 31 0 0,0 0 62 0 0,0 0 89 0 0,0 0 104 0 0,0-4-163 0 0,0 0 33 0 0,0 0 37 0 0,0 0 38 0 0,3-7-187 0 0,2-2-97 0 0,-3 4-59 0 0,0-1 0 0 0,-1 1 0 0 0,1-1 0 0 0,0 0 0 0 0,-1 1-1 0 0,1-1 1 0 0,-1 0 0 0 0,0 0 0 0 0,0 0 0 0 0,1 0 0 0 0,-1 0-1 0 0,-1 0 1 0 0,1 0 0 0 0,0-1 0 0 0,0 1 0 0 0,-1 0 0 0 0,1 0-1 0 0,-1-2-19 0 0,0 3 7 0 0,0-1-1 0 0,1 1 1 0 0,-1-1-1 0 0,0 1 1 0 0,0-1-1 0 0,1 1 1 0 0,-1-1-1 0 0,1 1 0 0 0,0 0 1 0 0,-1-1-1 0 0,1 1 1 0 0,0 0-1 0 0,0-1 1 0 0,0 1-1 0 0,-1 0 1 0 0,1 0-1 0 0,1 0 0 0 0,-1 0 1 0 0,1-1-7 0 0,-1 0 6 0 0,1 1 0 0 0,-1-1 1 0 0,1 1-1 0 0,-1-1 0 0 0,0 0 1 0 0,1 0-1 0 0,-1 0 0 0 0,0 0 0 0 0,0 0 1 0 0,0-1-7 0 0,4-17 11 0 0,-3 13-11 0 0,0 0-1 0 0,0 0 1 0 0,1 0 0 0 0,1-3 0 0 0,7-23-1 0 0,-2 7 16 0 0,1 7 25 0 0,35-51 34 0 0,-44 69-73 0 0,0-1-2 0 0,0-1-1 0 0,1 1 1 0 0,0-1 0 0 0,-1 1-1 0 0,1 0 1 0 0,0 0 0 0 0,0 0 0 0 0,0 0-1 0 0,0 0 1 0 0,0 1 0 0 0,3-2 1 0 0,14-2-51 0 0,13 4-41 0 0,-31 1 92 0 0,1 0-1 0 0,0 0 1 0 0,0 1-1 0 0,-1-1 0 0 0,1 1 1 0 0,-1-1-1 0 0,1 1 1 0 0,0-1-1 0 0,-1 1 0 0 0,1 0 1 0 0,-1 0-1 0 0,1 0 1 0 0,-1 0-1 0 0,0 0 0 0 0,1 0 1 0 0,-1 0-1 0 0,0 0 0 0 0,0 1 1 0 0,1-1 0 0 0,13 12-11 0 0,-14-13 9 0 0,0 0 0 0 0,0 1 0 0 0,0-1 0 0 0,-1 0 0 0 0,1 1 0 0 0,0-1 0 0 0,0 1 0 0 0,-1-1 0 0 0,1 1 0 0 0,0 0 0 0 0,-1-1 0 0 0,1 1 0 0 0,0 0 0 0 0,-1-1 0 0 0,1 1 1 0 0,-1 0-1 0 0,1 0 0 0 0,-1-1 0 0 0,0 1 0 0 0,1 0 0 0 0,-1 0 0 0 0,0 0 0 0 0,1 0 0 0 0,-1 0 0 0 0,0 0 0 0 0,0-1 0 0 0,0 2 2 0 0,3 9-1 0 0,22 39 1 0 0,-24-44 0 0 0,0-1 0 0 0,-1 0 0 0 0,1 0 0 0 0,-1 1 0 0 0,0 3 0 0 0,-1-4 0 0 0,1 0 0 0 0,0 1 0 0 0,1-1 0 0 0,-1 0 0 0 0,2 4 0 0 0,4 3 0 0 0,-5-10 0 0 0,0-1 0 0 0,0 0 0 0 0,-1 1 0 0 0,1-1 0 0 0,-1 1 0 0 0,1-1 0 0 0,-1 0 0 0 0,1 1 0 0 0,-1-1 0 0 0,0 1 0 0 0,0-1 0 0 0,1 1 0 0 0,-1 0 0 0 0,-1 10-9 0 0,1 5-107 0 0,3 1-97 0 0,-1-12 154 0 0,0-3-14 0 0,-1 0-26 0 0,0 0-47 0 0,0-1-21 0 0,0 1-47 0 0,0-2-54 0 0,0 1-62 0 0,0-1-66 0 0,-1 1-61 0 0,1-2-54 0 0,-1 1-48 0 0,0 0-166 0 0,1-1-46 0 0,-1 0-200 0 0,0 0-536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7:28.4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222 1 7800 0 0,'0'0'174'0'0,"0"0"29"0"0,0 0 13 0 0,0 0-69 0 0,0 0-6 0 0,0 0 55 0 0,0 0 173 0 0,0 0 322 0 0,0 0 21 0 0,0 0-293 0 0,0 0-175 0 0,0 0-48 0 0,0 0 37 0 0,0 0 96 0 0,2 0-17 0 0,-1 0-298 0 0,-1 0 0 0 0,1 0 0 0 0,-1 0 0 0 0,1 0 0 0 0,-1 0 0 0 0,1 0 0 0 0,-1 0 0 0 0,0 0-1 0 0,1 0 1 0 0,-1 0 0 0 0,1 1 0 0 0,-1-1 0 0 0,1 0 0 0 0,-1 0 0 0 0,1 0 0 0 0,-1 1 0 0 0,0-1 0 0 0,1 0-1 0 0,-1 0 1 0 0,0 1 0 0 0,1-1 0 0 0,-1 0 0 0 0,0 1 0 0 0,1-1 0 0 0,-1 1 0 0 0,0-1 0 0 0,1 0 0 0 0,-1 1 0 0 0,0-1-1 0 0,0 1 1 0 0,0-1 0 0 0,0 1 0 0 0,1-1 0 0 0,-1 0 0 0 0,0 1 0 0 0,0-1 0 0 0,0 1 0 0 0,0-1 0 0 0,0 1-1 0 0,0-1 1 0 0,0 1 0 0 0,0 0-14 0 0,2 4 274 0 0,12 15 138 0 0,-6-2-185 0 0,-4-8-134 0 0,1 0-35 0 0,-4-7-38 0 0,1 0-1 0 0,0 1 0 0 0,-1-1 0 0 0,1 1 1 0 0,-1-1-1 0 0,0 1 0 0 0,-1-1 0 0 0,1 1 1 0 0,0 0-1 0 0,-1-1 0 0 0,0 4-19 0 0,1-1 33 0 0,-1-1-1 0 0,1 1 1 0 0,0 0 0 0 0,1-1-1 0 0,-1 1 1 0 0,2 1-33 0 0,-2-2 27 0 0,1-1 0 0 0,-1 1 0 0 0,0 0 0 0 0,-1 0 0 0 0,1 0 0 0 0,-1 1-27 0 0,1 1 30 0 0,-1 0 0 0 0,1 0 0 0 0,0 0 1 0 0,1 0-1 0 0,1 2-30 0 0,-1-2 21 0 0,-1 1 0 0 0,1-1 0 0 0,-1 1 0 0 0,0 0 0 0 0,-1 3-21 0 0,1 1 31 0 0,1 1 0 0 0,-1-1 0 0 0,2 0 1 0 0,2 8-32 0 0,-4-16 8 0 0,1 5 23 0 0,-1 0 1 0 0,0 0-1 0 0,0 1 0 0 0,-1-1 1 0 0,0 0-1 0 0,-1 7-31 0 0,0 21 111 0 0,1 25 75 0 0,0 72 221 0 0,0-48-206 0 0,0-83-147 0 0,-3 0-1 0 0,-7 7-26 0 0,7-8 47 0 0,3-2-26 0 0,0 0-96 0 0,0 0-44 0 0,0 0 23 0 0,0 0-74 0 0,0 0-86 0 0,0 0 67 0 0,0 0-39 0 0,0 0-40 0 0,0 0-39 0 0,0 0-383 0 0,0 0 90 0 0,0 0-54 0 0,0 0-739 0 0,0 0-585 0 0,0 0-1110 0 0</inkml:trace>
  <inkml:trace contextRef="#ctx0" brushRef="#br0" timeOffset="624.55">10 379 7464 0 0,'0'0'216'0'0,"-2"0"-11"0"0,-5 1-160 0 0,14-4-47 0 0,-2-8 2 0 0,-1 8 9 0 0,2 0 72 0 0,1-1 56 0 0,-1 1 42 0 0,-2 1 0 0 0,3-1 132 0 0,-1 0-39 0 0,6-4 173 0 0,2-1-44 0 0,5-3 53 0 0,-4 2-90 0 0,-2 5-94 0 0,7-4 42 0 0,6-9 55 0 0,9-6 86 0 0,1 3-229 0 0,-1-2-58 0 0,-1-1-64 0 0,-3 0-72 0 0,-25 18-18 0 0,1 1 0 0 0,0 0 0 0 0,0 0 0 0 0,1 0 0 0 0,-1 1 0 0 0,1 0 0 0 0,6-1-12 0 0,0 0 29 0 0,-10 2-28 0 0,1 0 0 0 0,0 0 1 0 0,-1-1-1 0 0,0 0 0 0 0,0 1 0 0 0,0-1 0 0 0,0 0 0 0 0,0-1 1 0 0,1 0-2 0 0,-1 0 0 0 0,0 1 0 0 0,0 0 0 0 0,0 0 0 0 0,1 1 0 0 0,-1-1 0 0 0,1 1 0 0 0,0 0 0 0 0,1 0 0 0 0,13-7 0 0 0,-4-1 0 0 0,0 8 0 0 0,16 2 0 0 0,-31-1-1 0 0,1 1 0 0 0,0 0 0 0 0,0 0 0 0 0,0 0 0 0 0,-1 0 0 0 0,1 1 1 0 0,0-1-1 0 0,0 0 0 0 0,0 0 0 0 0,-1 0 0 0 0,1 1 0 0 0,0-1 0 0 0,0 0 1 0 0,0 1 0 0 0,4 9-59 0 0,5-5 4 0 0,-5 5 29 0 0,5-5-38 0 0,-7 0 60 0 0,0 0 1 0 0,0 0 0 0 0,-1 0 0 0 0,0 0 0 0 0,1 1 3 0 0,2 19 0 0 0,0-13 0 0 0,-4-11 0 0 0,0 0 0 0 0,0 1 0 0 0,0-1 0 0 0,-1 1 0 0 0,1-1 0 0 0,-1 1 0 0 0,1-1 0 0 0,-1 1 0 0 0,1 0 0 0 0,-1-1 0 0 0,0 1 0 0 0,0-1 0 0 0,0 1 0 0 0,0 0 0 0 0,0 44 60 0 0,0 26 137 0 0,0-65-132 0 0,1 1 1 0 0,0-1-1 0 0,0-1 1 0 0,1 1 0 0 0,0 2-66 0 0,1-1 83 0 0,-2 0 0 0 0,1-1 0 0 0,-1 1 0 0 0,0 0 0 0 0,-1 3-83 0 0,0 15 275 0 0,0 2-95 0 0,0 1-66 0 0,0 40 87 0 0,0-27 7 0 0,0-18-9 0 0,0-2 80 0 0,0 1 130 0 0,0-13-155 0 0,0 0 37 0 0,0-1 39 0 0,0-1 43 0 0,0 0 46 0 0,0-1 48 0 0,0-27-321 0 0,0-3-29 0 0,3 2-30 0 0,-2 18-79 0 0,0 1 0 0 0,0 0 0 0 0,0-1 0 0 0,0 1 0 0 0,1 0 0 0 0,-1 0 0 0 0,2-2-8 0 0,-1 2 11 0 0,0-1-1 0 0,0 0 1 0 0,0 0 0 0 0,-1 0-1 0 0,1 0 1 0 0,-1 0-1 0 0,1-2-10 0 0,3-15 50 0 0,-3 13-30 0 0,0 0-1 0 0,0 0 1 0 0,1 0-1 0 0,1-3-19 0 0,10-15 171 0 0,12-16-171 0 0,-21 34 11 0 0,-3 4-11 0 0,0 1 1 0 0,1-1 0 0 0,-1 1-1 0 0,1-1 1 0 0,-1 1 0 0 0,1 0-1 0 0,0 0 1 0 0,0 0 0 0 0,0 0-1 0 0,0 0 1 0 0,0 1-1 0 0,8-5-13 0 0,16-11-77 0 0,-21 14 77 0 0,-1 1 0 0 0,0 0 0 0 0,1 1-1 0 0,-1-1 1 0 0,1 1 0 0 0,0 0 0 0 0,-1 0 0 0 0,1 0 0 0 0,0 1 0 0 0,4 0 13 0 0,-8 0 0 0 0,-1 0-1 0 0,1 0 0 0 0,-1 1 1 0 0,1-1-1 0 0,0 0 0 0 0,-1 1 1 0 0,1-1-1 0 0,-1 1 1 0 0,1-1-1 0 0,-1 1 0 0 0,0 0 1 0 0,1 0-1 0 0,-1-1 0 0 0,1 1 1 0 0,-1 0-1 0 0,0 0 1 0 0,0 0-1 0 0,0 1 1 0 0,3 1 0 0 0,-1 1-1 0 0,-1 0 1 0 0,1 0 0 0 0,0 1-1 0 0,-1 0 2 0 0,0-1-12 0 0,1 0 1 0 0,-1 0 0 0 0,1 0-1 0 0,0-1 1 0 0,1 2 10 0 0,-2-2-1 0 0,1 1-1 0 0,0 0 1 0 0,-1-1 0 0 0,0 1-1 0 0,0 0 1 0 0,0 0-1 0 0,0 1 1 0 0,0 0 1 0 0,8 17 0 0 0,-5-15 0 0 0,-4-5 0 0 0,0-1 0 0 0,0 0 0 0 0,0 0 0 0 0,0 1 0 0 0,0-1 0 0 0,-1 1 0 0 0,1-1 0 0 0,0 0 0 0 0,-1 1 0 0 0,1 0 0 0 0,-1-1 0 0 0,0 1 0 0 0,1-1 0 0 0,-1 1 0 0 0,0-1 0 0 0,0 1 0 0 0,0 0 1 0 0,0 0-1 0 0,0-1 0 0 0,0 1 0 0 0,1-1 0 0 0,-1 1 0 0 0,1-1 0 0 0,-1 1 0 0 0,1 0 0 0 0,-1-1 1 0 0,1 0-1 0 0,0 1 0 0 0,0-1 0 0 0,0 0 0 0 0,0 1 0 0 0,3 6 9 0 0,5 9 37 0 0,-2-4-39 0 0,-5 2-7 0 0,-2-14 0 0 0,0-1 0 0 0,0 1 0 0 0,0 0 0 0 0,0 0 0 0 0,0 0 0 0 0,0 0 0 0 0,0-1 0 0 0,0 1 0 0 0,0 0 0 0 0,1 0 0 0 0,-1-1 0 0 0,0 1 0 0 0,1 0 0 0 0,-1 0 0 0 0,1 0 0 0 0,5 3-15 0 0,1 0-66 0 0,5 3-171 0 0,-10-5 40 0 0,0-1 52 0 0,6 0-349 0 0,-7-1 359 0 0,1 0-47 0 0,-1 0-61 0 0,0 1-75 0 0,1 0-60 0 0,-1 0-58 0 0,1 0-52 0 0,0 0-46 0 0,-1 0-159 0 0,1 1-46 0 0,0 0-193 0 0,2 1-523 0 0,-4-3 1469 0 0</inkml:trace>
  <inkml:trace contextRef="#ctx0" brushRef="#br0" timeOffset="983.67">1280 530 8032 0 0,'0'0'182'0'0,"0"0"29"0"0,3 0 12 0 0,4-1-101 0 0,-4-4-47 0 0,2-1-48 0 0,7 1-27 0 0,-3-2 22 0 0,-3 1 61 0 0,-6 6-83 0 0,4-4 97 0 0,0-1 48 0 0,-1 0 80 0 0,1-4 180 0 0,4-5 314 0 0,-4 10-511 0 0,0 0-32 0 0,3-4 177 0 0,-2 2-114 0 0,1 0-33 0 0,0 2-36 0 0,0 0-38 0 0,4-1 84 0 0,-2 1-43 0 0,4-5 42 0 0,1-3 12 0 0,1-1-47 0 0,2-7 27 0 0,-11 7-61 0 0,5 8-26 0 0,-5-5-83 0 0,5 5 27 0 0,-10 5-62 0 0,1-1 0 0 0,-1 1 0 0 0,0-1 1 0 0,0 1-1 0 0,0 0 0 0 0,1-1 0 0 0,-1 1 0 0 0,0-1 0 0 0,0 1 0 0 0,0-1 1 0 0,0 1-1 0 0,0-1 0 0 0,0 1 0 0 0,0-1 0 0 0,0 1 0 0 0,0-1 1 0 0,0 1-1 0 0,0-1 0 0 0,0 1 0 0 0,0-1 0 0 0,-1 1 0 0 0,1-1 0 0 0,0 1 1 0 0,0-1-1 0 0,0 1 0 0 0,-1 0-2 0 0,-9-13 21 0 0,4 9 31 0 0,-3 5-49 0 0,6-1 6 0 0,-3 0 12 0 0,4 0-11 0 0,0 0-1 0 0,-1 0 1 0 0,1 0 0 0 0,0 0-1 0 0,0 0 1 0 0,0 0 0 0 0,0 1-1 0 0,0-1 1 0 0,0 1 0 0 0,-1 0-10 0 0,-25 14 128 0 0,11 13-64 0 0,14-25-61 0 0,0 1 1 0 0,0 0 0 0 0,0 0 0 0 0,0 0-1 0 0,1 1 1 0 0,0-1 0 0 0,0 0 0 0 0,0 1 0 0 0,1 0-1 0 0,-2 3-3 0 0,1-1 6 0 0,0-1-1 0 0,0 1 0 0 0,-1-1 0 0 0,0 0 1 0 0,-3 5-6 0 0,4-9-3 0 0,-3 6 4 0 0,0-1 0 0 0,1 1 0 0 0,0 0-1 0 0,0 1 0 0 0,2-5-10 0 0,1 0-1 0 0,0 0 1 0 0,0 0-1 0 0,0 0 0 0 0,1 0 1 0 0,-1 0-1 0 0,1 2 11 0 0,0-1-10 0 0,-1 0 0 0 0,0 1 0 0 0,0-1 0 0 0,-1 0 0 0 0,0 4 10 0 0,0-4-6 0 0,0 0 1 0 0,1 1-1 0 0,0-1 0 0 0,0 0 1 0 0,0 4 5 0 0,1-8 0 0 0,0 0 0 0 0,0 1 0 0 0,0-1 0 0 0,0 1 0 0 0,0-1 0 0 0,0 1 0 0 0,0-1 0 0 0,0 1 0 0 0,1-1 0 0 0,-1 1 0 0 0,1-1 0 0 0,-1 1 0 0 0,1-1 0 0 0,-1 0 0 0 0,1 1 0 0 0,0-1 0 0 0,0 1 0 0 0,11 20 0 0 0,-11-20 1 0 0,0-1 0 0 0,0 1 0 0 0,0-1 0 0 0,1 0 0 0 0,-1 1 0 0 0,0-1 0 0 0,1 0 0 0 0,-1 0 0 0 0,1 0 0 0 0,-1 0 0 0 0,1 0 0 0 0,0 0 0 0 0,-1 0 0 0 0,1-1 0 0 0,0 1 0 0 0,0 0-1 0 0,35 7 35 0 0,-14-2-12 0 0,-8-1 8 0 0,-12-3-27 0 0,1-1 0 0 0,-1 0 0 0 0,0 0 1 0 0,0 0-1 0 0,0-1 0 0 0,1 1 0 0 0,-1-1 0 0 0,2 0-4 0 0,14 0 23 0 0,-3-2-47 0 0,24-8-147 0 0,-22 7 37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7:27.3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7368 0 0,'0'0'165'0'0,"0"0"22"0"0,0 0 10 0 0,0 0-56 0 0,0 0-10 0 0,0 0 46 0 0,0 0 147 0 0,0 0 275 0 0,0 0 17 0 0,0 0-253 0 0,0 0-150 0 0,0 0-39 0 0,0 0 33 0 0,0 0 88 0 0,0 0-20 0 0,0 0-13 0 0,0 3-39 0 0,0 1-145 0 0,0-2-42 0 0,0 0 0 0 0,0 0 0 0 0,0 1 0 0 0,0-1 0 0 0,0 0 0 0 0,1 0 1 0 0,-1 0-1 0 0,1 1 0 0 0,0 0-36 0 0,4 5 93 0 0,-4-7-73 0 0,0 1 0 0 0,-1-1 0 0 0,1 0-1 0 0,0 1 1 0 0,0-1 0 0 0,-1 1 0 0 0,1-1 0 0 0,-1 1-1 0 0,1-1 1 0 0,-1 1 0 0 0,0 0 0 0 0,0-1 0 0 0,1 1-1 0 0,-1-1 1 0 0,0 2-20 0 0,0 3 50 0 0,0 0 0 0 0,1 0 0 0 0,0 0 0 0 0,0 0 0 0 0,1 0 0 0 0,1 4-50 0 0,1 4 104 0 0,1 4 42 0 0,-2-8-100 0 0,5 24 98 0 0,-6-7-10 0 0,0-3-15 0 0,4 7 14 0 0,-2-13-56 0 0,4 22 159 0 0,-4-15-25 0 0,-1 0-1 0 0,-1 6-210 0 0,-1 2 216 0 0,1-7-51 0 0,3 7-14 0 0,2 2 41 0 0,-6-6 44 0 0,0-23-189 0 0,-1-1 0 0 0,1 1-1 0 0,1-1 1 0 0,-1 1 0 0 0,2 2-47 0 0,-1-3 42 0 0,-1 0 1 0 0,1 0-1 0 0,-1 1 0 0 0,-1-1 1 0 0,1 4-43 0 0,-1 16 189 0 0,0 6-11 0 0,0 3 4 0 0,0-31-97 0 0,0-3-16 0 0,0 0-91 0 0,1 2-6 0 0,-1-1 51 0 0,0 3 192 0 0,0-3-167 0 0,0 0-63 0 0,0 0-44 0 0,0 0-67 0 0,0 0-76 0 0,0 0-89 0 0,-1 0-101 0 0,1 0 230 0 0,0-1-538 0 0</inkml:trace>
  <inkml:trace contextRef="#ctx0" brushRef="#br0" timeOffset="567.54">636 182 6592 0 0,'0'0'149'0'0,"0"0"23"0"0,0 0 11 0 0,-2 0-30 0 0,-6 0-124 0 0,-12 0 39 0 0,8 0 484 0 0,1 0-81 0 0,0 0-69 0 0,0 0-57 0 0,-11 0 211 0 0,-14 0 211 0 0,20 0-412 0 0,-1 0 69 0 0,0 0 95 0 0,7 2-372 0 0,1 3-67 0 0,7-4-68 0 0,0 0 0 0 0,1 0 0 0 0,-1-1 1 0 0,0 1-1 0 0,1 0 0 0 0,-1 0 0 0 0,0-1 0 0 0,0 1 1 0 0,0-1-1 0 0,0 0 0 0 0,0 1 0 0 0,0-1-12 0 0,-10-1 73 0 0,11 1-68 0 0,0 0-1 0 0,0-1 1 0 0,0 1-1 0 0,0 0 1 0 0,0 0-1 0 0,0 0 1 0 0,0 0-1 0 0,0 0 1 0 0,0 1-1 0 0,0-1 0 0 0,0 0 1 0 0,1 0-1 0 0,-1 1 1 0 0,0-1-1 0 0,0 0 1 0 0,0 1-1 0 0,0-1-4 0 0,-11 10 74 0 0,-8 9 69 0 0,8-4-121 0 0,7 0 32 0 0,-8 6 35 0 0,12-21-89 0 0,1 0 1 0 0,0 0-1 0 0,0 0 0 0 0,0 0 0 0 0,0 0 1 0 0,0 0-1 0 0,0 0 0 0 0,0 0 0 0 0,0 0 1 0 0,0 0-1 0 0,0 0 0 0 0,0 1 1 0 0,-1-1-1 0 0,1 0 0 0 0,0 0 0 0 0,0 0 1 0 0,0 0-1 0 0,0 0 0 0 0,0 0 0 0 0,0 0 1 0 0,0 0-1 0 0,0 0 0 0 0,0 1 0 0 0,0-1 1 0 0,0 0-1 0 0,0 0 0 0 0,0 0 1 0 0,0 0-1 0 0,0 0 0 0 0,0 0 0 0 0,0 0 1 0 0,0 1-1 0 0,0-1 0 0 0,0 0 0 0 0,0 0 1 0 0,0 0-1 0 0,0 0 0 0 0,0 0 0 0 0,1 0 1 0 0,-1 0-1 0 0,0 0 0 0 0,0 0 0 0 0,0 0 1 0 0,0 1-1 0 0,0-1 0 0 0,0 0 1 0 0,0 0-1 0 0,0 0 0 0 0,0 0 0 0 0,0 0 1 0 0,0 0-1 0 0,1 0 0 0 0,12 21 9 0 0,-11-7-69 0 0,-2-13 58 0 0,0 0-1 0 0,0 0 1 0 0,0 0 0 0 0,0 0 0 0 0,0-1 0 0 0,0 1 0 0 0,0 0 0 0 0,0 0-1 0 0,0 0 1 0 0,1-1 0 0 0,-1 1 0 0 0,0 0 0 0 0,1 0 0 0 0,-1-1 0 0 0,1 1 2 0 0,11 4-48 0 0,3 8 36 0 0,-10-8 12 0 0,-1 0 0 0 0,-1 1 0 0 0,1 0 0 0 0,-1-1 0 0 0,0 1 0 0 0,0 1 0 0 0,0-2 0 0 0,-1 0 0 0 0,-1-4 0 0 0,-1-1 0 0 0,0 1 0 0 0,0-1 0 0 0,1 1 0 0 0,-1 0 0 0 0,0-1 0 0 0,1 1 0 0 0,-1-1 0 0 0,0 1 0 0 0,1-1 0 0 0,-1 1 0 0 0,1-1 0 0 0,-1 1 0 0 0,1-1 0 0 0,-1 0 0 0 0,1 1 0 0 0,0-1 0 0 0,-1 0 0 0 0,1 1 0 0 0,-1-1 0 0 0,1 0 0 0 0,0 1 0 0 0,4 1 0 0 0,3 2 0 0 0,0 1 0 0 0,-1 1 0 0 0,1-1 0 0 0,4 6 0 0 0,23 16 0 0 0,-24-20 0 0 0,-5-4 0 0 0,-1 1 0 0 0,1 0 0 0 0,0 0 0 0 0,3 4 0 0 0,-7-6 3 0 0,1 1 0 0 0,0-1 0 0 0,0 0 0 0 0,0 0 1 0 0,0 0-1 0 0,1 0-3 0 0,0-1 12 0 0,-1 1 0 0 0,0 0 0 0 0,1 0-1 0 0,-1 1 1 0 0,0-1 0 0 0,1 1-12 0 0,3 4 48 0 0,11 14 95 0 0,-17-20-131 0 0,0 0 1 0 0,-1 0 0 0 0,1 0-1 0 0,-1 0 1 0 0,1 1 0 0 0,-1-1-1 0 0,0 0 1 0 0,1 0-1 0 0,-1 1 1 0 0,0-1 0 0 0,0 1-13 0 0,3 3 133 0 0,7 5 10 0 0,-8-6-6 0 0,-1 0-68 0 0,-4 5-3 0 0,3-8-36 0 0,-5 7 75 0 0,0 2 54 0 0,2 0 51 0 0,1-5 46 0 0,-9 11 46 0 0,11-14-279 0 0,0-1 0 0 0,-1 1 0 0 0,0-1 1 0 0,1 0-1 0 0,-1 1 0 0 0,0-1 0 0 0,0 0 0 0 0,1 1 1 0 0,-1-1-1 0 0,0 0 0 0 0,0 0 0 0 0,0 0 0 0 0,-1 0 1 0 0,1 0-1 0 0,0 0 0 0 0,0 0 0 0 0,0 0 0 0 0,-1-1 1 0 0,1 1-1 0 0,0 0 0 0 0,-1-1 0 0 0,1 1 1 0 0,-1-1-1 0 0,1 1 0 0 0,-1-1 0 0 0,1 0 0 0 0,-1 0 1 0 0,0 1-24 0 0,-8 0 132 0 0,3 2-38 0 0,-6 8 10 0 0,11-10-100 0 0,1 0 1 0 0,0 1 0 0 0,-1-1-1 0 0,1 0 1 0 0,0 0-1 0 0,-1 0 1 0 0,0 0-1 0 0,1 0 1 0 0,-1 0 0 0 0,0 0-1 0 0,1-1 1 0 0,-1 1-1 0 0,0-1 1 0 0,0 1-1 0 0,1-1 1 0 0,-1 0 0 0 0,-2 1-5 0 0,-6 0 48 0 0,-2 5-17 0 0,10-5-25 0 0,1 0 0 0 0,-1 0-1 0 0,1 0 1 0 0,-1 0 0 0 0,1-1-1 0 0,-1 1 1 0 0,0-1 0 0 0,1 1-1 0 0,-1-1 1 0 0,0 0 0 0 0,1 1-1 0 0,-1-1 1 0 0,0 0-6 0 0,-21 0 57 0 0,-30 0 197 0 0,37-4-191 0 0,14 3-62 0 0,0 0 1 0 0,0-1 0 0 0,-1 1-1 0 0,1-1 1 0 0,0 0-1 0 0,0 0 1 0 0,0 1 0 0 0,1-1-1 0 0,-1 0 1 0 0,0-1-1 0 0,1 1 1 0 0,0 0 0 0 0,-1-1-2 0 0,0-1-2 0 0,1 1-36 0 0,1 1-34 0 0,-1 1-48 0 0,0-1-63 0 0,1 1-73 0 0,-1 0 13 0 0,0 1-42 0 0,0-1-40 0 0,-1 1-35 0 0,0-1-202 0 0,0 0-51 0 0,-2-3-726 0 0,-2-4-620 0 0,-3-9-1120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7:37.4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0 107 8720 0 0,'0'0'197'0'0,"0"0"24"0"0,0 0 19 0 0,3 0-29 0 0,5-1-136 0 0,-3 0-9 0 0,3-4 149 0 0,-4 2-35 0 0,1 0 39 0 0,0 2 36 0 0,0 0 35 0 0,0-2 382 0 0,9-6 25 0 0,0 6-167 0 0,-3 1-137 0 0,-2-3-76 0 0,4-1 25 0 0,12 1 166 0 0,-11-1-181 0 0,5-4 231 0 0,-12 5-327 0 0,1 1-39 0 0,-2 1 8 0 0,1 0-54 0 0,-2 0-43 0 0,1 0-33 0 0,0 0-16 0 0,5-1 23 0 0,4 4-11 0 0,-1-1-8 0 0,-6-6 7 0 0,-8 6-64 0 0,0 1 0 0 0,1 0-1 0 0,-1-1 1 0 0,0 1 0 0 0,1-1 0 0 0,-1 1 0 0 0,0 0 0 0 0,1-1 0 0 0,-1 1-1 0 0,0 0 1 0 0,1 0 0 0 0,-1-1 0 0 0,1 1 0 0 0,-1 0 0 0 0,1 0-1 0 0,-1-1 1 0 0,1 1 0 0 0,-1 0 0 0 0,1 0 0 0 0,-1 0 0 0 0,1 0 0 0 0,-1 0-1 0 0,0 0 1 0 0,1 0 0 0 0,-1 0 0 0 0,1 0 0 0 0,-1 0 0 0 0,1 0-1 0 0,0 0 0 0 0,30 0 1 0 0,-20 0-25 0 0,-8 0-104 0 0,-1 0-56 0 0,-1 0-21 0 0,0 0 90 0 0,-1 0 74 0 0,1 0 59 0 0,-1 0 75 0 0,1 0 224 0 0,0 0-246 0 0,-1 0-57 0 0,1 0-55 0 0,0 0-70 0 0,-1 0-82 0 0,1 0-42 0 0,0 0-74 0 0,0 0-84 0 0,0 0-91 0 0,0 0-98 0 0,0 0-108 0 0,0 0-114 0 0,1 0-124 0 0,2 0-1009 0 0,4 0-1100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7:37.8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31 9384 0 0,'0'0'208'0'0,"0"0"33"0"0,0 0 16 0 0,0 0 42 0 0,0 0 125 0 0,0 0 51 0 0,0 0 6 0 0,0 0 11 0 0,0 0 24 0 0,0 0 11 0 0,0 0 1 0 0,0 0-18 0 0,3 0-71 0 0,2 0-198 0 0,13 0 415 0 0,-11 0-476 0 0,-2 0-68 0 0,-3 0-97 0 0,-1 0-32 0 0,4 0 293 0 0,-3-3-42 0 0,0 2-207 0 0,-1 0 1 0 0,0 0-1 0 0,1 0 0 0 0,-1 0 1 0 0,1 0-1 0 0,-1 0 0 0 0,1 1 0 0 0,-1-1 1 0 0,1 0-1 0 0,0 1 0 0 0,-1-1 0 0 0,1 1 1 0 0,1-1-28 0 0,30 0 366 0 0,-28 1-318 0 0,-4 0-34 0 0,1-1-1 0 0,-1 1 0 0 0,1 0 1 0 0,-1-1-1 0 0,1 1 0 0 0,-1-1 0 0 0,1 1 1 0 0,-1-1-1 0 0,1 0 0 0 0,-1 1 0 0 0,0-1 1 0 0,1 0-14 0 0,11-6 121 0 0,-2 6-10 0 0,-7 1-17 0 0,2 0-38 0 0,6 0-41 0 0,4 0-127 0 0,6 0-197 0 0,-7 0 93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1:45.09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15 10568 0 0,'0'0'233'0'0,"0"0"39"0"0,0 0 17 0 0,0-2-27 0 0,0-8-100 0 0,0 8-40 0 0,0 1 127 0 0,0 1 236 0 0,0 0 25 0 0,0 0-36 0 0,0 0-330 0 0,0 0 30 0 0,0 0 72 0 0,0 0-12 0 0,0 0 16 0 0,0 0 78 0 0,3 0 31 0 0,22 0 349 0 0,-20 3-479 0 0,-3-1-205 0 0,3 2 78 0 0,10 12 229 0 0,-12-11-255 0 0,2 8 176 0 0,-1-11-147 0 0,2 4 74 0 0,-1 6-4 0 0,-4-8-116 0 0,0 0 0 0 0,1 0 0 0 0,-1 0 0 0 0,1 0 0 0 0,0 0-1 0 0,2 2-58 0 0,2 3 37 0 0,-2-4-35 0 0,0 0 1 0 0,-1 0-1 0 0,0 1 0 0 0,0 0 0 0 0,2 4-2 0 0,0 10 0 0 0,-3-13 5 0 0,0 0-1 0 0,0 0 0 0 0,0 0 1 0 0,2 3-5 0 0,15 25 96 0 0,-1 1 84 0 0,6 16-180 0 0,-18-39 2 0 0,0-1 0 0 0,1 1 0 0 0,0-2 0 0 0,1 1 0 0 0,1 0-2 0 0,-3-3 1 0 0,-1 1-1 0 0,1 0 0 0 0,-2 0 0 0 0,1 0 0 0 0,-1 0 0 0 0,-1 1 0 0 0,2 8 0 0 0,5 13 10 0 0,30 69 92 0 0,-20-53-23 0 0,-7-21-26 0 0,-10-20-34 0 0,1 0 0 0 0,-1 0 0 0 0,-1 0-1 0 0,1 1-18 0 0,3 17 63 0 0,1 4 52 0 0,0-5 59 0 0,-3-14-111 0 0,3 8 43 0 0,-5-1 32 0 0,-2-14-112 0 0,0 0-1 0 0,0 0 0 0 0,1 0 1 0 0,-1 0-1 0 0,1 0 1 0 0,0 0-1 0 0,0 2-25 0 0,7 12 163 0 0,-3 13 181 0 0,0-22-275 0 0,-4-7-55 0 0,0 1-1 0 0,0-1 1 0 0,-1 0 0 0 0,1 1 0 0 0,0-1 0 0 0,-1 1 0 0 0,1-1 0 0 0,-1 1 0 0 0,1-1 0 0 0,-1 1-1 0 0,0 0 1 0 0,1-1 0 0 0,-1 1 0 0 0,0 0-14 0 0,0 6 90 0 0,0 16 208 0 0,0-18-234 0 0,0-2-35 0 0,0-1 91 0 0,0-3 23 0 0,0 0 94 0 0,0 0 41 0 0,0 0 8 0 0,-3 0-83 0 0,0 0-96 0 0,2 0-67 0 0,-3 0-47 0 0,2 0 43 0 0,2 0-35 0 0,0 0 0 0 0,0 0 1 0 0,0 0-1 0 0,0 0 0 0 0,0 0 0 0 0,0 0 1 0 0,0 0-1 0 0,0 0 0 0 0,-1 0 0 0 0,1 0 0 0 0,0 0 1 0 0,0 0-1 0 0,0 0 0 0 0,0 0 0 0 0,0 0 0 0 0,0 0 1 0 0,0 0-1 0 0,0 0 0 0 0,0 0 0 0 0,0 0 1 0 0,0 0-1 0 0,-1 0 0 0 0,1 0 0 0 0,0 0 0 0 0,0 0 1 0 0,0 0-1 0 0,0 0 0 0 0,0 0 0 0 0,0 0 1 0 0,0 0-1 0 0,0 0 0 0 0,0-1 0 0 0,0 1 0 0 0,0 0 1 0 0,0 0-1 0 0,0 0 0 0 0,0 0 0 0 0,0 0 0 0 0,0 0 1 0 0,0 0-1 0 0,0 0 0 0 0,0 0 0 0 0,0 0 1 0 0,-1 0-1 0 0,1-1 0 0 0,0 1 0 0 0,0 0 0 0 0,0 0 1 0 0,0 0-1 0 0,1 0 0 0 0,-1 0 0 0 0,0 0 0 0 0,0 0 1 0 0,0 0-1 0 0,0 0 0 0 0,0 0 0 0 0,0-1-1 0 0,0-86 518 0 0,0 27-270 0 0,0 13-163 0 0,0 42-76 0 0,1 0 0 0 0,-1 0 0 0 0,1-1 0 0 0,1 1 0 0 0,-1 0 0 0 0,1-2-9 0 0,0 2 8 0 0,0 0 1 0 0,-1 0-1 0 0,0 0 0 0 0,0 0 1 0 0,-1 0-1 0 0,1-2-8 0 0,-1-11 26 0 0,-1 6-14 0 0,2 0 1 0 0,-1 0 0 0 0,2-7-13 0 0,3-4 28 0 0,-2 13-22 0 0,-1 0 0 0 0,-1 0 1 0 0,0 0-1 0 0,0-3-6 0 0,-1 6 0 0 0,0 0 0 0 0,1 1 0 0 0,0-1 0 0 0,0 0 0 0 0,1 0 0 0 0,0 1 0 0 0,0-1 0 0 0,3-5 0 0 0,-1 2 0 0 0,-1 0 0 0 0,0 0 0 0 0,1-5 0 0 0,-1-4 0 0 0,-2 12 0 0 0,0 0 0 0 0,0 0 0 0 0,1 0 0 0 0,0 0 0 0 0,0 0 0 0 0,3-5 0 0 0,-1 4 0 0 0,-1-1 0 0 0,0 1 0 0 0,2-10 0 0 0,-3 8 0 0 0,1 1 0 0 0,0-1 0 0 0,5-8 0 0 0,5-8 0 0 0,-3 8 0 0 0,-1-1 0 0 0,1-7 0 0 0,-7 19 0 0 0,0 0 0 0 0,0 0 0 0 0,1 1 0 0 0,2-4 0 0 0,6-13 0 0 0,-11 20 0 0 0,-1 1 0 0 0,1-1 0 0 0,-1 1 0 0 0,1 0 0 0 0,0-1 0 0 0,0 1 0 0 0,0 0 0 0 0,1 0 0 0 0,-1 0 0 0 0,0 0 0 0 0,1 0 0 0 0,-1 0 0 0 0,1 0 0 0 0,0 0 0 0 0,0 0 0 0 0,0 0 0 0 0,0 0 0 0 0,0 0 0 0 0,0-1 0 0 0,-1 1 0 0 0,1 0 0 0 0,-1-1 0 0 0,0 1 0 0 0,0-1 0 0 0,1-2 0 0 0,13-27 0 0 0,-5 16-37 0 0,-7 10-28 0 0,0 0-80 0 0,-2 6 132 0 0,-1 0-1 0 0,0-1 1 0 0,1 1 0 0 0,-1 0-1 0 0,0 0 1 0 0,1-1 0 0 0,-1 1-1 0 0,1 0 1 0 0,-1 0-1 0 0,0 0 1 0 0,1 0 0 0 0,-1-1-1 0 0,1 1 1 0 0,-1 0 0 0 0,1 0-1 0 0,-1 0 1 0 0,1 0-1 0 0,-1 0 1 0 0,0 0 0 0 0,1 0 13 0 0,-1 0-6 0 0,0 0 1 0 0,0 0 0 0 0,1 0-1 0 0,-1 1 1 0 0,0-1 0 0 0,0 0 0 0 0,0 0-1 0 0,0 0 1 0 0,0 0 0 0 0,0 0-1 0 0,0 0 1 0 0,0 0 0 0 0,0 0 0 0 0,0 0-1 0 0,0 0 1 0 0,1 0 0 0 0,-1 0-1 0 0,0-1 1 0 0,0 1 0 0 0,0 0 0 0 0,0 0-1 0 0,0 0 1 0 0,0 0 0 0 0,0 0-1 0 0,0 0 1 0 0,0 0 0 0 0,0 0 0 0 0,0 0-1 0 0,0 0 1 0 0,1 0 0 0 0,-1 0-1 0 0,0 0 1 0 0,0 0 0 0 0,0 0 0 0 0,0 0-1 0 0,0 0 1 0 0,0-1 0 0 0,0 1-1 0 0,0 0 1 0 0,0 0 0 0 0,0 0 0 0 0,0 0-1 0 0,0 0 1 0 0,0 0 0 0 0,0 0-1 0 0,0 0 1 0 0,0 0 0 0 0,0 0 0 0 0,0 0-1 0 0,0-1 1 0 0,0 1 0 0 0,0 0-1 0 0,0 0 1 0 0,0 0 0 0 0,0 0 0 0 0,0 0-1 0 0,0 0 6 0 0,0-1-313 0 0,0 0 99 0 0,0 0 87 0 0,0 0 75 0 0,0 0 81 0 0,0 0 92 0 0,1-2 508 0 0,0 3-522 0 0,-1-1-35 0 0,1 1-47 0 0,-1 0-39 0 0,1-1-48 0 0,-1 1-54 0 0,1 0-60 0 0,0-1-68 0 0,0 1-74 0 0,-1 0-82 0 0,1 0-87 0 0,0 0-96 0 0,1 0-102 0 0,-1-1-109 0 0,0 1-116 0 0,0 0-122 0 0,0 0 468 0 0,0 0-33 0 0,0 0-35 0 0,-1 0-34 0 0,4 0-1762 0 0,5 0-1364 0 0</inkml:trace>
  <inkml:trace contextRef="#ctx0" brushRef="#br0" timeOffset="339.36">273 499 8752 0 0,'0'0'197'0'0,"0"0"24"0"0,0 0 19 0 0,0 3-29 0 0,2 2-137 0 0,3-1 112 0 0,2-2 21 0 0,5 0 165 0 0,5-1 101 0 0,-5-1-186 0 0,-3-1-88 0 0,0 1-55 0 0,-1-1-67 0 0,-1 1-109 0 0,6-2 223 0 0,-4-2-33 0 0,7-2 26 0 0,19 3 32 0 0,-16 2-53 0 0,-2-5-32 0 0,-3 0-38 0 0,12 0 68 0 0,12-4-61 0 0,19-4-9 0 0,-27 12-74 0 0,1-1-37 0 0,-25 1-25 0 0,3 0 34 0 0,7-2 2 0 0,-6 1-98 0 0,-5 3 18 0 0,-1-1-35 0 0,1 1-39 0 0,0 0-45 0 0,1 0-211 0 0,0-1-113 0 0,-1 1 72 0 0,-1 0-43 0 0,5-2-591 0 0,3-2-467 0 0,7-5-887 0 0</inkml:trace>
  <inkml:trace contextRef="#ctx0" brushRef="#br0" timeOffset="971.05">1044 575 7080 0 0,'0'0'157'0'0,"0"0"23"0"0,0 0 13 0 0,0 0-58 0 0,0 0-7 0 0,0 0 49 0 0,0 0 153 0 0,0 0 284 0 0,0 0 24 0 0,0 0-33 0 0,0 0-145 0 0,0 0-63 0 0,0 0-11 0 0,0 0-2 0 0,0 0 0 0 0,0 0 0 0 0,-3 0 0 0 0,2 0-327 0 0,-1 0 0 0 0,1 0 0 0 0,0 0 0 0 0,0 1 1 0 0,-1-1-1 0 0,1 0 0 0 0,0 1 0 0 0,0 0 0 0 0,0-1 1 0 0,-2 1-58 0 0,-2 3 196 0 0,1-2-128 0 0,0 0-74 0 0,0 1 60 0 0,3-3-41 0 0,0 0 0 0 0,1 0 0 0 0,-1 0 0 0 0,1 1 0 0 0,-1-1 0 0 0,0 0 0 0 0,1 1 0 0 0,-1-1 0 0 0,1 1 0 0 0,-1-1 0 0 0,1 1 0 0 0,-1-1 0 0 0,1 1 0 0 0,0-1 0 0 0,-1 1 0 0 0,1-1 0 0 0,-1 1 0 0 0,1-1 0 0 0,0 1 0 0 0,0 0 0 0 0,-1-1 0 0 0,1 1-13 0 0,-2 4 44 0 0,-10 17 105 0 0,-1 1-60 0 0,10-18-74 0 0,0 1 0 0 0,1-1 0 0 0,0 0 0 0 0,0 1 0 0 0,0 0 0 0 0,1-1-1 0 0,0 1 1 0 0,0 0 0 0 0,0 5-15 0 0,1-8 6 0 0,0 0 0 0 0,-1 0 0 0 0,1 0 0 0 0,-1 0-1 0 0,0 0 1 0 0,0 0 0 0 0,0 0 0 0 0,0 0 0 0 0,0 0-6 0 0,-5 12 27 0 0,5 4-10 0 0,1-16-18 0 0,0 0 1 0 0,0 1 0 0 0,0-1-1 0 0,-1 0 1 0 0,1 0-1 0 0,-1 0 1 0 0,0 1 0 0 0,0-1 0 0 0,-3 7 0 0 0,3-7 0 0 0,-1 0 0 0 0,1 0 0 0 0,0-1 0 0 0,0 1 0 0 0,0 0 0 0 0,1 1 0 0 0,-1-1 0 0 0,1 0 0 0 0,0 0 0 0 0,0 2 0 0 0,0 96 10 0 0,0-101-9 0 0,0 0 0 0 0,0 0 0 0 0,0 0 0 0 0,-1 0 0 0 0,1 1 0 0 0,0-1 0 0 0,0 0 0 0 0,0 0 0 0 0,0 0 0 0 0,0 0 0 0 0,0 0-1 0 0,0 0 1 0 0,0 0 0 0 0,0 0 0 0 0,0 0 0 0 0,0 0 0 0 0,0 1 0 0 0,1-1 0 0 0,-1 0 0 0 0,0 0 0 0 0,0 0 0 0 0,0 0 0 0 0,0 0 0 0 0,0 0 0 0 0,0 0 0 0 0,0 0-1 0 0,0 0 1 0 0,0 0 0 0 0,0 0 0 0 0,0 0 0 0 0,0 0 0 0 0,0 0 0 0 0,0 1 0 0 0,0-1 0 0 0,0 0 0 0 0,0 0 0 0 0,1 0 0 0 0,-1 0 0 0 0,0 0 0 0 0,0 0 0 0 0,0 0 0 0 0,0 0-1 0 0,0 0 1 0 0,0 0 0 0 0,0 0 0 0 0,0 0 0 0 0,0 0 0 0 0,0 0 0 0 0,0 0 0 0 0,1 0 0 0 0,-1 0 0 0 0,0 0 0 0 0,0 0 0 0 0,0 0 0 0 0,0 0 0 0 0,0 0 0 0 0,0 0-1 0 0,1 0 1 0 0,-1-1 1 0 0,1 1 0 0 0,-1 0 0 0 0,1 0-1 0 0,-1 1 1 0 0,0-1 0 0 0,1 0 0 0 0,-1 0 0 0 0,1 0-1 0 0,-1 0 1 0 0,1 0 0 0 0,-1 0 0 0 0,1 1-1 0 0,-1-1 1 0 0,1 0 0 0 0,-1 0 0 0 0,0 0 0 0 0,1 1-1 0 0,-1-1 1 0 0,0 0 0 0 0,1 1 0 0 0,-1-1-1 0 0,0 0 1 0 0,1 1 0 0 0,-1-1 0 0 0,0 1 0 0 0,0-1-1 0 0,1 0 1 0 0,-1 1 0 0 0,0-1 0 0 0,0 1-1 0 0,0-1 1 0 0,1 1 0 0 0,-1-1 0 0 0,0 1 0 0 0,0-1-1 0 0,0 0 1 0 0,0 1 0 0 0,0-1 0 0 0,0 1-1 0 0,0-1 1 0 0,0 1-2 0 0,0-1 1 0 0,0 0 0 0 0,0 0 0 0 0,0 1 0 0 0,0-1 0 0 0,0 0 0 0 0,0 0 0 0 0,0 0 0 0 0,0 0 0 0 0,0 0 1 0 0,0 0-1 0 0,0 0 0 0 0,0 0 0 0 0,0 0 0 0 0,0 0 0 0 0,0 0 0 0 0,0 1 0 0 0,0-1 0 0 0,0 0 0 0 0,0 0 0 0 0,0 0 0 0 0,0 0 0 0 0,0 0 0 0 0,0 0 0 0 0,0 0 0 0 0,0 0 0 0 0,0 0 0 0 0,0 0 0 0 0,0 0 0 0 0,0 0 0 0 0,0 1 0 0 0,0-1 0 0 0,0 0 0 0 0,0 0 0 0 0,0 0 0 0 0,0 0 0 0 0,1 0 0 0 0,-1 0 0 0 0,0 0 0 0 0,0 0 0 0 0,0 0 0 0 0,0 0 0 0 0,0 0 0 0 0,0 0 1 0 0,0 0-1 0 0,0 0 0 0 0,0 0 0 0 0,0 0 0 0 0,1 0 0 0 0,-1 0 0 0 0,0 0 0 0 0,0 0 0 0 0,0 0 0 0 0,0 0 0 0 0,0 0 0 0 0,0 0 0 0 0,0 0 0 0 0,0 0-1 0 0,3 0 17 0 0,-1 0-1 0 0,0 0 1 0 0,1 0-1 0 0,-1 0 1 0 0,1-1 0 0 0,-1 1-1 0 0,0-1 1 0 0,1 0 0 0 0,-1 1-1 0 0,0-1 1 0 0,0 0-1 0 0,1 0 1 0 0,-1 0 0 0 0,0-1-1 0 0,0 1 1 0 0,0 0 0 0 0,0-1-17 0 0,3-1 130 0 0,2 2-71 0 0,-2 0-6 0 0,3-4 26 0 0,-6 4-57 0 0,-1 0-1 0 0,0 1 1 0 0,1-1 0 0 0,-1 0-1 0 0,1 0 1 0 0,-1 1 0 0 0,1-1-1 0 0,0 1 1 0 0,-1-1 0 0 0,1 1 0 0 0,1 0-22 0 0,2-3 148 0 0,20-12 24 0 0,-19 4-104 0 0,-5 10-63 0 0,-1 0-1 0 0,1 0 1 0 0,-1 0-1 0 0,1 0 1 0 0,-1 0 0 0 0,1 0-1 0 0,-1 0 1 0 0,1 1 0 0 0,0-1-1 0 0,-1 0 1 0 0,1 0 0 0 0,0 0-1 0 0,0 1 1 0 0,0-1 0 0 0,0 0-1 0 0,0 1-4 0 0,9-5 43 0 0,-9 5-41 0 0,0 0 0 0 0,1-1 0 0 0,-1 1 0 0 0,0-1 0 0 0,0 1 1 0 0,0-1-1 0 0,0 1 0 0 0,0-1 0 0 0,-1 0 0 0 0,1 1 0 0 0,0-1 1 0 0,0 0-1 0 0,0 0 0 0 0,0 0 0 0 0,-1 1 0 0 0,1-1 0 0 0,0 0 0 0 0,0-1-1 0 0,4-11 73 0 0,1 9-30 0 0,-6 4-43 0 0,1 0 1 0 0,-1 0-1 0 0,1-1 0 0 0,-1 1 1 0 0,0 0-1 0 0,1-1 0 0 0,-1 1 0 0 0,0 0 1 0 0,1-1-1 0 0,-1 1 0 0 0,0 0 1 0 0,1-1-1 0 0,-1 1 0 0 0,0 0 0 0 0,0-1 1 0 0,1 1-1 0 0,-1-1 0 0 0,0 1 1 0 0,0-1-1 0 0,0 1 0 0 0,0-1 1 0 0,1 1-1 0 0,-1-1 0 0 0,0 1 0 0 0,0 0 1 0 0,0-1-1 0 0,0 1 0 0 0,0-1 1 0 0,0 1-1 0 0,0-1 0 0 0,-1 1 0 0 0,1-1 0 0 0,2-10 55 0 0,3 0-43 0 0,2-2 44 0 0,-6 0 88 0 0,1 5-73 0 0,3-2-18 0 0,2-4 49 0 0,-6 1 70 0 0,-1 6-103 0 0,0 4-42 0 0,-1 0 1 0 0,1 0-1 0 0,0 0 0 0 0,0 0 1 0 0,1 0-1 0 0,-1 0 0 0 0,0 0 1 0 0,1 0-1 0 0,0 0 0 0 0,0-1-28 0 0,2 2 50 0 0,1 1-34 0 0,-1 0-14 0 0,-2-2 30 0 0,0-6 83 0 0,-1 2-11 0 0,1-3 38 0 0,1 13-88 0 0,0-1-35 0 0,18 18-113 0 0,-17-14 91 0 0,15 31 3 0 0,10 29 0 0 0,-25-55 0 0 0,2 0 0 0 0,-1 0 0 0 0,3 2 0 0 0,-6-11 0 0 0,11 14 0 0 0,-10-15 0 0 0,-1 0 0 0 0,0 0 0 0 0,0 0 0 0 0,0 0 0 0 0,0 1 0 0 0,0-1 0 0 0,0 1 0 0 0,0-1 0 0 0,0 1 0 0 0,0-1 0 0 0,0 1 0 0 0,-1-1 0 0 0,1 1 0 0 0,-1-1 0 0 0,1 1 0 0 0,-1 0 0 0 0,0-1 0 0 0,0 1 0 0 0,1 0 0 0 0,-1 0 0 0 0,0-1 0 0 0,0 1 0 0 0,0 0 0 0 0,0-1 0 0 0,1 1 0 0 0,-1-1 0 0 0,1 1 0 0 0,-1-1 0 0 0,1 1 0 0 0,0-1 0 0 0,0 1 0 0 0,-1-1 0 0 0,1 0 0 0 0,0 1 0 0 0,4 6 0 0 0,0 2-24 0 0,-2-3-5 0 0,0-2-58 0 0,1-1-56 0 0,1 2-87 0 0,-2-3 172 0 0,-2 0-59 0 0,1 0-63 0 0,-1 0-97 0 0,0-1 14 0 0,0 0-67 0 0,0 0-73 0 0,0-1-81 0 0,0 1-89 0 0,0 0-97 0 0,0-1-104 0 0,0 0-111 0 0,3 1-1191 0 0,5-1-1176 0 0</inkml:trace>
  <inkml:trace contextRef="#ctx0" brushRef="#br0" timeOffset="1523.41">1558 182 11432 0 0,'-13'-13'256'0'0,"11"10"34"0"0,2 3 22 0 0,0 0-30 0 0,0 0-125 0 0,0-5 182 0 0,1 1-111 0 0,0 1-62 0 0,6 0 111 0 0,-4 3-128 0 0,-3 0-142 0 0,0 0 0 0 0,0 0 0 0 0,0 0 1 0 0,0 0-1 0 0,1 0 0 0 0,-1 1 0 0 0,0-1 1 0 0,0 0-1 0 0,0 0 0 0 0,0 0 0 0 0,0 0 1 0 0,0 0-1 0 0,0 0 0 0 0,0 0 0 0 0,0 0 1 0 0,0-1-1 0 0,1 1 0 0 0,-1 0 0 0 0,0 0 1 0 0,0 0-1 0 0,0 0 0 0 0,0 0 0 0 0,0 0 1 0 0,0 0-1 0 0,0 0 0 0 0,0 0 0 0 0,0 0 1 0 0,0 0-1 0 0,0 0 0 0 0,0 0 0 0 0,0 0 1 0 0,1 0-1 0 0,-1 0 0 0 0,0 0 0 0 0,0 0 1 0 0,0 0-1 0 0,0-1 0 0 0,0 1 0 0 0,0 0 1 0 0,0 0-1 0 0,0 0 0 0 0,0 0 0 0 0,0 0 1 0 0,0 0-1 0 0,0 0 0 0 0,0 0 0 0 0,0 0 1 0 0,0 0-1 0 0,0-1 0 0 0,0 1 0 0 0,0 0 1 0 0,0 0-1 0 0,0 0 0 0 0,0 0 0 0 0,0 0 1 0 0,0 0-1 0 0,0 0-7 0 0,0-10 333 0 0,0 7-39 0 0,0 3-6 0 0,2 0-11 0 0,8 0-46 0 0,-10 0-228 0 0,0 0 1 0 0,0 0-1 0 0,1 0 1 0 0,-1 0-1 0 0,0 0 1 0 0,0 0 0 0 0,0 0-1 0 0,0 0 1 0 0,0 0-1 0 0,0 0 1 0 0,0 0-1 0 0,0 0 1 0 0,0 0 0 0 0,0 0-1 0 0,0 0 1 0 0,1 0-1 0 0,-1 0 1 0 0,0 0 0 0 0,0 0-1 0 0,0 0 1 0 0,0 0-1 0 0,0 0 1 0 0,0 0-1 0 0,0 0 1 0 0,0 0 0 0 0,0 0-1 0 0,0 0 1 0 0,0 0-1 0 0,0 1 1 0 0,1-1-1 0 0,-1 0 1 0 0,0 0 0 0 0,0 0-1 0 0,0 0 1 0 0,0 0-1 0 0,0 0 1 0 0,0 0 0 0 0,0 0-1 0 0,0 0 1 0 0,0 0-1 0 0,0 0 1 0 0,0 0-1 0 0,0 1 1 0 0,0-1 0 0 0,0 0-1 0 0,0 0 1 0 0,0 0-1 0 0,0 0 1 0 0,0 0-1 0 0,0 0 1 0 0,0 0 0 0 0,0 0-1 0 0,0 0 1 0 0,0 0-1 0 0,0 0 1 0 0,0 1 0 0 0,0-1-4 0 0,0 10 200 0 0,0-10-197 0 0,0 0 0 0 0,0 0 1 0 0,0 0-1 0 0,0 0 1 0 0,0 0-1 0 0,0 0 0 0 0,0 0 1 0 0,0 0-1 0 0,0 1 1 0 0,0-1-1 0 0,0 0 0 0 0,0 0 1 0 0,0 0-1 0 0,0 0 1 0 0,0 0-1 0 0,0 0 1 0 0,0 0-1 0 0,0 0 0 0 0,0 0 1 0 0,0 0-1 0 0,0 1 1 0 0,0-1-1 0 0,0 0 0 0 0,0 0 1 0 0,0 0-1 0 0,0 0 1 0 0,0 0-1 0 0,0 0 1 0 0,0 0-1 0 0,0 0 0 0 0,0 0 1 0 0,0 0-1 0 0,0 0 1 0 0,0 0-1 0 0,0 0 0 0 0,1 0 1 0 0,-1 0-1 0 0,0 0 1 0 0,0 0-1 0 0,0 0 1 0 0,0 0-1 0 0,0 1 0 0 0,0-1 1 0 0,0 0-1 0 0,0 0 1 0 0,0 0-1 0 0,0 0 0 0 0,1 0 1 0 0,-1 0-1 0 0,0 0 1 0 0,0 0-1 0 0,0-1 1 0 0,0 1-1 0 0,0 0 0 0 0,0 0 1 0 0,0 0-1 0 0,0 0-3 0 0,2 0 18 0 0,-1 0 0 0 0,0 1 0 0 0,1-1-1 0 0,-1 0 1 0 0,0 0 0 0 0,0 1 0 0 0,1-1 0 0 0,-1 1 0 0 0,0-1-1 0 0,0 1 1 0 0,1 0-18 0 0,12 11 159 0 0,8 19 69 0 0,-16-21-163 0 0,11 16 260 0 0,7 17-325 0 0,8 28 235 0 0,20 76 130 0 0,-41-114-277 0 0,-3-13 8 0 0,0-1-1 0 0,6 10-95 0 0,-4-10 92 0 0,-1 0 0 0 0,3 11-92 0 0,-5-7 43 0 0,-4-11-17 0 0,2 1-1 0 0,-1 0 1 0 0,2-1-1 0 0,2 4-25 0 0,1-3 25 0 0,4 9 14 0 0,-3 18 25 0 0,-7-34-48 0 0,0 0-1 0 0,1 0 1 0 0,-1-1-1 0 0,5 5-15 0 0,12 20 66 0 0,-9-6-26 0 0,13 24 106 0 0,-19-38-82 0 0,1 0 0 0 0,0-1-1 0 0,1 1 1 0 0,0-1-1 0 0,2 2-63 0 0,6-1 140 0 0,-13-8-116 0 0,0 1 0 0 0,-1-1 0 0 0,1 1 0 0 0,-1-1 0 0 0,1 1 0 0 0,-1-1 0 0 0,0 1 0 0 0,0 0-24 0 0,0-1 17 0 0,-1-1-5 0 0,0-1 1 0 0,0 1-1 0 0,0 0 0 0 0,0-1 1 0 0,0 1-1 0 0,0 0 1 0 0,0-1-1 0 0,1 1 1 0 0,-1 0-1 0 0,0-1 1 0 0,1 1-1 0 0,-1-1 1 0 0,0 1-1 0 0,1 0 0 0 0,-1-1 1 0 0,1 1-1 0 0,-1-1 1 0 0,0 1-1 0 0,1-1 1 0 0,-1 1-1 0 0,1-1 1 0 0,0 0-1 0 0,-1 1 1 0 0,1-1-1 0 0,-1 0 0 0 0,1 1 1 0 0,0-1-13 0 0,6 3 91 0 0,1 2 22 0 0,-7-4-84 0 0,0 0-1 0 0,1 0 0 0 0,-1-1 1 0 0,1 1-1 0 0,-1 0 0 0 0,1-1 0 0 0,-1 1 1 0 0,1-1-1 0 0,-1 1 0 0 0,1-1 0 0 0,1 1-28 0 0,0-1 200 0 0,-1 0 0 0 0,-1 0-182 0 0,0 0-1 0 0,0-1 0 0 0,-1 1 0 0 0,1 0 0 0 0,0 0 1 0 0,-1 0-1 0 0,1-1 0 0 0,0 1 0 0 0,-1 0 0 0 0,1-1 1 0 0,0 1-1 0 0,-1-1 0 0 0,1 1 0 0 0,-1-1 0 0 0,1 1 1 0 0,-1-1-1 0 0,1 1 0 0 0,-1-1 0 0 0,1 1 0 0 0,-1-1 1 0 0,1 1-1 0 0,-1-2-17 0 0,10-18 404 0 0,-3 4-75 0 0,3-1-29 0 0,-5-9-50 0 0,5 6-24 0 0,-3-6-20 0 0,-2-2-59 0 0,-2 12-65 0 0,0-8 29 0 0,-3 3-34 0 0,2-12 19 0 0,2 9-35 0 0,-1 10-8 0 0,0-1 1 0 0,-2 0-1 0 0,1-8-53 0 0,-2 4 18 0 0,1-1 1 0 0,2 1-1 0 0,0 0 0 0 0,3-10-18 0 0,25-73 70 0 0,-30 98-67 0 0,3-11 1 0 0,0 0 0 0 0,-2 0 1 0 0,2-12-5 0 0,-3 14-1 0 0,1 0 1 0 0,0 1-1 0 0,1 0 1 0 0,1 0-1 0 0,0-2 1 0 0,16-27 0 0 0,-15 32 0 0 0,0 0 0 0 0,-1 0 0 0 0,0-1 0 0 0,1-6 0 0 0,0-11 0 0 0,5 7 0 0 0,-5-6 0 0 0,10-5 8 0 0,-5 17-53 0 0,-7 11-118 0 0,-2-1 72 0 0,-1 1 42 0 0,-1-2 22 0 0,1 2-30 0 0,0 1 68 0 0,0-1-41 0 0,0-3-122 0 0,0-10-574 0 0,0 16 717 0 0,0-1-1 0 0,0 1 1 0 0,0 0-1 0 0,0 0 1 0 0,0 0-1 0 0,0 0 1 0 0,0 0 0 0 0,0 0-1 0 0,0 0 1 0 0,0 0-1 0 0,0 0 1 0 0,0 0-1 0 0,0-1 1 0 0,0 1 0 0 0,0 0-1 0 0,0 0 1 0 0,0 0-1 0 0,0 0 1 0 0,0 0-1 0 0,0 0 1 0 0,0 0 0 0 0,0 0-1 0 0,0 0 1 0 0,0 0-1 0 0,0 0 1 0 0,0 0-1 0 0,0-1 1 0 0,0 1 0 0 0,0 0-1 0 0,0 0 1 0 0,0 0-1 0 0,0 0 1 0 0,0 0-1 0 0,0 0 1 0 0,1 0 0 0 0,-1 0-1 0 0,0 0 1 0 0,0 0-1 0 0,0 0 1 0 0,0 0-1 0 0,0 0 1 0 0,0 0 0 0 0,0 0-1 0 0,0 0 1 0 0,0 0-1 0 0,0 0 1 0 0,1 0-1 0 0,-1 0 1 0 0,0 0 0 0 0,0 0-1 0 0,0 0 1 0 0,0 0-1 0 0,0 0 1 0 0,0 0-1 0 0,0 0 1 0 0,0 0 0 0 0,0 0 9 0 0,1 0-28 0 0,-1 0-1 0 0,1 0 1 0 0,-1 0 0 0 0,1 0 0 0 0,-1 0 0 0 0,1 0 0 0 0,-1 0-1 0 0,1 0 1 0 0,-1 0 0 0 0,1 0 0 0 0,-1-1 0 0 0,0 1 0 0 0,1 0 0 0 0,-1 0-1 0 0,1 0 1 0 0,-1-1 0 0 0,0 1 0 0 0,1 0 0 0 0,-1 0 0 0 0,1-1 0 0 0,-1 1-1 0 0,0 0 1 0 0,1-1 0 0 0,-1 1 0 0 0,0-1 0 0 0,0 1 0 0 0,1 0-1 0 0,-1-1 29 0 0,1-6-418 0 0,-1 5 48 0 0,0 2-285 0 0,0 0-537 0 0,0 0 725 0 0,0 0 73 0 0,0 0-26 0 0,0 0-115 0 0,0 0 217 0 0,0 0-33 0 0,0 0-438 0 0,0 0 132 0 0,0 0-45 0 0,0 0-797 0 0,0 0-610 0 0,0 0-1167 0 0</inkml:trace>
  <inkml:trace contextRef="#ctx0" brushRef="#br0" timeOffset="1853.34">1784 590 9216 0 0,'0'0'208'0'0,"-2"2"33"0"0,-8 11 14 0 0,7-1 19 0 0,3-9 80 0 0,0-3 35 0 0,0 0 10 0 0,0 0-18 0 0,0 0-77 0 0,0 0-31 0 0,0 0-7 0 0,0 0 4 0 0,3 0 29 0 0,5-1-92 0 0,3-5 32 0 0,2 0 17 0 0,-2 4-39 0 0,1 0-27 0 0,3-4-4 0 0,-4 0-60 0 0,-1 2-12 0 0,-5 2-61 0 0,1-1 0 0 0,0 0 1 0 0,-1-1-1 0 0,4-2-53 0 0,12-7 97 0 0,0 4-41 0 0,-5 5-16 0 0,-4 1 7 0 0,0 0 0 0 0,11-5-47 0 0,50-22 12 0 0,-65 26-25 0 0,1 1 0 0 0,0 0 1 0 0,1 0-1 0 0,-1 1 13 0 0,14-4-71 0 0,-1-3-37 0 0,6-2-102 0 0,-19 9 64 0 0,0 0-104 0 0,-3 0 31 0 0,0 1-62 0 0,-1-1-71 0 0,1 0-80 0 0,0 0-88 0 0,-1 0-98 0 0,1 0-106 0 0,-1 0-116 0 0,6-4-737 0 0,6-2-888 0 0,-15 6 2049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7:38.2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1 409 9440 0 0,'0'0'216'0'0,"0"0"32"0"0,0 0 9 0 0,0 0-109 0 0,2 0-77 0 0,2-1-21 0 0,-4 1-46 0 0,24 14-14 0 0,-17-12 40 0 0,1-2 62 0 0,0 1 65 0 0,-1 1 68 0 0,-3 0-70 0 0,10 5 250 0 0,-8-4-163 0 0,-2 0 37 0 0,1 7 254 0 0,0-6-265 0 0,2-1-53 0 0,9 8 184 0 0,-5 1-88 0 0,0 6 2 0 0,1 0-4 0 0,-1-6-4 0 0,0 1-17 0 0,0 3 10 0 0,1 3 4 0 0,2-4-18 0 0,-14-15-284 0 0,4 4 50 0 0,-1 0-1 0 0,1 0 1 0 0,-1 0 0 0 0,0 0-1 0 0,2 4-49 0 0,6 25 198 0 0,-4-18-76 0 0,1 0 0 0 0,4 5-122 0 0,-4-8 90 0 0,-1 1 1 0 0,0 0-1 0 0,-1 0 0 0 0,0 1 0 0 0,1 4-90 0 0,-4 0 93 0 0,-2-14-66 0 0,0 1 1 0 0,0 0-1 0 0,0-1 1 0 0,1 1-1 0 0,0-1 1 0 0,0 0-1 0 0,0 0 0 0 0,0 1-27 0 0,14 18 128 0 0,5 8 3 0 0,-10-4 13 0 0,2-4-77 0 0,-1-3-11 0 0,-7-8-30 0 0,2-8 18 0 0,-3 0-15 0 0,-2 8 38 0 0,-2-2-44 0 0,0-7 30 0 0,0-3 11 0 0,0 0-35 0 0,0 0-38 0 0,0 0-37 0 0,0 0-73 0 0,0 0-130 0 0,0 0 118 0 0,0 0-58 0 0,0 0-84 0 0,0 0 86 0 0,0 0-40 0 0,0 0-43 0 0,0 0-40 0 0,0 0-38 0 0,0 0-34 0 0,0 0-245 0 0,0 0-56 0 0,0 0-802 0 0,0 0-630 0 0,0 0-1199 0 0</inkml:trace>
  <inkml:trace contextRef="#ctx0" brushRef="#br0" timeOffset="310.98">379 439 9312 0 0,'0'0'268'0'0,"0"0"4"0"0,0 0-98 0 0,0 0-39 0 0,0 0 141 0 0,0 0 256 0 0,0 0 20 0 0,0 0-227 0 0,0 0-137 0 0,0 0-37 0 0,0 0 24 0 0,0 3 70 0 0,0-2-232 0 0,0-1 0 0 0,0 1 1 0 0,-1-1-1 0 0,1 1 0 0 0,0-1 0 0 0,0 1 0 0 0,0-1 1 0 0,0 1-1 0 0,0-1 0 0 0,-1 1 0 0 0,1-1 0 0 0,0 1 1 0 0,0-1-1 0 0,-1 1 0 0 0,1-1 0 0 0,0 1 0 0 0,-1-1 0 0 0,1 1 1 0 0,-1-1-1 0 0,1 0 0 0 0,0 1 0 0 0,-1-1 0 0 0,1 0 1 0 0,-1 1-14 0 0,-5 4 143 0 0,3 6-60 0 0,4-5-47 0 0,-1-3-26 0 0,0-1 1 0 0,0 0-1 0 0,0 0 0 0 0,0 0 1 0 0,0 0-1 0 0,-1 0 0 0 0,1 0 1 0 0,0 0-1 0 0,-1 0 1 0 0,0 1-11 0 0,-9 15 81 0 0,5 7 74 0 0,-5-5 33 0 0,2 13 23 0 0,-2 5-41 0 0,-3 5 69 0 0,10-33-142 0 0,0 0 1 0 0,0 0-1 0 0,-5 10-97 0 0,-9 13 178 0 0,-10 22 198 0 0,-3-1-376 0 0,13-27 116 0 0,15-24-102 0 0,0 1 0 0 0,1-1 1 0 0,-1 1-1 0 0,1 0 0 0 0,0 0 0 0 0,0 0 0 0 0,0 1-14 0 0,0-1 13 0 0,0-1 1 0 0,1 0 0 0 0,-1 1-1 0 0,0-1 1 0 0,-1 0-1 0 0,1 0 1 0 0,0 0-1 0 0,-1 0 1 0 0,0 0-1 0 0,0 0 1 0 0,0 0 0 0 0,-1 1-14 0 0,-15 23 84 0 0,12-22-39 0 0,6-5-42 0 0,-1 0 0 0 0,1 0 0 0 0,-1 0-1 0 0,1 1 1 0 0,0-1 0 0 0,-1 0-1 0 0,1 1 1 0 0,-1-1 0 0 0,1 0 0 0 0,0 1-1 0 0,-1-1 1 0 0,1 0 0 0 0,0 1 0 0 0,0-1-1 0 0,-1 1 1 0 0,1-1 0 0 0,0 1 0 0 0,0-1-1 0 0,0 0 1 0 0,0 1 0 0 0,-1-1 0 0 0,1 1-1 0 0,0-1 1 0 0,0 1 0 0 0,0-1-1 0 0,0 1 1 0 0,0-1 0 0 0,0 1 0 0 0,0-1-1 0 0,0 1 1 0 0,0-1 0 0 0,1 1-3 0 0,-1 0 0 0 0,0-1 1 0 0,0 1-1 0 0,0 0 1 0 0,0 0-1 0 0,0-1 0 0 0,-1 1 1 0 0,1 0-1 0 0,0-1 1 0 0,0 1-1 0 0,0 0 0 0 0,-1-1 1 0 0,1 1-1 0 0,0 0 1 0 0,-1-1-1 0 0,1 1 1 0 0,-1-1-1 0 0,1 1 0 0 0,-1 0 1 0 0,1-1-1 0 0,-1 1 1 0 0,1-1-1 0 0,-1 1 1 0 0,1-1-1 0 0,-1 0 0 0 0,0 1 0 0 0,1-1 1 0 0,-1 0-1 0 0,1 1 1 0 0,0-1-1 0 0,-1 0 1 0 0,1 1-1 0 0,-1-1 1 0 0,1 1-1 0 0,0-1 0 0 0,-1 0 1 0 0,1 1-1 0 0,0-1 1 0 0,-1 1-1 0 0,1-1 1 0 0,0 1-1 0 0,0-1 1 0 0,-1 1-1 0 0,1-1 0 0 0,0 1 1 0 0,0-1-1 0 0,0 1 1 0 0,0 0-1 0 0,0-1 1 0 0,0 1-1 0 0,0 0 0 0 0,0 1 7 0 0,0-2-58 0 0,0 0-77 0 0,0 0-137 0 0,0 0-20 0 0,0 0-3 0 0</inkml:trace>
  <inkml:trace contextRef="#ctx0" brushRef="#br0" timeOffset="861.59">636 152 6880 0 0,'0'0'157'0'0,"0"0"23"0"0,0 0 11 0 0,0-2-31 0 0,1-8-131 0 0,0 8-29 0 0,0 1 1 0 0,-1 0-1 0 0,1 0 1 0 0,0 0-1 0 0,0 0 1 0 0,0 0-1 0 0,0 0 1 0 0,0 0-1 0 0,0 0 0 0 0,0 0 1 0 0,0 0-1 0 0,0 1 1 0 0,0-1-1 0 0,1 0 0 0 0,6-3 37 0 0,3-2 98 0 0,-6 2-16 0 0,0 0 43 0 0,-1 0-25 0 0,0 0 56 0 0,2-2 91 0 0,2-2 194 0 0,1-1-1 0 0,-4 3-221 0 0,0 2-106 0 0,-1 0-76 0 0,-2 2-32 0 0,6-6 276 0 0,-1 5-78 0 0,9 0 247 0 0,-13 3-412 0 0,0 0 0 0 0,0 0 0 0 0,0 0 0 0 0,0 0 0 0 0,0-1 1 0 0,0 0-1 0 0,2 0-75 0 0,-3 0 37 0 0,0 0 0 0 0,0 0 0 0 0,0 0 0 0 0,-1 0 0 0 0,1-1 0 0 0,0 1 0 0 0,-1 0 0 0 0,2-2-37 0 0,2-1 102 0 0,0 0-1 0 0,1 0 0 0 0,0 1 0 0 0,-1-1 1 0 0,1 1-1 0 0,1 0-101 0 0,-2 1 56 0 0,7-1 21 0 0,-10 2-74 0 0,-1 1 0 0 0,1 0 0 0 0,0 1 0 0 0,-1-1 0 0 0,1 0 1 0 0,-1 0-1 0 0,1 1 0 0 0,-1-1 0 0 0,1 1 0 0 0,1 0-3 0 0,12 11 43 0 0,0 3-32 0 0,-14-13-11 0 0,1-1 0 0 0,-1 0 0 0 0,0 1 0 0 0,0-1 0 0 0,1 1 0 0 0,-1 0 0 0 0,0-1 0 0 0,0 1 0 0 0,-1 0 0 0 0,1 0 0 0 0,4 23 0 0 0,2-12 0 0 0,-7-12 0 0 0,1 0 0 0 0,0 1 0 0 0,0-1 0 0 0,-1 0 0 0 0,1 1 0 0 0,-1-1 0 0 0,1 1 0 0 0,-1-1 0 0 0,0 1 0 0 0,1-1 0 0 0,-1 1 0 0 0,0-1 0 0 0,0 1 0 0 0,0 20-7 0 0,0-2 55 0 0,0 5 64 0 0,0 16 125 0 0,-2-22-242 0 0,-7 9-114 0 0,-5 1-33 0 0,4-10 88 0 0,3-7 57 0 0,1 0 44 0 0,-19 18-37 0 0,20-18 0 0 0,-5-6 0 0 0,4 4 0 0 0,5-9 0 0 0,1 0 0 0 0,-1 0 0 0 0,1 0 0 0 0,-1 0 0 0 0,1 0 0 0 0,-1 0 0 0 0,1 0 0 0 0,-1 0 0 0 0,0 0 0 0 0,1-1 0 0 0,-1 1 0 0 0,0 0 0 0 0,0 0 0 0 0,0-1 0 0 0,0 1 0 0 0,0 0 0 0 0,-5 2 0 0 0,5-3 0 0 0,1 0 0 0 0,-1 0 0 0 0,1 0 0 0 0,-1 0 0 0 0,1 1 0 0 0,-1-1 0 0 0,1 0 0 0 0,-1 0 0 0 0,1 1 0 0 0,0-1 0 0 0,-1 0 0 0 0,1 1 0 0 0,0-1 0 0 0,-1 0 0 0 0,1 1 0 0 0,0-1 0 0 0,-1 0 0 0 0,1 1 0 0 0,0-1 0 0 0,0 1 0 0 0,-1-1 0 0 0,1 1 0 0 0,0-1 0 0 0,0 1 0 0 0,0-1 0 0 0,0 1 0 0 0,0-1 0 0 0,-1 0 0 0 0,1 1 0 0 0,0-1 0 0 0,0 1 0 0 0,0-1 0 0 0,0 1 0 0 0,1-1 0 0 0,-1 1 0 0 0,0-1 0 0 0,0 1 0 0 0,0-1 0 0 0,0 1 0 0 0,0-1 0 0 0,0 1 0 0 0,0-1 0 0 0,0 1 0 0 0,1-1 0 0 0,-1 1 0 0 0,-1-1 0 0 0,1 1 0 0 0,0-1 0 0 0,0 1 0 0 0,0-1 0 0 0,0 1 0 0 0,0-1 0 0 0,0 0 0 0 0,0 1 0 0 0,-1-1 0 0 0,1 1 0 0 0,0-1 0 0 0,0 1 0 0 0,-1-1 0 0 0,1 0 0 0 0,0 1 0 0 0,0-1 0 0 0,-1 0 0 0 0,1 1 0 0 0,0-1 0 0 0,-1 0 0 0 0,1 1 0 0 0,-1-1 0 0 0,1 0 1 0 0,0 0-1 0 0,-1 1 0 0 0,-6 3 20 0 0,5-1 57 0 0,0 1-88 0 0,0-1 7 0 0,1-2 45 0 0,0 0 37 0 0,-1-1 21 0 0,1 0 37 0 0,-1 1 43 0 0,0-1 46 0 0,16 0-361 0 0,0 0 73 0 0,0 0 61 0 0,1 0 51 0 0,13 0 159 0 0,41 0 465 0 0,-48 0-527 0 0,1 0-76 0 0,-19 0-41 0 0,0-1 0 0 0,0 1 0 0 0,0 0 0 0 0,0-1 0 0 0,0 0-1 0 0,0 1 1 0 0,1-2-29 0 0,14-6 180 0 0,-2 4 35 0 0,13 5 62 0 0,-14-1-113 0 0,-6 0-179 0 0,0 0 138 0 0,-2 0 41 0 0,-2 0-89 0 0,0 0-63 0 0,1 0-68 0 0,0 0-56 0 0,1 0-72 0 0,2 0-84 0 0,1 0-97 0 0,-9 0 9 0 0,-1 0-58 0 0,1 0-52 0 0,-1 0-45 0 0,0 0-154 0 0,1 0-44 0 0,-1 0-186 0 0,0 0-495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7:36.4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31 163 7136 0 0,'0'0'165'0'0,"0"0"22"0"0,0 0 6 0 0,0 2-28 0 0,0 18-168 0 0,-1-5 52 0 0,0-5 51 0 0,1 0 61 0 0,1-1 68 0 0,3 3 78 0 0,0-2-129 0 0,0 0-20 0 0,-2-3-14 0 0,0 1 20 0 0,-2 0 55 0 0,2 4 137 0 0,4 2 43 0 0,0-2-109 0 0,-2-3-39 0 0,6 19 169 0 0,-8-16-283 0 0,4 8 184 0 0,4-4-57 0 0,-8-12-204 0 0,0 0 0 0 0,0 0-1 0 0,0 0 1 0 0,-1 0 0 0 0,1 1-1 0 0,-1-1 1 0 0,0 1-60 0 0,5 15 254 0 0,5 2 58 0 0,49 83 726 0 0,-47-79-884 0 0,-6-11-29 0 0,3-5-31 0 0,1 0-28 0 0,-4 5 9 0 0,-6-12-68 0 0,0-1 0 0 0,0 1 0 0 0,1 0 0 0 0,-1-1-1 0 0,0 1 1 0 0,1-1 0 0 0,0 0 0 0 0,0 1-7 0 0,10 4 27 0 0,-5 4 32 0 0,-7-10-57 0 0,0 0 0 0 0,1 0 0 0 0,-1 0 0 0 0,1 0 0 0 0,-1 0 0 0 0,1 0 0 0 0,-1 0 0 0 0,1 0 0 0 0,0-1 0 0 0,-1 1 0 0 0,1 0 0 0 0,0 0 0 0 0,0-1 0 0 0,0 1 1 0 0,0 0-1 0 0,0 0-2 0 0,12 4 48 0 0,-8 5-26 0 0,5-8 5 0 0,-8-2-94 0 0,-2 0 7 0 0,0 0-69 0 0,0 0-76 0 0,0 0 58 0 0,0 0-34 0 0,0 0-38 0 0,0 0-35 0 0,0 0-348 0 0,0 0 81 0 0,0 0-49 0 0,0 0-672 0 0,0 0-533 0 0,0 0-1010 0 0</inkml:trace>
  <inkml:trace contextRef="#ctx0" brushRef="#br0" timeOffset="256.52">243 193 5904 0 0,'0'0'169'0'0,"0"2"2"0"0,-3 11-93 0 0,-2-5 18 0 0,1-2-18 0 0,2 0 40 0 0,1 0 56 0 0,1 3 94 0 0,0-6-226 0 0,0 0 0 0 0,-1-1-1 0 0,1 1 1 0 0,0 0 0 0 0,-1-1 0 0 0,0 1 0 0 0,0 2-42 0 0,0-3 37 0 0,0 0-1 0 0,0-1 1 0 0,0 1 0 0 0,0 0-1 0 0,-1 0 1 0 0,1 0 0 0 0,0-1-1 0 0,-2 2-36 0 0,-8 13 319 0 0,2 12 29 0 0,-1 3-7 0 0,-45 86 1004 0 0,44-93-1119 0 0,2-1-66 0 0,-18 31 333 0 0,6-13-123 0 0,11-13-194 0 0,8-21-141 0 0,-7 25 166 0 0,0-10-4 0 0,4-14-150 0 0,4-7-39 0 0,0 0 0 0 0,0 1-1 0 0,0-1 1 0 0,1 0 0 0 0,-1 1-1 0 0,0-1 1 0 0,1 1 0 0 0,-1-1-1 0 0,1 1 1 0 0,0 0 0 0 0,-1-1-1 0 0,1 1 1 0 0,0-1 0 0 0,0 1-8 0 0,0 0 6 0 0,0-1 1 0 0,0 1 0 0 0,-1 0 0 0 0,1-1 0 0 0,0 1 0 0 0,-1-1-1 0 0,1 1 1 0 0,-1-1 0 0 0,0 1 0 0 0,1-1 0 0 0,-1 1 0 0 0,0-1 0 0 0,0 0-1 0 0,0 1-6 0 0,-4 5 22 0 0,3-1-52 0 0,2-5-21 0 0,0 1-33 0 0,0-1-19 0 0,0 0-34 0 0,0 0-38 0 0,0 0-45 0 0,0 0-47 0 0,0-1-43 0 0,0 1-40 0 0,0-1-33 0 0,0 0-115 0 0,0 0-34 0 0,0 1-1181 0 0</inkml:trace>
  <inkml:trace contextRef="#ctx0" brushRef="#br0" timeOffset="623">439 11 7568 0 0,'0'-5'78'0'0,"1"2"48"0"0,1 0 236 0 0,9 13 572 0 0,-7-6-720 0 0,0 0-20 0 0,-1 0-37 0 0,1-1 1 0 0,-1 1-1 0 0,1-1 1 0 0,0 0 0 0 0,2 1-158 0 0,0-1 189 0 0,-5-3-164 0 0,-1 1-1 0 0,1-1 1 0 0,0 0 0 0 0,-1 1-1 0 0,1-1 1 0 0,-1 0 0 0 0,1 1-1 0 0,-1-1 1 0 0,1 1 0 0 0,-1-1-1 0 0,1 1 1 0 0,-1-1 0 0 0,1 1-1 0 0,-1 0 1 0 0,0-1 0 0 0,1 1-1 0 0,-1-1 1 0 0,0 1 0 0 0,1 0-1 0 0,-1-1 1 0 0,0 1 0 0 0,0 0-1 0 0,0-1 1 0 0,0 1 0 0 0,1 0-1 0 0,-1-1 1 0 0,0 1-25 0 0,0 1 33 0 0,10 19 328 0 0,8 1 102 0 0,-9-9-289 0 0,-3 7-39 0 0,-3-7-78 0 0,9 32 140 0 0,1 0 74 0 0,-11-14-46 0 0,1 1-4 0 0,1-14-125 0 0,3 13 78 0 0,-6-7-28 0 0,-1 22 112 0 0,0-1-36 0 0,0 94 362 0 0,-2-116-492 0 0,-3 2 58 0 0,0 2 77 0 0,2 1 72 0 0,1-4-20 0 0,-11 0 62 0 0,11-20-305 0 0,0 0 1 0 0,0 0 0 0 0,0 0 0 0 0,1 0 0 0 0,-1 0 0 0 0,1 1-1 0 0,0 0-36 0 0,-7 19 171 0 0,-1-7-20 0 0,2-6-74 0 0,-5 8 88 0 0,1-6 12 0 0,-2 3 93 0 0,11-2-31 0 0,1-6-115 0 0,-2-2-43 0 0,-2-1-27 0 0,-4 1-25 0 0,1 0-7 0 0,1 6-12 0 0,-3-7-10 0 0,7 2-28 0 0,3-4-77 0 0,0-3 105 0 0,0 2-123 0 0,0-1-41 0 0,0-1-249 0 0,0 0-561 0 0,0 0-68 0 0,0 0-12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7:35.6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681 154 6824 0 0,'0'0'149'0'0,"0"0"23"0"0,0 0 13 0 0,0-3-21 0 0,-1-5-105 0 0,0 4-7 0 0,-2 0 27 0 0,0-1 102 0 0,-10-8 670 0 0,11 11-702 0 0,0 0-39 0 0,0 1-57 0 0,1 0-49 0 0,0-1 190 0 0,0 1-34 0 0,0-1 71 0 0,0-1-78 0 0,1 0-78 0 0,1 1-31 0 0,-3 0 73 0 0,-8-3 323 0 0,5-5-6 0 0,0 6-193 0 0,-1 0-55 0 0,-1 1-47 0 0,-2-4 27 0 0,5 3-51 0 0,0 0 1 0 0,-1 1 0 0 0,1-1-1 0 0,-1 1 1 0 0,1 0-116 0 0,-9-3 219 0 0,2 4-115 0 0,0 1-63 0 0,10 1-31 0 0,-1 0-1 0 0,1-1 0 0 0,-1 1 0 0 0,0 0 1 0 0,1-1-1 0 0,0 1 0 0 0,-1 0 0 0 0,1-1 1 0 0,-1 0-1 0 0,1 1 0 0 0,0-1 1 0 0,-1 0-1 0 0,1 0-9 0 0,-12-5 53 0 0,-3 5 0 0 0,3 1 23 0 0,6-1-4 0 0,0-2 35 0 0,-6-3 40 0 0,9 4-87 0 0,0 1-1 0 0,0-1 0 0 0,0 1 1 0 0,0 0-1 0 0,0 1 0 0 0,0-1 1 0 0,0 1-1 0 0,-1-1-59 0 0,-8 2 97 0 0,-2 3-60 0 0,10-2-38 0 0,-2 0 3 0 0,1 0-1 0 0,0 0 1 0 0,-1 0-1 0 0,0-1 1 0 0,1 0 0 0 0,-1-1-1 0 0,0 1-1 0 0,-8 1 43 0 0,-15 13-32 0 0,15-2-11 0 0,-13 4 0 0 0,13 11-14 0 0,10 2-52 0 0,0-22 64 0 0,4-7 3 0 0,1 1 0 0 0,-1-1 0 0 0,0 0 0 0 0,0 1 0 0 0,0-1 0 0 0,1 1 0 0 0,-1-1 0 0 0,1 1 0 0 0,-1-1 0 0 0,1 1 0 0 0,0 0 0 0 0,0-1 0 0 0,0 1 0 0 0,-1 0-1 0 0,1 12 44 0 0,0 6-26 0 0,3 6-36 0 0,2-11-16 0 0,0-2-15 0 0,-2 7-44 0 0,-1 0 26 0 0,3 1 41 0 0,-3-13 25 0 0,0 0 0 0 0,-1 0 0 0 0,0-1 1 0 0,1 9 0 0 0,-2-7 3 0 0,1-1 0 0 0,1 0 0 0 0,0 0 0 0 0,0 0 0 0 0,0 0 1 0 0,1 0-1 0 0,1 2-3 0 0,7 26 79 0 0,1 24 159 0 0,-3-14-79 0 0,-7-36-135 0 0,1-1-1 0 0,0 1 1 0 0,2 2-24 0 0,-2-5 5 0 0,0 1 1 0 0,-1-1 0 0 0,0 0 0 0 0,0 1-6 0 0,0 10 37 0 0,-1-1 0 0 0,0 8-37 0 0,-2 38 190 0 0,0-22 26 0 0,3-15-71 0 0,4 5 2 0 0,0-3-13 0 0,-5-4-10 0 0,-1 94 516 0 0,-1-105-528 0 0,-6 0 14 0 0,6-12-110 0 0,1 1 1 0 0,-1-1 0 0 0,0 1-1 0 0,0-1 1 0 0,1 0 0 0 0,-1 1 0 0 0,1-1-1 0 0,-1 1 1 0 0,1-1 0 0 0,0 1-1 0 0,0 0 1 0 0,-1-1 0 0 0,1 2-17 0 0,-1 12 116 0 0,1-12-81 0 0,-1 0 0 0 0,0-1-1 0 0,0 1 1 0 0,1 0 0 0 0,-1-1-1 0 0,-1 1 1 0 0,1-1 0 0 0,0 0-1 0 0,-1 1 1 0 0,1-1 0 0 0,-1 1-35 0 0,-5 3 82 0 0,-2 0-45 0 0,-4-1 18 0 0,9 1-41 0 0,4-5-11 0 0,0-1-1 0 0,0 0 1 0 0,-1 1-1 0 0,1-1 0 0 0,0 1 1 0 0,-1-1-1 0 0,1 0 0 0 0,0 1 1 0 0,-1-1-1 0 0,1 0 1 0 0,0 1-1 0 0,-1-1 0 0 0,1 0 1 0 0,0 0-1 0 0,-1 1 0 0 0,1-1 1 0 0,-1 0-1 0 0,1 0 1 0 0,-1 0-1 0 0,1 1 0 0 0,-1-1 1 0 0,1 0-1 0 0,-1 0 0 0 0,1 0 1 0 0,0 0-1 0 0,-1 0 1 0 0,1 0-1 0 0,-1 0 0 0 0,1 0 1 0 0,-1 0-1 0 0,1 0 0 0 0,-1-1-2 0 0,-1 2 2 0 0,0-1-1 0 0,1 0 0 0 0,-1 0 0 0 0,0 1 0 0 0,1-1 1 0 0,-1 0-1 0 0,0 1 0 0 0,1 0 0 0 0,-1-1 0 0 0,1 1 1 0 0,-1 0-1 0 0,1 0 0 0 0,-1 0-1 0 0,1 0-4 0 0,-1 0-1 0 0,1 0 0 0 0,-1 0 1 0 0,1-1-1 0 0,-1 1 1 0 0,0 0-1 0 0,1-1 0 0 0,-1 1 1 0 0,0-1-1 0 0,1 0 1 0 0,-1 0-1 0 0,0 1 0 0 0,0-1 5 0 0,-2 0-12 0 0,-1 0-58 0 0,1 0-49 0 0,-1 0-40 0 0,-4 0-239 0 0,-10 0-658 0 0,14 0 789 0 0,0 0 66 0 0,3 0 138 0 0,-15 0-1211 0 0</inkml:trace>
  <inkml:trace contextRef="#ctx0" brushRef="#br0" timeOffset="311.54">1 577 9584 0 0,'0'0'216'0'0,"0"0"32"0"0,0 0 12 0 0,0-1-106 0 0,2-1-79 0 0,15-14 138 0 0,-12 11-35 0 0,-1 1-12 0 0,-2 2 374 0 0,1-1 18 0 0,-1 2-456 0 0,0-1 1 0 0,0 0 0 0 0,1 1 0 0 0,-1 0 0 0 0,1 0-1 0 0,0 0 1 0 0,-1 0 0 0 0,1 0 0 0 0,0 0 0 0 0,-1 1-1 0 0,1-1 1 0 0,0 1 0 0 0,0 0 0 0 0,0 0-103 0 0,24-1 636 0 0,-14 1-378 0 0,0 1-53 0 0,1-1-57 0 0,-2 1-90 0 0,29-1 318 0 0,0 0-100 0 0,0 0-96 0 0,0 0-89 0 0,0 0-81 0 0,0 0-75 0 0,-1 0-69 0 0,0 0-62 0 0,-33 0 160 0 0,17-3-113 0 0,-1-3-54 0 0,-2 2-23 0 0,1 1-36 0 0,-14 3 217 0 0,-4 0-26 0 0,-1 0-34 0 0,1 0-34 0 0,0 0-34 0 0,0 0-36 0 0,0 0-36 0 0,-1 0-37 0 0,1 0-36 0 0,0 0-39 0 0,0 0-39 0 0,-1 0-39 0 0,1 0-40 0 0,0 0-40 0 0,0 0-42 0 0,8 0-1170 0 0,6 0-974 0 0</inkml:trace>
  <inkml:trace contextRef="#ctx0" brushRef="#br0" timeOffset="581.44">923 275 6880 0 0,'0'0'157'0'0,"0"0"23"0"0,0 0 11 0 0,0 0-65 0 0,0 0-10 0 0,0 0 44 0 0,0 0 136 0 0,0 0 256 0 0,0 0 22 0 0,0 0-33 0 0,0 0-145 0 0,0 0-63 0 0,0 2-11 0 0,-2 8-77 0 0,-3-1-101 0 0,4-7-125 0 0,0-1 1 0 0,0 1-1 0 0,0 0 1 0 0,0-1-1 0 0,1 1 1 0 0,-1 0-1 0 0,1 0 1 0 0,-1 0-1 0 0,1-1 0 0 0,-1 1 1 0 0,1 0-1 0 0,0 1-19 0 0,-1 12 138 0 0,-1-1-44 0 0,-7 28 55 0 0,3-22-82 0 0,0 6 12 0 0,-7 22 41 0 0,7-19-69 0 0,-14 82 170 0 0,-20 111 318 0 0,38-214-501 0 0,1 0 0 0 0,1 1 1 0 0,0-1-1 0 0,0 6-38 0 0,1-7 32 0 0,-1 0-1 0 0,0 0 0 0 0,-1-1 1 0 0,1 1-1 0 0,-2 5-31 0 0,-3 4 51 0 0,3-10-24 0 0,0 1 0 0 0,1-1 0 0 0,0 1 0 0 0,0 0 0 0 0,0 2-27 0 0,1-8 8 0 0,0 1 1 0 0,0 0-1 0 0,0-1 1 0 0,0 1 0 0 0,1-1-1 0 0,-1 1 1 0 0,1 0 0 0 0,-1-1-1 0 0,1 1 1 0 0,-1-1-1 0 0,1 1 1 0 0,0-1 0 0 0,0 0-1 0 0,0 1-8 0 0,5 10 41 0 0,-4 4-26 0 0,-2 13 66 0 0,0-19-50 0 0,3-4 33 0 0,7 6-48 0 0,-8 1-6 0 0,-1-11 7 0 0,1-2-35 0 0,5 0-96 0 0,1 0-52 0 0,17 0-451 0 0,-22 0 265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7:42.0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530 106 6336 0 0,'0'0'141'0'0,"0"0"23"0"0,0 0 11 0 0,0-2-29 0 0,0-9-8 0 0,0 5-35 0 0,0 0 146 0 0,0 4-111 0 0,0 2-126 0 0,0-1 0 0 0,0 1-1 0 0,0 0 1 0 0,0 0-1 0 0,0 0 1 0 0,0 0-1 0 0,0 0 1 0 0,0 0-1 0 0,0 0 1 0 0,0 0 0 0 0,0 0-1 0 0,0 0 1 0 0,0 0-1 0 0,0-1 1 0 0,0 1-1 0 0,0 0 1 0 0,0 0-1 0 0,0 0 1 0 0,0 0 0 0 0,0 0-1 0 0,0 0 1 0 0,0 0-1 0 0,0 0 1 0 0,0 0-1 0 0,0 0 1 0 0,0 0-1 0 0,0-1 1 0 0,0 1 0 0 0,0 0-1 0 0,0 0 1 0 0,0 0-1 0 0,-1 0 1 0 0,1 0-1 0 0,0 0 1 0 0,0 0-1 0 0,0 0 1 0 0,0 0 0 0 0,0 0-1 0 0,0 0 1 0 0,0 0-1 0 0,0 0 1 0 0,0 0-1 0 0,0 0 1 0 0,0 0-1 0 0,-1 0 1 0 0,1 0 0 0 0,0 0-1 0 0,0 0 1 0 0,0 0-1 0 0,0 0 1 0 0,0 0-1 0 0,0 0 1 0 0,0 0-1 0 0,0 0 1 0 0,0 0 0 0 0,0 0-1 0 0,-1 0-11 0 0,1 0 32 0 0,0 0 0 0 0,-1 0 0 0 0,1 0 0 0 0,-1 0 1 0 0,1 0-1 0 0,-1 0 0 0 0,1 0 0 0 0,-1 0 0 0 0,1 0 0 0 0,-1 0 0 0 0,1 0 0 0 0,-1-1 0 0 0,1 1 0 0 0,0 0 1 0 0,-1 0-1 0 0,1 0 0 0 0,-1-1 0 0 0,1 1 0 0 0,0 0 0 0 0,-1-1 0 0 0,1 1 0 0 0,0 0 0 0 0,-1-1 0 0 0,1 1 0 0 0,0 0 1 0 0,-1-1-1 0 0,1 1 0 0 0,0-1 0 0 0,0 1 0 0 0,0-1 0 0 0,-1 1 0 0 0,1 0 0 0 0,0-1 0 0 0,0 1 0 0 0,0-1 0 0 0,0 1 1 0 0,0-1-1 0 0,0 1 0 0 0,0-1 0 0 0,0 1 0 0 0,0-1 0 0 0,0 0-32 0 0,-3-4 592 0 0,-7-5-31 0 0,9 9-350 0 0,-1 0-37 0 0,0 0 79 0 0,0 0-82 0 0,-1 1-77 0 0,0 1-31 0 0,1-3 74 0 0,-3-8 400 0 0,-1 6-196 0 0,-2 0-56 0 0,-3-3 147 0 0,9 6-194 0 0,1 0-57 0 0,-1 0-49 0 0,0 1-41 0 0,0-1-25 0 0,1 1-35 0 0,-4 1-13 0 0,3-1 14 0 0,1 1 44 0 0,1-1-58 0 0,-1 0-1 0 0,0 0 1 0 0,1 0 0 0 0,-1 0 0 0 0,0 0-1 0 0,1 0 1 0 0,-1-1 0 0 0,0 1-1 0 0,1 0 1 0 0,-1 0 0 0 0,1 0 0 0 0,-1-1-1 0 0,0 1 1 0 0,1 0 0 0 0,-1-1 0 0 0,1 1-1 0 0,-1 0 1 0 0,1-1 0 0 0,-1 1 0 0 0,1-1-1 0 0,-1 1 1 0 0,1-1 0 0 0,-1 1-1 0 0,1-1 1 0 0,0 1 0 0 0,-1-1-18 0 0,1 0 16 0 0,-1 1 0 0 0,1-1 0 0 0,0 1 0 0 0,-1-1 0 0 0,1 1 0 0 0,-1-1 0 0 0,1 1 0 0 0,-1 0 0 0 0,1-1 0 0 0,-1 1 0 0 0,1-1 0 0 0,-1 1 0 0 0,1 0 0 0 0,-1 0 0 0 0,0-1 0 0 0,1 1 0 0 0,-1 0 0 0 0,0 0 0 0 0,1 0 0 0 0,-1 0 0 0 0,0-1 0 0 0,1 1 0 0 0,-1 0 0 0 0,1 0 0 0 0,-1 0 0 0 0,0 1-16 0 0,-3-2 51 0 0,-14 2 215 0 0,12 1-197 0 0,1 8 28 0 0,-7-5-37 0 0,-3 8-49 0 0,2 2-11 0 0,8-3 0 0 0,-5-7 0 0 0,9-4 0 0 0,1 0 0 0 0,0 0 0 0 0,-1-1 0 0 0,1 1 0 0 0,0 0 0 0 0,0 0 0 0 0,-1 0 0 0 0,1-1 0 0 0,0 1 0 0 0,0 0 0 0 0,0 0 0 0 0,0 0 0 0 0,0 0 0 0 0,0 0 0 0 0,0 1 0 0 0,0-1 0 0 0,0 1 0 0 0,0-1 0 0 0,-1 1 0 0 0,1 0 0 0 0,0-1 0 0 0,-1 1 0 0 0,0-1 0 0 0,1 1 0 0 0,-1-1 0 0 0,0 0 0 0 0,0 1 0 0 0,0-1 0 0 0,0 1 0 0 0,-3 5 0 0 0,1 8 0 0 0,3 124-11 0 0,1-132-2 0 0,-1 0 1 0 0,2 0-1 0 0,-1 0 1 0 0,2 6 12 0 0,0-5-1 0 0,-2 0 0 0 0,1 0 0 0 0,-1 0 1 0 0,0 7 0 0 0,-1 10 0 0 0,-1-15 0 0 0,1 1 0 0 0,0-1 0 0 0,0 0 0 0 0,2 1 0 0 0,0 3 0 0 0,23 89 0 0 0,-23-92 0 0 0,-1 0 0 0 0,-1-1 0 0 0,1 1 0 0 0,-2 0 0 0 0,0 5 0 0 0,0-7 0 0 0,1 0 0 0 0,0 0 0 0 0,0 0 0 0 0,0 0 0 0 0,2 0 0 0 0,0 6 0 0 0,3 1 0 0 0,-3-10 0 0 0,-1 0 0 0 0,1 0 0 0 0,-1 1 0 0 0,0-1 0 0 0,-1 1 0 0 0,1-1 0 0 0,-1-2 0 0 0,0 0 0 0 0,0 0 0 0 0,1-1 0 0 0,0 1 0 0 0,-1 0 0 0 0,1-1 0 0 0,1 1 0 0 0,-1-1 0 0 0,0 1 0 0 0,1-1 0 0 0,1 3 0 0 0,-2-4 0 0 0,0 0 0 0 0,0 0 0 0 0,-1 0 0 0 0,1 1 0 0 0,-1-1 0 0 0,0 0 0 0 0,0 1 0 0 0,1-1 0 0 0,-1 0 0 0 0,-1 3 0 0 0,2 11 10 0 0,9 1 33 0 0,-7-2-20 0 0,-3-13-20 0 0,0 0 1 0 0,0-1 0 0 0,0 1 0 0 0,1-1 0 0 0,-1 1 0 0 0,1-1 0 0 0,-1 1 0 0 0,1-1 0 0 0,-1 1 0 0 0,1-1 0 0 0,0 1 0 0 0,0-1 0 0 0,0 0-1 0 0,0 1 1 0 0,0-1 0 0 0,0 0 0 0 0,0 0 0 0 0,1 1-4 0 0,0 1 55 0 0,-2-3 17 0 0,-2 2 4 0 0,-9 8-8 0 0,9-7-39 0 0,2-3-67 0 0,0 0-66 0 0,0 0-115 0 0,0 0 104 0 0,0 0-53 0 0,0 0-74 0 0,0 0 75 0 0,0 0-34 0 0,0 0-39 0 0,0 0-37 0 0,0-1-371 0 0,0 1 90 0 0,-1 0-49 0 0,-1-2-714 0 0,-2-2-561 0 0,-4-4-1065 0 0</inkml:trace>
  <inkml:trace contextRef="#ctx0" brushRef="#br0" timeOffset="4094.72">92 515 4952 0 0,'0'0'108'0'0,"-3"0"17"0"0,-2 0-75 0 0,-4 0 107 0 0,-20-13-16 0 0,20 10 65 0 0,-6 3 234 0 0,11 0-259 0 0,2 0 300 0 0,2 0-5 0 0,0 0-43 0 0,0 0-17 0 0,0 0-6 0 0,0 0-1 0 0,0 0 6 0 0,0 0 1 0 0,0 0 0 0 0,-3 0-10 0 0,-7 0-38 0 0,8 0-14 0 0,4-2-2 0 0,12-8 13 0 0,-2 7-77 0 0,-7 1 3 0 0,8-7 0 0 0,-9 8-212 0 0,-1 0 1 0 0,1 0-1 0 0,-1 1 0 0 0,1-1 1 0 0,0 1-1 0 0,-1 0 0 0 0,1 0-79 0 0,5 0 132 0 0,-2-1-35 0 0,7-5 67 0 0,2 0-3 0 0,-9 5-64 0 0,3 0 36 0 0,-2 0-47 0 0,0 0 0 0 0,0 0-1 0 0,-1-1 1 0 0,1 0 0 0 0,2-2-86 0 0,15-3 173 0 0,-10 3-79 0 0,6-2 10 0 0,3 4-50 0 0,-12 1-37 0 0,0 0 1 0 0,0-1 0 0 0,-1 0-1 0 0,1-1 1 0 0,1-1-18 0 0,6-1 4 0 0,-4 1-4 0 0,-8 2 0 0 0,-1 0 0 0 0,0 1 0 0 0,1-1 0 0 0,-1 2 0 0 0,1-1 0 0 0,-1 1 0 0 0,3-1-2 0 0,-1 1 1 0 0,1-1 0 0 0,-1-1 0 0 0,1 0 1 0 0,6-1-33 0 0,-1-1-41 0 0,5-1-116 0 0,-3 1 29 0 0,-10 2 78 0 0,0 0 1 0 0,0 0-1 0 0,1 1 0 0 0,-1 0 0 0 0,1 1 0 0 0,-1-1 83 0 0,9 0-166 0 0,-1-1-34 0 0,11-6-297 0 0,-21 7 374 0 0,3-1-149 0 0,0 1 64 0 0,8 0-272 0 0,-11 1 297 0 0,0 0-50 0 0,0 0-72 0 0,1-1-92 0 0,-3 0 100 0 0,0 0-37 0 0,2-1-429 0 0,0-2-280 0 0,1-1-664 0 0</inkml:trace>
  <inkml:trace contextRef="#ctx0" brushRef="#br0" timeOffset="4529.85">727 515 5584 0 0,'0'4'31'0'0,"1"0"37"0"0,3 7 261 0 0,-1-7-216 0 0,-1-1-68 0 0,0 1-82 0 0,1 11 64 0 0,-4-4-8 0 0,1 7 78 0 0,3-2 87 0 0,3-5 65 0 0,-2-3-74 0 0,0 1 0 0 0,0-1 0 0 0,0 1 1 0 0,-1 1-176 0 0,0 11 358 0 0,-3-13-188 0 0,2-1-42 0 0,0 1-16 0 0,2 2 10 0 0,1 0 18 0 0,0 5 127 0 0,-3-8-159 0 0,1 2 10 0 0,2 5 69 0 0,-5-11-123 0 0,1-1 1 0 0,0 1-1 0 0,-1-1 1 0 0,0 1-1 0 0,0-1 1 0 0,1 1 0 0 0,-1-1-1 0 0,-1 3-64 0 0,1-2 64 0 0,0-1 0 0 0,0 1-1 0 0,0 0 1 0 0,0-1 0 0 0,0 1 0 0 0,1-1 0 0 0,-1 1-1 0 0,2 1-63 0 0,0 2 61 0 0,1 5 77 0 0,1 1 47 0 0,-2 2 55 0 0,-1 1 62 0 0,-1-7-7 0 0,1 0-57 0 0,-1 5 43 0 0,0 4 21 0 0,-1-16-281 0 0,1 0-1 0 0,0 0 1 0 0,0 0-1 0 0,0 0 0 0 0,-1 0 1 0 0,1-1-1 0 0,0 1 1 0 0,-1 0-1 0 0,1 0 1 0 0,-1-1-1 0 0,1 1 1 0 0,-1 0-1 0 0,1-1 0 0 0,-1 1-20 0 0,-6 2 254 0 0,4-3 34 0 0,3 0 0 0 0,0 0 2 0 0,0 0 13 0 0,0 0 8 0 0,0 0 1 0 0,2-7 5 0 0,-2 0-75 0 0,0 1-63 0 0,-1 0-52 0 0,-1-4 2 0 0,-7-10 4 0 0,7 15-71 0 0,1 3-41 0 0,0-1-1 0 0,0 0 1 0 0,0 0 0 0 0,1 0-1 0 0,-1 0 1 0 0,1 0 0 0 0,0 0 0 0 0,0 0-1 0 0,1-2-20 0 0,3-22 102 0 0,1 13-46 0 0,-4 11-45 0 0,0 0 0 0 0,1-1 0 0 0,-1 1 0 0 0,-1 0 0 0 0,1-1 0 0 0,0 1 0 0 0,-1 0 0 0 0,0-1 0 0 0,0 1-11 0 0,-1-9 29 0 0,1 8-18 0 0,0 1 1 0 0,0-1-1 0 0,0 1 0 0 0,0-1 1 0 0,0 1-1 0 0,1-1 1 0 0,-1 1-1 0 0,1 0 1 0 0,1-2-12 0 0,8-23 25 0 0,-5 0 28 0 0,5 8-26 0 0,-5-8 26 0 0,-3 19-51 0 0,1 0-1 0 0,0 0 1 0 0,0 0-1 0 0,1 0 1 0 0,0 1-1 0 0,0-1 1 0 0,1 1-1 0 0,0 0 1 0 0,5-4-2 0 0,4-4-1 0 0,15-14 3 0 0,-27 29-3 0 0,0-1 0 0 0,-1 1 0 0 0,1-1 0 0 0,0 1-1 0 0,0 0 1 0 0,0 0 0 0 0,0 0 0 0 0,0 0 0 0 0,0 0 0 0 0,0 0 0 0 0,0 1 0 0 0,0-1 0 0 0,0 1 0 0 0,1-1 1 0 0,2-1-53 0 0,1-3 50 0 0,2 1-82 0 0,0 2-53 0 0,12 0-252 0 0,-8 2 208 0 0,-11 0 165 0 0,12-2-285 0 0,-1-3-32 0 0,-6 1 152 0 0,1 2-53 0 0,-2 0 34 0 0,3 2-47 0 0,-5 0 105 0 0,0 0 50 0 0,7 0-78 0 0,-5 0 57 0 0,-2 0 6 0 0,1 0-43 0 0,0 0-68 0 0,0 0-71 0 0,0 0-84 0 0,1 0-95 0 0,-3 0 155 0 0,1 0-40 0 0,2 0-456 0 0,2 0-299 0 0,4 0-708 0 0</inkml:trace>
  <inkml:trace contextRef="#ctx0" brushRef="#br0" timeOffset="4852.29">1483 560 6216 0 0,'0'0'133'0'0,"0"0"23"0"0,0 0 15 0 0,-3 0-15 0 0,-5 1-103 0 0,-2 4-94 0 0,2 0 38 0 0,2-3 65 0 0,0 0 53 0 0,-1-2 72 0 0,-2 2 69 0 0,-3 4 41 0 0,1 0 0 0 0,2-5-38 0 0,4 2 89 0 0,1 1-214 0 0,1-1-26 0 0,0 1 0 0 0,-1-1 0 0 0,0 1 0 0 0,0-1 0 0 0,-1 1-108 0 0,-6 0 221 0 0,1 1-80 0 0,3 4-94 0 0,2 0-33 0 0,4-6-13 0 0,0-1 1 0 0,0 0-1 0 0,0 0 1 0 0,0 0-1 0 0,0 0 0 0 0,-1 0 1 0 0,1 0-1 0 0,-1 0 1 0 0,0 0-2 0 0,1-1 2 0 0,0 0 1 0 0,0 0 0 0 0,0 0 0 0 0,0 0-1 0 0,0 1 1 0 0,0-1 0 0 0,0 0 0 0 0,0 1-1 0 0,0-1 1 0 0,1 1 0 0 0,-1-1 0 0 0,1 0-1 0 0,-1 1 1 0 0,1 0 0 0 0,-1-1 0 0 0,1 1-1 0 0,0-1 1 0 0,0 1 0 0 0,0-1 0 0 0,0 1-1 0 0,0 1-2 0 0,0 1 3 0 0,0-1-1 0 0,0 1 0 0 0,-1 0 0 0 0,1-1 0 0 0,-1 1 0 0 0,0 0 0 0 0,0 1-2 0 0,-10 21 43 0 0,-3 9-6 0 0,11-11 20 0 0,3 42 71 0 0,0-21-109 0 0,0-42-26 0 0,0 0-1 0 0,0 0 1 0 0,1 0 0 0 0,-1 0 0 0 0,1 0 0 0 0,0 0 0 0 0,0 0 0 0 0,0 0 0 0 0,0 0-1 0 0,0 0 1 0 0,2 1 7 0 0,-2-2 2 0 0,0 0-1 0 0,1 0 0 0 0,-1-1 1 0 0,0 1-1 0 0,1-1 0 0 0,0 1 0 0 0,-1-1 1 0 0,1 1-1 0 0,0-1 0 0 0,0 0 1 0 0,1 1-2 0 0,27 13 176 0 0,-19-12-60 0 0,-5-2-13 0 0,-1-1 1 0 0,1 0-1 0 0,0 0 0 0 0,-1 0 0 0 0,5-2-103 0 0,2 0 153 0 0,18-8 222 0 0,-19 7-241 0 0,-7 2-74 0 0,0 1-1 0 0,-1-1 1 0 0,1-1 0 0 0,0 1-1 0 0,-1 0 1 0 0,0-1-1 0 0,1 0 1 0 0,-1 0-1 0 0,2-1-59 0 0,-2 1 48 0 0,1 0 0 0 0,-1 0 0 0 0,1 0 0 0 0,0 1 0 0 0,0-1 0 0 0,2 1-48 0 0,3-1 89 0 0,-7 1-64 0 0,0 1-1 0 0,0 0 0 0 0,0-1 0 0 0,0 1 0 0 0,0-1 0 0 0,0 0 0 0 0,0 0 0 0 0,0 0-24 0 0,18-22 270 0 0,-16 20-231 0 0,0 1 0 0 0,-1-1 0 0 0,1 0 0 0 0,0 1 0 0 0,0 0 0 0 0,1 0-39 0 0,-1 0 37 0 0,0 0 0 0 0,0-1 0 0 0,0 1 0 0 0,0-1 0 0 0,0 1 0 0 0,0-2-37 0 0,16-21 224 0 0,-10 5-29 0 0,-5-6-56 0 0,5 6-31 0 0,-5-5-4 0 0,1 10-34 0 0,-5 12-58 0 0,0 0 0 0 0,0 0 0 0 0,0 0 1 0 0,0-1-1 0 0,0 1 0 0 0,-1 0 0 0 0,1 0 1 0 0,-1-2-13 0 0,0 2 6 0 0,0 1 0 0 0,0 0 0 0 0,-1 0 1 0 0,1-1-1 0 0,0 1 0 0 0,-1 0 0 0 0,0 0 1 0 0,0-1-1 0 0,1 1 0 0 0,-1 0 0 0 0,0 0 1 0 0,-2-2-7 0 0,-6-16 51 0 0,0 3-91 0 0,-5 0-81 0 0,-6-9-100 0 0,16 19 173 0 0,-2-2-17 0 0,1 4-17 0 0,-1 0-43 0 0,-3 1-73 0 0,5 1 88 0 0,0 0-1 0 0,0 0 1 0 0,1 0-1 0 0,-1-1 1 0 0,1 1-1 0 0,-1-1 1 0 0,0-1 110 0 0,-11-11-432 0 0,0 4-81 0 0,10 10 319 0 0,1 0 46 0 0,-4-2-148 0 0,3 1 23 0 0,3 2 118 0 0,0 0-33 0 0,0 0-39 0 0,0 0-44 0 0,0 0 7 0 0,0 1-33 0 0,-1-1-384 0 0,0 1-254 0 0,-3 0-596 0 0</inkml:trace>
  <inkml:trace contextRef="#ctx0" brushRef="#br0" timeOffset="5458.95">1709 666 6776 0 0,'14'20'229'0'0,"-5"-5"-73"0"0,-1-5-117 0 0,-6-7-43 0 0,0 0 0 0 0,1 0 0 0 0,-1 0 0 0 0,0 0 0 0 0,-1 0 0 0 0,2 2 4 0 0,3 6 24 0 0,3 0 72 0 0,-3-4 68 0 0,-1 0 83 0 0,-2 0 77 0 0,-2 3 71 0 0,0 0 69 0 0,2-3-183 0 0,0-2-34 0 0,3 7 227 0 0,-4-1-106 0 0,0 0-23 0 0,4 1 44 0 0,0 0-14 0 0,-5-2-55 0 0,-1-7-199 0 0,-1 3-7 0 0,1 3 17 0 0,0-4 9 0 0,0-1 50 0 0,1 0 97 0 0,0-4-46 0 0,1 0-105 0 0,1 0-77 0 0,3 0-19 0 0,-5 0 25 0 0,1 0 162 0 0,-2 0-3 0 0,0 0 5 0 0,0 0 23 0 0,0 0 11 0 0,0 0 1 0 0,0 0-7 0 0,0-7-36 0 0,-2 3-59 0 0,-3 0 40 0 0,-2-4-26 0 0,6 0-74 0 0,1-11-13 0 0,0-20-16 0 0,0 36-68 0 0,0 0 0 0 0,1 0 0 0 0,-1 0 0 0 0,0 0 0 0 0,1 0 1 0 0,0 0-1 0 0,0 0 0 0 0,0 0 0 0 0,1-3-5 0 0,4-8 21 0 0,-4-16-10 0 0,-2 26-11 0 0,0 0 0 0 0,0 0 0 0 0,1 0 0 0 0,-1 0 0 0 0,2-4 0 0 0,8-13 0 0 0,-5 1 0 0 0,-3 13 0 0 0,0 0 0 0 0,0 0 0 0 0,0 0 0 0 0,2-2 0 0 0,16-24 0 0 0,-15 26 0 0 0,0-1 0 0 0,0 1 0 0 0,-1-1 0 0 0,0-3 0 0 0,6-11 0 0 0,-9 21 0 0 0,0 0 0 0 0,0 0 0 0 0,0 1 0 0 0,0-1 0 0 0,1 0 0 0 0,-1 0 0 0 0,0 0 0 0 0,1 1 0 0 0,-1-1 0 0 0,1 1 0 0 0,7-5 0 0 0,-1 0 0 0 0,-7 5 0 0 0,0-1 0 0 0,1 0 0 0 0,-1 0 0 0 0,1 0 0 0 0,-1 1 0 0 0,1-1 0 0 0,-1 0 0 0 0,1 1 0 0 0,-1 0 0 0 0,1-1 0 0 0,-1 1 0 0 0,1 0 0 0 0,-1 0 0 0 0,1 0 0 0 0,13 2 0 0 0,-7 3-11 0 0,-2 0 0 0 0,1 0 0 0 0,0 1 0 0 0,-1 0 0 0 0,0 0 0 0 0,-1 1 11 0 0,8 11 2 0 0,5 15-13 0 0,-14-27-1 0 0,-1 1 0 0 0,0 0 0 0 0,-1 0 0 0 0,1 1 12 0 0,-1-1-1 0 0,1 0-1 0 0,0 0 1 0 0,0 0 0 0 0,1 0 1 0 0,0-1 0 0 0,-1 0 0 0 0,-1 0 0 0 0,1 0 0 0 0,-1 0 0 0 0,0 1 0 0 0,0-1 0 0 0,-1 2 0 0 0,0-3 0 0 0,0 0 0 0 0,0 0 0 0 0,1-1 0 0 0,-1 1 0 0 0,1-1 0 0 0,0 1 0 0 0,0-1 0 0 0,1 0 0 0 0,-1 1 0 0 0,1-1 0 0 0,0-1 0 0 0,1 2 0 0 0,-2-2 0 0 0,1 0 0 0 0,-1 0 0 0 0,0 0 0 0 0,0 1 0 0 0,0-1 0 0 0,1 2 0 0 0,-2-2 0 0 0,1 0 0 0 0,0 0 0 0 0,0 0 0 0 0,0 0 0 0 0,0 0 0 0 0,1 0 0 0 0,-2-2 0 0 0,0 0 0 0 0,1 0 0 0 0,-1 0 0 0 0,0 1 0 0 0,0-1 0 0 0,0 0 0 0 0,0 1 0 0 0,0-1 0 0 0,0 1 0 0 0,-1-1 0 0 0,1 1 0 0 0,0-1 0 0 0,-1 1 0 0 0,1-1 0 0 0,-1 1 0 0 0,0-1 0 0 0,1 1 0 0 0,-1 0 0 0 0,0-1 0 0 0,0 1 0 0 0,2 13 0 0 0,9-2 12 0 0,-5-10 44 0 0,3-6-42 0 0,-9 3-14 0 0,13-24 55 0 0,-11 20-56 0 0,18-41 62 0 0,-10 15-48 0 0,-6 13 12 0 0,-3 9-19 0 0,1 1-1 0 0,0 0 1 0 0,1 0 0 0 0,-1 0 0 0 0,2-1-6 0 0,-1-1 7 0 0,1 1 1 0 0,-1-1 0 0 0,0-1 0 0 0,-1 1-8 0 0,0 0 8 0 0,1-1 0 0 0,0 1 0 0 0,0 0 1 0 0,1 1-9 0 0,7-17 0 0 0,-7 16 0 0 0,-1 1 0 0 0,2-1 0 0 0,-1 1 0 0 0,1 0 0 0 0,0 0 0 0 0,6-6 0 0 0,14-6 0 0 0,-9-1 0 0 0,-14 17 0 0 0,1 1 0 0 0,-1-1 0 0 0,0 1 0 0 0,1 0 0 0 0,0 0 0 0 0,0 0 0 0 0,0 0-1 0 0,0 1 1 0 0,0-1 0 0 0,2 0 1 0 0,25-12-1 0 0,-25 13 0 0 0,-1 1 0 0 0,1 0 0 0 0,-1 1 0 0 0,1-1 0 0 0,-1 1 0 0 0,1 0 0 0 0,-1 0 0 0 0,1 0 0 0 0,2 1 0 0 0,3 0-1 0 0,-9-1 1 0 0,-1 0 0 0 0,1 0 0 0 0,-1-1 0 0 0,1 1 0 0 0,-1 0 0 0 0,1 0 0 0 0,-1 0 0 0 0,1 0 0 0 0,0 0 0 0 0,-1 0 0 0 0,1 0 0 0 0,-1 0 0 0 0,1 1 0 0 0,-1-1 0 0 0,1 0 0 0 0,-1 0 0 0 0,1 0 0 0 0,-1 1 0 0 0,1-1 0 0 0,-1 0 0 0 0,1 0 0 0 0,-1 1 0 0 0,1-1 0 0 0,-1 0 0 0 0,0 1 0 0 0,1-1 0 0 0,-1 1 0 0 0,1-1 0 0 0,-1 0 0 0 0,0 1 0 0 0,1-1 0 0 0,-1 1 0 0 0,0 0 1 0 0,4 5-1 0 0,24 11 0 0 0,-23-11 0 0 0,-2-4 0 0 0,0 1 0 0 0,0-1 0 0 0,-1 1 0 0 0,0 0 0 0 0,0 0 0 0 0,1 0 0 0 0,-2 0 0 0 0,1 1 0 0 0,0-1 0 0 0,-1 0 0 0 0,1 1 0 0 0,0 2 0 0 0,8 12-1 0 0,-8-15 2 0 0,0-1 0 0 0,0 1 0 0 0,0 0 0 0 0,-1 0 0 0 0,1 0-1 0 0,-1 0 1 0 0,0 0 0 0 0,0 0 0 0 0,0 0 0 0 0,0 0 0 0 0,-1 0-1 0 0,1 0 1 0 0,-1 2-1 0 0,1 0 18 0 0,0 1 0 0 0,0-1 0 0 0,0 0-1 0 0,0 1 1 0 0,2 2-18 0 0,-1-3 22 0 0,-1 0-1 0 0,1 1 1 0 0,-1-1 0 0 0,0 0-1 0 0,0 4-21 0 0,-2 9 77 0 0,1 6-14 0 0,3-5-59 0 0,3-7-3 0 0,-5-10-2 0 0,0-1 0 0 0,0 0-1 0 0,-1 1 1 0 0,1-1 0 0 0,-1 0 0 0 0,1 1 0 0 0,-1-1 0 0 0,1 1-1 0 0,-1-1 1 0 0,0 1 0 0 0,1-1 0 0 0,-1 1 0 0 0,0-1 1 0 0,-1 10-44 0 0,1-9 43 0 0,-1-1-1 0 0,1 1 1 0 0,0-1 0 0 0,0 1 0 0 0,0 0-1 0 0,0-1 1 0 0,0 1 0 0 0,1 0 0 0 0,-1-1 0 0 0,0 1-1 0 0,1-1 1 0 0,-1 1 0 0 0,1-1 0 0 0,-1 1-1 0 0,1-1 1 0 0,0 1 0 0 0,0-1 0 0 0,0 0 0 0 0,0 1-1 0 0,0-1 1 0 0,0 0 0 0 0,0 0 0 0 0,0 0-1 0 0,1 1 3 0 0,1 8 9 0 0,-3-8-30 0 0,0-1-93 0 0,0-1-96 0 0,0 0 54 0 0,0 0-41 0 0,0 0-44 0 0,0 0-40 0 0,0 0-38 0 0,0 0-35 0 0,0 0-231 0 0,1 1-57 0 0,0 0-760 0 0,3 4-605 0 0,5 3-1144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7:49.9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93 214 7792 0 0,'0'0'230'0'0,"2"0"-16"0"0,2 0-180 0 0,5-3-24 0 0,-5 1 9 0 0,1 0 37 0 0,3-3 142 0 0,1 1 75 0 0,12-6 442 0 0,-14 6-532 0 0,-1 1-42 0 0,-4 2-130 0 0,1-1 63 0 0,0-1 127 0 0,1-1 74 0 0,7-6 465 0 0,-7 7-556 0 0,0 1-70 0 0,6-3 251 0 0,0 1-5 0 0,-3-5-96 0 0,-2-1-67 0 0,-2 1-88 0 0,-2 9-101 0 0,-1-1 1 0 0,1 0-1 0 0,-1 0 1 0 0,1 1-1 0 0,0-1 1 0 0,-1 0-1 0 0,1 1 1 0 0,0-1-1 0 0,-1 1 1 0 0,1-1-1 0 0,0 1 0 0 0,0-1 1 0 0,0 0-9 0 0,4-1 37 0 0,-5 2-29 0 0,1 0 1 0 0,0-1 0 0 0,-1 1 0 0 0,1 0-1 0 0,-1-1 1 0 0,1 1 0 0 0,0 0-1 0 0,-1-1 1 0 0,1 1 0 0 0,-1-1-1 0 0,1 1 1 0 0,-1 0 0 0 0,0-1-1 0 0,1 1 1 0 0,-1-1 0 0 0,1 0-1 0 0,-1 1 1 0 0,0-1 0 0 0,1 1 0 0 0,-1-1-1 0 0,0 0 1 0 0,0 0-9 0 0,3-3 24 0 0,7-9 12 0 0,-7 8 22 0 0,-2-2-47 0 0,0 1-3 0 0,9-9 51 0 0,-10 15-55 0 0,0-1 1 0 0,1 0-1 0 0,-1 1 0 0 0,0-1 1 0 0,0 0-1 0 0,0 1 0 0 0,1-1 0 0 0,-1 0 1 0 0,0 1-1 0 0,0-1 0 0 0,0 0 1 0 0,0 1-1 0 0,0-1 0 0 0,0 0 1 0 0,-1 0-1 0 0,1 1 0 0 0,0-1 1 0 0,0 0-1 0 0,0 1 0 0 0,-1-1 1 0 0,1 0-5 0 0,-10-11 90 0 0,6 6-30 0 0,4 1-45 0 0,-1 1-4 0 0,-1 3 1 0 0,0 0 0 0 0,-1 0 0 0 0,1 1 1 0 0,0 0-1 0 0,0-1 0 0 0,0 1 0 0 0,-1 0 1 0 0,1 0-1 0 0,0 0 0 0 0,-2 0-12 0 0,-11 4 38 0 0,10 6 26 0 0,-7-5-32 0 0,-7 5 33 0 0,11-5-59 0 0,0 0 1 0 0,1 1 0 0 0,0 0 0 0 0,-5 4-7 0 0,1 2 22 0 0,-31 33 80 0 0,37-39-67 0 0,0 2-1 0 0,0-1 1 0 0,-2 6-35 0 0,-11 24 88 0 0,-3 6-34 0 0,-1-4-52 0 0,20-35-2 0 0,0 0 0 0 0,-1 0 0 0 0,2 0 0 0 0,-1 0 0 0 0,0 1 0 0 0,1-1 0 0 0,0 1 0 0 0,0-1 0 0 0,0 1 0 0 0,1 0 0 0 0,0-1 0 0 0,-1 1 0 0 0,2 0 0 0 0,-1-1 0 0 0,1 3 0 0 0,-1 13 0 0 0,0-18 0 0 0,0 0 0 0 0,1 0 0 0 0,-1-1 0 0 0,1 1 0 0 0,-1 0 0 0 0,1 0 0 0 0,-1 0 0 0 0,1-1 0 0 0,0 1 0 0 0,0 0 0 0 0,0-1 0 0 0,0 1 0 0 0,0-1 0 0 0,1 2 0 0 0,20 19 0 0 0,-10-11 0 0 0,-9-9 0 0 0,-1 0 0 0 0,1 0 0 0 0,-1-1 0 0 0,1 1 0 0 0,-1-1 0 0 0,1 0 0 0 0,0 1 0 0 0,0-1 0 0 0,0 0 0 0 0,0-1 0 0 0,0 1 0 0 0,0-1 0 0 0,0 1 0 0 0,1-1 0 0 0,10 1 0 0 0,0-1 0 0 0,10-1 0 0 0,0-1 0 0 0,4 3-51 0 0,-15-1-29 0 0,0 0 0 0 0,-1 0 0 0 0,13-3 80 0 0,-15 0-67 0 0,-3 1-26 0 0,-2 0 1 0 0,-1 1-35 0 0,0 0-41 0 0,1 0-48 0 0,0 0-66 0 0,0 0-53 0 0,1 1-49 0 0,-1-1-40 0 0,6 0-444 0 0,0 0-79 0 0,7-3-718 0 0,9-5-945 0 0,-27 9 2587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7:52.9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10856 0 0,'0'0'241'0'0,"0"0"38"0"0,0 0 14 0 0,0 0-21 0 0,0 5-112 0 0,0-2-80 0 0,0 4-35 0 0,0-3 43 0 0,0-1-3 0 0,0 0 34 0 0,0 2 40 0 0,0 0 45 0 0,0 6 29 0 0,0 26 491 0 0,0-26-572 0 0,0-2-85 0 0,2 9 139 0 0,5-1-50 0 0,-3-7-65 0 0,-4-10-90 0 0,4 14 153 0 0,0-3-37 0 0,3 22 159 0 0,-5-18-124 0 0,-2-4-30 0 0,0 1 34 0 0,0 8 38 0 0,-1-10-103 0 0,1-1-1 0 0,0 0 1 0 0,0 1 0 0 0,1-1 0 0 0,2 10-91 0 0,2-4 133 0 0,1-1 1 0 0,-4 2-35 0 0,0-2-17 0 0,2-5-35 0 0,2 3-17 0 0,-3 2-22 0 0,-3 26 88 0 0,0-21-99 0 0,0-19-84 0 0,2 3-123 0 0,8 7-218 0 0,-8-9 321 0 0,-2 0 6 0 0,0-1-15 0 0,1 0-41 0 0,-1 0-12 0 0,0 0-40 0 0,0 0-47 0 0,0 0-53 0 0,0 0-56 0 0,0 0-52 0 0,0 0-47 0 0,0 0-41 0 0,0 0-146 0 0,0 0-41 0 0,0 0-177 0 0,0 0-477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7:55.7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334 46 8808 0 0,'0'0'197'0'0,"0"0"24"0"0,0 0 19 0 0,-3-2-29 0 0,-7-9-181 0 0,-7-4-18 0 0,6 13 18 0 0,6 2 9 0 0,-3-1 97 0 0,3-4 145 0 0,-2-2 75 0 0,1 5-224 0 0,-2 1 38 0 0,-41 1 774 0 0,37 1-758 0 0,1-1-59 0 0,1 0 17 0 0,5-1-74 0 0,1 1 0 0 0,0 0 0 0 0,-1 1 0 0 0,1-1 0 0 0,0 1 0 0 0,-2 0-70 0 0,-9 5 258 0 0,3-2-41 0 0,-7-1 64 0 0,10-2-89 0 0,1 1-63 0 0,-1 4-27 0 0,2 0-72 0 0,-8 7-19 0 0,-15 2-11 0 0,22-13 1 0 0,8-2-1 0 0,-1 0 1 0 0,1 0 0 0 0,0 0-1 0 0,0 0 1 0 0,0 0-1 0 0,-1 0 1 0 0,1 0-1 0 0,0 0 1 0 0,0 0 0 0 0,-1 0-1 0 0,1 0 1 0 0,0 0-1 0 0,0 0 1 0 0,0 1-1 0 0,-1-1 1 0 0,1 0-1 0 0,0 0 1 0 0,0 0 0 0 0,0 0-1 0 0,0 0 1 0 0,-1 1-1 0 0,1-1 1 0 0,0 0-1 0 0,0 0 1 0 0,0 0 0 0 0,0 0-1 0 0,0 1 1 0 0,0-1-1 0 0,0 0 1 0 0,-1 0-1 0 0,1 0 1 0 0,0 1 0 0 0,0-1-1 0 0,0 0 0 0 0,-1 26 44 0 0,1-23-44 0 0,-1-1 0 0 0,1 0 0 0 0,0 0 0 0 0,0 1 0 0 0,0-1 0 0 0,1 0 0 0 0,-1 0 0 0 0,1 0 0 0 0,-1 1 0 0 0,1-1 0 0 0,0 0 0 0 0,-1 0 0 0 0,1 0 0 0 0,0 0 0 0 0,0 0 0 0 0,1 0 0 0 0,-1 0 0 0 0,0 0 0 0 0,1-1 0 0 0,-1 1 0 0 0,1 0 0 0 0,1 1 0 0 0,-1-1 1 0 0,0 1-1 0 0,0 1 1 0 0,0-1-1 0 0,0 0 1 0 0,0 1-1 0 0,0 0 10 0 0,0-1 0 0 0,-1 0 0 0 0,2 0 0 0 0,-1 0 0 0 0,0 0 1 0 0,1 1-11 0 0,7 6 54 0 0,-2 0 0 0 0,8 11-54 0 0,-4-4 20 0 0,15 16-20 0 0,-22-23 0 0 0,-4-8 0 0 0,0 0 0 0 0,0 0 0 0 0,0 1 0 0 0,0-1 0 0 0,1 0 0 0 0,-1 0 0 0 0,1-1 0 0 0,-1 1 0 0 0,1 0 0 0 0,1 2 5 0 0,1-1 1 0 0,-1 1 0 0 0,0 0 0 0 0,0 0 0 0 0,0 1 0 0 0,-1-1 0 0 0,0 1 0 0 0,0-1 0 0 0,1 2-6 0 0,-2-1 2 0 0,1 0 0 0 0,0 0 0 0 0,0 0 0 0 0,0-1 1 0 0,3 5-3 0 0,-4-8 0 0 0,-1-1 1 0 0,1 1-1 0 0,-1 0 1 0 0,0-1 0 0 0,0 1-1 0 0,1-1 1 0 0,-1 1 0 0 0,0 0-1 0 0,0-1 1 0 0,0 1-1 0 0,0 0 1 0 0,1-1 0 0 0,-1 1-1 0 0,0 0 1 0 0,0 0 0 0 0,-1-1-1 0 0,1 1 0 0 0,0 2 60 0 0,-1 4 89 0 0,1 0-75 0 0,0-6-65 0 0,1 0 1 0 0,-1 1-1 0 0,0-1 1 0 0,0 0 0 0 0,0 0-1 0 0,0 0 1 0 0,0 1-1 0 0,-1-1 1 0 0,1 0-1 0 0,0 0 1 0 0,-1 0 0 0 0,1 1-10 0 0,-5 5 44 0 0,-13 11 226 0 0,16-15-240 0 0,-2-1 67 0 0,1-1-43 0 0,-6-1-9 0 0,7-1-8 0 0,-8 1 180 0 0,0 0-41 0 0,1 0-46 0 0,0 0-49 0 0,0 0-54 0 0,0 0-56 0 0,-1 0-62 0 0,0 0-64 0 0,7 0 147 0 0,0 0-72 0 0,0-1-66 0 0,1 0-64 0 0,0 0-58 0 0,0 0-55 0 0,-1 0-49 0 0,1 0-46 0 0,0-1-166 0 0,-1 1-58 0 0,-1-1-48 0 0,1 1-40 0 0,-7-1-1127 0 0,-8 1-1052 0 0,18 1 2909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7:56.3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151 16 10248 0 0,'0'-3'230'0'0,"0"2"-148"0"0,0-3-80 0 0,0 2 84 0 0,0 1 2 0 0,0 0 41 0 0,0-1 47 0 0,0 1 56 0 0,1 1-168 0 0,1 0-36 0 0,11 0 76 0 0,-5 1-77 0 0,-6-1 13 0 0,-1 0 69 0 0,1 0 23 0 0,0-1 59 0 0,-3 1-28 0 0,1 1-38 0 0,0 2 30 0 0,0 0-93 0 0,0 3-11 0 0,1-4 31 0 0,-1 12 187 0 0,0-2-86 0 0,0 0-38 0 0,-3 8 52 0 0,-3-8-39 0 0,1-3 1 0 0,3 5 36 0 0,3 28 183 0 0,0 34 270 0 0,-5-33-306 0 0,-2-21-149 0 0,5-16-129 0 0,-1 0-1 0 0,1 0 1 0 0,0 0-1 0 0,0 0 1 0 0,1 1-1 0 0,-1 0-63 0 0,1 23 112 0 0,0 65 53 0 0,0-54-45 0 0,0 28 139 0 0,0 38-27 0 0,0-105-227 0 0,0 0 0 0 0,0-1 0 0 0,0 1 0 0 0,0 0 0 0 0,0-1 0 0 0,-1 1 0 0 0,1-1 0 0 0,-1 1 0 0 0,1-1 0 0 0,-1 1 0 0 0,0-1 0 0 0,1 1 0 0 0,-1-1 0 0 0,0 1 0 0 0,-1 0-5 0 0,-2 5 12 0 0,1 8 52 0 0,3-2 4 0 0,0-4-157 0 0,0-5-48 0 0,0-2 65 0 0,0 1-361 0 0,0-3-23 0 0,0 0-6 0 0</inkml:trace>
  <inkml:trace contextRef="#ctx0" brushRef="#br0" timeOffset="578.19">0 439 7696 0 0,'0'0'225'0'0,"0"0"-61"0"0,0 0-23 0 0,0 0 38 0 0,0 0 136 0 0,0 0 255 0 0,0-2 20 0 0,2-6-212 0 0,2 5-43 0 0,3-2-30 0 0,-3-1-39 0 0,-4 6-250 0 0,0-1 1 0 0,1 1 0 0 0,-1-1-1 0 0,0 1 1 0 0,0 0 0 0 0,1-1-1 0 0,-1 1 1 0 0,0 0-1 0 0,1-1 1 0 0,-1 1 0 0 0,0 0-1 0 0,1-1 1 0 0,-1 1 0 0 0,1 0-1 0 0,-1 0 1 0 0,1-1-1 0 0,-1 1 1 0 0,0 0 0 0 0,1 0-1 0 0,-1 0 1 0 0,1 0-1 0 0,-1 0 1 0 0,1-1 0 0 0,-1 1-1 0 0,1 0 1 0 0,-1 0 0 0 0,1 0-1 0 0,-1 0 1 0 0,1 0-1 0 0,-1 1 1 0 0,1-1 0 0 0,-1 0-17 0 0,12-2 291 0 0,-4-3-46 0 0,5-1 28 0 0,4 5 0 0 0,-5 1-49 0 0,-4-1-70 0 0,1-2 42 0 0,21-6 211 0 0,1 1-95 0 0,8-1-24 0 0,22-3 70 0 0,-26 5-149 0 0,-23 4-151 0 0,4 0 56 0 0,0 0 1 0 0,0 1 0 0 0,12 0-115 0 0,-12 1 82 0 0,0 0 1 0 0,0-2-1 0 0,1 0-82 0 0,10-2 64 0 0,-3 3-34 0 0,-21 2-24 0 0,1 0 0 0 0,-1 0 0 0 0,0 1 0 0 0,0-1 0 0 0,0 1 0 0 0,0-1 0 0 0,0 1 0 0 0,1 0 0 0 0,-1 0 0 0 0,1 1-6 0 0,11 4 31 0 0,-8-5-28 0 0,1 0 0 0 0,-1 0 0 0 0,1-1 0 0 0,0 1 0 0 0,7-2-3 0 0,7 0 1 0 0,-7 4-1 0 0,0 9 0 0 0,-2 3 0 0 0,-12-13-1 0 0,-1-1 1 0 0,1 0 0 0 0,-1 1 0 0 0,0-1 0 0 0,1 1 0 0 0,-1-1 0 0 0,0 0 0 0 0,0 1 0 0 0,0-1 0 0 0,0 1 0 0 0,0-1 0 0 0,0 1 0 0 0,0-1 0 0 0,0 0 0 0 0,0 1-1 0 0,-1-1 1 0 0,1 1 0 0 0,-1-1 0 0 0,1 0 0 0 0,-1 1 0 0 0,0-1 0 0 0,1 0 0 0 0,-1 0 0 0 0,-1 2 0 0 0,1-1 2 0 0,0 0-1 0 0,0 0 1 0 0,0 0-1 0 0,0 0 1 0 0,0 1 0 0 0,0-1-1 0 0,1 0 1 0 0,-1 1-1 0 0,1-1 1 0 0,0 0 0 0 0,-1 1-2 0 0,1 2 16 0 0,0 0 0 0 0,-1 0 0 0 0,0 0 0 0 0,0 0 1 0 0,0-1-1 0 0,-1 1 0 0 0,0 0-16 0 0,-15 34 42 0 0,0-1-45 0 0,17-38 3 0 0,-5 14-10 0 0,1-1 0 0 0,0 1 1 0 0,1 0 9 0 0,1 27-123 0 0,2-33 110 0 0,0 11-33 0 0,0-10 66 0 0,0 0 39 0 0,2 4 9 0 0,11 2-30 0 0,-12-14-37 0 0,10 10-29 0 0,4 0-67 0 0,-7-7 66 0 0,2-2 37 0 0,6-1 97 0 0,-2 0 71 0 0,-1-1-33 0 0,-9 0-105 0 0,-1 0 0 0 0,1-1 1 0 0,0 1-1 0 0,-1-1 0 0 0,1 1 0 0 0,-1-1 0 0 0,0 0 1 0 0,3-2-39 0 0,11-6 159 0 0,-5 3-65 0 0,11-3 124 0 0,0 1-4 0 0,-11 1-126 0 0,23-23 209 0 0,-27 25-245 0 0,-1 0 0 0 0,-1-1 0 0 0,1 0 0 0 0,2-3-52 0 0,6-13 116 0 0,-14 20-100 0 0,0 0 1 0 0,0 0-1 0 0,0 0 1 0 0,-1 0-1 0 0,1 0 1 0 0,0 0-1 0 0,-1 0 1 0 0,0-1-1 0 0,0-1-16 0 0,0-10 83 0 0,0-15 29 0 0,0 12-19 0 0,0 13-74 0 0,0 1-1 0 0,-1-1 0 0 0,0 1 0 0 0,1-1 0 0 0,-1 1 1 0 0,-1-1-1 0 0,1 1 0 0 0,0-1 0 0 0,-1 1 0 0 0,0-1-18 0 0,-22-31 100 0 0,14 21-94 0 0,6 7-8 0 0,-1 0 0 0 0,1 0 0 0 0,-1 1 0 0 0,-1 0 0 0 0,1 0 0 0 0,-1 0 0 0 0,0 0 0 0 0,0 1 0 0 0,-5-2 2 0 0,5 2-39 0 0,0 1 1 0 0,1-1-1 0 0,0 0 1 0 0,-3-3 38 0 0,-10-8-100 0 0,8 8 6 0 0,-36-22-194 0 0,34 22 161 0 0,-1 0-54 0 0,3 1-26 0 0,1 1-61 0 0,-1 0-72 0 0,2 1-80 0 0,5 3 126 0 0,1 0-48 0 0,0 1-42 0 0,0-1-38 0 0,0 0-167 0 0,-1 1-46 0 0,-1-2-733 0 0,-2 1-708 0 0,-3 2-1176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7:53.2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0 530 10336 0 0,'0'0'233'0'0,"0"2"39"0"0,0 2-175 0 0,0 10 189 0 0,3-6-142 0 0,2-6-102 0 0,0 1-36 0 0,10 24-6 0 0,-11-13 33 0 0,-4-1 64 0 0,1 3 86 0 0,0-14-151 0 0,0 0 0 0 0,0-1-1 0 0,0 1 1 0 0,0 0 0 0 0,0-1 0 0 0,0 1-1 0 0,0-1 1 0 0,1 1 0 0 0,-1-1 0 0 0,1 1-32 0 0,-1-1 32 0 0,1 0 0 0 0,-1 1 0 0 0,0-1 0 0 0,0 1 0 0 0,1 0 0 0 0,-1-1 0 0 0,0 1 0 0 0,0 0 1 0 0,-1-1-1 0 0,1 1-32 0 0,2 21 302 0 0,-1-13-72 0 0,3 2-130 0 0,0 1 27 0 0,-3-9-75 0 0,-1 0-1 0 0,1 0 0 0 0,0-1 0 0 0,0 1 0 0 0,0-1 0 0 0,1 0 0 0 0,1 3-51 0 0,-2-4 38 0 0,-1-1-17 0 0,0 0 0 0 0,1 0 0 0 0,-1 0 0 0 0,0 1 0 0 0,0-1 0 0 0,0 0 0 0 0,0 1 0 0 0,0-1 1 0 0,0 2-22 0 0,1 4 155 0 0,-2-3-32 0 0,0 1 38 0 0,0-4-148 0 0,0 0 1 0 0,0-1 0 0 0,0 1-1 0 0,1 0 1 0 0,-1-1 0 0 0,0 1-1 0 0,0-1 1 0 0,0 1 0 0 0,1 0-1 0 0,-1-1 1 0 0,0 1 0 0 0,1-1-1 0 0,-1 1 1 0 0,0-1 0 0 0,1 1-1 0 0,-1-1 1 0 0,1 1 0 0 0,-1-1-1 0 0,0 0 1 0 0,1 1 0 0 0,-1-1-1 0 0,1 1 1 0 0,0-1-14 0 0,-1 0 12 0 0,1 1-1 0 0,-1-1 1 0 0,1 0 0 0 0,-1 1 0 0 0,1-1-1 0 0,-1 1 1 0 0,1-1 0 0 0,-1 1-1 0 0,0-1 1 0 0,1 1 0 0 0,-1-1 0 0 0,0 1-1 0 0,1-1 1 0 0,-1 1 0 0 0,0-1-1 0 0,0 1 1 0 0,1 0 0 0 0,-1-1 0 0 0,0 1-1 0 0,0-1 1 0 0,0 1 0 0 0,0 0 0 0 0,0 0-12 0 0,0 1 176 0 0,0-2 2 0 0,0 0 13 0 0,0 0 8 0 0,0 0 1 0 0,0-2-34 0 0,0-47-132 0 0,0-3-36 0 0,0 17 4 0 0,1 29-3 0 0,-1 1 1 0 0,1-1 0 0 0,1 1 0 0 0,-1 0 0 0 0,2-3 0 0 0,-1 2 2 0 0,-1 1 0 0 0,0 0 1 0 0,1-1-1 0 0,-2 1 0 0 0,1-4-2 0 0,-1 6 5 0 0,0 1-1 0 0,1-1 0 0 0,-1 0 1 0 0,0 0-1 0 0,1 1 1 0 0,0-1-1 0 0,-1 1 1 0 0,1-1-1 0 0,0 0 0 0 0,1 1 1 0 0,-1 0-1 0 0,0-1 1 0 0,1 1-5 0 0,11-15-7 0 0,-3 6-36 0 0,-1-3-42 0 0,-6 7 29 0 0,4-5-30 0 0,1 3 41 0 0,5 5 43 0 0,7 8 42 0 0,-19-3-48 0 0,1-1-4 0 0,-1 0 1 0 0,1 1-1 0 0,-1 0 0 0 0,1-1 1 0 0,-1 1-1 0 0,1 0 0 0 0,-1 0 1 0 0,1 0-1 0 0,-1 0 0 0 0,0 0 0 0 0,1 0 1 0 0,-1 0 11 0 0,1 1-22 0 0,-1 0 0 0 0,0 0 1 0 0,0 0-1 0 0,1 1 0 0 0,-1-1 0 0 0,-1 0 1 0 0,2 2 21 0 0,8 17-16 0 0,-2-10 54 0 0,2 0 37 0 0,-8-8-45 0 0,1 1 0 0 0,-1-1 0 0 0,0 1 1 0 0,1-1-1 0 0,-1 1 0 0 0,-1 0 0 0 0,2 3-30 0 0,5 14 102 0 0,-7-16-84 0 0,3 12 78 0 0,-5 2-12 0 0,1-9-40 0 0,0 12 33 0 0,0-1-41 0 0,0 74-27 0 0,0-86 5 0 0,2-3-44 0 0,2 0-57 0 0,2 1-123 0 0,-3-5-218 0 0,-3-2 321 0 0,0 0 8 0 0,0 0-14 0 0,0 0-40 0 0,0 0-10 0 0,0 0-39 0 0,0 0-45 0 0,0 0-50 0 0,0 0-54 0 0,0 0-50 0 0,0 0-45 0 0,0 0-38 0 0,0 0-141 0 0,0 0-39 0 0,0 0-169 0 0,0 0-459 0 0</inkml:trace>
  <inkml:trace contextRef="#ctx0" brushRef="#br0" timeOffset="309.2">756 1 11432 0 0,'0'0'333'0'0,"0"0"0"0"0,0 0-248 0 0,0 2-50 0 0,0 15-38 0 0,0 1 43 0 0,0 66 353 0 0,0-77-350 0 0,-1 0 1 0 0,0 0 0 0 0,0 0-1 0 0,0 0 1 0 0,-2 2-44 0 0,1-2 51 0 0,0 1 0 0 0,1-1-1 0 0,-1 1 1 0 0,2 0 0 0 0,-1 3-51 0 0,1 141 709 0 0,0-100-421 0 0,0-2 55 0 0,1-42-220 0 0,-1 0 1 0 0,2 0 0 0 0,-1 0 0 0 0,3 7-124 0 0,-2-8 118 0 0,0 0 0 0 0,-1 0-1 0 0,0 0 1 0 0,0 7-118 0 0,0-5 142 0 0,0-2-34 0 0,1 0-12 0 0,2 3 5 0 0,1 4 42 0 0,-4 5 42 0 0,-1-6-34 0 0,4 3 64 0 0,9 20 8 0 0,-6-17-125 0 0,-2-3-35 0 0,-2-2 8 0 0,-3-3-36 0 0,0-3-26 0 0,2 7 34 0 0,8-3-50 0 0,-7-9-74 0 0,-3-3-2 0 0,0 0-72 0 0,0 0-134 0 0,0 0 1 0 0,0 0-38 0 0,0 0-873 0 0,0 0-60 0 0,0 0-11 0 0</inkml:trace>
  <inkml:trace contextRef="#ctx0" brushRef="#br0" timeOffset="526.35">605 469 12032 0 0,'-2'0'356'0'0,"-7"-2"-27"0"0,12-3-62 0 0,-1 4-222 0 0,0 0-1 0 0,-1 0 0 0 0,1 0 1 0 0,0 0-1 0 0,-1 1 0 0 0,1-1 0 0 0,0 1 1 0 0,0-1-1 0 0,0 1 0 0 0,0 0 1 0 0,1-1-45 0 0,10-1 272 0 0,-3-3-61 0 0,-9 4-184 0 0,1 0 0 0 0,-1 0 0 0 0,1 0 0 0 0,-1 0 0 0 0,1 1 1 0 0,0-1-1 0 0,-1 1 0 0 0,1-1 0 0 0,0 1 0 0 0,-1 0 0 0 0,1-1 0 0 0,0 1 1 0 0,0 0-28 0 0,11-1 140 0 0,4-5-30 0 0,-2 1-28 0 0,2 1 10 0 0,-10 2-27 0 0,0 0 0 0 0,1 0 0 0 0,-1 0 0 0 0,0-1 0 0 0,0 0-65 0 0,8-3 165 0 0,0 0 1 0 0,0 2 0 0 0,0-1-1 0 0,1 2-165 0 0,-1-1 99 0 0,15-2-77 0 0,11-1-107 0 0,7 0-46 0 0,-26 2 45 0 0,-8 2-23 0 0,-1 1-34 0 0,16-1-223 0 0,16 1-294 0 0,0-11-32 0 0</inkml:trace>
  <inkml:trace contextRef="#ctx0" brushRef="#br0" timeOffset="931.98">1482 696 6216 0 0,'0'0'133'0'0,"0"0"23"0"0,0 0 15 0 0,0 0 55 0 0,0 0-46 0 0,2 3 35 0 0,-1-3-186 0 0,0 1 0 0 0,-1-1 0 0 0,1 1-1 0 0,0-1 1 0 0,-1 1 0 0 0,1-1 0 0 0,0 0-1 0 0,0 1 1 0 0,-1-1 0 0 0,1 0 0 0 0,0 1 0 0 0,0-1-1 0 0,-1 0 1 0 0,1 0 0 0 0,0 0 0 0 0,0 0 0 0 0,0 0-1 0 0,0 0 1 0 0,-1 0 0 0 0,1 0 0 0 0,0 0 0 0 0,0 0-1 0 0,0-1-28 0 0,9-1 319 0 0,-4 0-101 0 0,1 1 37 0 0,1 0 45 0 0,0 0 55 0 0,-1 1-219 0 0,-6 1-95 0 0,1-1 0 0 0,-1 0 1 0 0,1 0-1 0 0,0 0 1 0 0,-1 0-1 0 0,1 0 0 0 0,-1-1 1 0 0,1 1-1 0 0,-1 0 1 0 0,1-1-1 0 0,-1 1 0 0 0,2-1-41 0 0,2-9 348 0 0,2 5-92 0 0,6-1 39 0 0,1 1-7 0 0,-7 0-44 0 0,-2-5 28 0 0,8 2 12 0 0,-1 1-93 0 0,-7 2 17 0 0,5-5-111 0 0,-4 6-46 0 0,-1 4-29 0 0,-5 0-22 0 0,0 0 1 0 0,0 0-1 0 0,0 1 1 0 0,0-1-1 0 0,0 0 1 0 0,1 0-1 0 0,-1 0 1 0 0,0 0-1 0 0,0 0 1 0 0,0 0-1 0 0,0 0 1 0 0,0 0-1 0 0,0 0 1 0 0,0 0-1 0 0,1 0 1 0 0,-1 0-1 0 0,0 0 0 0 0,0 0 1 0 0,0 0-1 0 0,0 0 1 0 0,0 0-1 0 0,0 0 1 0 0,0 0-1 0 0,0 0 1 0 0,1 0-1 0 0,-1 0 1 0 0,0 0-1 0 0,0 0 1 0 0,0 0-1 0 0,0-1 1 0 0,0 1-1 0 0,0 0 1 0 0,0 0-1 0 0,0 0 0 0 0,0 0 1 0 0,1 0-1 0 0,-1 0 1 0 0,0 0-1 0 0,0 0 1 0 0,0 0-1 0 0,0 0 1 0 0,0-1-1 0 0,0 1 1 0 0,0 0-1 0 0,0 0 1 0 0,0 0-1 0 0,5-10 29 0 0,2 7 6 0 0,-7 3-34 0 0,0 0 0 0 0,0 0-1 0 0,1 0 1 0 0,-1 0 0 0 0,0 0-1 0 0,0 0 1 0 0,0 0-1 0 0,0 0 1 0 0,1 0 0 0 0,-1 0-1 0 0,0-1 1 0 0,0 1 0 0 0,0 0-1 0 0,0 0 1 0 0,1 0-1 0 0,-1 0 1 0 0,0 0 0 0 0,0 0-1 0 0,0 0 1 0 0,0 0-1 0 0,0-1 1 0 0,0 1 0 0 0,1 0-1 0 0,-1 0 1 0 0,0 0 0 0 0,0 0-1 0 0,0-1 1 0 0,0 1-1 0 0,0 0 1 0 0,0 0 0 0 0,0 0-1 0 0,0 0 1 0 0,0-1-1 0 0,0 1 1 0 0,0 0 0 0 0,0 0-1 0 0,2-26 87 0 0,-2 26-81 0 0,0-1 0 0 0,0 1 0 0 0,0-1-1 0 0,0 1 1 0 0,0-1 0 0 0,0 1 0 0 0,0-1-1 0 0,0 1 1 0 0,0-1 0 0 0,0 1 0 0 0,0 0-1 0 0,0-1 1 0 0,0 1 0 0 0,-1-1-1 0 0,1 1 1 0 0,0-1 0 0 0,0 1 0 0 0,0-1-1 0 0,-1 1 1 0 0,1 0 0 0 0,0-1 0 0 0,-1 1-1 0 0,1-1 1 0 0,0 1 0 0 0,-1 0 0 0 0,1-1-1 0 0,0 1 1 0 0,-1 0 0 0 0,1 0 0 0 0,0-1-1 0 0,-1 1 1 0 0,0 0-6 0 0,-5-4 90 0 0,0-7 39 0 0,5 10-120 0 0,1 0 0 0 0,0 0 0 0 0,-1 0 0 0 0,1 0 1 0 0,-1 0-1 0 0,1 0 0 0 0,-1 0 0 0 0,0 0 0 0 0,1 0 1 0 0,-1 1-1 0 0,0-1 0 0 0,0 0 0 0 0,0 0 0 0 0,1 1 0 0 0,-1-1 1 0 0,-1 0-10 0 0,-2 0 24 0 0,-1 0 54 0 0,-17 0 413 0 0,17 2-390 0 0,0-1-37 0 0,1 0-50 0 0,1 0 13 0 0,0 0 1 0 0,1 0 0 0 0,-1 0 0 0 0,0 1-1 0 0,0-1 1 0 0,0 1 0 0 0,1-1 0 0 0,-1 1 0 0 0,0 0-1 0 0,1 0 1 0 0,-1 1-28 0 0,-10 7 104 0 0,-1 4-53 0 0,14-12-50 0 0,-18 16 32 0 0,9-10-5 0 0,1 1-1 0 0,1 0 0 0 0,-1 0 1 0 0,-3 7-28 0 0,-1 4 15 0 0,0 0 0 0 0,1 0 0 0 0,1 1 0 0 0,1 0 1 0 0,0 4-16 0 0,7-18 0 0 0,0 0 0 0 0,0 0 0 0 0,0 1 0 0 0,1-1 0 0 0,-1 1 0 0 0,1 0 0 0 0,1-1 0 0 0,0 1 0 0 0,0 23 0 0 0,2-15 0 0 0,0-11-7 0 0,1 0 0 0 0,-1-1 1 0 0,1 1-1 0 0,0-1 0 0 0,0 1 1 0 0,0-1-1 0 0,2 1 7 0 0,-3-2-11 0 0,0 0 0 0 0,0-1 1 0 0,0 1-1 0 0,0-1 0 0 0,1 1 0 0 0,-1-1 1 0 0,0 0-1 0 0,1 0 0 0 0,-1 0 0 0 0,1 0 0 0 0,-1-1 1 0 0,1 1-1 0 0,-1-1 0 0 0,2 1 11 0 0,6-1 29 0 0,-5 0-65 0 0,0 0-43 0 0,1 0-52 0 0,0 0-60 0 0,0 0-67 0 0,0 0-75 0 0,-2 0 64 0 0,0 0-38 0 0,-1 0-42 0 0,1 0-44 0 0,0 0-46 0 0,0 0-49 0 0,-1 0-51 0 0,1 0-54 0 0,8 0-1119 0 0,6 0-970 0 0</inkml:trace>
  <inkml:trace contextRef="#ctx0" brushRef="#br0" timeOffset="1431.85">2193 500 7224 0 0,'0'0'209'0'0,"0"-3"-5"0"0,-3-7-103 0 0,-6 7 123 0 0,8 3-190 0 0,-1 0-1 0 0,1 0 1 0 0,0 0 0 0 0,0 0 0 0 0,0 0 0 0 0,0 0-1 0 0,0 0 1 0 0,0 1 0 0 0,0-1 0 0 0,0 0-1 0 0,0 1 1 0 0,0-1 0 0 0,-1 1-34 0 0,-3 9 375 0 0,1-7-187 0 0,-2 1-51 0 0,-8 2 25 0 0,10-4-121 0 0,-6 3 42 0 0,8-4-68 0 0,0 0 1 0 0,0 0 0 0 0,-1 0-1 0 0,1 0 1 0 0,0 0 0 0 0,0 1-1 0 0,1-1 1 0 0,-1 1 0 0 0,0 0-16 0 0,-16 15 123 0 0,10-10-44 0 0,0 1 0 0 0,0 0 0 0 0,1 0 1 0 0,-5 7-80 0 0,6-4 48 0 0,2-5-8 0 0,0-1-1 0 0,0 1 1 0 0,0 0-1 0 0,-4 3-39 0 0,4-4 40 0 0,0 0 0 0 0,0 1 0 0 0,0-1 0 0 0,1 1 0 0 0,0 0 0 0 0,0 1-40 0 0,0-2 31 0 0,-2 8 85 0 0,-1-9-34 0 0,6-4-76 0 0,-1 0-1 0 0,1 1 0 0 0,-1-1 1 0 0,1 0-1 0 0,0 0 1 0 0,-1 1-1 0 0,1-1 0 0 0,0 0 1 0 0,-1 1-1 0 0,1-1 0 0 0,0 0 1 0 0,-1 1-1 0 0,1-1 1 0 0,0 1-1 0 0,0-1 0 0 0,-1 0 1 0 0,1 1-1 0 0,0-1 1 0 0,0 1-1 0 0,0-1 0 0 0,0 1 1 0 0,-1-1-1 0 0,1 1 1 0 0,0-1-1 0 0,0 1 0 0 0,0-1 1 0 0,0 0-1 0 0,0 1 0 0 0,0-1 1 0 0,0 1-1 0 0,1-1 1 0 0,-1 1-6 0 0,0 2 53 0 0,0 2-77 0 0,0-3 77 0 0,0 0 99 0 0,0 0-26 0 0,0-1 42 0 0,2-1-19 0 0,24 0 279 0 0,-21-2-197 0 0,10-23 167 0 0,-4 17-230 0 0,5-2-22 0 0,-13 7-114 0 0,-1 0 1 0 0,0 0 0 0 0,1 0-1 0 0,-1 0 1 0 0,-1 0 0 0 0,2-2-33 0 0,-2 2 22 0 0,1 0 0 0 0,0-1 0 0 0,0 1 0 0 0,0 0 0 0 0,0 0 0 0 0,2 0-22 0 0,1-3 18 0 0,-1 3 30 0 0,-1 0 0 0 0,1-1 0 0 0,-1 1-1 0 0,0-1 1 0 0,2-4-48 0 0,0-1 77 0 0,6-15 72 0 0,-9 15-60 0 0,0 4 35 0 0,2 1-82 0 0,0 0 11 0 0,-1 1 7 0 0,2-2 41 0 0,7-5 5 0 0,-11 10-103 0 0,0 0-1 0 0,0 0 1 0 0,0-1-1 0 0,0 1 0 0 0,0 0 1 0 0,0 0-1 0 0,1 0 1 0 0,-1 0-1 0 0,0 0 1 0 0,0 1-1 0 0,0-1 1 0 0,0 0-1 0 0,0 0 0 0 0,0 1 1 0 0,0-1-1 0 0,0 0 1 0 0,0 1-1 0 0,0-1 1 0 0,-1 1-1 0 0,1-1 1 0 0,0 1-1 0 0,0 0 0 0 0,0-1 1 0 0,0 2-3 0 0,2 0 4 0 0,-1 0 0 0 0,0 0-1 0 0,0 0 1 0 0,0 1 0 0 0,0-1 0 0 0,0 1 0 0 0,1 2-4 0 0,12 25 16 0 0,-14-28-8 0 0,-1-1 0 0 0,1 0 0 0 0,-1 0 0 0 0,0 1 0 0 0,1-1 0 0 0,-1 0 0 0 0,0 1 0 0 0,0-1 0 0 0,0 1 0 0 0,0 0-8 0 0,2 15 88 0 0,19 64 176 0 0,-12-43-104 0 0,-8-35-146 0 0,3 9 46 0 0,-2 0 1 0 0,1 1-1 0 0,-2-1 1 0 0,1 9-61 0 0,-2-5 60 0 0,-1-7-27 0 0,1 0-1 0 0,1-1 0 0 0,-1 1 1 0 0,1 0-1 0 0,1-1 0 0 0,-1 1 1 0 0,2 0-1 0 0,-1-1 0 0 0,1 0 1 0 0,0 0-33 0 0,10 39 132 0 0,-9-30-95 0 0,1 0 0 0 0,3 8-37 0 0,-4-14 22 0 0,0 0-1 0 0,-1 0 1 0 0,-1 1 0 0 0,0-1-1 0 0,0 12-21 0 0,-1-15 25 0 0,-1 0 0 0 0,-1 0 0 0 0,1 0 0 0 0,-1 0 1 0 0,-2 7-26 0 0,-7 15 53 0 0,5-2-26 0 0,-5-8 37 0 0,6-8-50 0 0,4-8-4 0 0,-2 0 0 0 0,1 0 0 0 0,0-1 1 0 0,-1 1-1 0 0,1 0 0 0 0,-1-1 0 0 0,0 1 1 0 0,-1-1-11 0 0,-6 10 2 0 0,-2-1 41 0 0,6-6-9 0 0,-1-1 1 0 0,1-1 0 0 0,-1 1-1 0 0,1-1 1 0 0,-1 0 0 0 0,0 0-1 0 0,-1-1 1 0 0,1 1 0 0 0,-1-2-1 0 0,-5 3-34 0 0,-15 0 107 0 0,12 0-48 0 0,12-3-48 0 0,0-1 0 0 0,0 0 0 0 0,-1 0 0 0 0,1 0 0 0 0,0-1 0 0 0,-1 1 0 0 0,1-1 0 0 0,0 0-1 0 0,-1 1-10 0 0,-11-1 35 0 0,8 0-15 0 0,-1 0-1 0 0,1 0 1 0 0,0-1-1 0 0,-1 0 0 0 0,-1 0-19 0 0,-3-2 5 0 0,0-1 0 0 0,1 0 0 0 0,-11-5-5 0 0,17 7-4 0 0,0-1 0 0 0,1 0-1 0 0,-1 0 1 0 0,1 0 0 0 0,0 0 0 0 0,-2-3 4 0 0,2 3-206 0 0,1-1 84 0 0,0 2 71 0 0,0-1 46 0 0,-2-2 70 0 0,-5-7 181 0 0,7 8-222 0 0,0 0-56 0 0,0 0-82 0 0,1-1-105 0 0,1 3 64 0 0,0-1-34 0 0,0 1-37 0 0,0 0-39 0 0,1-1-42 0 0,-1 0-45 0 0,1 1-47 0 0,-1-1-51 0 0,1 0-53 0 0,0 0-54 0 0,-1 0-60 0 0,1 0-60 0 0,0-7-1321 0 0,0-8-1134 0 0</inkml:trace>
  <inkml:trace contextRef="#ctx0" brushRef="#br0" timeOffset="1849.55">2707 681 6968 0 0,'0'0'157'0'0,"0"0"23"0"0,0 0 11 0 0,2 0-31 0 0,0 0-191 0 0,-1 0 61 0 0,1-1 53 0 0,0 1 46 0 0,-1 0 58 0 0,1-1 36 0 0,5-3 956 0 0,-4 2-849 0 0,-2 1-162 0 0,1 0-101 0 0,-1 0-78 0 0,-1 1-33 0 0,1-1-37 0 0,-1 0-40 0 0,3-1 345 0 0,0 1-76 0 0,-1 0-48 0 0,1 1-45 0 0,0 1-19 0 0,-2-3 45 0 0,2-8 224 0 0,-3 10-301 0 0,0 0 1 0 0,0 0-1 0 0,0 0 0 0 0,0 0 0 0 0,0 0 1 0 0,0 0-1 0 0,0 0 0 0 0,0 0 1 0 0,0 0-1 0 0,0-1 0 0 0,0 1 0 0 0,0 0 1 0 0,0 0-1 0 0,0 0 0 0 0,0 0 0 0 0,0 0 1 0 0,0 0-1 0 0,0 0 0 0 0,0 0 1 0 0,0 0-1 0 0,0 0 0 0 0,0 0 0 0 0,0-1 1 0 0,0 1-1 0 0,0 0 0 0 0,0 0 1 0 0,0 0-1 0 0,0 0 0 0 0,0 0 0 0 0,0 0 1 0 0,0 0-1 0 0,1 0 0 0 0,-1 0 1 0 0,0 0-1 0 0,0 0 0 0 0,0 0 0 0 0,0 0 1 0 0,0 0-1 0 0,0 0 0 0 0,0 0 0 0 0,0 0 1 0 0,0 0-1 0 0,0 0 0 0 0,0 0 1 0 0,0 0-1 0 0,1 0 0 0 0,-1 0 0 0 0,0 0 1 0 0,0 0-1 0 0,0 0 0 0 0,0 0 1 0 0,0 0-1 0 0,0 0 0 0 0,0 0 0 0 0,0 0 1 0 0,0 0-1 0 0,0 0-4 0 0,7-1 138 0 0,6-6 279 0 0,-10 5-347 0 0,0-1-63 0 0,-1 0 124 0 0,-1 1-49 0 0,-1 0-31 0 0,-1-1-28 0 0,0 0-1 0 0,1 1 26 0 0,1 0 31 0 0,2-1 48 0 0,7-7 45 0 0,-7 5-43 0 0,-4 0-84 0 0,0 0-12 0 0,5 0 76 0 0,6-5-19 0 0,-7 3-21 0 0,-3-1-66 0 0,-1 5 9 0 0,2 0 1 0 0,-1 0 1 0 0,-1 0-1 0 0,1-1 0 0 0,0 1 0 0 0,-1 0 0 0 0,1 0 1 0 0,-1 0-1 0 0,0 0 0 0 0,-1-2-13 0 0,-5-5 87 0 0,3 5 48 0 0,4-2-87 0 0,-1 2-11 0 0,-14-23 171 0 0,5 23-104 0 0,5-5 0 0 0,-23-5 128 0 0,19 11-76 0 0,0 3-37 0 0,-9 3 33 0 0,11 0-109 0 0,1 1 0 0 0,-1 0 0 0 0,1 0 0 0 0,-1 0-43 0 0,0 1 57 0 0,-2 3-5 0 0,-3 10-20 0 0,1-1-18 0 0,-6-4 14 0 0,14-10-24 0 0,1-1 0 0 0,-1 1 0 0 0,0 0 0 0 0,1 0 0 0 0,-1 0 0 0 0,1 1 0 0 0,0-1 0 0 0,-1 0 0 0 0,0 3-4 0 0,-17 33 73 0 0,15-27-37 0 0,-1 0 0 0 0,0 0 1 0 0,-5 7-37 0 0,5-11 18 0 0,1 1 0 0 0,1 0 0 0 0,-1 0 0 0 0,1 1 0 0 0,1-1 0 0 0,-2 4-18 0 0,-4 18 20 0 0,8-22-20 0 0,0 0 0 0 0,1 0 0 0 0,-1-1 0 0 0,2 9 0 0 0,-1-5 0 0 0,0-8 0 0 0,0 0 0 0 0,0 1 0 0 0,1-1 0 0 0,-1 0 0 0 0,1 0 0 0 0,0 0 0 0 0,0 0 0 0 0,0 0 0 0 0,0 0 0 0 0,1 2 0 0 0,3 5 0 0 0,-4-6 0 0 0,1 0 0 0 0,0 0 0 0 0,0-1 0 0 0,0 1 0 0 0,0 0 0 0 0,1-1 0 0 0,0 1 0 0 0,0-1 0 0 0,0 0 0 0 0,0 0 0 0 0,0 0 0 0 0,0 0 0 0 0,1 0 0 0 0,0-1 0 0 0,-1 0 0 0 0,4 2 0 0 0,3 3 0 0 0,13 6 23 0 0,1-3 40 0 0,-19-8-38 0 0,1-1-1 0 0,0 1 1 0 0,0-1-1 0 0,-1 0 1 0 0,1-1-1 0 0,0 1 0 0 0,0-1 1 0 0,0 0-1 0 0,0-1 1 0 0,0 1-1 0 0,0-1 1 0 0,1-1-25 0 0,8-2 123 0 0,11-3 97 0 0,-7 6-125 0 0,9-2-190 0 0,0-5-42 0 0,-1-2-41 0 0,0-2-37 0 0,8-3-137 0 0,-1 5-59 0 0,-5 1-84 0 0,-14 1 187 0 0,0-2 33 0 0,-11 6 209 0 0,26-13-516 0 0</inkml:trace>
  <inkml:trace contextRef="#ctx0" brushRef="#br0" timeOffset="2147.14">3190 500 7920 0 0,'0'2'174'0'0,"1"5"-56"0"0,-1 16 278 0 0,-1-16-304 0 0,-1-1-56 0 0,0-2-39 0 0,0-1 1 0 0,0 1 0 0 0,1 0-1 0 0,0 0 1 0 0,-1 0 0 0 0,1 0-1 0 0,0 1 3 0 0,1 8 26 0 0,-1 2 41 0 0,1-7 44 0 0,1-1 40 0 0,-1 10 246 0 0,1 40 1156 0 0,-2-40-1145 0 0,-1-10-260 0 0,1-1-48 0 0,-5 7 215 0 0,1-5-25 0 0,3 4 41 0 0,2-12-331 0 0,0 13 317 0 0,0 6 71 0 0,0-11-197 0 0,0 1 60 0 0,0 0 88 0 0,0-7-115 0 0,0-2-77 0 0,0 0-47 0 0,-2 0-13 0 0,1 0-87 0 0,-5 0-112 0 0,5 0 142 0 0,-1 0 63 0 0,1 0 87 0 0,0 0 108 0 0,1 0-97 0 0,-1 0 35 0 0,1 0 37 0 0,0 0 40 0 0,0-2-20 0 0,1-18 105 0 0,-1-1-58 0 0,0-1-64 0 0,-1 9-144 0 0,-1 3-58 0 0,-4-1 43 0 0,5 10-97 0 0,0 1 1 0 0,1-1-1 0 0,-1 0 0 0 0,1 0 0 0 0,-1 0 0 0 0,1 0 1 0 0,-1 0-1 0 0,1 0 0 0 0,0 0 0 0 0,-1 0 1 0 0,1 0-1 0 0,0 0 0 0 0,0 0 0 0 0,0 0 0 0 0,0 0 1 0 0,0 0-1 0 0,0 0 0 0 0,0 0 0 0 0,0 0 1 0 0,0 0-1 0 0,0 0 0 0 0,1 0 0 0 0,-1 0 0 0 0,0 0-10 0 0,1-2 8 0 0,2-4-3 0 0,-1 0 0 0 0,0-1 0 0 0,0 0-1 0 0,-1 1 1 0 0,1-9-5 0 0,-2 13 0 0 0,0 0 0 0 0,0 0 0 0 0,1 0 0 0 0,-1 0 0 0 0,1-1 0 0 0,0 1 0 0 0,0 0 0 0 0,0 0 0 0 0,1-2 0 0 0,4-10 0 0 0,-4 3 0 0 0,-1 9 0 0 0,-1 1 0 0 0,0 0 0 0 0,1 0 0 0 0,-1-1 0 0 0,1 1 0 0 0,0 0 0 0 0,0 0 0 0 0,0 0 0 0 0,0 0 0 0 0,0 0 0 0 0,0 0 0 0 0,1 0 0 0 0,-1 1 0 0 0,0-1 0 0 0,1 0 0 0 0,3-3 0 0 0,-1 0 0 0 0,0 0 0 0 0,0 0 0 0 0,-1-1 0 0 0,1 0 0 0 0,-1 1 0 0 0,0 0 0 0 0,1 0 0 0 0,0 0 0 0 0,4-4 0 0 0,36-30-11 0 0,-30 28-26 0 0,1 1-37 0 0,10-10-170 0 0,-4 4 37 0 0,-7 9 98 0 0,6-1-193 0 0,-5 1 78 0 0,-7 5 124 0 0,-3 2-21 0 0,-2-1 4 0 0,1 1-41 0 0,-1-1-51 0 0,0 0-57 0 0,0 0-153 0 0,0-1-89 0 0,0 0-77 0 0,0 1-64 0 0,0-1-185 0 0,-1 0-50 0 0,4 0-1113 0 0,3 1-1131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7:51.7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289 410 8088 0 0,'0'0'182'0'0,"-2"0"29"0"0,-5 0 32 0 0,0 0-101 0 0,1 0-82 0 0,0 0-40 0 0,-14 0-45 0 0,11 0 63 0 0,0 0 90 0 0,4 0-16 0 0,1 0 38 0 0,-9 3 223 0 0,3 2-70 0 0,2 0-87 0 0,-1-1 71 0 0,1-1-66 0 0,-2 1-23 0 0,-4 0 15 0 0,-3 1 9 0 0,0 5 109 0 0,2 5-69 0 0,2 3-73 0 0,2-1-73 0 0,4-6-78 0 0,-7 11 82 0 0,3-2-41 0 0,-9 13 18 0 0,18-29-84 0 0,0 0 0 0 0,0-1-1 0 0,0 1 1 0 0,0 1 0 0 0,1-1 0 0 0,-1 0-1 0 0,1 0 1 0 0,0 0 0 0 0,1 1-1 0 0,-1 0-12 0 0,0 8 34 0 0,1 1-1 0 0,1 8-33 0 0,0 9 0 0 0,-2-23 0 0 0,1 13 15 0 0,3-7 23 0 0,-1-10-37 0 0,0-1-1 0 0,0 1 1 0 0,0-1 0 0 0,0 1-1 0 0,0-1 1 0 0,1 0 0 0 0,-1 0 0 0 0,1 0-1 0 0,0 0 1 0 0,0 0 0 0 0,0 0-1 0 0,0-1 1 0 0,1 0 0 0 0,-1 0 0 0 0,1 1-1 0 0,11 9 50 0 0,1 1 116 0 0,-2-7 58 0 0,5 0-36 0 0,-10-3-80 0 0,4 0 108 0 0,0-2-47 0 0,11-2 59 0 0,-13 1-137 0 0,7-2 94 0 0,-1-5-41 0 0,-7 3-61 0 0,11-3 95 0 0,-16 5-129 0 0,0-1 0 0 0,0 1 0 0 0,0-1 0 0 0,0 0 0 0 0,-1 0 0 0 0,1-1 0 0 0,1 0-49 0 0,11-13 193 0 0,-9 10-110 0 0,-5 4-41 0 0,0 0 1 0 0,0 0-1 0 0,0 0 1 0 0,0-1-1 0 0,-1 1 1 0 0,1-1-43 0 0,5-13 191 0 0,0-6-11 0 0,6-13 64 0 0,-13 35-227 0 0,0-1-1 0 0,-1 0 0 0 0,1 0 0 0 0,-1 1 1 0 0,0-1-1 0 0,1 0 0 0 0,-1 0 0 0 0,0 0 0 0 0,0 0-16 0 0,-4-23 104 0 0,-1 11-82 0 0,3 11-21 0 0,1-1 0 0 0,0 1 1 0 0,0 0-1 0 0,0 0 1 0 0,1 0-1 0 0,-1-1 1 0 0,1 1-1 0 0,0-2-1 0 0,0 2 6 0 0,0 1 0 0 0,-1-1 0 0 0,1 0 0 0 0,0 0 0 0 0,-1 0-1 0 0,0 1 1 0 0,1-1 0 0 0,-1 0-6 0 0,-9-12-2 0 0,3 4-38 0 0,0-3-40 0 0,4 1 6 0 0,-1-2-42 0 0,-7 0-37 0 0,6 8 80 0 0,0 0-82 0 0,1-2-107 0 0,-2-5-199 0 0,3 6 177 0 0,0 3 123 0 0,-1-3-23 0 0,-11-10-580 0 0</inkml:trace>
  <inkml:trace contextRef="#ctx0" brushRef="#br0" timeOffset="384.3">924 168 7584 0 0,'0'-2'222'0'0,"0"2"-216"0"0,0-1-1 0 0,0 1 0 0 0,1 0 0 0 0,-1 0 0 0 0,0-1 0 0 0,0 1 0 0 0,0 0 1 0 0,0-1-1 0 0,0 1 0 0 0,0 0 0 0 0,0 0 0 0 0,0-1 0 0 0,0 1 0 0 0,0 0 1 0 0,0 0-1 0 0,0-1 0 0 0,0 1 0 0 0,-1 0 0 0 0,1 0 0 0 0,0-1 0 0 0,0 1 1 0 0,0 0-1 0 0,0 0 0 0 0,0 0 0 0 0,-1-1 0 0 0,1 1 0 0 0,0 0 0 0 0,0 0 1 0 0,0 0-1 0 0,0-1 0 0 0,-1 1 0 0 0,1 0 0 0 0,0 0-5 0 0,-6-4 59 0 0,-3-12-38 0 0,4 8 12 0 0,-1-1 105 0 0,4-4 111 0 0,1 5-115 0 0,-1 2 69 0 0,-3-1 100 0 0,-3-2 195 0 0,0 0-68 0 0,4 2-234 0 0,0-3 108 0 0,0 2-59 0 0,4 7-221 0 0,-1 0 0 0 0,1 0 1 0 0,-1 1-1 0 0,1-1 0 0 0,-1 0 0 0 0,0 1 0 0 0,1-1 1 0 0,-1 0-1 0 0,0 1 0 0 0,1-1 0 0 0,-1 1 0 0 0,0-1 1 0 0,0 1-25 0 0,-12-5 412 0 0,9-2-191 0 0,4 7-208 0 0,-1 0-1 0 0,1-1 0 0 0,0 1 1 0 0,0-1-1 0 0,-1 1 1 0 0,1 0-1 0 0,0-1 0 0 0,-1 1 1 0 0,1 0-1 0 0,0-1 1 0 0,-1 1-1 0 0,1 0 0 0 0,0-1 1 0 0,-1 1-1 0 0,1 0 1 0 0,-1 0-1 0 0,1-1 1 0 0,-1 1-1 0 0,1 0 0 0 0,-1 0 1 0 0,1 0-1 0 0,0 0 1 0 0,-1 0-1 0 0,1 0 0 0 0,-1 0 1 0 0,1 0-1 0 0,-1 0 1 0 0,1 0-1 0 0,-1 0 0 0 0,1 0 1 0 0,-1 0-1 0 0,0 0-12 0 0,-13-3 263 0 0,1-7 37 0 0,9 8-51 0 0,1 1-111 0 0,-1 1-69 0 0,-1 1-34 0 0,3-1 49 0 0,-2 0-5 0 0,-10 0 186 0 0,12 1-233 0 0,0-1 1 0 0,0 1-1 0 0,0-1 1 0 0,0 1-1 0 0,0 0 1 0 0,0 0-1 0 0,0 0 1 0 0,1 0-1 0 0,-1 0 1 0 0,0 0-1 0 0,1 0 1 0 0,-1 0-1 0 0,1 1 1 0 0,-1-1-1 0 0,1 1 1 0 0,-1 0-33 0 0,-23 13 249 0 0,19-5-161 0 0,5-9-83 0 0,1 0 0 0 0,0 0 0 0 0,-1 0 0 0 0,1 0 0 0 0,-1 0 0 0 0,0 0-1 0 0,1 0 1 0 0,-1 0 0 0 0,0 0 0 0 0,1 0 0 0 0,-1-1 0 0 0,0 1 0 0 0,0 0 0 0 0,0 0 0 0 0,1-1 0 0 0,-2 1-5 0 0,-8 3 47 0 0,9-4-43 0 0,0 0-1 0 0,0 1 1 0 0,1-1-1 0 0,-1 0 1 0 0,0 1-1 0 0,0-1 1 0 0,0 1-1 0 0,0-1 1 0 0,0 1-1 0 0,0-1 1 0 0,1 1-1 0 0,-1 0 1 0 0,0-1-1 0 0,1 1 1 0 0,-1 0 0 0 0,0 0-1 0 0,1-1 1 0 0,-1 1-1 0 0,1 0 1 0 0,-1 0-1 0 0,1 0 1 0 0,-1 0-1 0 0,1 0 1 0 0,0 0-4 0 0,-5 24 22 0 0,-11 11 42 0 0,15-32-55 0 0,-2 3 0 0 0,1 0 0 0 0,0-1 0 0 0,1 1 1 0 0,0 0-1 0 0,0 0 0 0 0,0 6-9 0 0,1 1 22 0 0,0-6-13 0 0,1-1-1 0 0,-2 0 0 0 0,1 1 1 0 0,-1-1-1 0 0,-1 2-8 0 0,-2 7 22 0 0,2-10-17 0 0,0 0 1 0 0,1 0-1 0 0,0 0 0 0 0,0 1 0 0 0,0-1 1 0 0,1 4-6 0 0,-1 7-1 0 0,1-9-2 0 0,-1 1 0 0 0,2 0 0 0 0,-1-1 1 0 0,1 1-1 0 0,1 4 3 0 0,3 3-30 0 0,1 9-9 0 0,-4-5 45 0 0,-2-11 8 0 0,1 1 0 0 0,1 0 0 0 0,-1-1 0 0 0,3 8-14 0 0,0 1 12 0 0,-1-3 7 0 0,-2-11-13 0 0,0 1 0 0 0,0 0 0 0 0,0 0 0 0 0,0-1 0 0 0,1 1 0 0 0,0-1 0 0 0,0 1 0 0 0,0-1 1 0 0,0 0-7 0 0,1 1-4 0 0,-1 0 0 0 0,1-1 0 0 0,-1 1 0 0 0,0 0 0 0 0,0 1 0 0 0,-1-1 0 0 0,1 2 4 0 0,-1-3-7 0 0,0 1 1 0 0,1-1-1 0 0,-1 0 1 0 0,1 0-1 0 0,0 0 1 0 0,0 0-1 0 0,0 1 7 0 0,8 9-15 0 0,-7-10 15 0 0,0 1 0 0 0,0-1 0 0 0,0 1 0 0 0,-1 0 1 0 0,2 3-1 0 0,-3-5 0 0 0,-1-1 0 0 0,1 1 0 0 0,0-1 0 0 0,0 0 0 0 0,0 1 0 0 0,0-1 0 0 0,0 0 0 0 0,0 0 0 0 0,0 0 0 0 0,1 0 0 0 0,-1 0 0 0 0,1 0 0 0 0,0 0 0 0 0,0 0 0 0 0,-1-1-4 0 0,1 1 0 0 0,-1-1 0 0 0,0 1 0 0 0,0-1 1 0 0,0 1-1 0 0,1 0 0 0 0,-1 0 0 0 0,-1 0 1 0 0,1-1-1 0 0,0 1 0 0 0,0 0 0 0 0,-1 1 4 0 0,2 24-120 0 0,-2-17 70 0 0,0-10-142 0 0</inkml:trace>
  <inkml:trace contextRef="#ctx0" brushRef="#br0" timeOffset="828.42">395 516 11256 0 0,'0'0'256'0'0,"0"0"34"0"0,0 0 21 0 0,3-2-35 0 0,8-5-187 0 0,3-2-71 0 0,-12 6-18 0 0,3-4 0 0 0,9 6 2 0 0,-1 1 19 0 0,1-4 45 0 0,22-10 98 0 0,4 5-59 0 0,-11 2-77 0 0,4-3 15 0 0,10 5-22 0 0,-19 1-69 0 0,31-5 119 0 0,-35 5-120 0 0,-3 1-74 0 0,0 0-100 0 0,-8 1 66 0 0,-1 0-34 0 0,2 1-39 0 0,-1-1-40 0 0,-5 1-14 0 0,0 0-43 0 0,0 0-40 0 0,0 0-33 0 0,1-1-118 0 0,1 0-35 0 0,10-3-1220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1:53.03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31 6832 0 0,'0'0'200'0'0,"0"0"-52"0"0,0 0-12 0 0,0 0 44 0 0,3 0 150 0 0,3 0-10 0 0,1 0 91 0 0,13 1 744 0 0,-11-1-735 0 0,-5 0-236 0 0,0-1-47 0 0,0 0-56 0 0,0-1-65 0 0,3-2 177 0 0,3-2 79 0 0,3 4 39 0 0,11 2 94 0 0,12 0 73 0 0,-25-2-411 0 0,1-4-39 0 0,-4 1-15 0 0,7 3 40 0 0,-14 2-186 0 0,0 0 42 0 0,-1 0 38 0 0,1 0 33 0 0,0 0 49 0 0,-1 0 58 0 0,1 0 332 0 0,0 0-315 0 0,0 0-99 0 0,0 0-43 0 0,0 0-50 0 0,0 0-60 0 0,0 0-41 0 0,1 0-59 0 0,0 0-65 0 0,0 0-72 0 0,1 0-76 0 0,0 0-83 0 0,0 0-89 0 0,1 0-93 0 0,-4 0-777 0 0,0 0-850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7:50.5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485 333 9072 0 0,'-6'-3'40'0'0,"-16"-6"115"0"0,15 7-59 0 0,-1 1 46 0 0,5 1 106 0 0,3-5-87 0 0,-1 1-77 0 0,0 2-55 0 0,-3 0-48 0 0,1 0 27 0 0,0-1 48 0 0,-2-2 129 0 0,5 4-156 0 0,-1 0 0 0 0,1 0 0 0 0,-1 1 0 0 0,0-1 0 0 0,1 0 0 0 0,-1 1 0 0 0,0-1 0 0 0,0 1 0 0 0,1-1 0 0 0,-1 1 0 0 0,0-1 0 0 0,0 1 0 0 0,0 0 0 0 0,1-1 0 0 0,-1 1 0 0 0,0 0 0 0 0,0 0 0 0 0,0 0 0 0 0,0-1-29 0 0,-9-3 171 0 0,0 0-15 0 0,2 2-20 0 0,1 0 11 0 0,-1 2 43 0 0,-4-2 4 0 0,4-3-70 0 0,-5-1-4 0 0,-1 4-22 0 0,-27 1 225 0 0,23 2-214 0 0,13-1-69 0 0,0 0 0 0 0,0 1 0 0 0,0 0 0 0 0,1 0 1 0 0,-1 0-1 0 0,-1 1-40 0 0,1 0 47 0 0,-1 0 1 0 0,1-1-1 0 0,-1 1 0 0 0,1-1 1 0 0,-1-1-1 0 0,-2 1-47 0 0,-6-2 80 0 0,8 1-40 0 0,0 0 1 0 0,-1 0-1 0 0,1 0 1 0 0,0 1-1 0 0,0 0 1 0 0,-1 0-41 0 0,-13 9 160 0 0,-5-5-4 0 0,18-2-67 0 0,1 0 1 0 0,-1 1-1 0 0,-5 3-89 0 0,-4 2 128 0 0,4-4-22 0 0,7 5-84 0 0,-2-7-22 0 0,7-3 0 0 0,-1 0 0 0 0,1 0 0 0 0,0 0 0 0 0,0 0 0 0 0,0 0 0 0 0,0 0 0 0 0,-1 0 0 0 0,1 0 0 0 0,0 0 0 0 0,0 0 0 0 0,0 0 0 0 0,0 0 0 0 0,-1 0 0 0 0,1 0 0 0 0,0 1 0 0 0,0-1 0 0 0,0 0 0 0 0,0 0 0 0 0,0 0 0 0 0,-1 0 0 0 0,1 0 0 0 0,0 0 0 0 0,0 1 0 0 0,0-1 0 0 0,0 0 0 0 0,0 0 0 0 0,0 0 0 0 0,0 0 0 0 0,0 1 0 0 0,0-1 0 0 0,0 0 0 0 0,-1 0 0 0 0,1 0 0 0 0,0 0 0 0 0,0 1 0 0 0,0-1 0 0 0,-1 25 0 0 0,1-18 0 0 0,0-5 0 0 0,-1 0 0 0 0,1 0 0 0 0,0 1 0 0 0,1-1 0 0 0,-1 0 0 0 0,0 0 0 0 0,0 0 0 0 0,1 0 0 0 0,0 0 0 0 0,0 1 0 0 0,1 2 0 0 0,1 1 0 0 0,0 0 0 0 0,0 0 0 0 0,1 0 0 0 0,0-1 0 0 0,0 0 0 0 0,0 1 0 0 0,-1-3 0 0 0,0 0 0 0 0,0 0 1 0 0,-1 0-1 0 0,0 0 0 0 0,1 0 1 0 0,-1 0-1 0 0,0 1 0 0 0,-1-1 1 0 0,1 1-1 0 0,-1 0 0 0 0,1-1 1 0 0,-1 1-1 0 0,0 1 0 0 0,4 10 12 0 0,-3-11-2 0 0,-1 0 1 0 0,1 0 0 0 0,0 0 0 0 0,1 0 0 0 0,-1-1 0 0 0,1 1 0 0 0,0-1 0 0 0,0 0 0 0 0,0 1-1 0 0,2 0-10 0 0,2 3 19 0 0,-1 0-1 0 0,0 0 1 0 0,4 7-19 0 0,4 5 214 0 0,13 14-214 0 0,-10-15 54 0 0,-7-8-13 0 0,-8-9-26 0 0,0 1-1 0 0,0 0 1 0 0,0 0-1 0 0,0 0 1 0 0,0 0-1 0 0,-1 0 1 0 0,1 0-1 0 0,-1 1 1 0 0,1-1-1 0 0,-1 1 1 0 0,0-1-15 0 0,4 24 127 0 0,-2-19-51 0 0,0-1 1 0 0,0 1 0 0 0,5 5-77 0 0,0 4 36 0 0,-5-1 7 0 0,-3 0-4 0 0,0-3 81 0 0,0-12-118 0 0,0 1 0 0 0,0-1 0 0 0,0 0 1 0 0,0 0-1 0 0,0 0 0 0 0,0 0 1 0 0,0 0-1 0 0,0 0 0 0 0,0 0 1 0 0,0 0-1 0 0,0 0 0 0 0,0 0 1 0 0,0 1-1 0 0,0-1 0 0 0,0 0 1 0 0,0 0-1 0 0,0 0 0 0 0,0 0 1 0 0,0 0-1 0 0,0 0 0 0 0,0 0 0 0 0,0 0 1 0 0,0 0-1 0 0,0 0 0 0 0,0 0 1 0 0,0 0-1 0 0,0 1 0 0 0,0-1 1 0 0,0 0-1 0 0,0 0 0 0 0,-1 0 1 0 0,1 0-1 0 0,0 0 0 0 0,0 0 1 0 0,0 0-1 0 0,0 0 0 0 0,0 0 1 0 0,0 0-1 0 0,0 0 0 0 0,0 0 0 0 0,0 0 1 0 0,0 0-1 0 0,0 0 0 0 0,-1 0 1 0 0,1 0-1 0 0,0 0 0 0 0,0 0 1 0 0,0 0-1 0 0,0 0 0 0 0,0 0 1 0 0,0 0-1 0 0,0 0 0 0 0,0 0 1 0 0,0 0-1 0 0,0 0 0 0 0,0 0 1 0 0,-1 0-3 0 0,0 0 15 0 0,-1 0 0 0 0,1 1 0 0 0,-1-1 1 0 0,1 0-1 0 0,-1 1 0 0 0,1-1 0 0 0,-1 1 1 0 0,1 0-1 0 0,0-1 0 0 0,-1 1 1 0 0,1 0-1 0 0,0 0-15 0 0,-1 0 13 0 0,0 0 0 0 0,1 0 0 0 0,-1 0 0 0 0,0 0 1 0 0,0-1-1 0 0,1 1 0 0 0,-1-1 0 0 0,0 1 0 0 0,0-1 1 0 0,0 1-1 0 0,0-1 0 0 0,0 0-13 0 0,-8 0 73 0 0,-10 1 35 0 0,6-1-70 0 0,5-1-52 0 0,4-1-56 0 0,3-1 29 0 0,1 0-42 0 0,1 2-9 0 0,-1 0-41 0 0,0 0-50 0 0,1-1-57 0 0,-1 2-63 0 0,-1-1-58 0 0,1 0-52 0 0,0 1-46 0 0,-1-1-45 0 0,1 1-33 0 0,-2-2-612 0 0,1-2-794 0 0,2-4-1108 0 0</inkml:trace>
  <inkml:trace contextRef="#ctx0" brushRef="#br0" timeOffset="342.62">349 530 8032 0 0,'22'0'286'0'0,"0"0"-98"0"0,0 0-68 0 0,28 0 88 0 0,-21 0-1 0 0,-12 0-8 0 0,0 0 78 0 0,-8-1 50 0 0,-2 0-73 0 0,1-1-22 0 0,1-2 27 0 0,6-1 104 0 0,-14 5-328 0 0,7-2 252 0 0,0 0 0 0 0,0-1 1 0 0,0 0-1 0 0,4-2-287 0 0,-1 2 296 0 0,-3 2-142 0 0,0 1-37 0 0,8-1 124 0 0,19-14 393 0 0,-12 2-424 0 0,-3 1 10 0 0,-8 6-57 0 0,-3 1-89 0 0,0 1-43 0 0,4-1-6 0 0,-8-6 28 0 0,5 6-27 0 0,-8-5 32 0 0,-4 5 9 0 0,-8-5 5 0 0,6 5-5 0 0,4 0-49 0 0,-1 0-4 0 0,-4 3 13 0 0,-12 2 202 0 0,13 0-201 0 0,2 0 56 0 0,-3 2-11 0 0,-15 8 12 0 0,6 1-20 0 0,3 8-59 0 0,10-17-6 0 0,1 0 0 0 0,-1 0 0 0 0,-1 0-1 0 0,1 0 1 0 0,0 0 0 0 0,0 0 0 0 0,-1 0 0 0 0,0 0 0 0 0,-1 3 0 0 0,-1 0 0 0 0,1 0 0 0 0,0 0 0 0 0,0 1 0 0 0,1-1 0 0 0,-1 1 0 0 0,1 0 0 0 0,-1 4 0 0 0,2-5 0 0 0,-29 71 0 0 0,29-73 0 0 0,0 0 0 0 0,0 1 0 0 0,0-1 0 0 0,1 1 0 0 0,0-1 0 0 0,0 0 0 0 0,0 1 0 0 0,0-1 0 0 0,0 2 0 0 0,1 8 0 0 0,-1-12 0 0 0,2 45 0 0 0,-2-42 0 0 0,1 0 0 0 0,0 0 0 0 0,0 0 0 0 0,0 0 0 0 0,0 0 0 0 0,1 0 0 0 0,-1 0 0 0 0,1-1 0 0 0,1 3 0 0 0,10 11 0 0 0,-6-2 0 0 0,18 1 0 0 0,21 1 0 0 0,-43-15 0 0 0,0 0 1 0 0,1-1 0 0 0,-1 1-1 0 0,1-1 1 0 0,-1 0 0 0 0,1 0-1 0 0,-1 0 1 0 0,1 0 0 0 0,3-1-1 0 0,18 1 47 0 0,-3-1-28 0 0,39 0 97 0 0,-43 0-116 0 0,-11-1-157 0 0,0 0 45 0 0,11-8-135 0 0,-11 4 103 0 0,-1 2-34 0 0,-1-1-79 0 0,1 1-102 0 0,-3 2 134 0 0,1 0-34 0 0,-1 0-78 0 0,0 1-49 0 0,0-1-43 0 0,0 1-38 0 0,0 0-136 0 0,1 0-38 0 0,7 0-1410 0 0</inkml:trace>
  <inkml:trace contextRef="#ctx0" brushRef="#br0" timeOffset="626.28">1392 1 10248 0 0,'0'0'230'0'0,"0"0"30"0"0,0 0 20 0 0,0 0-25 0 0,0 0-191 0 0,0 2-36 0 0,1 10-14 0 0,0 5-22 0 0,-2-5 32 0 0,0-3 37 0 0,-2-1 56 0 0,-1 0-17 0 0,-2 1 54 0 0,4 7 43 0 0,2 77 659 0 0,0-53-536 0 0,-2-16-90 0 0,-3 4 18 0 0,-2 3 23 0 0,6-5-4 0 0,1 57 420 0 0,0-50-462 0 0,0 7 84 0 0,0 41 206 0 0,0-74-429 0 0,1 1 0 0 0,0 0 0 0 0,0 0 1 0 0,1-1-1 0 0,1 4-86 0 0,-1-4 80 0 0,-1 0 0 0 0,1-1 0 0 0,-1 1-1 0 0,-1 0 1 0 0,1 3-80 0 0,-1-6 38 0 0,0 1 0 0 0,0-1 0 0 0,1 1 0 0 0,-1-1 0 0 0,1 0 0 0 0,0 1 0 0 0,0-1 0 0 0,1 0 0 0 0,0 0 0 0 0,-1 0 0 0 0,1 0 0 0 0,2 3-38 0 0,7 12 206 0 0,-2 7 7 0 0,4 7 8 0 0,-11-30-199 0 0,1-1 0 0 0,0 1 0 0 0,0-1 0 0 0,0 1 0 0 0,0-1 0 0 0,0 0 0 0 0,0 0 0 0 0,0-1 0 0 0,1 1 0 0 0,2 1-22 0 0,1 0 29 0 0,-4-2-3 0 0,1-1 0 0 0,0 1-1 0 0,-1 0 1 0 0,1-1-1 0 0,0 0 1 0 0,0 0-1 0 0,0 0 1 0 0,2-1-26 0 0,0 1-1 0 0,9 1 13 0 0,-12-1-12 0 0,0 0 0 0 0,0 1 0 0 0,-1-1 0 0 0,1 0 0 0 0,0-1 0 0 0,0 1 0 0 0,0 0 0 0 0,-1-1 0 0 0,1 0 0 0 0,2 0 0 0 0,0-2-27 0 0,2 0-71 0 0,0-1-77 0 0,1 0-89 0 0,0-1-98 0 0,-1 0-108 0 0,-1-1-119 0 0,-3 3 247 0 0,0 0-33 0 0,-1-1-35 0 0,0 1-36 0 0,-1 1 54 0 0,-1 1-49 0 0,1-1-43 0 0,-1 1-38 0 0,0-1-147 0 0,1 0-37 0 0,-1-3-1543 0 0,0 5 2247 0 0</inkml:trace>
  <inkml:trace contextRef="#ctx0" brushRef="#br0" timeOffset="919.79">1256 409 13344 0 0,'0'0'390'0'0,"0"0"-138"0"0,0 0-116 0 0,0 0 43 0 0,0 0 29 0 0,0 0 44 0 0,2 0 11 0 0,11-3-22 0 0,-3-2-125 0 0,1-1-37 0 0,16-8 77 0 0,-2 9-58 0 0,-5-5 12 0 0,5 3-12 0 0,15 0 6 0 0,-32 6-82 0 0,9-1 13 0 0,8-4 13 0 0,-1-4-90 0 0,-15 7 19 0 0,1 0 0 0 0,-1 0 0 0 0,1 1-1 0 0,0 0 1 0 0,0 1 0 0 0,-1 0 0 0 0,1 0 0 0 0,0 1 0 0 0,4 1 23 0 0,46-3-177 0 0,-30-3-14 0 0,1 0-64 0 0,29-1-309 0 0,-42 4 375 0 0,-6-1 20 0 0,3 1-138 0 0,-7 0 99 0 0,0 1-44 0 0,-1 1-44 0 0,0-1-45 0 0,1 0-39 0 0,-1 1-34 0 0,9-1-532 0 0,-1-1-84 0 0,9-2-655 0 0,12-4-946 0 0,-36 8 2561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7:48.9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364 32 6688 0 0,'0'0'197'0'0,"0"-1"-55"0"0,0-1-9 0 0,0-2 48 0 0,0-2 152 0 0,0 6-322 0 0,0 0 0 0 0,0 0 0 0 0,0 0 0 0 0,0 0-1 0 0,0 0 1 0 0,-1 0 0 0 0,1 0 0 0 0,0 0 0 0 0,0-1 0 0 0,0 1-1 0 0,0 0 1 0 0,0 0 0 0 0,0 0 0 0 0,0 0 0 0 0,0 0-1 0 0,1 0 1 0 0,-1 0 0 0 0,0 0 0 0 0,0 0 0 0 0,0 0-1 0 0,0 0 1 0 0,0-1 0 0 0,0 1 0 0 0,0 0 0 0 0,0 0-1 0 0,0 0 1 0 0,0 0 0 0 0,0 0 0 0 0,0 0 0 0 0,0 0-1 0 0,0 0 1 0 0,0 0 0 0 0,0 0 0 0 0,0 0 0 0 0,0 0-1 0 0,0 0 1 0 0,1 0 0 0 0,-1 0 0 0 0,0 0 0 0 0,0 0 0 0 0,0 0-1 0 0,0 0 1 0 0,0 0 0 0 0,0 0 0 0 0,0 0 0 0 0,0 0-1 0 0,0 0 1 0 0,0 0 0 0 0,1 0 0 0 0,-1 0 0 0 0,0 0-1 0 0,0 0 1 0 0,0 0 0 0 0,0 0 0 0 0,0 0 0 0 0,0 0-1 0 0,0 0-10 0 0,1 0 42 0 0,-1 0-1 0 0,1 0 1 0 0,0-1-1 0 0,-1 1 1 0 0,1 0-1 0 0,0 0 0 0 0,-1 0 1 0 0,1 0-1 0 0,-1-1 1 0 0,1 1-1 0 0,-1 0 1 0 0,1-1-1 0 0,0 1 1 0 0,-1 0-1 0 0,1-1 0 0 0,-1 1 1 0 0,0-1-1 0 0,1 1 1 0 0,-1-1-1 0 0,1 1 1 0 0,-1-1-1 0 0,0 1 0 0 0,1-1-41 0 0,4-4 447 0 0,2 3-52 0 0,-4 2 110 0 0,-3 0-7 0 0,0 0-20 0 0,0 0-71 0 0,0 0-30 0 0,0 0-7 0 0,0 0-14 0 0,0 0-50 0 0,1-1-65 0 0,2 1-104 0 0,0 0-67 0 0,2 1-13 0 0,-4-1 8 0 0,1 0 203 0 0,1 0-51 0 0,-3 0-201 0 0,1 0 0 0 0,0 0 1 0 0,0 1-1 0 0,0-1 0 0 0,0 0 1 0 0,0 1-1 0 0,-1-1 0 0 0,1 1 1 0 0,0-1-1 0 0,0 1 0 0 0,-1-1 0 0 0,1 1 1 0 0,0-1-1 0 0,-1 1 0 0 0,1 0 1 0 0,0-1-1 0 0,-1 1 0 0 0,1 0 1 0 0,-1 0-1 0 0,1-1 0 0 0,-1 1 0 0 0,0 0 1 0 0,1 0-1 0 0,-1 0-16 0 0,11 15 177 0 0,-9-14-160 0 0,-1-1 0 0 0,1 1 0 0 0,-1 0 0 0 0,0 0 0 0 0,1 0 0 0 0,-1 0 0 0 0,0 0 0 0 0,-1 1 1 0 0,1-1-1 0 0,0 0 0 0 0,0 0 0 0 0,-1 1 0 0 0,0-1 0 0 0,1 0 0 0 0,-1 1 0 0 0,0-1 0 0 0,0 1-17 0 0,3 18 81 0 0,1-6-33 0 0,5 8 100 0 0,-1 1 20 0 0,-4-10-84 0 0,1 5 31 0 0,4 16 81 0 0,-5 2-38 0 0,-4-30-126 0 0,1 0 0 0 0,0-1 0 0 0,0 1 0 0 0,1 0 0 0 0,0 0 0 0 0,2 5-32 0 0,-3-7 18 0 0,3 11 72 0 0,-4 3-5 0 0,-1-7-36 0 0,1-6-18 0 0,0 44 211 0 0,0 0-85 0 0,0 11-45 0 0,0 30 2 0 0,0-90-114 0 0,0 1 1 0 0,0-1-1 0 0,-1 1 0 0 0,1-1 0 0 0,0 1 0 0 0,-1-1 0 0 0,1 1 0 0 0,-1-1 0 0 0,0 1 0 0 0,1-1 0 0 0,-1 1 0 0 0,0 0 0 0 0,0-1 4 0 0,0 1 0 0 0,0-1 0 0 0,0 1 0 0 0,0 0 0 0 0,0 0 0 0 0,0-1 0 0 0,1 1 0 0 0,-1 0 0 0 0,1 0 1 0 0,-1 0-1 0 0,1 0 0 0 0,0 0 0 0 0,0 0-4 0 0,0-1-265 0 0,0 0 85 0 0,0-1 75 0 0,0 1 65 0 0,0 0 62 0 0,0 0 58 0 0,0 1 147 0 0,0 3 439 0 0,0-4-515 0 0,0 1-65 0 0,0-1-83 0 0,0 0-86 0 0,0 1-102 0 0,0-1-119 0 0,0 0-80 0 0,0 1-119 0 0,0-2 203 0 0,0 1-34 0 0,0-1-35 0 0,0 1-37 0 0,0 0-39 0 0,0-1-39 0 0,0 1-41 0 0,0 0-43 0 0,0-1-45 0 0,0 1-44 0 0,0-1-48 0 0,0 1-48 0 0,0-1-1009 0 0,0 0-988 0 0</inkml:trace>
  <inkml:trace contextRef="#ctx0" brushRef="#br0" timeOffset="695.81">1 576 7744 0 0,'0'0'174'0'0,"0"0"29"0"0,0 0 12 0 0,2 0-35 0 0,11-2-144 0 0,-6-5 6 0 0,-3-1 87 0 0,-1 2 15 0 0,1 1 46 0 0,1 2 115 0 0,1-1-37 0 0,10-6 270 0 0,-9 3-277 0 0,-5 4-180 0 0,0 1 1 0 0,0 0 0 0 0,0 0 0 0 0,0 0 0 0 0,0 0 0 0 0,1 1 0 0 0,-1-1 0 0 0,1 0 0 0 0,-1 1 0 0 0,2-1-82 0 0,5 0 180 0 0,7-3 150 0 0,4-18 176 0 0,-16 19-399 0 0,1 1 0 0 0,-1 0 1 0 0,0-1-1 0 0,1 2 0 0 0,2-2-107 0 0,28-13 494 0 0,-10 6-140 0 0,-3 0-32 0 0,0 1-49 0 0,0 0-45 0 0,-1 1-39 0 0,11-5 30 0 0,-1-1-57 0 0,7-3-20 0 0,18-16 29 0 0,-23 14-125 0 0,10-5-38 0 0,-35 18-9 0 0,-3 4-2 0 0,0-1 0 0 0,1 1 0 0 0,-1-1 0 0 0,1 1 0 0 0,4-1 3 0 0,15-1-91 0 0,6-9-210 0 0,4-2-125 0 0,-13 6 110 0 0,-15 6 61 0 0,-3 1 69 0 0,0 0 53 0 0,-1 1 39 0 0,7-4-156 0 0,-2 6 54 0 0,-4 0 46 0 0,0-1 60 0 0,4-3-30 0 0,-5 1 21 0 0,-1 2-31 0 0,1-1-73 0 0,-1 0-91 0 0,2 0-110 0 0,-3 1 242 0 0,0 1 37 0 0,2 0-33 0 0,2-1 83 0 0,5 1-23 0 0,-7 1 26 0 0,0-1-46 0 0,-1 0-104 0 0,0 1-114 0 0,3 2 283 0 0,-1 1 37 0 0,2 1 7 0 0,-1-2-6 0 0,-4-3 12 0 0,-1 0 0 0 0,1 0 1 0 0,-1 1-1 0 0,1-1 0 0 0,0 0 1 0 0,-1 1-1 0 0,1-1 0 0 0,-1 0 1 0 0,1 1-1 0 0,-1-1 0 0 0,1 1 1 0 0,-1-1-1 0 0,1 1 0 0 0,-1-1 1 0 0,0 1-1 0 0,1-1 0 0 0,-1 1 1 0 0,1 0-1 0 0,-1-1 0 0 0,0 1 1 0 0,0-1-1 0 0,1 1 3 0 0,1 4-6 0 0,10 11-46 0 0,-1-4 47 0 0,-10-11 11 0 0,-1 0 0 0 0,1 1 0 0 0,-1-1 1 0 0,1 0-1 0 0,-1 1 0 0 0,1-1 0 0 0,-1 0 1 0 0,0 1-1 0 0,0-1 0 0 0,1 1 0 0 0,-1-1 1 0 0,0 0-7 0 0,0 1 7 0 0,0-1 0 0 0,0 1 0 0 0,0-1 0 0 0,0 1 0 0 0,1-1-1 0 0,-1 1 1 0 0,1-1 0 0 0,-1 1 0 0 0,1-1 0 0 0,0 1 0 0 0,-1-1 0 0 0,1 0 0 0 0,0 0-7 0 0,5 12 56 0 0,-1 15 83 0 0,0-12-59 0 0,-3-10-39 0 0,-1 0 0 0 0,1 0 0 0 0,-1 1 0 0 0,0-1 0 0 0,0 1 1 0 0,-1-1-42 0 0,-1 19 148 0 0,0 2 59 0 0,1-20-116 0 0,1 0 0 0 0,-1 0 0 0 0,1 0 1 0 0,1 4-92 0 0,-1-7 31 0 0,7 31 271 0 0,-4-1-83 0 0,-4-16-124 0 0,-1-11-57 0 0,1 0 0 0 0,0 0 1 0 0,1 0-1 0 0,0 0 0 0 0,0 3-38 0 0,4 6 58 0 0,-3-10-30 0 0,0 0 0 0 0,-1 1 0 0 0,0-1 1 0 0,0 1-1 0 0,0-1 0 0 0,-1 1-28 0 0,0 22 105 0 0,0 1 50 0 0,0 0 50 0 0,0 2 49 0 0,0-30-159 0 0,0 0-50 0 0,-1 2-49 0 0,-2 6-95 0 0,2-7 128 0 0,-1 0 66 0 0,0-1 62 0 0,0 0 83 0 0,0-1 100 0 0,0 0 114 0 0,3-2-287 0 0,-1-2-71 0 0,-1 1-53 0 0,-1-6-10 0 0,1 7 10 0 0,-3-6 13 0 0,3 6-50 0 0,0 1-1 0 0,1-1 0 0 0,-1 0 1 0 0,1 0-1 0 0,-1 0 1 0 0,1 0-1 0 0,-1 0 1 0 0,1 0-1 0 0,-1 0 1 0 0,1 0-1 0 0,0 0 0 0 0,-1 0 1 0 0,1 0-1 0 0,0 0 1 0 0,0 0-1 0 0,0 0 1 0 0,0 0-1 0 0,0 0 1 0 0,0 0-1 0 0,0 0 0 0 0,0 0 1 0 0,0 0-1 0 0,0 0 1 0 0,1 0-1 0 0,-1-1-5 0 0,8-20 68 0 0,4-10 9 0 0,-6 13-63 0 0,-3 2 17 0 0,-1 10-21 0 0,0-1 0 0 0,0 1-1 0 0,0 0 1 0 0,1 0 0 0 0,0-1-10 0 0,10-22 53 0 0,-11 21-44 0 0,-2 7-8 0 0,0 0-1 0 0,1 0 1 0 0,-1 0-1 0 0,1 0 1 0 0,-1 0-1 0 0,1 0 1 0 0,0 0 0 0 0,0-1-1 0 0,22-17 0 0 0,-17 13 10 0 0,0 0 0 0 0,0-1 0 0 0,2-5-10 0 0,-3 5 13 0 0,1 0 1 0 0,-1 1 0 0 0,6-6-14 0 0,-9 11-1 0 0,0 1 0 0 0,0-1 0 0 0,0 0 1 0 0,0 1-1 0 0,0 0 0 0 0,0-1 0 0 0,1 1 0 0 0,-1 0 1 0 0,2 0 0 0 0,15-6 10 0 0,-14 4-18 0 0,0 1 0 0 0,0 1-1 0 0,0-1 1 0 0,1 1 0 0 0,-1 0 0 0 0,2 0 8 0 0,-5 1-3 0 0,0 0 1 0 0,0 0 0 0 0,0 0-1 0 0,0 0 1 0 0,0 1 0 0 0,0-1-1 0 0,0 1 1 0 0,-1 0 0 0 0,1-1 0 0 0,0 1-1 0 0,0 0 1 0 0,0 0 0 0 0,-1 0-1 0 0,1 0 1 0 0,0 0 0 0 0,-1 0-1 0 0,1 1 1 0 0,-1-1 0 0 0,1 1 2 0 0,0 1-6 0 0,1 0 0 0 0,-1 0 1 0 0,0 0-1 0 0,0 0 0 0 0,0 0 0 0 0,0 2 6 0 0,0-2-3 0 0,-1 0 0 0 0,1 1 0 0 0,0-1 0 0 0,1 0 0 0 0,-1 0 0 0 0,1 0 3 0 0,-1 0 6 0 0,0-1 1 0 0,0 1 0 0 0,0-1 0 0 0,0 1 0 0 0,0 0-1 0 0,-1-1 1 0 0,1 3-7 0 0,1 3 57 0 0,0 1 0 0 0,-1-1 0 0 0,1 6-57 0 0,4 13 111 0 0,-1-15-34 0 0,-2-3-69 0 0,-2 5-104 0 0,-2 0-7 0 0,0 28-296 0 0,3-28 261 0 0,0-6-3 0 0,5 8-109 0 0,-5-12 147 0 0,-1 1-33 0 0,1-1-25 0 0,-1 0-46 0 0,0 0-54 0 0,0-1-62 0 0,-1-1 41 0 0,0 0-46 0 0,-1 0-42 0 0,1 0-38 0 0,0 2-526 0 0,0-1-91 0 0,3 4-683 0 0,5 2-965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8:02.4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 16 8208 0 0,'-13'13'234'0'0,"11"-10"-76"0"0,0-1-60 0 0,2 0-41 0 0,0 1-49 0 0,0 0-25 0 0,-1-1 44 0 0,-5 2-15 0 0,5-4-12 0 0,1 1 0 0 0,0-1 0 0 0,-1 0 0 0 0,1 0 0 0 0,-1 1 0 0 0,1-1 0 0 0,0 0 0 0 0,-1 1 0 0 0,1-1 0 0 0,0 0 0 0 0,-1 1 0 0 0,1-1 0 0 0,0 0 0 0 0,0 1 0 0 0,-1-1-1 0 0,1 1 1 0 0,0-1 0 0 0,0 1 0 0 0,0-1 0 0 0,-1 0 0 0 0,1 1 0 0 0,0-1 0 0 0,0 1 0 0 0,0-1 0 0 0,0 1 0 0 0,0-1 0 0 0,0 1 0 0 0,0-1 0 0 0,0 1 0 0 0,0-1 0 0 0,0 1 0 0 0,1 0 0 0 0,-3 10 30 0 0,-3-2 64 0 0,-1 3 127 0 0,4-5-133 0 0,1 1 38 0 0,1 34 633 0 0,0-35-632 0 0,0 0-35 0 0,1 3 99 0 0,0-3-53 0 0,1 0-24 0 0,2 2-2 0 0,0-1-1 0 0,-2-1-1 0 0,-1 0 23 0 0,0 3 53 0 0,-1-4-83 0 0,1 0 0 0 0,-1 0-1 0 0,2-1 1 0 0,0 5-103 0 0,3 7 156 0 0,0-1-48 0 0,-3-11-81 0 0,8 15 119 0 0,-5 5 36 0 0,1-12 29 0 0,-1-4 27 0 0,-3 2 69 0 0,-1 8 223 0 0,2-9-246 0 0,0-3-117 0 0,2 0-86 0 0,-2-3 81 0 0,-2-1-84 0 0,-2 5-16 0 0,1-8-38 0 0,0 5 76 0 0,0-1 52 0 0,-1-1 81 0 0,0-1 165 0 0,-2-3-13 0 0,1-1-176 0 0,0 0-86 0 0,-1-1-60 0 0,1 0-71 0 0,-2 0-77 0 0,3 2 98 0 0,0 0 0 0 0,0 0 1 0 0,0-1-1 0 0,0 1 0 0 0,0 0 1 0 0,1-1-1 0 0,-1 1 0 0 0,0-1 1 0 0,1 1-1 0 0,-1 0 1 0 0,0-2-14 0 0,-1-25 141 0 0,2-45-3 0 0,0 42-117 0 0,1 19-21 0 0,0 1 0 0 0,1-1 0 0 0,0 0 0 0 0,1 0 0 0 0,0 0 0 0 0,2-7 0 0 0,-1 4 1 0 0,-1-1-29 0 0,2 1 1 0 0,-1 0 0 0 0,2 0-1 0 0,0 0 28 0 0,2-5-36 0 0,-6 15 24 0 0,-1 1 0 0 0,1-1-1 0 0,0 1 1 0 0,1 0 0 0 0,-1 0 0 0 0,1 0 0 0 0,-1 0 0 0 0,3-3 12 0 0,26-23-80 0 0,-30 29 77 0 0,0-1 1 0 0,1 1 0 0 0,-1 0-1 0 0,1-1 1 0 0,-1 1-1 0 0,1 0 1 0 0,0 0 0 0 0,-1 0-1 0 0,1 0 1 0 0,0 1 2 0 0,1-1-6 0 0,0 0 1 0 0,0 0-1 0 0,0 1 0 0 0,0 0 1 0 0,0 0-1 0 0,1 0 0 0 0,-1 0 1 0 0,2 0 5 0 0,-3 0-1 0 0,-1 0 1 0 0,0 1 0 0 0,1-1-1 0 0,-1 0 1 0 0,0 1-1 0 0,1-1 1 0 0,-1 1 0 0 0,0-1-1 0 0,1 1 1 0 0,-1 0-1 0 0,0-1 1 0 0,0 1 0 0 0,0 0-1 0 0,0 0 1 0 0,0 0-1 0 0,0 0 1 0 0,0 0 0 0 0,0 0-1 0 0,0 0 1 0 0,0 0-1 0 0,0 0 2 0 0,3 9-1 0 0,-3-8 0 0 0,0 1 0 0 0,0-1 0 0 0,0 0 0 0 0,1 0 0 0 0,-1 0 0 0 0,0 0 0 0 0,1 0 0 0 0,-1 0 0 0 0,1-1 0 0 0,10 10 0 0 0,-8-8 2 0 0,-1 0-1 0 0,0 0 0 0 0,0 0 1 0 0,0 0-1 0 0,0 0 1 0 0,0 1-1 0 0,-1-1 0 0 0,1 1 1 0 0,-1 0-1 0 0,0 0-1 0 0,1 9 29 0 0,-2-11-26 0 0,-1 0 0 0 0,0 0 0 0 0,1 1 1 0 0,0-1-1 0 0,0 0 0 0 0,-1 0 0 0 0,1 0 0 0 0,0 0 1 0 0,1 0-1 0 0,-1 0 0 0 0,0 0 0 0 0,1 0 0 0 0,-1-1 1 0 0,1 1-4 0 0,-1-1-1 0 0,9 12 12 0 0,-9-12-6 0 0,0 1 0 0 0,-1 0 0 0 0,1-1 0 0 0,-1 1 0 0 0,0 0 0 0 0,1 0 0 0 0,-1-1 0 0 0,0 1 0 0 0,0 0 0 0 0,0 0-5 0 0,1 6 15 0 0,1 1 0 0 0,0-1 1 0 0,0 0-1 0 0,1 0 0 0 0,0 0 1 0 0,2 5-16 0 0,5 11 37 0 0,-8-7-26 0 0,-2-16-11 0 0,0 1 0 0 0,0-1 0 0 0,0 0 0 0 0,0 1 0 0 0,0-1 0 0 0,1 0 0 0 0,-1 1 0 0 0,0-1 0 0 0,1 0-1 0 0,0 1 1 0 0,3 6 0 0 0,-3-7 0 0 0,0 1 0 0 0,0-1 0 0 0,0 0 0 0 0,0 1 0 0 0,-1-1 0 0 0,1 1 0 0 0,-1-1 0 0 0,1 1 0 0 0,-1-1 0 0 0,1 1 0 0 0,-1 0 0 0 0,0-1 0 0 0,0 1 0 0 0,0 0 0 0 0,0-1-1 0 0,0 1 0 0 0,1-1-1 0 0,-1 1 1 0 0,0 0 0 0 0,1-1-1 0 0,-1 1 1 0 0,1-1 0 0 0,-1 1-1 0 0,1-1 1 0 0,-1 1 0 0 0,1-1-1 0 0,0 0 1 0 0,0 1 0 0 0,0-1-1 0 0,0 0 1 0 0,0 0 0 0 0,0 1-1 0 0,1-1 3 0 0,1 5-144 0 0,-2 0 88 0 0,0 0 14 0 0,5 2-43 0 0,-2-3-19 0 0,-3-4-120 0 0,0 0 43 0 0,0 1 38 0 0,-1-1 33 0 0,1 1 1 0 0,-1 0 41 0 0,-1 3-51 0 0,1-5 27 0 0,0 1 7 0 0,0 1-576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8:05.1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409 75 10104 0 0,'0'0'230'0'0,"0"0"30"0"0,0 0 19 0 0,-1-1-118 0 0,-1-1-83 0 0,-12-11-37 0 0,6 4-5 0 0,5 6 29 0 0,1 1 89 0 0,1 2 175 0 0,-1-3 288 0 0,-8-7 21 0 0,8 9-428 0 0,1 0-37 0 0,-1-1 73 0 0,-1 2-87 0 0,2 1-114 0 0,0-1-20 0 0,-2 2 5 0 0,1-3 57 0 0,-1 0 73 0 0,1-1 111 0 0,-8-5-14 0 0,7 6-177 0 0,0 0 0 0 0,0 0-1 0 0,0 0 1 0 0,-1 0 0 0 0,1 1 0 0 0,0-1-1 0 0,0 1 1 0 0,0 0 0 0 0,-2 0-80 0 0,-6-2 193 0 0,2-3-43 0 0,8 4-134 0 0,0 0 0 0 0,0 1 0 0 0,0-1-1 0 0,0 1 1 0 0,0-1 0 0 0,0 1 0 0 0,0-1 0 0 0,0 1 0 0 0,0-1 0 0 0,0 1 0 0 0,0 0-1 0 0,0 0 1 0 0,0-1 0 0 0,0 1 0 0 0,0 0 0 0 0,0 0 0 0 0,0 0 0 0 0,0 0 0 0 0,0 0-1 0 0,0 1 1 0 0,0-1 0 0 0,0 0 0 0 0,0 0 0 0 0,-1 1-16 0 0,-3 2 43 0 0,1 0-17 0 0,-19 6-1 0 0,0 1-7 0 0,13-4 79 0 0,5-1-57 0 0,0-1-12 0 0,-8 1 46 0 0,8 5-15 0 0,-5-5-47 0 0,5 8-12 0 0,-8 9 0 0 0,12-20 0 0 0,2 19 0 0 0,0-19 0 0 0,-1-1 0 0 0,0 1 0 0 0,0 0 0 0 0,0-1 0 0 0,1 1 0 0 0,-1-1 0 0 0,1 1 0 0 0,-1-1 0 0 0,1 1 0 0 0,0-1 0 0 0,0 1 0 0 0,-1-1 0 0 0,1 0 0 0 0,0 1 0 0 0,4 5 0 0 0,-2 9 0 0 0,-3-15 0 0 0,0 1 0 0 0,0-1 0 0 0,0 1 0 0 0,1-1 0 0 0,-1 1 0 0 0,0 0 0 0 0,1-1 0 0 0,-1 1 0 0 0,1-1 0 0 0,0 0 0 0 0,0 1 0 0 0,0-1 0 0 0,-1 1 0 0 0,2-1 0 0 0,2 7 0 0 0,1 2 0 0 0,-4-8 0 0 0,0 0 0 0 0,0 0 0 0 0,0 0 0 0 0,0 0 1 0 0,0 0-1 0 0,1 0 0 0 0,-1 0 0 0 0,1 0 0 0 0,0 0 0 0 0,58 58-1 0 0,-57-57 1 0 0,-1 0 0 0 0,0 0 0 0 0,0 0 0 0 0,0 1 0 0 0,0-1 0 0 0,0 1 0 0 0,0 0 0 0 0,0-1 0 0 0,0 0 0 0 0,0 0 0 0 0,0 0 0 0 0,0 0 0 0 0,2 1 0 0 0,1 1 0 0 0,0 0 0 0 0,0 1 0 0 0,0 0 0 0 0,0 0 0 0 0,-1 0 0 0 0,0 0 0 0 0,0 1 0 0 0,1 4 0 0 0,-3-6 7 0 0,0-1 0 0 0,0 1-1 0 0,0 0 1 0 0,1-1 0 0 0,0 0-1 0 0,-1 1 1 0 0,2-1 0 0 0,-1 0-1 0 0,0-1 1 0 0,1 2-7 0 0,14 7-3 0 0,-17-12 4 0 0,0 1-1 0 0,0-1 0 0 0,0 0 0 0 0,0 1 0 0 0,-1-1 0 0 0,1 1 0 0 0,0-1 1 0 0,0 1-1 0 0,-1-1 0 0 0,1 1 0 0 0,0-1 0 0 0,-1 1 0 0 0,1 0 0 0 0,0-1 1 0 0,-1 1-1 0 0,1 0 0 0 0,-1 0 0 0 0,1-1 0 0 0,-1 1 0 0 0,0 0 0 0 0,1 0 1 0 0,-1 0-1 0 0,0 0 0 0 0,1-1 0 0 0,-1 1 0 0 0,0 0 0 0 0,0 0 0 0 0,0 0 1 0 0,0 0-1 0 0,0 0 0 0 0,0 0 0 0 0,0 0 0 0 0,0 0 0 0 0,0-1 0 0 0,0 1 1 0 0,-1 1-1 0 0,1 4 5 0 0,1 5 34 0 0,-2 6 78 0 0,0-10-18 0 0,-1 0 39 0 0,-3 3 121 0 0,-4 1 104 0 0,6-8-291 0 0,1-1 2 0 0,-8 21 74 0 0,2-15-151 0 0,-21 8-60 0 0,23-13 65 0 0,2-1 5 0 0,0 0-1 0 0,0 0 1 0 0,0-1 0 0 0,0 0-1 0 0,-1 0 1 0 0,0 1-7 0 0,0-2 8 0 0,1 1 1 0 0,0 0-1 0 0,0 1 1 0 0,0-1 0 0 0,0 1-1 0 0,-2 1-8 0 0,-1 1 21 0 0,5-3-19 0 0,1 0 1 0 0,0 0-1 0 0,-1 0 0 0 0,1 0 1 0 0,-1-1-1 0 0,1 1 0 0 0,-1-1 1 0 0,1 1-1 0 0,-1-1 0 0 0,1 1 0 0 0,-1-1 1 0 0,0 0-1 0 0,1 0 0 0 0,-1 0-2 0 0,-67 0 90 0 0,40 0-84 0 0,-8 0-73 0 0,16 0-7 0 0,-2 0-33 0 0,18-2-13 0 0,-2-4 38 0 0,0 2-21 0 0,2 2-34 0 0,-1 1-62 0 0,3 1-242 0 0,3 0 245 0 0,0 0-26 0 0,0 0-65 0 0,0 0 98 0 0,0 0-36 0 0,0 0-38 0 0,0 0-36 0 0,0 0-395 0 0,0 0 102 0 0,0 0-51 0 0,0 0-747 0 0,0 0-584 0 0,0 0-1113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8:03.9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197 107 8576 0 0,'-3'2'197'0'0,"-3"5"-63"0"0,-16 16 294 0 0,14-17-329 0 0,2-2-61 0 0,-5 1-38 0 0,10-5 0 0 0,0 0 0 0 0,0 1 0 0 0,0-1 0 0 0,0 1 0 0 0,0-1 0 0 0,0 1 0 0 0,0-1 0 0 0,0 1 0 0 0,0 0 0 0 0,0-1 0 0 0,0 1 0 0 0,0 0 0 0 0,1 0 0 0 0,-1 0 0 0 0,0-1 0 0 0,1 1 0 0 0,-1 0 0 0 0,0 1 0 0 0,-9 17 68 0 0,-13 20 312 0 0,5-4 74 0 0,12-21-273 0 0,0-3-47 0 0,0-2-12 0 0,3-5-36 0 0,0 0 0 0 0,0 0 0 0 0,1 1 0 0 0,-1-1 0 0 0,1 1 0 0 0,0 0 0 0 0,0-1 0 0 0,0 6-86 0 0,0 15 359 0 0,2-17-249 0 0,0 16 232 0 0,0-18-270 0 0,0-2-38 0 0,0-1 102 0 0,2-3 0 0 0,13 4 53 0 0,-5 5 42 0 0,-8-8-83 0 0,0 0-34 0 0,1 0 32 0 0,1-1-71 0 0,1-1-36 0 0,-3 1 51 0 0,11-2 162 0 0,-3-4-86 0 0,-3 1-67 0 0,-2 3-46 0 0,-4 2-40 0 0,-1 0-1 0 0,1-1 1 0 0,0 1-1 0 0,-1 0 1 0 0,1 0-1 0 0,-1-1 1 0 0,1 1-1 0 0,-1-1 1 0 0,1 1 0 0 0,-1 0-1 0 0,1-1 1 0 0,-1 1-1 0 0,1-1 1 0 0,-1 1-1 0 0,1-1 1 0 0,-1 0-1 0 0,0 1 1 0 0,1-1-1 0 0,-1 1 1 0 0,0-1 0 0 0,0 0-1 0 0,1 1-12 0 0,1-5 50 0 0,2-2 29 0 0,1 1 1 0 0,0 0 0 0 0,1 0 0 0 0,-1 0 0 0 0,1 0 0 0 0,3-1-80 0 0,9-10 185 0 0,-14 14-154 0 0,-1 0 14 0 0,0 0 0 0 0,0-1 1 0 0,0 1-1 0 0,-1-1 1 0 0,1 1-1 0 0,0-2-45 0 0,-2 2 36 0 0,0 0 0 0 0,0 0 0 0 0,0 0 0 0 0,0 0 0 0 0,-1 0 0 0 0,1 0 0 0 0,-1-1 0 0 0,0 1 0 0 0,0 0 1 0 0,0-1-37 0 0,0 0 31 0 0,1 1 0 0 0,-1-1 0 0 0,1 0 0 0 0,0 0 0 0 0,0 1 0 0 0,0-1 0 0 0,0 0 0 0 0,1 1 0 0 0,-1-1 0 0 0,3-2-31 0 0,-3 4 32 0 0,0-1-1 0 0,-1 0 1 0 0,1 0-1 0 0,-1 0 1 0 0,1 1-1 0 0,-1-1 1 0 0,0 0-1 0 0,0 0 1 0 0,0-2-32 0 0,-1-10 94 0 0,0 0-63 0 0,1 0-31 0 0,-2 0 0 0 0,-8 2 14 0 0,7 11 50 0 0,4 2-60 0 0,0-1-1 0 0,1 1 1 0 0,-1 0 0 0 0,0 0-1 0 0,0 1 1 0 0,0-1 0 0 0,0 0 0 0 0,0 0-1 0 0,0 1 1 0 0,0-1 0 0 0,1 0 0 0 0,-1 1-1 0 0,0-1 1 0 0,0 1 0 0 0,0-1 0 0 0,0 1-1 0 0,-1 0 1 0 0,1-1 0 0 0,1 2-4 0 0,-2-1-1 0 0,1 0 0 0 0,0 0 0 0 0,-1 1 0 0 0,1-1 0 0 0,0 1 0 0 0,-1-1 0 0 0,0 1 0 0 0,1-1 1 0 0,-1 0-1 0 0,0 1 0 0 0,0 0 1 0 0,6 19-75 0 0,3-6 42 0 0,1 4-24 0 0,-4-5 51 0 0,-1 5 1 0 0,-4-14-3 0 0,0-1 1 0 0,0 1-1 0 0,0-1 0 0 0,1 0 0 0 0,0 1 0 0 0,0-1 0 0 0,1 1 8 0 0,0 0-1 0 0,0 0-1 0 0,-1 1 0 0 0,1-1 0 0 0,-1 0 0 0 0,0 1 1 0 0,-1-1-1 0 0,1 3 2 0 0,10 25 0 0 0,-8-23 0 0 0,0 0 0 0 0,-1 0 0 0 0,3 10 0 0 0,7 24 0 0 0,-7-28 0 0 0,-2 1 1 0 0,3 12-1 0 0,6 27-1 0 0,-12-54 1 0 0,2 7 0 0 0,0 0 0 0 0,-1-1 0 0 0,0 1 0 0 0,0 0 0 0 0,-1 0 0 0 0,0 0 0 0 0,0 5 0 0 0,-1-3 0 0 0,2 1 0 0 0,-1-1 0 0 0,2 3 0 0 0,-1-6 2 0 0,0 0 0 0 0,-1 0 0 0 0,0 0 0 0 0,0 0 0 0 0,-1 0 0 0 0,0 0 0 0 0,-1 4-2 0 0,-4 10 34 0 0,3-11-22 0 0,0-1-1 0 0,0 0 0 0 0,1 0 1 0 0,1 3-12 0 0,-1-4 13 0 0,0 0 0 0 0,0-1 0 0 0,-1 1 0 0 0,0 0 1 0 0,-1 0-1 0 0,0-1 0 0 0,-2 6-13 0 0,-5 14 41 0 0,9-25-36 0 0,1 0 0 0 0,-1-1 0 0 0,0 1 0 0 0,0 0 0 0 0,0-1 0 0 0,0 1 1 0 0,0 0-1 0 0,0-1 0 0 0,-1 1 0 0 0,1-1 0 0 0,-1 0 0 0 0,0 0 0 0 0,0 1 0 0 0,-1 0-5 0 0,-7 8 33 0 0,2 0-16 0 0,-6 7 27 0 0,0 0-1 0 0,-2 0-43 0 0,9-12 11 0 0,1 0-1 0 0,-1 0 0 0 0,0-1 0 0 0,0 0 0 0 0,-1 0 0 0 0,-7 3-10 0 0,-23 15 1 0 0,-2 2-19 0 0,12-15-31 0 0,27-9 48 0 0,-7 0-16 0 0,0 2 1 0 0,0-1-1 0 0,0 1 1 0 0,-4 2 16 0 0,3-2-29 0 0,-1-2-42 0 0,-1-2-55 0 0,1-2-105 0 0,9 3 212 0 0,1 0 1 0 0,-1-1 0 0 0,1 1-1 0 0,0 0 1 0 0,-1-1-1 0 0,1 1 1 0 0,0 0 0 0 0,-1-1-1 0 0,1 1 1 0 0,0-1-1 0 0,-1 1 1 0 0,1-1 0 0 0,0 1-1 0 0,0-1 1 0 0,-1 1-1 0 0,1-1 1 0 0,0 1 0 0 0,0-1 18 0 0,-2-3-145 0 0,0 0 29 0 0,1 2 11 0 0,-1 1-16 0 0,0-1-39 0 0,1 1-12 0 0,0 0-39 0 0,-1 0-47 0 0,1 0-51 0 0,-1 0-56 0 0,1 1-52 0 0,-1-1-46 0 0,1 1-40 0 0,-1 0-145 0 0,0 0-41 0 0,0 0-175 0 0,-2 0-476 0 0</inkml:trace>
  <inkml:trace contextRef="#ctx0" brushRef="#br0" timeOffset="445.1">651 379 7056 0 0,'0'0'157'0'0,"0"0"23"0"0,0 0 12 0 0,0 0 43 0 0,2 2 150 0 0,8 8 60 0 0,-7-7 17 0 0,-3-3-18 0 0,3 0-173 0 0,0 0-78 0 0,1 0-56 0 0,0 0-48 0 0,6-1 83 0 0,-7-1-38 0 0,2-4 70 0 0,-5 6-190 0 0,0-1 0 0 0,0 1 0 0 0,1-1 0 0 0,-1 1 0 0 0,0 0 0 0 0,0-1 0 0 0,1 1-1 0 0,-1-1 1 0 0,0 1 0 0 0,1 0 0 0 0,-1-1 0 0 0,0 1 0 0 0,1 0 0 0 0,-1 0 0 0 0,1-1 0 0 0,-1 1 0 0 0,1 0-1 0 0,-1 0 1 0 0,0 0 0 0 0,1 0 0 0 0,-1-1 0 0 0,1 1 0 0 0,-1 0 0 0 0,1 0 0 0 0,-1 0 0 0 0,1 0-1 0 0,-1 0 1 0 0,1 0 0 0 0,-1 0 0 0 0,1 0 0 0 0,-1 0 0 0 0,1 1-14 0 0,8-2 251 0 0,-8 1-196 0 0,0 0-1 0 0,1-1 0 0 0,-1 1 1 0 0,0-1-1 0 0,0 1 0 0 0,0-1 1 0 0,0 1-1 0 0,0-1 1 0 0,0 0-1 0 0,0 1 0 0 0,0-1 1 0 0,0 0-1 0 0,0 0-54 0 0,5-6 202 0 0,-3 5-153 0 0,7-8 107 0 0,-8 7-55 0 0,0 1-35 0 0,-2-1-20 0 0,0 0-22 0 0,1-1 30 0 0,0 3-44 0 0,-1 1 0 0 0,1-1 1 0 0,0 1-1 0 0,-1 0 0 0 0,1-1 0 0 0,0 1 0 0 0,-1 0 1 0 0,1-1-1 0 0,0 1 0 0 0,0 0 0 0 0,0 0 1 0 0,-1 0-1 0 0,1-1 0 0 0,0 1 0 0 0,0 0 1 0 0,0 0-1 0 0,-1 0 0 0 0,1 0 0 0 0,0 1-10 0 0,0-1 5 0 0,-1 0 1 0 0,1 0-1 0 0,-1 0 0 0 0,0 0 1 0 0,1 0-1 0 0,-1 0 0 0 0,1 0 1 0 0,-1 0-1 0 0,0 0 0 0 0,1 0 1 0 0,-1 0-1 0 0,1 0 0 0 0,-1 0 1 0 0,0 0-1 0 0,1 0 0 0 0,-1 0 1 0 0,0 0-1 0 0,1-1 0 0 0,-1 1 0 0 0,1 0 1 0 0,-1 0-1 0 0,0 0 0 0 0,1-1 1 0 0,-1 1-1 0 0,0 0 0 0 0,0 0 1 0 0,1-1-1 0 0,-1 1 0 0 0,0 0 1 0 0,0-1-1 0 0,1 1 0 0 0,-1 0 1 0 0,0-1-1 0 0,0 1 0 0 0,0 0 1 0 0,0-1-1 0 0,1 1 0 0 0,-1-1 0 0 0,0 1 1 0 0,0 0-1 0 0,0-1 0 0 0,0 1 1 0 0,0-1-1 0 0,0 1 0 0 0,0 0 1 0 0,0-1-1 0 0,0 1 0 0 0,0-1 1 0 0,0 1-6 0 0,2-5 141 0 0,9-3-61 0 0,-10 8-74 0 0,0 0 1 0 0,0-1-1 0 0,0 1 0 0 0,0-1 0 0 0,0 1 1 0 0,0-1-1 0 0,-1 1 0 0 0,1-1 0 0 0,0 0 1 0 0,0 1-1 0 0,0-1 0 0 0,-1 0 0 0 0,1 1 1 0 0,-1-1-1 0 0,1 0 0 0 0,0 0 0 0 0,-1 0 1 0 0,1 0-1 0 0,-1 0 0 0 0,0 0 0 0 0,1 0 1 0 0,-1 0-1 0 0,0 0 0 0 0,1 0 0 0 0,-1 0 1 0 0,0 0-7 0 0,0-19 69 0 0,0-5-66 0 0,0 9-3 0 0,-3 1 0 0 0,1 12 1 0 0,0 0 1 0 0,0 0-1 0 0,0 1 1 0 0,-1-1-1 0 0,1 0 0 0 0,-1 1 1 0 0,0 0-1 0 0,0-1 1 0 0,-2 0-2 0 0,-2 0 24 0 0,7 3-23 0 0,-1 0 1 0 0,1-1 0 0 0,0 1-1 0 0,-1 0 1 0 0,1 0-1 0 0,-1 0 1 0 0,1 0-1 0 0,-1-1 1 0 0,1 1-1 0 0,0 0 1 0 0,-1 0 0 0 0,1-1-1 0 0,0 1 1 0 0,-1 0-1 0 0,1-1 1 0 0,0 1-1 0 0,-1 0 1 0 0,1-1-1 0 0,0 1 1 0 0,0 0 0 0 0,-1-1-1 0 0,1 1 1 0 0,0-1-1 0 0,0 1 1 0 0,0 0-1 0 0,0-1 1 0 0,0 1-1 0 0,-1-1 1 0 0,1 1 0 0 0,0-1-1 0 0,0 1 1 0 0,0-1-1 0 0,0 1 1 0 0,0 0-1 0 0,0-1 1 0 0,1 1-2 0 0,-1-1 1 0 0,0 1 0 0 0,0 0 0 0 0,0 0 1 0 0,0 0-1 0 0,0 0 0 0 0,0 0 0 0 0,0 0 0 0 0,0 0 1 0 0,0 0-1 0 0,0 0 0 0 0,0 0 0 0 0,0 0 0 0 0,0-1 1 0 0,0 1-1 0 0,0 0 0 0 0,0 0 0 0 0,0 0 0 0 0,0 0 1 0 0,0 0-1 0 0,0 0 0 0 0,0 0 0 0 0,0 0 0 0 0,-1 0 1 0 0,1 0-1 0 0,0 0 0 0 0,0-1 0 0 0,0 1 0 0 0,0 0 1 0 0,0 0-1 0 0,0 0 0 0 0,0 0 0 0 0,0 0 0 0 0,0 0 0 0 0,0 0 1 0 0,0 0-1 0 0,0 0 0 0 0,0 0 0 0 0,0 0 0 0 0,-1 0 1 0 0,1 0-1 0 0,0 0 0 0 0,0 0 0 0 0,0 0 0 0 0,0 0 1 0 0,0 0-1 0 0,0 0 0 0 0,0 0 0 0 0,0 0 0 0 0,0 0 1 0 0,0 0-1 0 0,0 0 0 0 0,-1 0 0 0 0,1 0 0 0 0,0 0 1 0 0,0 0-1 0 0,0 0 0 0 0,0 0-1 0 0,-1 0 5 0 0,1 0 0 0 0,-1 0 0 0 0,1 0 0 0 0,-1 0 0 0 0,1 0 1 0 0,-1 0-1 0 0,1-1 0 0 0,-1 1 0 0 0,1 0 0 0 0,-1 0 0 0 0,1 0 0 0 0,-1-1 0 0 0,1 1 1 0 0,-1 0-1 0 0,1-1 0 0 0,-1 1 0 0 0,1 0 0 0 0,-1-1 0 0 0,1 1 0 0 0,0-1 0 0 0,-1 1 0 0 0,1-1 1 0 0,0 1-1 0 0,-1-1-5 0 0,1 0 5 0 0,-1 1 1 0 0,1-1-1 0 0,-1 1 1 0 0,1-1 0 0 0,-1 1-1 0 0,1-1 1 0 0,-1 1-1 0 0,1-1 1 0 0,-1 1 0 0 0,1-1-1 0 0,-1 1 1 0 0,0 0-1 0 0,1-1 1 0 0,-1 1 0 0 0,1 0-1 0 0,-1 0 1 0 0,0-1-1 0 0,0 1 1 0 0,1 0 0 0 0,-1 0-1 0 0,0 0 1 0 0,1 0-1 0 0,-1 0 1 0 0,0 0 0 0 0,0 0-6 0 0,-6 0 56 0 0,-10 0 186 0 0,14 0-204 0 0,-2 2 90 0 0,-2 5-40 0 0,-16 15 99 0 0,12-8-134 0 0,7-4-14 0 0,3-8-36 0 0,0 1 0 0 0,0-1-1 0 0,0 0 1 0 0,-1 0 0 0 0,1 0-1 0 0,0 0 1 0 0,-1 0 0 0 0,0 0 0 0 0,1-1-3 0 0,-3 3 0 0 0,1 0 0 0 0,0 0-1 0 0,0 0 1 0 0,1 0 0 0 0,0 0 0 0 0,-1 1 0 0 0,1-1 0 0 0,0 1 0 0 0,1 0 0 0 0,-1-1 0 0 0,1 1 0 0 0,0 0 0 0 0,0 0 0 0 0,1 0 0 0 0,-2 14-4 0 0,1 0 1 0 0,1 0-1 0 0,1 2 4 0 0,0 13-8 0 0,1-17 78 0 0,4 0-8 0 0,-1-3-14 0 0,-4-9-39 0 0,5 18 86 0 0,3 0 53 0 0,-7-19-119 0 0,0 0 1 0 0,0-1 0 0 0,1 1-1 0 0,-1-1 1 0 0,1 1 0 0 0,-1-1-1 0 0,1 0 1 0 0,0 0 0 0 0,1-1-1 0 0,-1 1 1 0 0,2 1-30 0 0,4 2 30 0 0,0 0 42 0 0,22 11 279 0 0,-12-8-136 0 0,-6-5-110 0 0,-3-1-58 0 0,0-3-48 0 0,55 0 80 0 0,-34 0 32 0 0,-24 0-72 0 0,1-1 0 0 0,0-1 0 0 0,-1 1 0 0 0,0-1 0 0 0,2-1-39 0 0,10-4 53 0 0,-14 6-51 0 0,7-6-59 0 0,-3-1-44 0 0,6-5-69 0 0,-7 8 73 0 0,-4 2 0 0 0,0 1-60 0 0,-1-1-79 0 0,0 1-98 0 0,-1 0 17 0 0,-1 0-57 0 0,0 0-51 0 0,0 0-45 0 0,0 0-56 0 0,0 1-33 0 0,2-3-636 0 0,6-2-803 0 0,8-3-1134 0 0</inkml:trace>
  <inkml:trace contextRef="#ctx0" brushRef="#br0" timeOffset="750.3">1165 348 8808 0 0,'0'3'197'0'0,"0"11"-61"0"0,0 22 315 0 0,0-24-359 0 0,0-1-56 0 0,0-9-39 0 0,0-1 1 0 0,0 1 0 0 0,1 0 0 0 0,-1-1 0 0 0,0 1-1 0 0,1 0 1 0 0,0-1 0 0 0,-1 1 0 0 0,1-1 0 0 0,1 2 2 0 0,0 3 29 0 0,0-1 57 0 0,-4-1 20 0 0,0 1 43 0 0,-3 5 211 0 0,5-9-342 0 0,-1-1 1 0 0,1 0 0 0 0,0 1 0 0 0,0-1 0 0 0,0 0 0 0 0,0 1-1 0 0,0-1 1 0 0,0 0 0 0 0,0 1 0 0 0,0-1 0 0 0,0 0 0 0 0,0 1-1 0 0,0-1 1 0 0,0 0 0 0 0,0 1 0 0 0,0-1 0 0 0,1 0 0 0 0,-1 1-1 0 0,0-1 1 0 0,0 0 0 0 0,0 1 0 0 0,0-1 0 0 0,1 0-1 0 0,-1 1 1 0 0,0-1-19 0 0,7 5 438 0 0,-7-5-411 0 0,0 0 0 0 0,1 0-1 0 0,-1 0 1 0 0,1 0 0 0 0,-1 1 0 0 0,0-1-1 0 0,1 0 1 0 0,-1 0 0 0 0,0 1 0 0 0,0-1 0 0 0,1 0-1 0 0,-1 1 1 0 0,0-1 0 0 0,0 0 0 0 0,1 1 0 0 0,-1-1-1 0 0,0 0 1 0 0,0 1 0 0 0,0-1 0 0 0,0 0-1 0 0,1 1 1 0 0,-1-1 0 0 0,0 1 0 0 0,0-1 0 0 0,0 0-1 0 0,0 1 1 0 0,0-1 0 0 0,0 1 0 0 0,0-1 0 0 0,0 0-1 0 0,0 1-26 0 0,0 2 668 0 0,0-3 18 0 0,0 0 2 0 0,0 0-22 0 0,0 0-88 0 0,0 0-40 0 0,0 0-9 0 0,0 0-9 0 0,0 0-34 0 0,0 0-20 0 0,-2 0-247 0 0,1 0-49 0 0,-1 0-41 0 0,1 0-36 0 0,0 0 8 0 0,-3 0-16 0 0,2 0 22 0 0,2 0-101 0 0,0 0 0 0 0,0 0 0 0 0,0 0 0 0 0,0 0 0 0 0,0 0 0 0 0,0 0 0 0 0,0 0 0 0 0,-1 0 0 0 0,1 0 0 0 0,0 0 0 0 0,0 0 0 0 0,0 0 0 0 0,0 0 0 0 0,0 0 0 0 0,0 0-1 0 0,0 0 1 0 0,0 0 0 0 0,0 0 0 0 0,0 0 0 0 0,0 0 0 0 0,-1 0 0 0 0,1 0 0 0 0,0 0 0 0 0,0 0 0 0 0,0-1 0 0 0,0 1 0 0 0,0 0 0 0 0,0 0 0 0 0,0 0 0 0 0,0 0 0 0 0,0 0 0 0 0,0 0-1 0 0,0 0 1 0 0,0 0 0 0 0,0 0 0 0 0,0 0 0 0 0,0 0 0 0 0,0 0 0 0 0,-1 0 0 0 0,1 0 0 0 0,0-1 0 0 0,0 1 0 0 0,0 0 0 0 0,0 0 0 0 0,0 0 0 0 0,0 0 0 0 0,0 0 0 0 0,0 0 0 0 0,0 0-1 0 0,0 0 1 0 0,0 0 0 0 0,0 0 0 0 0,0-1 0 0 0,0 1 0 0 0,1 0 0 0 0,-1 0 0 0 0,0 0-6 0 0,0-7 197 0 0,0 3-126 0 0,1 1 1 0 0,-1-1-1 0 0,0 1 1 0 0,0-1-1 0 0,-1 1 1 0 0,1 0-1 0 0,-1-1 1 0 0,0 1-1 0 0,0-2-71 0 0,-3-1 97 0 0,3 5-85 0 0,0 1-1 0 0,1-1 1 0 0,-1 0-1 0 0,1 0 0 0 0,-1 1 1 0 0,1-1-1 0 0,-1 0 0 0 0,1 0 1 0 0,-1 0-1 0 0,1 1 0 0 0,0-1 1 0 0,-1 0-1 0 0,1 0 0 0 0,0 0 1 0 0,0 0-1 0 0,0 0 1 0 0,0 0-1 0 0,0 0 0 0 0,0 0 1 0 0,0 0-1 0 0,0 0 0 0 0,0 1 1 0 0,0-1-1 0 0,0 0 0 0 0,0 0 1 0 0,1 0-1 0 0,-1 0-11 0 0,8-16 171 0 0,-7 14-143 0 0,0-1 1 0 0,0 1-1 0 0,-1 0 1 0 0,1-1-1 0 0,-1 1 0 0 0,0-1 1 0 0,0 1-29 0 0,1-16 109 0 0,-1 12-80 0 0,1 1 0 0 0,0-1 0 0 0,0 0 0 0 0,1 1 0 0 0,1-3-29 0 0,1-7 49 0 0,-1 5-14 0 0,1-6 13 0 0,7-3-35 0 0,-8 14-5 0 0,1-1 0 0 0,-1 0 0 0 0,-1 0 0 0 0,1-1-8 0 0,-1 1 8 0 0,1 0 0 0 0,0 0 0 0 0,0 0 0 0 0,1 0-8 0 0,26-29 0 0 0,-23 25 0 0 0,-4 6 0 0 0,0 0 0 0 0,1 0 0 0 0,0 0 0 0 0,-1 0 0 0 0,1 1 0 0 0,1 0 0 0 0,-1-1 0 0 0,1 1 0 0 0,1-1 0 0 0,33-17-5 0 0,-30 17-29 0 0,1 0-35 0 0,3-6-117 0 0,-12 9 151 0 0,1 1 0 0 0,0-1 0 0 0,-1 1 0 0 0,1-1 0 0 0,0 1 0 0 0,0 0 0 0 0,0-1 0 0 0,0 1 0 0 0,2-1 35 0 0,21-3-287 0 0,-15 0 125 0 0,-5 3 41 0 0,0-1-46 0 0,1 2-61 0 0,1 0-50 0 0,5-2-351 0 0,9-7-808 0 0,-17 9 1137 0 0,0 1 1 0 0,0-1-1 0 0,0 1 1 0 0,0 0 0 0 0,3 0 299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8:02.7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 11256 0 0,'0'0'256'0'0,"0"0"34"0"0,0 0 21 0 0,0 0-35 0 0,0 0-208 0 0,0 2-40 0 0,-1 2-20 0 0,1-4-10 0 0,5 7 13 0 0,3 10 31 0 0,8 13 543 0 0,-14-23-419 0 0,-1 0-34 0 0,0 6 56 0 0,0 3 6 0 0,9 4 41 0 0,-5 8-41 0 0,-1-13-100 0 0,-2-8-47 0 0,0-1 1 0 0,-1 0-1 0 0,1 1 0 0 0,-2-1 0 0 0,1 1 1 0 0,-1-1-48 0 0,3 23 225 0 0,9 9 39 0 0,0 2-5 0 0,-8-11-45 0 0,-3-5-48 0 0,6 8 7 0 0,-3-15-82 0 0,6 29 206 0 0,1-4-97 0 0,-2-6-107 0 0,-4 24 40 0 0,13-9-102 0 0,-10-29 10 0 0,-7-18-39 0 0,0-1 0 0 0,-1 1-1 0 0,1-1 1 0 0,-1 0-1 0 0,0 1 1 0 0,1-1-1 0 0,-1 1 1 0 0,-1-1-1 0 0,1 2-1 0 0,-1 5 9 0 0,1-6-199 0 0,0-1 77 0 0,0 1 66 0 0,0-1 56 0 0,0 1 43 0 0,0-1 33 0 0,0 12 447 0 0,0-11-429 0 0,0 0-78 0 0,0-1-60 0 0,0-1-45 0 0,0 1-51 0 0,0-1-57 0 0,0 1-84 0 0,0 0-81 0 0,0-1-87 0 0,0 1-96 0 0,0-1-104 0 0,0 1-111 0 0,0 0-118 0 0,0-1-126 0 0,0 0-1011 0 0,0-1-1140 0 0</inkml:trace>
  <inkml:trace contextRef="#ctx0" brushRef="#br0" timeOffset="234.07">1 379 11600 0 0,'0'0'264'0'0,"0"0"34"0"0,0 0 21 0 0,0 0-133 0 0,0 0-89 0 0,0 0 37 0 0,2 0 68 0 0,13 0 98 0 0,3 0-31 0 0,0 0-66 0 0,-7-1-124 0 0,-2-1-58 0 0,6-3 49 0 0,-12 3-55 0 0,0 1-1 0 0,0 0 1 0 0,0 0 0 0 0,1 0-1 0 0,-1 1 1 0 0,0-1 0 0 0,0 1 0 0 0,2-1-15 0 0,13 0 79 0 0,-1-6-14 0 0,-6 3-25 0 0,5-1 39 0 0,15-8 34 0 0,-22 9-95 0 0,0 1 0 0 0,1 0 0 0 0,-1 0 0 0 0,1 1-18 0 0,-1 0 6 0 0,0-1 0 0 0,0 0 0 0 0,-1 0 0 0 0,1-1-6 0 0,9-4-26 0 0,1 2-51 0 0,1 1-54 0 0,-1 0-55 0 0,-4 1-12 0 0,45-1-1130 0 0,-29-7 650 0 0</inkml:trace>
  <inkml:trace contextRef="#ctx0" brushRef="#br0" timeOffset="682.77">560 484 7800 0 0,'0'0'174'0'0,"3"0"29"0"0,15 0 99 0 0,-9 0-203 0 0,7 3-61 0 0,-9 2 14 0 0,-2-2 36 0 0,0-1 46 0 0,1 0 48 0 0,3-2 50 0 0,-5 1 49 0 0,-2-1-141 0 0,1 0 1 0 0,-1 0-1 0 0,0 0 0 0 0,0 0 1 0 0,1 0-1 0 0,-1-1 0 0 0,0 1 0 0 0,0-1 1 0 0,2 0-141 0 0,0-1 220 0 0,0-1-52 0 0,2-1 106 0 0,-1 2-33 0 0,1 1 43 0 0,2 0 111 0 0,1 0-187 0 0,8-13 359 0 0,-9 7-358 0 0,1 2-89 0 0,3 2 66 0 0,-12 3-183 0 0,0 0 0 0 0,0 0 0 0 0,0 0 0 0 0,1 0 0 0 0,-1 0 0 0 0,0 0 0 0 0,0 0 0 0 0,0 0 0 0 0,0 0 0 0 0,0 0 0 0 0,0 0 0 0 0,0 0 0 0 0,0 0 0 0 0,0 0 0 0 0,0 0 0 0 0,1 0 0 0 0,-1 0 0 0 0,0 0 0 0 0,0 0 0 0 0,0 0 0 0 0,0 0 0 0 0,0 0 1 0 0,0 0-1 0 0,0 0 0 0 0,0 0 0 0 0,0 0 0 0 0,0 0 0 0 0,0 0 0 0 0,0 0 0 0 0,0 0 0 0 0,1 0 0 0 0,-1 0 0 0 0,0 0 0 0 0,0-1 0 0 0,0 1 0 0 0,0 0 0 0 0,0 0 0 0 0,0 0 0 0 0,0 0 0 0 0,0 0 0 0 0,0 0 0 0 0,0 0 0 0 0,0 0 0 0 0,0 0 0 0 0,0 0 0 0 0,0 0 1 0 0,0-1-1 0 0,0 1 0 0 0,0 0 0 0 0,0 0 0 0 0,0 0 0 0 0,0 0 0 0 0,0 0 0 0 0,0 0 0 0 0,0 0 0 0 0,0 0 0 0 0,0 0-3 0 0,0-1 7 0 0,0 0 0 0 0,0 1 1 0 0,0-1-1 0 0,0 1 0 0 0,0-1 0 0 0,0 1 1 0 0,0-1-1 0 0,0 1 0 0 0,1-1 0 0 0,-1 1 0 0 0,0-1 1 0 0,0 1-1 0 0,1-1 0 0 0,-1 1 0 0 0,0-1 1 0 0,1 1-1 0 0,-1-1 0 0 0,0 1 0 0 0,1 0 1 0 0,-1-1-1 0 0,1 1 0 0 0,-1 0 0 0 0,1-1 1 0 0,0 1-8 0 0,-1-1 6 0 0,1 1 1 0 0,-1 0-1 0 0,1-1 1 0 0,0 1 0 0 0,-1-1-1 0 0,1 1 1 0 0,-1-1-1 0 0,0 0 1 0 0,1 1 0 0 0,-1-1-1 0 0,1 1 1 0 0,-1-1-1 0 0,0 0 1 0 0,1 1 0 0 0,-1-1-1 0 0,0 0 1 0 0,0 1-1 0 0,0-1 1 0 0,1 0 0 0 0,-1 1-1 0 0,0-1 1 0 0,0 0-1 0 0,0 0 1 0 0,0 1 0 0 0,0-1-7 0 0,0 0 4 0 0,0 1 0 0 0,-1-1-1 0 0,1 1 1 0 0,0-1 0 0 0,0 1 0 0 0,0-1 0 0 0,0 1 0 0 0,0-1 0 0 0,0 1 0 0 0,0-1 0 0 0,0 1 0 0 0,0-1 0 0 0,1 1 0 0 0,-1 0 0 0 0,0-1 0 0 0,0 1 0 0 0,0-1 0 0 0,1 1 0 0 0,-1-1 0 0 0,0 1 0 0 0,0-1 0 0 0,1 1 0 0 0,-1 0 0 0 0,0-1 0 0 0,1 1 0 0 0,-1 0 0 0 0,0-1 0 0 0,1 1 0 0 0,-1 0 0 0 0,1-1 0 0 0,-1 1 0 0 0,0 0 0 0 0,1 0 0 0 0,-1-1 0 0 0,1 1 0 0 0,-1 0-1 0 0,1 0 1 0 0,-1 0 0 0 0,1 0 0 0 0,-1 0 0 0 0,1 0 0 0 0,-1 0 0 0 0,1 0 0 0 0,-1 0 0 0 0,1 0 0 0 0,-1 0-4 0 0,1 0 2 0 0,-1 0-1 0 0,0 0 0 0 0,0 0 0 0 0,0 0 1 0 0,0 0-1 0 0,0 0 0 0 0,0 0 1 0 0,0 0-1 0 0,0 0 0 0 0,0 0 0 0 0,0 0 1 0 0,0 0-1 0 0,1 0 0 0 0,-1 0 1 0 0,0 0-1 0 0,0 0 0 0 0,0 0 0 0 0,0 0 1 0 0,0 0-1 0 0,0 0 0 0 0,0 0 1 0 0,0 0-1 0 0,0 0 0 0 0,0 0 0 0 0,0 0 1 0 0,0 0-1 0 0,1 0 0 0 0,-1-1 1 0 0,0 1-1 0 0,0 0 0 0 0,0 0 0 0 0,0 0 1 0 0,0 0-1 0 0,0 0 0 0 0,0 0 1 0 0,0 0-1 0 0,0 0 0 0 0,0 0 0 0 0,0 0 1 0 0,0 0-1 0 0,0 0 0 0 0,0-1 1 0 0,0 1-1 0 0,0 0 0 0 0,0 0 0 0 0,0 0 1 0 0,0 0-1 0 0,0 0 0 0 0,0 0 1 0 0,0 0-1 0 0,0 0 0 0 0,0 0 0 0 0,0 0 1 0 0,0 0-1 0 0,0-1 0 0 0,0 1 1 0 0,0 0-2 0 0,2-11 77 0 0,-2 9-67 0 0,0 1 0 0 0,0 0 0 0 0,0 0-1 0 0,0 0 1 0 0,0 0 0 0 0,-1-1 0 0 0,1 1-1 0 0,0 0 1 0 0,0 0 0 0 0,-1 0 0 0 0,1 0-1 0 0,0 0 1 0 0,-1 0 0 0 0,0 0 0 0 0,0-1-10 0 0,-9-8 32 0 0,7 5 61 0 0,2-1-51 0 0,0 2-9 0 0,0 3-65 0 0,-2 0 39 0 0,-3 0 96 0 0,-19 1 479 0 0,21 0-495 0 0,0 0-42 0 0,-2 0 33 0 0,-6 0 11 0 0,3 3-72 0 0,4 7-17 0 0,-6-4 0 0 0,10-6 0 0 0,0 1 0 0 0,0-1 0 0 0,0 1 0 0 0,0-1 0 0 0,0 1 0 0 0,0-1 0 0 0,0 1 0 0 0,0 0 0 0 0,1-1 0 0 0,-1 1 0 0 0,0 0 0 0 0,0 0 0 0 0,1 0 0 0 0,-1-1 0 0 0,0 1 0 0 0,1 1 0 0 0,-12 19 0 0 0,-9 15 0 0 0,18-31 0 0 0,1-1 0 0 0,-1 0 0 0 0,1 1 0 0 0,0-1 0 0 0,1 1 0 0 0,-1 1 0 0 0,0-1 0 0 0,1 0 0 0 0,-1-1 0 0 0,0 1 0 0 0,0-1 0 0 0,-1 0 0 0 0,0 2 0 0 0,0 0 0 0 0,0 0 0 0 0,1 0 0 0 0,0 0 0 0 0,0 0 0 0 0,1 1 0 0 0,0-1 0 0 0,0 1 0 0 0,0-1 0 0 0,1 0 0 0 0,0 1 0 0 0,0 6 0 0 0,0-9 0 0 0,0-1 0 0 0,0 0 0 0 0,0 0 0 0 0,0 0 0 0 0,-1 0 0 0 0,0 0 0 0 0,1 0 0 0 0,-1 0 0 0 0,0 0 0 0 0,-1 0 0 0 0,0 2 0 0 0,-2 5 0 0 0,3-8 0 0 0,1 0 0 0 0,0 0 0 0 0,-1-1 0 0 0,1 1 0 0 0,0 0 0 0 0,0 0 0 0 0,0 0 0 0 0,0 0 0 0 0,1 0 0 0 0,-1 0 0 0 0,0 0 0 0 0,1-1 0 0 0,-1 1 0 0 0,1 0 0 0 0,0 0 0 0 0,-1-1 0 0 0,1 1 0 0 0,0 0 0 0 0,1 0 0 0 0,2 6 0 0 0,-3-5 0 0 0,-1 0 0 0 0,1-1 0 0 0,-1 1 0 0 0,0-1 1 0 0,0 1-1 0 0,0 0 0 0 0,0-1 0 0 0,0 2 0 0 0,0-2-2 0 0,0 0 0 0 0,0 0 0 0 0,0 0 0 0 0,0-1 0 0 0,0 1 0 0 0,0 0 0 0 0,0 0-1 0 0,1-1 1 0 0,-1 1 0 0 0,1 0 0 0 0,0 1 2 0 0,12 15-136 0 0,-7-11 69 0 0,-1-1 1 0 0,2 0 0 0 0,-1 0-1 0 0,1-1 1 0 0,0 0 0 0 0,0 0 66 0 0,7 1-111 0 0,5 0 30 0 0,-9-3 37 0 0,2 0-32 0 0,12-2-40 0 0,-12-2 14 0 0,5 0-181 0 0,-6 0 65 0 0,-2 0-3 0 0,0-1-53 0 0,-2 0-4 0 0,1 0-56 0 0,-1-1-65 0 0,0 0-72 0 0,-4 1 151 0 0,0 1-42 0 0,3-2-470 0 0,2-1-310 0 0,2-1-734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8:01.9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0 122 10192 0 0,'0'0'230'0'0,"0"0"30"0"0,0 3 19 0 0,0 26 225 0 0,0-15-261 0 0,0 1 113 0 0,0-8-129 0 0,0 1 42 0 0,2 3 52 0 0,3-2-91 0 0,1 4-19 0 0,-1 12 83 0 0,2-10-62 0 0,1 5 93 0 0,2 8-134 0 0,-5 0-37 0 0,1-14-52 0 0,-5-10-79 0 0,0-1 0 0 0,0 0 0 0 0,0 0 0 0 0,0 0 0 0 0,0 1 0 0 0,-1-1 0 0 0,1 0 0 0 0,-1 2-23 0 0,1 11 102 0 0,5 1-24 0 0,0-2-22 0 0,-6-14-51 0 0,2 7 47 0 0,0 0 1 0 0,0 0 0 0 0,1 0 0 0 0,3 4-53 0 0,-4 3 60 0 0,1 0-34 0 0,1-7 3 0 0,-3-7-26 0 0,0 1 0 0 0,0-1 0 0 0,0 0 1 0 0,0 1-1 0 0,-1-1 0 0 0,1 1 0 0 0,-1-1 0 0 0,1 1 1 0 0,-1-1-1 0 0,1 1 0 0 0,-1 0 0 0 0,0-1 0 0 0,0 1 1 0 0,0 0-4 0 0,0 4 0 0 0,0-5 0 0 0,0 1 0 0 0,0-1 0 0 0,0 1 0 0 0,0 0 0 0 0,0-1 0 0 0,0 1 0 0 0,0-1 0 0 0,0 1 0 0 0,1 0 0 0 0,-1-1 0 0 0,1 1 0 0 0,0 0 0 0 0,5 1-17 0 0,-2-3-42 0 0,-2 0-65 0 0,-2 0-148 0 0,0 0-268 0 0,0 0-32 0 0</inkml:trace>
  <inkml:trace contextRef="#ctx0" brushRef="#br0" timeOffset="186.67">16 1 9560 0 0,'0'0'216'0'0,"0"0"32"0"0,0 0 10 0 0,-1 0-107 0 0,-1 0-78 0 0,2 0-71 0 0,0 0-1 0 0,0 0 1 0 0,-1 0 0 0 0,1 0-1 0 0,0 0 1 0 0,0 0-1 0 0,0 0 1 0 0,-1 0-1 0 0,1 0 1 0 0,0 0-1 0 0,0 0 1 0 0,0 0-1 0 0,-1 0 1 0 0,1 0 0 0 0,0 0-1 0 0,0 0 1 0 0,0 0-1 0 0,0 0 1 0 0,-1 0-1 0 0,1 0 1 0 0,0 0-1 0 0,0 0 1 0 0,0 0 0 0 0,-1 0-1 0 0,1 0 1 0 0,0 0-1 0 0,0 1 1 0 0,0-1-1 0 0,0 0 1 0 0,0 0-1 0 0,-1 0 1 0 0,1 0-1 0 0,0 0 1 0 0,0 1 0 0 0,0-1-1 0 0,0 0 1 0 0,0 0-1 0 0,0 0 1 0 0,0 0-1 0 0,0 1 1 0 0,-1-1-1 0 0,1 0 1 0 0,0 0-1 0 0,0 0 1 0 0,0 1 0 0 0,0-1-1 0 0,0 0 1 0 0,0 0-2 0 0,7 9 69 0 0,-4-7 7 0 0,-3-2-74 0 0,0 0-70 0 0,0 0-64 0 0,0 0-94 0 0,0 0-110 0 0,0 1-99 0 0,0-1 55 0 0,0 0-36 0 0,2 2-497 0 0,4 4-806 0 0,1 1 80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8:00.9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257 469 7744 0 0,'0'0'174'0'0,"0"0"29"0"0,0-3 12 0 0,0 3-206 0 0,0-1 0 0 0,0 1 0 0 0,0-1 0 0 0,0 1 0 0 0,0-1 0 0 0,-1 1 0 0 0,1-1 0 0 0,0 1 0 0 0,0-1 0 0 0,0 1 0 0 0,0-1 0 0 0,-1 1 0 0 0,1-1 0 0 0,0 1 0 0 0,0-1 0 0 0,-1 1 0 0 0,1-1 0 0 0,0 1-9 0 0,-1-1 3 0 0,0 1 1 0 0,1 0 0 0 0,-1-1-1 0 0,0 1 1 0 0,1 0-1 0 0,-1-1 1 0 0,0 1 0 0 0,0 0-1 0 0,1 0 1 0 0,-1 0-1 0 0,0 0 1 0 0,0 0 0 0 0,0 0-1 0 0,1 0 1 0 0,-2 0-4 0 0,2 0 0 0 0,-1 0 0 0 0,0 0 0 0 0,0 0 0 0 0,0 0 0 0 0,0 0 0 0 0,1 0 0 0 0,-1 0 0 0 0,0-1 0 0 0,0 1 0 0 0,0 0 0 0 0,1 0 0 0 0,-1-1 0 0 0,0 1 0 0 0,0-1 0 0 0,-3-5 50 0 0,0 1 113 0 0,-6 4 121 0 0,6 1-134 0 0,-1-1 106 0 0,-3 1 153 0 0,-12 0 693 0 0,14 0-799 0 0,0 1-50 0 0,3-1-112 0 0,0 1-42 0 0,0-1-49 0 0,1 1-54 0 0,-14 8 323 0 0,1 0-64 0 0,0 3-54 0 0,0 1-48 0 0,13-11-128 0 0,1 0 0 0 0,-1 0 0 0 0,0 1 1 0 0,1-1-1 0 0,-1 0 0 0 0,1 1 1 0 0,0-1-1 0 0,0 1 0 0 0,0-1 0 0 0,0 1 1 0 0,0 0-1 0 0,0 0-25 0 0,-5 15 157 0 0,-1-5-17 0 0,-11 19 125 0 0,4 6-63 0 0,4 2-52 0 0,7-1-39 0 0,-1-11-42 0 0,-3-3-49 0 0,5-20-21 0 0,2-4 1 0 0,-1 1 0 0 0,1 0 0 0 0,0 0 0 0 0,-1 0 0 0 0,1 0 0 0 0,0 0 0 0 0,0 0 0 0 0,1 0 0 0 0,-1-1 0 0 0,0 1 0 0 0,0 0 0 0 0,1 0 0 0 0,0 0 0 0 0,-1 0 0 0 0,1-1 0 0 0,0 1 0 0 0,0 0 0 0 0,0-1 0 0 0,0 2 0 0 0,3 5 0 0 0,11 37 0 0 0,-13-41 10 0 0,0 0 1 0 0,-1 0-1 0 0,1 0 1 0 0,1 0-1 0 0,-1 0 1 0 0,1-1-1 0 0,-1 1 1 0 0,1-1 0 0 0,0 0-1 0 0,0 0 1 0 0,1 0-1 0 0,-1 0 1 0 0,1-1-1 0 0,-1 1 1 0 0,1-1-1 0 0,2 2-10 0 0,5 2 45 0 0,21 12 152 0 0,-4-8-43 0 0,-26-9-115 0 0,1-1 1 0 0,-1 1 0 0 0,0-1 0 0 0,1 1 0 0 0,-1-1-1 0 0,1 0 1 0 0,-1 0 0 0 0,0 0 0 0 0,1 0-1 0 0,-1-1 1 0 0,1 1-40 0 0,9-4 180 0 0,-1 0-38 0 0,-2 0-41 0 0,6-2 117 0 0,-1 1-74 0 0,-2-1-43 0 0,14-15 72 0 0,-15 11-73 0 0,-1 0-1 0 0,-3 3-9 0 0,0 0 0 0 0,0 0 0 0 0,-1-1 0 0 0,3-4-90 0 0,-7 8 31 0 0,0 1 1 0 0,0-1-1 0 0,-1 0 0 0 0,1 1 1 0 0,-1-1-1 0 0,0 0 0 0 0,0 0-31 0 0,1-21 175 0 0,-2 15-126 0 0,0 5-33 0 0,0 1 1 0 0,0 0-1 0 0,0-1 0 0 0,1 1 0 0 0,-1 0 0 0 0,2-3-16 0 0,1-1 26 0 0,-3 7-24 0 0,0 1 0 0 0,1-1 1 0 0,-1 0-1 0 0,0 0 0 0 0,1 0 0 0 0,-1 0 0 0 0,0 0 1 0 0,0 0-1 0 0,0 1 0 0 0,0-1 0 0 0,0 0 0 0 0,0 0 1 0 0,0 0-1 0 0,0 0 0 0 0,0 0 0 0 0,0 0 0 0 0,0 0 1 0 0,-1 0-1 0 0,1 1 0 0 0,0-1 0 0 0,-1 0 0 0 0,1 0 1 0 0,-1 0-1 0 0,1 1 0 0 0,-1-1 0 0 0,1 0 0 0 0,-1 0-2 0 0,1 1 1 0 0,-1-2 4 0 0,1 1 0 0 0,-1 0 0 0 0,1 0 1 0 0,0-1-1 0 0,-1 1 0 0 0,1 0 0 0 0,0-1 0 0 0,0 1 1 0 0,0-1-1 0 0,0 0-5 0 0,-2-15 28 0 0,-11-6 22 0 0,1 3-34 0 0,4 6-19 0 0,0 0 0 0 0,-4-5 3 0 0,5 10-58 0 0,0 0-57 0 0,-1-1-103 0 0,-1 0-116 0 0,4 5 115 0 0,1 0-37 0 0,-1-1-41 0 0,-1 1-45 0 0,5 3 11 0 0,-1 0-57 0 0,0 1-50 0 0,0-1-44 0 0,-2-2-589 0 0,0 0-100 0 0,-2-2-813 0 0,-3-3-1121 0 0</inkml:trace>
  <inkml:trace contextRef="#ctx0" brushRef="#br0" timeOffset="376.06">1028 121 9616 0 0,'0'0'216'0'0,"0"0"32"0"0,-3-2 12 0 0,-2-4-185 0 0,-5-3 40 0 0,3 2-46 0 0,-3-3-30 0 0,-5 1-67 0 0,4 4 102 0 0,4 2 74 0 0,-4-3 119 0 0,-22-10 641 0 0,19 10-563 0 0,2 1-120 0 0,6 3-154 0 0,1 0-33 0 0,-9-3 219 0 0,5 2-130 0 0,3 1-35 0 0,-10-3 114 0 0,3 0 17 0 0,4 1-56 0 0,-18-4 198 0 0,13 7-176 0 0,3 1-70 0 0,2 0-33 0 0,-14 0 93 0 0,7 3-16 0 0,7 2-32 0 0,1 0-41 0 0,-7 3 40 0 0,2 0-67 0 0,2-1-47 0 0,6-3-23 0 0,1 0 1 0 0,0 0-1 0 0,0 0 0 0 0,0 1 1 0 0,0 0 6 0 0,-8 11 16 0 0,11-14-16 0 0,-2 3 0 0 0,-1-1 0 0 0,1 1 0 0 0,0 0 0 0 0,1 0 0 0 0,-1 0 0 0 0,1 0 0 0 0,0 1 0 0 0,0-1 0 0 0,1 1 0 0 0,-1-1 0 0 0,1 1 0 0 0,0 3 0 0 0,1 2 0 0 0,-2 1 0 0 0,1-1 0 0 0,-1-1 0 0 0,-1 1 0 0 0,1-1 0 0 0,0 0 0 0 0,1 0 0 0 0,-1 9 0 0 0,2-6 0 0 0,-1 0 0 0 0,-1 0 0 0 0,0 0 0 0 0,-1 0 0 0 0,1-1 0 0 0,0-1 0 0 0,0 1 0 0 0,1-1 0 0 0,1 1 0 0 0,0 10 0 0 0,-1-5 0 0 0,1-1 0 0 0,1 0 0 0 0,1 4 0 0 0,3 3 0 0 0,-2-14 0 0 0,-1 1 0 0 0,-1-1 0 0 0,0 0 0 0 0,0 9 0 0 0,-1 1 0 0 0,-1-4 0 0 0,1 0 0 0 0,1 0 0 0 0,2 7 0 0 0,1 0 0 0 0,-1-12 0 0 0,-1 0 0 0 0,-1 1 0 0 0,0-1 0 0 0,0 2 0 0 0,-1-5 0 0 0,1-1 0 0 0,0 0 0 0 0,0 1 0 0 0,0-1 0 0 0,0 0 0 0 0,2 4 0 0 0,2 5 0 0 0,3 22 0 0 0,4 14 0 0 0,-2-30 0 0 0,-5 4 0 0 0,5-5 0 0 0,-5 5 0 0 0,2-11 0 0 0,-6-13-1 0 0,-1 0-1 0 0,1 1 0 0 0,0-1 0 0 0,-1 0 0 0 0,1 0 1 0 0,-1 1-1 0 0,1-1 0 0 0,-1 1 0 0 0,0-1 1 0 0,1 0-1 0 0,-1 1 2 0 0,0 1-91 0 0,0-3 59 0 0,0 0-19 0 0,0 0-24 0 0,0 0-41 0 0,0 0-19 0 0,0 0-42 0 0,0 0-48 0 0,0 0-53 0 0,0 0-58 0 0,0 0-53 0 0,0 0-47 0 0,0 0-42 0 0,0 0-143 0 0,0 0-40 0 0,0 0-173 0 0,0 0-460 0 0</inkml:trace>
  <inkml:trace contextRef="#ctx0" brushRef="#br0" timeOffset="719.35">468 620 9912 0 0,'0'0'290'0'0,"0"0"-3"0"0,0 0-225 0 0,3 0-24 0 0,8 1-34 0 0,14 0 55 0 0,-23-1-41 0 0,0 0 1 0 0,1-1-1 0 0,-1 1 1 0 0,0 0-1 0 0,1-1 1 0 0,-1 1-1 0 0,0-1 1 0 0,2 0-19 0 0,17-9 117 0 0,3 7-32 0 0,-17 3-63 0 0,0-1 0 0 0,0 0-1 0 0,0 0 1 0 0,0-1-1 0 0,-1 0 1 0 0,6-2-22 0 0,-7 2 12 0 0,-2 2-3 0 0,-1-1 0 0 0,1 0 0 0 0,0 1 0 0 0,-1 0 0 0 0,1 0 1 0 0,0 0-1 0 0,1 0-9 0 0,7-1 19 0 0,0 1 1 0 0,0-2-1 0 0,5-1-19 0 0,20-6-13 0 0,-30 7-39 0 0,0 0 33 0 0,21-4 68 0 0,-19 4-95 0 0,1 0-82 0 0,-4 1 13 0 0,1 0-39 0 0,-1 0-43 0 0,1 0-48 0 0,-2 0-2 0 0,0 0-40 0 0,5-1-386 0 0,1-1-270 0 0,6-3-621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8:00.2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7696 0 0,'0'0'225'0'0,"0"0"56"0"0,0 0 90 0 0,0 0 40 0 0,0 0 5 0 0,0 0-28 0 0,0 0-118 0 0,2 2-50 0 0,5 10-50 0 0,-3-5-54 0 0,0-1 38 0 0,6-1 172 0 0,-5 8 39 0 0,1-3-137 0 0,0-2-75 0 0,4 7 62 0 0,-7-8-98 0 0,-1 3 61 0 0,-1 3 75 0 0,0-6-141 0 0,0-1 0 0 0,0 1 0 0 0,0-1 0 0 0,1 1 0 0 0,0-1 0 0 0,0 0 0 0 0,3 6-112 0 0,-2-6 105 0 0,-1 1 0 0 0,1-1 0 0 0,-1 1-1 0 0,-1 0 1 0 0,1 0 0 0 0,-1 0-1 0 0,0 8-104 0 0,-1 2 182 0 0,-1-1-42 0 0,0 26 171 0 0,6-12-28 0 0,5 3-7 0 0,-5 10-10 0 0,0-22-141 0 0,1 5 47 0 0,-5-22-142 0 0,-1-1 0 0 0,0 0 0 0 0,0 0 0 0 0,0 0-1 0 0,0 1 1 0 0,-1-1 0 0 0,0 3-30 0 0,-2 7 73 0 0,-3 11 23 0 0,5-20-83 0 0,0 0-1 0 0,1 0 0 0 0,0 0 1 0 0,0 0-1 0 0,0 0 0 0 0,0 0 1 0 0,0-1-1 0 0,1 2-12 0 0,5 17 70 0 0,-5-16-41 0 0,1 0 0 0 0,-1 0 0 0 0,0 0 0 0 0,0 0 0 0 0,0 5-29 0 0,-2 10 91 0 0,2 31 153 0 0,0-48-219 0 0,-1 0-1 0 0,1 1 0 0 0,0-1 1 0 0,0 0-1 0 0,1 0 0 0 0,-1 1 1 0 0,1-1-1 0 0,0 0 0 0 0,2 3-24 0 0,7 13 117 0 0,-9-16-89 0 0,1 1 1 0 0,-1-2 0 0 0,1 1-1 0 0,-1 0 1 0 0,1 0-1 0 0,1 0-28 0 0,-2-2 10 0 0,-1-1-1 0 0,1 1 1 0 0,-1 0-1 0 0,1 0 0 0 0,-1 0 1 0 0,0 0-1 0 0,0 1 0 0 0,0-1 1 0 0,0 0-10 0 0,4 8 19 0 0,-5-9-12 0 0,1 0 0 0 0,0 1-1 0 0,-1-1 1 0 0,1 0 0 0 0,0 0-1 0 0,0 0 1 0 0,0-1 0 0 0,0 1-1 0 0,0 0 1 0 0,0 0 0 0 0,0 0-1 0 0,1 0-6 0 0,8 4 70 0 0,4 2-10 0 0,-12-6-54 0 0,0 0 0 0 0,0 0-1 0 0,0-1 1 0 0,0 1 0 0 0,0-1 0 0 0,0 1 0 0 0,0-1-1 0 0,1 0-5 0 0,9 0 87 0 0,-6 0-54 0 0,11 0-78 0 0,-14 0-63 0 0,-1 0 68 0 0,7-3 106 0 0,-5 2-87 0 0,-2-1-45 0 0,1 1-56 0 0,0 0-86 0 0,-1 0-96 0 0,1-1-112 0 0,-2 1 161 0 0,1 1-35 0 0,0-2-325 0 0,-1 2 259 0 0,0-1-34 0 0,1 1-35 0 0,-1-1-37 0 0,0 0-38 0 0,0 1-41 0 0,5-4-1591 0 0,3-5-1213 0 0</inkml:trace>
  <inkml:trace contextRef="#ctx0" brushRef="#br0" timeOffset="377.76">76 424 12808 0 0,'-27'0'748'0'0,"24"0"-654"0"0,1 3-55 0 0,-11 7-24 0 0,1-8 31 0 0,0-2 103 0 0,8 0-40 0 0,2 0 228 0 0,2 0 14 0 0,0 0-39 0 0,0 0-237 0 0,0 0-6 0 0,0 0 3 0 0,5 0-19 0 0,15-2-18 0 0,-10-8 81 0 0,2 5-41 0 0,-8 4-48 0 0,1 0 0 0 0,-1-1 0 0 0,0 1-1 0 0,-1-1 1 0 0,1 0 0 0 0,3-2-27 0 0,31-17 145 0 0,24-5 13 0 0,-26 12-61 0 0,-27 11-217 0 0,-1 0 48 0 0,10-3 36 0 0,-6 3 70 0 0,22-5 143 0 0,-20 5-130 0 0,-1 0-52 0 0,1 1-66 0 0,-1-1-90 0 0,1 1-112 0 0,-8 1 88 0 0,1 0-35 0 0,0 0-39 0 0,0 0-41 0 0,-1 0-1 0 0,0 0-36 0 0,0 0-38 0 0,0 0-39 0 0,0 1-42 0 0,0-1-43 0 0,0 0-44 0 0,0 0-48 0 0,12-3-1263 0 0,9-5-1050 0 0,-27 9 2878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7:59.4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333 78 6704 0 0,'-13'0'149'0'0,"11"0"23"0"0,2-2 12 0 0,0-1-108 0 0,0 0 10 0 0,-15-6-57 0 0,6 2-12 0 0,3 1 45 0 0,5 6-59 0 0,-5-6 139 0 0,-1 1 70 0 0,0 2 65 0 0,0 2 60 0 0,2-2 229 0 0,-21-12 414 0 0,24 12-831 0 0,-3-4 96 0 0,-5 4-65 0 0,-4 2 95 0 0,-1 1 29 0 0,-22 1 479 0 0,25-1-494 0 0,2 1-40 0 0,-1-1-52 0 0,2-1-50 0 0,0 2-37 0 0,7-1-85 0 0,0 0 1 0 0,-1 0 0 0 0,1 1 0 0 0,0-1-1 0 0,0 1 1 0 0,0-1 0 0 0,0 1 0 0 0,0 0-1 0 0,0 0 1 0 0,-2 1-26 0 0,-5 6 139 0 0,-7 2 50 0 0,4-3 22 0 0,7 6-11 0 0,-8 2-34 0 0,12-14-163 0 0,-1 1 0 0 0,1-1 1 0 0,0 1-1 0 0,0 0 0 0 0,0-1 0 0 0,-1 1 0 0 0,2 0 0 0 0,-1-1 0 0 0,0 1 0 0 0,0 0 0 0 0,0 0-3 0 0,-1 23-74 0 0,5-7 60 0 0,9 7 14 0 0,16 8 0 0 0,-27-31-3 0 0,0 0 0 0 0,0 1-1 0 0,1-1 1 0 0,-1 0 0 0 0,1-1 0 0 0,-1 1 0 0 0,1 0 0 0 0,0 0 0 0 0,-1-1 0 0 0,1 1 0 0 0,1 0 3 0 0,8 8-20 0 0,9 15 10 0 0,-7-14 10 0 0,0-1 1 0 0,0-1 0 0 0,1 1-1 0 0,-1-2 38 0 0,-1 1-1 0 0,11 10-37 0 0,2 8 63 0 0,-6-7-44 0 0,3-4 60 0 0,-11-9-42 0 0,-6-5-13 0 0,0 2-1 0 0,0-1 1 0 0,0 1 0 0 0,0 0-1 0 0,-1 0 1 0 0,1 0-1 0 0,-1 0 1 0 0,0 1 0 0 0,1 1-24 0 0,1 3 29 0 0,-3-6-17 0 0,-1 1 0 0 0,1-1 0 0 0,-1 1 0 0 0,1 0-1 0 0,-1 0 1 0 0,-1 0 0 0 0,1 0 0 0 0,0 0 0 0 0,-1 0 0 0 0,0 0 0 0 0,1 3-12 0 0,-2-5 8 0 0,0 0 0 0 0,0-1 1 0 0,0 1-1 0 0,1-1 1 0 0,-1 1-1 0 0,1 0 1 0 0,-1-1-1 0 0,1 1 1 0 0,-1-1-1 0 0,1 0 0 0 0,0 1 1 0 0,0-1-1 0 0,0 1 1 0 0,0-1-1 0 0,0 0 1 0 0,0 0-1 0 0,0 1 1 0 0,0-1-9 0 0,2 3 102 0 0,-2 0-49 0 0,-4 5-5 0 0,2-8-27 0 0,-3 6 42 0 0,-12 8 161 0 0,12-12-191 0 0,1 0-40 0 0,-10 2 35 0 0,9 1 0 0 0,4-6-26 0 0,0 1-1 0 0,-1-1 0 0 0,1 1 0 0 0,0-1 0 0 0,-1 0 1 0 0,1 1-1 0 0,0-1 0 0 0,0 0 0 0 0,-1 1 0 0 0,1-1 0 0 0,-1 0 1 0 0,1 1-1 0 0,0-1 0 0 0,-1 0 0 0 0,1 0 0 0 0,-1 1 1 0 0,1-1-1 0 0,0 0 0 0 0,-1 0 0 0 0,1 0 0 0 0,-1 0 1 0 0,1 0-1 0 0,-1 1 0 0 0,1-1 0 0 0,-1 0 0 0 0,1 0 1 0 0,-1 0-1 0 0,1 0 0 0 0,-1 0 0 0 0,1-1 0 0 0,-1 1 1 0 0,1 0-2 0 0,-104 0-56 0 0,89-2-38 0 0,5-4-103 0 0,2 2-4 0 0,4 2 39 0 0,-1-1-3 0 0,-3 0-79 0 0,6 1 121 0 0,-1 1-39 0 0,1-1-12 0 0,0 1-42 0 0,0-1-48 0 0,0 0-56 0 0,1 0-10 0 0,-1 1-45 0 0,1-1-42 0 0,-1 1-35 0 0,0-1-130 0 0,1 0-36 0 0,-5-3-1358 0 0</inkml:trace>
  <inkml:trace contextRef="#ctx0" brushRef="#br0" timeOffset="331.24">529 320 7744 0 0,'3'0'174'0'0,"2"0"-76"0"0,23 0 358 0 0,-24 1-398 0 0,-1 1-36 0 0,1 4-22 0 0,-3-6 0 0 0,-1 1 0 0 0,0-1 0 0 0,0 1 0 0 0,1-1 0 0 0,-1 0 0 0 0,0 1 0 0 0,0-1 0 0 0,1 1 0 0 0,-1-1 0 0 0,0 0 0 0 0,1 0 0 0 0,-1 1 0 0 0,1-1 0 0 0,-1 0 0 0 0,0 0 0 0 0,1 1 0 0 0,-1-1 0 0 0,1 0 0 0 0,-1 0 0 0 0,1 0 0 0 0,-1 0 0 0 0,1 1 0 0 0,-1-1 0 0 0,1 0 0 0 0,-1 0 0 0 0,1 0 0 0 0,-1 0 0 0 0,0 0 0 0 0,1 0 0 0 0,-1 0 0 0 0,1-1 0 0 0,0 1 0 0 0,4 0 51 0 0,2 1 87 0 0,4-1 176 0 0,15-1 576 0 0,-21 0-674 0 0,-1 0-69 0 0,1-9 287 0 0,2 5-100 0 0,9-3 56 0 0,-11 6-264 0 0,4-3 155 0 0,0 1-61 0 0,3-5 28 0 0,-5 2-95 0 0,-4 3-75 0 0,0 1-1 0 0,0 0 1 0 0,0 0-1 0 0,1 0 1 0 0,-1 1 0 0 0,1-1-78 0 0,6-1 206 0 0,-1 0-69 0 0,-9 4-127 0 0,1-1 0 0 0,0 1 0 0 0,0-1 1 0 0,-1 1-1 0 0,1-1 0 0 0,0 0 0 0 0,-1 1 0 0 0,1-1 1 0 0,0 0-1 0 0,-1 0 0 0 0,1 1 0 0 0,-1-1 1 0 0,1 0-11 0 0,3-9 106 0 0,-3 7-85 0 0,0 1 1 0 0,0 0-1 0 0,0 0 1 0 0,1 0-1 0 0,-1 0 1 0 0,0 0-1 0 0,1 0 1 0 0,0 0 0 0 0,-1 0-22 0 0,10-14 113 0 0,-4 5-69 0 0,0 7-9 0 0,-7 5-35 0 0,0-1 1 0 0,0 0 0 0 0,0-1 0 0 0,1 1-1 0 0,-1 0 1 0 0,0 0 0 0 0,0 0-1 0 0,0 0 1 0 0,1 0 0 0 0,-1 0-1 0 0,0 0 1 0 0,0 0 0 0 0,0 0-1 0 0,0 0 1 0 0,0 0 0 0 0,1 0-1 0 0,-1 0 1 0 0,0-1 0 0 0,0 1-1 0 0,0 0 1 0 0,0 0 0 0 0,0 0-1 0 0,0 0 1 0 0,1 0 0 0 0,-1-1-1 0 0,0 1 1 0 0,0 0 0 0 0,0 0 0 0 0,0 0-1 0 0,0 0 1 0 0,0-1 0 0 0,0 1-1 0 0,0 0 1 0 0,0 0 0 0 0,0 0-1 0 0,0-1 0 0 0,2-24 61 0 0,-5 10-50 0 0,-7 2-1 0 0,10 13-9 0 0,0 0 0 0 0,0 0-1 0 0,0 0 1 0 0,0 0 0 0 0,0-1 0 0 0,0 1-1 0 0,0 0 1 0 0,-1 0 0 0 0,1 0 0 0 0,0 0-1 0 0,0 0 1 0 0,0 0 0 0 0,0 0 0 0 0,0 0-1 0 0,0 0 1 0 0,0 0 0 0 0,0 0 0 0 0,0-1-1 0 0,0 1 1 0 0,-1 0 0 0 0,1 0 0 0 0,0 0-1 0 0,0 0 1 0 0,0 0 0 0 0,0 0 0 0 0,0 0-1 0 0,0 0 1 0 0,0 0 0 0 0,-1 0 0 0 0,1 0-1 0 0,0 0 1 0 0,0 0 0 0 0,0 0 0 0 0,0 0-1 0 0,0 0 1 0 0,0 0 0 0 0,0 0 0 0 0,-1 0-1 0 0,1 0 1 0 0,0 1 0 0 0,0-1 0 0 0,0 0-1 0 0,0 0 1 0 0,0 0 0 0 0,0 0 0 0 0,0 0-1 0 0,0 0 1 0 0,-1 0 0 0 0,1 0 0 0 0,0 0-1 0 0,0 0 1 0 0,0 0 0 0 0,0 1 0 0 0,0-1-1 0 0,0 0 1 0 0,0 0 0 0 0,0 0-1 0 0,-17 11 53 0 0,4-4 50 0 0,-2 5 88 0 0,1 5-101 0 0,1 16-78 0 0,9-22-10 0 0,-6 7-2 0 0,7-14 0 0 0,1 0 0 0 0,-1 0 0 0 0,1 0 0 0 0,0 1 0 0 0,-1 1 0 0 0,-2 19 0 0 0,0-10 0 0 0,3-12 0 0 0,1 0 0 0 0,0 1 0 0 0,0-1 0 0 0,0 0 0 0 0,1 0 0 0 0,-1 1 0 0 0,1-1 0 0 0,0 2 0 0 0,0 118 0 0 0,-1-122 0 0 0,1 1 0 0 0,0-1 0 0 0,1 0 0 0 0,-1 0 0 0 0,0 1 0 0 0,0-1 0 0 0,0 0 0 0 0,1 0 0 0 0,-1 0 0 0 0,1 1 0 0 0,-1-1 0 0 0,1 0 0 0 0,-1 0 0 0 0,1 0 0 0 0,0 0 0 0 0,-1 0 0 0 0,1 0 0 0 0,0 0 0 0 0,0 0 0 0 0,0 0 0 0 0,0 0 0 0 0,0-1 0 0 0,0 1 0 0 0,0 0 0 0 0,1 0 0 0 0,10 4 0 0 0,-7 5 0 0 0,23 5 0 0 0,-24-14 7 0 0,1 0 0 0 0,-1 0 0 0 0,1 0 1 0 0,0-1-1 0 0,-1 1 0 0 0,1-1 0 0 0,-1 0 1 0 0,1-1-1 0 0,2 0-7 0 0,3 1-20 0 0,-3 0-56 0 0,1 0 47 0 0,4 1-6 0 0,-8-1-19 0 0,0-1-40 0 0,0 1-21 0 0,0-1-41 0 0,-1 0-48 0 0,1 0-53 0 0,-1 0-18 0 0,0 0-51 0 0,1 0-46 0 0,-1-1-39 0 0,3-1-508 0 0,1 1-91 0 0,1 0-704 0 0,1 2-972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1:53.38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16 13 8536 0 0,'-13'-13'249'0'0,"12"13"-54"0"0,1 2-93 0 0,-1 0-68 0 0,1 5-53 0 0,0-5 47 0 0,0 7 0 0 0,0-5 37 0 0,0-2 70 0 0,0-2 158 0 0,0 0 281 0 0,0 0 30 0 0,0 0-250 0 0,0 0-147 0 0,0 0-40 0 0,0 0 33 0 0,1-1 36 0 0,2 1-101 0 0,0 1-68 0 0,3 1-15 0 0,-4-1 10 0 0,10 9 190 0 0,-9-8-52 0 0,3-2-42 0 0,0 0-34 0 0,6 0 43 0 0,-1 0-83 0 0,14 0 24 0 0,-23 0-104 0 0,0 0 0 0 0,-1 0 0 0 0,1 0 0 0 0,-1-1 0 0 0,1 1 0 0 0,-1-1-1 0 0,1 1 1 0 0,-1-1 0 0 0,1 1 0 0 0,-1-1 0 0 0,1 0 0 0 0,-1 0 0 0 0,0 0 0 0 0,1 0-4 0 0,6-3 8 0 0,0-1-77 0 0,4-1-77 0 0,-2 2 10 0 0,5 1-101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7:58.0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348 26 8232 0 0,'0'0'182'0'0,"0"0"29"0"0,0 0 14 0 0,0 0-71 0 0,0 0-14 0 0,0 0 47 0 0,0-3 158 0 0,0-7 293 0 0,0 8 24 0 0,0 2-24 0 0,0 0-104 0 0,0 0-44 0 0,0 0-8 0 0,0-3-26 0 0,0 0-356 0 0,1 1 91 0 0,0 0 32 0 0,1 1 366 0 0,1 3-234 0 0,-2 0-235 0 0,0 0-54 0 0,0-1-59 0 0,0 1-34 0 0,0 0-37 0 0,0 0-42 0 0,0 15 155 0 0,-1-14-39 0 0,0 0 1 0 0,0 1 0 0 0,0-1-1 0 0,1 0 1 0 0,-1 0-1 0 0,1 0 1 0 0,0 0 0 0 0,0 1-11 0 0,10 47 13 0 0,-7-32-14 0 0,0 3-1 0 0,-1-12 5 0 0,-1 0 0 0 0,-1 1 0 0 0,1-1 0 0 0,-2 5-3 0 0,0 260 192 0 0,1-254-166 0 0,1-1-1 0 0,3 9-25 0 0,-2-6 7 0 0,0-1-1 0 0,-2 12-6 0 0,-1 9 50 0 0,0 61-30 0 0,0-70 38 0 0,0-32-54 0 0,0-1-1 0 0,0 1 1 0 0,0 0-1 0 0,0-1 1 0 0,-1 1 0 0 0,1-1-1 0 0,-1 1 1 0 0,1-1-1 0 0,-1 1 1 0 0,0-1-1 0 0,0 1 1 0 0,1-1-1 0 0,-1 0 1 0 0,0 1 0 0 0,0-1-1 0 0,0 0 1 0 0,0 0-1 0 0,-1 1-3 0 0,1-1-207 0 0,0 0 85 0 0,1 0 74 0 0,-1 0 60 0 0,1-1 47 0 0,-1 1 35 0 0,1 2 313 0 0,0-2-258 0 0,0 0-60 0 0,0 0-98 0 0,0 0-57 0 0,0-1-54 0 0,1 1-60 0 0,-1 0-69 0 0,0-1-34 0 0,0 1-64 0 0,0-1-70 0 0,0 1-73 0 0,0-1-79 0 0,0 1-84 0 0,0-1-89 0 0,0 1-94 0 0,0-1-1024 0 0,0 0-1058 0 0</inkml:trace>
  <inkml:trace contextRef="#ctx0" brushRef="#br0" timeOffset="620.82">0 404 8032 0 0,'0'0'182'0'0,"0"0"29"0"0,0 0 12 0 0,3 0-37 0 0,9 0-148 0 0,6-3-38 0 0,-8-1 27 0 0,4-1 87 0 0,5 2 93 0 0,-10 2 15 0 0,-1-2-73 0 0,0-2-36 0 0,2-4-7 0 0,0-1 44 0 0,5 0 41 0 0,0 2-44 0 0,16-7 45 0 0,-19 10-137 0 0,-1 0 1 0 0,1-2-1 0 0,-1 1 1 0 0,3-3-56 0 0,19-17 118 0 0,7 6 64 0 0,-17 4-40 0 0,-17 11-94 0 0,0 1-1 0 0,-1 0 1 0 0,1 0-1 0 0,0 1 1 0 0,1 0 0 0 0,0-1-48 0 0,4 0 70 0 0,-1-2 1 0 0,1 1-1 0 0,1-3-70 0 0,17-11 65 0 0,3 0-21 0 0,-26 16-37 0 0,0 0 0 0 0,0-1-1 0 0,-1 1 1 0 0,0-1 0 0 0,1 0 0 0 0,-1 0 0 0 0,2-3-7 0 0,-6 6 0 0 0,3-3 0 0 0,-1 1 0 0 0,1 0 0 0 0,0-1 0 0 0,0 1 0 0 0,0 0 0 0 0,1 1 0 0 0,-1-1 0 0 0,1 1 0 0 0,0 0 0 0 0,12-11 0 0 0,9 1 0 0 0,-9 9 0 0 0,-2 6 0 0 0,-12-2-3 0 0,-1 0 0 0 0,0 1 1 0 0,0-1-1 0 0,1 1 0 0 0,-1 0 1 0 0,0 0-1 0 0,-1 0 0 0 0,1 0 1 0 0,0 0 2 0 0,-1-1-7 0 0,0 1 0 0 0,0-1 0 0 0,0 1 1 0 0,0 0-1 0 0,0-1 0 0 0,0 1 0 0 0,-1 0 0 0 0,1 0 1 0 0,-1-1-1 0 0,1 1 0 0 0,-1 0 0 0 0,0 0 1 0 0,1 2 6 0 0,0 11-128 0 0,6 2 18 0 0,-3-7 44 0 0,0 3-34 0 0,3 7-15 0 0,-5-14 90 0 0,-1 0 1 0 0,1 0 0 0 0,-1 1 0 0 0,-1-1 0 0 0,1 0 0 0 0,-1 3 24 0 0,0 0-37 0 0,1 1 0 0 0,1 0 0 0 0,-1-1 0 0 0,3 8 37 0 0,0 1-28 0 0,4 14 9 0 0,-5-23 20 0 0,-1 1-1 0 0,0 0 1 0 0,-1 0-1 0 0,0 0 1 0 0,0 4-1 0 0,0-1 0 0 0,0-1 0 0 0,1 1 0 0 0,1-1 0 0 0,2 8 0 0 0,-4-17 0 0 0,0 5 0 0 0,0-1 0 0 0,0 0 0 0 0,-1 0 0 0 0,0 7 0 0 0,2 17 0 0 0,3-7 50 0 0,2 0 79 0 0,-2-5 118 0 0,-1-1 1 0 0,1 7-248 0 0,-4 3 167 0 0,-1-4 88 0 0,-1 4-65 0 0,1-23-150 0 0,0 1 0 0 0,0-1 0 0 0,1 0 0 0 0,0 0 0 0 0,1 5-40 0 0,4 5 97 0 0,-5-13-88 0 0,0-1 0 0 0,-1 0 1 0 0,1 1-1 0 0,-1-1 0 0 0,1 1 0 0 0,-1-1 0 0 0,1 1 0 0 0,-1 0 0 0 0,0-1 1 0 0,1 1-1 0 0,-1-1 0 0 0,0 1 0 0 0,0 0 0 0 0,-1-1 0 0 0,1 1 0 0 0,0-1 0 0 0,0 1 1 0 0,-1 1-10 0 0,-5 9 50 0 0,5-10-47 0 0,0-1 0 0 0,0 0 0 0 0,1 1 1 0 0,-1-1-1 0 0,1 0 0 0 0,-1 1 0 0 0,1-1 1 0 0,-1 1-1 0 0,1-1 0 0 0,0 1 0 0 0,0-1 0 0 0,-1 1 1 0 0,1-1-4 0 0,1 3 16 0 0,-1-1 0 0 0,-1 0 0 0 0,1 0 0 0 0,0 0 0 0 0,-1 0 0 0 0,1 1 0 0 0,-1-1 0 0 0,0 0 0 0 0,-1 1-16 0 0,-5 6 126 0 0,4-7 58 0 0,3-3-6 0 0,0 0 8 0 0,0 0 46 0 0,0 0 22 0 0,0 0 2 0 0,0 0-2 0 0,1-1-51 0 0,-1-2-84 0 0,0 0-53 0 0,0-3-36 0 0,-1 3 1 0 0,1 1 18 0 0,0-12 91 0 0,0-22 226 0 0,1 24-285 0 0,1 4-50 0 0,8-13 71 0 0,-5-6-6 0 0,-3 19-71 0 0,8-30 42 0 0,8-25-63 0 0,-17 60-4 0 0,1 1 0 0 0,-1-1 0 0 0,1 0 0 0 0,0 0 0 0 0,-1 1 0 0 0,1-1 0 0 0,0 1 0 0 0,0 0 0 0 0,1 0 0 0 0,-1-1 0 0 0,1 1 0 0 0,0 0 0 0 0,0-1 0 0 0,0 0 0 0 0,0-1 0 0 0,-1 1 0 0 0,1 0 0 0 0,-1-1 0 0 0,2-2 0 0 0,-4 4 0 0 0,1 1 1 0 0,1-1 0 0 0,-1 0 0 0 0,0 0 0 0 0,0 1-1 0 0,1-1 1 0 0,-1 1 0 0 0,0-1 0 0 0,1 1 0 0 0,0-1-1 0 0,-1 1 1 0 0,1 0 0 0 0,0 0 0 0 0,0 0 0 0 0,0 0-1 0 0,-1 0 1 0 0,1 0 0 0 0,2 0-1 0 0,2 0 13 0 0,1 0 0 0 0,-1 0 0 0 0,1 0-1 0 0,-1 1 1 0 0,5 0-13 0 0,8 2 38 0 0,-5 1-38 0 0,-12-1-11 0 0,0-1 0 0 0,0 0 0 0 0,0 0 0 0 0,0 1 1 0 0,0-1-1 0 0,0 1 0 0 0,0-1 0 0 0,-1 1 0 0 0,1 0 0 0 0,-1 0 0 0 0,1-1 1 0 0,-1 2 10 0 0,1-2-12 0 0,-1 1 0 0 0,1 0 0 0 0,-1 0 0 0 0,1 0 1 0 0,0-1-1 0 0,-1 1 0 0 0,1-1 0 0 0,0 1 1 0 0,2 0 11 0 0,-2-2-1 0 0,-1 1 0 0 0,0-1 1 0 0,1 1-1 0 0,-1 0 0 0 0,0-1 1 0 0,1 1-1 0 0,-1 0 0 0 0,0 0 1 0 0,0 0-1 0 0,0 0 0 0 0,0-1 1 0 0,0 2-1 0 0,0-1 0 0 0,0 0 1 0 0,0 0-1 0 0,0 0 0 0 0,0 0 1 0 0,-1 1-1 0 0,1-1 0 0 0,0 0 1 0 0,-1 1-1 0 0,1-1 0 0 0,-1 0 1 0 0,0 2 0 0 0,9 19 0 0 0,-5-15 8 0 0,1 1-52 0 0,-1-2-70 0 0,-1 1 0 0 0,1-1 0 0 0,1 8 114 0 0,0 8-198 0 0,2-14 1 0 0,-3-5-27 0 0,-2 7-78 0 0,0 2-175 0 0,4-2 81 0 0,-2-2 112 0 0,-1 7-308 0 0</inkml:trace>
  <inkml:trace contextRef="#ctx0" brushRef="#br0" timeOffset="936.3">1255 691 6832 0 0,'3'0'200'0'0,"9"-2"-8"0"0,3-11-152 0 0,1 3-61 0 0,-9 6 46 0 0,-2 0 56 0 0,-2-1 106 0 0,-1 0 63 0 0,3 2 68 0 0,2-1-42 0 0,9-6 273 0 0,-9 4-291 0 0,6-1 204 0 0,3-2 165 0 0,-7-2-295 0 0,-1 0-109 0 0,17-22 642 0 0,-12 19-577 0 0,-9 9-182 0 0,0 0 0 0 0,0-1 0 0 0,-1 0 0 0 0,1 1 1 0 0,-1-1-1 0 0,0-1-106 0 0,-1 2 60 0 0,-1 4-49 0 0,-1 0 0 0 0,1 0 0 0 0,-1 0 0 0 0,1 0 0 0 0,-1 0 0 0 0,0 0 0 0 0,0 0 0 0 0,1 0 0 0 0,-1 0 0 0 0,0 0 0 0 0,0 0 0 0 0,0-1 0 0 0,0 1 1 0 0,0 0-1 0 0,0 0 0 0 0,-1 0-11 0 0,1-27 116 0 0,0 20-125 0 0,0-3 16 0 0,-1 6 49 0 0,-2 2 16 0 0,0 2 34 0 0,-2-1 42 0 0,-1 2 50 0 0,2 0-84 0 0,-17 2 213 0 0,20-2-314 0 0,-1 1 0 0 0,1-1-1 0 0,0 1 1 0 0,-1 0 0 0 0,1 0 0 0 0,0-1-1 0 0,0 1 1 0 0,0 0 0 0 0,-1 0-1 0 0,1 0 1 0 0,0 0 0 0 0,0 1 0 0 0,1-1-1 0 0,-1 0 1 0 0,0 0 0 0 0,0 1 0 0 0,0-1-1 0 0,1 0-12 0 0,-18 28 20 0 0,-7 13-36 0 0,17-28-5 0 0,4-5 10 0 0,0-1-1 0 0,0 1 1 0 0,0 0 0 0 0,0 2 11 0 0,-1 20 0 0 0,-5 1 0 0 0,5 9 0 0 0,-1-19 11 0 0,5-16-2 0 0,-1 0 1 0 0,1 0 0 0 0,0 0 0 0 0,0 0 0 0 0,0 5-10 0 0,1 3 10 0 0,0-8-10 0 0,0 0 0 0 0,0 1 1 0 0,0-1-1 0 0,1 0 0 0 0,0 0 1 0 0,0 1-1 0 0,2 0 0 0 0,1 1 0 0 0,-1 0 0 0 0,2-1 0 0 0,-1 0 0 0 0,3 3 0 0 0,-5-7 0 0 0,2 4 0 0 0,-3-6 0 0 0,0 1 0 0 0,0 0 0 0 0,1 0 0 0 0,-1 0 0 0 0,1 0 0 0 0,-1-1 0 0 0,1 1 0 0 0,0-1 0 0 0,-1 1 0 0 0,1-1 0 0 0,0 0 0 0 0,0 0 0 0 0,0 0 0 0 0,2 1 0 0 0,29 26 0 0 0,-27-24 44 0 0,0-1-53 0 0,1-1-45 0 0,0 0-37 0 0,6 0-141 0 0,23 0-422 0 0,7-2 82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8:09.6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18 274 8840 0 0,'8'-1'111'0'0,"3"-6"36"0"0,-6 4-7 0 0,-2 1-28 0 0,0 0 36 0 0,-2 2-140 0 0,-1 0 0 0 0,1 0-1 0 0,-1 1 1 0 0,1-1 0 0 0,0 0-1 0 0,-1 0 1 0 0,1 0 0 0 0,0 0-1 0 0,-1 0 1 0 0,1 0-1 0 0,-1 0 1 0 0,1 0 0 0 0,0 0-1 0 0,-1-1 1 0 0,1 1 0 0 0,-1 0-1 0 0,1 0 1 0 0,0 0 0 0 0,-1-1-1 0 0,1 1-7 0 0,11-8 84 0 0,-7 4-67 0 0,6 0 8 0 0,-2-1 71 0 0,4-6 71 0 0,-2 4 68 0 0,3-1 106 0 0,-9-2-67 0 0,1 6-128 0 0,2 0-36 0 0,3-3 48 0 0,-7 3-25 0 0,-1 1-45 0 0,0 0-25 0 0,2-1-9 0 0,-2 3 1 0 0,2-2 6 0 0,-5 3-44 0 0,1 0-1 0 0,0 0 1 0 0,-1-1 0 0 0,1 1-1 0 0,-1 0 1 0 0,1-1-1 0 0,0 1 1 0 0,-1 0 0 0 0,1-1-1 0 0,-1 1 1 0 0,1-1-1 0 0,-1 1 1 0 0,1-1 0 0 0,-1 1-1 0 0,0-1 1 0 0,1 1-1 0 0,-1-1 1 0 0,0 1 0 0 0,1-1-1 0 0,-1 0 1 0 0,0 1-1 0 0,0-1-16 0 0,3-4 69 0 0,0 0 30 0 0,12-11 402 0 0,-10 11-343 0 0,-3 3-123 0 0,2-2 165 0 0,-1 2-69 0 0,-1-1-38 0 0,2-2-19 0 0,-2 2 3 0 0,0-6 85 0 0,-1 3-84 0 0,-1 0-41 0 0,0-19-26 0 0,0 10 18 0 0,0 3 96 0 0,-3 7 9 0 0,1 3-145 0 0,-1-2 73 0 0,-2 0 47 0 0,-5-7 199 0 0,5 6-176 0 0,3 4 7 0 0,0 0-36 0 0,-2 0 13 0 0,-3 2-26 0 0,7-1-57 0 0,-5 2 140 0 0,-13 10 31 0 0,2-3-52 0 0,7-2-80 0 0,-17 22 17 0 0,14-14-51 0 0,1 1 0 0 0,1 0 0 0 0,-7 14-38 0 0,3-4 16 0 0,-12 14-16 0 0,21-33 8 0 0,-7 16 47 0 0,2 9-18 0 0,4-11 4 0 0,5-16-27 0 0,0 0-1 0 0,0 0 1 0 0,0 1 0 0 0,1-1-1 0 0,0 1 1 0 0,0-1-1 0 0,0 0 1 0 0,1 2-14 0 0,0 4 9 0 0,-1-3 18 0 0,1 10 29 0 0,0-17-52 0 0,0-1 0 0 0,0 1 1 0 0,0 0-1 0 0,0 0 0 0 0,-1 0 0 0 0,1 0 0 0 0,0-1 0 0 0,1 1 0 0 0,-1 0 1 0 0,0-1-1 0 0,0 1 0 0 0,1-1-4 0 0,13 13 11 0 0,-14-12-11 0 0,1 0 0 0 0,-1 1 0 0 0,0-1 0 0 0,0 0 0 0 0,1 0 0 0 0,-1 0 0 0 0,0 0 0 0 0,1 0 0 0 0,-1 0 0 0 0,1-1 0 0 0,0 1 0 0 0,-1 0 0 0 0,1-1 0 0 0,-1 1 0 0 0,1-1 0 0 0,0 0 0 0 0,-1 1 0 0 0,1-1 0 0 0,0 0 0 0 0,31 1 37 0 0,23 0-8 0 0,-24-5-54 0 0,-17 0-30 0 0,32-9-131 0 0,-18 2 7 0 0,-17 6-4 0 0,15-4-185 0 0,-17 6 201 0 0,1 0-53 0 0,0 0-67 0 0,0 0-87 0 0,0-1-104 0 0,-6 2 175 0 0,0 0-46 0 0,0 0-42 0 0,0 0-36 0 0,5-2-547 0 0,0 0-88 0 0,4-2-676 0 0,5-2-977 0 0,-19 7 2642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8:09.9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46 167 8032 0 0,'0'0'182'0'0,"0"0"29"0"0,0 0 12 0 0,0 2-37 0 0,0 14 507 0 0,0 2-112 0 0,0 0-93 0 0,0 0-75 0 0,0-1-92 0 0,0 0-34 0 0,0 38 570 0 0,0-33-449 0 0,1-8-212 0 0,3-2 34 0 0,3 5 159 0 0,-6-15-330 0 0,0 0-1 0 0,-1-1 1 0 0,1 1 0 0 0,-1 0 0 0 0,0 0 0 0 0,1-1-1 0 0,-1 1 1 0 0,0 0 0 0 0,0 0 0 0 0,0 0 0 0 0,-1 1-59 0 0,1 9 287 0 0,2 1-34 0 0,0-7-194 0 0,2 5 84 0 0,0 1 51 0 0,-2 2 54 0 0,-1 1 58 0 0,-1-11-286 0 0,0 2 108 0 0,0 1 100 0 0,0 8 394 0 0,0-10-457 0 0,0-1-80 0 0,0-2-80 0 0,0 1 163 0 0,0-3 12 0 0,0 0 51 0 0,0 0 22 0 0,0 0 3 0 0,0 0-5 0 0,-10-2 16 0 0,2-1-65 0 0,2-4-25 0 0,-2-6 3 0 0,7 10-142 0 0,-1 0 1 0 0,1 0 0 0 0,-1 0-1 0 0,0 1 1 0 0,0-1-1 0 0,-1-1-38 0 0,-10-12 150 0 0,11 2-24 0 0,0-1-10 0 0,-4 0-39 0 0,0 0-12 0 0,5-1 29 0 0,2-12 52 0 0,7-7-80 0 0,-5 23-55 0 0,0 0 11 0 0,-3 9-15 0 0,1-1 0 0 0,0 0 0 0 0,0 1 1 0 0,1-1-1 0 0,-1 1 0 0 0,1-1 0 0 0,0 1 1 0 0,-1 0-1 0 0,3-2-7 0 0,8-14 43 0 0,5-9-18 0 0,2 4-40 0 0,6 4-38 0 0,-13 4 32 0 0,-3 2-31 0 0,5 1-81 0 0,12-1-44 0 0,3-2-17 0 0,-8-1-23 0 0,8-8-133 0 0,8 1-100 0 0,-11 11 64 0 0,0 4-88 0 0,-17 7 164 0 0,-1 0-42 0 0,5-1-307 0 0,18-8-961 0 0,-1-1-73 0 0,0 9-16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8:11.4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91 243 7136 0 0,'0'0'208'0'0,"0"0"-52"0"0,0 0-4 0 0,0 0 58 0 0,3 0 181 0 0,-2 0-368 0 0,1 0 33 0 0,1 0 141 0 0,1 0 39 0 0,0 0 48 0 0,9 0 778 0 0,-7 0-644 0 0,-1 0-81 0 0,-3 0-217 0 0,1 0-40 0 0,-3 0-48 0 0,1 0 0 0 0,0 0-1 0 0,-1 0 1 0 0,1 0 0 0 0,-1 0-1 0 0,1 0 1 0 0,0 0 0 0 0,-1 0-1 0 0,1-1 1 0 0,0 1 0 0 0,-1 0-1 0 0,1 0 1 0 0,-1-1 0 0 0,1 1-1 0 0,0 0 1 0 0,-1-1 0 0 0,1 1-1 0 0,-1 0 1 0 0,1-1 0 0 0,-1 1-1 0 0,1-1 1 0 0,-1 1 0 0 0,0-1-1 0 0,1 1 1 0 0,-1-1 0 0 0,1 0-32 0 0,-1 1 30 0 0,0-1 0 0 0,1 1 0 0 0,-1-1 0 0 0,1 1 0 0 0,-1-1 0 0 0,1 1 1 0 0,-1-1-1 0 0,1 1 0 0 0,-1 0 0 0 0,1-1 0 0 0,-1 1 0 0 0,1 0 0 0 0,-1-1 0 0 0,1 1 1 0 0,0 0-1 0 0,-1 0 0 0 0,1-1 0 0 0,-1 1 0 0 0,1 0 0 0 0,0 0 0 0 0,-1 0 0 0 0,1 0 1 0 0,0 0-1 0 0,-1 0 0 0 0,1 0 0 0 0,0 0-30 0 0,9-2 297 0 0,2-4 23 0 0,-4 1-140 0 0,5 0 190 0 0,-8-5-26 0 0,1 6-179 0 0,1 0-47 0 0,5-3 45 0 0,-8 3-28 0 0,-1 1-47 0 0,0 0-11 0 0,0-2-49 0 0,-1 2 12 0 0,3-9 62 0 0,5 7-45 0 0,-5-5-30 0 0,5 5 37 0 0,5-23-48 0 0,-14 25-14 0 0,0 1 0 0 0,0-1 0 0 0,-1 0 0 0 0,1 1 1 0 0,-1-1-1 0 0,0 0 0 0 0,0 0 0 0 0,0 0 0 0 0,0 1 1 0 0,0-1-1 0 0,0 0 0 0 0,-1 0 0 0 0,0 1 1 0 0,1-1-1 0 0,-1 0 0 0 0,0 1 0 0 0,-1-2-2 0 0,0-1 11 0 0,0 0 0 0 0,0 1 0 0 0,-1-1-1 0 0,0 1 1 0 0,0-1 0 0 0,0 1 0 0 0,-2-2-11 0 0,1 0 145 0 0,4 1-83 0 0,-1 1-16 0 0,0 2-16 0 0,-6 1 19 0 0,0 1-3 0 0,-6 0 33 0 0,5 0-110 0 0,4 0 2 0 0,-1 0-1 0 0,1 0 0 0 0,0 0 0 0 0,-1 1 1 0 0,1 0-1 0 0,-3 0 30 0 0,-3 4-31 0 0,1 2 37 0 0,-9 10-4 0 0,10-10-19 0 0,0 1 1 0 0,0 0-1 0 0,1 1 1 0 0,-5 5 16 0 0,-3 9-2 0 0,-24 35 0 0 0,18-20-48 0 0,10-20 40 0 0,8-14 10 0 0,0 0 0 0 0,0 1 0 0 0,0-1 0 0 0,1 1 0 0 0,-1 3 0 0 0,-2 19 0 0 0,1-12 0 0 0,2-9 0 0 0,0 0 0 0 0,1 0 0 0 0,-1 0 0 0 0,2 0 0 0 0,-1 1 0 0 0,0 4 0 0 0,1-3 5 0 0,0 31-11 0 0,0-26 31 0 0,0-2 35 0 0,3-6-3 0 0,9 7-28 0 0,4 4 43 0 0,-1-4 0 0 0,-1-6-15 0 0,2-2-36 0 0,0 0-4 0 0,-2 2 32 0 0,-12-5-46 0 0,-1 0 0 0 0,1 0 0 0 0,0-1-1 0 0,-1 1 1 0 0,1-1 0 0 0,0 1 0 0 0,-1-1 0 0 0,1 1-1 0 0,0-1 1 0 0,0 0 0 0 0,-1 0 0 0 0,1 0 0 0 0,0 0-1 0 0,0 0 1 0 0,0-1 0 0 0,-1 1 0 0 0,1 0 0 0 0,0-1-1 0 0,-1 1 1 0 0,1-1 0 0 0,0 0 0 0 0,0 1-3 0 0,1-2 5 0 0,15 0 20 0 0,-1-1-34 0 0,-8 1-32 0 0,6-3-142 0 0,22-10-429 0 0,-27 10 467 0 0,8-11-239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8:11.7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1 106 10680 0 0,'0'0'241'0'0,"0"0"38"0"0,0 0 11 0 0,0 0-28 0 0,0 0-197 0 0,2 0-37 0 0,8 0 4 0 0,-4-2 76 0 0,5-5 3 0 0,3-1 57 0 0,-10 2-76 0 0,-4 5-88 0 0,0 1 1 0 0,1-1 0 0 0,-1 1 0 0 0,0-1 0 0 0,0 1 0 0 0,1 0-1 0 0,-1-1 1 0 0,0 1 0 0 0,1 0 0 0 0,-1-1 0 0 0,0 1 0 0 0,1 0-1 0 0,-1-1 1 0 0,1 1 0 0 0,-1 0 0 0 0,0 0 0 0 0,1 0 0 0 0,-1-1-1 0 0,1 1 1 0 0,-1 0 0 0 0,1 0 0 0 0,-1 0 0 0 0,1 0 0 0 0,-1 0-1 0 0,1 0 1 0 0,-1 0 0 0 0,1 0 0 0 0,-1 0 0 0 0,1 0 0 0 0,-1 0-1 0 0,0 0 1 0 0,1 0-5 0 0,2 0 16 0 0,-1 0-1 0 0,0 0 1 0 0,0-1-1 0 0,0 1 1 0 0,1-1-1 0 0,-1 1 1 0 0,0-1-1 0 0,0 0 1 0 0,0 0-1 0 0,0 0 1 0 0,1-1-16 0 0,18-7 103 0 0,-11 6-87 0 0,23-10-16 0 0,-15 3 0 0 0,7 5-43 0 0,-15 0-48 0 0,0 0-34 0 0,15 0-146 0 0,-23 4 243 0 0,0 1 1 0 0,0-1-1 0 0,-1 0 0 0 0,1 0 0 0 0,0-1 0 0 0,-1 1 0 0 0,1 0 0 0 0,-1 0 0 0 0,0-1 1 0 0,1 1 27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8:12.8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63 11344 0 0,'0'0'332'0'0,"0"0"-4"0"0,0 0-245 0 0,3 0-48 0 0,0-1-37 0 0,0 0 69 0 0,3-1 134 0 0,-1-1 84 0 0,10-4 467 0 0,-10 6-553 0 0,0 1-62 0 0,1-1 81 0 0,-1 0-39 0 0,1-2 32 0 0,0 0-47 0 0,6-3 123 0 0,-1 4-45 0 0,2 0 37 0 0,-4-3-66 0 0,1 0-56 0 0,3 2-44 0 0,15 2-14 0 0,-24 0-94 0 0,0 0 0 0 0,0 0 1 0 0,0 0-1 0 0,0 0 0 0 0,0-1 0 0 0,0 0 1 0 0,1 0-6 0 0,1-1-69 0 0,-1 2 85 0 0,6 0 83 0 0,-7 2-103 0 0,0-1-38 0 0,0 0-55 0 0,1 1-66 0 0,0-1-81 0 0,1 0-95 0 0,-4 0 104 0 0,0 0-39 0 0,2 0-374 0 0,0 0 86 0 0,0 0-51 0 0,5 0-727 0 0,3 0-574 0 0,6 0-1089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8:14.5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409 197 7744 0 0,'0'0'174'0'0,"0"-2"29"0"0,0-2-128 0 0,0 4-69 0 0,0 0 0 0 0,0-1 1 0 0,0 1-1 0 0,0 0 0 0 0,0 0 0 0 0,0 0 0 0 0,0-1 0 0 0,1 1 1 0 0,-1 0-1 0 0,0 0 0 0 0,-1 0 0 0 0,1-1 0 0 0,0 1 0 0 0,0 0 0 0 0,0 0 1 0 0,0 0-1 0 0,0-1 0 0 0,0 1 0 0 0,0 0 0 0 0,0 0 0 0 0,0 0 1 0 0,0-1-1 0 0,0 1 0 0 0,0 0 0 0 0,-1 0 0 0 0,1 0 0 0 0,0 0 0 0 0,0-1 1 0 0,0 1-1 0 0,0 0 0 0 0,-1 0 0 0 0,1 0 0 0 0,0 0 0 0 0,0 0 0 0 0,0 0 1 0 0,0-1-1 0 0,-1 1 0 0 0,1 0-6 0 0,-9-1 87 0 0,-10 0-52 0 0,10 1 17 0 0,-2 0 93 0 0,2 0 31 0 0,-1 0 37 0 0,-21 0 586 0 0,19 0-486 0 0,0 0-63 0 0,3 0-106 0 0,-5 2 121 0 0,-2 5 27 0 0,5-2-99 0 0,2-1-31 0 0,-4 2 33 0 0,1 1 1 0 0,-1 0-1 0 0,-9 8-195 0 0,11-7 98 0 0,-8 4 87 0 0,-7 6-20 0 0,11-5-57 0 0,1 8-6 0 0,12-17-70 0 0,-1 0 0 0 0,1 0 1 0 0,-1 0-1 0 0,0 0 0 0 0,-3 2-32 0 0,-24 29 270 0 0,17-12-141 0 0,5 0 51 0 0,6-19-149 0 0,1-1-1 0 0,-1 1 0 0 0,1 0 1 0 0,0 0-1 0 0,0 0 1 0 0,0 0-1 0 0,1 0 1 0 0,-1 3-31 0 0,1-6 14 0 0,0 1 1 0 0,1 0-1 0 0,-1-1 1 0 0,0 1-1 0 0,0-1 1 0 0,1 1 0 0 0,-1 0-1 0 0,0-1 1 0 0,1 1-1 0 0,0-1 1 0 0,-1 1-1 0 0,1-1 1 0 0,0 1 0 0 0,0-1-1 0 0,0 1-14 0 0,4 6 56 0 0,-3-4-34 0 0,0-1-11 0 0,-1 0 1 0 0,0 0-1 0 0,1 0 1 0 0,-1 0-1 0 0,1-1 1 0 0,0 1-1 0 0,0 0 1 0 0,0-1-1 0 0,0 0 1 0 0,1 1-1 0 0,-1-1 1 0 0,1 0-1 0 0,-1 0 1 0 0,2 0-12 0 0,-1-1 35 0 0,-1 0 0 0 0,1 0 0 0 0,0 0 0 0 0,0-1 0 0 0,-1 0 1 0 0,1 1-1 0 0,0-1 0 0 0,0 0 0 0 0,0 0-35 0 0,17-1 160 0 0,-10 0-85 0 0,24 1 321 0 0,-20 0-247 0 0,-2 0-46 0 0,1-2 82 0 0,-2-2-54 0 0,-1-1-46 0 0,-1-1-37 0 0,9-5-33 0 0,-13 9-16 0 0,0 0 0 0 0,-1 0 0 0 0,1-1 0 0 0,0 1 0 0 0,-1-1 0 0 0,1 0 0 0 0,2-4 1 0 0,11-9-53 0 0,-2-2-41 0 0,3-2-80 0 0,-14 14 122 0 0,0-1-38 0 0,5-16-294 0 0,-4 9 155 0 0,-2 6 136 0 0,0 2-64 0 0,0 0 0 0 0,-1 0-1 0 0,1 0 1 0 0,-1-1 0 0 0,-1 1 0 0 0,1-1 0 0 0,-1 0 0 0 0,-1 0 0 0 0,1 0 0 0 0,-1 0 0 0 0,0 0 0 0 0,-1 0 0 0 0,0 0 157 0 0,1-4-271 0 0,-1 4-7 0 0,1 2-62 0 0,-1 3 121 0 0,1-1-38 0 0,0 1-41 0 0,0 0-37 0 0,1-2-433 0 0,1 0-284 0 0,3-1-672 0 0</inkml:trace>
  <inkml:trace contextRef="#ctx0" brushRef="#br0" timeOffset="301.17">545 303 8840 0 0,'15'25'197'0'0,"-6"-18"-40"0"0,-8-7-148 0 0,-1 1 1 0 0,0-1-1 0 0,1 0 1 0 0,-1 0-1 0 0,1 1 1 0 0,-1-1-1 0 0,0 0 1 0 0,1 1-1 0 0,-1-1 1 0 0,0 0-1 0 0,1 1 1 0 0,-1-1-1 0 0,0 1 1 0 0,0-1 0 0 0,0 0-1 0 0,1 1 1 0 0,-1-1-1 0 0,0 1 1 0 0,0-1-1 0 0,0 1 1 0 0,0-1-1 0 0,0 1 1 0 0,1-1-1 0 0,-1 0 1 0 0,0 1-1 0 0,0-1 1 0 0,0 1-1 0 0,-1-1 1 0 0,1 1-1 0 0,0-1 1 0 0,0 1-1 0 0,0-1-9 0 0,0 7 102 0 0,0 5 11 0 0,3 0-74 0 0,1-5-39 0 0,-3-5 0 0 0,0-1 0 0 0,0 0 0 0 0,0 1 0 0 0,-1-1 0 0 0,1 1 0 0 0,0-1 0 0 0,-1 1 0 0 0,1-1 0 0 0,-1 1 0 0 0,0-1 0 0 0,1 1 0 0 0,-1 0 0 0 0,0-1 0 0 0,0 1 0 0 0,1 3 33 0 0,0-1 58 0 0,1-1 131 0 0,1 0 68 0 0,4 3 393 0 0,-6-1-493 0 0,-1 2-43 0 0,3 2 417 0 0,7-6-43 0 0,-10-3-512 0 0,0 0-1 0 0,0 0 1 0 0,0 0 0 0 0,0 0 0 0 0,0 0-1 0 0,0 0 1 0 0,0 0 0 0 0,1 0 0 0 0,-1 0-1 0 0,0 0 1 0 0,0 0 0 0 0,0 0 0 0 0,0 0-1 0 0,0 0 1 0 0,0 0 0 0 0,0 0 0 0 0,0 0-1 0 0,0 0 1 0 0,0 0 0 0 0,0 0 0 0 0,1 0-1 0 0,-1 0 1 0 0,0 0 0 0 0,0 0 0 0 0,0 0-1 0 0,0 0 1 0 0,0 1 0 0 0,0-1 0 0 0,0 0-1 0 0,0 0 1 0 0,0 0 0 0 0,0 0 0 0 0,0 0-1 0 0,0 0 1 0 0,0 0 0 0 0,0 0 0 0 0,0 0-1 0 0,0 0 1 0 0,0 0 0 0 0,1 0 0 0 0,-1 0-1 0 0,0 1 1 0 0,0-1 0 0 0,0 0 0 0 0,0 0-1 0 0,0 0 1 0 0,0 0 0 0 0,0 0 0 0 0,0 0-1 0 0,0 0 1 0 0,0 0 0 0 0,0 0 0 0 0,0 0-1 0 0,-1 1 1 0 0,1-1 0 0 0,0 0 0 0 0,0 0-9 0 0,0 3 117 0 0,0 0 69 0 0,-1-2 100 0 0,-1 0 193 0 0,0-2-46 0 0,0-1-230 0 0,0 0-117 0 0,1 1-97 0 0,0 0-41 0 0,0 0-35 0 0,-2-2 289 0 0,3 1 46 0 0,-3-10 3 0 0,-6-1 40 0 0,6 9-138 0 0,3 0-80 0 0,1-2-41 0 0,0-13-15 0 0,-1 16-19 0 0,0 0 0 0 0,0 0-1 0 0,0 0 1 0 0,-1 0 0 0 0,1 0 0 0 0,-1 0 0 0 0,1 0 0 0 0,-1 0 0 0 0,0 0 2 0 0,-3-5-28 0 0,-6-15 10 0 0,10 9 60 0 0,4-4 42 0 0,21-55 212 0 0,-23 61-262 0 0,-1 8-17 0 0,0 1 1 0 0,0-1-1 0 0,0 1 1 0 0,0-1-1 0 0,1 1 1 0 0,-1-1-1 0 0,1 1 1 0 0,0 0 0 0 0,1-2-18 0 0,8-16 64 0 0,-8 16-59 0 0,-1 0 1 0 0,1 0-1 0 0,0 0 0 0 0,0 0 0 0 0,1 1 0 0 0,0-2-5 0 0,16-9 7 0 0,3-3 40 0 0,-18 13-46 0 0,-1 1 0 0 0,2-1-1 0 0,-1 1 1 0 0,0-1 0 0 0,1 2 0 0 0,0-1 0 0 0,0 1 0 0 0,0-1 0 0 0,0 2 0 0 0,0-1 0 0 0,1 1-1 0 0,3-1 0 0 0,2-2 7 0 0,11-3-94 0 0,13-5-95 0 0,-20 10 86 0 0,3 3 2 0 0,-6 1 4 0 0,-1 0-50 0 0,-3-1 5 0 0,1 0-62 0 0,-2-1 14 0 0,0-2-53 0 0,20-7-276 0 0,2 8-6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8:13.3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389 16 7024 0 0,'0'0'157'0'0,"-3"0"23"0"0,-9 0 12 0 0,-3-2-27 0 0,7-3-136 0 0,7 4-29 0 0,-1 0 1 0 0,1 0-1 0 0,-1 1 0 0 0,1-1 1 0 0,0 0-1 0 0,-1 1 0 0 0,1-1 1 0 0,-1 1-1 0 0,1-1 0 0 0,-1 1 1 0 0,0 0-1 0 0,1-1 0 0 0,-1 1 1 0 0,0 0-1 0 0,-3 0-9 0 0,-1 0 39 0 0,-8-1 151 0 0,12 1-135 0 0,0 0 0 0 0,0 0 0 0 0,0 0 0 0 0,0 1 0 0 0,0-1 0 0 0,0 1 0 0 0,0-1 0 0 0,0 1 0 0 0,0 0-46 0 0,-8 4 265 0 0,-1 0-44 0 0,-9 4 87 0 0,-10 8 29 0 0,25-14-259 0 0,0 0-1 0 0,1 0 0 0 0,0 1 1 0 0,-4 3-78 0 0,-3 10 257 0 0,0-2-20 0 0,-9 4-26 0 0,10-10-101 0 0,-4 7 116 0 0,4-1-64 0 0,-1 2-16 0 0,0-3-29 0 0,4-5-22 0 0,0 0 0 0 0,1 0 0 0 0,0 0 1 0 0,0 1-96 0 0,-6 12 191 0 0,1 1-62 0 0,7-15-82 0 0,0 0 0 0 0,1 0 0 0 0,0 0 1 0 0,0 1-1 0 0,0 6-47 0 0,1 7 124 0 0,-8 34 140 0 0,10-53-240 0 0,1 0 1 0 0,0 0 0 0 0,0 0-1 0 0,0 0 1 0 0,0 0 0 0 0,0 0-1 0 0,0 0 1 0 0,1 0 0 0 0,0-1-1 0 0,-1 1 1 0 0,1 0 0 0 0,0-1-1 0 0,0 0 1 0 0,1 1 0 0 0,-1-1-1 0 0,2 2-24 0 0,8 4 81 0 0,1-1 36 0 0,-3-1 43 0 0,0-1 0 0 0,1 0 0 0 0,5 1-160 0 0,5-1 175 0 0,5-2-56 0 0,32-3 203 0 0,-42-1-173 0 0,1-5 27 0 0,-2 1-16 0 0,2 1 39 0 0,-12 3-135 0 0,0 0-1 0 0,-1 0 0 0 0,1 0 1 0 0,-1-1-1 0 0,0 0 1 0 0,1 1-1 0 0,-1-2 1 0 0,1 1-64 0 0,6-6 198 0 0,0 2-66 0 0,-1 0-50 0 0,0 0-37 0 0,23-13 42 0 0,-26 13-67 0 0,0 1 0 0 0,-1-1 0 0 0,0 0 1 0 0,4-4-21 0 0,2-3 36 0 0,-10 12-35 0 0,-1 0 0 0 0,0-1 0 0 0,1 1 0 0 0,-1-1 0 0 0,0 1 0 0 0,0-1 0 0 0,0 0 0 0 0,0 0 0 0 0,0 1 0 0 0,-1-1 0 0 0,1-1-1 0 0,1-25 0 0 0,-2-34 0 0 0,0 39-46 0 0,-1 11-109 0 0,-1 1 33 0 0,-10-14-147 0 0,4 10 92 0 0,4 4 16 0 0,2 1-15 0 0,1-2-49 0 0,1 0-11 0 0,1-6-136 0 0,-4-10-228 0 0,2 25 460 0 0,0 0 50 0 0,-3-6-66 0 0,2 4 9 0 0,1 3 22 0 0,0-1-46 0 0,0 0-149 0 0,1 1 114 0 0,-1 0-34 0 0,1-1-246 0 0,-1 0-117 0 0,1 1 252 0 0,0 0-34 0 0,0 1-36 0 0,0-1-39 0 0,0-4-1113 0 0,0-4-878 0 0</inkml:trace>
  <inkml:trace contextRef="#ctx0" brushRef="#br0" timeOffset="392.89">585 198 8840 0 0,'3'2'197'0'0,"7"12"40"0"0,-8 0-13 0 0,1-1-77 0 0,2-3-62 0 0,0-3-63 0 0,4 12 9 0 0,-1 0 63 0 0,-1 0 69 0 0,-1-3 70 0 0,-2-5 129 0 0,1 1 31 0 0,0 0 45 0 0,-4-8-254 0 0,0 0 35 0 0,0 1-2 0 0,0-1 39 0 0,-1 1 44 0 0,0 1 50 0 0,0-5-327 0 0,0-1 1 0 0,0 1 0 0 0,0-1 0 0 0,0 1 0 0 0,0 0 0 0 0,0-1 0 0 0,0 1 0 0 0,0-1-1 0 0,0 1 1 0 0,0-1 0 0 0,0 1 0 0 0,0-1 0 0 0,0 1 0 0 0,1-1 0 0 0,-1 1 0 0 0,0-1-1 0 0,0 1 1 0 0,1-1 0 0 0,-1 1 0 0 0,0-1 0 0 0,1 1 0 0 0,-1-1 0 0 0,0 1 0 0 0,1-1-1 0 0,-1 0 1 0 0,1 1 0 0 0,-1-1 0 0 0,1 0 0 0 0,-1 1-24 0 0,7-1 270 0 0,-5 0 74 0 0,-2 0-50 0 0,0 0-8 0 0,0 0-6 0 0,0 0-6 0 0,-2 3-2 0 0,-9 7 0 0 0,9-7-16 0 0,2-3-67 0 0,0 0-28 0 0,-1-4-17 0 0,0 0-53 0 0,2-2-33 0 0,-1-2-28 0 0,1-1 6 0 0,-1-34 73 0 0,0 28-98 0 0,0 14-7 0 0,0-1 1 0 0,0 0 0 0 0,0 1-1 0 0,0-1 1 0 0,1 1-1 0 0,-1-1 1 0 0,1 1-1 0 0,-1-1 1 0 0,1 0-1 0 0,-1 1 1 0 0,1 0 0 0 0,0-1-1 0 0,0 1 1 0 0,0-1-5 0 0,5-10 13 0 0,-1-13 30 0 0,5 5-33 0 0,-7 8-10 0 0,-2 8 0 0 0,0 0 0 0 0,0 0 0 0 0,1 0 0 0 0,-1 1 0 0 0,1-1 0 0 0,0 1 0 0 0,0-1 0 0 0,0 0 0 0 0,13-22 0 0 0,-12 19 0 0 0,0 1 0 0 0,1 0 0 0 0,0 0 0 0 0,0 0 0 0 0,0 0 0 0 0,5-4 0 0 0,-6 6-8 0 0,0 0 0 0 0,0 0 0 0 0,0 0 0 0 0,0 0-1 0 0,0-3 9 0 0,-1 5-10 0 0,-1-1 0 0 0,0 0 0 0 0,1 1 0 0 0,0 0 0 0 0,-1-1 0 0 0,1 1 0 0 0,0 0 0 0 0,0 0 0 0 0,0 0 0 0 0,1 0 0 0 0,-1 0 0 0 0,0 0-1 0 0,1 0 11 0 0,7-3-4 0 0,4-2 45 0 0,-12 6-28 0 0,0 0 0 0 0,0 1 0 0 0,0-1 0 0 0,0 0 0 0 0,0 1 0 0 0,0-1 0 0 0,0 1-1 0 0,1 0-12 0 0,2 2 54 0 0,20 13-44 0 0,-7 13-83 0 0,-17-27 70 0 0,0 0 3 0 0,0 0-1 0 0,1 0 1 0 0,-1 1-1 0 0,0-1 0 0 0,0 0 1 0 0,0 0-1 0 0,-1 0 1 0 0,1 1-1 0 0,0-1 1 0 0,0 1-1 0 0,-1-1 1 0 0,1 0-1 0 0,-1 1 1 0 0,1-1-1 0 0,-1 1 1 0 0,0-1-1 0 0,1 1 1 0 0,-1 0-1 0 0,0-1 1 0 0,0 1-1 0 0,0-1 0 0 0,0 1 1 0 0,1 6 0 0 0,1 1 0 0 0,0-1 0 0 0,0 0 0 0 0,1 0 0 0 0,0 0 0 0 0,2 4 0 0 0,5 12 11 0 0,-6 3 70 0 0,-4-15 10 0 0,-1-1 38 0 0,0 0 105 0 0,4 14 547 0 0,-1-18-471 0 0,0-2-129 0 0,1 1-51 0 0,0-1-68 0 0,-1 1-106 0 0,-1 0-53 0 0,-1 3-126 0 0,-1 0-64 0 0,1 10-333 0 0,3-8 272 0 0,-2-9 266 0 0,0 0 34 0 0,2 2 19 0 0,1 2 32 0 0,-3-3-39 0 0,0 0-41 0 0,-1 0-29 0 0,1 0-46 0 0,-1 0-54 0 0,0 1-62 0 0,0-2 384 0 0,1 0-59 0 0,-1-1-55 0 0,1 0-50 0 0,0 1-105 0 0,0-1-84 0 0,0 1-67 0 0,1-2-50 0 0,8 2-1227 0 0,-6-2 1122 0 0,0 0 99 0 0,-1 0 199 0 0,0 0 70 0 0,12 0-597 0 0</inkml:trace>
  <inkml:trace contextRef="#ctx0" brushRef="#br0" timeOffset="740.71">1160 349 8264 0 0,'0'0'182'0'0,"0"0"29"0"0,2 0 14 0 0,2 0-144 0 0,8 0 36 0 0,0-3-77 0 0,3-7-40 0 0,-6 8 20 0 0,-3 2 53 0 0,-6 0-69 0 0,9-1 228 0 0,5-6 367 0 0,-6 2-285 0 0,1 1 154 0 0,1-1-41 0 0,1 0 3 0 0,0 0-43 0 0,-2 0-39 0 0,-1-1-36 0 0,-7 5-111 0 0,0 0-38 0 0,2-1 68 0 0,0 2-85 0 0,1 0-82 0 0,-1 0-26 0 0,-1-1 58 0 0,6-3 30 0 0,19-11 110 0 0,-14 4-90 0 0,12-4 1 0 0,-20 5-75 0 0,5 4-12 0 0,-5-4-48 0 0,2 6-12 0 0,-7 4 0 0 0,1 0 0 0 0,-1 0 0 0 0,0-1 0 0 0,1 1 0 0 0,-1 0 0 0 0,1-1 0 0 0,-1 1 0 0 0,0 0 0 0 0,1-1 0 0 0,-1 1 0 0 0,0 0 0 0 0,1-1 0 0 0,-1 1 0 0 0,0 0 0 0 0,0-1 0 0 0,0 1 0 0 0,1-1 0 0 0,-1 1 0 0 0,0-1 0 0 0,0 1 0 0 0,0-1 0 0 0,0 1 0 0 0,0-1 0 0 0,0 1 0 0 0,0-1 0 0 0,1 1 0 0 0,-2 0 0 0 0,1-1 0 0 0,0 1 0 0 0,0-1 0 0 0,0 1 0 0 0,0-1 0 0 0,0 0 2 0 0,0 0 0 0 0,0 1 0 0 0,0-1 0 0 0,0 0 0 0 0,0 1 0 0 0,0-1 0 0 0,0 1 0 0 0,0-1 0 0 0,1 0 0 0 0,-1 1 0 0 0,0-1 0 0 0,0 0 1 0 0,1 1-1 0 0,-1-1 0 0 0,0 1 0 0 0,1-1 0 0 0,-1 1 0 0 0,0-1 0 0 0,1 1 0 0 0,-1-1 0 0 0,1 1 0 0 0,-1-1 0 0 0,1 1 0 0 0,-1-1 0 0 0,1 1 1 0 0,0 0-3 0 0,-1-1 3 0 0,1 1 0 0 0,-1 0 1 0 0,1-1-1 0 0,-1 1 1 0 0,1-1-1 0 0,-1 1 1 0 0,1-1-1 0 0,-1 1 1 0 0,0-1-1 0 0,1 1 1 0 0,-1-1-1 0 0,0 1 1 0 0,1-1-1 0 0,-1 0 0 0 0,0 1 1 0 0,1-1-1 0 0,-1 1 1 0 0,0-1-1 0 0,0 0 1 0 0,0 1-1 0 0,0-1 1 0 0,0 0-1 0 0,0 1 1 0 0,0-1-1 0 0,0 0 1 0 0,0 1-4 0 0,0-7 7 0 0,0 0 35 0 0,0-25 310 0 0,-1 23-263 0 0,-5 4 4 0 0,3 2-27 0 0,0-1 36 0 0,1-8 123 0 0,2 2-73 0 0,0 10-150 0 0,0 0 0 0 0,0 0 0 0 0,0 0 0 0 0,0 0 1 0 0,0 0-1 0 0,0 0 0 0 0,0 0 0 0 0,0 0 1 0 0,0 0-1 0 0,0-1 0 0 0,0 1 0 0 0,0 0 0 0 0,0 0 1 0 0,0 0-1 0 0,0 0 0 0 0,0 0 0 0 0,0 0 1 0 0,0 0-1 0 0,0 0 0 0 0,0 0 0 0 0,0 0 0 0 0,0 0 1 0 0,0-1-1 0 0,0 1 0 0 0,0 0 0 0 0,0 0 1 0 0,0 0-1 0 0,0 0 0 0 0,0 0 0 0 0,0 0 0 0 0,0 0 1 0 0,-1 0-1 0 0,1 0 0 0 0,0 0 0 0 0,0 0 1 0 0,0 0-1 0 0,0 0 0 0 0,0 0 0 0 0,0 0 0 0 0,0 0 1 0 0,0 0-1 0 0,0 0 0 0 0,0 0 0 0 0,0 0 1 0 0,0 0-1 0 0,-1 0 0 0 0,1 0 0 0 0,0 0 0 0 0,0 0 1 0 0,0 0-1 0 0,0 0 0 0 0,0 0 0 0 0,0 0 1 0 0,0 0-1 0 0,0 0 0 0 0,0 0 0 0 0,0 0-2 0 0,-12 3 42 0 0,-3 9-121 0 0,-1 1-16 0 0,7-9 92 0 0,7-4 10 0 0,-1 1 1 0 0,1 0-1 0 0,0 0 0 0 0,0 0 0 0 0,0 0 1 0 0,0 0-1 0 0,1 1 0 0 0,-1-1 0 0 0,0 1 0 0 0,0-1 1 0 0,1 1-1 0 0,-1-1 0 0 0,1 1 0 0 0,-1 0 0 0 0,1 0 1 0 0,0 0-1 0 0,0 0 0 0 0,0 0 0 0 0,0 0 1 0 0,0 0-8 0 0,-1 7 22 0 0,-4 7 9 0 0,-4-5-21 0 0,8-10-10 0 0,1 0 0 0 0,-1 0 0 0 0,1 0 0 0 0,0 1 0 0 0,-1-1 0 0 0,1 0 0 0 0,0 1 0 0 0,0-1 0 0 0,0 1 0 0 0,0 0 0 0 0,0-1 0 0 0,1 1 0 0 0,-1 0 0 0 0,0-1 1 0 0,1 2-1 0 0,-2 2 0 0 0,0 0 0 0 0,-1-1 0 0 0,1 0 0 0 0,-1 1 0 0 0,1-1 0 0 0,-1 0 0 0 0,-1 0 0 0 0,1 0 0 0 0,-1 0 0 0 0,2-2 0 0 0,1-1 0 0 0,-1 1 0 0 0,1 0 0 0 0,0 0 0 0 0,0 0 0 0 0,0 0 0 0 0,0 0 0 0 0,0 0 0 0 0,0 0 0 0 0,0 0 0 0 0,1 1 0 0 0,-1-1 0 0 0,1 0 0 0 0,-1 1 0 0 0,-2 9 0 0 0,-3 1 0 0 0,5-12 0 0 0,0 0 0 0 0,1 1 0 0 0,-1-1 0 0 0,0 0 0 0 0,1 1 0 0 0,-1-1 0 0 0,1 1 0 0 0,-1-1 0 0 0,1 1 0 0 0,0-1 0 0 0,0 1 0 0 0,0-1 0 0 0,0 1 0 0 0,-1 4 0 0 0,1-3 0 0 0,0-1 0 0 0,0 0 0 0 0,0 0 0 0 0,0 0 0 0 0,0 0 0 0 0,1 0 0 0 0,-1 0 0 0 0,1 0 0 0 0,-1 0 0 0 0,1 1 0 0 0,4 6 0 0 0,0-1 0 0 0,0 1 0 0 0,0-1 0 0 0,1 0 0 0 0,1-1 0 0 0,3 4 0 0 0,-9-9 0 0 0,1-1 0 0 0,-1 1 0 0 0,1-1 0 0 0,-1 0 0 0 0,1 0 0 0 0,-1 0 0 0 0,1 0 0 0 0,0 0 0 0 0,0 0 0 0 0,0 0 0 0 0,23 4 0 0 0,-13 1 0 0 0,-11-5 0 0 0,1 0 0 0 0,-1 0 0 0 0,0-1 0 0 0,1 1 0 0 0,-1-1 0 0 0,1 1 0 0 0,0-1 0 0 0,-1 1 0 0 0,1-1 0 0 0,-1 0 0 0 0,1 1 0 0 0,0-1 0 0 0,-1 0 0 0 0,1 0 0 0 0,7-1-3 0 0,11 1-23 0 0,-4 3-64 0 0,-9-1 58 0 0,-1 1-7 0 0,0-1 0 0 0,0-1 0 0 0,1 1 0 0 0,-1-1 0 0 0,1 0 0 0 0,-1-1 0 0 0,4 1 39 0 0,-1-1 12 0 0,1 0-55 0 0,1 0-48 0 0,0 0-41 0 0,12 0-212 0 0,31 0-616 0 0,-39 0 709 0 0,-2 0 58 0 0,20 0-461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8:12.0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242 0 11312 0 0,'0'0'256'0'0,"0"0"34"0"0,0 0 21 0 0,0 0-35 0 0,0 0-129 0 0,0 0-57 0 0,0 0 92 0 0,0 0 162 0 0,0 0 9 0 0,0 3-14 0 0,0 12-38 0 0,0 28 299 0 0,0-42-573 0 0,0 1 0 0 0,0-1 0 0 0,1 1 0 0 0,-1-1 0 0 0,0 1 0 0 0,1-1 0 0 0,-1 1 0 0 0,1-1 0 0 0,-1 0 0 0 0,1 1 0 0 0,0-1 0 0 0,0 0 0 0 0,-1 1-27 0 0,7 10 184 0 0,-6-6-112 0 0,0-1 1 0 0,0 0 0 0 0,-1 0 0 0 0,1 0 0 0 0,-1 6-73 0 0,-1 16 193 0 0,0-14-139 0 0,1-1-32 0 0,0 2-10 0 0,-1-6 2 0 0,1-1 0 0 0,1 0 0 0 0,-1 1-1 0 0,1-1 1 0 0,1 2-14 0 0,2 7 12 0 0,-2-10-12 0 0,0 0 0 0 0,-1 1 1 0 0,0-1-1 0 0,0 1 0 0 0,0-1 1 0 0,-1 1-1 0 0,0 92 3 0 0,0-30 58 0 0,-4-41-44 0 0,-4-2 49 0 0,8-24-57 0 0,-1 1 3 0 0,0 0 0 0 0,0 0 0 0 0,1 0 1 0 0,-1 0-1 0 0,1 1 0 0 0,0-1 1 0 0,0 0-1 0 0,0 1-12 0 0,-1 12 42 0 0,-5-1-2 0 0,5-12-37 0 0,0 0 0 0 0,-1 0 0 0 0,2 1 0 0 0,-1-1 0 0 0,0 0 0 0 0,1 0 0 0 0,-1 1-1 0 0,1 1-2 0 0,0 25-21 0 0,0-28-96 0 0,0 1-66 0 0,0 0 80 0 0,0 0-59 0 0,0-1-79 0 0,0-1 74 0 0,0 0-37 0 0,0 0-40 0 0,0-1-36 0 0,0 1-382 0 0,0-1 93 0 0,0 0-53 0 0,0 0-730 0 0,0 0-577 0 0,0 0-1094 0 0</inkml:trace>
  <inkml:trace contextRef="#ctx0" brushRef="#br0" timeOffset="556.63">0 378 9728 0 0,'0'0'222'0'0,"0"0"30"0"0,0 0 18 0 0,0 0-117 0 0,0-2-80 0 0,2-6-31 0 0,8 1-39 0 0,0 1 7 0 0,-4-1 33 0 0,-4 2 11 0 0,1-1 105 0 0,5 2 124 0 0,-4 1-199 0 0,8-3 122 0 0,-1-1-41 0 0,12-7 77 0 0,8-6-29 0 0,-21 14-139 0 0,-1 0 0 0 0,1 1 0 0 0,8-4-74 0 0,0 2 54 0 0,9-3 67 0 0,-13 4-23 0 0,0-1 34 0 0,14-3 125 0 0,-2 5-36 0 0,-7 2-72 0 0,3-2 47 0 0,-2 0-40 0 0,4 3-50 0 0,-14 1-69 0 0,0 0 0 0 0,0 0 0 0 0,0-1 0 0 0,0 0 0 0 0,-1 0 0 0 0,2-2-37 0 0,6 2 78 0 0,2 9-54 0 0,-7-2-22 0 0,6-1-2 0 0,-14-3 0 0 0,1 0 0 0 0,-1 0 0 0 0,1 0 0 0 0,-1 1 0 0 0,1-1 0 0 0,-1 1 0 0 0,0 0 0 0 0,1 1 0 0 0,43 25 0 0 0,-42-25 0 0 0,-5-3 1 0 0,-1 0-1 0 0,1 0 1 0 0,-1 0-1 0 0,1 0 1 0 0,-1 0-1 0 0,1 1 1 0 0,-1-1-1 0 0,1 0 1 0 0,-1 0-1 0 0,0 1 0 0 0,1-1 1 0 0,-1 0-1 0 0,0 1 1 0 0,1-1-1 0 0,-1 1 1 0 0,0-1-1 0 0,1 0 1 0 0,-1 1-1 0 0,0-1 1 0 0,0 1-1 0 0,1-1 1 0 0,-1 0-1 0 0,0 1 1 0 0,0-1-1 0 0,0 1 1 0 0,0-1-1 0 0,0 1 1 0 0,0-1-1 0 0,1 1 0 0 0,-1-1 1 0 0,0 1-1 0 0,0-1 1 0 0,-1 1-1 0 0,1-1 1 0 0,0 1-1 0 0,0-1 1 0 0,0 1-1 0 0,0-1 0 0 0,0 2 10 0 0,0-1-1 0 0,0 1 0 0 0,1-1 1 0 0,-1 1-1 0 0,0-1 1 0 0,1 1-1 0 0,-1-1 0 0 0,1 1 1 0 0,-1-1-1 0 0,1 0 0 0 0,0 1 1 0 0,0-1-1 0 0,-1 0-9 0 0,7 12 58 0 0,-6-7-35 0 0,0 1 0 0 0,0-1-1 0 0,-1 0 1 0 0,0 1 0 0 0,0-1 0 0 0,0 1-1 0 0,-1-1 1 0 0,0 0 0 0 0,0 1 0 0 0,-1-1-1 0 0,-1 4-22 0 0,1 0 32 0 0,0 0 0 0 0,0 1 0 0 0,1-1 0 0 0,0 3-32 0 0,1-7 25 0 0,-1 1 0 0 0,0 0 0 0 0,0 0 0 0 0,-1 0 1 0 0,0 0-1 0 0,-2 5-25 0 0,2-8 18 0 0,1 0-1 0 0,1-1 1 0 0,-1 0-1 0 0,0 0 1 0 0,1 0-1 0 0,0 0 0 0 0,0 0 1 0 0,0 1-1 0 0,0-1-17 0 0,-2 14 68 0 0,-3-2 6 0 0,4-12-52 0 0,-1 0 0 0 0,1 0 0 0 0,0 0 0 0 0,1 1-1 0 0,-1-1 1 0 0,0 0 0 0 0,1 0 0 0 0,0 2-22 0 0,0 17 161 0 0,0-1-19 0 0,2-11-16 0 0,11 10-100 0 0,-3-12-16 0 0,5 0 64 0 0,-10-6-34 0 0,8 2 104 0 0,7-5 133 0 0,11-9 206 0 0,-22 7-326 0 0,2-1 135 0 0,-1 0-47 0 0,0-1-43 0 0,-1 1-38 0 0,2-2-11 0 0,0 0-39 0 0,1-2-16 0 0,5-3 0 0 0,-16 10-89 0 0,0 1 0 0 0,0-1-1 0 0,0 1 1 0 0,-1-1 0 0 0,1 0-1 0 0,0 0 1 0 0,0 1 0 0 0,-1-1-1 0 0,1 0 1 0 0,0 0-1 0 0,-1 0 1 0 0,1 0 0 0 0,-1 0-1 0 0,1 0-8 0 0,-1-10 88 0 0,0 10-84 0 0,-1 0 0 0 0,1 0 0 0 0,0 1 0 0 0,0-1 0 0 0,0 0 0 0 0,0 0 0 0 0,0 0 0 0 0,0 0 0 0 0,0 0 0 0 0,0 0 0 0 0,0 0 0 0 0,0 0 0 0 0,1 1 0 0 0,-1-1 0 0 0,0 0 0 0 0,1 0-1 0 0,-1 0 1 0 0,1 0 0 0 0,-1 1 0 0 0,1-1 0 0 0,-1 0 0 0 0,1 0 0 0 0,-1 1 0 0 0,1-1 0 0 0,0 0 0 0 0,0 1-4 0 0,3-4 21 0 0,0-1-1 0 0,0 1 1 0 0,-1-1-1 0 0,1 1 0 0 0,-1-2-20 0 0,-1 4 3 0 0,-1-1-1 0 0,0 1 0 0 0,0 0 1 0 0,-1-1-1 0 0,1 1 1 0 0,0-1-1 0 0,-1 1 0 0 0,0-1 1 0 0,1 1-1 0 0,-1-1 0 0 0,0 0-2 0 0,0 1 0 0 0,0 0 0 0 0,0 1 0 0 0,0-1 0 0 0,0 1 0 0 0,1-1 0 0 0,-1 0 0 0 0,0 1 0 0 0,1-1 0 0 0,-1 1 0 0 0,1-1 0 0 0,0 1 0 0 0,0-1 0 0 0,-1 1 0 0 0,1-1 0 0 0,5-10 0 0 0,-2-12 10 0 0,-4 22-5 0 0,0 0-1 0 0,0 1 1 0 0,0-1 0 0 0,-1 0 0 0 0,1 0 0 0 0,-1 0 0 0 0,1 1 0 0 0,-1-1 0 0 0,0 0-5 0 0,-9-16 10 0 0,5-7 1 0 0,-10-11 42 0 0,13 31-53 0 0,-1 0 0 0 0,1 0 0 0 0,-1 0-1 0 0,0 0 1 0 0,-1 0 0 0 0,1 0 0 0 0,-4-2 0 0 0,-13-14-37 0 0,-1 1-56 0 0,1 0-88 0 0,13 13 93 0 0,0 0 0 0 0,-1 1 0 0 0,0 0 0 0 0,0 0-1 0 0,0 1 1 0 0,-7-3 88 0 0,-12-8-237 0 0,9 2 3 0 0,14 10 191 0 0,-1 0-49 0 0,-3-1-115 0 0,0 1-57 0 0,-5-4-300 0 0,8 5 349 0 0,3 0-391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8:10.3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530 33 6992 0 0,'-6'0'65'0'0,"4"0"-42"0"0,1 0-1 0 0,-1 1 1 0 0,1-1 0 0 0,-1 0-1 0 0,0-1 1 0 0,1 1 0 0 0,-1 0-1 0 0,1 0 1 0 0,-1-1 0 0 0,1 1-1 0 0,-1-1 1 0 0,-1 0-23 0 0,-2-9 192 0 0,-8 2-44 0 0,-4 1-97 0 0,3 4-24 0 0,-6 2 56 0 0,-2 1 59 0 0,3 4 60 0 0,8 0-6 0 0,2 1-18 0 0,1-3-13 0 0,0-1 26 0 0,-2 0 65 0 0,-2-1-42 0 0,-3-1 28 0 0,12 2-181 0 0,-1-1 1 0 0,0 0 0 0 0,1 1 0 0 0,-1-1 0 0 0,1 1 0 0 0,-1 0-1 0 0,1 1 1 0 0,-4 0-62 0 0,-6 6 208 0 0,-13 6 77 0 0,19-11-214 0 0,1 0 0 0 0,0 1 0 0 0,0-1 0 0 0,0 2 0 0 0,0-1 0 0 0,1 0 0 0 0,-3 4-71 0 0,-47 37 300 0 0,34-17-158 0 0,10-14-78 0 0,6-8-29 0 0,0 0 0 0 0,1 0 0 0 0,0 0 0 0 0,0 0 0 0 0,0 1 0 0 0,-1 5-35 0 0,-13 28 136 0 0,-5-7-23 0 0,18-13-87 0 0,3-10-16 0 0,-11 24 44 0 0,10-29-45 0 0,1 1 0 0 0,0-1 0 0 0,0 1 0 0 0,0-1 0 0 0,1 1 1 0 0,0 0-1 0 0,0 0 0 0 0,0-1 0 0 0,1 2-9 0 0,0 7 40 0 0,-1-9-15 0 0,1 1 1 0 0,1-1-1 0 0,-1 1 0 0 0,1-1 1 0 0,1 6-26 0 0,-1-8 19 0 0,0 1 0 0 0,1 0 1 0 0,-1-1-1 0 0,1 1 0 0 0,0-1 1 0 0,1 2-20 0 0,3 3 2 0 0,-1 0 46 0 0,5 5 92 0 0,1-1 52 0 0,13 9 225 0 0,-7-12-216 0 0,-10-7-92 0 0,9 3 73 0 0,-1 0-87 0 0,1-2-58 0 0,-10-2-35 0 0,0 0 0 0 0,0 0 1 0 0,0-1-1 0 0,0 0 0 0 0,5-1-2 0 0,5-1 48 0 0,6-3-41 0 0,3-2 55 0 0,34-7 179 0 0,-40 12-177 0 0,-14 1-41 0 0,0 1 1 0 0,0-1 0 0 0,0 0-1 0 0,0 0 1 0 0,0-1 0 0 0,0 1-1 0 0,-1-1 1 0 0,1 0 0 0 0,2-2-24 0 0,47-32 408 0 0,-17 11-140 0 0,-17 9-160 0 0,6-10 4 0 0,-9 8-33 0 0,-13 14-119 0 0,-1 0 60 0 0,3-8 173 0 0,-4 5-166 0 0,-2 3-65 0 0,0 0-48 0 0,0-2-118 0 0,0 3 57 0 0,0-1-34 0 0,0 2-46 0 0,0-1-40 0 0,0-2-370 0 0,0 1 80 0 0,0 0-53 0 0,0-3-727 0 0,0-1-577 0 0,0-2-1093 0 0</inkml:trace>
  <inkml:trace contextRef="#ctx0" brushRef="#br0" timeOffset="359.9">696 169 7920 0 0,'0'11'67'0'0,"-1"10"69"0"0,5-8 38 0 0,1-5-75 0 0,-4-7-79 0 0,0 0 0 0 0,-1 1 1 0 0,1-1-1 0 0,0 1 0 0 0,0-1 0 0 0,-1 1 0 0 0,1-1 0 0 0,-1 1 0 0 0,1-1 1 0 0,-1 1-1 0 0,0 0 0 0 0,0-1 0 0 0,1 1 0 0 0,-1-1 0 0 0,0 2-20 0 0,2 15 46 0 0,8 7-54 0 0,-9-23 5 0 0,0 0 0 0 0,-1 0 1 0 0,1 1-1 0 0,0-1 0 0 0,-1 0 1 0 0,0 0-1 0 0,0 1 0 0 0,0-1 1 0 0,0 0-1 0 0,0 3 3 0 0,0 3 40 0 0,1 0 65 0 0,2-2 34 0 0,0 0 55 0 0,0-2 18 0 0,-1 1 38 0 0,-1 1 38 0 0,0 2 35 0 0,0 3 19 0 0,1 0 37 0 0,2-1 46 0 0,1 1 57 0 0,-2-2-39 0 0,-3 6 155 0 0,0-11-369 0 0,2 1 365 0 0,9 5-33 0 0,-9-8-129 0 0,-2-2-59 0 0,0 0-11 0 0,0 0-20 0 0,0 0-74 0 0,0 0-38 0 0,0 0-7 0 0,0 0 12 0 0,0 0 42 0 0,0 0 13 0 0,1-7 10 0 0,-1 1-91 0 0,0-1-73 0 0,-1 0-55 0 0,1-17 27 0 0,3 12-16 0 0,0 2-54 0 0,9-23 91 0 0,-9 26-97 0 0,0-1-1 0 0,0 1 1 0 0,-1-1-1 0 0,1-5-31 0 0,-2 11 3 0 0,4-14 43 0 0,1 0-1 0 0,1 1 0 0 0,0 0 0 0 0,7-9-45 0 0,5-11 75 0 0,-6 13-29 0 0,2 2-41 0 0,21-17-95 0 0,-25 25 41 0 0,-8 10 41 0 0,0-1 0 0 0,-1 1-1 0 0,1 0 1 0 0,0 0 0 0 0,0 0-1 0 0,0 0 1 0 0,1 1 8 0 0,-1-1-1 0 0,0 1-1 0 0,0 0 0 0 0,-1 0 1 0 0,1 1-1 0 0,0-1 1 0 0,0 1-1 0 0,0-1 1 0 0,0 1-1 0 0,0 0 1 0 0,0 0-1 0 0,0 0 1 0 0,0 1-1 0 0,0-1 1 0 0,0 1-1 0 0,0-1 1 0 0,0 1-1 0 0,0 0 1 0 0,0 0-1 0 0,-1 1 1 0 0,2-1 1 0 0,16 14-56 0 0,-15-11 42 0 0,-1 1-1 0 0,1-1 1 0 0,-1 1-1 0 0,0-1 1 0 0,-1 1-1 0 0,1 0 1 0 0,-1 0-1 0 0,0 1 1 0 0,0-1-1 0 0,-1 1 0 0 0,1 1 15 0 0,2 21-16 0 0,5-8 16 0 0,-5 5 0 0 0,1-10 0 0 0,-5-12 0 0 0,0 0 0 0 0,0 0 0 0 0,0 0 0 0 0,0 1 0 0 0,0-1 0 0 0,-1 0 0 0 0,1 0 0 0 0,-1 2 0 0 0,0-2 0 0 0,0 0 0 0 0,0 1 0 0 0,1-1 0 0 0,-1 0 0 0 0,1 0 0 0 0,0 0 0 0 0,-1 0 0 0 0,2 0 0 0 0,-1 0 0 0 0,1 2 0 0 0,2 5 0 0 0,12 35 54 0 0,-7-25-23 0 0,-2-4 4 0 0,-6-2-40 0 0,-1-11-8 0 0,0-1 6 0 0,0 1 0 0 0,0-1 0 0 0,0 0 0 0 0,0 0 0 0 0,1 1 0 0 0,-1-1 0 0 0,1 0 0 0 0,-1 0 0 0 0,2 2 8 0 0,3 5-90 0 0,4 1-86 0 0,-7-8 152 0 0,1 1-38 0 0,1 1-38 0 0,-1-1-42 0 0,1 1-41 0 0,0 0-44 0 0,-1-1-45 0 0,-1-1-47 0 0,1 3-998 0 0,-3 8-54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1:53.71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590 167 8536 0 0,'-13'0'249'0'0,"13"0"-245"0"0,0 0 1 0 0,0 0-1 0 0,0 0 0 0 0,0 0 1 0 0,0 0-1 0 0,0 0 1 0 0,0 0-1 0 0,-1 0 0 0 0,1 0 1 0 0,0 0-1 0 0,0 0 0 0 0,0 0 1 0 0,0 0-1 0 0,0 0 0 0 0,0 0 1 0 0,0 0-1 0 0,0 0 0 0 0,0 0 1 0 0,0 0-1 0 0,0 0 0 0 0,-1 0 1 0 0,1 0-1 0 0,0 0 0 0 0,0 0 1 0 0,0 0-1 0 0,0 0 1 0 0,0 0-1 0 0,0 0 0 0 0,0 0 1 0 0,0 0-1 0 0,0 0 0 0 0,0 0 1 0 0,0 0-1 0 0,0 0 0 0 0,0 0 1 0 0,0-1-1 0 0,0 1 0 0 0,0 0 1 0 0,0 0-1 0 0,0 0 0 0 0,-1 0 1 0 0,1 0-1 0 0,0 0 0 0 0,0 0 1 0 0,0 0-1 0 0,0 0 1 0 0,0 0-1 0 0,0-1 0 0 0,0 1 1 0 0,0 0-1 0 0,0 0 0 0 0,0 0 1 0 0,1 0-1 0 0,-1 0 0 0 0,0 0 1 0 0,0 0-1 0 0,0 0-4 0 0,-3-8 92 0 0,-4 2-76 0 0,-14-6-24 0 0,12 8 48 0 0,1 0 48 0 0,1 0 64 0 0,1-1 81 0 0,-6-8 236 0 0,8 9-254 0 0,0-1 0 0 0,0 1-1 0 0,-1-1 1 0 0,1 1 0 0 0,-1 1 0 0 0,-2-2-215 0 0,-3 0 322 0 0,2 2-72 0 0,-4-7 52 0 0,2 2-76 0 0,8 7-168 0 0,0 0 1 0 0,0 1 0 0 0,0-1 0 0 0,0 0-1 0 0,0 0 1 0 0,0 1 0 0 0,0-1-1 0 0,0 1 1 0 0,0 0 0 0 0,0 0-1 0 0,0 0-58 0 0,-7-1 183 0 0,4-1 51 0 0,2 0-182 0 0,0 0 0 0 0,0 0-1 0 0,-1 1 1 0 0,1-1 0 0 0,0 1-1 0 0,-1 0 1 0 0,1 0 0 0 0,-1 0 0 0 0,1 0-1 0 0,-1 1 1 0 0,1-1 0 0 0,-1 1-1 0 0,-2 0-51 0 0,4 0 26 0 0,0 0 0 0 0,-1 0 0 0 0,1 0 0 0 0,0 1 0 0 0,-1-1 0 0 0,1 1 0 0 0,0 0 0 0 0,0-1 0 0 0,-1 2-26 0 0,-5 2 69 0 0,7-3-55 0 0,-1 0 0 0 0,1 0 1 0 0,0 0-1 0 0,-1 0 1 0 0,1-1-1 0 0,-1 1 0 0 0,1-1 1 0 0,-1 1-1 0 0,1-1 1 0 0,-1 1-1 0 0,0-1 0 0 0,1 0 1 0 0,-1 0-1 0 0,0 0-14 0 0,-4 0 56 0 0,4 0-37 0 0,-1 0-1 0 0,1 0 1 0 0,0 0-1 0 0,0 0 1 0 0,0 0 0 0 0,0 0-1 0 0,0 1 1 0 0,0-1-1 0 0,0 1 1 0 0,-1 0-19 0 0,-5 4 59 0 0,7-4-47 0 0,-1 0-1 0 0,1-1 0 0 0,-1 1 1 0 0,1 0-1 0 0,0 0 0 0 0,-1-1 0 0 0,0 1 1 0 0,1-1-1 0 0,-1 1 0 0 0,1-1 1 0 0,-3 0-12 0 0,-1 3 53 0 0,-10 6-15 0 0,13-8-31 0 0,0 0 0 0 0,0 0 0 0 0,0 0 0 0 0,-1 0 0 0 0,2 1 0 0 0,-1-1-1 0 0,0 0 1 0 0,0 1 0 0 0,0 0 0 0 0,1-1 0 0 0,-1 1 0 0 0,0 1-7 0 0,0 1 18 0 0,2-3-16 0 0,-1 0 1 0 0,1-1 0 0 0,0 1 0 0 0,0-1 0 0 0,-1 1 0 0 0,1 0 0 0 0,-1-1 0 0 0,1 1 0 0 0,0-1 0 0 0,-1 1-1 0 0,1-1 1 0 0,-1 1 0 0 0,1-1 0 0 0,-1 0 0 0 0,1 1 0 0 0,-1-1 0 0 0,1 1 0 0 0,-1-1 0 0 0,0 0 0 0 0,1 0 0 0 0,-1 1-1 0 0,0-1-2 0 0,-4 2 6 0 0,5-1-3 0 0,-1-1 1 0 0,0 1-1 0 0,0 0 0 0 0,0 0 1 0 0,0-1-1 0 0,1 1 1 0 0,-1 0-1 0 0,0 0 0 0 0,1 0 1 0 0,-1 0-1 0 0,0-1 0 0 0,1 1 1 0 0,-1 0-1 0 0,1 0 1 0 0,0 0-1 0 0,-1 1-3 0 0,-5 8 13 0 0,0-5-13 0 0,5-5 0 0 0,1 0 0 0 0,-1 0 1 0 0,1 1-1 0 0,-1-1 0 0 0,1 0 1 0 0,0 0-1 0 0,-1 1 0 0 0,1-1 1 0 0,0 0-1 0 0,-1 1 0 0 0,1-1 1 0 0,0 1-1 0 0,-1-1 0 0 0,1 0 1 0 0,0 1-1 0 0,0-1 0 0 0,0 1 1 0 0,-1-1-1 0 0,1 1 0 0 0,0-1 1 0 0,0 0-1 0 0,0 1 0 0 0,0-1 1 0 0,0 1-1 0 0,0-1 0 0 0,0 1 1 0 0,0-1-1 0 0,0 1 0 0 0,0-1 1 0 0,0 1-1 0 0,0-1 0 0 0,0 1 0 0 0,0 1 4 0 0,0 0 0 0 0,0-1 0 0 0,0 1 0 0 0,-1 0 0 0 0,1-1 0 0 0,-1 1 0 0 0,1 0 0 0 0,-1-1 0 0 0,0 1 0 0 0,0-1 0 0 0,1 1 0 0 0,-1-1 0 0 0,0 1-4 0 0,0-1 0 0 0,0 1 0 0 0,0-1 0 0 0,0 1 0 0 0,0-1 1 0 0,1 1-1 0 0,-1-1 0 0 0,1 1 0 0 0,-1 0 0 0 0,1-1 0 0 0,0 1 0 0 0,-1 0 0 0 0,1 0 1 0 0,0-1-1 0 0,0 108 0 0 0,1-101 0 0 0,0-1 0 0 0,0 1 0 0 0,1 0 0 0 0,0-1 0 0 0,2 4 0 0 0,3 13 0 0 0,3 6 0 0 0,-5-2 0 0 0,5-5 0 0 0,-5 14 0 0 0,5-4 0 0 0,-6-16 0 0 0,-3-10 0 0 0,1 1 0 0 0,0-1 0 0 0,1 0 0 0 0,-1 0 0 0 0,2 1 0 0 0,3 6 0 0 0,-2-6 0 0 0,-1 1 0 0 0,0 0 0 0 0,-1-1 0 0 0,1 4 0 0 0,1 16 0 0 0,6-8 0 0 0,-8-8 0 0 0,-2-8 7 0 0,0 0-1 0 0,0 0 1 0 0,1-1-1 0 0,-1 1 1 0 0,1 0 0 0 0,0-1-1 0 0,0 0 1 0 0,0 1-7 0 0,-1-2 3 0 0,1 0-2 0 0,0 1 0 0 0,-1-1 1 0 0,1 1-1 0 0,-1-1 0 0 0,0 1 1 0 0,0 0-1 0 0,0-1 0 0 0,0 1 1 0 0,0 0-1 0 0,-1 0 0 0 0,1 0 1 0 0,-1 0-1 0 0,0-1 0 0 0,0 1 1 0 0,0 1-2 0 0,0-1 7 0 0,1 1 0 0 0,-1 0 0 0 0,1 0 0 0 0,0 0 0 0 0,0-1 0 0 0,0 1 0 0 0,0 0 0 0 0,1-1 0 0 0,0 1 0 0 0,1 1-7 0 0,-2-1 10 0 0,0 0 0 0 0,0 0-1 0 0,0-1 1 0 0,-1 1 0 0 0,0 0-1 0 0,1 0 1 0 0,-1 0 0 0 0,-1 0-1 0 0,1 0 1 0 0,-1 1-10 0 0,0 14 74 0 0,1-8-50 0 0,0-11-23 0 0,0 0 0 0 0,1 0 0 0 0,-1 0 0 0 0,0 0 0 0 0,0 0-1 0 0,0 0 1 0 0,0 0 0 0 0,0 0 0 0 0,0 0 0 0 0,0 0 0 0 0,0 0 0 0 0,0 1 0 0 0,0-1 0 0 0,0 0 0 0 0,0 0 0 0 0,0 0 0 0 0,0 0 0 0 0,0 0 0 0 0,0 0 0 0 0,-1 0-1 0 0,1 0 1 0 0,0 0 0 0 0,0 0 0 0 0,0 0 0 0 0,0 1 0 0 0,0-1 0 0 0,0 0 0 0 0,0 0 0 0 0,0 0 0 0 0,0 0 0 0 0,0 0 0 0 0,0 0 0 0 0,0 0 0 0 0,0 0 0 0 0,0 0 0 0 0,0 0-1 0 0,0 0 1 0 0,-1 0 0 0 0,1 0 0 0 0,0 0 0 0 0,0 0 0 0 0,0 0 0 0 0,0 0 0 0 0,0 0 0 0 0,0 0 0 0 0,0 0 0 0 0,0 0 0 0 0,0 0 0 0 0,0 0 0 0 0,-1 0 0 0 0,1 0-1 0 0,0 0 1 0 0,0 0 0 0 0,0 0 0 0 0,0 0 0 0 0,0 0 0 0 0,0 0-1 0 0,-10 3 14 0 0,7 7-28 0 0,3-8-21 0 0,-2-2-51 0 0,-1 0-19 0 0,-7 0-156 0 0,-2-2-200 0 0,11 1 427 0 0,1 0 0 0 0,-1 0 0 0 0,1 1-1 0 0,0-1 1 0 0,0 0 0 0 0,-1 0 0 0 0,1 1 0 0 0,0-1 0 0 0,0 0-1 0 0,0 0 1 0 0,0 0 0 0 0,0 0 0 0 0,0 1 0 0 0,0-2 34 0 0</inkml:trace>
  <inkml:trace contextRef="#ctx0" brushRef="#br0" timeOffset="250.9">0 530 9328 0 0,'0'2'71'0'0,"0"4"-82"0"0,0-4 85 0 0,0-1 5 0 0,0 0 38 0 0,0 1 45 0 0,0-1 51 0 0,1-1-65 0 0,1 0-77 0 0,24 0 227 0 0,-7 0 78 0 0,-6 0-142 0 0,0-2 1 0 0,-4-4-71 0 0,-1 2-62 0 0,9-4 142 0 0,1 1-64 0 0,4 0-21 0 0,12-2 35 0 0,26 4 144 0 0,-38-1-225 0 0,1 0-65 0 0,23-7-41 0 0,-16 11-7 0 0,0 2 0 0 0</inkml:trace>
  <inkml:trace contextRef="#ctx0" brushRef="#br0" timeOffset="614.74">877 16 10384 0 0,'0'-2'301'0'0,"0"-9"4"0"0,0 9-227 0 0,-2 2-46 0 0,-1 0-2 0 0,0 0 1 0 0,1 0 0 0 0,-1 0-1 0 0,0 0 1 0 0,1 1 0 0 0,-1-1-1 0 0,1 1 1 0 0,-2 0-31 0 0,-1 6 250 0 0,4-7-240 0 0,1 0 0 0 0,0 1 1 0 0,0-1-1 0 0,0 0 0 0 0,0 1 0 0 0,-1-1 1 0 0,1 0-1 0 0,0 0 0 0 0,0 1 1 0 0,0-1-1 0 0,-1 0 0 0 0,1 0 1 0 0,0 1-1 0 0,-1-1 0 0 0,1 0 0 0 0,0 0 1 0 0,-1 0-1 0 0,1 1 0 0 0,0-1 1 0 0,-1 0-1 0 0,1 0 0 0 0,0 0 1 0 0,-1 0-1 0 0,1 0 0 0 0,0 0 1 0 0,-1 0-1 0 0,1 0 0 0 0,0 0 0 0 0,-1 0 1 0 0,1 0-1 0 0,0 0 0 0 0,-1 0 1 0 0,1 0-1 0 0,-1 0-10 0 0,-4 3 267 0 0,4-2-251 0 0,0 0 0 0 0,0 0 0 0 0,-1 1 0 0 0,1-1 1 0 0,1 1-1 0 0,-1-1 0 0 0,0 1 0 0 0,0-1 0 0 0,0 1 0 0 0,1-1 1 0 0,-1 1-1 0 0,1 0 0 0 0,-1-1 0 0 0,1 1 0 0 0,0 1-16 0 0,-3 2 82 0 0,-2 0-44 0 0,2-3-8 0 0,0 1 0 0 0,0 0 0 0 0,1 0 1 0 0,0-1-1 0 0,-3 5-30 0 0,5-6 16 0 0,-1 0 0 0 0,0 1 1 0 0,1-1-1 0 0,-1 1 0 0 0,1-1 0 0 0,-1 1 1 0 0,1-1-1 0 0,0 1 0 0 0,0-1 0 0 0,-1 1 1 0 0,1 0-17 0 0,-2 11 130 0 0,-9 1 22 0 0,9-13-131 0 0,1 1-1 0 0,-1 0 1 0 0,1-1 0 0 0,-1 1-1 0 0,1 0 1 0 0,0 0 0 0 0,0 0 0 0 0,0-1-1 0 0,0 1 1 0 0,0 2-21 0 0,0-1 39 0 0,0 1 0 0 0,0 0-1 0 0,1 1 1 0 0,0-1 0 0 0,0 4-39 0 0,-2 21 189 0 0,-3-13-93 0 0,3-10-54 0 0,0 1 1 0 0,1-1-1 0 0,0 0 0 0 0,0 1 1 0 0,0-1-1 0 0,1 1-42 0 0,0 51 286 0 0,0-3-101 0 0,0 1-84 0 0,0 2-63 0 0,0-47-21 0 0,1 1 1 0 0,1 0-1 0 0,0-1 1 0 0,0 1-18 0 0,1 0 5 0 0,-1 1 0 0 0,0 0 0 0 0,-1 0 0 0 0,-1 1-5 0 0,0-6 7 0 0,1 0 0 0 0,-1 0-1 0 0,1 0 1 0 0,1 0 0 0 0,0 0-1 0 0,0-1 1 0 0,0 1 0 0 0,3 5-7 0 0,7 30 0 0 0,-10-32 0 0 0,1 0 0 0 0,0 0 0 0 0,1 0 0 0 0,2 5 0 0 0,25 42 0 0 0,-20-38 0 0 0,-9-15 0 0 0,1-1 0 0 0,-1-1 0 0 0,1 1 0 0 0,-1 0 0 0 0,1 0 0 0 0,1 0 0 0 0,8 9-18 0 0,-8-9-2 0 0,0 1 1 0 0,0-1-1 0 0,1 0 0 0 0,0 0 0 0 0,-1 0 1 0 0,3 1 19 0 0,0-2-43 0 0,0 1-41 0 0,5 1-180 0 0,-7-2 113 0 0,-4-2 70 0 0,1-1-1 0 0,0 1 0 0 0,1-1 0 0 0,-1 1 1 0 0,0-1-1 0 0,0 0 0 0 0,0 0 0 0 0,0 0 1 0 0,0 0-1 0 0,1 0 82 0 0,4-1-251 0 0,8 1-299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8:07.9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0 590 9792 0 0,'0'0'222'0'0,"0"0"30"0"0,0 0 18 0 0,1 0-117 0 0,1 0-80 0 0,32-2 372 0 0,-19-4-107 0 0,-6 1-195 0 0,3 0 143 0 0,-7-5-39 0 0,7 3-9 0 0,4-4-25 0 0,12-6 184 0 0,-22 6-242 0 0,-6 10-145 0 0,1 0 1 0 0,-1 0-1 0 0,1 0 1 0 0,-1 0-1 0 0,1 0 1 0 0,-1 0-1 0 0,1 0 1 0 0,0 1-1 0 0,-1-1 1 0 0,1 0-1 0 0,0 0 1 0 0,0 0-1 0 0,-1 1 1 0 0,1-1-1 0 0,0 0 1 0 0,0 1-11 0 0,10-5 107 0 0,-1 1-29 0 0,-3-5-43 0 0,-2-4-7 0 0,1 9 14 0 0,-5 4-40 0 0,-1 0 0 0 0,1 0-1 0 0,-1-1 1 0 0,1 1-1 0 0,-1 0 1 0 0,0-1-1 0 0,1 1 1 0 0,-1 0 0 0 0,0-1-1 0 0,1 1 1 0 0,-1 0-1 0 0,0-1 1 0 0,1 1 0 0 0,-1 0-1 0 0,0-1 1 0 0,0 1-1 0 0,0-1 1 0 0,1 1-1 0 0,-1-1 1 0 0,0 1 0 0 0,0-1-1 0 0,0 1 1 0 0,0-1-1 0 0,0 1 1 0 0,0-1-1 0 0,0 1 1 0 0,0 0 0 0 0,0-1-1 0 0,0 1 1 0 0,0-1-1 0 0,0 1 1 0 0,0-1-2 0 0,3-13 49 0 0,6 0-21 0 0,-8 14-26 0 0,-1 0 0 0 0,0-1-1 0 0,1 1 1 0 0,-1 0 0 0 0,0 0 0 0 0,0-1-1 0 0,1 1 1 0 0,-1 0 0 0 0,0-1-1 0 0,0 1 1 0 0,0 0 0 0 0,1 0 0 0 0,-1-1-1 0 0,0 1 1 0 0,0-1 0 0 0,0 1-1 0 0,0 0 1 0 0,0-1 0 0 0,0 1 0 0 0,0 0-1 0 0,1-1 1 0 0,-1 1 0 0 0,0 0-1 0 0,0-1 1 0 0,-1 1 0 0 0,1-1 0 0 0,0 1-1 0 0,0 0 1 0 0,0-1 0 0 0,0 1-1 0 0,0 0 1 0 0,0-1 0 0 0,0 1 0 0 0,-1 0-1 0 0,1-1 1 0 0,0 1 0 0 0,0 0-1 0 0,-1-1-1 0 0,-9-5 24 0 0,8 5-6 0 0,2 0-16 0 0,-1-1 0 0 0,1 1 0 0 0,-1 0 0 0 0,1-1 0 0 0,0 1 1 0 0,-1-1-1 0 0,1 1 0 0 0,0 0 0 0 0,0-1 0 0 0,0 1 0 0 0,0-1 0 0 0,0 1 0 0 0,1-2-2 0 0,-1 2 5 0 0,0 0-1 0 0,0-1 1 0 0,0 1-1 0 0,0 0 1 0 0,0-1-1 0 0,0 1 1 0 0,0-1-1 0 0,0 1 0 0 0,-1 0 1 0 0,1-1-1 0 0,0 1 1 0 0,-1 0-1 0 0,0-1-4 0 0,-9-3 43 0 0,9 1-35 0 0,-1 1-5 0 0,-12-6 50 0 0,-2 2-32 0 0,15 7-18 0 0,0 1 0 0 0,0-1 0 0 0,0 0 0 0 0,0 1 0 0 0,0-1 1 0 0,0 1-1 0 0,0 0 0 0 0,0-1 0 0 0,0 1 0 0 0,0 0 0 0 0,0 0 0 0 0,1-1 0 0 0,-1 1 0 0 0,-1 1-3 0 0,-13 9 11 0 0,14-10-11 0 0,0-1 0 0 0,0 1 0 0 0,0 0 0 0 0,-1 0 0 0 0,1-1 0 0 0,0 1 0 0 0,0 0 0 0 0,0 0 0 0 0,0 0 0 0 0,0 1 0 0 0,1-1 0 0 0,-1 0 0 0 0,0 0 0 0 0,0 0 0 0 0,1 1 0 0 0,-1-1 0 0 0,1 0 0 0 0,-1 1 0 0 0,1 0 0 0 0,-12 21 0 0 0,8-16 0 0 0,0-1 0 0 0,0 1 0 0 0,1 0 0 0 0,-1 3 0 0 0,-6 8 0 0 0,7-14 0 0 0,1 0 0 0 0,-1 0 0 0 0,1 1 0 0 0,0-1 0 0 0,-1 3 0 0 0,-2 20 0 0 0,-6 8 0 0 0,8-26 0 0 0,-1 0 0 0 0,2 0 0 0 0,-1 0 0 0 0,1 1 0 0 0,1-1 0 0 0,-1 7 0 0 0,2 2 9 0 0,-1-10 2 0 0,1 1 0 0 0,0-1 0 0 0,1 1 0 0 0,0-1 0 0 0,1 5-11 0 0,23 38 89 0 0,-22-40-56 0 0,-3-9-26 0 0,0-1 1 0 0,0 1-1 0 0,0-1 0 0 0,0 1 0 0 0,1-1 0 0 0,-1 1 0 0 0,1-1 0 0 0,-1 0 0 0 0,1 1 0 0 0,-1-1 0 0 0,1 0 0 0 0,0 1 0 0 0,0-1 0 0 0,-1 0 0 0 0,1 0 0 0 0,0 0 0 0 0,0 0 0 0 0,0 0 0 0 0,1 0 0 0 0,-1 0 0 0 0,1 1-7 0 0,10 3 90 0 0,-7 5-1 0 0,23 5 110 0 0,-26-14-180 0 0,1 0 1 0 0,-1 0 0 0 0,1-1 0 0 0,-1 1 0 0 0,0-1 0 0 0,1 0 0 0 0,-1 0-1 0 0,3 0-19 0 0,19-1 99 0 0,-14 1-70 0 0,0 0 9 0 0,-8 0-28 0 0,0 0 0 0 0,0 0 0 0 0,-1 0-1 0 0,1 0 1 0 0,0 0 0 0 0,0 0 0 0 0,0-1-1 0 0,0 1 1 0 0,0 0 0 0 0,0-1 0 0 0,0 0-10 0 0,4-3 24 0 0,5-2-23 0 0,2 3-61 0 0,2-2-87 0 0,3-5-74 0 0,-16 9 118 0 0,1-1 47 0 0,5-1 17 0 0,-5 2-10 0 0,-1 0-16 0 0,0 0-39 0 0,1 1-64 0 0,-1-1-68 0 0,1 0-80 0 0,0 0-93 0 0,-1 0-105 0 0,1 0-115 0 0,-1 0 267 0 0,-1 0-34 0 0,1 1-35 0 0,0-1-36 0 0,4-3-1299 0 0,3-5-1000 0 0,-9 9 2741 0 0</inkml:trace>
  <inkml:trace contextRef="#ctx0" brushRef="#br0" timeOffset="266.31">711 242 8536 0 0,'0'0'249'0'0,"0"3"-1"0"0,-1 24-181 0 0,0 2 23 0 0,1 0 80 0 0,2-12 11 0 0,0-3 72 0 0,4 0-6 0 0,-1 1 14 0 0,-3 3-42 0 0,-2-3-76 0 0,0 1 44 0 0,0 38 523 0 0,0-35-462 0 0,0-9-99 0 0,2-3-43 0 0,0 1-20 0 0,2 0-2 0 0,2 7 76 0 0,-5-9-63 0 0,-1 3 36 0 0,1-1-8 0 0,0-1-35 0 0,1 0-17 0 0,2 1-11 0 0,2 7 30 0 0,-5 0 48 0 0,-1-5-34 0 0,0 13 58 0 0,3-13-131 0 0,-3-9-160 0 0,1-1 40 0 0,0 1 13 0 0,1 0 125 0 0,0 0 191 0 0,0 0-37 0 0,-2-1-97 0 0,1 1-54 0 0,0-1-47 0 0,-1 1-46 0 0,1-1-48 0 0,-1 1-57 0 0,0 0-63 0 0,0 0-20 0 0,1-1-53 0 0,-1 1-58 0 0,0 0-63 0 0,0 1-65 0 0,0-1-72 0 0,0 0-74 0 0,0 1-80 0 0,0-2-949 0 0,0 0-943 0 0</inkml:trace>
  <inkml:trace contextRef="#ctx0" brushRef="#br0" timeOffset="515.95">635 61 8928 0 0,'-6'0'82'0'0,"5"0"-53"0"0,-1 0 1 0 0,0 0-1 0 0,1 0 0 0 0,-1 0 0 0 0,1 0 1 0 0,-1 0-1 0 0,0 0 0 0 0,1 0 0 0 0,-1-1 1 0 0,1 1-1 0 0,-1-1 0 0 0,0 0-29 0 0,-3-9 247 0 0,-6 5-41 0 0,6-5-164 0 0,-5 7-28 0 0,8 3 61 0 0,2 0 20 0 0</inkml:trace>
  <inkml:trace contextRef="#ctx0" brushRef="#br0" timeOffset="767.59">1164 0 8576 0 0,'0'0'197'0'0,"0"0"24"0"0,0 0 17 0 0,0 0-82 0 0,0 0-15 0 0,1 0 48 0 0,1 3 161 0 0,3 2 186 0 0,0 1-114 0 0,0 0-96 0 0,-1-1-80 0 0,-1 0-76 0 0,0 0-37 0 0,6 13 204 0 0,-5-10-158 0 0,0-1 27 0 0,-1 1 73 0 0,7 9 115 0 0,-5 9-2 0 0,6-4 0 0 0,-6 16 0 0 0,9 21 295 0 0,-8-34-450 0 0,-1-3-92 0 0,2 12 122 0 0,1 8 5 0 0,-5-11-31 0 0,-4 0-65 0 0,0-23-129 0 0,1 1 1 0 0,0 0 0 0 0,0 0 0 0 0,1-1 0 0 0,0 1-1 0 0,1 0-47 0 0,2 7 68 0 0,-2-10-45 0 0,0 0 1 0 0,-1 1-1 0 0,1-1 0 0 0,-1 0 0 0 0,-1 1 0 0 0,1-1-23 0 0,-1 131 263 0 0,-1-136-258 0 0,1 1-1 0 0,0-1 1 0 0,0 1 0 0 0,0 0 0 0 0,-1-1 0 0 0,1 1 0 0 0,-1-1-1 0 0,1 1 1 0 0,-1-1 0 0 0,0 0 0 0 0,0 1 0 0 0,1-1 0 0 0,-1 1-1 0 0,0-1-4 0 0,-4 7 10 0 0,2 7 43 0 0,3-7-23 0 0,0-3-38 0 0,0-3-52 0 0,0-2-40 0 0,0 0-146 0 0,0 0 121 0 0,0 0-56 0 0,0 0-80 0 0,0 0 82 0 0,0 0-38 0 0,0 0-42 0 0,0 0-39 0 0,0 0-401 0 0,0 0 98 0 0,0 0-54 0 0,-2 0-769 0 0,-2 0-604 0 0,-5 0-1148 0 0</inkml:trace>
  <inkml:trace contextRef="#ctx0" brushRef="#br0" timeOffset="1284.54">998 439 7632 0 0,'0'0'166'0'0,"0"0"29"0"0,0 0 14 0 0,0-3-25 0 0,1-3-166 0 0,1 2 46 0 0,7 3 167 0 0,-7 1-184 0 0,0 0 0 0 0,0-1 0 0 0,-1 1-1 0 0,1 0 1 0 0,0 0 0 0 0,-1-1 0 0 0,1 1 0 0 0,0-1 0 0 0,0 0-47 0 0,19-8 405 0 0,2 3-119 0 0,-21 6-273 0 0,7-3 78 0 0,1 0 1 0 0,-1-1-1 0 0,6-3-91 0 0,28-16 196 0 0,-8 5-58 0 0,-5 5-105 0 0,-22 10-22 0 0,-1 0 0 0 0,1-1-1 0 0,-1 0 1 0 0,3-2-11 0 0,13-19 11 0 0,-19 22-11 0 0,0 0 1 0 0,0 0 0 0 0,0 0 0 0 0,0 1-1 0 0,0-1 1 0 0,3 0-1 0 0,20-12-23 0 0,-13 3-13 0 0,-5 5-5 0 0,0 1 1 0 0,0-1 0 0 0,1 1 0 0 0,-1 1 40 0 0,7-3-42 0 0,0-1-36 0 0,56-35-442 0 0,-70 43 495 0 0,22-14-180 0 0,0 4 99 0 0,-1 6 42 0 0,-13-5 10 0 0,-8 9 53 0 0,1 0-1 0 0,0 1 1 0 0,-1-1-1 0 0,1 1 1 0 0,0 0-1 0 0,0 0 1 0 0,0 0 1 0 0,6 0-3 0 0,6 0 3 0 0,-8 3 29 0 0,-2 7 114 0 0,5-5 65 0 0,-5 5 15 0 0,1-6-80 0 0,-5-4-136 0 0,-1 0 1 0 0,0 1-1 0 0,1-1 1 0 0,-1 0-1 0 0,1 0 0 0 0,-1 1 1 0 0,0-1-1 0 0,1 0 1 0 0,-1 1-1 0 0,0-1 1 0 0,1 0-1 0 0,-1 1 1 0 0,0-1-1 0 0,0 1 0 0 0,1-1 1 0 0,-1 0-1 0 0,0 1 1 0 0,0-1-1 0 0,0 1 1 0 0,1-1-1 0 0,-1 1 1 0 0,0-1-1 0 0,0 1 0 0 0,0-1 1 0 0,0 1-1 0 0,0-1 1 0 0,0 1-1 0 0,0-1 1 0 0,0 1-1 0 0,0-1 1 0 0,0 1-1 0 0,-1-1-7 0 0,1 21 196 0 0,0-1-49 0 0,0 11 1 0 0,0 0-54 0 0,0-28-84 0 0,1 4 13 0 0,0 0 0 0 0,0 0 0 0 0,0 0 1 0 0,0 0-1 0 0,1-1 0 0 0,2 6-23 0 0,-2-7 19 0 0,-1-2 8 0 0,0 0-1 0 0,0 1 1 0 0,-1-1-1 0 0,1 0 1 0 0,-1 0-1 0 0,0 0 1 0 0,0 1-1 0 0,0-1-26 0 0,1 16 118 0 0,4-3-25 0 0,-3-10-47 0 0,-1 0 1 0 0,1 1 0 0 0,-1-1 0 0 0,0 0 0 0 0,-1 1 0 0 0,1 0-47 0 0,-1-3 44 0 0,0 0 0 0 0,0 0 0 0 0,0 0 0 0 0,1 0 0 0 0,0 3-44 0 0,3 1 89 0 0,0 4 60 0 0,-9 14 91 0 0,9-14-88 0 0,-1-4-51 0 0,-2-4-39 0 0,0 0 0 0 0,-1 0 0 0 0,1 0 0 0 0,-1 0 0 0 0,0 3-62 0 0,0-2 68 0 0,0-1 0 0 0,0 0 1 0 0,0 0-1 0 0,1 0 0 0 0,0 3-68 0 0,5 8 239 0 0,-1 0 2 0 0,-3 1-44 0 0,-2 23 465 0 0,0 12 175 0 0,0-48-704 0 0,0-3 22 0 0,0 0 5 0 0,0 0 0 0 0,0 0-10 0 0,0-3-38 0 0,0-3-70 0 0,0 3-21 0 0,-1 1 0 0 0,1-1 0 0 0,0 0 0 0 0,0 0 0 0 0,1 0-1 0 0,-1 1 1 0 0,0-1 0 0 0,1 0 0 0 0,0 0 0 0 0,0 1 0 0 0,0-1-1 0 0,0 1 1 0 0,0-1 0 0 0,0 1 0 0 0,1-1 0 0 0,-1 1 0 0 0,1 0-1 0 0,1-3-20 0 0,12-12 127 0 0,2-8 5 0 0,-4 4-28 0 0,5-12-81 0 0,-16 26-14 0 0,2-1 0 0 0,-1 2-1 0 0,1-1 1 0 0,0 0-1 0 0,1 1 1 0 0,3-5-9 0 0,18-10 10 0 0,-15 5-10 0 0,-9 13 0 0 0,0 1 0 0 0,0-1 0 0 0,-1 0 0 0 0,2 1 0 0 0,-1-1 0 0 0,0 1 0 0 0,0 0 0 0 0,1-1 0 0 0,2 0 0 0 0,6-4 0 0 0,-5 3-2 0 0,-1 1-1 0 0,1-1 0 0 0,0-1 1 0 0,3-3 2 0 0,-7 7-8 0 0,0-1 1 0 0,0 0-1 0 0,0 1 0 0 0,1-1 1 0 0,-1 1-1 0 0,0 0 1 0 0,1 0-1 0 0,-1 0 0 0 0,1 0 1 0 0,0 0-1 0 0,-1 1 1 0 0,1-1-1 0 0,0 1 1 0 0,-1 0-1 0 0,1-1 0 0 0,0 1 1 0 0,0 0-1 0 0,-1 1 1 0 0,3-1 7 0 0,3 0-16 0 0,7 3-27 0 0,-11-1 42 0 0,0 1 0 0 0,0 0 0 0 0,0 0 0 0 0,0 1 0 0 0,-1-1 0 0 0,1 1 0 0 0,-1-1 0 0 0,0 1 0 0 0,0 0 0 0 0,0 0 0 0 0,1 4 1 0 0,1 17 0 0 0,1-13 0 0 0,-5-10 0 0 0,0-1 0 0 0,0 1 0 0 0,-1-1 0 0 0,1 1 0 0 0,0-1 0 0 0,-1 1 0 0 0,0-1 0 0 0,1 1 0 0 0,-1-1 0 0 0,0 1 0 0 0,1 0 0 0 0,-1-1 0 0 0,0 1 0 0 0,0 0 0 0 0,0 1 0 0 0,0 1 0 0 0,1 0 0 0 0,-1 0 0 0 0,1 0 0 0 0,0-1 0 0 0,1 1 0 0 0,-1 0 0 0 0,0-1 0 0 0,1 1 0 0 0,1 1 0 0 0,-2-2-1 0 0,0 0 1 0 0,0 0-1 0 0,-1-1 0 0 0,1 1 0 0 0,-1 0 0 0 0,0 0 0 0 0,0 0 0 0 0,0 0 0 0 0,0 0 0 0 0,0-1 0 0 0,-1 2 1 0 0,1 4-31 0 0,0 14-198 0 0,0 2-39 0 0,0-20 233 0 0,0 1-98 0 0,1-2-93 0 0,0 0-86 0 0,0 0-77 0 0,1-1-72 0 0,-1 1-64 0 0,1-1-57 0 0,0 1-421 0 0,0 1-95 0 0,0 2-850 0 0,-1 4-1104 0 0,-1-10 3051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8:21.5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1 122 10944 0 0,'0'0'248'0'0,"0"0"34"0"0,0 0 20 0 0,0-2-38 0 0,0-15-187 0 0,4 3-46 0 0,2 8-15 0 0,-1 4 33 0 0,1 0 78 0 0,-3 0-23 0 0,0-1 33 0 0,4-7 329 0 0,-7 9-433 0 0,0-1 1 0 0,1 1 0 0 0,-1 1-1 0 0,1-1 1 0 0,-1 0 0 0 0,1 0-1 0 0,-1 0 1 0 0,1 0-1 0 0,0 0 1 0 0,0 0 0 0 0,-1 1-1 0 0,1-1 1 0 0,0 0 0 0 0,0 0-1 0 0,0 1 1 0 0,0-1-34 0 0,9-3 306 0 0,-1 0-81 0 0,2 1-36 0 0,5 0-2 0 0,0 0-7 0 0,-5 0-6 0 0,9-7 180 0 0,1 4-91 0 0,12 0 3 0 0,-16 3-142 0 0,7-1 74 0 0,34 5 455 0 0,-46-1-521 0 0,0 0-37 0 0,10 3 107 0 0,-3 6-37 0 0,-4 3-40 0 0,0 3-46 0 0,-8-9-59 0 0,-6-4-15 0 0,1 0 0 0 0,-1-1 0 0 0,0 1 0 0 0,0-1 0 0 0,1 1 0 0 0,-1 0-1 0 0,0 0 1 0 0,-1 0 0 0 0,2 2-5 0 0,-1 0 2 0 0,0 0 0 0 0,-1 1-1 0 0,1-1 1 0 0,-1 0 0 0 0,0 1-1 0 0,0 2-1 0 0,0 1-1 0 0,0-7 3 0 0,0 1 0 0 0,0 0 0 0 0,-1-1 0 0 0,1 1 0 0 0,0-1 0 0 0,-1 0 0 0 0,1 1 0 0 0,-1-1 0 0 0,1 1-1 0 0,-1-1 1 0 0,0 0 0 0 0,0 1 0 0 0,0-1-2 0 0,-5 12 29 0 0,3-1-20 0 0,2-8-7 0 0,0 0-1 0 0,0-1 1 0 0,-1 1-1 0 0,1 0 1 0 0,-1-1-1 0 0,0 1 1 0 0,0-1-1 0 0,0 1-1 0 0,-16 21 43 0 0,-5-7-22 0 0,13-3 32 0 0,-12 3 1 0 0,11-5-54 0 0,-3 11 78 0 0,1-1 3 0 0,3-10-70 0 0,4-8-8 0 0,0 1-20 0 0,-10 10-91 0 0,13-13-31 0 0,3-3-1 0 0,0 0 47 0 0,0 2 19 0 0,0-1 82 0 0,0 3 103 0 0,0-2-90 0 0,0-1-50 0 0,0 1-66 0 0,0-1-91 0 0,0 0-110 0 0,0 0 99 0 0,0-1-36 0 0,0 0-38 0 0,0 0-41 0 0,3 0-1040 0 0,10 0-64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8:21.9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16 13160 0 0,'0'0'297'0'0,"0"0"39"0"0,0 0 20 0 0,0 0-142 0 0,0 0-101 0 0,0 0 21 0 0,0 0-47 0 0,0 0 100 0 0,0 0 203 0 0,0 0 365 0 0,0 0 39 0 0,0 0-324 0 0,0 0-190 0 0,0 0-43 0 0,0 0 63 0 0,0 0 147 0 0,0 0-21 0 0,0 0-43 0 0,0 0-281 0 0,0 0 5 0 0,0 0 27 0 0,0 0-20 0 0,-2-3-20 0 0,-5-3-104 0 0,3 2-90 0 0,2 2-108 0 0,2 2-250 0 0,0 0-448 0 0,0 0-42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38:19.9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227 303 8840 0 0,'0'0'197'0'0,"0"0"24"0"0,0 0 19 0 0,0 0 47 0 0,0 0 142 0 0,-3 0 62 0 0,1 0-350 0 0,-2 0 89 0 0,0 0 53 0 0,-8 0 437 0 0,4 0-357 0 0,4 0-234 0 0,1 0-53 0 0,0 0-62 0 0,0 0-75 0 0,3 0 73 0 0,0-1 0 0 0,-1 1 0 0 0,1 0 1 0 0,-1 0-1 0 0,1 0 0 0 0,-1 0 0 0 0,1 0 1 0 0,-1 0-1 0 0,1 0 0 0 0,-1 0 1 0 0,1 0-1 0 0,-1 1 0 0 0,1-1 0 0 0,-1 0 1 0 0,1 0-1 0 0,-1 0 0 0 0,1 0 0 0 0,0 1 1 0 0,-1-1-1 0 0,1 0 0 0 0,-1 1 0 0 0,1-1 1 0 0,0 0-1 0 0,-1 0 0 0 0,1 1 0 0 0,0-1 1 0 0,-1 1-1 0 0,1-1 0 0 0,0 0 1 0 0,0 1-1 0 0,-1-1 0 0 0,1 1-12 0 0,-4 5 208 0 0,-6 1 98 0 0,-4-1-78 0 0,10-4-153 0 0,-6 3 48 0 0,9-5-115 0 0,-1 0 0 0 0,1 1 0 0 0,0-1 1 0 0,0 1-1 0 0,0-1 0 0 0,0 1 0 0 0,0-1 0 0 0,0 1 0 0 0,0 0 0 0 0,1-1 0 0 0,-1 1 1 0 0,0 0-1 0 0,0 0 0 0 0,0 0 0 0 0,1 0 0 0 0,-1-1 0 0 0,0 1 0 0 0,0 1-8 0 0,-3 8 66 0 0,3-8-52 0 0,0 0 0 0 0,0 1-1 0 0,0-1 1 0 0,-1 0 0 0 0,1 0 0 0 0,0 0-1 0 0,-1 0 1 0 0,1-1 0 0 0,-1 1-14 0 0,-27 31 138 0 0,24-27-123 0 0,1 0 0 0 0,1 0-1 0 0,-1 0 1 0 0,1 1 0 0 0,0-1 0 0 0,0 1 0 0 0,1 0 0 0 0,0 0-15 0 0,-6 30 11 0 0,-4 14-11 0 0,6-36 0 0 0,5-12 0 0 0,0 0 0 0 0,0 0 0 0 0,0 1 0 0 0,0-1 0 0 0,0 0 0 0 0,1 1 0 0 0,-1-1 0 0 0,1 0 0 0 0,0 1 0 0 0,0 54 0 0 0,0-55 0 0 0,0 1 0 0 0,1-1 0 0 0,-1 1 0 0 0,1-1 0 0 0,0 0 0 0 0,0 1 0 0 0,0-1 0 0 0,0 0 0 0 0,0 0 0 0 0,1 0 0 0 0,0 0 0 0 0,-1 0 0 0 0,2 1 0 0 0,3 4 0 0 0,0-1 0 0 0,1 0 0 0 0,6 6 0 0 0,0-1 0 0 0,-7-7 8 0 0,-1-1 1 0 0,0 0 0 0 0,1 0-1 0 0,4 3-8 0 0,1 0 19 0 0,-8-6-13 0 0,0 1 0 0 0,0 0 0 0 0,0-1 0 0 0,0 1 1 0 0,0-1-1 0 0,1 0 0 0 0,-1 0 0 0 0,0 0 0 0 0,1-1 0 0 0,-1 1 0 0 0,0-1 0 0 0,1 0 1 0 0,2 0-7 0 0,24 4 91 0 0,-15 1-44 0 0,2 1 18 0 0,-1-4 15 0 0,-11-2-64 0 0,21-1 96 0 0,0-2 39 0 0,-2-6 48 0 0,-21 7-147 0 0,1-1-1 0 0,0 1 1 0 0,-1-1-1 0 0,0 0 1 0 0,3-1-52 0 0,9-9 175 0 0,1 2-74 0 0,-12 9-91 0 0,0 0-1 0 0,0 0 1 0 0,-1-1 0 0 0,1 1-1 0 0,-1-1 1 0 0,0 0-1 0 0,0 0 1 0 0,0 0 0 0 0,0 0-1 0 0,0-1 1 0 0,-1 1 0 0 0,1-1-10 0 0,5-18 91 0 0,1 1-38 0 0,-6 17-45 0 0,-1 0 0 0 0,0 0 1 0 0,0 0-1 0 0,-1-1 0 0 0,1 1 1 0 0,-1-1-1 0 0,0 1 0 0 0,0-1 1 0 0,-1 1-1 0 0,1-1 0 0 0,-1 0 1 0 0,0 1-1 0 0,0-1 0 0 0,-1 0 1 0 0,1 1-1 0 0,-1-1 1 0 0,0 1-1 0 0,-1-4-8 0 0,-4-10 42 0 0,0 1 0 0 0,-2-1 0 0 0,-8-16-42 0 0,11 25 9 0 0,3 4-7 0 0,-7-13-4 0 0,0 1 1 0 0,0 0 0 0 0,-2 0 0 0 0,0 1 0 0 0,-11-12 1 0 0,18 24-24 0 0,1-1 1 0 0,-1 1-1 0 0,1-1 1 0 0,0 0 0 0 0,-2-3 23 0 0,-8-12-102 0 0,0 10 0 0 0,3 6 2 0 0,0-1-84 0 0,0-3-44 0 0,8 6 120 0 0,-1 0 43 0 0,-5-3-26 0 0,5 3 21 0 0,-1 1-77 0 0,3 0 32 0 0,-1 0-33 0 0,1 0-40 0 0,0 0-44 0 0,-1 0-48 0 0,1 0-55 0 0,1 0-13 0 0,-1 0-49 0 0,1 0-45 0 0,-1 0-38 0 0,1-1-140 0 0,0 1-38 0 0,0-1-169 0 0,0-2-454 0 0</inkml:trace>
  <inkml:trace contextRef="#ctx0" brushRef="#br0" timeOffset="374.32">423 242 7744 0 0,'3'3'174'0'0,"1"1"-96"0"0,0-1-10 0 0,-1 0 0 0 0,1 1 0 0 0,-1 0 0 0 0,0 0 0 0 0,1 1-68 0 0,0 4 116 0 0,0-1-48 0 0,0 1-31 0 0,3 5-38 0 0,2 7 2 0 0,-2-6 96 0 0,-3-9 56 0 0,2 6 222 0 0,-3 0-49 0 0,2 3 150 0 0,-1-7-195 0 0,2 0 39 0 0,-2-4-99 0 0,0 0-37 0 0,4 5 94 0 0,-2 0-90 0 0,8 11 144 0 0,-11-13-205 0 0,1 0 36 0 0,1 23 536 0 0,0-22-531 0 0,0 2 72 0 0,-2 2 63 0 0,-4-5-138 0 0,1-5-109 0 0,0 0 0 0 0,0 0 0 0 0,0 1 0 0 0,0-1 0 0 0,0 0 0 0 0,1 0 0 0 0,-1 0 0 0 0,0 0 0 0 0,1 0 0 0 0,0 1-56 0 0,4 4 184 0 0,0 3 82 0 0,-2 3 71 0 0,-3-5-63 0 0,0 17 219 0 0,0-19-360 0 0,0-1 35 0 0,0 0 20 0 0,0-1 46 0 0,0 0 54 0 0,0-1 61 0 0,-3 0-130 0 0,-7 7-23 0 0,9-10-37 0 0,1-2-70 0 0,-2-1-44 0 0,1-1-23 0 0,0 3 32 0 0,-5-3 64 0 0,5 4-112 0 0,1-1 0 0 0,-1 1 0 0 0,1 0 0 0 0,0 0 0 0 0,-1-1 0 0 0,1 1 0 0 0,0 0 0 0 0,-1-1 0 0 0,1 1 0 0 0,0 0 0 0 0,-1-1 0 0 0,1 1 0 0 0,0-1 0 0 0,-1 1 0 0 0,1 0 0 0 0,0-1 0 0 0,0 1 0 0 0,0-1 0 0 0,-1 1 0 0 0,1-1 0 0 0,0 1 0 0 0,0-1 0 0 0,0 1 0 0 0,0 0 0 0 0,0-1 0 0 0,0 1 0 0 0,0-1 0 0 0,0 1 0 0 0,0-1 0 0 0,0 1 0 0 0,0-1 0 0 0,0 0-6 0 0,0-18 152 0 0,0-10 9 0 0,1 15-123 0 0,1 3-39 0 0,8-9 49 0 0,-5 0-30 0 0,-3 13-6 0 0,0-1 0 0 0,0 1 0 0 0,1 1 0 0 0,1-4-12 0 0,11-22 32 0 0,18-33 81 0 0,-29 58-105 0 0,0 1 0 0 0,0-1 1 0 0,1 1-1 0 0,0 1 0 0 0,0-1 0 0 0,0 1 0 0 0,5-5-8 0 0,12-7-9 0 0,-17 13-9 0 0,-1-1 1 0 0,0 0-1 0 0,0 1 0 0 0,3-6 18 0 0,-6 8 0 0 0,1-1-1 0 0,0 1 0 0 0,0 0 0 0 0,0 0 1 0 0,0 0-1 0 0,1 0 0 0 0,-1 0 0 0 0,0 0 1 0 0,1 1-1 0 0,0-1 0 0 0,-1 1 0 0 0,1-1 1 0 0,0 1-1 0 0,-1 0 0 0 0,1 0 0 0 0,0 0 0 0 0,0 1 1 0 0,0-1-1 0 0,0 1 0 0 0,0 0 1 0 0,18-5-1 0 0,-11-1 1 0 0,-9 5 0 0 0,0 1-1 0 0,0-1 1 0 0,0 1-1 0 0,0-1 1 0 0,0 1-1 0 0,-1-1 1 0 0,1 1-1 0 0,0-1 1 0 0,0 1-1 0 0,0 0 1 0 0,0-1-1 0 0,0 1 1 0 0,0 0-1 0 0,0 0 1 0 0,0 0-1 0 0,0 0 1 0 0,0 0-1 0 0,0 0 1 0 0,0 0-1 0 0,0 0 1 0 0,0 1-1 0 0,0-1 1 0 0,0 0-1 0 0,1 1 1 0 0,33 13-55 0 0,-12-3 50 0 0,-21-10 5 0 0,0 0 0 0 0,0 0 0 0 0,0 1 0 0 0,0-1 0 0 0,0 1-1 0 0,0-1 1 0 0,0 1 0 0 0,0 0 0 0 0,-1-1 0 0 0,1 1 0 0 0,0 1 0 0 0,5 6-9 0 0,8 1-34 0 0,-13-9 42 0 0,-1 1 0 0 0,0-1 0 0 0,0 0 0 0 0,0 1 0 0 0,-1 0 0 0 0,1-1 0 0 0,0 1 0 0 0,0 0 0 0 0,-1-1 0 0 0,1 1 0 0 0,-1 0 1 0 0,8 19 0 0 0,-3-13 0 0 0,-4-7 0 0 0,0 0 0 0 0,-1 1 0 0 0,1-1 0 0 0,0 1 0 0 0,0-1 0 0 0,-1 1 0 0 0,1-1 0 0 0,-1 1 0 0 0,1-1 0 0 0,-1 1 0 0 0,0-1 0 0 0,0 1 0 0 0,1-1 0 0 0,-1 1 0 0 0,0 89 0 0 0,0-55 31 0 0,0-27-2 0 0,0-8-30 0 0,-1 0 1 0 0,1 0-1 0 0,0 0 0 0 0,0-1 0 0 0,1 1 0 0 0,-1 0 0 0 0,0 0 0 0 0,0 0 0 0 0,0 0 0 0 0,0-1 0 0 0,1 1 0 0 0,-1 0 0 0 0,0 0 0 0 0,1 0 1 0 0,9 1-123 0 0,-10-2 121 0 0,0 0 0 0 0,0 0 0 0 0,1 0-1 0 0,-1 0 1 0 0,0 0 0 0 0,0 0-1 0 0,0 0 1 0 0,0 0 0 0 0,0 0 0 0 0,0 0-1 0 0,0 0 1 0 0,0 0 0 0 0,0 0-1 0 0,0 0 1 0 0,0 0 0 0 0,1 0-1 0 0,-1 0 1 0 0,0 0 0 0 0,0 0 0 0 0,0 0-1 0 0,0 0 1 0 0,0 0 0 0 0,0 1-1 0 0,0-1 1 0 0,0 0 0 0 0,0 0 0 0 0,0 0-1 0 0,0 0 1 0 0,0 0 0 0 0,1 0-1 0 0,-1 0 1 0 0,0 0 0 0 0,0 0-1 0 0,0 0 1 0 0,0 0 0 0 0,0 0 0 0 0,0 0-1 0 0,0 0 1 0 0,0 1 0 0 0,0-1-1 0 0,0 0 1 0 0,0 0 0 0 0,0 0 0 0 0,0 0-1 0 0,0 0 1 0 0,0 0 0 0 0,0 0-1 0 0,0 0 1 0 0,0 0 0 0 0,0 0-1 0 0,0 0 1 0 0,0 1 0 0 0,0-1 0 0 0,0 0-1 0 0,0 0 1 0 0,0 0 0 0 0,0 0 2 0 0,0 6-97 0 0,0-2-38 0 0,0-2-94 0 0,0-1-238 0 0,0-1-435 0 0,0 0 692 0 0,0 0 41 0 0,0 0-1 0 0,0 0-38 0 0,0 0-1 0 0,0 0-39 0 0,0 0-42 0 0,0 0-49 0 0,0 0-53 0 0,0 0-49 0 0,0 0-43 0 0,0 0-38 0 0,0 0-147 0 0,0 0-37 0 0,0 0-1544 0 0</inkml:trace>
  <inkml:trace contextRef="#ctx0" brushRef="#br0" timeOffset="650.53">1346 0 10368 0 0,'0'0'233'0'0,"0"0"39"0"0,0 0 15 0 0,0 0-7 0 0,0 0-34 0 0,0 3-12 0 0,0 38 400 0 0,0-11-254 0 0,0-5-105 0 0,0-3-48 0 0,0-15-142 0 0,1 0 1 0 0,-1 0 0 0 0,2-1-1 0 0,-1 1 1 0 0,1 0-86 0 0,0 1 108 0 0,0 0 0 0 0,0 0 1 0 0,-1 0-1 0 0,0 1 0 0 0,0 0-108 0 0,-1 162 1321 0 0,0-98-794 0 0,0-32-267 0 0,0 0-33 0 0,0 0-41 0 0,0 0-46 0 0,1-26-100 0 0,5-1-31 0 0,0 2 2 0 0,-4 5 42 0 0,-2-20-198 0 0,0 0 87 0 0,0 1 79 0 0,0 0 124 0 0,0 1 79 0 0,0-1-163 0 0,0 0-126 0 0,0-1-21 0 0,0 0-43 0 0,0 0-14 0 0,0 0-37 0 0,0 0-40 0 0,0 0-41 0 0,0 1-47 0 0,0-1-47 0 0,0 0-53 0 0,0 1-54 0 0,0-2 91 0 0,0 0-52 0 0,0 0-48 0 0,0 0-42 0 0,0 0-147 0 0,0 0-42 0 0,0 0-179 0 0,0 0-484 0 0</inkml:trace>
  <inkml:trace contextRef="#ctx0" brushRef="#br0" timeOffset="930.2">1134 469 10160 0 0,'0'0'230'0'0,"0"0"30"0"0,0 0 19 0 0,0 0-30 0 0,0 0-111 0 0,0 0 112 0 0,2-3 66 0 0,12-6 39 0 0,0 6-30 0 0,-4 2-50 0 0,-1-3-47 0 0,8-6 119 0 0,-14 8-285 0 0,0 0 0 0 0,0 0 0 0 0,0 0 0 0 0,1 1 0 0 0,-1-1 0 0 0,3 0-62 0 0,8-1 190 0 0,0-1-38 0 0,13-2 57 0 0,1 0-82 0 0,40-10 81 0 0,-35 6-190 0 0,7 5-30 0 0,-10-2-23 0 0,-12 2-29 0 0,4-1-92 0 0,-11 3 33 0 0,0 1-36 0 0,0 0-41 0 0,1 0-45 0 0,-1 1-52 0 0,2 1-55 0 0,-3 0 17 0 0,-2 0 15 0 0,-2-1-52 0 0,-3 0 138 0 0,0 1-37 0 0,0-1-40 0 0,0 0-37 0 0,3-2-442 0 0,1 0-286 0 0,4-2-680 0 0</inkml:trace>
  <inkml:trace contextRef="#ctx0" brushRef="#br0" timeOffset="1181.58">1905 363 9152 0 0,'0'0'208'0'0,"0"0"33"0"0,0 0 14 0 0,0 0 7 0 0,0 0 30 0 0,0 0 18 0 0,0 0 2 0 0,-3 3-15 0 0,-7 7-62 0 0,8-8-86 0 0,1 1-55 0 0,0 0-33 0 0,1 1-32 0 0,0-1-6 0 0,-1-1 25 0 0,-24 29 352 0 0,19-17-221 0 0,0 5-38 0 0,3-10-61 0 0,-2 6 64 0 0,0-2-43 0 0,-18 38 158 0 0,20-45-215 0 0,1 1 0 0 0,-1 0 0 0 0,1 0 0 0 0,0 3-44 0 0,-3 11 104 0 0,-1-7-31 0 0,5-10-59 0 0,0-1 0 0 0,0 0 0 0 0,0 0-1 0 0,0 0 1 0 0,0 1 0 0 0,1-1 0 0 0,-1 0 0 0 0,1 2-14 0 0,0 1 38 0 0,0 0 1 0 0,1 0-1 0 0,0 0 1 0 0,1 5-39 0 0,7 12 70 0 0,0-9 33 0 0,-7-11-93 0 0,1-1-1 0 0,-1 0 1 0 0,1 1 0 0 0,-1-1 0 0 0,1 0-1 0 0,-1-1 1 0 0,1 1 0 0 0,0 0-10 0 0,30 10 10 0 0,-23-9-9 0 0,-8-2-1 0 0,1-1 0 0 0,-1 1 0 0 0,0-1 0 0 0,1 1 0 0 0,-1-1 0 0 0,0 0 1 0 0,1 0-1 0 0,-1 0 0 0 0,1 0 0 0 0,-1 0 0 0 0,0 0 0 0 0,1-1 0 0 0,-1 1 0 0 0,14-7 59 0 0,-3 2 82 0 0,-5 3-26 0 0,0 1 35 0 0,3 0 53 0 0,-1-3-37 0 0,9-8 85 0 0,-1 1-9 0 0,-4 6 38 0 0,-1-1-54 0 0,-1-1-46 0 0,0 0-40 0 0,4-2 10 0 0,8-2 4 0 0,-22 11-136 0 0,0-1 0 0 0,0 0 0 0 0,0 1 0 0 0,0-1 0 0 0,0 0 0 0 0,0 0 0 0 0,0 0 1 0 0,0 0-1 0 0,-1 0 0 0 0,1 0 0 0 0,0-1 0 0 0,-1 1 0 0 0,1-1 0 0 0,0-1-18 0 0,-1 1 19 0 0,0-1 0 0 0,0 1 1 0 0,0-1-1 0 0,-1 0 0 0 0,1 1 0 0 0,-1-1 1 0 0,0 0-1 0 0,0 1 0 0 0,0-1 0 0 0,0-2-19 0 0,0-4 40 0 0,1 5-31 0 0,-1 1 1 0 0,0-1-1 0 0,0 1 1 0 0,0-1-1 0 0,0 0 0 0 0,-1-1-9 0 0,-4-4 48 0 0,-36-21-32 0 0,36 25-20 0 0,0 0 0 0 0,-1 1 0 0 0,0 0 0 0 0,0 0 0 0 0,0 1 0 0 0,-6-3 4 0 0,-15-9-102 0 0,8 3-49 0 0,-25-14-117 0 0,29 18 151 0 0,0-1-37 0 0,-1-1-52 0 0,-1 0-69 0 0,15 8 160 0 0,-1 1 52 0 0,-4-3 4 0 0,3 3 1 0 0,2 0-15 0 0,0 1-41 0 0,-1-1-67 0 0,1 0-73 0 0,-1 0-85 0 0,1 0-98 0 0,-1 0-111 0 0,0 0-122 0 0,1 0 285 0 0,1 1-36 0 0,-1-1-37 0 0,1 0-39 0 0,-5-3-1358 0 0,-3-4-1051 0 0,8 7 2829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1:51.80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167 61 8520 0 0,'0'0'190'0'0,"0"0"28"0"0,0 0 11 0 0,-2 0-21 0 0,-8 0-101 0 0,7 0-4 0 0,1 2 118 0 0,-12 8 211 0 0,2-7-44 0 0,10-3 1 0 0,-1 2-110 0 0,-15 10 35 0 0,3-4-74 0 0,5 0-109 0 0,1 1 59 0 0,-15 15 346 0 0,16-10-287 0 0,4 2-73 0 0,3-4-72 0 0,-9 26 272 0 0,5-23-240 0 0,3-9-95 0 0,-3 8 64 0 0,4-11-87 0 0,0 0 0 0 0,-1 1 1 0 0,1-1-1 0 0,1 0 0 0 0,-1 1 0 0 0,1-1 1 0 0,-1 0-1 0 0,1 1 0 0 0,0-1-18 0 0,0 79 287 0 0,0-28-138 0 0,0-7-66 0 0,0 0-48 0 0,2-21-35 0 0,1 0 0 0 0,7 25 0 0 0,-7-38 0 0 0,-1-4 5 0 0,0 0 1 0 0,1-1 0 0 0,0 1 0 0 0,1 0 0 0 0,1 0-6 0 0,-1 0 7 0 0,0 0 0 0 0,0 0 0 0 0,-1 0 0 0 0,0 1 0 0 0,0 2-7 0 0,0 7 0 0 0,-2-12 0 0 0,0 0 0 0 0,0 0 0 0 0,1 0 0 0 0,0 0 0 0 0,1 0 0 0 0,1 5 0 0 0,38 61 4 0 0,3-5 47 0 0,-41-61-42 0 0,-3-5-9 0 0,0-1 0 0 0,1 1 0 0 0,-1-1 0 0 0,0 1 0 0 0,1-1 0 0 0,-1 0 0 0 0,0 0 0 0 0,1 0 0 0 0,0 0 0 0 0,-1 0 0 0 0,1 0 1 0 0,-1 0-1 0 0,1 0 0 0 0,0-1 0 0 0,0 1 0 0 0,0-1 0 0 0,-1 1 0 0 0,1-1 0 0 0,1 1 0 0 0,-1-1-1 0 0,0 0-1 0 0,1 1 1 0 0,-1-1 0 0 0,0 1-1 0 0,0 0 1 0 0,0 0 0 0 0,0 0-1 0 0,0 0 1 0 0,0 0 0 0 0,0 0-1 0 0,-1 0 1 0 0,1 1 0 0 0,1 0 1 0 0,-3-1-3 0 0,17 14-46 0 0,-7-8-32 0 0,-4-4-17 0 0,2 0-52 0 0,1-2-65 0 0,1-1-77 0 0,5 0-124 0 0</inkml:trace>
  <inkml:trace contextRef="#ctx0" brushRef="#br0" timeOffset="462.46">681 439 8928 0 0,'0'0'200'0'0,"-2"0"33"0"0,-8 2 14 0 0,5 8-41 0 0,1-8-226 0 0,-1-1 36 0 0,-7-1 107 0 0,2 0 33 0 0,0 2 123 0 0,9 0-217 0 0,1 1-30 0 0,1 0 13 0 0,-2-1 31 0 0,0 1 34 0 0,-2-1 55 0 0,-9 19 33 0 0,-1-1-54 0 0,8-13-42 0 0,2 0-60 0 0,1-3-25 0 0,-1 1 23 0 0,0 1 27 0 0,-1 2 41 0 0,-1 6-24 0 0,0 1 9 0 0,0-3 15 0 0,-2 2-6 0 0,6-11-79 0 0,0 1 1 0 0,0-1 0 0 0,0 1-1 0 0,0-1 1 0 0,1 1-1 0 0,0-1 1 0 0,-1 3-24 0 0,1 10 104 0 0,-1 0-17 0 0,-5-1-52 0 0,0-1-24 0 0,4 2 36 0 0,2 6-9 0 0,0 29 112 0 0,3-46-73 0 0,-3-4-42 0 0,2 0-33 0 0,2 2-23 0 0,-2-1 63 0 0,0 0 71 0 0,0 1 103 0 0,2-2-132 0 0,5-2-40 0 0,-4-1 34 0 0,1-4 23 0 0,21-21 343 0 0,-23 22-385 0 0,-1 0-33 0 0,2-6 86 0 0,2-2 12 0 0,-4 7-76 0 0,2-24 216 0 0,0 22-215 0 0,-4 7-41 0 0,0-1 1 0 0,0 1-1 0 0,-1 0 1 0 0,1-1-1 0 0,0 1 1 0 0,-1-1-1 0 0,1 1 1 0 0,-1-1-1 0 0,1 1 1 0 0,-1-1-1 0 0,0 0 1 0 0,1 1-1 0 0,-1-1 1 0 0,0 0-9 0 0,-1-3 23 0 0,2 4-14 0 0,3-6 23 0 0,4-10 49 0 0,-5 2-19 0 0,-3 14-60 0 0,0 1 0 0 0,0-1 0 0 0,0 0 0 0 0,0 0 0 0 0,0 0 0 0 0,0 1 0 0 0,0-1 0 0 0,0 0 0 0 0,0 0 0 0 0,1 0 0 0 0,-1 1 0 0 0,0-1 0 0 0,1 0 0 0 0,-1 0 0 0 0,1 0-2 0 0,5-3 37 0 0,-1 0-5 0 0,-4-5 30 0 0,2 11-9 0 0,8 6-42 0 0,-10-8-11 0 0,0 0 0 0 0,0 1 0 0 0,-1-1 0 0 0,1 1 0 0 0,0-1 0 0 0,0 1 0 0 0,0-1 0 0 0,0 1 0 0 0,0 0 0 0 0,-1-1 0 0 0,1 1 0 0 0,0 0 0 0 0,-1-1 0 0 0,1 1 0 0 0,0 0 0 0 0,-1 0 0 0 0,1 0 0 0 0,-1 0 0 0 0,1 0 0 0 0,-1 0 0 0 0,0 0 0 0 0,1 0 0 0 0,-1 0 0 0 0,0 0 0 0 0,0 0 0 0 0,0 0 0 0 0,0 1 0 0 0,1-1 0 0 0,-1 1 0 0 0,0 0 0 0 0,0 0 0 0 0,1-1 0 0 0,-1 1 0 0 0,1 0 0 0 0,0-1 0 0 0,-1 1 0 0 0,1-1 0 0 0,0 1 0 0 0,0-1 0 0 0,0 1 0 0 0,0-1 0 0 0,0 1 0 0 0,0-1 0 0 0,-1 1 0 0 0,1-1 0 0 0,0 1 0 0 0,-1-1 0 0 0,1 1 0 0 0,-1 0 0 0 0,1-1 0 0 0,-1 1 0 0 0,0 0 0 0 0,0 0 0 0 0,0-1 0 0 0,1 1 0 0 0,-1 0 0 0 0,0-1 0 0 0,0 1 0 0 0,0-1 0 0 0,1 1 0 0 0,-1-1 0 0 0,1 1 0 0 0,-1-1 0 0 0,1 1 0 0 0,-1-1 0 0 0,1 0 0 0 0,0 1 0 0 0,1 0 0 0 0,-1 0 0 0 0,0-1 0 0 0,0 1 0 0 0,-1 0 0 0 0,1-1 0 0 0,0 1 0 0 0,-1 0 0 0 0,1 0 0 0 0,-1-1 0 0 0,1 1 0 0 0,-1 0 0 0 0,0 0 0 0 0,1 0 0 0 0,-1 1 0 0 0,0 1-4 0 0,0 0 1 0 0,1-1-1 0 0,-1 1 1 0 0,1 0-1 0 0,0-1 1 0 0,0 1-1 0 0,1 1 4 0 0,13 25-86 0 0,-9-18 22 0 0,-5-10 49 0 0,0 0 0 0 0,-1 1 1 0 0,1-1-1 0 0,-1 0 0 0 0,1 0 0 0 0,-1 0 0 0 0,0 0 1 0 0,0 1-1 0 0,0-1 15 0 0,0 3-79 0 0,-1-1-54 0 0,1-4 3 0 0,2 2-127 0 0,8 8-231 0 0,-8-8 268 0 0,-1-2 108 0 0,-1 1-34 0 0,0-1-6 0 0,0 0-35 0 0,0 0-37 0 0,0 0-44 0 0,0 0-47 0 0,0 0-42 0 0,0 0-39 0 0,0 0-34 0 0,0 0-123 0 0,0 0-33 0 0,0 0-1289 0 0</inkml:trace>
  <inkml:trace contextRef="#ctx0" brushRef="#br0" timeOffset="803.47">863 0 10280 0 0,'0'0'230'0'0,"0"0"30"0"0,0 0 20 0 0,0 3-25 0 0,0 2-191 0 0,2 2-36 0 0,-1-6-26 0 0,-1 0 0 0 0,1 0 0 0 0,0 0 0 0 0,-1 0 0 0 0,1-1 0 0 0,0 1 0 0 0,0 0 0 0 0,0 0 0 0 0,0-1 0 0 0,-1 1 0 0 0,1-1 0 0 0,0 1 0 0 0,0-1 0 0 0,0 1 0 0 0,0-1 0 0 0,1 1-2 0 0,8 5 85 0 0,-3 5 26 0 0,-7-10-103 0 0,0 0 0 0 0,1 0 0 0 0,-1 0 0 0 0,1 0 0 0 0,-1 0 0 0 0,1-1 0 0 0,-1 1 0 0 0,1 0-1 0 0,0 0 1 0 0,0 0 0 0 0,-1 0 0 0 0,1-1 0 0 0,0 1 0 0 0,0 0 0 0 0,0-1 0 0 0,0 1-8 0 0,6 3 59 0 0,-4-3-32 0 0,0 0 1 0 0,0 1-1 0 0,0-1 1 0 0,0 1-1 0 0,0 0 1 0 0,-1 0-1 0 0,1 0 0 0 0,0 1 1 0 0,-1-1-1 0 0,0 1 1 0 0,1-1-1 0 0,-1 1 1 0 0,1 2-28 0 0,4 6 65 0 0,6 8 60 0 0,-2-6-14 0 0,6 9 47 0 0,2 14 16 0 0,-15-26-100 0 0,2 0 0 0 0,-1 0-1 0 0,7 8-73 0 0,-3-6 86 0 0,-1 1 0 0 0,0 0-1 0 0,0 1 1 0 0,0 4-86 0 0,9 20 195 0 0,-1 8-23 0 0,0 3-95 0 0,-3-10-54 0 0,-9-24-4 0 0,0 0 0 0 0,-1 0 0 0 0,-1 0 0 0 0,0 0 0 0 0,-1 2-19 0 0,-1 78 53 0 0,-1-40-37 0 0,0-18 41 0 0,0-24 4 0 0,0 1 0 0 0,-1 0 1 0 0,0-1-1 0 0,-1 0 1 0 0,-2 4-62 0 0,-9 39 217 0 0,5-17-57 0 0,2-16-89 0 0,-13 18 91 0 0,15-32-110 0 0,0 0 1 0 0,1 0 0 0 0,0 1 0 0 0,-1 6-53 0 0,2-4 35 0 0,3-9-31 0 0,0-1 0 0 0,-1 0-1 0 0,1 0 1 0 0,-1 0 0 0 0,0 0-1 0 0,1 1 1 0 0,-1-1 0 0 0,0 0-1 0 0,0 0 1 0 0,0 0 0 0 0,-1 0-1 0 0,1-1 1 0 0,0 1 0 0 0,-1 0 0 0 0,0 0-4 0 0,-19 23 75 0 0,-1 15-79 0 0,17-30-1 0 0,3-6 14 0 0,0-2-38 0 0,1 0-29 0 0,-1-1-41 0 0,1 0-22 0 0,-1 0-39 0 0,0 0-45 0 0,1 0-51 0 0,-1 0 1 0 0,1-1-41 0 0,-1 1-45 0 0,1-1-47 0 0,-1 0-51 0 0,1 0-53 0 0,0 1-57 0 0,-1-1-60 0 0,0 0-1241 0 0,2 0-1054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8:54.2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1 124 7520 0 0,'0'0'217'0'0,"0"0"-55"0"0,0 0-15 0 0,0 0 48 0 0,0 0 158 0 0,0 0 295 0 0,0 0 22 0 0,0 0-28 0 0,0 0-122 0 0,0 0-52 0 0,0 0-10 0 0,0 0-9 0 0,0 0-29 0 0,0 0-17 0 0,0 0-3 0 0,0 0-30 0 0,0 0-122 0 0,0 0-50 0 0,0 0-8 0 0,0 0 2 0 0,0 2 28 0 0,0-1-208 0 0,0-1 0 0 0,0 1 0 0 0,0-1 0 0 0,0 1 0 0 0,0-1 0 0 0,0 1 0 0 0,0-1 0 0 0,0 1 0 0 0,0-1 0 0 0,1 0 0 0 0,-1 1 0 0 0,0-1 0 0 0,0 1 0 0 0,0-1 0 0 0,1 1 0 0 0,-1-1 0 0 0,0 0 0 0 0,1 1 0 0 0,-1-1 0 0 0,0 1 0 0 0,1-1-1 0 0,-1 0 1 0 0,1 1 0 0 0,-1-1 0 0 0,0 0 0 0 0,1 0-12 0 0,3 3 116 0 0,-1 2 34 0 0,-1 6 139 0 0,-2 30 95 0 0,2-36-278 0 0,1-2-72 0 0,0 1 0 0 0,-1 0-1 0 0,1 1 1 0 0,-1-1 0 0 0,0 0-1 0 0,1 4-33 0 0,4 14 71 0 0,-6-21-71 0 0,0 2 8 0 0,-1 1-1 0 0,1-1 1 0 0,0 1-1 0 0,-1-1 1 0 0,0 1-1 0 0,1-1 1 0 0,-2 1-1 0 0,1-1 1 0 0,0 2-8 0 0,-1 4 22 0 0,1 2-1 0 0,1-1 0 0 0,1 1 0 0 0,-1-1 1 0 0,3 6-22 0 0,-2-7 5 0 0,0 0 1 0 0,-1 1-1 0 0,0-1 0 0 0,0 5-5 0 0,0-3 18 0 0,0 0 0 0 0,1 0-1 0 0,0 0 1 0 0,0 0-18 0 0,0-1 27 0 0,0-1 0 0 0,0 1 0 0 0,-1 9-27 0 0,-1 12 74 0 0,-1-15-25 0 0,1 0 1 0 0,1 0-1 0 0,2 11-49 0 0,2-5 48 0 0,-3-12-20 0 0,0 1-1 0 0,0-1 1 0 0,-1 0-1 0 0,-1 3-27 0 0,0 60 201 0 0,0 19 108 0 0,0 15 43 0 0,0-105-288 0 0,0-2 2 0 0,0 0-2 0 0,0 0 0 0 0,1 1-60 0 0,-1 4 32 0 0,0-2-42 0 0,0-1-32 0 0,0 2-41 0 0,-1-4 65 0 0,-1 0-89 0 0,-4 0 8 0 0,2 0-68 0 0,2 0-131 0 0,1 0 5 0 0,1 0-36 0 0,0 0-867 0 0,0 0-57 0 0</inkml:trace>
  <inkml:trace contextRef="#ctx0" brushRef="#br0" timeOffset="381.89">16 124 8928 0 0,'0'0'200'0'0,"0"0"33"0"0,0 0 14 0 0,0 0 38 0 0,0 0-125 0 0,0 0 121 0 0,0 0 227 0 0,0 0 18 0 0,0 0-6 0 0,0 0-32 0 0,0 0-10 0 0,0-3-4 0 0,0-7-29 0 0,0 10-439 0 0,0 0 0 0 0,0 0-1 0 0,0 0 1 0 0,0 0 0 0 0,0 0 0 0 0,0-1 0 0 0,0 1 0 0 0,0 0 0 0 0,0 0-1 0 0,0 0 1 0 0,0 0 0 0 0,0 0 0 0 0,0 0 0 0 0,0 0 0 0 0,0 0-1 0 0,0 0 1 0 0,0 0 0 0 0,0-1 0 0 0,0 1 0 0 0,0 0 0 0 0,0 0 0 0 0,0 0-1 0 0,0 0 1 0 0,0 0 0 0 0,0 0 0 0 0,0 0 0 0 0,0 0 0 0 0,0 0-1 0 0,0 0 1 0 0,0 0 0 0 0,0 0 0 0 0,0 0 0 0 0,0 0 0 0 0,1-1 0 0 0,-1 1-1 0 0,0 0 1 0 0,0 0 0 0 0,0 0 0 0 0,0 0 0 0 0,0 0 0 0 0,0 0 0 0 0,0 0-1 0 0,0 0 1 0 0,0 0 0 0 0,0 0 0 0 0,0 0 0 0 0,1 0 0 0 0,-1 0-1 0 0,0 0 1 0 0,0 0 0 0 0,0 0 0 0 0,0 0 0 0 0,0 0 0 0 0,0 0 0 0 0,0 0-1 0 0,0 0 1 0 0,0 0-6 0 0,1 1 12 0 0,-1-1 0 0 0,1 0 0 0 0,-1 0 0 0 0,0 0-1 0 0,1 0 1 0 0,-1 0 0 0 0,1 0 0 0 0,-1-1 0 0 0,0 1 0 0 0,1 0 0 0 0,-1 0-1 0 0,1 0 1 0 0,-1 0 0 0 0,0 0 0 0 0,1-1 0 0 0,-1 1 0 0 0,0 0 0 0 0,1 0-1 0 0,-1 0 1 0 0,0-1 0 0 0,1 1 0 0 0,-1 0 0 0 0,0-1 0 0 0,0 1 0 0 0,1 0-1 0 0,-1-1 1 0 0,0 1 0 0 0,0 0 0 0 0,1-1 0 0 0,-1 1 0 0 0,0-1-12 0 0,5-5 190 0 0,5 1 82 0 0,-6-1-95 0 0,-4 5-166 0 0,0 1 1 0 0,0-1-1 0 0,1 1 1 0 0,-1-1-1 0 0,0 1 1 0 0,1 0-1 0 0,-1-1 1 0 0,0 1-1 0 0,1 0 0 0 0,-1-1 1 0 0,0 1-1 0 0,1 0 1 0 0,-1-1-1 0 0,0 1 1 0 0,1 0-1 0 0,-1 0 1 0 0,1 0-1 0 0,-1-1 1 0 0,1 1-1 0 0,-1 0 1 0 0,1 0-1 0 0,-1 0 0 0 0,1 0 1 0 0,-1 0-1 0 0,1 0 1 0 0,-1 0-1 0 0,0 0 1 0 0,1 0-1 0 0,-1 0 1 0 0,1 0-1 0 0,-1 0 1 0 0,1 0-12 0 0,3 0 77 0 0,7 0 104 0 0,-10 0-152 0 0,1 0 0 0 0,0 0 0 0 0,-1 0-1 0 0,1-1 1 0 0,-1 1 0 0 0,1-1 0 0 0,-1 1-1 0 0,1-1 1 0 0,-1 1 0 0 0,0-1 0 0 0,1 0-1 0 0,-1 0-28 0 0,13-10 285 0 0,11-5-15 0 0,-16 11-217 0 0,0 0-56 0 0,-9 5 2 0 0,2 0 2 0 0,0-1-1 0 0,0 0 0 0 0,1 1 0 0 0,-1-1 0 0 0,0 1 0 0 0,1-1 0 0 0,-1 1 0 0 0,0 0 0 0 0,0 0 0 0 0,3 0 0 0 0,11-1 10 0 0,-4-5 19 0 0,-10 5-27 0 0,-1 1 0 0 0,0-1 0 0 0,1 0-1 0 0,-1 0 1 0 0,1 1 0 0 0,-1-1 0 0 0,0 1 0 0 0,1 0 0 0 0,-1-1 0 0 0,1 1 0 0 0,-1 0 0 0 0,1 0-1 0 0,0 0-1 0 0,4 0 0 0 0,-4 0 0 0 0,0 0 0 0 0,1 0 0 0 0,-1 0 0 0 0,0 0 0 0 0,0 0 0 0 0,0 0 0 0 0,0-1 0 0 0,0 1 0 0 0,0-1 0 0 0,1 0 0 0 0,4-3-1 0 0,3-2-39 0 0,6 4-84 0 0,-15 2 7 0 0,1-1 50 0 0,1 1 37 0 0,0 0 60 0 0,7-1 101 0 0,-6 1-124 0 0,0 0-45 0 0,-1 0-38 0 0,0 0-52 0 0,0 0-59 0 0,0 0-70 0 0,0 0-17 0 0,-1 1-59 0 0,1-1-64 0 0,-1 0-71 0 0,0 1-76 0 0,1 0-80 0 0,-1-1-86 0 0,0 1-92 0 0,4 3-1160 0 0,3 5-1113 0 0,-9-9 3074 0 0</inkml:trace>
  <inkml:trace contextRef="#ctx0" brushRef="#br0" timeOffset="739.27">16 502 8496 0 0,'0'0'190'0'0,"0"0"28"0"0,0 0 10 0 0,0 0-72 0 0,0 0-16 0 0,0 0 44 0 0,2 0 150 0 0,2-1-129 0 0,-1 0 84 0 0,2-1 134 0 0,1-1 278 0 0,-1 0-222 0 0,-1 2-198 0 0,-2-1-83 0 0,2 1-42 0 0,-2 1-66 0 0,1-1-40 0 0,-1 1-46 0 0,1-1-52 0 0,-2 2 74 0 0,0-1 0 0 0,-1 0-1 0 0,1 0 1 0 0,0-1 0 0 0,-1 1-1 0 0,1 0 1 0 0,-1 0 0 0 0,1 0-1 0 0,0 0 1 0 0,-1 0-1 0 0,1-1 1 0 0,0 1 0 0 0,-1 0-1 0 0,1 0 1 0 0,-1-1 0 0 0,1 1-1 0 0,-1-1 1 0 0,1 1 0 0 0,-1 0-1 0 0,1-1 1 0 0,-1 1 0 0 0,1-1-1 0 0,-1 1 1 0 0,1-1 0 0 0,-1 1-1 0 0,0-1-25 0 0,5-4 280 0 0,5 2-89 0 0,0 3-68 0 0,-2-2-37 0 0,11-6 61 0 0,-15 6-103 0 0,2-1 79 0 0,-2 2-40 0 0,2 1-16 0 0,-1 0-45 0 0,-4 0-19 0 0,0 1-1 0 0,0-1 1 0 0,0 0-1 0 0,0 0 1 0 0,0 0-1 0 0,-1 0 1 0 0,1 0-1 0 0,0 0 1 0 0,0-1-1 0 0,0 1 1 0 0,0 0-1 0 0,-1 0 1 0 0,1-1-1 0 0,0 1 1 0 0,0 0-3 0 0,2-2 9 0 0,1 0 0 0 0,0 0 0 0 0,-1 1 0 0 0,1 0 0 0 0,0 0 0 0 0,-1 0 0 0 0,1 0 0 0 0,0 0 0 0 0,1 1-9 0 0,18-1 10 0 0,-23 1-14 0 0,1 0 0 0 0,-1 0 0 0 0,1 0 0 0 0,0 0 0 0 0,-1 0 0 0 0,1 0 0 0 0,-1 0 0 0 0,1 0 1 0 0,0 0-1 0 0,-1 0 0 0 0,1-1 0 0 0,-1 1 0 0 0,1 0 0 0 0,-1 0 0 0 0,1-1 0 0 0,-1 1 0 0 0,1 0 1 0 0,-1-1-1 0 0,1 1 0 0 0,-1 0 0 0 0,1-1 0 0 0,-1 1 0 0 0,1-1 0 0 0,-1 1 0 0 0,0-1 1 0 0,1 1-1 0 0,-1-1 4 0 0,7-5-84 0 0,4 4-3 0 0,-5 2-28 0 0,10 0-15 0 0,-11 0 55 0 0,1 0-48 0 0,0 0-94 0 0,0 0-107 0 0,-3 0 114 0 0,0 0-37 0 0,-1 0-39 0 0,1 0-43 0 0,-3 0 15 0 0,1 0-43 0 0,-1 0-40 0 0,1 0-33 0 0,-1 0-125 0 0,0 0-33 0 0,0 0-1295 0 0</inkml:trace>
  <inkml:trace contextRef="#ctx0" brushRef="#br0" timeOffset="1033.16">46 834 7920 0 0,'0'0'174'0'0,"0"0"29"0"0,0 0 13 0 0,0 3-31 0 0,0 8-42 0 0,0-5-37 0 0,0-1 141 0 0,0-2-109 0 0,0-1 508 0 0,3 1 24 0 0,4 3-262 0 0,-1-2-108 0 0,0-2-21 0 0,0-1 36 0 0,-6-2-304 0 0,0 1 0 0 0,0 0 0 0 0,0 0 0 0 0,0 0 0 0 0,0 0 0 0 0,0 0 0 0 0,0 0 0 0 0,1 0 0 0 0,-1 0 0 0 0,0 0 0 0 0,0 0 0 0 0,0 0 0 0 0,0 0 0 0 0,0 0 0 0 0,0 0 0 0 0,0 0 0 0 0,0 0 0 0 0,0 0 0 0 0,0 0 0 0 0,0 0 0 0 0,1 0 0 0 0,-1 1 0 0 0,0-1 0 0 0,0 0 0 0 0,0 0 0 0 0,0 0 0 0 0,0 0-1 0 0,0 0 1 0 0,0 0 0 0 0,0 0 0 0 0,0 0 0 0 0,0 0 0 0 0,0 0 0 0 0,0 0 0 0 0,0 0 0 0 0,0 0 0 0 0,0 0 0 0 0,0 0 0 0 0,0 1 0 0 0,1-1 0 0 0,-1 0 0 0 0,0 0 0 0 0,0 0 0 0 0,0 0 0 0 0,0 0 0 0 0,0 0 0 0 0,0 0 0 0 0,0 0 0 0 0,0 0 0 0 0,0 0 0 0 0,0 1 0 0 0,0-1 0 0 0,0 0 0 0 0,-1 0 0 0 0,1 0 0 0 0,0 0 0 0 0,0 0-11 0 0,1 5 408 0 0,2 0-81 0 0,3 0-5 0 0,5 1 106 0 0,-4-4-199 0 0,1 0 35 0 0,3 0 174 0 0,-2-2 31 0 0,-4 1-190 0 0,0-1 33 0 0,12 0 44 0 0,30 0 554 0 0,-16 0-432 0 0,-13 0-281 0 0,-1 0-67 0 0,0 0-85 0 0,0 0-100 0 0,-12-1 24 0 0,1 1-1 0 0,-1-1 1 0 0,0-1 0 0 0,1 1 0 0 0,2-2 31 0 0,10-2-118 0 0,-1 3-83 0 0,-6 1-311 0 0,-1 1 111 0 0,-1-1 39 0 0,11-2-391 0 0,-14 1 426 0 0,-1 1 26 0 0,0-1-57 0 0,0 1-71 0 0,0-1-82 0 0,-3 1 133 0 0,0 1-42 0 0,0-1-38 0 0,0 1-33 0 0,2 0-795 0 0,1 0-805 0 0</inkml:trace>
  <inkml:trace contextRef="#ctx0" brushRef="#br0" timeOffset="1765.29">832 532 6000 0 0,'0'0'174'0'0,"0"-3"-7"0"0,-1-20 230 0 0,1 23-386 0 0,0 0 1 0 0,0 0-1 0 0,0-1 0 0 0,0 1 0 0 0,0 0 1 0 0,-1 0-1 0 0,1 0 0 0 0,0 0 0 0 0,0-1 0 0 0,0 1 1 0 0,0 0-1 0 0,0 0 0 0 0,0 0 0 0 0,0 0 0 0 0,-1 0 1 0 0,1-1-1 0 0,0 1 0 0 0,0 0 0 0 0,0 0 0 0 0,0 0 1 0 0,0 0-1 0 0,-1 0 0 0 0,1 0 0 0 0,0 0 0 0 0,0 0 1 0 0,0-1-1 0 0,-1 1 0 0 0,1 0 0 0 0,0 0 1 0 0,0 0-1 0 0,0 0 0 0 0,-1 0-11 0 0,-5-3 345 0 0,1-7 229 0 0,-5 5-16 0 0,5-1-239 0 0,1-2-68 0 0,-3-3 117 0 0,6 9-187 0 0,0 1-34 0 0,-2 0 62 0 0,0 0-75 0 0,-1 1-69 0 0,1 0-15 0 0,1 0 53 0 0,-11-10 309 0 0,12 8-219 0 0,-1 1-44 0 0,-1 0 40 0 0,-1 1-94 0 0,-1 1-48 0 0,4-1-8 0 0,0 0 36 0 0,-10-2 207 0 0,6-3-81 0 0,5 4-190 0 0,0 0-1 0 0,-1 1 0 0 0,1-1 1 0 0,0 1-1 0 0,-1-1 0 0 0,1 1 1 0 0,-1-1-1 0 0,1 1 0 0 0,-1 0 1 0 0,1-1-1 0 0,-1 1 0 0 0,0 0 1 0 0,1-1-1 0 0,-1 1 0 0 0,1 0 1 0 0,-1 0-1 0 0,0-1 0 0 0,1 1 0 0 0,-1 0 1 0 0,0 0-1 0 0,1 0 0 0 0,-1 0 1 0 0,0 0-1 0 0,1 0 0 0 0,-1 0 1 0 0,0 0-11 0 0,1 0 8 0 0,-1 0 0 0 0,1 0 0 0 0,-1 0 0 0 0,0 0 0 0 0,1 0 0 0 0,-1 0 0 0 0,1 0 0 0 0,-1 0 0 0 0,0 0 0 0 0,1 0 0 0 0,-1 1 0 0 0,1-1 0 0 0,-1 0 0 0 0,1 0 0 0 0,-1 1 0 0 0,1-1 0 0 0,-1 0 0 0 0,1 1 0 0 0,-1-1 0 0 0,1 0 0 0 0,-1 1 0 0 0,1-1 0 0 0,-1 1 0 0 0,1-1 0 0 0,0 1 0 0 0,-1-1 0 0 0,1 1-8 0 0,-7 5 152 0 0,-4-4 8 0 0,6-2-124 0 0,-11 1 93 0 0,16 0-127 0 0,-1-1-1 0 0,1 0 1 0 0,-1 0 0 0 0,1 0 0 0 0,-1 1 0 0 0,1-1 0 0 0,0 0-1 0 0,-1 0 1 0 0,1 1 0 0 0,0-1 0 0 0,-1 0 0 0 0,1 1 0 0 0,0-1-1 0 0,0 0 1 0 0,-1 1 0 0 0,1-1 0 0 0,0 1 0 0 0,0-1-1 0 0,0 1 1 0 0,-1-1 0 0 0,1 0 0 0 0,0 1 0 0 0,0-1 0 0 0,0 1-1 0 0,0-1 1 0 0,0 1 0 0 0,0-1 0 0 0,0 1 0 0 0,0-1 0 0 0,0 1-2 0 0,0-1 0 0 0,0 0 1 0 0,0 0 0 0 0,0 0 0 0 0,0 0 0 0 0,0 0 0 0 0,0 0-1 0 0,0 0 1 0 0,0 0 0 0 0,0 0 0 0 0,0 1 0 0 0,0-1 0 0 0,0 0 0 0 0,0 0-1 0 0,0 0 1 0 0,0 0 0 0 0,0 0 0 0 0,0 0 0 0 0,0 0 0 0 0,0 0-1 0 0,0 0 1 0 0,0 0 0 0 0,0 0 0 0 0,0 1 0 0 0,0-1 0 0 0,0 0-1 0 0,0 0 1 0 0,0 0 0 0 0,0 0 0 0 0,0 0 0 0 0,-1 0 0 0 0,1 0 0 0 0,0 0-1 0 0,0 0 1 0 0,0 0 0 0 0,0 0 0 0 0,0 0 0 0 0,0 0 0 0 0,0 0-1 0 0,0 0 1 0 0,0 0 0 0 0,0 0 0 0 0,0 0 0 0 0,0 0 0 0 0,-1 0-1 0 0,1 0 1 0 0,0 0 0 0 0,0 0 0 0 0,0 0 0 0 0,0 0 0 0 0,0 0 0 0 0,0 0-1 0 0,0 0 1 0 0,0 0 0 0 0,0 0 0 0 0,0 0 0 0 0,0 0 0 0 0,-1 0-1 0 0,0 0 2 0 0,0 0 0 0 0,0 0 0 0 0,0 0 1 0 0,0 0-1 0 0,0 0 0 0 0,0 0 1 0 0,0 1-1 0 0,0-1 0 0 0,0 0 0 0 0,0 0 1 0 0,0 1-1 0 0,0-1 0 0 0,1 1 1 0 0,-1-1-1 0 0,0 1 0 0 0,0-1 1 0 0,0 1-1 0 0,0 0-2 0 0,-1 1 6 0 0,0 1 0 0 0,0 0 0 0 0,1 0 0 0 0,-1 0-1 0 0,1 0 1 0 0,-1 2-6 0 0,-13 28 0 0 0,10-26 0 0 0,4-6 0 0 0,0 1 0 0 0,1-1 0 0 0,-1 1 0 0 0,0-1 0 0 0,0 1 0 0 0,1-1 0 0 0,-1 1 0 0 0,1-1 0 0 0,-1 1 0 0 0,1-1 0 0 0,0 1 0 0 0,0 0 0 0 0,-1-1 0 0 0,1 1 0 0 0,0 0 0 0 0,0 2 0 0 0,0 0 0 0 0,-1 0 0 0 0,1 0 0 0 0,-1-1 0 0 0,0 1 0 0 0,0 0 0 0 0,-1-1 0 0 0,1 1 0 0 0,-1-1 0 0 0,-1 3 0 0 0,2-3 0 0 0,0 0 0 0 0,0-1 0 0 0,1 1 0 0 0,-1 0 0 0 0,1 0 0 0 0,0 0 0 0 0,0 0 0 0 0,0 0 0 0 0,0-1 0 0 0,0 1 0 0 0,1 1 0 0 0,-1 4 0 0 0,4 23-14 0 0,2-9-51 0 0,-3-14 34 0 0,-1 9-65 0 0,-2-16 86 0 0,0 1 0 0 0,0-1 0 0 0,0 0 0 0 0,0 1 1 0 0,1-1-1 0 0,-1 0 0 0 0,0 1 0 0 0,1-1 0 0 0,-1 0 1 0 0,1 1 9 0 0,4 6-45 0 0,1 4 0 0 0,-4-1 60 0 0,-2-10-4 0 0,0 1 0 0 0,0 0 0 0 0,0-1 0 0 0,1 1 0 0 0,-1 0 0 0 0,1-1 0 0 0,-1 1 0 0 0,1-1 0 0 0,0 1 0 0 0,0-1 0 0 0,-1 1 0 0 0,1-1 0 0 0,0 1 0 0 0,0-1 0 0 0,0 0 0 0 0,1 1 0 0 0,-1-1 0 0 0,0 0 0 0 0,1 0-11 0 0,10 15 82 0 0,-12-15-81 0 0,1 0 0 0 0,-1 0 1 0 0,0-1-1 0 0,1 1 1 0 0,-1 0-1 0 0,1 0 0 0 0,-1 0 1 0 0,1-1-1 0 0,-1 1 1 0 0,1 0-1 0 0,-1-1 0 0 0,1 1 1 0 0,0 0-1 0 0,-1-1 1 0 0,1 1-1 0 0,0-1 1 0 0,0 1-1 0 0,-1-1 0 0 0,1 1 1 0 0,0-1-1 0 0,0 1 1 0 0,0-1-1 0 0,0 0 0 0 0,-1 0 1 0 0,1 1-1 0 0,0-1 1 0 0,0 0-1 0 0,0 0 0 0 0,0 0 1 0 0,0 0-1 0 0,0 0 1 0 0,0 0-1 0 0,0 0 0 0 0,-1 0 1 0 0,1-1-1 0 0,1 1-1 0 0,4 0 19 0 0,0 0-12 0 0,1 0 80 0 0,16 0 386 0 0,-19 0-402 0 0,-1 0-34 0 0,2-2 184 0 0,15-12 39 0 0,4-1-11 0 0,-13 1-122 0 0,-6 4-46 0 0,-4 8-65 0 0,0-1 0 0 0,0 1-1 0 0,0 0 1 0 0,0 0 0 0 0,1 0 0 0 0,-1 0-1 0 0,1 0 1 0 0,-1 0 0 0 0,1 0-16 0 0,5-5 49 0 0,-3 5-25 0 0,-1-1-1 0 0,0-1 1 0 0,0 1-1 0 0,-1 0 1 0 0,1-1-1 0 0,0 0-23 0 0,11-31 72 0 0,-11 12-62 0 0,0 8 9 0 0,2 5 51 0 0,-4 9-52 0 0,0-1-1 0 0,0 1 1 0 0,-1-1 0 0 0,1 1-1 0 0,0-1 1 0 0,-1 0-1 0 0,1 1 1 0 0,-1-1 0 0 0,1 0-1 0 0,-1 1 1 0 0,0-1-1 0 0,0 0 1 0 0,0 0 0 0 0,0 0-18 0 0,0-2 29 0 0,0 0 0 0 0,-1 0 1 0 0,1 1-1 0 0,-1-1 0 0 0,0 0 1 0 0,0 1-1 0 0,-1-1 0 0 0,1 0 1 0 0,-1 1-1 0 0,-1-3-29 0 0,-1-10 27 0 0,5-13-29 0 0,-1 14 4 0 0,0-16-2 0 0,0 31 0 0 0,0-1 0 0 0,0 1 0 0 0,0 0 1 0 0,0-1-1 0 0,0 1 0 0 0,0-1 0 0 0,0 1 1 0 0,0-1-1 0 0,0 1 0 0 0,0 0 0 0 0,0-1 1 0 0,0 1-1 0 0,0-1 0 0 0,0 1 0 0 0,1-1 1 0 0,-1 1-1 0 0,0 0 0 0 0,0-1 0 0 0,0 1 1 0 0,1 0-1 0 0,-1-1 0 0 0,0 1 0 0 0,0 0 1 0 0,1-1-1 0 0,-1 1 0 0 0,7 6-2 0 0,9 23-5 0 0,-14-23 10 0 0,-1-4-3 0 0,0 0 0 0 0,-1 0 0 0 0,1 0 0 0 0,-1 1 0 0 0,1-1 0 0 0,-1 0 0 0 0,0 0 0 0 0,0 1 0 0 0,0-1 0 0 0,0 2 0 0 0,1 12 0 0 0,9 5 0 0 0,-5 4 0 0 0,1-10 0 0 0,-5-12 0 0 0,0 0 0 0 0,0 0 0 0 0,0 0 0 0 0,0 0 0 0 0,0 1 0 0 0,-1-1 0 0 0,1 0 0 0 0,-1 2 0 0 0,0-2-2 0 0,1 1 0 0 0,-1-1 1 0 0,1 0-1 0 0,0 0 0 0 0,0 0 1 0 0,0 0-1 0 0,0 0 1 0 0,1 0-1 0 0,-1 0 0 0 0,1 0 1 0 0,0 0-1 0 0,-1-1 1 0 0,2 2 1 0 0,8 14-33 0 0,-9-1 22 0 0,-2-16 12 0 0,0 1 0 0 0,0-1 0 0 0,0 0 0 0 0,0 1 0 0 0,0-1 1 0 0,1 0-1 0 0,-1 1 0 0 0,0-1 0 0 0,1 0 0 0 0,0 1-1 0 0,11 14 43 0 0,1-1-56 0 0,-11-12-76 0 0,-1 1 44 0 0,5 8 21 0 0,-4-7-4 0 0,0 0-51 0 0,-1-2-15 0 0,1 0-42 0 0,-1 0-15 0 0,0-1-39 0 0,0 0-44 0 0,1 1-48 0 0,-1-1 7 0 0,0-1-39 0 0,0 1-42 0 0,0 0-44 0 0,0-1-48 0 0,0 1-49 0 0,1-1-52 0 0,-1 1-55 0 0,1 0-1252 0 0,-1-2-1053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2:02.48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229 1 8288 0 0,'-2'2'64'0'0,"-4"3"-72"0"0,4-3 75 0 0,1 0 4 0 0,0-1 34 0 0,-1 0 39 0 0,1 1 46 0 0,-5-1-49 0 0,-1-2-65 0 0,5 1-62 0 0,-7 0 4 0 0,5 0 50 0 0,2 0 73 0 0,2 0 161 0 0,-3 0 267 0 0,0 0-409 0 0,-1 1 53 0 0,-5 3 615 0 0,5-1-536 0 0,3-2-184 0 0,-1 0-38 0 0,1 0-46 0 0,0 0-52 0 0,-1 1 219 0 0,1-1-36 0 0,-1 0 65 0 0,-1 0-80 0 0,-1-1-71 0 0,0 0-15 0 0,2 0 56 0 0,-10 11 327 0 0,9-9-204 0 0,0-1-86 0 0,0 0-57 0 0,0-1-53 0 0,-1 0-11 0 0,2 1 42 0 0,-6 6 93 0 0,-1 8 130 0 0,2-2-81 0 0,1-6-104 0 0,-6 8 132 0 0,5 2-37 0 0,-2 20 110 0 0,4-15-171 0 0,-2 5 26 0 0,-5 21 100 0 0,6-20-149 0 0,0 4-6 0 0,0 4-31 0 0,3-15-36 0 0,-1 12 43 0 0,4 4-11 0 0,1-14-36 0 0,-1 56 92 0 0,0-7-36 0 0,3-29-42 0 0,3-5-36 0 0,-2-13-18 0 0,0 4 4 0 0,8 68 61 0 0,-11-57-62 0 0,0-20 11 0 0,2 0 0 0 0,-1 0-1 0 0,2-1 1 0 0,1 1 0 0 0,5 13-14 0 0,-4-14-5 0 0,-2-6 5 0 0,1-1 0 0 0,0 0 0 0 0,1 0 0 0 0,1 0 0 0 0,1 0 0 0 0,-1 1 0 0 0,1 0 0 0 0,2 9 0 0 0,-7-15 0 0 0,0 0 0 0 0,1-1 0 0 0,0 1 0 0 0,0-1 0 0 0,1 0 0 0 0,3 4 0 0 0,4 4 0 0 0,-2 0 0 0 0,2 2 0 0 0,0 0 0 0 0,2-2 0 0 0,3 4 0 0 0,-10-11-2 0 0,10 8 6 0 0,5-6-32 0 0,-4 1-60 0 0,-5-1 16 0 0,-3-4-16 0 0,-1-3-24 0 0,1-1-45 0 0,4-1-223 0 0,-9 0 214 0 0,0 0-42 0 0,-1 0-6 0 0,1 0-45 0 0,0 0-52 0 0,0 0-61 0 0,10 0-758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2:03.07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259 47 8176 0 0,'0'0'182'0'0,"0"0"29"0"0,0 0 13 0 0,-3-2-32 0 0,-4-6-124 0 0,4 6-8 0 0,2 0 147 0 0,-1 1-40 0 0,-1 0 67 0 0,2 1-134 0 0,-1 0-37 0 0,-3 1 46 0 0,4-1-25 0 0,1 0-7 0 0,-5 0 365 0 0,1-1-111 0 0,0 1-91 0 0,1-1-74 0 0,-1-1-41 0 0,-3-3 52 0 0,5 2-58 0 0,1 2-45 0 0,-1 0 104 0 0,1 0-33 0 0,-1 0 61 0 0,-1 0-75 0 0,-1 1-68 0 0,0 0-13 0 0,2-1 53 0 0,-10-9 306 0 0,10 9-235 0 0,0 0-47 0 0,-2 0 15 0 0,-3 2-38 0 0,6-1-62 0 0,-5 0 161 0 0,-2 0 34 0 0,1 0-98 0 0,6 0-122 0 0,-1 1 0 0 0,1-1 0 0 0,-1 0 0 0 0,1 1 0 0 0,-1-1 0 0 0,1 1 1 0 0,0-1-1 0 0,-1 1 0 0 0,1 0 0 0 0,0-1 0 0 0,0 1 0 0 0,0 0 0 0 0,-1 0-17 0 0,-3 3 87 0 0,0 1 43 0 0,-20 11 92 0 0,18-5-167 0 0,-4 5-28 0 0,10-14-22 0 0,-1 0 1 0 0,1-1 0 0 0,-1 1 0 0 0,1 0-1 0 0,0 0 1 0 0,0 0 0 0 0,0 0 0 0 0,0 0 0 0 0,0 0-1 0 0,1 1 1 0 0,-1-1 0 0 0,0 0 0 0 0,1 0-1 0 0,0 1-5 0 0,-3 9 10 0 0,-13 23 44 0 0,12-25-54 0 0,3-7 0 0 0,0 0 0 0 0,-1 0 0 0 0,1 0 0 0 0,0 0 0 0 0,1 0 0 0 0,-1 0 0 0 0,1 0 0 0 0,-1 0 0 0 0,1 0 0 0 0,0 3 0 0 0,-1 2 0 0 0,0-1 0 0 0,0 1 0 0 0,-1 0 0 0 0,0-1 0 0 0,-3 8 0 0 0,4-13 0 0 0,0 2 0 0 0,0-1 0 0 0,1 0 0 0 0,-1 1 0 0 0,1-1 0 0 0,-1 1 0 0 0,1-1 0 0 0,0 1 0 0 0,1-1 0 0 0,-1 2 0 0 0,1 5 0 0 0,-1 53 0 0 0,0-62 0 0 0,0 1 0 0 0,0-1 0 0 0,0 1 0 0 0,1-1 0 0 0,-1 1 0 0 0,0-1 0 0 0,1 1 0 0 0,-1-1 0 0 0,1 0 0 0 0,0 1 0 0 0,0-1 0 0 0,-1 0 0 0 0,1 1 0 0 0,5 10 0 0 0,-1 11 0 0 0,2-18 0 0 0,-4-2 0 0 0,2 7 0 0 0,6-5-11 0 0,-7 1-12 0 0,-4-6 22 0 0,0 1 0 0 0,0-1 0 0 0,1 1 0 0 0,-1-1 0 0 0,0 0 0 0 0,1 1 0 0 0,-1-1 0 0 0,0 1 0 0 0,1-1 1 0 0,-1 0-1 0 0,0 0 0 0 0,1 1 0 0 0,-1-1 0 0 0,0 0 0 0 0,1 1 0 0 0,-1-1 0 0 0,1 0 0 0 0,-1 0 0 0 0,1 0 0 0 0,-1 0 0 0 0,1 1 0 0 0,-1-1 0 0 0,1 0 0 0 0,-1 0 0 0 0,0 0 0 0 0,1 0 0 0 0,-1 0 0 0 0,1 0 0 0 0,-1 0 0 0 0,1 0 0 0 0,-1 0 1 0 0,1-1 0 0 0,0 1-1 0 0,0 0 1 0 0,-1 0 0 0 0,1 0 0 0 0,0 0 0 0 0,-1 0 0 0 0,1 0 0 0 0,-1 0 0 0 0,1 0 0 0 0,0 0-1 0 0,-1 0 1 0 0,1-1 0 0 0,0 1 0 0 0,-1 0 0 0 0,1-1 0 0 0,-1 1 0 0 0,1 0 0 0 0,-1-1-1 0 0,1 1 1 0 0,-1-1 0 0 0,1 1 0 0 0,-1 0 0 0 0,1-1 0 0 0,-1 1 0 0 0,1-1 0 0 0,-1 0 0 0 0,0 1 0 0 0,1-1 0 0 0,-1 1 1 0 0,0-1-1 0 0,1 1 1 0 0,-1-1-1 0 0,1 1 1 0 0,-1-1 0 0 0,1 1-1 0 0,-1-1 1 0 0,1 1-1 0 0,-1-1 1 0 0,1 1-1 0 0,-1 0 1 0 0,1 0 0 0 0,0-1-1 0 0,-1 1 1 0 0,1 0-1 0 0,-1 0 1 0 0,1-1 0 0 0,0 1-1 0 0,-1 0 1 0 0,1 0-1 0 0,0 0 1 0 0,-1 0-1 0 0,1 0 1 0 0,0 0 0 0 0,-1 0-1 0 0,1 0 2 0 0,0 0 1 0 0,0 0-1 0 0,0 0 1 0 0,-1 0-1 0 0,1 0 1 0 0,0 0-1 0 0,0-1 1 0 0,-1 1-1 0 0,1 0 1 0 0,0-1-1 0 0,-1 1 1 0 0,1 0-1 0 0,0-1 1 0 0,-1 1-1 0 0,1-1 1 0 0,0 1-1 0 0,-1-1 1 0 0,1 1-1 0 0,-1-1 1 0 0,1 1-1 0 0,-1-1 1 0 0,1 1-1 0 0,-1-1 1 0 0,0 0-1 0 0,1 1 1 0 0,-1-1-1 0 0,0 0 1 0 0,1 0-1 0 0,-1 0-2 0 0,1 0 4 0 0,-1 0 0 0 0,1 0-1 0 0,-1 0 1 0 0,1 0-1 0 0,0 0 1 0 0,-1 0 0 0 0,1 0-1 0 0,0 0 1 0 0,0 0-1 0 0,0 0 1 0 0,0 0-1 0 0,0 1 1 0 0,0-1 0 0 0,0 0-1 0 0,0 0-3 0 0,9-3 17 0 0,-9 4-15 0 0,0 0 1 0 0,-1 0 0 0 0,1-1-1 0 0,0 1 1 0 0,0 0-1 0 0,0-1 1 0 0,0 1 0 0 0,0-1-1 0 0,0 1 1 0 0,-1-1 0 0 0,1 0-1 0 0,0 1 1 0 0,0-1 0 0 0,-1 0-1 0 0,1 1 1 0 0,0-1 0 0 0,-1 0-1 0 0,1 0 1 0 0,-1 0 0 0 0,1 0-1 0 0,-1 1 1 0 0,1-1 0 0 0,-1 0-1 0 0,0-1-2 0 0,5-23 27 0 0,6 5 26 0 0,-6-8-26 0 0,-5 24-21 0 0,2-3 12 0 0,1-1 0 0 0,-1 0-1 0 0,1 0 1 0 0,2-2-18 0 0,-3 7 7 0 0,-1-1-1 0 0,1 1 0 0 0,-1-1 1 0 0,1 0-1 0 0,-1 1 1 0 0,0-1-1 0 0,0 0 0 0 0,-1 1 1 0 0,1-1-1 0 0,-1-3-6 0 0,0 5 4 0 0,0 1-1 0 0,0-1 1 0 0,1 1 0 0 0,-1-1-1 0 0,0 0 1 0 0,0 1 0 0 0,1-1-1 0 0,-1 1 1 0 0,1-1-1 0 0,0 1 1 0 0,-1-1 0 0 0,1 1-1 0 0,0-1 1 0 0,0 1-4 0 0,5-11 3 0 0,-5 6 4 0 0,0 1 0 0 0,-1 0 0 0 0,1 0 0 0 0,-1-1 1 0 0,-1-3-8 0 0,1 4 7 0 0,0 0 0 0 0,0-1 0 0 0,1 1 0 0 0,-1 0 1 0 0,2-4-8 0 0,4-3 0 0 0,-5 10 0 0 0,0 1 0 0 0,-1 0 0 0 0,1-1 0 0 0,0 1 0 0 0,-1-1 0 0 0,1 1 0 0 0,-1 0 0 0 0,1-1 0 0 0,-1 1 0 0 0,0-1 0 0 0,0 1 0 0 0,0-1 0 0 0,1 0 0 0 0,-1-43 0 0 0,-1 44 0 0 0,1 0 0 0 0,0 1 0 0 0,0-1 0 0 0,0 0 0 0 0,0 0 0 0 0,1 0 0 0 0,-1 1 0 0 0,0-1 0 0 0,0 0 0 0 0,0 0 0 0 0,1 0 0 0 0,-1 1 0 0 0,0-1 0 0 0,1-1 0 0 0,9 0-11 0 0,-10 2 10 0 0,0 0 0 0 0,0 0 1 0 0,0 0-1 0 0,0 0 0 0 0,1 0 0 0 0,-1 0 1 0 0,0 0-1 0 0,0 0 0 0 0,0 0 0 0 0,0 0 1 0 0,0 0-1 0 0,0 0 0 0 0,0 0 0 0 0,0 0 1 0 0,0 0-1 0 0,0 0 0 0 0,1 0 0 0 0,-1 0 1 0 0,0 0-1 0 0,0 0 0 0 0,0 0 0 0 0,0 0 1 0 0,0 0-1 0 0,0 0 0 0 0,0 0 0 0 0,0 0 1 0 0,0 0-1 0 0,0 0 0 0 0,0 0 0 0 0,0 0 1 0 0,0 0-1 0 0,1 0 0 0 0,-1 1 0 0 0,0-1 1 0 0,0 0-1 0 0,0 0 0 0 0,0 0 0 0 0,0 0 1 0 0,0 0-1 0 0,0 0 0 0 0,0 0 0 0 0,0 0 1 0 0,0 0-1 0 0,0 0 0 0 0,0 0 0 0 0,0 1 1 0 0,0-1-1 0 0,0 0 0 0 0,0 0 0 0 0,0 0 1 0 0,0 0-1 0 0,0 0 0 0 0,0 0 0 0 0,0 0 1 0 0,0 0-1 0 0,0 0 0 0 0,0 0 1 0 0,0 1 0 0 0,0 0-1 0 0,0-1 1 0 0,0 1-1 0 0,0-1 1 0 0,0 1-1 0 0,0-1 1 0 0,0 1 0 0 0,0-1-1 0 0,1 1 1 0 0,-1-1-1 0 0,0 1 1 0 0,0-1-1 0 0,1 1 1 0 0,-1-1-1 0 0,0 1 1 0 0,1-1 0 0 0,-1 1-1 0 0,0-1 1 0 0,1 0-1 0 0,-1 1 1 0 0,1-1-1 0 0,-1 1 1 0 0,1-1-1 0 0,0 0 1 0 0,-1 1 0 0 0,1-1 0 0 0,-1 1-1 0 0,1-1 1 0 0,-1 0-1 0 0,1 1 1 0 0,-1-1-1 0 0,1 1 1 0 0,-1 0 0 0 0,1-1-1 0 0,-1 1 1 0 0,1-1-1 0 0,-1 1 1 0 0,0 0-1 0 0,1-1 1 0 0,-1 1 0 0 0,0 0-1 0 0,0-1 1 0 0,0 1-1 0 0,1 0 1 0 0,-1-1 0 0 0,0 1-1 0 0,0 0 1 0 0,0 0-1 0 0,0-1 1 0 0,0 1 0 0 0,0 1-4 0 0,0-1 0 0 0,0 1 0 0 0,0-1 0 0 0,1 1 1 0 0,-1-1-1 0 0,0 1 0 0 0,1-1 0 0 0,-1 1 0 0 0,1-1 0 0 0,0 0 1 0 0,0 1-1 0 0,-1-1 0 0 0,1 0 4 0 0,5 12-3 0 0,-4 4 3 0 0,-2-14 0 0 0,0 0 0 0 0,0 0 0 0 0,0 0 0 0 0,0 1 0 0 0,1-1 0 0 0,0 0 0 0 0,-1 0 0 0 0,1 0 0 0 0,1 2-1 0 0,0 2-1 0 0,1-1 1 0 0,-2 1-1 0 0,1 0 0 0 0,-1 0 1 0 0,0 0-1 0 0,0 5 2 0 0,-1-5-12 0 0,1-1 1 0 0,0 0 0 0 0,0 1-1 0 0,1 1 12 0 0,14 42-7 0 0,-9-30 7 0 0,-6-17 0 0 0,0 0 0 0 0,-1 0 0 0 0,1 0 0 0 0,-1 0 0 0 0,0 1 0 0 0,1-1 0 0 0,-1 0 0 0 0,-1 1 0 0 0,3 14 0 0 0,3-2 0 0 0,-4-14 0 0 0,1 1 0 0 0,-1 0 0 0 0,0 0 0 0 0,-1 0 0 0 0,1 0 0 0 0,0 0 0 0 0,-1 0 0 0 0,0 0 0 0 0,0 1 0 0 0,0 1 0 0 0,0-3 0 0 0,13 21 0 0 0,-11-10-27 0 0,-2-11-114 0 0,3 1-61 0 0,-1-1 133 0 0,0 0-14 0 0,0 0-17 0 0,0-1-42 0 0,-1 1-53 0 0,0-1-62 0 0,0-1 27 0 0,-1 1-35 0 0,1 0-356 0 0,-1-1 86 0 0,1 0-48 0 0,-1 0-686 0 0,0 0-539 0 0,0 0-1025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2:03.35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 10080 0 0,'0'0'230'0'0,"0"0"30"0"0,0 3 18 0 0,1 3-120 0 0,1-2-83 0 0,2-2-38 0 0,5-1-27 0 0,11-1 9 0 0,0 0 36 0 0,22 0 142 0 0,-1 0 77 0 0,55 0 469 0 0,-66 0-542 0 0,-1 0-35 0 0,6 0-35 0 0,-1 0-92 0 0,-5-4-97 0 0,-5-3 42 0 0,-19 5 17 0 0,18-2-10 0 0,-19 4-17 0 0,1 0-47 0 0,-1 1-65 0 0,1-1-127 0 0,-3 0 82 0 0,1 0-39 0 0,-1 0-63 0 0,0 0-46 0 0,0 0-40 0 0,0 0-35 0 0,0 0-121 0 0,0 0-36 0 0,3 0-1246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2:03.60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30 0 10480 0 0,'-2'3'55'0'0,"-1"0"-32"0"0,0 0 6 0 0,1-1 46 0 0,0 0 49 0 0,-1 1 75 0 0,3-3 89 0 0,0 0-32 0 0,1 5-168 0 0,-4 2-73 0 0,-7-4 11 0 0,7-3 110 0 0,6 2 39 0 0,7 8 8 0 0,-8-7 26 0 0,2-3-44 0 0,-1 0-39 0 0,1 0 4 0 0,-1 0-56 0 0,5 1 19 0 0,-5 0-1 0 0,8 9 283 0 0,-10-9-354 0 0,0-1 1 0 0,0 0 0 0 0,0 1-1 0 0,0-1 1 0 0,0 0-1 0 0,1 0 1 0 0,-1 0 0 0 0,0 0-1 0 0,0 0 1 0 0,0 0 0 0 0,1 0-1 0 0,-1-1 1 0 0,0 1-22 0 0,21-6 187 0 0,-6 1-106 0 0,-2 3-41 0 0,94 2 339 0 0,-101-1-344 0 0,1 1 1 0 0,-1-1 0 0 0,1-1 0 0 0,-1 1-1 0 0,1-2-35 0 0,-1 1 27 0 0,1 0-1 0 0,-1 1 0 0 0,1 0 1 0 0,-1 0-1 0 0,2 1-26 0 0,5 0 32 0 0,-6 0-12 0 0,-1 0-1 0 0,0 0 1 0 0,1 0-1 0 0,-1-1 1 0 0,2-1-20 0 0,-5 1-133 0 0,0 0 39 0 0,5-1 7 0 0,-1-1 109 0 0,0 1 79 0 0,17-5 390 0 0,-14 4-353 0 0,-5 2-120 0 0,0 0-56 0 0,0-1-68 0 0,1 1-80 0 0,-2 0-38 0 0,0 1-71 0 0,1-1-78 0 0,-1 0-84 0 0,1 1-91 0 0,0 0-98 0 0,0-1-105 0 0,0 1-112 0 0,4 0-939 0 0,7 0-1029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2:04.22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 10800 0 0,'0'0'241'0'0,"0"0"38"0"0,0 0 13 0 0,0 0-26 0 0,0 0-160 0 0,0 0-41 0 0,0 0 6 0 0,0 2 1 0 0,0 0-62 0 0,0 0 0 0 0,1-1 0 0 0,-1 1 0 0 0,0-1 0 0 0,1 1 0 0 0,-1-1 0 0 0,1 0 0 0 0,0 1 0 0 0,-1-1 1 0 0,1 1-1 0 0,0-1 0 0 0,0 0-10 0 0,0 1 15 0 0,0-1 0 0 0,0 1 0 0 0,0 0 1 0 0,0 0-1 0 0,-1-1 0 0 0,1 1 0 0 0,0 0 1 0 0,-1 0-1 0 0,0 0 0 0 0,1 0 0 0 0,-1-1 1 0 0,0 2-16 0 0,-1 20 145 0 0,1-2-65 0 0,0-17-67 0 0,0 0 0 0 0,0 1 0 0 0,1-1 1 0 0,0 0-1 0 0,-1 0 0 0 0,2 0-13 0 0,3 11 39 0 0,-4-12-35 0 0,1 0 1 0 0,-1 0 0 0 0,0 1-1 0 0,-1-1 1 0 0,1 1-1 0 0,0-1 1 0 0,-1 1-1 0 0,0-1 1 0 0,0 3-5 0 0,2 15 88 0 0,0 1 1 0 0,6 20-89 0 0,-2-9 55 0 0,-1-4 14 0 0,1 0 0 0 0,1-1 1 0 0,3 5-70 0 0,3 10 85 0 0,-10-32-48 0 0,0-1 0 0 0,0 0 0 0 0,5 9-37 0 0,-1-5 39 0 0,-2-5-6 0 0,-1-1 1 0 0,0 1-1 0 0,0 0 0 0 0,0 2-33 0 0,11 47 161 0 0,-12-42-174 0 0,-3 6-88 0 0,0-8 25 0 0,2-5 58 0 0,4 3-36 0 0,-1-1 27 0 0,-4 1 103 0 0,-1 13 56 0 0,0-22-68 0 0,0-3 0 0 0,0 0 0 0 0,0 0 0 0 0,0 0 0 0 0,-2-3 0 0 0,0 1-53 0 0,0-1 0 0 0,1 1 1 0 0,-1-1-1 0 0,1 1 1 0 0,0-1-1 0 0,0 0 0 0 0,0 0 1 0 0,0 0-1 0 0,0 0 0 0 0,1-2-11 0 0,-1 2 2 0 0,0 0-1 0 0,1 0 0 0 0,0 0 0 0 0,0 1 0 0 0,0-1 0 0 0,0 0 0 0 0,0 0 0 0 0,1 0 0 0 0,-1 0 0 0 0,1 0 0 0 0,0 0 0 0 0,0 0 1 0 0,0 0-2 0 0,24-42 0 0 0,-24 43 0 0 0,0 0 0 0 0,-1-1 0 0 0,1 1 0 0 0,-1 0 0 0 0,1 0 0 0 0,-1 0 0 0 0,0-1 0 0 0,1 1 0 0 0,-1 1 0 0 0,-1 0 0 0 0,2 0 0 0 0,-1 0 0 0 0,0 0 0 0 0,0 0 0 0 0,0 0 0 0 0,0 0 0 0 0,0 0 0 0 0,1 0 0 0 0,-1 0 0 0 0,1 0 0 0 0,-1 0 0 0 0,0 0 0 0 0,1 1 0 0 0,0-1 0 0 0,-1 0 0 0 0,1 0 0 0 0,-1 0 0 0 0,1 1 0 0 0,0-1 0 0 0,0 0 0 0 0,-1 1 0 0 0,1-1 0 0 0,0 0 0 0 0,0 1 0 0 0,1-1 0 0 0,2-1 0 0 0,-3 1 0 0 0,0 1 0 0 0,-1 0 0 0 0,1 0 0 0 0,-1-1 0 0 0,1 1 0 0 0,0 0 0 0 0,-1-1 0 0 0,1 1 0 0 0,-1 0 0 0 0,1-1 0 0 0,-1 1 0 0 0,1-1 0 0 0,-1 1 0 0 0,0-1 0 0 0,1 1 0 0 0,-1-1 0 0 0,0 0 0 0 0,1 1 0 0 0,-1-1 0 0 0,0 1 0 0 0,1-1 0 0 0,-1 0 0 0 0,2-4 0 0 0,1 0 0 0 0,-3 4 0 0 0,0 0 0 0 0,1-1 0 0 0,-1 1 0 0 0,1-1 0 0 0,0 1 0 0 0,-1 0 0 0 0,1 0 0 0 0,0-1 0 0 0,0 1 0 0 0,0 0 0 0 0,0 0 0 0 0,0 0 0 0 0,0 0 0 0 0,0 0 0 0 0,0 0 0 0 0,0 0 0 0 0,0 0 0 0 0,1 1 0 0 0,-1-1 0 0 0,0 0 0 0 0,0 1 0 0 0,1-1 0 0 0,-1 1 0 0 0,2-1 0 0 0,57 1 0 0 0,-58 0 0 0 0,0 0 0 0 0,-1 0 0 0 0,1 1 0 0 0,-1-1 0 0 0,1 0 0 0 0,-1 1 0 0 0,1-1 0 0 0,-1 1 0 0 0,1 0 0 0 0,-1-1 0 0 0,1 1 0 0 0,-1 0 0 0 0,0 0 0 0 0,1 0 0 0 0,6 4 0 0 0,2-1 0 0 0,-8-3 0 0 0,0 0 0 0 0,0 0 0 0 0,0 0 0 0 0,0 1 0 0 0,0-1 0 0 0,0 0 0 0 0,0 1 0 0 0,0-1 0 0 0,0 1 0 0 0,28 29 0 0 0,-12-15 0 0 0,-12-11 0 0 0,0 0 0 0 0,0 1 0 0 0,-1 0 0 0 0,0 0 0 0 0,0 0 0 0 0,2 4 0 0 0,-2 3 0 0 0,5-8 0 0 0,5 22 0 0 0,-14-24 0 0 0,0 0 0 0 0,0-1 0 0 0,-1 1 0 0 0,1 0 0 0 0,-1 0 0 0 0,0-1 0 0 0,0 1 0 0 0,0 0 0 0 0,0 0 0 0 0,0-1 0 0 0,-1 1 0 0 0,1 12 80 0 0,0-14-79 0 0,0-1 1 0 0,0 0-1 0 0,0 1 1 0 0,0-1 0 0 0,0 1-1 0 0,0-1 1 0 0,0 0 0 0 0,0 1-1 0 0,0-1 1 0 0,0 1 0 0 0,-1-1-1 0 0,1 0 1 0 0,0 1-1 0 0,0-1 1 0 0,0 1 0 0 0,0-1-1 0 0,-1 0 1 0 0,1 1 0 0 0,0-1-1 0 0,0 0 1 0 0,-1 1-1 0 0,1-1 1 0 0,0 0 0 0 0,-1 0-1 0 0,1 1 1 0 0,0-1 0 0 0,-1 0-1 0 0,1 0 1 0 0,0 0 0 0 0,-1 1-1 0 0,1-1-1 0 0,-7 4 46 0 0,6-2-41 0 0,-1 0 1 0 0,1 0 0 0 0,0 0 0 0 0,0 0 0 0 0,0 0-1 0 0,0 0 1 0 0,0 0 0 0 0,0 2-6 0 0,1-3 3 0 0,0 0 0 0 0,-1 0 0 0 0,1 0 0 0 0,0 0-1 0 0,0 1 1 0 0,-1-1 0 0 0,1 0 0 0 0,-1 0 0 0 0,1 0 0 0 0,-1 0 0 0 0,1-1 0 0 0,-1 1 0 0 0,0 0 0 0 0,1 0-1 0 0,-1 0 1 0 0,0 0 0 0 0,0-1 0 0 0,0 1 0 0 0,0 0 0 0 0,0-1 0 0 0,1 1 0 0 0,-1-1 0 0 0,0 1 0 0 0,0-1-1 0 0,0 1 1 0 0,-1-1 0 0 0,1 0 0 0 0,0 1 0 0 0,0-1 0 0 0,-1 0-3 0 0,2 0 0 0 0,0 0 1 0 0,-1 0-1 0 0,1 0 0 0 0,-1 0 1 0 0,1 0-1 0 0,-1 0 0 0 0,1 0 1 0 0,-1 0-1 0 0,1 0 0 0 0,-1 0 1 0 0,1 0-1 0 0,-1 0 0 0 0,1 0 1 0 0,0 0-1 0 0,-1 0 0 0 0,1 1 1 0 0,-1-1-1 0 0,1 0 0 0 0,-1 0 1 0 0,1 1-1 0 0,0-1 0 0 0,-1 0 1 0 0,1 0-1 0 0,0 1 0 0 0,-1-1 1 0 0,1 0-1 0 0,0 1 0 0 0,-1-1 1 0 0,1 1-1 0 0,0-1 0 0 0,0 0 1 0 0,-1 1-1 0 0,-6 8 0 0 0,4-7 0 0 0,0 0 0 0 0,0 0 0 0 0,0 0 0 0 0,0-1 0 0 0,0 0 0 0 0,-1 1 0 0 0,1-1 0 0 0,0 0 0 0 0,-1-1 0 0 0,1 1 0 0 0,-1-1 0 0 0,0 1 0 0 0,1-1 0 0 0,-1 0 0 0 0,-1-1 0 0 0,3 2 0 0 0,0-1 0 0 0,1 0 0 0 0,-1 0 0 0 0,0 1 1 0 0,1-1-1 0 0,-1 0 0 0 0,0 1 0 0 0,1 0 0 0 0,-1-1 1 0 0,1 1-1 0 0,-1 0 0 0 0,1 0 0 0 0,-1 0 0 0 0,1 0-2 0 0,-1 0-1 0 0,1 0 1 0 0,-1 0-1 0 0,1-1 1 0 0,-1 1-1 0 0,1 0 1 0 0,-1-1-1 0 0,0 0 1 0 0,1 1 0 0 0,-1-1-1 0 0,0 0 1 0 0,0 1-1 0 0,1-1 3 0 0,-5 0-92 0 0,1 0 36 0 0,-3 0 20 0 0,-5 0 36 0 0,9 0-33 0 0,-1 0-41 0 0,1 0-38 0 0,0 0-53 0 0,-2 0-63 0 0,0 0-74 0 0,5 0 86 0 0,-1 0-32 0 0,-1-1-336 0 0,1 1 80 0 0,-1 0-45 0 0,-1-2-648 0 0,-2-2-500 0 0,-3-4-964 0 0,9 7 2637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2:01.39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16 303 9040 0 0,'0'25'200'0'0,"0"-20"33"0"0,0-5 15 0 0,-3 0-36 0 0,-7 0-96 0 0,8 0 3 0 0,2 0 134 0 0,0 0 215 0 0,0 0 11 0 0,0 0-19 0 0,2 3-83 0 0,6 3-190 0 0,7-1 202 0 0,3-4-5 0 0,-4-1-206 0 0,-8 0-143 0 0,8 1 42 0 0,28-2 161 0 0,-25-1-162 0 0,-14 1-59 0 0,9-2 69 0 0,0 0-1 0 0,1 1 0 0 0,-1 0 1 0 0,9 0-86 0 0,15 0 199 0 0,-5-4-69 0 0,-20 4-81 0 0,0 0 0 0 0,0 0 0 0 0,10 1-49 0 0,-8 1 32 0 0,1-1 1 0 0,-1-1 0 0 0,0 0 0 0 0,1-1-33 0 0,-3 1 26 0 0,0 0-1 0 0,0 0 1 0 0,10 1-26 0 0,0 1 10 0 0,-10 1-9 0 0,1-2-1 0 0,-1 1 1 0 0,9-2-1 0 0,3-4 3 0 0,-17 4 7 0 0,0 1 0 0 0,0-1 0 0 0,0 1 0 0 0,0 1 0 0 0,4-1-10 0 0,97 1 9 0 0,-63 0 46 0 0,-42 0-54 0 0,0 0 0 0 0,0-1 0 0 0,-1 1-1 0 0,1 0 1 0 0,0-1 0 0 0,-1 1 0 0 0,1-1 0 0 0,0 1 0 0 0,-1-1 0 0 0,1 0 0 0 0,-1 0 0 0 0,1 0-1 0 0,-1 0 0 0 0,1 0 0 0 0,-1 0 0 0 0,1 1 0 0 0,-1-1 0 0 0,1 0 0 0 0,-1 0 0 0 0,1 1 0 0 0,-1-1 0 0 0,1 1 0 0 0,0 0 0 0 0,0-1 0 0 0,-1 1 0 0 0,1 0 0 0 0,0 0 0 0 0,8 0 0 0 0,10 0-39 0 0,-19 0-164 0 0,1 0 72 0 0,-1 0 63 0 0,0 0 53 0 0,1 0 48 0 0,-1 0 41 0 0,4 0 273 0 0,-3 0-233 0 0,-1 0-80 0 0,0 0-36 0 0,0 0-35 0 0,0 0-41 0 0,0 0-46 0 0,0 0-51 0 0,0 0-76 0 0,0 0-74 0 0,0 0-79 0 0,1 0-88 0 0,-1 0-93 0 0,0 0-102 0 0,0 0-108 0 0,0 0-115 0 0,-1 0-808 0 0,0 0-973 0 0</inkml:trace>
  <inkml:trace contextRef="#ctx0" brushRef="#br0" timeOffset="455.38">621 1 6880 0 0,'0'2'54'0'0,"0"3"-62"0"0,0-3 64 0 0,0 1 90 0 0,0-2-25 0 0,0 1 38 0 0,-3-2 1 0 0,3 0-89 0 0,0 0-43 0 0,-1 0-37 0 0,-4-1-135 0 0,4 1 162 0 0,-1 0 61 0 0,1 0 57 0 0,0 0 77 0 0,0 0 92 0 0,0 1 103 0 0,1-1-137 0 0,0 1-59 0 0,-1 0-52 0 0,1 1-43 0 0,0 0 9 0 0,1 4-15 0 0,-1-6-59 0 0,0 0 34 0 0,0 3 372 0 0,0-3-46 0 0,0 0-10 0 0,0 0-18 0 0,0 0-67 0 0,0 0-28 0 0,0 0-7 0 0,6 0-22 0 0,-1 1-83 0 0,1 1-25 0 0,3 5 7 0 0,-5-2-66 0 0,-1-2-28 0 0,0 0-36 0 0,-1-2-14 0 0,4 2 16 0 0,11 5 49 0 0,11 7 81 0 0,-23-5-95 0 0,7-5-2 0 0,3 7-11 0 0,-12-9-50 0 0,0-1-1 0 0,0 1 1 0 0,0-1-1 0 0,0 0 1 0 0,1-1 0 0 0,0 2-3 0 0,-1-2 8 0 0,1 1 0 0 0,-1 0 0 0 0,0 0 0 0 0,0 0 0 0 0,0 0 0 0 0,1 2-8 0 0,11 8 11 0 0,-5-7-11 0 0,-9-5 0 0 0,0 0 0 0 0,1 1 0 0 0,-1-1 0 0 0,0 1 0 0 0,0-1 0 0 0,0 1 0 0 0,0-1 0 0 0,0 1 0 0 0,-1 0 0 0 0,1-1 0 0 0,0 1 0 0 0,0 0 0 0 0,0 0 0 0 0,0 0 0 0 0,-1-1 0 0 0,1 1 0 0 0,0 0 0 0 0,0 1 0 0 0,4 11 0 0 0,5-8 0 0 0,-5 5 10 0 0,1-6 19 0 0,-6-4-28 0 0,1 0-1 0 0,-1 1 1 0 0,1-1 0 0 0,-1 0 0 0 0,0 0-1 0 0,1 1 1 0 0,-1-1 0 0 0,1 0 0 0 0,-1 1 0 0 0,0-1-1 0 0,0 0 1 0 0,1 1 0 0 0,-1-1 0 0 0,0 1-1 0 0,1-1 1 0 0,-1 0 0 0 0,0 1 0 0 0,0-1 0 0 0,0 1-1 0 0,0-1 1 0 0,1 1 0 0 0,-1-1 0 0 0,0 1-1 0 0,0-1 1 0 0,0 1 0 0 0,0-1 0 0 0,0 1-1 0 0,0-1 1 0 0,0 0 0 0 0,0 1 0 0 0,0-1 0 0 0,-1 1-1 0 0,1 0 1 0 0,0 0 0 0 0,0-1 0 0 0,0 1 0 0 0,0-1 0 0 0,0 1 0 0 0,0 0 0 0 0,0-1 0 0 0,0 1 0 0 0,1-1 0 0 0,-1 1 0 0 0,0-1 0 0 0,0 1 0 0 0,0 0 0 0 0,1-1 0 0 0,-1 1 0 0 0,0-1 0 0 0,1 1 0 0 0,-1-1 0 0 0,0 1 0 0 0,1-1 0 0 0,-1 0 0 0 0,1 1 0 0 0,-1-1 0 0 0,1 1 0 0 0,-1-1 0 0 0,1 0 0 0 0,-1 1-1 0 0,1-1 4 0 0,0 1 0 0 0,-1-1 0 0 0,1 1 0 0 0,-1-1 0 0 0,1 1 0 0 0,-1-1 0 0 0,1 1 0 0 0,-1-1 1 0 0,1 1-1 0 0,-1 0 0 0 0,1-1 0 0 0,-1 1 0 0 0,0 0 0 0 0,1-1 0 0 0,-1 1 0 0 0,0 0 0 0 0,0-1 0 0 0,0 1 0 0 0,1 0 0 0 0,-1 0 0 0 0,0-1 0 0 0,0 1 0 0 0,0 0 0 0 0,0 0 0 0 0,0-1 0 0 0,0 1 0 0 0,-1 0-4 0 0,1 42 181 0 0,0-42-179 0 0,1-1-1 0 0,-1 1 1 0 0,0 0-1 0 0,-1-1 1 0 0,1 1 0 0 0,0-1-1 0 0,0 1 1 0 0,0 0 0 0 0,0-1-1 0 0,0 1 1 0 0,-1 0-1 0 0,1-1 1 0 0,0 1 0 0 0,0-1-1 0 0,-1 1 1 0 0,1 0 0 0 0,-1-1-1 0 0,1 1 1 0 0,0-1 0 0 0,-1 1-1 0 0,1-1 1 0 0,-1 0-1 0 0,1 1 1 0 0,-1-1 0 0 0,1 1-1 0 0,-1-1-1 0 0,0 0 2 0 0,1 1 0 0 0,-1-1 0 0 0,1 1-1 0 0,-1-1 1 0 0,1 0 0 0 0,-1 1 0 0 0,1-1-1 0 0,-1 1 1 0 0,1-1 0 0 0,0 1 0 0 0,-1-1-1 0 0,1 1 1 0 0,0 0 0 0 0,-1-1 0 0 0,1 1-1 0 0,0-1 1 0 0,0 1 0 0 0,0 0 0 0 0,-1-1-1 0 0,1 1 1 0 0,0 0 0 0 0,0-1 0 0 0,0 1-1 0 0,0 0 1 0 0,0-1 0 0 0,0 1-2 0 0,-2 14 75 0 0,-1-9-39 0 0,0 0 14 0 0,0 0 0 0 0,0-1 0 0 0,0 1 0 0 0,-1 0 0 0 0,0-1 0 0 0,-1 1-50 0 0,-5 6 92 0 0,6-7-25 0 0,1 1-1 0 0,0-1 1 0 0,1 1-1 0 0,-1 0 1 0 0,0 1-67 0 0,-2 16 167 0 0,-7-13-6 0 0,10-7-142 0 0,0-1 0 0 0,1 1 1 0 0,-1-1-1 0 0,1 1 0 0 0,-1 0 0 0 0,1 0 0 0 0,0 1-19 0 0,0 0 28 0 0,-1-1 0 0 0,0 1 0 0 0,0 0 0 0 0,0 0 0 0 0,0-1 0 0 0,0 1 1 0 0,-1-1-1 0 0,0 1-28 0 0,-7 6 97 0 0,-12 12 87 0 0,12-9-129 0 0,7-8-35 0 0,3-5-18 0 0,0 1 1 0 0,0 0-1 0 0,-1-1 0 0 0,1 1 1 0 0,0-1-1 0 0,-1 1 1 0 0,1 0-1 0 0,0-1 0 0 0,-1 1 1 0 0,1-1-1 0 0,-1 1 1 0 0,1-1-1 0 0,-1 0 0 0 0,1 1 1 0 0,-1-1-1 0 0,1 1 1 0 0,-1-1-1 0 0,1 0 0 0 0,-1 1 1 0 0,0-1-1 0 0,1 0 0 0 0,-1 0-1 0 0,-4 3-2 0 0,-8 7 11 0 0,8-5 33 0 0,-5 5-46 0 0,8-8-32 0 0,2-2-51 0 0,-2 0-114 0 0,1 0 55 0 0,0 0 47 0 0,1 0 39 0 0,-2 0 27 0 0,0 0 80 0 0,1 0-87 0 0,0 0-63 0 0,0 0-92 0 0,0 0-111 0 0,0 0 102 0 0,0 0-36 0 0,1 0-40 0 0,-1 0-43 0 0,1 0-29 0 0,0 0-49 0 0,0 0-44 0 0,0 0-40 0 0,0 0-140 0 0,0 0-39 0 0,0 0-169 0 0,0 0-458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1:54.86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0 560 11056 0 0,'0'0'248'0'0,"0"0"34"0"0,0 0 22 0 0,0 0-29 0 0,0 0-207 0 0,0 5-40 0 0,0 78-17 0 0,0-82-11 0 0,0 1 0 0 0,0 0 0 0 0,1-1 0 0 0,-1 1 0 0 0,0-1 0 0 0,1 1 0 0 0,-1 0 0 0 0,0-1 0 0 0,1 1 0 0 0,0-1 0 0 0,-1 1 0 0 0,1-1 0 0 0,0 0 0 0 0,0 1 0 0 0,5 10 0 0 0,-5-7 0 0 0,0 1 0 0 0,0-1 0 0 0,-1 1 0 0 0,1-1 0 0 0,-1 1 0 0 0,-1 5 0 0 0,0-4 0 0 0,1 0 0 0 0,0-1 0 0 0,1 1 0 0 0,-1 0 0 0 0,2 3 0 0 0,2 6 0 0 0,-2-10 0 0 0,0 0 0 0 0,0 1 0 0 0,-1-1 0 0 0,0 1 0 0 0,-1-1 0 0 0,1 1 0 0 0,-1 4 10 0 0,1 0 0 0 0,1 0 0 0 0,0 0 0 0 0,1 0-10 0 0,-1-2 12 0 0,0 1 1 0 0,-1 0 0 0 0,1 9-13 0 0,-2 74 300 0 0,0-63-111 0 0,0-14-53 0 0,0 1 35 0 0,0-13-130 0 0,0-1 0 0 0,0 1 0 0 0,1-1 1 0 0,-1 0-1 0 0,1 1 0 0 0,1 1-41 0 0,6 10 223 0 0,-5-12-45 0 0,-2 0-87 0 0,-1 1-57 0 0,-1 1-40 0 0,1-3 41 0 0,0 11 39 0 0,0-11-8 0 0,0-2 4 0 0,0 0 29 0 0,0 0 12 0 0,0 0 1 0 0,0 0 29 0 0,0 0 124 0 0,0-2 58 0 0,2-8-54 0 0,3 1-59 0 0,0-2-35 0 0,-2-2-54 0 0,-3 11-111 0 0,0 0 0 0 0,1-1 1 0 0,-1 1-1 0 0,0 0 1 0 0,1 0-1 0 0,0 0 1 0 0,-1 0-1 0 0,1 0 1 0 0,0 0-1 0 0,0 0 1 0 0,1-2-11 0 0,8-17 31 0 0,-9 16-20 0 0,1-1-6 0 0,0 0 1 0 0,0 1-1 0 0,0-1 0 0 0,1 0 1 0 0,0 1-1 0 0,0 0 0 0 0,0 0 1 0 0,3-4-6 0 0,-3 6-2 0 0,0-1 0 0 0,0 0 0 0 0,0 0 0 0 0,-1 0 0 0 0,1-2 2 0 0,-1 3-10 0 0,-1 1 0 0 0,0-1 0 0 0,1 0 1 0 0,0 1-1 0 0,0-1 0 0 0,0 1 1 0 0,0 0-1 0 0,0-1 0 0 0,0 1 1 0 0,0 0-1 0 0,1 0 0 0 0,-1 0 1 0 0,2 0 9 0 0,8-3-54 0 0,-7-5 44 0 0,23-5 10 0 0,-27 15 0 0 0,-1-1 0 0 0,1 1 0 0 0,0 0 0 0 0,-1 0 0 0 0,1-1 0 0 0,0 1 0 0 0,-1 0 0 0 0,1 0 0 0 0,0 0 0 0 0,-1 0 0 0 0,1 0 0 0 0,0 0 0 0 0,0 0 0 0 0,-1 0 0 0 0,1 0 0 0 0,0 1 0 0 0,-1-1 0 0 0,1 0 0 0 0,0 0 0 0 0,-1 1 0 0 0,1-1 0 0 0,6 3 0 0 0,-4-2 0 0 0,1 1 0 0 0,-1 0 0 0 0,0-1 0 0 0,1 1 0 0 0,-1 0 0 0 0,0 0 0 0 0,0 1 0 0 0,0-1 0 0 0,-1 1 0 0 0,3 2 0 0 0,0 7 0 0 0,5-7 0 0 0,5 23 0 0 0,0 2 0 0 0,-12-26 0 0 0,-3 2-1 0 0,0 15 12 0 0,0-15 7 0 0,-1 8 13 0 0,1-13-31 0 0,-1 0 0 0 0,1-1 1 0 0,-1 1-1 0 0,1 0 0 0 0,-1 0 0 0 0,0 0 1 0 0,1-1-1 0 0,-1 1 0 0 0,0 0 0 0 0,1-1 1 0 0,-1 1-1 0 0,0-1 0 0 0,0 1 0 0 0,0-1 1 0 0,1 1-1 0 0,-1-1 0 0 0,0 1 0 0 0,0-1 1 0 0,0 0-1 0 0,-14 13 0 0 0,7-5 1 0 0,6-5 0 0 0,-1-1 0 0 0,1 1 0 0 0,-1-1 0 0 0,0 1 0 0 0,0-1 0 0 0,-1 1-1 0 0,3-3 5 0 0,-1 1 0 0 0,1 0 1 0 0,-1-1-1 0 0,1 1 0 0 0,-1-1 0 0 0,1 0 1 0 0,-1 1-1 0 0,1-1 0 0 0,-1 0 1 0 0,-1 0-6 0 0,2 0 0 0 0,-1 0 1 0 0,0 0 0 0 0,1 1 0 0 0,-1-1 0 0 0,1 0 0 0 0,-1 1 0 0 0,1-1 0 0 0,-1 1 0 0 0,1 0 0 0 0,-1-1 0 0 0,1 1 0 0 0,0 0 0 0 0,-1 0 0 0 0,1 0-1 0 0,-7 4 12 0 0,-16 7 57 0 0,18-9-61 0 0,4-2-1 0 0,0 0-1 0 0,-1-1 1 0 0,1 1-1 0 0,0-1 0 0 0,0 1 1 0 0,0-1-1 0 0,-1 0 1 0 0,1 1-1 0 0,-2-1-6 0 0,-14-2-11 0 0,9 2-37 0 0,-1-1-41 0 0,0 0 24 0 0,7-4-91 0 0,-1-1-89 0 0,-6 1-187 0 0,8 1 247 0 0,1 2-43 0 0,0 0 64 0 0,1 0-44 0 0,-1 1-53 0 0,1-1-58 0 0,-1 1-28 0 0,0-1-50 0 0,0 1-43 0 0,0-1-39 0 0,-1 0-140 0 0,0 0-37 0 0,0 0-168 0 0,-1-1-454 0 0,3 3 1277 0 0</inkml:trace>
  <inkml:trace contextRef="#ctx0" brushRef="#br0" timeOffset="434.56">484 318 8088 0 0,'0'0'234'0'0,"-2"0"70"0"0,0 0 267 0 0,1 0-64 0 0,0 0-111 0 0,0 0-43 0 0,1 0-41 0 0,0 0-39 0 0,0 0-36 0 0,0 0-35 0 0,1 0 110 0 0,0 0-156 0 0,0 0-49 0 0,1 1-42 0 0,0-1-35 0 0,2 1-47 0 0,8 2-156 0 0,-9-1 158 0 0,1 0 51 0 0,0 1 97 0 0,-2-2-19 0 0,-1 1 35 0 0,8 5 14 0 0,5 1 136 0 0,0 0-2 0 0,-5-1-144 0 0,1 5 23 0 0,-2-1-47 0 0,7 9 56 0 0,-2-8-57 0 0,-9-9-87 0 0,-1 1 0 0 0,1-1-1 0 0,-1 0 1 0 0,0 1 0 0 0,0 0 0 0 0,0 0-1 0 0,-1 0 1 0 0,2 3-41 0 0,21 45 300 0 0,-1 1-50 0 0,-2 0-67 0 0,-2-2-82 0 0,-14-34-63 0 0,-1 0 0 0 0,0 1 0 0 0,-1 0 0 0 0,-1 0 0 0 0,-1 2-38 0 0,1-2 26 0 0,0 23 77 0 0,-2 0-1 0 0,-2 17-102 0 0,0-7 116 0 0,1-41-81 0 0,-1-1 0 0 0,0 1 0 0 0,0-1-1 0 0,-1 0 1 0 0,-1 2-35 0 0,-1 7 49 0 0,-6 30 101 0 0,0 0-36 0 0,9-44-104 0 0,0 0 0 0 0,0 1 0 0 0,0-1 0 0 0,0 0 0 0 0,-1 0 0 0 0,0 0 1 0 0,0 0-1 0 0,0 0 0 0 0,0 0 0 0 0,-1 0 0 0 0,1-1 0 0 0,-1 1 1 0 0,-2 2-11 0 0,1-2 10 0 0,-1 1 0 0 0,2 0 1 0 0,-1 0-1 0 0,0 0 0 0 0,1 1-10 0 0,0-1 11 0 0,0 1 0 0 0,-1-1-1 0 0,0 0 1 0 0,0 0 0 0 0,0-1-11 0 0,-4 3 27 0 0,5-4-21 0 0,0 0 1 0 0,0 0 0 0 0,0 1-1 0 0,0-1 1 0 0,0 0-1 0 0,1 1-6 0 0,2-3 1 0 0,-1 0-1 0 0,1 0 0 0 0,-1 0 0 0 0,1 0 0 0 0,0-1 0 0 0,-1 1 0 0 0,1 0 0 0 0,-1 0 0 0 0,0-1 0 0 0,1 1 0 0 0,-1 0 0 0 0,1-1 0 0 0,-1 1 1 0 0,0-1-1 0 0,0 1 0 0 0,1-1 0 0 0,-1 1 0 0 0,0-1 0 0 0,0 1 0 0 0,0-1 0 0 0,0 0 0 0 0,1 1 0 0 0,-1-1 0 0 0,0 0 0 0 0,0 0 0 0 0,0 0 1 0 0,0 1-1 0 0,-10 1 8 0 0,2 2 7 0 0,5-2-39 0 0,0 1-49 0 0,-1-1-69 0 0,0-1-88 0 0,-1 0-108 0 0,-9-1-631 0 0,0 0-56 0 0</inkml:trace>
  <inkml:trace contextRef="#ctx0" brushRef="#br0" timeOffset="6103.38">983 0 7968 0 0,'0'0'233'0'0,"-2"0"-9"0"0,-5 0-155 0 0,4 0 27 0 0,1 0 97 0 0,1 0 222 0 0,1 0 375 0 0,0 0 30 0 0,0 0-343 0 0,0 0-209 0 0,0 0-67 0 0,0 0 13 0 0,0 0 54 0 0,0 0-32 0 0,0 0-6 0 0,0 0-4 0 0,0 0-2 0 0,0 0 0 0 0,0 0-2 0 0,0 3-6 0 0,1 3-83 0 0,6 8 280 0 0,-4-10-343 0 0,1-1-63 0 0,-1 1 52 0 0,0-1 1 0 0,0 1-1 0 0,-1 0 1 0 0,1 0-1 0 0,-1 0 1 0 0,1 1-60 0 0,8 15 206 0 0,-4-10-132 0 0,17 28 120 0 0,-15-15-151 0 0,-4-11-13 0 0,0 0-1 0 0,0 0 1 0 0,3 2-30 0 0,19 32 64 0 0,17 44-64 0 0,1 26 13 0 0,-37-96 17 0 0,-1 0 0 0 0,0 4-30 0 0,7 21 23 0 0,1-6 20 0 0,-6-18-16 0 0,-1 0 1 0 0,0 1-1 0 0,-2-1 1 0 0,3 21-28 0 0,11 127 112 0 0,-16-144-80 0 0,0-6 35 0 0,-2 1-1 0 0,1 19-66 0 0,-2-1 62 0 0,0-18 4 0 0,-1-1-1 0 0,-1 1 1 0 0,-3 17-66 0 0,-1-15 78 0 0,3-16-46 0 0,0 0 0 0 0,1 0 0 0 0,0 0 0 0 0,0 0 0 0 0,1 5-32 0 0,0-6 27 0 0,0 0-1 0 0,0 1 1 0 0,-1-1-1 0 0,1 1 1 0 0,-1-1-1 0 0,0 0 0 0 0,-1 0 1 0 0,1 1-1 0 0,-1-1 1 0 0,0 0-1 0 0,-1 1-26 0 0,-5 7 107 0 0,-2 3 49 0 0,-6 11 98 0 0,0 4 96 0 0,14-29-328 0 0,0 1 0 0 0,0-1 1 0 0,0 1-1 0 0,0-1 0 0 0,0 0 1 0 0,0 0-1 0 0,-1 0 0 0 0,1 0 0 0 0,-1 0 1 0 0,1 0-1 0 0,-1-1 0 0 0,0 1 1 0 0,0-1-23 0 0,-11 7 69 0 0,3 1-58 0 0,-4 4-11 0 0,14-13-175 0 0,0 1 45 0 0,0-1 42 0 0,0 0 36 0 0,-1 1 43 0 0,1 0 100 0 0,-1-1 69 0 0,0 1 297 0 0,1 0-343 0 0,0-1-35 0 0,1 1-44 0 0,-1-1-75 0 0,1 1-90 0 0,-1 0-106 0 0,1 0-55 0 0,0 0-96 0 0,0 0-105 0 0,0 0-115 0 0,0 0-125 0 0,0 0 317 0 0,-1-1-36 0 0,1 1-35 0 0,0 0-38 0 0,0 0-38 0 0,0-1-40 0 0,0 0-1498 0 0,0 0-1190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1:11.45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1800 1270 8576 0 0,'0'0'197'0'0,"0"0"24"0"0,0 0 17 0 0,0-2-38 0 0,-1-5-144 0 0,-4 3 67 0 0,2 3-16 0 0,0-2 35 0 0,-2-7 263 0 0,-2 5-116 0 0,7 5-272 0 0,-1 0 0 0 0,1 0 0 0 0,0-1 0 0 0,-1 1 0 0 0,1 0 0 0 0,0 0 0 0 0,-1 0 0 0 0,1-1 0 0 0,0 1 1 0 0,-1 0-1 0 0,1-1 0 0 0,0 1 0 0 0,0 0 0 0 0,-1-1 0 0 0,1 1 0 0 0,0 0 0 0 0,0-1 0 0 0,0 1 0 0 0,-1 0 1 0 0,1-1-1 0 0,0 1 0 0 0,0-1 0 0 0,0 1 0 0 0,0 0 0 0 0,0-1 0 0 0,0 1 0 0 0,0-1 0 0 0,0 1 0 0 0,0 0 1 0 0,0-1-1 0 0,0 1-17 0 0,0-3 353 0 0,-3 3-22 0 0,3 0-318 0 0,0 0 1 0 0,-1 0 0 0 0,1 0 0 0 0,-1 0 0 0 0,1 0-1 0 0,0 0 1 0 0,-1 0 0 0 0,1 0 0 0 0,-1 0-1 0 0,1 0 1 0 0,0 0 0 0 0,-1 0 0 0 0,1-1 0 0 0,-1 1-1 0 0,1 0 1 0 0,0 0 0 0 0,-1 0 0 0 0,1-1 0 0 0,0 1-1 0 0,-1 0 1 0 0,1 0 0 0 0,0-1 0 0 0,0 1-1 0 0,-1 0 1 0 0,1-1 0 0 0,0 1 0 0 0,0 0 0 0 0,-1-1-1 0 0,1 1 1 0 0,0 0 0 0 0,0-1-14 0 0,-5-6 219 0 0,-5 2 60 0 0,6-1-98 0 0,4 5-170 0 0,-1 1-1 0 0,1 0 1 0 0,0-1 0 0 0,0 1 0 0 0,0 0-1 0 0,-1-1 1 0 0,1 1 0 0 0,0 0 0 0 0,0-1 0 0 0,-1 1-1 0 0,1 0 1 0 0,0 0 0 0 0,-1-1 0 0 0,1 1-1 0 0,0 0 1 0 0,-1 0 0 0 0,1 0 0 0 0,0-1-1 0 0,-1 1 1 0 0,1 0 0 0 0,-1 0 0 0 0,1 0-1 0 0,0 0 1 0 0,-1 0 0 0 0,1 0 0 0 0,-1 0 0 0 0,1 0-1 0 0,0 0 1 0 0,-1 0 0 0 0,1 0 0 0 0,-1 0-11 0 0,-1 0 242 0 0,0 1-88 0 0,0-1-67 0 0,-2 0-44 0 0,-1-1-29 0 0,2 1 36 0 0,-3 0 16 0 0,5-1-47 0 0,-1 1 0 0 0,1 0 0 0 0,-1 0 0 0 0,0 0 0 0 0,1 0 0 0 0,-1 0 1 0 0,1 1-1 0 0,-1-1 0 0 0,1 0 0 0 0,-1 1 0 0 0,0-1 0 0 0,0 1-19 0 0,-3 9 96 0 0,-23 6 51 0 0,18-12-113 0 0,8-3-30 0 0,0 0 0 0 0,-1 0 1 0 0,1 0-1 0 0,0 0 0 0 0,0 1 0 0 0,0-1 0 0 0,0 1 0 0 0,1-1 1 0 0,-1 1-5 0 0,-6 5 0 0 0,5-4 0 0 0,0 0 0 0 0,0 0 0 0 0,0 1 0 0 0,0-1 0 0 0,1 0 0 0 0,-1 1 0 0 0,-5 16 11 0 0,6-16-3 0 0,0 1 0 0 0,0 0 0 0 0,-1 0 0 0 0,1-1 0 0 0,-1 0 0 0 0,0 1-1 0 0,0-1 1 0 0,-2 1-8 0 0,4-3 4 0 0,-1 0 0 0 0,0 0 0 0 0,1 0 0 0 0,-1 1 0 0 0,1-1 0 0 0,0 0 0 0 0,0 1 0 0 0,0-1 0 0 0,0 1 0 0 0,0-1 0 0 0,1 1 0 0 0,-1-1 0 0 0,1 1 0 0 0,-1 1-4 0 0,1 7-3 0 0,-1 0-1 0 0,2 12 4 0 0,0 1-7 0 0,-1 48-140 0 0,0-23 138 0 0,0-48 9 0 0,0 1 0 0 0,1 0 0 0 0,-1 0 0 0 0,0-1 0 0 0,1 1 0 0 0,-1 0 0 0 0,1-1 0 0 0,-1 1 0 0 0,1-1 0 0 0,0 1 0 0 0,0-1 0 0 0,0 1 0 0 0,0-1 0 0 0,0 1 0 0 0,0-1-1 0 0,-1 1 0 0 0,1-1 0 0 0,0 1 0 0 0,0-1 0 0 0,-1 1 0 0 0,1 0 0 0 0,-1-1 0 0 0,1 1 1 0 0,-1 0-1 0 0,0-1 0 0 0,0 1 0 0 0,0 0 1 0 0,0-2-2 0 0,0 1 1 0 0,0-1-1 0 0,0 1 1 0 0,0-1-1 0 0,0 1 0 0 0,0-1 1 0 0,0 1-1 0 0,0-1 1 0 0,0 1-1 0 0,0-1 1 0 0,0 1-1 0 0,0-1 0 0 0,0 1 1 0 0,0-1-1 0 0,1 1 1 0 0,-1-1-1 0 0,0 0 1 0 0,0 1-1 0 0,1-1 0 0 0,-1 1 1 0 0,0-1-1 0 0,0 0 1 0 0,1 1-1 0 0,-1-1 1 0 0,0 0-1 0 0,1 1 0 0 0,-1-1 1 0 0,1 0-1 0 0,-1 1 1 0 0,0-1-1 0 0,1 0 1 0 0,0 0 1 0 0,5 5-3 0 0,-1 5 3 0 0,23 5 0 0 0,-24-14 0 0 0,0 0 0 0 0,0 0 0 0 0,0 0 0 0 0,0-1 0 0 0,0 0 0 0 0,1 0 0 0 0,-1 0 0 0 0,0 0 0 0 0,4-1 0 0 0,7 0 12 0 0,-13 1-9 0 0,-1 0 1 0 0,1 0 0 0 0,0 0-1 0 0,-1-1 1 0 0,1 1 0 0 0,0 0-1 0 0,-1-1 1 0 0,1 0 0 0 0,-1 1-1 0 0,1-1 1 0 0,-1 0 0 0 0,0 0-1 0 0,1 0 1 0 0,-1 1 0 0 0,0-2-1 0 0,1 1 1 0 0,-1 0 0 0 0,0 0-1 0 0,0 0 1 0 0,0-1-4 0 0,18-16 96 0 0,-7 6-46 0 0,8-9-2 0 0,-10 12-6 0 0,-8 6-34 0 0,1 0 0 0 0,-1-1 0 0 0,0 1 0 0 0,0 0 1 0 0,0-1-1 0 0,0 1 0 0 0,0-1 0 0 0,-1 0 0 0 0,0 0 0 0 0,0 1 0 0 0,1-3-8 0 0,9-26 72 0 0,-7 25-60 0 0,-3 5-8 0 0,0 1 1 0 0,0 0 0 0 0,0-1-1 0 0,0 1 1 0 0,-1-1-1 0 0,1 1 1 0 0,-1-1-1 0 0,1 1 1 0 0,-1-1-1 0 0,1 1 1 0 0,-1-1 0 0 0,0 0-1 0 0,0 1 1 0 0,0-1-1 0 0,0-1-4 0 0,0-91 92 0 0,0-51-42 0 0,3 130-50 0 0,7 2-12 0 0,-8 11-48 0 0,-3 10-28 0 0,1 1 45 0 0,-1-5 41 0 0,1 1 0 0 0,0-1 0 0 0,0 0 1 0 0,0 1-1 0 0,1-1 0 0 0,0 0 0 0 0,-1 1 1 0 0,2-1-1 0 0,-1 0 2 0 0,8 18-46 0 0,-7-15 45 0 0,-1-1-1 0 0,-1 0 1 0 0,1 1-1 0 0,-1-1 1 0 0,-1 3 1 0 0,2 0-1 0 0,0 0 1 0 0,0 0 0 0 0,1 0 0 0 0,0 2 0 0 0,1-1 3 0 0,-1 1-1 0 0,0 0 1 0 0,-1 0 0 0 0,0 5-3 0 0,-1-10 11 0 0,1-1 0 0 0,0 0-1 0 0,0 1 1 0 0,0-1 0 0 0,2 3-11 0 0,-1-3 15 0 0,-1 1 1 0 0,1-1-1 0 0,-1 0 0 0 0,0 1 1 0 0,0 3-16 0 0,-1 86 223 0 0,0-95-223 0 0,0 3 3 0 0,0 0 0 0 0,0 0 0 0 0,0-1 0 0 0,0 1 1 0 0,1 0-1 0 0,-1-1 0 0 0,1 2-3 0 0,6 4 29 0 0,-6-8-28 0 0,-1 0 0 0 0,0 0 0 0 0,1 1-1 0 0,-1-1 1 0 0,1 0 0 0 0,-1 1 0 0 0,0-1 0 0 0,1 0 0 0 0,-1 1-1 0 0,0-1 1 0 0,0 1 0 0 0,1-1 0 0 0,-1 0 0 0 0,0 1 0 0 0,0-1 0 0 0,1 1-1 0 0,-1-1 1 0 0,0 1 0 0 0,0-1 0 0 0,0 1 0 0 0,0-1 0 0 0,0 1-1 0 0,0-1 1 0 0,0 1 0 0 0,0-1 0 0 0,0 1 0 0 0,0-1 0 0 0,0 1 0 0 0,0-1-1 0 0,0 7-5 0 0,0 12-53 0 0,0 3-50 0 0,0-9-49 0 0</inkml:trace>
  <inkml:trace contextRef="#ctx0" brushRef="#br0" timeOffset="-665.15">878 620 9184 0 0,'0'0'208'0'0,"0"0"33"0"0,0 0 14 0 0,-3 3-42 0 0,-7 7-112 0 0,8-8-5 0 0,2-2 107 0 0,0 0 176 0 0,-3 3 5 0 0,-1 3-193 0 0,-2 4 22 0 0,-4 7 37 0 0,0-5-32 0 0,2-4-126 0 0,-17 19 237 0 0,23-23-268 0 0,0 0 1 0 0,0-1-1 0 0,0 1 0 0 0,0 0 1 0 0,0 3-62 0 0,1-4 24 0 0,-14 39 261 0 0,9-27-215 0 0,0-2-33 0 0,3-8-18 0 0,1 0 1 0 0,0 0 0 0 0,0 0 0 0 0,1 0-1 0 0,-1 0 1 0 0,1 0 0 0 0,0 1-1 0 0,1-1 1 0 0,-1 0 0 0 0,1 4-20 0 0,0-3 33 0 0,-1 0 0 0 0,0 0 1 0 0,0 0-1 0 0,0 0 0 0 0,-2 5-33 0 0,-3 11 85 0 0,1 19 43 0 0,0-19-51 0 0,3-12-38 0 0,0 0-1 0 0,1 0 1 0 0,-1 0 0 0 0,2 6-39 0 0,-1 7 88 0 0,-2 0-1 0 0,-1 9-87 0 0,1-11 65 0 0,0 0 0 0 0,2 7-65 0 0,1 15 69 0 0,0 49 21 0 0,0-55-24 0 0,0-28-53 0 0,0 0 1 0 0,1 0-1 0 0,0 1 0 0 0,1-1 0 0 0,1 3-13 0 0,9 24 29 0 0,-1-9 19 0 0,-2-4-11 0 0,-1 1 1 0 0,2 14-38 0 0,-7-24 7 0 0,1-1 0 0 0,0 0 1 0 0,2 5-8 0 0,10 18 50 0 0,-9-23-33 0 0,0 1 0 0 0,1-1 1 0 0,0-1-1 0 0,1 1 0 0 0,10 10-17 0 0,-13-17 14 0 0,-1 0-1 0 0,0 0 0 0 0,0 1 1 0 0,2 4-14 0 0,-5-6 1 0 0,1-1 0 0 0,0 0 0 0 0,0 0 0 0 0,1 0 1 0 0,-1 0-1 0 0,1 0 0 0 0,0 0 0 0 0,0-1 0 0 0,4 3-1 0 0,3 0 37 0 0,3 0-81 0 0,3 2-104 0 0,1 2-91 0 0,10 5-17 0 0</inkml:trace>
  <inkml:trace contextRef="#ctx0" brushRef="#br0" timeOffset="7562.31">470 0 4632 0 0,'0'0'101'0'0,"-3"0"22"0"0,2 0-153 0 0,-1 1 78 0 0,0-1 66 0 0,1 0 57 0 0,-1 1 74 0 0,0 0 45 0 0,-3 1 781 0 0,3-1-642 0 0,1 0-207 0 0,0 0-35 0 0,-1 0 12 0 0,1 0-147 0 0,1 0-37 0 0,-1-1-40 0 0,0 1-44 0 0,1-1-48 0 0,-1 1-52 0 0,-1 2 380 0 0,0-1-73 0 0,2 1-43 0 0,0-1-44 0 0,0 1-15 0 0,-1-1 40 0 0,-9 3 233 0 0,3 5 8 0 0,1 4-61 0 0,4-10-154 0 0,1-2-57 0 0,1-1 1 0 0,-1 1-1 0 0,1 0 1 0 0,-1-1-1 0 0,1 1 1 0 0,0 0-1 0 0,0 0 1 0 0,0 0-1 0 0,0-1 1 0 0,0 1 0 0 0,0 1-46 0 0,1 9 230 0 0,-4-1-55 0 0,-25 22 215 0 0,26-29-357 0 0,-1 1 0 0 0,1-1 0 0 0,1 1 1 0 0,-1 0-1 0 0,1 0 0 0 0,-1 0 0 0 0,1 1-33 0 0,0 0 22 0 0,0-1 0 0 0,0 0 0 0 0,-1 0 0 0 0,0 0 0 0 0,0 0 0 0 0,0 0 0 0 0,0-1 0 0 0,-4 5-22 0 0,-2 2 35 0 0,0 1 0 0 0,1 0 0 0 0,0 0 0 0 0,1 0 1 0 0,-1 2-36 0 0,1 1 7 0 0,-1 0 1 0 0,-9 12-8 0 0,10-17-12 0 0,1 0 0 0 0,0 0 0 0 0,0 1 0 0 0,1 0 1 0 0,-2 6 11 0 0,-3 12-1 0 0,-1 0 1 0 0,-1-1-1 0 0,-4 5 1 0 0,5-14 32 0 0,1 2-1 0 0,1-1 0 0 0,1 1 1 0 0,-5 21-32 0 0,-14 54 49 0 0,11-47-26 0 0,-4 33-23 0 0,10-14 0 0 0,3 0 0 0 0,4 0 0 0 0,3 28 0 0 0,0-21 0 0 0,-1-52 0 0 0,-1 44 0 0 0,3-1 0 0 0,12 66 0 0 0,-3-61 0 0 0,13 68 0 0 0,-16-103 0 0 0,1-1 0 0 0,14 31 0 0 0,50 128 64 0 0,-66-180-59 0 0,0-1-1 0 0,0 0 1 0 0,1-1 0 0 0,0 0 0 0 0,2 0 0 0 0,-1-1 0 0 0,1 0-1 0 0,1-1 1 0 0,2 2-5 0 0,6 7 10 0 0,15 13 11 0 0,19 13-21 0 0,-14-14 43 0 0,-22-17-29 0 0,0-1 0 0 0,14 6-14 0 0,-19-12 27 0 0,1 0-1 0 0,13 4-26 0 0,32 9 99 0 0,-21-2-16 0 0,-22-10-13 0 0,1-1 0 0 0,9 3-70 0 0,20 5 112 0 0</inkml:trace>
  <inkml:trace contextRef="#ctx0" brushRef="#br0" timeOffset="36467.71">787 2949 9560 0 0,'-25'0'216'0'0,"20"0"32"0"0,5 0 10 0 0,-1 0-107 0 0,-1 0-78 0 0,-10 2 27 0 0,7 1-5 0 0,0 1 46 0 0,-2 2 70 0 0,-4 5 152 0 0,2 1-4 0 0,4-3-156 0 0,2-2-74 0 0,3-1-47 0 0,-1-2-24 0 0,1 1-1 0 0,-1-1 1 0 0,0 0-1 0 0,0 0 1 0 0,0 0-1 0 0,0 0 1 0 0,-1 0 0 0 0,0 0-1 0 0,-1 3-57 0 0,-23 35 449 0 0,4-7-21 0 0,7-3-132 0 0,-3 13 39 0 0,6-14-88 0 0,0 3-42 0 0,-3 17 43 0 0,-4 13 87 0 0,-12 41 144 0 0,26-86-378 0 0,2 1 0 0 0,0-1 0 0 0,1 1 0 0 0,1 9-101 0 0,0 18 71 0 0,0-12-57 0 0,2-1 0 0 0,3 23-14 0 0,-1-40 32 0 0,1 0 0 0 0,1 5-32 0 0,2 2 31 0 0,1 3 81 0 0,5 25-112 0 0,-11-35 25 0 0,2 2 24 0 0,-1 0 0 0 0,3 4-49 0 0,12 20 22 0 0,-11-29-23 0 0,0 0 1 0 0,2-1 0 0 0,4 5 0 0 0,11 17 0 0 0,-15-22 0 0 0,-5-6 0 0 0,0-1 0 0 0,0 0 0 0 0,0 0 0 0 0,1 0 0 0 0,0-1 0 0 0,1 1 0 0 0,-1-1 0 0 0,1-1 0 0 0,5 5 0 0 0,-6-6 0 0 0,0 1 0 0 0,0 0 0 0 0,0 0 0 0 0,0 1 0 0 0,-1-1 0 0 0,0 1 0 0 0,0 0 0 0 0,2 3 0 0 0,-4-5 0 0 0,0-1 0 0 0,0 1 0 0 0,0-1 0 0 0,1 0 0 0 0,-1 0 0 0 0,1 0 0 0 0,-1 0 0 0 0,1 0 0 0 0,0-1 0 0 0,0 1 0 0 0,0-1 0 0 0,0 0 0 0 0,0 0 0 0 0,0 0 0 0 0,0 0 0 0 0,0 0 0 0 0,2-1 0 0 0,0 2 0 0 0,-1-1 0 0 0,1-1-1 0 0,-1 1-1 0 0,1 0 0 0 0,-1 1 0 0 0,0-1 1 0 0,1 1-1 0 0,-1 0 0 0 0,0 0 0 0 0,0 0 0 0 0,1 1 2 0 0,12 7-10 0 0,-10-8-30 0 0,0 0-76 0 0,-4-1 17 0 0,1-1-33 0 0,2 1-176 0 0,-3-1 107 0 0,0 0-34 0 0,1 0-39 0 0,-1 0-40 0 0,0 0-43 0 0,1 0-47 0 0,0 0-61 0 0,0 0-54 0 0,0-1-57 0 0,1 1-61 0 0,11 0-1350 0 0,11 0-1130 0 0</inkml:trace>
  <inkml:trace contextRef="#ctx0" brushRef="#br0" timeOffset="38776.81">1770 3493 5344 0 0,'0'0'157'0'0,"0"0"-40"0"0,0 0-2 0 0,0 0 46 0 0,0 0 139 0 0,0 0 259 0 0,0 0 17 0 0,0 0-5 0 0,0 0-49 0 0,0 0-18 0 0,0 0-6 0 0,0 0-17 0 0,0 0-62 0 0,0 0-31 0 0,0 0-4 0 0,0 0-20 0 0,0 0-84 0 0,0 0-38 0 0,0 0-8 0 0,0 0-13 0 0,0 0-44 0 0,0 0-17 0 0,2 2-6 0 0,2 1-103 0 0,-2 0-32 0 0,0-1 24 0 0,0 0 29 0 0,1 1 47 0 0,-3-3 33 0 0,0 0 0 0 0,0 0-4 0 0,0 0-18 0 0,0 0-8 0 0,0 0-2 0 0,0 0-7 0 0,4-1-4 0 0,5 2-59 0 0,-7-1 22 0 0,-2 0-2 0 0,0 0 1 0 0,0 0 14 0 0,0 0-14 0 0,0 0 0 0 0,0 0 1 0 0,0 0 0 0 0,0 0 4 0 0,0 0 17 0 0,0 0 10 0 0,0 0 1 0 0,0 0-4 0 0,0 0-18 0 0,0 0-8 0 0,0 0-2 0 0,0 0-2 0 0,0 0-4 0 0,0 0-2 0 0,0 0 0 0 0,0 0 4 0 0,0 0 16 0 0,0 0 4 0 0,0 0 0 0 0,0-4-15 0 0,0 3-39 0 0,0-1-39 0 0,0 0 28 0 0,0-6 68 0 0,0-5 106 0 0,0-9-35 0 0,0 16-159 0 0,0 4 50 0 0,0-1 13 0 0,0-10-8 0 0,0 1-35 0 0,1 4 26 0 0,-2 6-44 0 0,-11-8 6 0 0,7-3 51 0 0,-6 0 14 0 0,9 8-8 0 0,-1-5 4 0 0,-7 5-7 0 0,5-5-38 0 0,-5 8 39 0 0,10 2-64 0 0,0 0-1 0 0,0 0 0 0 0,0 0 0 0 0,0 0 0 0 0,0 0 0 0 0,0 0 1 0 0,0 0-1 0 0,0 0 0 0 0,-1 0 0 0 0,1 0 0 0 0,0 0 1 0 0,0 0-1 0 0,0 0 0 0 0,0 0 0 0 0,0 0 0 0 0,0 0 0 0 0,0 0 1 0 0,0 0-1 0 0,0 0 0 0 0,0 0 0 0 0,0 0 0 0 0,-1 0 0 0 0,1 0 1 0 0,0 0-1 0 0,0 0 0 0 0,0 0 0 0 0,0-1 0 0 0,0 1 0 0 0,0 0 1 0 0,0 0-1 0 0,0 0 0 0 0,0 0 0 0 0,0 0 0 0 0,0 0 0 0 0,0 0 1 0 0,0 0-1 0 0,0 0 0 0 0,0 0 0 0 0,0 0 0 0 0,0 0 0 0 0,0 0 1 0 0,0-1-1 0 0,0 1 0 0 0,-1 0 0 0 0,1 0 0 0 0,0 0 0 0 0,0 0 1 0 0,0 0-1 0 0,0 0 0 0 0,1 0 0 0 0,-1 0 0 0 0,0 0 0 0 0,0 0 1 0 0,0-1-1 0 0,0 1 0 0 0,0 0 0 0 0,0 0-1 0 0,0 0 1 0 0,0-1 0 0 0,0 1 1 0 0,0 0-1 0 0,0-1 0 0 0,0 1 0 0 0,0-1 0 0 0,0 1 1 0 0,0 0-1 0 0,0-1 0 0 0,-1 1 0 0 0,1-1 0 0 0,0 1 0 0 0,0 0 1 0 0,0-1-1 0 0,0 1 0 0 0,-1 0 0 0 0,1-1 0 0 0,0 1 0 0 0,0 0 1 0 0,0-1-1 0 0,-1 1 0 0 0,1 0 0 0 0,0-1 0 0 0,-1 1 1 0 0,1 0-1 0 0,0 0 0 0 0,-1-1 0 0 0,1 1 0 0 0,0 0 0 0 0,-1 0 1 0 0,1 0-2 0 0,-7-5 30 0 0,-8-20-8 0 0,10 21 29 0 0,0 4-40 0 0,0-1-13 0 0,0-9 2 0 0,-5 5 11 0 0,5-5 32 0 0,-5 5-33 0 0,5-2-10 0 0,5 7 0 0 0,0-1 0 0 0,0 1 0 0 0,0 0 0 0 0,-1-1 0 0 0,1 1 0 0 0,0-1 0 0 0,-1 1 0 0 0,1 0 0 0 0,0-1 0 0 0,-1 1 0 0 0,1 0 0 0 0,0 0 0 0 0,-1-1 0 0 0,1 1 0 0 0,-1 0 0 0 0,1 0 0 0 0,-1-1 0 0 0,1 1 0 0 0,0 0 0 0 0,-1 0 0 0 0,1 0 0 0 0,-1 0 0 0 0,1 0 0 0 0,-1 0 0 0 0,1 0 0 0 0,-1 0 0 0 0,1 0 0 0 0,-1 0 0 0 0,1 0 0 0 0,-1 0 0 0 0,1 0 0 0 0,-1 0 0 0 0,0 0 1 0 0,0 0 0 0 0,1 0 0 0 0,-1 0 0 0 0,0 0-1 0 0,0 0 1 0 0,0 0 0 0 0,0 0 0 0 0,1 0-1 0 0,-1-1 1 0 0,0 1 0 0 0,0 0 0 0 0,1 0-1 0 0,-1-1 1 0 0,-1 0-1 0 0,-3-9 43 0 0,5 10-42 0 0,-1 0-1 0 0,0-1 1 0 0,0 1 0 0 0,1 0 0 0 0,-1-1-1 0 0,0 1 1 0 0,0 0 0 0 0,0 0 0 0 0,1 0-1 0 0,-1 0 1 0 0,0 0 0 0 0,0 0 0 0 0,0 0-1 0 0,0 0 0 0 0,-14 0 0 0 0,0 0 0 0 0,-6-1 0 0 0,18 2 0 0 0,-6 11 0 0 0,5-10 0 0 0,1-1 0 0 0,-5 14 0 0 0,-2 0 0 0 0,5-2 0 0 0,-6-8 0 0 0,9 5-18 0 0,2 3-151 0 0,0-2 64 0 0,0 0 53 0 0,0-1 44 0 0,0 2 41 0 0,0 30 159 0 0,0-18-137 0 0,-1-8-55 0 0,1-12 0 0 0,-1 0 0 0 0,1 0 0 0 0,0 1 0 0 0,0-1 0 0 0,0 0 0 0 0,1 0 0 0 0,0 0 0 0 0,-1 0 0 0 0,2 4 0 0 0,3 0 0 0 0,-4-7 0 0 0,0 0 0 0 0,0 1 0 0 0,0-1 0 0 0,-1 0 0 0 0,1 1 0 0 0,0-1 0 0 0,-1 1 0 0 0,1-1 0 0 0,-1 1 0 0 0,0 0 0 0 0,1-1 0 0 0,-1 1 0 0 0,0-1 0 0 0,0 1 0 0 0,0 56 0 0 0,0-55 0 0 0,0-1 0 0 0,0 1 0 0 0,0-1 0 0 0,1 1 0 0 0,-1-1 0 0 0,1 1 0 0 0,-1-1 0 0 0,1 0 0 0 0,0 1 0 0 0,0-1 0 0 0,0 0 0 0 0,1 2 0 0 0,-1-2 0 0 0,0 0 0 0 0,0 1 0 0 0,0-1 0 0 0,0 0 0 0 0,-1 1 0 0 0,1-1 0 0 0,-1 1 0 0 0,1-1 0 0 0,-1 1 0 0 0,0-1 0 0 0,0 1 0 0 0,0 1 0 0 0,0 5 0 0 0,-1-6 0 0 0,1 1 0 0 0,0-1 0 0 0,0 1 0 0 0,0-1 0 0 0,0 1 0 0 0,1-1 0 0 0,-1 1 0 0 0,1-1 0 0 0,1 2 0 0 0,23 83 0 0 0,-24-69 0 0 0,-1-16 0 0 0,0 1 0 0 0,0-1 0 0 0,0 0 0 0 0,1 0 0 0 0,-1 0 0 0 0,1 1 0 0 0,0-1 0 0 0,0 0 0 0 0,9 23 0 0 0,-7-20 0 0 0,0 0 0 0 0,0 0 0 0 0,-1 0 0 0 0,0 1 0 0 0,-1-1 0 0 0,1 1 0 0 0,-1 0 0 0 0,0 2 0 0 0,-1-6 0 0 0,0 0 0 0 0,0 0 0 0 0,0 0 0 0 0,1 0 0 0 0,0 0 0 0 0,-1 0 0 0 0,1 0 0 0 0,0 0 0 0 0,2 3 0 0 0,2 9 0 0 0,-3 4 0 0 0,-3-16 0 0 0,1 0 0 0 0,1 0 0 0 0,-1 0 0 0 0,0 1 0 0 0,1-1 0 0 0,-1 0 0 0 0,1 0 0 0 0,0 0 0 0 0,2 5 0 0 0,-1-3 0 0 0,0 1 0 0 0,0 0 0 0 0,-1 0 0 0 0,0 1 0 0 0,0-1 0 0 0,-1 0 0 0 0,1 5 0 0 0,-1-7 0 0 0,0 0 0 0 0,1-1 0 0 0,0 1 0 0 0,0 0 0 0 0,0 0 0 0 0,0-1 0 0 0,0 1 0 0 0,1-1 0 0 0,-1 1 0 0 0,2 2 0 0 0,-2-3 1 0 0,0 0-1 0 0,0 0 0 0 0,-1 0 0 0 0,1 0 0 0 0,-1 0 0 0 0,0 0 0 0 0,0 0 0 0 0,0 0 0 0 0,0 0 0 0 0,0 1 0 0 0,-1 7 14 0 0,1 18 131 0 0,0 0-9 0 0,0-26-72 0 0,0-1 2 0 0,0 8 4 0 0,0-7 2 0 0,0-3 0 0 0,0 2-12 0 0,0 8-37 0 0,0-7 30 0 0,-3-3 1 0 0,-7 0-54 0 0,8 0-59 0 0,-1-3-33 0 0,-7-7-11 0 0,8 8 25 0 0,2 2-20 0 0,0 0-60 0 0,0 0-161 0 0,-3-3-288 0 0,1 1 461 0 0,1 1 18 0 0,-1-1-12 0 0,1 1-42 0 0,0-1-9 0 0,0 1-42 0 0,0-1-47 0 0,0 1-55 0 0,0-1-58 0 0,1 1-54 0 0,0-1-48 0 0,-1 1-42 0 0,1-1-155 0 0,0 0-41 0 0,0 0-186 0 0,0-1-505 0 0</inkml:trace>
  <inkml:trace contextRef="#ctx0" brushRef="#br0" timeOffset="39652.11">1226 3720 8088 0 0,'0'0'182'0'0,"0"0"29"0"0,0 0 12 0 0,0 2-37 0 0,0 8-75 0 0,0-8 8 0 0,0-1 135 0 0,0-1 220 0 0,0 1-248 0 0,0 1-49 0 0,0-1-43 0 0,0 0-37 0 0,0 1 9 0 0,0 2-12 0 0,0-3 22 0 0,0-1-109 0 0,0 1 0 0 0,0-1 0 0 0,0 0 0 0 0,0 0 0 0 0,-1 0 0 0 0,1 0 0 0 0,0 0 0 0 0,0 0 0 0 0,0 0 0 0 0,0 0 0 0 0,0 0 0 0 0,0 0 0 0 0,0 1 0 0 0,0-1 0 0 0,0 0 0 0 0,0 0 0 0 0,1 0 0 0 0,-1 0 0 0 0,0 0 0 0 0,0 0 0 0 0,0 0 0 0 0,0 0 0 0 0,0 0 0 0 0,0 0 0 0 0,0 0 0 0 0,0 0 0 0 0,0 1 0 0 0,0-1 0 0 0,0 0 0 0 0,0 0 0 0 0,0 0 0 0 0,0 0 0 0 0,0 0 0 0 0,0 0 0 0 0,0 0 0 0 0,0 0 0 0 0,1 0 0 0 0,-1 0 0 0 0,0 0 0 0 0,0 0 0 0 0,0 0 0 0 0,0 0 0 0 0,0 0 0 0 0,0 0 0 0 0,0 0 0 0 0,0 0 0 0 0,0 0 0 0 0,0 0 0 0 0,0 0 0 0 0,1 0 0 0 0,-1 0 0 0 0,0 0 0 0 0,0 0 0 0 0,0 0 0 0 0,0 0 0 0 0,0 0 0 0 0,0 0-7 0 0,35 0 910 0 0,3 0-49 0 0,-26-2-613 0 0,-4-3-45 0 0,5-1 8 0 0,4 5-21 0 0,-2 0-10 0 0,-2-2 4 0 0,25-8 169 0 0,5 0-63 0 0,0 1-74 0 0,-5 2-83 0 0,-14 5-38 0 0,-3 3-35 0 0,12-2-1 0 0,-24 0-42 0 0,1-1 0 0 0,-1 1 0 0 0,4-4-17 0 0,25-6 38 0 0,-9 9 19 0 0,-8 1-41 0 0,0-1 0 0 0,0 0 0 0 0,0-2 0 0 0,-1-1 0 0 0,7-3-16 0 0,19-6 0 0 0,-43 14-1 0 0,0 1 1 0 0,0-1 0 0 0,0 0 0 0 0,0 1 0 0 0,0 0 0 0 0,0 0 0 0 0,1 0 0 0 0,-1 0 0 0 0,14-2-26 0 0,-4-4-56 0 0,-5 2-33 0 0,4 2-45 0 0,-9 2 101 0 0,-1 0-8 0 0,0 0-22 0 0,0 0-40 0 0,-1 0-16 0 0,1 0-41 0 0,-1 0-47 0 0,1 0-51 0 0,-1 0-57 0 0,1 0-52 0 0,-1 0-47 0 0,1 0-40 0 0,0 0-142 0 0,-1 0-40 0 0,2 0-171 0 0,0 0-460 0 0</inkml:trace>
  <inkml:trace contextRef="#ctx0" brushRef="#br0" timeOffset="48584.2">228 2646 7024 0 0,'0'0'157'0'0,"0"0"23"0"0,0 3 12 0 0,-3 9-27 0 0,-4-3-116 0 0,1-5 40 0 0,0-2 59 0 0,0-2 97 0 0,6 0-235 0 0,0 0-1 0 0,0 0 0 0 0,0 0 1 0 0,0 0-1 0 0,0 0 1 0 0,0 0-1 0 0,-1 0 0 0 0,1 0 1 0 0,0 0-1 0 0,0 0 1 0 0,0 0-1 0 0,0 0 1 0 0,0 0-1 0 0,0 0 0 0 0,0 0 1 0 0,0 0-1 0 0,0 0 1 0 0,0 0-1 0 0,0 0 1 0 0,-1 0-1 0 0,1 0 0 0 0,0 0 1 0 0,0 1-1 0 0,0-1 1 0 0,0 0-1 0 0,0 0 1 0 0,0 0-1 0 0,0 0 0 0 0,0 0 1 0 0,0 0-1 0 0,0 0 1 0 0,0 0-1 0 0,0 0 1 0 0,0 0-1 0 0,0 0 0 0 0,0 0 1 0 0,0 0-1 0 0,-1 0 1 0 0,1 1-1 0 0,0-1 1 0 0,0 0-1 0 0,0 0 0 0 0,0 0 1 0 0,0 0-1 0 0,0 0 1 0 0,0 0-1 0 0,0 0 1 0 0,0 0-1 0 0,0 0 0 0 0,0 0 1 0 0,0 0-1 0 0,0 1 1 0 0,0-1-1 0 0,0 0 1 0 0,0 0-1 0 0,1 0 0 0 0,-1 0-9 0 0,-1 6 278 0 0,-1 0-64 0 0,-1-2-15 0 0,-4 3 49 0 0,0-1-12 0 0,2 0-31 0 0,1 0 12 0 0,0 1 54 0 0,-4 7-47 0 0,-4 5 95 0 0,2 6 97 0 0,-8 12-99 0 0,13-28-226 0 0,0 0-1 0 0,1 1 1 0 0,0 0 0 0 0,-1 3-91 0 0,0 12 73 0 0,1-4-49 0 0,-4 21-12 0 0,6-37-7 0 0,-6 23 33 0 0,1 1-1 0 0,-4 28-37 0 0,8-4 64 0 0,3-27-30 0 0,-2 0-1 0 0,0 0 0 0 0,-2 0 1 0 0,-3 6-34 0 0,1 4 62 0 0,-1 32-62 0 0,3-26 2 0 0,1-16-2 0 0,-3 21 10 0 0,2 31-10 0 0,4-35 25 0 0,0 13 4 0 0,3 11-29 0 0,7 32 0 0 0,5 0 0 0 0,18 54 0 0 0,-25-123 0 0 0,3 0 0 0 0,1 0 0 0 0,-1 1 0 0 0,9 26 0 0 0,14 14-34 0 0,-22-48 8 0 0,-8-15 24 0 0,1 1 1 0 0,0-1 0 0 0,1 0-1 0 0,0-1 1 0 0,0 1 0 0 0,0-1-1 0 0,1 0 1 0 0,0-1 0 0 0,1 1 1 0 0,33 26-11 0 0,-24-15-9 0 0,-8-8 2 0 0,1 0 1 0 0,1-1 0 0 0,5 5 17 0 0,7 4-60 0 0,-14-10 14 0 0,2 0 0 0 0,-1-1 1 0 0,12 7 45 0 0,-5-7-76 0 0,-12-5 12 0 0,0 0-34 0 0,0 0-15 0 0,0 0-34 0 0,-1-1-39 0 0,1 1-44 0 0,-1-1-46 0 0,1 1-45 0 0,-1-1-38 0 0,1 1-34 0 0,0-1-117 0 0,1 1-33 0 0,10 4-1205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2:04.63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33 9072 0 0,'0'0'200'0'0,"0"0"33"0"0,0 0 15 0 0,3 3-36 0 0,3 8-159 0 0,3 3-63 0 0,2-7 3 0 0,5 4 40 0 0,5 12 168 0 0,-2 2-49 0 0,15 15 55 0 0,2 0 135 0 0,-6 0-65 0 0,-7 2-77 0 0,-4 5-91 0 0,-10-24-52 0 0,1-1 0 0 0,6 10-57 0 0,-8-15 48 0 0,0 0 1 0 0,1 8-49 0 0,21 63 280 0 0,1 5 59 0 0,-23-64-82 0 0,-2 1 0 0 0,3 25-257 0 0,-4-23 134 0 0,-4-20-37 0 0,0-1 1 0 0,0 1 0 0 0,-1-1-1 0 0,0 4-97 0 0,-1 5 134 0 0,0-5 24 0 0,0 0 0 0 0,-1 0 1 0 0,-2 7-159 0 0,-1 2 161 0 0,3-7-42 0 0,1-7-39 0 0,-1 0-1 0 0,0 0 1 0 0,-1 0-1 0 0,0 0 1 0 0,-1 1-80 0 0,-4 10 94 0 0,3-8-5 0 0,0 0 0 0 0,0 0-1 0 0,-2-1 1 0 0,1 1-1 0 0,-6 5-88 0 0,-31 40 338 0 0,24-35-122 0 0,6-10-149 0 0,6-7-89 0 0,1 0-50 0 0,3-4-14 0 0,1 1 48 0 0,-7 2 47 0 0,6-3-44 0 0,-1-1-92 0 0,2-1 15 0 0,0 1-42 0 0,0-1-72 0 0,0 0-66 0 0,-1 1-73 0 0,1-1-84 0 0,-1 0-89 0 0,0 0-100 0 0,0 0-106 0 0,0 0-116 0 0,-3 0-997 0 0,-3 0-1052 0 0</inkml:trace>
  <inkml:trace contextRef="#ctx0" brushRef="#br0" timeOffset="1307.31">439 3 6592 0 0,'0'0'149'0'0,"0"0"23"0"0,0 0 11 0 0,0 0-2 0 0,0 0-10 0 0,0 0-3 0 0,2 0 0 0 0,22-1 737 0 0,7 0 143 0 0,-10 2-416 0 0,-9 1-292 0 0,0 1-57 0 0,-2 1-70 0 0,-1 3-84 0 0,0 2 43 0 0,1-1-40 0 0,9 6 46 0 0,-9-7-98 0 0,-1 0 0 0 0,0 0 0 0 0,0 2-80 0 0,13 12 145 0 0,-5-5 63 0 0,-1 1 1 0 0,12 16-209 0 0,-5 3 215 0 0,-15-20-62 0 0,0 1-1 0 0,2 11-152 0 0,14 30 284 0 0,12 2 6 0 0,-27-38-162 0 0,-1 1 0 0 0,-1-1 1 0 0,-1 2-1 0 0,-1-1 1 0 0,-1 2-129 0 0,7 27 215 0 0,2 9 71 0 0,-2 21 36 0 0,-7-53-211 0 0,-3-21-56 0 0,-1 1 1 0 0,0 0 0 0 0,-1 7-56 0 0,-5 26 216 0 0,3-24-8 0 0,1 0 1 0 0,0 16-209 0 0,3-10 126 0 0,-1 15 78 0 0,-3 1 45 0 0,-3-12-51 0 0,-4 19 198 0 0,4-20-162 0 0,2-11-114 0 0,0 9 96 0 0,0-4-87 0 0,3-16-105 0 0,-1 0 0 0 0,0 0-1 0 0,1-1 1 0 0,-2 1 0 0 0,-1 3-24 0 0,-7 10 80 0 0,8-14-64 0 0,1 0-1 0 0,0 0 1 0 0,1 0-1 0 0,-1 1 0 0 0,1-1 1 0 0,0 0-1 0 0,0 1 1 0 0,0-1-1 0 0,0 1 0 0 0,1-1 1 0 0,0 4-16 0 0,-1-6 4 0 0,1 0 0 0 0,0 0 0 0 0,0 0 0 0 0,-1 0 1 0 0,1 0-1 0 0,-1 0 0 0 0,1 0 0 0 0,-1-1 0 0 0,0 1 0 0 0,0 0 0 0 0,0 0 1 0 0,0-1-1 0 0,0 1 0 0 0,0 0 0 0 0,0-1 0 0 0,0 0 0 0 0,-1 1 0 0 0,0 0-4 0 0,0-1 5 0 0,1 1 0 0 0,0-1 0 0 0,0 0 0 0 0,0 0-1 0 0,0 1 1 0 0,0-1 0 0 0,0 1 0 0 0,0-1 0 0 0,0 1 0 0 0,0-1-1 0 0,1 1 1 0 0,-1-1 0 0 0,1 1 0 0 0,-1 0 0 0 0,1-1-1 0 0,0 1 1 0 0,-1 0 0 0 0,1 0-5 0 0,-2 14 25 0 0,0-14-19 0 0,1 1 0 0 0,-1-1 0 0 0,0 0-1 0 0,1 0 1 0 0,-1 0 0 0 0,0 1-1 0 0,-1-2 1 0 0,1 1 0 0 0,0 0-1 0 0,-1 0-5 0 0,-7 3-26 0 0,1-3-49 0 0,7-2-63 0 0,2 0 46 0 0,0 0-79 0 0,0 0 55 0 0,0 0-32 0 0,0 0-38 0 0,0 0-43 0 0,0 0-45 0 0,0 0-43 0 0,0 0-40 0 0,0 0-36 0 0,-1-1-255 0 0,0 1-59 0 0,0-1-47 0 0,-1 0-34 0 0,-4-2-929 0 0,-1 0 160 0 0,-5-3-826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2:31.84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 31 9152 0 0,'0'-9'151'0'0,"0"7"38"0"0,0 11 232 0 0,0 2-190 0 0,0 0-53 0 0,0-4-104 0 0,0-1-48 0 0,0 9 39 0 0,0 2 105 0 0,0-2 36 0 0,0 0 42 0 0,0 37 668 0 0,0-30-566 0 0,0-1-81 0 0,0-11-181 0 0,0-1-38 0 0,2 8 202 0 0,0-10-154 0 0,2 3 8 0 0,1 4 32 0 0,-2 12 67 0 0,-3 14 61 0 0,-1-15-99 0 0,1-20-121 0 0,-1 0 1 0 0,1 0-1 0 0,-1 1 1 0 0,0-1 0 0 0,-1 0-1 0 0,0 1-46 0 0,0-1 42 0 0,1 0-1 0 0,-1 1 0 0 0,1-1 1 0 0,0 0-1 0 0,1 0 1 0 0,-1 2-42 0 0,1 9 82 0 0,0 22 170 0 0,0-18-172 0 0,-1-3-1 0 0,-6-1-27 0 0,2-2-3 0 0,3 2 22 0 0,2 5 6 0 0,0 37 244 0 0,0-34-214 0 0,0-22-27 0 0,0-2 40 0 0,0 0 22 0 0,0 0 2 0 0,0-2 2 0 0,0-12 93 0 0,0 1-46 0 0,0-2-39 0 0,0 1-35 0 0,0-4-15 0 0,0 0-32 0 0,0-36 36 0 0,0 21-44 0 0,0 26-42 0 0,1 0-1 0 0,0 0 0 0 0,0 0 0 0 0,1 0 0 0 0,0-2-21 0 0,0 1 8 0 0,0 1-1 0 0,0-1 1 0 0,-1 0 0 0 0,0 1-1 0 0,-1-4-7 0 0,1-5 1 0 0,0 0 0 0 0,4-13-1 0 0,8-35 72 0 0,-5 27 14 0 0,-5 24-51 0 0,-1 0 3 0 0,0 0-1 0 0,2 1 1 0 0,-1-1-1 0 0,2 1 1 0 0,0-1-1 0 0,4-6-37 0 0,-2 4-12 0 0,-2 7-22 0 0,-1 0 0 0 0,0-1-1 0 0,-1 0 1 0 0,1-2 34 0 0,-1-2-44 0 0,-3 11 33 0 0,1-1 1 0 0,-1 1-1 0 0,1 0 0 0 0,-1 0 1 0 0,1 0-1 0 0,0-1 0 0 0,0 1 1 0 0,-1 0-1 0 0,2 0 0 0 0,-1 0 1 0 0,0 1-1 0 0,0-1 0 0 0,1 0 1 0 0,-1 0-1 0 0,1 0 11 0 0,5-5-15 0 0,-3 4 14 0 0,-1 0 1 0 0,0 0-1 0 0,0 0 1 0 0,0-1-1 0 0,-1 1 0 0 0,1-1 1 0 0,3-6-7 0 0,-5 9 4 0 0,-1 1-1 0 0,1-1 1 0 0,0 1-1 0 0,0-1 1 0 0,0 1-1 0 0,-1-1 1 0 0,1 1-1 0 0,0-1 1 0 0,0 1-1 0 0,0 0 1 0 0,0 0-1 0 0,0-1 1 0 0,0 1-1 0 0,0 0 1 0 0,0 0-1 0 0,0 0 1 0 0,0 0-1 0 0,0 0 1 0 0,0 0-1 0 0,-1 0 1 0 0,2 1 3 0 0,5-1-5 0 0,8 2-62 0 0,-3 10 2 0 0,-1-1-7 0 0,1-3-47 0 0,-11-8 115 0 0,1 1-5 0 0,0 0-1 0 0,0 0 1 0 0,0 0-1 0 0,-1 0 0 0 0,1 1 1 0 0,0-1-1 0 0,-1 0 1 0 0,1 1 9 0 0,9 14-81 0 0,1 4 65 0 0,1 3 28 0 0,-6-2 36 0 0,5 4-43 0 0,-11-23-5 0 0,7 13 0 0 0,-13 3 0 0 0,10 0 0 0 0,-3-11 0 0 0,-1-6 0 0 0,-1 1 0 0 0,1-1 0 0 0,-1 1 0 0 0,0 0 0 0 0,1-1 0 0 0,-1 1 0 0 0,0-1 0 0 0,0 1 0 0 0,0-1 0 0 0,0 1 0 0 0,0-1 0 0 0,0 2 0 0 0,-1-2 0 0 0,1 0 0 0 0,-1 0 0 0 0,1 0 0 0 0,0-1 0 0 0,-1 1 0 0 0,0 0 0 0 0,1 0 0 0 0,-1-1 0 0 0,1 1 0 0 0,-1-1 0 0 0,0 1 0 0 0,1 0 0 0 0,-1-1 0 0 0,-4 4 0 0 0,0 9 0 0 0,4-12 0 0 0,1 0 0 0 0,-1 0 0 0 0,0 0 0 0 0,0 0 0 0 0,0 0 0 0 0,0 0 0 0 0,0 0 0 0 0,0 0 0 0 0,0 0 0 0 0,0 0 0 0 0,0-1 0 0 0,-1 1 0 0 0,-28 15-64 0 0,22-14 31 0 0,-2 0-47 0 0,-20-3-268 0 0,20 0 218 0 0,8 1-66 0 0,-1-2-151 0 0,2 1 180 0 0,1 0 53 0 0,-1 0 46 0 0,0 1 40 0 0,-1-2 67 0 0,-1-1 151 0 0,1 2-136 0 0,0 0-65 0 0,0 0-107 0 0,1 1 11 0 0,0 0-40 0 0,-1-1-56 0 0,1 1-55 0 0,0 0-59 0 0,-1-1-65 0 0,1 1-70 0 0,0 0-74 0 0,-1 0-80 0 0,0 0-86 0 0,2 0-228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9:01.5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46 5064 0 0,'0'0'108'0'0,"0"0"17"0"0,0 0 14 0 0,0 2-10 0 0,0 11-102 0 0,0-4-18 0 0,0-5 24 0 0,0-2 37 0 0,0-2 76 0 0,3 3 125 0 0,4 9-47 0 0,-3 3 97 0 0,-2 20 465 0 0,-3-24-542 0 0,3 0 9 0 0,3-2-47 0 0,1 4 15 0 0,-1 12 115 0 0,0-11-109 0 0,0-2-32 0 0,-2 10 51 0 0,-1-6-74 0 0,-1-10-79 0 0,2-1 0 0 0,-1 1 0 0 0,0-1 1 0 0,1 1-1 0 0,0-1-93 0 0,3 7 161 0 0,-1 0-36 0 0,-2 5 170 0 0,-1 1-33 0 0,12 5-31 0 0,-2-3 21 0 0,18 40 772 0 0,-27-53-914 0 0,-3-7-97 0 0,0 1-1 0 0,0-1 1 0 0,0 0-1 0 0,0 1 1 0 0,0-1-1 0 0,1 1 1 0 0,-1-1-1 0 0,0 0 1 0 0,0 1-1 0 0,1-1 1 0 0,-1 1-1 0 0,0-1 1 0 0,0 0-1 0 0,1 1 1 0 0,-1-1 0 0 0,0 0-1 0 0,1 0 1 0 0,-1 1-1 0 0,1-1 1 0 0,-1 0-1 0 0,0 0 1 0 0,1 1-1 0 0,-1-1 1 0 0,1 0-1 0 0,-1 0 1 0 0,0 0-1 0 0,1 0 1 0 0,-1 0-1 0 0,1 1 1 0 0,-1-1-1 0 0,1 0 1 0 0,-1 0-1 0 0,1 0 1 0 0,-1 0-1 0 0,0-1 1 0 0,1 1-13 0 0,2 0 303 0 0,-1 3 1 0 0,8 7-3 0 0,-8-8-138 0 0,0-1-43 0 0,2 0 17 0 0,3-2-21 0 0,-7 1-73 0 0,3 0 245 0 0,-3 0 9 0 0,0 0-138 0 0,1 0-35 0 0,1 0 39 0 0,1 0-77 0 0,3 0-10 0 0,-6 0 3 0 0,5-3 273 0 0,-1 0-227 0 0,9-11 406 0 0,-8 9-358 0 0,-3 3-123 0 0,0 1-50 0 0,5-8 300 0 0,-1 1-99 0 0,0-2-49 0 0,1-3 1 0 0,-3 5-47 0 0,-4 7-86 0 0,1-1 0 0 0,-1 1 0 0 0,1 0-1 0 0,-1-1 1 0 0,0 1 0 0 0,0 0 0 0 0,1-1-1 0 0,-1 1 1 0 0,0 0 0 0 0,0-1-20 0 0,2-16 169 0 0,2 8-119 0 0,-3 7-38 0 0,1 0 0 0 0,-1 0 0 0 0,0 0 0 0 0,0 0 0 0 0,0 0 0 0 0,-1 0 0 0 0,1 0 1 0 0,-1 0-1 0 0,0-3-12 0 0,1 3 6 0 0,-1 0 1 0 0,0 0 0 0 0,1 0-1 0 0,-1 0 1 0 0,1 0-1 0 0,0 0 1 0 0,0 0-1 0 0,0 0 1 0 0,1 0-7 0 0,3-12 45 0 0,-4 8-15 0 0,0 1 0 0 0,0-1 0 0 0,-1 0-1 0 0,0-4-29 0 0,-1 4 27 0 0,1 1 0 0 0,1-1 0 0 0,-1 1-1 0 0,2-6-26 0 0,5-14 55 0 0,11-36-26 0 0,-17 60-22 0 0,0-1 0 0 0,-1 0 0 0 0,0 1 0 0 0,1-1 0 0 0,-1 1 0 0 0,0-1 0 0 0,0 0 0 0 0,-1-1-7 0 0,1 2 1 0 0,0 1-1 0 0,0-1 1 0 0,0 0-1 0 0,0 0 0 0 0,0 0 1 0 0,0 1-1 0 0,1-1 0 0 0,-1 0 1 0 0,1 0-1 0 0,-1 1 0 0 0,1-3 0 0 0,9-12-2 0 0,4-10-7 0 0,-11 18-36 0 0,-2 0-37 0 0,0-2 2 0 0,2 5-76 0 0,1 4-63 0 0,2 1-44 0 0,-6 0 224 0 0,1 0 1 0 0,0 0-1 0 0,0 0 1 0 0,-1 0-1 0 0,1 0 1 0 0,0 0-1 0 0,-1 0 1 0 0,1 0-1 0 0,0 0 1 0 0,-1 0-1 0 0,1-1 1 0 0,0 1-1 0 0,-1 0 1 0 0,1 0-1 0 0,0-1 1 0 0,-1 1-1 0 0,1 0 1 0 0,0-1-1 0 0,-1 1 1 0 0,1-1 38 0 0,0 0-43 0 0,0-1-62 0 0,0 0-63 0 0,0 1-66 0 0,0 0-79 0 0,-1-1-73 0 0,1 1-75 0 0,1 0-77 0 0,-1 1-80 0 0,1-1-80 0 0,1 1-83 0 0,0 0-85 0 0,3 0-1154 0 0,4 0-1138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2:32.20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107 1 6592 0 0,'0'0'149'0'0,"0"0"23"0"0,0 0 11 0 0,0 0 14 0 0,-2 2 58 0 0,-8 8 29 0 0,7-7-73 0 0,2 0-77 0 0,0 0-47 0 0,1 0-42 0 0,0 1-8 0 0,0-2 34 0 0,-4 5 77 0 0,-4 1 191 0 0,-5 8 300 0 0,11-9-481 0 0,1 0-58 0 0,-2 8 126 0 0,-9 1-3 0 0,0 0-28 0 0,9-2-20 0 0,1 1-64 0 0,-4 0-41 0 0,0 0-14 0 0,5 0 31 0 0,-1 1-4 0 0,-4-1-26 0 0,0 0-6 0 0,5 0 22 0 0,0-8-37 0 0,1-5-25 0 0,0 0 0 0 0,0 0 0 0 0,0 0 0 0 0,0 0 0 0 0,0 0 0 0 0,1 0 0 0 0,-1 0 0 0 0,0 0 0 0 0,1 0 0 0 0,0 1-11 0 0,4 5 15 0 0,-4-7-15 0 0,0 0 0 0 0,-1 1-1 0 0,1-1 1 0 0,0 1 0 0 0,0-1 0 0 0,-1 1 0 0 0,1-1 0 0 0,-1 1 0 0 0,1-1 0 0 0,-1 1 0 0 0,0-1 0 0 0,0 1 0 0 0,1 0 0 0 0,-1-1 0 0 0,2 14 10 0 0,11 1 49 0 0,-8-11 2 0 0,0 4-58 0 0,0 0-6 0 0,0-5 70 0 0,0-2 68 0 0,3-1 102 0 0,-2-1-138 0 0,-3 1-56 0 0,0-1 0 0 0,0 0 0 0 0,0 0 0 0 0,0 0 0 0 0,0 0-1 0 0,0-1 1 0 0,0 1 0 0 0,0-1 0 0 0,0 0 0 0 0,1 0-43 0 0,2-9 189 0 0,-6 9-176 0 0,1 0 0 0 0,-1 0 0 0 0,1 0 0 0 0,-1 0 0 0 0,1 0 0 0 0,-1 0 0 0 0,1 0 1 0 0,0 0-1 0 0,-1 0 0 0 0,1 0 0 0 0,0 1 0 0 0,0-1 0 0 0,-1 0 0 0 0,1 1 0 0 0,0-1 1 0 0,0 0-14 0 0,4-1 54 0 0,-4 2-43 0 0,-1-1 0 0 0,1 1 1 0 0,0 0-1 0 0,-1 0 0 0 0,1-1 0 0 0,-1 1 0 0 0,1 0 0 0 0,0-1 0 0 0,-1 1 1 0 0,1-1-1 0 0,-1 1 0 0 0,0-1 0 0 0,1 1 0 0 0,-1-1 0 0 0,1 1 0 0 0,-1-1 1 0 0,0 1-1 0 0,1-1 0 0 0,-1 0 0 0 0,0 1 0 0 0,0-1 0 0 0,1 0-11 0 0,1-4 35 0 0,13-22 215 0 0,-11 25-207 0 0,2-4 14 0 0,-4-3-35 0 0,0-1 1 0 0,-1 0-1 0 0,-1 0 1 0 0,0 0-1 0 0,0 0 1 0 0,-1-5-23 0 0,0-12 21 0 0,1 21-16 0 0,0-9-5 0 0,-3 6-57 0 0,-1 1-49 0 0,-2-1-103 0 0,4-4-74 0 0,2 10 245 0 0,0-1-98 0 0,0 1-56 0 0,0 0-73 0 0,0 0-75 0 0,0 0-78 0 0,0 0-79 0 0,-1 0-82 0 0,0 0-85 0 0,0 1-85 0 0,-3-4-792 0 0,-4-3-870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2:32.7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243 46 7688 0 0,'0'0'166'0'0,"0"0"29"0"0,0 0 14 0 0,-3-2-25 0 0,-2-3-130 0 0,-16-16 291 0 0,15 19-128 0 0,1 2-39 0 0,2 0-45 0 0,-2-3 338 0 0,0-1-360 0 0,-1 1 67 0 0,1 1 55 0 0,-2 0 38 0 0,-27 1 922 0 0,30 1-1089 0 0,-1 0-34 0 0,-10 0 163 0 0,11 0-195 0 0,1 0-40 0 0,-13 2 31 0 0,1 11 14 0 0,-2 15-32 0 0,10-24-11 0 0,7-4 0 0 0,0 0 0 0 0,-1 0 0 0 0,1 1 0 0 0,-1-1 0 0 0,1 0 0 0 0,0 1 0 0 0,-1-1 0 0 0,1 0 0 0 0,0 1 0 0 0,-1-1 0 0 0,1 0 0 0 0,0 1 0 0 0,-1-1 0 0 0,1 0 0 0 0,0 1 0 0 0,0-1 0 0 0,-1 1 0 0 0,1-1 0 0 0,0 1 0 0 0,0-1 0 0 0,0 1 0 0 0,0-1 0 0 0,0 1 0 0 0,0-1 0 0 0,0 0 0 0 0,0 1 0 0 0,0-1 0 0 0,0 1 0 0 0,0-1 0 0 0,0 1 0 0 0,0-1 0 0 0,0 1 0 0 0,0 1 0 0 0,0 0 0 0 0,0-1 0 0 0,-1 1 0 0 0,1 0 0 0 0,0-1 0 0 0,-1 1 0 0 0,0 0 0 0 0,1-1 0 0 0,-1 1 0 0 0,0-1 0 0 0,0 1 0 0 0,1-1 0 0 0,-1 1 0 0 0,0-1 0 0 0,0 1 0 0 0,0-1 0 0 0,0 1 0 0 0,0-1 0 0 0,1 1 0 0 0,-1 0 0 0 0,0-1 0 0 0,1 1 0 0 0,0 0 0 0 0,-1-1 0 0 0,1 1 0 0 0,0 0 0 0 0,0 0 0 0 0,0 13 0 0 0,2 0 0 0 0,3-8-7 0 0,6 19-40 0 0,1-1 37 0 0,-7-19 10 0 0,-1-1 0 0 0,1 1 0 0 0,0-1 0 0 0,6 4 0 0 0,-7-6 0 0 0,-1 0 0 0 0,1 1 0 0 0,0 0 0 0 0,-1-1 0 0 0,0 1 0 0 0,0 0 0 0 0,1 3 0 0 0,-2-3 0 0 0,-1-3 0 0 0,-1 0 0 0 0,0-1 0 0 0,0 1 0 0 0,1 0 0 0 0,-1-1 0 0 0,0 1 0 0 0,1-1 0 0 0,-1 1 0 0 0,1-1 0 0 0,-1 1 0 0 0,0-1 0 0 0,1 1 0 0 0,-1-1 0 0 0,1 1 0 0 0,0-1 0 0 0,-1 0 0 0 0,1 1 0 0 0,-1-1 0 0 0,1 0 0 0 0,-1 1 0 0 0,1-1 0 0 0,0 0 0 0 0,4 2 0 0 0,-5-1 0 0 0,2-1 0 0 0,-1 1 0 0 0,0 0 0 0 0,1-1 0 0 0,-1 1 0 0 0,0 0 0 0 0,1 0 0 0 0,-1 0 0 0 0,0 0 0 0 0,0 0 0 0 0,1 1 0 0 0,16 30 0 0 0,-6-17 0 0 0,1 0 0 0 0,-13-14 0 0 0,1 0 0 0 0,-1 1 0 0 0,1-1 0 0 0,-1 0 0 0 0,0 0 0 0 0,1 0 0 0 0,-1 0 0 0 0,0 0 0 0 0,0 0 0 0 0,0 0 0 0 0,1 0 0 0 0,-1 1 0 0 0,-1-1 0 0 0,1 0 0 0 0,0 0 0 0 0,0 0 0 0 0,0 0 0 0 0,-1 1 0 0 0,1-1 0 0 0,0-1 0 0 0,-1 1 0 0 0,1-1 0 0 0,0 1 0 0 0,-1-1 0 0 0,1 1 0 0 0,-1-1 0 0 0,1 1 0 0 0,-1-1 0 0 0,1 1 0 0 0,-1-1 0 0 0,1 0 0 0 0,-1 1 0 0 0,1-1 0 0 0,-1 0 0 0 0,0 1 0 0 0,1-1 0 0 0,-1 0 0 0 0,0 0 0 0 0,1 0 0 0 0,-1 1 0 0 0,0-1 0 0 0,1 0 0 0 0,-1 0 0 0 0,1 0 0 0 0,-1 0 0 0 0,0 0 0 0 0,0 0 0 0 0,1 0 0 0 0,-1 0 0 0 0,0 0 0 0 0,0 0 0 0 0,0 0 0 0 0,0 0 0 0 0,1 0 0 0 0,-1 0 0 0 0,0 0 0 0 0,0 1 0 0 0,0-1 0 0 0,1 0 0 0 0,-1 0 0 0 0,0 1 0 0 0,-4 9 0 0 0,1-9 0 0 0,0 0 0 0 0,0 0 0 0 0,0 0 0 0 0,0-1 0 0 0,0 1 0 0 0,1-1 0 0 0,-1 0 0 0 0,0 0 0 0 0,0-1 0 0 0,-2 0 0 0 0,-7 1 10 0 0,11 0-6 0 0,1 0-1 0 0,-1 0 0 0 0,1 0 0 0 0,-1 0 1 0 0,1 0-1 0 0,-1 0 0 0 0,1-1 1 0 0,0 1-1 0 0,-1-1 0 0 0,1 1 1 0 0,0-1-1 0 0,-1 1 0 0 0,1-1 1 0 0,0 0-1 0 0,0 1 0 0 0,-1-1-3 0 0,-20-11-11 0 0,14 7-15 0 0,7 4 20 0 0,-1 0-1 0 0,1 1 1 0 0,0-1-1 0 0,-1 0 0 0 0,1 0 1 0 0,-1 1-1 0 0,0-1 1 0 0,1 1-1 0 0,-1-1 1 0 0,1 1-1 0 0,-3 0 7 0 0,-1-3-186 0 0,3 1 100 0 0,-2-7 17 0 0,1 4-11 0 0,2 3 3 0 0,0-1-33 0 0,-1 1-101 0 0,0 0-88 0 0,1 1 66 0 0,0 0-40 0 0,-2 0-379 0 0,1 0-103 0 0,-1 0-72 0 0,1-3-580 0 0,2-5-794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2:34.83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30 106 6896 0 0,'0'0'200'0'0,"3"-2"62"0"0,-2 1-245 0 0,0 0 33 0 0,2-2 136 0 0,0-1 120 0 0,6-4 521 0 0,-6 5-586 0 0,-1 1-107 0 0,-1 1-58 0 0,0-1-72 0 0,0 2-85 0 0,1-2 220 0 0,-1 0-40 0 0,0-2 9 0 0,-2-3-52 0 0,1 6-26 0 0,0-1 132 0 0,2-1-8 0 0,8-7-23 0 0,-7 7-32 0 0,-2 0-44 0 0,-2-6-15 0 0,1 7-7 0 0,0-2 45 0 0,0-6-85 0 0,0 7 51 0 0,0-1 65 0 0,0 2 23 0 0,0-1 55 0 0,0 1 63 0 0,0-1 74 0 0,-3 3-247 0 0,2 1-70 0 0,-1-1-1 0 0,0 0 1 0 0,1 0-1 0 0,-1 1 1 0 0,1-1 0 0 0,-1 1-1 0 0,0-1 1 0 0,1 1-1 0 0,-1 0 1 0 0,1 0-1 0 0,0 0 1 0 0,-1-1-1 0 0,1 1 1 0 0,0 1-1 0 0,-1-1 1 0 0,1 0-1 0 0,0 0 1 0 0,0 0-1 0 0,0 1 1 0 0,-1 0-7 0 0,1-1 4 0 0,0 0-1 0 0,0 1 1 0 0,0-1-1 0 0,0 0 1 0 0,0 0-1 0 0,0 1 1 0 0,0-1-1 0 0,0 1 1 0 0,1-1 0 0 0,-1 0-1 0 0,0 1 1 0 0,1-1-1 0 0,0 1 1 0 0,-1 0-1 0 0,1-1 1 0 0,0 1-1 0 0,0-1 1 0 0,-1 2-4 0 0,1-1 4 0 0,0-1 1 0 0,0 1-1 0 0,0 0 1 0 0,-1-1-1 0 0,1 1 1 0 0,-1 0-1 0 0,1-1 1 0 0,-1 1-1 0 0,1-1 1 0 0,-1 1-1 0 0,0-1 1 0 0,0 1-1 0 0,0-1-4 0 0,0 1 5 0 0,0-1 0 0 0,0 1 0 0 0,0-1 0 0 0,1 1 0 0 0,-1 0 0 0 0,0-1 0 0 0,1 1 0 0 0,-1-1 0 0 0,1 1 0 0 0,0 0 0 0 0,0 0 0 0 0,-1-1 0 0 0,1 1-5 0 0,-2 16 60 0 0,-3-6-38 0 0,0 0-42 0 0,2 7-46 0 0,3-6 5 0 0,0 32-21 0 0,3-40 39 0 0,5 6 44 0 0,-8-10 5 0 0,0 0 0 0 0,1 0 0 0 0,-1 0 0 0 0,1 0 0 0 0,-1 0 0 0 0,1 0 0 0 0,-1 0 1 0 0,1-1-1 0 0,0 1 0 0 0,-1 0 0 0 0,1 0 0 0 0,0-1 0 0 0,0 1 0 0 0,0 0 1 0 0,-1-1-1 0 0,1 1 0 0 0,0-1 0 0 0,0 1 0 0 0,0-1 0 0 0,0 0 0 0 0,0 1 1 0 0,0-1-1 0 0,0 0-6 0 0,-1 0 1 0 0,0 0 0 0 0,0 0-1 0 0,0 0 1 0 0,0 0 0 0 0,0 0 0 0 0,0 0 0 0 0,1 0 0 0 0,-1 0 0 0 0,0 0 0 0 0,0 0 0 0 0,0 0 0 0 0,0 0 0 0 0,0 0 0 0 0,0 0 0 0 0,0 0 0 0 0,0 0 0 0 0,0 0-1 0 0,0 0 1 0 0,1 0 0 0 0,-1 0 0 0 0,0 0 0 0 0,0 0 0 0 0,0 0 0 0 0,0 0 0 0 0,0 0 0 0 0,0 1 0 0 0,0-1 0 0 0,0 0 0 0 0,0 0 0 0 0,0 0 0 0 0,0 0 0 0 0,0 0 0 0 0,0 0-1 0 0,0 0 1 0 0,0 0 0 0 0,1 0 0 0 0,-1 0 0 0 0,0 0 0 0 0,0 0 0 0 0,0 0 0 0 0,0 1 0 0 0,0-1 0 0 0,0 0 0 0 0,0 0 0 0 0,0 0 0 0 0,0 0 0 0 0,0 0 0 0 0,0 0-1 0 0,0 0 1 0 0,0 0 0 0 0,0 0 0 0 0,0 0 0 0 0,0 1 0 0 0,0-1 0 0 0,0 0 0 0 0,0 0 0 0 0,-1 0-1 0 0,4 10 11 0 0,7-8-26 0 0,1-2-68 0 0,12 0 12 0 0,-15 0 3 0 0,0 0-58 0 0,-3 0 54 0 0,0-4 0 0 0,-4 2 1 0 0,0 1-11 0 0,0-1-36 0 0,0 1-42 0 0,1-1-52 0 0,-1 1-5 0 0,0 0-40 0 0,2 0-358 0 0,-1 0-105 0 0,1 0-71 0 0,-1-3-550 0 0,-2-5-760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2:35.10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30 30 8032 0 0,'-12'-12'182'0'0,"9"9"-34"0"0,2 0-50 0 0,0 1-31 0 0,2-1-29 0 0,-1 0-10 0 0,-1 2 27 0 0,-3-1 5 0 0,2 1-78 0 0,-1 1-64 0 0,2 0-81 0 0,-1 0-97 0 0,2 0-85 0 0,-1 0-299 0 0,1 0-102 0 0,0 0-326 0 0,0 0-618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2:35.40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9848 0 0,'0'0'222'0'0,"0"0"30"0"0,0 0 19 0 0,0 0 29 0 0,0 0 91 0 0,0 0 38 0 0,0 0 10 0 0,0 0-29 0 0,2 0-122 0 0,0 0-244 0 0,1 0 32 0 0,17-1 448 0 0,-12 2-346 0 0,-2 0-121 0 0,-2 0-84 0 0,4 4 59 0 0,-7-4-26 0 0,1 0 0 0 0,-1 0 1 0 0,0-1-1 0 0,1 1 0 0 0,-1 0 0 0 0,1-1 0 0 0,-1 1 1 0 0,1-1-1 0 0,-1 1 0 0 0,1-1 0 0 0,-1 0 0 0 0,1 1 1 0 0,0-1-1 0 0,-1 0-6 0 0,13 0 16 0 0,17 0 101 0 0,-22 0-108 0 0,1 0-33 0 0,4 0-94 0 0,-8 0 14 0 0,1 0-37 0 0,8 0-115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2:33.13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16 258 7632 0 0,'0'0'166'0'0,"0"0"29"0"0,0 2 14 0 0,2 6-63 0 0,3-4-82 0 0,-5-4-64 0 0,1 1 1 0 0,-1-1-1 0 0,1 1 1 0 0,0-1-1 0 0,-1 1 1 0 0,1-1-1 0 0,-1 1 1 0 0,1-1-1 0 0,-1 1 1 0 0,0-1-1 0 0,1 1 1 0 0,-1 0-1 0 0,0-1 1 0 0,1 1-1 0 0,-1 0 0 0 0,0-1 1 0 0,0 1-1 0 0,1 0 1 0 0,-1-1-1 0 0,0 1 1 0 0,0 0-1 0 0,0-1 1 0 0,0 1-1 0 0,0 0 1 0 0,0 0-1 0 0,0 8-38 0 0,0 0 67 0 0,0 0 60 0 0,0 0 53 0 0,0 2 90 0 0,0 0 58 0 0,0 7 230 0 0,0 2 68 0 0,0-5-343 0 0,0 5 72 0 0,0 7 132 0 0,0 11 304 0 0,1-32-694 0 0,-2-5-24 0 0,-3 5 21 0 0,-5 12 59 0 0,7-6-78 0 0,2-9-159 0 0,0-3-25 0 0,0 0 10 0 0</inkml:trace>
  <inkml:trace contextRef="#ctx0" brushRef="#br0" timeOffset="1">31 106 9168 0 0,'0'0'266'0'0,"0"0"1"0"0,0 0-199 0 0,-3-2-40 0 0,-9-8-17 0 0,10 9 33 0 0,-3-1 166 0 0,3 2-200 0 0,0-1-66 0 0,1 1-77 0 0,-1 1-97 0 0,1-1-114 0 0,1 0 121 0 0,0 0-36 0 0,0 0-349 0 0,0 0-244 0 0,0 0-563 0 0</inkml:trace>
  <inkml:trace contextRef="#ctx0" brushRef="#br0" timeOffset="399.25">364 16 9408 0 0,'0'0'273'0'0,"0"0"-5"0"0,-1 0-200 0 0,-1 0-40 0 0,-8-3-17 0 0,7-7 11 0 0,3 8 94 0 0,0 2 34 0 0,0 0 2 0 0,0 0 12 0 0,0 0 49 0 0,0 0 19 0 0,0 0 7 0 0,0 0-11 0 0,0 1-114 0 0,-1 0-36 0 0,1 2-14 0 0,0 0-41 0 0,0 1-7 0 0,-1-1 27 0 0,-4 4 32 0 0,4-5-59 0 0,0-1 1 0 0,0 0 0 0 0,1 1-1 0 0,-1-1 1 0 0,0 1 0 0 0,1-1-1 0 0,-1 1 1 0 0,1-1 0 0 0,-1 1 0 0 0,1-1-1 0 0,0 1 1 0 0,-1-1 0 0 0,1 1-1 0 0,0 0-16 0 0,0 42 470 0 0,0 0-53 0 0,0-1-54 0 0,0 0-54 0 0,0 1-54 0 0,0-1-56 0 0,0 1-55 0 0,0 1-55 0 0,1-39-76 0 0,0-1 1 0 0,-1 1 0 0 0,2-1-1 0 0,-1 0 1 0 0,2 4-14 0 0,-1-4 1 0 0,-1 0-1 0 0,1 0 1 0 0,-1 1 0 0 0,0-1 0 0 0,-1 4-1 0 0,0-4-198 0 0,0-1 70 0 0,0 0 60 0 0,0-1 52 0 0,0 0 55 0 0,0-1 47 0 0,0 3 319 0 0,0-2-186 0 0,0-1-127 0 0,0 0-67 0 0,0 0-61 0 0,0 0-51 0 0,0 1-58 0 0,0 0-66 0 0,0 1-75 0 0,0 0-14 0 0,0 0-61 0 0,0 1-65 0 0,0 0-69 0 0,0 1-75 0 0,0 1-78 0 0,0 0-83 0 0,0 1-87 0 0,0-8-840 0 0,0 0-938 0 0</inkml:trace>
  <inkml:trace contextRef="#ctx0" brushRef="#br0" timeOffset="1050.31">227 242 6824 0 0,'0'0'149'0'0,"0"0"23"0"0,0 0 13 0 0,3 3-21 0 0,7 7-62 0 0,-8-8 8 0 0,-1-1 126 0 0,-1-1 206 0 0,9 7 92 0 0,0-2-98 0 0,4-3-8 0 0,8-1 105 0 0,-13-1-363 0 0,3-2 44 0 0,0-3 34 0 0,2-2 21 0 0,0 6-29 0 0,-5 1-123 0 0,-5 1-83 0 0,0-1 0 0 0,0 0 0 0 0,0 0 0 0 0,-1 0 0 0 0,1 0 0 0 0,0 0-1 0 0,0-1 1 0 0,0 1 0 0 0,0-1 0 0 0,-1 0 0 0 0,2 0-34 0 0,3-4 68 0 0,-5 4-54 0 0,-1 0-1 0 0,0 1 1 0 0,1-1-1 0 0,-1 0 0 0 0,1 0 1 0 0,-1 1-1 0 0,1-1 1 0 0,-1 1-1 0 0,1-1 1 0 0,-1 1-1 0 0,1 0 0 0 0,0 0 1 0 0,-1-1-1 0 0,1 1 1 0 0,0 0-14 0 0,8 1 48 0 0,-7-1-34 0 0,1 1 1 0 0,-1-1 0 0 0,1 0 0 0 0,-1 0 0 0 0,1-1-1 0 0,-1 1 1 0 0,1-1 0 0 0,-1 0 0 0 0,2 0-15 0 0,1-1 11 0 0,0 0 2 0 0,0 0 1 0 0,1 0 0 0 0,-1 0-1 0 0,1 1 1 0 0,-1 0 0 0 0,1 1 0 0 0,0-1-14 0 0,-5 1 0 0 0,1 0 0 0 0,-1 0 1 0 0,1 0-1 0 0,-1-1 0 0 0,0 1 1 0 0,1-1-1 0 0,-1 1 1 0 0,1-1-1 0 0,-1 0 0 0 0,0 0 1 0 0,2-1-1 0 0,-2 1-2 0 0,0-1 0 0 0,1 2 0 0 0,-1-1 0 0 0,0 0 1 0 0,1 0-1 0 0,-1 1 0 0 0,0-1 0 0 0,1 1 0 0 0,-1-1 0 0 0,1 1 1 0 0,1 0 1 0 0,7 0-203 0 0,2 0 63 0 0,-1 0 12 0 0,-3 0-60 0 0,-5 0 66 0 0,-1 0-34 0 0,1 0-38 0 0,1 0-43 0 0,-3 3-43 0 0,8 7 36 0 0,0-1 112 0 0,-7-5 113 0 0,-1-2 43 0 0,-1-2-26 0 0,-1 1 0 0 0,1-1 0 0 0,-1 1 0 0 0,0-1 0 0 0,1 1 0 0 0,-1-1 0 0 0,0 1 0 0 0,1-1 0 0 0,-1 1 0 0 0,0-1 0 0 0,0 1 0 0 0,0-1 0 0 0,1 1 0 0 0,-1 0 0 0 0,0-1 0 0 0,0 1 0 0 0,0-1 0 0 0,0 1 0 0 0,0 0 0 0 0,0-1 0 0 0,0 1 2 0 0,1 5-11 0 0,9 9 11 0 0,-10-14 0 0 0,1 1 0 0 0,-1-1 0 0 0,1 1 0 0 0,-1 0 0 0 0,0-1 0 0 0,0 1 0 0 0,0-1 0 0 0,0 1 0 0 0,0 0 0 0 0,0-1 0 0 0,0-1 0 0 0,0 23 41 0 0,0-1 74 0 0,0 6 106 0 0,0 0 67 0 0,0 65 843 0 0,0-53-697 0 0,0-20-255 0 0,0 0-39 0 0,0-1-48 0 0,0 1-56 0 0,0-18 28 0 0,0-2-36 0 0,0 0-47 0 0,0 0-73 0 0,0 0-54 0 0,0 0-217 0 0,0 0-28 0 0,0 0-7 0 0</inkml:trace>
  <inkml:trace contextRef="#ctx0" brushRef="#br0" timeOffset="1372.91">832 122 7976 0 0,'0'0'174'0'0,"0"0"29"0"0,0 0 14 0 0,0 2-26 0 0,0 10-146 0 0,-1 5-59 0 0,1-5 60 0 0,1-3 74 0 0,2-1 111 0 0,1 0-41 0 0,2 1 95 0 0,-4 7 75 0 0,-2 72 1048 0 0,0-86-1383 0 0,0 1 1 0 0,1-1-1 0 0,-1 1 0 0 0,0-1 1 0 0,1 1-1 0 0,-1-1 1 0 0,1 0-1 0 0,0 1 1 0 0,0-1-1 0 0,0 0 1 0 0,1 2-26 0 0,3 8 87 0 0,-3 6-54 0 0,-2-6-19 0 0,-1 6 58 0 0,5-2 55 0 0,1-8-29 0 0,0 1 38 0 0,-2 4 33 0 0,-3 0 36 0 0,0-13-201 0 0,-1 0 0 0 0,1 0 0 0 0,0 0 0 0 0,0 0 0 0 0,0 0 0 0 0,0 0 0 0 0,0 0 0 0 0,0 0 0 0 0,0 0 0 0 0,0 0 0 0 0,0 1 0 0 0,0-1 0 0 0,0 0 0 0 0,0 0 0 0 0,0 0 0 0 0,0 0 0 0 0,0 0 0 0 0,0 0 0 0 0,0 0 0 0 0,0 0 0 0 0,1 0 0 0 0,-1 0 0 0 0,0 0 0 0 0,0 1 0 0 0,0-1 0 0 0,0 0 0 0 0,0 0 0 0 0,0 0 0 0 0,0 0 0 0 0,0 0 0 0 0,0 0 0 0 0,0 0 0 0 0,0 0 0 0 0,0 0 0 0 0,0 0 0 0 0,0 0 0 0 0,0 0 0 0 0,1 0 0 0 0,-1 0 0 0 0,0 0 0 0 0,0 0 0 0 0,0 0 0 0 0,0 0 0 0 0,0 0 0 0 0,0 0 0 0 0,0 0 0 0 0,0 0 0 0 0,0 0 0 0 0,0 0 0 0 0,0 0 0 0 0,1 0 0 0 0,-1 0 0 0 0,0 0 0 0 0,0 0 0 0 0,0 0 0 0 0,0 0 0 0 0,0 0-4 0 0,3 0 570 0 0,0 0-88 0 0,0 0-83 0 0,0 1-75 0 0,-1-1-108 0 0,0 0-42 0 0,1 0-37 0 0,-1 0-34 0 0,1 0-17 0 0,-1 0-37 0 0,2 0-25 0 0,-1-1-41 0 0,3-2-46 0 0,-4 0 76 0 0,-1-1 78 0 0,0-1 108 0 0,2-5-105 0 0,7 1-32 0 0,-8 8-58 0 0,-1 1-1 0 0,0-1 1 0 0,0 0 0 0 0,1 0 0 0 0,-1 0-1 0 0,0 0 1 0 0,0 0 0 0 0,0 0 0 0 0,0 0-1 0 0,1-1-3 0 0,-2 1 6 0 0,1-1-1 0 0,-1 1 0 0 0,1 0 1 0 0,-1 0-1 0 0,0 0 0 0 0,1-1 0 0 0,-1 1 1 0 0,0 0-1 0 0,0 0 0 0 0,0 0 1 0 0,0-1-6 0 0,0-2 1 0 0,1 1 1 0 0,-1 0 0 0 0,0 0 0 0 0,1 0 0 0 0,0 0 0 0 0,0 0 0 0 0,0 0 0 0 0,0 0 0 0 0,2-2-2 0 0,1-5 9 0 0,2-9 35 0 0,5-6-32 0 0,2-7-14 0 0,-4 11 3 0 0,-5 14-11 0 0,-1-1-33 0 0,-1-4-99 0 0,-1 5 100 0 0,1 0-57 0 0,3 0-52 0 0,0 0-43 0 0,4-4-186 0 0,5-2-291 0 0,-8 7 208 0 0,-3 4-207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2:29.98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137 0 7632 0 0,'0'0'166'0'0,"0"0"29"0"0,0 0 14 0 0,0 0 22 0 0,0 0 41 0 0,0 0 16 0 0,0 3 7 0 0,0 21 159 0 0,0 0-40 0 0,0 1-38 0 0,0-1-36 0 0,0 26 240 0 0,0 0-119 0 0,0-20-236 0 0,0 0-34 0 0,0 30 103 0 0,0 11-65 0 0,0 35-39 0 0,-3-101-147 0 0,-7 7-32 0 0,8 1-54 0 0,2-13 43 0 0,0 2-69 0 0,0-2-79 0 0,0 0-128 0 0,0 0 139 0 0,0 0-62 0 0,0 0-87 0 0,0 0 89 0 0,0 0-42 0 0,0 0-44 0 0,0 0-43 0 0,0 0-433 0 0,0 0-296 0 0,0 0-688 0 0</inkml:trace>
  <inkml:trace contextRef="#ctx0" brushRef="#br0" timeOffset="463.64">1 287 8032 0 0,'0'0'182'0'0,"0"0"29"0"0,0 0 12 0 0,2-2-37 0 0,3-3-172 0 0,16-15 11 0 0,-20 19-24 0 0,-1 1 0 0 0,1 0 0 0 0,-1 0 0 0 0,1-1 0 0 0,-1 1 0 0 0,1 0 0 0 0,0 0 0 0 0,-1-1 0 0 0,1 1 0 0 0,-1 0 0 0 0,1 0 0 0 0,-1 0 0 0 0,1 0 0 0 0,0 0 0 0 0,-1 0 0 0 0,1 0 0 0 0,0 0-1 0 0,2 0 24 0 0,3-2 190 0 0,-1-4-96 0 0,-3 3-48 0 0,1 1-1 0 0,-1-1 1 0 0,1 1 0 0 0,0-1-1 0 0,3-1-69 0 0,-4 3 28 0 0,-1 1 0 0 0,0-1-1 0 0,1 0 1 0 0,-1 1 0 0 0,1-1-1 0 0,-1 1 1 0 0,1 0-1 0 0,-1-1 1 0 0,1 1 0 0 0,0 0-1 0 0,-1 0-27 0 0,16-4 215 0 0,6-9-34 0 0,-5 2-59 0 0,-7 9-22 0 0,-1 0-35 0 0,2 2-23 0 0,5 1-23 0 0,-6 0-11 0 0,1-1 32 0 0,10 0-30 0 0,-14 0 22 0 0,1 0 48 0 0,3 0 72 0 0,-1 2 51 0 0,-2 2-34 0 0,4 2 15 0 0,9-1 66 0 0,-12 8-122 0 0,-1-6-92 0 0,-7-5-26 0 0,0-1 0 0 0,0 1-1 0 0,-1 0 1 0 0,1-1-1 0 0,0 1 1 0 0,-1 0-1 0 0,1 0 1 0 0,-1 0 0 0 0,0 0-1 0 0,1 0 1 0 0,-1 1-10 0 0,24 27 64 0 0,-10 1-79 0 0,-12-16-30 0 0,-1 0 85 0 0,3-7-1 0 0,-4-7-29 0 0,0 0 0 0 0,0 1 0 0 0,0-1 0 0 0,-1 0 0 0 0,1 1 0 0 0,0-1 0 0 0,-1 1 0 0 0,1-1 0 0 0,-1 1 0 0 0,0 0 0 0 0,1-1 0 0 0,-1 1 1 0 0,0-1-1 0 0,0 1-10 0 0,0 5 44 0 0,0-5-33 0 0,1 0 1 0 0,-1 0-1 0 0,0 0 1 0 0,-1 0 0 0 0,1 0-1 0 0,0 0 1 0 0,0 1-1 0 0,-1-1 1 0 0,0 0 0 0 0,0 0-12 0 0,-3 6 30 0 0,3-7-23 0 0,0 1 0 0 0,0-1 0 0 0,0 1 0 0 0,1-1 0 0 0,-1 0 0 0 0,0 1 0 0 0,1-1 0 0 0,-1 1 0 0 0,1-1 0 0 0,0 1 0 0 0,-1 0 0 0 0,1-1 0 0 0,0 1 0 0 0,0 0-7 0 0,0 10 69 0 0,0-9 22 0 0,0-3 5 0 0,0 2 0 0 0,0-1-49 0 0,1 7-31 0 0,-1-5 19 0 0,0 1 37 0 0,0 0 70 0 0,-1 0 84 0 0,0 0 103 0 0,0-3-121 0 0,0 1 34 0 0,-9 8-71 0 0,8-8-3 0 0,2-2 0 0 0,-1-1-9 0 0,1-2-72 0 0,1-6-9 0 0,-1 7-25 0 0,1-6 89 0 0,5-10 266 0 0,0 7-219 0 0,-2 3-132 0 0,7-14 152 0 0,1-1-63 0 0,-1 0-75 0 0,1 0-87 0 0,13-7 17 0 0,-21 18 3 0 0,1 4 19 0 0,19-18 14 0 0,3 9-37 0 0,-22 7-12 0 0,21-5-59 0 0,-26 14 66 0 0,1 1 1 0 0,-1-1 0 0 0,1 1-1 0 0,-1 0 1 0 0,1-1-1 0 0,-1 1 1 0 0,1 0 0 0 0,0 0-1 0 0,-1-1 1 0 0,1 1-1 0 0,0 0 1 0 0,-1 0 0 0 0,1 0-1 0 0,-1 0 1 0 0,1 0-1 0 0,0 0 1 0 0,-1 0 0 0 0,1 0-1 0 0,0 0 1 0 0,-1 0-1 0 0,1 0 1 0 0,0 0 0 0 0,-1 0-1 0 0,1 1 5 0 0,1-1-62 0 0,0 0-85 0 0,-1 0 91 0 0,0 0 61 0 0,1 0 79 0 0,0 0-100 0 0,-1 0-58 0 0,0 0-70 0 0,1 0-108 0 0,0 0-119 0 0,-1 0 134 0 0,1 0-39 0 0,0 0-40 0 0,-1 0-43 0 0,25 0-447 0 0</inkml:trace>
  <inkml:trace contextRef="#ctx0" brushRef="#br0" timeOffset="934.83">938 318 6072 0 0,'0'0'133'0'0,"-2"-3"23"0"0,-9-7 12 0 0,6 8-23 0 0,-5 2-63 0 0,8-1 2 0 0,-1-1 96 0 0,-7-8 153 0 0,8 7 10 0 0,-1 3-6 0 0,-7 0-28 0 0,10 0-303 0 0,0 0-1 0 0,0 0 0 0 0,0 0 0 0 0,0 0 0 0 0,0 0 1 0 0,0 0-1 0 0,-1 0 0 0 0,1 0 0 0 0,0 0 1 0 0,0 0-1 0 0,0 0 0 0 0,0 0 0 0 0,0 0 0 0 0,0 0 1 0 0,0 0-1 0 0,0 0 0 0 0,0 0 0 0 0,0 0 1 0 0,0 0-1 0 0,-1 0 0 0 0,1 0 0 0 0,0 0 0 0 0,0 1 1 0 0,0-1-1 0 0,0 0 0 0 0,0 0 0 0 0,0 0 0 0 0,0 0 1 0 0,0 0-1 0 0,0 0 0 0 0,0 0 0 0 0,0 0 1 0 0,0 0-1 0 0,0 0 0 0 0,0 0 0 0 0,0 0 0 0 0,-1 0 1 0 0,1 0-1 0 0,0 1 0 0 0,0-1 0 0 0,0 0 1 0 0,0 0-1 0 0,0 0 0 0 0,0 0 0 0 0,0 0 0 0 0,0 0 1 0 0,0 0-1 0 0,0 0 0 0 0,0 0 0 0 0,0 0 0 0 0,0 0 1 0 0,0 1-1 0 0,0-1 0 0 0,0 0 0 0 0,0 0 1 0 0,0 0-1 0 0,1 0-5 0 0,-1 0 12 0 0,0 1 1 0 0,0-1-1 0 0,0 1 1 0 0,0-1 0 0 0,0 1-1 0 0,-1-1 1 0 0,1 1-1 0 0,0-1 1 0 0,0 1 0 0 0,0-1-1 0 0,0 0 1 0 0,0 1-1 0 0,-1-1 1 0 0,1 1-1 0 0,0-1 1 0 0,0 0 0 0 0,-1 1-1 0 0,1-1 1 0 0,0 0-1 0 0,-1 1 1 0 0,1-1-1 0 0,0 0 1 0 0,-1 1 0 0 0,1-1-13 0 0,-11 3 262 0 0,1-1-48 0 0,10-2-208 0 0,-1 1 1 0 0,1-1-1 0 0,0 0 1 0 0,-1 1-1 0 0,1-1 1 0 0,0 0-1 0 0,-1 1 1 0 0,1-1-1 0 0,0 0 1 0 0,0 1 0 0 0,-1-1-1 0 0,1 1 1 0 0,0-1-1 0 0,0 0 1 0 0,0 1-1 0 0,0-1 1 0 0,-1 1-1 0 0,1-1 1 0 0,0 1-1 0 0,0-1 1 0 0,0 1-1 0 0,0-1 1 0 0,0 0-1 0 0,0 1-6 0 0,-2 4 154 0 0,-2-1-94 0 0,0-1-16 0 0,0 1 0 0 0,1 0 0 0 0,0-1 0 0 0,0 1 0 0 0,-1 2-44 0 0,-1 7 128 0 0,-6-8 0 0 0,10-3-116 0 0,0 0 0 0 0,-1 0 0 0 0,1 0 0 0 0,0 0 0 0 0,0 0 0 0 0,0 1 0 0 0,0-1 0 0 0,0 1-12 0 0,1-1 4 0 0,-1 0 0 0 0,0 1 0 0 0,0-1 0 0 0,0 0 0 0 0,0 0 0 0 0,-1 1 0 0 0,1-1 0 0 0,-1 0-4 0 0,-4 2-3 0 0,6-4 4 0 0,-1 1-1 0 0,1-1 1 0 0,-1 0-1 0 0,1 0 1 0 0,0 1-1 0 0,-1-1 1 0 0,1 0-1 0 0,-1 1 1 0 0,1-1-1 0 0,0 0 1 0 0,0 1 0 0 0,-1-1-1 0 0,1 0 1 0 0,0 1-1 0 0,-1-1 1 0 0,1 1-1 0 0,0-1 1 0 0,0 1-1 0 0,0-1 1 0 0,0 0-1 0 0,0 1 1 0 0,-1-1-1 0 0,1 1 1 0 0,0-1 0 0 0,0 1-1 0 0,0-1 1 0 0,0 1-1 0 0,0-1 1 0 0,0 1-1 0 0,0-1 1 0 0,0 1-1 0 0,1 0 0 0 0,0 6 22 0 0,-2 2 83 0 0,-12 20 32 0 0,11-16-167 0 0,4-8 80 0 0,8 5 70 0 0,-7-8 22 0 0,-1-2 18 0 0,10 1 65 0 0,22-2 546 0 0,-26-1-611 0 0,-1-1-42 0 0,-1-1-56 0 0,-2-2-72 0 0,-1-1 74 0 0,-3 7-58 0 0,0-1-1 0 0,0 1 1 0 0,0 0 0 0 0,0-1-1 0 0,1 1 1 0 0,-1-1 0 0 0,0 1 0 0 0,0-1-1 0 0,1 1 1 0 0,-1 0 0 0 0,0-1-1 0 0,1 1 1 0 0,-1-1 0 0 0,0 1-1 0 0,1 0 1 0 0,-1-1 0 0 0,1 1-1 0 0,-1 0 1 0 0,0 0 0 0 0,1-1 0 0 0,-1 1-1 0 0,1 0 1 0 0,-1 0 0 0 0,1 0-1 0 0,-1 0 1 0 0,1 0 0 0 0,-1-1-1 0 0,1 1 1 0 0,-1 0 0 0 0,1 0-1 0 0,-1 0 1 0 0,1 0 0 0 0,-1 0 0 0 0,1 0-1 0 0,-1 1 1 0 0,0-1 0 0 0,1 0-1 0 0,-1 0-5 0 0,1 0 6 0 0,0 0-1 0 0,0 0 1 0 0,0 0-1 0 0,-1 0 1 0 0,1-1 0 0 0,0 1-1 0 0,-1 0 1 0 0,1 0-1 0 0,0 0 1 0 0,0-1-1 0 0,-1 1 1 0 0,1-1-1 0 0,0 1 1 0 0,-1 0 0 0 0,1-1-1 0 0,-1 1 1 0 0,1-1-1 0 0,0 1 1 0 0,-1-1-1 0 0,1 1 1 0 0,-1-1-1 0 0,1 0 1 0 0,-1 1-1 0 0,0-1 1 0 0,1 0 0 0 0,-1 1-1 0 0,0-1 1 0 0,1 0-1 0 0,-1 0-5 0 0,1 0 6 0 0,-1 0-1 0 0,1 0 0 0 0,-1-1 1 0 0,1 1-1 0 0,0 0 0 0 0,-1 0 1 0 0,1 0-1 0 0,0 1 0 0 0,0-1 1 0 0,0 0-1 0 0,0 0 1 0 0,-1 0-1 0 0,1 1 0 0 0,1-1 1 0 0,-1 0-6 0 0,11-4 70 0 0,-7-5-4 0 0,5 5-2 0 0,-8 3-52 0 0,-1 0 0 0 0,1 0 0 0 0,-1 0 0 0 0,0 0 0 0 0,0-1 0 0 0,0 1 0 0 0,0 0 0 0 0,-1-1-12 0 0,1 0 16 0 0,0 1 0 0 0,0 0 0 0 0,0 0 0 0 0,0-1 1 0 0,0 1-1 0 0,0 0 0 0 0,1 0 0 0 0,0 0-16 0 0,4-3 71 0 0,-6 5-67 0 0,1 0 1 0 0,-1 0-1 0 0,1-1 1 0 0,-1 1-1 0 0,0 0 0 0 0,1 0 1 0 0,-1 0-1 0 0,0-1 0 0 0,1 1 1 0 0,-1 0-1 0 0,0-1 1 0 0,0 1-1 0 0,1 0 0 0 0,-1-1 1 0 0,0 1-1 0 0,0 0 0 0 0,0-1 1 0 0,1 1-1 0 0,-1 0 1 0 0,0-1-1 0 0,0 1 0 0 0,0-1 1 0 0,0 1-1 0 0,0 0 0 0 0,0-1 1 0 0,0 1-1 0 0,0-1 0 0 0,0 1 1 0 0,0 0-1 0 0,0-1 1 0 0,0 1-5 0 0,3-5 100 0 0,7-6-18 0 0,-8 9-8 0 0,-2 2-2 0 0,0 2-12 0 0,0 23-37 0 0,0-11-1 0 0,0 0 32 0 0,0 9 40 0 0,0-15-76 0 0,-1-5-12 0 0,1 0 1 0 0,0 1-1 0 0,0-1 0 0 0,0 1 0 0 0,1-1 1 0 0,-1 1-1 0 0,1-1 0 0 0,-1 0 1 0 0,2 2-7 0 0,8 8-11 0 0,-9-12-82 0 0,1 1 64 0 0,-1 5 107 0 0,-1-5-101 0 0,-1-1-33 0 0,1 0-40 0 0,0 0-48 0 0,0 0-56 0 0,-1 0-97 0 0,1-1 87 0 0,0 0-34 0 0,0 0-332 0 0,0 1 78 0 0,0-1-47 0 0,0 2-642 0 0,0 2-509 0 0,0 4-965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2:28.81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313 32 5384 0 0,'0'0'116'0'0,"0"0"17"0"0,3 0 12 0 0,0 0-76 0 0,-2 0-110 0 0,3 0 104 0 0,-1 0 15 0 0,2 0 39 0 0,1 0 48 0 0,2 0 54 0 0,2 0-134 0 0,-7 0-18 0 0,-3 0-3 0 0,0 0 20 0 0,0 0 82 0 0,0 0 33 0 0,0 0 8 0 0,0 0 30 0 0,0 0 123 0 0,0 0 51 0 0,0 0 6 0 0,0 0 23 0 0,0 0 73 0 0,0 0 30 0 0,0 0 8 0 0,0 0-27 0 0,0 0-118 0 0,-3 0-48 0 0,-1 0-243 0 0,1 0 46 0 0,-1 0 42 0 0,-5-1 509 0 0,5-1-397 0 0,2-1-98 0 0,1 0-153 0 0,1-1-83 0 0,0 4 24 0 0,0 0 1 0 0,0 0 0 0 0,0 0 0 0 0,0 0 0 0 0,0 0 0 0 0,0 0 0 0 0,0 0 0 0 0,0 0 0 0 0,0 0 0 0 0,0-1 0 0 0,0 1 0 0 0,0 0 0 0 0,0 0-1 0 0,0 0 1 0 0,0 0 0 0 0,0 0 0 0 0,0 0 0 0 0,0 0 0 0 0,0 0 0 0 0,0 0 0 0 0,0 0 0 0 0,0 0 0 0 0,0-1 0 0 0,-1 1 0 0 0,1 0-1 0 0,0 0 1 0 0,0 0 0 0 0,0 0 0 0 0,0 0 0 0 0,0 0 0 0 0,0 0 0 0 0,0 0 0 0 0,0 0 0 0 0,0 0 0 0 0,0 0 0 0 0,0 0 0 0 0,0 0-1 0 0,0 0 1 0 0,0 0 0 0 0,-1 0 0 0 0,1 0 0 0 0,0 0 0 0 0,0 0 0 0 0,0 0 0 0 0,0 0 0 0 0,0 0 0 0 0,0 0 0 0 0,0 0 0 0 0,0 0-1 0 0,0 0 1 0 0,0 0 0 0 0,-1 0 0 0 0,1 0 0 0 0,0 0 0 0 0,0 0 0 0 0,0 0 0 0 0,0 0-6 0 0,-3 0 110 0 0,-6 0 126 0 0,2 0-36 0 0,-7-2 103 0 0,2-1-122 0 0,2-5-108 0 0,6 6 38 0 0,1 1-50 0 0,-6 1-12 0 0,7 1-9 0 0,-4-1 26 0 0,-11 0 293 0 0,14 1-317 0 0,1 0-34 0 0,-2 5 88 0 0,0-1-41 0 0,-5-3-46 0 0,7-2-9 0 0,0 0 0 0 0,1 0 0 0 0,-1 1 0 0 0,0-1 0 0 0,1 0 0 0 0,-1 1 0 0 0,0 0 0 0 0,1-1 0 0 0,-1 1 0 0 0,1 0 0 0 0,-1 0 0 0 0,1 0 0 0 0,-1 0 0 0 0,1 0 0 0 0,0 0 0 0 0,0 0 0 0 0,-1 0 0 0 0,1 0 0 0 0,0 1 0 0 0,-15 11 0 0 0,6-9 0 0 0,8-3 0 0 0,0 0 0 0 0,0 0 0 0 0,0 0 0 0 0,0 0 0 0 0,0 1 0 0 0,0-1 0 0 0,0 1 0 0 0,0-1 0 0 0,0 1 0 0 0,-3 3 0 0 0,-2 1 0 0 0,0 1 0 0 0,1-1 0 0 0,0 1 0 0 0,0 0 0 0 0,1 1 0 0 0,0-1 0 0 0,0 1 0 0 0,-1 4 0 0 0,3-4 0 0 0,0 0 0 0 0,-1 0 0 0 0,0-1 0 0 0,0 0 0 0 0,-3 3 0 0 0,2-3 0 0 0,1 0 0 0 0,-1 1 0 0 0,2-1 0 0 0,-1 1 0 0 0,0 3 0 0 0,2-5 0 0 0,-1 0 0 0 0,1 0 0 0 0,1 1 0 0 0,-1-1 0 0 0,1 1 0 0 0,0 0 0 0 0,0-1 0 0 0,1 1 0 0 0,-2 11 0 0 0,-1-13 0 0 0,2-2 0 0 0,0-1 0 0 0,1 1 0 0 0,-1 0 0 0 0,0 0 0 0 0,1-1 0 0 0,-1 1 0 0 0,1 0 0 0 0,4 23 1 0 0,1-6-18 0 0,-4-5-27 0 0,-1-14 43 0 0,0-1 0 0 0,0 1 0 0 0,0 0 0 0 0,0 0 0 0 0,0 0 0 0 0,0 0 1 0 0,0-1-1 0 0,0 1 0 0 0,1 0 0 0 0,-1 0 0 0 0,0 0 0 0 0,0-1 0 0 0,1 1 1 0 0,0 0 0 0 0,11 7-11 0 0,-4 1-8 0 0,-7-7 15 0 0,0 0-1 0 0,1-1 1 0 0,0 1 0 0 0,-1 0-1 0 0,1-1 1 0 0,0 1 0 0 0,0-1-1 0 0,0 1 1 0 0,0-1 0 0 0,0 0-1 0 0,1 1 5 0 0,15 8-53 0 0,7-5 26 0 0,-5 5-59 0 0,8-5-98 0 0,-16 0 89 0 0,8 2-61 0 0,-4-9-45 0 0,-9-1 154 0 0,4 0-68 0 0,1 0-75 0 0,2 0-92 0 0,2 2-110 0 0,-7 1 203 0 0,-5 0 85 0 0,-1 0-36 0 0,-1 0-11 0 0,1-1-35 0 0,-1 1-42 0 0,1-1-46 0 0,-1 0-49 0 0,0 0-47 0 0,0 0-41 0 0,0 0-37 0 0,0-1-128 0 0,0 1-37 0 0,3-5-1348 0 0</inkml:trace>
  <inkml:trace contextRef="#ctx0" brushRef="#br0" timeOffset="478.89">555 123 6216 0 0,'0'0'133'0'0,"0"0"23"0"0,0 0 15 0 0,-2 0-15 0 0,-8 0-87 0 0,10 0-66 0 0,0 0 1 0 0,0 0-1 0 0,-1 0 0 0 0,1-1 1 0 0,0 1-1 0 0,0 0 0 0 0,0 0 1 0 0,0 0-1 0 0,0 0 0 0 0,0 0 1 0 0,0 0-1 0 0,0 0 0 0 0,0 0 1 0 0,0 0-1 0 0,-1 0 0 0 0,1 0 1 0 0,0 0-1 0 0,0 1 0 0 0,0-1 1 0 0,0 0-1 0 0,0 0 0 0 0,0 0 1 0 0,0 0-1 0 0,0 0 0 0 0,0 0 0 0 0,0 0 1 0 0,0 0-1 0 0,0 0 0 0 0,0 0 1 0 0,-1 0-1 0 0,1 0 0 0 0,0 0 1 0 0,0 0-1 0 0,0 0 0 0 0,0 0 1 0 0,0 0-1 0 0,0 1 0 0 0,0-1 1 0 0,0 0-1 0 0,0 0 0 0 0,0 0 1 0 0,0 0-1 0 0,0 0 0 0 0,0 0 1 0 0,0 0-1 0 0,0 0 0 0 0,0 0 1 0 0,0 0-1 0 0,0 0 0 0 0,0 1 1 0 0,0-1-1 0 0,0 0 0 0 0,0 0 0 0 0,0 0 1 0 0,0 0-1 0 0,0 0 0 0 0,0 0-3 0 0,0 1 76 0 0,-1 4-73 0 0,1-2 75 0 0,0-2 2 0 0,1 0 37 0 0,-1 0 42 0 0,0 0 51 0 0,-1-2 16 0 0,-2 1-96 0 0,0 0-62 0 0,-4 3-8 0 0,6-3 3 0 0,-11 10 217 0 0,9-7-7 0 0,0-1-28 0 0,-9 8-11 0 0,2-2-49 0 0,5 2-20 0 0,2 0-71 0 0,-7 0 34 0 0,5 13-38 0 0,-1-10-36 0 0,5-12-46 0 0,0 0-1 0 0,1 1 0 0 0,-1-1 0 0 0,0 0 1 0 0,1 1-1 0 0,-1-1 0 0 0,1 1 0 0 0,-1-1 0 0 0,1 1 1 0 0,0-1-1 0 0,0 1 0 0 0,0-1 0 0 0,0 1-7 0 0,-1-1 2 0 0,1 1-1 0 0,0-1 0 0 0,0 1 0 0 0,0-1 1 0 0,-1 1-1 0 0,1-1 0 0 0,-1 1 0 0 0,1-1 1 0 0,-1 1-1 0 0,0-1 0 0 0,1 0 0 0 0,-1 1 1 0 0,0-1-2 0 0,-5 11-3 0 0,4-4 13 0 0,1 0 1 0 0,1 0 0 0 0,-1 0 0 0 0,1 0-1 0 0,1 7-10 0 0,-1 4 11 0 0,0-18-11 0 0,1 1 0 0 0,-1-1 0 0 0,0 1 0 0 0,0 0 0 0 0,1-1 0 0 0,-1 1 0 0 0,1-1 0 0 0,-1 1 0 0 0,1-1 0 0 0,0 0 0 0 0,-1 1 0 0 0,1-1 0 0 0,0 1 0 0 0,0-1 0 0 0,4 7 0 0 0,0 4 0 0 0,5-7 0 0 0,-4 6-6 0 0,-5-10 8 0 0,-1 0 0 0 0,0 0 0 0 0,1 0 0 0 0,-1 0-1 0 0,1 0 1 0 0,0 0 0 0 0,-1 0 0 0 0,1 0 0 0 0,0 0 0 0 0,-1-1-1 0 0,1 1 1 0 0,0 0 0 0 0,0 0 0 0 0,0-1 0 0 0,-1 1 0 0 0,2 0-2 0 0,14 3 149 0 0,13-5 131 0 0,-14 0-103 0 0,-13 1-155 0 0,-1 0 0 0 0,1 0 0 0 0,-1 0 0 0 0,1-1 0 0 0,0 1 0 0 0,-1-1 0 0 0,1 1 0 0 0,-1-1-1 0 0,0 1 1 0 0,1-1 0 0 0,-1 0 0 0 0,1 0 0 0 0,0 0-22 0 0,15-15 247 0 0,-15 13-208 0 0,0 0 0 0 0,1 1 0 0 0,-1-1 0 0 0,1 1 1 0 0,0 0-1 0 0,0 0 0 0 0,1-1-39 0 0,2 0 26 0 0,-5 3-24 0 0,0 0 0 0 0,-1-1 1 0 0,1 1-1 0 0,-1 0 0 0 0,1-1 0 0 0,0 1 0 0 0,-1 0 0 0 0,1-1 1 0 0,-1 1-1 0 0,1-1 0 0 0,-1 1 0 0 0,0-1 0 0 0,1 1 0 0 0,-1-1 1 0 0,1 0-1 0 0,-1 1 0 0 0,0-1 0 0 0,0 0 0 0 0,1 1 0 0 0,-1-1 1 0 0,0 1-1 0 0,0-1 0 0 0,0 0 0 0 0,1 1 0 0 0,-1-1 0 0 0,0 0 1 0 0,0 0-3 0 0,0-1 4 0 0,9-21 4 0 0,19-35 67 0 0,-24 51-73 0 0,-3 4 2 0 0,-1 1 0 0 0,1-1 0 0 0,-1 0 0 0 0,1 0-1 0 0,-1 0 1 0 0,0 1 0 0 0,0-1 0 0 0,0 0 0 0 0,0 0-1 0 0,0 0 1 0 0,-1 0 0 0 0,1 1 0 0 0,-1-1 0 0 0,0-1-4 0 0,-25-46 61 0 0,25 34-92 0 0,1 3-15 0 0,-4-1-52 0 0,-8-2-27 0 0,4 8 42 0 0,4 1-9 0 0,2 0-23 0 0,1 0-43 0 0,0 2 37 0 0,-1-3-78 0 0,-1 6 1 0 0,0 2-41 0 0,1-1 76 0 0,0 1-33 0 0,1 0-173 0 0,0 0-85 0 0,0 0-349 0 0,-1-2-99 0 0,-1-2-210 0 0,-7-5-1053 0 0</inkml:trace>
  <inkml:trace contextRef="#ctx0" brushRef="#br0" timeOffset="852.15">782 274 7016 0 0,'0'2'201'0'0,"-1"2"-126"0"0,1-4-52 0 0,14 24 118 0 0,-9-13-141 0 0,0 0 12 0 0,0-5 56 0 0,-4-5 138 0 0,0 1-45 0 0,0 1 51 0 0,0 1-93 0 0,-2 1-38 0 0,0-4-28 0 0,1 0 37 0 0,0 1-90 0 0,0 1 61 0 0,0-1 52 0 0,0 1 45 0 0,0 3 248 0 0,0 8 719 0 0,0-10-825 0 0,0-1-62 0 0,0-1-135 0 0,0 0-34 0 0,0-1-41 0 0,0 0-45 0 0,0 2 400 0 0,0-3 8 0 0,0 0 1 0 0,0 2-7 0 0,0-1-368 0 0,0-1 0 0 0,1 1 0 0 0,-1-1 0 0 0,0 1-1 0 0,-1-1 1 0 0,1 1 0 0 0,0-1 0 0 0,0 1 0 0 0,0-1 0 0 0,0 0 0 0 0,0 1 0 0 0,0-1-1 0 0,-1 1 1 0 0,1-1 0 0 0,0 1 0 0 0,0-1 0 0 0,0 0 0 0 0,-1 1 0 0 0,1-1 0 0 0,0 1 0 0 0,-1-1-1 0 0,1 0 1 0 0,0 1 0 0 0,-1-1 0 0 0,1 0 0 0 0,-1 0 0 0 0,1 1 0 0 0,0-1 0 0 0,-1 0 0 0 0,1 0-1 0 0,-1 0 1 0 0,1 1 0 0 0,-1-1 0 0 0,1 0 0 0 0,-1 0 0 0 0,1 0 0 0 0,0 0 0 0 0,-1 0 0 0 0,1 0-1 0 0,-1 0 1 0 0,1 0 0 0 0,-1 0-17 0 0,-2 0 346 0 0,1 0-28 0 0,-8 0-104 0 0,7 0-44 0 0,3 0-8 0 0,0-19 394 0 0,0 5-229 0 0,0 3-98 0 0,0 0-52 0 0,0 2-78 0 0,0 0-51 0 0,0 0-58 0 0,0 0-64 0 0,0 8 76 0 0,0-1 1 0 0,0 1-1 0 0,1-1 1 0 0,-1 1 0 0 0,0-1-1 0 0,1 1 1 0 0,-1-1 0 0 0,1 1-1 0 0,-1 0 1 0 0,1-1 0 0 0,0 1-1 0 0,0 0 1 0 0,0-1-1 0 0,-1 1 1 0 0,1 0 0 0 0,0 0-1 0 0,0 0 1 0 0,1 0 0 0 0,0-1-3 0 0,-1 1 2 0 0,1-1 0 0 0,-1 0 0 0 0,1 1 0 0 0,-1-1 1 0 0,0 0-1 0 0,1 0 0 0 0,-1 0 0 0 0,0 0 0 0 0,0 0 1 0 0,0-1-3 0 0,2-9 0 0 0,-3 10 4 0 0,1-1 1 0 0,-1 1-1 0 0,1 0 0 0 0,-1 0 0 0 0,1 0 1 0 0,0 0-1 0 0,0 0 0 0 0,0 0 0 0 0,0 0 1 0 0,1 0-1 0 0,-1 0 0 0 0,0 0 0 0 0,1 0 1 0 0,-1 0-5 0 0,18-17 9 0 0,23-22-6 0 0,-38 37-3 0 0,1 0 0 0 0,-1 1 0 0 0,1-1 0 0 0,0 1 0 0 0,0 0 0 0 0,1 0 0 0 0,3-1 0 0 0,12-5 0 0 0,-19 8 0 0 0,0 0 0 0 0,0 0 0 0 0,0 0 0 0 0,0 0 0 0 0,0 0 0 0 0,0 0 0 0 0,0 1 0 0 0,0-1 0 0 0,0 1 0 0 0,1 0 0 0 0,1 0 0 0 0,17-2 0 0 0,-19 3 0 0 0,20 12 0 0 0,-12-8 0 0 0,-8-5 0 0 0,-1 0 0 0 0,0 1 0 0 0,0-1 0 0 0,0 1 0 0 0,0-1 0 0 0,0 1 0 0 0,0-1 0 0 0,0 1 0 0 0,0 0 0 0 0,0-1 0 0 0,-1 1 0 0 0,1 0 0 0 0,0 0 0 0 0,0-1 0 0 0,-1 1 0 0 0,1 0 0 0 0,0 0 0 0 0,0 1 0 0 0,4 10 0 0 0,-2-9 0 0 0,4 2 0 0 0,-6 9 0 0 0,-1-12 0 0 0,0 0 0 0 0,0 1 0 0 0,0-1 0 0 0,0 0 0 0 0,0 0 0 0 0,1 0 0 0 0,-1 0 0 0 0,1 1 0 0 0,-1-1 0 0 0,1 0 0 0 0,0 0 0 0 0,4 6 0 0 0,-4-7 0 0 0,-1 1 0 0 0,1-1 0 0 0,0 0 0 0 0,0 1 0 0 0,-1-1 0 0 0,1 1 0 0 0,0-1 0 0 0,-1 1 0 0 0,1-1 0 0 0,-1 1 0 0 0,0 0 0 0 0,0-1 0 0 0,0 1 0 0 0,1 0 0 0 0,-1 56 0 0 0,-1-57 0 0 0,2 1 0 0 0,-1 0 0 0 0,0 0 0 0 0,0 0 0 0 0,1 0 0 0 0,-1-1 0 0 0,1 1 0 0 0,-1 0 0 0 0,1 0 0 0 0,0-1 0 0 0,0 1 0 0 0,0 0 0 0 0,1 1 0 0 0,-2-2 0 0 0,1 0 0 0 0,0 1 0 0 0,0-1 0 0 0,-1 1 0 0 0,1-1 0 0 0,0 0 0 0 0,-1 1 0 0 0,1-1 0 0 0,-1 1 0 0 0,0 0 0 0 0,0-1 0 0 0,1 1 0 0 0,-1 0 0 0 0,0 4-35 0 0,0 3 106 0 0,0-3-102 0 0,0 5-99 0 0,0-4 16 0 0,0 2-41 0 0,0-8 314 0 0,0 0-121 0 0,0 1-102 0 0,0 0-85 0 0,0 0-63 0 0,0 0-48 0 0,0 6-726 0 0,0-5 601 0 0,0-1 84 0 0,0 0 200 0 0,0-1 41 0 0,0 1-657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2:26.74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258 334 7512 0 0,'-13'-28'166'0'0,"11"23"-115"0"0,2 4-43 0 0,0 0 0 0 0,0 1 0 0 0,0-1 0 0 0,0 1 1 0 0,0-1-1 0 0,0 1 0 0 0,0-1 0 0 0,0 1 0 0 0,-1-1 1 0 0,1 1-1 0 0,0-1 0 0 0,0 1 0 0 0,-1 0 0 0 0,1-1 1 0 0,0 1-1 0 0,-1-1 0 0 0,1 1 0 0 0,0 0 0 0 0,-1-1 1 0 0,1 1-1 0 0,0-1 0 0 0,-1 1 0 0 0,1 0 0 0 0,-1 0 0 0 0,1-1 1 0 0,-1 1-1 0 0,1 0 0 0 0,-1 0 0 0 0,1 0 0 0 0,-1-1 1 0 0,1 1-1 0 0,-1 0 0 0 0,1 0 0 0 0,-1 0 0 0 0,1 0 1 0 0,-1 0-1 0 0,1 0 0 0 0,-1 0 0 0 0,1 0 0 0 0,-1 0 1 0 0,1 0-1 0 0,-1 0 0 0 0,1 1-8 0 0,-8-2 106 0 0,4-2-40 0 0,-2-6-21 0 0,5 7-45 0 0,1 1 0 0 0,-1 0 0 0 0,1 0-1 0 0,-1 0 1 0 0,0 0 0 0 0,1 0 0 0 0,-1 0 0 0 0,0 0 0 0 0,0 0 0 0 0,0 1-1 0 0,0-1 1 0 0,0 0 0 0 0,0 0 0 0 0,0 1 0 0 0,0-1 0 0 0,-11-4 0 0 0,9-1 6 0 0,1 2 30 0 0,-3 1 55 0 0,0 1 34 0 0,0-8 145 0 0,-6 5 2 0 0,7-2-74 0 0,1 3 27 0 0,-5 2 44 0 0,8 2-262 0 0,0 0 1 0 0,0 0 0 0 0,0 0-1 0 0,0 0 1 0 0,0 0 0 0 0,0 0-1 0 0,0 0 1 0 0,0 0 0 0 0,0 0-1 0 0,-1 0 1 0 0,1 0 0 0 0,0 0-1 0 0,0 0 1 0 0,0 0 0 0 0,0 0-1 0 0,0 0 1 0 0,0 0 0 0 0,0 0-1 0 0,0 0 1 0 0,0 0 0 0 0,0 0 0 0 0,0 0-1 0 0,-1 0 1 0 0,1 0 0 0 0,0 0-1 0 0,0 0 1 0 0,0 0 0 0 0,0 0-1 0 0,0 0 1 0 0,0 0 0 0 0,0 0-1 0 0,0-1 1 0 0,0 1 0 0 0,0 0-1 0 0,0 0 1 0 0,0 0 0 0 0,0 0-1 0 0,0 0 1 0 0,0 0 0 0 0,0 0-1 0 0,0 0 1 0 0,0 0 0 0 0,0 0-1 0 0,0 0 1 0 0,0 0 0 0 0,0-1-1 0 0,0 1 1 0 0,0 0 0 0 0,0 0-1 0 0,0 0 1 0 0,0 0 0 0 0,0 0-1 0 0,0 0 1 0 0,0 0 0 0 0,0 0-1 0 0,0 0 1 0 0,0 0-8 0 0,0-1 155 0 0,0 0-84 0 0,0 0-80 0 0,0-1-130 0 0,0 1 119 0 0,0 0 76 0 0,0 0 110 0 0,0 0 105 0 0,0 1-84 0 0,0-1 38 0 0,0 0 43 0 0,0 1 44 0 0,0-1 48 0 0,0 0 52 0 0,-3 1-82 0 0,-7 0-8 0 0,8 0-2 0 0,2 0-30 0 0,0 0-123 0 0,0 8-15 0 0,0-7-136 0 0,0 0 1 0 0,1 0-1 0 0,-1 0 1 0 0,0 0 0 0 0,1 0-1 0 0,-1 0 1 0 0,1 0-1 0 0,-1 0 1 0 0,1 0 0 0 0,-1 0-1 0 0,1 0 1 0 0,-1-1-1 0 0,1 1 1 0 0,0 1-17 0 0,6 5 147 0 0,-4-4-79 0 0,9 15 140 0 0,-5-5-31 0 0,2-1 34 0 0,2 0 9 0 0,0 4 15 0 0,1 3 6 0 0,2-4-19 0 0,20 20 3 0 0,5 4-61 0 0,-13-18-92 0 0,1-6-41 0 0,-7-4-30 0 0,-2 1 16 0 0,-1 0-1 0 0,-1 1 1 0 0,6 6-17 0 0,16 14 25 0 0,23 9 27 0 0,-35-25 23 0 0,20 17-75 0 0,78 66 76 0 0,-36-36-74 0 0,-71-53-2 0 0,0 2 0 0 0,-1 0 0 0 0,10 10 0 0 0,-9-6 3 0 0,19 12-3 0 0,-17-14 51 0 0,15 15-51 0 0,5 8 17 0 0,15 9-17 0 0,-11-14 60 0 0,-16-13-36 0 0,-6 6 19 0 0,4-6-13 0 0,-5 5 66 0 0,-4-13-31 0 0,-13-11-50 0 0,0 1-1 0 0,0 0 1 0 0,-1 0 0 0 0,1 0-1 0 0,-1 0 1 0 0,1 1-1 0 0,-1-1 1 0 0,0 0-1 0 0,2 3-14 0 0,-2-1 8 0 0,12 17 99 0 0,4 3 78 0 0,-14-19-132 0 0,0-1 0 0 0,0 1 0 0 0,1-1 0 0 0,-1 0-1 0 0,1 0 1 0 0,0 0 0 0 0,0 0 0 0 0,0-1-53 0 0,6 1 95 0 0,-10-3-85 0 0,0-1-1 0 0,0 0 0 0 0,0 1 0 0 0,0-1 0 0 0,0 1 1 0 0,0-1-1 0 0,0 1 0 0 0,0 0 0 0 0,0-1 1 0 0,0 1-1 0 0,0 0 0 0 0,0-1 0 0 0,-1 1 1 0 0,1 0-1 0 0,0 0 0 0 0,-1 0 0 0 0,1 0 0 0 0,0 1-9 0 0,1 2 35 0 0,-1-3-27 0 0,-1 0 0 0 0,0-1 1 0 0,0 1-1 0 0,1-1 1 0 0,-1 1-1 0 0,0 0 1 0 0,1-1-1 0 0,-1 1 1 0 0,0-1-1 0 0,1 1 0 0 0,-1-1 1 0 0,1 1-1 0 0,-1-1 1 0 0,1 0-1 0 0,-1 1 1 0 0,1-1-1 0 0,0 1 1 0 0,-1-1-1 0 0,1 0 0 0 0,-1 0 1 0 0,1 1-1 0 0,0-1-8 0 0,4 2 32 0 0,7 8 75 0 0,-9-7-10 0 0,-3-1-1 0 0,0-1-92 0 0,0-1 0 0 0,0 1 0 0 0,0-1 0 0 0,0 1-1 0 0,0-1 1 0 0,0 1 0 0 0,0-1 0 0 0,0 1 0 0 0,0-1 0 0 0,0 1-1 0 0,0-1 1 0 0,0 0 0 0 0,1 1 0 0 0,-1-1 0 0 0,0 1-1 0 0,0-1 1 0 0,1 0 0 0 0,-1 1 0 0 0,0-1 0 0 0,1 1-1 0 0,-1-1 1 0 0,0 0 0 0 0,1 1 0 0 0,-1-1 0 0 0,0 0-1 0 0,1 0 1 0 0,-1 1 0 0 0,1-1 0 0 0,-1 0 0 0 0,0 0-1 0 0,1 0 1 0 0,-1 1 0 0 0,1-1 0 0 0,-1 0 0 0 0,1 0 0 0 0,-1 0-1 0 0,1 0 1 0 0,-1 0 0 0 0,1 0 0 0 0,-1 0 0 0 0,1 0-1 0 0,-1 0-3 0 0,0 0 1 0 0,1 0 0 0 0,-1 0 0 0 0,0 0 0 0 0,0 0 0 0 0,0 0 0 0 0,0 0 0 0 0,0 0 0 0 0,0 0 0 0 0,0 0 0 0 0,0 0 0 0 0,0 0 0 0 0,0 0 0 0 0,0 0 0 0 0,1 0-1 0 0,-1 0 1 0 0,0 0 0 0 0,0 0 0 0 0,0 0 0 0 0,0 0 0 0 0,0 0 0 0 0,0 0 0 0 0,0 0 0 0 0,0 0 0 0 0,0 0 0 0 0,0 0 0 0 0,0 0 0 0 0,1 0 0 0 0,-1 0 0 0 0,0 0-1 0 0,0 0 1 0 0,0 0 0 0 0,0 0 0 0 0,0 1 0 0 0,0-1 0 0 0,0 0 0 0 0,0 0 0 0 0,0 0 0 0 0,0 0 0 0 0,0 0 0 0 0,0 0 0 0 0,0 0 0 0 0,0 0 0 0 0,0 0 0 0 0,0 0 0 0 0,0 0-1 0 0,0 1 1 0 0,0-1 0 0 0,0 0 0 0 0,0 0 0 0 0,0 0 0 0 0,0 0 0 0 0,0 0 0 0 0,0 0 0 0 0,0 0 0 0 0,0 0 0 0 0,0 0 0 0 0,0 0-1 0 0,0 1 2 0 0,0-1-1 0 0,0 1 1 0 0,0 0 0 0 0,0-1 0 0 0,0 1-1 0 0,0-1 1 0 0,0 1 0 0 0,0-1 0 0 0,0 1-1 0 0,1-1 1 0 0,-1 0 0 0 0,0 1 0 0 0,0-1 0 0 0,0 1-1 0 0,1-1 1 0 0,-1 1 0 0 0,0-1 0 0 0,1 0-1 0 0,-1 1 1 0 0,0-1 0 0 0,1 1 0 0 0,-1-1-2 0 0,9 2 81 0 0,-9-2-78 0 0,0 0 0 0 0,0 0-1 0 0,0 0 1 0 0,0 0 0 0 0,0 0 0 0 0,0 0 0 0 0,0 0 0 0 0,0 0 0 0 0,0 0 0 0 0,0 0 0 0 0,0 0 0 0 0,1 0-1 0 0,-1 0 1 0 0,0 0 0 0 0,0 0 0 0 0,0 0 0 0 0,0 0 0 0 0,0 0 0 0 0,0 0 0 0 0,0 0 0 0 0,0 0 0 0 0,0 0-1 0 0,0 0 1 0 0,0 0 0 0 0,0 0 0 0 0,1 0 0 0 0,-1 0 0 0 0,0 0 0 0 0,0 0 0 0 0,0 0 0 0 0,0 1 0 0 0,0-1-1 0 0,0 0 1 0 0,0 0 0 0 0,0 0 0 0 0,0 0 0 0 0,0 0 0 0 0,0 0 0 0 0,0 0 0 0 0,0 0 0 0 0,0 0 0 0 0,0 0-1 0 0,0 0 1 0 0,0 0 0 0 0,0 1 0 0 0,0-1 0 0 0,0 0 0 0 0,0 0 0 0 0,0 0 0 0 0,0 0 0 0 0,0 0 0 0 0,0 0-1 0 0,0 0 1 0 0,0 0 0 0 0,0 0 0 0 0,0 0 0 0 0,0 1-3 0 0,0 9 189 0 0,0-8 3 0 0,0 1-16 0 0,0 7-68 0 0,0-8-32 0 0,0 1-4 0 0,0 8-6 0 0,0 19 201 0 0,0-22-217 0 0,0-2-41 0 0,0-6-8 0 0,0 0 0 0 0,0 0 0 0 0,0 1 0 0 0,0-1 0 0 0,0 0 0 0 0,0 0 0 0 0,0 0 0 0 0,0 0 0 0 0,0 0 0 0 0,0 0 0 0 0,0 0 0 0 0,0 0 0 0 0,0 0-1 0 0,0 0 1 0 0,0 1 0 0 0,0-1 0 0 0,0 0 0 0 0,0 0 0 0 0,0 0 0 0 0,0 0 0 0 0,0 0 0 0 0,0 0 0 0 0,0 0 0 0 0,0 0 0 0 0,0 0 0 0 0,0 0 0 0 0,0 0 0 0 0,0 0-1 0 0,0 1 1 0 0,0-1 0 0 0,0 0 0 0 0,-1 0 0 0 0,1 0 0 0 0,0 0 0 0 0,0 0 0 0 0,0 0 0 0 0,0 0 0 0 0,0 0 0 0 0,0 0 0 0 0,0 0 0 0 0,0 0 0 0 0,0 0 0 0 0,0 0 0 0 0,0 0-1 0 0,0 0 1 0 0,-1 0 0 0 0,1 0 0 0 0,0 0 0 0 0,0 0 0 0 0,0 0 0 0 0,0 0 0 0 0,0 0 0 0 0,0 0 0 0 0,0 0 0 0 0,0 0 0 0 0,0 0 0 0 0,0 0-1 0 0,-1 0 0 0 0,1 0 0 0 0,-1 0 1 0 0,1 0-1 0 0,-1 0 0 0 0,1 0 1 0 0,0 0-1 0 0,-1 0 0 0 0,1 0 1 0 0,-1 0-1 0 0,1 0 1 0 0,0 0-1 0 0,-1 0 0 0 0,1 0 1 0 0,0 1-1 0 0,-1-1 0 0 0,1 0 1 0 0,0 0-1 0 0,-1 0 0 0 0,1 1 1 0 0,0-1-1 0 0,-1 0 0 0 0,1 1 1 0 0,0-1-1 0 0,-1 0 0 0 0,1 0 1 0 0,0 1-1 0 0,0-1 0 0 0,0 1 1 0 0,-1-1-1 0 0,1 0 0 0 0,0 1 0 0 0,-5 5 0 0 0,-1-1 0 0 0,6-5 0 0 0,-1 0 0 0 0,1 0 0 0 0,-1 1 0 0 0,1-1 0 0 0,0 0 0 0 0,-1 0 0 0 0,1 1 0 0 0,0-1 0 0 0,-1 0 0 0 0,1 1 0 0 0,0-1 0 0 0,-1 0 0 0 0,1 1 0 0 0,0-1 0 0 0,0 1 0 0 0,-1-1 0 0 0,1 1 0 0 0,0-1 0 0 0,0 0 0 0 0,0 1 0 0 0,0-1 0 0 0,-1 1 0 0 0,1-1 0 0 0,0 1 0 0 0,0-1 0 0 0,0 1 0 0 0,0-1 0 0 0,0 1 0 0 0,0-1 0 0 0,0 1 0 0 0,1-1 0 0 0,-1 1 0 0 0,-3 14 0 0 0,-22 15 0 0 0,20-20 0 0 0,5-7 0 0 0,-1-1 0 0 0,0 0 0 0 0,-1 0 0 0 0,1 0 0 0 0,0 0 0 0 0,-1 0 0 0 0,1 0 0 0 0,-1 0 0 0 0,0 0 0 0 0,-8 13 0 0 0,0 2 0 0 0,-4-1 0 0 0,9-11 0 0 0,0 0 0 0 0,0 1 0 0 0,0-1 0 0 0,-1 4 0 0 0,-12 16 0 0 0,-7-5 0 0 0,-23 38 0 0 0,31-41 2 0 0,-19 11-2 0 0,17-13 52 0 0,-15 16-52 0 0,-1 5 11 0 0,14-13-6 0 0,-2 0 0 0 0,-19 13-5 0 0,15-16 43 0 0,7 6-33 0 0,3-15-10 0 0,14-9 0 0 0,1 0 0 0 0,-1 0 0 0 0,0 0 0 0 0,1 0 0 0 0,-1 0 0 0 0,1 0 0 0 0,0 0 0 0 0,-1 1 0 0 0,0 2 0 0 0,-1 0 0 0 0,0 0 0 0 0,0 0 0 0 0,0 0 0 0 0,0-1 0 0 0,-1 1 0 0 0,0-1 0 0 0,0 0 0 0 0,-3 2 0 0 0,2-2 0 0 0,1 1 0 0 0,-1 0 0 0 0,1 0 0 0 0,-4 5 0 0 0,6-6 0 0 0,-1 0 0 0 0,1 0 0 0 0,-1-1 0 0 0,0 0 0 0 0,0 0 0 0 0,0 0 0 0 0,-2 2 0 0 0,-4-1 0 0 0,8-3 0 0 0,0 0 0 0 0,-1 0 0 0 0,1 0 0 0 0,0 1 0 0 0,0-1 0 0 0,0 0 0 0 0,0 1 0 0 0,1-1 0 0 0,-1 1 0 0 0,-11 11 11 0 0,8-11 16 0 0,0-2-55 0 0,0 0-42 0 0,0 3-164 0 0,-5 7-24 0 0,7-7 2 0 0,3-3-40 0 0,0 0 129 0 0,0 0-130 0 0,0 0-239 0 0,0-1 307 0 0,0 1-25 0 0,-1-1-71 0 0,0 1 112 0 0,1-1-39 0 0,-1 0-42 0 0,0 0-41 0 0,0 0-37 0 0,0 0-32 0 0,-1-1-258 0 0,1 1-55 0 0,-2-2-835 0 0,1 1-651 0 0,1 1-1240 0 0</inkml:trace>
  <inkml:trace contextRef="#ctx0" brushRef="#br0" timeOffset="570.1">666 1785 8232 0 0,'0'0'182'0'0,"0"0"29"0"0,0 0 14 0 0,0 3-27 0 0,-2 5-149 0 0,-3-4 87 0 0,0 0 37 0 0,5-4-153 0 0,0 1 1 0 0,-1 0-1 0 0,1-1 0 0 0,-1 1 1 0 0,1 0-1 0 0,0-1 1 0 0,0 1-1 0 0,-1 0 0 0 0,1-1 1 0 0,0 1-1 0 0,0 0 1 0 0,0 0-1 0 0,0-1 0 0 0,0 1 1 0 0,0 1-21 0 0,0-1 60 0 0,0 11 379 0 0,0-1-89 0 0,0-1-82 0 0,0 18 376 0 0,0-17-328 0 0,-3-6-44 0 0,3-5-258 0 0,-10 14 235 0 0,8 2-37 0 0,2-12-174 0 0,-1 0 1 0 0,1-1 0 0 0,-1 1 0 0 0,0 0 0 0 0,0 0-1 0 0,0-1 1 0 0,0 1 0 0 0,-1-1 0 0 0,0 1 0 0 0,-1 2-39 0 0,2-4 18 0 0,1-1 1 0 0,-1 1 0 0 0,1 0-1 0 0,-1 0 1 0 0,1 0 0 0 0,0 0 0 0 0,0 0-1 0 0,0 0 1 0 0,0 0 0 0 0,0 0-1 0 0,0 0-18 0 0,1 8 71 0 0,-1-7-51 0 0,-1 0 1 0 0,1 0 0 0 0,0 0-1 0 0,-1 0 1 0 0,0-1 0 0 0,1 1 0 0 0,-2 2-21 0 0,-6 12 127 0 0,7-15-113 0 0,1-1-1 0 0,0 0 1 0 0,-1 1 0 0 0,1-1 0 0 0,0 0 0 0 0,-1 1 0 0 0,1-1 0 0 0,0 0 0 0 0,0 1 0 0 0,0 0-14 0 0,-2 15 133 0 0,-9 2-30 0 0,0 0 11 0 0,10-17-94 0 0,0-1-1 0 0,0 1 0 0 0,1 0 1 0 0,-1 0-1 0 0,0 0 0 0 0,1 0 1 0 0,0 0-1 0 0,-1 0 1 0 0,1 1-20 0 0,-1 12 113 0 0,-5 0-35 0 0,0 0 6 0 0,4 1 41 0 0,2-15-108 0 0,0 1 1 0 0,-1 0-1 0 0,1-1 1 0 0,-1 1-1 0 0,1 0 1 0 0,-1-1-1 0 0,1 1 0 0 0,-1-1 1 0 0,0 1-1 0 0,0-1 1 0 0,-1 2-18 0 0,2-2 10 0 0,-1-1-1 0 0,0 1 1 0 0,1 0 0 0 0,-1 0 0 0 0,1 0 0 0 0,-1 0-1 0 0,1 0 1 0 0,-1 0 0 0 0,1 0 0 0 0,0 0-1 0 0,0 0 1 0 0,-1 0 0 0 0,1 0 0 0 0,0 0-1 0 0,0 0 1 0 0,0 0 0 0 0,0 0 0 0 0,0 0-1 0 0,0 0 1 0 0,0 1 0 0 0,1-1 0 0 0,-1 0-1 0 0,0 0 1 0 0,1 0-10 0 0,3 5 51 0 0,-4-6-45 0 0,1 1 0 0 0,-1 0 0 0 0,1-1 1 0 0,-1 1-1 0 0,1-1 0 0 0,-1 1 0 0 0,1 0 0 0 0,-1-1 0 0 0,1 1 0 0 0,-1 0 0 0 0,0 0 0 0 0,1-1 0 0 0,-1 1 0 0 0,0 0 0 0 0,0 0 1 0 0,1-1-1 0 0,-1 1 0 0 0,0 0 0 0 0,0 0 0 0 0,0 0 0 0 0,0-1 0 0 0,0 1 0 0 0,0 0 0 0 0,0 0 0 0 0,0 0 0 0 0,-1 0 0 0 0,1-1 1 0 0,0 2-7 0 0,-4 1 46 0 0,4-3-44 0 0,0 0 0 0 0,-1 0 0 0 0,1 0 0 0 0,0 1 1 0 0,0-1-1 0 0,0 0 0 0 0,0 0 0 0 0,0 0 1 0 0,0 0-1 0 0,-1 0 0 0 0,1 0 0 0 0,0 0 0 0 0,0 0 1 0 0,0 0-1 0 0,0 1 0 0 0,0-1 0 0 0,0 0 1 0 0,0 0-1 0 0,0 0 0 0 0,0 0 0 0 0,0 0 1 0 0,0 0-1 0 0,-1 1 0 0 0,1-1 0 0 0,0 0 0 0 0,0 0 1 0 0,0 0-1 0 0,0 0 0 0 0,0 0 0 0 0,0 1 1 0 0,0-1-1 0 0,0 0 0 0 0,0 0 0 0 0,0 0 0 0 0,1 0 1 0 0,-1 0-1 0 0,0 1 0 0 0,0-1 0 0 0,0 0 1 0 0,0 0-1 0 0,0 0 0 0 0,0 0 0 0 0,0 0 1 0 0,0 0-1 0 0,0 1 0 0 0,0-1 0 0 0,0 0 0 0 0,0 0 1 0 0,1 0-1 0 0,-1 0 0 0 0,0 0-2 0 0,5 8 50 0 0,-3 5 61 0 0,-2-11 1 0 0,3 1 0 0 0,7 7 5 0 0,-8-7 23 0 0,-2-3 11 0 0,0 0 1 0 0,0 0 2 0 0,3 0 13 0 0,14 0 185 0 0,-1 0-94 0 0,-1 0-78 0 0,0 0-64 0 0,4 0-37 0 0,43 0 8 0 0,-27 0-1 0 0,-35 0-85 0 0,1 0-1 0 0,-1 0 0 0 0,1 0 0 0 0,-1 0 1 0 0,1 0-1 0 0,-1 0 0 0 0,1 0 0 0 0,-1 0 1 0 0,1 0-1 0 0,-1 0 0 0 0,1 0 0 0 0,-1 0 0 0 0,1 0 1 0 0,-1 0-1 0 0,0 0 0 0 0,1-1 0 0 0,-1 1 1 0 0,1 0-1 0 0,-1 0 0 0 0,1-1 0 0 0,-1 1 1 0 0,1 0-1 0 0,-1 0 0 0 0,0-1 0 0 0,1 1 1 0 0,-1-1-1 0 0,0 1 0 0 0,1 0 0 0 0,-1-1 0 0 0,0 1 1 0 0,0-1-1 0 0,1 1 0 0 0,-1 0 0 0 0,0-1 1 0 0,0 1-1 0 0,0-1 0 0 0,1 1 0 0 0,-1-1 1 0 0,0 1-1 0 0,0-1 0 0 0,0 1 0 0 0,0-1 0 0 0,0 1 1 0 0,0-1-1 0 0,0 1 0 0 0,0-1 0 0 0,0 1 1 0 0,0 0 0 0 0,0 0-1 0 0,0-1 1 0 0,0 1 0 0 0,0 0 0 0 0,0 0 0 0 0,0 0-1 0 0,0 0 1 0 0,0 0 0 0 0,0 0 0 0 0,0-1 0 0 0,0 1-1 0 0,0 0 1 0 0,0 0 0 0 0,0 0 0 0 0,0 0 0 0 0,0 0-1 0 0,1 0 1 0 0,-1 0 0 0 0,0-1 0 0 0,0 1 0 0 0,0 0-1 0 0,0 0 1 0 0,0 0 0 0 0,0 0 0 0 0,0 0-1 0 0,0 0 1 0 0,1 0 0 0 0,-1 0 0 0 0,0 0 0 0 0,0 0-1 0 0,0 0 1 0 0,0 0 0 0 0,0 0 0 0 0,0 0 0 0 0,1 0-1 0 0,-1 0 1 0 0,0 0 0 0 0,0 0 0 0 0,0 0 0 0 0,0 0-1 0 0,0 0 1 0 0,0 0 0 0 0,1 0 0 0 0,-1 0 0 0 0,0 0-1 0 0,0 0 1 0 0,0 0 0 0 0,0 0 0 0 0,0 0-1 0 0,0 0 1 0 0,1 0 0 0 0,-1 0 0 0 0,0 0-1 0 0,23 0 10 0 0,1 0-86 0 0,-22 0-74 0 0,-2 0 44 0 0,1 0-33 0 0,0 0-39 0 0,1 0-42 0 0,-2 0-44 0 0,1 0-43 0 0,-1 0-39 0 0,1 0-35 0 0,-1 0-249 0 0,0 0-58 0 0,0 0-46 0 0,0 0-34 0 0,0 0-1379 0 0,0 0-1222 0 0</inkml:trace>
  <inkml:trace contextRef="#ctx0" brushRef="#br0" timeOffset="1331.29">303 1 5584 0 0,'0'0'165'0'0,"0"0"-45"0"0,0 0-8 0 0,0 0 39 0 0,0 0 126 0 0,0 0 236 0 0,0 0 21 0 0,0 0 3 0 0,0 0 6 0 0,0 0 1 0 0,0 0 0 0 0,0 0-10 0 0,0 0-38 0 0,0 0-14 0 0,0 0-2 0 0,0 0-26 0 0,0 0-106 0 0,0 0-48 0 0,-2 0-10 0 0,-1 0-252 0 0,-1 0 43 0 0,-3 0 118 0 0,-13 0 374 0 0,15 1-429 0 0,1 1-43 0 0,-19 10 269 0 0,11-5-207 0 0,1-1-42 0 0,-19-1 235 0 0,-2 12 58 0 0,11-6-184 0 0,-5 3-33 0 0,13-7-149 0 0,-1 0-41 0 0,2-2 7 0 0,7 5-14 0 0,-5-5-11 0 0,3 5-29 0 0,7-9 39 0 0,0 0 0 0 0,-1 0 1 0 0,1 0-1 0 0,-1 0 0 0 0,1 0 0 0 0,-1 0 0 0 0,1 0 0 0 0,-1 0 1 0 0,0 0-1 0 0,0 0 0 0 0,1-1 0 0 0,-1 1 0 0 0,0 0 0 0 0,0 0 0 0 0,0-1 1 0 0,0 1 0 0 0,-6 2 0 0 0,7-3 0 0 0,-1 0 0 0 0,1 0 1 0 0,-1 0-1 0 0,1 1 0 0 0,0-1 1 0 0,-1 0-1 0 0,1 0 0 0 0,-1 1 0 0 0,1-1 1 0 0,-1 0-1 0 0,1 0 0 0 0,0 1 0 0 0,-1-1 1 0 0,1 0-1 0 0,0 1 0 0 0,-1-1 1 0 0,1 1-1 0 0,0-1 0 0 0,0 0 0 0 0,-1 1 1 0 0,1-1-1 0 0,0 1 0 0 0,0-1 0 0 0,0 1 1 0 0,0-1-1 0 0,-1 1 0 0 0,1-1 0 0 0,0 1 1 0 0,0-1-1 0 0,0 1 0 0 0,0-1 1 0 0,0 1-1 0 0,0-1 0 0 0,0 1 0 0 0,0-1 1 0 0,1 1-1 0 0,-1-1 0 0 0,0 1 0 0 0,0-1 2 0 0,0 0-1 0 0,0 1 1 0 0,0-1-1 0 0,0 1 1 0 0,0-1 0 0 0,0 1-1 0 0,0-1 1 0 0,0 1-1 0 0,0-1 1 0 0,0 1-1 0 0,0-1 1 0 0,0 1 0 0 0,0-1-1 0 0,0 1 1 0 0,-1-1-1 0 0,1 1 1 0 0,0-1 0 0 0,0 0-1 0 0,0 1 1 0 0,-1-1-1 0 0,1 1 1 0 0,0-1-1 0 0,-1 0 1 0 0,1 1 0 0 0,0-1-1 0 0,-1 0 1 0 0,1 1-1 0 0,0-1 1 0 0,-1 0-1 0 0,1 0 1 0 0,-1 1 0 0 0,1-1-2 0 0,-7 4 3 0 0,5 6-21 0 0,2-7-63 0 0,-1 1 4 0 0,2 5 82 0 0,-1-7-10 0 0,0-1 5 0 0,0-1 0 0 0,0 1 0 0 0,0 0 0 0 0,0-1 0 0 0,0 1 0 0 0,0-1 0 0 0,0 1 0 0 0,0 0 0 0 0,0-1 0 0 0,1 1 0 0 0,-1 0 0 0 0,0-1 0 0 0,0 1 0 0 0,1-1 0 0 0,-1 1 0 0 0,0 0 0 0 0,1-1 0 0 0,-1 1 0 0 0,1-1 0 0 0,-1 1 0 0 0,0-1 0 0 0,1 0 0 0 0,0 1 0 0 0,-1-1 0 0 0,1 1 0 0 0,-1-1 0 0 0,1 0 0 0 0,-1 1 0 0 0,1-1 0 0 0,-1 1 0 0 0,1-1 0 0 0,-1 0 0 0 0,1 1 0 0 0,-1-1 0 0 0,1 1 0 0 0,-1-1 0 0 0,1 1 0 0 0,-1-1 0 0 0,0 1 0 0 0,0 0 0 0 0,1-1 0 0 0,-1 1 0 0 0,0-1 0 0 0,0 1 0 0 0,1 0 0 0 0,-1-1 0 0 0,0 1 0 0 0,0 0 0 0 0,0-1 0 0 0,0 1 0 0 0,0 0 0 0 0,0-1 0 0 0,0 1 0 0 0,0 1 3 0 0,0-1 0 0 0,0 1 0 0 0,0 0 1 0 0,1-1-1 0 0,-1 1 0 0 0,1-1 1 0 0,-1 1-1 0 0,1-1 0 0 0,-1 1 0 0 0,1-1 1 0 0,0 0-1 0 0,0 1 0 0 0,0-1 1 0 0,0 1-4 0 0,3 5 38 0 0,7 16 62 0 0,-1 0-83 0 0,-10-22-22 0 0,1 0 1 0 0,-1-1-1 0 0,1 1 1 0 0,0 0-1 0 0,0 0 1 0 0,-1 0-1 0 0,1-1 1 0 0,0 1-1 0 0,0 0 1 0 0,0-1-1 0 0,0 1 0 0 0,0-1 1 0 0,0 1-1 0 0,0-1 1 0 0,0 1-1 0 0,0-1 5 0 0,10 6-64 0 0,-4 6 9 0 0,3 4 46 0 0,-7-13 9 0 0,-1 0 0 0 0,0 0 0 0 0,1 0 0 0 0,-1 0 0 0 0,-1 0 0 0 0,2 2 0 0 0,-2-2 0 0 0,1 0 0 0 0,0 1 0 0 0,0-1 0 0 0,0 0 0 0 0,0 0 0 0 0,2 0 0 0 0,6 8 17 0 0,13 10 45 0 0,-13-7-59 0 0,-8-9 9 0 0,-2-5-10 0 0,0 1 0 0 0,0-1 0 0 0,1 1 0 0 0,-1 0 0 0 0,0-1 0 0 0,1 1 0 0 0,-1-1 0 0 0,1 1 0 0 0,-1-1 0 0 0,0 1 0 0 0,1-1 0 0 0,-1 1 0 0 0,1-1-1 0 0,-1 1 1 0 0,1-1 0 0 0,-1 0 0 0 0,1 1 0 0 0,0-1 0 0 0,-1 0 0 0 0,1 1 0 0 0,-1-1 0 0 0,1 0-2 0 0,4 2-1 0 0,10 11 1 0 0,-5-3-628 0 0,-4-4 95 0 0,-1-1-14 0 0,-2-2-167 0 0,-2-2-84 0 0,0-1 246 0 0,1 3-104 0 0,0-1-1286 0 0,-1-2-1104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9:04.7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363 1 11144 0 0,'0'0'248'0'0,"0"0"34"0"0,0 0 22 0 0,0 0-29 0 0,-3 0-110 0 0,3 0-39 0 0,-1 0-85 0 0,0 0-55 0 0,-1 0-89 0 0,1 0 96 0 0,0 0 61 0 0,0 0 63 0 0,0 0 93 0 0,0 0 109 0 0,0 0-113 0 0,0 0 33 0 0,1 0 37 0 0,-1 0 39 0 0,1 0-186 0 0,0 2 17 0 0,0 3-77 0 0,-1 11 180 0 0,0-15-241 0 0,1-1-1 0 0,0 0 1 0 0,0 1-1 0 0,0-1 1 0 0,-1 1-1 0 0,1-1 1 0 0,0 0-1 0 0,-1 1 1 0 0,1-1-1 0 0,0 0 1 0 0,0 1-1 0 0,-1-1 1 0 0,1 0-1 0 0,-1 1 1 0 0,1-1-1 0 0,0 0 1 0 0,-1 0-1 0 0,1 0 1 0 0,-1 1-1 0 0,1-1 1 0 0,0 0-1 0 0,-1 0 1 0 0,1 0-1 0 0,-1 0 1 0 0,1 0 0 0 0,-1 0-1 0 0,1 0 1 0 0,-1 0-1 0 0,1 0 1 0 0,-1 0-8 0 0,1 0 2 0 0,0 0 0 0 0,0 0 1 0 0,0 0-1 0 0,0 0 0 0 0,0 0 1 0 0,0 0-1 0 0,0 0 0 0 0,0 0 1 0 0,-1 0-1 0 0,1 0 0 0 0,0 0 1 0 0,0 0-1 0 0,0 0 0 0 0,0 0 1 0 0,0 0-1 0 0,0 0 0 0 0,0 0 1 0 0,0 0-1 0 0,0 0 0 0 0,0 0 1 0 0,0 0-1 0 0,-1 0 0 0 0,1 0 1 0 0,0 0-1 0 0,0 0 0 0 0,0 0 1 0 0,0 0-1 0 0,0 1 0 0 0,0-1 1 0 0,0 0-1 0 0,0 0 0 0 0,0 0 1 0 0,0 0-1 0 0,0 0 0 0 0,0 0 1 0 0,0 0-1 0 0,0 0 0 0 0,0 0 1 0 0,0 0-1 0 0,0 0 0 0 0,0 0 1 0 0,0 0-1 0 0,0 1 0 0 0,0-1 1 0 0,0 0-1 0 0,0 0 0 0 0,0 0 1 0 0,0 0-1 0 0,0 0 0 0 0,0 0 1 0 0,0 0-1 0 0,0 0 0 0 0,0 0 1 0 0,0 0-1 0 0,0 1 1 0 0,0-1-1 0 0,0 0-2 0 0,0 15 135 0 0,0 21 107 0 0,-3-17-120 0 0,-2-4-14 0 0,4-12-83 0 0,-1 0-1 0 0,1 0 0 0 0,0 1 1 0 0,0-1-1 0 0,1 0 0 0 0,-1 1 1 0 0,1-1-1 0 0,0 0 1 0 0,0 1-25 0 0,0 98 523 0 0,0 1-114 0 0,0-2-120 0 0,0-4-127 0 0,0-94-156 0 0,0 0-1 0 0,0-1 0 0 0,0 1 0 0 0,-1 0 0 0 0,1 0 0 0 0,-1-1 0 0 0,1 1 1 0 0,-1-1-1 0 0,0 1 0 0 0,0-1 0 0 0,0 1 0 0 0,-1 1-5 0 0,1-2 5 0 0,0 1-1 0 0,0-1 1 0 0,0 0 0 0 0,0 0-1 0 0,0 1 1 0 0,1-1 0 0 0,-1 0-1 0 0,1 1 1 0 0,0-1-1 0 0,-1 0 1 0 0,1 1 0 0 0,1 1-5 0 0,-1 10 34 0 0,0-4-27 0 0,1-1-1 0 0,-2 0 1 0 0,1 0-1 0 0,-1 0 0 0 0,-1 2-6 0 0,-4 0 2 0 0,1-2 15 0 0,3 19 28 0 0,2-27-45 0 0,0 1-1 0 0,0 0 0 0 0,0-1 0 0 0,-1 1 0 0 0,1-1 0 0 0,0 1 0 0 0,-1-1 0 0 0,1 1 0 0 0,-1-1 1 0 0,0 1-1 0 0,0-1 0 0 0,1 1 0 0 0,-1-1 0 0 0,0 0 0 0 0,0 1 0 0 0,0-1 0 0 0,0 0 0 0 0,-1 1 1 0 0,-1 0-90 0 0,1 1-62 0 0,-8 7-22 0 0,7-8 54 0 0,3-2-4 0 0,-3 0-116 0 0,0 0-69 0 0,0-1-59 0 0,0 0-51 0 0,-1 0-467 0 0,1-1 70 0 0,-3-3-1144 0 0,5 4 1394 0 0,-1 0 36 0 0,0-1-1300 0 0,2 1-1025 0 0</inkml:trace>
  <inkml:trace contextRef="#ctx0" brushRef="#br0" timeOffset="532.75">0 288 10680 0 0,'0'0'241'0'0,"0"0"38"0"0,0 0 11 0 0,0 0-28 0 0,0 0-197 0 0,3 0-37 0 0,23-2 5 0 0,-17-3 52 0 0,-2 0 13 0 0,3 0 61 0 0,3 0 29 0 0,0-1 1 0 0,-3 1-30 0 0,7-2 5 0 0,10 0 3 0 0,-26 6-160 0 0,10-2 50 0 0,-1-1 0 0 0,0 0 0 0 0,0-1-1 0 0,0 0 1 0 0,0-1-57 0 0,20-11 79 0 0,0 6-60 0 0,-13 7 9 0 0,-10 3-20 0 0,1-1 1 0 0,-1 0-1 0 0,0-1 1 0 0,0 1-1 0 0,1-2-8 0 0,37-14 49 0 0,-34 14-48 0 0,-1 0 0 0 0,0-1 1 0 0,1 0-1 0 0,5-4-1 0 0,-11 6 7 0 0,0 0 0 0 0,0 0 1 0 0,0 1-1 0 0,1 0 1 0 0,-1 0-1 0 0,1 0 1 0 0,1 0-8 0 0,27-9 30 0 0,2-6 77 0 0,31-9-107 0 0,-53 23 11 0 0,-5 2-11 0 0,16-10-19 0 0,-24 10 14 0 0,0 1 1 0 0,-1 0 0 0 0,1 0-1 0 0,0-1 1 0 0,0 1-1 0 0,-1 0 1 0 0,1 0-1 0 0,0 0 1 0 0,0 0-1 0 0,0 0 1 0 0,-1 0-1 0 0,1 0 1 0 0,0 0-1 0 0,0 0 1 0 0,-1 1 0 0 0,1-1-1 0 0,0 0 1 0 0,0 0-1 0 0,-1 1 1 0 0,1-1-1 0 0,0 0 1 0 0,-1 1-1 0 0,1-1 1 0 0,0 1 4 0 0,7 6-33 0 0,-7-6 34 0 0,5 2 95 0 0,3-4-23 0 0,-9 1-59 0 0,0 0-12 0 0,0 0 0 0 0,0 0 1 0 0,0 0-1 0 0,0 0 0 0 0,1 0 0 0 0,-1 0 0 0 0,0 0 1 0 0,0 0-1 0 0,0 0 0 0 0,0 0 0 0 0,0 0 1 0 0,0 0-1 0 0,0 0 0 0 0,0 0 0 0 0,0 0 0 0 0,0 0 1 0 0,0 0-1 0 0,1 0 0 0 0,-1 0 0 0 0,0 0 1 0 0,0 0-1 0 0,0 0 0 0 0,0 0 0 0 0,0 0 0 0 0,0 0 1 0 0,0 1-1 0 0,0-1 0 0 0,0 0 0 0 0,0 0 1 0 0,0 0-1 0 0,0 0 0 0 0,0 0 0 0 0,1 0 0 0 0,-1 0 1 0 0,0 0-1 0 0,0 0 0 0 0,0 0 0 0 0,0 0 1 0 0,0 0-1 0 0,0 0 0 0 0,0 1 0 0 0,0-1 0 0 0,0 0 1 0 0,0 0-1 0 0,0 0 0 0 0,0 0 0 0 0,0 0 1 0 0,0 0-1 0 0,0 0 0 0 0,0 0 0 0 0,0 0 0 0 0,0 0 1 0 0,0 0-1 0 0,0 1 0 0 0,0-1 0 0 0,0 0 1 0 0,0 0-3 0 0,0 0 7 0 0,0 1 0 0 0,0 0 0 0 0,0-1 0 0 0,0 1 1 0 0,0-1-1 0 0,0 1 0 0 0,0-1 0 0 0,0 1 1 0 0,1-1-1 0 0,-1 1 0 0 0,0-1 0 0 0,0 1 0 0 0,1-1 1 0 0,-1 1-1 0 0,0-1 0 0 0,1 1 0 0 0,-1-1 1 0 0,0 0-1 0 0,1 1 0 0 0,-1-1 0 0 0,1 1 0 0 0,-1-1 1 0 0,1 0-1 0 0,-1 1-7 0 0,1-1 7 0 0,0 1 0 0 0,-1-1 0 0 0,1 0 0 0 0,-1 1 1 0 0,1-1-1 0 0,-1 1 0 0 0,1-1 0 0 0,-1 1 0 0 0,1 0 0 0 0,-1-1 1 0 0,1 1-1 0 0,-1-1 0 0 0,0 1 0 0 0,1 0 0 0 0,-1-1 0 0 0,0 1 0 0 0,0 0 1 0 0,0-1-1 0 0,1 1 0 0 0,-1 0 0 0 0,0 0 0 0 0,0-1 0 0 0,0 1 0 0 0,0 0 1 0 0,0 0-8 0 0,2 17 109 0 0,3-7-51 0 0,-4-9-52 0 0,0 1-1 0 0,0-1 1 0 0,0 1-1 0 0,0-1 1 0 0,0 1 0 0 0,0-1-1 0 0,-1 1 1 0 0,0-1-1 0 0,1 1 1 0 0,-1 0 0 0 0,0-1-1 0 0,0 2-5 0 0,0 10 29 0 0,-1-3-17 0 0,1-1-1 0 0,0 1 0 0 0,1-1 1 0 0,1 7-12 0 0,3-2 46 0 0,-3-8-20 0 0,-1-1 0 0 0,1 0 0 0 0,-1 1 0 0 0,0-1 0 0 0,0 1 1 0 0,-1-1-27 0 0,0 23 58 0 0,0 0 75 0 0,0 4 75 0 0,0 43 340 0 0,0-49-393 0 0,0-3-59 0 0,0 0-56 0 0,0-19-22 0 0,1 1 1 0 0,0-1-1 0 0,0 0 0 0 0,0 0 1 0 0,0 0-1 0 0,2 2-18 0 0,-2-2 19 0 0,1 0 1 0 0,-1 0-1 0 0,0 0 0 0 0,0 0 0 0 0,0 1 1 0 0,-1 1-20 0 0,0 30 122 0 0,0 1 91 0 0,0-36-202 0 0,0-1 0 0 0,0 1-1 0 0,1 0 1 0 0,-1-1 0 0 0,0 1-1 0 0,1-1 1 0 0,-1 1 0 0 0,1-1-1 0 0,0 1 1 0 0,-1-1 0 0 0,1 1-1 0 0,0-1 1 0 0,0 0 0 0 0,0 1-1 0 0,0-1 1 0 0,0 0 0 0 0,0 0-1 0 0,1 1-10 0 0,0 0 102 0 0,-2 4 256 0 0,0-2-71 0 0,0-2-62 0 0,0-2-56 0 0,0-1-48 0 0,0-1-41 0 0,0-5-9 0 0,1-15-78 0 0,-1 16 57 0 0,2 2 78 0 0,4-8-30 0 0,9-18 84 0 0,-14 27-167 0 0,0-1 0 0 0,0 1-1 0 0,0-1 1 0 0,0 0 0 0 0,0 1 0 0 0,-1-1 0 0 0,0-2-15 0 0,4-17 70 0 0,-3 20-68 0 0,0 1-1 0 0,0-1 0 0 0,1 0 1 0 0,-1 1-1 0 0,1-1 1 0 0,0 1-1 0 0,0-1-1 0 0,10-16 0 0 0,-7 9 0 0 0,-4 8 0 0 0,0 0 0 0 0,0 0 0 0 0,0-1 0 0 0,0 1 0 0 0,0 0 0 0 0,1 0 0 0 0,-1 1 0 0 0,1-1 0 0 0,0 0 0 0 0,8-13 0 0 0,-9 14 0 0 0,-1 0 0 0 0,0 0 0 0 0,1 0 0 0 0,-1 1 0 0 0,1-1 0 0 0,-1 0 0 0 0,1 0 0 0 0,-1 1 0 0 0,1-1 0 0 0,-1 0 0 0 0,1 0 0 0 0,0 1 0 0 0,0-1 0 0 0,-1 1 0 0 0,1-1 0 0 0,0 1 0 0 0,0-1 0 0 0,0 1 0 0 0,-1-1 0 0 0,1 1 0 0 0,0 0 0 0 0,0-1 0 0 0,0 1 0 0 0,0 0 0 0 0,0 0 0 0 0,0 0 0 0 0,0 0 0 0 0,14 0 0 0 0,0 2 0 0 0,13 13 0 0 0,-13 13 0 0 0,-10 2 0 0 0,1-17-31 0 0,2 3 2 0 0,-8-11-6 0 0,-1 0-21 0 0,1 4-47 0 0,0 8-48 0 0,0-9 62 0 0,0 1-63 0 0,0 0-87 0 0,0-1-46 0 0,0-1-98 0 0,0 0-114 0 0,0-4 201 0 0,0 0-36 0 0,0-3 57 0 0,0 1-38 0 0,0 0-409 0 0,0-1 107 0 0,0 0-51 0 0,0 0-774 0 0,0 0-602 0 0,0 0-1150 0 0</inkml:trace>
  <inkml:trace contextRef="#ctx0" brushRef="#br0" timeOffset="109815.05">1210 455 5400 0 0,'0'0'158'0'0,"0"0"-36"0"0,0 0 0 0 0,0 0 51 0 0,0 0 153 0 0,0 0 287 0 0,2 0 25 0 0,27 0 568 0 0,-7 0-307 0 0,-3 0-54 0 0,2 0 117 0 0,-15-1-740 0 0,-1-1-42 0 0,2-2-7 0 0,0-2 32 0 0,-4 4 28 0 0,-1 0-99 0 0,0 2-66 0 0,1 1-57 0 0,0 1 38 0 0,-1-3 84 0 0,0 0 80 0 0,0 0-62 0 0,-1 0 34 0 0,13-8 61 0 0,-11 8-180 0 0,1 0 0 0 0,-1 1 0 0 0,0-1 1 0 0,0 1-1 0 0,1-1 0 0 0,-1 1 0 0 0,1 0-66 0 0,-4 0 3 0 0,0 0 0 0 0,0 0 0 0 0,0 0 0 0 0,0 0 0 0 0,0 0 0 0 0,0 1 0 0 0,0-1 0 0 0,0 0 0 0 0,0 0 0 0 0,0 0 0 0 0,0 0 0 0 0,1 0 0 0 0,-1 0 0 0 0,0 0 1 0 0,0 0-1 0 0,0-1 0 0 0,0 1 0 0 0,0 0 0 0 0,0 0 0 0 0,0 0 0 0 0,0 0 0 0 0,0 0 0 0 0,0 0 0 0 0,0 0 0 0 0,1 0 0 0 0,-1 0 0 0 0,0 0 0 0 0,0 0 0 0 0,0 0 0 0 0,0 0 0 0 0,0 0 0 0 0,0 0 0 0 0,0 0 0 0 0,0 0 0 0 0,0 0 0 0 0,0 0 0 0 0,0-1 0 0 0,0 1 0 0 0,0 0 0 0 0,0 0 0 0 0,0 0 0 0 0,0 0 0 0 0,0 0 0 0 0,0 0 0 0 0,0 0 0 0 0,0 0 0 0 0,0 0 0 0 0,0 0 0 0 0,0-1 0 0 0,0 1 0 0 0,0 0 0 0 0,0 0 0 0 0,0 0 0 0 0,0 0 0 0 0,0 0 0 0 0,0 0 0 0 0,0 0-3 0 0,0-1 14 0 0,1 0 0 0 0,-1 0-1 0 0,0 0 1 0 0,1 0 0 0 0,-1 0 0 0 0,1 0-1 0 0,-1 0 1 0 0,1 0 0 0 0,-1 1 0 0 0,1-1-1 0 0,0 0 1 0 0,-1 0 0 0 0,1 1 0 0 0,0-1-1 0 0,0 0 1 0 0,0 1 0 0 0,-1-1 0 0 0,1 1-1 0 0,0-1 1 0 0,0 1 0 0 0,0-1 0 0 0,0 1-1 0 0,0 0-13 0 0,11-8 122 0 0,-10 5-33 0 0,-1 0-33 0 0,0-3-5 0 0,0 0-11 0 0,9-7 72 0 0,-7 10-7 0 0,-2-1-55 0 0,-3-4-14 0 0,2 8-21 0 0,0-8 100 0 0,0 3-81 0 0,0 1-5 0 0,1 3-23 0 0,-1 0 0 0 0,0 0 0 0 0,0 0 0 0 0,0 0 0 0 0,0 1 1 0 0,-1-1-1 0 0,1 0 0 0 0,0 0 0 0 0,0 0 0 0 0,0 1 1 0 0,-1-1-1 0 0,1 0 0 0 0,0 0 0 0 0,-1 0-6 0 0,-6-4 52 0 0,7 5-50 0 0,0 0-1 0 0,-1 0 0 0 0,1 0 1 0 0,0 0-1 0 0,-1-1 1 0 0,1 1-1 0 0,0 0 0 0 0,-1 0 1 0 0,1-1-1 0 0,0 1 0 0 0,-1 0 1 0 0,1-1-1 0 0,0 1 1 0 0,0 0-1 0 0,-1-1 0 0 0,1 1 1 0 0,0 0-1 0 0,0-1 0 0 0,0 1 1 0 0,0 0-1 0 0,-1-1 1 0 0,1 1-1 0 0,0-1 0 0 0,0 1 1 0 0,0 0-1 0 0,0-1 0 0 0,0 1 1 0 0,0-1-1 0 0,0 1 0 0 0,0 0 1 0 0,0-1-2 0 0,-2-4 64 0 0,-7-1-49 0 0,-6 1 71 0 0,-17 3 53 0 0,30 2-136 0 0,-43 0 147 0 0,22 0-118 0 0,-2 0-38 0 0,25 0 6 0 0,-3 0 0 0 0,0 0 0 0 0,0 0 0 0 0,1 0 0 0 0,-1 1 0 0 0,0-1 0 0 0,1 1 0 0 0,-2 0 0 0 0,-1 5 0 0 0,2-2 0 0 0,-4 1 8 0 0,-9 3 49 0 0,12-6-32 0 0,-7 2 21 0 0,10-3-44 0 0,0-1-1 0 0,0 0 0 0 0,0 1 1 0 0,0-1-1 0 0,0 1 0 0 0,0-1 0 0 0,0 1 1 0 0,0 0-1 0 0,0-1 0 0 0,0 1 1 0 0,0 0-1 0 0,0-1 0 0 0,1 1 0 0 0,-1 0 1 0 0,0 0-1 0 0,1 0 0 0 0,-1 0 1 0 0,0 1-2 0 0,-1 2 0 0 0,1-3 0 0 0,1 0 0 0 0,0-1 0 0 0,0 1 0 0 0,-1-1 0 0 0,1 1 0 0 0,0 0 0 0 0,-1-1 0 0 0,1 1 0 0 0,0-1 0 0 0,-1 1 0 0 0,1-1 0 0 0,-1 1 0 0 0,1-1 0 0 0,-1 0 0 0 0,1 1 0 0 0,-1-1 0 0 0,0 1 0 0 0,1-1 0 0 0,-1 0 0 0 0,1 0 0 0 0,-1 1 0 0 0,0-1 0 0 0,-4 2 0 0 0,4-1 0 0 0,1-1 0 0 0,-1 1 0 0 0,0-1 0 0 0,0 1 0 0 0,0 0 0 0 0,0-1 0 0 0,1 1 0 0 0,-1 0 0 0 0,0-1 0 0 0,1 1 0 0 0,-1 0 0 0 0,1 0 0 0 0,-1 0 0 0 0,1 0 0 0 0,-1 0 0 0 0,1-1 0 0 0,0 1 0 0 0,-1 0 0 0 0,1 0 0 0 0,0 0 0 0 0,0 0 0 0 0,-1 0 0 0 0,1 0 0 0 0,0 0 0 0 0,0 0 0 0 0,0 1 0 0 0,0 1 0 0 0,0-1 0 0 0,0 0 0 0 0,-1 0 0 0 0,1 0 0 0 0,-1 1 0 0 0,0-1 0 0 0,1 0 0 0 0,-1 0 0 0 0,-4 6 0 0 0,4-7 0 0 0,0 0 0 0 0,0 1 0 0 0,0-1 0 0 0,1 1 0 0 0,-1-1 0 0 0,0 1 0 0 0,1-1 0 0 0,-1 1 0 0 0,1-1 0 0 0,0 1 0 0 0,-1-1 0 0 0,1 1 0 0 0,0-1 0 0 0,0 1 0 0 0,0 74 0 0 0,0-74 0 0 0,0-1 0 0 0,0 1 0 0 0,1-1 0 0 0,-1 1 0 0 0,0-1 0 0 0,1 1 0 0 0,-1-1 0 0 0,1 1 0 0 0,0-1 0 0 0,-1 1 0 0 0,1-1 0 0 0,0 1 0 0 0,0-1 0 0 0,0 0 0 0 0,4 7 0 0 0,-1 2 0 0 0,-3-8 0 0 0,0 1 0 0 0,0-1 0 0 0,0 0 0 0 0,1 0 0 0 0,-1 0 0 0 0,0 0 0 0 0,1 0 0 0 0,-1-1 0 0 0,1 1 0 0 0,18 29 10 0 0,21-1 108 0 0,-39-29-111 0 0,-1 1 0 0 0,1 0 0 0 0,0-1 0 0 0,0 0 1 0 0,0 0-1 0 0,0 1 0 0 0,1-1 0 0 0,-1 0 1 0 0,0-1-1 0 0,0 1 0 0 0,1 0 0 0 0,-1-1 1 0 0,0 1-8 0 0,1-1 7 0 0,-1 1 1 0 0,1-1-1 0 0,-1 1 1 0 0,0 0-1 0 0,1 0 1 0 0,-1 0-1 0 0,0 0 1 0 0,0 0-1 0 0,0 1 1 0 0,0-1-1 0 0,0 1 1 0 0,0-1-1 0 0,0 1-7 0 0,15 12 47 0 0,-13-12-40 0 0,0 0-1 0 0,0 0 1 0 0,0 0 0 0 0,0-1-1 0 0,1 1 1 0 0,-1-1-1 0 0,3 0-6 0 0,13 5 62 0 0,-5-1-16 0 0,-12-3-41 0 0,0-1-1 0 0,1 0 1 0 0,-1 0-1 0 0,0 0 1 0 0,0-1 0 0 0,1 1-1 0 0,-1-1 1 0 0,2 0-5 0 0,60 0 120 0 0,-44 0-173 0 0,-9 0-20 0 0,1 0-40 0 0,-8 0 68 0 0,-2 0-17 0 0,1 0-26 0 0,-1 0-45 0 0,-1 0-20 0 0,1-1-46 0 0,-1 1-52 0 0,1-1-58 0 0,-1 0-63 0 0,0 0-58 0 0,0 0-52 0 0,0 0-45 0 0,0-1-157 0 0,0 1-45 0 0,0-1-188 0 0,1-2-508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9:02.2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296 24 7688 0 0,'0'0'166'0'0,"-2"0"29"0"0,-5 1-70 0 0,-1-2 80 0 0,-2-3-132 0 0,-8-5-45 0 0,10 6 22 0 0,0 2 84 0 0,-2 0 100 0 0,-6 2 173 0 0,7 0-187 0 0,-1 0-57 0 0,0-2 132 0 0,8 1-210 0 0,-1-1 0 0 0,0 1 0 0 0,1 0 1 0 0,-1 0-1 0 0,0 0 0 0 0,1 1 0 0 0,-1-1 0 0 0,0 0 0 0 0,1 1 1 0 0,-1 0-1 0 0,-1 0-85 0 0,-1 9 408 0 0,1-7-224 0 0,0 0-52 0 0,-8 1 21 0 0,10-3-135 0 0,0 0 0 0 0,-1 0 0 0 0,1 0 0 0 0,0 0 0 0 0,0 0 0 0 0,-1 0 0 0 0,1 1 0 0 0,0-1-18 0 0,-16 27 131 0 0,11-21-100 0 0,4-4-23 0 0,0 0 0 0 0,0 0 0 0 0,0 0 0 0 0,0 1 0 0 0,0-1 1 0 0,1 1-9 0 0,-11 26 315 0 0,-4 14-315 0 0,1 1 146 0 0,15-42-134 0 0,1 0-1 0 0,-1 1 1 0 0,0-1 0 0 0,1 1 0 0 0,0-1-1 0 0,-1 1 1 0 0,2-1 0 0 0,-1 1 0 0 0,0 1-12 0 0,1 4 25 0 0,-1 5 21 0 0,0-10-36 0 0,0 0 0 0 0,0 0 0 0 0,0 0 1 0 0,0-1-1 0 0,-1 1 0 0 0,0 0 0 0 0,0 0-10 0 0,-2 5 8 0 0,3-9-8 0 0,0 1 0 0 0,-1 0 0 0 0,1 0 1 0 0,0 0-1 0 0,-1 0 0 0 0,1 0 0 0 0,0-1 0 0 0,0 1 0 0 0,0 0 0 0 0,0 0 0 0 0,0 0 0 0 0,0 0 0 0 0,0 0 0 0 0,0 0 1 0 0,0 0-1 0 0,0 0 0 0 0,1-1 0 0 0,-1 1 0 0 0,0 0 0 0 0,1 0 0 0 0,-1 0 0 0 0,0 0 0 0 0,1-1 0 0 0,-1 1 0 0 0,1 0 1 0 0,-1 0-1 0 0,1 0 0 0 0,-1-1 0 0 0,3 13 36 0 0,-3-11 42 0 0,2 1 41 0 0,8 7 186 0 0,-7-8 30 0 0,-3-2-4 0 0,6 0-99 0 0,-1 0-100 0 0,-1 0-66 0 0,3 0-17 0 0,-4 0 12 0 0,-3 0-52 0 0,1 1 1 0 0,-1-1 0 0 0,0 0 0 0 0,1 0 0 0 0,-1 0 0 0 0,0 0-1 0 0,1 0 1 0 0,-1 0 0 0 0,0 0 0 0 0,1 0 0 0 0,-1-1 0 0 0,0 1 0 0 0,0 0-1 0 0,1 0 1 0 0,-1 0 0 0 0,0 0 0 0 0,1 0 0 0 0,-1 0 0 0 0,0-1-1 0 0,0 1 1 0 0,1 0 0 0 0,-1 0 0 0 0,0 0 0 0 0,0-1 0 0 0,0 1 0 0 0,1 0-10 0 0,10-7 209 0 0,3-1 92 0 0,-7-4-39 0 0,4-4-26 0 0,1 4-41 0 0,2-1-39 0 0,2-7 20 0 0,-11 10-89 0 0,-4 8-69 0 0,0-1 0 0 0,0 1-1 0 0,0 0 1 0 0,0 0 0 0 0,1 0 0 0 0,-1 0 0 0 0,1 0-1 0 0,-1 0 1 0 0,1 0-18 0 0,-1 1 7 0 0,1 0-1 0 0,-1 0 0 0 0,0 0 0 0 0,0 0-1 0 0,0 0 1 0 0,0 0 0 0 0,0-1 0 0 0,0 1 0 0 0,0 0-1 0 0,-1-1 1 0 0,1 1 0 0 0,0 0 0 0 0,-1-1 0 0 0,1 1-1 0 0,-1-1 1 0 0,0 1 0 0 0,1-1 0 0 0,-1 1 0 0 0,0-1-1 0 0,0 0 1 0 0,0 1 0 0 0,0-1 0 0 0,0 1-6 0 0,1-4 9 0 0,-1 1-1 0 0,1 0 1 0 0,0-1 0 0 0,1 1-1 0 0,-1 0 1 0 0,1 0 0 0 0,0 0-1 0 0,0 0 1 0 0,0 0 0 0 0,0 0-9 0 0,10-21 34 0 0,-11 21-20 0 0,0 0-1 0 0,0-1 1 0 0,-1 1 0 0 0,1 0-1 0 0,-1-1 1 0 0,0 1-1 0 0,-1-4-13 0 0,1 5 7 0 0,0 1-1 0 0,0-1 1 0 0,0 0-1 0 0,0 0 0 0 0,1 0 1 0 0,-1 1-1 0 0,1-1-6 0 0,5-10 13 0 0,-5 12-12 0 0,0-1 0 0 0,-1 1 0 0 0,1 0 0 0 0,0-1 0 0 0,-1 1 0 0 0,1-1 0 0 0,-1 1 0 0 0,1 0 0 0 0,-1-1 0 0 0,0 1 0 0 0,0-1 0 0 0,0 0-1 0 0,1 1 0 0 0,-1-29 60 0 0,2 15-60 0 0,-2 14 0 0 0,0 1 0 0 0,0-1 0 0 0,0 1 0 0 0,1 0 0 0 0,-1-1 0 0 0,0 1 0 0 0,0 0 0 0 0,0-1 0 0 0,1 1 0 0 0,-1-1 0 0 0,0 1 0 0 0,0 0 0 0 0,1 0 0 0 0,-1-1 0 0 0,0 1 0 0 0,1 0 0 0 0,-1 0 0 0 0,0-1 0 0 0,1 1 0 0 0,-1 0 0 0 0,0 0 0 0 0,1 0 0 0 0,-1-1 0 0 0,1 1 0 0 0,-1 0 0 0 0,0 0 0 0 0,1 0 0 0 0,-1 0 0 0 0,1 0 0 0 0,-1 0 0 0 0,0 0 0 0 0,1 0 0 0 0,0 2-3 0 0,0 1-1 0 0,-1 0 1 0 0,1-1-1 0 0,-1 1 0 0 0,1-1 1 0 0,-1 1-1 0 0,0 0 1 0 0,0-1-1 0 0,0 1 4 0 0,-1 37-49 0 0,1-25 58 0 0,0 184-9 0 0,0-198 0 0 0,-1 1 0 0 0,1-1 0 0 0,0 0 0 0 0,1 1 0 0 0,-1-1 0 0 0,0 1 0 0 0,0-1 0 0 0,1 1 0 0 0,-1-1 0 0 0,1 0 0 0 0,-1 1 0 0 0,1-1 0 0 0,-1 0 0 0 0,1 1 0 0 0,0-1 0 0 0,0 0 0 0 0,10 21 0 0 0,-1-9-41 0 0,-7-11-167 0 0,-3-2-48 0 0,0 0-6 0 0,0 0 91 0 0,0 0 22 0 0,0 0-48 0 0,0 0-161 0 0,0 0-297 0 0,0 0 390 0 0,0 0 14 0 0,1 0-40 0 0,0 0-102 0 0,1 0-119 0 0,0 0-107 0 0,0 0 97 0 0,1-1-39 0 0,1 0-649 0 0,2-3-499 0 0,3-5-956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5:27.5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184 484 6416 0 0,'-2'0'141'0'0,"-9"0"-13"0"0,-17 0 238 0 0,13 0-288 0 0,-5 0-39 0 0,16 1 52 0 0,0-1 75 0 0,0 2 48 0 0,-3 1 349 0 0,3 0-271 0 0,1-1-128 0 0,1-1-135 0 0,0 0-44 0 0,-10 4 544 0 0,7 5-129 0 0,-6-5-59 0 0,5 5-26 0 0,-1 4-71 0 0,5-10-149 0 0,2-2-23 0 0,0 1-34 0 0,0 1 8 0 0,-1-1 44 0 0,0 0 49 0 0,-2 0 80 0 0,-1 2-69 0 0,1 0 1 0 0,-1 0-1 0 0,1 1 1 0 0,-1 2-151 0 0,0-1 94 0 0,1-1-43 0 0,3-6-50 0 0,-1 4 41 0 0,0 0 0 0 0,0 1 0 0 0,0-1 0 0 0,1 0 0 0 0,0 0 0 0 0,0 0 0 0 0,0 0 0 0 0,0 1 0 0 0,1 2-42 0 0,0 9 95 0 0,-1-10-65 0 0,0 11 116 0 0,2-12-117 0 0,8 0 91 0 0,-5 1-22 0 0,-5-5-92 0 0,0-1 0 0 0,0 0 0 0 0,0 1 0 0 0,1-1 0 0 0,-1 0 0 0 0,0 1 0 0 0,0-1 0 0 0,1 0 0 0 0,-1 1 1 0 0,0-1-1 0 0,1 0 0 0 0,-1 0 0 0 0,0 1 0 0 0,0-1 0 0 0,1 0 0 0 0,-1 0 0 0 0,1 0 0 0 0,-1 1 0 0 0,0-1 0 0 0,1 0 0 0 0,-1 0 0 0 0,0 0 0 0 0,1 0 0 0 0,-1 0 0 0 0,1 0 0 0 0,-1 0 0 0 0,0 0 0 0 0,1 0 1 0 0,-1 0-1 0 0,1 0 0 0 0,-1 0-6 0 0,3 0 148 0 0,-3 0 17 0 0,1 1-18 0 0,2-1-63 0 0,0 0-39 0 0,2-1-24 0 0,-2 1 33 0 0,5 0 31 0 0,-4 1-28 0 0,0-1 0 0 0,-1 0 0 0 0,1-1 0 0 0,0 1 1 0 0,-1 0-1 0 0,1-1 0 0 0,0 0 0 0 0,-1 0 0 0 0,2-1-57 0 0,9-8 169 0 0,-6 2-17 0 0,0 0-33 0 0,7-7 37 0 0,-1 2-82 0 0,15-16 19 0 0,-29 29-91 0 0,0 0-1 0 0,0-1 1 0 0,0 1 0 0 0,1 0-1 0 0,-1 0 1 0 0,0-1 0 0 0,0 1-1 0 0,0 0 1 0 0,0 0 0 0 0,1-1-1 0 0,-1 1 1 0 0,0 0 0 0 0,0-1-1 0 0,0 1 1 0 0,0 0-1 0 0,0 0 1 0 0,0-1 0 0 0,0 1-1 0 0,0 0 1 0 0,0-1 0 0 0,0 1-1 0 0,0 0 1 0 0,0-1 0 0 0,0 1-1 0 0,0 0 1 0 0,0-1-2 0 0,0-3 7 0 0,1 0 0 0 0,0 0 0 0 0,0 0 0 0 0,0 1 0 0 0,0-1 1 0 0,0 0-1 0 0,1 0 0 0 0,0 1 0 0 0,1-3-7 0 0,-2 3 1 0 0,-1 1 0 0 0,1-1 0 0 0,0 0 0 0 0,-1 0 0 0 0,0 0 0 0 0,1 1 0 0 0,-1-1 1 0 0,0 0-1 0 0,0 0 0 0 0,-1 0 0 0 0,1 0-1 0 0,-1-6-1 0 0,2-25 8 0 0,0 23 2 0 0,-1 0 0 0 0,0 0 1 0 0,0 0-1 0 0,-1 0 0 0 0,-2-8-9 0 0,-7-14 11 0 0,5-10-11 0 0,-1 20-2 0 0,4 14 5 0 0,0 0 0 0 0,1-1 0 0 0,0 1 0 0 0,0-9-3 0 0,0-2 24 0 0,-1-1-1 0 0,-2-8-23 0 0,-2-10-50 0 0,4 0-87 0 0,1 32 103 0 0,1 0 0 0 0,-1 0-1 0 0,-1 0 1 0 0,1 0 0 0 0,-1 0 0 0 0,-2-5 34 0 0,2 8-13 0 0,1-2-7 0 0,0 1 0 0 0,0 0 0 0 0,0-1 0 0 0,1 1 0 0 0,0-1 0 0 0,0 1 0 0 0,1-5 20 0 0,0-3-67 0 0,-1 11-9 0 0,0 2-15 0 0,0 2 31 0 0,-1 6 46 0 0,1-3-5 0 0,0-1 0 0 0,0 0-1 0 0,0 0 1 0 0,0 0 0 0 0,1 0 0 0 0,-1 0-1 0 0,1 0 1 0 0,0 0 19 0 0,3 7-8 0 0,-2-9 8 0 0,-1 1-1 0 0,0 0 1 0 0,0 0 0 0 0,0 0 0 0 0,0 0-1 0 0,0 0 1 0 0,-1 0 0 0 0,0 0 0 0 0,1 0 0 0 0,-1 3 0 0 0,0 263 0 0 0,1-257 0 0 0,0 0 0 0 0,1 0 0 0 0,0 0 0 0 0,1-1 0 0 0,0 2 0 0 0,2 6 0 0 0,1-4 0 0 0,-5-12 0 0 0,0-1 0 0 0,0 1 0 0 0,0 0 0 0 0,0 0 0 0 0,0 1 0 0 0,-1-1 0 0 0,1 0 0 0 0,-1 0 0 0 0,0 3 0 0 0,1 2-1 0 0,0-1 1 0 0,1 1-1 0 0,0-1 1 0 0,1 0 0 0 0,-1 1-1 0 0,1-1 1 0 0,1 0-1 0 0,-1-1 1 0 0,1 1-1 0 0,1 1 1 0 0,8 15-51 0 0,-11-16-51 0 0,1-1-78 0 0,0-4 42 0 0,0 1 44 0 0,0-2 27 0 0,-2 0-12 0 0,0 0-21 0 0,-1 0-43 0 0,1 0-14 0 0,-1 0-42 0 0,0 1-46 0 0,1 0-53 0 0,-1-1-10 0 0,0-1-46 0 0,0 1-39 0 0,0-1-36 0 0,0 0-124 0 0,0 0-35 0 0,0 1-1297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5:27.8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183 31 9072 0 0,'2'0'69'0'0,"3"0"-81"0"0,-3 0 84 0 0,-1 0 4 0 0,1 0 37 0 0,-1 0 44 0 0,1 0 49 0 0,-2-3 6 0 0,-3-9-169 0 0,-3 3-33 0 0,2 5 26 0 0,4 4-36 0 0,-2-2 76 0 0,2 2 82 0 0,-3 0 122 0 0,-5 0-67 0 0,-15 0 175 0 0,14 0-203 0 0,-1 0 87 0 0,0 0 110 0 0,-6 4-42 0 0,-10 10 49 0 0,10-5-150 0 0,10-6-143 0 0,1-1-35 0 0,-6 4 91 0 0,6-2-52 0 0,-1 2 51 0 0,-4 4 17 0 0,8-8-74 0 0,0 1-39 0 0,2 0-28 0 0,0 1-32 0 0,-1 1 14 0 0,-3 3 16 0 0,3-7-23 0 0,0 0-1 0 0,0 0 1 0 0,0 1-1 0 0,0-1 0 0 0,0 1 1 0 0,1-1-1 0 0,-1 1 1 0 0,1-1-1 0 0,-1 1 1 0 0,1-1-1 0 0,-1 1 0 0 0,1-1 1 0 0,0 1-1 0 0,0-1 1 0 0,0 1-1 0 0,0 0 1 0 0,0-1-1 0 0,0 1 0 0 0,0-1 1 0 0,1 1-1 0 0,-1-1 1 0 0,0 1-1 0 0,1-1 1 0 0,0 2-2 0 0,29 57 0 0 0,-23-52-4 0 0,8 1-52 0 0,6 4 4 0 0,-19-10 43 0 0,1 0 0 0 0,-1 0 0 0 0,0 1 0 0 0,0-1 0 0 0,0 0 0 0 0,0 2 9 0 0,0-2-5 0 0,0 0 1 0 0,0 1 0 0 0,0-1-1 0 0,0-1 1 0 0,0 1 0 0 0,1 1 4 0 0,2 0-8 0 0,-1 0 0 0 0,1 0 0 0 0,1 0 0 0 0,-1-1 0 0 0,0 1 8 0 0,1-1-4 0 0,-1 0 1 0 0,0 1-1 0 0,0 0 1 0 0,0 0-1 0 0,0 0 4 0 0,5 7 64 0 0,11 11 74 0 0,-7-12-138 0 0,-9-8 0 0 0,-5-2 0 0 0,1 1 1 0 0,0-1-1 0 0,-1 0 0 0 0,1 1 0 0 0,-1-1 0 0 0,1 0 0 0 0,-1 1 1 0 0,1-1-1 0 0,-1 0 0 0 0,1 1 0 0 0,-1-1 0 0 0,1 1 1 0 0,-1-1-1 0 0,1 1 0 0 0,-1-1 0 0 0,0 1 0 0 0,1-1 1 0 0,-1 1-1 0 0,0 0 0 0 0,1-1 0 0 0,-1 1 0 0 0,0 0 0 0 0,3 4 6 0 0,7 7 50 0 0,-8-9 22 0 0,-2-1 2 0 0,0-1-75 0 0,0 0 1 0 0,0 0 0 0 0,0-1-1 0 0,-1 1 1 0 0,1 0 0 0 0,0 0-1 0 0,-1-1 1 0 0,1 1 0 0 0,0 0 0 0 0,-1-1-1 0 0,1 1 1 0 0,-1 0 0 0 0,1-1-1 0 0,-1 1 1 0 0,1-1 0 0 0,-1 1 0 0 0,1-1-1 0 0,-1 1 1 0 0,0-1 0 0 0,1 1-1 0 0,-1-1 1 0 0,0 1 0 0 0,1-1-1 0 0,-1 0 1 0 0,0 0 0 0 0,0 1-6 0 0,-8 5 86 0 0,-2 2 72 0 0,10-6-144 0 0,0-1 0 0 0,-1 0 1 0 0,1 0-1 0 0,-1 0 0 0 0,1 0 1 0 0,-1 0-1 0 0,0 0 0 0 0,1-1 1 0 0,-1 1-1 0 0,0 0 0 0 0,1-1 1 0 0,-1 0-1 0 0,0 1 0 0 0,0-1 1 0 0,0 0-15 0 0,-14 1 25 0 0,14-1-26 0 0,0 0 1 0 0,1 0 0 0 0,-1 1 0 0 0,1-1 0 0 0,-1 0 0 0 0,1 1 0 0 0,-1-1-1 0 0,0 1 1 0 0,1 0 0 0 0,0-1 0 0 0,-1 1 0 0 0,1 0 0 0 0,0 0 0 0 0,-1 0 0 0 0,-6 4-12 0 0,7-5 6 0 0,-1 1-1 0 0,1-1 0 0 0,-1 1 1 0 0,0-1-1 0 0,1 0 0 0 0,-1 0 1 0 0,1 0-1 0 0,-1 0 0 0 0,0 0 1 0 0,1 0 6 0 0,1 0 0 0 0,-11 0-391 0 0,3 0 43 0 0,-3 0-248 0 0,5 0 9 0 0,4 0-191 0 0,2 0 411 0 0,-1 0-43 0 0,0 0 101 0 0,-2 0-36 0 0,-3 0-1424 0 0,-3 0-1003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5:30.5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302 31 5264 0 0,'0'0'116'0'0,"0"0"17"0"0,2-2 12 0 0,5-4-42 0 0,-3 2-6 0 0,-2 2 75 0 0,-2 1 40 0 0,0 1 258 0 0,0 0 11 0 0,0 0-4 0 0,0-2-38 0 0,-1-4-277 0 0,-3 3 70 0 0,-2 0 57 0 0,-2 1 42 0 0,-30 3 1119 0 0,28-1-1114 0 0,1 0-51 0 0,-3 3 50 0 0,2 2-86 0 0,2 0-75 0 0,-10 4 292 0 0,-1-1-115 0 0,0-1-109 0 0,2-1-101 0 0,-3 3 127 0 0,5 3-70 0 0,4 2-53 0 0,1 1-39 0 0,3-4-49 0 0,-13 14 154 0 0,7-8-122 0 0,3 1-83 0 0,2 4-6 0 0,0 0 8 0 0,7-3 54 0 0,1-17-56 0 0,-1-1 0 0 0,1 1-1 0 0,0 0 1 0 0,-1-1 0 0 0,0 1 0 0 0,1 0-1 0 0,-1-1 1 0 0,0 1 0 0 0,1-1 0 0 0,-1 1-1 0 0,-1 0-5 0 0,-5 13 29 0 0,9-5 25 0 0,1-3-43 0 0,-1-4-11 0 0,-1 1 1 0 0,1-1-1 0 0,-1 1 1 0 0,1-1-1 0 0,0 0 1 0 0,1 0-1 0 0,-1 0 1 0 0,0 0-1 0 0,1 0 1 0 0,2 1-1 0 0,7-1 14 0 0,-3-3 27 0 0,1 0 26 0 0,1 0 1 0 0,-1-1-1 0 0,0 0 1 0 0,4-1-68 0 0,-10 1 16 0 0,-1 0 0 0 0,1-1 0 0 0,0 1-1 0 0,-1-1 1 0 0,1 0 0 0 0,-1 0 0 0 0,1 0 0 0 0,-1 0 0 0 0,0-1 0 0 0,0 1 0 0 0,0-1 0 0 0,1-1-16 0 0,7-7 52 0 0,-1-2 1 0 0,0 0 0 0 0,4-7-53 0 0,-10 15 26 0 0,-1 0-1 0 0,1 1 0 0 0,0-1 1 0 0,4-2-26 0 0,-4 3 24 0 0,0 0 0 0 0,0 0 0 0 0,0-1 0 0 0,2-3-24 0 0,1-3 27 0 0,-3 5-5 0 0,-1 0 1 0 0,1 1-1 0 0,1-1 1 0 0,3-3-23 0 0,-7 8 0 0 0,0 0 1 0 0,0 0-1 0 0,1 0 1 0 0,-1 0 0 0 0,0-1-1 0 0,0 1 1 0 0,0 0-1 0 0,0-1 1 0 0,-1 1-1 0 0,1-1 1 0 0,0 1-1 0 0,-1-1 1 0 0,1 1-1 0 0,-1-1 1 0 0,1 1-1 0 0,-1-1 1 0 0,0 0-1 0 0,1 1 1 0 0,-1-1 0 0 0,0 0-1 0 0,0 0 0 0 0,0 1 0 0 0,0-1 0 0 0,0 1 0 0 0,1-1 0 0 0,-1 1 0 0 0,1-1 0 0 0,-1 0 0 0 0,1 1 0 0 0,-1 0 0 0 0,1-1 0 0 0,0 1 0 0 0,0-1 0 0 0,0 1 0 0 0,0 0 0 0 0,3-7 0 0 0,1-5 10 0 0,6 11 18 0 0,-9 2-86 0 0,-2 0-10 0 0,0 2 14 0 0,0 26 33 0 0,0-17-11 0 0,0 38 11 0 0,0-32-1 0 0,1-4 52 0 0,3-6-21 0 0,0-3-69 0 0,0-1-31 0 0,1 1-54 0 0,-2-1 8 0 0,7 7 1 0 0,-7-7 32 0 0,0 1-78 0 0,-1-2 17 0 0,0 0-48 0 0,0 0-54 0 0,0 0-62 0 0,0 0-2 0 0,-1-1-49 0 0,1 1-43 0 0,-1-1-39 0 0,1 1-134 0 0,0 0-38 0 0,4 3-1400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5:30.8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152 31 9960 0 0,'0'0'222'0'0,"0"-3"30"0"0,0 1-178 0 0,0 1-44 0 0,0-3 48 0 0,0-2 99 0 0,0 1-36 0 0,0-2 42 0 0,0 5-57 0 0,0 2 132 0 0,0 0 242 0 0,0 0 20 0 0,0 0-214 0 0,-2 0-131 0 0,-6 2 44 0 0,4 3-57 0 0,4-5-149 0 0,-1 1-1 0 0,1-1 0 0 0,-1 1 0 0 0,1 0 0 0 0,-1-1 0 0 0,1 1 0 0 0,-1-1 0 0 0,1 0 0 0 0,-1 1 1 0 0,1-1-1 0 0,-1 1 0 0 0,0-1 0 0 0,1 0 0 0 0,-1 1 0 0 0,0-1 0 0 0,1 0 0 0 0,-1 0 0 0 0,0 1 1 0 0,1-1-1 0 0,-1 0 0 0 0,0 0 0 0 0,1 0 0 0 0,-1 0 0 0 0,0 0 0 0 0,0 0-12 0 0,0 0 13 0 0,1 0-1 0 0,-1 0 1 0 0,0 0-1 0 0,0 0 1 0 0,1 0 0 0 0,-1 0-1 0 0,0 1 1 0 0,0-1-1 0 0,1 0 1 0 0,-1 1-1 0 0,0-1 1 0 0,1 0-1 0 0,-1 1 1 0 0,0-1-1 0 0,1 1 1 0 0,-1-1 0 0 0,0 1-13 0 0,0 0 29 0 0,0 1 0 0 0,0-1 1 0 0,0 1-1 0 0,0 0 1 0 0,0 0-1 0 0,0 0 0 0 0,0-1 1 0 0,1 1-1 0 0,-1 1-29 0 0,0-1 38 0 0,0 0-1 0 0,1 0 1 0 0,-1 0-1 0 0,0 0 0 0 0,0 0 1 0 0,-1 0-1 0 0,1 0 1 0 0,-2 2-38 0 0,-9 3 197 0 0,5 1-137 0 0,-1 3 41 0 0,-17 32 339 0 0,15-24-287 0 0,4-8-96 0 0,1-2-36 0 0,1-1 10 0 0,-5 12 48 0 0,7 0 22 0 0,2-20-100 0 0,0 34 92 0 0,0 20-83 0 0,0-53-10 0 0,0-1 0 0 0,0 1 0 0 0,0-1 0 0 0,0 0 0 0 0,0 1 0 0 0,0-1 0 0 0,0 1 0 0 0,0-1 0 0 0,0 1 0 0 0,0-1 0 0 0,0 1 0 0 0,0-1 0 0 0,0 1 0 0 0,1-1 0 0 0,-1 1 0 0 0,0-1 0 0 0,0 1 0 0 0,0-1 0 0 0,1 0 0 0 0,-1 1 0 0 0,0-1 0 0 0,0 0 0 0 0,1 1 0 0 0,-1-1 0 0 0,0 1 0 0 0,1-1 0 0 0,-1 0 0 0 0,1 0 0 0 0,-1 1 0 0 0,0-1 0 0 0,1 0 0 0 0,0 1 0 0 0,5 3 0 0 0,0 6 0 0 0,-6-9 0 0 0,1 0 0 0 0,-1 0 0 0 0,1 0 0 0 0,-1 0 0 0 0,1 0 0 0 0,-1 0 0 0 0,1 0 0 0 0,0 0 0 0 0,-1 0 0 0 0,1 0 0 0 0,0-1 0 0 0,0 1 0 0 0,0 0 0 0 0,-1 0 0 0 0,1-1 0 0 0,1 1 0 0 0,28 4 0 0 0,-30-5-1 0 0,1 1 3 0 0,0-1-1 0 0,-1 1 1 0 0,1-1 0 0 0,0 1-1 0 0,0-1 1 0 0,0 1-1 0 0,-1-1 1 0 0,1 0 0 0 0,0 1-1 0 0,0-1 1 0 0,0 0-1 0 0,0 0 1 0 0,0 0 0 0 0,0 0-1 0 0,-1 1 1 0 0,1-1 0 0 0,0-1-1 0 0,0 1 1 0 0,0 0-1 0 0,0 0 1 0 0,0 0 0 0 0,0 0-1 0 0,0-1 1 0 0,0 1-1 0 0,-1 0 1 0 0,1-1 0 0 0,0 1-2 0 0,8-3 17 0 0,-1 1 9 0 0,3 1-39 0 0,12 1-97 0 0,10 0-106 0 0,-23-2 149 0 0,5-5-78 0 0,-3-1-70 0 0,7-2-243 0 0,-17 9 359 0 0,13-4-530 0 0,-8 0 227 0 0,1-2 38 0 0,7-8-404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5:32.6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439 15 6536 0 0,'0'0'190'0'0,"-2"-2"-10"0"0,-5-4-126 0 0,4 2 18 0 0,1 2 71 0 0,1 1 163 0 0,1 1 271 0 0,-1 1-294 0 0,1-1-62 0 0,-2 0-55 0 0,1 0-46 0 0,-1 0-25 0 0,1 0-40 0 0,-4 0 9 0 0,3-1-11 0 0,1 1 64 0 0,-24 0 950 0 0,6 0-413 0 0,3 0-164 0 0,0 0-65 0 0,4 0-131 0 0,-1 0-63 0 0,2 0-70 0 0,2 0-79 0 0,6 0-55 0 0,0 0 0 0 0,0 0-1 0 0,0 1 1 0 0,0-1 0 0 0,0 0 0 0 0,0 1 0 0 0,0 0 0 0 0,-1 0-27 0 0,-16 10 181 0 0,16-8-148 0 0,-1-1 1 0 0,1 0 0 0 0,-1 0 0 0 0,0-1 0 0 0,0 1-1 0 0,1-1 1 0 0,-3 0-34 0 0,2 0 25 0 0,-1 0 1 0 0,1 1-1 0 0,0-1 0 0 0,0 1 0 0 0,0 0 1 0 0,1 0-1 0 0,-1 1 0 0 0,-4 2-25 0 0,-6 8 72 0 0,1 0 1 0 0,1 0-1 0 0,0 2 0 0 0,1-1 0 0 0,0 2 1 0 0,0 1-73 0 0,2-3 71 0 0,-3-1-10 0 0,-2 4 2 0 0,5 4 14 0 0,-1 21 14 0 0,11-38-77 0 0,-1 0-1 0 0,1 0 1 0 0,-1 0-1 0 0,1 0 1 0 0,0 1-1 0 0,1-1 1 0 0,-1 0-1 0 0,1 0 1 0 0,0 3-14 0 0,2-2 18 0 0,-1 0-1 0 0,1 0 1 0 0,0 0 0 0 0,0-1-1 0 0,0 1 1 0 0,2 1-18 0 0,3 2 5 0 0,11 0 30 0 0,-15-7-30 0 0,0 1 0 0 0,0-1 0 0 0,0 1 0 0 0,0 0 0 0 0,3 2-5 0 0,-3-1 4 0 0,1-1 0 0 0,0 0 0 0 0,-1 0 0 0 0,1-1 0 0 0,0 1 0 0 0,0-1 0 0 0,0 0 0 0 0,0-1 0 0 0,0 1 0 0 0,0-1-4 0 0,15 3 20 0 0,5 2-11 0 0,-18-3 0 0 0,0 0-1 0 0,1-1 1 0 0,-1 0-1 0 0,1 0 1 0 0,-1-1 0 0 0,1 1-1 0 0,-1-2 1 0 0,1 1-1 0 0,6-2-8 0 0,3-2 28 0 0,-7 2 0 0 0,0-1 1 0 0,0 1-1 0 0,0-2 0 0 0,0 1 0 0 0,-1-1 1 0 0,3-2-29 0 0,6-6 72 0 0,-4 2-13 0 0,0-6-37 0 0,3-6 35 0 0,-14 18-46 0 0,0 0-1 0 0,-1 1 1 0 0,1-1 0 0 0,-1 0-1 0 0,0 0 1 0 0,0-1 0 0 0,0 1-1 0 0,0-2-10 0 0,3-9 7 0 0,-3 10-24 0 0,-1-12-60 0 0,-7-2 11 0 0,1 7 29 0 0,3 3 47 0 0,1 0-72 0 0,1-1-56 0 0,0 0-39 0 0,-1-17-351 0 0,0 16 324 0 0,-1 4 102 0 0,0-1-107 0 0,0 3-24 0 0,1-1-71 0 0,0 1-77 0 0,-1-1-81 0 0,1 0-89 0 0,-1 1-93 0 0,1-1-99 0 0,-1 0-106 0 0,-2-6-779 0 0,-4-6-901 0 0,8 18 2442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5:33.0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0 161 7224 0 0,'3'2'209'0'0,"6"12"0"0"0,-6 0-171 0 0,-3-12-39 0 0,0 1 0 0 0,0-1 0 0 0,1 1 0 0 0,-1-1 0 0 0,1 1 0 0 0,-1-1 0 0 0,1 0 0 0 0,0 1 0 0 0,0-1 0 0 0,0 0 0 0 0,1 2 1 0 0,4 11 32 0 0,-5 0 75 0 0,-1-13-25 0 0,1 0 0 0 0,-1 0 1 0 0,0-1-1 0 0,0 1 0 0 0,1 0 1 0 0,-1-1-1 0 0,1 1 0 0 0,0-1 1 0 0,-1 1-1 0 0,1 0 0 0 0,0-1 1 0 0,0 1-1 0 0,0-1-82 0 0,4 9 591 0 0,-3-4-239 0 0,-2 1 52 0 0,0-5-84 0 0,0 1-92 0 0,0 0-85 0 0,0 0-60 0 0,0 5 37 0 0,0-3 11 0 0,0-3 7 0 0,0 1 63 0 0,0-1 27 0 0,0 0 64 0 0,0 0 74 0 0,0 0 82 0 0,0-1 92 0 0,0 1 102 0 0,0-1 109 0 0,0 1 119 0 0,0-12-735 0 0,0 0-44 0 0,0-1-27 0 0,0-7-26 0 0,0-5-7 0 0,0 6 38 0 0,1 15-61 0 0,-1 0-1 0 0,0 0 1 0 0,1 0 0 0 0,-1 0-1 0 0,1 0 1 0 0,-1 0 0 0 0,1 0-1 0 0,0 0 1 0 0,0 0-8 0 0,17-27 45 0 0,-11 20-16 0 0,23-26-14 0 0,-27 30-15 0 0,1 0 0 0 0,0 0 0 0 0,1 0 0 0 0,-1 1 0 0 0,1-1 0 0 0,-1 1 0 0 0,1 0 0 0 0,4-2 0 0 0,-3 2 0 0 0,0-1 0 0 0,0 0 0 0 0,-1 0 0 0 0,1-1 0 0 0,1-1 0 0 0,2-4 0 0 0,-7 10-1 0 0,-1-1 1 0 0,1 1 0 0 0,0-1 0 0 0,0 1 0 0 0,0 0 0 0 0,-1-1 0 0 0,1 1 0 0 0,0 0-1 0 0,1 0 1 0 0,-1 0 0 0 0,0 1 0 0 0,0-1 0 0 0,0 0 0 0 0,1 1 0 0 0,0-1 0 0 0,9-2-10 0 0,3-2-25 0 0,-12 4 30 0 0,1-1 1 0 0,-1 1-1 0 0,0 0 1 0 0,0 1-1 0 0,0-1 1 0 0,1 0-1 0 0,-1 1 1 0 0,2 0 4 0 0,5 0-20 0 0,-5-1 7 0 0,-1 1 0 0 0,0 0 0 0 0,1 1 0 0 0,-1-1 0 0 0,0 1 0 0 0,4 1 13 0 0,-6-2-2 0 0,0 1 0 0 0,0 0 0 0 0,0 0-1 0 0,0 0 1 0 0,-1 0 0 0 0,1 1 0 0 0,0-1 0 0 0,-1 0 0 0 0,2 2 2 0 0,4 4 0 0 0,-4-4 11 0 0,1 0 0 0 0,-1 0 0 0 0,0 0 0 0 0,-1 1 0 0 0,1-1 0 0 0,0 1-11 0 0,1 6 19 0 0,-3-8-8 0 0,0 0 1 0 0,0 1-1 0 0,0-1 0 0 0,0 0 1 0 0,1 0-1 0 0,-1 0 1 0 0,1 0-1 0 0,-1-1 0 0 0,1 1-10 0 0,0 0 10 0 0,0 0 0 0 0,-1 0 0 0 0,1 1 1 0 0,-1-1-1 0 0,0 0 0 0 0,0 0 1 0 0,1 1-1 0 0,-1-1 0 0 0,-1 1 1 0 0,1-1-1 0 0,0 1 0 0 0,-1-1 1 0 0,1 1-1 0 0,-1 1-11 0 0,1 7 48 0 0,-1 0-1 0 0,0 0 1 0 0,-1 1-48 0 0,0 15 94 0 0,1 57 68 0 0,0-46-123 0 0,0 5-81 0 0,0-22-26 0 0,0-1-41 0 0,0-17-81 0 0,0-3 61 0 0,0 0 3 0 0,0 0-56 0 0,0 0-163 0 0,0 0-306 0 0,0 0 370 0 0,0 0 146 0 0,0 0-36 0 0,0 0-5 0 0,0 0-37 0 0,0 0-40 0 0,0 0-47 0 0,0 0-50 0 0,0 0-46 0 0,0 0-41 0 0,0 0-36 0 0,0 0-136 0 0,0 0-35 0 0,0 0-1412 0 0</inkml:trace>
  <inkml:trace contextRef="#ctx0" brushRef="#br0" timeOffset="435.85">620 236 7920 0 0,'0'0'174'0'0,"2"0"29"0"0,10 0 33 0 0,1 0-109 0 0,0 0-73 0 0,19 0-16 0 0,-13 0 66 0 0,-18 0-27 0 0,1 0-1 0 0,0 0 1 0 0,0 0 0 0 0,-1-1 0 0 0,1 1 0 0 0,0-1-1 0 0,-1 1 1 0 0,1-1 0 0 0,-1 0 0 0 0,1 1 0 0 0,-1-1 0 0 0,1 0-1 0 0,-1 0-76 0 0,9-4 549 0 0,-4 3-222 0 0,1 1 48 0 0,4 2 261 0 0,4-1-8 0 0,-13 0-535 0 0,0 0-1 0 0,0 0 0 0 0,0 0 0 0 0,-1 0 1 0 0,1-1-1 0 0,0 1 0 0 0,0-1 0 0 0,0 1 1 0 0,0-1-93 0 0,16-9 606 0 0,7 5-34 0 0,-18 2-290 0 0,0 0 0 0 0,-1-1 0 0 0,7-3-282 0 0,-5 2 209 0 0,-1 1-34 0 0,3-1 85 0 0,-1 1-55 0 0,3-2-10 0 0,5-3 50 0 0,-1 2 1 0 0,-6 1-35 0 0,-2 2 12 0 0,1 0 57 0 0,-3 1-28 0 0,-5 3-227 0 0,-1 0-1 0 0,1 0 1 0 0,-1-1 0 0 0,1 1-1 0 0,-1 0 1 0 0,1 0 0 0 0,-1 0-1 0 0,1-1 1 0 0,-1 1 0 0 0,0 0 0 0 0,1-1-1 0 0,-1 1 1 0 0,0 0 0 0 0,1-1-1 0 0,-1 1 1 0 0,0 0 0 0 0,1-1-1 0 0,-1 1 1 0 0,0-1 0 0 0,0 1 0 0 0,1 0-1 0 0,-1-1 1 0 0,0 1 0 0 0,0-1-1 0 0,0 1 1 0 0,0-1 0 0 0,0 1-1 0 0,0-1 1 0 0,1 1 0 0 0,-1-1 0 0 0,0 1-1 0 0,0-1 1 0 0,-1 1 0 0 0,1-1-1 0 0,0 1 1 0 0,0-1 0 0 0,0 1-1 0 0,0-1-24 0 0,0-5 212 0 0,2 2-59 0 0,0 2-63 0 0,0 1-67 0 0,1-1-65 0 0,1 0-68 0 0,4-12-365 0 0,-1 2 103 0 0,-5 10 112 0 0,-2-1 135 0 0,0-15 41 0 0,0 16 78 0 0,0-4 56 0 0,0-13 67 0 0,0 9-90 0 0,0 10-26 0 0,0 0 0 0 0,0 0 0 0 0,0 0 0 0 0,0 0-1 0 0,0 0 1 0 0,0-1 0 0 0,0 1 0 0 0,0 0 0 0 0,0 0 0 0 0,0 0 0 0 0,0 0 0 0 0,0 0 0 0 0,0 0 0 0 0,0 0 0 0 0,0 0 0 0 0,0 0 0 0 0,0 0 0 0 0,0 0 0 0 0,0-1 0 0 0,0 1-1 0 0,0 0 1 0 0,0 0 0 0 0,0 0 0 0 0,0 0 0 0 0,0 0 0 0 0,0 0 0 0 0,0 0 0 0 0,0 0 0 0 0,0 0 0 0 0,0 0 0 0 0,0 0 0 0 0,0 0 0 0 0,0 0 0 0 0,0 0 0 0 0,-1 0-1 0 0,1-1 1 0 0,0 1 0 0 0,0 0 0 0 0,0 0 0 0 0,0 0 0 0 0,0 0 0 0 0,0 0 0 0 0,0 0 0 0 0,0 0 0 0 0,0 0 0 0 0,0 0 0 0 0,0 0 0 0 0,-1 0 0 0 0,1 0 0 0 0,0 0 0 0 0,0 0-1 0 0,0 0 1 0 0,0 0 0 0 0,0 0 0 0 0,0 0 0 0 0,0 0 0 0 0,0 1-1 0 0,-10-4 13 0 0,6-1-13 0 0,4 4 0 0 0,0 0 0 0 0,0 0 0 0 0,0 0 0 0 0,0-1 0 0 0,0 1 0 0 0,0 0 0 0 0,-1 0 0 0 0,1 0 0 0 0,0 0 0 0 0,0 0 0 0 0,0 0 0 0 0,0 0 0 0 0,0 0 0 0 0,0-1 0 0 0,0 1 0 0 0,0 0 0 0 0,-1 0 0 0 0,1 0 0 0 0,0 0 0 0 0,0 0 0 0 0,0 0 0 0 0,0 0 0 0 0,0 0 0 0 0,0 0 0 0 0,-1 0 0 0 0,1 0 0 0 0,0 0 0 0 0,0 0 0 0 0,0 0 0 0 0,0 0 0 0 0,0 0 0 0 0,-1 0 0 0 0,1 0 0 0 0,0 0 0 0 0,0 0 0 0 0,0 0 0 0 0,0 0 0 0 0,0 0 0 0 0,-1 0 0 0 0,1 0 0 0 0,0 0 0 0 0,0 0 0 0 0,0 0 0 0 0,0 0 0 0 0,0 1 0 0 0,0-1 0 0 0,0 0 0 0 0,-1 0 0 0 0,1 0 0 0 0,0 0 0 0 0,0 0 0 0 0,-8 5 0 0 0,6-4 0 0 0,0-1 0 0 0,1 1 0 0 0,-1-1 0 0 0,0 0 0 0 0,0 1 0 0 0,0-1 0 0 0,1 0 0 0 0,-1 0 0 0 0,0 0 0 0 0,0 0 0 0 0,-1 0 0 0 0,1-1 0 0 0,1 1 0 0 0,-1 0 0 0 0,0 0 0 0 0,0 0 0 0 0,0 0 0 0 0,0 0 0 0 0,1 1 0 0 0,-1-1 0 0 0,0 0 0 0 0,0 1 0 0 0,0 0 0 0 0,-5 4 0 0 0,1-1 0 0 0,-1 1 0 0 0,1 1 0 0 0,1-1 0 0 0,-1 1 0 0 0,-2 3 0 0 0,-8 9 0 0 0,-11 9-8 0 0,9-9-44 0 0,16-16 52 0 0,1 0-1 0 0,-1-1 0 0 0,1 1 0 0 0,0 0 0 0 0,0 0 0 0 0,-1 0 1 0 0,2 0-1 0 0,-1 0 0 0 0,0 0 0 0 0,0 1 0 0 0,0-1 0 0 0,1 0 1 0 0,0 0-1 0 0,-1 1 1 0 0,-2 9-1 0 0,-2 3 1 0 0,3-12 0 0 0,1 0 0 0 0,0 0 0 0 0,0 1 0 0 0,0-1 0 0 0,1 0 0 0 0,-1 0 0 0 0,1 1 0 0 0,0 1 0 0 0,0 40 0 0 0,-1-44 0 0 0,1 1 0 0 0,0 0 0 0 0,1-1 0 0 0,-1 1 0 0 0,0-1 0 0 0,0 1 0 0 0,1-1 0 0 0,-1 1 0 0 0,1-1 0 0 0,-1 1 0 0 0,1-1 0 0 0,0 1 0 0 0,-1-1 0 0 0,1 0 0 0 0,0 1 0 0 0,0-1 0 0 0,1 1 0 0 0,4 6 0 0 0,1 4 1 0 0,2-1 0 0 0,6 7-1 0 0,5 0 24 0 0,2-6 42 0 0,-5-7 21 0 0,-2 0-8 0 0,1-1 46 0 0,1 2 46 0 0,-7-2-87 0 0,8 3 61 0 0,0-6 40 0 0,2 0-10 0 0,38-2 310 0 0,-30-4-290 0 0,-1-5-76 0 0,-19 6-81 0 0,13-5 58 0 0,-2 7 28 0 0,4 0-30 0 0,-19 1-87 0 0,0 0-1 0 0,0 0 1 0 0,-1 0 0 0 0,1-1 0 0 0,0 0 0 0 0,-1 1 0 0 0,3-3-7 0 0,15-8 53 0 0,-17 10-42 0 0,0 0 1 0 0,0 0-1 0 0,0-1 0 0 0,-1 1 0 0 0,1-1 0 0 0,0-1-11 0 0,3-3 8 0 0,5-5-41 0 0,-3 3-40 0 0,-6 4-31 0 0,-3-5-16 0 0,0 8 15 0 0,0-4-183 0 0,0 2 2 0 0,0 1-37 0 0,0 0-861 0 0,0 3-58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5:31.1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 8984 0 0,'12'-12'200'0'0,"-9"9"33"0"0,-3 3 15 0 0,2 0-36 0 0,8 0-100 0 0,-8 0 0 0 0,-1 0 129 0 0,-1 0 210 0 0,5 1-53 0 0,-1 0-101 0 0,-1 1-83 0 0,-1 1-62 0 0,-1 1-26 0 0,-1 7 106 0 0,0-5-52 0 0,3-1 140 0 0,5 7-21 0 0,-4-6-85 0 0,-1 0 1 0 0,0 1 0 0 0,-1 0-1 0 0,1 4-214 0 0,1 1 208 0 0,-1 0-69 0 0,4 16 213 0 0,1 1-41 0 0,3 9 47 0 0,3 21 127 0 0,-9-19-283 0 0,0-18-95 0 0,-3-12-49 0 0,0 1 0 0 0,0-1 0 0 0,-1 0 1 0 0,0 3-59 0 0,-1-7 32 0 0,0 0 0 0 0,1 0 0 0 0,0 0 0 0 0,0 0 0 0 0,1 0 1 0 0,0 1-33 0 0,3 15 52 0 0,-4-13-33 0 0,0 0-1 0 0,-1 0 1 0 0,0 8-19 0 0,-1-9 15 0 0,1-1 0 0 0,0 1 0 0 0,0 0 0 0 0,1 0 0 0 0,0-1 0 0 0,1 4-15 0 0,4 3 20 0 0,-5-10-12 0 0,0-1 0 0 0,0 0-1 0 0,0 0 1 0 0,0 1 0 0 0,0-1 0 0 0,-1 0-1 0 0,1 1 1 0 0,-1-1 0 0 0,0 1-8 0 0,0 26 20 0 0,0 20 107 0 0,0-28-101 0 0,0 2-58 0 0,0-1-96 0 0,-3-18 1 0 0,1-3 87 0 0,-6 6-113 0 0,6-6-5 0 0,2-2-153 0 0,0 0-284 0 0,0 0 333 0 0,0 0 131 0 0,0 0-37 0 0,0 0-7 0 0,0 0-37 0 0,0 0-43 0 0,0 0-48 0 0,0 0-52 0 0,0 0-49 0 0,0 0-42 0 0,0 0-37 0 0,0 0-139 0 0,0 0-37 0 0,0 0-1448 0 0</inkml:trace>
  <inkml:trace contextRef="#ctx0" brushRef="#br0" timeOffset="253.01">1 681 9560 0 0,'0'0'216'0'0,"0"0"32"0"0,0 0 10 0 0,0-1-107 0 0,0-1-78 0 0,2-6-88 0 0,4 4 82 0 0,3 3 70 0 0,2 2 58 0 0,6-1 158 0 0,-2-3 60 0 0,-2-8-107 0 0,-12 10-272 0 0,1-1 1 0 0,0 0 0 0 0,-1 1 0 0 0,1-1 0 0 0,0 1 0 0 0,0 0 0 0 0,0 0 0 0 0,0 0 0 0 0,2-1-35 0 0,16-4 176 0 0,-13 5-109 0 0,1-1 0 0 0,-1 0 0 0 0,-1-1 0 0 0,4-1-67 0 0,4-2 139 0 0,1 1 1 0 0,0 0 0 0 0,0 1-1 0 0,2 0-139 0 0,-2 0 114 0 0,45-1 331 0 0,-24-5-290 0 0,19-5 13 0 0,-49 14-171 0 0,0 0 1 0 0,0 0 0 0 0,0 1 0 0 0,6 0 2 0 0,1 0-33 0 0,-1 1-35 0 0,3-1-77 0 0,0 1-88 0 0,0-2-110 0 0,-8 0 125 0 0,1-1-36 0 0,-4 1-93 0 0,1-1-72 0 0,0 0-60 0 0,-1 1-51 0 0,1-1-151 0 0,-1 0-40 0 0,4 0-907 0 0,2 2-920 0 0</inkml:trace>
  <inkml:trace contextRef="#ctx0" brushRef="#br0" timeOffset="544.88">787 151 8808 0 0,'0'0'197'0'0,"0"0"24"0"0,0 0 19 0 0,0 3 40 0 0,0 13 187 0 0,-1 2 95 0 0,-1 26 765 0 0,3-26-814 0 0,-1-8-264 0 0,1 0-34 0 0,1-1-42 0 0,-1-1-48 0 0,4 9 138 0 0,1 0 49 0 0,8 26 466 0 0,-12-27-564 0 0,-1 0-46 0 0,-1-10-104 0 0,0-2-11 0 0,0 0 0 0 0,0 0 0 0 0,0 0 0 0 0,1 0 0 0 0,0 0 0 0 0,0 2-53 0 0,4 5 158 0 0,2 2 62 0 0,-5-9-161 0 0,0 0-1 0 0,0 0 1 0 0,-1 0 0 0 0,1 0 0 0 0,-1 0 0 0 0,0 0 0 0 0,0 1 0 0 0,0-1 0 0 0,-1 0 0 0 0,0 1 0 0 0,0 2-59 0 0,2 10 176 0 0,1 2-45 0 0,3 0 4 0 0,5 12 145 0 0,-7-19-183 0 0,0-1-41 0 0,-1 2 8 0 0,-2 3-36 0 0,0 2-14 0 0,9 13 39 0 0,-5-4-24 0 0,1-12 21 0 0,-5-12-39 0 0,0 1-1 0 0,0-1 1 0 0,0 0-1 0 0,0 0 0 0 0,0 0 1 0 0,-1 1-1 0 0,1-1 1 0 0,-1 2-11 0 0,0 8 56 0 0,0 0-118 0 0,0-2-109 0 0,0-3-99 0 0,0-8 265 0 0,0 0-1 0 0,0 0 0 0 0,0 0 1 0 0,0 0-1 0 0,0 1 0 0 0,0-1 1 0 0,0 0-1 0 0,0 0 1 0 0,0 0-1 0 0,0 0 0 0 0,0 0 1 0 0,0 0-1 0 0,0 0 1 0 0,0 0-1 0 0,0 0 0 0 0,0 0 1 0 0,0 1-1 0 0,0-1 0 0 0,0 0 1 0 0,0 0-1 0 0,0 0 1 0 0,0 0-1 0 0,0 0 0 0 0,0 0 1 0 0,0 0-1 0 0,0 0 1 0 0,0 0-1 0 0,0 0 0 0 0,-1 0 1 0 0,1 0-1 0 0,0 0 1 0 0,0 1-1 0 0,0-1 0 0 0,0 0 1 0 0,0 0-1 0 0,0 0 0 0 0,0 0 1 0 0,0 0-1 0 0,0 0 1 0 0,0 0-1 0 0,0 0 0 0 0,0 0 1 0 0,-1 0-1 0 0,1 0 1 0 0,0 0-1 0 0,0 0 0 0 0,0 0 1 0 0,0 0-1 0 0,0 0 0 0 0,0 0 1 0 0,0 0-1 0 0,0 0 1 0 0,0 0-1 0 0,0 0 0 0 0,0 0 1 0 0,-1 0-1 0 0,1 0 6 0 0,-1 0-134 0 0,0 0 40 0 0,0 0 6 0 0,-1 0 94 0 0,-2 2 116 0 0,4-2-119 0 0,-1 1-42 0 0,0 0-87 0 0,0 1-110 0 0,1-1 54 0 0,0 0-43 0 0,0 0-47 0 0,0 0-53 0 0,-1 0-55 0 0,1 0-60 0 0,1 0-64 0 0,-1 1-68 0 0,0-2 217 0 0,0 0-44 0 0,0 0-41 0 0,0 0-34 0 0,0 0-134 0 0,0 0-35 0 0,0 0-1406 0 0</inkml:trace>
  <inkml:trace contextRef="#ctx0" brushRef="#br0" timeOffset="751.13">1059 454 7912 0 0,'0'0'232'0'0,"0"2"-14"0"0,0 6-175 0 0,-1-5-43 0 0,1 1 1 0 0,0-1-1 0 0,0 1 0 0 0,0-1 0 0 0,0 0 1 0 0,1 1-1 0 0,-1-1 0 0 0,1 0 1 0 0,1 2-1 0 0,2 3 54 0 0,-1-4 37 0 0,0 1 46 0 0,-2 1 48 0 0,0 1 49 0 0,2 6 403 0 0,2-3-107 0 0,0-2-150 0 0,-3-4-64 0 0,1 1-58 0 0,1 4 97 0 0,4 10 319 0 0,-8-14-357 0 0,3 0 225 0 0,1 0-332 0 0,0-1-36 0 0,2 2-1 0 0,3 2 41 0 0,3 5 63 0 0,-3-4-49 0 0,-1-1 15 0 0,0 0 72 0 0,13 5-108 0 0,-1-1-78 0 0,-14-8-52 0 0,3-5-87 0 0,-7 1 8 0 0,26 0-194 0 0,-19 0 67 0 0,0 0-91 0 0,-2 0-60 0 0,1 0-111 0 0,-5 0 149 0 0,0 0-37 0 0,0 0-37 0 0,0 0-40 0 0,-2 0 29 0 0,0 0-46 0 0,-1 0-41 0 0,0 0-35 0 0,1 0-129 0 0,-1 0-36 0 0,0 0-1351 0 0</inkml:trace>
  <inkml:trace contextRef="#ctx0" brushRef="#br0" timeOffset="1036.72">1452 469 8576 0 0,'0'0'197'0'0,"0"0"24"0"0,0 0 17 0 0,0 0 27 0 0,3 0 107 0 0,-3 0-354 0 0,0 0 0 0 0,1 0-1 0 0,-1 0 1 0 0,1 0 0 0 0,-1 0 0 0 0,0 0-1 0 0,1 0 1 0 0,-1 0 0 0 0,1 0-1 0 0,-1 0 1 0 0,0 0 0 0 0,1 0 0 0 0,-1 1-1 0 0,1-1 1 0 0,-1 0 0 0 0,0 0 0 0 0,1 0-1 0 0,-1 1 1 0 0,0-1 0 0 0,1 0 0 0 0,-1 0-1 0 0,0 1 1 0 0,0-1 0 0 0,1 0 0 0 0,-1 1-1 0 0,0-1 1 0 0,0 0 0 0 0,1 1 0 0 0,-1-1-1 0 0,0 0 1 0 0,0 1-18 0 0,5 6 301 0 0,-1-4-84 0 0,3 5 175 0 0,-6-7-369 0 0,-1 0 1 0 0,0-1-1 0 0,1 1 0 0 0,-1 0 0 0 0,0 0 0 0 0,0 0 1 0 0,0 0-1 0 0,1 0 0 0 0,-1 0 0 0 0,0-1 0 0 0,0 1 0 0 0,0 0 1 0 0,-1 0-1 0 0,1 0 0 0 0,0 0 0 0 0,0 0 0 0 0,0 0 0 0 0,-1 0 1 0 0,1-1-1 0 0,0 1 0 0 0,-1 0 0 0 0,1 0 0 0 0,-1 0-23 0 0,-4 7 166 0 0,0 2 68 0 0,2 3 40 0 0,4-2-69 0 0,-1-8-154 0 0,0 0-1 0 0,1 0 1 0 0,-1 0 0 0 0,-1 0-1 0 0,1 0 1 0 0,0 0 0 0 0,-1 0-1 0 0,1 0 1 0 0,-1 0 0 0 0,0 1-51 0 0,-7 13 215 0 0,7-14-176 0 0,0 0 0 0 0,0 0 0 0 0,0 1 0 0 0,1-1 1 0 0,-1 0-1 0 0,1 0 0 0 0,0 3-39 0 0,0 9 131 0 0,1-8-49 0 0,-1 1 1 0 0,0-1-1 0 0,-1 0 0 0 0,0 1 1 0 0,0 1-83 0 0,-4 6 136 0 0,3-8-72 0 0,0-1 0 0 0,1 0-1 0 0,0 1 1 0 0,0-1 0 0 0,0 1-1 0 0,1-1-63 0 0,0 21 222 0 0,1 14 64 0 0,-5-6-90 0 0,-1-11-86 0 0,3-18-78 0 0,0 0 1 0 0,1 0-1 0 0,0 0 1 0 0,0 0-1 0 0,1 1-32 0 0,-2 9 94 0 0,-3 1-18 0 0,-1-2-20 0 0,5 4 15 0 0,1-6-11 0 0,-4 3 33 0 0,0-6-47 0 0,-3 7 32 0 0,6-1 14 0 0,1-15-85 0 0,-1 1 0 0 0,1-1 0 0 0,0 1 0 0 0,0-1 1 0 0,-1 1-1 0 0,1-1 0 0 0,-1 1 0 0 0,1-1 0 0 0,-1 0 1 0 0,1 1-1 0 0,-1-1 0 0 0,0 0 0 0 0,0 1-7 0 0,-5 10 32 0 0,5-8-22 0 0,1-1 1 0 0,-1 1-1 0 0,1-1 1 0 0,0 1-1 0 0,0-1 1 0 0,0 2-11 0 0,1-2 13 0 0,-1 0 0 0 0,0 0 0 0 0,0 1 0 0 0,0-1 0 0 0,-1 0 0 0 0,1 0 0 0 0,-1 0 0 0 0,0 0 0 0 0,0 1-13 0 0,1-3-165 0 0,-1 0 43 0 0,1 0 39 0 0,-1 0 36 0 0,0 0 35 0 0,1 0 58 0 0,-2 1 169 0 0,0 2 284 0 0,1-3-378 0 0,0 1-60 0 0,1-1-70 0 0,-1 0-67 0 0,0 0-80 0 0,1 1-93 0 0,0-1-38 0 0,-1 0-80 0 0,1 0-86 0 0,0 1-94 0 0,0-1-102 0 0,0 0-107 0 0,-1 1-116 0 0,1 0-123 0 0,0-2-990 0 0,0 0-1128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5:29.6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48 348 7584 0 0,'0'0'222'0'0,"0"0"-64"0"0,0 0-18 0 0,0 0 40 0 0,0 0 144 0 0,0 0 262 0 0,0 0 20 0 0,0 0-28 0 0,0 0-122 0 0,0 0-52 0 0,0 0-10 0 0,0 0-1 0 0,0-3 6 0 0,0 3-374 0 0,0-1 1 0 0,0 0-1 0 0,1 1 1 0 0,-1-1-1 0 0,0 0 0 0 0,1 1 1 0 0,-1-1-1 0 0,0 0 1 0 0,1 1-1 0 0,-1-1 1 0 0,1 0-1 0 0,-1 1 1 0 0,1-1-1 0 0,-1 1 1 0 0,1-1-1 0 0,-1 1 1 0 0,1-1-1 0 0,-1 1 1 0 0,1 0-1 0 0,0-1 1 0 0,-1 1-1 0 0,1 0 1 0 0,0-1-1 0 0,-1 1 0 0 0,1 0 1 0 0,0 0-1 0 0,0 0 1 0 0,-1-1-1 0 0,1 1 1 0 0,0 0-1 0 0,0 0 1 0 0,-1 0-1 0 0,1 0 1 0 0,0 0-1 0 0,0 1 1 0 0,-1-1-1 0 0,1 0 1 0 0,0 0-1 0 0,-1 0 1 0 0,1 1-1 0 0,0-1 1 0 0,-1 0-1 0 0,1 1 1 0 0,0-1-1 0 0,-1 0 0 0 0,1 1 1 0 0,0-1-26 0 0,3 7 252 0 0,-4-7-236 0 0,0 0 0 0 0,1 1 0 0 0,-1-1 0 0 0,0 1 0 0 0,0-1 0 0 0,1 0 0 0 0,-1 1 0 0 0,0-1 0 0 0,1 1 0 0 0,-1-1 0 0 0,0 0 0 0 0,1 0 0 0 0,-1 1 0 0 0,1-1 0 0 0,-1 0 0 0 0,0 0-1 0 0,1 1 1 0 0,-1-1 0 0 0,1 0 0 0 0,-1 0 0 0 0,1 0 0 0 0,-1 0 0 0 0,1 0 0 0 0,-1 0 0 0 0,1 0 0 0 0,-1 0 0 0 0,1 0 0 0 0,-1 0 0 0 0,1 0 0 0 0,-1 0 0 0 0,0 0 0 0 0,1 0-16 0 0,26 0 643 0 0,-1 0-61 0 0,1 0-87 0 0,-1 0-117 0 0,-24 0-364 0 0,0 0 0 0 0,-1 0 0 0 0,1-1 1 0 0,0 1-1 0 0,-1-1 0 0 0,1 1 0 0 0,0-1 0 0 0,-1 1 0 0 0,1-1 0 0 0,-1 0 0 0 0,1 0 0 0 0,-1 0 0 0 0,1 0-14 0 0,-1 0 12 0 0,1 0-1 0 0,-1 1 0 0 0,1-1 1 0 0,-1 0-1 0 0,1 0 0 0 0,0 1 1 0 0,-1-1-1 0 0,1 1 0 0 0,0 0 1 0 0,-1-1-1 0 0,1 1 0 0 0,0 0 1 0 0,0 0-12 0 0,13-3 29 0 0,0-9 14 0 0,-3-3-33 0 0,-9-1-26 0 0,-3 10-4 0 0,-1-8-109 0 0,1 13 114 0 0,-1 0 0 0 0,1 1 1 0 0,-1-1-1 0 0,1 0 0 0 0,-1 0 0 0 0,0 0 0 0 0,1 1 0 0 0,-1-1 0 0 0,0 0 0 0 0,1 1 1 0 0,-1-1-1 0 0,0 1 0 0 0,0-1 0 0 0,0 1 0 0 0,1-1 0 0 0,-1 1 0 0 0,0-1 0 0 0,0 1 1 0 0,0 0 13 0 0,-7-7-108 0 0,-1-9-177 0 0,-4-4-110 0 0,2 10 187 0 0,0 2 43 0 0,-10-2-59 0 0,9 6 143 0 0,2 0 47 0 0,-16-5 22 0 0,11 9-37 0 0,8 0 40 0 0,5 0 4 0 0,0 0 1 0 0,0 0-1 0 0,0 0 1 0 0,0 0-1 0 0,-1 0 1 0 0,1-1-1 0 0,0 1 0 0 0,0 0 1 0 0,0-1-1 0 0,-1 0 6 0 0,2 0-3 0 0,0 1 1 0 0,0-1-1 0 0,-1 0 0 0 0,1 1 0 0 0,0-1 0 0 0,-1 1 0 0 0,1 0 1 0 0,-1-1-1 0 0,1 1 0 0 0,-1 0 0 0 0,1 0 0 0 0,0 0 0 0 0,-2 0 3 0 0,-22 10-51 0 0,-3 5-29 0 0,23-5 27 0 0,-5-5 29 0 0,-5 23-40 0 0,14-24 59 0 0,0 0-1 0 0,0 0 1 0 0,0 0 0 0 0,1 0 0 0 0,0 1-1 0 0,0-1 1 0 0,0 0 0 0 0,0 0 0 0 0,1 4 5 0 0,0 7-6 0 0,-1-13 5 0 0,0 0 1 0 0,0-1 0 0 0,0 1 0 0 0,1-1 0 0 0,-1 1 0 0 0,0-1 0 0 0,1 1 0 0 0,0 0 0 0 0,-1-1 0 0 0,1 0 0 0 0,0 1 0 0 0,0-1 0 0 0,-1 0 0 0 0,2 1 0 0 0,2 6 11 0 0,1 2 19 0 0,-4-8-26 0 0,0 0 1 0 0,0 0-1 0 0,0 0 0 0 0,0 0 0 0 0,0 0 1 0 0,1 0-1 0 0,-1 0 0 0 0,1 0 0 0 0,0 0-4 0 0,10 14 78 0 0,-10-11-40 0 0,0-1-1 0 0,1 1 1 0 0,-1-1-1 0 0,1 0 1 0 0,3 3-38 0 0,1 0 44 0 0,-6-4-30 0 0,1-1 1 0 0,0 0 0 0 0,1 0 0 0 0,-1 0 0 0 0,0 0-1 0 0,0 0 1 0 0,1-1 0 0 0,-1 1 0 0 0,1-1 0 0 0,1 1-15 0 0,21 3 97 0 0,-5 5 6 0 0,5-5 1 0 0,-10 2-19 0 0,6 1 63 0 0,-9-3-88 0 0,11 3 84 0 0,0 0-9 0 0,-11-4-90 0 0,-8-2-41 0 0,0-1 1 0 0,0-1-1 0 0,0 1 1 0 0,0-1-1 0 0,0 1 1 0 0,0-1-1 0 0,1 0-4 0 0,9-1-10 0 0,2 0-63 0 0,-7 0-173 0 0,5-6-100 0 0,-9 5 168 0 0,0-1-95 0 0,-2 2 88 0 0,0 1-40 0 0,0-1-44 0 0,1 1-50 0 0,-1 0-192 0 0,-1 0-111 0 0,0-1 94 0 0,0 1-42 0 0,1-2-659 0 0,-1-2-514 0 0,-1-4-978 0 0</inkml:trace>
  <inkml:trace contextRef="#ctx0" brushRef="#br0" timeOffset="353.17">592 0 7976 0 0,'0'0'174'0'0,"0"0"29"0"0,0 0 14 0 0,0 3-26 0 0,0-3-189 0 0,0 1 0 0 0,0-1 0 0 0,0 1 0 0 0,0 0 0 0 0,1-1 0 0 0,-1 1 0 0 0,0-1 0 0 0,0 1 0 0 0,0-1 0 0 0,0 1 0 0 0,1-1 0 0 0,-1 1 0 0 0,0-1 0 0 0,1 1 0 0 0,-1-1 0 0 0,0 1 0 0 0,1-1 0 0 0,-1 0 0 0 0,0 1 0 0 0,1-1 0 0 0,-1 0 0 0 0,1 1 0 0 0,-1-1 0 0 0,1 1-2 0 0,0-1 0 0 0,-1 0 0 0 0,1 1-1 0 0,0-1 1 0 0,-1 1-1 0 0,1-1 1 0 0,-1 1 0 0 0,1-1-1 0 0,-1 1 1 0 0,0-1-1 0 0,1 1 1 0 0,-1 0 0 0 0,1-1-1 0 0,-1 1 1 0 0,0 0 0 0 0,0-1-1 0 0,1 1 1 0 0,-1 0-1 0 0,0-1 1 0 0,0 1 0 0 0,0 0-1 0 0,0-1 1 0 0,0 1-1 0 0,0 0 1 0 0,0 0 0 0 0,0-1 0 0 0,1 6 42 0 0,0 0 71 0 0,1 0 91 0 0,3 3 176 0 0,0 3 23 0 0,-1-3-209 0 0,0 1-5 0 0,3 8 105 0 0,-5-3 1 0 0,-2-7-146 0 0,1-1-38 0 0,2 1-16 0 0,1 2 7 0 0,0 0 15 0 0,-1 0 37 0 0,0-3-42 0 0,1 9 90 0 0,-1-8-76 0 0,-1-1 2 0 0,0 1 24 0 0,1 1 54 0 0,4 9 64 0 0,2-2-41 0 0,-2-5-11 0 0,0-1 0 0 0,1 0 0 0 0,8 8-218 0 0,3 3 335 0 0,-7-9-96 0 0,-1 6 2 0 0,1 0-6 0 0,-1-6-8 0 0,7 5 116 0 0,-2-2-33 0 0,-6-4-144 0 0,-1-1-75 0 0,-2 0-58 0 0,8 15-22 0 0,-11-19-2 0 0,1-1 0 0 0,-1 0 1 0 0,1 0-1 0 0,1 0-9 0 0,-2 0 27 0 0,-1-3 37 0 0,-3-2 0 0 0,0 0-38 0 0,2 0-43 0 0,2 0-47 0 0,2 0-92 0 0,-3 0-164 0 0,-3 0 169 0 0,0 0-38 0 0,0 0-66 0 0,0 0 84 0 0,0 0-34 0 0,0 0-36 0 0,0 0-36 0 0,0 0-367 0 0,0 0 91 0 0,0 0-46 0 0,0 0-703 0 0,0 0-548 0 0,0 0-1046 0 0</inkml:trace>
  <inkml:trace contextRef="#ctx0" brushRef="#br0" timeOffset="662.01">925 0 9256 0 0,'0'0'266'0'0,"2"3"1"0"0,0-2-251 0 0,-1 0-1 0 0,0 0 1 0 0,0 1 0 0 0,0-1 0 0 0,0 0-1 0 0,0 1 1 0 0,0-1 0 0 0,-1 1-1 0 0,1 1-15 0 0,1 4 32 0 0,-2 0 36 0 0,-4 8 149 0 0,-11 15 356 0 0,7-16-304 0 0,5-7-175 0 0,-2 3-4 0 0,-2 6-5 0 0,5-8-50 0 0,-3 9 28 0 0,2-14-43 0 0,1 0-1 0 0,-1-1 1 0 0,0 1 0 0 0,0-1 0 0 0,0 1 0 0 0,-3 1-20 0 0,2-1 41 0 0,-1 0 0 0 0,1 0 1 0 0,0 0-1 0 0,0 1 0 0 0,1 0 0 0 0,-1 0 1 0 0,-1 2-42 0 0,-15 23 199 0 0,-5 0 83 0 0,7-6-80 0 0,3-3-69 0 0,4-10-56 0 0,9-9-61 0 0,0 1-1 0 0,0 0 0 0 0,0-1 0 0 0,0 1 1 0 0,1 0-1 0 0,-1 0 0 0 0,1 0 0 0 0,0 0 0 0 0,-1 0 1 0 0,1 0-1 0 0,0 1-15 0 0,-2 2 17 0 0,-1-1 0 0 0,1 1-1 0 0,-1 0 1 0 0,0-1 0 0 0,-1 0 0 0 0,1 0 0 0 0,-4 2-17 0 0,-13 13 41 0 0,6 0-37 0 0,14-15-20 0 0,0-1-42 0 0,0-1-39 0 0,1-1-59 0 0,-1 1-75 0 0,0-1-89 0 0,0 0 32 0 0,0-1-48 0 0,0 1-42 0 0,0-1-37 0 0,0 0-125 0 0,-1 0-35 0 0,-3 1-1279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5:28.3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424 0 9216 0 0,'0'0'208'0'0,"0"0"33"0"0,0 0 14 0 0,0 0 27 0 0,0 0 113 0 0,0 0 48 0 0,0 0 6 0 0,2 0-29 0 0,-1 0-408 0 0,-1 0 1 0 0,1 0-1 0 0,-1 0 1 0 0,1 0 0 0 0,-1 0-1 0 0,1 0 1 0 0,-1 0-1 0 0,0 1 1 0 0,1-1-1 0 0,-1 0 1 0 0,1 0-1 0 0,-1 0 1 0 0,1 0-1 0 0,-1 0 1 0 0,0 1-1 0 0,1-1 1 0 0,-1 0-1 0 0,0 1 1 0 0,1-1-1 0 0,-1 0 1 0 0,0 0-1 0 0,1 1 1 0 0,-1-1-1 0 0,0 0 1 0 0,1 1-1 0 0,-1-1 1 0 0,0 1-1 0 0,0-1 1 0 0,0 0-1 0 0,1 1-12 0 0,0 15 376 0 0,-2-14-334 0 0,1 0-1 0 0,0 0 1 0 0,0 0-1 0 0,1 0 1 0 0,-1 0 0 0 0,0 0-1 0 0,1 0 1 0 0,-1 0-1 0 0,1 0 1 0 0,-1 1-42 0 0,1-3 6 0 0,-1 1 13 0 0,1 0 0 0 0,-1-1 1 0 0,1 1-1 0 0,-1 0 0 0 0,1 0 1 0 0,-1-1-1 0 0,1 1 0 0 0,-1 0 1 0 0,0 0-1 0 0,0 0 1 0 0,1 0-1 0 0,-1 0 0 0 0,0 0 1 0 0,0-1-1 0 0,0 1 0 0 0,0 0 1 0 0,0 0-1 0 0,0 0 1 0 0,0 0-1 0 0,0 0 0 0 0,-1 0 1 0 0,1 0-1 0 0,0 0 0 0 0,0-1 1 0 0,-1 1-1 0 0,1 0 1 0 0,-1 0-20 0 0,-2 7 107 0 0,2-3-43 0 0,0-1 0 0 0,1 1 0 0 0,-1-1-1 0 0,1 1 1 0 0,-1 2-64 0 0,2 27 232 0 0,0-9-81 0 0,0 8 32 0 0,0-21-122 0 0,-1-1 0 0 0,0 1 0 0 0,-1 0 0 0 0,0-1 0 0 0,-2 6-61 0 0,-1 1 57 0 0,2-9-7 0 0,0 1 0 0 0,0-1 0 0 0,1 1 1 0 0,0 7-51 0 0,1 20 145 0 0,0 42 290 0 0,0-48-317 0 0,0 6-54 0 0,0 6-90 0 0,0-31-5 0 0,0-9-36 0 0,0-3-34 0 0,0 0-159 0 0,0 1-97 0 0,0 0 32 0 0,0 0-199 0 0,0 1 82 0 0,0-1 122 0 0,0 0 33 0 0,-1 2-553 0 0,1-2 454 0 0,-1 0-70 0 0,0 0-98 0 0,-3 1-1280 0 0,-4-2-1038 0 0</inkml:trace>
  <inkml:trace contextRef="#ctx0" brushRef="#br0" timeOffset="601.7">1 242 7280 0 0,'0'0'165'0'0,"0"0"22"0"0,0 0 9 0 0,2-2-20 0 0,8-8-68 0 0,-3 4 242 0 0,-1 1-52 0 0,1 0-47 0 0,0 2-38 0 0,1-1-1 0 0,1 2-36 0 0,17-4 247 0 0,-12 3-198 0 0,-5 1-44 0 0,10-4 135 0 0,0-1-48 0 0,16-5 203 0 0,-12 8-124 0 0,0-1-35 0 0,7-3 59 0 0,0-2 49 0 0,-3 5-74 0 0,-8 2-118 0 0,3-2 68 0 0,-8 2-147 0 0,-1 1-40 0 0,13-1 23 0 0,-17 3-75 0 0,0-1 0 0 0,0 0 0 0 0,0-1 0 0 0,6-1-57 0 0,-10 1 18 0 0,1 1-1 0 0,-1 0 1 0 0,0 0 0 0 0,1 0 0 0 0,-1 1 0 0 0,0 0 0 0 0,1 0-1 0 0,-1 0 1 0 0,2 1-18 0 0,15 4 24 0 0,-16-3-13 0 0,0 0-1 0 0,0-1 1 0 0,0 0 0 0 0,0 0 0 0 0,0-1-1 0 0,2 0-10 0 0,13 0 13 0 0,31-1 46 0 0,-25 5-53 0 0,-14 2-3 0 0,-12-5 1 0 0,1 0 0 0 0,-1-1-1 0 0,0 1 1 0 0,1 0 0 0 0,-1-1 0 0 0,1 1 0 0 0,-1-1 0 0 0,0 1-1 0 0,1-1 1 0 0,-1 0 0 0 0,1 0 0 0 0,0 0 0 0 0,-1 0-4 0 0,1 0 1 0 0,0 1 0 0 0,-1-1 0 0 0,1 0-1 0 0,0 0 1 0 0,-1 1 0 0 0,1-1 0 0 0,0 1 0 0 0,-1 0 0 0 0,1-1 0 0 0,-1 1 0 0 0,1 0 0 0 0,-1 0-1 0 0,1 0 0 0 0,-1 0 0 0 0,1 0 0 0 0,-1 0 0 0 0,1-1 0 0 0,-1 1 0 0 0,1 0 0 0 0,-1-1 0 0 0,1 1 0 0 0,0-1 0 0 0,-1 1 0 0 0,1-1 0 0 0,0 0 0 0 0,0 0 0 0 0,-1 1 0 0 0,15 1-14 0 0,-15-1 8 0 0,0-1 0 0 0,0 1 1 0 0,0 0-1 0 0,0 0 0 0 0,0 0 0 0 0,0 0 0 0 0,0 0 0 0 0,0 0 0 0 0,0 0 0 0 0,-1 0 0 0 0,1 0 1 0 0,0 1 5 0 0,2 13-92 0 0,-1 0 30 0 0,3-9 54 0 0,-5-5 6 0 0,1 0 0 0 0,0-1-1 0 0,-1 1 1 0 0,1 0 0 0 0,-1 0 0 0 0,1-1 0 0 0,-1 1 0 0 0,1 0 0 0 0,-1 0 0 0 0,0 0 0 0 0,1-1 0 0 0,-1 1 0 0 0,0 0 0 0 0,0 0 0 0 0,1 0 0 0 0,-1 0 0 0 0,0 0 0 0 0,0 0 0 0 0,0 0 0 0 0,0 0 0 0 0,0 0-1 0 0,0 0 1 0 0,-1-1 0 0 0,1 1 0 0 0,0 0 0 0 0,0 0 0 0 0,-1 0 2 0 0,-9 16-21 0 0,7-14 15 0 0,1 1 0 0 0,0-1 0 0 0,0 0 0 0 0,1 1 0 0 0,-1-1-1 0 0,1 1 1 0 0,-1 0 6 0 0,-3 24-10 0 0,-5-8 10 0 0,7-8 0 0 0,2-8 0 0 0,0 0 0 0 0,-1 0 0 0 0,1 0 0 0 0,-1-1 0 0 0,1 1 0 0 0,-1-1 0 0 0,0 1 0 0 0,-1 0 0 0 0,2-2 0 0 0,-2 2 4 0 0,-1 1 1 0 0,1-1-1 0 0,0 1 0 0 0,1 0 1 0 0,-1 1-1 0 0,1-1 1 0 0,0 0-1 0 0,0 1 1 0 0,1-1-1 0 0,-1 1 0 0 0,1-1 1 0 0,0 5-5 0 0,1-7 1 0 0,0 1 0 0 0,-1 0 0 0 0,1 0 0 0 0,-1-1 0 0 0,0 1 0 0 0,0 0 0 0 0,0-1 0 0 0,0 1 0 0 0,-1-1 0 0 0,1 0 0 0 0,-3 3-1 0 0,4-5-2 0 0,0 0 0 0 0,0 0 1 0 0,-1 0-1 0 0,1 0 1 0 0,0 0-1 0 0,0-1 0 0 0,0 1 1 0 0,0 0-1 0 0,0 0 1 0 0,0 0-1 0 0,0 0 0 0 0,0 0 1 0 0,1 0-1 0 0,-1 0 1 0 0,0 0-1 0 0,0 0 0 0 0,1-1 1 0 0,-1 1-1 0 0,1 0 1 0 0,-1 0-1 0 0,1 0 0 0 0,-1-1 1 0 0,1 1-1 0 0,-1 0 0 0 0,1 0 1 0 0,-1-1-1 0 0,1 1 2 0 0,4 5-23 0 0,-3-1 15 0 0,-2-4 8 0 0,0-1 0 0 0,1 1 0 0 0,-1 0 0 0 0,0-1-1 0 0,0 1 1 0 0,1-1 0 0 0,-1 1 0 0 0,1-1-1 0 0,-1 1 1 0 0,0-1 0 0 0,1 1 0 0 0,-1-1-1 0 0,1 1 1 0 0,-1-1 0 0 0,1 1 0 0 0,0-1-1 0 0,-1 0 1 0 0,1 1 0 0 0,-1-1 0 0 0,1 0-1 0 0,0 0 1 0 0,-1 1 0 0 0,5 1 0 0 0,3 3 0 0 0,-7-4 0 0 0,1 0 0 0 0,-1-1 0 0 0,0 1 0 0 0,1 0 0 0 0,-1 0 0 0 0,1-1 0 0 0,-1 1 0 0 0,1-1 0 0 0,-1 1 0 0 0,1-1 0 0 0,-1 0 0 0 0,1 0 0 0 0,0 1 0 0 0,-1-1 0 0 0,13 0 18 0 0,-8 0 14 0 0,0 0-1 0 0,-1 0 1 0 0,1 0 0 0 0,0-1 0 0 0,0 1 0 0 0,1-2-32 0 0,3-8 119 0 0,2 6-42 0 0,2-1 36 0 0,3-4 78 0 0,-3-1-43 0 0,-1 1 38 0 0,16-16 307 0 0,-12 9-265 0 0,2-4-24 0 0,-4 0-50 0 0,-13 16-133 0 0,-1 0 1 0 0,1-1-1 0 0,0 1 0 0 0,-1 0 1 0 0,0-1-1 0 0,0 1 0 0 0,-1-1 1 0 0,1 1-1 0 0,-1-1 0 0 0,0 1 1 0 0,0-1-22 0 0,0-51 90 0 0,0 51-80 0 0,-1 1-1 0 0,0-1 0 0 0,0 0 0 0 0,0 0 0 0 0,-1 1 0 0 0,0-1 1 0 0,0 1-1 0 0,0-1 0 0 0,0 1 0 0 0,0 0 0 0 0,-1-1 0 0 0,0 2 1 0 0,-2-4-10 0 0,-13-21 51 0 0,16 24-51 0 0,-1 0-1 0 0,1 0 1 0 0,-1 1 0 0 0,0-1-1 0 0,-1-1 1 0 0,-28-24-107 0 0,8 9 31 0 0,-4-4-93 0 0,11 13 6 0 0,-4-2-100 0 0,17 11 208 0 0,0-1-1 0 0,-1 1 1 0 0,1 0 0 0 0,-1 1-1 0 0,0-1 56 0 0,-27-7-324 0 0,6 2-37 0 0,23 7 282 0 0,1-1 1 0 0,-1 0 0 0 0,1 1 0 0 0,-1 0 0 0 0,1-1 0 0 0,-1 1 0 0 0,0 0-1 0 0,-2 0 79 0 0,-5 1-226 0 0,-17-1-206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5:25.6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242 78 7400 0 0,'0'0'216'0'0,"3"0"-11"0"0,1 0-168 0 0,-4 0-37 0 0,0 0 0 0 0,0 0 0 0 0,1 0 0 0 0,-1 0 0 0 0,0 0 0 0 0,0 0 0 0 0,0 0 0 0 0,1 0 0 0 0,-1 0-1 0 0,0 0 1 0 0,0 0 0 0 0,1 0 0 0 0,-1 0 0 0 0,0 0 0 0 0,0 0 0 0 0,0 0 0 0 0,1 0 0 0 0,-1 0 0 0 0,0 0 0 0 0,0 0 0 0 0,0 0 0 0 0,1-1 0 0 0,-1 1 0 0 0,0 0 0 0 0,0 0 0 0 0,0 0-1 0 0,0 0 1 0 0,0-1 0 0 0,1 1 0 0 0,-1 0 0 0 0,0 0 0 0 0,0 0 0 0 0,0-1 0 0 0,0 1 0 0 0,0 0 0 0 0,6-9 20 0 0,3-10 62 0 0,-8 17 20 0 0,-1-1-74 0 0,-1 1-8 0 0,2 0 24 0 0,-1 1 25 0 0,0-1 37 0 0,1 1 17 0 0,0 0 36 0 0,0-1 43 0 0,0 1 45 0 0,9-9 391 0 0,-8 7-267 0 0,-1 3-161 0 0,-1 0-49 0 0,0 0 14 0 0,-3 0 58 0 0,0 0-181 0 0,-1-1 95 0 0,1 0 95 0 0,-4-3 408 0 0,4 2-465 0 0,2 1-86 0 0,-1 0-49 0 0,1 0-58 0 0,0 0-71 0 0,-1-1 243 0 0,0 1-45 0 0,-2 0 12 0 0,-3 2-51 0 0,7-1-42 0 0,-8 3 166 0 0,-12 7-4 0 0,10-8-8 0 0,5-2-139 0 0,-16-1 65 0 0,7 5 7 0 0,-6 8 17 0 0,-3 1-19 0 0,6-7-23 0 0,-13 7 76 0 0,29-12-165 0 0,-13 9 55 0 0,-6 10-43 0 0,8-7-12 0 0,-11 9 51 0 0,21-19-68 0 0,0 2 10 0 0,-1 10-4 0 0,6 0 0 0 0,-1-11 1 0 0,11 20-56 0 0,15-9 34 0 0,4 3-43 0 0,-25-15 52 0 0,0 1 0 0 0,-1-1 0 0 0,1-1 0 0 0,2 1 12 0 0,-2-1-1 0 0,0 1-1 0 0,-1 0 1 0 0,1 0 0 0 0,1 1 1 0 0,-6-2 0 0 0,1 0 1 0 0,-1-1 0 0 0,1 1-1 0 0,-1-1 1 0 0,1 0 0 0 0,0 1 0 0 0,-1-1-1 0 0,1-1 1 0 0,0 1 0 0 0,0 0-1 0 0,0-1 1 0 0,0 1 0 0 0,0-1 0 0 0,0 0-1 0 0,1 0 0 0 0,0 0 8 0 0,0 1 0 0 0,0-1 1 0 0,0 1-1 0 0,0 0 0 0 0,0 0 0 0 0,3 1-8 0 0,3 2 2 0 0,0 1 0 0 0,0 0 0 0 0,1 1-2 0 0,23 11-12 0 0,-17-12-26 0 0,-13-4 36 0 0,0 1-1 0 0,-1-1 0 0 0,1 0 1 0 0,-1 1-1 0 0,1 0 1 0 0,2 2 2 0 0,15 7 0 0 0,-17-9 0 0 0,0 1 0 0 0,0-1 0 0 0,0 1 0 0 0,-1-1 0 0 0,1 1 0 0 0,0 1 0 0 0,24 14 0 0 0,-25-8 12 0 0,-3-1 31 0 0,-2 8 95 0 0,2-16-134 0 0,0-1-1 0 0,-1 1 0 0 0,1-1 0 0 0,0 1 0 0 0,-1-1 1 0 0,1 0-1 0 0,-1 1 0 0 0,1-1 0 0 0,-1 0 0 0 0,1 1 1 0 0,-1-1-1 0 0,1 0 0 0 0,-1 1 0 0 0,1-1 0 0 0,-1 0 0 0 0,1 0 1 0 0,-1 0-1 0 0,1 0 0 0 0,-1 1 0 0 0,1-1 0 0 0,-1 0 1 0 0,0 0-1 0 0,1 0 0 0 0,-1 0 0 0 0,1 0 0 0 0,-1 0 1 0 0,0-1-4 0 0,0 1 6 0 0,-1 1 1 0 0,1-1 0 0 0,-1 0 0 0 0,1 0 0 0 0,-1 1 0 0 0,0-1-1 0 0,1 1 1 0 0,-1-1 0 0 0,1 1 0 0 0,0 0 0 0 0,-1 0 0 0 0,1-1-1 0 0,-1 1 1 0 0,1 0-7 0 0,-7 4 22 0 0,-22 10-11 0 0,15-12-9 0 0,7-3-14 0 0,1 2-37 0 0,-1 3-67 0 0,-1 0-123 0 0,-7-2-93 0 0,10-3 263 0 0,2-1-5 0 0,1 1-16 0 0,0-1-33 0 0,1 0-11 0 0,-1 1-33 0 0,1-1-37 0 0,-1 0-41 0 0,1 0 5 0 0,0 0-34 0 0,0 0-37 0 0,0 1-40 0 0,0-1-42 0 0,0-1-44 0 0,-1 1-47 0 0,1 0-50 0 0,-4-1-1090 0 0,-3 2-916 0 0</inkml:trace>
  <inkml:trace contextRef="#ctx0" brushRef="#br0" timeOffset="537.5">635 214 5384 0 0,'0'0'116'0'0,"0"0"17"0"0,0 0 12 0 0,3 2-14 0 0,1 2-108 0 0,0 0-22 0 0,-1-1 0 0 0,1 1-1 0 0,-1-1 1 0 0,0 1 0 0 0,1 2-1 0 0,1 4 47 0 0,-1-1 79 0 0,2 2 100 0 0,2 5 186 0 0,-1-2-53 0 0,-6-12-293 0 0,-1-1-1 0 0,1 0 1 0 0,-1 1-1 0 0,0-1 0 0 0,1 0 1 0 0,-1 1-1 0 0,0-1 0 0 0,0 0 1 0 0,0 1-1 0 0,0 0-65 0 0,2 15 592 0 0,5 2-240 0 0,2 0 89 0 0,7 20 453 0 0,-11-22-539 0 0,-1 1-21 0 0,-2 1-93 0 0,-1-9-12 0 0,0-2-57 0 0,1-1-24 0 0,2 2 0 0 0,2 5 66 0 0,-5-7-106 0 0,-1 1 34 0 0,0 3 9 0 0,0 0-40 0 0,3 10 65 0 0,2-6-33 0 0,-3-12-113 0 0,-1 0 0 0 0,0 0 0 0 0,0 1-1 0 0,0-1 1 0 0,-1 0 0 0 0,1 0 0 0 0,-1 1 0 0 0,0 0-30 0 0,0 45 512 0 0,0-22-134 0 0,-2-22-186 0 0,-8 5-8 0 0,7-7-34 0 0,3-3-12 0 0,0 0-2 0 0,0 0-2 0 0,0 0-4 0 0,0 0-2 0 0,-2-3 0 0 0,-8-7 0 0 0,7 7-23 0 0,2 0-45 0 0,2-7-15 0 0,-1 6-7 0 0,0-1-4 0 0,-1 0 0 0 0,0 0 0 0 0,0 0 0 0 0,0 0 0 0 0,-2-4-34 0 0,-3-14 106 0 0,4 7-64 0 0,2-37 92 0 0,0-1-64 0 0,0 1-50 0 0,0 4-41 0 0,0 39 3 0 0,1 1 0 0 0,0 0 0 0 0,1 0 0 0 0,2-9 18 0 0,1-5-1 0 0,-3 4 1 0 0,-1 12 0 0 0,0 0 0 0 0,0 0 0 0 0,1 0 0 0 0,0 0 0 0 0,0 0 0 0 0,1 0 0 0 0,0-1 0 0 0,15-28-35 0 0,-6 10-96 0 0,1 0 1 0 0,5-4 130 0 0,-5 14-65 0 0,7 3 37 0 0,-15 10 15 0 0,-1 1 1 0 0,0-1 0 0 0,0 1-1 0 0,0-1 1 0 0,2-3 12 0 0,-3 3-7 0 0,0 0 1 0 0,0 0-1 0 0,0 1 0 0 0,0 0 1 0 0,0-1-1 0 0,1 1 0 0 0,-1 0 0 0 0,1 1 1 0 0,-1-1-1 0 0,1 1 0 0 0,1-1 7 0 0,3 0-26 0 0,1 1 0 0 0,-1 0-1 0 0,1 0 1 0 0,0 1 0 0 0,0 0 26 0 0,-3 1-16 0 0,-1-1 1 0 0,1 1 0 0 0,-1 0-1 0 0,1 1 1 0 0,-1-1 0 0 0,1 1 15 0 0,-4-1-6 0 0,1 0 0 0 0,-1 0 0 0 0,0 0 0 0 0,1 0 1 0 0,-1 0-1 0 0,0 0 0 0 0,0 1 0 0 0,0-1 0 0 0,0 1 1 0 0,0 0-1 0 0,0-1 0 0 0,0 1 0 0 0,-1 0 0 0 0,2 2 6 0 0,2 6-37 0 0,-5-8 32 0 0,1 0 1 0 0,0 0 0 0 0,1 0-1 0 0,-1 0 1 0 0,0 0-1 0 0,1 0 1 0 0,-1 0-1 0 0,1 0 1 0 0,0 0 4 0 0,-1 0-4 0 0,1-1 0 0 0,-1 1 0 0 0,0 0 0 0 0,1 0 0 0 0,-1 0 1 0 0,0 0-1 0 0,0 0 0 0 0,0 0 0 0 0,0 0 0 0 0,-1 0 0 0 0,1 0 0 0 0,-1 1 0 0 0,1-1 0 0 0,-1 0 4 0 0,3 11-9 0 0,3-1-18 0 0,-5-11 25 0 0,0 1 0 0 0,0-1 0 0 0,-1 0 0 0 0,1 1 0 0 0,0-1 1 0 0,-1 1-1 0 0,1 0 0 0 0,-1-1 0 0 0,0 1 0 0 0,1-1 0 0 0,-1 1 0 0 0,0 0 0 0 0,0-1 1 0 0,0 1 1 0 0,0 6 0 0 0,1-5 0 0 0,-1 0 0 0 0,0 0 0 0 0,0 0 0 0 0,0 0 0 0 0,0-1 0 0 0,0 1 0 0 0,-1 0 0 0 0,1 0 0 0 0,-1 0 0 0 0,0-1 0 0 0,0 2 0 0 0,-3 4 0 0 0,3-7 0 0 0,0 0 0 0 0,0 1 0 0 0,0-1 0 0 0,0 0 0 0 0,1 1 0 0 0,-1-1 0 0 0,1 1 0 0 0,-1-1 0 0 0,1 1 0 0 0,-1 0 0 0 0,1-1 0 0 0,0 1 0 0 0,0-1 0 0 0,0 1 0 0 0,-1 0 0 0 0,1 1 0 0 0,0-1 0 0 0,-1 0 0 0 0,0 0 0 0 0,1 1 0 0 0,-1-1 0 0 0,0 0 0 0 0,0 0 0 0 0,0 0 0 0 0,-1 0 0 0 0,1 0 0 0 0,0 0 0 0 0,-1-1 0 0 0,0 2 0 0 0,-28 26 0 0 0,14-14 0 0 0,6-4-5 0 0,5-6 6 0 0,0 0-1 0 0,-1 0 1 0 0,1-1 0 0 0,-2 1-1 0 0,-18 8-78 0 0,18-11 52 0 0,-9 3 37 0 0,4-2-86 0 0,7-2-2 0 0,-1 0-37 0 0,-1-1-44 0 0,0 0-50 0 0,-16 0-389 0 0,18 0-31 0 0</inkml:trace>
  <inkml:trace contextRef="#ctx0" brushRef="#br0" timeOffset="1016.18">1663 123 5376 0 0,'0'0'157'0'0,"0"0"-36"0"0,0 0 7 0 0,0 0 61 0 0,0 0 173 0 0,0 0 315 0 0,-2-2 26 0 0,-2-2-578 0 0,0 1 72 0 0,-2 1 113 0 0,-4-1 246 0 0,0 2 25 0 0,2 1-225 0 0,1 0-103 0 0,0 0-57 0 0,5 0-155 0 0,-5 0 141 0 0,5-1-127 0 0,0 1 0 0 0,0 0 0 0 0,0 0 1 0 0,0 0-1 0 0,0 1 0 0 0,0-1 1 0 0,0 0-1 0 0,0 1 0 0 0,0-1 0 0 0,-1 1-55 0 0,-5 4 162 0 0,-2 1 73 0 0,-5-4 44 0 0,4-1-177 0 0,0 1 37 0 0,5 0-45 0 0,1-1-1 0 0,0 1 1 0 0,0 0 0 0 0,0 1-1 0 0,0-1 1 0 0,-2 3-94 0 0,-6 5 213 0 0,0 1-77 0 0,-4 1-9 0 0,-1 0-12 0 0,5-1 1 0 0,-4 6 42 0 0,1 0-43 0 0,9-8-69 0 0,-1-1 1 0 0,2 1-1 0 0,-1 1 0 0 0,1-1 1 0 0,0 2-47 0 0,5-8 5 0 0,0 0-1 0 0,1 0 1 0 0,-1-1 0 0 0,1 1 0 0 0,-1 0 0 0 0,1 0-1 0 0,0 0 1 0 0,0 0 0 0 0,0-1 0 0 0,1 1-1 0 0,-1 1-4 0 0,1 4 16 0 0,-1 10 5 0 0,2-3 3 0 0,6-4-52 0 0,-5-8 0 0 0,1 1-1 0 0,1-1 1 0 0,-1 0-1 0 0,0 0 1 0 0,1 0-1 0 0,2 0 29 0 0,7 5-47 0 0,-10-6 43 0 0,-1-1 4 0 0,0 0 0 0 0,-1-1 0 0 0,1 1 0 0 0,0-1 0 0 0,0 1-1 0 0,0-1 1 0 0,0 0 0 0 0,-1 0 0 0 0,1 0 0 0 0,0-1 0 0 0,1 1 0 0 0,4-1-10 0 0,-5 1 4 0 0,0 0 1 0 0,0 0-1 0 0,1 0 1 0 0,-1-1-1 0 0,0 0 0 0 0,0 0 1 0 0,0 1-1 0 0,0-2 1 0 0,2 0 5 0 0,10-3 11 0 0,45 0 127 0 0,-29-8-86 0 0,-1 0-40 0 0,-17 11-12 0 0,-11 2 0 0 0,0-1 0 0 0,0 1 0 0 0,1-1 0 0 0,-1 1 0 0 0,0-1 0 0 0,0 0 0 0 0,0 0 0 0 0,0 0 0 0 0,0 0 0 0 0,0 0 0 0 0,0 0 0 0 0,0 0 0 0 0,-1-1 0 0 0,1 1 0 0 0,0-1 0 0 0,0 0 0 0 0,-1 1 0 0 0,1 0 0 0 0,0-1 0 0 0,-1 1 0 0 0,1 0 0 0 0,0 0 0 0 0,0 0 0 0 0,0 0 0 0 0,0 0 0 0 0,0 1 0 0 0,0-1 0 0 0,2 0 0 0 0,-3 1 0 0 0,0 0 0 0 0,0 0 0 0 0,0-1 0 0 0,1 1 0 0 0,-1-1 0 0 0,0 1 0 0 0,0-1 0 0 0,0 1 0 0 0,0-1 0 0 0,0 0 0 0 0,0 1 0 0 0,0-1 0 0 0,0 0 0 0 0,0 0 0 0 0,0 0 0 0 0,0 0 0 0 0,0 0 0 0 0,-1 0 0 0 0,1 0 0 0 0,0 0 0 0 0,-1 0 0 0 0,1 0 0 0 0,-1 0 0 0 0,8-15 3 0 0,-1 5-64 0 0,-2 2-67 0 0,0 3-101 0 0,-3 4 11 0 0,-1 1 49 0 0,-1-1 43 0 0,1 0 36 0 0,-1-2-20 0 0,-1 0 50 0 0,1 2 14 0 0,0 1-40 0 0,0-14-378 0 0</inkml:trace>
  <inkml:trace contextRef="#ctx0" brushRef="#br0" timeOffset="1377.93">1784 184 6776 0 0,'3'0'198'0'0,"-2"0"-189"0"0,0 0 0 0 0,0 1 0 0 0,0-1-1 0 0,0 1 1 0 0,1-1 0 0 0,-1 1-1 0 0,0 0 1 0 0,0-1 0 0 0,0 1 0 0 0,-1 0-1 0 0,1 0 1 0 0,0 0 0 0 0,0 0 0 0 0,0 0-1 0 0,-1 0 1 0 0,1 0 0 0 0,0 0-1 0 0,-1 0 1 0 0,1 0-9 0 0,0 1 6 0 0,1 1 0 0 0,-1-1 0 0 0,0 1 0 0 0,0-1 0 0 0,0 1 0 0 0,-1-1 0 0 0,1 1 0 0 0,0-1 0 0 0,-1 1 0 0 0,1 2-6 0 0,1 8 59 0 0,3-4 125 0 0,0-1 59 0 0,0 5 273 0 0,1-9-169 0 0,-5-4-325 0 0,-1 0-1 0 0,1 1 1 0 0,-1-1 0 0 0,1 0-1 0 0,-1 0 1 0 0,0 1-1 0 0,1-1 1 0 0,-1 0-1 0 0,0 1 1 0 0,1-1 0 0 0,-1 0-1 0 0,0 1 1 0 0,1-1-1 0 0,-1 1 1 0 0,0-1 0 0 0,0 0-1 0 0,0 1 1 0 0,1-1-1 0 0,-1 1 1 0 0,0-1-1 0 0,0 1 1 0 0,0-1 0 0 0,0 1-1 0 0,0-1 1 0 0,0 1-1 0 0,0-1 1 0 0,0 1-1 0 0,0-1 1 0 0,0 1 0 0 0,0-1-1 0 0,0 0 1 0 0,0 1-22 0 0,0 6 183 0 0,-1-5-133 0 0,1 0-1 0 0,0 0 1 0 0,0 0-1 0 0,0 1 1 0 0,1-1-1 0 0,-1 0 1 0 0,0 0-1 0 0,1 0 1 0 0,-1 0-1 0 0,1 1-49 0 0,1 0 85 0 0,1 1-14 0 0,1 3 24 0 0,-2-2 43 0 0,-1 1 72 0 0,0-3-61 0 0,-1 1 34 0 0,0 22 504 0 0,0-24-349 0 0,0-2-22 0 0,0 0-10 0 0,0 0-2 0 0,0 3-8 0 0,0 0-260 0 0,0 0 48 0 0,0-1 193 0 0,0-6 481 0 0,0 0-500 0 0,0 1-49 0 0,0 0-109 0 0,0 1-40 0 0,0 0-46 0 0,0 0-37 0 0,0 0-42 0 0,0 0-46 0 0,2-3 178 0 0,0 4-59 0 0,-1-1 0 0 0,0 0 0 0 0,0 0 0 0 0,0 1 0 0 0,0-1 1 0 0,0 0-1 0 0,0 0 0 0 0,0 0 0 0 0,-1-1 0 0 0,1 1 0 0 0,-1 0 1 0 0,1 0-1 0 0,-1 0 0 0 0,0-1-8 0 0,1-20 16 0 0,-1 21-18 0 0,0-1 2 0 0,0 0 0 0 0,0 0 0 0 0,1 0 0 0 0,-1-1 0 0 0,1 1 0 0 0,0 0 0 0 0,0 0 0 0 0,0 1 0 0 0,0-1 0 0 0,1-2 0 0 0,3-5 0 0 0,-1-5 0 0 0,-3 11 0 0 0,0 0 0 0 0,1 1 0 0 0,-1-1 0 0 0,1 0 0 0 0,-1 1 0 0 0,1-1 0 0 0,0 1 0 0 0,0 0 0 0 0,1-1 0 0 0,-1 1 0 0 0,1 0 0 0 0,-1 0 0 0 0,2 0 0 0 0,1-3 0 0 0,0 1 1 0 0,-1-1 0 0 0,0 0 0 0 0,2-3-1 0 0,13-19-21 0 0,-17 26 8 0 0,0 0 0 0 0,0 0 0 0 0,0 1 0 0 0,0-1 0 0 0,1 1 0 0 0,-1-1 1 0 0,1 1 12 0 0,6-4-67 0 0,9-4-15 0 0,-2 5 69 0 0,-13 4 30 0 0,1 0 0 0 0,0 0 0 0 0,0 1 0 0 0,0-1 0 0 0,-1 1 0 0 0,1 0 0 0 0,0 0 0 0 0,-1 0 0 0 0,1 0-17 0 0,-2 0 5 0 0,0 0 0 0 0,-1 1 0 0 0,1-1 0 0 0,0 0 0 0 0,0 0-1 0 0,-1 1 1 0 0,1-1 0 0 0,-1 1 0 0 0,1-1 0 0 0,-1 1 0 0 0,0 0 0 0 0,0 0 0 0 0,0 0 0 0 0,1 1-5 0 0,3 7 48 0 0,-4-8-39 0 0,0 1 1 0 0,0-1-1 0 0,0 0 1 0 0,0 0-1 0 0,0 0 0 0 0,1 0 1 0 0,-1 0-1 0 0,1 0 1 0 0,0-1-10 0 0,2 4 11 0 0,-1-1-1 0 0,0 1 1 0 0,1-1 0 0 0,-2 1-1 0 0,1 0 1 0 0,0 0 0 0 0,-1 0-1 0 0,2 5-10 0 0,1 13 43 0 0,5-13-48 0 0,-9 4-40 0 0,-1-12 35 0 0,0 0 0 0 0,-1 1-1 0 0,2-1 1 0 0,-1 0-1 0 0,0 0 1 0 0,0 0-1 0 0,1 0 1 0 0,-1 1 0 0 0,1-1-1 0 0,0 0 1 0 0,0 0 10 0 0,3 6-34 0 0,2 2 21 0 0,-4 3 64 0 0,-2 0 57 0 0,0 5-4 0 0,1-2-54 0 0,4-1-74 0 0,4-2-93 0 0,-5-9 119 0 0,0 0-59 0 0,0 0-72 0 0,0 0-69 0 0,0 0-66 0 0,0 0-65 0 0,1-2-65 0 0,1 1-61 0 0,0-2-63 0 0,1-1-58 0 0,18 0-906 0 0,-7 0-12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9:02.5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10568 0 0,'0'0'233'0'0,"0"0"39"0"0,0 0 17 0 0,0 0-27 0 0,0 0-197 0 0,0 3-37 0 0,0 4-20 0 0,-1 15 35 0 0,2-15 16 0 0,2-1 38 0 0,4 12 101 0 0,-6-15-164 0 0,0-1 0 0 0,0 1 0 0 0,0 0 0 0 0,-1 0 0 0 0,1 0 0 0 0,-1 0 0 0 0,0 2-34 0 0,2 12 178 0 0,3 0-57 0 0,1-3-47 0 0,-4-1 7 0 0,-1 1-1 0 0,0-1 1 0 0,0 1 0 0 0,-1-1-1 0 0,-2 7-80 0 0,1 14 266 0 0,1 61 463 0 0,0-2 53 0 0,0 1 44 0 0,0 2 35 0 0,3-83-803 0 0,2-3-37 0 0,0-3-21 0 0,-3 8 11 0 0,-2-12-130 0 0,0 0 104 0 0,0-1 68 0 0,0 4 161 0 0,0-3-156 0 0,0-1-95 0 0,0 0-77 0 0,0 1-117 0 0,0-2 67 0 0,0 0-37 0 0,0 0-39 0 0,0 0-42 0 0,0 0-46 0 0,0 1-48 0 0,0-2-348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5:23.7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378 108 6880 0 0,'0'0'157'0'0,"0"0"23"0"0,0 0 11 0 0,0-3-31 0 0,0-3-111 0 0,0 2 24 0 0,0 2 75 0 0,0 2 168 0 0,-3 0 286 0 0,3 0-576 0 0,0 0 1 0 0,-1 0-1 0 0,1 0 0 0 0,-1 0 1 0 0,1 0-1 0 0,0 0 1 0 0,-1 0-1 0 0,1 0 1 0 0,-1 0-1 0 0,1-1 0 0 0,0 1 1 0 0,-1 0-1 0 0,1 0 1 0 0,-1 0-1 0 0,1 0 1 0 0,0-1-1 0 0,-1 1 0 0 0,1 0 1 0 0,0 0-1 0 0,-1 0 1 0 0,1-1-1 0 0,0 1 1 0 0,0 0-1 0 0,-1-1 1 0 0,1 1-1 0 0,0 0 0 0 0,0-1 1 0 0,-1 1-1 0 0,1 0 1 0 0,0-1-1 0 0,0 1-26 0 0,-5-7 426 0 0,-1 3-64 0 0,-2 0-72 0 0,-3-3 137 0 0,9 5-235 0 0,0 0-35 0 0,0 0 65 0 0,0 0-79 0 0,0 0-73 0 0,0 0-12 0 0,0 0 63 0 0,0 0 75 0 0,0 0-55 0 0,0 0 35 0 0,-8-8 244 0 0,10 9-404 0 0,-1 1 0 0 0,1 0 0 0 0,0 0 0 0 0,0 0 0 0 0,0-1 0 0 0,-1 1 0 0 0,1 0 0 0 0,0 0 0 0 0,-1 0 0 0 0,1 0 0 0 0,0-1 0 0 0,0 1 0 0 0,-1 0 0 0 0,1 0 0 0 0,0 0 0 0 0,-1 0 0 0 0,1 0 0 0 0,0 0 0 0 0,-1 0 0 0 0,1 0 0 0 0,0 0 0 0 0,0 0 0 0 0,-1 0 0 0 0,1 0 0 0 0,0 0 0 0 0,-1 0-16 0 0,-38 0 594 0 0,-7 0-95 0 0,44 0-467 0 0,1 0-1 0 0,-1 1 1 0 0,1-1 0 0 0,-1 0 0 0 0,1 0-1 0 0,-1 1 1 0 0,1-1 0 0 0,-1 1-1 0 0,1 0 1 0 0,-1-1 0 0 0,1 1 0 0 0,0 0-1 0 0,0 0-31 0 0,-12 5 231 0 0,-12-1 122 0 0,12 0-117 0 0,0 1-64 0 0,1 2-61 0 0,2 1-58 0 0,6-6-31 0 0,1 0 1 0 0,-1-1-1 0 0,0 1 0 0 0,0-1 1 0 0,-2 2-23 0 0,-13 7 39 0 0,17-10-40 0 0,1 1 1 0 0,-1-1-1 0 0,1 1 1 0 0,-1-1-1 0 0,1 1 1 0 0,0 0 0 0 0,-1-1-1 0 0,1 1 1 0 0,0 1 0 0 0,-4 7 0 0 0,4-8 0 0 0,0 0 0 0 0,0 0 0 0 0,0 1 0 0 0,0-1 0 0 0,0 0 0 0 0,-1 0 0 0 0,1-1 0 0 0,-1 1 0 0 0,0 0 0 0 0,1 0 0 0 0,-1-1 0 0 0,1 1 0 0 0,-1 0 0 0 0,1 0 0 0 0,0 0 0 0 0,0 0 0 0 0,0 0 0 0 0,0 0 0 0 0,0 0 0 0 0,0 0 0 0 0,0 0 0 0 0,1 0 0 0 0,-1 0 0 0 0,1 1 0 0 0,0-1 0 0 0,-1 0 0 0 0,1 0 0 0 0,0 0 0 0 0,0 1 0 0 0,1-1 0 0 0,-1 1 0 0 0,0-2 0 0 0,0 1 0 0 0,-1 0 0 0 0,1-1 0 0 0,-1 1 0 0 0,1 0 0 0 0,-1-1 0 0 0,1 1 0 0 0,-1-1 0 0 0,0 1 0 0 0,0-1 0 0 0,-1 2 0 0 0,2-3 0 0 0,-1 1 0 0 0,0 0 0 0 0,1 0 0 0 0,-1 0 0 0 0,1 0 0 0 0,-1 0 0 0 0,1 0 0 0 0,-1 0 0 0 0,1 0 0 0 0,0 0 0 0 0,-1 0 0 0 0,1 0 0 0 0,0 0 0 0 0,0 0 0 0 0,0 0 0 0 0,0 0 0 0 0,0 0 0 0 0,0 0 0 0 0,0 0 0 0 0,0 0 0 0 0,0 0 0 0 0,1 1 0 0 0,-1-1 0 0 0,0 0 0 0 0,2 2 0 0 0,0 1 0 0 0,0-1 0 0 0,-1 1 0 0 0,0-1 0 0 0,1 1 0 0 0,-1 0 0 0 0,-1-1 0 0 0,1 1 0 0 0,0 0 0 0 0,-1 3 0 0 0,0-5 0 0 0,0 0 0 0 0,0 1 0 0 0,1-1 0 0 0,-1 0 0 0 0,0 0 0 0 0,1 1 0 0 0,0-1 0 0 0,0 0 0 0 0,-1 0 0 0 0,1 0 0 0 0,0 0 0 0 0,2 2 0 0 0,6 16 0 0 0,-8-16 0 0 0,1 1 0 0 0,1-1 0 0 0,-1 0 0 0 0,0-1 0 0 0,1 1 0 0 0,0 0 0 0 0,0-1 0 0 0,0 1 0 0 0,0-1 0 0 0,1 0 0 0 0,7 7 0 0 0,-1-2 0 0 0,10 6 0 0 0,16 16 0 0 0,39 16 0 0 0,-71-44 0 0 0,0 0 0 0 0,0-1 0 0 0,0 1 0 0 0,0-1 0 0 0,0 1 0 0 0,0-1 0 0 0,1-1 0 0 0,-1 1 0 0 0,0 0 0 0 0,0-1 0 0 0,3 0 0 0 0,29 4 0 0 0,-32-3 1 0 0,14 4-14 0 0,-1-1-32 0 0,17-1-124 0 0,-25-3 86 0 0,11 1-28 0 0,-14-1 52 0 0,0 0-33 0 0,0 0-46 0 0,0 1-57 0 0,-2-1 26 0 0,0 0-35 0 0,0-1-38 0 0,-1 1-43 0 0,1 0 13 0 0,-1 0-35 0 0,0-1-36 0 0,0 1-38 0 0,0-1-40 0 0,0 1-44 0 0,0-1-44 0 0,1 1-47 0 0,8-4-1281 0 0,5-5-1041 0 0,-16 9 2795 0 0</inkml:trace>
  <inkml:trace contextRef="#ctx0" brushRef="#br0" timeOffset="348.1">892 78 6016 0 0,'13'-13'133'0'0,"-11"10"23"0"0,-2 3 11 0 0,0 0-56 0 0,0 0-6 0 0,0 0 40 0 0,0 0 127 0 0,0 0 233 0 0,0 0 21 0 0,-3 0-182 0 0,0 0-33 0 0,-5 0 221 0 0,0 0-99 0 0,2 0-77 0 0,1 3 108 0 0,-1 2-254 0 0,-4 0 52 0 0,0 1-23 0 0,3-2-28 0 0,1 1 11 0 0,0 0 56 0 0,-2 4-141 0 0,3-4-87 0 0,1 0-1 0 0,-2 0 1 0 0,1 0 0 0 0,0 0 0 0 0,-5 2-50 0 0,-5 2 102 0 0,2 8-14 0 0,-4 4 42 0 0,14-17-97 0 0,0-1 1 0 0,0 1 0 0 0,0 0 0 0 0,1 0 0 0 0,0 0 0 0 0,-1 1-34 0 0,-8 15 85 0 0,2 1-42 0 0,0 1-6 0 0,0-1 30 0 0,5 3-54 0 0,4 52 51 0 0,0-74-64 0 0,0-1 0 0 0,1 1 0 0 0,-1-1 0 0 0,0 1 0 0 0,1 0 0 0 0,-1-1 0 0 0,1 1 0 0 0,-1-1 0 0 0,1 1 0 0 0,0-1 0 0 0,-1 0 0 0 0,1 1 0 0 0,0-1 0 0 0,0 1 0 0 0,4 5 0 0 0,-3-2 1 0 0,-2-4-3 0 0,1-1 0 0 0,-1 1 0 0 0,0 0 0 0 0,0-1 0 0 0,1 1 0 0 0,-1-1 0 0 0,0 1 1 0 0,1-1-1 0 0,-1 1 0 0 0,1-1 0 0 0,-1 1 0 0 0,1-1 0 0 0,-1 1 0 0 0,1-1 0 0 0,-1 1 0 0 0,1-1 0 0 0,-1 0 0 0 0,1 1 0 0 0,0-1 0 0 0,-1 0 0 0 0,1 0 0 0 0,0 1 2 0 0,4 1-12 0 0,2 3 3 0 0,-6-4 3 0 0,1 0 1 0 0,-1-1 0 0 0,0 1-1 0 0,1 0 1 0 0,-1 0-1 0 0,1-1 1 0 0,-1 1-1 0 0,1-1 1 0 0,0 1 0 0 0,-1-1-1 0 0,1 0 1 0 0,-1 0-1 0 0,1 1 1 0 0,0-1 0 0 0,0 0 5 0 0,7 0-9 0 0,11 1 33 0 0,-6-5 87 0 0,7-6 209 0 0,-5 3 21 0 0,0-2 0 0 0,2-1-341 0 0,-14 8 54 0 0,0-1 0 0 0,-1 1 1 0 0,1-1-1 0 0,-1 0 1 0 0,0 0-1 0 0,0 0 1 0 0,0 0-1 0 0,0 0 0 0 0,-1-1 1 0 0,1 0-1 0 0,-1 0-54 0 0,1 0 39 0 0,0 0 0 0 0,0 0 0 0 0,0 0 1 0 0,1 1-1 0 0,-1-1 0 0 0,1 1 0 0 0,1-1-39 0 0,-1 1 31 0 0,0-1-1 0 0,-1 1 1 0 0,1 0 0 0 0,-1-1 0 0 0,0 0 0 0 0,0 0 0 0 0,1-2-31 0 0,-1 0 38 0 0,3-7 15 0 0,-4 10-44 0 0,-1 0 0 0 0,0-1-1 0 0,0 1 1 0 0,0-1-1 0 0,0 1 1 0 0,-1-1 0 0 0,1-2-9 0 0,0-10 52 0 0,-1 11-57 0 0,1-12-35 0 0,-1 15 26 0 0,0 0 0 0 0,0 0 0 0 0,-1 0 0 0 0,1 0-1 0 0,-1 1 1 0 0,1-1 0 0 0,-1 0 0 0 0,0-1 14 0 0,-4-5-58 0 0,-1-4-42 0 0,4 1-39 0 0,2 3-122 0 0,-1 1 100 0 0,-1 2 74 0 0,-2-5-37 0 0,1 3-29 0 0,1 4 16 0 0,1-2-59 0 0,0 2 26 0 0,1-1-35 0 0,-1 0-41 0 0,1 0-45 0 0,0 1-191 0 0,0 0-106 0 0,0 1 91 0 0,-1-1-41 0 0,0-1-621 0 0,-3-2-483 0 0,-5-3-922 0 0</inkml:trace>
  <inkml:trace contextRef="#ctx0" brushRef="#br0" timeOffset="699.4">1194 108 7080 0 0,'0'0'157'0'0,"0"0"23"0"0,0 2 13 0 0,0-1-186 0 0,0-1-1 0 0,0 1 0 0 0,0 0 0 0 0,1-1 0 0 0,-1 1 0 0 0,0-1 0 0 0,0 1 0 0 0,0-1 0 0 0,0 1 0 0 0,1-1 1 0 0,-1 1-1 0 0,0-1 0 0 0,0 1 0 0 0,1-1 0 0 0,-1 1 0 0 0,0-1 0 0 0,1 1 0 0 0,-1-1 0 0 0,1 0 0 0 0,-1 1 1 0 0,0-1-1 0 0,1 0 0 0 0,-1 1 0 0 0,1-1-6 0 0,0 1 2 0 0,-1-1 1 0 0,1 0-1 0 0,0 1 0 0 0,-1-1 1 0 0,1 1-1 0 0,-1-1 0 0 0,1 1 1 0 0,-1-1-1 0 0,1 1 0 0 0,-1 0 1 0 0,0-1-1 0 0,1 1 0 0 0,-1 0 1 0 0,0-1-1 0 0,1 1 1 0 0,-1 0-1 0 0,0-1 0 0 0,0 1 1 0 0,0 0-1 0 0,0-1 0 0 0,0 1 1 0 0,1 0-1 0 0,-1-1 0 0 0,0 1 1 0 0,-1 0-3 0 0,4 12 29 0 0,2-3 60 0 0,0 0 63 0 0,-2 2 66 0 0,-2-1 146 0 0,5 1 66 0 0,0 0-5 0 0,-4-1-68 0 0,-3-4-170 0 0,1-5-136 0 0,0 0 0 0 0,0 0-1 0 0,0 0 1 0 0,0 0 0 0 0,0 0-1 0 0,1 0 1 0 0,-1 0 0 0 0,1 0 0 0 0,-1 0-1 0 0,1 1-50 0 0,4 3 134 0 0,2 8 125 0 0,-9-4-33 0 0,-2-3-77 0 0,-3 3 102 0 0,7-9-232 0 0,0 0-1 0 0,0-1 0 0 0,0 1 0 0 0,0 0 0 0 0,-1-1 0 0 0,1 1 0 0 0,0 0 0 0 0,0-1 1 0 0,0 1-1 0 0,0 0 0 0 0,1-1 0 0 0,-1 1 0 0 0,0 0 0 0 0,0 0 0 0 0,0-1 0 0 0,0 1 1 0 0,1-1-1 0 0,-1 1-18 0 0,2 3 95 0 0,1 0 0 0 0,1 3 44 0 0,-2-2 23 0 0,-1 1 57 0 0,0 1 109 0 0,-1-3-249 0 0,0-1 0 0 0,0 0 0 0 0,1 1-1 0 0,-1-1 1 0 0,1 0 0 0 0,0 0 0 0 0,0 1-79 0 0,7 10 260 0 0,-5-12-56 0 0,-3-2-20 0 0,0 0-6 0 0,-1 3-39 0 0,1-1-56 0 0,0 0-37 0 0,1 1-26 0 0,-1 0 36 0 0,0-1 112 0 0,0-2 0 0 0,0 0 14 0 0,0 0 64 0 0,0-2 30 0 0,4-13 41 0 0,5 4-104 0 0,-7 8-109 0 0,-1 0-49 0 0,-2-6-34 0 0,1 7 3 0 0,0-89 351 0 0,0 89-374 0 0,0 1-1 0 0,0-1 1 0 0,1 0 0 0 0,-1 1 0 0 0,1-1 0 0 0,-1 0 0 0 0,1 1-1 0 0,-1-1 1 0 0,1 0 0 0 0,0 1 0 0 0,0-1 0 0 0,0 1-1 0 0,0-1 0 0 0,0 1 1 0 0,0 0 0 0 0,-1-1 0 0 0,1 1 0 0 0,0-1 0 0 0,0 0-1 0 0,-1 1 1 0 0,1-1 0 0 0,-1 0 0 0 0,0 1 0 0 0,1-1 0 0 0,-1 0-1 0 0,0 1 1 0 0,0-1-1 0 0,0 0 4 0 0,0 0 0 0 0,1 1 0 0 0,-1-1 0 0 0,0 0 0 0 0,1 1 0 0 0,-1-1 0 0 0,1 0 0 0 0,-1 1 0 0 0,1-1 0 0 0,0 1 0 0 0,0-1 0 0 0,0 1 0 0 0,0-1-4 0 0,0 1 0 0 0,0-1 0 0 0,-1 1 0 0 0,1-1 0 0 0,0 1 1 0 0,0-1-1 0 0,-1 0 0 0 0,1 1 0 0 0,-1-1 0 0 0,1 0 0 0 0,-1 1 0 0 0,0-1 0 0 0,0 0 0 0 0,0 0 0 0 0,1-1-6 0 0,-1 0-1 0 0,1 0 0 0 0,0-1 1 0 0,0 1-1 0 0,0 0 0 0 0,1 0 1 0 0,-1 0-1 0 0,1 0 0 0 0,-1 0 1 0 0,1 1-1 0 0,0-1 0 0 0,0 0 7 0 0,9-16-8 0 0,-10 17 8 0 0,-1 2 0 0 0,0-1 0 0 0,0 0 0 0 0,0 1 0 0 0,0-1 0 0 0,0 0 0 0 0,0 1 0 0 0,1-1 0 0 0,-1 0 0 0 0,0 1 0 0 0,0-1 0 0 0,1 1 0 0 0,-1-1 0 0 0,0 0 0 0 0,1 1 0 0 0,-1-1 0 0 0,1 1 0 0 0,-1-1 0 0 0,1 1 0 0 0,-1-1 0 0 0,1 1 0 0 0,-1-1 0 0 0,1 1 0 0 0,-1 0 0 0 0,1-1 0 0 0,-1 1 0 0 0,1 0 0 0 0,0-1 0 0 0,6-2 0 0 0,-6 2 1 0 0,0 0-1 0 0,1 0 0 0 0,-1 0 0 0 0,0 0 0 0 0,0 0 0 0 0,0 0 0 0 0,0-1 0 0 0,0 1 0 0 0,0 0 0 0 0,0-1 0 0 0,-1 1 0 0 0,1 0 0 0 0,0-1 0 0 0,0-1 0 0 0,-1 2-1 0 0,1-1 1 0 0,-1 1-1 0 0,1-1 0 0 0,0 1 0 0 0,0-1 0 0 0,0 1 0 0 0,0 0 0 0 0,0-1 0 0 0,0 1 0 0 0,0 0 0 0 0,0 0 0 0 0,0 0 0 0 0,1 0 0 0 0,0-1 1 0 0,3 0-15 0 0,-5 1 12 0 0,1 1 1 0 0,-1 0-1 0 0,1 0 0 0 0,0-1 0 0 0,-1 1 1 0 0,1 0-1 0 0,-1-1 0 0 0,1 1 0 0 0,-1 0 1 0 0,1-1-1 0 0,-1 1 0 0 0,1-1 0 0 0,-1 1 1 0 0,1-1-1 0 0,-1 1 0 0 0,0-1 0 0 0,1 0 1 0 0,-1 1-1 0 0,0-1 0 0 0,1 1 0 0 0,-1-1 1 0 0,0 0 2 0 0,3-4-17 0 0,-3 5 10 0 0,0-1 0 0 0,1 0-1 0 0,-1 0 1 0 0,1 0 0 0 0,-1 1-1 0 0,1-1 1 0 0,-1 0 0 0 0,1 1-1 0 0,0-1 1 0 0,-1 1 0 0 0,1-1-1 0 0,0 0 1 0 0,0 1 0 0 0,-1 0-1 0 0,2-1 8 0 0,11-2-175 0 0,-11 3 142 0 0,0 0 1 0 0,0 0 0 0 0,0-1 0 0 0,1 1-1 0 0,-1-1 1 0 0,0 0 0 0 0,0 1 0 0 0,0-1 32 0 0,-1 1-1 0 0,5-3-58 0 0,1-1-70 0 0,3-2-133 0 0,9-7-439 0 0,-17 12 71 0 0,-1 0 101 0 0,1 0 87 0 0,0 1 70 0 0,-1 0 85 0 0,1 0 34 0 0,2 0-479 0 0,-3 1 394 0 0,1-1-97 0 0,-1 0-110 0 0,5 0-1215 0 0,3 0-989 0 0</inkml:trace>
  <inkml:trace contextRef="#ctx0" brushRef="#br0" timeOffset="1048.35">1708 244 7520 0 0,'0'1'15'0'0,"0"0"1"0"0,0-1-1 0 0,0 1 1 0 0,0 0-1 0 0,0 0 1 0 0,0 0-1 0 0,1-1 1 0 0,-1 1-1 0 0,0 0 1 0 0,0 0 0 0 0,0 0-1 0 0,1-1 1 0 0,-1 1-1 0 0,1 0-15 0 0,9 5 211 0 0,-8-1-167 0 0,-1 2-33 0 0,1 8-22 0 0,3-7 64 0 0,-2-3 29 0 0,-1 0 39 0 0,0 0 39 0 0,-1 0 42 0 0,1 0 461 0 0,7 6-71 0 0,-6-4-241 0 0,-2 3 54 0 0,-1-5-158 0 0,1-2-74 0 0,5 3 166 0 0,-4-5-228 0 0,-1 1 36 0 0,1 0 50 0 0,-1 0 64 0 0,0 0-44 0 0,-1 1 39 0 0,1 0 44 0 0,-1 0 48 0 0,0 8-7 0 0,0-9-11 0 0,0-2-4 0 0,0 0-4 0 0,0 0-2 0 0,0 0 0 0 0,-3 0 0 0 0,-7 0 0 0 0,8 0 0 0 0,2-2 0 0 0,-3-21 197 0 0,-1 13-308 0 0,-2 2-41 0 0,6 8-157 0 0,0 0 0 0 0,-1 0 0 0 0,1-1-1 0 0,0 1 1 0 0,0 0 0 0 0,0 0 0 0 0,-1-1 0 0 0,1 1 0 0 0,0 0-1 0 0,0 0 1 0 0,0-1 0 0 0,0 1 0 0 0,0 0 0 0 0,0-1-1 0 0,0 1 1 0 0,-1 0 0 0 0,1 0 0 0 0,0-1 0 0 0,0 1 0 0 0,0 0-1 0 0,0-1 1 0 0,0 1 0 0 0,0 0 0 0 0,0-1 0 0 0,1 1-1 0 0,-1 0-10 0 0,-1-8 140 0 0,1-3-55 0 0,0-3-42 0 0,-1-2-37 0 0,2-34-90 0 0,2 35 78 0 0,22-35 6 0 0,-20 25 0 0 0,0 12 4 0 0,11-14 89 0 0,-9 19-94 0 0,2-3-1 0 0,-3-1-36 0 0,-4 9 19 0 0,0-1 1 0 0,0 1-1 0 0,0 0 1 0 0,0 0-1 0 0,0 0 0 0 0,1-1 19 0 0,5-4-41 0 0,-7 7 38 0 0,1-1 0 0 0,-1 0 1 0 0,0 1-1 0 0,1-1 0 0 0,0 1 1 0 0,-1-1-1 0 0,1 1 0 0 0,0 0 1 0 0,0-1-1 0 0,0 1 1 0 0,0 0-1 0 0,0 0 0 0 0,0 0 1 0 0,0 1-1 0 0,0-1 0 0 0,0 0 1 0 0,0 1-1 0 0,0 0 0 0 0,2-1 3 0 0,4 0-35 0 0,6-5 10 0 0,-4 0-51 0 0,-4 5-12 0 0,1 0-48 0 0,-5 1 170 0 0,-1 0-36 0 0,2 0-102 0 0,1 0-117 0 0,0 0-101 0 0,-1 0-53 0 0,1 0-59 0 0,1 0-385 0 0,3 0-609 0 0,-5 0 843 0 0,-1 0 40 0 0,-1 0 76 0 0,3 0-1550 0 0,-3 0-1143 0 0</inkml:trace>
  <inkml:trace contextRef="#ctx0" brushRef="#br0" timeOffset="1487.45">2147 259 6968 0 0,'0'0'157'0'0,"0"0"23"0"0,0 0 11 0 0,2 0-31 0 0,2 0-278 0 0,0 0 85 0 0,0 0 73 0 0,1 0 67 0 0,-2 0 26 0 0,1 0 36 0 0,4 0 251 0 0,0 0 65 0 0,10 0 708 0 0,-13 0-869 0 0,0 0-45 0 0,0 0-56 0 0,0 0-77 0 0,-1 0-93 0 0,0 0-108 0 0,-1 0 386 0 0,-1-3-64 0 0,9-3-74 0 0,3-3 82 0 0,-9-1-45 0 0,9 2 34 0 0,-2 1-86 0 0,-9 3-28 0 0,0 1-51 0 0,1 0-12 0 0,0 0-49 0 0,-1 1 13 0 0,3-1 28 0 0,-5 3-72 0 0,-1 0 1 0 0,1 0-1 0 0,-1 0 1 0 0,1 0-1 0 0,-1-1 1 0 0,1 1 0 0 0,-1 0-1 0 0,0 0 1 0 0,1 0-1 0 0,-1-1 1 0 0,0 1-1 0 0,1 0 1 0 0,-1-1-1 0 0,0 1 1 0 0,1 0 0 0 0,-1-1-1 0 0,0 1 1 0 0,1 0-1 0 0,-1-1 1 0 0,0 1-1 0 0,0 0 1 0 0,0-1-1 0 0,1 1 1 0 0,-1-1 0 0 0,0 1-1 0 0,0-1 1 0 0,0 1-1 0 0,0 0 1 0 0,0-1-1 0 0,0 1 1 0 0,0-1-1 0 0,0 1 1 0 0,0-1-1 0 0,0 1 1 0 0,0-1 0 0 0,0 1-8 0 0,0 0 3 0 0,0 0-1 0 0,0 0 1 0 0,0 0 0 0 0,0 0 0 0 0,0-1 0 0 0,0 1 0 0 0,0 0 0 0 0,0 0 0 0 0,0 0 0 0 0,0 0 0 0 0,0 0 0 0 0,0 0 0 0 0,0 0 0 0 0,0 0 0 0 0,0 0 0 0 0,0 0 0 0 0,0 0 0 0 0,0-1 0 0 0,0 1 0 0 0,0 0-1 0 0,0 0 1 0 0,0 0 0 0 0,0 0 0 0 0,0 0 0 0 0,0 0 0 0 0,0 0 0 0 0,0 0 0 0 0,1 0 0 0 0,-1 0 0 0 0,0 0 0 0 0,0 0 0 0 0,0 0 0 0 0,0-1 0 0 0,0 1 0 0 0,0 0 0 0 0,0 0 0 0 0,0 0 0 0 0,0 0 0 0 0,0 0-1 0 0,0 0 1 0 0,0 0 0 0 0,1 0 0 0 0,-1 0 0 0 0,0 0 0 0 0,0 0 0 0 0,0 0 0 0 0,0 0 0 0 0,0 0 0 0 0,0 0 0 0 0,0 0 0 0 0,0 0 0 0 0,0 0 0 0 0,0 0 0 0 0,0 0 0 0 0,1 0 0 0 0,-1 0 0 0 0,0 0-3 0 0,0 0 9 0 0,1 0 1 0 0,0 0-1 0 0,-1 0 1 0 0,1 0 0 0 0,-1 0-1 0 0,1 0 1 0 0,-1-1 0 0 0,1 1-1 0 0,-1 0 1 0 0,1 0 0 0 0,-1-1-1 0 0,1 1 1 0 0,-1 0-1 0 0,1-1 1 0 0,-1 1 0 0 0,1 0-1 0 0,-1-1 1 0 0,1 0-10 0 0,6-10 118 0 0,1 0-33 0 0,-5 6 11 0 0,-1-5-16 0 0,6 5-64 0 0,-16-8-16 0 0,6 0 10 0 0,2 13-9 0 0,0 0 0 0 0,0 0-1 0 0,0 0 1 0 0,0 0 0 0 0,0 0 0 0 0,0 0-1 0 0,0 0 1 0 0,0 0 0 0 0,0 0 0 0 0,0-1-1 0 0,0 1 1 0 0,0 0 0 0 0,0 0 0 0 0,0 0-1 0 0,0 0 1 0 0,0 0 0 0 0,0 0 0 0 0,0 0-1 0 0,0 0 1 0 0,0 0 0 0 0,0 0 0 0 0,0 0-1 0 0,-1-1 1 0 0,1 1 0 0 0,0 0 0 0 0,0 0-1 0 0,0 0 1 0 0,0 0 0 0 0,0 0 0 0 0,0 0-1 0 0,0 0 1 0 0,0 0 0 0 0,0 0 0 0 0,0 0-1 0 0,0 0 1 0 0,0 0 0 0 0,0 0 0 0 0,0 0-1 0 0,-1 0 1 0 0,1 0 0 0 0,0 0 0 0 0,0 0-1 0 0,0 0 1 0 0,0 0 0 0 0,0 0 0 0 0,0 0-1 0 0,0 0 1 0 0,0 0 0 0 0,0 0 0 0 0,0 0-1 0 0,0 0 1 0 0,-1 0 0 0 0,1 0 0 0 0,0 0-1 0 0,0 0 1 0 0,0 0 0 0 0,0 0-1 0 0,-23 1 12 0 0,23-1-12 0 0,0 0 0 0 0,-1 0 0 0 0,1 0 0 0 0,0 0 0 0 0,0 1 0 0 0,0-1 0 0 0,-1 0 0 0 0,1 0 0 0 0,0 0 0 0 0,0 0 0 0 0,0 0 0 0 0,0 0 0 0 0,0 0 0 0 0,-1 0 0 0 0,1 1 0 0 0,0-1 0 0 0,0 0 0 0 0,0 0 0 0 0,0 0 0 0 0,0 0 0 0 0,0 1 0 0 0,-1-1 0 0 0,1 0 0 0 0,0 0 0 0 0,0 0 0 0 0,0 0 0 0 0,0 1 0 0 0,0-1 0 0 0,0 0 0 0 0,0 0 0 0 0,0 0 0 0 0,0 1 0 0 0,-3 5-1 0 0,-7-1 1 0 0,5 6 0 0 0,-5-6 14 0 0,-6 22 60 0 0,8-8-74 0 0,6-14 0 0 0,0 0 0 0 0,0 0 0 0 0,0-1 0 0 0,-1 1 0 0 0,0-1 0 0 0,0 0 0 0 0,0 1 0 0 0,-1 0 0 0 0,2-4 0 0 0,1 0 0 0 0,0 0 0 0 0,0 0 0 0 0,0 0 0 0 0,0 1 0 0 0,0-1 0 0 0,0 0 0 0 0,0 1 0 0 0,0-1 0 0 0,0 1 0 0 0,1-1 0 0 0,-1 1 0 0 0,0-1 0 0 0,1 1 0 0 0,0 0 0 0 0,-1-1 0 0 0,1 1 0 0 0,0-1 0 0 0,0 1 0 0 0,0 0 0 0 0,-1 0 1 0 0,1-1 0 0 0,0 1 1 0 0,0 0-1 0 0,-1 0 1 0 0,1-1-1 0 0,0 1 1 0 0,-1-1-1 0 0,0 1 0 0 0,1 0 1 0 0,-1-1-1 0 0,0 1 1 0 0,0-1-1 0 0,0 1-1 0 0,0-1 3 0 0,0 1 0 0 0,0-1-1 0 0,0 1 1 0 0,1-1 0 0 0,-1 1-1 0 0,0-1 1 0 0,1 1 0 0 0,0 0-1 0 0,-1-1 1 0 0,1 1 0 0 0,0 0-1 0 0,0-1 1 0 0,-1 1-3 0 0,1 59 11 0 0,0-61-11 0 0,0 1 0 0 0,0-1 0 0 0,0 1 0 0 0,0-1 0 0 0,0 1 0 0 0,0-1 0 0 0,0 1 0 0 0,0-1 0 0 0,0 1 0 0 0,0-1 0 0 0,0 1 0 0 0,0-1 0 0 0,0 0 0 0 0,1 1 0 0 0,-1-1 0 0 0,0 1 0 0 0,0-1 0 0 0,0 1 0 0 0,1-1 0 0 0,-1 0 0 0 0,0 1 0 0 0,1-1 0 0 0,-1 1 0 0 0,0-1 0 0 0,1 0 0 0 0,-1 1 0 0 0,0-1 0 0 0,1 0 0 0 0,-1 0 0 0 0,1 1 0 0 0,-1-1 0 0 0,1 0 0 0 0,5 4 0 0 0,0 7 0 0 0,-5-10 0 0 0,-1 0 0 0 0,0 0 0 0 0,1 0 0 0 0,-1 0 0 0 0,1 0 0 0 0,-1 0 0 0 0,1 0 0 0 0,0 0 0 0 0,-1 0 0 0 0,1-1 0 0 0,0 1 0 0 0,0 0 0 0 0,0 0 0 0 0,0-1 0 0 0,-1 1 0 0 0,2 0 0 0 0,10 4 0 0 0,-7 1 0 0 0,-5-6 0 0 0,0 1 0 0 0,0-1 0 0 0,0 1 0 0 0,1-1 0 0 0,-1 0 0 0 0,0 1 0 0 0,1-1 0 0 0,-1 1 0 0 0,0-1 0 0 0,1 0 0 0 0,-1 1 0 0 0,0-1 0 0 0,1 0 0 0 0,-1 0 0 0 0,1 1 0 0 0,-1-1 0 0 0,0 0 0 0 0,1 0 0 0 0,-1 0 0 0 0,1 0 0 0 0,-1 1 0 0 0,1-1 0 0 0,-1 0 0 0 0,1 0 0 0 0,-1 0 0 0 0,1 0 0 0 0,-1 0 0 0 0,1 0 0 0 0,-1 0 0 0 0,1 0 0 0 0,-1 0 0 0 0,1-1 0 0 0,1 1-1 0 0,-1 1 1 0 0,1-1 0 0 0,0 0 0 0 0,-1 0 0 0 0,1 1 0 0 0,0-1 0 0 0,-1 1 0 0 0,1 0 0 0 0,0-1 0 0 0,-1 1-1 0 0,1 0 1 0 0,-1 0 0 0 0,1 0 0 0 0,7 4-23 0 0,4-3-44 0 0,-3-2-18 0 0,-1 0-80 0 0,20 0-563 0 0,-23 0 607 0 0,-2 0 37 0 0,14 0-521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5:34.8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5264 0 0,'0'0'116'0'0,"0"0"17"0"0,2 0 12 0 0,13-1-40 0 0,-6-1-56 0 0,-3-4-10 0 0,-3 2 43 0 0,1 2 7 0 0,2 2 47 0 0,19 0 504 0 0,38 0 946 0 0,-43 0-1129 0 0,0 0-37 0 0,6 0 89 0 0,-13 0-305 0 0,-1 0-41 0 0,2 2 46 0 0,-5 2-53 0 0,3 2-4 0 0,-4-4-52 0 0,-1-1-1 0 0,0 0 0 0 0,1 0 1 0 0,-1-1-1 0 0,7 0-99 0 0,11-1 188 0 0,-10 0-104 0 0,-2 1-35 0 0,53 0 282 0 0,0 0-44 0 0,-1 0-42 0 0,1 0-39 0 0,66 0 107 0 0,0 0-113 0 0,25 0-71 0 0,-24 0-83 0 0,174 0 2 0 0,-119 0 56 0 0,-155 1 3 0 0,30 5-107 0 0,-27-2 152 0 0,34 0-152 0 0,-11-5 78 0 0,-6 0-14 0 0,-17 1-48 0 0,-5 2-32 0 0,2 1-36 0 0,-1 1-2 0 0,2 0-45 0 0,-1-1 0 0 0,1-2 99 0 0,110-1-100 0 0,-1 0 66 0 0,-97 2 34 0 0,31 6 0 0 0,-51-5 0 0 0,-10-2-7 0 0,1-1 0 0 0,-1 0 0 0 0,0-1 1 0 0,0-1-1 0 0,4-1 7 0 0,18-2-20 0 0,13 1 8 0 0,45 4 12 0 0,-27 1 2 0 0,471-1-2 0 0,-491-2-5 0 0,15-3 5 0 0,-15 0 25 0 0,15 2-25 0 0,205 3 506 0 0,360 0 818 0 0,-405 0-934 0 0,-104 0-223 0 0,0 0-38 0 0,-1 0-44 0 0,1 0-50 0 0,-77-1-35 0 0,26-6 0 0 0,-30 3 0 0 0,21 1 0 0 0,-25 2 0 0 0,32-6 0 0 0,-33 3 0 0 0,29 1 0 0 0,-49 3-173 0 0,0 0 56 0 0,-1 0 48 0 0,1 0 42 0 0,9 0 62 0 0,0 0 75 0 0,53 0 419 0 0,-44 0-398 0 0,-15 0-124 0 0,0 0-55 0 0,-1 0-66 0 0,1 0-74 0 0,-2 0-53 0 0,0 0-75 0 0,0 0-84 0 0,0 0-90 0 0,0 0-98 0 0,0 0-105 0 0,0 0-113 0 0,0 0-120 0 0,-5 0-1003 0 0,8 0-1102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5:41.6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1 287 9096 0 0,'0'0'200'0'0,"2"0"33"0"0,1 0-190 0 0,0 0 0 0 0,0 0 0 0 0,0 0 0 0 0,-1-1 1 0 0,1 1-1 0 0,0-1 0 0 0,0 1 0 0 0,-1-1 0 0 0,1 0 0 0 0,0-1-43 0 0,3-1 58 0 0,0-3-36 0 0,5-2 7 0 0,1 1 61 0 0,-1 1 68 0 0,1-3 69 0 0,-7 4-43 0 0,22-22 783 0 0,-14 17-587 0 0,1 0-26 0 0,0 4-106 0 0,0 0 186 0 0,-1-1-67 0 0,-2-3-12 0 0,-7 6-203 0 0,0 0 0 0 0,-1 0 0 0 0,0-1 0 0 0,0 1 0 0 0,1-3-152 0 0,2-5 301 0 0,7-3 63 0 0,-1 0-46 0 0,-9 8-234 0 0,-1 1-18 0 0,2 5-37 0 0,-1-1-9 0 0,5-12 73 0 0,-4 8-72 0 0,5-13 78 0 0,-9 18-91 0 0,0 0 0 0 0,1 1 1 0 0,-1-1-1 0 0,0 0 0 0 0,0 0 1 0 0,0 1-1 0 0,0-1 0 0 0,0 0 1 0 0,0 0-1 0 0,0 1 0 0 0,0-1 1 0 0,0 0-1 0 0,0 0 0 0 0,0 1 1 0 0,0-1-1 0 0,0 0 0 0 0,-1 1 1 0 0,1-1-1 0 0,0 0 0 0 0,-1 1 1 0 0,1-1-1 0 0,0 0 0 0 0,-1 1 1 0 0,1-1-9 0 0,-7-4 98 0 0,7 5-92 0 0,-1 0 0 0 0,1 0-1 0 0,0-1 1 0 0,-1 1 0 0 0,1 0-1 0 0,0 0 1 0 0,-1 0 0 0 0,1-1 0 0 0,0 1-1 0 0,-1 0 1 0 0,1-1 0 0 0,0 1 0 0 0,0 0-1 0 0,-1-1 1 0 0,1 1 0 0 0,0 0-1 0 0,0-1 1 0 0,0 1 0 0 0,-1 0 0 0 0,1-1-1 0 0,0 1 1 0 0,0-1 0 0 0,0 1-1 0 0,0 0 1 0 0,0-1 0 0 0,0 1 0 0 0,0-1-1 0 0,0 1 1 0 0,0 0 0 0 0,0-1 0 0 0,0 1-7 0 0,0-3 137 0 0,0 3 0 0 0,-2 1-22 0 0,0-1-48 0 0,-7-1 26 0 0,7 1 32 0 0,-1 0-46 0 0,1 0-73 0 0,0 1 1 0 0,0-1-1 0 0,0 0 0 0 0,0 1 1 0 0,0 0-1 0 0,0-1 0 0 0,1 1 1 0 0,-1 0-1 0 0,0 0 1 0 0,0 0-1 0 0,0 0 0 0 0,1 1 1 0 0,-1-1-1 0 0,1 0 0 0 0,-1 1 1 0 0,1-1-1 0 0,-1 1 0 0 0,1-1 1 0 0,0 1-1 0 0,-1 0-5 0 0,-4 7 16 0 0,0 1-1 0 0,1 0 0 0 0,-2 4-15 0 0,-6 9 35 0 0,8-16-30 0 0,1-1-5 0 0,0 1 1 0 0,1-1 0 0 0,-1 0 0 0 0,1 1 0 0 0,0 0 0 0 0,0 0-1 0 0,0 6 0 0 0,1-8 0 0 0,-1 1 0 0 0,1 1 0 0 0,1 0 0 0 0,-1-1 0 0 0,1 1 0 0 0,0 0 0 0 0,0 6 0 0 0,1 93 0 0 0,2-91 0 0 0,11 0 0 0 0,-10-13 0 0 0,-1 1-1 0 0,1-1 1 0 0,0 0-1 0 0,0 0 1 0 0,0 0-1 0 0,2 0 1 0 0,31 11-91 0 0,-21-8 41 0 0,0 0-4 0 0,3 1-20 0 0,-3-5-8 0 0,2-2-89 0 0,6-5-147 0 0,0 1 23 0 0,-11 3 122 0 0,-3 1-32 0 0,-3 1 29 0 0,-1-1-53 0 0,0 0-65 0 0,1 1-74 0 0,-2-1-3 0 0,1 0-52 0 0,-1 0-47 0 0,1-1-42 0 0,0 1-149 0 0,1-1-40 0 0,0 0-180 0 0,4-1-484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5:40.4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257 1 7072 0 0,'0'0'202'0'0,"0"0"-44"0"0,0 0-4 0 0,0 0 57 0 0,0 0 181 0 0,0 0 335 0 0,0 0 29 0 0,0 0-35 0 0,0 0-480 0 0,0 0 77 0 0,0 0 170 0 0,0 0-10 0 0,-3 2-14 0 0,-7 12-11 0 0,8-3-66 0 0,4-6 23 0 0,-1-3-364 0 0,0-1-1 0 0,0 1 1 0 0,1-1 0 0 0,-2 1 0 0 0,1-1 0 0 0,0 1 0 0 0,0 0 0 0 0,0-1 0 0 0,-1 1 0 0 0,1 0 0 0 0,-1-1 0 0 0,1 1 0 0 0,-1 1-46 0 0,2 28 552 0 0,-2-28-509 0 0,3 16 196 0 0,2-7-126 0 0,1-1-35 0 0,-5-8-57 0 0,1 0 0 0 0,-1-1 0 0 0,0 1 0 0 0,1 0 0 0 0,-1-1 0 0 0,-1 1 0 0 0,1 0 0 0 0,0 0 0 0 0,-1 0 0 0 0,1 0-21 0 0,-6 18 192 0 0,5-18-170 0 0,1 0 0 0 0,0 0 0 0 0,-1 0 1 0 0,1 0-1 0 0,1 0 0 0 0,-1 0 0 0 0,0 0 1 0 0,2 1-23 0 0,0 1 19 0 0,-1 0 1 0 0,0 1-1 0 0,0-1 1 0 0,0 0 0 0 0,-1 1-20 0 0,1 3 19 0 0,-2 0 1 0 0,1 1-1 0 0,-2 7-19 0 0,1-7 18 0 0,-1-1 0 0 0,2 1 0 0 0,0-1 0 0 0,0 1 0 0 0,0 0-18 0 0,4 6 13 0 0,-3-10-12 0 0,0 1-1 0 0,-1-1 0 0 0,0 0 1 0 0,0 1-1 0 0,0-1 1 0 0,-1 1-1 0 0,-1 20 0 0 0,0-16 2 0 0,1 1 0 0 0,0-1 0 0 0,1 1 0 0 0,0-1 0 0 0,2 8-2 0 0,2-4 31 0 0,-4-12-28 0 0,1 0-1 0 0,-1 0 1 0 0,0 1 0 0 0,-1-1 0 0 0,1 0 0 0 0,0 0 0 0 0,-1 1 0 0 0,0 1-3 0 0,0 4 0 0 0,0-7 0 0 0,0 0 0 0 0,-1 0 0 0 0,1 0 0 0 0,1 0 0 0 0,-1 0 0 0 0,0 0 0 0 0,0 0 0 0 0,1-1 0 0 0,-1 1 0 0 0,1 0 0 0 0,0 0 0 0 0,11 13-30 0 0,1-2-122 0 0,-13-13 149 0 0,0 0-1 0 0,0 0 0 0 0,0 0 1 0 0,0 0-1 0 0,1 0 1 0 0,-1 0-1 0 0,0 0 1 0 0,0 1-1 0 0,0-1 0 0 0,0 0 1 0 0,0 0-1 0 0,0 0 1 0 0,0 0-1 0 0,0 0 0 0 0,0 0 1 0 0,0 0-1 0 0,1 0 1 0 0,-1 0-1 0 0,0 1 1 0 0,0-1-1 0 0,0 0 0 0 0,0 0 1 0 0,0 0-1 0 0,0 0 1 0 0,0 0-1 0 0,0 0 1 0 0,0 0-1 0 0,0 1 0 0 0,0-1 1 0 0,0 0-1 0 0,0 0 1 0 0,0 0-1 0 0,0 0 0 0 0,0 0 1 0 0,0 0-1 0 0,0 0 1 0 0,0 1-1 0 0,0-1 1 0 0,0 0-1 0 0,0 0 0 0 0,-1 0 1 0 0,1 0-1 0 0,0 0 1 0 0,0 0-1 0 0,0 0 1 0 0,0 0-1 0 0,0 0 0 0 0,0 1 1 0 0,0-1-1 0 0,0 0 1 0 0,0 0-1 0 0,0 0 0 0 0,-1 0 1 0 0,1 0-1 0 0,0 0 1 0 0,0 0-1 0 0,0 0 4 0 0,-3 3-71 0 0,1-1-17 0 0,1-1-29 0 0,-1 1-56 0 0,1-1-14 0 0,0 0-51 0 0,0 0-67 0 0,0 0-55 0 0,1-1-50 0 0,0 0-42 0 0,0 1-559 0 0,2-1-99 0 0,2 0-774 0 0,4 0-1068 0 0</inkml:trace>
  <inkml:trace contextRef="#ctx0" brushRef="#br0" timeOffset="820.92">30 409 7080 0 0,'-25'0'157'0'0,"21"0"-69"0"0,5-3 4 0 0,2 0-28 0 0,-1 2-36 0 0,2-4 25 0 0,3-2 31 0 0,5-4 51 0 0,-1 2-102 0 0,18-4-29 0 0,-18 9 22 0 0,-2-1 36 0 0,16-8 405 0 0,26-23 742 0 0,-21 14-588 0 0,-14 11-361 0 0,1 0-49 0 0,-3 2-72 0 0,1-1 44 0 0,39-26 515 0 0,-34 21-454 0 0,0 2-98 0 0,2 3-53 0 0,-16 8-70 0 0,0-1-1 0 0,0 0 1 0 0,0 0-1 0 0,-1-1 0 0 0,1 0 1 0 0,-1 1-1 0 0,1-3-22 0 0,15-16 55 0 0,-4 15-108 0 0,-15 6 37 0 0,0 1 0 0 0,0-1 0 0 0,0 0 0 0 0,1 0 0 0 0,-1 0 0 0 0,0 0 0 0 0,-1 0 0 0 0,1 0 0 0 0,0 0 0 0 0,0-1 0 0 0,0 1 0 0 0,-1-1 16 0 0,13-9-124 0 0,13-5-95 0 0,-21 13-21 0 0,0 2 82 0 0,1 0 44 0 0,1 2 7 0 0,0 0-51 0 0,-5-1 69 0 0,-1 0 34 0 0,2 0 17 0 0,2 0 12 0 0,-4 0-23 0 0,2 0-45 0 0,0 0-38 0 0,0 0-58 0 0,2 0-68 0 0,2 0-77 0 0,-3 3 257 0 0,5 9 62 0 0,-8 3 16 0 0,-2-3 33 0 0,0-9-8 0 0,-1 0 0 0 0,1 0-1 0 0,0 0 1 0 0,0 0 0 0 0,1 0-1 0 0,-1 0 1 0 0,0 0-1 0 0,1 0 1 0 0,0 0 0 0 0,0 1-25 0 0,4 4 61 0 0,-4-7-46 0 0,0 0-1 0 0,-1 0 0 0 0,1 1 1 0 0,0-1-1 0 0,0 1 1 0 0,-1-1-1 0 0,1 1 0 0 0,-1-1 1 0 0,1 1-1 0 0,-1-1 0 0 0,0 1 1 0 0,0 0-1 0 0,1-1 0 0 0,-1 1-14 0 0,1 19 232 0 0,0-12-119 0 0,2 0 0 0 0,-1 0 0 0 0,4 7-113 0 0,-2-2 132 0 0,0-2-26 0 0,5 11 163 0 0,-1 0 10 0 0,-4-10-154 0 0,0 0 66 0 0,-4 2 11 0 0,1 2 15 0 0,10 3 133 0 0,-8-7-181 0 0,1 2 69 0 0,6 0 59 0 0,-4-9-149 0 0,-1-1-34 0 0,-3-2-67 0 0,0-1 0 0 0,0 1 0 0 0,0 0 0 0 0,0 0 0 0 0,-1 0 0 0 0,1 0 0 0 0,-1 0 0 0 0,1 2-47 0 0,1 5 169 0 0,-3 2 80 0 0,1-4-73 0 0,0-1-46 0 0,2 0-21 0 0,1 3 4 0 0,0 0 13 0 0,0 1 61 0 0,1 2 30 0 0,0-2 15 0 0,-3-3-44 0 0,-1 0 15 0 0,0 2 58 0 0,-1-8-76 0 0,0-2 1 0 0,0 0 6 0 0,0 0 6 0 0,0 0 2 0 0,0 0 0 0 0,0 0 0 0 0,0 0 0 0 0,0 0 0 0 0,4-2-49 0 0,0-2-70 0 0,0-3-48 0 0,-1-10-34 0 0,-3-26 55 0 0,0 42-53 0 0,0-1-1 0 0,0 0 1 0 0,0 1 0 0 0,0-1 0 0 0,1 1-1 0 0,-1-1 1 0 0,0 0 0 0 0,1 1 0 0 0,-1-1 0 0 0,1 1-1 0 0,0-1 1 0 0,0 1 0 0 0,-1 0 0 0 0,1-1-1 0 0,5-10-1 0 0,-1-16 1 0 0,-1 16 0 0 0,-1 0 0 0 0,2 0 0 0 0,-1 0 0 0 0,2 0 0 0 0,0-1 0 0 0,4-5 0 0 0,-9 16 0 0 0,0-1 0 0 0,0 1 0 0 0,0 0 0 0 0,1 0 0 0 0,-1 0 0 0 0,1 0 0 0 0,-1 0 0 0 0,1 0 0 0 0,0 0 0 0 0,-1 0 0 0 0,1 0 0 0 0,1 0 0 0 0,13-3 0 0 0,-1-3 0 0 0,-14 9 0 0 0,0-1 0 0 0,0 0 0 0 0,0 1 0 0 0,0-1 0 0 0,0 1 0 0 0,0-1 0 0 0,0 1 0 0 0,0 0 0 0 0,0-1 0 0 0,0 1 0 0 0,0 0 0 0 0,0 0 0 0 0,-1 0 0 0 0,2 0 0 0 0,-2-1 0 0 0,27 18 0 0 0,-22-5 0 0 0,8 5 0 0 0,-12-16 0 0 0,1 0 0 0 0,0 1 0 0 0,-1-1 0 0 0,0 0 0 0 0,1 1 0 0 0,-1-1 0 0 0,0 0 0 0 0,0 1 0 0 0,0-1 0 0 0,-1 1 0 0 0,1 0 0 0 0,-1-1 0 0 0,1 1 0 0 0,-1 0 0 0 0,0-1 0 0 0,0 1 0 0 0,0-1 0 0 0,0-1 0 0 0,1 1 0 0 0,-1-1 0 0 0,0 1 0 0 0,0-1 0 0 0,1 1 0 0 0,-1-1 0 0 0,1 0 0 0 0,0 1 0 0 0,-1-1 0 0 0,1 1 0 0 0,0-1 0 0 0,0 0 0 0 0,5 12 0 0 0,-5-9 0 0 0,0 0 0 0 0,-1 1 0 0 0,1-1-1 0 0,-1 0 1 0 0,0 1 0 0 0,-1 1 0 0 0,1 5-9 0 0,0-10 5 0 0,1 1 0 0 0,-1 0-1 0 0,0-1 1 0 0,0 1 0 0 0,1 0 0 0 0,-1-1 0 0 0,1 1 0 0 0,0 0 0 0 0,-1-1-1 0 0,1 1 1 0 0,0-1 0 0 0,0 1 0 0 0,0-1 4 0 0,0 1-5 0 0,0-1 0 0 0,0 1 0 0 0,-1-1 0 0 0,1 1 0 0 0,0-1-1 0 0,-1 1 1 0 0,1 0 0 0 0,-1-1 0 0 0,1 1 0 0 0,-1 0 0 0 0,0-1 0 0 0,0 1 0 0 0,0 0 5 0 0,0 8-25 0 0,-1 5-140 0 0,1-13 136 0 0,0-1 0 0 0,0 0 1 0 0,0 0-1 0 0,0 1 0 0 0,1-1 0 0 0,-1 0 0 0 0,0 0 0 0 0,0 1 0 0 0,1-1 0 0 0,-1 0 0 0 0,1 0 0 0 0,-1 0 0 0 0,1 1 29 0 0,5 2-182 0 0,-5-4 170 0 0,-1 0-1 0 0,1 1 1 0 0,-1-1 0 0 0,0 0-1 0 0,1 0 1 0 0,-1 1 0 0 0,0-1-1 0 0,1 0 1 0 0,-1 1 0 0 0,0-1-1 0 0,1 1 1 0 0,-1-1 0 0 0,0 0-1 0 0,1 1 1 0 0,-1-1 0 0 0,0 1-1 0 0,0-1 1 0 0,0 0 0 0 0,1 1-1 0 0,-1-1 1 0 0,0 1 0 0 0,0-1-1 0 0,0 1 1 0 0,0-1-1 0 0,0 1 1 0 0,0-1 0 0 0,0 1-1 0 0,0-1 1 0 0,0 1 0 0 0,0-1-1 0 0,0 1 1 0 0,0-1 12 0 0,1 10-301 0 0,2-2-100 0 0,1-2-106 0 0,0-2-110 0 0,-3-3 361 0 0,-1-1-35 0 0,1 1-388 0 0,-1-1 100 0 0,1 1-50 0 0,-1-1-735 0 0,0 0-573 0 0,0 0-1092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5:39.2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0 166 7744 0 0,'0'0'174'0'0,"0"0"29"0"0,0 0 12 0 0,0 0-75 0 0,0 0-14 0 0,0 0 43 0 0,0 0 142 0 0,0 0 265 0 0,0 0 22 0 0,0 0-20 0 0,0 0-88 0 0,0 0-40 0 0,0 0-8 0 0,0 0-10 0 0,3 3-34 0 0,6 10 13 0 0,-6 2-52 0 0,0-3-32 0 0,2-2-54 0 0,0-2-73 0 0,1 4 167 0 0,-1 0-81 0 0,-1 2-24 0 0,-1 8 29 0 0,-2-7-175 0 0,5 4 16 0 0,-1-5-45 0 0,0 11 28 0 0,0-10-39 0 0,-3-12-58 0 0,-1 0 0 0 0,0 0 1 0 0,0 1-1 0 0,0-1 0 0 0,0 0 0 0 0,-1 1 0 0 0,0-1 0 0 0,1 0 1 0 0,-1 1-20 0 0,0 54 257 0 0,2-44-168 0 0,2-5-52 0 0,2 3-17 0 0,-5-7-7 0 0,0-1 0 0 0,0 0 0 0 0,-1 1-1 0 0,0-1 1 0 0,0 0 0 0 0,0 3-12 0 0,0 3 16 0 0,2 5 37 0 0,8-2-50 0 0,-7-11-45 0 0,-3-1-32 0 0,0-1-54 0 0,0 0-130 0 0,0 0-224 0 0,0 0 365 0 0,0 0 9 0 0,0 0-13 0 0,0 0-41 0 0,0 0-11 0 0,0 0-40 0 0,0 0-46 0 0,0 0-52 0 0,0 0-56 0 0,0 0-52 0 0,0 0-47 0 0,0 0-39 0 0,0 0-147 0 0,0 0-40 0 0,0 0-178 0 0,0 0-476 0 0</inkml:trace>
  <inkml:trace contextRef="#ctx0" brushRef="#br0" timeOffset="565.52">318 212 8288 0 0,'0'0'190'0'0,"0"0"28"0"0,0 0 7 0 0,0 5-33 0 0,0-2-170 0 0,-1-2-21 0 0,1 0 0 0 0,0 0 0 0 0,0 0 0 0 0,0-1 0 0 0,0 1 0 0 0,0 0 0 0 0,1 0 0 0 0,-1 0 0 0 0,0 0 1 0 0,0 0-1 0 0,1 0 0 0 0,-1 0 0 0 0,0 0 0 0 0,1-1 0 0 0,-1 1 0 0 0,1 0 0 0 0,-1 0 0 0 0,1-1 0 0 0,0 2-1 0 0,3 1 38 0 0,2 0 34 0 0,-2 1 69 0 0,0 0 79 0 0,2 4 182 0 0,4 13 640 0 0,-7-15-720 0 0,1 2 55 0 0,-1-1-106 0 0,-1-1-53 0 0,0 4-28 0 0,-1-1-47 0 0,2-3-8 0 0,-1 1 35 0 0,2 1 78 0 0,2 4 110 0 0,5 9 201 0 0,-5-6-249 0 0,-3-3-119 0 0,-2 1-83 0 0,0 6 210 0 0,1-10-134 0 0,2 0-5 0 0,2-1-78 0 0,-4-5 31 0 0,0 1-58 0 0,-3 4-23 0 0,0-5-8 0 0,0 7 87 0 0,-6 3 131 0 0,3-3-113 0 0,2-5-120 0 0,1 0-44 0 0,1-3 88 0 0,0-2 1 0 0,-2 0 0 0 0,-8 0 5 0 0,-8-3 4 0 0,17 3-82 0 0,0-1 1 0 0,0 1-1 0 0,0-1 1 0 0,0 0-1 0 0,1 1 0 0 0,-1-1 1 0 0,0 0-1 0 0,0 1 0 0 0,0-1 1 0 0,1 0-1 0 0,-1 0 0 0 0,0 0 1 0 0,1 0-1 0 0,-1 1 0 0 0,1-1 1 0 0,-1 0-1 0 0,1 0 0 0 0,-1 0 1 0 0,1 0-1 0 0,0 0 0 0 0,0-1 1 0 0,-1 1-1 0 0,1 0 0 0 0,0 0 1 0 0,0 0-1 0 0,0 0 0 0 0,0-1 0 0 0,-3-5 43 0 0,-7-18-33 0 0,10 23-10 0 0,0 0 0 0 0,-1 0 0 0 0,1 0 0 0 0,0 0 0 0 0,0 1 0 0 0,0-1 0 0 0,0 0 0 0 0,0 0 0 0 0,0 0 0 0 0,1 0 0 0 0,-1 0 0 0 0,1 0 0 0 0,-1 1 0 0 0,1-1 0 0 0,0 0 0 0 0,-1 0 0 0 0,2 0 0 0 0,3-12 0 0 0,1-11 0 0 0,4 4 0 0 0,-7 9 0 0 0,-2 8 0 0 0,0 1 0 0 0,0-1 0 0 0,1 0 0 0 0,-1 0 0 0 0,1 1 0 0 0,0-1 0 0 0,0 1 0 0 0,0-1 0 0 0,2-1 0 0 0,0 0 0 0 0,0 0 0 0 0,0 0 0 0 0,0 1 0 0 0,1-1 0 0 0,0 1 0 0 0,0 0 0 0 0,3-2 0 0 0,-3 3-10 0 0,-1-1 0 0 0,1 0 0 0 0,-1 0 0 0 0,2-3 10 0 0,8-7-45 0 0,-4 7 42 0 0,20-8 3 0 0,-28 14 7 0 0,0 1 0 0 0,1-1 0 0 0,-1 0 0 0 0,0 1 0 0 0,0 0 0 0 0,1-1 0 0 0,-1 1-1 0 0,0 0 1 0 0,0 0 0 0 0,1 0 0 0 0,-1 0 0 0 0,0 1 0 0 0,2-1-7 0 0,27 10 114 0 0,-22-7-102 0 0,-1 0 13 0 0,-7-3-20 0 0,0 0-1 0 0,1 0 1 0 0,-1 1-1 0 0,0-1 0 0 0,0 1 1 0 0,0-1-1 0 0,1 1 1 0 0,-1-1-1 0 0,0 1 0 0 0,0 0 1 0 0,0-1-1 0 0,0 1 1 0 0,0 0-1 0 0,0 0 0 0 0,0 0 1 0 0,0 0-1 0 0,0 0 1 0 0,-1 0-1 0 0,1 0 0 0 0,0 0 1 0 0,0 0-5 0 0,0 1 7 0 0,0 1-1 0 0,1-1 1 0 0,-1 1 0 0 0,1-1-1 0 0,-1 0 1 0 0,1 0 0 0 0,0 0 0 0 0,0 0-1 0 0,0 0 1 0 0,0-1 0 0 0,1 1 0 0 0,-1-1-1 0 0,1 1-6 0 0,18 15 83 0 0,-19-15-78 0 0,0 0 0 0 0,-1 0 0 0 0,1 0 0 0 0,-1 0 0 0 0,0 0 0 0 0,0 0 0 0 0,0 0 0 0 0,0 1 0 0 0,0-1 0 0 0,0 0 0 0 0,-1 1 0 0 0,1-1 0 0 0,-1 0-5 0 0,6 17 32 0 0,4-7 26 0 0,2-1 5 0 0,10 12-4 0 0,-21-22-51 0 0,1 1-1 0 0,-1-1 0 0 0,0 1 0 0 0,0-1 1 0 0,0 1-1 0 0,-1 0 0 0 0,1 0 1 0 0,0-1-1 0 0,-1 1 0 0 0,1 0 0 0 0,-1 0 1 0 0,1 0-1 0 0,-1 0 0 0 0,0 0-7 0 0,2 14 65 0 0,-2-14-58 0 0,1 0 0 0 0,0 1 0 0 0,0-1 0 0 0,0 0 0 0 0,0 0 0 0 0,0 0 0 0 0,0 0 0 0 0,0 0 0 0 0,1 0 0 0 0,-1 0-1 0 0,1 0-6 0 0,7 4 47 0 0,-9-6-45 0 0,0 0 0 0 0,1 0 0 0 0,-1 0 0 0 0,0 0 0 0 0,1 0 0 0 0,-1 1 0 0 0,0-1 0 0 0,1 0 0 0 0,-1 0 0 0 0,0 0 0 0 0,1 1 0 0 0,-1-1 0 0 0,0 0 0 0 0,0 0 0 0 0,1 1 0 0 0,-1-1 0 0 0,0 0 0 0 0,0 1 0 0 0,0-1 0 0 0,1 0 0 0 0,-1 1 0 0 0,0-1 0 0 0,0 0 0 0 0,0 1 0 0 0,0-1 0 0 0,0 0 0 0 0,0 1 0 0 0,0-1 0 0 0,0 0 0 0 0,0 1 0 0 0,0-1 0 0 0,0 0 0 0 0,0 1 0 0 0,0-1 0 0 0,0 0 0 0 0,0 1 0 0 0,0-1 0 0 0,0 1 0 0 0,0-1 0 0 0,0 0 0 0 0,-1 1 0 0 0,1-1 0 0 0,0 0 0 0 0,0 0 0 0 0,0 1-1 0 0,-1-1 1 0 0,1 0 0 0 0,0 1 0 0 0,0-1-2 0 0,-6 8 34 0 0,2-4-42 0 0,1-1-136 0 0,2 0 52 0 0,1 1 24 0 0,1 1-23 0 0,-1-4 58 0 0,0 0-100 0 0,0 0-55 0 0,0-1-82 0 0,0 0 86 0 0,0 0-40 0 0,0 0-41 0 0,0 0-41 0 0,0 0-35 0 0,0 0-34 0 0,0 0-241 0 0,-1 1-54 0 0,0 1-789 0 0,-3 2-619 0 0,-5 4-1178 0 0</inkml:trace>
  <inkml:trace contextRef="#ctx0" brushRef="#br0" timeOffset="813.23">91 0 10656 0 0,'0'0'241'0'0,"0"0"38"0"0,0 0 10 0 0,0 0-33 0 0,0 0-229 0 0,0 1-95 0 0,0-1-75 0 0,0 2-105 0 0,0-1-121 0 0,0 1-107 0 0,0 0 60 0 0,1 0-40 0 0,0 1-543 0 0,3-1-431 0 0,5-2-817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5:38.5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91 15 7016 0 0,'0'0'201'0'0,"0"-2"-4"0"0,2-8-155 0 0,5 7-15 0 0,-3 3 74 0 0,-4 0-101 0 0,1 0 208 0 0,0 0 242 0 0,-1 0 414 0 0,0 0 31 0 0,0 0-369 0 0,0 0-220 0 0,0 0-59 0 0,0 0 43 0 0,0 0 121 0 0,3 3-26 0 0,-2-2-341 0 0,0 1 0 0 0,0-1 0 0 0,0 1 0 0 0,0 0 0 0 0,0 0 0 0 0,0-1 0 0 0,0 1 0 0 0,0 0-1 0 0,-1 0 1 0 0,1 0 0 0 0,-1 0 0 0 0,1 0 0 0 0,-1 2-44 0 0,1 31 464 0 0,-1-24-339 0 0,2 3 21 0 0,3 2-28 0 0,1-1-28 0 0,-3 7 55 0 0,-3 34 260 0 0,-1-28-251 0 0,0 6 48 0 0,0 11 89 0 0,1-37-202 0 0,1 0-1 0 0,0 0 1 0 0,0 1 0 0 0,1 0-89 0 0,2 7 128 0 0,-2-10-66 0 0,0 0 0 0 0,-1 0 0 0 0,1 1 0 0 0,-2-1 0 0 0,1 1 0 0 0,-1-1-62 0 0,-1 29 219 0 0,0 9 25 0 0,1-36-192 0 0,1 1 0 0 0,0-1 0 0 0,0 0 1 0 0,1 1-53 0 0,3 6 25 0 0,-3-12-18 0 0,-1 0 0 0 0,0 0 0 0 0,0 0 0 0 0,0 0 0 0 0,-1 0 0 0 0,1 0 0 0 0,-1 0 0 0 0,0 0-1 0 0,1 3-6 0 0,-2 2 10 0 0,0-5-9 0 0,1 0 0 0 0,0 0 1 0 0,0 0-1 0 0,0 0 0 0 0,0 0 0 0 0,0-1 0 0 0,1 1 1 0 0,-1 0-1 0 0,1 0 0 0 0,0 0 0 0 0,0 0-1 0 0,9 12 43 0 0,-7-2-45 0 0,-3-11-59 0 0,0-2-17 0 0</inkml:trace>
  <inkml:trace contextRef="#ctx0" brushRef="#br0" timeOffset="251.03">0 454 8696 0 0,'0'0'197'0'0,"0"0"24"0"0,0 0 18 0 0,3 0-34 0 0,9-3-164 0 0,2-9-31 0 0,3-1-19 0 0,-9 9 29 0 0,2-1 51 0 0,0 0 39 0 0,35-20 558 0 0,-30 16-531 0 0,6-2 32 0 0,-1 5-65 0 0,-15 5-82 0 0,-1 0 0 0 0,1 0 0 0 0,-1-1-1 0 0,0 0 1 0 0,0 0 0 0 0,0 0 0 0 0,0 0-22 0 0,6-6 58 0 0,0 1-31 0 0,18-8-110 0 0,-28 15 81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5:37.8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1 181 7744 0 0,'0'0'174'0'0,"0"0"29"0"0,0 0 12 0 0,2 2-35 0 0,11 8-144 0 0,4-7-55 0 0,-10-3 50 0 0,-4 0 37 0 0,-1 0 62 0 0,-1 0 150 0 0,-1 0 254 0 0,2-3 11 0 0,12-6 24 0 0,-2 6-126 0 0,-7 0 6 0 0,-4 2-428 0 0,1-1 53 0 0,3-3 185 0 0,3-3 162 0 0,-5 5-265 0 0,0-1-34 0 0,0 2-77 0 0,-1-1 80 0 0,0 1-43 0 0,-2-1-27 0 0,0 1-26 0 0,0-1-12 0 0,1 1 27 0 0,9-1 106 0 0,-10 3-148 0 0,0 0-1 0 0,0 0 0 0 0,0 0 0 0 0,0 0 0 0 0,0 1 1 0 0,1-1-1 0 0,-1 0 0 0 0,0 0 0 0 0,0 0 1 0 0,0 0-1 0 0,0 0 0 0 0,0 0 0 0 0,0 0 1 0 0,0 0-1 0 0,0 0 0 0 0,0 0 0 0 0,0-1 1 0 0,1 1-1 0 0,-1 0 0 0 0,0 0 0 0 0,0 0 1 0 0,0 0-1 0 0,0 0 0 0 0,0 0 0 0 0,0 0 1 0 0,0 0-1 0 0,0 0 0 0 0,0 0 0 0 0,0 0 0 0 0,0 0 1 0 0,0 0-1 0 0,0 0 0 0 0,0 0 0 0 0,1 0 1 0 0,-1 0-1 0 0,0 0 0 0 0,0-1 0 0 0,0 1 1 0 0,0 0-1 0 0,0 0 0 0 0,0 0 0 0 0,0 0 1 0 0,0 0-1 0 0,0 0 0 0 0,0 0 0 0 0,0 0 1 0 0,0 0-1 0 0,0 0 0 0 0,0 0 0 0 0,0-1 1 0 0,0 1-1 0 0,0 0 0 0 0,0 0 0 0 0,0 0 0 0 0,0 0 1 0 0,0 0-1 0 0,0 0-1 0 0,-1-3 6 0 0,1 1-1 0 0,0 0 1 0 0,0 0-1 0 0,0 1 0 0 0,0-1 0 0 0,0 0 1 0 0,0 0-1 0 0,1 1 0 0 0,-1-1 0 0 0,0 0 1 0 0,1 0-1 0 0,0 0-5 0 0,9-1 21 0 0,-10 3-20 0 0,0 0 0 0 0,0 0 0 0 0,0 0-1 0 0,1 0 1 0 0,-1 0 0 0 0,0 0-1 0 0,0 0 1 0 0,0 0 0 0 0,0 0 0 0 0,0 0-1 0 0,0 0 1 0 0,0 0 0 0 0,0 0 0 0 0,0 0-1 0 0,0 0 1 0 0,0 0 0 0 0,1 0 0 0 0,-1 0-1 0 0,0 0 1 0 0,0 0 0 0 0,0 0 0 0 0,0 0-1 0 0,0 0 1 0 0,0 0 0 0 0,0 0 0 0 0,0 0-1 0 0,0 0 1 0 0,0 0 0 0 0,0 0 0 0 0,0 0-1 0 0,0 0 1 0 0,1 0 0 0 0,-1-1 0 0 0,0 1-1 0 0,0 0 1 0 0,0 0 0 0 0,0 0 0 0 0,0 0-1 0 0,0 0 1 0 0,0 0 0 0 0,0 0 0 0 0,0 0-1 0 0,0 0 1 0 0,0 0 0 0 0,0 0 0 0 0,0 0-1 0 0,0-1 1 0 0,0 1 0 0 0,0 0 0 0 0,0 0-1 0 0,0 0 1 0 0,0 0 0 0 0,0 0 0 0 0,0 0-1 0 0,0 0 1 0 0,0 0 0 0 0,0 0-1 0 0,0-26 23 0 0,-3 21 25 0 0,-9-7-20 0 0,-1-3 52 0 0,10 8-38 0 0,3 7-40 0 0,0-1 0 0 0,0 1 0 0 0,-1-1 0 0 0,1 1 0 0 0,0-1 0 0 0,0 1 0 0 0,0-1-1 0 0,-1 1 1 0 0,1 0 0 0 0,0-1 0 0 0,-1 1 0 0 0,1-1 0 0 0,0 1 0 0 0,-1 0 0 0 0,1-1 0 0 0,0 1-1 0 0,-1 0 1 0 0,1 0 0 0 0,-1-1 0 0 0,1 1 0 0 0,-1 0 0 0 0,1 0 0 0 0,0-1 0 0 0,-1 1 0 0 0,1 0 0 0 0,-1 0-1 0 0,1 0 1 0 0,-1 0 0 0 0,1 0 0 0 0,-1 0 0 0 0,1 0 0 0 0,-1 0 0 0 0,1 0 0 0 0,-1 0 0 0 0,1 0-1 0 0,-1 0 1 0 0,1 0 0 0 0,-1 1-2 0 0,1-2 6 0 0,-1 1-1 0 0,0 0 1 0 0,0 0-1 0 0,1 1 1 0 0,-1-1-1 0 0,0 0 1 0 0,1 0-1 0 0,-1 0 1 0 0,0 0-1 0 0,1 1 1 0 0,-1-1-1 0 0,0 0 1 0 0,1 1-1 0 0,-1-1 1 0 0,0 0 0 0 0,1 1-1 0 0,-1-1 1 0 0,1 1-1 0 0,-1-1 1 0 0,1 1-1 0 0,-1-1 1 0 0,1 1-1 0 0,-1-1 1 0 0,1 1-1 0 0,0 0-5 0 0,-1-1 5 0 0,1 1-1 0 0,0-1 1 0 0,-1 1-1 0 0,1-1 1 0 0,0 0-1 0 0,-1 1 1 0 0,1-1-1 0 0,-1 1 0 0 0,1-1 1 0 0,-1 0-1 0 0,1 1 1 0 0,0-1-1 0 0,-1 0 1 0 0,1 0-1 0 0,-1 1 1 0 0,0-1-1 0 0,1 0 1 0 0,-1 0-1 0 0,1 0 1 0 0,-1 0-1 0 0,1 1 1 0 0,-1-1-1 0 0,1 0 1 0 0,-1 0-5 0 0,-4 2 60 0 0,0 3-58 0 0,-14 14 12 0 0,16-10 6 0 0,-1 3 9 0 0,2-4-23 0 0,0-2-5 0 0,0-1 0 0 0,0 1-1 0 0,1 0 1 0 0,0 1-1 0 0,0-1 1 0 0,0 0 0 0 0,1 5-1 0 0,0 3-1 0 0,1-5-1 0 0,-1 0-1 0 0,0 1 1 0 0,-1-1 0 0 0,0 0 0 0 0,-1 2 2 0 0,0-4-14 0 0,1-7 12 0 0,1 1 0 0 0,0 0-1 0 0,-1 0 1 0 0,1 0 0 0 0,0 0 0 0 0,-1 0 0 0 0,1 0-1 0 0,0 0 1 0 0,0 0 0 0 0,0-1 0 0 0,0 1 0 0 0,0 0 0 0 0,0 0-1 0 0,0 0 1 0 0,0 0 0 0 0,1 0 0 0 0,-1 0 0 0 0,0 0 0 0 0,0 0-1 0 0,1 0 1 0 0,-1-1 0 0 0,1 2 2 0 0,1 5 2 0 0,-1 9-2 0 0,-1-14 0 0 0,0 0 0 0 0,0 1 0 0 0,0-1 0 0 0,0 0 0 0 0,1 1 0 0 0,-1-1 0 0 0,0 0 0 0 0,1 0 0 0 0,0 1 0 0 0,0 1 0 0 0,14 26 0 0 0,-2-15 0 0 0,-11-13 0 0 0,-1-1 0 0 0,1 1 0 0 0,0-1 0 0 0,0 0 0 0 0,-1 0 0 0 0,1 1 0 0 0,0-1 0 0 0,0-1 0 0 0,0 1 0 0 0,1 0 0 0 0,-1 0 0 0 0,0-1 0 0 0,0 1 0 0 0,0-1 0 0 0,1 0 0 0 0,-1 1 0 0 0,0-1 0 0 0,0 0 0 0 0,1 0 0 0 0,-1-1 0 0 0,0 1 0 0 0,2 0 0 0 0,-1 1-1 0 0,1-1 1 0 0,-1 1 0 0 0,0 0 0 0 0,1 0 0 0 0,-1 0 0 0 0,0 1 0 0 0,1 0 0 0 0,-2-1 1 0 0,0 0-1 0 0,0 0 1 0 0,0 0-1 0 0,0-1 1 0 0,0 1-1 0 0,0 0 1 0 0,0-1 0 0 0,0 1-1 0 0,0-1 1 0 0,0 0-1 0 0,1 0 1 0 0,-1 0-1 0 0,0 0 1 0 0,0 0-1 0 0,0 0 1 0 0,0-1 0 0 0,1 1-1 0 0,-1-1 1 0 0,0 1-1 0 0,1-1 0 0 0,15-9 43 0 0,7 5-32 0 0,-5-5 2 0 0,8 4 40 0 0,2-4-26 0 0,-19 8-10 0 0,10-4 26 0 0,-5-3-71 0 0,-8 3-26 0 0,10-6-96 0 0,-9 6 33 0 0,1 2-35 0 0,-2 2 75 0 0,-4 1-38 0 0,0 0-32 0 0,0 0-67 0 0,0 0-81 0 0,0 0-95 0 0,-1-1-110 0 0,-1 1 204 0 0,0 0-32 0 0,0-1-35 0 0,0 1-37 0 0,0-1-38 0 0,0 0-41 0 0,4-4-1144 0 0,3-3-916 0 0</inkml:trace>
  <inkml:trace contextRef="#ctx0" brushRef="#br0" timeOffset="408.46">530 30 6056 0 0,'0'0'176'0'0,"0"2"-4"0"0,0 2-140 0 0,0 11-19 0 0,0-12 24 0 0,0 0 39 0 0,0-1 124 0 0,0-1 232 0 0,2 1 400 0 0,4 6-238 0 0,-2 1-41 0 0,-1 2-39 0 0,-2 1-42 0 0,0 1-41 0 0,-1 0-43 0 0,-1 0-42 0 0,1 0-44 0 0,-1 1-16 0 0,1-1-56 0 0,1-3-54 0 0,5 2 22 0 0,0 0-4 0 0,-4-1-24 0 0,-2-7-94 0 0,0 1 53 0 0,0 11 447 0 0,0-9-361 0 0,0-1-87 0 0,0-3-113 0 0,0-1-42 0 0,0 0 219 0 0,0-2-14 0 0,3 3-55 0 0,7 7-26 0 0,-8-7-7 0 0,-2-3-2 0 0,0 0 0 0 0,0 0 0 0 0,0 0 0 0 0,0 0-3 0 0,0 0-10 0 0,0 0-3 0 0,0 0 0 0 0,0-3-12 0 0,0 1-64 0 0,0 0 16 0 0,0-1 0 0 0,0 1 0 0 0,0-1 0 0 0,0 0 0 0 0,0 1 0 0 0,1 0 1 0 0,-1-1-1 0 0,1 1 0 0 0,0-2-12 0 0,3-3 26 0 0,-3 5-23 0 0,0 1 0 0 0,0 0 0 0 0,0-1 0 0 0,0 1-1 0 0,-1-1 1 0 0,1 1 0 0 0,-1-1 0 0 0,1 1 0 0 0,-1-1 0 0 0,1 1 0 0 0,-1-1 0 0 0,0 0 0 0 0,0 1 0 0 0,0-1-3 0 0,0-1 0 0 0,1 0 0 0 0,-1 0 0 0 0,0 0 0 0 0,1 0 0 0 0,0 0 0 0 0,0 0 0 0 0,0 0 1 0 0,0 0-1 0 0,0 0 0 0 0,5-12 9 0 0,-4 3 6 0 0,-1 9-10 0 0,0-1-1 0 0,0 0 0 0 0,0 1 0 0 0,0-1 1 0 0,1 1-1 0 0,0-1 0 0 0,-1 1 0 0 0,1 0 1 0 0,1-2-5 0 0,-1 1 0 0 0,0 1 0 0 0,0-1 0 0 0,-1 0 0 0 0,1 1 0 0 0,-1-1 0 0 0,0 0 0 0 0,0-2 0 0 0,-1 3 0 0 0,1-1 0 0 0,0 1 0 0 0,0 0 0 0 0,0 0 0 0 0,0-1 0 0 0,1 1 0 0 0,-1 0 0 0 0,1 0 0 0 0,-1 0 0 0 0,1 1 0 0 0,0-1 0 0 0,2-1 0 0 0,3-3 0 0 0,-4 4 0 0 0,1 0 0 0 0,-1 0 0 0 0,-1-1 0 0 0,1 1 0 0 0,0-1 0 0 0,-1 1 0 0 0,1-6 0 0 0,1 4 0 0 0,20-8 0 0 0,-22 12 0 0 0,-1 0 0 0 0,0 1 0 0 0,0 0 0 0 0,0 0 0 0 0,0 0 0 0 0,0-1 0 0 0,-1 1 0 0 0,1 0 0 0 0,0 0 0 0 0,0 0 0 0 0,0 0 0 0 0,0 1 0 0 0,0-1 0 0 0,0 0 0 0 0,0 0 0 0 0,0 0 0 0 0,0 1 0 0 0,-1-1 0 0 0,1 0 0 0 0,0 1 0 0 0,0-1 0 0 0,0 1 0 0 0,-1-1 0 0 0,1 1 0 0 0,0-1 0 0 0,0 1 0 0 0,-1 0 0 0 0,1-1 0 0 0,5 5 0 0 0,5-1 0 0 0,-10-3 0 0 0,0-1 0 0 0,0 0 0 0 0,0 1 0 0 0,0-1 0 0 0,0 1 0 0 0,0-1 0 0 0,0 1 0 0 0,0-1 0 0 0,0 1 0 0 0,0 0 0 0 0,0 0 0 0 0,0-1 0 0 0,-1 1 0 0 0,1 0 0 0 0,0 0 0 0 0,0 0 0 0 0,-1 0 0 0 0,1 1 0 0 0,23 40 5 0 0,-4-10 64 0 0,-1-3 33 0 0,-10-13-47 0 0,-5-1-33 0 0,-3-12-22 0 0,0-1 1 0 0,0 1-1 0 0,0-1 0 0 0,0 1 0 0 0,0 0 0 0 0,0-1 1 0 0,0 0-1 0 0,1 1 0 0 0,0-1 0 0 0,-1 0 0 0 0,1 0 1 0 0,0 1-1 0 0,0-1 2 0 0,0-1 0 0 0,-1 1 1 0 0,1 0-1 0 0,-1 0 1 0 0,0 1-1 0 0,0-1 1 0 0,0 0-1 0 0,0 0 1 0 0,0 0-1 0 0,0 1 1 0 0,-1-1-1 0 0,1 0 1 0 0,0 1-3 0 0,-1-1 2 0 0,0 1 0 0 0,1-1 1 0 0,0 0-1 0 0,0 1 1 0 0,0-1-1 0 0,0 0 1 0 0,0 0-1 0 0,0 1 1 0 0,0-1-1 0 0,1 0 1 0 0,-1-1-1 0 0,1 1 1 0 0,0 0-3 0 0,2 3 0 0 0,0 1 0 0 0,0-1 0 0 0,-1 1 0 0 0,1 0 0 0 0,-1 0 0 0 0,0 0 0 0 0,-1 0 0 0 0,3 6 0 0 0,-1-10 0 0 0,-1-1 0 0 0,5 14 0 0 0,-7-14 0 0 0,0 0 0 0 0,0 0 0 0 0,0 0 1 0 0,0 0-1 0 0,-1 0 0 0 0,1 0 0 0 0,0 0 1 0 0,0 0-1 0 0,1 0 0 0 0,-1 0 0 0 0,0-1 1 0 0,0 1-1 0 0,0-1 0 0 0,1 1 0 0 0,8 6-10 0 0,-8 1-31 0 0,-2-6-37 0 0,0-2-91 0 0,0 0-155 0 0,1 1 162 0 0,0-1 36 0 0,1 0-39 0 0,2 0 75 0 0,1-1 38 0 0,-4 1 10 0 0,0 0-41 0 0,12 0-442 0 0,-11 0-69 0 0,-2 0-12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5:36.7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1 287 9096 0 0,'0'13'200'0'0,"0"-10"33"0"0,0-3 16 0 0,2 0-31 0 0,8-2-138 0 0,0-1 34 0 0,6-4 196 0 0,-14 6-226 0 0,1 0 134 0 0,-1 0-37 0 0,2-1 85 0 0,-1 2-83 0 0,-2 0-124 0 0,0 0-13 0 0,2 0 27 0 0,-1 0-15 0 0,-1-1 34 0 0,7-3 212 0 0,0 0-69 0 0,12-7 256 0 0,-14 6-303 0 0,0-1 42 0 0,1-1-107 0 0,20-19 426 0 0,-20 16-389 0 0,-2-3 14 0 0,1 9-81 0 0,-6 4-88 0 0,1 0 0 0 0,-1-1 1 0 0,1 1-1 0 0,-1 0 0 0 0,0 0 1 0 0,1-1-1 0 0,-1 1 1 0 0,1 0-1 0 0,-1-1 0 0 0,0 1 1 0 0,0 0-1 0 0,1-1 0 0 0,-1 1 1 0 0,0-1-1 0 0,1 1 0 0 0,-1-1 1 0 0,0 1-1 0 0,0 0 1 0 0,0-1-1 0 0,0 1 0 0 0,1-1 1 0 0,-1 1-1 0 0,0-1 0 0 0,0 1 1 0 0,0-1-1 0 0,0 1 0 0 0,0-1 1 0 0,0 1-1 0 0,0-1 1 0 0,0 1-1 0 0,0-1 0 0 0,-1 1-5 0 0,1-6 42 0 0,0 0 8 0 0,0-13 80 0 0,0-11-110 0 0,0 24-20 0 0,1 4 0 0 0,-1 1 0 0 0,0-1 0 0 0,0 1 0 0 0,0-1 0 0 0,0 0 0 0 0,0 1 0 0 0,0-1 0 0 0,-1 1 0 0 0,1-1 0 0 0,-1 1 0 0 0,1-1 0 0 0,-1-1 0 0 0,-9-2 12 0 0,5-5 36 0 0,-5 5-26 0 0,5-5 21 0 0,-6 5-22 0 0,6-5 22 0 0,5 10-42 0 0,-1-1-1 0 0,0 1 1 0 0,0 0 0 0 0,1-1 0 0 0,-1 1-1 0 0,0 0 1 0 0,0 0 0 0 0,0 0 0 0 0,1-1-1 0 0,-1 1 1 0 0,0 0 0 0 0,0 0 0 0 0,0 0 0 0 0,0 1-1 0 0,-6-2 0 0 0,6 1-2 0 0,0 0 1 0 0,0 0 0 0 0,0 0-1 0 0,0 0 1 0 0,-1 0 0 0 0,1 0-1 0 0,0 0 1 0 0,0 1 0 0 0,0-1-1 0 0,0 0 1 0 0,0 0 0 0 0,0 1-1 0 0,-1-1 1 0 0,1 1 0 0 0,0 0 1 0 0,-7 11-103 0 0,-5 3 3 0 0,-2 2 25 0 0,11-10 66 0 0,-1 0 8 0 0,0 1 0 0 0,1-1 0 0 0,-1 1 0 0 0,2 0 0 0 0,-3 8 1 0 0,1-6 0 0 0,4-7 0 0 0,0 0 0 0 0,-1-1 0 0 0,1 1 0 0 0,1 0 0 0 0,-1 0 0 0 0,0 0 0 0 0,1 1 0 0 0,-1-1 0 0 0,1 0 0 0 0,0 2 0 0 0,0 66-11 0 0,0-70 8 0 0,0 1 0 0 0,0 0 0 0 0,0-1-1 0 0,0 1 1 0 0,1-1 0 0 0,-1 1 0 0 0,0 0 0 0 0,1-1 0 0 0,0 1 0 0 0,-1-1 0 0 0,1 1-1 0 0,0-1 1 0 0,-1 0 0 0 0,1 1 0 0 0,1 0 3 0 0,3 6-6 0 0,30 67 6 0 0,-35-74 0 0 0,1 0 0 0 0,-1 0 0 0 0,1 0 0 0 0,0-1 0 0 0,-1 1 0 0 0,1 0 0 0 0,0 0 0 0 0,-1-1 0 0 0,1 1 0 0 0,0 0 0 0 0,0-1 0 0 0,-1 1 0 0 0,1-1 0 0 0,0 1 0 0 0,0-1 0 0 0,0 1 0 0 0,0-1 0 0 0,0 0 0 0 0,0 0 0 0 0,0 1 0 0 0,0-1 0 0 0,0 0 0 0 0,0 0 0 0 0,0 0 0 0 0,0 0 0 0 0,1 0 0 0 0,0 0 0 0 0,0 0 0 0 0,1 1 0 0 0,-1-1 0 0 0,0 1 0 0 0,0-1 0 0 0,0 1 0 0 0,0 0 0 0 0,1 0 0 0 0,4 3 0 0 0,-5-3 0 0 0,-1 0 0 0 0,0 0 0 0 0,1 0 0 0 0,-1 0 0 0 0,1-1 0 0 0,-1 1 0 0 0,1 0 0 0 0,-1-1 0 0 0,1 0 0 0 0,-1 1 0 0 0,1-1 0 0 0,0 0 0 0 0,-1 0 0 0 0,1 0 0 0 0,0 0 0 0 0,2 0 0 0 0,0 0 0 0 0,0-1 0 0 0,0 1 0 0 0,-1-1 0 0 0,1 0 0 0 0,0 0 0 0 0,-1-1 0 0 0,1 1 0 0 0,-1-1 0 0 0,3-1 0 0 0,-4 2-4 0 0,-1 1-1 0 0,0-1 1 0 0,0 1 0 0 0,1 0 0 0 0,-1-1 0 0 0,0 1 0 0 0,1 0 0 0 0,-1 0 0 0 0,0 0 0 0 0,2 0 4 0 0,14-2-109 0 0,6-7-14 0 0,-12 4 44 0 0,3-1-56 0 0,-1-2-76 0 0,-9 5 164 0 0,1 1-93 0 0,1-1-80 0 0,0 1-65 0 0,0 0-28 0 0,0-1-35 0 0,-3 2 97 0 0,0-1 0 0 0,0 1-1 0 0,0-1 1 0 0,0 0 0 0 0,0 0 0 0 0,-1 0-1 0 0,2-1 252 0 0,12-12-1166 0 0</inkml:trace>
  <inkml:trace contextRef="#ctx0" brushRef="#br0" timeOffset="639.64">439 0 7344 0 0,'0'0'165'0'0,"0"0"22"0"0,0 0 9 0 0,0 3-20 0 0,0 4-143 0 0,0-3-32 0 0,-1-1-1 0 0,1 0 0 0 0,0 1 1 0 0,0-1-1 0 0,1 1 0 0 0,-1-1 0 0 0,1 0 1 0 0,0 1-1 0 0,0 1 0 0 0,4 2 25 0 0,0 3 83 0 0,-2 5 91 0 0,-1 4 59 0 0,6 11 227 0 0,-1-6-167 0 0,-2-9-154 0 0,-1-6-50 0 0,-2-1-11 0 0,-1-1 12 0 0,0 2 34 0 0,-1-4-90 0 0,0-1-1 0 0,0 1 0 0 0,1-1 1 0 0,0 1-1 0 0,0-1 0 0 0,0 1 0 0 0,1-1 1 0 0,-1 0-1 0 0,1 0 0 0 0,0 0 1 0 0,2 4-59 0 0,1-1 135 0 0,2 5 159 0 0,-4 1 94 0 0,-1-2-85 0 0,4 1 40 0 0,0 0-14 0 0,-5-1-51 0 0,2 3 82 0 0,7-1 50 0 0,-9-11-228 0 0,0 0-53 0 0,0 0-45 0 0,-1 0-36 0 0,1 0-25 0 0,-2 3-42 0 0,0-5 35 0 0,1 1 15 0 0,0-1-30 0 0,0 0 0 0 0,0 0 1 0 0,0 0-1 0 0,0 0 0 0 0,0 0 0 0 0,0 0 0 0 0,0 0 0 0 0,0 0 0 0 0,0 0 0 0 0,0 0 0 0 0,0 1 0 0 0,0-1 1 0 0,0 0-1 0 0,0 0 0 0 0,0 0 0 0 0,0 0 0 0 0,0 0 0 0 0,0 0 0 0 0,0 0 0 0 0,0 0 0 0 0,0 0 0 0 0,0 0 1 0 0,0 0-1 0 0,0 1 0 0 0,0-1 0 0 0,0 0 0 0 0,0 0 0 0 0,1 0 0 0 0,-1 0 0 0 0,0 0 0 0 0,0 0 0 0 0,0 0 1 0 0,0 0-1 0 0,0 0 0 0 0,0 0 0 0 0,0 0 0 0 0,0 0 0 0 0,0 0 0 0 0,0 0 0 0 0,0 0 0 0 0,0 0 0 0 0,1 0 1 0 0,-1 0-1 0 0,0 0 0 0 0,0 0 0 0 0,0 0 0 0 0,0 0 0 0 0,0 0 0 0 0,0 0 0 0 0,0 0 0 0 0,0 0 0 0 0,0 0 1 0 0,0 0-1 0 0,0 0 0 0 0,1 0 0 0 0,-1 0 0 0 0,0 0-1 0 0,10 0 25 0 0,-8 0 50 0 0,-2 0 21 0 0,0 0 7 0 0,0 0 1 0 0,0 0 4 0 0,0 0 16 0 0,0 0 4 0 0,0 0 0 0 0,0 0-10 0 0,0-2-48 0 0,0-6-57 0 0,0 5-6 0 0,-1-1 0 0 0,1 1 0 0 0,0-1 0 0 0,0 1 0 0 0,1 0 0 0 0,-1-1 0 0 0,1 1 0 0 0,0-1 0 0 0,0 0-7 0 0,4-4 0 0 0,-4 7 0 0 0,-1 0 0 0 0,1-1 0 0 0,0 1 0 0 0,0-1 0 0 0,0 1 0 0 0,-1-1 0 0 0,1 1 0 0 0,-1-1 0 0 0,1 1 0 0 0,-1-1 0 0 0,0 1 0 0 0,0-1 0 0 0,1 0 0 0 0,-1 1 0 0 0,0-2 0 0 0,0-5 0 0 0,1 1 0 0 0,1-1 0 0 0,-1 0 0 0 0,2 1 0 0 0,0-4 0 0 0,4-13 0 0 0,-4 16 0 0 0,-1 1 0 0 0,2 0 0 0 0,2-6 0 0 0,4-10 0 0 0,-8 18-5 0 0,0 1 0 0 0,0-1 0 0 0,0 1 0 0 0,0-1 1 0 0,1 1-1 0 0,0 0 0 0 0,0 0 0 0 0,0 0 0 0 0,0 1 1 0 0,0-1-1 0 0,1 1 0 0 0,0 0 0 0 0,0-1 0 0 0,0 2 1 0 0,3-3 4 0 0,15-10 0 0 0,-12 2 0 0 0,-7 12 0 0 0,0 1 0 0 0,0-1 0 0 0,1 1 0 0 0,-1 0 0 0 0,0 0 0 0 0,0 0 0 0 0,1 0 0 0 0,7-1 0 0 0,-8 1 0 0 0,-1-1 0 0 0,1 1 0 0 0,0 0 0 0 0,0 0 0 0 0,0 0 0 0 0,-1 1 0 0 0,1-1 0 0 0,0 1 0 0 0,0-1 0 0 0,-1 1 0 0 0,2 0 0 0 0,5 4 0 0 0,-1 0 0 0 0,1 0 0 0 0,-1 1 0 0 0,0-1 0 0 0,-1 2 0 0 0,5 3 0 0 0,48 51 0 0 0,-58-60 0 0 0,-1 1 0 0 0,1 0 0 0 0,-1 0 0 0 0,1 0 0 0 0,-1 0 0 0 0,0 0 0 0 0,0 0 0 0 0,0 0 0 0 0,0 1 0 0 0,4 7 0 0 0,7 5 0 0 0,-10-13 0 0 0,-1-1 1 0 0,1 1-1 0 0,-1 0 1 0 0,0 0-1 0 0,1-1 1 0 0,-1 1-1 0 0,0 0 1 0 0,0 0-1 0 0,0 0 1 0 0,-1 1-1 0 0,1-1 1 0 0,0 0-1 0 0,-1 0 1 0 0,0 0-1 0 0,1 1 1 0 0,-1-1-1 0 0,0 0 1 0 0,0 0-1 0 0,0 0 1 0 0,0 1-1 0 0,-1-1 0 0 0,1-1 3 0 0,0 0 0 0 0,0 0 0 0 0,0 0 0 0 0,0-1 0 0 0,0 1 0 0 0,0 0 1 0 0,1 0-1 0 0,-1 0 0 0 0,0-1 0 0 0,0 1 0 0 0,0 0 0 0 0,1 0 0 0 0,-1 0 0 0 0,1 0-3 0 0,9 1 21 0 0,-10-2-20 0 0,0 0 0 0 0,0 0 0 0 0,0 0 1 0 0,0 0-1 0 0,0 0 0 0 0,0 0 0 0 0,1 0 0 0 0,-1 0 0 0 0,0 0 0 0 0,0 0 0 0 0,0 0 0 0 0,0 0 0 0 0,0 0 1 0 0,0 0-1 0 0,0 0 0 0 0,0 0 0 0 0,0 0 0 0 0,0 0 0 0 0,1 0 0 0 0,-1 0 0 0 0,0 0 0 0 0,0 0 0 0 0,0 0 1 0 0,0 0-1 0 0,0 1 0 0 0,0-1 0 0 0,0 0 0 0 0,0 0 0 0 0,0 0 0 0 0,0 0 0 0 0,0 0 0 0 0,0 0 0 0 0,0 0 1 0 0,0 0-1 0 0,0 0 0 0 0,1 0 0 0 0,-1 0 0 0 0,0 0 0 0 0,0 0 0 0 0,0 1 0 0 0,0-1 0 0 0,0 0 0 0 0,0 0 1 0 0,0 0-1 0 0,0 0 0 0 0,0 0 0 0 0,0 0 0 0 0,0 0 0 0 0,0 0 0 0 0,0 0 0 0 0,0 0 0 0 0,0 0 0 0 0,0 1 1 0 0,0-1-1 0 0,0 0 0 0 0,0 0 0 0 0,-1 0-1 0 0,1 10 111 0 0,0-7 9 0 0,0-3 0 0 0,0 0-34 0 0,0 0-130 0 0,0 0-22 0 0,3-3 31 0 0,7-7 114 0 0,-6 4 37 0 0,-5-4-92 0 0,1 6-6 0 0,3-16-15 0 0,9-13-68 0 0,0-2-18 0 0,-9 22 69 0 0,-3 11 14 0 0,0-1 0 0 0,1 1-1 0 0,-1 0 1 0 0,1 0 0 0 0,0 0 0 0 0,0-1-1 0 0,-1 1 1 0 0,1 0 0 0 0,0 0 0 0 0,1 0-1 0 0,-1 1 1 0 0,0-1 0 0 0,1 0 0 0 0,-1 0 0 0 0,1 0 0 0 0,0 0 2 0 0,-1 0 1 0 0,0 0 0 0 0,1 0 0 0 0,-1 0 0 0 0,0 0 0 0 0,0 0 0 0 0,0-1 0 0 0,0 1 0 0 0,0 0 0 0 0,-1-1 0 0 0,1 1-1 0 0,-1-1-2 0 0,1 1 3 0 0,-1 1-1 0 0,0-1 0 0 0,0 0 0 0 0,1 1 1 0 0,-1-1-1 0 0,1 1 0 0 0,-1-1 0 0 0,1 1 1 0 0,0 0-1 0 0,0-1 0 0 0,-1 1 0 0 0,1 0 1 0 0,0-1-1 0 0,0 1 0 0 0,0 0 0 0 0,0 0 1 0 0,1 0-1 0 0,-1 0 0 0 0,0 0 1 0 0,1-1-3 0 0,8-2 3 0 0,-8 3 4 0 0,1 0-1 0 0,-1 0 0 0 0,0 0 0 0 0,0-1 1 0 0,0 1-1 0 0,0 0 0 0 0,0-1 0 0 0,0 0 1 0 0,-1 1-7 0 0,1-1 1 0 0,-1 1 0 0 0,1-1 0 0 0,-1 1 0 0 0,1 0 1 0 0,-1 0-1 0 0,1 0 0 0 0,0 0 0 0 0,-1 0 0 0 0,1 0 1 0 0,0 0-2 0 0,21-4 0 0 0,-16 0 0 0 0,-7 5 0 0 0,0 0 0 0 0,1 0 0 0 0,-1 0 0 0 0,0 0 0 0 0,0 0 0 0 0,0 0 0 0 0,0 0 0 0 0,0 0 0 0 0,0 0 0 0 0,0 0 0 0 0,1-1 0 0 0,-1 1 0 0 0,0 0 0 0 0,0 0 0 0 0,0 0 0 0 0,0 0 0 0 0,0 0 0 0 0,0 0 0 0 0,1 0 0 0 0,-1 0 0 0 0,0 0 0 0 0,0 0 0 0 0,0 0 0 0 0,0 0 0 0 0,0 0 0 0 0,0 0 0 0 0,1 0 0 0 0,-1 1 0 0 0,0-1 0 0 0,0 0 0 0 0,0 0 0 0 0,0 0 0 0 0,0 0 0 0 0,0 0 0 0 0,0 0 0 0 0,1 0 0 0 0,-1 0 0 0 0,0 0 0 0 0,0 0 0 0 0,0 0 0 0 0,0 1 0 0 0,8 3 0 0 0,7 1 0 0 0,0 8 0 0 0,-8-6 0 0 0,-3-4 2 0 0,-1 0 1 0 0,0 0-1 0 0,0 0 0 0 0,0 0 1 0 0,-1 1-1 0 0,1 0-2 0 0,12 26 154 0 0,-12-15-89 0 0,-1 0-50 0 0,3-7-15 0 0,-4-7 0 0 0,0 1 0 0 0,-1-1 0 0 0,1 0 0 0 0,0 1 0 0 0,0-1 0 0 0,-1 1 0 0 0,1-1 0 0 0,-1 1 0 0 0,1-1 0 0 0,-1 1 0 0 0,0 0 0 0 0,0-1 0 0 0,1 1 0 0 0,-1 0 0 0 0,-1 9 1 0 0,1 7-16 0 0,3-2-45 0 0,2-8 46 0 0,1 3-22 0 0,-4 0-39 0 0,-1-3 27 0 0,1-2-33 0 0,10 10-277 0 0,0 0 20 0 0,-9-12 240 0 0,0 2-150 0 0,4-1-174 0 0,-2-3 291 0 0,10 11-370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5:36.0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1 348 8088 0 0,'0'0'182'0'0,"0"0"29"0"0,0 0 12 0 0,2 0-37 0 0,4 0-148 0 0,1 0 62 0 0,0 0 78 0 0,-1 0 97 0 0,-1-2 317 0 0,2-4-253 0 0,9 1 361 0 0,-8 4-425 0 0,1 0-25 0 0,-4-1 49 0 0,15-11 124 0 0,-6 6-207 0 0,-8 2-147 0 0,0 1 53 0 0,-3 5-66 0 0,0-2-35 0 0,0-3 26 0 0,2-6 51 0 0,8-5-8 0 0,2 0-8 0 0,3-4 15 0 0,-12 13-60 0 0,-2 3-5 0 0,-2 1 83 0 0,-2-1 12 0 0,0 2-119 0 0,0 1 0 0 0,1-1 0 0 0,-1 0 1 0 0,0 1-1 0 0,0-1 0 0 0,0 1 0 0 0,0-1 0 0 0,1 0 1 0 0,-1 1-1 0 0,0-1 0 0 0,0 1 0 0 0,1-1 1 0 0,-1 1-1 0 0,1-1 0 0 0,-1 1 0 0 0,0-1 1 0 0,1 1-1 0 0,-1-1 0 0 0,1 1 0 0 0,-1 0 1 0 0,1-1-1 0 0,-1 1 0 0 0,1-1-8 0 0,4-3 57 0 0,-2-4-71 0 0,-3 5-101 0 0,-2 4 19 0 0,0-1 43 0 0,-7-1 9 0 0,4-1 85 0 0,4 1-32 0 0,0 0-3 0 0,1 0 1 0 0,-1 0-1 0 0,0 1 0 0 0,1-1 1 0 0,-1 0-1 0 0,0 1 1 0 0,0-1-1 0 0,0 0 0 0 0,1 1 1 0 0,-1-1-1 0 0,0 1 1 0 0,0-1-1 0 0,0 1 0 0 0,0 0 1 0 0,0-1-1 0 0,0 1 1 0 0,0 0-1 0 0,0 0 0 0 0,0 0 1 0 0,0 0-1 0 0,0-1 1 0 0,0 2-1 0 0,0-1 0 0 0,0 0 1 0 0,0 0-1 0 0,0 0 1 0 0,0 0-1 0 0,-1 1-6 0 0,-22 10 102 0 0,23-10-100 0 0,0-1 0 0 0,0 0 0 0 0,0 0 0 0 0,0 1 0 0 0,0-1 1 0 0,0 1-1 0 0,0-1 0 0 0,0 1 0 0 0,0-1 0 0 0,1 1 0 0 0,-1 0 0 0 0,0-1 0 0 0,0 1 0 0 0,1 0 1 0 0,-1-1-1 0 0,0 1 0 0 0,1 0 0 0 0,-1 0 0 0 0,1 0 0 0 0,-1 0 0 0 0,0 0-2 0 0,0 1 10 0 0,-1 3-5 0 0,2-4-5 0 0,0-1 0 0 0,-1 1 0 0 0,1 0-1 0 0,0-1 1 0 0,-1 1 0 0 0,1-1 0 0 0,0 1 0 0 0,-1-1 0 0 0,1 1 0 0 0,-1-1 0 0 0,1 1 0 0 0,0-1-1 0 0,-1 1 1 0 0,1-1 0 0 0,-1 1 0 0 0,0-1 0 0 0,1 0 0 0 0,-1 1 0 0 0,1-1 0 0 0,-1 0-1 0 0,0 0 1 0 0,0 1 0 0 0,-3 1-9 0 0,1 0-3 0 0,1 0-1 0 0,0 0 0 0 0,-1 0 1 0 0,1 0-1 0 0,0 0 1 0 0,0 1-1 0 0,1-1 1 0 0,-1 0-1 0 0,0 1 0 0 0,1 0 1 0 0,-2 2 12 0 0,-3 5-35 0 0,-11 26-30 0 0,4-11 49 0 0,11-22 11 0 0,0 1 1 0 0,0-1 0 0 0,0 1 0 0 0,1-1 0 0 0,-1 1-1 0 0,1 0 1 0 0,0 0 0 0 0,0 0 4 0 0,-2 8-20 0 0,-7 8 10 0 0,4 6 10 0 0,1-12 0 0 0,4-10 0 0 0,-1-1 0 0 0,1 0 0 0 0,0 0 0 0 0,1 0 0 0 0,-1 0 0 0 0,1 1 0 0 0,-1-1 0 0 0,1 2 0 0 0,0 76 0 0 0,2-63 8 0 0,5 2 44 0 0,12 20 151 0 0,-14-30-137 0 0,-3-6-35 0 0,0-1 1 0 0,1 1-1 0 0,0 0 0 0 0,0-1 1 0 0,0 1-1 0 0,0-1 0 0 0,2 1-31 0 0,-3-2 17 0 0,0-1 0 0 0,0 1-1 0 0,0-1 1 0 0,0 1 0 0 0,0-1 0 0 0,0 0-1 0 0,1 0 1 0 0,-1 0 0 0 0,0 0-1 0 0,1 0 1 0 0,-1 0 0 0 0,1-1 0 0 0,-1 1-1 0 0,1-1-16 0 0,21 0 152 0 0,1 0-76 0 0,46 0-13 0 0,-55 0-28 0 0,-13 0-35 0 0,0 0 1 0 0,0 0 0 0 0,-1 0 0 0 0,1 0-1 0 0,0-1 1 0 0,0 0 0 0 0,0 1 0 0 0,0-1-1 0 0,0 0 1 0 0,-1 0 0 0 0,1-1 0 0 0,0 1-1 0 0,-1 0 1 0 0,1-1 0 0 0,-1 0 0 0 0,2 0-1 0 0,-1 0 0 0 0,1 0 0 0 0,-1 1 0 0 0,1-1 0 0 0,0 1 1 0 0,0 0-1 0 0,0 0 0 0 0,1-1 0 0 0,-1 2-2 0 0,-1-1-1 0 0,0 0 1 0 0,1 1-1 0 0,-1-2 1 0 0,0 1-1 0 0,0 0 1 0 0,0-1-1 0 0,0 1 1 0 0,0-1-1 0 0,0 0 1 0 0,0 0 0 0 0,1-1 2 0 0,1-2-86 0 0,-1 1 37 0 0,18-10-1 0 0,-15 9-14 0 0,0 0-88 0 0,-3 3 31 0 0,-1-1-37 0 0,1-1-41 0 0,0 0-46 0 0,-2 3 28 0 0,-1-1-33 0 0,2-1-337 0 0,-1 1 80 0 0,1 0-44 0 0,1-3-649 0 0,3-1-607 0 0,1-3-778 0 0</inkml:trace>
  <inkml:trace contextRef="#ctx0" brushRef="#br0" timeOffset="308.58">560 1 8928 0 0,'0'0'200'0'0,"0"0"33"0"0,0 0 14 0 0,0 2-41 0 0,0 4-216 0 0,0 1 77 0 0,-1 0 45 0 0,1 1 34 0 0,1 15 414 0 0,2-16-361 0 0,1 1-31 0 0,2 2 58 0 0,-4 2 34 0 0,0 0-40 0 0,3-3-41 0 0,1 3 16 0 0,-5-8-135 0 0,0 0 1 0 0,-1 0-1 0 0,1 0 1 0 0,-1 0 0 0 0,0 4-61 0 0,2 22 297 0 0,23 31 311 0 0,-20-34-318 0 0,5-7-54 0 0,-5 8-20 0 0,19 55 328 0 0,-15-56-389 0 0,-1-3-36 0 0,0-2-1 0 0,-6-19-107 0 0,-1 1 0 0 0,1-1 0 0 0,-1 1 0 0 0,0 0 0 0 0,0 0 1 0 0,-1 0-1 0 0,1-1 0 0 0,-1 1 0 0 0,0 4-11 0 0,0-7 4 0 0,1 1-1 0 0,-1 0 0 0 0,0-1 0 0 0,0 1 1 0 0,1-1-1 0 0,-1 1 0 0 0,1-1 1 0 0,-1 1-1 0 0,1-1 0 0 0,0 1 1 0 0,-1-1-1 0 0,1 0 0 0 0,0 1 1 0 0,0-1-4 0 0,4 7 7 0 0,-3 7 3 0 0,-2-7 8 0 0,0-1-67 0 0,0 0-74 0 0,0-1-85 0 0,0-4-275 0 0,0-2 261 0 0,0 0 107 0 0,0 0-36 0 0,0 0-7 0 0,0 0-37 0 0,0 0-39 0 0,0 0-47 0 0,0 0-49 0 0,0 0-45 0 0,0 0-41 0 0,0 0-36 0 0,0 0-130 0 0,0 0-35 0 0,0 0-1356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5:47.3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348 77 6272 0 0,'0'0'141'0'0,"-3"-2"23"0"0,0-1-107 0 0,1 1-31 0 0,0-1 20 0 0,-1 0 28 0 0,-2-1 44 0 0,-9-13-84 0 0,14 13-33 0 0,0 3-1 0 0,0 1 0 0 0,0 0 0 0 0,1 0 0 0 0,-1 0 0 0 0,0 0 0 0 0,0 0 0 0 0,0 0-1 0 0,0 0 1 0 0,0 0 0 0 0,0 0 0 0 0,0-1 0 0 0,0 1 0 0 0,0 0 0 0 0,0 0 0 0 0,0 0 0 0 0,0 0-1 0 0,0 0 1 0 0,0 0 0 0 0,0 0 0 0 0,0-1 0 0 0,0 1 0 0 0,0 0 0 0 0,0 0 0 0 0,0 0-1 0 0,0 0 1 0 0,0 0 0 0 0,0 0 0 0 0,0 0 0 0 0,0 0 0 0 0,-1-1 0 0 0,1 1 0 0 0,0 0-1 0 0,0 0 1 0 0,0 0 0 0 0,0 0 0 0 0,0 0 0 0 0,0 0 0 0 0,0 0 0 0 0,0 0 0 0 0,0 0-1 0 0,0 0 1 0 0,-1 0 0 0 0,1 0 0 0 0,0 0 0 0 0,0 0 0 0 0,0-1 0 0 0,-5-1 34 0 0,-3 2 73 0 0,1 0 76 0 0,2-3 81 0 0,0-7 376 0 0,-1 6-212 0 0,-2 0-65 0 0,1 1-86 0 0,3-1-36 0 0,2 3 7 0 0,0 0-58 0 0,1 0-49 0 0,-1 1-43 0 0,0-1-23 0 0,0 1-35 0 0,-3 1 6 0 0,4 0-2 0 0,0-1 47 0 0,-18 1 464 0 0,9 1-232 0 0,2 2-102 0 0,2 1-57 0 0,-1 0 189 0 0,1-2-286 0 0,0-1 41 0 0,-26 12 454 0 0,20-5-355 0 0,-11 13 162 0 0,-5 4 26 0 0,4 4-93 0 0,16-19-229 0 0,-16 26 167 0 0,17-25-189 0 0,3-1-35 0 0,-5 11 31 0 0,2 0 13 0 0,5-6-59 0 0,2 32-1 0 0,3-33 0 0 0,9 0 0 0 0,-5-9-24 0 0,1-1 49 0 0,-6-4-6 0 0,1 0 1 0 0,-1 0-1 0 0,1 0 1 0 0,-1 0-1 0 0,1-1 1 0 0,0 0 0 0 0,-1 1-1 0 0,1-1 1 0 0,-1 0-1 0 0,1 0 1 0 0,0 0-1 0 0,-1 0 1 0 0,1-1-1 0 0,0 1 1 0 0,-1-1-1 0 0,1 0 1 0 0,1 0-20 0 0,1-1 12 0 0,1 1 14 0 0,0-1 0 0 0,0 0-1 0 0,-1-1 1 0 0,1 1 0 0 0,-1-1 0 0 0,0 0 0 0 0,1-1 0 0 0,2-2-26 0 0,10-10 60 0 0,22-13 18 0 0,-31 22-54 0 0,0 0 0 0 0,-1 0 0 0 0,0-1 0 0 0,4-6-24 0 0,5-4-2 0 0,-14 16 7 0 0,-1-1 0 0 0,0 0 0 0 0,0 0 1 0 0,0-1-1 0 0,0 1 0 0 0,0-1-5 0 0,0 0 6 0 0,0 1-1 0 0,-1 0 0 0 0,2 0 1 0 0,-1 0-1 0 0,0 0 1 0 0,1-1-6 0 0,-1 2 4 0 0,0 0 0 0 0,-1 1 0 0 0,1-1 1 0 0,-1 0-1 0 0,0 0 0 0 0,0 0 0 0 0,0-1 0 0 0,0 1 1 0 0,0 0-5 0 0,4-8 22 0 0,8-5 0 0 0,14-3 32 0 0,-22 5-54 0 0,5 1-11 0 0,-5 9-32 0 0,5 6 33 0 0,-4 9 10 0 0,9 16 0 0 0,-9-24 0 0 0,-6-3 0 0 0,1-1 0 0 0,-1 0 0 0 0,1 0 0 0 0,-1 1 0 0 0,0-1 0 0 0,1 0 0 0 0,-1 0 0 0 0,0 1 0 0 0,1-1 0 0 0,-1 0 0 0 0,0 1 0 0 0,1-1 0 0 0,-1 1 0 0 0,0-1 0 0 0,0 0 0 0 0,1 1 0 0 0,-1-1 0 0 0,0 1 0 0 0,0-1 0 0 0,0 1 0 0 0,0-1 0 0 0,1 1 0 0 0,-1-1 0 0 0,0 1 0 0 0,0-1 0 0 0,0 1 0 0 0,0-1 0 0 0,0 0 0 0 0,0 1 0 0 0,0-1 0 0 0,-1 1 0 0 0,1 0 0 0 0,0 1 3 0 0,0-1 1 0 0,1 1 0 0 0,-1 0 0 0 0,0-1-1 0 0,1 1 1 0 0,-1 0 0 0 0,1-1 0 0 0,-1 1 0 0 0,1-1-1 0 0,0 1 1 0 0,0-1 0 0 0,0 1 0 0 0,0-1-4 0 0,0 1 12 0 0,0-1 0 0 0,0 1 0 0 0,-1-1 1 0 0,1 1-1 0 0,0 0 0 0 0,-1-1 0 0 0,1 1 0 0 0,-1-1 1 0 0,1 1-1 0 0,-1 0 0 0 0,0 0 0 0 0,0-1 1 0 0,0 1-13 0 0,0 3 35 0 0,0-3-15 0 0,4 4 20 0 0,5 11 46 0 0,-7-2-180 0 0,1 1-24 0 0,2-9 68 0 0,-4-5 46 0 0,0-1 0 0 0,-1 0 0 0 0,1 1 0 0 0,0-1 0 0 0,0 1 0 0 0,-1-1 0 0 0,1 1 0 0 0,-1-1 0 0 0,1 1 0 0 0,-1-1 0 0 0,0 1 0 0 0,0-1 0 0 0,1 1 1 0 0,-1 0 3 0 0,-1 3 2 0 0,1-3-8 0 0,4 4 24 0 0,5 11 48 0 0,-4-2-50 0 0,5-2-48 0 0,-7-11-38 0 0,-3-2-35 0 0,0 0-163 0 0,0 0 196 0 0,0 0-5 0 0,0 0-19 0 0,0 0-39 0 0,1 0-15 0 0,-1 0-40 0 0,1 0-45 0 0,-1 0-51 0 0,1 0-56 0 0,0 0-51 0 0,0 0-45 0 0,0 0-40 0 0,1 0-140 0 0,0 0-39 0 0,0 0-170 0 0,1 0-456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9:02.8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46 8776 0 0,'0'0'257'0'0,"0"0"-2"0"0,0 0-78 0 0,0 0-32 0 0,2 2 155 0 0,0 0-305 0 0,0 1 67 0 0,0-1 58 0 0,-1 1 46 0 0,1 1 103 0 0,1 8 611 0 0,-3-5-542 0 0,1-1-104 0 0,-1 0-96 0 0,0 26 454 0 0,0-1-98 0 0,0-2-96 0 0,0 53 589 0 0,0-46-530 0 0,1-20-286 0 0,6 7 144 0 0,-2-3-34 0 0,-3-6-138 0 0,0 1 97 0 0,4-5-50 0 0,-2-3-59 0 0,1 3 54 0 0,-1-1-46 0 0,5 3 8 0 0,-5-9-127 0 0,0 1 50 0 0,11 12 286 0 0,-10-12-257 0 0,-1-1 110 0 0,0-2-105 0 0,5-4-16 0 0,-9 2-47 0 0,8-3 69 0 0,2-2 47 0 0,3 4 41 0 0,-11 2-155 0 0,1-1-1 0 0,-1 1 1 0 0,1-1-1 0 0,-1 0 1 0 0,0 1-1 0 0,1-1 1 0 0,-1 0-1 0 0,0-1 1 0 0,0 1-1 0 0,0 0 1 0 0,1 0-1 0 0,-1-1 1 0 0,0 1 0 0 0,-1-1-1 0 0,1 0 1 0 0,0 0-1 0 0,0 0 1 0 0,-1 0-1 0 0,1 0 1 0 0,0-1-43 0 0,13-22 346 0 0,-8 12-219 0 0,-1 1-40 0 0,0-1-47 0 0,-2 6-24 0 0,-3 5-12 0 0,0 1 0 0 0,0 0 0 0 0,0-1 1 0 0,0 1-1 0 0,-1-1 0 0 0,1 1 0 0 0,0-1 0 0 0,-1 1 0 0 0,0-1 1 0 0,1 0-1 0 0,-1 1 0 0 0,0-1 0 0 0,0 1 0 0 0,0-1 0 0 0,0-1-4 0 0,1 0 7 0 0,-1-1-1 0 0,1 0 1 0 0,-1 0 0 0 0,1 0-1 0 0,0 1 1 0 0,0-1-1 0 0,1 0 1 0 0,-1 1-1 0 0,1-1 1 0 0,1-1-7 0 0,-2 2 0 0 0,0 0 1 0 0,-1 0-1 0 0,1 0 1 0 0,0 1-1 0 0,-1-1 1 0 0,0 0-1 0 0,0 0 1 0 0,0 0-1 0 0,0 0 1 0 0,0 1 0 0 0,-1-2-1 0 0,1-4-12 0 0,0-8 24 0 0,0 0-58 0 0,0 1-49 0 0,0-1-41 0 0,0-2-65 0 0,0-32-453 0 0,0 29 397 0 0,0 14-10 0 0,1 1 78 0 0,6-7-221 0 0,-5 9 191 0 0,0-1-106 0 0,-1 3 108 0 0,0-1-43 0 0,0-1-50 0 0,-1 1-55 0 0,0 1 84 0 0,0 1-36 0 0,0-3-410 0 0,0 2 112 0 0,0-1-50 0 0,0-3-768 0 0,0-4-596 0 0,0-8-1140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5:48.2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30 11312 0 0,'0'0'256'0'0,"0"0"34"0"0,0 0 21 0 0,0 0-35 0 0,0 0-208 0 0,0-2-40 0 0,0-8-7 0 0,0 7 33 0 0,0 3 10 0 0,0 0-68 0 0,1 0-78 0 0,0 0-76 0 0,0 0-110 0 0,1 0-131 0 0,0 0-115 0 0,0 0 65 0 0,0-1-43 0 0,2 0-585 0 0,2-3-440 0 0,3-5-867 0 0,-8 9 2320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5:47.7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10680 0 0,'0'0'241'0'0,"-2"0"38"0"0,1 0-270 0 0,1 0 0 0 0,-1 0 0 0 0,0 0 1 0 0,1 0-1 0 0,-1 0 0 0 0,1 1 0 0 0,-1-1 0 0 0,0 0 1 0 0,1 0-1 0 0,-1 1 0 0 0,1-1 0 0 0,-1 0 1 0 0,1 1-1 0 0,-1-1 0 0 0,1 1 0 0 0,0-1 0 0 0,-1 1 1 0 0,1-1-1 0 0,-1 1 0 0 0,1-1 0 0 0,0 1 1 0 0,-1-1-1 0 0,1 1 0 0 0,0-1 0 0 0,0 1 0 0 0,0-1 1 0 0,-1 1-1 0 0,1 0 0 0 0,0-1 0 0 0,0 1 0 0 0,0-1 1 0 0,0 1-1 0 0,0 0 0 0 0,0-1-9 0 0,-1 18 196 0 0,2-5-100 0 0,-1 2-45 0 0,1-8-32 0 0,1-1 33 0 0,3 4 122 0 0,-4-9-141 0 0,0 1 0 0 0,0-1 0 0 0,-1 1 0 0 0,1-1 0 0 0,0 1 0 0 0,-1-1 0 0 0,1 1 0 0 0,-1 0 0 0 0,1-1 0 0 0,-1 1 0 0 0,0 0 0 0 0,0 0 0 0 0,0-1-33 0 0,0 3 73 0 0,0-1 35 0 0,1 12 581 0 0,-1-10-557 0 0,1-3-112 0 0,0 0-39 0 0,4 5 136 0 0,0 3 44 0 0,-3 3 36 0 0,1 0-15 0 0,2-3-86 0 0,-4-9-87 0 0,0 0 1 0 0,0 1-1 0 0,0-1 0 0 0,-1 1 0 0 0,1 0 1 0 0,0-1-1 0 0,-1 1 0 0 0,0 0 0 0 0,1-1 0 0 0,-1 1 1 0 0,0 0-1 0 0,1-1 0 0 0,-1 1-9 0 0,0-1 4 0 0,0 0 0 0 0,0-1 0 0 0,0 1 0 0 0,0 0 0 0 0,0 0 0 0 0,0-1 0 0 0,0 1 0 0 0,0 0 0 0 0,0-1 0 0 0,1 1-1 0 0,-1 0 1 0 0,0-1 0 0 0,1 1 0 0 0,-1-1 0 0 0,0 1 0 0 0,1 0 0 0 0,-1-1 0 0 0,1 1 0 0 0,-1-1 0 0 0,1 1 0 0 0,-1-1 0 0 0,1 1 0 0 0,-1-1 0 0 0,1 1 0 0 0,0-1-4 0 0,-1 0 2 0 0,1 1-1 0 0,-1-1 1 0 0,1 0 0 0 0,-1 1 0 0 0,1-1 0 0 0,-1 0 0 0 0,0 1 0 0 0,1-1 0 0 0,-1 1 0 0 0,0-1 0 0 0,1 1 0 0 0,-1-1 0 0 0,0 0 0 0 0,1 1 0 0 0,-1 0 0 0 0,0-1 0 0 0,0 1 0 0 0,0-1 0 0 0,0 1 0 0 0,1-1 0 0 0,-1 1 0 0 0,0-1 0 0 0,0 1 0 0 0,0 0-2 0 0,2 4 80 0 0,4 1-33 0 0,-2-2-44 0 0,-2-2-38 0 0,-1-1-68 0 0,-1-1-116 0 0,0 0 107 0 0,0 0-45 0 0,0 0-67 0 0,0 0-112 0 0,0 0-135 0 0,0 0-119 0 0,0 0 83 0 0,0 0-44 0 0,0 0-649 0 0,0 0-508 0 0,0 0-969 0 0</inkml:trace>
  <inkml:trace contextRef="#ctx0" brushRef="#br0" timeOffset="295.2">288 16 7312 0 0,'0'0'165'0'0,"0"0"22"0"0,0 0 9 0 0,0 2-20 0 0,0 3-145 0 0,0 11-16 0 0,0-12 19 0 0,1-2 37 0 0,1-1 80 0 0,5 1 98 0 0,-1 5-44 0 0,5 13 154 0 0,1 1 34 0 0,-3-8-33 0 0,-1-2-162 0 0,-1 4-36 0 0,-1 1-44 0 0,-2-4-49 0 0,-3-11-66 0 0,-1 2 24 0 0,1-1 1 0 0,-1 1-1 0 0,1 0 0 0 0,-1-1 0 0 0,0 1 0 0 0,0 0 0 0 0,0-1 0 0 0,0 2-27 0 0,0 8 157 0 0,3-1 76 0 0,-2-7-144 0 0,2 0-6 0 0,1 2 37 0 0,-1 0 36 0 0,-2-1 64 0 0,-1-1-68 0 0,0 0 33 0 0,0-1-79 0 0,0 0-50 0 0,0 19-5 0 0,0-15 46 0 0,0-4-10 0 0,0 1 34 0 0,0 0 121 0 0,0 1 95 0 0,0-1 110 0 0,0-3-178 0 0,0 1 34 0 0,3-5-168 0 0,12-22 92 0 0,-3 18-118 0 0,-10 4-95 0 0,0 1 1 0 0,0-1-1 0 0,-1 0 1 0 0,0 1-1 0 0,1-1 1 0 0,-1 0-1 0 0,0-1-14 0 0,1 0 24 0 0,-1 0 0 0 0,1 1-1 0 0,0-1 1 0 0,0 0 0 0 0,0 1-1 0 0,0-1 1 0 0,1 1 0 0 0,0-1-24 0 0,38-39 72 0 0,-35 35-66 0 0,1-1 0 0 0,-1 1 0 0 0,-1-1 0 0 0,3-4-6 0 0,-5 6 0 0 0,-3 6 0 0 0,0 1 0 0 0,0-1 0 0 0,0 1 0 0 0,0 0 0 0 0,1-1 0 0 0,-1 1 0 0 0,0-1 0 0 0,0 1 0 0 0,1-1 0 0 0,-1 1 0 0 0,0 0 0 0 0,1-1 0 0 0,-1 1 0 0 0,0 0 0 0 0,1-1 0 0 0,-1 1 0 0 0,0 0 0 0 0,1-1 0 0 0,-1 1 0 0 0,1 0 0 0 0,-1 0 0 0 0,1 0 0 0 0,-1-1 0 0 0,1 1 0 0 0,-1 0 0 0 0,1 0 0 0 0,-1 0 0 0 0,1 0 0 0 0,-1 0 0 0 0,0 0 0 0 0,1 0 0 0 0,-1 0 0 0 0,1 0 0 0 0,-1 0 0 0 0,1 0 0 0 0,-1 0 0 0 0,1 0 0 0 0,-1 0 0 0 0,2 0 0 0 0,0 0 0 0 0,-1 0 0 0 0,1 0 0 0 0,-1-1 0 0 0,1 1 0 0 0,-1 0 0 0 0,1-1 0 0 0,-1 0 0 0 0,1 1 0 0 0,-1-1 0 0 0,1 0 0 0 0,-1 0 0 0 0,0 1 0 0 0,1-2 0 0 0,6-2 0 0 0,-8 3 0 0 0,1 1 0 0 0,0 0 0 0 0,-1 0 0 0 0,1-1 0 0 0,0 1 0 0 0,-1 0 0 0 0,1 0 0 0 0,0 0 0 0 0,-1 0 0 0 0,1 0 0 0 0,0 0 0 0 0,-1 0 0 0 0,1 0 0 0 0,0 0 0 0 0,-1 0 0 0 0,1 0 0 0 0,0 1 0 0 0,0-1 0 0 0,-1 0 0 0 0,1 0 0 0 0,0 1 0 0 0,6 3 0 0 0,-5-3 0 0 0,-1 0 0 0 0,0 0 0 0 0,1 0 0 0 0,-1 0 0 0 0,1-1 0 0 0,-1 1 0 0 0,1 0 0 0 0,-1-1 0 0 0,1 0 0 0 0,-1 1 0 0 0,1-1 0 0 0,0 0 0 0 0,-1 0 0 0 0,1 0 0 0 0,13 3 0 0 0,-10 0 0 0 0,0 1 0 0 0,0 0 0 0 0,0 0 0 0 0,-1 0 0 0 0,0 1 0 0 0,0-1 0 0 0,0 1 0 0 0,3 5 0 0 0,-2 0 0 0 0,-5-8 0 0 0,1 0 0 0 0,0 0 0 0 0,1 0 0 0 0,-1 0 0 0 0,0 0 0 0 0,1 0 0 0 0,-1 0 0 0 0,1 0 0 0 0,0 0 0 0 0,9 11 18 0 0,-11-12-13 0 0,1 1-1 0 0,-1-1 1 0 0,1 0 0 0 0,-1 1 0 0 0,1-1-1 0 0,-1 1 1 0 0,0-1 0 0 0,1 0 0 0 0,-1 1-1 0 0,0-1 1 0 0,0 1-5 0 0,0-1 5 0 0,0 0 0 0 0,0 1 0 0 0,0-1 0 0 0,0 0 0 0 0,0 0 0 0 0,0 0 0 0 0,0 0 0 0 0,1 0 0 0 0,-1 0 0 0 0,0 0 0 0 0,1 0 0 0 0,-1 0 0 0 0,1 0 0 0 0,-1 0 0 0 0,1 0 0 0 0,-1 0 0 0 0,2 0-5 0 0,4 11 47 0 0,-5-7-35 0 0,0-1 1 0 0,-1 1-1 0 0,1-1 0 0 0,-1 1 1 0 0,0 2-13 0 0,0-1 55 0 0,0 4-76 0 0,0 1-95 0 0,0-1-45 0 0,0 11-284 0 0,0-19 279 0 0,0-2 20 0 0,-2 0-186 0 0,1 0 156 0 0,0 0 39 0 0,-1 0-45 0 0,0 0 90 0 0,-1 1-19 0 0,2 0 45 0 0,0 0-40 0 0,1-1 58 0 0,-1 1 0 0 0,1 0 1 0 0,0 0-1 0 0,-1-1 0 0 0,1 1 0 0 0,0 0 0 0 0,0 0 0 0 0,0 0 0 0 0,0-1 0 0 0,0 1 0 0 0,-1 0 0 0 0,1 0 1 0 0,1 0-1 0 0,-1 0 48 0 0</inkml:trace>
  <inkml:trace contextRef="#ctx0" brushRef="#br0" timeOffset="755.95">878 197 11224 0 0,'0'0'330'0'0,"0"0"-7"0"0,0 0-251 0 0,0 0-15 0 0,0 3 17 0 0,0 7-2 0 0,0-8-85 0 0,0-2-31 0 0,0 0-35 0 0,0 0-19 0 0,0 0-34 0 0,0 0-40 0 0,0 0-45 0 0,0 0-48 0 0,0 0-44 0 0,0 0-40 0 0,0 0-35 0 0,0 0-115 0 0,0 0-35 0 0,0 0-1187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5:46.1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229 2 6448 0 0,'0'0'141'0'0,"0"0"23"0"0,0 0 13 0 0,-3 0-19 0 0,-1-1-122 0 0,4 1-32 0 0,-24 13-12 0 0,17-11 37 0 0,-1-1 60 0 0,1-1 64 0 0,-1 2 66 0 0,0 3 34 0 0,-1 0 117 0 0,-4-2 101 0 0,5-2-191 0 0,1 1-58 0 0,1 2-14 0 0,-3 4 26 0 0,-7 5 132 0 0,8-9-131 0 0,-5 2 40 0 0,11-5-242 0 0,1 0-1 0 0,-1 0 0 0 0,1 0 0 0 0,-1 0 0 0 0,1 0 0 0 0,-1 0 0 0 0,1 1 0 0 0,0-1 0 0 0,0 1 1 0 0,0-1-1 0 0,0 1 0 0 0,0-1 0 0 0,0 1 0 0 0,0-1 0 0 0,0 1 0 0 0,0 0 0 0 0,1 0-32 0 0,-3 10 167 0 0,-2 3 65 0 0,-5 1 59 0 0,7-13-269 0 0,0 0 0 0 0,0 1 0 0 0,1 0 1 0 0,-1 0-1 0 0,1 0 0 0 0,0 0 0 0 0,0 0 1 0 0,0 0-1 0 0,0 0 0 0 0,1 1 0 0 0,0-1 1 0 0,0 0-1 0 0,0 3-22 0 0,-2 27 118 0 0,3 0-41 0 0,1-9-57 0 0,-1-23-20 0 0,0-1 0 0 0,0 1 0 0 0,1 0 0 0 0,-1-1 0 0 0,0 1 0 0 0,1 0 0 0 0,0-1 0 0 0,-1 1 0 0 0,1-1 0 0 0,0 1 0 0 0,0-1 0 0 0,0 1 0 0 0,0-1 0 0 0,0 0 0 0 0,0 1 0 0 0,0-1 0 0 0,0 0 0 0 0,0 0 0 0 0,1 1 0 0 0,10 13 0 0 0,-9-8-5 0 0,3 0 3 0 0,1-6 62 0 0,-5-1 27 0 0,1 3 102 0 0,11 6 153 0 0,-13-9-313 0 0,1 1 1 0 0,0-1-1 0 0,-1 1 0 0 0,1-1 0 0 0,0 0 0 0 0,-1 1 0 0 0,1-1 1 0 0,0 0-1 0 0,0 0 0 0 0,-1-1 0 0 0,1 1 0 0 0,0 0 0 0 0,-1 0 1 0 0,2-1-30 0 0,12-5 253 0 0,-3 2-100 0 0,6 1-39 0 0,-14 3-92 0 0,0 0 0 0 0,0-1 1 0 0,0 1-1 0 0,0-1 0 0 0,0 0 1 0 0,0 0-1 0 0,2-1-22 0 0,2-2 27 0 0,0 0 0 0 0,-1 0 0 0 0,1 0 1 0 0,1-2-28 0 0,-7 4 8 0 0,4-2-5 0 0,0-1 0 0 0,0 0-1 0 0,0 0 1 0 0,-1-1 0 0 0,2-1-3 0 0,2-4 1 0 0,-4 6-2 0 0,-1 0 1 0 0,1 0 0 0 0,-1 0 0 0 0,0-1-1 0 0,0-2 1 0 0,-1 3 3 0 0,0 0 0 0 0,1 1 0 0 0,-1-1 0 0 0,1 1 0 0 0,1-2-3 0 0,8-8 61 0 0,-11 11-54 0 0,0 0-1 0 0,0 1 1 0 0,-1-1-1 0 0,1 0 1 0 0,-1 0-1 0 0,0 0 1 0 0,1 0 0 0 0,-2 0-1 0 0,1 0 1 0 0,0-3-7 0 0,1-23 110 0 0,-1 19-73 0 0,0 6-15 0 0,-1-1-1 0 0,0 0 1 0 0,0 1-1 0 0,0-1 1 0 0,0 1-1 0 0,-1-1 1 0 0,1 1-1 0 0,-1-1 1 0 0,-1-2-22 0 0,-8-6 53 0 0,-14-5 114 0 0,13 11-120 0 0,0 0-47 0 0,3 1-49 0 0,-3-1-118 0 0,-5 5-96 0 0,2 0 104 0 0,0-2-42 0 0,8 2 61 0 0,-1 0 1 0 0,0 0-1 0 0,0 1 1 0 0,0 0 0 0 0,-1 0 139 0 0,3 1-176 0 0,2 0 42 0 0,-4 0-29 0 0,2 0 97 0 0,-6 0 29 0 0,9 0-8 0 0,-1 0-43 0 0,0 0-98 0 0,-1 0-112 0 0,2 0 83 0 0,0 0-45 0 0,0 0-49 0 0,-1 0-53 0 0,1 0-56 0 0,-1 0-62 0 0,0 0-66 0 0,0 0-69 0 0,-3 0-895 0 0,-4 0-850 0 0</inkml:trace>
  <inkml:trace contextRef="#ctx0" brushRef="#br0" timeOffset="663.91">440 2 7688 0 0,'0'0'166'0'0,"0"0"29"0"0,0 0 14 0 0,0 2-25 0 0,0 14 30 0 0,2 19 532 0 0,1-25-425 0 0,5 0-74 0 0,-6-8-19 0 0,-1 1-84 0 0,0 0-53 0 0,-1 1-50 0 0,0-1-9 0 0,1-1 38 0 0,7 16 198 0 0,-7-16-222 0 0,0 1-1 0 0,-1 0 0 0 0,1 0 0 0 0,0 0 1 0 0,-1 0-1 0 0,0 0 0 0 0,0 2-45 0 0,2 9 253 0 0,3-5-38 0 0,1 3 4 0 0,-5 4-3 0 0,0 0 21 0 0,2-5 8 0 0,3 2-15 0 0,-5-10-178 0 0,0 0-1 0 0,0 0 1 0 0,0 0-1 0 0,0 1 1 0 0,-1-1 0 0 0,1 0-1 0 0,-1 0-51 0 0,1 7 156 0 0,-1 3 63 0 0,0-6-74 0 0,2-1-38 0 0,3 3 26 0 0,-4-7-120 0 0,0-1 0 0 0,0 1 0 0 0,0-1-1 0 0,0 1 1 0 0,-1-1 0 0 0,1 1 0 0 0,-1 0 0 0 0,1-1-1 0 0,-1 1 1 0 0,0 0 0 0 0,1 0 0 0 0,-1-1 0 0 0,0 1-13 0 0,0 26 190 0 0,0-26-68 0 0,0-2 7 0 0,0 0 6 0 0,0 3 13 0 0,0 1 269 0 0,0-2-76 0 0,0-1-70 0 0,0-2-61 0 0,0-1-53 0 0,0-1-45 0 0,0-6 7 0 0,0-22-39 0 0,0 26-16 0 0,0 1 47 0 0,0 2-99 0 0,0 1-1 0 0,0-1 1 0 0,0 1 0 0 0,1-1-1 0 0,-1 1 1 0 0,0-1 0 0 0,1 1-1 0 0,0 0 1 0 0,-1-1 0 0 0,1 1-1 0 0,0-1 1 0 0,-1 1-1 0 0,1 0-11 0 0,5-12 56 0 0,-3 1-40 0 0,-2 10-16 0 0,-1-1 0 0 0,1 1 0 0 0,-1 0 1 0 0,1 0-1 0 0,0 0 0 0 0,0 0 0 0 0,0 0 0 0 0,0 0 1 0 0,0 0-1 0 0,0 0 0 0 0,0 0 0 0 0,1 0 0 0 0,-1 0 0 0 0,1 0 0 0 0,1 0 0 0 0,0-1 0 0 0,-1 0 0 0 0,1 0 0 0 0,-1 0 0 0 0,0-1 0 0 0,0 1 0 0 0,0 0 0 0 0,0-1 0 0 0,0 1 0 0 0,-1-1 0 0 0,1 0 0 0 0,-1 0 0 0 0,0-1 0 0 0,4-10 0 0 0,-3 10 1 0 0,0 1-1 0 0,1-1 0 0 0,-1 0 0 0 0,1 1 0 0 0,0-1 0 0 0,1 1 0 0 0,1-2 0 0 0,31-31-4 0 0,-23 24-3 0 0,-12 12 3 0 0,1-1-1 0 0,-1 1 1 0 0,0 0 0 0 0,1 0 0 0 0,0 0-1 0 0,-1 0 1 0 0,1 0 0 0 0,0 0 0 0 0,-1 0-1 0 0,1 0 1 0 0,1 0 4 0 0,25-1-7 0 0,-20 2 6 0 0,3 0-3 0 0,13 0-44 0 0,-23 0 47 0 0,1 0 1 0 0,-1 0-1 0 0,1 1 0 0 0,0-1 0 0 0,-1 0 1 0 0,1 1-1 0 0,-1-1 0 0 0,1 1 0 0 0,-1 0 1 0 0,1-1-1 0 0,-1 1 0 0 0,0 0 1 0 0,1 0-1 0 0,-1 0 1 0 0,7 4-1 0 0,-3-3 1 0 0,-5-2 0 0 0,1 0 0 0 0,-1 1 0 0 0,1-1 0 0 0,0 0 0 0 0,-1 1 0 0 0,1-1 0 0 0,-1 0 0 0 0,1 1 0 0 0,-1-1 0 0 0,1 1 0 0 0,-1-1 0 0 0,1 0 0 0 0,-1 1 0 0 0,1 0 0 0 0,-1-1 0 0 0,0 1 0 0 0,1-1 0 0 0,-1 1 0 0 0,0-1 0 0 0,1 1 0 0 0,-1 0 0 0 0,0 0 0 0 0,2 3 0 0 0,-1-3 0 0 0,0 0 0 0 0,-1 0 0 0 0,1 0 0 0 0,0 0 0 0 0,-1-1 0 0 0,1 1 0 0 0,0 0 0 0 0,0 0 0 0 0,0-1 0 0 0,0 1 0 0 0,0-1 0 0 0,0 1 0 0 0,0-1 0 0 0,0 1 0 0 0,0-1 0 0 0,0 1 0 0 0,10 5 0 0 0,-6 7 0 0 0,7 4 0 0 0,3 11 0 0 0,-11-21 0 0 0,-2-4 0 0 0,-1 0 0 0 0,1 0 0 0 0,-1 0 0 0 0,0 0 0 0 0,0 0 0 0 0,0 0 0 0 0,0 0 0 0 0,-1 0 0 0 0,1 0 0 0 0,-1 0 0 0 0,1 2 0 0 0,-2-4 1 0 0,1-1-1 0 0,0 1 0 0 0,0-1 0 0 0,0 1 1 0 0,0-1-1 0 0,0 1 0 0 0,0-1 0 0 0,0 1 1 0 0,0-1-1 0 0,0 1 0 0 0,0-1 0 0 0,0 1 1 0 0,0-1-1 0 0,0 1 0 0 0,1-1 0 0 0,-1 1 0 0 0,0-1 1 0 0,0 0-1 0 0,0 1 0 0 0,1-1 0 0 0,-1 1 1 0 0,0-1-1 0 0,1 1 0 0 0,-1-1 0 0 0,0 0 1 0 0,1 1-1 0 0,-1-1 0 0 0,0 0 0 0 0,1 1 0 0 0,-1-1 1 0 0,1 0-1 0 0,-1 0 0 0 0,1 0 0 0 0,-1 1 1 0 0,0-1-1 0 0,1 0 0 0 0,-1 0 0 0 0,1 0 1 0 0,-1 0-1 0 0,1 0 0 0 0,-1 0 0 0 0,1 1 0 0 0,-1-1 1 0 0,1 0-1 0 0,-1-1 0 0 0,1 1 0 0 0,-1 0 1 0 0,0 0 0 0 0,0 0-1 0 0,0 0 1 0 0,1 0 0 0 0,-1 0 0 0 0,0 0-1 0 0,0 0 1 0 0,0 0 0 0 0,0 0 0 0 0,0 0-1 0 0,0 0 1 0 0,0 0 0 0 0,0 0 0 0 0,0 0-1 0 0,0 0 1 0 0,0 0 0 0 0,1 0 0 0 0,-1 0-1 0 0,0 0 1 0 0,0 0 0 0 0,0 0 0 0 0,0 0-1 0 0,0 0 1 0 0,0 0 0 0 0,0 1 0 0 0,0-1-1 0 0,0 0 1 0 0,0 0 0 0 0,0 0 0 0 0,0 0-1 0 0,0 0 1 0 0,1 0 0 0 0,-1 0 0 0 0,0 0-1 0 0,0 0 1 0 0,0 0 0 0 0,0 0 0 0 0,0 0-1 0 0,0 0 1 0 0,0 0 0 0 0,0 1 0 0 0,0-1-1 0 0,0 0 1 0 0,0 0 0 0 0,0 0 0 0 0,0 0-1 0 0,0 0 1 0 0,0 0 0 0 0,0 0 0 0 0,0 0-1 0 0,0 0 1 0 0,0 0 0 0 0,0 1 0 0 0,0-1-1 0 0,0 0 1 0 0,0 0 0 0 0,0 0-1 0 0,0 25 21 0 0,0-22 32 0 0,0-3 11 0 0,0-3-10 0 0,0 3-54 0 0,0-1 1 0 0,0 1-1 0 0,0-1 0 0 0,0 1 1 0 0,0 0-1 0 0,0-1 0 0 0,0 1 1 0 0,0-1-1 0 0,0 1 0 0 0,0 0 1 0 0,0-1-1 0 0,0 1 0 0 0,0 0 1 0 0,0-1-1 0 0,1 1 0 0 0,-1-1 1 0 0,0 1-1 0 0,0 0 1 0 0,1-1-1 0 0,-1 1 0 0 0,0 0 1 0 0,0 0-1 0 0,1-1 0 0 0,-1 1 1 0 0,0 0-1 0 0,1 0 0 0 0,-1-1 1 0 0,0 1-1 0 0,1 0 0 0 0,-1 0 1 0 0,1 0-1 0 0,5-5 10 0 0,7-19 45 0 0,-11 20-57 0 0,7-18 2 0 0,0 1 0 0 0,-5 17 0 0 0,-1-1 0 0 0,1 0 0 0 0,0 1 0 0 0,4-3 0 0 0,-4 3 0 0 0,0 0 0 0 0,0 0 0 0 0,0-1 0 0 0,2-3 0 0 0,1-3 0 0 0,-4 7 0 0 0,-1-1 0 0 0,1 1 0 0 0,0 0 0 0 0,0 0 0 0 0,0 0 0 0 0,1 0 0 0 0,-1 1 0 0 0,1-1 0 0 0,0 1 0 0 0,3-2 0 0 0,5 0 0 0 0,-10 1 0 0 0,4-3 0 0 0,-3 7 0 0 0,-1-1 0 0 0,1 1 0 0 0,0-1 0 0 0,-1 1 0 0 0,1 0 0 0 0,0 0 0 0 0,1 0 0 0 0,14-1 1 0 0,-17 0-2 0 0,1 1 1 0 0,0 0-1 0 0,-1 0 1 0 0,1 0-1 0 0,0 0 0 0 0,-1 0 1 0 0,1 0-1 0 0,0 0 0 0 0,-1 0 1 0 0,1 1-1 0 0,0-1 0 0 0,-1 1 1 0 0,1 0 0 0 0,4 2-12 0 0,-1 0 0 0 0,0 1 0 0 0,0 0 0 0 0,-1 0 0 0 0,1 0-1 0 0,2 3 13 0 0,0 0 0 0 0,-4-4 0 0 0,0 0 0 0 0,1 0 0 0 0,-2 1 0 0 0,1-1 0 0 0,0 0 0 0 0,-1 1 0 0 0,16 29 0 0 0,-16-30 0 0 0,0-1 0 0 0,-1 1 0 0 0,1 0 0 0 0,-1-1 0 0 0,1 1 0 0 0,-1 0 0 0 0,0 0 0 0 0,0 0 0 0 0,-1 0 0 0 0,1 0 0 0 0,-1 0 0 0 0,1 0 0 0 0,-1 3 0 0 0,0-4 3 0 0,0-1-1 0 0,1 1 0 0 0,-1-1 1 0 0,0 1-1 0 0,1 0 0 0 0,-1-1 1 0 0,0 1-1 0 0,1-1 0 0 0,0 1 1 0 0,-1-1-1 0 0,1 0 0 0 0,0 1 1 0 0,0-1-1 0 0,0 1-2 0 0,4 5 21 0 0,3 11-37 0 0,4 6 4 0 0,-8-16-29 0 0,1 0-32 0 0,2 1-81 0 0,1-1-86 0 0,1-1-103 0 0,-5-3 127 0 0,2-2-33 0 0,-2 0 101 0 0,-2-1-2 0 0,0-1-24 0 0,0 1-64 0 0,-1 0-80 0 0,0-1-95 0 0,0 1 53 0 0,0 0-50 0 0,-1 0-46 0 0,0 1-39 0 0,1-1-143 0 0,-1 1-39 0 0,0 0-174 0 0,0 1-466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5:45.4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350 376 7920 0 0,'0'0'174'0'0,"-2"0"29"0"0,-6 1-90 0 0,-14-1 140 0 0,15-1-200 0 0,1-1-33 0 0,3 0-23 0 0,-1 0 0 0 0,0 0 0 0 0,1 1 0 0 0,-1 0 0 0 0,0 0-1 0 0,0 0 1 0 0,-2-1 3 0 0,-7 1 34 0 0,-5 1 52 0 0,14 0-76 0 0,-1 0 64 0 0,-1 0 55 0 0,0 0 47 0 0,-8-1 318 0 0,-11 1 456 0 0,15 0-570 0 0,-1 1-9 0 0,5-1-226 0 0,1 1-47 0 0,0 0-55 0 0,1 0-63 0 0,-10 5 231 0 0,13-5-180 0 0,0 0 0 0 0,0 0 1 0 0,0-1-1 0 0,-1 1 0 0 0,1-1 1 0 0,0 1-1 0 0,-1-1 1 0 0,1 1-1 0 0,-1-1 0 0 0,1 0 1 0 0,-1 0-32 0 0,-3 3 238 0 0,-13 8-73 0 0,14-9-140 0 0,0 0 0 0 0,1 0 0 0 0,-1 1 0 0 0,0-1 0 0 0,-2 4-25 0 0,1-2 22 0 0,-1 2 56 0 0,-19 19 451 0 0,21-20-448 0 0,1 0-39 0 0,0 1 66 0 0,0 0-37 0 0,-2 5-12 0 0,1-4-57 0 0,3-4-2 0 0,0 0 0 0 0,1-1 0 0 0,-1 1 0 0 0,1 0 0 0 0,-1 0 0 0 0,1 0 0 0 0,0 0 0 0 0,0-1 0 0 0,0 1 0 0 0,0 0 0 0 0,1 1 0 0 0,0 4 0 0 0,-1 14-29 0 0,0 1-100 0 0,0-20 96 0 0,0-1 0 0 0,0 0 0 0 0,0 1 0 0 0,1-1-1 0 0,-1 0 1 0 0,1 0 0 0 0,-1 1 0 0 0,1-1 0 0 0,0 0 0 0 0,0 0-1 0 0,0 0 1 0 0,1 2 33 0 0,7 16-244 0 0,2 1 234 0 0,6 1 56 0 0,24 20 90 0 0,-22-24-108 0 0,-17-16-28 0 0,0-1 0 0 0,0 1 0 0 0,-1-1 0 0 0,1 0 0 0 0,0 0 0 0 0,0 0 0 0 0,0 0 0 0 0,0 0 0 0 0,1 0 0 0 0,-1 0 0 0 0,0-1 0 0 0,0 1 1 0 0,0-1-1 0 0,1 1 0 0 0,9 2-15 0 0,3 2-23 0 0,-12-3 32 0 0,0-1 0 0 0,1 0 1 0 0,-1 0-1 0 0,0 0 0 0 0,0-1 1 0 0,1 1-1 0 0,-1-1 0 0 0,2 0 6 0 0,-2 0-14 0 0,0 1 0 0 0,0-1 0 0 0,0 0 0 0 0,0 1-1 0 0,0 0 1 0 0,0-1 0 0 0,0 1 0 0 0,3 2 14 0 0,9 0-85 0 0,-3-7-92 0 0,-4 1 39 0 0,-5 2 37 0 0,0 1 43 0 0,7 0 3 0 0,-5 0 17 0 0,0 0-53 0 0,-2 0-14 0 0,0-1-45 0 0,0 1-17 0 0,-1-1-42 0 0,1 0-48 0 0,0 0-53 0 0,-2 0 31 0 0,1 0-38 0 0,1-1-417 0 0,1-1-281 0 0,1-3-656 0 0</inkml:trace>
  <inkml:trace contextRef="#ctx0" brushRef="#br0" timeOffset="312.46">350 29 6880 0 0,'0'0'157'0'0,"0"0"23"0"0,0 0 11 0 0,0-3-31 0 0,0 2 10 0 0,0 0-111 0 0,0 0-75 0 0,0 1-42 0 0,0-1-234 0 0,0 1 220 0 0,0-2 97 0 0,0 1 40 0 0,0 0 42 0 0,0 0 29 0 0,0-1 43 0 0,0 1 47 0 0,0-1 52 0 0,0 0 55 0 0,0-1 59 0 0,0 0 64 0 0,0 0 68 0 0,-1 20-371 0 0,0 0 22 0 0,1-12-109 0 0,0 0 0 0 0,0 0 1 0 0,1 1-1 0 0,-1-1 0 0 0,1 0 0 0 0,0 0 1 0 0,1 0-67 0 0,2 6 86 0 0,3 6 72 0 0,-6 1 54 0 0,0-13-155 0 0,-1 1 0 0 0,1-1 0 0 0,0 1 0 0 0,0-1 0 0 0,1 1-57 0 0,4 14 159 0 0,-5-18-142 0 0,3 14 104 0 0,-5 4-42 0 0,1-5-36 0 0,0-4-1 0 0,1-1 0 0 0,0 1 1 0 0,3 7-43 0 0,9 35 240 0 0,-5-23-47 0 0,-7-23-138 0 0,0-1 1 0 0,0 1-1 0 0,-1 0 1 0 0,0 0 0 0 0,0 3-56 0 0,-1-3 64 0 0,1 0 1 0 0,0 1 0 0 0,1-1-1 0 0,0 0 1 0 0,0 4-65 0 0,0-6 36 0 0,4 13 89 0 0,1 20 103 0 0,-5-23-120 0 0,-1 2 43 0 0,1 2-66 0 0,5 9-27 0 0,0 5-12 0 0,-4-7 20 0 0,-2 34-46 0 0,0-4-63 0 0,0-54-96 0 0,0-2 58 0 0,0 0-55 0 0,0 0-69 0 0,0 0-114 0 0,0 0-133 0 0,0 0-119 0 0,0 0 78 0 0,0 0-44 0 0,0 0-634 0 0,0 0-499 0 0,0 0-949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5:15.7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2465 76 6352 0 0,'0'0'184'0'0,"2"0"-6"0"0,4-1-141 0 0,-2-1 47 0 0,-2-2 62 0 0,-1-2 78 0 0,-1 4 253 0 0,0 2 17 0 0,0 0 8 0 0,0 0 29 0 0,0 0 12 0 0,0 0 1 0 0,-2-3-31 0 0,-9-7-128 0 0,9 8-53 0 0,2 2-10 0 0,-3 2-25 0 0,0 2-216 0 0,-18 14 310 0 0,20-17-375 0 0,0 0 0 0 0,0-1 0 0 0,0 1 0 0 0,-1 0 0 0 0,1-1 0 0 0,0 1 0 0 0,0-1 0 0 0,-1 0 0 0 0,1 1 0 0 0,0-1 0 0 0,-1 0 0 0 0,1 0-16 0 0,-4 3 233 0 0,-2 8-19 0 0,-1 3 106 0 0,3-12-195 0 0,0 1-24 0 0,-2 8-52 0 0,-4 5-52 0 0,10-14 3 0 0,-1 0 0 0 0,0 0 0 0 0,1 0 0 0 0,0 0 0 0 0,0 0 0 0 0,-1 0 0 0 0,1 1 0 0 0,0-1 0 0 0,1 0 0 0 0,-1 0 0 0 0,0 1 0 0 0,1-1 0 0 0,-1 1 0 0 0,1-1 0 0 0,-1 1 0 0 0,0-1 0 0 0,1 0 0 0 0,-1 1 0 0 0,0-1 0 0 0,0 0 0 0 0,0 0 0 0 0,0 0 0 0 0,-1 0 0 0 0,1 0 0 0 0,-1 0 0 0 0,1 0 0 0 0,-1 0 0 0 0,1-1-1 0 0,-1 1 1 0 0,1-1 0 0 0,0 1 0 0 0,-1-1 0 0 0,1 1 0 0 0,0-1 0 0 0,0 1-1 0 0,0 0 1 0 0,1-1 0 0 0,-1 1 0 0 0,0 1 0 0 0,-1 25 19 0 0,2-8 44 0 0,0 18 97 0 0,2-23-107 0 0,0-10-47 0 0,1-2-2 0 0,20 19-3 0 0,-8-9-1 0 0,0-11 0 0 0,-8-2 0 0 0,-5 1 0 0 0,0-1 0 0 0,0 0 0 0 0,0 0 0 0 0,1 0 0 0 0,-1 0 0 0 0,0-1 0 0 0,0 1 0 0 0,0-1 0 0 0,0 1 0 0 0,1-1 0 0 0,20-10 4 0 0,12-3 45 0 0,0-2-38 0 0,-16 11-7 0 0,-14 5 3 0 0,-1-1 0 0 0,1-1 0 0 0,-1 1 0 0 0,0-1 0 0 0,1 1 0 0 0,-1-1 0 0 0,1-1-7 0 0,17-12 119 0 0,14-13-119 0 0,0-5 172 0 0,-35 32-164 0 0,0 0 1 0 0,0 0 0 0 0,0 0 0 0 0,1 0 0 0 0,-1-1-1 0 0,0 1 1 0 0,-1 0 0 0 0,1-1 0 0 0,0 1 0 0 0,0-1-1 0 0,0 1 1 0 0,-1-1 0 0 0,1 1 0 0 0,-1-1 0 0 0,1 0-1 0 0,-1 1 1 0 0,0-1 0 0 0,0 1 0 0 0,1-1 0 0 0,-1 0-9 0 0,1-9 56 0 0,5-1-23 0 0,-5 11-28 0 0,0-1 0 0 0,0 1 0 0 0,0-1 0 0 0,-1 1 0 0 0,1-1 0 0 0,0 1 0 0 0,-1-1 0 0 0,1 0 0 0 0,-1 1 0 0 0,0-1 0 0 0,1 0 0 0 0,-1 0 0 0 0,0 1-5 0 0,0-37 81 0 0,0 3-58 0 0,0 34-22 0 0,0 1 0 0 0,0 0-1 0 0,0 0 1 0 0,0 0 0 0 0,0 0 0 0 0,0 0-1 0 0,0 0 1 0 0,0 0 0 0 0,0 0 0 0 0,0 0-1 0 0,0 0 1 0 0,0 0 0 0 0,0-1 0 0 0,0 1-1 0 0,0 0 1 0 0,0 0 0 0 0,0 0 0 0 0,0 0-1 0 0,0 0 1 0 0,0 0 0 0 0,0 0 0 0 0,0 0-1 0 0,0 0 1 0 0,0 0 0 0 0,0 0 0 0 0,0-1-1 0 0,0 1 1 0 0,0 0 0 0 0,0 0 0 0 0,0 0-1 0 0,0 0 1 0 0,0 0 0 0 0,0 0 0 0 0,0 0-1 0 0,0 0 1 0 0,1 0 0 0 0,-1 0 0 0 0,0 0-1 0 0,0 0 1 0 0,0 0 0 0 0,0 0 0 0 0,0 0-1 0 0,0 0 1 0 0,0 0 0 0 0,0 0 0 0 0,0 0-1 0 0,0 0 1 0 0,0 0 0 0 0,1 0 0 0 0,-1 0-1 0 0,0 0 1 0 0,0 0 0 0 0,0 0 0 0 0,0 0-1 0 0,0 0 1 0 0,0 0 0 0 0,0 0-1 0 0,10 0-4 0 0,3 2-76 0 0,-9 2 59 0 0,-1 3-11 0 0,8-2 20 0 0,-6 5 12 0 0,1-6-4 0 0,-6-4 2 0 0,1 0 1 0 0,-1 1-1 0 0,1-1 0 0 0,-1 0 0 0 0,0 0 1 0 0,1 1-1 0 0,-1-1 0 0 0,0 0 0 0 0,1 1 1 0 0,-1-1-1 0 0,0 0 0 0 0,1 1 0 0 0,-1-1 0 0 0,0 1 1 0 0,0-1-1 0 0,1 0 0 0 0,-1 1 0 0 0,0-1 1 0 0,0 1-1 0 0,0-1 0 0 0,0 1 0 0 0,1-1 0 0 0,-1 1 1 0 0,0-1-1 0 0,0 1 0 0 0,0-1 0 0 0,0 1 1 0 0,0-1-1 0 0,0 1 0 0 0,0-1 0 0 0,-1 0 1 0 0,1 1 1 0 0,0 1-1 0 0,0 0 0 0 0,1 0 0 0 0,-1-1 0 0 0,0 1 0 0 0,1 0 0 0 0,-1-1 0 0 0,1 1 0 0 0,-1-1 0 0 0,1 1 0 0 0,0 0 0 0 0,0-1 0 0 0,0 0 0 0 0,0 1 1 0 0,0-1 0 0 0,0 1-1 0 0,0-1 0 0 0,-1 1 0 0 0,1 0 0 0 0,0-1 1 0 0,-1 1-1 0 0,1-1 0 0 0,-1 1 0 0 0,1 0 0 0 0,-1-1 1 0 0,0 1-1 0 0,0 0 0 0 0,0 0 1 0 0,0-1-4 0 0,0 1 0 0 0,1-1 0 0 0,-1 1 0 0 0,0 0 0 0 0,1-1 0 0 0,-1 1 0 0 0,0-1 0 0 0,1 1 0 0 0,0-1 1 0 0,-1 0-1 0 0,1 1 0 0 0,0-1 0 0 0,0 1 4 0 0,0 0 0 0 0,0 0-1 0 0,0-1 1 0 0,0 1 0 0 0,0 0 0 0 0,0-1 0 0 0,-1 1 0 0 0,1 0-1 0 0,-1 0 1 0 0,1-1 0 0 0,-1 1 0 0 0,0 0 0 0 0,0 0 0 0 0,0 2 0 0 0,0 51 0 0 0,0-52 0 0 0,1 0 0 0 0,-1 0 0 0 0,0 1 0 0 0,1-1 0 0 0,-1 0 0 0 0,1 0 0 0 0,0 0 0 0 0,0 0 0 0 0,2 2 0 0 0,2 10 0 0 0,-3-2 0 0 0,0 0 0 0 0,-1 1 0 0 0,-1-1 0 0 0,0 1 0 0 0,-1 5 0 0 0,0 16 0 0 0,1 83 0 0 0,0-115 0 0 0,-1 1 0 0 0,1-1 0 0 0,0 0 0 0 0,-1 0 0 0 0,1 0 0 0 0,-1 0 0 0 0,0 0 0 0 0,0 0 0 0 0,-2 3 0 0 0,-2 8 0 0 0,0 14 0 0 0,-5-8 0 0 0,5 3 10 0 0,-8-13 33 0 0,-17 30-22 0 0,23-33-5 0 0,6-5-12 0 0,-1 1 0 0 0,0-1-1 0 0,0 0 1 0 0,-1 0 0 0 0,1 0 0 0 0,0-1-1 0 0,-1 1 1 0 0,1 0 0 0 0,-1-1 0 0 0,-1 1-4 0 0,-21 3 0 0 0,12 1 0 0 0,12-5 0 0 0,0 0 0 0 0,-1-1 0 0 0,1 1 0 0 0,0 0 0 0 0,-1-1 0 0 0,1 1 0 0 0,-1-1 0 0 0,1 1 0 0 0,-1-1 0 0 0,1 0 0 0 0,-1 0 0 0 0,1 0 0 0 0,-1 0 0 0 0,-14 0-23 0 0,1 0-47 0 0,0 0-49 0 0,3 0-52 0 0,11 1 130 0 0,-1-1-1 0 0,0 0 1 0 0,1 0 0 0 0,-1-1 0 0 0,1 1 0 0 0,-1 0-1 0 0,0-1 1 0 0,1 1 0 0 0,-1 0 0 0 0,1-1 41 0 0,-14-12-429 0 0</inkml:trace>
  <inkml:trace contextRef="#ctx0" brushRef="#br0" timeOffset="492.85">3221 273 6880 0 0,'0'0'157'0'0,"0"0"23"0"0,2-3 11 0 0,11-7-31 0 0,2 7-128 0 0,-14 4-8 0 0,1-1 45 0 0,3 0 175 0 0,14 0 733 0 0,-16-1-798 0 0,0-1-40 0 0,-2 1-66 0 0,1-2 70 0 0,6-2 104 0 0,-5 4-146 0 0,0 0 33 0 0,3 0 140 0 0,-3 0-91 0 0,1 1 36 0 0,8-3 134 0 0,1-6 45 0 0,-11 7-221 0 0,0 1-40 0 0,1 0 37 0 0,1 1-87 0 0,1 1-44 0 0,-4-1-7 0 0,0 0 33 0 0,8-1 151 0 0,-1-2-33 0 0,3-5 115 0 0,-10 6-154 0 0,1 1-34 0 0,1 0 31 0 0,1 1-75 0 0,1 1-38 0 0,-3-1 52 0 0,0 0-49 0 0,0 0 0 0 0,0-1 0 0 0,0 1-1 0 0,-1 0 1 0 0,1-1 0 0 0,0 0 0 0 0,-1 1-1 0 0,1-1 1 0 0,0 0 0 0 0,-1 0 0 0 0,1 0-1 0 0,-1 0 1 0 0,1 0 0 0 0,-1 0 0 0 0,0 0-1 0 0,1-1 1 0 0,-1 1 0 0 0,0-1-35 0 0,7-4 140 0 0,0 0-66 0 0,4 4 48 0 0,-12 2-121 0 0,0 0 1 0 0,1 0 0 0 0,-1 0 0 0 0,0 0-1 0 0,0 0 1 0 0,0 0 0 0 0,0 0 0 0 0,0 0-1 0 0,0 0 1 0 0,0 0 0 0 0,0 0 0 0 0,0 0-1 0 0,0 0 1 0 0,0 0 0 0 0,1 0 0 0 0,-1 0-1 0 0,0 0 1 0 0,0 0 0 0 0,0 0 0 0 0,0 0-1 0 0,0 0 1 0 0,0 0 0 0 0,0 0 0 0 0,0 0-1 0 0,0 0 1 0 0,0 0 0 0 0,0 0 0 0 0,0 0-1 0 0,1-1 1 0 0,-1 1 0 0 0,0 0 0 0 0,0 0-1 0 0,0 0 1 0 0,0 0 0 0 0,0 0 0 0 0,0 0-1 0 0,0 0 1 0 0,0 0 0 0 0,0 0 0 0 0,0 0-1 0 0,0 0 1 0 0,0 0 0 0 0,0-1 0 0 0,0 1-1 0 0,0 0 1 0 0,0 0 0 0 0,0 0 0 0 0,0 0 0 0 0,0 0-1 0 0,0 0 1 0 0,0 0 0 0 0,0 0 0 0 0,0 0-1 0 0,0 0 1 0 0,0 0 0 0 0,0-1 0 0 0,0 1-2 0 0,2-10 20 0 0,5 6-19 0 0,-3 1-6 0 0,-2-2 32 0 0,-2-3 36 0 0,-1 2-10 0 0,-6-8 130 0 0,2 9-145 0 0,3 2 58 0 0,-1 1-16 0 0,2 1-79 0 0,0 0 1 0 0,0-1-1 0 0,-1 1 1 0 0,1 1-1 0 0,-1-1 1 0 0,1 0-1 0 0,-1 0 1 0 0,1 0-1 0 0,-1 1 1 0 0,1-1-1 0 0,-1 1 1 0 0,0-1-1 0 0,-1 1 0 0 0,-11-2 32 0 0,-5 2 69 0 0,11 0-44 0 0,4 0-41 0 0,1 0 1 0 0,0 0-1 0 0,0 0 1 0 0,0 0 0 0 0,1 0 0 0 0,-1 0-1 0 0,0 1 1 0 0,0-1 0 0 0,0 1-1 0 0,1 0 1 0 0,-1 0 0 0 0,0 0 0 0 0,0 0-1 0 0,1 0 1 0 0,-1 1 0 0 0,1-1-1 0 0,0 1 1 0 0,-1-1 0 0 0,1 1-18 0 0,-2 1 26 0 0,1 0 0 0 0,-1-1 0 0 0,0 1 1 0 0,0-1-1 0 0,0 0 0 0 0,0 0 0 0 0,0 0 0 0 0,-1 0-26 0 0,-17 8 82 0 0,2 6-2 0 0,1 11-61 0 0,15-20-20 0 0,0-1 0 0 0,-1 0 0 0 0,1 0 1 0 0,-3 1 0 0 0,3-2 0 0 0,-1 0 0 0 0,2 0 0 0 0,-1 0 0 0 0,0 0 0 0 0,1 0 0 0 0,-6 10 26 0 0,-4 1 54 0 0,-6 5 19 0 0,17-19-94 0 0,1 1 1 0 0,-1 0-1 0 0,1-1 1 0 0,0 1 0 0 0,0 0-1 0 0,0 0 1 0 0,0 0-1 0 0,1 0 1 0 0,-1 0-1 0 0,1 0 1 0 0,-1 0-1 0 0,1 0 1 0 0,0 2-6 0 0,0 3 24 0 0,0 31 51 0 0,0-27 1 0 0,0-1 57 0 0,0-11-128 0 0,0 1-1 0 0,0-1 1 0 0,0 0 0 0 0,0 0 0 0 0,0 0 0 0 0,1 1-1 0 0,-1-1 1 0 0,0 0 0 0 0,0 0 0 0 0,0 1 0 0 0,0-1-1 0 0,0 0 1 0 0,0 0 0 0 0,0 0 0 0 0,0 0 0 0 0,1 1-1 0 0,-1-1 1 0 0,0 0 0 0 0,0 0 0 0 0,0 0 0 0 0,0 0-1 0 0,1 0 1 0 0,-1 1 0 0 0,0-1 0 0 0,0 0 0 0 0,0 0-1 0 0,0 0 1 0 0,1 0 0 0 0,-1 0 0 0 0,0 0 0 0 0,0 0-1 0 0,0 0 1 0 0,1 0 0 0 0,-1 0 0 0 0,0 0-5 0 0,21 13 174 0 0,-21-13-168 0 0,13 12 189 0 0,-12-12-179 0 0,0 1 0 0 0,0-1 0 0 0,1 1 0 0 0,-1-1 0 0 0,0 1-1 0 0,1-1 1 0 0,-1 0 0 0 0,0 0 0 0 0,1 0 0 0 0,-1 0 0 0 0,0 0 0 0 0,1 0 0 0 0,0 0-16 0 0,-2 0 3 0 0,2 0 21 0 0,0 0 1 0 0,-1 0-1 0 0,1 0 0 0 0,-1 0 0 0 0,1 1 1 0 0,0-1-1 0 0,-1 1 0 0 0,1-1 0 0 0,-1 1 1 0 0,1-1-1 0 0,-1 1 0 0 0,1 0 0 0 0,-1 0 1 0 0,1 0-25 0 0,10 5 153 0 0,2-4-11 0 0,28-2 313 0 0,-28 0-324 0 0,1 1 74 0 0,6-1 90 0 0,-9-3-133 0 0,2-4-29 0 0,-10 6-101 0 0,-1 0 0 0 0,0 0 1 0 0,1 0-1 0 0,-1 0 0 0 0,1 1 1 0 0,-1-1-1 0 0,4 1-32 0 0,8 0 134 0 0,-4-2-62 0 0,1-4-10 0 0,-4 1-31 0 0,4 0 33 0 0,-10 2-40 0 0,4-4 6 0 0,14 2-20 0 0,-17 4-70 0 0,-2-1 57 0 0,3-2 116 0 0,-3 3-107 0 0,0-1-46 0 0,0 1-64 0 0,0 1-84 0 0,0-1 7 0 0,0 1-50 0 0,1 0-57 0 0,0 0-61 0 0,-2 0-87 0 0,1 0-72 0 0,-1 0-63 0 0,1 0-56 0 0,-1 0-187 0 0,0 0-56 0 0,0 0-226 0 0,0 0-608 0 0</inkml:trace>
  <inkml:trace contextRef="#ctx0" brushRef="#br0" timeOffset="-1560.23">212 91 7248 0 0,'0'0'209'0'0,"0"3"-5"0"0,0-1-107 0 0,0 0-68 0 0,-2 2-115 0 0,1-2 107 0 0,-1-1 48 0 0,1-1 59 0 0,-1 1 88 0 0,0-1 100 0 0,0 0 116 0 0,1 0-167 0 0,-1 0 35 0 0,2 1 54 0 0,0 1-148 0 0,0 1-62 0 0,0 7 76 0 0,3 2 53 0 0,3-8-104 0 0,-6-4-158 0 0,1 1 0 0 0,-1-1 0 0 0,1 0 0 0 0,-1 0 0 0 0,0 1-1 0 0,1-1 1 0 0,-1 0 0 0 0,0 1 0 0 0,1-1 0 0 0,-1 0 0 0 0,0 1-1 0 0,1-1 1 0 0,-1 0 0 0 0,0 1 0 0 0,0-1 0 0 0,1 1 0 0 0,-1-1-1 0 0,0 1 1 0 0,0-1 0 0 0,0 1 0 0 0,0-1 0 0 0,1 0 0 0 0,-1 1-1 0 0,0-1 1 0 0,0 1 0 0 0,0-1 0 0 0,0 1 0 0 0,0-1 0 0 0,0 1-1 0 0,0-1 1 0 0,-1 1 0 0 0,1 0-11 0 0,2 9 185 0 0,4 2 25 0 0,0 0-1 0 0,-5-1-22 0 0,1 0 2 0 0,4 1 38 0 0,0 0 18 0 0,-5-2-26 0 0,1 2 11 0 0,3-4-41 0 0,1 5 6 0 0,-3 6 6 0 0,-3-5-29 0 0,0 7 127 0 0,0-2 1 0 0,2-5-137 0 0,8 0-2 0 0,-7-11-35 0 0,-2 0-56 0 0,-2 6-16 0 0,1-6-9 0 0,0 0-63 0 0,0 1 77 0 0,0 5 163 0 0,0 5 274 0 0,0-9-310 0 0,0-1-55 0 0,0-1-92 0 0,0 0 161 0 0,0-3 18 0 0,0 0 78 0 0,-5 0 26 0 0,1-1-112 0 0,0-1-44 0 0,2-5-17 0 0,2 2-55 0 0,-1-1-50 0 0,-1-3-32 0 0,-11-14-13 0 0,1 0 26 0 0,11 21 1 0 0,0-1 0 0 0,0 0-1 0 0,1 0 1 0 0,-1 1 0 0 0,1-1-1 0 0,0 0 1 0 0,0 0 0 0 0,0 0-1 0 0,0 1 1 0 0,1-4-26 0 0,-1-9 77 0 0,0 6-63 0 0,-1 6-6 0 0,1-1-1 0 0,0 1 0 0 0,0-1 0 0 0,0 1 0 0 0,1-1 0 0 0,-1 1 0 0 0,1-1 0 0 0,-1 1 0 0 0,2-2-7 0 0,26-69 82 0 0,-13 47-102 0 0,-3 10-39 0 0,-7 4 44 0 0,8 5 15 0 0,-6 0 0 0 0,-5 6 0 0 0,-1 0 0 0 0,1 0 0 0 0,0 0 0 0 0,-1 1 0 0 0,1-1 0 0 0,0 0 0 0 0,0 1 0 0 0,0 0 0 0 0,0-1 0 0 0,0 1 0 0 0,1 0 0 0 0,1-2 0 0 0,0 0 0 0 0,0 0 0 0 0,0 0 0 0 0,0-1 0 0 0,-1 0 0 0 0,1 1 0 0 0,0-3 0 0 0,-1 3 0 0 0,0-1 0 0 0,0 0 0 0 0,1 1 0 0 0,-1 0 0 0 0,1 0 0 0 0,0 0 0 0 0,2-1 0 0 0,54-26-10 0 0,-58 29 5 0 0,-1 1 0 0 0,1-1 0 0 0,-1 0 0 0 0,1 1 0 0 0,0 0 0 0 0,-1-1 0 0 0,1 1 0 0 0,0 0 0 0 0,0 0 0 0 0,-1 0 0 0 0,1 0 0 0 0,0 0 0 0 0,-1 0 0 0 0,1 0 0 0 0,0 1 0 0 0,-1-1 0 0 0,1 1 5 0 0,0-1-5 0 0,0 0-1 0 0,-1 1 0 0 0,1-1 1 0 0,0 0-1 0 0,-1 0 0 0 0,1 0 0 0 0,0 0 1 0 0,0 0-1 0 0,-1 0 0 0 0,1 0 1 0 0,0 0-1 0 0,-1-1 0 0 0,1 1 1 0 0,0-1-1 0 0,-1 1 0 0 0,1-1 0 0 0,0 0 6 0 0,18-8-130 0 0,-8 7-21 0 0,0 1-77 0 0,-4 0 65 0 0,0 1-39 0 0,-1 0-2 0 0,-1 0 54 0 0,2 0-16 0 0,3 0-19 0 0,-5 0 81 0 0,-1 0-50 0 0,3 0-71 0 0,-3 0 17 0 0,2 0-52 0 0,9 2-228 0 0,-6 1 113 0 0,-2 1 15 0 0,1 0-54 0 0,6-1-418 0 0</inkml:trace>
  <inkml:trace contextRef="#ctx0" brushRef="#br0" timeOffset="-1023.76">1014 76 5824 0 0,'0'0'166'0'0,"0"0"53"0"0,0 0 112 0 0,0 0 42 0 0,0 0 10 0 0,-3 0-13 0 0,1 0-331 0 0,0 0 47 0 0,-1 0 41 0 0,0 0 32 0 0,-4 0 224 0 0,-11 0 621 0 0,13 0-741 0 0,0 0-54 0 0,1 0-80 0 0,-8 0 134 0 0,2 3-69 0 0,5 7 2 0 0,-8-2 24 0 0,1-1-84 0 0,-3 10 47 0 0,2-1-55 0 0,5-2-18 0 0,0 0 1 0 0,-3 7-111 0 0,6-10 50 0 0,-11 28 94 0 0,1-2-32 0 0,15-36-107 0 0,-1 0 0 0 0,1 0 1 0 0,0 1-1 0 0,-1-1 0 0 0,1 0 1 0 0,0 1-1 0 0,0-1 0 0 0,0 0 0 0 0,0 1 1 0 0,0 0-6 0 0,-3 15 11 0 0,2-13-11 0 0,0-3 0 0 0,1 1 0 0 0,-1 0 0 0 0,1-1 0 0 0,-1 1 0 0 0,1 0 0 0 0,-1 0 0 0 0,1-1 0 0 0,0 1 0 0 0,0 0 0 0 0,0 0 0 0 0,0-1 0 0 0,0 1 0 0 0,0 0 0 0 0,0 0 0 0 0,1-1 0 0 0,-1 1 0 0 0,1 0 0 0 0,-1-1 0 0 0,1 1 0 0 0,0 0 0 0 0,-1-1 0 0 0,1 1 0 0 0,0 0 0 0 0,0 0 0 0 0,-1-1 0 0 0,1 1 0 0 0,-1 0 0 0 0,0 0 0 0 0,0 0 0 0 0,1 0 0 0 0,-1-1 0 0 0,-1 1 0 0 0,1 0 0 0 0,0 1 0 0 0,0-1 0 0 0,0 0 0 0 0,-1-1 0 0 0,1 1 0 0 0,0 0 0 0 0,1 0 0 0 0,-1 0 0 0 0,0 0 0 0 0,1-1 0 0 0,-1 1 0 0 0,1 0 0 0 0,-1 1 0 0 0,13 12 0 0 0,-2 0 0 0 0,-11-15 0 0 0,0 1 0 0 0,1 0 0 0 0,-1 0 0 0 0,0 0 0 0 0,1 0 0 0 0,-1-1 0 0 0,1 1 0 0 0,0 0 0 0 0,-1 0 0 0 0,1-1 0 0 0,-1 1 0 0 0,1 0 0 0 0,0-1 0 0 0,0 1 0 0 0,-1-1 0 0 0,1 1 0 0 0,0-1 0 0 0,0 1 0 0 0,0-1 0 0 0,0 0 0 0 0,0 1 0 0 0,-1-1 0 0 0,1 0 0 0 0,0 1 0 0 0,0-1 0 0 0,0 0 0 0 0,0 0 0 0 0,13 0 29 0 0,0 0 107 0 0,5-1 171 0 0,-1-5-11 0 0,-7-2-179 0 0,-2 1 27 0 0,4-1 136 0 0,1 0-2 0 0,-5 1-145 0 0,-1-1-44 0 0,-5 6-56 0 0,0-1 0 0 0,0-1 0 0 0,0 1-1 0 0,0 0 1 0 0,-1-1 0 0 0,1 0-33 0 0,3-8 96 0 0,16-32 186 0 0,-8 15-151 0 0,-4 4-77 0 0,-2 2-63 0 0,-5 5 9 0 0,-3 17 0 0 0,0 0 0 0 0,0-1 0 0 0,0 1 0 0 0,0-1 0 0 0,0 1 0 0 0,1 0 0 0 0,-1-1 0 0 0,0 1 0 0 0,1 0 0 0 0,0-1 0 0 0,3-6 0 0 0,-3 7 6 0 0,0 0 0 0 0,0-1-1 0 0,0 1 1 0 0,-1-1 0 0 0,1 1-1 0 0,0-1 1 0 0,-1 1 0 0 0,1-1-1 0 0,-1 1 1 0 0,0-1 0 0 0,1 1-1 0 0,-1-1 1 0 0,0 1 0 0 0,0-1-6 0 0,0-30 98 0 0,0 18-84 0 0,3-1-14 0 0,-3 14-2 0 0,1 0 1 0 0,0 0 0 0 0,0 0-1 0 0,-1 0 1 0 0,1 0 0 0 0,0 0-1 0 0,0 0 1 0 0,0 0 0 0 0,0 0-1 0 0,0 0 1 0 0,0 1 0 0 0,1-1 1 0 0,-1 0-3 0 0,-1 1 1 0 0,1 0-1 0 0,-1 0 1 0 0,0-1-1 0 0,1 1 1 0 0,-1 0-1 0 0,1 0 1 0 0,-1 0-1 0 0,1 0 1 0 0,-1 0-1 0 0,1 0 1 0 0,-1 0 0 0 0,1 0-1 0 0,-1 0 1 0 0,1 0-1 0 0,-1 0 1 0 0,1 0-1 0 0,-1 0 1 0 0,1 0-1 0 0,-1 0 1 0 0,1 0-1 0 0,-1 1 1 0 0,0-1-1 0 0,1 0 1 0 0,-1 0 0 0 0,1 1 2 0 0,4 11-16 0 0,20 34-3 0 0,-20-16-145 0 0,1-19 113 0 0,9 20-23 0 0,-14-28 74 0 0,0 1-1 0 0,1 0 0 0 0,-1 0 1 0 0,-1 0-1 0 0,1 0 0 0 0,-1 0 1 0 0,1 2 0 0 0,-1-4 0 0 0,0 0 0 0 0,0 0 0 0 0,1-1 0 0 0,-1 1 0 0 0,0 0 0 0 0,1-1 0 0 0,-1 1 0 0 0,1 0 0 0 0,0-1 0 0 0,0 1 0 0 0,-1-1 0 0 0,1 1 0 0 0,0-1 0 0 0,0 1 0 0 0,0-1 0 0 0,0 0 0 0 0,0 1 0 0 0,0 0 0 0 0,-1-1 0 0 0,1 1 0 0 0,-1-1 0 0 0,1 1 0 0 0,-1 0 0 0 0,1-1 0 0 0,-1 1 0 0 0,0 0 0 0 0,0 0 0 0 0,0-1 0 0 0,0 1 0 0 0,0 0 0 0 0,1 0 0 0 0,-1-1 0 0 0,1 1 0 0 0,-1-1 0 0 0,1 1 0 0 0,-1 0 0 0 0,1-1 0 0 0,0 1 0 0 0,0-1 0 0 0,0 1 0 0 0,0-1 0 0 0,0 0 0 0 0,0 1 0 0 0,0-1 0 0 0,0 0 0 0 0,1 0 0 0 0,-1 1 0 0 0,12 13-11 0 0,-10-7-71 0 0,4 7 103 0 0,-5-10-63 0 0,0 0-87 0 0,-1-2 20 0 0,1 0-36 0 0,-1 0-42 0 0,1 1-45 0 0,-1-3 20 0 0,0 1-33 0 0,1 0-333 0 0,0 0 78 0 0,0 0-46 0 0,2 1-643 0 0,2-1-507 0 0,4-1-966 0 0</inkml:trace>
  <inkml:trace contextRef="#ctx0" brushRef="#br0" timeOffset="-577.54">1497 121 7568 0 0,'0'0'166'0'0,"0"3"29"0"0,1-1-168 0 0,-1-1 0 0 0,0 1 0 0 0,1 0 0 0 0,-1-1 0 0 0,1 1 0 0 0,0 0 0 0 0,-1-1 0 0 0,1 1 0 0 0,1 1-27 0 0,5 11 151 0 0,-6-3-114 0 0,2 1-17 0 0,2-3 43 0 0,0 2 55 0 0,-2 5 54 0 0,-3-13-112 0 0,0 0 1 0 0,0 0-1 0 0,1 0 1 0 0,-1 0-1 0 0,1-1 0 0 0,0 1 1 0 0,0 2-61 0 0,7 12 380 0 0,-3 14 453 0 0,-2-25-665 0 0,0 0-33 0 0,-2-3-66 0 0,0 0 1 0 0,0 1-1 0 0,0-1 1 0 0,0 0-1 0 0,0 0 1 0 0,-1 0-1 0 0,0 1-69 0 0,1 6 209 0 0,-1 2 81 0 0,0-5-104 0 0,-1-5-127 0 0,1 0 1 0 0,0 0 0 0 0,0 0-1 0 0,0 0 1 0 0,1 0 0 0 0,-1 0-1 0 0,0 0 1 0 0,1 0 0 0 0,-1 0 0 0 0,1 1-60 0 0,4 5 184 0 0,0 2 76 0 0,-2 3 41 0 0,-3-11-447 0 0,0 0 79 0 0,0 1 71 0 0,0 1 63 0 0,0 0 85 0 0,0 1 64 0 0,0 0 110 0 0,0 3 246 0 0,0-1 250 0 0,0-5-353 0 0,0-2-243 0 0,0-3-70 0 0,0 0-86 0 0,0-3-102 0 0,-1-22 217 0 0,0-5-96 0 0,1 25-74 0 0,1-1 1 0 0,-1 1-1 0 0,1 0 1 0 0,1-4-16 0 0,5-8 2 0 0,0-1 0 0 0,2 1 0 0 0,0 1 0 0 0,1 0-1 0 0,1 0 1 0 0,10-12-2 0 0,-18 27 0 0 0,0 0 0 0 0,1-1 0 0 0,0 1 0 0 0,0 0 0 0 0,0 1 0 0 0,0-1 0 0 0,1 1 0 0 0,0 0 0 0 0,2-2 1 0 0,0 1-1 0 0,-1 0-1 0 0,0 0 1 0 0,0-1 0 0 0,1-2 0 0 0,-6 6 0 0 0,0 0 0 0 0,0 0 0 0 0,1 0 0 0 0,-1 0 0 0 0,0 0 0 0 0,0 0 0 0 0,1 0 0 0 0,-1 0 0 0 0,0 1 0 0 0,1-1 0 0 0,-1 0 0 0 0,1 1 0 0 0,-1-1 0 0 0,1 1 0 0 0,-1 0 0 0 0,1-1 0 0 0,0 1 0 0 0,-1 0 0 0 0,1 0 0 0 0,-1 0 0 0 0,2 0 1 0 0,1 0-1 0 0,0 0 0 0 0,-1 0 0 0 0,1 0 0 0 0,0-1 0 0 0,-1 0 0 0 0,1 0 0 0 0,1 0 0 0 0,-1 0 0 0 0,14-4-9 0 0,-16 5 4 0 0,0 0 1 0 0,0 0-1 0 0,0 1 1 0 0,0-1-1 0 0,-1 1 1 0 0,1-1-1 0 0,0 1 1 0 0,0 0 0 0 0,-1-1-1 0 0,2 2 5 0 0,27 3-10 0 0,-23 0 10 0 0,0 0 0 0 0,0 1 0 0 0,0-1 0 0 0,-1 1 0 0 0,0 1 0 0 0,0-1 0 0 0,-1 1 0 0 0,2 4 0 0 0,-5-7 0 0 0,0 0 0 0 0,-1 0 0 0 0,1 0 0 0 0,-1 0 0 0 0,0 0 0 0 0,0 2 0 0 0,0-2 0 0 0,0 0 0 0 0,0 1 0 0 0,1-1 0 0 0,-1 0 0 0 0,1 0 0 0 0,0 1 0 0 0,3 3 0 0 0,-4-7 0 0 0,0 0 0 0 0,0 1 0 0 0,0-1 0 0 0,-1 1 0 0 0,1-1 0 0 0,0 1 0 0 0,-1-1 0 0 0,1 1 0 0 0,-1-1-1 0 0,0 1 1 0 0,1-1 0 0 0,-1 1 0 0 0,0 0 0 0 0,0-1 0 0 0,0 2 0 0 0,-1 5 1 0 0,1-5-1 0 0,0 0 0 0 0,-1 0 0 0 0,1 0 0 0 0,0-1 0 0 0,1 1 0 0 0,-1 0 0 0 0,0 0 0 0 0,1 0 0 0 0,-1 0 0 0 0,1-1 0 0 0,0 2 0 0 0,4 4 0 0 0,-4-7 0 0 0,0 0 0 0 0,0 0 0 0 0,0 1 0 0 0,-1-1 0 0 0,1 1 0 0 0,0-1 0 0 0,-1 1 0 0 0,1-1 0 0 0,-1 1 0 0 0,0-1 0 0 0,1 1 0 0 0,-1 0 0 0 0,0-1 0 0 0,0 1 0 0 0,0 9-2 0 0,-1 7 13 0 0,5-2 33 0 0,0-7-35 0 0,-3-8-10 0 0,0 0 0 0 0,0 1-1 0 0,0-1 1 0 0,0 1 0 0 0,-1-1 0 0 0,1 1 0 0 0,-1-1-1 0 0,1 1 1 0 0,-1-1 0 0 0,1 1 0 0 0,-1 1 1 0 0,0-3-1 0 0,0 0 0 0 0,0 0 0 0 0,0 0 0 0 0,0 0 0 0 0,0 1 0 0 0,0-1 0 0 0,0 0 0 0 0,0 0 0 0 0,0 0 0 0 0,0 0 0 0 0,0 0-1 0 0,0 0 1 0 0,0 0 0 0 0,0 0 0 0 0,0 0 0 0 0,0 0 0 0 0,0 1 0 0 0,0-1 0 0 0,0 0 0 0 0,0 0 0 0 0,0 0 0 0 0,0 0 0 0 0,0 0 0 0 0,0 0 0 0 0,0 0 0 0 0,0 0 0 0 0,0 0 0 0 0,0 0 0 0 0,0 0 0 0 0,1 0 0 0 0,-1 0 0 0 0,0 0 0 0 0,0 1 0 0 0,0-1 0 0 0,0 0 0 0 0,0 0 0 0 0,0 0 0 0 0,0 0 0 0 0,0 0 0 0 0,0 0 0 0 0,0 0 0 0 0,0 0 0 0 0,0 0 0 0 0,1 0 0 0 0,-1 0-1 0 0,0 0 1 0 0,0 0 0 0 0,0 0 0 0 0,0 0 0 0 0,0 0 0 0 0,0 0 0 0 0,0 0 0 0 0,0 0 0 0 0,0 0 0 0 0,0 0 0 0 0,1 0 0 0 0,-1 0 1 0 0,7 1-30 0 0,0 2-67 0 0,-1 1-54 0 0,-1 0-41 0 0,-3-2-150 0 0,1-1 107 0 0,-1 0 74 0 0,3-1-132 0 0,-2-1 34 0 0,-2 1 1 0 0,1 0-100 0 0,-1 0 7 0 0,1 0-49 0 0,-1 0-44 0 0,1 0-38 0 0,-1 0-140 0 0,1 0-38 0 0,4 0-1451 0 0</inkml:trace>
  <inkml:trace contextRef="#ctx0" brushRef="#br0" timeOffset="46908.62">16 711 5152 0 0,'0'0'116'0'0,"0"0"17"0"0,0 0 10 0 0,0 0 37 0 0,0 0-64 0 0,0 0 100 0 0,0 0 185 0 0,0 0 14 0 0,-3 0-34 0 0,2 0-297 0 0,-3 0-73 0 0,2 0 63 0 0,1 0 2 0 0,0 0 36 0 0,-1 0 42 0 0,1 0 50 0 0,1 3-135 0 0,0-3-128 0 0,0 2 50 0 0,0 0 33 0 0,1 4 106 0 0,-2 11 520 0 0,2-16-447 0 0,1-1-91 0 0,2 0-65 0 0,2-1 1 0 0,-4 1 17 0 0,22 0 344 0 0,1 0-69 0 0,9 0 56 0 0,49 0 449 0 0,1 0-768 0 0,-1 0 69 0 0,190 0 523 0 0,-156 0-432 0 0,-48 0-149 0 0,0 0-55 0 0,-63 0-34 0 0,0-1 1 0 0,0 0-1 0 0,0 0 1 0 0,0 0-1 0 0,3-2 1 0 0,-5 1 1 0 0,0 1 1 0 0,0 0-1 0 0,0 0 0 0 0,1 0 0 0 0,-1 1 0 0 0,0-1 0 0 0,0 1 1 0 0,0 0-1 0 0,0 0 0 0 0,1 1 0 0 0,1 0-1 0 0,-2 0 5 0 0,8 2 23 0 0,0 0 0 0 0,0-1 0 0 0,1 0 1 0 0,7-1-29 0 0,29-1 82 0 0,81 0-9 0 0,-74 0 1 0 0,-6 0 70 0 0,3 0 112 0 0,-42 0-209 0 0,0-1 1 0 0,0-1-1 0 0,10-2-47 0 0,16-2 100 0 0,-7 4-3 0 0,-13 1-21 0 0,0 0 0 0 0,13-4-76 0 0,-12 2 64 0 0,0 0 0 0 0,15 1-64 0 0,14 3 79 0 0,-26 0-48 0 0,1-1 0 0 0,-1 0 1 0 0,20-5-32 0 0,-29 3 16 0 0,12-2 16 0 0,0 1 0 0 0,19 0-32 0 0,428 3 131 0 0,-454-1-131 0 0,0 0 0 0 0,16-4 0 0 0,-16 1 0 0 0,1 2 0 0 0,16 0 0 0 0,175 2 0 0 0,-199 0 7 0 0,-1 1 1 0 0,1 0 0 0 0,-1 0 0 0 0,0 1 0 0 0,2 1-8 0 0,7 1 21 0 0,-15-3-18 0 0,0-1 1 0 0,1 1-1 0 0,-1-1 1 0 0,0 0-1 0 0,1-1 1 0 0,-1 1-1 0 0,0 0 1 0 0,0-1 0 0 0,1 0-1 0 0,-1 0 1 0 0,0 0-4 0 0,23-3 57 0 0,4 8-7 0 0,-21-2-29 0 0,0 0-1 0 0,0-1 0 0 0,0-1 1 0 0,1 1-21 0 0,30-4 65 0 0,-7-4 6 0 0,-5 12-6 0 0,-23-4-45 0 0,1 0-1 0 0,0 0 1 0 0,0 0 0 0 0,4 0-20 0 0,17 0 63 0 0,-16 0-8 0 0,0-1-1 0 0,1 0 1 0 0,-1-1-1 0 0,1 0 1 0 0,7-2-55 0 0,-4-2 43 0 0,-12 4-38 0 0,0-1 1 0 0,0 1 0 0 0,0 0-1 0 0,1 1 1 0 0,-1-1-1 0 0,0 0 1 0 0,0 1 0 0 0,2 0-6 0 0,22 0 59 0 0,-7 0 58 0 0,28 0 215 0 0,-34 0-259 0 0,1 0-33 0 0,-14 0-38 0 0,-1 0 0 0 0,1 0 0 0 0,0 0-1 0 0,0 0 1 0 0,0 0 0 0 0,-1 0 0 0 0,1 0 0 0 0,0 0 0 0 0,0 0 0 0 0,0 1 0 0 0,-1-1 0 0 0,1 0 0 0 0,0 1 0 0 0,0-1-2 0 0,2 6-12 0 0,-3-2-28 0 0,0-1-73 0 0,0-3-50 0 0,0 0-232 0 0,0 0-26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3:40.8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817 76 8864 0 0,'-3'2'200'0'0,"2"0"-142"0"0,-3 2-13 0 0,2-3 8 0 0,0 2 65 0 0,-1 0 88 0 0,0-6 0 0 0,-9-7-164 0 0,1 5-55 0 0,0 0 21 0 0,5 0 71 0 0,3 3 195 0 0,1 0-90 0 0,-1 2-53 0 0,1 0-45 0 0,-1 0-17 0 0,1-1 43 0 0,-3-6 231 0 0,5 7-322 0 0,0 0-1 0 0,0-1 0 0 0,0 1 0 0 0,-1 0 0 0 0,1-1 1 0 0,0 1-1 0 0,0 0 0 0 0,-1-1 0 0 0,1 1 0 0 0,0 0 1 0 0,0 0-1 0 0,-1-1 0 0 0,1 1 0 0 0,0 0 0 0 0,-1 0 1 0 0,1-1-1 0 0,0 1 0 0 0,-1 0 0 0 0,1 0 0 0 0,-1 0 1 0 0,1 0-1 0 0,0 0 0 0 0,-1-1 0 0 0,1 1 0 0 0,-1 0 1 0 0,1 0-1 0 0,0 0 0 0 0,-1 0 0 0 0,1 0 0 0 0,-1 0 1 0 0,1 0-21 0 0,-5-2 392 0 0,-9-8-15 0 0,2 7-54 0 0,7 1 13 0 0,4 1-289 0 0,0-1 1 0 0,-1 1 0 0 0,1 0 0 0 0,-1 0 0 0 0,1 0 0 0 0,-1 1 0 0 0,0-1 0 0 0,1 0-1 0 0,-2 0-47 0 0,-20-3 535 0 0,-29 4 651 0 0,25 1-569 0 0,16 1-454 0 0,-1 4 21 0 0,11-5-159 0 0,-1 0-1 0 0,1 0 0 0 0,-1-1 0 0 0,1 1 0 0 0,-1 0 1 0 0,1-1-1 0 0,-1 1 0 0 0,0-1 0 0 0,1 1 1 0 0,-1-1-1 0 0,0 0 0 0 0,1 0 0 0 0,-1 0-24 0 0,-5 0 89 0 0,5 0-59 0 0,0 0 0 0 0,0 0-1 0 0,0 0 1 0 0,0 0-1 0 0,-1 0 1 0 0,1 0 0 0 0,0 1-1 0 0,0-1 1 0 0,0 1-1 0 0,-1 0-29 0 0,-14 9 183 0 0,-6-5-39 0 0,13 8-16 0 0,6-11-101 0 0,0 1 0 0 0,0-1 0 0 0,0 0 0 0 0,-1 0 0 0 0,1 0 0 0 0,0-1-1 0 0,-3 1-26 0 0,-11 5 59 0 0,4 0-50 0 0,-21 11 80 0 0,10-6-38 0 0,5 1-43 0 0,0 1 0 0 0,-7 9-8 0 0,0 3 51 0 0,7 4-41 0 0,-3-13 1 0 0,18-10 0 0 0,-1 0-1 0 0,1-1 1 0 0,0 2 0 0 0,1-1-1 0 0,-1 1-10 0 0,-30 53 11 0 0,17-31 43 0 0,13-22-41 0 0,1-1 1 0 0,-1 1-1 0 0,2 0 0 0 0,-2 4-13 0 0,-41 109 10 0 0,31-76-10 0 0,14-42 0 0 0,0 0 0 0 0,1 1 0 0 0,-1-1 0 0 0,1 0 0 0 0,-1 0 0 0 0,1 0 0 0 0,0 1 0 0 0,0-1 0 0 0,-1 16 0 0 0,-4-4 0 0 0,3-13 0 0 0,1 1 0 0 0,0 0 0 0 0,0 0 0 0 0,0 0 0 0 0,1 0 0 0 0,-1 1 0 0 0,1-1 0 0 0,0 0 0 0 0,0 3 0 0 0,0 98 0 0 0,0-57 54 0 0,0-39-52 0 0,1 0 0 0 0,1-1 0 0 0,-1 1 0 0 0,1 0 0 0 0,3 6-2 0 0,-4-11 0 0 0,0 0 4 0 0,0 0-1 0 0,0 0 0 0 0,-1 0 0 0 0,0 0 0 0 0,1 0 0 0 0,-1 0 0 0 0,0 1 0 0 0,0-1-3 0 0,1 14 29 0 0,14 18-19 0 0,-8-8-9 0 0,-5-19 0 0 0,0 1 1 0 0,1 0 0 0 0,0-1 0 0 0,0 0-1 0 0,1 1 1 0 0,0-1-2 0 0,13 18 44 0 0,7 13-31 0 0,11 17-17 0 0,-28-44 4 0 0,-2-5 0 0 0,0 0 0 0 0,0 0 0 0 0,5 5 0 0 0,16 8 11 0 0,-6 6 32 0 0,35 19-33 0 0,-47-38-9 0 0,1 0-1 0 0,-1-1 0 0 0,1 0 0 0 0,0 0 0 0 0,1-1 0 0 0,-1 0 0 0 0,10 3 0 0 0,8 5 10 0 0,8 5 36 0 0,17 10-30 0 0,-18-16 29 0 0,-3-7-35 0 0,-28-4-10 0 0,9 2 0 0 0,0 0 0 0 0,1-1 0 0 0,-1 0 0 0 0,9 0 0 0 0,-12-2 13 0 0,0 1-1 0 0,0 0 1 0 0,0 1-1 0 0,6 1-12 0 0,-10-1 10 0 0,0-1 0 0 0,0 0 1 0 0,1 0-1 0 0,-1 0 0 0 0,0-1 0 0 0,1 0 0 0 0,-1 0 1 0 0,1 0-1 0 0,1-1-10 0 0,28-9 26 0 0,5 5 50 0 0,-7-5-1 0 0,-16 6-38 0 0,-10 3-18 0 0,0-1-1 0 0,1 0 1 0 0,-1-1-1 0 0,0 1 0 0 0,0-2-18 0 0,61-26 144 0 0,0 0 40 0 0,-54 23-128 0 0,-1 0 0 0 0,0-1 0 0 0,0 0 0 0 0,-1-1 0 0 0,12-10-56 0 0,3-2 121 0 0,-9 7-55 0 0,27-42 67 0 0,-42 54-123 0 0,0-1 0 0 0,0 0 0 0 0,-1 0 0 0 0,1 0-1 0 0,-1 0 1 0 0,0 0 0 0 0,0 0 0 0 0,0 0 0 0 0,0-1-1 0 0,-1 1 1 0 0,1-1 0 0 0,-1 1 0 0 0,0-1 0 0 0,0 0-10 0 0,5-13 54 0 0,14-30 45 0 0,-5 13-14 0 0,-5 9 21 0 0,-8 20-88 0 0,0-2 13 0 0,0 1 1 0 0,0-1-1 0 0,0 0 1 0 0,-1 0-1 0 0,0 0 0 0 0,0-5-31 0 0,-1-13 84 0 0,1 15-53 0 0,-1-1 0 0 0,0 1 1 0 0,-1 0-1 0 0,0-1 0 0 0,-1-3-31 0 0,-9-30 89 0 0,-8-33 4 0 0,-6 17-29 0 0,21 43-53 0 0,2 9 2 0 0,1 1 0 0 0,-1 0 1 0 0,-1 0-1 0 0,0 0 0 0 0,0-1-13 0 0,1 4 2 0 0,-12-25 86 0 0,-5-13-88 0 0,11 14 3 0 0,3 4-3 0 0,-2 0 0 0 0,-1 0 0 0 0,-5-10 0 0 0,10 26 7 0 0,-1 1-1 0 0,0-1 0 0 0,-1 1 1 0 0,1 0-1 0 0,-1 0 0 0 0,-2-2-6 0 0,0 2 7 0 0,2-1-1 0 0,-1 0 1 0 0,1 0-1 0 0,0-1-6 0 0,-16-30 0 0 0,-2 2 0 0 0,-2 0 0 0 0,18 26 0 0 0,-10-14 0 0 0,-8 5 0 0 0,4-5 0 0 0,-21-8 0 0 0,39 31 0 0 0,0 0 0 0 0,0 0 0 0 0,1 0 0 0 0,-1 0 0 0 0,0 1 0 0 0,0-1 0 0 0,-1 1 0 0 0,1 0 0 0 0,0 0 0 0 0,0 0 0 0 0,-1 0 0 0 0,-1 0 0 0 0,1 1 0 0 0,0-1 0 0 0,0 0 0 0 0,1-1 0 0 0,-1 1 0 0 0,0-1 0 0 0,1 1 0 0 0,-3-2 0 0 0,2 0 1 0 0,-2 0-1 0 0,1 0 0 0 0,0 1 0 0 0,0 0 0 0 0,-1 0 0 0 0,0 0 0 0 0,-1 0 0 0 0,-27-9-15 0 0,5-1-62 0 0,24 11 43 0 0,0 0 0 0 0,0 0 1 0 0,-1 1-1 0 0,-4-1 34 0 0,3 1-46 0 0,0-1 0 0 0,0 0 1 0 0,0 0-1 0 0,0-1 0 0 0,1 1 1 0 0,-6-4 45 0 0,7 4-28 0 0,-8-2-80 0 0,-3 2-6 0 0,-3 0-10 0 0,3-4 19 0 0,10 3 43 0 0,-1 1 1 0 0,1-1-1 0 0,-1 1 0 0 0,0 0 0 0 0,-2 0 62 0 0,-1 1-123 0 0,2-1 33 0 0,-8-6-84 0 0,9 4 58 0 0,0 1-2 0 0,0 0-18 0 0,-1 2-44 0 0,5 0-12 0 0,0 0 42 0 0,-4 0-52 0 0,-1 0 90 0 0,-9 0-28 0 0,10 0 17 0 0,3 0-34 0 0,-1 0-73 0 0,0 0-89 0 0,0 0-105 0 0,2 0 48 0 0,0 0-67 0 0,0 0-75 0 0,0 0-78 0 0,0 0-87 0 0,0 0-91 0 0,0 0-97 0 0,0 0-103 0 0,1 0-1001 0 0,1 0-1108 0 0</inkml:trace>
  <inkml:trace contextRef="#ctx0" brushRef="#br0" timeOffset="761.22">348 1089 7912 0 0,'0'-1'86'0'0,"0"-1"-34"0"0,0-1-31 0 0,0-7-194 0 0,0 9 173 0 0,0-1 37 0 0,0 1 50 0 0,0 1 60 0 0,0 0 72 0 0,0 1 82 0 0,0 0 95 0 0,0 2 105 0 0,3-3 129 0 0,-3-1-509 0 0,0 1-51 0 0,1 0-35 0 0,2 0-55 0 0,-1 0 37 0 0,-1 0 46 0 0,1 0 70 0 0,-1 0 62 0 0,0 0 88 0 0,0 0 104 0 0,-1 1 121 0 0,0-2-238 0 0,0 0-58 0 0,-1 0-52 0 0,1 0-44 0 0,0-1-28 0 0,0 1-35 0 0,1-5 61 0 0,-1 6 13 0 0,3-5 385 0 0,7-5-28 0 0,-9 8-250 0 0,0 1-52 0 0,0-1-48 0 0,0 0-38 0 0,-1-2 20 0 0,-1 0-59 0 0,1 2-10 0 0,-1 1 43 0 0,1 1-64 0 0,0-1 0 0 0,0 0 0 0 0,0 1 1 0 0,0-1-1 0 0,0 0 0 0 0,1 1 1 0 0,-1-1-1 0 0,0 0 0 0 0,0 1 1 0 0,0-1-1 0 0,1 0 0 0 0,-1 1 1 0 0,0-1-1 0 0,0 1 0 0 0,1-1 0 0 0,-1 1 1 0 0,0-1-1 0 0,1 0 0 0 0,-1 1 1 0 0,1 0-1 0 0,-1-1 0 0 0,1 1 1 0 0,-1-1-1 0 0,1 1 0 0 0,-1-1 1 0 0,1 1-27 0 0,0 0 25 0 0,-1-1 1 0 0,1 1 0 0 0,-1 0 0 0 0,1-1 0 0 0,-1 1 0 0 0,1-1-1 0 0,-1 1 1 0 0,1-1 0 0 0,-1 1 0 0 0,0-1 0 0 0,1 1 0 0 0,-1-1 0 0 0,0 0-1 0 0,1 1 1 0 0,-1-1 0 0 0,0 1 0 0 0,0-1 0 0 0,0 0 0 0 0,0 1-1 0 0,1-1 1 0 0,-1 0 0 0 0,0 1 0 0 0,0-1 0 0 0,0 0 0 0 0,0 1-1 0 0,0-1-25 0 0,-1-10 345 0 0,1 8-252 0 0,-1 0 1 0 0,1-1-1 0 0,0 1 1 0 0,0 0-1 0 0,1 0 0 0 0,-1 0 1 0 0,1 0-1 0 0,-1 0 1 0 0,1 0-1 0 0,0 0-93 0 0,4-5 197 0 0,0-2 80 0 0,-2-3 42 0 0,-3 5-174 0 0,1 1-41 0 0,1 0-20 0 0,2-1-6 0 0,2-7 62 0 0,-5 8-53 0 0,0-1 35 0 0,-1-3 27 0 0,0-3-17 0 0,2-4-7 0 0,4 3-11 0 0,-5 12-88 0 0,0 0 0 0 0,0 0 0 0 0,0 0 0 0 0,0-1 0 0 0,0 1 0 0 0,-1 0 0 0 0,1-1 0 0 0,-1 0-26 0 0,2-14 133 0 0,4 3-48 0 0,-1 0-24 0 0,-3-3 28 0 0,-3 10-54 0 0,1-13 39 0 0,4 7 4 0 0,5-7 0 0 0,-6-1-33 0 0,-3 21-41 0 0,0-1 1 0 0,0 0 0 0 0,1 0 0 0 0,-1 0 0 0 0,0 0-1 0 0,1 1 1 0 0,-1-1 0 0 0,1 0 0 0 0,0 0-1 0 0,-1 1 1 0 0,1-1 0 0 0,0 0 0 0 0,1-1-5 0 0,-1 2 4 0 0,0 0 0 0 0,0-1 1 0 0,0 1-1 0 0,-1 0 0 0 0,1-1 0 0 0,-1 1 1 0 0,1-1-1 0 0,-1 1 0 0 0,1-1 0 0 0,-1 0 1 0 0,0 1-1 0 0,0-1 0 0 0,0 0-4 0 0,0-5 21 0 0,0 5-18 0 0,0 0 0 0 0,0 0 0 0 0,0 0 1 0 0,0-1-1 0 0,0 1 0 0 0,0 0 1 0 0,1 0-1 0 0,-1 0 0 0 0,1 0 0 0 0,0-1-3 0 0,3-4 1 0 0,-3 5 3 0 0,0 1-1 0 0,0 0 1 0 0,0-1 0 0 0,0 1 0 0 0,-1-1-1 0 0,1 1 1 0 0,0-1 0 0 0,-1 1 0 0 0,0-1 0 0 0,1 1-1 0 0,-1-1 1 0 0,0 1 0 0 0,0-1 0 0 0,0 0-4 0 0,0 0 1 0 0,1 1-1 0 0,-1-1 1 0 0,0 0 0 0 0,0 1 0 0 0,1-1 0 0 0,-1 0 0 0 0,1 1 0 0 0,0-1 0 0 0,-1 0 0 0 0,1 1-1 0 0,0-1 1 0 0,0 1 0 0 0,0-1-1 0 0,0 1 0 0 0,0 0 0 0 0,0-1 0 0 0,0 1 0 0 0,-1-1 0 0 0,1 0 0 0 0,0 1 0 0 0,-1-1 0 0 0,0 0 0 0 0,1 1 0 0 0,-1-1 0 0 0,0 0-1 0 0,0 1 1 0 0,1-1 0 0 0,-2-5 0 0 0,1 5 6 0 0,0 0-1 0 0,0 0 0 0 0,0 0 1 0 0,0 0-1 0 0,0 0 0 0 0,1-1 1 0 0,-1 1-1 0 0,0 0 0 0 0,1 0 1 0 0,0 0-6 0 0,9-14 10 0 0,-7 4 1 0 0,-3 12-10 0 0,0 0 0 0 0,0 0-1 0 0,0 0 1 0 0,0-1 0 0 0,-1 1 0 0 0,1 0-1 0 0,0 0 1 0 0,0 0 0 0 0,0 0 0 0 0,0 0-1 0 0,0 0 1 0 0,0 0 0 0 0,0 0 0 0 0,0 0-1 0 0,0 0 1 0 0,0-1 0 0 0,1 1-1 0 0,-1 0 1 0 0,0 0 0 0 0,0 0 0 0 0,0 0-1 0 0,0 0 1 0 0,0 0 0 0 0,0 0 0 0 0,0 0-1 0 0,0 0 1 0 0,0 0 0 0 0,0 0 0 0 0,0 0-1 0 0,0 0 1 0 0,0-1 0 0 0,0 1 0 0 0,0 0-1 0 0,0 0 1 0 0,0 0 0 0 0,0 0 0 0 0,1 0-1 0 0,-1 0 1 0 0,0 0 0 0 0,0 0 0 0 0,0 0-1 0 0,0 0 1 0 0,0 0 0 0 0,0 0 0 0 0,0 0-1 0 0,0 0 1 0 0,0 0 0 0 0,0 0 0 0 0,0 0-1 0 0,1 0 1 0 0,-1 0 0 0 0,0 0 0 0 0,0 0-1 0 0,0 0 1 0 0,0 0 0 0 0,0 0 0 0 0,0 0-1 0 0,10 0 21 0 0,-10 0-20 0 0,0 0 0 0 0,0 0-1 0 0,1 0 1 0 0,-1 0 0 0 0,0 0 0 0 0,0 0-1 0 0,0 0 1 0 0,0 1 0 0 0,0-1 0 0 0,0 0-1 0 0,0 0 1 0 0,0 0 0 0 0,0 0-1 0 0,0-1 1 0 0,1 1 0 0 0,-1 0 0 0 0,0 0-1 0 0,0 0 1 0 0,0 0 0 0 0,0 0 0 0 0,0 0-1 0 0,0 0 1 0 0,0 0 0 0 0,0 0 0 0 0,0 0-1 0 0,0 0 1 0 0,0 0 0 0 0,0 0 0 0 0,1 0-1 0 0,-1 0 1 0 0,0 0 0 0 0,0 0 0 0 0,0 0-1 0 0,0 0 1 0 0,0 0 0 0 0,0-1 0 0 0,0 1-1 0 0,0 0 1 0 0,0 0 0 0 0,0 0 0 0 0,0 0-1 0 0,0 0 1 0 0,0 0 0 0 0,0 0 0 0 0,0 0-1 0 0,0 0 1 0 0,0 0 0 0 0,0 0 0 0 0,0-1-1 0 0,0 1 1 0 0,0 0 0 0 0,0 0 0 0 0,0 0-1 0 0,0 0 1 0 0,0 0 0 0 0,0 0 0 0 0,0 0-1 0 0,0-10 22 0 0,0 7 37 0 0,0 6-4 0 0,0-3-55 0 0,0 1 1 0 0,0-1-1 0 0,0 1 1 0 0,0-1-1 0 0,0 1 1 0 0,0 0-1 0 0,0-1 1 0 0,1 1-1 0 0,-1-1 1 0 0,0 1-1 0 0,0-1 1 0 0,1 1-1 0 0,-1-1 0 0 0,0 1 1 0 0,0-1-1 0 0,1 0 1 0 0,-1 1-1 0 0,1-1 1 0 0,-1 1-1 0 0,0-1 1 0 0,1 0-1 0 0,-1 1 1 0 0,1-1-1 0 0,0 1 0 0 0,-1-1 0 0 0,1 0 0 0 0,-1 1 0 0 0,1-1 0 0 0,0 1 0 0 0,-1-1 0 0 0,1 1 0 0 0,-1-1 0 0 0,1 1 0 0 0,-1-1 0 0 0,0 1 0 0 0,1 0 0 0 0,-1-1 0 0 0,0 1 0 0 0,1 0 0 0 0,-1-1 0 0 0,0 1 0 0 0,0 0 0 0 0,1-1 0 0 0,-1 1 0 0 0,0 0 0 0 0,0-1-1 0 0,0 1 1 0 0,0 0 0 0 0,0 0 0 0 0,0-1 0 0 0,0 2 0 0 0,0 0 0 0 0,0-1 0 0 0,1 1 0 0 0,-1-1 0 0 0,0 1 0 0 0,1-1 0 0 0,-1 1 0 0 0,1-1 0 0 0,-1 1 0 0 0,1-1 0 0 0,0 1 0 0 0,0-1 0 0 0,0 0 0 0 0,0 1 0 0 0,4 6 0 0 0,10 22 0 0 0,-10 0 0 0 0,3-15 0 0 0,-4-8 0 0 0,0-1 0 0 0,-1 1 0 0 0,3 6 0 0 0,-1 12 0 0 0,10 10 0 0 0,-12-25 0 0 0,9 23 0 0 0,-2-15 0 0 0,-5 7 0 0 0,10 10 0 0 0,-12-26 0 0 0,1 4 0 0 0,1 0 0 0 0,0-1 0 0 0,6 12 0 0 0,-5-15 0 0 0,-1 1 0 0 0,0 0 0 0 0,-1 0 0 0 0,0 0 0 0 0,0 1 0 0 0,-1-2 0 0 0,0 0 0 0 0,0-1 0 0 0,1 0 0 0 0,4 5 0 0 0,16 34 0 0 0,-9-17 0 0 0,-12-17-16 0 0,-3-11-61 0 0,0-2-4 0 0,0 0-23 0 0,0 0-128 0 0,0 0-59 0 0,0 0-12 0 0,0 0 109 0 0,0 0 28 0 0,0 0-46 0 0,0 0-172 0 0,0-2-318 0 0,0 0 656 0 0,0 0-37 0 0,-1 1-39 0 0,1 0-39 0 0,0 0-40 0 0,-1 0-41 0 0,0 0-42 0 0,1 0-42 0 0,-1 0-43 0 0,0 1-45 0 0,0-1-44 0 0,0 1-46 0 0,0-1-46 0 0,-1 1-47 0 0,1 0-48 0 0,-1 0-49 0 0,0 0-1463 0 0,2 0-1211 0 0</inkml:trace>
  <inkml:trace contextRef="#ctx0" brushRef="#br0" timeOffset="1140.6">439 817 7224 0 0,'0'-4'-11'0'0,"0"-1"35"0"0,0-8 176 0 0,0 10-15 0 0,0 5-132 0 0,0 5-48 0 0,0 2 14 0 0,2-2 51 0 0,2-2 75 0 0,3 2 166 0 0,-7-7-311 0 0,1 2 331 0 0,0 0-88 0 0,0 0-73 0 0,-1 0-60 0 0,0 0-34 0 0,-1 2 13 0 0,1-3-5 0 0,0-1 4 0 0,0 0-78 0 0,0 0 0 0 0,0 0 0 0 0,0 1 0 0 0,0-1 0 0 0,0 0 0 0 0,0 0 0 0 0,0 0 1 0 0,0 0-1 0 0,0 0 0 0 0,0 0 0 0 0,0 0 0 0 0,0 0 0 0 0,0 0 0 0 0,0 0 0 0 0,0 0 0 0 0,0 1 1 0 0,0-1-1 0 0,0 0 0 0 0,0 0 0 0 0,0 0 0 0 0,0 0 0 0 0,0 0 0 0 0,0 0 0 0 0,0 0 0 0 0,0 0 0 0 0,0 0 1 0 0,0 0-1 0 0,0 0 0 0 0,0 0 0 0 0,0 1 0 0 0,1-1 0 0 0,-1 0 0 0 0,0 0 0 0 0,0 0 0 0 0,0 0 0 0 0,0 0 1 0 0,0 0-1 0 0,0 0 0 0 0,0 0 0 0 0,0 0 0 0 0,0 0 0 0 0,0 0 0 0 0,0 0 0 0 0,0 0 0 0 0,1 0 1 0 0,-1 0-1 0 0,0 0 0 0 0,0 0 0 0 0,0 0 0 0 0,0 0 0 0 0,0 0 0 0 0,0 0 0 0 0,0 0 0 0 0,0 0 0 0 0,0 0 1 0 0,0 0-1 0 0,1 0-10 0 0,4 2 298 0 0,1 3-34 0 0,-6-4-247 0 0,0-1 0 0 0,1 0 0 0 0,-1 1 0 0 0,0-1 0 0 0,0 1 0 0 0,1-1 0 0 0,-1 0 0 0 0,0 1 0 0 0,0-1 0 0 0,1 0 0 0 0,-1 0 0 0 0,0 1 0 0 0,1-1 0 0 0,-1 0 0 0 0,1 0 0 0 0,-1 1 0 0 0,0-1 0 0 0,1 0 0 0 0,-1 0 0 0 0,1 0 0 0 0,-1 0 0 0 0,0 0 0 0 0,1 0 0 0 0,-1 0 0 0 0,1 0 0 0 0,-1 0 0 0 0,0 0 0 0 0,1 0 0 0 0,-1 0 1 0 0,1 0-1 0 0,-1 0 0 0 0,1 0 0 0 0,-1 0 0 0 0,0 0 0 0 0,1 0 0 0 0,-1 0 0 0 0,1-1-17 0 0,3-5 236 0 0,-4 6-223 0 0,0-1 0 0 0,1 1 0 0 0,-1-1 0 0 0,0 1 0 0 0,0 0 0 0 0,1-1 0 0 0,-1 1 0 0 0,0-1 0 0 0,1 1 0 0 0,-1 0 0 0 0,0 0 0 0 0,1-1 0 0 0,-1 1 0 0 0,1 0 0 0 0,-1 0 0 0 0,1-1 0 0 0,-1 1 0 0 0,0 0 0 0 0,1 0 0 0 0,-1 0 0 0 0,1 0 0 0 0,-1-1 0 0 0,1 1 0 0 0,-1 0 0 0 0,1 0 0 0 0,-1 0 0 0 0,1 0 0 0 0,-1 0 0 0 0,1 0 0 0 0,-1 0 0 0 0,1 1 0 0 0,-1-1-13 0 0,37 0 637 0 0,-25 0-466 0 0,0 0-61 0 0,-11 0-100 0 0,1 0 0 0 0,-1-1 1 0 0,1 1-1 0 0,-1 0 0 0 0,1 0 0 0 0,-1-1 0 0 0,1 1 0 0 0,-1-1 0 0 0,1 0 0 0 0,-1 1 0 0 0,0-1 1 0 0,1 0-1 0 0,-1 0-10 0 0,12-5 58 0 0,3 5-11 0 0,-3 1-55 0 0,-6-1-30 0 0,0-2-34 0 0,8-7-116 0 0,0 8-17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3:43.3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775 711 10824 0 0,'0'0'241'0'0,"0"0"38"0"0,0 0 14 0 0,0 0-21 0 0,0 0-204 0 0,0 2-40 0 0,0 9 33 0 0,-1-9 22 0 0,-1 1 96 0 0,-8 7 167 0 0,10-10-339 0 0,0 0-1 0 0,0 0 1 0 0,0 0-1 0 0,-1 0 0 0 0,1 0 1 0 0,0 0-1 0 0,0 0 1 0 0,0 0-1 0 0,0 0 0 0 0,0 0 1 0 0,0 0-1 0 0,0 0 1 0 0,0 1-1 0 0,0-1 0 0 0,0 0 1 0 0,0 0-1 0 0,-1 0 1 0 0,1 0-1 0 0,0 0 0 0 0,0 0 1 0 0,0 0-1 0 0,0 0 1 0 0,0 1-1 0 0,0-1 1 0 0,0 0-1 0 0,0 0 0 0 0,0 0 1 0 0,0 0-1 0 0,0 0 1 0 0,0 0-1 0 0,0 1 0 0 0,0-1 1 0 0,0 0-1 0 0,0 0 1 0 0,0 0-1 0 0,0 0 0 0 0,0 0 1 0 0,0 0-1 0 0,0 0 1 0 0,0 0-1 0 0,1 1 0 0 0,-1-1 1 0 0,0 0-1 0 0,0 0 1 0 0,0 0-1 0 0,0 0 1 0 0,0 0-1 0 0,0 0 0 0 0,0 0 1 0 0,0 0-1 0 0,0 0 1 0 0,0 0-1 0 0,0 1 0 0 0,1-1 1 0 0,-1 0-1 0 0,0 0 1 0 0,0 0-7 0 0,1 1 45 0 0,1 1 0 0 0,-1-1 0 0 0,0 1 0 0 0,0 0 0 0 0,0 0 0 0 0,0 0 0 0 0,-1-1 0 0 0,1 1 0 0 0,0 0 0 0 0,-1 0 0 0 0,1 0 0 0 0,-1 0 0 0 0,0 2-45 0 0,2 31 539 0 0,-2-24-390 0 0,1 4 45 0 0,5-1-55 0 0,0 2 6 0 0,-5-8-58 0 0,0 2 35 0 0,-2 13 64 0 0,0 27 167 0 0,5-22-164 0 0,2-13-83 0 0,-2-4-37 0 0,-1 8-7 0 0,-3 0-7 0 0,0 10-20 0 0,0-14 22 0 0,2 3-41 0 0,8 7-16 0 0,-9-24 0 0 0,0 1 0 0 0,-1 0 0 0 0,1-1 0 0 0,-1 1 0 0 0,0 0 0 0 0,1-1 0 0 0,-1 1 0 0 0,0 0 0 0 0,0 0 0 0 0,0-1 0 0 0,0 2 0 0 0,-1 21-14 0 0,1-22-19 0 0,0-1-39 0 0,0-1-23 0 0,0 0-90 0 0,-3 0-163 0 0,-7 0-17 0 0,8 0 134 0 0,2 0 48 0 0,0 0-38 0 0,0 0-160 0 0,0-2-33 0 0,0 0 114 0 0,0 1 119 0 0,0-1 46 0 0,0-1-169 0 0,0 2 143 0 0,0 0-87 0 0,0 1 78 0 0,0-1-37 0 0,0 0-106 0 0,0 1-39 0 0,0-1-454 0 0,0 1-298 0 0,0 0-705 0 0</inkml:trace>
  <inkml:trace contextRef="#ctx0" brushRef="#br0" timeOffset="3640.45">684 605 5064 0 0,'0'-11'185'0'0,"0"14"-37"0"0,0 5 73 0 0,0-8 79 0 0,0 0 55 0 0,0 0 12 0 0,0 0 18 0 0,0 0 72 0 0,0 0 30 0 0,0 0 8 0 0,0 0-10 0 0,0 0-45 0 0,0 0-21 0 0,0 0-3 0 0,0 0-6 0 0,0 0-23 0 0,0 0-16 0 0,0 0-3 0 0,2 0-3 0 0,0 0-346 0 0,0 0 56 0 0,1 0 40 0 0,12-1 576 0 0,-11 0-548 0 0,-2-2-29 0 0,0-1-5 0 0,-1 1-10 0 0,1 2-5 0 0,3-1 96 0 0,-2 2-52 0 0,2 0 36 0 0,9-4 145 0 0,-3-5-86 0 0,-8 7-63 0 0,-1 1-62 0 0,1 0-40 0 0,1 1-36 0 0,-1 0-7 0 0,0-1 28 0 0,4-3 52 0 0,-5 3-83 0 0,-1 0 1 0 0,0 0-1 0 0,1 0 1 0 0,-1 0-1 0 0,1 1 0 0 0,-1-1 1 0 0,1 1-1 0 0,-1-1 1 0 0,1 1-1 0 0,-1-1 1 0 0,1 1-1 0 0,-1 0 0 0 0,1 0 1 0 0,0 0-23 0 0,0 0 26 0 0,0-1 0 0 0,0 1 0 0 0,0 0-1 0 0,-1-1 1 0 0,1 1 0 0 0,0-1 0 0 0,0 0 0 0 0,0 0 0 0 0,-1 0 0 0 0,1 1 0 0 0,0-2-26 0 0,9-3 124 0 0,1 3-54 0 0,-1 1-12 0 0,-7 1-49 0 0,-1-1 1 0 0,0 1-1 0 0,0 0 0 0 0,0 0 1 0 0,0 1-1 0 0,0-1 0 0 0,0 1 1 0 0,0-1-1 0 0,0 1 1 0 0,1 0-10 0 0,4 4 33 0 0,-7-4-28 0 0,0 0 0 0 0,1 0 1 0 0,-1 0-1 0 0,1-1 0 0 0,-1 1 1 0 0,1 0-1 0 0,-1-1 0 0 0,1 1 1 0 0,-1-1-1 0 0,1 0 1 0 0,1 1-6 0 0,-3-1 1 0 0,0 0 0 0 0,1 0 0 0 0,-1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1 0 0,0 1-1 0 0,0-1 0 0 0,0 0 0 0 0,0 0 0 0 0,0 0 0 0 0,0 0 0 0 0,0 0 0 0 0,0 0 0 0 0,0 0 0 0 0,0 0 0 0 0,0 0 0 0 0,0 0 0 0 0,0 0 0 0 0,0 1 0 0 0,0-1 0 0 0,0 0 0 0 0,0 0 0 0 0,0 0 0 0 0,0 0 0 0 0,0 0 0 0 0,0 0 0 0 0,0 0 0 0 0,0 0-1 0 0,0 1 4 0 0,0-1 0 0 0,0 1 0 0 0,0 0-1 0 0,0-1 1 0 0,0 1 0 0 0,0-1 0 0 0,0 1 0 0 0,1-1 0 0 0,-1 1-1 0 0,0-1 1 0 0,0 1 0 0 0,1-1 0 0 0,-1 1 0 0 0,0-1 0 0 0,0 1-1 0 0,1-1 1 0 0,-1 1 0 0 0,1-1 0 0 0,-1 0 0 0 0,0 1-1 0 0,1-1 1 0 0,-1 0 0 0 0,1 1 0 0 0,0-1-4 0 0,-1 1 4 0 0,1-1 0 0 0,-1 0 0 0 0,1 1 0 0 0,0-1 0 0 0,-1 1 0 0 0,1-1 0 0 0,-1 1 0 0 0,1-1 1 0 0,-1 1-1 0 0,0 0 0 0 0,1-1 0 0 0,-1 1 0 0 0,0-1 0 0 0,1 1 0 0 0,-1 0 0 0 0,0-1 0 0 0,0 1 0 0 0,1 0 0 0 0,-1 0 0 0 0,0-1 0 0 0,0 1 0 0 0,0 0 0 0 0,0-1 0 0 0,0 1 0 0 0,0 0-3 0 0,0 5 26 0 0,0-4-19 0 0,-1-1 1 0 0,1 1-1 0 0,0-1 0 0 0,0 1 1 0 0,0 0-1 0 0,0-1 1 0 0,1 1-1 0 0,-1-1 0 0 0,0 1 1 0 0,1-1-1 0 0,-1 1 0 0 0,1 1-8 0 0,6 1 39 0 0,-7-4-37 0 0,1 0-1 0 0,-1 1 0 0 0,0-1 0 0 0,1 0 1 0 0,-1 0-1 0 0,1 1 0 0 0,-1-1 1 0 0,0 0-1 0 0,1 1 0 0 0,-1-1 0 0 0,0 0 1 0 0,1 1-1 0 0,-1-1 0 0 0,0 1 1 0 0,0-1-1 0 0,0 0 0 0 0,1 1 0 0 0,-1-1 1 0 0,0 1-1 0 0,0-1 0 0 0,0 1 1 0 0,0-1-1 0 0,0 1 0 0 0,0-1 0 0 0,1 1 1 0 0,-1-1-1 0 0,0 1 0 0 0,-1-1 1 0 0,1 1-1 0 0,0-1 0 0 0,0 1 0 0 0,0-1-1 0 0,0 5 17 0 0,0 13 104 0 0,-2-13-114 0 0,-9 0 4 0 0,6 8 37 0 0,-7 2-25 0 0,10-13-17 0 0,0-1-1 0 0,0 1 1 0 0,0-1-1 0 0,0 0 1 0 0,0 1-1 0 0,0-1 1 0 0,0 0 0 0 0,0 0-1 0 0,-1 0-5 0 0,-6 3 3 0 0,-7 9 8 0 0,1-1 30 0 0,-11 0-28 0 0,7-3-14 0 0,-9 6 12 0 0,23-5 32 0 0,-7-5-33 0 0,-3 8-10 0 0,-13 19-10 0 0,25-21-44 0 0,3-9-12 0 0,3-2 2 0 0,-2 0 60 0 0,1 0-1 0 0,-1 1 1 0 0,1-1 0 0 0,-1 0 0 0 0,1 1 0 0 0,-1-1-1 0 0,1 1 1 0 0,-1 0 0 0 0,1-1 0 0 0,-1 1-1 0 0,0 0 1 0 0,1 0 4 0 0,-1 0-3 0 0,1 0-1 0 0,0 0 1 0 0,-1 0-1 0 0,1 0 0 0 0,0-1 1 0 0,0 1-1 0 0,-1 0 1 0 0,1-1-1 0 0,0 0 1 0 0,0 1-1 0 0,0-1 1 0 0,1 0 2 0 0,39 0 1 0 0,-38 0 0 0 0,-1 1 0 0 0,0 0 0 0 0,0-1 0 0 0,0 1 0 0 0,1 0 0 0 0,-1 0 0 0 0,0 1 0 0 0,-1-1 0 0 0,1 0 0 0 0,0 1 0 0 0,0 0 0 0 0,0 0 0 0 0,0 1 0 0 0,15 7 0 0 0,17 5 0 0 0,-14-9 0 0 0,-17-6 0 0 0,0 1 0 0 0,0 0 0 0 0,0 1 0 0 0,0-1 0 0 0,-1 1 0 0 0,1-1 0 0 0,0 1 0 0 0,-1 0 0 0 0,1 0 0 0 0,-1 1 0 0 0,0-1 0 0 0,0 1 0 0 0,2 2 0 0 0,2 2 0 0 0,-4-4 0 0 0,0 1 0 0 0,0-1 0 0 0,1-1 0 0 0,-1 1 0 0 0,1 0 0 0 0,0-1 0 0 0,1 1 0 0 0,0-1 0 0 0,-1 1 0 0 0,0-1 0 0 0,1 1 0 0 0,-1-1 0 0 0,1 3 0 0 0,-3-4 0 0 0,-1 0 0 0 0,0 0 0 0 0,0 0 0 0 0,0 1 0 0 0,0-1 0 0 0,0 0 0 0 0,-1 1 0 0 0,1-1 0 0 0,0 1 0 0 0,-1-1 0 0 0,1 1 0 0 0,-1-1 0 0 0,1 1 0 0 0,-1-1 0 0 0,0 1 0 0 0,1-1 0 0 0,-1 1 0 0 0,0 0 0 0 0,0-1 0 0 0,0 2 0 0 0,1-1 0 0 0,-1 0 0 0 0,1 0 0 0 0,-1 0 0 0 0,1 0-1 0 0,0 0 1 0 0,0 0 0 0 0,0 0 0 0 0,0 0 0 0 0,0-1-1 0 0,0 1 1 0 0,1 0 0 0 0,-1 0 0 0 0,0-1 0 0 0,2 2 0 0 0,-1-1 0 0 0,0 0 1 0 0,0 1 0 0 0,0-1-1 0 0,0 1 1 0 0,-1 0 0 0 0,1 1-1 0 0,-1-3 3 0 0,-1 1 0 0 0,1-1 0 0 0,-1 0 0 0 0,0 0 0 0 0,0 1 0 0 0,0-1 0 0 0,0 0 1 0 0,0 0-1 0 0,0 1 0 0 0,0-1 0 0 0,0 0 0 0 0,0 0 0 0 0,0 1 0 0 0,-1-1 0 0 0,1 0 0 0 0,-1 0 0 0 0,1 0 0 0 0,-1 0 1 0 0,1 1-5 0 0,-5 6 12 0 0,4-7-10 0 0,0 0 0 0 0,0 1 1 0 0,0-1-1 0 0,1 0 0 0 0,-1 1 0 0 0,0-1 0 0 0,1 1 0 0 0,-1-1 0 0 0,1 1 1 0 0,0 0-1 0 0,-1-1 0 0 0,1 1 0 0 0,0-1 0 0 0,0 1-1 0 0,0 0 7 0 0,1 1-1 0 0,-1-1 1 0 0,0 0 0 0 0,0 0-1 0 0,-1 1 1 0 0,1-1 0 0 0,0 0-1 0 0,-1 0 1 0 0,1 0 0 0 0,-1 1-1 0 0,0-1 1 0 0,0 0 0 0 0,1 0-1 0 0,-1 0 1 0 0,-1 0 0 0 0,1 0-1 0 0,0 0 1 0 0,0-1 0 0 0,-1 1-1 0 0,1 0 1 0 0,-1 0-7 0 0,-1 0 8 0 0,1 1 1 0 0,0 0-1 0 0,0 0 0 0 0,0 1 0 0 0,0-1 1 0 0,0 1-9 0 0,0 0 7 0 0,0-1 1 0 0,0 0 0 0 0,0 0 0 0 0,0 0-1 0 0,0 0 1 0 0,-1 1-8 0 0,-4 3 22 0 0,4-3-17 0 0,0-1 0 0 0,0 0 1 0 0,-1 0-1 0 0,1-1 0 0 0,-1 1 0 0 0,0 0-5 0 0,-6 1 4 0 0,8-3 1 0 0,0 0 1 0 0,0 0-1 0 0,0 0 1 0 0,0 1 0 0 0,0-1-1 0 0,0 0 1 0 0,0 1-1 0 0,0-1 1 0 0,0 1-6 0 0,-3 2 1 0 0,1 0 0 0 0,-1-1 0 0 0,0 1 1 0 0,-1-1-1 0 0,1 0 0 0 0,-1-1 0 0 0,1 0 0 0 0,-1 0 0 0 0,-6 2-1 0 0,-20 8 0 0 0,28-11 2 0 0,0 0-1 0 0,0 0 0 0 0,0 0 0 0 0,0-1 0 0 0,0 1 0 0 0,0-1 0 0 0,-1 0 0 0 0,1-1 0 0 0,-4 0-1 0 0,-7 1 44 0 0,-45 0-34 0 0,50-2-29 0 0,6-3-107 0 0,0-1-99 0 0,-6 1-157 0 0,8 2 214 0 0,1 1 71 0 0,1 1-34 0 0,0-1-39 0 0,-1 1-49 0 0,0-1-58 0 0,1 0-66 0 0,-1 1-31 0 0,0-1-56 0 0,0 1-48 0 0,0-1-44 0 0,-1 1-152 0 0,0-1-42 0 0,0 0-184 0 0,-1-2-496 0 0</inkml:trace>
  <inkml:trace contextRef="#ctx0" brushRef="#br0" timeOffset="4459.24">1153 121 9072 0 0,'-5'-11'119'0'0,"4"9"-90"0"0,1 0-1 0 0,-1 0 0 0 0,0 0 0 0 0,0 0 0 0 0,0 0 0 0 0,0 1 1 0 0,0-1-1 0 0,0 0 0 0 0,0 1 0 0 0,-1-1 0 0 0,1 1 0 0 0,-1-2-28 0 0,-15-4 131 0 0,-10 4-79 0 0,15 2-32 0 0,2-1 45 0 0,0-2 48 0 0,-1-2 51 0 0,0 3 124 0 0,-5 2-3 0 0,0 0-20 0 0,14 1-222 0 0,0-1-1 0 0,1 0 1 0 0,-1 0 0 0 0,0 0 0 0 0,1 0 0 0 0,-1-1 0 0 0,1 1 0 0 0,-1 0-1 0 0,1-1 1 0 0,-1 1-43 0 0,1-1 41 0 0,0 1 0 0 0,-1-1 0 0 0,1 1 0 0 0,-1 0 0 0 0,0 0 0 0 0,1 0 0 0 0,-1 0 0 0 0,0 0 0 0 0,1 0 0 0 0,-1 0-41 0 0,-15 0 260 0 0,4 1-49 0 0,6-2-65 0 0,-2 0 39 0 0,-18-8 213 0 0,-1 5-4 0 0,13 0-129 0 0,3 0-37 0 0,-9 2 63 0 0,-9 3 76 0 0,2 0-90 0 0,12 2-82 0 0,-1 4-41 0 0,2-1-43 0 0,-4-4 31 0 0,6 0-33 0 0,-3 2 45 0 0,-15 6 38 0 0,-28 10 112 0 0,12-6-169 0 0,30-9-53 0 0,0 0 0 0 0,-8 5-82 0 0,-36 17 122 0 0,18-7-76 0 0,37-15-27 0 0,0 0 1 0 0,0 0 0 0 0,0 1 0 0 0,0 0-1 0 0,1 0 1 0 0,-3 3-20 0 0,-22 18 39 0 0,24-22-23 0 0,1 1 0 0 0,-1-1 0 0 0,1 1 0 0 0,-3 3-16 0 0,-10 9 16 0 0,-12 9 43 0 0,15-7-52 0 0,11-13-7 0 0,-1 0 0 0 0,1-1 0 0 0,-1 1 0 0 0,-3 1 0 0 0,-9 11 0 0 0,-9 24 0 0 0,4-6 0 0 0,9-13 0 0 0,-9 18 0 0 0,9-15 0 0 0,-14 20 0 0 0,22-37 0 0 0,1 1 0 0 0,0 0 0 0 0,1-1 0 0 0,0 1 0 0 0,1 0 0 0 0,-1 3 0 0 0,-1 4 0 0 0,2-4 0 0 0,0 1 0 0 0,1-1 0 0 0,1 1 0 0 0,0-1 0 0 0,1 7 0 0 0,1 14 0 0 0,-4 0 0 0 0,1-25 0 0 0,1 1 0 0 0,0 0 0 0 0,0 0 0 0 0,1-1 0 0 0,0 1 0 0 0,2 4 0 0 0,7 19-12 0 0,-7-14-10 0 0,-1-9 13 0 0,0 0-1 0 0,0 0 1 0 0,1 0-1 0 0,3 6 10 0 0,0 1 0 0 0,3 6 0 0 0,1-1 0 0 0,0 0 0 0 0,3 0 0 0 0,0 0 0 0 0,6 12 0 0 0,22 26 0 0 0,0-2-9 0 0,-7-10-48 0 0,-26-39 48 0 0,0-1-1 0 0,1 0 1 0 0,0 0 0 0 0,0-1-1 0 0,3 2 10 0 0,6 5-20 0 0,88 62-44 0 0,-87-63 61 0 0,1 0-1 0 0,0-1 1 0 0,5 2 3 0 0,12 7-14 0 0,-26-15-7 0 0,0-1-1 0 0,1 1 0 0 0,8 1 22 0 0,7 4-1 0 0,-12-5 6 0 0,30 14-82 0 0,46 12 77 0 0,-74-27 4 0 0,3 1-19 0 0,0 0 0 0 0,1-2-1 0 0,-1 0 1 0 0,1-1 0 0 0,9-1 15 0 0,30-2 2 0 0,76 0-68 0 0,-109-1 58 0 0,0-2 0 0 0,-1 0 0 0 0,2-3 8 0 0,0 1-30 0 0,-18 3 29 0 0,0-1 0 0 0,0 0-1 0 0,0 0 1 0 0,-1-1 0 0 0,1-1 0 0 0,-1 1-1 0 0,-1-2 1 0 0,1 1 0 0 0,0-2 1 0 0,21-11-10 0 0,-1 0-44 0 0,17-15 54 0 0,8-13 27 0 0,-37 29 4 0 0,-1-1 0 0 0,1-1-31 0 0,2-5 67 0 0,-3 5 41 0 0,-1 0 0 0 0,0-1 0 0 0,8-17-108 0 0,5-21 204 0 0,-11 22 181 0 0,3-16-385 0 0,-13 31 132 0 0,-1-1 1 0 0,-1 0-1 0 0,0-4-132 0 0,-2 7 112 0 0,-2 1 0 0 0,0-10-112 0 0,0 1 104 0 0,-1-12 59 0 0,-3-3 32 0 0,-7-16 29 0 0,7 34-146 0 0,1 4 16 0 0,-1 0 0 0 0,-1 0 0 0 0,-2-5-94 0 0,-5-15 124 0 0,-15-47 137 0 0,21 72-207 0 0,-1 0 0 0 0,-1 1 0 0 0,0 0-1 0 0,-7-10-53 0 0,5 8 65 0 0,0 0 0 0 0,0-1 0 0 0,-2-10-65 0 0,4 10 71 0 0,0 0 0 0 0,-2 1 0 0 0,-5-9-71 0 0,-64-77 393 0 0,65 86-335 0 0,-4-4 34 0 0,-1 1-1 0 0,-1 0 0 0 0,-1 2 1 0 0,-1 0-1 0 0,-5-2-91 0 0,12 8 51 0 0,-1 2-1 0 0,-1 0 1 0 0,0 0-1 0 0,0 1 0 0 0,-15-4-50 0 0,21 8 23 0 0,0 1 0 0 0,0 1 0 0 0,-4-1-23 0 0,-15-3 11 0 0,24 5-12 0 0,-7-2 13 0 0,0 0 1 0 0,0 1-1 0 0,0 0 0 0 0,0 1 0 0 0,-1 0 0 0 0,-3 2-12 0 0,3-1-64 0 0,-22 0 74 0 0,23 0-61 0 0,1 0-68 0 0,2 0-20 0 0,1 0-57 0 0,1 0-65 0 0,-1 0-73 0 0,4 0 84 0 0,1 0 41 0 0,-6 3-354 0 0,6-1 294 0 0,1-1 77 0 0,1 0-33 0 0,-1 1-44 0 0,0-1-49 0 0,0 0-58 0 0,0 0-67 0 0,0 0-4 0 0,1-1-56 0 0,-1 1-50 0 0,1-1-43 0 0,-1 0-168 0 0,0 0-43 0 0,0 1-204 0 0,-1-1-552 0 0,3 0 1524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3:48.9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938 592 7136 0 0,'0'0'165'0'0,"0"0"22"0"0,0 0 6 0 0,0-3-28 0 0,1-3-130 0 0,4 2-30 0 0,1-1-11 0 0,-3-1 23 0 0,-3 2 46 0 0,0 4-63 0 0,0-3 94 0 0,0 0 53 0 0,0 0 45 0 0,0 0 36 0 0,0-3 296 0 0,0-8 801 0 0,0 10-978 0 0,0 1-64 0 0,0 1-155 0 0,0 1-35 0 0,0-1-39 0 0,0 1-45 0 0,0-2 447 0 0,0 3-32 0 0,0-2-10 0 0,0-8-4 0 0,0 7-13 0 0,0 1-45 0 0,0 1-336 0 0,0 1-1 0 0,0-1 1 0 0,0 1 0 0 0,0-1-1 0 0,0 1 1 0 0,0-1 0 0 0,0 1-1 0 0,0-1 1 0 0,-1 1 0 0 0,1 0-1 0 0,0-1 1 0 0,0 1 0 0 0,0-1-1 0 0,0 1 1 0 0,-1-1 0 0 0,1 1 0 0 0,0 0-1 0 0,0-1 1 0 0,-1 1 0 0 0,1-1-1 0 0,0 1 1 0 0,-1 0 0 0 0,1-1-1 0 0,0 1 1 0 0,-1 0 0 0 0,1 0-1 0 0,-1-1 1 0 0,1 1 0 0 0,0 0-1 0 0,-1 0 1 0 0,1 0 0 0 0,-1-1-1 0 0,1 1 1 0 0,-1 0 0 0 0,1 0-1 0 0,-1 0 1 0 0,1 0 0 0 0,-1 0 0 0 0,1 0-1 0 0,-1 0 1 0 0,1 0 0 0 0,-1 0-16 0 0,-1 0 326 0 0,2-6-35 0 0,0 2-120 0 0,0 0-35 0 0,-1-1 17 0 0,0 0-40 0 0,-4 0 87 0 0,-1 4-10 0 0,1-2 102 0 0,-5-7-5 0 0,7 8 1 0 0,1-1-10 0 0,-8-7-45 0 0,7 8-46 0 0,-1 1-84 0 0,0 0-52 0 0,0 2-27 0 0,1 0 36 0 0,-3-2 30 0 0,4 1-69 0 0,1 0 0 0 0,-1 0 0 0 0,1 0 0 0 0,-1 0 0 0 0,0 0 0 0 0,1 0 1 0 0,-1 0-1 0 0,1 1 0 0 0,-1-1 0 0 0,1 0 0 0 0,-1 1 0 0 0,-1 0-21 0 0,-1 5 84 0 0,4-5-78 0 0,0-1-1 0 0,0 1 0 0 0,-1-1 0 0 0,1 0 0 0 0,0 1 0 0 0,-1-1 1 0 0,1 1-1 0 0,0-1 0 0 0,-1 0 0 0 0,1 1 0 0 0,0-1 0 0 0,-1 0 0 0 0,1 0 1 0 0,0 1-1 0 0,-1-1 0 0 0,1 0 0 0 0,-1 0 0 0 0,1 1 0 0 0,-1-1 1 0 0,1 0-1 0 0,-1 0 0 0 0,1 0 0 0 0,-1 0 0 0 0,1 0 0 0 0,-1 0 0 0 0,1 0 1 0 0,0 0-1 0 0,-1 0 0 0 0,1 0 0 0 0,-1 0 0 0 0,1 0 0 0 0,-1 0-5 0 0,-12 2 96 0 0,3 4-35 0 0,3-2-27 0 0,2-1-16 0 0,4-3-14 0 0,1 0 1 0 0,-1 0-1 0 0,0 1 0 0 0,1-1 0 0 0,-1 0 1 0 0,1 1-1 0 0,-1-1 0 0 0,0 0 1 0 0,1 1-1 0 0,-1-1 0 0 0,1 1 0 0 0,0-1 1 0 0,-1 1-1 0 0,1-1 0 0 0,-1 1 0 0 0,1-1 1 0 0,0 1-1 0 0,-1-1 0 0 0,1 1 1 0 0,0 0-1 0 0,0-1 0 0 0,-1 1-4 0 0,-1 4 17 0 0,1-3-12 0 0,0-1 0 0 0,-1 1 0 0 0,1-1-1 0 0,-1 0 1 0 0,1 1 0 0 0,-1-1 0 0 0,1 0-1 0 0,-1 0 1 0 0,1 0 0 0 0,-1 0 0 0 0,0 0-1 0 0,0 0 1 0 0,-1 0-5 0 0,-17 12 14 0 0,18-10-5 0 0,-1 0 1 0 0,1 0-1 0 0,0 0 0 0 0,0 0 0 0 0,0 0 0 0 0,0 2-9 0 0,0-2 3 0 0,1 1 0 0 0,-1-1 0 0 0,0 0 0 0 0,-1 0-1 0 0,1 0 1 0 0,-1 1-3 0 0,-2 0 12 0 0,1 1 0 0 0,0 0 0 0 0,1 0 0 0 0,-1 0-1 0 0,1 1-11 0 0,0-1 1 0 0,-1 1-1 0 0,1-1 0 0 0,-1 0 0 0 0,0-1 0 0 0,-1 1 0 0 0,1 0 0 0 0,0-1 0 0 0,0 1 0 0 0,0 0 0 0 0,1 1 0 0 0,0-1 0 0 0,0 1 0 0 0,-1-1 0 0 0,0 0 0 0 0,1 0 0 0 0,-2 0 0 0 0,1 0 0 0 0,-1 0 0 0 0,1 0 0 0 0,0 0 0 0 0,0 1 0 0 0,-2 4 0 0 0,-1 1 0 0 0,4-6 0 0 0,0 0 0 0 0,0 1 0 0 0,1-1 0 0 0,0 0 0 0 0,0 1 0 0 0,0-1 0 0 0,0 3 0 0 0,-9 25 0 0 0,8-26 0 0 0,0-1 0 0 0,1 1 0 0 0,0-1 0 0 0,0 1 0 0 0,1-1 0 0 0,0 1 0 0 0,0 0 0 0 0,1 0 0 0 0,-1 0 0 0 0,2 2 0 0 0,-2 5 0 0 0,1-7 0 0 0,0-1 0 0 0,0 0 0 0 0,0 0 0 0 0,1 0 0 0 0,0 0 0 0 0,0 1 0 0 0,9 13-10 0 0,-6-8-11 0 0,-4-8 16 0 0,1 0-1 0 0,1 0 1 0 0,-1 0-1 0 0,1-1 1 0 0,-1 1 0 0 0,1-1-1 0 0,0 1 1 0 0,1 0 5 0 0,9 15-35 0 0,-6-8 25 0 0,1 0 0 0 0,0-1-1 0 0,9 9 11 0 0,-10-13-13 0 0,0-1-1 0 0,1 0 1 0 0,0 0-1 0 0,1 0 14 0 0,52 28-11 0 0,-51-29 6 0 0,20 8-36 0 0,18 0 24 0 0,-32-8 9 0 0,-2-2-19 0 0,0 0 0 0 0,1-1 0 0 0,-1-1-1 0 0,0 0 1 0 0,7-2 27 0 0,15 1-106 0 0,-27 1 76 0 0,1-1-1 0 0,-1 0 1 0 0,1 0 0 0 0,0-1 30 0 0,5-2-76 0 0,0 1-53 0 0,-4 0 5 0 0,-1 1-40 0 0,4-3 43 0 0,-4 1-59 0 0,-1-1-65 0 0,-1 1-109 0 0,-1 0-42 0 0,1-1-106 0 0,-2 1-120 0 0,-2 2 263 0 0,0 0-35 0 0,0 0-150 0 0,1 0-60 0 0,-1 0-63 0 0,-1 0-67 0 0,6-4-1310 0 0,2-3-1152 0 0,-10 9 3195 0 0</inkml:trace>
  <inkml:trace contextRef="#ctx0" brushRef="#br0" timeOffset="859.15">1285 153 7920 0 0,'0'0'174'0'0,"0"0"29"0"0,0 0 13 0 0,0-2-31 0 0,-2-11-147 0 0,-11-2-38 0 0,5 7 18 0 0,4 4 49 0 0,4 4-67 0 0,-2-2 139 0 0,1 1 159 0 0,-1-1 268 0 0,-10-5-93 0 0,4 3-164 0 0,2-1 37 0 0,2-1-62 0 0,4 6-269 0 0,0-1 1 0 0,0 1-1 0 0,-1-1 0 0 0,1 1 1 0 0,0 0-1 0 0,-1-1 1 0 0,1 1-1 0 0,0 0 0 0 0,-1-1 1 0 0,1 1-1 0 0,0 0 0 0 0,-1-1 1 0 0,1 1-1 0 0,-1 0 0 0 0,1 0 1 0 0,0-1-1 0 0,-1 1 1 0 0,1 0-1 0 0,-1 0 0 0 0,1 0 1 0 0,-1 0-1 0 0,1 0 0 0 0,-1-1 1 0 0,1 1-1 0 0,-1 0 0 0 0,1 0 1 0 0,0 0-1 0 0,-1 0 1 0 0,1 0-1 0 0,-1 1 0 0 0,1-1 1 0 0,-1 0-16 0 0,0 0 14 0 0,1 0 1 0 0,-1 0 0 0 0,1 0 0 0 0,-1 0-1 0 0,1 0 1 0 0,-1 0 0 0 0,1 0 0 0 0,-1 0-1 0 0,1 0 1 0 0,0 0 0 0 0,-1 0 0 0 0,1 0-1 0 0,-1 0 1 0 0,1 0 0 0 0,-1-1 0 0 0,1 1-1 0 0,-1 0 1 0 0,1 0 0 0 0,0 0 0 0 0,-1-1-1 0 0,1 1 1 0 0,-1 0 0 0 0,1-1 0 0 0,0 1-1 0 0,-1 0 1 0 0,1-1 0 0 0,0 1-1 0 0,-1 0 1 0 0,1-1 0 0 0,0 1 0 0 0,0-1-1 0 0,-1 1-14 0 0,-3-7 237 0 0,-6 1 151 0 0,-4-1-62 0 0,10 5-196 0 0,-26-3 735 0 0,22 1-702 0 0,2 1-40 0 0,-14-2 172 0 0,9 5-137 0 0,3 0-33 0 0,-2 0 34 0 0,5-1-65 0 0,-1 0 1 0 0,1 0-1 0 0,-1 0 0 0 0,1 0 1 0 0,-3-2-95 0 0,-14-3 282 0 0,9 4-134 0 0,-7 2 118 0 0,4-2-86 0 0,-24-8 182 0 0,23 6-154 0 0,-2 5-27 0 0,10-1-89 0 0,-9 0 92 0 0,-1-1-34 0 0,-18 0 76 0 0,28 1-157 0 0,0 1 0 0 0,0-1-1 0 0,0 1 1 0 0,-5 2-69 0 0,-1 0 59 0 0,0 1 7 0 0,0 0 1 0 0,0 1 0 0 0,0 0-1 0 0,-1 2-66 0 0,-29 15 109 0 0,-61 31 41 0 0,95-47-144 0 0,0 1 0 0 0,1 0 1 0 0,-7 6-7 0 0,-27 17 54 0 0,16-11-42 0 0,-16 14-12 0 0,13-9 0 0 0,5-3 9 0 0,2 1-1 0 0,-21 25-8 0 0,1-1 47 0 0,20-19-47 0 0,-15 24 0 0 0,32-41 0 0 0,0 0 0 0 0,0 1 0 0 0,1 0 0 0 0,-3 8 0 0 0,-10 18 0 0 0,14-30 0 0 0,1-1 0 0 0,0 0 0 0 0,0 1 0 0 0,1-1 0 0 0,-1 1 0 0 0,1 0 0 0 0,1 0 0 0 0,-2 6 0 0 0,0-3 0 0 0,2-7 0 0 0,1-1 0 0 0,0 1 0 0 0,0 0 0 0 0,0 0 0 0 0,0 0 0 0 0,1 0 0 0 0,-1 0 0 0 0,1 0 0 0 0,-1 1 0 0 0,1 1 0 0 0,0 2 1 0 0,-1-1-1 0 0,0 1 0 0 0,0 0 0 0 0,-1-1 0 0 0,0 1 0 0 0,0 1-2 0 0,0 0 0 0 0,1 0-1 0 0,0 0 1 0 0,0 0 0 0 0,0 3 2 0 0,1 44-48 0 0,0 81 42 0 0,0-129-2 0 0,1-1 0 0 0,0 1 0 0 0,0-1 0 0 0,0 1 1 0 0,1-1-1 0 0,1 5 8 0 0,6 20-17 0 0,1 9 7 0 0,8 18 10 0 0,-1-14-48 0 0,-11-32 45 0 0,1-1 0 0 0,-1 0 1 0 0,2 0-1 0 0,-1-1 0 0 0,1 0 1 0 0,8 7 2 0 0,-6-6-17 0 0,-1 0 0 0 0,0 1 0 0 0,3 7 17 0 0,-4-7-5 0 0,0-1 0 0 0,1 1 0 0 0,4 3 5 0 0,25 19-46 0 0,26 13 27 0 0,-4-4-36 0 0,-36-24 42 0 0,18 9 13 0 0,-20-15-9 0 0,18 15-34 0 0,10-8 32 0 0,-12 5 11 0 0,-21-16-4 0 0,0-2 0 0 0,0 0 0 0 0,0-1 0 0 0,11 2 4 0 0,10 3-37 0 0,-23-6 35 0 0,0-2-1 0 0,1 0 0 0 0,-1-1 1 0 0,1 0 2 0 0,10 1-1 0 0,4 1 1 0 0,-9 0-5 0 0,0-2 0 0 0,13 1 5 0 0,-9-3-23 0 0,-7 0 8 0 0,0 0-1 0 0,17-3 16 0 0,-10-1 0 0 0,-6 1-5 0 0,1 0 0 0 0,19 0 5 0 0,5 1-41 0 0,20-8 27 0 0,-36 5 15 0 0,-8 0-1 0 0,0-1 0 0 0,-1-1 0 0 0,16-8 0 0 0,-10 5 0 0 0,2-1 0 0 0,1-2 0 0 0,9-7 0 0 0,-27 15 0 0 0,-1-1 0 0 0,-1 0 0 0 0,1-1 0 0 0,-1 0 0 0 0,0 0 0 0 0,0 0 0 0 0,-1-1 0 0 0,0-1 0 0 0,5-8 0 0 0,-3 5 0 0 0,0 1 0 0 0,9-9 0 0 0,-13 15 2 0 0,1-1 0 0 0,-1 1-1 0 0,0-1 1 0 0,-1 0 0 0 0,0 0-1 0 0,0-1 1 0 0,0 1-1 0 0,0-1 1 0 0,0-2-2 0 0,6-15 38 0 0,0 1 20 0 0,-1-1 1 0 0,5-21-59 0 0,1-31 174 0 0,-13 66-139 0 0,-1 0 0 0 0,-1 1 0 0 0,1-1 0 0 0,-2-9-35 0 0,1-1 51 0 0,-1-12 152 0 0,0 0 0 0 0,-4-11-203 0 0,-4 1 147 0 0,-2 6 2 0 0,6 21-28 0 0,0 0 0 0 0,-1-12-121 0 0,2 3 99 0 0,2 8-9 0 0,-1 0 0 0 0,-1 0 0 0 0,-1-3-90 0 0,-31-81 361 0 0,12 37-162 0 0,20 55-167 0 0,0 0 0 0 0,0 1 0 0 0,0-1 0 0 0,-1 1 0 0 0,0 1 0 0 0,-2-3-32 0 0,1 2 38 0 0,0-1 0 0 0,0 0 0 0 0,1 0 0 0 0,0-2-38 0 0,-21-41 173 0 0,2 6 33 0 0,-17-22-206 0 0,37 60 6 0 0,-1 1-1 0 0,-1-1 1 0 0,1 1-1 0 0,-1 1 1 0 0,-6-5-6 0 0,6 5 11 0 0,0 0 1 0 0,0-1-1 0 0,1 0 1 0 0,0 0-1 0 0,-4-6-11 0 0,2 1-4 0 0,4 6 12 0 0,0 0-1 0 0,-1 0 1 0 0,1 0-1 0 0,-1 0 1 0 0,0 1 0 0 0,-1-1-1 0 0,1 1 1 0 0,-1 0-1 0 0,-1-1-7 0 0,-5-2 0 0 0,5 4 0 0 0,0-1 0 0 0,1 0 0 0 0,-1 0 0 0 0,-3-4 0 0 0,3 2 0 0 0,-1 0 0 0 0,0 0 0 0 0,0 1 0 0 0,-1 0 0 0 0,1 1 0 0 0,-14-10-26 0 0,10 8-22 0 0,-5-4-54 0 0,0-4-51 0 0,12 10 132 0 0,1 2-70 0 0,1 0-63 0 0,-1 1-95 0 0,1 0-45 0 0,0 0-94 0 0,0 0-105 0 0,0 0-118 0 0,0 0-101 0 0,1 1 307 0 0,-1-1-35 0 0,1 1-35 0 0,0-1-38 0 0,-1 0-39 0 0,1 1-39 0 0,-2-2-659 0 0,0 0-34 0 0,-6-7-2691 0 0,9 9 3939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4:31.5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969 666 8232 0 0,'0'0'182'0'0,"0"0"29"0"0,0 0 14 0 0,-2 2-27 0 0,-5 3-161 0 0,-6 3-37 0 0,-1 0 15 0 0,7-4 51 0 0,5-1 239 0 0,-1-2-105 0 0,0 0-65 0 0,-1-1-50 0 0,1 0-13 0 0,1 1 39 0 0,2-1-107 0 0,-9 4 271 0 0,-17 11 697 0 0,18-9-616 0 0,7-5-130 0 0,-1 0-42 0 0,0 0 76 0 0,-1 0-92 0 0,-1-1-85 0 0,0 0-17 0 0,2 1 66 0 0,-7 3 146 0 0,1 0-41 0 0,-2-1 6 0 0,-6-2 68 0 0,3 1 52 0 0,0 4 48 0 0,2 0-36 0 0,1-5-52 0 0,-1-1-58 0 0,0 0-69 0 0,-8 3 112 0 0,12 4-10 0 0,7-7-284 0 0,-1 1 0 0 0,1-1 0 0 0,0 1 1 0 0,-1-1-1 0 0,1 0 0 0 0,0 1 0 0 0,-1-1 0 0 0,1 0 0 0 0,0 1 0 0 0,-1-1 0 0 0,1 0 0 0 0,-1 1 0 0 0,1-1 0 0 0,-1 0 0 0 0,1 0 0 0 0,0 0 0 0 0,-1 0 0 0 0,1 1 0 0 0,-1-1 0 0 0,1 0 0 0 0,-1 0 0 0 0,1 0 0 0 0,-1 0 0 0 0,1 0 0 0 0,-1 0 0 0 0,1 0 0 0 0,-1 0 0 0 0,1 0 0 0 0,-1 0-14 0 0,-10 0 219 0 0,8 1-164 0 0,0-1 0 0 0,0 0 0 0 0,0 0 0 0 0,-1 0 0 0 0,1 0 0 0 0,0-1 0 0 0,0 1 0 0 0,0-1 0 0 0,0 0-1 0 0,0 0-54 0 0,-5-4 112 0 0,7 4-94 0 0,0 1 0 0 0,-1-1 0 0 0,1 0 0 0 0,-1 0 0 0 0,1 0 0 0 0,-1 1 0 0 0,1-1 0 0 0,-1 1 0 0 0,1-1 0 0 0,-1 1 0 0 0,1 0 0 0 0,-1 0 0 0 0,0-1 0 0 0,1 1 0 0 0,-2 0-18 0 0,-5 1 48 0 0,-13 0 49 0 0,7-5 8 0 0,6-1-47 0 0,7 4-49 0 0,0 0 1 0 0,-1 1-1 0 0,1-1 1 0 0,0 0-1 0 0,-1 0 1 0 0,1 1-1 0 0,-1-1 1 0 0,1 1-1 0 0,-1-1 1 0 0,1 1-1 0 0,-1 0 1 0 0,0 0 0 0 0,1-1-1 0 0,-1 1-9 0 0,-10 2 51 0 0,-4-3 20 0 0,-17-12 0 0 0,30 11-70 0 0,-3 1-2 0 0,-15 1 12 0 0,6 0 32 0 0,14 0-42 0 0,0 0-1 0 0,1 0 1 0 0,-1 0 0 0 0,0 0 0 0 0,0 0-1 0 0,0 0 1 0 0,1 0 0 0 0,-1 0 0 0 0,0 0-1 0 0,0-1 1 0 0,0 1 0 0 0,1 0 0 0 0,-1-1-1 0 0,-1 1 0 0 0,-3-10 0 0 0,-5 7-10 0 0,10 3 9 0 0,0 0 0 0 0,0 0 1 0 0,0 0-1 0 0,0 0 0 0 0,0 0 0 0 0,0 0 1 0 0,0 0-1 0 0,0 0 0 0 0,0 0 0 0 0,0 0 1 0 0,-1 0-1 0 0,1 0 0 0 0,0 0 0 0 0,0 0 1 0 0,0 0-1 0 0,0 0 0 0 0,0 0 0 0 0,0 0 1 0 0,0 0-1 0 0,0 0 0 0 0,0 0 0 0 0,0 0 1 0 0,-1 0-1 0 0,1 0 0 0 0,0 0 0 0 0,0 0 1 0 0,0 0-1 0 0,0 0 0 0 0,0 0 0 0 0,0 0 1 0 0,0 0-1 0 0,0 0 0 0 0,0 0 0 0 0,0-1 1 0 0,0 1-1 0 0,0 0 0 0 0,0 0 0 0 0,0 0 1 0 0,0 0-1 0 0,0 0 0 0 0,0 0 0 0 0,0 0 1 0 0,0 0-1 0 0,0 0 0 0 0,0 0 0 0 0,0 0 1 0 0,0-1-1 0 0,0 1 0 0 0,0 0 0 0 0,0 0 1 0 0,0 0-1 0 0,0 0 0 0 0,0 0 0 0 0,0 0 1 0 0,0 0-1 0 0,0 0 0 0 0,0 0 1 0 0,2-29-12 0 0,5 20 20 0 0,-4 6 1 0 0,1-2 86 0 0,-3-2-58 0 0,-1 2-9 0 0,1 4-23 0 0,0 0-1 0 0,-1 0 0 0 0,1 0 0 0 0,0 0 1 0 0,-1 0-1 0 0,1 1 0 0 0,0-1 0 0 0,0 0 0 0 0,0 1 1 0 0,0-1-1 0 0,0 1 0 0 0,0-1 0 0 0,0 1 1 0 0,0-1-1 0 0,0 1 0 0 0,0-1-4 0 0,10-5 12 0 0,4-22-12 0 0,-11 18 0 0 0,-3 8 0 0 0,0 0 0 0 0,0 0 0 0 0,0 0 0 0 0,1 0 0 0 0,-1 0 0 0 0,0 0 0 0 0,1 0 0 0 0,0 0 0 0 0,-1 0 0 0 0,2-2 0 0 0,0 0 0 0 0,0 0 0 0 0,-1 0-1 0 0,1 0 1 0 0,-1 0 0 0 0,0-1-1 0 0,0-1 1 0 0,11-21 14 0 0,-12 26-10 0 0,0 0 0 0 0,0 0 0 0 0,0 0 0 0 0,0 0 1 0 0,0 0-1 0 0,0 0 0 0 0,0 0 0 0 0,1 0 1 0 0,-1 0-1 0 0,1 0-4 0 0,3-1 6 0 0,-5 1-6 0 0,1 1 0 0 0,-1 0 0 0 0,1 0 0 0 0,0-1 1 0 0,-1 1-1 0 0,1 0 0 0 0,-1-1 0 0 0,1 1 0 0 0,-1 0 1 0 0,1-1-1 0 0,-1 1 0 0 0,1-1 0 0 0,-1 1 0 0 0,1-1 1 0 0,-1 1-1 0 0,0-1 0 0 0,1 0 0 0 0,-1 1 0 0 0,0-1 0 0 0,1 1 1 0 0,-1-1-1 0 0,0 0 0 0 0,2-4 0 0 0,14-22 0 0 0,-6 22 0 0 0,-8-6 11 0 0,-2 9 42 0 0,0 2 11 0 0,1 0-62 0 0,-1 0 1 0 0,0 0-1 0 0,1-1 0 0 0,-1 1 0 0 0,1 0 0 0 0,-1 0 0 0 0,1 0 0 0 0,-1 0 0 0 0,1 0 0 0 0,-1 0 0 0 0,1 0 0 0 0,-1 1 0 0 0,1-1 0 0 0,-1 0 0 0 0,0 0 0 0 0,1 0 0 0 0,-1 0 0 0 0,1 1 0 0 0,-1-1 0 0 0,1 0 0 0 0,-1 0 0 0 0,0 0 0 0 0,1 1 0 0 0,-1-1 0 0 0,0 0 1 0 0,1 1-1 0 0,-1-1 0 0 0,0 0 0 0 0,1 1 0 0 0,-1-1 0 0 0,0 1 0 0 0,0-1 0 0 0,0 0 0 0 0,1 1 0 0 0,-1-1 0 0 0,0 1 0 0 0,0-1 0 0 0,0 1 0 0 0,0-1 0 0 0,0 1 0 0 0,0-1 0 0 0,1 0 0 0 0,-1 1 0 0 0,0-1 0 0 0,-1 1 0 0 0,1-1 0 0 0,0 1 0 0 0,0-1 1 0 0,0 1-1 0 0,0-1-2 0 0,0 1 3 0 0,0 0 0 0 0,0 0 0 0 0,0-1 0 0 0,0 1 0 0 0,0 0 0 0 0,0 0 0 0 0,0-1 0 0 0,0 1 0 0 0,0 0 0 0 0,0 0 0 0 0,1-1 0 0 0,-1 1 0 0 0,0 0 0 0 0,1-1 0 0 0,-1 1 0 0 0,0 0 0 0 0,1-1 0 0 0,-1 1 0 0 0,1 0-3 0 0,9 4 64 0 0,5 22 6 0 0,-14-24-69 0 0,0-1 0 0 0,-1 0 0 0 0,1 0 0 0 0,-1 0 0 0 0,1 1 0 0 0,-1-1 1 0 0,0 0-1 0 0,0 1 0 0 0,0-1 0 0 0,0 2-1 0 0,1 12-1 0 0,9 4 1 0 0,-5 8 0 0 0,0-12 0 0 0,-3-10 0 0 0,-1 0 0 0 0,1 1 0 0 0,-1-1 0 0 0,0 1 0 0 0,-1-1 0 0 0,1 1 0 0 0,-1 5 0 0 0,2-1 0 0 0,0 1 0 0 0,0 0 0 0 0,1 0 0 0 0,0 0 0 0 0,2 7 0 0 0,0-3 1 0 0,-3-10 0 0 0,0 1 1 0 0,-1-1 0 0 0,0 0 0 0 0,0 1-1 0 0,0-1 1 0 0,-1 1-2 0 0,0 41 52 0 0,0 25-51 0 0,0-69-1 0 0,0-1 0 0 0,1 1 0 0 0,-1 0 0 0 0,1-1 0 0 0,0 1 0 0 0,0 0 0 0 0,0-1 0 0 0,0 1 0 0 0,1-1 0 0 0,-1 0 0 0 0,3 3 0 0 0,-3-3 0 0 0,-1 0 0 0 0,1-1 0 0 0,0 1 0 0 0,-1 0 0 0 0,0 0 0 0 0,1 0 0 0 0,-1 0 0 0 0,0-1 0 0 0,0 1 0 0 0,-1 0 0 0 0,1 1 0 0 0,-1 4 0 0 0,1 40 0 0 0,0-47 0 0 0,0-1 0 0 0,0 1 0 0 0,0-1 0 0 0,0 1 0 0 0,0 0 0 0 0,0-1 0 0 0,0 1 0 0 0,0 0 0 0 0,0-1 0 0 0,-1 1 0 0 0,1 0 0 0 0,0-1 0 0 0,0 1 0 0 0,-1-1 0 0 0,1 1 0 0 0,-1-1 0 0 0,1 1 0 0 0,0 0 0 0 0,-1-1 0 0 0,1 1 0 0 0,-1-1 0 0 0,1 0 0 0 0,-1 1 0 0 0,1-1 0 0 0,-1 1 0 0 0,1-1 0 0 0,-1 0 0 0 0,0 1 0 0 0,1-1 0 0 0,-1 0 0 0 0,1 1 0 0 0,-1-1 0 0 0,1 1 0 0 0,-1-1 0 0 0,1 1 0 0 0,0-1 0 0 0,-1 1 0 0 0,1-1 0 0 0,0 1 0 0 0,-1 0 0 0 0,1-1 0 0 0,0 1 0 0 0,0-1 0 0 0,-1 1 0 0 0,1 0 0 0 0,0-1 0 0 0,0 1 0 0 0,0 0 0 0 0,0-1 0 0 0,0 1 0 0 0,0 0 0 0 0,0-1 0 0 0,0 1 0 0 0,0 0 0 0 0,0 0 0 0 0,0 0 0 0 0,0-1 0 0 0,0 1 0 0 0,0 0 0 0 0,0 0 0 0 0,0 0 0 0 0,0-1 0 0 0,1 1 0 0 0,-1 0 0 0 0,0 0 0 0 0,0 0 0 0 0,1-1 0 0 0,-1 2 0 0 0,11 0-12 0 0,-9-2-49 0 0,-2 0-6 0 0,0 0 3 0 0,0 0-34 0 0,0 0-18 0 0,0 0-34 0 0,0 0-42 0 0,0 0-45 0 0,0 0-49 0 0,0 0-47 0 0,0 0-43 0 0,0 0-38 0 0,0 0-270 0 0,0 0-64 0 0,0 0-51 0 0,0 0-35 0 0,0 0-1499 0 0,0 0-1326 0 0</inkml:trace>
  <inkml:trace contextRef="#ctx0" brushRef="#br0" timeOffset="3762.76">1090 227 10136 0 0,'0'0'230'0'0,"-2"0"30"0"0,-1 0-200 0 0,0-1-1 0 0,0 0 0 0 0,0 1 1 0 0,0-1-1 0 0,0-1 1 0 0,0 1-1 0 0,-1-1-59 0 0,-8-4 126 0 0,6 3-102 0 0,0 0-20 0 0,-14-8 88 0 0,0-3 117 0 0,10 5-2 0 0,-7-1 169 0 0,-3-1 5 0 0,12 7-273 0 0,-1-1 68 0 0,0 1 42 0 0,-15-4 348 0 0,11 4-269 0 0,5 1-139 0 0,-2 0 128 0 0,0 0-64 0 0,-2 0 18 0 0,0 0-72 0 0,-7-1 79 0 0,6 0-18 0 0,-1-2 60 0 0,-1 1 2 0 0,-1 3-50 0 0,6 2 0 0 0,0 0-39 0 0,-9 0 111 0 0,2 0-107 0 0,-18 0 196 0 0,19 2-185 0 0,-1 4-59 0 0,3-1-47 0 0,-14 0 113 0 0,8 5-9 0 0,-1-5-76 0 0,14-3-90 0 0,0 0 0 0 0,0 0 1 0 0,0 1-1 0 0,-2 1-49 0 0,-29 18 229 0 0,15-7-92 0 0,8-7-79 0 0,-61 37 277 0 0,66-39-288 0 0,0 0 1 0 0,1 0-1 0 0,-7 7-47 0 0,7-6 44 0 0,0 0 0 0 0,-1-1 0 0 0,-7 4-44 0 0,13-8 15 0 0,0 1 0 0 0,0-1 0 0 0,0 1 0 0 0,0 0 0 0 0,0 0 0 0 0,1 0 0 0 0,0 1 0 0 0,-3 2-15 0 0,-6 8 40 0 0,-46 34 104 0 0,32-19-86 0 0,-11 19-43 0 0,27-35-16 0 0,5-6 1 0 0,1 0 0 0 0,0 1 0 0 0,0-1 0 0 0,1 1 0 0 0,0 0 0 0 0,-1 3 0 0 0,-2 6 0 0 0,-3 4 0 0 0,5-11 0 0 0,0 0 0 0 0,0 0 0 0 0,1 1 0 0 0,-1 5 0 0 0,2 2 0 0 0,0-8 0 0 0,1 0 0 0 0,-2 0 0 0 0,1 0 0 0 0,-1-1 0 0 0,-1 3 0 0 0,0-2 1 0 0,1 1-1 0 0,0 0 0 0 0,1 0 1 0 0,0 0-1 0 0,1 1 0 0 0,0 1 0 0 0,1 74-18 0 0,1-44-32 0 0,0-17 37 0 0,1 1 0 0 0,2 0 0 0 0,1 1 13 0 0,0 0-35 0 0,1-4 32 0 0,0 0-1 0 0,2 0 0 0 0,2 2 4 0 0,3 12-1 0 0,-7-22 1 0 0,1 0 0 0 0,5 8 0 0 0,6 13 0 0 0,-11-19 0 0 0,-3-8 0 0 0,1 0 0 0 0,0 0 0 0 0,0 0 0 0 0,1 0 0 0 0,0-1 0 0 0,4 5 0 0 0,35 44-5 0 0,1 0-56 0 0,14 7 47 0 0,-11-8 4 0 0,23 20 10 0 0,-66-71-14 0 0,1-1 1 0 0,0 1 0 0 0,4 2 13 0 0,41 21-14 0 0,-17-10 14 0 0,-20-11-15 0 0,-1 0 0 0 0,1-2 0 0 0,1 1 0 0 0,1-1 15 0 0,17 7-12 0 0,9 1 0 0 0,-27-9-15 0 0,1-2 1 0 0,-1 0 0 0 0,1 0 0 0 0,0-2-1 0 0,3 0 27 0 0,75-1-141 0 0,-38 0 78 0 0,-16-4 40 0 0,-25 1-8 0 0,0-2 0 0 0,0 0 0 0 0,-1-1 0 0 0,3-1 31 0 0,13-6-22 0 0,9-2 13 0 0,89-35 7 0 0,-100 37 2 0 0,0-1 0 0 0,-1-1 0 0 0,-1-2 0 0 0,-1 0 0 0 0,12-11 0 0 0,-1-3 0 0 0,58-53 0 0 0,-77 66 0 0 0,0-1 0 0 0,-2-1 0 0 0,14-19 0 0 0,-18 22 11 0 0,-1 0 1 0 0,0-1-1 0 0,-2 0 0 0 0,0-1 0 0 0,-1 0 0 0 0,0 0 0 0 0,-1-6-11 0 0,-3 9 26 0 0,1 0 1 0 0,4-10-27 0 0,16-24 27 0 0,-18 32-11 0 0,-1 0 0 0 0,0 0 0 0 0,-1 0 1 0 0,-2-1-1 0 0,0 0 0 0 0,0 0 0 0 0,-2 0 1 0 0,-1 0-1 0 0,0 0 0 0 0,-1 0 0 0 0,-2-5-16 0 0,-12-107 168 0 0,12 111-138 0 0,-2 1 0 0 0,0 0 0 0 0,-1 0-1 0 0,-1 1 1 0 0,-1-1 0 0 0,-2-2-30 0 0,-16-41 81 0 0,14 30-44 0 0,7 15-25 0 0,-2 0 0 0 0,0 1 0 0 0,-1-1-1 0 0,-4-5-11 0 0,-9-11 64 0 0,-3 0-1 0 0,-5-4-63 0 0,15 21 38 0 0,0 0 0 0 0,-1 2-1 0 0,-1-1-37 0 0,-27-20 96 0 0,23 14-45 0 0,13 14-28 0 0,0-1 0 0 0,0 1 1 0 0,-1 0-1 0 0,0 0 1 0 0,-1 1-1 0 0,-6-4-23 0 0,-133-68 265 0 0,117 61-203 0 0,20 10-7 0 0,0 1 0 0 0,0 1 0 0 0,-1-1 0 0 0,0 2 0 0 0,0 0 0 0 0,-9-2-55 0 0,-47-5 234 0 0,34 7-158 0 0,0-2-55 0 0,-12-2 21 0 0,7 1-39 0 0,-1 1 1 0 0,0 2 0 0 0,-7 2-4 0 0,33 2-1 0 0,-10 0-28 0 0,4-3-65 0 0,5-2-65 0 0,12 3 112 0 0,0 1 1 0 0,0 0-1 0 0,0 0 0 0 0,-1 0 0 0 0,1 1 1 0 0,0-1-1 0 0,-1 1 0 0 0,0 0 47 0 0,0 0-54 0 0,1 0-38 0 0,0 0-36 0 0,0 0-35 0 0,-2 0-258 0 0,1 0-113 0 0,-2 0-233 0 0,2 0-112 0 0,-2 0-283 0 0,-2 0-700 0 0,4 0 619 0 0,0 0-32 0 0,-5 0-2671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4:30.6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590 469 7256 0 0,'0'0'165'0'0,"0"0"22"0"0,0 0 7 0 0,0-2-23 0 0,0-6-99 0 0,0 1 87 0 0,0 1 72 0 0,0 1 62 0 0,0 1 41 0 0,0 0 34 0 0,0-7 931 0 0,0 7-771 0 0,0-1-55 0 0,0-2-101 0 0,1 0 60 0 0,5-3 297 0 0,-3 3-327 0 0,0-1-80 0 0,-1 3-173 0 0,-2-1-69 0 0,1 1 141 0 0,1 0-41 0 0,9-4 270 0 0,-2 4-144 0 0,-4 1-107 0 0,0 0 43 0 0,6-5 53 0 0,3 5 65 0 0,-9 2-123 0 0,4-5-111 0 0,9 2 121 0 0,3 4-16 0 0,-7 1-134 0 0,-3 0-75 0 0,-9 0-17 0 0,0 0 1 0 0,0 1-1 0 0,0-1 1 0 0,0 0-1 0 0,0 1 1 0 0,-1-1-1 0 0,1 1 1 0 0,0 0-1 0 0,0 0 0 0 0,-1 0 1 0 0,1 0-1 0 0,0 0-5 0 0,-1 0 9 0 0,1 0 0 0 0,-1 0 0 0 0,1-1-1 0 0,-1 1 1 0 0,0 0 0 0 0,1-1 0 0 0,-1 1-1 0 0,1-1 1 0 0,-1 0 0 0 0,1 1 0 0 0,-1-1-1 0 0,1 0-8 0 0,-2 0 2 0 0,0 0-1 0 0,0 0 0 0 0,0 0 0 0 0,0 0 1 0 0,1 0-1 0 0,-1 0 0 0 0,0 0 0 0 0,0 0 0 0 0,0 0 1 0 0,0 0-1 0 0,0 0 0 0 0,0 0 0 0 0,0 0 1 0 0,0 0-1 0 0,0 0 0 0 0,0 0 0 0 0,1 0 0 0 0,-1 0 1 0 0,0 0-1 0 0,0 0 0 0 0,0 0 0 0 0,0 0 0 0 0,0 0 1 0 0,0 0-1 0 0,0 0 0 0 0,0 0 0 0 0,0 0 1 0 0,0 0-1 0 0,0 0 0 0 0,0 0 0 0 0,0 1 0 0 0,0-1 1 0 0,1 0-1 0 0,-1 0 0 0 0,0 0 0 0 0,0 0 0 0 0,0 0 1 0 0,0 0-1 0 0,0 0 0 0 0,0 0 0 0 0,0 0 1 0 0,0 0-1 0 0,0 0 0 0 0,0 1 0 0 0,0-1 0 0 0,0 0 1 0 0,0 0-1 0 0,0 0 0 0 0,0 0 0 0 0,0 0 1 0 0,0 0-1 0 0,0 0 0 0 0,0 0 0 0 0,0 0 0 0 0,0 0 1 0 0,0 0-1 0 0,0 1-1 0 0,3 10 66 0 0,9 4 112 0 0,0 1-20 0 0,-8 1-45 0 0,-4 11-42 0 0,-1-12-13 0 0,1-2-28 0 0,0 15 35 0 0,-3-14-55 0 0,-12 20 43 0 0,3-11-53 0 0,8-18 0 0 0,0 1 0 0 0,1 0 0 0 0,0-1 0 0 0,-1 5 0 0 0,2-7 0 0 0,0 1 0 0 0,0-1 0 0 0,-1 1 0 0 0,1-1 0 0 0,-1 0 0 0 0,0 0 0 0 0,0 0 0 0 0,0 0 0 0 0,-2 0 0 0 0,-8 17 0 0 0,13-19 0 0 0,-1 0 0 0 0,0-1 0 0 0,0 1 0 0 0,0 0 0 0 0,0-1 0 0 0,0 1 0 0 0,0 0 0 0 0,-1-1 0 0 0,1 1 0 0 0,-1-1 0 0 0,1 0 0 0 0,-1 1 0 0 0,0-1 0 0 0,-3 0 0 0 0,1 1 0 0 0,-5 13 0 0 0,-1-2-10 0 0,5-11-33 0 0,-5-2 18 0 0,8 0-45 0 0,7 3 13 0 0,50 22 46 0 0,-42-20 11 0 0,-8 7 0 0 0,-4-9 0 0 0,1-1 0 0 0,0 0 0 0 0,0 0 0 0 0,-1 0 0 0 0,1 0 0 0 0,0 0 0 0 0,1 0 0 0 0,-1-1 0 0 0,0 1 0 0 0,0-1 0 0 0,1 0 0 0 0,-1 1 0 0 0,1-1 0 0 0,-1 0 0 0 0,1 0 0 0 0,0-1 0 0 0,0 1 0 0 0,0 0 0 0 0,1 0 0 0 0,-1 1 0 0 0,1-1 0 0 0,-1 1 0 0 0,1 0 0 0 0,-1 0 0 0 0,0 0 0 0 0,3 3 0 0 0,24 25 0 0 0,-17-15 0 0 0,-11-10 2 0 0,-1-3-6 0 0,11 21 73 0 0,-11-11-12 0 0,-8 3-26 0 0,2-7 11 0 0,3 0 53 0 0,0-3 37 0 0,-2-2-90 0 0,0 0 0 0 0,0-1 0 0 0,0 0 0 0 0,0 0 0 0 0,-1 0 0 0 0,-3 1-42 0 0,-4 2 48 0 0,2-2-37 0 0,9-3-12 0 0,-16 3 28 0 0,16-3-23 0 0,0-1 0 0 0,1 1 0 0 0,-1 0 1 0 0,0 0-1 0 0,0 1 0 0 0,0-1 0 0 0,1 0 1 0 0,-1 0-1 0 0,0 0 0 0 0,0 0 0 0 0,0 1 1 0 0,1-1-1 0 0,-1 0 0 0 0,0 1 0 0 0,0-1-4 0 0,-1 4 13 0 0,-4 3 1 0 0,5-7-10 0 0,-1 1 0 0 0,0-1 1 0 0,0 0-1 0 0,0 1 0 0 0,0-1 0 0 0,0 0 0 0 0,0 0 1 0 0,0 0-1 0 0,-1-1-4 0 0,-1 1 2 0 0,-1 0 0 0 0,1 0 1 0 0,0 0-1 0 0,0 0 0 0 0,-1 1 0 0 0,1 0 0 0 0,-3 1-2 0 0,3-1 0 0 0,2 0 0 0 0,1-1 0 0 0,-1 1 0 0 0,0-1 0 0 0,1 1 0 0 0,-1-1 0 0 0,0 1 0 0 0,1-1 0 0 0,-1 0 0 0 0,0 0 0 0 0,0 0 0 0 0,0 0 0 0 0,1 0 0 0 0,-1 0 0 0 0,0 0 0 0 0,0-1 0 0 0,1 1 0 0 0,-1-1 0 0 0,0 1 0 0 0,1-1 0 0 0,-1 0 0 0 0,1 1 0 0 0,-1-1 0 0 0,-1 0 1 0 0,0 0-1 0 0,0 0 1 0 0,1 0-1 0 0,-1 1 1 0 0,0-1-1 0 0,0 1 1 0 0,0 0-1 0 0,0 0 0 0 0,-2 0 0 0 0,-9 1-23 0 0,-2 0-91 0 0,15-1-102 0 0,-1 0 77 0 0,0 0 65 0 0,1 0 55 0 0,-3 0 93 0 0,-3 0 176 0 0,4 0-172 0 0,0 0-60 0 0,0 0-94 0 0,2 0-26 0 0,-1 0-52 0 0,0 0-56 0 0,1 0-65 0 0,-1 0-98 0 0,0 0-88 0 0,0 0-99 0 0,1 0-104 0 0,-1 0-114 0 0,1 0-122 0 0,0 0 402 0 0,0 0-33 0 0,0 0-35 0 0,1 0-35 0 0,0 0-1460 0 0,0 0-1159 0 0</inkml:trace>
  <inkml:trace contextRef="#ctx0" brushRef="#br0" timeOffset="3663.86">1074 258 7224 0 0,'-13'-13'209'0'0,"10"9"-87"0"0,2 2-44 0 0,2-1-19 0 0,-1 0-80 0 0,-14-5 30 0 0,5 0 2 0 0,6 1 48 0 0,1 2 46 0 0,-2 0 66 0 0,-6 0 188 0 0,6-1-123 0 0,0-2-39 0 0,-3-4 133 0 0,1 7 37 0 0,1 0-47 0 0,0 0-43 0 0,0 0-37 0 0,-1-1 8 0 0,1 0-37 0 0,-11-10 304 0 0,1 1-37 0 0,9 11-280 0 0,0-1 1 0 0,1 1 0 0 0,-2 0-1 0 0,1 1 1 0 0,-2-1-199 0 0,-11-6 367 0 0,12 4-240 0 0,0 1-50 0 0,-3-8 273 0 0,-13 8-4 0 0,-12-10 267 0 0,16 5-415 0 0,1-2 26 0 0,8 8-70 0 0,-1 3 41 0 0,-19 1 298 0 0,-1 0-62 0 0,-1 0-61 0 0,2 0-57 0 0,6 1-146 0 0,-34 10 290 0 0,36-6-333 0 0,-38 20 144 0 0,43-21-199 0 0,-5 2-17 0 0,1 2-45 0 0,-48 22 42 0 0,1 1-34 0 0,64-29-15 0 0,0 0 0 0 0,0 1 0 0 0,0 0 0 0 0,1 0 0 0 0,-1 0 0 0 0,1 0 0 0 0,-1 1 0 0 0,-1 2 0 0 0,-7 7 0 0 0,-13 8 0 0 0,20-18 0 0 0,0 1 0 0 0,0 0 0 0 0,0 0 0 0 0,1 1 0 0 0,-3 2 0 0 0,-4 10-2 0 0,8-11-9 0 0,-1-1-1 0 0,0 0 1 0 0,0 0-1 0 0,0 0 0 0 0,-1 0 12 0 0,-6 8-12 0 0,1 0 0 0 0,0 0 0 0 0,1 1 0 0 0,0 1 0 0 0,2 0 0 0 0,-7 14 12 0 0,10-18-1 0 0,0 0 0 0 0,0 0-1 0 0,0 5 2 0 0,-16 95-10 0 0,16-93-11 0 0,2-10 17 0 0,0 1 1 0 0,0-1-1 0 0,1 1 0 0 0,0-1 1 0 0,1 1-1 0 0,0-1 1 0 0,0 1-1 0 0,0 0 0 0 0,2 2 4 0 0,0-3 0 0 0,10 49-7 0 0,2-16-39 0 0,4 11 14 0 0,7 17-13 0 0,-3-24 47 0 0,16 13-2 0 0,-36-54 0 0 0,10 16 0 0 0,1-1 0 0 0,0 0 0 0 0,2-1 0 0 0,8 8 0 0 0,13 11-13 0 0,3 3-61 0 0,20 14 74 0 0,-11-19-6 0 0,-10-8-36 0 0,-21-14 30 0 0,0-1-1 0 0,0-1 0 0 0,1-1 1 0 0,1-1-1 0 0,-1 0 0 0 0,2-1 0 0 0,-1-1 13 0 0,6 0 0 0 0,1 2 0 0 0,27 3 0 0 0,-42-10-2 0 0,82 11-48 0 0,-76-11 47 0 0,-1-1 0 0 0,1-1 0 0 0,0-1 0 0 0,6-1 3 0 0,25-8 0 0 0,-31 7 0 0 0,-7 2 0 0 0,0-1 0 0 0,0 0 0 0 0,0-1 0 0 0,0 0 0 0 0,1-1 0 0 0,6-2 1 0 0,-9 4 1 0 0,0-1-1 0 0,0-1 1 0 0,-1 1 0 0 0,1-1-1 0 0,-1 0 1 0 0,3-2-2 0 0,20-20 55 0 0,-26 24-48 0 0,0-1 6 0 0,0 0 0 0 0,0 0 0 0 0,-1 0 0 0 0,1 0 0 0 0,0-1 0 0 0,-1 1 0 0 0,0-1 0 0 0,0 0 0 0 0,0 0 0 0 0,-1 0 0 0 0,2-4-13 0 0,22-32 106 0 0,-22 35-92 0 0,0 0 0 0 0,0-1 1 0 0,-1 1-1 0 0,1-1 0 0 0,-2 0 0 0 0,1 0 1 0 0,0 0-1 0 0,-1-1 0 0 0,0 1 0 0 0,-1-1-14 0 0,5-22 57 0 0,-2 3 12 0 0,0 1-1 0 0,-2 0 1 0 0,0-9-69 0 0,-1-49 125 0 0,1 5 159 0 0,-7-58-284 0 0,1 111 59 0 0,-1 1 0 0 0,-4-11-59 0 0,-1-7 58 0 0,-14-57 222 0 0,-13-27-280 0 0,30 104 32 0 0,-1 0 0 0 0,-4-22-32 0 0,10 36 1 0 0,1 0-1 0 0,-2-1 0 0 0,1 1 1 0 0,-1 0-1 0 0,0 0 0 0 0,-16-23 52 0 0,15 25-44 0 0,0 1 0 0 0,0 0 0 0 0,0 1 0 0 0,0-1 0 0 0,-1 1 0 0 0,0 0 0 0 0,0 0 0 0 0,-3-2-8 0 0,-7-7 18 0 0,14 11-14 0 0,-1 1 1 0 0,1-1-1 0 0,-1 1 1 0 0,0-1 0 0 0,0 1-1 0 0,0 0 1 0 0,1-1 0 0 0,-1 1-1 0 0,-1 0 1 0 0,1 0-5 0 0,-23-4 10 0 0,10 0-15 0 0,12 3-3 0 0,0 1 0 0 0,0 0-1 0 0,-1 0 1 0 0,1 0 0 0 0,0 1-1 0 0,-1-1 1 0 0,1 1 0 0 0,-1-1-1 0 0,1 1 9 0 0,-2 0-158 0 0,1 0 48 0 0,0 0 44 0 0,-1 0 35 0 0,-4 0 60 0 0,-14 0 204 0 0,15 0-229 0 0,1 0-72 0 0,1 0-84 0 0,0 0-103 0 0,-1 0-121 0 0,2 0 23 0 0,0 0-79 0 0,1 0-86 0 0,-1 0-93 0 0,0 0-98 0 0,0 0-108 0 0,-1 0-113 0 0,1 0-120 0 0,-5 0-1139 0 0,-7 0-1235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9:03.2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1 243 7632 0 0,'0'0'166'0'0,"0"0"29"0"0,0 0 14 0 0,2 0-25 0 0,11 2-146 0 0,-5 4-20 0 0,-4-2 49 0 0,-2-2 72 0 0,-1-1 159 0 0,2-1 94 0 0,0 0-36 0 0,1 0-28 0 0,-1 0-40 0 0,0 0-42 0 0,0 0-42 0 0,0-1-42 0 0,-1 1-45 0 0,0-1-44 0 0,0 0-45 0 0,2-5 252 0 0,-4 6-263 0 0,0-1 1 0 0,1 1-1 0 0,-1-1 1 0 0,0 1 0 0 0,0-1-1 0 0,1 1 1 0 0,-1 0 0 0 0,0-1-1 0 0,1 1 1 0 0,-1 0-1 0 0,0-1 1 0 0,1 1 0 0 0,-1 0-1 0 0,1 0 1 0 0,-1-1 0 0 0,0 1-1 0 0,1 0 1 0 0,-1 0-1 0 0,1 0 1 0 0,-1 0 0 0 0,1-1-1 0 0,-1 1 1 0 0,1 0 0 0 0,-1 0-1 0 0,1 0 1 0 0,-1 0 0 0 0,1 0-1 0 0,-1 0 1 0 0,0 0-1 0 0,1 0 1 0 0,-1 0 0 0 0,1 1-18 0 0,0-1 17 0 0,-1 0 0 0 0,1 0 0 0 0,-1 0 0 0 0,1 0 0 0 0,-1 0 0 0 0,1 0 1 0 0,-1 0-1 0 0,1 0 0 0 0,-1 0 0 0 0,1 0 0 0 0,-1 0 0 0 0,0 0 0 0 0,1 0 0 0 0,-1-1 1 0 0,1 1-1 0 0,-1 0 0 0 0,1 0 0 0 0,-1 0 0 0 0,0-1 0 0 0,1 1 0 0 0,-1 0 0 0 0,1-1 1 0 0,-1 1-1 0 0,0 0 0 0 0,1-1 0 0 0,-1 1 0 0 0,0 0 0 0 0,1-1 0 0 0,-1 1 0 0 0,0 0 1 0 0,0-1-1 0 0,1 0-17 0 0,3-5 252 0 0,6 1 130 0 0,-5-5-4 0 0,5 5-8 0 0,-5-2-123 0 0,0-6 24 0 0,1-1-5 0 0,-2 8-28 0 0,6 1 83 0 0,-5-3-114 0 0,4-8 5 0 0,-8 12-144 0 0,5-26 361 0 0,4 17-302 0 0,-8 10-50 0 0,-1-1-35 0 0,-1-4-13 0 0,-1 5-5 0 0,1 3-20 0 0,0-1 0 0 0,0 0 0 0 0,0 1 0 0 0,0-1 0 0 0,0 0 0 0 0,0 1 1 0 0,0-1-1 0 0,1 0 0 0 0,-1 1 0 0 0,0-1 0 0 0,0 1 0 0 0,0-1 0 0 0,1 0 1 0 0,-1 1-1 0 0,0-1 0 0 0,1 1 0 0 0,-1-1 0 0 0,1 1 0 0 0,-1-1 0 0 0,0 1 1 0 0,1-1-1 0 0,-1 1 0 0 0,1-1 0 0 0,-1 1 0 0 0,1 0 0 0 0,0-1-4 0 0,-1 1 2 0 0,1-1 0 0 0,-1 1 0 0 0,1 0 0 0 0,-1-1 0 0 0,1 1 0 0 0,-1-1 0 0 0,1 1 0 0 0,-1-1 0 0 0,1 1 0 0 0,-1-1 0 0 0,0 1 0 0 0,1-1 0 0 0,-1 1 0 0 0,0-1 0 0 0,0 0 0 0 0,1 1 0 0 0,-1-1 0 0 0,0 0 0 0 0,0 1 0 0 0,0-1 0 0 0,0 1 0 0 0,0-1 0 0 0,0 0 0 0 0,0 1 0 0 0,0-1 0 0 0,0 0-2 0 0,0-7 45 0 0,0-9 143 0 0,0 14-155 0 0,0 1 93 0 0,0 2 2 0 0,1-2-3 0 0,-1 0-49 0 0,-1-7 70 0 0,1 7 85 0 0,-7 2 77 0 0,1 2-90 0 0,1 1-73 0 0,0 0-58 0 0,-2 1-31 0 0,2-1-13 0 0,5-3-33 0 0,-1 0 1 0 0,0 0-1 0 0,1 1 1 0 0,-1-1-1 0 0,1 0 1 0 0,-1 1-1 0 0,0-1 0 0 0,1 0 1 0 0,-1 1-1 0 0,1-1 1 0 0,-1 1-1 0 0,1-1 1 0 0,0 1-1 0 0,-1-1 1 0 0,1 1-1 0 0,-1-1 0 0 0,1 1 1 0 0,0-1-1 0 0,-1 1 1 0 0,1 0-1 0 0,0-1 1 0 0,0 1-11 0 0,-3 4 37 0 0,1-1-10 0 0,-1 0 1 0 0,0 0 0 0 0,0 0-1 0 0,-1-1 1 0 0,1 1-1 0 0,-1-1 1 0 0,-1 1-28 0 0,1-1 23 0 0,0 0 1 0 0,1 1-1 0 0,-1-1 1 0 0,1 1-1 0 0,0 0 1 0 0,0 0-1 0 0,-1 1-23 0 0,-1 5 62 0 0,4-7-47 0 0,0-1-1 0 0,0 0 0 0 0,0 0 0 0 0,0 0 0 0 0,0 0 0 0 0,-1 0 0 0 0,1 0 0 0 0,-1 0 0 0 0,0 0-14 0 0,1-1 12 0 0,-1 1-1 0 0,1 0 1 0 0,-1 0-1 0 0,1 0 0 0 0,0 0 1 0 0,0 0-1 0 0,0 0 1 0 0,0 0-1 0 0,0 0 0 0 0,0 1 1 0 0,1-1-1 0 0,-1 2-11 0 0,0-1 5 0 0,1-1-1 0 0,-1 1 0 0 0,0-1 0 0 0,0 0 0 0 0,0 1 1 0 0,0-1-1 0 0,0 0 0 0 0,0 1 0 0 0,0-1 1 0 0,-1 0-1 0 0,1 0 0 0 0,-1 0 0 0 0,0 0-4 0 0,0 0 1 0 0,1 0-1 0 0,-1 0 0 0 0,1 0 1 0 0,0 0-1 0 0,-1 0 0 0 0,1 0 0 0 0,0 0 1 0 0,0 1-1 0 0,1-1 0 0 0,-1 0 0 0 0,0 1 1 0 0,1-1-1 0 0,-1 0 0 0 0,1 1 0 0 0,-1 35 105 0 0,2-21-6 0 0,-4-12-27 0 0,-7 8-12 0 0,10-12-59 0 0,0-1 0 0 0,-1 1-1 0 0,1 0 1 0 0,0-1-1 0 0,0 1 1 0 0,0 0-1 0 0,0-1 1 0 0,0 1 0 0 0,-1 0-1 0 0,1-1 1 0 0,0 1-1 0 0,0 0 1 0 0,1-1-1 0 0,-1 1 1 0 0,0 0 0 0 0,0 0-1 0 0,0-1 1 0 0,0 1-1 0 0,1 0 1 0 0,-1-1-1 0 0,0 1 0 0 0,2 2 0 0 0,0-1 0 0 0,-1 0 0 0 0,1 1 0 0 0,0-1 0 0 0,0 0 0 0 0,0 0 0 0 0,0 0 0 0 0,1 0 0 0 0,-1-1 0 0 0,1 1 0 0 0,-1-1 0 0 0,1 1 0 0 0,-1-1 0 0 0,1 0 0 0 0,1 1 0 0 0,2 1 0 0 0,28 11-15 0 0,-20-14-25 0 0,-4-2 11 0 0,39 3-305 0 0,-32 0 128 0 0,-9-1 50 0 0,0 0-46 0 0,0 0-53 0 0,0 0-63 0 0,0 0-70 0 0,0 0-80 0 0,-3 0 109 0 0,0-1-41 0 0,-1 1-44 0 0,1 0-45 0 0,0-1-49 0 0,-1 0-51 0 0,1 1-52 0 0,-1-1-57 0 0,10-3-1546 0 0,5-5-1270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4:29.7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621 544 7856 0 0,'0'0'174'0'0,"0"2"29"0"0,0 2-182 0 0,1-2 94 0 0,0 0 118 0 0,0-2 230 0 0,2-1 21 0 0,-1 0-212 0 0,-1-1-109 0 0,1 0-81 0 0,0 0-107 0 0,-1 1 386 0 0,0-1-83 0 0,0 1-71 0 0,-1-1-60 0 0,1 0-34 0 0,-1 0-50 0 0,-1-3 18 0 0,0 4-14 0 0,1 0 65 0 0,1-6 209 0 0,6-8 549 0 0,-4 8-526 0 0,0 1-63 0 0,-2 1-149 0 0,-1-1-52 0 0,2-4 203 0 0,4-2 34 0 0,-1 4-145 0 0,0-2 84 0 0,0-2 37 0 0,5-11 169 0 0,-9 22-463 0 0,-1 0 1 0 0,1 0-1 0 0,-1 0 0 0 0,1 0 1 0 0,0 0-1 0 0,0 0 1 0 0,-1 1-1 0 0,1-1 1 0 0,0 0-1 0 0,0 0 0 0 0,0 1 1 0 0,0-1-1 0 0,0 1 1 0 0,0-1-1 0 0,1 0-19 0 0,12-1 248 0 0,-13 2-235 0 0,-1 0 1 0 0,1 0 0 0 0,0 0-1 0 0,-1 0 1 0 0,1 0 0 0 0,-1 0 0 0 0,1-1-1 0 0,0 1 1 0 0,-1 0 0 0 0,1 0 0 0 0,0 0-1 0 0,-1-1 1 0 0,1 1 0 0 0,-1 0 0 0 0,1-1-1 0 0,0 1 1 0 0,-1 0 0 0 0,1-1 0 0 0,-1 1-1 0 0,1-1 1 0 0,-1 1 0 0 0,0-1 0 0 0,1 1-1 0 0,-1-1 1 0 0,1 1 0 0 0,-1-1-14 0 0,0 1 11 0 0,1-1-1 0 0,-1 1 1 0 0,0-1 0 0 0,1 0 0 0 0,-1 1 0 0 0,1 0 0 0 0,-1-1-1 0 0,1 1 1 0 0,-1-1 0 0 0,1 1 0 0 0,-1 0 0 0 0,1-1-1 0 0,0 1 1 0 0,-1 0 0 0 0,1-1 0 0 0,-1 1 0 0 0,1 0 0 0 0,0 0-1 0 0,-1 0 1 0 0,1 0 0 0 0,0 0 0 0 0,-1-1 0 0 0,1 1 0 0 0,0 0-1 0 0,-1 1 1 0 0,1-1-11 0 0,47 0 487 0 0,-44 0-474 0 0,-1 1-1 0 0,1 0 1 0 0,-1 0 0 0 0,1 0-1 0 0,-1 1 1 0 0,0-1 0 0 0,1 1-1 0 0,1 1-12 0 0,5 2 17 0 0,-9-4-13 0 0,0-1-1 0 0,0 1 0 0 0,0 0 0 0 0,0-1 0 0 0,-1 1 0 0 0,1 0 0 0 0,0 0 0 0 0,0 0 1 0 0,-1 0-1 0 0,1-1 0 0 0,0 1 0 0 0,-1 0 0 0 0,1 0 0 0 0,-1 0 0 0 0,1 0 0 0 0,-1 1 0 0 0,1-1 1 0 0,-1 0-4 0 0,4 10 14 0 0,9 4 29 0 0,-11-13-38 0 0,0 1 1 0 0,-1-1-1 0 0,1 1 0 0 0,-1-1 1 0 0,1 1-1 0 0,-1 0 1 0 0,0 0-1 0 0,0-1 0 0 0,0 1 1 0 0,0 0-1 0 0,-1 0 1 0 0,1 0-1 0 0,-1 0 0 0 0,1 1-5 0 0,-1 11 30 0 0,0 0 0 0 0,-1 8-30 0 0,0 3 19 0 0,2-3-6 0 0,0-17-4 0 0,-1 0-1 0 0,0-1 1 0 0,0 1 0 0 0,0 0-1 0 0,0 0 1 0 0,-1-1-1 0 0,0 1 1 0 0,0 0 0 0 0,-1-1-1 0 0,0 1 1 0 0,0-1 0 0 0,0 0-1 0 0,0 1 1 0 0,-2 0-9 0 0,-2 6 4 0 0,1-1 0 0 0,0 1 1 0 0,1 0-1 0 0,0 0 0 0 0,0 2-4 0 0,2-2 15 0 0,1-8-10 0 0,0-1-1 0 0,0 1 0 0 0,0-1 0 0 0,0 1 1 0 0,-1-1-1 0 0,1 1 0 0 0,-1-1 0 0 0,0 0 0 0 0,-1 2-4 0 0,1-1 0 0 0,0-1 0 0 0,0 1 0 0 0,1 0 0 0 0,0 0 0 0 0,-1-1 0 0 0,1 1 0 0 0,0 2 0 0 0,1-3 1 0 0,-1 1 0 0 0,0-1 0 0 0,0 0 0 0 0,0 1 0 0 0,0-1-1 0 0,0 0 1 0 0,-1 0 0 0 0,0 0 0 0 0,1 0 0 0 0,-1 0 0 0 0,0-1 0 0 0,-2 2-1 0 0,-3 3 22 0 0,4-4-17 0 0,0 0 0 0 0,0 0 1 0 0,0 1-1 0 0,0-1 0 0 0,0 1 0 0 0,1 0-5 0 0,-3 8 0 0 0,-5-7 11 0 0,-4 19 44 0 0,13-20-57 0 0,-2 11 2 0 0,3-14 0 0 0,0-1 0 0 0,0 1 0 0 0,0-1 0 0 0,0 0 0 0 0,0 1 0 0 0,0-1 0 0 0,0 1 0 0 0,0-1 0 0 0,0 1 0 0 0,0-1 0 0 0,0 1 0 0 0,0-1 0 0 0,0 1 0 0 0,0-1 0 0 0,0 1 0 0 0,-1-1 0 0 0,1 1 0 0 0,0-1 0 0 0,0 0 0 0 0,-1 1 0 0 0,1-1 0 0 0,0 0 0 0 0,0 1 0 0 0,-1-1 0 0 0,1 1 0 0 0,-1-1 0 0 0,1 0 0 0 0,0 0 0 0 0,-1 1 0 0 0,1-1 0 0 0,-1 0 0 0 0,1 1 0 0 0,-7 3 0 0 0,5 6 16 0 0,2-8 59 0 0,0-2-6 0 0,2 0-5 0 0,16 0 119 0 0,20 0 101 0 0,-33-2-208 0 0,-4 1-67 0 0,1-1-1 0 0,-1 1 1 0 0,1 0 0 0 0,-1 0-1 0 0,1 0 1 0 0,-1 1 0 0 0,1-1-1 0 0,0 0 1 0 0,-1 1-1 0 0,1-1 1 0 0,0 1 0 0 0,0-1-1 0 0,0 1-8 0 0,30-2 91 0 0,-29 2-90 0 0,12-2 37 0 0,3-4-21 0 0,-8 2-8 0 0,22-6 45 0 0,1-1-55 0 0,-14 5 1 0 0,31-11-8 0 0,-43 16-5 0 0,-1 0 0 0 0,0 0 0 0 0,1 0 0 0 0,2 1 13 0 0,5 0-15 0 0,3 0 4 0 0,-6 0-30 0 0,-2-1-32 0 0,0-1-51 0 0,-1 0-40 0 0,0 0-46 0 0,0-1-63 0 0,1 1-37 0 0,1 0-99 0 0,7 1-250 0 0,14 1-543 0 0</inkml:trace>
  <inkml:trace contextRef="#ctx0" brushRef="#br0" timeOffset="3751.42">1090 121 9152 0 0,'-13'-26'208'0'0,"11"22"-91"0"0,-1 6 7 0 0,-9 8 131 0 0,-3-8-42 0 0,0-5-169 0 0,0-9-49 0 0,8 5 21 0 0,-2 2 44 0 0,-1 0 166 0 0,8 4-158 0 0,0 0-1 0 0,0 0 1 0 0,-1 0-1 0 0,1 0 0 0 0,0-1 1 0 0,0 1-1 0 0,1 0 1 0 0,-1-1-1 0 0,0 0-67 0 0,-1-1 130 0 0,-1 1 0 0 0,1-1 0 0 0,0 1 0 0 0,-1 0 0 0 0,0 0 0 0 0,1 0 0 0 0,-5-1-130 0 0,-3-1 252 0 0,1 1-72 0 0,5 1-117 0 0,-4 0 140 0 0,2-1-46 0 0,0 1-15 0 0,-2-1 11 0 0,-4-2 74 0 0,4 3-29 0 0,1 1-55 0 0,-4 1 24 0 0,-5-2-27 0 0,2-4-15 0 0,14 5-113 0 0,0 1-1 0 0,-1-1 1 0 0,1 0 0 0 0,-1 1-1 0 0,1-1 1 0 0,-1 1 0 0 0,0-1 0 0 0,1 1-1 0 0,-1 0 1 0 0,1 0 0 0 0,-1 0-1 0 0,0 0 1 0 0,1 0 0 0 0,-1 0-1 0 0,1 0 1 0 0,-1 0 0 0 0,1 0 0 0 0,-2 1-12 0 0,-12 4 106 0 0,12-3-85 0 0,0-1 0 0 0,0 0 0 0 0,0 0 0 0 0,-1 0 0 0 0,1 0 0 0 0,0-1 0 0 0,-1 0-1 0 0,1 1 1 0 0,-1-1-21 0 0,-11-1 64 0 0,8 1-26 0 0,0 0 1 0 0,-1 0 0 0 0,1 1 0 0 0,-1 0 0 0 0,0 0-39 0 0,-54 17 276 0 0,1 3-83 0 0,-12 8-39 0 0,-34 22 4 0 0,79-36-108 0 0,10-3-6 0 0,-16 14-44 0 0,8-6 63 0 0,-1 0-4 0 0,6 5-48 0 0,-37 23-1 0 0,51-40 5 0 0,1 0-1 0 0,-1 0 1 0 0,-1 3-15 0 0,1 0 3 0 0,-1-1 0 0 0,0-1 1 0 0,-4 4-4 0 0,12-13 0 0 0,-3 4 0 0 0,-1 0 0 0 0,0 0 0 0 0,1 0 0 0 0,0 0 0 0 0,-2 4 0 0 0,-5 22 0 0 0,-10 3 0 0 0,14-7-4 0 0,4-12-4 0 0,-10 34-49 0 0,-1 5 47 0 0,10-13-37 0 0,3-13 40 0 0,-1-4-22 0 0,1 1 1 0 0,4 21 28 0 0,2-7-3 0 0,1 0-1 0 0,3 0 1 0 0,10 27 3 0 0,-5-21 0 0 0,2 0 0 0 0,9-6-11 0 0,-6 2-32 0 0,-9-23 38 0 0,2 0 0 0 0,7 8 5 0 0,-6-8 0 0 0,3 2-16 0 0,0 0 1 0 0,2-1-1 0 0,0-1 1 0 0,13 9 15 0 0,45 28-2 0 0,-55-39 1 0 0,0 0-25 0 0,0-1-1 0 0,3 0 27 0 0,66 32-10 0 0,-72-38 4 0 0,1 0 1 0 0,1-1 0 0 0,-1-2 0 0 0,22 4 5 0 0,2 1-33 0 0,-14-4 31 0 0,0-1-1 0 0,1-2 0 0 0,-1-2 1 0 0,13 0 2 0 0,-7-2 22 0 0,22-3-22 0 0,-42 2 49 0 0,-1 0 0 0 0,11-5-49 0 0,80-23 240 0 0,-94 27-188 0 0,0-2 1 0 0,0 1-1 0 0,0-2 1 0 0,2-1-53 0 0,4-3 104 0 0,2-2 39 0 0,6-4 81 0 0,-4 2-60 0 0,3-4 217 0 0,0-2 0 0 0,19-19-381 0 0,-25 18 164 0 0,-7 6 22 0 0,-1 0 1 0 0,-1-1 0 0 0,2-4-187 0 0,4-11 210 0 0,12-14-27 0 0,0-1-45 0 0,2-20 37 0 0,-19 37-95 0 0,-1-1 0 0 0,2-11-80 0 0,-6 8 42 0 0,-1-1 0 0 0,-2 0 0 0 0,-1 1 0 0 0,-1-1 0 0 0,-3-5-42 0 0,2-11 56 0 0,-2 2 30 0 0,-2 1 0 0 0,-3-3-86 0 0,2 14 46 0 0,-4-14 12 0 0,1 24 81 0 0,-9-22-139 0 0,-15-24 141 0 0,10 26-81 0 0,18 39-31 0 0,0 0 0 0 0,0 0 0 0 0,0 1 0 0 0,-4-3-29 0 0,4 4 32 0 0,-1 0 0 0 0,0 0 1 0 0,0 0-1 0 0,-1 1 0 0 0,1 0 1 0 0,-1 0-1 0 0,0 0 1 0 0,0 1-1 0 0,0 0 0 0 0,-1 0 1 0 0,1 0-1 0 0,-1 1 0 0 0,-1-1-32 0 0,-17-2 93 0 0,2 0-102 0 0,-20-5-147 0 0,37 9 129 0 0,-41-9-156 0 0,25 9 59 0 0,2 0-65 0 0,7 1 18 0 0,-1 0-41 0 0,-1 1-44 0 0,1 1-50 0 0,11-1 272 0 0,-1 0-33 0 0,0 0-35 0 0,1 0-39 0 0,-3 0-142 0 0,0 1-96 0 0,1-1-105 0 0,-1 0-112 0 0,0 1-121 0 0,3-1 311 0 0,1-1-33 0 0,-1 1-34 0 0,0 0-35 0 0,0 0-36 0 0,0-1-37 0 0,-9 4-1595 0 0,-6 5-1223 0 0,18-9 3309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24:28.8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727 333 5840 0 0,'0'0'132'0'0,"0"0"17"0"0,0 0 11 0 0,0-2-21 0 0,0-1-185 0 0,0 1 71 0 0,0 0 40 0 0,0 1 35 0 0,0-3 189 0 0,0 0 168 0 0,-1-1 325 0 0,0 3-404 0 0,0 0-45 0 0,0 1-149 0 0,-1 0-39 0 0,1 1-60 0 0,-1-1-38 0 0,1 1-41 0 0,-1 0-47 0 0,2 0 52 0 0,0 0-1 0 0,0 0 1 0 0,-1 0-1 0 0,1 0 1 0 0,0 0-1 0 0,0 0 1 0 0,0 0-1 0 0,0 0 1 0 0,0 0-1 0 0,0 0 1 0 0,0 0-1 0 0,0 0 1 0 0,0 0-1 0 0,0 0 1 0 0,0 0-1 0 0,-1 0 1 0 0,1 0-1 0 0,0 0 1 0 0,0 0-1 0 0,0 0 1 0 0,0 0-1 0 0,0 0 1 0 0,0 0-1 0 0,0 0 1 0 0,0 0-1 0 0,0 0 1 0 0,0 0-1 0 0,0 0 1 0 0,0-1-1 0 0,-1 1 1 0 0,1 0-1 0 0,0 0 1 0 0,0 0-1 0 0,0 0 1 0 0,0 0-1 0 0,0 0 1 0 0,0 0-1 0 0,0 0 1 0 0,0 0-1 0 0,0 0 1 0 0,0 0-1 0 0,0 0 1 0 0,0-1-1 0 0,0 1 1 0 0,0 0-1 0 0,0 0 1 0 0,0 0-1 0 0,0 0 1 0 0,0 0-1 0 0,0 0 1 0 0,0 0-1 0 0,0 0 1 0 0,0 0-1 0 0,0 0 1 0 0,0-1-1 0 0,0 1 1 0 0,0 0-11 0 0,0-10 554 0 0,0 8-8 0 0,0 2 2 0 0,0 0 16 0 0,0 0 4 0 0,0 0 0 0 0,0 0-237 0 0,0 0-138 0 0,0 0-38 0 0,0 0 30 0 0,0 0 76 0 0,0 0-18 0 0,0 0 10 0 0,0 0 55 0 0,-2 0-261 0 0,0 0 33 0 0,0 0 170 0 0,0 0 100 0 0,1 0 79 0 0,1 0 161 0 0,2 1 906 0 0,2 1-676 0 0,-3-2-468 0 0,1 1-56 0 0,0 0-135 0 0,-1 0-34 0 0,0-1-37 0 0,1 1-40 0 0,-1 0-43 0 0,0 0-33 0 0,0 0-35 0 0,0 0-38 0 0,0 0-38 0 0,0 0-42 0 0,-1 0-44 0 0,1 0-45 0 0,2 6 26 0 0,0-1 47 0 0,1 1 28 0 0,-1-1 48 0 0,0 1 41 0 0,1-1 36 0 0,5 8 51 0 0,10 8 145 0 0,-16-18-116 0 0,0 0 1 0 0,-1 0-1 0 0,1 0 1 0 0,-1 0-1 0 0,0 1 1 0 0,0-1-1 0 0,0 0 1 0 0,1 4-39 0 0,5 12 98 0 0,2 2 16 0 0,-7-13-11 0 0,1-1 0 0 0,1 1 0 0 0,3 6-103 0 0,-6-11 21 0 0,1 0-1 0 0,-1 0 1 0 0,-1 0-1 0 0,1 0 0 0 0,-1 1 1 0 0,0-1-1 0 0,0 1 1 0 0,0-1-1 0 0,0 1 1 0 0,-1-1-1 0 0,0 4-20 0 0,3 13 111 0 0,-2-18-100 0 0,0-1 1 0 0,0 1 0 0 0,0-1-1 0 0,1 0 1 0 0,-1 0-1 0 0,0 0 1 0 0,2 2-12 0 0,-1-2 16 0 0,0 1 0 0 0,0 0 0 0 0,0 0 0 0 0,0 0 0 0 0,-1 0 0 0 0,0 0 0 0 0,1 2-16 0 0,-1 1 30 0 0,0 1 0 0 0,0-1 0 0 0,-1 1 0 0 0,0 0 0 0 0,0 4-30 0 0,0 0 42 0 0,0-9-31 0 0,0 0-1 0 0,0-1 0 0 0,0 1 1 0 0,0 0-1 0 0,0 0 0 0 0,1-1 0 0 0,-1 1 1 0 0,1 0-1 0 0,0-1 0 0 0,-1 1 1 0 0,1-1-1 0 0,0 1 0 0 0,0-1 0 0 0,0 1-10 0 0,0 0 11 0 0,0-1-1 0 0,0 1 0 0 0,0-1 1 0 0,-1 1-1 0 0,1 0 0 0 0,0-1 0 0 0,-1 1 1 0 0,1 0-1 0 0,-1-1 0 0 0,0 1 1 0 0,1 0-1 0 0,-1-1 0 0 0,0 1 0 0 0,0 1-10 0 0,0 0 15 0 0,0 1 0 0 0,1 0 0 0 0,-1 0 0 0 0,1 0 0 0 0,0-1 0 0 0,1 1 0 0 0,-1 0 0 0 0,0-1 0 0 0,1 1 0 0 0,1 1-15 0 0,-2-3 9 0 0,0 0 1 0 0,0 1-1 0 0,-1-1 1 0 0,1 0-1 0 0,-1 0 1 0 0,0 0-1 0 0,1 0 1 0 0,-1 0-1 0 0,0 0 0 0 0,0 1 1 0 0,-1-1-1 0 0,1 2-9 0 0,-1 24 69 0 0,1-23-21 0 0,2 6-36 0 0,5-7-28 0 0,-3-1-75 0 0,-2 5-86 0 0,-2-6-156 0 0,0-2 169 0 0,0 0 68 0 0,0 0-34 0 0,0 0-10 0 0,0 0-36 0 0,0 0-40 0 0,0 0-45 0 0,0 0-48 0 0,0 0-46 0 0,0 0-42 0 0,0 0-37 0 0,0 1-281 0 0,0-1-62 0 0,0 1-50 0 0,0 0-36 0 0,0 3-1541 0 0,0 4-1362 0 0</inkml:trace>
  <inkml:trace contextRef="#ctx0" brushRef="#br0" timeOffset="3862.46">1030 136 5072 0 0,'0'0'144'0'0,"0"0"-28"0"0,0 0 7 0 0,0 0 52 0 0,0 0 160 0 0,0-2 293 0 0,0 1-617 0 0,0 0 40 0 0,0 1 37 0 0,0-1 32 0 0,0-1 189 0 0,0 0 80 0 0,0 0 44 0 0,0-4 637 0 0,0 4-482 0 0,-1 0-299 0 0,1 0-65 0 0,0 1-73 0 0,-1 0-112 0 0,1 0-66 0 0,0 1-36 0 0,0-1-36 0 0,-1 1-41 0 0,-9-5 600 0 0,6-1-176 0 0,0-2-48 0 0,-3-3 118 0 0,3 7-70 0 0,1 1-101 0 0,1 1-80 0 0,1 0-51 0 0,-4-1-5 0 0,2 1 41 0 0,-1 0-3 0 0,3 2-64 0 0,0 0-1 0 0,1-1 1 0 0,-1 1-1 0 0,1 0 1 0 0,-1 0 0 0 0,0-1-1 0 0,1 1 1 0 0,-1-1-1 0 0,1 1 1 0 0,-1 0-1 0 0,1-1 1 0 0,-1 1-1 0 0,1-1 1 0 0,0 1-1 0 0,-1-1 1 0 0,1 0-1 0 0,-1 1 1 0 0,1-1-1 0 0,0 1 1 0 0,0-1-1 0 0,-1 0 1 0 0,1 0-21 0 0,-2-3 82 0 0,1 3-64 0 0,1 0 0 0 0,-1 0 0 0 0,1 0 0 0 0,-1 0 0 0 0,0 1 0 0 0,1-1 0 0 0,-1 0 0 0 0,0 1 1 0 0,1-1-1 0 0,-1 0 0 0 0,0 1 0 0 0,0-1 0 0 0,0 1 0 0 0,0-1 0 0 0,0 1 0 0 0,1-1 0 0 0,-1 1 1 0 0,0 0-1 0 0,0-1 0 0 0,0 1 0 0 0,0 0 0 0 0,0 0 0 0 0,0 0 0 0 0,0 0 0 0 0,0 0 0 0 0,-1 0-18 0 0,-1 0 42 0 0,1-1-1 0 0,0 1 0 0 0,0 0 0 0 0,0-1 0 0 0,-1 1 0 0 0,1-1 0 0 0,0 0 1 0 0,0 0-42 0 0,-6-4 115 0 0,-1 0 47 0 0,-4 3 38 0 0,-2 0-6 0 0,0-4-58 0 0,-1 0-2 0 0,-1 4 61 0 0,-59 2 577 0 0,44 0-490 0 0,-3 0-62 0 0,18 0-161 0 0,0 0-42 0 0,1 2 44 0 0,-1 4-11 0 0,2-1-7 0 0,-43 10 197 0 0,23-10 9 0 0,17 6-178 0 0,14-9-50 0 0,0 1-1 0 0,0-1 1 0 0,0 1 0 0 0,-1-1-1 0 0,-1 0-20 0 0,-19 3 80 0 0,4 5-13 0 0,9-6-55 0 0,10-4-12 0 0,0 0 0 0 0,-1 1 0 0 0,1-1 0 0 0,0 1 0 0 0,0 0 0 0 0,0 0 1 0 0,0 0-1 0 0,0 0 0 0 0,0 0 0 0 0,0 0 0 0 0,0 0 0 0 0,0 1 0 0 0,1-1 0 0 0,-1 1 0 0 0,-6 6 21 0 0,0-1 0 0 0,0 0-1 0 0,-9 5-20 0 0,0-3 2 0 0,9-6-2 0 0,1-1 0 0 0,-1 2 0 0 0,1-1 0 0 0,0 1 0 0 0,0 0 0 0 0,0 1 0 0 0,1-1 0 0 0,-1 1 0 0 0,1 1 0 0 0,-2 2 0 0 0,2-3 0 0 0,1-1 0 0 0,-1 0 0 0 0,0 0 0 0 0,0 0 0 0 0,0 0 0 0 0,-6 2 0 0 0,-15 8 0 0 0,16-6 0 0 0,3-3 0 0 0,1 0 0 0 0,0 0 0 0 0,-5 5 0 0 0,-8 15 0 0 0,4-13 0 0 0,13-10 0 0 0,0-1 0 0 0,0 1 0 0 0,1 0 0 0 0,-1 0 0 0 0,1 0 0 0 0,-1 1 0 0 0,1-1 0 0 0,0 1 0 0 0,-2 1 0 0 0,0 4 0 0 0,0-1 0 0 0,1 1 0 0 0,0 0 0 0 0,0 2 0 0 0,-10 23 0 0 0,9-24 0 0 0,1 1 0 0 0,0 0 0 0 0,1 0 0 0 0,0 0 0 0 0,1 0 0 0 0,0 0 0 0 0,0 0 0 0 0,1 0 0 0 0,1 0 0 0 0,-1 2 0 0 0,1 13 0 0 0,-2-14-11 0 0,0 0-1 0 0,-1 0 1 0 0,0 0 0 0 0,0 0 11 0 0,0-2-9 0 0,0 1 0 0 0,0 0 0 0 0,1 9 9 0 0,0-1 0 0 0,1-11 0 0 0,0 0 0 0 0,0 0 0 0 0,1 0 0 0 0,-1 0 0 0 0,2 3 0 0 0,28 113 0 0 0,-27-110-1 0 0,1-1 0 0 0,0-1 0 0 0,0 1 0 0 0,3 2 1 0 0,-3-4-16 0 0,1-1-1 0 0,0 0 1 0 0,5 5 16 0 0,26 36-21 0 0,-2 3 21 0 0,-7-13-48 0 0,11 9 44 0 0,-25-32 2 0 0,-5-9 2 0 0,-1 0 0 0 0,1-1 0 0 0,0 0 0 0 0,6 4 0 0 0,15 13-10 0 0,-8 3-18 0 0,-17-22 24 0 0,0 1 1 0 0,1-1 0 0 0,0 0 0 0 0,-1 0 0 0 0,1 0 0 0 0,1 0 0 0 0,-1-1-1 0 0,1 0 4 0 0,32 16 0 0 0,12 8 0 0 0,-29-16 0 0 0,0-1 0 0 0,0-1 0 0 0,1 0 0 0 0,1-2 0 0 0,5 1 0 0 0,-13-5-8 0 0,1 0 0 0 0,-1-1 0 0 0,1-1 0 0 0,0 0 8 0 0,10 1-21 0 0,22 7 10 0 0,42 5 11 0 0,-82-14-3 0 0,-1-1-1 0 0,1 0 0 0 0,-1 0 0 0 0,1-1 0 0 0,-1 1 0 0 0,0-2 0 0 0,1 1 1 0 0,0-1 3 0 0,15-3-23 0 0,-6 2 15 0 0,-7 2 8 0 0,0-1-1 0 0,0 0 1 0 0,0-1-1 0 0,0 0 0 0 0,1-1 1 0 0,17-6-3 0 0,36-17 42 0 0,-55 23-18 0 0,-1 0-1 0 0,-1-1 1 0 0,1 0 0 0 0,-1 0 0 0 0,1-1-1 0 0,2-3-20 0 0,3-3 57 0 0,0 0-1 0 0,6-2-56 0 0,18-16 87 0 0,-13 5 0 0 0,8-16 118 0 0,6 6 41 0 0,-35 30-201 0 0,1 0 0 0 0,-1 0 0 0 0,-1 0 0 0 0,3-5-45 0 0,1-3 74 0 0,33-56 277 0 0,-21 41 0 0 0,6-17-351 0 0,-17 30 149 0 0,-1 1 0 0 0,3-14-149 0 0,9-41 278 0 0,-14 46-160 0 0,0 0-1 0 0,-2 0 1 0 0,0-18-118 0 0,-2 34 23 0 0,1-21 80 0 0,-1 0 0 0 0,-2 1 0 0 0,-1-1 0 0 0,-1 1-1 0 0,-3-7-102 0 0,2 14 121 0 0,1-1 0 0 0,-1-13-121 0 0,3 17 85 0 0,-1 0 1 0 0,0 0-1 0 0,-5-10-85 0 0,-6-29 174 0 0,11 39-82 0 0,-1 0 0 0 0,-5-12-92 0 0,-19-31 176 0 0,26 55-161 0 0,0 0 0 0 0,0 1 0 0 0,0-1-1 0 0,-1 1 1 0 0,1 0 0 0 0,-1 0 0 0 0,0 0 0 0 0,-3-3-15 0 0,-16-15 42 0 0,6 7-59 0 0,13 13-3 0 0,0-1 0 0 0,-1 1 0 0 0,1 0 0 0 0,-1-1 0 0 0,0 2 0 0 0,1-1 0 0 0,-5-1 20 0 0,-13-5-194 0 0,16 7 110 0 0,-14-3-287 0 0,2 5-47 0 0,1 3-60 0 0,2 1-71 0 0,4-1 65 0 0,-5 1-891 0 0,15-4 1273 0 0,0-1 0 0 0,-1 1 0 0 0,1 0 1 0 0,0 0-1 0 0,-1-1 0 0 0,1 1 0 0 0,0 0 0 0 0,0 0 0 0 0,0 0 0 0 0,0-1 0 0 0,0 1 0 0 0,0 0 0 0 0,0 0 1 0 0,0 0 101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02:47.8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30 10856 0 0,'0'0'241'0'0,"0"5"38"0"0,-2 11-80 0 0,-8 9 167 0 0,7-17-298 0 0,2 2-34 0 0,2 20-34 0 0,-1-20 5 0 0,1 6 69 0 0,1 0 47 0 0,3 11 224 0 0,-2-18-158 0 0,-2 0 1 0 0,1-1-1 0 0,-1 1 0 0 0,-1 3-187 0 0,1-3 213 0 0,0-2-57 0 0,1 0-26 0 0,2 3-7 0 0,1 4 34 0 0,0 14 141 0 0,5-8-8 0 0,-5 8-2 0 0,0-13-142 0 0,1 2 46 0 0,-4-4 38 0 0,0 0 6 0 0,4-3-47 0 0,-2-2-53 0 0,1 2 73 0 0,5 7 164 0 0,-7-14-77 0 0,-3-3-9 0 0,0 0-40 0 0,2 2-21 0 0,9 9-2 0 0,-9-9-16 0 0,-2-2-69 0 0,0 0-38 0 0,3-2-5 0 0,-2 0-83 0 0,0 0-1 0 0,0 1 0 0 0,0-1 0 0 0,0 0 1 0 0,0 1-1 0 0,0-1 0 0 0,0 0 1 0 0,0 0-1 0 0,-1 0 0 0 0,1 0 0 0 0,-1 0 1 0 0,1 0-1 0 0,-1-1-12 0 0,1-32 153 0 0,-1 23-116 0 0,0 9-33 0 0,1 0 1 0 0,-1 0 0 0 0,0 0-1 0 0,1 0 1 0 0,0 0 0 0 0,0 0-1 0 0,0 0 1 0 0,0 0 0 0 0,0 0-5 0 0,5-12 22 0 0,-5 7-11 0 0,0 0 0 0 0,0-1 0 0 0,-1 1 0 0 0,0 0 0 0 0,-1-9-11 0 0,1 8 4 0 0,-1 0 0 0 0,1 0 0 0 0,0 0-1 0 0,1 0 1 0 0,2-9-4 0 0,0 6 0 0 0,1 1 0 0 0,1-1 0 0 0,0 1 0 0 0,1 0 0 0 0,0 0 0 0 0,0 0 0 0 0,1 1 0 0 0,6-7 0 0 0,7-10-12 0 0,6 6-36 0 0,-1-9 6 0 0,-5 5-38 0 0,-19 23 69 0 0,1 1 0 0 0,0-1 1 0 0,0 1-1 0 0,-1-1 0 0 0,1 1 1 0 0,0 0-1 0 0,0 0 0 0 0,0 0 0 0 0,0 0 1 0 0,1 0-1 0 0,-1 0 0 0 0,0 0 1 0 0,0 1-1 0 0,0-1 0 0 0,2 1 11 0 0,8-3-49 0 0,0-3-11 0 0,-10 5 56 0 0,-1 0 0 0 0,0 0-1 0 0,1 1 1 0 0,-1-1 0 0 0,1 0 0 0 0,-1 1-1 0 0,1-1 1 0 0,0 1 0 0 0,-1 0-1 0 0,1-1 1 0 0,-1 1 0 0 0,1 0 0 0 0,0 0-1 0 0,0 0 5 0 0,0 0-6 0 0,1 0 0 0 0,-1 0-1 0 0,1 1 1 0 0,-1-1-1 0 0,1 1 1 0 0,-1-1-1 0 0,1 1 1 0 0,-1 0 0 0 0,1 0-1 0 0,-1 0 1 0 0,1 1 6 0 0,2 1-20 0 0,0 0 0 0 0,-1 1 0 0 0,1 0 0 0 0,-1 0 0 0 0,1 0 20 0 0,4 6-37 0 0,0 0 0 0 0,0 1 0 0 0,-1 0 0 0 0,0 0 0 0 0,0 0 0 0 0,1 6 37 0 0,9 26-16 0 0,-7-18 16 0 0,-8-22 0 0 0,-1 1 0 0 0,0 0 0 0 0,0 0 0 0 0,-1 0 0 0 0,1 1 0 0 0,-1-1 0 0 0,0 0 0 0 0,0 0 0 0 0,0 1 0 0 0,-1-1 0 0 0,0-2 0 0 0,0 0 0 0 0,0 0 0 0 0,1-1 0 0 0,-1 1 0 0 0,0 0 0 0 0,1 0 0 0 0,-1-1 0 0 0,1 1 0 0 0,-1-1 0 0 0,1 1 0 0 0,0 0 0 0 0,0-1 0 0 0,0 1 0 0 0,0 0 0 0 0,0-1 0 0 0,0 1 0 0 0,0-1 0 0 0,-1 1 0 0 0,1-1 0 0 0,0 1 0 0 0,-1-1 0 0 0,1 1 0 0 0,-1 0 0 0 0,1 0 0 0 0,-1-1 0 0 0,0 1 0 0 0,0 0 0 0 0,1-1 0 0 0,-2 2 0 0 0,2 1 2 0 0,-1 0-1 0 0,1-1 0 0 0,-1 1 0 0 0,1 0 0 0 0,0 0 0 0 0,0-1 0 0 0,1 1 0 0 0,-1-1 0 0 0,1 1 0 0 0,1 2-1 0 0,0 9 43 0 0,-3 13-22 0 0,0-26 32 0 0,0-2 11 0 0,0 0 4 0 0,0-2 18 0 0,0-29 8 0 0,0 24-84 0 0,2 1-1 0 0,-1-1 1 0 0,1 0-1 0 0,0 1 0 0 0,0-1 1 0 0,4-5-10 0 0,6-24 7 0 0,-9 25-8 0 0,-2 7-1 0 0,-1 0 0 0 0,1 1 0 0 0,1-1-1 0 0,-1 1 1 0 0,0-1 0 0 0,1 1 0 0 0,0-1-1 0 0,0 1 1 0 0,1-2 2 0 0,11-20-97 0 0,-1 1-10 0 0,8-2-44 0 0,-19 23 136 0 0,5-4-12 0 0,0 0 1 0 0,0 0 0 0 0,1 1-1 0 0,0 0 1 0 0,0 0 0 0 0,0 1-1 0 0,7-4 27 0 0,6 0-51 0 0,-12 4 44 0 0,-3 3 57 0 0,0 1 44 0 0,0 1 59 0 0,7 2 192 0 0,-3 4-47 0 0,-2-2-84 0 0,-3-1-39 0 0,0-1-43 0 0,3 2 3 0 0,0 0-65 0 0,-1 0-46 0 0,10 8-41 0 0,-12-6 34 0 0,3 13-13 0 0,-2-4-18 0 0,0-3-37 0 0,-3-6 17 0 0,1 0-47 0 0,-1 3-64 0 0,2 5-134 0 0,4 9-204 0 0,-6-16 356 0 0,0-2 33 0 0,5 8-171 0 0,-4-3 102 0 0,-1 1 66 0 0,-2 9 56 0 0,-2-11 31 0 0,1-7 10 0 0,1-1 0 0 0,-1 1 0 0 0,0-1 0 0 0,0 1 0 0 0,1-1 0 0 0,-1 1 0 0 0,1-1 0 0 0,-1 1 0 0 0,1-1 0 0 0,-1 1 0 0 0,1-1 0 0 0,0 0 0 0 0,0 0 0 0 0,5 12 0 0 0,-1 10 0 0 0,5-13 11 0 0,-5 10 32 0 0,2-15-30 0 0,-4-2-5 0 0,12 22 56 0 0,-13-23-456 0 0,0 0 35 0 0,1 1-275 0 0,0-1-92 0 0,0 1-348 0 0,-2-2 580 0 0,1 0-73 0 0,0 0-93 0 0,4 1-1515 0 0,3-2-1243 0 0,-9 0 3415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02:48.3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242 2 7512 0 0,'0'0'166'0'0,"-2"0"29"0"0,-2 0-122 0 0,-8 0 186 0 0,6 0-178 0 0,0 0-71 0 0,-9 3-10 0 0,9 0-13 0 0,1 2 43 0 0,-6 6 132 0 0,2-1 65 0 0,-5 1 176 0 0,4-6-116 0 0,1-2-34 0 0,-3 9 66 0 0,0 14 91 0 0,8-17-201 0 0,0-3-59 0 0,0-1-25 0 0,-2 0 1 0 0,-1 0-4 0 0,3 0-2 0 0,1 1 22 0 0,-1 3 52 0 0,-9 14 123 0 0,7-13-170 0 0,0 0 33 0 0,2-1 12 0 0,0 0-8 0 0,-5 6 47 0 0,2-3-109 0 0,2 1 56 0 0,2 2 67 0 0,2 3 77 0 0,1-11-181 0 0,-2 0-32 0 0,-2-1-14 0 0,-2 1 4 0 0,6-7-97 0 0,0 0 0 0 0,0 0 1 0 0,-1 0-1 0 0,1 1 1 0 0,0-1-1 0 0,0 0 1 0 0,0 0-1 0 0,0 0 0 0 0,0 0 1 0 0,0 0-1 0 0,0 0 1 0 0,0 0-1 0 0,0 0 1 0 0,-1 0-1 0 0,1 0 0 0 0,0 0 1 0 0,0 1-1 0 0,0-1 1 0 0,0 0-1 0 0,0 0 1 0 0,0 0-1 0 0,0 0 1 0 0,0 0-1 0 0,0 0 0 0 0,0 0 1 0 0,0 1-1 0 0,0-1 1 0 0,0 0-1 0 0,0 0 1 0 0,0 0-1 0 0,0 0 0 0 0,0 0 1 0 0,0 0-1 0 0,0 0 1 0 0,0 1-1 0 0,0-1 1 0 0,0 0-1 0 0,0 0 0 0 0,0 0 1 0 0,0 0-1 0 0,0 0 1 0 0,0 0-1 0 0,0 0 1 0 0,1 0-1 0 0,-1 1 0 0 0,0-1 1 0 0,0 0-1 0 0,0 0 1 0 0,0 0-1 0 0,0 0 1 0 0,0 0-1 0 0,0 0 0 0 0,0 0 1 0 0,0 0-1 0 0,1 0 1 0 0,-1 0-1 0 0,0 0-2 0 0,10 10 130 0 0,-8-7-4 0 0,-2-3-6 0 0,2 0-19 0 0,0 1-46 0 0,8-2-15 0 0,-8 1-10 0 0,25 0 148 0 0,-12 0-82 0 0,-13 0-78 0 0,0 0 0 0 0,-1 0 0 0 0,1 0-1 0 0,-1 0 1 0 0,1-1 0 0 0,0 1 0 0 0,-1-1 0 0 0,1 1-1 0 0,-1-1 1 0 0,1 1 0 0 0,-1-1 0 0 0,1 0 0 0 0,-1 0-1 0 0,0 1 1 0 0,2-2-18 0 0,4-3 83 0 0,3 1 32 0 0,-2 0-30 0 0,4-5 0 0 0,-5 1-36 0 0,-4 5-25 0 0,0 0 0 0 0,0 0 1 0 0,1 0-1 0 0,-1 0 0 0 0,1 1 1 0 0,0-1-25 0 0,6-2 60 0 0,6-3-16 0 0,-13 7-39 0 0,0-1 0 0 0,0 0 0 0 0,0 0 0 0 0,0 0 0 0 0,-1 0 0 0 0,1 0 0 0 0,0 0 0 0 0,-1-1 0 0 0,2-1-5 0 0,2-13 10 0 0,-4 9-9 0 0,4-8 5 0 0,3-4 41 0 0,4-3-36 0 0,-1 3-11 0 0,-7 8 10 0 0,5 7 33 0 0,-5-8-32 0 0,-5 12-12 0 0,1 1 0 0 0,-1-1 1 0 0,0 1-1 0 0,1-1 0 0 0,-1 0 1 0 0,1 1-1 0 0,-1-1 1 0 0,1 1-1 0 0,-1-1 0 0 0,1 1 1 0 0,-1-1-1 0 0,1 1 1 0 0,0-1-1 0 0,-1 1 0 0 0,1 0 1 0 0,-1-1-1 0 0,1 1 1 0 0,0 0-1 0 0,0 0 0 0 0,-1-1 1 0 0,1 1-1 0 0,0 0 1 0 0,0 0-5 0 0,0 1 0 0 0,0-1 0 0 0,0 1 0 0 0,0-1 0 0 0,0 1 0 0 0,0-1 0 0 0,0 1 0 0 0,0-1 0 0 0,0 1 0 0 0,0 0 0 0 0,0 0 0 0 0,0 0 0 0 0,-1-1 0 0 0,2 2 5 0 0,-1 0-11 0 0,1 0 0 0 0,-1 0 0 0 0,1 0 0 0 0,-1 0 0 0 0,0 0 0 0 0,0 0 0 0 0,1 0 0 0 0,-2 1 1 0 0,1-1-1 0 0,0 0 0 0 0,0 1 0 0 0,-1-1 0 0 0,1 0 0 0 0,-1 1 11 0 0,0 36-80 0 0,0-20 77 0 0,0-18 3 0 0,0 1 0 0 0,0-1 0 0 0,1 1 0 0 0,-1-1 0 0 0,0 1 0 0 0,1-1 0 0 0,0 1 0 0 0,-1-1 0 0 0,1 0 0 0 0,-1 1 0 0 0,1-1 0 0 0,0 0 0 0 0,0 1 0 0 0,0-1 0 0 0,0 0 0 0 0,0 0 0 0 0,-1 0 0 0 0,1 0 0 0 0,-1 0 0 0 0,1 0 0 0 0,-1 0 0 0 0,1 0 0 0 0,-1 0 0 0 0,0 1 0 0 0,1-1 0 0 0,-1 0 0 0 0,0 0 0 0 0,0 0 0 0 0,0 1 0 0 0,0-1 0 0 0,0 0 0 0 0,0 0 0 0 0,0 1 0 0 0,0-1 0 0 0,-1 0 0 0 0,1 0 0 0 0,0 1 0 0 0,-8 20 0 0 0,8-21 0 0 0,0-1 0 0 0,0 0 0 0 0,0 0 0 0 0,0 1 0 0 0,0-1 0 0 0,0 0 0 0 0,0 0 0 0 0,1 1 0 0 0,-1-1 0 0 0,0 0 0 0 0,0 0 0 0 0,0 1 0 0 0,0-1 0 0 0,0 0 0 0 0,1 0 0 0 0,-1 0 0 0 0,0 1 0 0 0,0-1 0 0 0,0 0 0 0 0,1 0 0 0 0,-1 0 0 0 0,0 0 0 0 0,0 1 0 0 0,0-1 0 0 0,1 0 0 0 0,-1 0 0 0 0,0 0 0 0 0,0 0 0 0 0,4 2 0 0 0,1 13 0 0 0,5 8-14 0 0,-7-14-51 0 0,-3-3 39 0 0,-1-4-15 0 0,1 0-65 0 0,3-1-121 0 0,7 1-200 0 0,-10-1 396 0 0,1 0 0 0 0,-1 0-1 0 0,0-1 1 0 0,1 1 0 0 0,-1 0-1 0 0,0 0 1 0 0,0 0 0 0 0,0-1-1 0 0,0 1 1 0 0,0 0 0 0 0,0 0-1 0 0,0 0 1 0 0,0 0 0 0 0,0 0 31 0 0</inkml:trace>
  <inkml:trace contextRef="#ctx0" brushRef="#br0" timeOffset="389.77">590 184 8984 0 0,'0'2'200'0'0,"0"0"-172"0"0,0 0 1 0 0,1-1-1 0 0,-1 1 1 0 0,0-1-1 0 0,1 1 1 0 0,-1-1-1 0 0,1 0 0 0 0,0 1 1 0 0,-1-1-1 0 0,1 1 1 0 0,0-1-1 0 0,0 0-28 0 0,0 1 30 0 0,0-1-1 0 0,0 1 0 0 0,0 0 1 0 0,0 0-1 0 0,-1-1 0 0 0,1 1 0 0 0,-1 0 1 0 0,1 0-1 0 0,-1 0 0 0 0,1 0 1 0 0,-1-1-1 0 0,0 2-29 0 0,2 12 46 0 0,4 3-43 0 0,-1-8-9 0 0,3 9 39 0 0,0-4 68 0 0,0-1 74 0 0,-2 1 78 0 0,-4-6-50 0 0,2 6 88 0 0,3 17 332 0 0,-4-13-184 0 0,-2-4-54 0 0,0 1 86 0 0,-1-5-128 0 0,3-2-98 0 0,1 0-36 0 0,4 4 45 0 0,-2-5-41 0 0,0 2 102 0 0,1 4 64 0 0,1 2 119 0 0,1-1-51 0 0,1 0-66 0 0,4 1-84 0 0,-1-3-14 0 0,-11-11-10 0 0,-2 0-69 0 0,0 0-98 0 0,0 0-66 0 0,0 1-43 0 0,0-2 45 0 0,0 0 30 0 0,0 0 47 0 0,0 0 57 0 0,0 1 68 0 0,-2-2-68 0 0,1 0-168 0 0,1 0-1 0 0,0 0 1 0 0,-1 0-1 0 0,1 0 0 0 0,-1 0 1 0 0,1 0-1 0 0,0 0 1 0 0,-1 0-1 0 0,1 0 0 0 0,-1 0 1 0 0,1 0-1 0 0,0 0 1 0 0,-1 0-1 0 0,1-1 0 0 0,-1 1 1 0 0,1 0-1 0 0,0 0 1 0 0,-1 0-1 0 0,1-1 0 0 0,0 1 1 0 0,-1 0-1 0 0,1-1 1 0 0,0 1-1 0 0,0 0 0 0 0,-1 0 1 0 0,1-1-1 0 0,0 1 1 0 0,0-1-1 0 0,0 1 0 0 0,-1 0 1 0 0,1-1-8 0 0,-4-5 122 0 0,-3 1-11 0 0,7 5-106 0 0,-1 0-1 0 0,1 0 1 0 0,0-1 0 0 0,-1 1-1 0 0,1 0 1 0 0,-1 0 0 0 0,1-1-1 0 0,0 1 1 0 0,-1 0 0 0 0,1-1-1 0 0,0 1 1 0 0,0 0 0 0 0,-1-1-1 0 0,1 1 1 0 0,0-1 0 0 0,0 1-1 0 0,-1-1 1 0 0,1 1 0 0 0,0 0-1 0 0,0-1 1 0 0,0 1 0 0 0,0-1-1 0 0,0 1 1 0 0,0-1 0 0 0,0 1-1 0 0,0-1 1 0 0,0 1 0 0 0,0-1-1 0 0,0 1 1 0 0,0-1 0 0 0,0 1-1 0 0,0-1-4 0 0,0-1 8 0 0,0 1 0 0 0,0-1 0 0 0,-1 0 0 0 0,1 0-1 0 0,0 1 1 0 0,-1-1 0 0 0,0 1 0 0 0,1-1 0 0 0,-1 0-1 0 0,0 1 1 0 0,0-1 0 0 0,1 1 0 0 0,-2-1-8 0 0,1 1 6 0 0,1-1 1 0 0,-1 1-1 0 0,0-1 1 0 0,0 1-1 0 0,1-1 0 0 0,-1 1 1 0 0,0-1-1 0 0,1 0 1 0 0,0 1-1 0 0,-1-1 1 0 0,1 0-1 0 0,0 0 1 0 0,0 1-7 0 0,0-2 1 0 0,0-1 0 0 0,-1 1 0 0 0,1 0 1 0 0,-1 0-1 0 0,0 0 0 0 0,0 0 0 0 0,0 0 0 0 0,0 0 1 0 0,0 0-2 0 0,-5-12-1 0 0,-9-45 55 0 0,14 53-58 0 0,-1 0 0 0 0,1-1 1 0 0,1 1-1 0 0,-1-1 4 0 0,2-26-77 0 0,1-4-19 0 0,-2 7 26 0 0,6-20-107 0 0,-5 42 135 0 0,1-1-1 0 0,1 0 0 0 0,0 1 0 0 0,0-1 1 0 0,1 1-1 0 0,0 0 0 0 0,2-4 43 0 0,17-20-164 0 0,-17 15 54 0 0,-5 16 91 0 0,-1 0 0 0 0,1 0 1 0 0,0 0-1 0 0,-1-1 0 0 0,1 1 1 0 0,0 0-1 0 0,0 0 0 0 0,1 0 1 0 0,-1 0-1 0 0,0 1 0 0 0,1-1 1 0 0,-1 0-1 0 0,1 0 0 0 0,0 1 19 0 0,15-16-222 0 0,0 1-1 0 0,8-4 223 0 0,4 2-137 0 0,-27 17 120 0 0,1 0 1 0 0,-1 1 0 0 0,0-1-1 0 0,1 0 1 0 0,-1 1 0 0 0,1 0-1 0 0,-1 0 1 0 0,2 0 16 0 0,21 1-54 0 0,-15-1 44 0 0,-8 1-1 0 0,0-1 0 0 0,0 0 0 0 0,0 0 0 0 0,0 1 0 0 0,1 0 0 0 0,-1-1 0 0 0,0 1 0 0 0,-1 0 0 0 0,1 0 0 0 0,0 0 11 0 0,2 1-8 0 0,-1 0 0 0 0,0 0 1 0 0,0 0-1 0 0,-1 0 0 0 0,1 1 1 0 0,0-1-1 0 0,-1 1 1 0 0,1-1-1 0 0,-1 1 0 0 0,0 0 1 0 0,0 0-1 0 0,0 1 0 0 0,0-1 1 0 0,0 2 7 0 0,3 21-14 0 0,2-14 11 0 0,-7-11-2 0 0,1 1 1 0 0,0-1 0 0 0,0 0-1 0 0,-1 1 1 0 0,1-1 0 0 0,-1 1-1 0 0,1-1 1 0 0,-1 1 0 0 0,0-1-1 0 0,1 1 1 0 0,-1-1 0 0 0,0 1-1 0 0,0-1 5 0 0,0 7-2 0 0,0 0-1 0 0,0 0 1 0 0,-1 0-1 0 0,-1 0 0 0 0,0 2 3 0 0,1-6 1 0 0,0-1-1 0 0,-1 1 0 0 0,0 0 0 0 0,1-1 0 0 0,-1 1 0 0 0,-1-1 0 0 0,1 0 0 0 0,0 1 0 0 0,-1-1 0 0 0,0 0 0 0 0,0 0 0 0 0,-4 4 0 0 0,4-3 0 0 0,0-1 0 0 0,0 0 0 0 0,-1 0 0 0 0,1-1 0 0 0,0 1 0 0 0,-1 0 0 0 0,-9 2 0 0 0,5 7 0 0 0,2-6-66 0 0,-1-1 59 0 0,-23 13 169 0 0,16-10-126 0 0,0-1-99 0 0,7-3-23 0 0,0-1-47 0 0,-1 1-114 0 0,1-1-102 0 0,5-2 100 0 0,1 0-40 0 0,-1-1-37 0 0,1 0-33 0 0,-2 1-234 0 0,1-1-56 0 0,-2 0-767 0 0,-3 0-607 0 0,-2 0-1151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02:52.0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257 30 6536 0 0,'0'0'141'0'0,"0"0"23"0"0,3 0 13 0 0,7-2-19 0 0,-8-3-108 0 0,-4 1-96 0 0,-1 2 55 0 0,-1 1 75 0 0,1 0 35 0 0,0 1 62 0 0,3 0 207 0 0,0 0 11 0 0,-2 0-2 0 0,-1 0-255 0 0,-8 0 90 0 0,6 0-76 0 0,0 0 81 0 0,3 0-70 0 0,0 0 38 0 0,-1-2 148 0 0,2 0-322 0 0,0 1 0 0 0,-1 0-1 0 0,1 0 1 0 0,-1 0 0 0 0,1 0 0 0 0,-1 1-1 0 0,1-1 1 0 0,-1 0 0 0 0,1 0 0 0 0,-1 1 0 0 0,0-1-1 0 0,1 1 1 0 0,-2 0-31 0 0,-12-2 222 0 0,-3 2 41 0 0,13 0-187 0 0,3 0-71 0 0,1 0-1 0 0,0 1 0 0 0,-1-1 0 0 0,1 0 1 0 0,-1 1-1 0 0,1-1 0 0 0,0 1 1 0 0,0 0-1 0 0,-1-1 0 0 0,1 1 0 0 0,-1 0-4 0 0,-11 6 47 0 0,-2-6-26 0 0,12-1-7 0 0,0 0-1 0 0,0 0 0 0 0,0 0 0 0 0,0 0 1 0 0,0 1-1 0 0,0 0 0 0 0,0-1 1 0 0,-1 2-14 0 0,-4 2 30 0 0,7-3-27 0 0,-1 0 1 0 0,1 0-1 0 0,0 0 1 0 0,-1 0 0 0 0,1-1-1 0 0,-1 1 1 0 0,1-1-1 0 0,-1 1 1 0 0,1-1-1 0 0,-1 1 1 0 0,1-1 0 0 0,-1 0-1 0 0,0 0 1 0 0,1 0-4 0 0,0 0 0 0 0,0 0 0 0 0,0 0 0 0 0,0 0 0 0 0,1 1 0 0 0,-1-1 0 0 0,0 0 0 0 0,0 0 0 0 0,1 0 0 0 0,-1 1 0 0 0,0-1 0 0 0,1 0 0 0 0,-1 1 0 0 0,0-1 0 0 0,1 1 0 0 0,-1-1 0 0 0,0 0 0 0 0,1 1 0 0 0,-1 0 0 0 0,1-1 0 0 0,-1 1 0 0 0,1-1 0 0 0,-1 1 0 0 0,1 0 0 0 0,0-1 0 0 0,-1 1 0 0 0,1 0 0 0 0,0-1 0 0 0,-1 1 0 0 0,1 0 0 0 0,-1 0 0 0 0,1 1 0 0 0,-1-1 0 0 0,1 0 0 0 0,-1 0 0 0 0,0 0 0 0 0,1 0 0 0 0,-1 0 0 0 0,0 0 0 0 0,0 0 0 0 0,0-1 0 0 0,0 1 0 0 0,0 0 0 0 0,0 0 0 0 0,0-1 0 0 0,0 1 0 0 0,-11 4 0 0 0,7 5 0 0 0,-2-7 0 0 0,7-3 0 0 0,0 0 0 0 0,-1 0 0 0 0,1 0 0 0 0,0 0 0 0 0,0 0 0 0 0,0 0 0 0 0,-1 0 0 0 0,1 0 0 0 0,0 0 0 0 0,0 1 0 0 0,0-1 0 0 0,0 0 0 0 0,-1 0 0 0 0,1 0 0 0 0,0 0 0 0 0,0 0 0 0 0,0 0 0 0 0,0 0 0 0 0,0 0 0 0 0,0 1 0 0 0,-1-1 0 0 0,1 0 0 0 0,0 0 0 0 0,0 0 0 0 0,0 0 0 0 0,0 0 0 0 0,0 1 0 0 0,0-1 0 0 0,0 0 0 0 0,0 0 0 0 0,0 0 0 0 0,0 0 0 0 0,0 1 0 0 0,-1-1 0 0 0,1 0 0 0 0,0 0 0 0 0,-1 26 0 0 0,1-25-3 0 0,0 1 0 0 0,0 0 0 0 0,1-1 0 0 0,-1 1 0 0 0,0-1 0 0 0,1 1 0 0 0,-1-1 0 0 0,1 1 0 0 0,0-1 0 0 0,-1 1 0 0 0,1-1 0 0 0,0 1 0 0 0,0-1 0 0 0,0 0 3 0 0,4 7-25 0 0,-1 2 12 0 0,-3-8 13 0 0,0 0 0 0 0,0 1 0 0 0,0-1 0 0 0,1 0 0 0 0,-1 0 0 0 0,0 0 0 0 0,1 0 0 0 0,-1-1 0 0 0,1 1 0 0 0,16 13 0 0 0,-7-8 0 0 0,-8-6 0 0 0,0 1 0 0 0,0 0 0 0 0,0 0 0 0 0,0 0 0 0 0,-1 0 0 0 0,1 0 0 0 0,0 0 0 0 0,-1 1 0 0 0,0 0 0 0 0,1-1 0 0 0,-1 1 0 0 0,5 8 0 0 0,-4-6 0 0 0,0 1 0 0 0,0-1 0 0 0,1-1 0 0 0,0 1 0 0 0,0 0 0 0 0,0-1 0 0 0,1 0 0 0 0,-1 0 0 0 0,3 1 0 0 0,-2-1 9 0 0,0 0 0 0 0,1 0 0 0 0,-1 0 0 0 0,-1 1 1 0 0,1 0-10 0 0,8 11 79 0 0,2 5 50 0 0,-9-10-71 0 0,-2-5-42 0 0,0 0 0 0 0,0-1 0 0 0,0 1 0 0 0,4 3-16 0 0,-4-5 0 0 0,-1-1 0 0 0,1 1 0 0 0,-1 1 0 0 0,0-1 0 0 0,0 0 0 0 0,-1 1 0 0 0,1 0 0 0 0,-2-2 0 0 0,0-1 0 0 0,0 0 0 0 0,0 1 0 0 0,-1-1 0 0 0,1 1 0 0 0,-1-1 0 0 0,1 1 0 0 0,-1-1 0 0 0,0 1 0 0 0,0-1 0 0 0,0 1 0 0 0,-1-1 0 0 0,1 1 0 0 0,0-1 0 0 0,-1 1 0 0 0,0 1 0 0 0,-1 0 0 0 0,2-3 0 0 0,-1 1 0 0 0,0 0 0 0 0,1-1 0 0 0,-1 1 0 0 0,1 0 0 0 0,-1-1 0 0 0,1 1 0 0 0,0 0 0 0 0,0 0 0 0 0,0-1 0 0 0,0 1 0 0 0,0 0 0 0 0,0 0 0 0 0,1-1 0 0 0,-1 1 0 0 0,0 0 0 0 0,1 0 0 0 0,-1-1 0 0 0,1 1 0 0 0,0-1 0 0 0,0 1 0 0 0,0 0 0 0 0,-1 0 0 0 0,1-1 0 0 0,-1 1 0 0 0,1-1 0 0 0,-1 1 0 0 0,0 0 0 0 0,0-1 0 0 0,1 1 0 0 0,-1 0 0 0 0,0-1 0 0 0,0 1 0 0 0,-1 0 0 0 0,1-1 0 0 0,0 1 0 0 0,-1 0 0 0 0,1-1 0 0 0,0 1 0 0 0,-1 0 0 0 0,-12 13 0 0 0,3 0 38 0 0,10-14-33 0 0,-1 0 1 0 0,1-1-1 0 0,0 1 0 0 0,-1 0 0 0 0,1 0 1 0 0,-1 0-1 0 0,1 0 0 0 0,-1-1 1 0 0,0 1-1 0 0,1 0 0 0 0,-1 0 1 0 0,0-1-1 0 0,0 1 0 0 0,1-1 0 0 0,-1 1 1 0 0,0 0-1 0 0,0-1 0 0 0,0 0 1 0 0,0 1-1 0 0,0-1 0 0 0,0 1 1 0 0,0-1-1 0 0,0 0 0 0 0,1 0 0 0 0,-1 0 1 0 0,0 0-1 0 0,0 1 0 0 0,0-1 1 0 0,-1 0-6 0 0,-2 0 19 0 0,1 0 0 0 0,-1 1 1 0 0,0-1-1 0 0,0 1 0 0 0,1 0 1 0 0,-1 0-1 0 0,0 1 0 0 0,1-1 1 0 0,-1 1-1 0 0,-2 1-19 0 0,4-2 17 0 0,0 0-1 0 0,0-1 1 0 0,0 1 0 0 0,0 0-1 0 0,0-1 1 0 0,0 0 0 0 0,0 1 0 0 0,0-1-1 0 0,-1 0 1 0 0,1 0 0 0 0,0 0-1 0 0,0-1 1 0 0,0 1 0 0 0,0 0-1 0 0,-3-2-16 0 0,-28-12 201 0 0,27 11-167 0 0,-1-2-5 0 0,0 0 0 0 0,0 0 0 0 0,1-1 0 0 0,-1 0 0 0 0,2 0 0 0 0,-1-1-29 0 0,-7-11 1 0 0,8 3-90 0 0,-8 0-3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02:52.3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394 1 7376 0 0,'-13'12'216'0'0,"9"-5"-89"0"0,4-2-42 0 0,-1 1-49 0 0,-1-1-39 0 0,-7 16-7 0 0,8 1 95 0 0,1-1 187 0 0,1-1 23 0 0,-1-12-109 0 0,0 0 0 0 0,-1 0 0 0 0,1 0 1 0 0,-3 7-187 0 0,-2 3 281 0 0,-3 10 188 0 0,-4 17 277 0 0,11-38-592 0 0,0 0 1 0 0,0 0 0 0 0,1 0 0 0 0,0 0-1 0 0,0 4-154 0 0,1 11 304 0 0,-2-11-191 0 0,-1 0-33 0 0,-1-1-8 0 0,-2 11 64 0 0,10-3-13 0 0,-1-3 1 0 0,-3-1 19 0 0,-1-1-45 0 0,0 30 320 0 0,0-28-290 0 0,-2-1 26 0 0,-2-5-61 0 0,-2 3-31 0 0,4-2-25 0 0,1 0 0 0 0,0 0 1 0 0,0 0-1 0 0,1 0 0 0 0,0 0 0 0 0,1 4-37 0 0,0 16 132 0 0,-1-18-68 0 0,0-9 0 0 0,-2-1 5 0 0,-8 8 16 0 0,7-7-38 0 0,3-3-85 0 0,0 0-81 0 0,0 0-79 0 0,0 0 55 0 0,0 0-34 0 0,0 0-36 0 0,0 0-34 0 0,0 0-340 0 0,0-1 80 0 0,-1 1-47 0 0,0-2-654 0 0,-2 0 1 0 0,-1-2-40 0 0,-2-2-709 0 0</inkml:trace>
  <inkml:trace contextRef="#ctx0" brushRef="#br0" timeOffset="468.42">1 182 7552 0 0,'0'0'222'0'0,"2"0"-15"0"0,11-3-138 0 0,8-8 129 0 0,6-3 42 0 0,27 2 12 0 0,-38 9-175 0 0,59-13 373 0 0,-43 8-286 0 0,-3 2-61 0 0,4 2 25 0 0,8 4 10 0 0,-4 1-17 0 0,-26-1-112 0 0,157 0 69 0 0,-165 1-78 0 0,0-1 0 0 0,1 0 0 0 0,-1 1 0 0 0,0-1 0 0 0,0 1 0 0 0,0 0 0 0 0,0 0 0 0 0,-1 0 0 0 0,1 1 0 0 0,0-1 0 0 0,0 1 0 0 0,-1-1 0 0 0,3 3 0 0 0,13 11 0 0 0,5 7 0 0 0,-21-19 0 0 0,0 2 0 0 0,0-1-8 0 0,-1 0 1 0 0,-1 0 0 0 0,1 0-1 0 0,0 0 1 0 0,-1 1 0 0 0,0-1 0 0 0,0 0-1 0 0,0 0 1 0 0,-1 4 7 0 0,0 7-14 0 0,-1 9 31 0 0,-7 5 52 0 0,7-24-50 0 0,1 0 28 0 0,0 0 0 0 0,0 0 1 0 0,1 0-1 0 0,-1 0 0 0 0,1 0 0 0 0,0 0 0 0 0,1 4-47 0 0,0 8 101 0 0,-4-2-41 0 0,-2 1 14 0 0,3-13-57 0 0,1 0 0 0 0,0 0 1 0 0,0 0-1 0 0,0 0 1 0 0,1 0-1 0 0,-1 1 1 0 0,1 1-18 0 0,2 5 96 0 0,3 2-47 0 0,-3-7-26 0 0,0 0 0 0 0,0 0 0 0 0,0 0-1 0 0,1 0 1 0 0,-1 0 0 0 0,1-1 0 0 0,0 1 0 0 0,1-1-23 0 0,3 4 31 0 0,-4-5-13 0 0,0 0 0 0 0,0 0 0 0 0,0 0 0 0 0,1 0-1 0 0,-1-1 1 0 0,1 1-18 0 0,26 12 262 0 0,-27-14-229 0 0,0 0 1 0 0,-1 0-1 0 0,1-1 1 0 0,0 1 0 0 0,0-1-1 0 0,0 0 1 0 0,-1 0-1 0 0,1 0 1 0 0,0 0-1 0 0,2-1-33 0 0,10 1 203 0 0,-6 0-108 0 0,11 1 107 0 0,-6-5 35 0 0,4-6 51 0 0,-6 7-125 0 0,3-1 87 0 0,1-7 74 0 0,-5 2-77 0 0,-1 3-60 0 0,-8 5-162 0 0,0 0 1 0 0,-1-1 0 0 0,1 1 0 0 0,0 0 0 0 0,0-1 0 0 0,-1 1 0 0 0,1-1 0 0 0,-1 1 0 0 0,1-1 0 0 0,-1 0 0 0 0,1 0-1 0 0,-1 1 1 0 0,0-1 0 0 0,0 0 0 0 0,0 0 0 0 0,0 0 0 0 0,0 0 0 0 0,-1-1-26 0 0,11-16 60 0 0,-9 16-52 0 0,0 0 0 0 0,0 1 1 0 0,0-1-1 0 0,-1 0 0 0 0,1 0 0 0 0,-1 0 0 0 0,0 0 0 0 0,0 0 0 0 0,0 0 0 0 0,0-1 0 0 0,0 1 0 0 0,-1 0-8 0 0,0-29 164 0 0,0 6-82 0 0,-2 9-27 0 0,-5 6-38 0 0,1 3-17 0 0,-6-11-2 0 0,6 8 20 0 0,-1 0 1 0 0,-1 1-1 0 0,-7-9-18 0 0,-28-14 11 0 0,30 22 34 0 0,-3 1-88 0 0,-3 2-96 0 0,-10-2-163 0 0,18 6 173 0 0,4 2-14 0 0,4 2 51 0 0,1 0-36 0 0,0 0-15 0 0,0 0-37 0 0,0 0-43 0 0,0 0-50 0 0,0 0-51 0 0,-1 0-49 0 0,1 0-44 0 0,-1 0-37 0 0,0 0-134 0 0,-1 0-37 0 0,-7 0-1380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6:41.5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7568 0 0,'0'-13'166'0'0,"0"11"29"0"0,0 2 14 0 0,2 0-25 0 0,0 0-41 0 0,0 0-106 0 0,0 0-70 0 0,3 0-119 0 0,-3 0 134 0 0,-1 0 35 0 0,2 0 65 0 0,-1 0 87 0 0,-1 0-35 0 0,0 0 33 0 0,0 0 38 0 0,0 0 41 0 0,1 0 43 0 0,-1 0 47 0 0,0 0 50 0 0,0 0 53 0 0,-1 0-259 0 0,0 2 39 0 0,3 10 78 0 0,-3-11-274 0 0,1 0 0 0 0,-1 0-1 0 0,1 0 1 0 0,0 0 0 0 0,-1 0 0 0 0,1 0-1 0 0,0 0 1 0 0,0 0 0 0 0,0 0 0 0 0,0-1-1 0 0,0 1 1 0 0,-1 0 0 0 0,1 0 0 0 0,1 0-23 0 0,10 7 291 0 0,-11-7-271 0 0,-1 0 0 0 0,1 0 0 0 0,-1 0-1 0 0,1 0 1 0 0,-1 0 0 0 0,0 0 0 0 0,0 0-1 0 0,1 0 1 0 0,-1 1 0 0 0,0-1 0 0 0,0 0-1 0 0,0 0 1 0 0,0 0 0 0 0,0 0 0 0 0,-1 1-20 0 0,1 4 50 0 0,0-4-34 0 0,0-1 0 0 0,1 1 0 0 0,-1-1 0 0 0,0 1 0 0 0,1-1-1 0 0,-1 1 1 0 0,0-1 0 0 0,1 1 0 0 0,0-1 0 0 0,-1 0 0 0 0,1 1 0 0 0,0-1-1 0 0,0 0-15 0 0,5 12 117 0 0,-1 12 127 0 0,0-10-54 0 0,-3-12-148 0 0,-1 0 0 0 0,0 0 1 0 0,0 1-1 0 0,0-1 0 0 0,-1 0 1 0 0,1 1-1 0 0,-1-1 0 0 0,0 0 1 0 0,1 1-43 0 0,-1 43 305 0 0,0 61 310 0 0,0-41-160 0 0,0-18-26 0 0,0-25-170 0 0,0 1 38 0 0,-1-22-269 0 0,1 0 0 0 0,0 0 1 0 0,0 0-1 0 0,-1 0 0 0 0,0 0 1 0 0,0 0-1 0 0,0 2-28 0 0,-7 12 71 0 0,7-14-65 0 0,0-1 0 0 0,1 1 0 0 0,-1 0 1 0 0,1-1-1 0 0,0 1 0 0 0,0 0 0 0 0,-1-1 0 0 0,2 1 1 0 0,-1 0-1 0 0,0 0 0 0 0,1-1 0 0 0,-1 1 0 0 0,1 0 1 0 0,0-1-1 0 0,0 1 0 0 0,0-1 0 0 0,0 1 0 0 0,0-1 0 0 0,0 0 1 0 0,2 3-7 0 0,-1-2 11 0 0,-2-2-9 0 0,1 0 0 0 0,-1 0 0 0 0,0 0 1 0 0,0 0-1 0 0,0 0 0 0 0,0 0 0 0 0,0 1 1 0 0,0-1-1 0 0,0 0 0 0 0,0 0 0 0 0,0 0 1 0 0,-1 0-1 0 0,1-1 0 0 0,0 1 0 0 0,-1 0 1 0 0,1 0-1 0 0,-1 0 0 0 0,1 0 1 0 0,-1 0-1 0 0,1 0 0 0 0,-1 0 0 0 0,1-1 1 0 0,-1 1-1 0 0,0 1-2 0 0,0-2 1 0 0,1 0 0 0 0,-1 1 0 0 0,1-1 0 0 0,-1 1 1 0 0,1-1-1 0 0,0 1 0 0 0,-1-1 0 0 0,1 1 0 0 0,0-1 0 0 0,-1 1 0 0 0,1-1 1 0 0,0 1-1 0 0,0-1 0 0 0,-1 1 0 0 0,1-1 0 0 0,0 1 0 0 0,0 0 0 0 0,0-1 1 0 0,0 1-1 0 0,0-1 0 0 0,0 1 0 0 0,0 0 0 0 0,0-1 0 0 0,0 1 0 0 0,0-1 1 0 0,0 1-1 0 0,0 0 0 0 0,0-1 0 0 0,1 1 0 0 0,-1-1 0 0 0,0 1 0 0 0,0-1 1 0 0,1 1-2 0 0,9 2-18 0 0,-7-3-63 0 0,-3 0 18 0 0,0 0-19 0 0,0 0-58 0 0,0 0-144 0 0,0 0-260 0 0,0 0 298 0 0,0 0 120 0 0,0 0-36 0 0,0 1-9 0 0,0-1-37 0 0,0 1-42 0 0,0-1-49 0 0,0 1-51 0 0,0 0-48 0 0,0 0-43 0 0,0 0-37 0 0,0 1-138 0 0,0 0-36 0 0,0 3-1435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6:41.8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0 212 7792 0 0,'0'0'230'0'0,"3"0"-16"0"0,3 0-190 0 0,1 0 112 0 0,-1 0 45 0 0,0 0 44 0 0,15 0 637 0 0,-12 0-528 0 0,0 0-78 0 0,-5 0-173 0 0,1 0-39 0 0,5-2 216 0 0,2-4 37 0 0,0 0-11 0 0,-1 5-45 0 0,0-1-60 0 0,1-4-2 0 0,0 0-20 0 0,-2 5-15 0 0,-3 1-53 0 0,-5 0-64 0 0,0 0 0 0 0,0 0 0 0 0,0 0 0 0 0,0 0 0 0 0,1 0-1 0 0,-1 0 1 0 0,0-1 0 0 0,0 1 0 0 0,0-1 0 0 0,1 0-27 0 0,4-3 76 0 0,-5 3-59 0 0,-1 0 0 0 0,0 0 0 0 0,1 0 0 0 0,-1 0-1 0 0,1 1 1 0 0,-1-1 0 0 0,1 0 0 0 0,-1 1 0 0 0,1 0-1 0 0,-1-1 1 0 0,1 1 0 0 0,-1 0 0 0 0,1 0 0 0 0,0 0-17 0 0,9-2 107 0 0,2-5-17 0 0,-12 6-82 0 0,0 1 0 0 0,1-1 0 0 0,-1 0 1 0 0,1 0-1 0 0,-1 1 0 0 0,0-1 0 0 0,1 1 1 0 0,-1-1-1 0 0,1 1 0 0 0,-1 0 0 0 0,1 0 1 0 0,0-1-9 0 0,0 1 64 0 0,1-2 10 0 0,1-3-28 0 0,16-12 137 0 0,-19 16-167 0 0,0 0 0 0 0,0 1 0 0 0,1-1 0 0 0,-1 0 0 0 0,0 1 0 0 0,0 0 0 0 0,1-1 0 0 0,-1 1 0 0 0,0 0 0 0 0,0-1 1 0 0,2 1-17 0 0,2-2 120 0 0,8-11-96 0 0,-1 0-39 0 0,-9 10-56 0 0,-2-1 37 0 0,-2-3 4 0 0,1 6 20 0 0,0-7-22 0 0,0 2 38 0 0,0-9 95 0 0,0 14-95 0 0,-3-4 89 0 0,3 5-92 0 0,-1-1 0 0 0,1 1-1 0 0,-1 0 1 0 0,1-1 0 0 0,0 1 0 0 0,-1-1 0 0 0,1 1 0 0 0,0-1 0 0 0,-1 1 0 0 0,1-1 0 0 0,0 1 0 0 0,0-1 0 0 0,-1 1 0 0 0,1-1 0 0 0,0 1 0 0 0,0-1 0 0 0,0 0 0 0 0,0 1 0 0 0,0-1 0 0 0,0 1 0 0 0,0-1 0 0 0,0 0 0 0 0,0 1 0 0 0,0-1 0 0 0,0 1 0 0 0,0-1 0 0 0,0 1 0 0 0,0-1-1 0 0,0 0 1 0 0,1 1 0 0 0,-1-1-3 0 0,2-7 5 0 0,-10 3-5 0 0,3-5 0 0 0,4 9 0 0 0,1 1 0 0 0,-1 0 0 0 0,0-1 0 0 0,0 1 0 0 0,1 0 0 0 0,-1 0 0 0 0,0-1 0 0 0,0 1 0 0 0,0 0 0 0 0,1 0 0 0 0,-1 0 0 0 0,0 0 0 0 0,0 0 0 0 0,0 0 0 0 0,-30 0 0 0 0,16 3 0 0 0,0 9-14 0 0,0 1-32 0 0,5-8 29 0 0,8-5 9 0 0,0 1-1 0 0,-1 0 1 0 0,1 1 0 0 0,0-1-1 0 0,0 0 1 0 0,0 1-1 0 0,0-1 1 0 0,1 1 0 0 0,-1 0 8 0 0,-24 27-19 0 0,6 0 38 0 0,18-25 0 0 0,-1 0 0 0 0,1 0 0 0 0,0 1 0 0 0,0-1 0 0 0,0 1 0 0 0,0 1-19 0 0,-3 9 29 0 0,-5 3-35 0 0,-20 38-131 0 0,28-53 129 0 0,0 0 1 0 0,0 1 0 0 0,0-1-1 0 0,0 1 1 0 0,1 0-1 0 0,0-1 1 0 0,0 1 0 0 0,0 1 7 0 0,-3 7-5 0 0,-6 8 5 0 0,5 5 0 0 0,-1-13 0 0 0,5-10 0 0 0,0-1 0 0 0,1 0 0 0 0,-1 1 0 0 0,0-1 0 0 0,1 1 0 0 0,-1-1 0 0 0,1 1 0 0 0,-1 0 0 0 0,1-1 0 0 0,0 1 0 0 0,0-1 0 0 0,-1 1 0 0 0,1 0 0 0 0,1 0 0 0 0,-1 71 0 0 0,-1-72 0 0 0,1 0 0 0 0,0 0 0 0 0,1 1 0 0 0,-1-1 0 0 0,0 0 0 0 0,0 0 0 0 0,0 0 0 0 0,1 1 0 0 0,-1-1 0 0 0,1 0 0 0 0,-1 0 0 0 0,1 0 0 0 0,-1 0 0 0 0,1 0 0 0 0,0 0 0 0 0,-1 0 0 0 0,1 0 0 0 0,0 0 0 0 0,0 0 0 0 0,0 0 0 0 0,0 0 0 0 0,0 0 0 0 0,0-1 0 0 0,0 1 0 0 0,1 0 0 0 0,10 4 0 0 0,-10-1 0 0 0,4 2 10 0 0,16-1 33 0 0,-9 2-28 0 0,-12-7-10 0 0,1 1 0 0 0,-1 0 1 0 0,0 0-1 0 0,1-1 0 0 0,-1 1 1 0 0,1-1-1 0 0,-1 1 0 0 0,1-1 1 0 0,-1 1-1 0 0,1-1 0 0 0,-1 0 1 0 0,1 0-1 0 0,-1 0-5 0 0,13 0 136 0 0,-7 0-112 0 0,-1 0-35 0 0,5 1-73 0 0,-1-1-93 0 0,0 0-103 0 0,0 0-116 0 0,-5 0 151 0 0,-1-1-33 0 0,1 1-36 0 0,0 0-35 0 0,-1-1-39 0 0,0 1-38 0 0,1-1-42 0 0,-1 1-41 0 0,10-4-1155 0 0,4-5-957 0 0,-18 9 2598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6:42.3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332 46 5472 0 0,'-5'-5'42'0'0,"2"2"-26"0"0,1 1 23 0 0,0-1 26 0 0,-1 1 38 0 0,2-1 58 0 0,1 1-105 0 0,0 0-34 0 0,-1-4 16 0 0,0 6-36 0 0,0-1 0 0 0,1 1 0 0 0,-1 0 0 0 0,0-1 0 0 0,0 1-1 0 0,0 0 1 0 0,1 0 0 0 0,-1 0 0 0 0,0 0 0 0 0,0-1-1 0 0,0 1 1 0 0,1 0 0 0 0,-1 0 0 0 0,-1 1-2 0 0,2-1 0 0 0,-1 0 1 0 0,0 0-1 0 0,1 0 1 0 0,-1 0-1 0 0,0 0 0 0 0,1 0 1 0 0,-1-1-1 0 0,0 1 1 0 0,1 0-1 0 0,-1 0 0 0 0,0 0 1 0 0,1-1-1 0 0,-1 1 1 0 0,1 0-1 0 0,-1-1 1 0 0,1 1-1 0 0,-1 0 0 0 0,0-1 1 0 0,1 1-1 0 0,0-1 1 0 0,-1 1-1 0 0,1-1 1 0 0,-1 1-1 0 0,1-1 0 0 0,-1 1 1 0 0,1-1-1 0 0,-5-4 92 0 0,1 3 2 0 0,-2 2 43 0 0,-4 1 147 0 0,-2 5 244 0 0,6-3-275 0 0,-1 0-54 0 0,2-2-112 0 0,0 0-48 0 0,-3-1 42 0 0,1 3 38 0 0,-8 9 351 0 0,6-4-201 0 0,2-4-131 0 0,-3 1 72 0 0,8-4-164 0 0,0 0 0 0 0,0 0-1 0 0,0 0 1 0 0,0 0 0 0 0,0 1 0 0 0,0-1 0 0 0,0 1 0 0 0,0-1 0 0 0,0 1-46 0 0,-11 12 280 0 0,1 1-50 0 0,1 0-47 0 0,2-1-44 0 0,-4 1 72 0 0,11-14-183 0 0,0 1 0 0 0,1-1 0 0 0,-1 1 0 0 0,1 0 0 0 0,0 0 0 0 0,-1 0 0 0 0,1-1 0 0 0,0 1-1 0 0,0 0 1 0 0,0 1-28 0 0,-2 9 79 0 0,2-8-58 0 0,0 0 1 0 0,-1 0 0 0 0,1 0 0 0 0,-1-1-1 0 0,1 1 1 0 0,-1-1 0 0 0,0 1-1 0 0,-1 0-21 0 0,-24 38 178 0 0,26-39-174 0 0,0-1 1 0 0,0 0 0 0 0,1 0-1 0 0,-1 0 1 0 0,1 1-1 0 0,0-1 1 0 0,-1 0 0 0 0,1 1-1 0 0,0-1 1 0 0,1 2-5 0 0,-2 12 30 0 0,-2-9-10 0 0,0 0 0 0 0,-1-1 0 0 0,-3 7-20 0 0,-2 2 16 0 0,9-14-16 0 0,0-1 1 0 0,-1 1-1 0 0,1 0 1 0 0,0-1-1 0 0,0 1 1 0 0,0 0-1 0 0,0-1 1 0 0,-1 1-1 0 0,1 0 1 0 0,0 0-1 0 0,0-1 1 0 0,0 1-1 0 0,1 0 1 0 0,-1-1-1 0 0,0 1 1 0 0,0 0-1 0 0,0-1 1 0 0,0 1-1 0 0,1 0 1 0 0,-1-1-1 0 0,0 1 0 0 0,5 7 22 0 0,-4-7-14 0 0,0 1 0 0 0,0-1 0 0 0,-1 0 0 0 0,1 1 0 0 0,0-1 0 0 0,0 1 0 0 0,-1-1 0 0 0,1 1 0 0 0,-1-1 0 0 0,0 1 0 0 0,1-1 0 0 0,-1 1 0 0 0,0 0 0 0 0,0-1-8 0 0,0 12 80 0 0,0-13-79 0 0,0 0 0 0 0,0 0 1 0 0,0 0-1 0 0,0 0 1 0 0,0 1-1 0 0,0-1 0 0 0,0 0 1 0 0,0 0-1 0 0,0 0 1 0 0,0 0-1 0 0,0 0 0 0 0,0 0 1 0 0,0 0-1 0 0,0 0 1 0 0,0 0-1 0 0,0 0 1 0 0,0 0-1 0 0,0 1 0 0 0,0-1 1 0 0,0 0-1 0 0,0 0 1 0 0,0 0-1 0 0,0 0 0 0 0,0 0 1 0 0,0 0-1 0 0,0 0 1 0 0,0 0-1 0 0,0 0 0 0 0,0 0 1 0 0,0 0-1 0 0,0 0 1 0 0,0 0-1 0 0,1 1 0 0 0,-1-1 1 0 0,0 0-1 0 0,0 0 1 0 0,0 0-1 0 0,0 0 0 0 0,0 0 1 0 0,0 0-1 0 0,0 0 1 0 0,0 0-1 0 0,0 0 0 0 0,0 0 1 0 0,0 0-1 0 0,0 0 1 0 0,1 0-1 0 0,-1 0 0 0 0,0 0 1 0 0,0 0-1 0 0,0 0 1 0 0,0 0-1 0 0,0 0 0 0 0,0 0 1 0 0,0 0-1 0 0,0 0 1 0 0,0 0-2 0 0,21 0 164 0 0,16 0 219 0 0,-21 0-250 0 0,-4-1-2 0 0,3-4-43 0 0,-7 1-25 0 0,-2 0 18 0 0,3 0 41 0 0,4-4-48 0 0,-1-1 1 0 0,0-1-1 0 0,-1 1 1 0 0,0-2-1 0 0,0 0-74 0 0,30-19 81 0 0,-31 12-54 0 0,-2 7-5 0 0,-4 5-11 0 0,0 0 0 0 0,0 0 0 0 0,0 0 1 0 0,0-2-12 0 0,6-9 10 0 0,-8 14-3 0 0,1 0 0 0 0,-1-1 1 0 0,0 1-1 0 0,-1-1 0 0 0,1 1 0 0 0,-1-1 0 0 0,1 0-7 0 0,-1-15 15 0 0,0 3 25 0 0,2 3 34 0 0,3-3-19 0 0,13-25 179 0 0,-13 29-215 0 0,-1 0-61 0 0,-1 5-33 0 0,-3 1 35 0 0,0-1-6 0 0,2 2-56 0 0,7-2 87 0 0,-7 9 12 0 0,-3 6 5 0 0,0 261-2 0 0,0-267-2 0 0,0 0 1 0 0,0 0 0 0 0,0-1 0 0 0,0 1-1 0 0,1 0 1 0 0,-1-1 0 0 0,1 1 0 0 0,-1 0-1 0 0,1-1 1 0 0,0 1 0 0 0,0 0 0 0 0,-1-1-1 0 0,1 1 1 0 0,0-1 0 0 0,0 0 0 0 0,1 1 0 0 0,-1-1-1 0 0,0 0 1 0 0,0 0 0 0 0,1 1 1 0 0,10 13-103 0 0,-9-10 36 0 0,-1 1 39 0 0,0-2 12 0 0,-1-1-23 0 0,0-1-27 0 0,1 0-41 0 0,-1 0-21 0 0,1-1-43 0 0,0 1-48 0 0,0-1-55 0 0,0 0-16 0 0,-1-1-46 0 0,1 1-39 0 0,-1-1-36 0 0,1 0-121 0 0,0 0-35 0 0,3 0-1261 0 0,-5 0 1746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6:44.5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0 228 7424 0 0,'9'0'19'0'0,"-1"0"72"0"0,23 0 406 0 0,-18 0-340 0 0,-5 0-121 0 0,-1 0-60 0 0,-5 0 23 0 0,0 0 0 0 0,0-1 0 0 0,1 1 0 0 0,-1 0 0 0 0,0-1 0 0 0,0 0 0 0 0,0 1 0 0 0,0-1 0 0 0,0 0 0 0 0,0 0 0 0 0,2-1 1 0 0,5-3 31 0 0,3 0 65 0 0,-3 2 93 0 0,2 0 45 0 0,-3 0 15 0 0,-1 1 49 0 0,0-2 106 0 0,5-1 89 0 0,-2 1-71 0 0,0 2-71 0 0,1 1-71 0 0,-3 0-100 0 0,-2 0-39 0 0,-1-1-12 0 0,2-2 12 0 0,5-2 49 0 0,-2 5-9 0 0,-8 1-160 0 0,-1-1-1 0 0,0 1 0 0 0,1 0 0 0 0,-1 0 0 0 0,0 0 1 0 0,1-1-1 0 0,-1 1 0 0 0,0-1 0 0 0,1 1 0 0 0,-1-1 1 0 0,0 0-1 0 0,0 1-20 0 0,12-11 166 0 0,3-1-45 0 0,-10 9-79 0 0,-5 3-38 0 0,-1 0-1 0 0,1-1 1 0 0,-1 1-1 0 0,1 0 1 0 0,-1 0-1 0 0,0 0 1 0 0,1 0-1 0 0,-1-1 0 0 0,0 1 1 0 0,1 0-1 0 0,-1 0 1 0 0,0-1-1 0 0,1 1 1 0 0,-1 0-1 0 0,0-1 1 0 0,1 1-1 0 0,-1 0 0 0 0,0-1 1 0 0,0 1-1 0 0,1 0-3 0 0,-1-4 56 0 0,1-2 33 0 0,1 4-1 0 0,8-8 6 0 0,-8 7 3 0 0,0 0-39 0 0,-3-6 19 0 0,1 8-58 0 0,0-4 58 0 0,0-12 178 0 0,-2 2-58 0 0,2 13-173 0 0,0 0 0 0 0,-1 1 0 0 0,1-1-1 0 0,-1 0 1 0 0,1 1 0 0 0,-1-1 0 0 0,0 0 0 0 0,0 1-1 0 0,0-1 1 0 0,0 1 0 0 0,0 0 0 0 0,0-1 0 0 0,-1 0-24 0 0,0-1 118 0 0,1 1-42 0 0,1 0-28 0 0,1-1-27 0 0,0-2 23 0 0,-2 3 12 0 0,-2-1 37 0 0,-7-7 35 0 0,7 7-24 0 0,0 2-48 0 0,-6 2-22 0 0,6-1-4 0 0,2 0-16 0 0,0 0 1 0 0,-1 0 0 0 0,1 0 0 0 0,-1 1-1 0 0,1-1 1 0 0,0 0 0 0 0,-1 1 0 0 0,1-1 0 0 0,0 1-1 0 0,0-1 1 0 0,-1 1 0 0 0,1-1 0 0 0,0 1 0 0 0,0 0-1 0 0,0 0 1 0 0,-1 0-15 0 0,-6 6 21 0 0,8-7-21 0 0,-3 3 8 0 0,1-1-1 0 0,-1 0 1 0 0,-1 0 0 0 0,1 0 0 0 0,0 0 0 0 0,-1 0-8 0 0,0 0 7 0 0,1 0 0 0 0,0 0 0 0 0,0 0 0 0 0,0 0 0 0 0,0 0 0 0 0,-1 2-7 0 0,-29 38 54 0 0,10-24-54 0 0,13-3 0 0 0,-10 3 0 0 0,12 0 0 0 0,7-13 0 0 0,-1-1 0 0 0,1 0 0 0 0,-1-1 0 0 0,0 1 0 0 0,-2 3 0 0 0,-5 14 0 0 0,0 1 0 0 0,7-18 4 0 0,0 0 1 0 0,1 0-1 0 0,-1 0 1 0 0,1 0 0 0 0,-1 1-1 0 0,1-1 1 0 0,1 0-1 0 0,-1 1 1 0 0,1-1 0 0 0,-1 1-1 0 0,1-1 1 0 0,0 0 0 0 0,1 1-5 0 0,-1-3 4 0 0,0 0 0 0 0,0 0 0 0 0,0-1 0 0 0,1 1 1 0 0,-1 0-1 0 0,1-1 0 0 0,-1 1 0 0 0,1 0 0 0 0,0-1 1 0 0,-1 1-1 0 0,1-1 0 0 0,0 1 0 0 0,0-1-4 0 0,0 1 7 0 0,0-1 0 0 0,0 1 0 0 0,0-1 0 0 0,0 1 0 0 0,-1-1 0 0 0,1 1 0 0 0,-1-1 0 0 0,1 1 0 0 0,-1 0 0 0 0,0 0 0 0 0,1-1 0 0 0,-1 1 0 0 0,0 0-7 0 0,0-1 3 0 0,0 0 0 0 0,0 1 0 0 0,1-1 1 0 0,-1 0-1 0 0,0 0 0 0 0,1 0 0 0 0,-1 1 0 0 0,1-1 0 0 0,-1 0 1 0 0,1 0-1 0 0,-1 0 0 0 0,1 0 0 0 0,0 0 0 0 0,0 0 1 0 0,0 0-1 0 0,-1 0 0 0 0,1 0 0 0 0,0-1 0 0 0,0 1 0 0 0,0 0 1 0 0,0 0-1 0 0,0-1 0 0 0,1 1 0 0 0,-1-1 0 0 0,0 1 1 0 0,1 0-4 0 0,6 3 40 0 0,6 4 182 0 0,1-1 0 0 0,0 0 1 0 0,1-1-1 0 0,14 4-222 0 0,-15-5 144 0 0,2-2 63 0 0,2-3-22 0 0,-7-1-83 0 0,3 1 18 0 0,8 0 25 0 0,0 3-54 0 0,-14 0-61 0 0,-6-2-20 0 0,0 0 0 0 0,0 0 0 0 0,0-1 1 0 0,1 1-1 0 0,-1-1 0 0 0,2 1-10 0 0,25-6 63 0 0,-21 3-35 0 0,0 1 1 0 0,0 0-1 0 0,7-1-28 0 0,-9 2-77 0 0,1 0 68 0 0,17 0 178 0 0,-15 0-139 0 0,-3 0-61 0 0,-1 0-53 0 0,1 0-79 0 0,0 0-89 0 0,0 0-107 0 0,-1 0-122 0 0,-3 0 85 0 0,0 0-64 0 0,0 0-56 0 0,0 0-49 0 0,1 0-168 0 0,0 0-49 0 0,0 0-204 0 0,3 0-545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9:04.3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 8864 0 0,'0'0'200'0'0,"0"0"33"0"0,0 0 14 0 0,0-2-41 0 0,0-11-164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6:43.8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320 92 5584 0 0,'0'0'124'0'0,"0"0"17"0"0,0 0 11 0 0,0 0-43 0 0,0 0 6 0 0,0 0 56 0 0,0 0 158 0 0,0 0 291 0 0,-3 0 20 0 0,-1 0-402 0 0,-6 0 415 0 0,5 0-417 0 0,3 0-138 0 0,-1 1-33 0 0,1-1-40 0 0,0 1-47 0 0,-1 1 99 0 0,-1 1-5 0 0,-3 1 28 0 0,2-2 26 0 0,-1-1 53 0 0,-1 0 93 0 0,3-1-175 0 0,1-1-51 0 0,1 1 0 0 0,0 0 0 0 0,0 0 1 0 0,-1 1-1 0 0,1-1 0 0 0,0 0 0 0 0,0 1 0 0 0,0-1 0 0 0,-2 1-46 0 0,-4 4 123 0 0,-1 0 52 0 0,-4-2 47 0 0,-2 0 25 0 0,0 9 32 0 0,-1 1-29 0 0,6-9-123 0 0,8-3-104 0 0,0 0 0 0 0,0 0 0 0 0,0 0 0 0 0,0 1 0 0 0,0-1 0 0 0,0 0 0 0 0,0 1 0 0 0,0-1 0 0 0,0 1-23 0 0,-29 29 289 0 0,2-1-56 0 0,27-28-219 0 0,0 0 1 0 0,0 0 0 0 0,0 0 0 0 0,1 1-1 0 0,0-1 1 0 0,-1 0 0 0 0,1 1 0 0 0,0 0-1 0 0,0-1 1 0 0,0 1 0 0 0,0-1 0 0 0,1 2-15 0 0,-1 0 8 0 0,-1 0-1 0 0,1 0 1 0 0,-1 0 0 0 0,0 0 0 0 0,0 0 0 0 0,-2 3-8 0 0,2-5-1 0 0,1 1 0 0 0,-1-1 0 0 0,1 1 0 0 0,-1 0-1 0 0,1 0 1 0 0,0 0 0 0 0,0 0 0 0 0,0 0 0 0 0,0 0 0 0 0,0 0 0 0 0,1 0 0 0 0,-1 0 0 0 0,1 3 1 0 0,0-5-3 0 0,0 1 0 0 0,0 0-1 0 0,-1-1 1 0 0,1 1 0 0 0,0 0-1 0 0,-1-1 1 0 0,1 1 0 0 0,-1 0-1 0 0,0-1 1 0 0,0 1 0 0 0,1-1-1 0 0,-1 1 1 0 0,0-1 3 0 0,0 1-2 0 0,0-1 0 0 0,0 1 1 0 0,0-1-1 0 0,0 1 0 0 0,1-1 0 0 0,-1 1 0 0 0,1 0 1 0 0,-1-1-1 0 0,1 1 0 0 0,-1 0 0 0 0,1-1 0 0 0,0 1 1 0 0,0 0 1 0 0,0 9-11 0 0,-1-8 6 0 0,1 0-1 0 0,0 0 1 0 0,0 1 0 0 0,0-1-1 0 0,0 0 1 0 0,0 0 0 0 0,1 0-1 0 0,0 0 1 0 0,-1 0 0 0 0,2 0 5 0 0,16 29 58 0 0,-16-29-49 0 0,-1 0-1 0 0,1 0 0 0 0,1-1 0 0 0,-1 1 1 0 0,0-1-1 0 0,1 1 0 0 0,-1-1 1 0 0,1 0-1 0 0,1 1-8 0 0,14 5 38 0 0,6-1 97 0 0,-8-2-16 0 0,-1 1 10 0 0,-12-5-100 0 0,0 0 0 0 0,0 0 0 0 0,1 0 0 0 0,-1 0 0 0 0,0 0 0 0 0,1-1 0 0 0,-1 1 1 0 0,1-1-1 0 0,-1 0-29 0 0,24-3 171 0 0,-2-5-84 0 0,-1 1-71 0 0,-20 6-10 0 0,-1 0 0 0 0,1-1 0 0 0,0 0 0 0 0,-1 0 0 0 0,1 0-1 0 0,-1 0 1 0 0,1 0 0 0 0,-1-1 0 0 0,0 0 0 0 0,1-1-6 0 0,20-14 79 0 0,-13 10-31 0 0,1-1 1 0 0,6-6-49 0 0,-14 12 7 0 0,-1 0-1 0 0,0-1 1 0 0,0 1 0 0 0,0-1-1 0 0,-1 0 1 0 0,1 0 0 0 0,-1 0-1 0 0,0 0 1 0 0,0 0 0 0 0,0-1-7 0 0,14-40 0 0 0,-15 42 0 0 0,-1-1 0 0 0,1 1 0 0 0,0 0 0 0 0,-1-1 0 0 0,0 1 0 0 0,0-1 0 0 0,0 1 0 0 0,0-1 0 0 0,0-1 0 0 0,-1-4 0 0 0,2-17 0 0 0,-1 20 0 0 0,1 0 0 0 0,-1 0 0 0 0,0 0 0 0 0,-1 0 0 0 0,0 0 0 0 0,0 1 0 0 0,0-4 0 0 0,-10-11-16 0 0,6-5-63 0 0,0 10 16 0 0,4 12 46 0 0,-1 0 0 0 0,1 0 0 0 0,0-1 0 0 0,1 1-1 0 0,-1 0 1 0 0,0 0 0 0 0,1-1 0 0 0,0-1 17 0 0,0 4-26 0 0,0-1-1 0 0,0 0 1 0 0,-1 0 0 0 0,1 0 0 0 0,0 0 0 0 0,-1 1-1 0 0,1-1 1 0 0,-1 0 0 0 0,0 0 0 0 0,0 1-1 0 0,1-1 1 0 0,-1 0 0 0 0,-1-1 26 0 0,-4-8-204 0 0,5 1 28 0 0,1 8 140 0 0,0 0 1 0 0,-1 1 0 0 0,1-1 0 0 0,0 1-1 0 0,-1-1 1 0 0,1 0 0 0 0,-1 1 0 0 0,1-1-1 0 0,-1 1 1 0 0,0 0 0 0 0,1-1 0 0 0,-1 1-1 0 0,0-1 1 0 0,0 1 0 0 0,0 0-1 0 0,0 0 1 0 0,0-1 0 0 0,-1 1 35 0 0,0-1-216 0 0,1 0 57 0 0,1 0 49 0 0,-1 0 38 0 0,1 0 24 0 0,1-2-9 0 0,-1 3 2 0 0,1 1-1 0 0,-1-3-379 0 0,0 3 209 0 0,0 0-163 0 0,2 0-305 0 0,2 0 416 0 0,-1 0 21 0 0,0 0-38 0 0,0 0-99 0 0,0 0-117 0 0,0 0-100 0 0,0 0-219 0 0,3 0-522 0 0</inkml:trace>
  <inkml:trace contextRef="#ctx0" brushRef="#br0" timeOffset="309.33">380 1 6592 0 0,'12'15'156'0'0,"0"11"141"0"0,-3-7-93 0 0,-1-3-172 0 0,-4-10-32 0 0,0 0-1 0 0,-1 1 1 0 0,3 6 0 0 0,-3 0 7 0 0,-1-6 40 0 0,0 1 55 0 0,2-1 76 0 0,3 1 93 0 0,5 9 449 0 0,-3 10 210 0 0,2 5 35 0 0,-6-25-700 0 0,1 3 101 0 0,-4 3 87 0 0,-1-5-164 0 0,1-1-69 0 0,8 10 258 0 0,-8-4-155 0 0,-2-12-302 0 0,0 0 1 0 0,0-1-1 0 0,0 1 0 0 0,0 0 0 0 0,0-1 0 0 0,0 1 0 0 0,0 0 0 0 0,0-1 1 0 0,1 1-1 0 0,-1-1 0 0 0,0 1 0 0 0,0 0 0 0 0,1-1 0 0 0,-1 1 0 0 0,0-1 1 0 0,1 1-1 0 0,-1 0 0 0 0,1-1 0 0 0,-1 1 0 0 0,0-1 0 0 0,1 0 0 0 0,-1 1 1 0 0,1-1-1 0 0,-1 1 0 0 0,1-1 0 0 0,0 0-21 0 0,4 5 245 0 0,-3 6-49 0 0,-2-7-134 0 0,-1 0 54 0 0,-3 6 423 0 0,2-6-336 0 0,-1-1-84 0 0,2-2-108 0 0,0 0-41 0 0,-2 2 350 0 0,3-3 7 0 0,0 0-27 0 0,0 0-119 0 0,0 0-56 0 0,0 0-11 0 0,0 0-5 0 0,0 0-12 0 0,0-3-8 0 0,0-1-55 0 0,0 2-18 0 0,0 0 0 0 0,0 0 0 0 0,0-1-1 0 0,0 1 1 0 0,0 0 0 0 0,0 0 0 0 0,1 0 0 0 0,-1-1 0 0 0,2 0-17 0 0,7-14 97 0 0,-4 7-15 0 0,0 0-1 0 0,0 0 1 0 0,1-6-81 0 0,-4 9 2 0 0,1 0 0 0 0,0 0 0 0 0,0 1 0 0 0,0 0 0 0 0,1-1 0 0 0,0 1 0 0 0,4-4-2 0 0,17-10 0 0 0,-5-5 0 0 0,6 5 0 0 0,-14 6 0 0 0,-9 11 0 0 0,0-1 0 0 0,1 1 0 0 0,-1-1 0 0 0,1 1 0 0 0,-1 0 0 0 0,1 1 0 0 0,0-1 0 0 0,4-1 0 0 0,4-3-3 0 0,1-1 0 0 0,11-9 3 0 0,-13 8-29 0 0,0 2 0 0 0,1-1 0 0 0,0 2 29 0 0,-7 3-12 0 0,0 1-1 0 0,0 0 1 0 0,0 1-1 0 0,0-1 1 0 0,0 1-1 0 0,0 0 1 0 0,1 0 0 0 0,-1 1-1 0 0,5-1 13 0 0,13 1 0 0 0,-14-1-10 0 0,-1 1 1 0 0,1 0-1 0 0,-1 0 0 0 0,1 1 1 0 0,2 1 9 0 0,-8-1-2 0 0,0-1 0 0 0,0 1 1 0 0,-1 1-1 0 0,1-1 1 0 0,0 0-1 0 0,0 1 1 0 0,-1-1-1 0 0,1 1 1 0 0,-1 0-1 0 0,1 0 1 0 0,-1 0-1 0 0,0 0 1 0 0,0 0-1 0 0,0 0 1 0 0,0 1-1 0 0,0-1 0 0 0,0 1 2 0 0,7 18 0 0 0,-1 1 0 0 0,-6-18 0 0 0,0 0 0 0 0,0 0 0 0 0,0 0 0 0 0,-1 0 0 0 0,0 0 0 0 0,0 1 0 0 0,0-1 0 0 0,0 1 0 0 0,-1-1 0 0 0,0 0 0 0 0,0 1 0 0 0,0-1 0 0 0,0 1 0 0 0,0 56 42 0 0,0-1 55 0 0,0-56-91 0 0,0-1 1 0 0,-1 0-1 0 0,1 1 0 0 0,-1-1 0 0 0,1 0 1 0 0,-1 1-1 0 0,0-1 0 0 0,-1 2-6 0 0,0 1 4 0 0,0 0-1 0 0,0 0 0 0 0,1 0 1 0 0,0 0-1 0 0,0 0 1 0 0,1 0-1 0 0,0 0 0 0 0,0 5-3 0 0,0-4-43 0 0,0-1-38 0 0,1 0-41 0 0,1 0-48 0 0,-1-1-49 0 0,1 0-56 0 0,1-1-59 0 0,0 0-64 0 0,-2-4 146 0 0,0 1-37 0 0,-1 0-387 0 0,1-1 96 0 0,-1 0-50 0 0,0 0-738 0 0,0 0-578 0 0,0 0-1102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6:42.7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364 439 7312 0 0,'0'0'7'0'0,"1"0"0"0"0,-1 0 1 0 0,1 0-1 0 0,-1 0 0 0 0,1 0 1 0 0,-1 0-1 0 0,1 0 0 0 0,-1 0 1 0 0,1 0-1 0 0,-1 0 0 0 0,1 0 1 0 0,-1 0-1 0 0,1 0 0 0 0,-1-1 1 0 0,0 1-1 0 0,1 0 1 0 0,-1 0-1 0 0,1 0 0 0 0,-1-1 1 0 0,1 1-1 0 0,-1 0 0 0 0,0-1 1 0 0,1 1-1 0 0,-1 0 0 0 0,0-1 1 0 0,1 1-1 0 0,-1 0 0 0 0,0-1 1 0 0,0 1-1 0 0,1 0 0 0 0,-1-1 1 0 0,0 1-1 0 0,0-1 0 0 0,1 1 1 0 0,-1-1-8 0 0,0 1 8 0 0,0-1 1 0 0,-1 1 0 0 0,1-1 0 0 0,0 1 0 0 0,0 0 0 0 0,0-1-1 0 0,-1 1 1 0 0,1-1 0 0 0,0 1 0 0 0,0 0 0 0 0,-1-1-1 0 0,1 1 1 0 0,0 0 0 0 0,-1-1 0 0 0,1 1 0 0 0,0 0 0 0 0,-1 0-1 0 0,1 0 1 0 0,0-1 0 0 0,-1 1 0 0 0,1 0 0 0 0,-1 0 0 0 0,1 0-1 0 0,0 0 1 0 0,-1-1 0 0 0,1 1 0 0 0,-1 0 0 0 0,1 0-1 0 0,-1 0 1 0 0,1 0 0 0 0,-1 0 0 0 0,1 0 0 0 0,-1 0-9 0 0,1 0 3 0 0,0 0 0 0 0,0 0 0 0 0,0 1 0 0 0,0-1 0 0 0,0 0 0 0 0,0 0 0 0 0,0 0 0 0 0,0 0 1 0 0,0 0-1 0 0,0 0 0 0 0,0 0 0 0 0,-1 0 0 0 0,1 0 0 0 0,0 0 0 0 0,0 0 0 0 0,0 0 0 0 0,0 0 0 0 0,0 0 0 0 0,0-1 1 0 0,0 1-1 0 0,0 0 0 0 0,0 0 0 0 0,0 0 0 0 0,0 0 0 0 0,-1 0 0 0 0,1 0 0 0 0,0 0 0 0 0,0 0 0 0 0,0 0 0 0 0,0 0 0 0 0,0 0 1 0 0,0 0-1 0 0,0 0 0 0 0,0 0 0 0 0,0 0 0 0 0,0 0 0 0 0,0 0 0 0 0,0-1 0 0 0,0 1 0 0 0,0 0 0 0 0,0 0 0 0 0,0 0 1 0 0,0 0-1 0 0,0 0 0 0 0,0 0 0 0 0,0 0 0 0 0,0 0 0 0 0,0 0 0 0 0,0 0 0 0 0,0-1 0 0 0,0 1 0 0 0,0 0 0 0 0,0 0 1 0 0,0 0-1 0 0,0 0 0 0 0,0 0 0 0 0,0 0-3 0 0,0-2 11 0 0,0 2-10 0 0,0-1 0 0 0,0 0 0 0 0,0 0 1 0 0,0 1-1 0 0,-1-1 0 0 0,1 0 0 0 0,0 0 1 0 0,0 1-1 0 0,-1-1 0 0 0,1 0 0 0 0,0 1 1 0 0,-1-1-1 0 0,1 0 0 0 0,-1 1 1 0 0,1-1-1 0 0,-1 0 0 0 0,1 1 0 0 0,-1-1 1 0 0,1 1-1 0 0,-1-1 0 0 0,1 1 0 0 0,-1-1 1 0 0,0 1-1 0 0,1 0 0 0 0,-1-1-1 0 0,-7-6 23 0 0,4 5 6 0 0,-2 1 59 0 0,-18 1 319 0 0,15 0-259 0 0,-27 0 384 0 0,-48 0 827 0 0,75 1-1197 0 0,2 0-41 0 0,0 1-14 0 0,-3 3 8 0 0,0-1 10 0 0,0-1 10 0 0,3-1-34 0 0,-3 1 8 0 0,-9 6 74 0 0,-1 3 97 0 0,3-2-19 0 0,6-1-171 0 0,-16 8 145 0 0,27-17-235 0 0,0 0 1 0 0,-1 0 0 0 0,1 0 0 0 0,0 0 0 0 0,0 0 0 0 0,0 1-1 0 0,0-1 1 0 0,0 0 0 0 0,0 0 0 0 0,0 0 0 0 0,0 0 0 0 0,0 0-1 0 0,-1 0 1 0 0,1 0 0 0 0,0 0 0 0 0,0 0 0 0 0,0 0 0 0 0,0 0-1 0 0,0 1 1 0 0,0-1 0 0 0,0 0 0 0 0,0 0 0 0 0,0 0-1 0 0,0 0 1 0 0,0 0 0 0 0,0 0 0 0 0,0 0 0 0 0,0 0 0 0 0,0 1-1 0 0,0-1 1 0 0,0 0 0 0 0,0 0 0 0 0,0 0 0 0 0,0 0 0 0 0,0 0-1 0 0,0 0 1 0 0,0 0 0 0 0,0 1 0 0 0,0-1 0 0 0,0 0 0 0 0,0 0-1 0 0,0 0 1 0 0,0 0 0 0 0,0 0 0 0 0,0 0 0 0 0,0 0-1 0 0,1 5 30 0 0,-15 11 24 0 0,10-9-2 0 0,5 2-54 0 0,-1-7 6 0 0,3 13-4 0 0,12 13 0 0 0,0-23 0 0 0,-12-4 0 0 0,-1 0 0 0 0,1 0 0 0 0,-1 0 0 0 0,1 1 0 0 0,-1-1 0 0 0,1 1 0 0 0,-1 0 0 0 0,1 0 0 0 0,7 10 0 0 0,1-8 0 0 0,-8-4 0 0 0,-1 1 0 0 0,0-1 0 0 0,0 1 0 0 0,1 0 0 0 0,-1 0 0 0 0,0 0 0 0 0,0 0 0 0 0,0 0 0 0 0,0 0 0 0 0,0 0 0 0 0,0 1 0 0 0,1 1 0 0 0,0 0-1 0 0,1 0 1 0 0,-1 0-1 0 0,1-1 1 0 0,0 1 0 0 0,-1-1-1 0 0,1 0 1 0 0,0 0-1 0 0,1 0 1 0 0,-1-1 0 0 0,0 1-1 0 0,4 0 1 0 0,13 5 20 0 0,1 4 47 0 0,-18-9-50 0 0,0 1-1 0 0,0-2 1 0 0,0 1-1 0 0,1 0 1 0 0,-1-1-1 0 0,0 0 1 0 0,1 0-17 0 0,0 1 26 0 0,1-1 0 0 0,-1 1 1 0 0,0 0-1 0 0,0 0 1 0 0,0 0-1 0 0,0 1 0 0 0,1 0-26 0 0,27 17 133 0 0,-8-7 24 0 0,5 12 35 0 0,-17-20-96 0 0,-9 2-30 0 0,-4-7-62 0 0,0 1 0 0 0,1-1 0 0 0,-1 0 0 0 0,0 1 0 0 0,0-1 0 0 0,0 0 0 0 0,1 1-1 0 0,-1-1 1 0 0,0 0 0 0 0,1 1 0 0 0,-1-1 0 0 0,0 0 0 0 0,0 0 0 0 0,1 1-1 0 0,-1-1 1 0 0,1 0 0 0 0,-1 0 0 0 0,0 0 0 0 0,1 1 0 0 0,-1-1 0 0 0,0 0-1 0 0,1 0 1 0 0,-1 0 0 0 0,1 0 0 0 0,-1 0 0 0 0,0 0 0 0 0,1 0 0 0 0,-1 0 0 0 0,1 0-1 0 0,-1 0 1 0 0,1 0-4 0 0,-1 0 2 0 0,0 0-1 0 0,0 0 0 0 0,0 0 0 0 0,0 0 1 0 0,0 0-1 0 0,0 0 0 0 0,0 0 1 0 0,0 0-1 0 0,0 0 0 0 0,1 0 0 0 0,-1 0 1 0 0,0 0-1 0 0,0 0 0 0 0,0 0 1 0 0,0 0-1 0 0,0 0 0 0 0,0 0 0 0 0,0 0 1 0 0,0 0-1 0 0,0 0 0 0 0,0 0 1 0 0,0 0-1 0 0,1 0 0 0 0,-1 0 0 0 0,0 0 1 0 0,0 0-1 0 0,0 0 0 0 0,0 0 1 0 0,0 0-1 0 0,0 0 0 0 0,0 0 0 0 0,0 1 1 0 0,0-1-1 0 0,0 0 0 0 0,0 0 1 0 0,0 0-1 0 0,0 0 0 0 0,0 0 0 0 0,0 0 1 0 0,0 0-1 0 0,0 0 0 0 0,0 0 1 0 0,0 0-1 0 0,0 0 0 0 0,0 1 0 0 0,0-1 1 0 0,0 0-1 0 0,0 0 0 0 0,0 0 1 0 0,0 0-1 0 0,0 0 0 0 0,0 0 0 0 0,0 0 1 0 0,0 0-1 0 0,0 0 0 0 0,0 0 1 0 0,0 1-2 0 0,0 9 86 0 0,-2-5 10 0 0,-8 5-20 0 0,7-8-10 0 0,-2 1-13 0 0,1-1-46 0 0,1 0-6 0 0,0-1 0 0 0,1 0 0 0 0,-1 1 1 0 0,0-1-1 0 0,0 0 0 0 0,0-1 0 0 0,0 1 0 0 0,0 0 1 0 0,0-1-1 0 0,0 0 0 0 0,0 0 0 0 0,-1 0-1 0 0,-13 3 30 0 0,-1 2-61 0 0,13-3 0 0 0,-1-1 0 0 0,1 1 0 0 0,0-1 0 0 0,-1 0 0 0 0,-2-1 31 0 0,-22 0-242 0 0,16 0 72 0 0,0 0-98 0 0,4 0 4 0 0,0 0-89 0 0,4 0 113 0 0,2 0-24 0 0,1-1-71 0 0,2 1 116 0 0,-1-1-40 0 0,1 0-44 0 0,-1 0-39 0 0,-1-1-446 0 0,0-1-296 0 0,-3-3-695 0 0</inkml:trace>
  <inkml:trace contextRef="#ctx0" brushRef="#br0" timeOffset="355.81">697 15 6216 0 0,'0'0'133'0'0,"0"0"23"0"0,2 0 15 0 0,8-2-15 0 0,-5-8-124 0 0,-4 9-9 0 0,1 0 44 0 0,-1 0 39 0 0,0 1 34 0 0,1 0 69 0 0,0 1 37 0 0,1 0 175 0 0,-1 0 40 0 0,3 2 483 0 0,-2 0-380 0 0,-2-1-184 0 0,0-2-232 0 0,0 1-35 0 0,-1 0-15 0 0,2 0 62 0 0,-1 1-37 0 0,0 1 29 0 0,-1 1-84 0 0,-1 1-52 0 0,1-3 61 0 0,2 9 82 0 0,3 1 19 0 0,1 0-11 0 0,-4-1-26 0 0,0 4-22 0 0,3-1-44 0 0,2 2-14 0 0,-6 2 35 0 0,-1-7-49 0 0,0-3 12 0 0,0 0-1 0 0,0 0 1 0 0,0-1 0 0 0,3 9-59 0 0,1-1 94 0 0,-2-9-46 0 0,0 0 0 0 0,-1 1 0 0 0,0-1 0 0 0,0 0 0 0 0,0 1 0 0 0,-1 3-48 0 0,0 15 116 0 0,-1-11-37 0 0,0 1 0 0 0,2 0 0 0 0,0 0 0 0 0,2 6-79 0 0,1-3 48 0 0,-2-8-3 0 0,0-1-1 0 0,0 1 1 0 0,-1-1-1 0 0,0 9-44 0 0,-1-4 60 0 0,0-6-19 0 0,0-1-1 0 0,0 0 0 0 0,1 1 0 0 0,-1-1 1 0 0,2 2-41 0 0,2 7 68 0 0,-2-10-36 0 0,0 0 1 0 0,0 1 0 0 0,-1-1-1 0 0,0 0 1 0 0,-1 1 0 0 0,1-1-33 0 0,-1 43 171 0 0,0-5-48 0 0,0 57 9 0 0,0-98-248 0 0,0-3-60 0 0,0 0 80 0 0,0 0-52 0 0,0 0-69 0 0,0 0-115 0 0,0 0 114 0 0,0 0-33 0 0,0 0-338 0 0,0 0 81 0 0,0 0-46 0 0,0 0-650 0 0,0 0-511 0 0,0 0-971 0 0</inkml:trace>
  <inkml:trace contextRef="#ctx0" brushRef="#br0" timeOffset="601.47">651 378 8752 0 0,'0'0'197'0'0,"0"0"24"0"0,0 0 19 0 0,0 0 51 0 0,0 0-128 0 0,0 0 123 0 0,0 0 230 0 0,3-2 18 0 0,3-5-223 0 0,-2 3-134 0 0,-1 2 24 0 0,-1 1-77 0 0,1 0-51 0 0,1 1-51 0 0,-1 0-9 0 0,-1-1 39 0 0,6-3 35 0 0,4-3 60 0 0,-1 6-13 0 0,3-1 64 0 0,2-3-24 0 0,-1-1-38 0 0,8 1 64 0 0,7 0 7 0 0,23-5 102 0 0,-50 9-291 0 0,26-6 120 0 0,-20 6-85 0 0,-1-1 0 0 0,0 1 0 0 0,8 0-53 0 0,20-1 144 0 0,-5-4-69 0 0,-20 4-44 0 0,0 0 0 0 0,0 1 0 0 0,10-1-31 0 0,-15 2 16 0 0,0 0 0 0 0,0-1 0 0 0,0 0 1 0 0,1 0-1 0 0,-1-1 0 0 0,0 0-16 0 0,16-3 35 0 0,-5 3-29 0 0,-1 1 0 0 0,1 0 0 0 0,14 2-6 0 0,12 0-11 0 0,-5-4-43 0 0,-16-2-113 0 0,-12 2 37 0 0,0 1 0 0 0,1 1 0 0 0,-1 0 0 0 0,2 0 130 0 0,1 1-182 0 0,-9 0 81 0 0,0 0-34 0 0,-1 0-11 0 0,0 0-35 0 0,0 0-40 0 0,0 0-45 0 0,0 0-48 0 0,0 0-45 0 0,0 0-40 0 0,0 0-35 0 0,1 0-126 0 0,-1 0-35 0 0,8 0-1310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6:40.5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318 409 5064 0 0,'0'0'108'0'0,"0"0"17"0"0,0 0 14 0 0,-3-2-10 0 0,-3-5-84 0 0,2 3 27 0 0,3 3 140 0 0,0 0-41 0 0,0-2 68 0 0,1 1-136 0 0,-1 0-38 0 0,2-3 51 0 0,0 5-29 0 0,-1-1-6 0 0,0 1-70 0 0,0 0 0 0 0,0 0 0 0 0,0 0 0 0 0,0 0 1 0 0,0 0-1 0 0,0 0 0 0 0,0 0 0 0 0,0 0 0 0 0,0 0 0 0 0,0-1 1 0 0,0 1-1 0 0,0 0 0 0 0,0 0 0 0 0,0 0 0 0 0,0 0 0 0 0,0 0 0 0 0,0 0 1 0 0,0 0-1 0 0,0 0 0 0 0,0 0 0 0 0,0 0 0 0 0,0 0 0 0 0,0-1 1 0 0,0 1-1 0 0,0 0 0 0 0,0 0 0 0 0,0 0 0 0 0,-1 0 0 0 0,1 0 1 0 0,0 0-1 0 0,0 0 0 0 0,0 0 0 0 0,0 0 0 0 0,0 0 0 0 0,0 0 0 0 0,0 0 1 0 0,0 0-1 0 0,0 0 0 0 0,0 0 0 0 0,0 0 0 0 0,0 0 0 0 0,-1 0 1 0 0,1 0-1 0 0,0 0 0 0 0,0 0 0 0 0,0 0 0 0 0,0 0 0 0 0,0 0 1 0 0,0 0-1 0 0,0 0 0 0 0,0 0 0 0 0,0 0 0 0 0,0 0 0 0 0,0 0 0 0 0,-1 0 1 0 0,1 0-1 0 0,0 0-11 0 0,-8-3 470 0 0,4-2-67 0 0,3 5-372 0 0,1-1-1 0 0,0 1 1 0 0,-1-1-1 0 0,1 1 1 0 0,-1-1-1 0 0,1 1 1 0 0,-1-1-1 0 0,1 1 1 0 0,-1 0-1 0 0,1-1 1 0 0,-1 1-1 0 0,1-1 1 0 0,-1 1-1 0 0,1 0 1 0 0,-1 0-1 0 0,1-1 1 0 0,-1 1-1 0 0,0 0 0 0 0,1 0 1 0 0,-1 0-1 0 0,0 0 1 0 0,1 0-1 0 0,-1 0-30 0 0,-4-3 450 0 0,-5-7-8 0 0,8 9-207 0 0,0-1-63 0 0,0 2-54 0 0,0-1-41 0 0,0 1-27 0 0,-2 1 4 0 0,3 0 2 0 0,1-1 4 0 0,-5 2 340 0 0,-5 8-32 0 0,7-7-135 0 0,1-3-60 0 0,0 0-151 0 0,1 0 0 0 0,0 0-1 0 0,0 0 1 0 0,0 0-1 0 0,0 0 1 0 0,0 1 0 0 0,0-1-1 0 0,-1 0 1 0 0,1 1 0 0 0,0-1-1 0 0,0 1 1 0 0,0-1 0 0 0,0 1-1 0 0,0-1 1 0 0,0 1-1 0 0,1 0 1 0 0,-1 0 0 0 0,0-1-22 0 0,-10 10 130 0 0,-14 5 44 0 0,8 13-42 0 0,3-14-40 0 0,1-1-41 0 0,-25 25 15 0 0,27-27-30 0 0,8-8-34 0 0,1 0 0 0 0,0 0 1 0 0,0 0-1 0 0,0 0 0 0 0,0 0 0 0 0,0 2-2 0 0,0-2 0 0 0,0 0-1 0 0,0 0 1 0 0,0 1-1 0 0,0-1 1 0 0,0-1 0 0 0,-1 2 0 0 0,1-2 0 0 0,1-1-1 0 0,-1 1 1 0 0,1 0 0 0 0,0 0 0 0 0,0 0 0 0 0,-1 0 0 0 0,1 0 0 0 0,1 0 0 0 0,-1 0 0 0 0,0 0 0 0 0,0 1 0 0 0,1-1 0 0 0,0 0 0 0 0,-1 1 0 0 0,-2 9 11 0 0,-10 13 38 0 0,11-22-48 0 0,0 0-1 0 0,1-1 0 0 0,-1 1 1 0 0,1 0-1 0 0,0 0 1 0 0,-1 0-1 0 0,1 0 0 0 0,0 0 1 0 0,1 0-1 0 0,-1 0 1 0 0,0 3-1 0 0,1 4-5 0 0,0 10-70 0 0,0-7 72 0 0,0-11 71 0 0,0-2 19 0 0,0 3 11 0 0,0 7 45 0 0,0-8 17 0 0,3 1 7 0 0,5 8-42 0 0,-4 3-72 0 0,-4-14-52 0 0,0 0 0 0 0,0 0-1 0 0,0 0 1 0 0,0 1 0 0 0,0-1 0 0 0,0 0-1 0 0,0 0 1 0 0,0 0 0 0 0,0 0 0 0 0,0 0-1 0 0,0 0 1 0 0,0 0 0 0 0,0 0 0 0 0,0 0-1 0 0,0 0 1 0 0,0 0 0 0 0,0 1 0 0 0,0-1-1 0 0,0 0 1 0 0,0 0 0 0 0,0 0 0 0 0,0 0-1 0 0,1 0 1 0 0,-1 0 0 0 0,0 0 0 0 0,0 0-1 0 0,0 0 1 0 0,0 0 0 0 0,0 0 0 0 0,0 0-1 0 0,0 0 1 0 0,0 1 0 0 0,0-1 0 0 0,0 0-1 0 0,0 0 1 0 0,0 0 0 0 0,0 0 0 0 0,0 0-1 0 0,1 0 1 0 0,-1 0 0 0 0,0 0 0 0 0,0 0-1 0 0,0 0 1 0 0,0 0 0 0 0,0 0 0 0 0,0 0-1 0 0,0 0 1 0 0,0 0 0 0 0,0 0 0 0 0,0 0-1 0 0,0 0 1 0 0,1 0 0 0 0,-1 0 0 0 0,0 0-1 0 0,0 0 1 0 0,0 0 0 0 0,0 0-1 0 0,13 0-2 0 0,1 0 44 0 0,32 0 217 0 0,-44 0-249 0 0,-1-1 1 0 0,1 1 0 0 0,-1 0 0 0 0,1 0-1 0 0,0-1 1 0 0,-1 1 0 0 0,1-1 0 0 0,-1 1 0 0 0,1-1-1 0 0,-1 0 1 0 0,0 1 0 0 0,1-1 0 0 0,-1 0-1 0 0,1 0-10 0 0,5-4 59 0 0,3 0 26 0 0,-8 5-66 0 0,1-1 0 0 0,-1 0 0 0 0,0-1-1 0 0,0 1 1 0 0,0 0 0 0 0,0-1 0 0 0,0 1 0 0 0,0-1 0 0 0,0 0-19 0 0,1-1 27 0 0,20-20 152 0 0,-2-1-37 0 0,-16 17-108 0 0,-1 0 1 0 0,1 0-1 0 0,-1 0 0 0 0,0-1 1 0 0,-1 1-1 0 0,3-8-34 0 0,7-8 41 0 0,-1 3-28 0 0,-9 15-5 0 0,-1 0 0 0 0,0 0 0 0 0,0 0 1 0 0,0 0-1 0 0,0 0 0 0 0,-1-1 0 0 0,0 1 1 0 0,0-1-1 0 0,0 1 0 0 0,0-1-8 0 0,0-11 39 0 0,5 1-24 0 0,0 1 0 0 0,-4 0 23 0 0,-2-3-3 0 0,0-52 22 0 0,-3 65 31 0 0,-4-4 8 0 0,7 9-94 0 0,0 0 1 0 0,0 0 0 0 0,0 0-1 0 0,0-1 1 0 0,0 1 0 0 0,0 0-1 0 0,0 0 1 0 0,1 0 0 0 0,-1 0-1 0 0,0-1 1 0 0,0 1-1 0 0,0 0 1 0 0,0 0 0 0 0,0 0-1 0 0,0 0 1 0 0,0-1 0 0 0,0 1-1 0 0,1 0 1 0 0,-1 0 0 0 0,0 0-1 0 0,0 0 1 0 0,0 0 0 0 0,0-1-1 0 0,0 1 1 0 0,1 0-1 0 0,-1 0 1 0 0,0 0 0 0 0,0 0-1 0 0,0 0 1 0 0,1 0 0 0 0,-1 0-1 0 0,0 0 1 0 0,0 0 0 0 0,0 0-1 0 0,1 0 1 0 0,-1 0-1 0 0,0 0 1 0 0,0 0 0 0 0,0 0-1 0 0,0 0 1 0 0,1 0 0 0 0,-1 0-1 0 0,0 0 1 0 0,0 0 0 0 0,0 0-1 0 0,1 0 1 0 0,-1 0-1 0 0,0 0-1 0 0,3 0 80 0 0,-3 0-129 0 0,0 0-59 0 0,-3 3-11 0 0,-7 10 18 0 0,9-10 93 0 0,0 1 0 0 0,0 0 0 0 0,0 0 0 0 0,1-1 0 0 0,-1 1 0 0 0,1 0 0 0 0,0 0 1 0 0,0 0-1 0 0,1 0 0 0 0,0 1 7 0 0,0 15-23 0 0,-1 53 23 0 0,-1-72 0 0 0,1 1 0 0 0,0-1 0 0 0,0 1 0 0 0,0-1 0 0 0,-1 1 0 0 0,1-1 0 0 0,-1 1 0 0 0,1-1 0 0 0,-1 0 0 0 0,0 1 0 0 0,1-1 0 0 0,-1 0 0 0 0,0 1 0 0 0,-5 10 0 0 0,5-7 0 0 0,0-1 0 0 0,0 1 0 0 0,0 0 0 0 0,1-1 0 0 0,0 1 0 0 0,0 0 0 0 0,0-1 0 0 0,1 1 0 0 0,-1-1 0 0 0,1 1 0 0 0,1 2 0 0 0,8 8 0 0 0,-9-13 0 0 0,-1 0 0 0 0,1-1 0 0 0,-1 1 0 0 0,0-1 0 0 0,0 1 0 0 0,1 0 0 0 0,-1-1 0 0 0,0 1 0 0 0,0-1 0 0 0,0 1 0 0 0,-1 1 2 0 0,1 0 0 0 0,0-1 0 0 0,1 1 0 0 0,-1 0 0 0 0,0-1 0 0 0,1 1 0 0 0,0 1-2 0 0,-1-4 3 0 0,0 1 0 0 0,1-1 0 0 0,-1 0 0 0 0,0 1 0 0 0,1-1 0 0 0,-1 0 0 0 0,0 0 0 0 0,1 1 0 0 0,-1-1 0 0 0,0 0 0 0 0,1 1 1 0 0,-1-1-1 0 0,0 0 0 0 0,1 0 0 0 0,-1 0 0 0 0,1 0 0 0 0,-1 1 0 0 0,1-1 0 0 0,-1 0 0 0 0,0 0 0 0 0,1 0 0 0 0,-1 0 0 0 0,1 0 0 0 0,-1 0 0 0 0,1 0 0 0 0,-1 0-3 0 0,0 0 2 0 0,0 0 0 0 0,0 0 0 0 0,1 0 0 0 0,-1 0 1 0 0,0 0-1 0 0,0 0 0 0 0,0 0 0 0 0,0 0 0 0 0,0 0 0 0 0,1 0 0 0 0,-1 0 1 0 0,0 0-1 0 0,0 0 0 0 0,0 0 0 0 0,0 0 0 0 0,0 0 0 0 0,0 0 1 0 0,0 1-1 0 0,1-1 0 0 0,-1 0 0 0 0,0 0 0 0 0,0 0 0 0 0,0 0 0 0 0,0 0 1 0 0,0 0-1 0 0,0 0 0 0 0,0 0 0 0 0,0 1 0 0 0,0-1 0 0 0,0 0 0 0 0,0 0 1 0 0,0 0-1 0 0,0 0 0 0 0,0 0 0 0 0,0 0 0 0 0,0 1 0 0 0,0-1 1 0 0,0 0-1 0 0,0 0 0 0 0,0 0 0 0 0,0 0 0 0 0,0 0 0 0 0,0 1 0 0 0,0-1 1 0 0,0 0-1 0 0,0 0 0 0 0,0 0 0 0 0,0 0 0 0 0,0 0 0 0 0,0 0 0 0 0,0 0 1 0 0,0 1-1 0 0,0-1 0 0 0,0 0-2 0 0,0 20 127 0 0,0-15-62 0 0,0-5-56 0 0,0 0-44 0 0,0 0-79 0 0,0 0-134 0 0,0 0 122 0 0,0 0-46 0 0,0 0-71 0 0,0 0 78 0 0,0 0-34 0 0,0 0-38 0 0,0 0-35 0 0,0 0-364 0 0,0 0 89 0 0,0 0-48 0 0,0 0-697 0 0,0 0-548 0 0,0 0-1041 0 0</inkml:trace>
  <inkml:trace contextRef="#ctx0" brushRef="#br0" timeOffset="294.05">635 16 7024 0 0,'0'-13'157'0'0,"0"11"23"0"0,0 2 12 0 0,3 0-27 0 0,7 0-73 0 0,-8 0 3 0 0,-2 0 108 0 0,0 0 170 0 0,3 2 10 0 0,7 12 13 0 0,-7 0-91 0 0,-1-1-46 0 0,4-3-54 0 0,-2-3-58 0 0,2 6 123 0 0,-1-2-64 0 0,-1 3-14 0 0,-1 9 52 0 0,-3 2 37 0 0,0-14-143 0 0,0 3 57 0 0,1 6-23 0 0,5 14 152 0 0,0 3 27 0 0,-4-14-156 0 0,-2 62 518 0 0,0-1-71 0 0,0-1-92 0 0,0 0-111 0 0,-3-66-366 0 0,-7 9-46 0 0,9-22-107 0 0,0 1 81 0 0,0 9 222 0 0,1-8-196 0 0,0-3-79 0 0,0 0-70 0 0,1 0-64 0 0,-1 0-85 0 0,0 0-97 0 0,0 0-110 0 0,0-3 145 0 0,0 0-53 0 0,0 0-46 0 0,0 0-41 0 0,0 0-139 0 0,0 0-41 0 0,0 0-168 0 0,0 0-455 0 0</inkml:trace>
  <inkml:trace contextRef="#ctx0" brushRef="#br0" timeOffset="682.4">454 364 9488 0 0,'0'0'276'0'0,"0"0"2"0"0,0-1-207 0 0,0-1-43 0 0,3-5-63 0 0,4 0 48 0 0,2 2 58 0 0,3-1 70 0 0,-4 2 6 0 0,0 0 45 0 0,-1-1 47 0 0,-1 0 53 0 0,-3 3-153 0 0,0 0-1 0 0,0-1 1 0 0,0 1-1 0 0,0 1 1 0 0,0-1-1 0 0,0 0 1 0 0,4-1-139 0 0,6-2 344 0 0,-3 1-149 0 0,0 0-103 0 0,5-3 210 0 0,0 1-39 0 0,0 1-36 0 0,0 0-35 0 0,16-3 101 0 0,-1 1-107 0 0,-7 3-109 0 0,-1-2-37 0 0,11-4 12 0 0,-14 8-86 0 0,0-1-38 0 0,6-7-106 0 0,-13 8 68 0 0,-7 2 30 0 0,0 0-38 0 0,-1 0-16 0 0,0 0-37 0 0,0 0-44 0 0,0 0-49 0 0,-4 0 264 0 0,3 0-315 0 0,1 0-50 0 0,-1 0-43 0 0,1 0-37 0 0,0 0-132 0 0,0 0-37 0 0,7 0-1360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8:01.32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 7584 0 0,'0'0'222'0'0,"0"0"28"0"0,0 0 6 0 0,0 0 0 0 0,0 0 0 0 0,0 0 9 0 0,0 0 39 0 0,2 2 15 0 0,9 6-41 0 0,4-3 73 0 0,-15-5-346 0 0,0 0-1 0 0,0 0 1 0 0,0 0 0 0 0,0 0-1 0 0,0-1 1 0 0,0 1-1 0 0,0 0 1 0 0,0 0 0 0 0,0 0-1 0 0,0 0 1 0 0,0 0 0 0 0,1 0-1 0 0,-1 0 1 0 0,0 0-1 0 0,0 0 1 0 0,0 0 0 0 0,0 1-1 0 0,0-1 1 0 0,0 0 0 0 0,0 0-1 0 0,0 0 1 0 0,0 0 0 0 0,0 0-1 0 0,0 0 1 0 0,0 0-1 0 0,1 0 1 0 0,-1 0 0 0 0,0 0-1 0 0,0 0 1 0 0,0 0 0 0 0,0 0-1 0 0,0 0 1 0 0,0 0-1 0 0,0 0 1 0 0,0 0 0 0 0,0 0-1 0 0,0 1 1 0 0,0-1 0 0 0,0 0-1 0 0,0 0 1 0 0,0 0 0 0 0,0 0-1 0 0,0 0 1 0 0,0 0-1 0 0,0 0 1 0 0,0 0 0 0 0,0 0-1 0 0,0 0 1 0 0,0 0 0 0 0,0 1-1 0 0,0-1 1 0 0,0 0-1 0 0,0 0 1 0 0,0 0 0 0 0,0 0-1 0 0,0 0 1 0 0,0 0-5 0 0,0 10 243 0 0,0-10-239 0 0,0 0 0 0 0,0 0 0 0 0,0 1 1 0 0,0-1-1 0 0,0 0 0 0 0,0 0 0 0 0,0 0 0 0 0,0 0 1 0 0,0 0-1 0 0,0 0 0 0 0,0 0 0 0 0,0 0 0 0 0,0 0 1 0 0,0 0-1 0 0,0 1 0 0 0,0-1 0 0 0,0 0 0 0 0,0 0 1 0 0,0 0-1 0 0,0 0 0 0 0,0 0 0 0 0,0 0 1 0 0,0 0-1 0 0,0 0 0 0 0,0 0 0 0 0,0 0 0 0 0,0 0 1 0 0,0 0-1 0 0,0 1 0 0 0,0-1 0 0 0,0 0 0 0 0,1 0 1 0 0,-1 0-1 0 0,0 0 0 0 0,0 0 0 0 0,0 0 0 0 0,0 0 1 0 0,0 0-1 0 0,0 0 0 0 0,0 0 0 0 0,0 0 1 0 0,0 0-1 0 0,0 0 0 0 0,0 0 0 0 0,1 0 0 0 0,-1 0 1 0 0,0 0-1 0 0,0 0 0 0 0,0 0 0 0 0,0 0 0 0 0,0 0 1 0 0,0 0-1 0 0,0 0 0 0 0,0 0 0 0 0,0 0 0 0 0,0 0 1 0 0,1 0-5 0 0,-1 0 10 0 0,0 0 0 0 0,1 0 0 0 0,-1 0 0 0 0,1 0 1 0 0,-1 0-1 0 0,0 0 0 0 0,1 0 0 0 0,-1 0 0 0 0,1 0 0 0 0,-1 0 1 0 0,0 0-1 0 0,1 0 0 0 0,-1 0 0 0 0,0 1 0 0 0,1-1 1 0 0,-1 0-1 0 0,1 0 0 0 0,-1 0 0 0 0,0 1 0 0 0,0-1 1 0 0,1 0-1 0 0,-1 1 0 0 0,0-1 0 0 0,1 0 0 0 0,-1 0 0 0 0,0 1 1 0 0,0-1-1 0 0,1 1 0 0 0,-1-1 0 0 0,0 0 0 0 0,0 1-10 0 0,5 5 173 0 0,5-1 75 0 0,-5 6 0 0 0,5-6-11 0 0,-2 8-13 0 0,-1-1-85 0 0,-5-10-16 0 0,0 1-45 0 0,-2 0-28 0 0,0 1-25 0 0,1 1 33 0 0,24 26 256 0 0,-17-14-137 0 0,-3-1-58 0 0,6 14 60 0 0,-2-15-78 0 0,7 14 43 0 0,5 20 116 0 0,2 6-24 0 0,23 21 76 0 0,-34-51-232 0 0,-6-11-8 0 0,1 0 0 0 0,0-1 0 0 0,9 12-72 0 0,27 33 208 0 0,-39-53-171 0 0,0 1 0 0 0,1 0 1 0 0,0-1-1 0 0,3 3-37 0 0,8 9 75 0 0,1 6 17 0 0,-6-10-9 0 0,-1 1-1 0 0,0 0 1 0 0,5 13-83 0 0,-9-17 7 0 0,0 0 0 0 0,1 0 0 0 0,5 6-7 0 0,-5-7 0 0 0,0 0-1 0 0,-1 1 1 0 0,4 7 0 0 0,-5-9 0 0 0,0 1 0 0 0,0-1 0 0 0,1-1 0 0 0,0 2 0 0 0,12 14 16 0 0,-3 6 41 0 0,17 43 103 0 0,-3-23 31 0 0,16 37 72 0 0,-42-81-244 0 0,0 0 0 0 0,0 0-1 0 0,-1 0 1 0 0,0 1-1 0 0,0-1 1 0 0,-1 1 0 0 0,1-1-1 0 0,-1 4-18 0 0,6 15 72 0 0,0-6 3 0 0,-2-10-36 0 0,-4-7-30 0 0,-1 0-1 0 0,1 1 1 0 0,0-1 0 0 0,0 0-1 0 0,-1 1 1 0 0,1-1 0 0 0,0 1-1 0 0,-1-1 1 0 0,1 1 0 0 0,-1 0-1 0 0,0-1 1 0 0,0 1 0 0 0,0-1-1 0 0,1 1-8 0 0,-1 0 9 0 0,0 0 0 0 0,0-1 0 0 0,0 1 0 0 0,1 0 0 0 0,-1-1 0 0 0,0 1 0 0 0,1 0 0 0 0,0-1 0 0 0,-1 1 0 0 0,1-1 0 0 0,0 1-1 0 0,0-1 1 0 0,0 1-9 0 0,0-1 9 0 0,0 1-1 0 0,0-1 0 0 0,0 1 1 0 0,-1-1-1 0 0,1 1 0 0 0,0 0 1 0 0,-1-1-1 0 0,1 1 0 0 0,-1 0 1 0 0,0-1-1 0 0,0 1 0 0 0,1 0 0 0 0,-1 0-8 0 0,2 13 72 0 0,8-3 2 0 0,-6-6-1 0 0,-5 3-62 0 0,1-9-3 0 0,0 0-7 0 0,0 1 0 0 0,0-1 0 0 0,0 0 0 0 0,0 0-1 0 0,0 0 1 0 0,0 0 0 0 0,0 0 0 0 0,0 0 0 0 0,0 0 0 0 0,0 0 0 0 0,0 0 0 0 0,0 0 0 0 0,0 0 0 0 0,0 1 0 0 0,0-1 0 0 0,0 0 0 0 0,0 0 0 0 0,0 0 0 0 0,0 0 0 0 0,0 0-1 0 0,0 0 1 0 0,0 0 0 0 0,0 0 0 0 0,0 0 0 0 0,0 0 0 0 0,0 0 0 0 0,0 1 0 0 0,0-1 0 0 0,0 0 0 0 0,0 0 0 0 0,0 0 0 0 0,0 0 0 0 0,0 0 0 0 0,0 0 0 0 0,0 0-1 0 0,1 0 1 0 0,-1 0 0 0 0,0 0 0 0 0,0 0 0 0 0,0 0 0 0 0,0 0 0 0 0,0 0 0 0 0,0 0 0 0 0,0 0 0 0 0,0 0 0 0 0,0 0 0 0 0,0 0 0 0 0,0 0 0 0 0,1 0 0 0 0,-1 0 0 0 0,0 0-1 0 0,0 0 1 0 0,0 0 0 0 0,0 0 0 0 0,0 0 0 0 0,0 0 0 0 0,0 0-1 0 0,10 0 24 0 0,-7 0 29 0 0,-3 2 1 0 0,0 9-33 0 0,0-11-20 0 0,0 0 0 0 0,0 0-1 0 0,0 0 1 0 0,0 0 0 0 0,0 0 0 0 0,0 0-1 0 0,0 0 1 0 0,0 0 0 0 0,0 0 0 0 0,0 0-1 0 0,0 0 1 0 0,0 1 0 0 0,0-1 0 0 0,0 0-1 0 0,0 0 1 0 0,0 0 0 0 0,0 0 0 0 0,0 0-1 0 0,0 0 1 0 0,0 0 0 0 0,0 0 0 0 0,0 0-1 0 0,0 0 1 0 0,0 0 0 0 0,0 0 0 0 0,0 1-1 0 0,0-1 1 0 0,0 0 0 0 0,0 0 0 0 0,0 0-1 0 0,0 0 1 0 0,0 0 0 0 0,0 0 0 0 0,1 0-1 0 0,-1 0 1 0 0,0 0 0 0 0,0 0 0 0 0,0 0-1 0 0,0 0 1 0 0,0 0 0 0 0,0 0 0 0 0,0 0-1 0 0,0 0 1 0 0,0 0 0 0 0,0 0 0 0 0,0 0-1 0 0,1 0 1 0 0,-1 0 0 0 0,0 0 0 0 0,0 0-1 0 0,0 0 1 0 0,0 0 0 0 0,0 0 0 0 0,0 0-1 0 0,0 0 1 0 0,0 0 0 0 0,0 0-1 0 0,10 0 21 0 0,-7 0 32 0 0,-1-2 1 0 0,11-11-44 0 0,0-2 1 0 0,-11 0 42 0 0,-2 12-39 0 0,0-11 25 0 0,2-4-26 0 0,-2 16-12 0 0,0 1 0 0 0,1-1-1 0 0,-1 0 1 0 0,1 0 0 0 0,-1 1-1 0 0,1-1 1 0 0,0 0 0 0 0,0 1-1 0 0,0-1 1 0 0,0 1 0 0 0,0-1-1 0 0,0 1 1 0 0,1-1-1 0 0,-2 2 2 0 0,0-1-1 0 0,1 1 1 0 0,-1 0 0 0 0,0 0-1 0 0,0-1 1 0 0,0 1 0 0 0,0 0-1 0 0,1 0 1 0 0,-1-1 0 0 0,0 1-1 0 0,0 0 1 0 0,0 0-1 0 0,0-1 1 0 0,0 1 0 0 0,0 0-1 0 0,0-1 1 0 0,1 1 0 0 0,-1 0-1 0 0,0-1 1 0 0,0 1 0 0 0,0 0-1 0 0,0-1 1 0 0,0 1-1 0 0,-1 0 1 0 0,1 0 0 0 0,0-1-2 0 0,0-100 10 0 0,1 94-10 0 0,-1 0 0 0 0,1 0 0 0 0,1 0 0 0 0,-1 0 0 0 0,2-2 0 0 0,-1 2 0 0 0,0-1 0 0 0,-1 1 0 0 0,0-1 0 0 0,0 0 0 0 0,-1-3 0 0 0,0-23 0 0 0,-1 11 0 0 0,1 0 0 0 0,1-1 0 0 0,2-5 0 0 0,1 5 0 0 0,-1 10 0 0 0,0-1 0 0 0,-2 0 0 0 0,1-11 0 0 0,-1 5 0 0 0,1 0 0 0 0,2-7 0 0 0,-1 5 0 0 0,0 0 0 0 0,-1-9 0 0 0,-1 8 0 0 0,1 0 0 0 0,1 0 0 0 0,1 0 0 0 0,3-19 0 0 0,-5 33 0 0 0,1 0 0 0 0,-1 0 0 0 0,3-2 0 0 0,9-37 0 0 0,-9 7 0 0 0,5-4 0 0 0,-5 3 0 0 0,5 11 0 0 0,-8 20 0 0 0,-1 8 0 0 0,0 1 0 0 0,0-1 0 0 0,0 1 0 0 0,0-1 0 0 0,1 1 0 0 0,-1-1 0 0 0,1 1 0 0 0,0 0 0 0 0,1-2 0 0 0,0 0 0 0 0,-1 0 0 0 0,0 1 0 0 0,0-1 0 0 0,0 0 0 0 0,-1 0 0 0 0,1 0 0 0 0,-1 0 0 0 0,-1-1 0 0 0,1 1 0 0 0,-1 0 0 0 0,0 0 0 0 0,0 0 0 0 0,0-3 0 0 0,0 6 1 0 0,0 0 0 0 0,0 1 0 0 0,0-1-1 0 0,0 1 1 0 0,1-1 0 0 0,-1 1 0 0 0,1-1-1 0 0,-1 1 1 0 0,1-1 0 0 0,-1 1 0 0 0,1 0-1 0 0,0-1 1 0 0,1 0-1 0 0,4-11-28 0 0,-4 0-75 0 0,-2 9 68 0 0,-1 3 22 0 0,1-1 1 0 0,0 0-1 0 0,0 0 0 0 0,0 1 1 0 0,0-1-1 0 0,0 0 0 0 0,1 0 1 0 0,-1 1-1 0 0,1-1 0 0 0,-1 0 0 0 0,1 0 13 0 0,6-3-62 0 0,-7 5 55 0 0,0 0 0 0 0,1-1 1 0 0,-1 1-1 0 0,1 0 0 0 0,-1 0 0 0 0,0 0 0 0 0,1-1 0 0 0,-1 1 0 0 0,0 0 1 0 0,0 0-1 0 0,1-1 0 0 0,-1 1 0 0 0,0 0 0 0 0,0-1 0 0 0,1 1 1 0 0,-1 0-1 0 0,0-1 0 0 0,0 1 0 0 0,0-1 0 0 0,0 1 0 0 0,1 0 0 0 0,-1-1 1 0 0,0 1-1 0 0,0-1 0 0 0,0 1 0 0 0,0 0 0 0 0,0-1 0 0 0,0 1 0 0 0,0-1 1 0 0,0 1-1 0 0,0-1 7 0 0,0-1-207 0 0,0-1-8 0 0,0-7-22 0 0,0 8-90 0 0,0 2-38 0 0,0 0-9 0 0,0 0-38 0 0,0 0 202 0 0,0 0-144 0 0,0 0-278 0 0,0 0-8 0 0</inkml:trace>
  <inkml:trace contextRef="#ctx0" brushRef="#br0" timeOffset="507.51">560 666 5328 0 0,'0'0'116'0'0,"0"0"17"0"0,0 0 12 0 0,0 0-41 0 0,0 0-5 0 0,0 0 39 0 0,0 0 120 0 0,0 0 223 0 0,0 0 21 0 0,0 0-21 0 0,0 0-94 0 0,0 0-41 0 0,0 0-8 0 0,0 0 4 0 0,3 0 29 0 0,4 0-133 0 0,15 0 312 0 0,-11 0-276 0 0,-1 0 37 0 0,0 0 91 0 0,0-2-156 0 0,-1-3-57 0 0,-7 4-156 0 0,-1 0-1 0 0,1 0 1 0 0,0 0 0 0 0,-1 0-1 0 0,1 0 1 0 0,0 1 0 0 0,0-1 0 0 0,0 1-1 0 0,-1-1 1 0 0,1 1 0 0 0,0 0 0 0 0,1 0-33 0 0,8-2 143 0 0,1-4 20 0 0,-11 5-142 0 0,1 0 1 0 0,-1 0-1 0 0,1 1 1 0 0,-1-1-1 0 0,1 0 1 0 0,-1 1-1 0 0,1-1 1 0 0,0 1-1 0 0,-1-1 0 0 0,1 1 1 0 0,0 0-1 0 0,0 0 1 0 0,-1 0-22 0 0,12-3 90 0 0,-3-2-42 0 0,-9 4-44 0 0,1 0-1 0 0,-1 0 1 0 0,1 0 0 0 0,0 1 0 0 0,-1-1-1 0 0,1 0 1 0 0,-1 1 0 0 0,1 0 0 0 0,0-1-1 0 0,-1 1 1 0 0,1 0 0 0 0,0 0 0 0 0,0-1-4 0 0,10 1 54 0 0,-1-2-38 0 0,18-6-81 0 0,-23 6 48 0 0,1 0-52 0 0,-5 2 6 0 0,0-1-35 0 0,0 1-17 0 0,-1 0-35 0 0,1 0-41 0 0,-1 0-46 0 0,1 0-49 0 0,-1 0-45 0 0,1 0-41 0 0,-1 0-36 0 0,1 0-121 0 0,0 0-35 0 0,3 0-1251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8:15.64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16 7136 0 0,'0'0'165'0'0,"0"0"22"0"0,0 0 6 0 0,0 0-58 0 0,0 0 2 0 0,0 0 63 0 0,0 0 183 0 0,3 2 338 0 0,5 9-73 0 0,-5-4-265 0 0,-2 0 57 0 0,2-2 186 0 0,1-1-395 0 0,0 0-47 0 0,-1-1 0 0 0,1 1-1 0 0,-1 0 1 0 0,0-1 0 0 0,1 3-184 0 0,0 4 375 0 0,0-2-91 0 0,6 4 19 0 0,0 4 68 0 0,0 1-8 0 0,10 8-15 0 0,-10-5-52 0 0,-1-6-190 0 0,3 2 54 0 0,20 28 322 0 0,-22-29-345 0 0,-3 0-36 0 0,-3-9-49 0 0,0 0 1 0 0,1 0-1 0 0,-1 0 0 0 0,1 0 0 0 0,0-1 0 0 0,3 3-52 0 0,18 22 213 0 0,-13-10-101 0 0,-8-12-75 0 0,0-1 1 0 0,0 1-1 0 0,0-1 1 0 0,1-1-1 0 0,0 1-37 0 0,-3-4 22 0 0,-1 0 0 0 0,0 0 0 0 0,0 0 0 0 0,0 0 0 0 0,0 0 0 0 0,0 1-22 0 0,0 0 22 0 0,0-1 0 0 0,0 0 0 0 0,0 0 0 0 0,0 1 0 0 0,0-2 0 0 0,2 2-22 0 0,3 3 43 0 0,-4-4-20 0 0,0 0 0 0 0,0 0 1 0 0,0 1-1 0 0,0-1 0 0 0,0 0 0 0 0,-1 1-23 0 0,3 9 116 0 0,2-9-34 0 0,-7-4-77 0 0,0 1 1 0 0,1-1-1 0 0,-1 0 1 0 0,1 0-1 0 0,-1 1 0 0 0,0-1 1 0 0,1 0-1 0 0,-1 1 0 0 0,0-1 1 0 0,1 0-1 0 0,-1 1 1 0 0,0-1-1 0 0,1 1 0 0 0,-1-1 1 0 0,0 0-1 0 0,0 1 1 0 0,1-1-1 0 0,-1 1 0 0 0,0-1 1 0 0,0 1-1 0 0,0-1 1 0 0,0 1-1 0 0,0-1 0 0 0,0 0 1 0 0,0 1-1 0 0,0-1 1 0 0,0 1-1 0 0,0-1 0 0 0,0 1 1 0 0,0-1-1 0 0,0 1 0 0 0,0 0-5 0 0,0 11 123 0 0,0-12-121 0 0,0 0 0 0 0,0 0-1 0 0,0 1 1 0 0,0-1 0 0 0,0 0 0 0 0,0 0-1 0 0,0 0 1 0 0,0 0 0 0 0,0 0 0 0 0,0 0-1 0 0,0 0 1 0 0,0 0 0 0 0,0 0 0 0 0,0 0-1 0 0,0 1 1 0 0,0-1 0 0 0,0 0 0 0 0,0 0-1 0 0,0 0 1 0 0,0 0 0 0 0,0 0 0 0 0,0 0-1 0 0,0 0 1 0 0,0 0 0 0 0,0 0 0 0 0,0 0-1 0 0,0 0 1 0 0,0 0 0 0 0,0 1 0 0 0,0-1 0 0 0,0 0-1 0 0,0 0 1 0 0,1 0 0 0 0,-1 0 0 0 0,0 0-1 0 0,0 0 1 0 0,0 0 0 0 0,0 0 0 0 0,0 0-1 0 0,0 0 1 0 0,0 0 0 0 0,0 0 0 0 0,0 0-1 0 0,0 0 1 0 0,0 0 0 0 0,0 0 0 0 0,1 0-1 0 0,-1 0 1 0 0,0 0 0 0 0,0 0 0 0 0,0 0-1 0 0,0 0 1 0 0,0 0 0 0 0,0 0 0 0 0,0 0-1 0 0,0 0 1 0 0,0 0-2 0 0,1 0 4 0 0,-1 0 1 0 0,1 0-1 0 0,-1 0 0 0 0,1 0 0 0 0,-1 0 0 0 0,1 0 1 0 0,-1 0-1 0 0,1 0 0 0 0,-1 0 0 0 0,1 0 1 0 0,-1 0-1 0 0,0 0 0 0 0,1 1 0 0 0,-1-1 0 0 0,1 0 1 0 0,-1 0-1 0 0,1 1 0 0 0,-1-1 0 0 0,0 0 1 0 0,1 1-1 0 0,-1-1 0 0 0,0 0 0 0 0,1 1 0 0 0,-1-1 1 0 0,0 0-1 0 0,0 1 0 0 0,1-1 0 0 0,-1 1 1 0 0,0-1-1 0 0,0 0 0 0 0,1 1 0 0 0,-1-1 0 0 0,0 1 1 0 0,0-1-1 0 0,0 1 0 0 0,0-1 0 0 0,0 1 1 0 0,0-1-1 0 0,0 1 0 0 0,0-1 0 0 0,0 1 0 0 0,0-1-4 0 0,0 3 86 0 0,3-1-24 0 0,7 11-50 0 0,-8 0-33 0 0,-2-11-92 0 0,0-2-50 0 0,0 0-12 0 0,0 0-38 0 0,0 0 82 0 0,0 0-109 0 0,0 0-200 0 0,0 0 249 0 0,0 0-27 0 0,0 0-64 0 0,0 0 96 0 0,0 0-35 0 0,0 0-38 0 0,0 0-36 0 0,0 0-390 0 0,0 0 100 0 0,0 0-49 0 0,0 0-740 0 0,0 0-578 0 0,0 0-1101 0 0</inkml:trace>
  <inkml:trace contextRef="#ctx0" brushRef="#br0" timeOffset="383.74">378 1 7464 0 0,'0'0'216'0'0,"0"0"64"0"0,0 0 142 0 0,0 0 61 0 0,0 2 12 0 0,-1 4-200 0 0,-4-1-2 0 0,0-1-78 0 0,3 0-20 0 0,0 1 21 0 0,2 1 66 0 0,0-2-160 0 0,0-2-72 0 0,0 1 1 0 0,0-1-1 0 0,0 0 0 0 0,0 0 0 0 0,0 1 1 0 0,0-1-1 0 0,-1 0 0 0 0,1 0 0 0 0,-2 2-50 0 0,-2 4 121 0 0,-2 1 44 0 0,4 4 39 0 0,0-2-42 0 0,-3 0 16 0 0,-2 2 6 0 0,6 0-20 0 0,-2 9 31 0 0,3-20-173 0 0,-1 0 0 0 0,0 0 0 0 0,0 0 0 0 0,0-1 0 0 0,0 1 0 0 0,0 0 0 0 0,0 0 0 0 0,0-1 0 0 0,0 1 0 0 0,-1-1 0 0 0,1 1-22 0 0,-11 14 159 0 0,4 12-12 0 0,-3 4-10 0 0,-4 5 44 0 0,7-13-77 0 0,1-10-63 0 0,4-7-13 0 0,1 0-1 0 0,-1 0 0 0 0,1 0 1 0 0,0 3-28 0 0,-4 10 69 0 0,-4 0 27 0 0,7-7-47 0 0,3-11-38 0 0,0 0 0 0 0,-1 0 1 0 0,0 1-1 0 0,1-1 0 0 0,-1 0 0 0 0,0 0 1 0 0,0 0-1 0 0,0 0 0 0 0,0 0 0 0 0,0 0 1 0 0,-1 0-1 0 0,1-1 0 0 0,-1 1 1 0 0,1 0-12 0 0,-1 0 12 0 0,1 0 1 0 0,-1-1-1 0 0,1 1 1 0 0,-1 0 0 0 0,1 0-1 0 0,0 1 1 0 0,0-1 0 0 0,0 0-1 0 0,0 0 1 0 0,0 0 0 0 0,1 1-1 0 0,-1 1-12 0 0,0-1 13 0 0,1-1-1 0 0,-1 1 0 0 0,1-1 1 0 0,-1 0-1 0 0,0 1 0 0 0,0-1 1 0 0,0 0-1 0 0,-1 0 0 0 0,1 0 1 0 0,0 0-1 0 0,-1 0 0 0 0,0 0 1 0 0,0 1-13 0 0,1-2 10 0 0,0 0 0 0 0,0 0 0 0 0,0 0 0 0 0,-1 0 1 0 0,1 0-1 0 0,0 1 0 0 0,0-1 0 0 0,1 1 0 0 0,-1-1 1 0 0,0 0-1 0 0,0 1 0 0 0,1 0 0 0 0,-1-1 0 0 0,1 1 1 0 0,-1-1-1 0 0,1 1 0 0 0,0 0 0 0 0,0-1 0 0 0,-1 1 1 0 0,1 0-11 0 0,0-1 8 0 0,0 1 1 0 0,0 0 0 0 0,0-1-1 0 0,-1 1 1 0 0,1-1-1 0 0,0 1 1 0 0,-1-1 0 0 0,0 1-1 0 0,1-1 1 0 0,-1 1 0 0 0,0-1-1 0 0,0 1 1 0 0,1-1 0 0 0,-2 0-9 0 0,-2 7 35 0 0,1-3-13 0 0,3-4-13 0 0,-3 5 18 0 0,-6 12 47 0 0,8-12-66 0 0,0 1 3 0 0,-2-2 42 0 0,-7 5-65 0 0,7-7-104 0 0,3-3 39 0 0,0 0-62 0 0,0 0-77 0 0,0 0 64 0 0,0 0-35 0 0,0 0-38 0 0,0 0-36 0 0,0 0-354 0 0,0 0 82 0 0,0 0-48 0 0,0 0-685 0 0,0 0-541 0 0,0 0-1026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8:14.72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1 107 8864 0 0,'0'0'200'0'0,"0"0"33"0"0,0 0 14 0 0,2 0 38 0 0,5-1-71 0 0,-3-4 164 0 0,0-2-21 0 0,3 2 13 0 0,6 0 49 0 0,1 0-16 0 0,-7 0-61 0 0,-3-1-30 0 0,-4 5-292 0 0,0 1 0 0 0,1-1 0 0 0,-1 1 0 0 0,0-1 0 0 0,0 1 0 0 0,1 0 0 0 0,-1-1 0 0 0,0 1 0 0 0,1 0 0 0 0,-1-1 0 0 0,0 1 0 0 0,1 0 0 0 0,-1 0 0 0 0,1-1 0 0 0,-1 1 0 0 0,0 0 0 0 0,1 0 0 0 0,-1-1 0 0 0,1 1 0 0 0,-1 0 0 0 0,1 0 0 0 0,-1 0 0 0 0,1 0 0 0 0,-1 0 0 0 0,1 0 0 0 0,-1 0 0 0 0,0 0 0 0 0,1 0 0 0 0,-1 0 0 0 0,1 0 0 0 0,-1 0 0 0 0,1 0-20 0 0,6 0 210 0 0,-1-2-40 0 0,4-4 77 0 0,-2 2-104 0 0,3-2 75 0 0,3-1 26 0 0,-9 5-164 0 0,25-3 438 0 0,-22 0-397 0 0,1-1 46 0 0,4 4 43 0 0,-6 2-97 0 0,5 0 1 0 0,-1-3-83 0 0,-3-1-10 0 0,-7 3-19 0 0,1 0 1 0 0,-1 0-1 0 0,1 0 0 0 0,-1 0 1 0 0,0 1-1 0 0,1-1 0 0 0,-1 1 1 0 0,1-1-1 0 0,0 1 0 0 0,-1-1 1 0 0,1 1-1 0 0,-1 0 0 0 0,1 0 1 0 0,0 0-3 0 0,22 0 34 0 0,15 0 137 0 0,-29 2-160 0 0,-8 8 1 0 0,-2-7 46 0 0,22-3 216 0 0,-18 0-245 0 0,-2 0-35 0 0,-2 0 8 0 0,0 0-1 0 0,0 0 0 0 0,0 0 0 0 0,0 0 0 0 0,0 0 0 0 0,1 0 0 0 0,-1 0 0 0 0,0 0 1 0 0,0 0-1 0 0,0 0 0 0 0,0 0 0 0 0,0 0 0 0 0,0 0 0 0 0,0 0 0 0 0,0 0 0 0 0,0 0 1 0 0,0 0-1 0 0,0 0 0 0 0,1 0 0 0 0,-1 0 0 0 0,0 0 0 0 0,0 0 0 0 0,0 0 0 0 0,0 0 1 0 0,0 0-1 0 0,0 0 0 0 0,0 0 0 0 0,0 0 0 0 0,0 0 0 0 0,0 0 0 0 0,0 0 0 0 0,0 0 1 0 0,0 1-1 0 0,0-1 0 0 0,1 0 0 0 0,-1 0 0 0 0,0 0 0 0 0,0 0 0 0 0,0 0 0 0 0,0 0 1 0 0,0 0-1 0 0,0 0 0 0 0,0 0 0 0 0,0 0 0 0 0,0 0 0 0 0,0 0 0 0 0,0 1 0 0 0,0-1 1 0 0,0 0-1 0 0,0 0 0 0 0,0 0 0 0 0,0 0 0 0 0,0 0 0 0 0,0 0 0 0 0,0 0 0 0 0,0 0 1 0 0,0 0-3 0 0,0 11 68 0 0,0-9 10 0 0,0-2 3 0 0,0 0 0 0 0,0 0 2 0 0,2 3 4 0 0,8 7 2 0 0,-7-8 0 0 0,-3-2 0 0 0,2 3 0 0 0,6 9-3 0 0,-2 15 120 0 0,-6 4 17 0 0,0-10-110 0 0,-1-7-67 0 0,1-1-36 0 0,-1 6 47 0 0,1-11-42 0 0,0 0 0 0 0,0 0 0 0 0,0 0 0 0 0,1 0 0 0 0,1 6-14 0 0,4 1 12 0 0,-5-12-12 0 0,0 0 0 0 0,0 0 0 0 0,0 1 0 0 0,0-1 0 0 0,0 0 0 0 0,-1 0 0 0 0,1 1 0 0 0,-1 1 0 0 0,0-2 0 0 0,0 0 0 0 0,0 0 0 0 0,1 0 0 0 0,-1 0 0 0 0,1 0 0 0 0,0 0 0 0 0,0 0 0 0 0,0 0 0 0 0,1 3 0 0 0,3 8 0 0 0,-3-7 2 0 0,-2 0-1 0 0,1 0 1 0 0,-1 0-1 0 0,0 4-1 0 0,0-4 12 0 0,0-1 0 0 0,0 1 0 0 0,1-1 0 0 0,1 5-12 0 0,23 80 10 0 0,-24-84-10 0 0,0-1 0 0 0,-1 1 0 0 0,1 0 0 0 0,-1 0 0 0 0,-1 4 0 0 0,1-4 0 0 0,0 0 0 0 0,0 0 0 0 0,0 0 0 0 0,1 0 0 0 0,1 3 0 0 0,23 81 64 0 0,-22-60-64 0 0,-1 1 0 0 0,11 26 5 0 0,-1 0 44 0 0,-7 8-39 0 0,5-23 54 0 0,5 14-64 0 0,-13-52 6 0 0,-1-1-1 0 0,0 0 0 0 0,-1 0 0 0 0,1 1 0 0 0,-1-1 0 0 0,0 1 1 0 0,0-1-1 0 0,0 0 0 0 0,-1 1-5 0 0,1 0 3 0 0,-1-1 0 0 0,1 0 0 0 0,0 1 0 0 0,1-1 0 0 0,-1 0-1 0 0,1 4-2 0 0,4 7-3 0 0,-3-9 15 0 0,-1 1 1 0 0,1-1 0 0 0,-1 0-1 0 0,0 1 1 0 0,0-1-1 0 0,-1 2-12 0 0,0 3 10 0 0,-1-8 14 0 0,1 0 0 0 0,0 0-1 0 0,0 1 1 0 0,0-1 0 0 0,0 0-1 0 0,1 0 1 0 0,-1 0 0 0 0,1 0-1 0 0,-1 0 1 0 0,2 0-24 0 0,2 5 51 0 0,-3-7-39 0 0,0 1-1 0 0,0-1 0 0 0,0 0 1 0 0,0 1-1 0 0,-1-1 1 0 0,1 1-1 0 0,-1-1 0 0 0,1 1 1 0 0,-1-1-1 0 0,1 1 1 0 0,-1 0-1 0 0,0-1 0 0 0,0 1 1 0 0,0 0-12 0 0,1 0 5 0 0,-1 5 63 0 0,1 1 99 0 0,-1-3-37 0 0,-1-1 37 0 0,0-1 40 0 0,-1 0 45 0 0,-8 7-167 0 0,7-7-16 0 0,1-3-15 0 0,-11 0-32 0 0,-2 0 26 0 0,2 0-25 0 0,4 0 30 0 0,7 0-52 0 0,-20 0-2 0 0,21 0 3 0 0,-19 0-3 0 0,6 0 54 0 0,-117 0-43 0 0,116-1-10 0 0,11 1 0 0 0,-1-1 0 0 0,1 1 0 0 0,0 0 0 0 0,0 0 0 0 0,0 0 0 0 0,-1 1 0 0 0,1-1 0 0 0,0 1 0 0 0,-3 1 0 0 0,-21 11-55 0 0,19-12 3 0 0,3-2 15 0 0,3 1-73 0 0,3 0 18 0 0,0 0-90 0 0,0 0-162 0 0,0 0-9 0 0,0 0 108 0 0,0 0-10 0 0,0 0-119 0 0,0 0 30 0 0,0 0-33 0 0,0 0-976 0 0,0 0 814 0 0,0-1 70 0 0,0 1 229 0 0,0 0-33 0 0,0-1-37 0 0,0 1-43 0 0,0-1-45 0 0,0 0-42 0 0,0 0-37 0 0,0-1-34 0 0,0-1-819 0 0,0-2-828 0 0</inkml:trace>
  <inkml:trace contextRef="#ctx0" brushRef="#br0" timeOffset="437.2">500 651 8552 0 0,'0'0'190'0'0,"0"0"28"0"0,0 0 11 0 0,0 0-69 0 0,0 0-17 0 0,0 0 44 0 0,0 0 152 0 0,0 0 284 0 0,-3 0 17 0 0,2 0-483 0 0,1 0-75 0 0,-1 0-62 0 0,-1 0-101 0 0,1 0 83 0 0,0 0 67 0 0,0 0 101 0 0,0 0 92 0 0,0 0-85 0 0,0 0 36 0 0,1 0 37 0 0,-1 0 41 0 0,0 0 43 0 0,0 0 47 0 0,1-3 152 0 0,0 3-428 0 0,0-5 0 0 0,0 2 2 0 0,0 0 97 0 0,0 2-49 0 0,0 1 42 0 0,0 0-17 0 0,-1 1-40 0 0,0-1 43 0 0,-2 0-88 0 0,-1 0-49 0 0,2-1-1 0 0,-1 1 57 0 0,2 0 12 0 0,-1 0 49 0 0,-10 3 51 0 0,-1 6 18 0 0,9-6-64 0 0,1-2-78 0 0,-1-1-53 0 0,-1-1-32 0 0,3 1 37 0 0,0 0-28 0 0,1 0-1 0 0,-1 0 1 0 0,0 1 0 0 0,0-1-1 0 0,1 0 1 0 0,-1 1 0 0 0,1-1 0 0 0,-1 1-1 0 0,0 0 1 0 0,1 0 0 0 0,-1-1-1 0 0,1 1 1 0 0,-1 0-14 0 0,1 0 12 0 0,-1 0 1 0 0,1 0 0 0 0,-1 0-1 0 0,1 0 1 0 0,-1-1-1 0 0,1 1 1 0 0,-1-1 0 0 0,0 1-1 0 0,1-1 1 0 0,-1 1-1 0 0,0-1 1 0 0,1 0-1 0 0,-1 0-12 0 0,1 0 4 0 0,1 0 0 0 0,-1 0-1 0 0,1 0 1 0 0,-1 0 0 0 0,1 0-1 0 0,-1 0 1 0 0,1 0 0 0 0,-1 0-1 0 0,1 0 1 0 0,-1 0-1 0 0,1 0 1 0 0,-1 0 0 0 0,1 0-1 0 0,-1 1 1 0 0,1-1 0 0 0,0 0-1 0 0,-1 0 1 0 0,1 1 0 0 0,-1-1-1 0 0,1 0 1 0 0,-1 0-1 0 0,1 1 1 0 0,0-1 0 0 0,-1 0-1 0 0,1 1 1 0 0,0-1 0 0 0,0 1-1 0 0,-1-1 1 0 0,1 1-4 0 0,-8 6 66 0 0,-12-5 14 0 0,20-2-77 0 0,0 0 0 0 0,-1 0-1 0 0,1 0 1 0 0,0 0-1 0 0,-1 0 1 0 0,1 0-1 0 0,0 0 1 0 0,0 0 0 0 0,-1 0-1 0 0,1 0 1 0 0,0 0-1 0 0,-1 0 1 0 0,1 0-1 0 0,0 0 1 0 0,-1 1-1 0 0,1-1 1 0 0,0 0 0 0 0,0 0-1 0 0,-1 0 1 0 0,1 0-1 0 0,0 0 1 0 0,0 1-1 0 0,-1-1 1 0 0,1 0 0 0 0,0 0-1 0 0,0 1-2 0 0,-25 14 25 0 0,7-5 23 0 0,18-10-48 0 0,-1 0 1 0 0,0 1 0 0 0,0-1-1 0 0,0 1 1 0 0,0-1-1 0 0,0 1 1 0 0,0-1-1 0 0,0 0 1 0 0,0 0-1 0 0,0 1 1 0 0,0-1-1 0 0,0 0 1 0 0,0 0 0 0 0,0 0-1 0 0,0 0 1 0 0,0 0-1 0 0,-1-1 0 0 0,-25 0 57 0 0,-19 1-63 0 0,39 0-33 0 0,2 0-44 0 0,2 0-57 0 0,3 0-40 0 0,0 0-226 0 0,0 0 306 0 0,0 0 3 0 0,0 0-19 0 0,0 0-43 0 0,0 0-14 0 0,0 0-43 0 0,0 0-49 0 0,0 0-56 0 0,0 0-61 0 0,0 0-54 0 0,0 0-51 0 0,0 0-43 0 0,0 0-154 0 0,0 0-43 0 0,0 0-186 0 0,0 0-504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8:13.43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61 10304 0 0,'0'0'233'0'0,"0"0"39"0"0,0 0 15 0 0,2 0 31 0 0,-1 0-297 0 0,-1 0 0 0 0,1 0 0 0 0,-1 0 0 0 0,1 0 0 0 0,-1 0 0 0 0,1 0 0 0 0,-1 1 0 0 0,0-1-1 0 0,1 0 1 0 0,-1 0 0 0 0,1 0 0 0 0,-1 0 0 0 0,1 1 0 0 0,-1-1 0 0 0,0 0 0 0 0,1 1 0 0 0,-1-1 0 0 0,0 0-1 0 0,1 1-20 0 0,4 13 682 0 0,-3-5-365 0 0,1-1-39 0 0,1-4-125 0 0,1 0-33 0 0,2-1 40 0 0,-1 1 55 0 0,-4 9-33 0 0,-2-10-147 0 0,0 0-1 0 0,0 0 0 0 0,1 0 1 0 0,-1 0-1 0 0,1 0 0 0 0,-1 0 0 0 0,2 2-34 0 0,-1-3 27 0 0,0 0-1 0 0,0 0 0 0 0,0 0 0 0 0,0 0 0 0 0,0-1 0 0 0,1 1 0 0 0,-1 0 1 0 0,1 0-27 0 0,1 2 64 0 0,0 0 1 0 0,0 0-1 0 0,-1 0 1 0 0,1 0-1 0 0,-1 0 1 0 0,0 1-1 0 0,0-1 1 0 0,0 4-65 0 0,2 2 86 0 0,1 0-32 0 0,-3-4 8 0 0,2 0 0 0 0,-1 0 0 0 0,1 0 0 0 0,0-1 1 0 0,0 1-1 0 0,5 4-62 0 0,1 3 111 0 0,-3 6 14 0 0,-6-15-94 0 0,0 0 1 0 0,0 0-1 0 0,1 0 1 0 0,0 0 0 0 0,0 0-1 0 0,2 3-31 0 0,9 11 101 0 0,0-1-1 0 0,1 0 1 0 0,6 4-101 0 0,-9-5 25 0 0,-4-4 28 0 0,6-7-26 0 0,2 7 26 0 0,0 1-39 0 0,0-4-99 0 0,-14-5 19 0 0,-2-2 17 0 0,1-2 44 0 0,0 0 1 0 0,0 0 0 0 0,0 0 0 0 0,0 0 0 0 0,0 0 0 0 0,0 1 0 0 0,0-1 0 0 0,0 0-1 0 0,0 0 1 0 0,0 0 0 0 0,0 0 0 0 0,0 0 0 0 0,0 0 0 0 0,0 0 0 0 0,0 0 0 0 0,0 0 0 0 0,0 0-1 0 0,0 1 1 0 0,0-1 0 0 0,0 0 0 0 0,0 0 0 0 0,0 0 0 0 0,0 0 0 0 0,0 0 0 0 0,0 0-1 0 0,0 0 1 0 0,0 0 0 0 0,0 0 0 0 0,0 0 0 0 0,0 0 0 0 0,1 0 0 0 0,-1 0 0 0 0,0 0 0 0 0,0 1-1 0 0,0-1 1 0 0,0 0 0 0 0,0 0 0 0 0,0 0 0 0 0,0 0 0 0 0,0 0 0 0 0,0 0 0 0 0,0 0-1 0 0,0 0 1 0 0,0 0 0 0 0,1 0 0 0 0,-1 0 0 0 0,0 0 0 0 0,0 0 0 0 0,0 0 0 0 0,0 0 0 0 0,0 0-1 0 0,0 0 1 0 0,0 0 0 0 0,0 0 0 0 0,0 0 0 0 0,0 0 0 0 0,1 0 4 0 0,-1 0-178 0 0,0 0 64 0 0,0 0 56 0 0,0 0 45 0 0,1 0 87 0 0,2 0 274 0 0,-2 0-293 0 0,0 0-66 0 0,0 1-38 0 0,-1-1-37 0 0,1 0-43 0 0,-1 0-48 0 0,1-1-72 0 0,0 1-68 0 0,-1 0-73 0 0,1 0-81 0 0,-1 0-86 0 0,1 0-94 0 0,-1 0-99 0 0,0 0-106 0 0,0 0-1036 0 0,0 0-1074 0 0</inkml:trace>
  <inkml:trace contextRef="#ctx0" brushRef="#br0" timeOffset="409.78">349 1 7256 0 0,'0'0'165'0'0,"0"0"22"0"0,0 0 7 0 0,0 0 44 0 0,0 0 136 0 0,0 0 61 0 0,0 0 12 0 0,0 0-2 0 0,0 0-10 0 0,0 2-3 0 0,0 8-10 0 0,0 0-44 0 0,0 0-40 0 0,0 1-39 0 0,0-1-35 0 0,0 0-34 0 0,0 11 139 0 0,0-8-198 0 0,0-1-34 0 0,0 14 56 0 0,0 5-65 0 0,0 17-25 0 0,0-41-90 0 0,1 0 1 0 0,0 0-1 0 0,0 0 1 0 0,3 6-14 0 0,-2-5 13 0 0,0 0 0 0 0,-1-1 0 0 0,0 1 0 0 0,1 8-13 0 0,-2 189 227 0 0,0-103-64 0 0,0 2 45 0 0,-1-93-169 0 0,0 0 0 0 0,0 0 1 0 0,-3 10-40 0 0,-3 16 90 0 0,6-7 7 0 0,1-13-27 0 0,1 10 68 0 0,-5 4 62 0 0,0-13-100 0 0,-3 14 89 0 0,5-9-11 0 0,3-11-76 0 0,-1 8 90 0 0,-3-4 30 0 0,0-7-111 0 0,0 0 0 0 0,1 1 0 0 0,0-1 1 0 0,1 2-112 0 0,-1 14 270 0 0,3-13-136 0 0,-1-9-98 0 0,1 0 0 0 0,-1 0 1 0 0,0 0-1 0 0,0 0 0 0 0,-1 0 0 0 0,1 0 1 0 0,-1 0-1 0 0,1 0 0 0 0,-1 0 0 0 0,0 1-36 0 0,0-3-161 0 0,1-1 43 0 0,-1 1 40 0 0,1 0 34 0 0,-1 0 38 0 0,1 0 57 0 0,-2 2 174 0 0,0 1 300 0 0,1-3-396 0 0,0 0-60 0 0,1 0-71 0 0,-1 1-70 0 0,0-1-80 0 0,1 0-94 0 0,0 0-39 0 0,-1 1-82 0 0,1-1-87 0 0,0 0-95 0 0,0 1-103 0 0,-1-1-110 0 0,1 0-116 0 0,0 1-125 0 0,0-2-1077 0 0,0 0-1181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8:21.20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243 1 8720 0 0,'0'0'256'0'0,"0"0"-7"0"0,-1 0-184 0 0,-1 0-38 0 0,2 0-27 0 0,-1 0 1 0 0,1 0-1 0 0,-1 0 1 0 0,1 0-1 0 0,0 0 0 0 0,-1 0 1 0 0,1 0-1 0 0,-1 0 0 0 0,1 0 1 0 0,0 0-1 0 0,-1 0 1 0 0,1 0-1 0 0,-1 1 0 0 0,1-1 1 0 0,0 0-1 0 0,-1 0 0 0 0,1 0 1 0 0,0 1-1 0 0,-1-1 1 0 0,1 0-1 0 0,0 0 0 0 0,0 1 1 0 0,-1-1-1 0 0,1 0 1 0 0,0 1-1 0 0,0-1 0 0 0,-1 0 1 0 0,1 1-1 0 0,0-1 0 0 0,0 0 1 0 0,0 1-1 0 0,-5 5 47 0 0,2-4 15 0 0,-4 2 125 0 0,2 6 149 0 0,-5-5 15 0 0,5 2-72 0 0,-3 9 64 0 0,6-12-229 0 0,-3 5 126 0 0,1 0-5 0 0,-5 6 66 0 0,2-2-109 0 0,1 8 42 0 0,4-16-175 0 0,1 1 0 0 0,-1-1 0 0 0,0 0 0 0 0,0 0 0 0 0,0 0-1 0 0,-1 0 1 0 0,0 1-59 0 0,-12 21 190 0 0,-3 16 20 0 0,5-7-34 0 0,7-20-89 0 0,1 1 0 0 0,0 0 0 0 0,0 8-87 0 0,-6 54 206 0 0,-2 6-75 0 0,1-8 44 0 0,1 29-175 0 0,6-62 33 0 0,3 32-9 0 0,-1 1 17 0 0,0-38-36 0 0,-3 9 18 0 0,3 0 0 0 0,3 1 1 0 0,2 24-24 0 0,2-32 0 0 0,1 10 0 0 0,-1 19 0 0 0,-4-49 11 0 0,2-1 1 0 0,1 10-12 0 0,5 14 135 0 0,6 12-135 0 0,-11-43 18 0 0,1 3 26 0 0,1 0 0 0 0,4 10-44 0 0,16 24 85 0 0,-5 5-10 0 0,-1-19-21 0 0,-12-26-24 0 0,-1 1 0 0 0,-1 1 0 0 0,1 0-30 0 0,-3-5 12 0 0,-1-1 0 0 0,0-1 0 0 0,0 0 0 0 0,1 0 0 0 0,2 5-12 0 0,21 13 25 0 0,-20-16-33 0 0,8 10 83 0 0,-6-6-87 0 0,-4-7-37 0 0,0 1-41 0 0,1 1-109 0 0,2-1-109 0 0,-3-2-48 0 0,1 0-85 0 0,0 0-73 0 0,-1 0-62 0 0,1 0-169 0 0,-1 0-49 0 0,4 3-1010 0 0,2 3-1035 0 0,-10-9 2838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8:22.46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91 1 7200 0 0,'0'0'165'0'0,"0"0"22"0"0,0 0 6 0 0,0 2-28 0 0,-1 3-162 0 0,0-2 58 0 0,-2-1 51 0 0,1 1 42 0 0,-3 0 156 0 0,2 6 237 0 0,0-4 69 0 0,-7 5-12 0 0,9-8-408 0 0,0-1-37 0 0,0 1 65 0 0,1 1-85 0 0,1-1-75 0 0,0 1-7 0 0,-1-1 71 0 0,-1 1 82 0 0,0-2-59 0 0,-1 1 36 0 0,1-1-141 0 0,0 0 1 0 0,0 0-1 0 0,0 0 0 0 0,0 0 1 0 0,0 1-1 0 0,0-1 1 0 0,0 1-1 0 0,1-1 1 0 0,-1 0-1 0 0,0 1 1 0 0,1-1-1 0 0,-1 1 0 0 0,1-1 1 0 0,-1 1-1 0 0,1 0 1 0 0,0-1-1 0 0,0 1 1 0 0,0 0-47 0 0,-2 9 224 0 0,-3 0 29 0 0,-2 2 5 0 0,6 0-36 0 0,1-4-122 0 0,1 11 75 0 0,-5-4 11 0 0,2-8-141 0 0,-3 4 76 0 0,4-6-60 0 0,-1 0 0 0 0,1 0 1 0 0,0-1-1 0 0,1 1 0 0 0,0 0 1 0 0,0 0-62 0 0,-1 2 37 0 0,0 0 1 0 0,-1-1-1 0 0,1 1 0 0 0,-1-1 1 0 0,-3 8-38 0 0,4-13 9 0 0,0 1 4 0 0,1 0 0 0 0,-1-1 1 0 0,1 1-1 0 0,-1 0 0 0 0,1 0 1 0 0,0-1-1 0 0,0 2-13 0 0,0 142 297 0 0,1-131-264 0 0,1-1 0 0 0,0 1 0 0 0,1 2-33 0 0,0-3 32 0 0,-1 0-1 0 0,-1 0 1 0 0,1 4-32 0 0,-2-3 22 0 0,2 0 0 0 0,0 0 1 0 0,1 2-23 0 0,0-3 21 0 0,-1 0 0 0 0,0 0 0 0 0,-1 1-21 0 0,-1-10 8 0 0,0 1 1 0 0,1 0-1 0 0,0 0 0 0 0,0 0 1 0 0,1-1-1 0 0,0 1 0 0 0,0 0 0 0 0,0-1 1 0 0,2 4-9 0 0,8 24 19 0 0,-7-11-26 0 0,-4-16 13 0 0,0-1 0 0 0,0 0 0 0 0,0 1 0 0 0,1-1 0 0 0,-1 0-1 0 0,1 0 1 0 0,1 0 0 0 0,-1 0 0 0 0,1 0 0 0 0,-1 0 0 0 0,2-1 0 0 0,1 4-6 0 0,2-1 0 0 0,-3-5 0 0 0,-1 1 0 0 0,0 1 0 0 0,0-1 0 0 0,0 0 0 0 0,-1 1 0 0 0,1 0 0 0 0,1 6-1 0 0,-3-8-1 0 0,0 0 0 0 0,0 0 0 0 0,1 0 0 0 0,-1 1 0 0 0,0-1 0 0 0,1-1 0 0 0,-1 1 0 0 0,1 0 0 0 0,-1 0 2 0 0,12 11-91 0 0,-10-11 6 0 0,1-1 37 0 0,4-1 1 0 0,-5-1 5 0 0,-2 1 12 0 0,1 0 0 0 0,0 0 1 0 0,-1 1-1 0 0,1-1 0 0 0,-1 0 1 0 0,1 1-1 0 0,-1-1 1 0 0,1 1-1 0 0,-1 0 0 0 0,1-1 1 0 0,-1 1-1 0 0,1 0 0 0 0,-1 0 1 0 0,0 0-1 0 0,0 0 0 0 0,1 0 1 0 0,-1 0-1 0 0,0 1 30 0 0,1-1-148 0 0,0 0 33 0 0,1 0-31 0 0,0 0 81 0 0,3-2 3 0 0,-4 0-44 0 0,0 1 49 0 0,-1 0 1 0 0,1 0 0 0 0,-1 0 0 0 0,1 0 0 0 0,-1-1-1 0 0,1 1 1 0 0,-1-1 0 0 0,0 1 0 0 0,1-1 0 0 0,0 0 56 0 0,9-7-492 0 0,-9 5-82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18:23.53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 9072 0 0,'0'0'200'0'0,"0"0"33"0"0,0 0 15 0 0,0 0 28 0 0,0 0 92 0 0,0 0 43 0 0,0 0 5 0 0,0 0-14 0 0,0 0-55 0 0,0 0-24 0 0,0 2-3 0 0,1 2-203 0 0,2 0 35 0 0,12 9 416 0 0,-5-5-258 0 0,-4-3-132 0 0,-1 0-59 0 0,-3-1-33 0 0,3 6 78 0 0,-4-8-132 0 0,0 1 0 0 0,0-1 0 0 0,0 0 0 0 0,0 0 0 0 0,1 0 0 0 0,-1 0 0 0 0,1 0 0 0 0,-1-1 0 0 0,1 1-32 0 0,23 28 368 0 0,-5-2-94 0 0,-17-24-220 0 0,-1 0 0 0 0,0-1 1 0 0,-1 1-1 0 0,1 0 1 0 0,1 4-55 0 0,5 11 176 0 0,12 1 25 0 0,-19-18-191 0 0,0-1 0 0 0,-1 1 0 0 0,1 0 0 0 0,0 0 0 0 0,-1 0 1 0 0,1 0-1 0 0,-1 0 0 0 0,0 1-10 0 0,2 7 26 0 0,1-1-8 0 0,1 0 0 0 0,0 0 1 0 0,0 0-1 0 0,1 0 0 0 0,2 2-18 0 0,-2-3 12 0 0,-1 1 0 0 0,1 0 0 0 0,-1 0 0 0 0,-1 0 0 0 0,1 0 1 0 0,0 5-13 0 0,1 26 0 0 0,5-4 0 0 0,-5 6 10 0 0,-1-18 13 0 0,-1-9-8 0 0,0 1 0 0 0,-2-1 0 0 0,1 4-15 0 0,-2 92 147 0 0,-2-93-119 0 0,0 1 0 0 0,-2-1 0 0 0,0 0 1 0 0,-4 12-29 0 0,0 0 41 0 0,3-2-18 0 0,-5-8 20 0 0,5 8-22 0 0,2-20-3 0 0,1 1 0 0 0,-1-1-1 0 0,-1 0 1 0 0,1 0 0 0 0,-1 0 0 0 0,-5 6-18 0 0,-1 7 20 0 0,8-16-10 0 0,1-1-1 0 0,-1 0 0 0 0,0 0 1 0 0,0 0-1 0 0,0 0 1 0 0,-1-1-1 0 0,0 1 1 0 0,0 1-10 0 0,-15 22 78 0 0,8-22-30 0 0,10-5-47 0 0,0 0-1 0 0,0 0 0 0 0,0 1 0 0 0,-1-1 0 0 0,1 0 1 0 0,0 0-1 0 0,0 0 0 0 0,0 0 0 0 0,0 0 0 0 0,0 0 1 0 0,0 0-1 0 0,0 0 0 0 0,0 0 0 0 0,0 0 0 0 0,0 0 1 0 0,0 0-1 0 0,-1 0 0 0 0,1 1 0 0 0,0-1 0 0 0,0 0 1 0 0,0 0-1 0 0,0 0 0 0 0,0 0 0 0 0,0 0 0 0 0,0 0 1 0 0,0 0-1 0 0,0 0 0 0 0,0 1 0 0 0,0-1 0 0 0,0 0 1 0 0,0 0-1 0 0,0 0 0 0 0,0 0 0 0 0,0 0 0 0 0,0 0 1 0 0,0 0-1 0 0,0 1 0 0 0,0-1 0 0 0,0 0 0 0 0,0 0 1 0 0,0 0-1 0 0,0 0 0 0 0,0 0 0 0 0,1 0 0 0 0,-1 0 1 0 0,0 0-1 0 0,0 5 4 0 0,-14 12 33 0 0,6-10-196 0 0,4-2 44 0 0,1-2 14 0 0,0-1-242 0 0,3-2 185 0 0,0 0-38 0 0,0 0-69 0 0,0 0 88 0 0,0 0-37 0 0,0 0-37 0 0,0 0-37 0 0,0 0-384 0 0,0 0 96 0 0,0 0-50 0 0,0 0-731 0 0,0 0-575 0 0,0 0-1092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6A9F-0A17-4C6B-94C8-51C681DF5DB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3EAA-53F0-4B57-8773-4702FFFE3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7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6A9F-0A17-4C6B-94C8-51C681DF5DB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3EAA-53F0-4B57-8773-4702FFFE3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5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6A9F-0A17-4C6B-94C8-51C681DF5DB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3EAA-53F0-4B57-8773-4702FFFE3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6A9F-0A17-4C6B-94C8-51C681DF5DB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3EAA-53F0-4B57-8773-4702FFFE3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0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6A9F-0A17-4C6B-94C8-51C681DF5DB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3EAA-53F0-4B57-8773-4702FFFE3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1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6A9F-0A17-4C6B-94C8-51C681DF5DB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3EAA-53F0-4B57-8773-4702FFFE3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2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6A9F-0A17-4C6B-94C8-51C681DF5DB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3EAA-53F0-4B57-8773-4702FFFE3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1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6A9F-0A17-4C6B-94C8-51C681DF5DB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3EAA-53F0-4B57-8773-4702FFFE3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5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6A9F-0A17-4C6B-94C8-51C681DF5DB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3EAA-53F0-4B57-8773-4702FFFE3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5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6A9F-0A17-4C6B-94C8-51C681DF5DB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3EAA-53F0-4B57-8773-4702FFFE3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7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6A9F-0A17-4C6B-94C8-51C681DF5DB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3EAA-53F0-4B57-8773-4702FFFE3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3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16A9F-0A17-4C6B-94C8-51C681DF5DB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F3EAA-53F0-4B57-8773-4702FFFE3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5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8.png"/><Relationship Id="rId21" Type="http://schemas.openxmlformats.org/officeDocument/2006/relationships/image" Target="../media/image210.png"/><Relationship Id="rId42" Type="http://schemas.openxmlformats.org/officeDocument/2006/relationships/customXml" Target="../ink/ink19.xml"/><Relationship Id="rId63" Type="http://schemas.openxmlformats.org/officeDocument/2006/relationships/image" Target="../media/image231.png"/><Relationship Id="rId84" Type="http://schemas.openxmlformats.org/officeDocument/2006/relationships/customXml" Target="../ink/ink40.xml"/><Relationship Id="rId138" Type="http://schemas.openxmlformats.org/officeDocument/2006/relationships/customXml" Target="../ink/ink67.xml"/><Relationship Id="rId159" Type="http://schemas.openxmlformats.org/officeDocument/2006/relationships/image" Target="../media/image279.png"/><Relationship Id="rId107" Type="http://schemas.openxmlformats.org/officeDocument/2006/relationships/image" Target="../media/image253.png"/><Relationship Id="rId11" Type="http://schemas.openxmlformats.org/officeDocument/2006/relationships/image" Target="../media/image205.png"/><Relationship Id="rId32" Type="http://schemas.openxmlformats.org/officeDocument/2006/relationships/customXml" Target="../ink/ink14.xml"/><Relationship Id="rId53" Type="http://schemas.openxmlformats.org/officeDocument/2006/relationships/image" Target="../media/image226.png"/><Relationship Id="rId74" Type="http://schemas.openxmlformats.org/officeDocument/2006/relationships/customXml" Target="../ink/ink35.xml"/><Relationship Id="rId128" Type="http://schemas.openxmlformats.org/officeDocument/2006/relationships/customXml" Target="../ink/ink62.xml"/><Relationship Id="rId149" Type="http://schemas.openxmlformats.org/officeDocument/2006/relationships/image" Target="../media/image274.png"/><Relationship Id="rId95" Type="http://schemas.openxmlformats.org/officeDocument/2006/relationships/image" Target="../media/image247.png"/><Relationship Id="rId160" Type="http://schemas.openxmlformats.org/officeDocument/2006/relationships/customXml" Target="../ink/ink78.xml"/><Relationship Id="rId22" Type="http://schemas.openxmlformats.org/officeDocument/2006/relationships/customXml" Target="../ink/ink9.xml"/><Relationship Id="rId43" Type="http://schemas.openxmlformats.org/officeDocument/2006/relationships/image" Target="../media/image221.png"/><Relationship Id="rId64" Type="http://schemas.openxmlformats.org/officeDocument/2006/relationships/customXml" Target="../ink/ink30.xml"/><Relationship Id="rId118" Type="http://schemas.openxmlformats.org/officeDocument/2006/relationships/customXml" Target="../ink/ink57.xml"/><Relationship Id="rId139" Type="http://schemas.openxmlformats.org/officeDocument/2006/relationships/image" Target="../media/image269.png"/><Relationship Id="rId85" Type="http://schemas.openxmlformats.org/officeDocument/2006/relationships/image" Target="../media/image242.png"/><Relationship Id="rId150" Type="http://schemas.openxmlformats.org/officeDocument/2006/relationships/customXml" Target="../ink/ink73.xml"/><Relationship Id="rId12" Type="http://schemas.openxmlformats.org/officeDocument/2006/relationships/customXml" Target="../ink/ink4.xml"/><Relationship Id="rId17" Type="http://schemas.openxmlformats.org/officeDocument/2006/relationships/image" Target="../media/image208.png"/><Relationship Id="rId33" Type="http://schemas.openxmlformats.org/officeDocument/2006/relationships/image" Target="../media/image216.png"/><Relationship Id="rId38" Type="http://schemas.openxmlformats.org/officeDocument/2006/relationships/customXml" Target="../ink/ink17.xml"/><Relationship Id="rId59" Type="http://schemas.openxmlformats.org/officeDocument/2006/relationships/image" Target="../media/image229.png"/><Relationship Id="rId103" Type="http://schemas.openxmlformats.org/officeDocument/2006/relationships/image" Target="../media/image251.png"/><Relationship Id="rId108" Type="http://schemas.openxmlformats.org/officeDocument/2006/relationships/customXml" Target="../ink/ink52.xml"/><Relationship Id="rId124" Type="http://schemas.openxmlformats.org/officeDocument/2006/relationships/customXml" Target="../ink/ink60.xml"/><Relationship Id="rId129" Type="http://schemas.openxmlformats.org/officeDocument/2006/relationships/image" Target="../media/image264.png"/><Relationship Id="rId54" Type="http://schemas.openxmlformats.org/officeDocument/2006/relationships/customXml" Target="../ink/ink25.xml"/><Relationship Id="rId70" Type="http://schemas.openxmlformats.org/officeDocument/2006/relationships/customXml" Target="../ink/ink33.xml"/><Relationship Id="rId75" Type="http://schemas.openxmlformats.org/officeDocument/2006/relationships/image" Target="../media/image237.png"/><Relationship Id="rId91" Type="http://schemas.openxmlformats.org/officeDocument/2006/relationships/image" Target="../media/image245.png"/><Relationship Id="rId96" Type="http://schemas.openxmlformats.org/officeDocument/2006/relationships/customXml" Target="../ink/ink46.xml"/><Relationship Id="rId140" Type="http://schemas.openxmlformats.org/officeDocument/2006/relationships/customXml" Target="../ink/ink68.xml"/><Relationship Id="rId145" Type="http://schemas.openxmlformats.org/officeDocument/2006/relationships/image" Target="../media/image272.png"/><Relationship Id="rId161" Type="http://schemas.openxmlformats.org/officeDocument/2006/relationships/image" Target="../media/image280.png"/><Relationship Id="rId166" Type="http://schemas.openxmlformats.org/officeDocument/2006/relationships/customXml" Target="../ink/ink81.xml"/><Relationship Id="rId1" Type="http://schemas.openxmlformats.org/officeDocument/2006/relationships/slideLayout" Target="../slideLayouts/slideLayout7.xml"/><Relationship Id="rId23" Type="http://schemas.openxmlformats.org/officeDocument/2006/relationships/image" Target="../media/image211.png"/><Relationship Id="rId28" Type="http://schemas.openxmlformats.org/officeDocument/2006/relationships/customXml" Target="../ink/ink12.xml"/><Relationship Id="rId49" Type="http://schemas.openxmlformats.org/officeDocument/2006/relationships/image" Target="../media/image224.png"/><Relationship Id="rId114" Type="http://schemas.openxmlformats.org/officeDocument/2006/relationships/customXml" Target="../ink/ink55.xml"/><Relationship Id="rId119" Type="http://schemas.openxmlformats.org/officeDocument/2006/relationships/image" Target="../media/image259.png"/><Relationship Id="rId44" Type="http://schemas.openxmlformats.org/officeDocument/2006/relationships/customXml" Target="../ink/ink20.xml"/><Relationship Id="rId60" Type="http://schemas.openxmlformats.org/officeDocument/2006/relationships/customXml" Target="../ink/ink28.xml"/><Relationship Id="rId65" Type="http://schemas.openxmlformats.org/officeDocument/2006/relationships/image" Target="../media/image232.png"/><Relationship Id="rId81" Type="http://schemas.openxmlformats.org/officeDocument/2006/relationships/image" Target="../media/image240.png"/><Relationship Id="rId86" Type="http://schemas.openxmlformats.org/officeDocument/2006/relationships/customXml" Target="../ink/ink41.xml"/><Relationship Id="rId130" Type="http://schemas.openxmlformats.org/officeDocument/2006/relationships/customXml" Target="../ink/ink63.xml"/><Relationship Id="rId135" Type="http://schemas.openxmlformats.org/officeDocument/2006/relationships/image" Target="../media/image267.png"/><Relationship Id="rId151" Type="http://schemas.openxmlformats.org/officeDocument/2006/relationships/image" Target="../media/image275.png"/><Relationship Id="rId156" Type="http://schemas.openxmlformats.org/officeDocument/2006/relationships/customXml" Target="../ink/ink76.xml"/><Relationship Id="rId13" Type="http://schemas.openxmlformats.org/officeDocument/2006/relationships/image" Target="../media/image206.png"/><Relationship Id="rId18" Type="http://schemas.openxmlformats.org/officeDocument/2006/relationships/customXml" Target="../ink/ink7.xml"/><Relationship Id="rId39" Type="http://schemas.openxmlformats.org/officeDocument/2006/relationships/image" Target="../media/image219.png"/><Relationship Id="rId109" Type="http://schemas.openxmlformats.org/officeDocument/2006/relationships/image" Target="../media/image254.png"/><Relationship Id="rId34" Type="http://schemas.openxmlformats.org/officeDocument/2006/relationships/customXml" Target="../ink/ink15.xml"/><Relationship Id="rId50" Type="http://schemas.openxmlformats.org/officeDocument/2006/relationships/customXml" Target="../ink/ink23.xml"/><Relationship Id="rId55" Type="http://schemas.openxmlformats.org/officeDocument/2006/relationships/image" Target="../media/image227.png"/><Relationship Id="rId76" Type="http://schemas.openxmlformats.org/officeDocument/2006/relationships/customXml" Target="../ink/ink36.xml"/><Relationship Id="rId97" Type="http://schemas.openxmlformats.org/officeDocument/2006/relationships/image" Target="../media/image248.png"/><Relationship Id="rId104" Type="http://schemas.openxmlformats.org/officeDocument/2006/relationships/customXml" Target="../ink/ink50.xml"/><Relationship Id="rId120" Type="http://schemas.openxmlformats.org/officeDocument/2006/relationships/customXml" Target="../ink/ink58.xml"/><Relationship Id="rId125" Type="http://schemas.openxmlformats.org/officeDocument/2006/relationships/image" Target="../media/image262.png"/><Relationship Id="rId141" Type="http://schemas.openxmlformats.org/officeDocument/2006/relationships/image" Target="../media/image270.png"/><Relationship Id="rId146" Type="http://schemas.openxmlformats.org/officeDocument/2006/relationships/customXml" Target="../ink/ink71.xml"/><Relationship Id="rId167" Type="http://schemas.openxmlformats.org/officeDocument/2006/relationships/image" Target="../media/image283.png"/><Relationship Id="rId7" Type="http://schemas.openxmlformats.org/officeDocument/2006/relationships/image" Target="../media/image203.png"/><Relationship Id="rId71" Type="http://schemas.openxmlformats.org/officeDocument/2006/relationships/image" Target="../media/image235.png"/><Relationship Id="rId92" Type="http://schemas.openxmlformats.org/officeDocument/2006/relationships/customXml" Target="../ink/ink44.xml"/><Relationship Id="rId162" Type="http://schemas.openxmlformats.org/officeDocument/2006/relationships/customXml" Target="../ink/ink79.xml"/><Relationship Id="rId2" Type="http://schemas.openxmlformats.org/officeDocument/2006/relationships/customXml" Target="../ink/ink1.xml"/><Relationship Id="rId29" Type="http://schemas.openxmlformats.org/officeDocument/2006/relationships/image" Target="../media/image214.png"/><Relationship Id="rId24" Type="http://schemas.openxmlformats.org/officeDocument/2006/relationships/customXml" Target="../ink/ink10.xml"/><Relationship Id="rId40" Type="http://schemas.openxmlformats.org/officeDocument/2006/relationships/customXml" Target="../ink/ink18.xml"/><Relationship Id="rId45" Type="http://schemas.openxmlformats.org/officeDocument/2006/relationships/image" Target="../media/image222.png"/><Relationship Id="rId66" Type="http://schemas.openxmlformats.org/officeDocument/2006/relationships/customXml" Target="../ink/ink31.xml"/><Relationship Id="rId87" Type="http://schemas.openxmlformats.org/officeDocument/2006/relationships/image" Target="../media/image243.png"/><Relationship Id="rId110" Type="http://schemas.openxmlformats.org/officeDocument/2006/relationships/customXml" Target="../ink/ink53.xml"/><Relationship Id="rId115" Type="http://schemas.openxmlformats.org/officeDocument/2006/relationships/image" Target="../media/image257.png"/><Relationship Id="rId131" Type="http://schemas.openxmlformats.org/officeDocument/2006/relationships/image" Target="../media/image265.png"/><Relationship Id="rId136" Type="http://schemas.openxmlformats.org/officeDocument/2006/relationships/customXml" Target="../ink/ink66.xml"/><Relationship Id="rId157" Type="http://schemas.openxmlformats.org/officeDocument/2006/relationships/image" Target="../media/image278.png"/><Relationship Id="rId61" Type="http://schemas.openxmlformats.org/officeDocument/2006/relationships/image" Target="../media/image230.png"/><Relationship Id="rId82" Type="http://schemas.openxmlformats.org/officeDocument/2006/relationships/customXml" Target="../ink/ink39.xml"/><Relationship Id="rId152" Type="http://schemas.openxmlformats.org/officeDocument/2006/relationships/customXml" Target="../ink/ink74.xml"/><Relationship Id="rId19" Type="http://schemas.openxmlformats.org/officeDocument/2006/relationships/image" Target="../media/image209.png"/><Relationship Id="rId14" Type="http://schemas.openxmlformats.org/officeDocument/2006/relationships/customXml" Target="../ink/ink5.xml"/><Relationship Id="rId30" Type="http://schemas.openxmlformats.org/officeDocument/2006/relationships/customXml" Target="../ink/ink13.xml"/><Relationship Id="rId35" Type="http://schemas.openxmlformats.org/officeDocument/2006/relationships/image" Target="../media/image217.png"/><Relationship Id="rId56" Type="http://schemas.openxmlformats.org/officeDocument/2006/relationships/customXml" Target="../ink/ink26.xml"/><Relationship Id="rId77" Type="http://schemas.openxmlformats.org/officeDocument/2006/relationships/image" Target="../media/image238.png"/><Relationship Id="rId100" Type="http://schemas.openxmlformats.org/officeDocument/2006/relationships/customXml" Target="../ink/ink48.xml"/><Relationship Id="rId105" Type="http://schemas.openxmlformats.org/officeDocument/2006/relationships/image" Target="../media/image252.png"/><Relationship Id="rId126" Type="http://schemas.openxmlformats.org/officeDocument/2006/relationships/customXml" Target="../ink/ink61.xml"/><Relationship Id="rId147" Type="http://schemas.openxmlformats.org/officeDocument/2006/relationships/image" Target="../media/image273.png"/><Relationship Id="rId8" Type="http://schemas.openxmlformats.org/officeDocument/2006/relationships/customXml" Target="../ink/ink2.xml"/><Relationship Id="rId51" Type="http://schemas.openxmlformats.org/officeDocument/2006/relationships/image" Target="../media/image225.png"/><Relationship Id="rId72" Type="http://schemas.openxmlformats.org/officeDocument/2006/relationships/customXml" Target="../ink/ink34.xml"/><Relationship Id="rId93" Type="http://schemas.openxmlformats.org/officeDocument/2006/relationships/image" Target="../media/image246.png"/><Relationship Id="rId98" Type="http://schemas.openxmlformats.org/officeDocument/2006/relationships/customXml" Target="../ink/ink47.xml"/><Relationship Id="rId121" Type="http://schemas.openxmlformats.org/officeDocument/2006/relationships/image" Target="../media/image260.png"/><Relationship Id="rId142" Type="http://schemas.openxmlformats.org/officeDocument/2006/relationships/customXml" Target="../ink/ink69.xml"/><Relationship Id="rId163" Type="http://schemas.openxmlformats.org/officeDocument/2006/relationships/image" Target="../media/image281.png"/><Relationship Id="rId25" Type="http://schemas.openxmlformats.org/officeDocument/2006/relationships/image" Target="../media/image212.png"/><Relationship Id="rId46" Type="http://schemas.openxmlformats.org/officeDocument/2006/relationships/customXml" Target="../ink/ink21.xml"/><Relationship Id="rId67" Type="http://schemas.openxmlformats.org/officeDocument/2006/relationships/image" Target="../media/image233.png"/><Relationship Id="rId116" Type="http://schemas.openxmlformats.org/officeDocument/2006/relationships/customXml" Target="../ink/ink56.xml"/><Relationship Id="rId137" Type="http://schemas.openxmlformats.org/officeDocument/2006/relationships/image" Target="../media/image268.png"/><Relationship Id="rId158" Type="http://schemas.openxmlformats.org/officeDocument/2006/relationships/customXml" Target="../ink/ink77.xml"/><Relationship Id="rId20" Type="http://schemas.openxmlformats.org/officeDocument/2006/relationships/customXml" Target="../ink/ink8.xml"/><Relationship Id="rId41" Type="http://schemas.openxmlformats.org/officeDocument/2006/relationships/image" Target="../media/image220.png"/><Relationship Id="rId62" Type="http://schemas.openxmlformats.org/officeDocument/2006/relationships/customXml" Target="../ink/ink29.xml"/><Relationship Id="rId83" Type="http://schemas.openxmlformats.org/officeDocument/2006/relationships/image" Target="../media/image241.png"/><Relationship Id="rId88" Type="http://schemas.openxmlformats.org/officeDocument/2006/relationships/customXml" Target="../ink/ink42.xml"/><Relationship Id="rId111" Type="http://schemas.openxmlformats.org/officeDocument/2006/relationships/image" Target="../media/image255.png"/><Relationship Id="rId132" Type="http://schemas.openxmlformats.org/officeDocument/2006/relationships/customXml" Target="../ink/ink64.xml"/><Relationship Id="rId153" Type="http://schemas.openxmlformats.org/officeDocument/2006/relationships/image" Target="../media/image276.png"/><Relationship Id="rId15" Type="http://schemas.openxmlformats.org/officeDocument/2006/relationships/image" Target="../media/image207.png"/><Relationship Id="rId36" Type="http://schemas.openxmlformats.org/officeDocument/2006/relationships/customXml" Target="../ink/ink16.xml"/><Relationship Id="rId57" Type="http://schemas.openxmlformats.org/officeDocument/2006/relationships/image" Target="../media/image228.png"/><Relationship Id="rId106" Type="http://schemas.openxmlformats.org/officeDocument/2006/relationships/customXml" Target="../ink/ink51.xml"/><Relationship Id="rId127" Type="http://schemas.openxmlformats.org/officeDocument/2006/relationships/image" Target="../media/image263.png"/><Relationship Id="rId10" Type="http://schemas.openxmlformats.org/officeDocument/2006/relationships/customXml" Target="../ink/ink3.xml"/><Relationship Id="rId31" Type="http://schemas.openxmlformats.org/officeDocument/2006/relationships/image" Target="../media/image215.png"/><Relationship Id="rId52" Type="http://schemas.openxmlformats.org/officeDocument/2006/relationships/customXml" Target="../ink/ink24.xml"/><Relationship Id="rId73" Type="http://schemas.openxmlformats.org/officeDocument/2006/relationships/image" Target="../media/image236.png"/><Relationship Id="rId78" Type="http://schemas.openxmlformats.org/officeDocument/2006/relationships/customXml" Target="../ink/ink37.xml"/><Relationship Id="rId94" Type="http://schemas.openxmlformats.org/officeDocument/2006/relationships/customXml" Target="../ink/ink45.xml"/><Relationship Id="rId99" Type="http://schemas.openxmlformats.org/officeDocument/2006/relationships/image" Target="../media/image249.png"/><Relationship Id="rId101" Type="http://schemas.openxmlformats.org/officeDocument/2006/relationships/image" Target="../media/image250.png"/><Relationship Id="rId122" Type="http://schemas.openxmlformats.org/officeDocument/2006/relationships/customXml" Target="../ink/ink59.xml"/><Relationship Id="rId143" Type="http://schemas.openxmlformats.org/officeDocument/2006/relationships/image" Target="../media/image271.png"/><Relationship Id="rId148" Type="http://schemas.openxmlformats.org/officeDocument/2006/relationships/customXml" Target="../ink/ink72.xml"/><Relationship Id="rId164" Type="http://schemas.openxmlformats.org/officeDocument/2006/relationships/customXml" Target="../ink/ink80.xml"/><Relationship Id="rId9" Type="http://schemas.openxmlformats.org/officeDocument/2006/relationships/image" Target="../media/image204.png"/><Relationship Id="rId26" Type="http://schemas.openxmlformats.org/officeDocument/2006/relationships/customXml" Target="../ink/ink11.xml"/><Relationship Id="rId47" Type="http://schemas.openxmlformats.org/officeDocument/2006/relationships/image" Target="../media/image223.png"/><Relationship Id="rId68" Type="http://schemas.openxmlformats.org/officeDocument/2006/relationships/customXml" Target="../ink/ink32.xml"/><Relationship Id="rId89" Type="http://schemas.openxmlformats.org/officeDocument/2006/relationships/image" Target="../media/image244.png"/><Relationship Id="rId112" Type="http://schemas.openxmlformats.org/officeDocument/2006/relationships/customXml" Target="../ink/ink54.xml"/><Relationship Id="rId133" Type="http://schemas.openxmlformats.org/officeDocument/2006/relationships/image" Target="../media/image266.png"/><Relationship Id="rId154" Type="http://schemas.openxmlformats.org/officeDocument/2006/relationships/customXml" Target="../ink/ink75.xml"/><Relationship Id="rId16" Type="http://schemas.openxmlformats.org/officeDocument/2006/relationships/customXml" Target="../ink/ink6.xml"/><Relationship Id="rId37" Type="http://schemas.openxmlformats.org/officeDocument/2006/relationships/image" Target="../media/image218.png"/><Relationship Id="rId58" Type="http://schemas.openxmlformats.org/officeDocument/2006/relationships/customXml" Target="../ink/ink27.xml"/><Relationship Id="rId79" Type="http://schemas.openxmlformats.org/officeDocument/2006/relationships/image" Target="../media/image239.png"/><Relationship Id="rId102" Type="http://schemas.openxmlformats.org/officeDocument/2006/relationships/customXml" Target="../ink/ink49.xml"/><Relationship Id="rId123" Type="http://schemas.openxmlformats.org/officeDocument/2006/relationships/image" Target="../media/image261.png"/><Relationship Id="rId144" Type="http://schemas.openxmlformats.org/officeDocument/2006/relationships/customXml" Target="../ink/ink70.xml"/><Relationship Id="rId90" Type="http://schemas.openxmlformats.org/officeDocument/2006/relationships/customXml" Target="../ink/ink43.xml"/><Relationship Id="rId165" Type="http://schemas.openxmlformats.org/officeDocument/2006/relationships/image" Target="../media/image282.png"/><Relationship Id="rId27" Type="http://schemas.openxmlformats.org/officeDocument/2006/relationships/image" Target="../media/image213.png"/><Relationship Id="rId48" Type="http://schemas.openxmlformats.org/officeDocument/2006/relationships/customXml" Target="../ink/ink22.xml"/><Relationship Id="rId69" Type="http://schemas.openxmlformats.org/officeDocument/2006/relationships/image" Target="../media/image234.png"/><Relationship Id="rId113" Type="http://schemas.openxmlformats.org/officeDocument/2006/relationships/image" Target="../media/image256.png"/><Relationship Id="rId134" Type="http://schemas.openxmlformats.org/officeDocument/2006/relationships/customXml" Target="../ink/ink65.xml"/><Relationship Id="rId80" Type="http://schemas.openxmlformats.org/officeDocument/2006/relationships/customXml" Target="../ink/ink38.xml"/><Relationship Id="rId155" Type="http://schemas.openxmlformats.org/officeDocument/2006/relationships/image" Target="../media/image277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2.xml"/><Relationship Id="rId21" Type="http://schemas.openxmlformats.org/officeDocument/2006/relationships/image" Target="../media/image291.png"/><Relationship Id="rId34" Type="http://schemas.openxmlformats.org/officeDocument/2006/relationships/customXml" Target="../ink/ink96.xml"/><Relationship Id="rId42" Type="http://schemas.openxmlformats.org/officeDocument/2006/relationships/customXml" Target="../ink/ink100.xml"/><Relationship Id="rId47" Type="http://schemas.openxmlformats.org/officeDocument/2006/relationships/image" Target="../media/image304.png"/><Relationship Id="rId50" Type="http://schemas.openxmlformats.org/officeDocument/2006/relationships/customXml" Target="../ink/ink104.xml"/><Relationship Id="rId55" Type="http://schemas.openxmlformats.org/officeDocument/2006/relationships/image" Target="../media/image308.png"/><Relationship Id="rId63" Type="http://schemas.openxmlformats.org/officeDocument/2006/relationships/image" Target="../media/image279.png"/><Relationship Id="rId68" Type="http://schemas.openxmlformats.org/officeDocument/2006/relationships/customXml" Target="../ink/ink113.xml"/><Relationship Id="rId7" Type="http://schemas.openxmlformats.org/officeDocument/2006/relationships/image" Target="../media/image284.png"/><Relationship Id="rId71" Type="http://schemas.openxmlformats.org/officeDocument/2006/relationships/image" Target="../media/image283.png"/><Relationship Id="rId2" Type="http://schemas.openxmlformats.org/officeDocument/2006/relationships/customXml" Target="../ink/ink82.xml"/><Relationship Id="rId16" Type="http://schemas.openxmlformats.org/officeDocument/2006/relationships/customXml" Target="../ink/ink87.xml"/><Relationship Id="rId29" Type="http://schemas.openxmlformats.org/officeDocument/2006/relationships/image" Target="../media/image295.png"/><Relationship Id="rId11" Type="http://schemas.openxmlformats.org/officeDocument/2006/relationships/image" Target="../media/image286.png"/><Relationship Id="rId24" Type="http://schemas.openxmlformats.org/officeDocument/2006/relationships/customXml" Target="../ink/ink91.xml"/><Relationship Id="rId32" Type="http://schemas.openxmlformats.org/officeDocument/2006/relationships/customXml" Target="../ink/ink95.xml"/><Relationship Id="rId37" Type="http://schemas.openxmlformats.org/officeDocument/2006/relationships/image" Target="../media/image299.png"/><Relationship Id="rId40" Type="http://schemas.openxmlformats.org/officeDocument/2006/relationships/customXml" Target="../ink/ink99.xml"/><Relationship Id="rId45" Type="http://schemas.openxmlformats.org/officeDocument/2006/relationships/image" Target="../media/image303.png"/><Relationship Id="rId53" Type="http://schemas.openxmlformats.org/officeDocument/2006/relationships/image" Target="../media/image307.png"/><Relationship Id="rId58" Type="http://schemas.openxmlformats.org/officeDocument/2006/relationships/customXml" Target="../ink/ink108.xml"/><Relationship Id="rId66" Type="http://schemas.openxmlformats.org/officeDocument/2006/relationships/customXml" Target="../ink/ink112.xml"/><Relationship Id="rId61" Type="http://schemas.openxmlformats.org/officeDocument/2006/relationships/image" Target="../media/image278.png"/><Relationship Id="rId19" Type="http://schemas.openxmlformats.org/officeDocument/2006/relationships/image" Target="../media/image290.png"/><Relationship Id="rId14" Type="http://schemas.openxmlformats.org/officeDocument/2006/relationships/customXml" Target="../ink/ink86.xml"/><Relationship Id="rId22" Type="http://schemas.openxmlformats.org/officeDocument/2006/relationships/customXml" Target="../ink/ink90.xml"/><Relationship Id="rId27" Type="http://schemas.openxmlformats.org/officeDocument/2006/relationships/image" Target="../media/image294.png"/><Relationship Id="rId30" Type="http://schemas.openxmlformats.org/officeDocument/2006/relationships/customXml" Target="../ink/ink94.xml"/><Relationship Id="rId35" Type="http://schemas.openxmlformats.org/officeDocument/2006/relationships/image" Target="../media/image298.png"/><Relationship Id="rId43" Type="http://schemas.openxmlformats.org/officeDocument/2006/relationships/image" Target="../media/image302.png"/><Relationship Id="rId48" Type="http://schemas.openxmlformats.org/officeDocument/2006/relationships/customXml" Target="../ink/ink103.xml"/><Relationship Id="rId56" Type="http://schemas.openxmlformats.org/officeDocument/2006/relationships/customXml" Target="../ink/ink107.xml"/><Relationship Id="rId64" Type="http://schemas.openxmlformats.org/officeDocument/2006/relationships/customXml" Target="../ink/ink111.xml"/><Relationship Id="rId69" Type="http://schemas.openxmlformats.org/officeDocument/2006/relationships/image" Target="../media/image282.png"/><Relationship Id="rId8" Type="http://schemas.openxmlformats.org/officeDocument/2006/relationships/customXml" Target="../ink/ink83.xml"/><Relationship Id="rId51" Type="http://schemas.openxmlformats.org/officeDocument/2006/relationships/image" Target="../media/image306.png"/><Relationship Id="rId12" Type="http://schemas.openxmlformats.org/officeDocument/2006/relationships/customXml" Target="../ink/ink85.xml"/><Relationship Id="rId17" Type="http://schemas.openxmlformats.org/officeDocument/2006/relationships/image" Target="../media/image289.png"/><Relationship Id="rId25" Type="http://schemas.openxmlformats.org/officeDocument/2006/relationships/image" Target="../media/image293.png"/><Relationship Id="rId33" Type="http://schemas.openxmlformats.org/officeDocument/2006/relationships/image" Target="../media/image297.png"/><Relationship Id="rId38" Type="http://schemas.openxmlformats.org/officeDocument/2006/relationships/customXml" Target="../ink/ink98.xml"/><Relationship Id="rId46" Type="http://schemas.openxmlformats.org/officeDocument/2006/relationships/customXml" Target="../ink/ink102.xml"/><Relationship Id="rId59" Type="http://schemas.openxmlformats.org/officeDocument/2006/relationships/image" Target="../media/image277.png"/><Relationship Id="rId67" Type="http://schemas.openxmlformats.org/officeDocument/2006/relationships/image" Target="../media/image281.png"/><Relationship Id="rId20" Type="http://schemas.openxmlformats.org/officeDocument/2006/relationships/customXml" Target="../ink/ink89.xml"/><Relationship Id="rId41" Type="http://schemas.openxmlformats.org/officeDocument/2006/relationships/image" Target="../media/image301.png"/><Relationship Id="rId54" Type="http://schemas.openxmlformats.org/officeDocument/2006/relationships/customXml" Target="../ink/ink106.xml"/><Relationship Id="rId62" Type="http://schemas.openxmlformats.org/officeDocument/2006/relationships/customXml" Target="../ink/ink110.xml"/><Relationship Id="rId70" Type="http://schemas.openxmlformats.org/officeDocument/2006/relationships/customXml" Target="../ink/ink114.xml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288.png"/><Relationship Id="rId23" Type="http://schemas.openxmlformats.org/officeDocument/2006/relationships/image" Target="../media/image292.png"/><Relationship Id="rId28" Type="http://schemas.openxmlformats.org/officeDocument/2006/relationships/customXml" Target="../ink/ink93.xml"/><Relationship Id="rId36" Type="http://schemas.openxmlformats.org/officeDocument/2006/relationships/customXml" Target="../ink/ink97.xml"/><Relationship Id="rId49" Type="http://schemas.openxmlformats.org/officeDocument/2006/relationships/image" Target="../media/image305.png"/><Relationship Id="rId57" Type="http://schemas.openxmlformats.org/officeDocument/2006/relationships/image" Target="../media/image309.png"/><Relationship Id="rId10" Type="http://schemas.openxmlformats.org/officeDocument/2006/relationships/customXml" Target="../ink/ink84.xml"/><Relationship Id="rId31" Type="http://schemas.openxmlformats.org/officeDocument/2006/relationships/image" Target="../media/image296.png"/><Relationship Id="rId44" Type="http://schemas.openxmlformats.org/officeDocument/2006/relationships/customXml" Target="../ink/ink101.xml"/><Relationship Id="rId52" Type="http://schemas.openxmlformats.org/officeDocument/2006/relationships/customXml" Target="../ink/ink105.xml"/><Relationship Id="rId60" Type="http://schemas.openxmlformats.org/officeDocument/2006/relationships/customXml" Target="../ink/ink109.xml"/><Relationship Id="rId65" Type="http://schemas.openxmlformats.org/officeDocument/2006/relationships/image" Target="../media/image280.png"/><Relationship Id="rId9" Type="http://schemas.openxmlformats.org/officeDocument/2006/relationships/image" Target="../media/image285.png"/><Relationship Id="rId13" Type="http://schemas.openxmlformats.org/officeDocument/2006/relationships/image" Target="../media/image287.png"/><Relationship Id="rId18" Type="http://schemas.openxmlformats.org/officeDocument/2006/relationships/customXml" Target="../ink/ink88.xml"/><Relationship Id="rId39" Type="http://schemas.openxmlformats.org/officeDocument/2006/relationships/image" Target="../media/image300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5.xml"/><Relationship Id="rId21" Type="http://schemas.openxmlformats.org/officeDocument/2006/relationships/image" Target="../media/image317.png"/><Relationship Id="rId42" Type="http://schemas.openxmlformats.org/officeDocument/2006/relationships/customXml" Target="../ink/ink133.xml"/><Relationship Id="rId47" Type="http://schemas.openxmlformats.org/officeDocument/2006/relationships/image" Target="../media/image330.png"/><Relationship Id="rId63" Type="http://schemas.openxmlformats.org/officeDocument/2006/relationships/image" Target="../media/image338.png"/><Relationship Id="rId68" Type="http://schemas.openxmlformats.org/officeDocument/2006/relationships/customXml" Target="../ink/ink146.xml"/><Relationship Id="rId84" Type="http://schemas.openxmlformats.org/officeDocument/2006/relationships/customXml" Target="../ink/ink154.xml"/><Relationship Id="rId89" Type="http://schemas.openxmlformats.org/officeDocument/2006/relationships/image" Target="../media/image279.png"/><Relationship Id="rId16" Type="http://schemas.openxmlformats.org/officeDocument/2006/relationships/customXml" Target="../ink/ink120.xml"/><Relationship Id="rId11" Type="http://schemas.openxmlformats.org/officeDocument/2006/relationships/image" Target="../media/image312.png"/><Relationship Id="rId32" Type="http://schemas.openxmlformats.org/officeDocument/2006/relationships/customXml" Target="../ink/ink128.xml"/><Relationship Id="rId37" Type="http://schemas.openxmlformats.org/officeDocument/2006/relationships/image" Target="../media/image325.png"/><Relationship Id="rId53" Type="http://schemas.openxmlformats.org/officeDocument/2006/relationships/image" Target="../media/image333.png"/><Relationship Id="rId58" Type="http://schemas.openxmlformats.org/officeDocument/2006/relationships/customXml" Target="../ink/ink141.xml"/><Relationship Id="rId74" Type="http://schemas.openxmlformats.org/officeDocument/2006/relationships/customXml" Target="../ink/ink149.xml"/><Relationship Id="rId79" Type="http://schemas.openxmlformats.org/officeDocument/2006/relationships/image" Target="../media/image345.png"/><Relationship Id="rId90" Type="http://schemas.openxmlformats.org/officeDocument/2006/relationships/customXml" Target="../ink/ink157.xml"/><Relationship Id="rId95" Type="http://schemas.openxmlformats.org/officeDocument/2006/relationships/image" Target="../media/image282.png"/><Relationship Id="rId22" Type="http://schemas.openxmlformats.org/officeDocument/2006/relationships/customXml" Target="../ink/ink123.xml"/><Relationship Id="rId27" Type="http://schemas.openxmlformats.org/officeDocument/2006/relationships/image" Target="../media/image320.png"/><Relationship Id="rId43" Type="http://schemas.openxmlformats.org/officeDocument/2006/relationships/image" Target="../media/image328.png"/><Relationship Id="rId48" Type="http://schemas.openxmlformats.org/officeDocument/2006/relationships/customXml" Target="../ink/ink136.xml"/><Relationship Id="rId64" Type="http://schemas.openxmlformats.org/officeDocument/2006/relationships/customXml" Target="../ink/ink144.xml"/><Relationship Id="rId69" Type="http://schemas.openxmlformats.org/officeDocument/2006/relationships/image" Target="../media/image341.png"/><Relationship Id="rId8" Type="http://schemas.openxmlformats.org/officeDocument/2006/relationships/customXml" Target="../ink/ink116.xml"/><Relationship Id="rId51" Type="http://schemas.openxmlformats.org/officeDocument/2006/relationships/image" Target="../media/image332.png"/><Relationship Id="rId72" Type="http://schemas.openxmlformats.org/officeDocument/2006/relationships/customXml" Target="../ink/ink148.xml"/><Relationship Id="rId80" Type="http://schemas.openxmlformats.org/officeDocument/2006/relationships/customXml" Target="../ink/ink152.xml"/><Relationship Id="rId85" Type="http://schemas.openxmlformats.org/officeDocument/2006/relationships/image" Target="../media/image277.png"/><Relationship Id="rId93" Type="http://schemas.openxmlformats.org/officeDocument/2006/relationships/image" Target="../media/image281.png"/><Relationship Id="rId98" Type="http://schemas.openxmlformats.org/officeDocument/2006/relationships/customXml" Target="../ink/ink161.xml"/><Relationship Id="rId12" Type="http://schemas.openxmlformats.org/officeDocument/2006/relationships/customXml" Target="../ink/ink118.xml"/><Relationship Id="rId17" Type="http://schemas.openxmlformats.org/officeDocument/2006/relationships/image" Target="../media/image315.png"/><Relationship Id="rId25" Type="http://schemas.openxmlformats.org/officeDocument/2006/relationships/image" Target="../media/image319.png"/><Relationship Id="rId33" Type="http://schemas.openxmlformats.org/officeDocument/2006/relationships/image" Target="../media/image323.png"/><Relationship Id="rId38" Type="http://schemas.openxmlformats.org/officeDocument/2006/relationships/customXml" Target="../ink/ink131.xml"/><Relationship Id="rId46" Type="http://schemas.openxmlformats.org/officeDocument/2006/relationships/customXml" Target="../ink/ink135.xml"/><Relationship Id="rId59" Type="http://schemas.openxmlformats.org/officeDocument/2006/relationships/image" Target="../media/image336.png"/><Relationship Id="rId67" Type="http://schemas.openxmlformats.org/officeDocument/2006/relationships/image" Target="../media/image340.png"/><Relationship Id="rId20" Type="http://schemas.openxmlformats.org/officeDocument/2006/relationships/customXml" Target="../ink/ink122.xml"/><Relationship Id="rId41" Type="http://schemas.openxmlformats.org/officeDocument/2006/relationships/image" Target="../media/image327.png"/><Relationship Id="rId54" Type="http://schemas.openxmlformats.org/officeDocument/2006/relationships/customXml" Target="../ink/ink139.xml"/><Relationship Id="rId62" Type="http://schemas.openxmlformats.org/officeDocument/2006/relationships/customXml" Target="../ink/ink143.xml"/><Relationship Id="rId70" Type="http://schemas.openxmlformats.org/officeDocument/2006/relationships/customXml" Target="../ink/ink147.xml"/><Relationship Id="rId75" Type="http://schemas.openxmlformats.org/officeDocument/2006/relationships/image" Target="../media/image343.png"/><Relationship Id="rId83" Type="http://schemas.openxmlformats.org/officeDocument/2006/relationships/image" Target="../media/image347.png"/><Relationship Id="rId88" Type="http://schemas.openxmlformats.org/officeDocument/2006/relationships/customXml" Target="../ink/ink156.xml"/><Relationship Id="rId91" Type="http://schemas.openxmlformats.org/officeDocument/2006/relationships/image" Target="../media/image280.png"/><Relationship Id="rId96" Type="http://schemas.openxmlformats.org/officeDocument/2006/relationships/customXml" Target="../ink/ink160.xml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314.png"/><Relationship Id="rId23" Type="http://schemas.openxmlformats.org/officeDocument/2006/relationships/image" Target="../media/image318.png"/><Relationship Id="rId28" Type="http://schemas.openxmlformats.org/officeDocument/2006/relationships/customXml" Target="../ink/ink126.xml"/><Relationship Id="rId36" Type="http://schemas.openxmlformats.org/officeDocument/2006/relationships/customXml" Target="../ink/ink130.xml"/><Relationship Id="rId49" Type="http://schemas.openxmlformats.org/officeDocument/2006/relationships/image" Target="../media/image331.png"/><Relationship Id="rId57" Type="http://schemas.openxmlformats.org/officeDocument/2006/relationships/image" Target="../media/image335.png"/><Relationship Id="rId10" Type="http://schemas.openxmlformats.org/officeDocument/2006/relationships/customXml" Target="../ink/ink117.xml"/><Relationship Id="rId31" Type="http://schemas.openxmlformats.org/officeDocument/2006/relationships/image" Target="../media/image322.png"/><Relationship Id="rId44" Type="http://schemas.openxmlformats.org/officeDocument/2006/relationships/customXml" Target="../ink/ink134.xml"/><Relationship Id="rId52" Type="http://schemas.openxmlformats.org/officeDocument/2006/relationships/customXml" Target="../ink/ink138.xml"/><Relationship Id="rId60" Type="http://schemas.openxmlformats.org/officeDocument/2006/relationships/customXml" Target="../ink/ink142.xml"/><Relationship Id="rId65" Type="http://schemas.openxmlformats.org/officeDocument/2006/relationships/image" Target="../media/image339.png"/><Relationship Id="rId73" Type="http://schemas.openxmlformats.org/officeDocument/2006/relationships/image" Target="../media/image211.png"/><Relationship Id="rId78" Type="http://schemas.openxmlformats.org/officeDocument/2006/relationships/customXml" Target="../ink/ink151.xml"/><Relationship Id="rId81" Type="http://schemas.openxmlformats.org/officeDocument/2006/relationships/image" Target="../media/image346.png"/><Relationship Id="rId86" Type="http://schemas.openxmlformats.org/officeDocument/2006/relationships/customXml" Target="../ink/ink155.xml"/><Relationship Id="rId94" Type="http://schemas.openxmlformats.org/officeDocument/2006/relationships/customXml" Target="../ink/ink159.xml"/><Relationship Id="rId99" Type="http://schemas.openxmlformats.org/officeDocument/2006/relationships/image" Target="../media/image348.png"/><Relationship Id="rId9" Type="http://schemas.openxmlformats.org/officeDocument/2006/relationships/image" Target="../media/image311.png"/><Relationship Id="rId13" Type="http://schemas.openxmlformats.org/officeDocument/2006/relationships/image" Target="../media/image313.png"/><Relationship Id="rId18" Type="http://schemas.openxmlformats.org/officeDocument/2006/relationships/customXml" Target="../ink/ink121.xml"/><Relationship Id="rId39" Type="http://schemas.openxmlformats.org/officeDocument/2006/relationships/image" Target="../media/image326.png"/><Relationship Id="rId34" Type="http://schemas.openxmlformats.org/officeDocument/2006/relationships/customXml" Target="../ink/ink129.xml"/><Relationship Id="rId50" Type="http://schemas.openxmlformats.org/officeDocument/2006/relationships/customXml" Target="../ink/ink137.xml"/><Relationship Id="rId55" Type="http://schemas.openxmlformats.org/officeDocument/2006/relationships/image" Target="../media/image334.png"/><Relationship Id="rId76" Type="http://schemas.openxmlformats.org/officeDocument/2006/relationships/customXml" Target="../ink/ink150.xml"/><Relationship Id="rId97" Type="http://schemas.openxmlformats.org/officeDocument/2006/relationships/image" Target="../media/image283.png"/><Relationship Id="rId7" Type="http://schemas.openxmlformats.org/officeDocument/2006/relationships/image" Target="../media/image310.png"/><Relationship Id="rId71" Type="http://schemas.openxmlformats.org/officeDocument/2006/relationships/image" Target="../media/image342.png"/><Relationship Id="rId92" Type="http://schemas.openxmlformats.org/officeDocument/2006/relationships/customXml" Target="../ink/ink158.xml"/><Relationship Id="rId2" Type="http://schemas.openxmlformats.org/officeDocument/2006/relationships/customXml" Target="../ink/ink115.xml"/><Relationship Id="rId29" Type="http://schemas.openxmlformats.org/officeDocument/2006/relationships/image" Target="../media/image321.png"/><Relationship Id="rId24" Type="http://schemas.openxmlformats.org/officeDocument/2006/relationships/customXml" Target="../ink/ink124.xml"/><Relationship Id="rId40" Type="http://schemas.openxmlformats.org/officeDocument/2006/relationships/customXml" Target="../ink/ink132.xml"/><Relationship Id="rId45" Type="http://schemas.openxmlformats.org/officeDocument/2006/relationships/image" Target="../media/image329.png"/><Relationship Id="rId66" Type="http://schemas.openxmlformats.org/officeDocument/2006/relationships/customXml" Target="../ink/ink145.xml"/><Relationship Id="rId87" Type="http://schemas.openxmlformats.org/officeDocument/2006/relationships/image" Target="../media/image278.png"/><Relationship Id="rId61" Type="http://schemas.openxmlformats.org/officeDocument/2006/relationships/image" Target="../media/image337.png"/><Relationship Id="rId82" Type="http://schemas.openxmlformats.org/officeDocument/2006/relationships/customXml" Target="../ink/ink153.xml"/><Relationship Id="rId19" Type="http://schemas.openxmlformats.org/officeDocument/2006/relationships/image" Target="../media/image316.png"/><Relationship Id="rId14" Type="http://schemas.openxmlformats.org/officeDocument/2006/relationships/customXml" Target="../ink/ink119.xml"/><Relationship Id="rId30" Type="http://schemas.openxmlformats.org/officeDocument/2006/relationships/customXml" Target="../ink/ink127.xml"/><Relationship Id="rId35" Type="http://schemas.openxmlformats.org/officeDocument/2006/relationships/image" Target="../media/image324.png"/><Relationship Id="rId56" Type="http://schemas.openxmlformats.org/officeDocument/2006/relationships/customXml" Target="../ink/ink140.xml"/><Relationship Id="rId77" Type="http://schemas.openxmlformats.org/officeDocument/2006/relationships/image" Target="../media/image344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6.png"/><Relationship Id="rId21" Type="http://schemas.openxmlformats.org/officeDocument/2006/relationships/image" Target="../media/image28.png"/><Relationship Id="rId42" Type="http://schemas.openxmlformats.org/officeDocument/2006/relationships/customXml" Target="../ink/ink180.xml"/><Relationship Id="rId63" Type="http://schemas.openxmlformats.org/officeDocument/2006/relationships/image" Target="../media/image49.png"/><Relationship Id="rId84" Type="http://schemas.openxmlformats.org/officeDocument/2006/relationships/customXml" Target="../ink/ink201.xml"/><Relationship Id="rId138" Type="http://schemas.openxmlformats.org/officeDocument/2006/relationships/customXml" Target="../ink/ink228.xml"/><Relationship Id="rId159" Type="http://schemas.openxmlformats.org/officeDocument/2006/relationships/image" Target="../media/image97.png"/><Relationship Id="rId107" Type="http://schemas.openxmlformats.org/officeDocument/2006/relationships/image" Target="../media/image71.png"/><Relationship Id="rId11" Type="http://schemas.openxmlformats.org/officeDocument/2006/relationships/image" Target="../media/image2310.png"/><Relationship Id="rId32" Type="http://schemas.openxmlformats.org/officeDocument/2006/relationships/customXml" Target="../ink/ink175.xml"/><Relationship Id="rId53" Type="http://schemas.openxmlformats.org/officeDocument/2006/relationships/image" Target="../media/image44.png"/><Relationship Id="rId74" Type="http://schemas.openxmlformats.org/officeDocument/2006/relationships/customXml" Target="../ink/ink196.xml"/><Relationship Id="rId128" Type="http://schemas.openxmlformats.org/officeDocument/2006/relationships/customXml" Target="../ink/ink223.xml"/><Relationship Id="rId149" Type="http://schemas.openxmlformats.org/officeDocument/2006/relationships/image" Target="../media/image92.png"/><Relationship Id="rId95" Type="http://schemas.openxmlformats.org/officeDocument/2006/relationships/image" Target="../media/image65.png"/><Relationship Id="rId160" Type="http://schemas.openxmlformats.org/officeDocument/2006/relationships/customXml" Target="../ink/ink239.xml"/><Relationship Id="rId22" Type="http://schemas.openxmlformats.org/officeDocument/2006/relationships/customXml" Target="../ink/ink170.xml"/><Relationship Id="rId43" Type="http://schemas.openxmlformats.org/officeDocument/2006/relationships/image" Target="../media/image39.png"/><Relationship Id="rId64" Type="http://schemas.openxmlformats.org/officeDocument/2006/relationships/customXml" Target="../ink/ink191.xml"/><Relationship Id="rId118" Type="http://schemas.openxmlformats.org/officeDocument/2006/relationships/customXml" Target="../ink/ink218.xml"/><Relationship Id="rId139" Type="http://schemas.openxmlformats.org/officeDocument/2006/relationships/image" Target="../media/image87.png"/><Relationship Id="rId85" Type="http://schemas.openxmlformats.org/officeDocument/2006/relationships/image" Target="../media/image60.png"/><Relationship Id="rId150" Type="http://schemas.openxmlformats.org/officeDocument/2006/relationships/customXml" Target="../ink/ink234.xml"/><Relationship Id="rId12" Type="http://schemas.openxmlformats.org/officeDocument/2006/relationships/customXml" Target="../ink/ink165.xml"/><Relationship Id="rId17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customXml" Target="../ink/ink178.xml"/><Relationship Id="rId59" Type="http://schemas.openxmlformats.org/officeDocument/2006/relationships/image" Target="../media/image47.png"/><Relationship Id="rId103" Type="http://schemas.openxmlformats.org/officeDocument/2006/relationships/image" Target="../media/image69.png"/><Relationship Id="rId108" Type="http://schemas.openxmlformats.org/officeDocument/2006/relationships/customXml" Target="../ink/ink213.xml"/><Relationship Id="rId124" Type="http://schemas.openxmlformats.org/officeDocument/2006/relationships/customXml" Target="../ink/ink221.xml"/><Relationship Id="rId129" Type="http://schemas.openxmlformats.org/officeDocument/2006/relationships/image" Target="../media/image82.png"/><Relationship Id="rId54" Type="http://schemas.openxmlformats.org/officeDocument/2006/relationships/customXml" Target="../ink/ink186.xml"/><Relationship Id="rId70" Type="http://schemas.openxmlformats.org/officeDocument/2006/relationships/customXml" Target="../ink/ink194.xml"/><Relationship Id="rId75" Type="http://schemas.openxmlformats.org/officeDocument/2006/relationships/image" Target="../media/image55.png"/><Relationship Id="rId91" Type="http://schemas.openxmlformats.org/officeDocument/2006/relationships/image" Target="../media/image63.png"/><Relationship Id="rId96" Type="http://schemas.openxmlformats.org/officeDocument/2006/relationships/customXml" Target="../ink/ink207.xml"/><Relationship Id="rId140" Type="http://schemas.openxmlformats.org/officeDocument/2006/relationships/customXml" Target="../ink/ink229.xml"/><Relationship Id="rId145" Type="http://schemas.openxmlformats.org/officeDocument/2006/relationships/image" Target="../media/image90.png"/><Relationship Id="rId161" Type="http://schemas.openxmlformats.org/officeDocument/2006/relationships/image" Target="../media/image98.png"/><Relationship Id="rId166" Type="http://schemas.openxmlformats.org/officeDocument/2006/relationships/customXml" Target="../ink/ink242.xml"/><Relationship Id="rId1" Type="http://schemas.openxmlformats.org/officeDocument/2006/relationships/slideLayout" Target="../slideLayouts/slideLayout7.xml"/><Relationship Id="rId23" Type="http://schemas.openxmlformats.org/officeDocument/2006/relationships/image" Target="../media/image29.png"/><Relationship Id="rId28" Type="http://schemas.openxmlformats.org/officeDocument/2006/relationships/customXml" Target="../ink/ink173.xml"/><Relationship Id="rId49" Type="http://schemas.openxmlformats.org/officeDocument/2006/relationships/image" Target="../media/image42.png"/><Relationship Id="rId114" Type="http://schemas.openxmlformats.org/officeDocument/2006/relationships/customXml" Target="../ink/ink216.xml"/><Relationship Id="rId119" Type="http://schemas.openxmlformats.org/officeDocument/2006/relationships/image" Target="../media/image77.png"/><Relationship Id="rId44" Type="http://schemas.openxmlformats.org/officeDocument/2006/relationships/customXml" Target="../ink/ink181.xml"/><Relationship Id="rId60" Type="http://schemas.openxmlformats.org/officeDocument/2006/relationships/customXml" Target="../ink/ink189.xml"/><Relationship Id="rId65" Type="http://schemas.openxmlformats.org/officeDocument/2006/relationships/image" Target="../media/image50.png"/><Relationship Id="rId81" Type="http://schemas.openxmlformats.org/officeDocument/2006/relationships/image" Target="../media/image58.png"/><Relationship Id="rId86" Type="http://schemas.openxmlformats.org/officeDocument/2006/relationships/customXml" Target="../ink/ink202.xml"/><Relationship Id="rId130" Type="http://schemas.openxmlformats.org/officeDocument/2006/relationships/customXml" Target="../ink/ink224.xml"/><Relationship Id="rId135" Type="http://schemas.openxmlformats.org/officeDocument/2006/relationships/image" Target="../media/image85.png"/><Relationship Id="rId151" Type="http://schemas.openxmlformats.org/officeDocument/2006/relationships/image" Target="../media/image93.png"/><Relationship Id="rId156" Type="http://schemas.openxmlformats.org/officeDocument/2006/relationships/customXml" Target="../ink/ink237.xml"/><Relationship Id="rId13" Type="http://schemas.openxmlformats.org/officeDocument/2006/relationships/image" Target="../media/image2410.png"/><Relationship Id="rId18" Type="http://schemas.openxmlformats.org/officeDocument/2006/relationships/customXml" Target="../ink/ink168.xml"/><Relationship Id="rId39" Type="http://schemas.openxmlformats.org/officeDocument/2006/relationships/image" Target="../media/image37.png"/><Relationship Id="rId109" Type="http://schemas.openxmlformats.org/officeDocument/2006/relationships/image" Target="../media/image72.png"/><Relationship Id="rId34" Type="http://schemas.openxmlformats.org/officeDocument/2006/relationships/customXml" Target="../ink/ink176.xml"/><Relationship Id="rId50" Type="http://schemas.openxmlformats.org/officeDocument/2006/relationships/customXml" Target="../ink/ink184.xml"/><Relationship Id="rId55" Type="http://schemas.openxmlformats.org/officeDocument/2006/relationships/image" Target="../media/image45.png"/><Relationship Id="rId76" Type="http://schemas.openxmlformats.org/officeDocument/2006/relationships/customXml" Target="../ink/ink197.xml"/><Relationship Id="rId97" Type="http://schemas.openxmlformats.org/officeDocument/2006/relationships/image" Target="../media/image66.png"/><Relationship Id="rId104" Type="http://schemas.openxmlformats.org/officeDocument/2006/relationships/customXml" Target="../ink/ink211.xml"/><Relationship Id="rId120" Type="http://schemas.openxmlformats.org/officeDocument/2006/relationships/customXml" Target="../ink/ink219.xml"/><Relationship Id="rId125" Type="http://schemas.openxmlformats.org/officeDocument/2006/relationships/image" Target="../media/image80.png"/><Relationship Id="rId141" Type="http://schemas.openxmlformats.org/officeDocument/2006/relationships/image" Target="../media/image88.png"/><Relationship Id="rId146" Type="http://schemas.openxmlformats.org/officeDocument/2006/relationships/customXml" Target="../ink/ink232.xml"/><Relationship Id="rId167" Type="http://schemas.openxmlformats.org/officeDocument/2006/relationships/image" Target="../media/image101.png"/><Relationship Id="rId7" Type="http://schemas.openxmlformats.org/officeDocument/2006/relationships/image" Target="../media/image2110.png"/><Relationship Id="rId71" Type="http://schemas.openxmlformats.org/officeDocument/2006/relationships/image" Target="../media/image53.png"/><Relationship Id="rId92" Type="http://schemas.openxmlformats.org/officeDocument/2006/relationships/customXml" Target="../ink/ink205.xml"/><Relationship Id="rId162" Type="http://schemas.openxmlformats.org/officeDocument/2006/relationships/customXml" Target="../ink/ink240.xml"/><Relationship Id="rId2" Type="http://schemas.openxmlformats.org/officeDocument/2006/relationships/customXml" Target="../ink/ink162.xml"/><Relationship Id="rId29" Type="http://schemas.openxmlformats.org/officeDocument/2006/relationships/image" Target="../media/image32.png"/><Relationship Id="rId24" Type="http://schemas.openxmlformats.org/officeDocument/2006/relationships/customXml" Target="../ink/ink171.xml"/><Relationship Id="rId40" Type="http://schemas.openxmlformats.org/officeDocument/2006/relationships/customXml" Target="../ink/ink179.xml"/><Relationship Id="rId45" Type="http://schemas.openxmlformats.org/officeDocument/2006/relationships/image" Target="../media/image40.png"/><Relationship Id="rId66" Type="http://schemas.openxmlformats.org/officeDocument/2006/relationships/customXml" Target="../ink/ink192.xml"/><Relationship Id="rId87" Type="http://schemas.openxmlformats.org/officeDocument/2006/relationships/image" Target="../media/image61.png"/><Relationship Id="rId110" Type="http://schemas.openxmlformats.org/officeDocument/2006/relationships/customXml" Target="../ink/ink214.xml"/><Relationship Id="rId115" Type="http://schemas.openxmlformats.org/officeDocument/2006/relationships/image" Target="../media/image75.png"/><Relationship Id="rId131" Type="http://schemas.openxmlformats.org/officeDocument/2006/relationships/image" Target="../media/image83.png"/><Relationship Id="rId136" Type="http://schemas.openxmlformats.org/officeDocument/2006/relationships/customXml" Target="../ink/ink227.xml"/><Relationship Id="rId157" Type="http://schemas.openxmlformats.org/officeDocument/2006/relationships/image" Target="../media/image96.png"/><Relationship Id="rId61" Type="http://schemas.openxmlformats.org/officeDocument/2006/relationships/image" Target="../media/image48.png"/><Relationship Id="rId82" Type="http://schemas.openxmlformats.org/officeDocument/2006/relationships/customXml" Target="../ink/ink200.xml"/><Relationship Id="rId152" Type="http://schemas.openxmlformats.org/officeDocument/2006/relationships/customXml" Target="../ink/ink235.xml"/><Relationship Id="rId19" Type="http://schemas.openxmlformats.org/officeDocument/2006/relationships/image" Target="../media/image27.png"/><Relationship Id="rId14" Type="http://schemas.openxmlformats.org/officeDocument/2006/relationships/customXml" Target="../ink/ink166.xml"/><Relationship Id="rId30" Type="http://schemas.openxmlformats.org/officeDocument/2006/relationships/customXml" Target="../ink/ink174.xml"/><Relationship Id="rId35" Type="http://schemas.openxmlformats.org/officeDocument/2006/relationships/image" Target="../media/image35.png"/><Relationship Id="rId56" Type="http://schemas.openxmlformats.org/officeDocument/2006/relationships/customXml" Target="../ink/ink187.xml"/><Relationship Id="rId77" Type="http://schemas.openxmlformats.org/officeDocument/2006/relationships/image" Target="../media/image56.png"/><Relationship Id="rId100" Type="http://schemas.openxmlformats.org/officeDocument/2006/relationships/customXml" Target="../ink/ink209.xml"/><Relationship Id="rId105" Type="http://schemas.openxmlformats.org/officeDocument/2006/relationships/image" Target="../media/image70.png"/><Relationship Id="rId126" Type="http://schemas.openxmlformats.org/officeDocument/2006/relationships/customXml" Target="../ink/ink222.xml"/><Relationship Id="rId147" Type="http://schemas.openxmlformats.org/officeDocument/2006/relationships/image" Target="../media/image91.png"/><Relationship Id="rId8" Type="http://schemas.openxmlformats.org/officeDocument/2006/relationships/customXml" Target="../ink/ink163.xml"/><Relationship Id="rId51" Type="http://schemas.openxmlformats.org/officeDocument/2006/relationships/image" Target="../media/image43.png"/><Relationship Id="rId72" Type="http://schemas.openxmlformats.org/officeDocument/2006/relationships/customXml" Target="../ink/ink195.xml"/><Relationship Id="rId93" Type="http://schemas.openxmlformats.org/officeDocument/2006/relationships/image" Target="../media/image64.png"/><Relationship Id="rId98" Type="http://schemas.openxmlformats.org/officeDocument/2006/relationships/customXml" Target="../ink/ink208.xml"/><Relationship Id="rId121" Type="http://schemas.openxmlformats.org/officeDocument/2006/relationships/image" Target="../media/image78.png"/><Relationship Id="rId142" Type="http://schemas.openxmlformats.org/officeDocument/2006/relationships/customXml" Target="../ink/ink230.xml"/><Relationship Id="rId163" Type="http://schemas.openxmlformats.org/officeDocument/2006/relationships/image" Target="../media/image99.png"/><Relationship Id="rId25" Type="http://schemas.openxmlformats.org/officeDocument/2006/relationships/image" Target="../media/image30.png"/><Relationship Id="rId46" Type="http://schemas.openxmlformats.org/officeDocument/2006/relationships/customXml" Target="../ink/ink182.xml"/><Relationship Id="rId67" Type="http://schemas.openxmlformats.org/officeDocument/2006/relationships/image" Target="../media/image51.png"/><Relationship Id="rId116" Type="http://schemas.openxmlformats.org/officeDocument/2006/relationships/customXml" Target="../ink/ink217.xml"/><Relationship Id="rId137" Type="http://schemas.openxmlformats.org/officeDocument/2006/relationships/image" Target="../media/image86.png"/><Relationship Id="rId158" Type="http://schemas.openxmlformats.org/officeDocument/2006/relationships/customXml" Target="../ink/ink238.xml"/><Relationship Id="rId20" Type="http://schemas.openxmlformats.org/officeDocument/2006/relationships/customXml" Target="../ink/ink169.xml"/><Relationship Id="rId41" Type="http://schemas.openxmlformats.org/officeDocument/2006/relationships/image" Target="../media/image38.png"/><Relationship Id="rId62" Type="http://schemas.openxmlformats.org/officeDocument/2006/relationships/customXml" Target="../ink/ink190.xml"/><Relationship Id="rId83" Type="http://schemas.openxmlformats.org/officeDocument/2006/relationships/image" Target="../media/image59.png"/><Relationship Id="rId88" Type="http://schemas.openxmlformats.org/officeDocument/2006/relationships/customXml" Target="../ink/ink203.xml"/><Relationship Id="rId111" Type="http://schemas.openxmlformats.org/officeDocument/2006/relationships/image" Target="../media/image73.png"/><Relationship Id="rId132" Type="http://schemas.openxmlformats.org/officeDocument/2006/relationships/customXml" Target="../ink/ink225.xml"/><Relationship Id="rId153" Type="http://schemas.openxmlformats.org/officeDocument/2006/relationships/image" Target="../media/image94.png"/><Relationship Id="rId15" Type="http://schemas.openxmlformats.org/officeDocument/2006/relationships/image" Target="../media/image25.png"/><Relationship Id="rId36" Type="http://schemas.openxmlformats.org/officeDocument/2006/relationships/customXml" Target="../ink/ink177.xml"/><Relationship Id="rId57" Type="http://schemas.openxmlformats.org/officeDocument/2006/relationships/image" Target="../media/image46.png"/><Relationship Id="rId106" Type="http://schemas.openxmlformats.org/officeDocument/2006/relationships/customXml" Target="../ink/ink212.xml"/><Relationship Id="rId127" Type="http://schemas.openxmlformats.org/officeDocument/2006/relationships/image" Target="../media/image81.png"/><Relationship Id="rId10" Type="http://schemas.openxmlformats.org/officeDocument/2006/relationships/customXml" Target="../ink/ink164.xml"/><Relationship Id="rId31" Type="http://schemas.openxmlformats.org/officeDocument/2006/relationships/image" Target="../media/image33.png"/><Relationship Id="rId52" Type="http://schemas.openxmlformats.org/officeDocument/2006/relationships/customXml" Target="../ink/ink185.xml"/><Relationship Id="rId73" Type="http://schemas.openxmlformats.org/officeDocument/2006/relationships/image" Target="../media/image54.png"/><Relationship Id="rId78" Type="http://schemas.openxmlformats.org/officeDocument/2006/relationships/customXml" Target="../ink/ink198.xml"/><Relationship Id="rId94" Type="http://schemas.openxmlformats.org/officeDocument/2006/relationships/customXml" Target="../ink/ink206.xml"/><Relationship Id="rId99" Type="http://schemas.openxmlformats.org/officeDocument/2006/relationships/image" Target="../media/image67.png"/><Relationship Id="rId101" Type="http://schemas.openxmlformats.org/officeDocument/2006/relationships/image" Target="../media/image68.png"/><Relationship Id="rId122" Type="http://schemas.openxmlformats.org/officeDocument/2006/relationships/customXml" Target="../ink/ink220.xml"/><Relationship Id="rId143" Type="http://schemas.openxmlformats.org/officeDocument/2006/relationships/image" Target="../media/image89.png"/><Relationship Id="rId148" Type="http://schemas.openxmlformats.org/officeDocument/2006/relationships/customXml" Target="../ink/ink233.xml"/><Relationship Id="rId164" Type="http://schemas.openxmlformats.org/officeDocument/2006/relationships/customXml" Target="../ink/ink241.xml"/><Relationship Id="rId9" Type="http://schemas.openxmlformats.org/officeDocument/2006/relationships/image" Target="../media/image2210.png"/><Relationship Id="rId26" Type="http://schemas.openxmlformats.org/officeDocument/2006/relationships/customXml" Target="../ink/ink172.xml"/><Relationship Id="rId47" Type="http://schemas.openxmlformats.org/officeDocument/2006/relationships/image" Target="../media/image41.png"/><Relationship Id="rId68" Type="http://schemas.openxmlformats.org/officeDocument/2006/relationships/customXml" Target="../ink/ink193.xml"/><Relationship Id="rId89" Type="http://schemas.openxmlformats.org/officeDocument/2006/relationships/image" Target="../media/image62.png"/><Relationship Id="rId112" Type="http://schemas.openxmlformats.org/officeDocument/2006/relationships/customXml" Target="../ink/ink215.xml"/><Relationship Id="rId133" Type="http://schemas.openxmlformats.org/officeDocument/2006/relationships/image" Target="../media/image84.png"/><Relationship Id="rId154" Type="http://schemas.openxmlformats.org/officeDocument/2006/relationships/customXml" Target="../ink/ink236.xml"/><Relationship Id="rId16" Type="http://schemas.openxmlformats.org/officeDocument/2006/relationships/customXml" Target="../ink/ink167.xml"/><Relationship Id="rId37" Type="http://schemas.openxmlformats.org/officeDocument/2006/relationships/image" Target="../media/image36.png"/><Relationship Id="rId58" Type="http://schemas.openxmlformats.org/officeDocument/2006/relationships/customXml" Target="../ink/ink188.xml"/><Relationship Id="rId79" Type="http://schemas.openxmlformats.org/officeDocument/2006/relationships/image" Target="../media/image57.png"/><Relationship Id="rId102" Type="http://schemas.openxmlformats.org/officeDocument/2006/relationships/customXml" Target="../ink/ink210.xml"/><Relationship Id="rId123" Type="http://schemas.openxmlformats.org/officeDocument/2006/relationships/image" Target="../media/image79.png"/><Relationship Id="rId144" Type="http://schemas.openxmlformats.org/officeDocument/2006/relationships/customXml" Target="../ink/ink231.xml"/><Relationship Id="rId90" Type="http://schemas.openxmlformats.org/officeDocument/2006/relationships/customXml" Target="../ink/ink204.xml"/><Relationship Id="rId165" Type="http://schemas.openxmlformats.org/officeDocument/2006/relationships/image" Target="../media/image100.png"/><Relationship Id="rId27" Type="http://schemas.openxmlformats.org/officeDocument/2006/relationships/image" Target="../media/image31.png"/><Relationship Id="rId48" Type="http://schemas.openxmlformats.org/officeDocument/2006/relationships/customXml" Target="../ink/ink183.xml"/><Relationship Id="rId69" Type="http://schemas.openxmlformats.org/officeDocument/2006/relationships/image" Target="../media/image52.png"/><Relationship Id="rId113" Type="http://schemas.openxmlformats.org/officeDocument/2006/relationships/image" Target="../media/image74.png"/><Relationship Id="rId134" Type="http://schemas.openxmlformats.org/officeDocument/2006/relationships/customXml" Target="../ink/ink226.xml"/><Relationship Id="rId80" Type="http://schemas.openxmlformats.org/officeDocument/2006/relationships/customXml" Target="../ink/ink199.xml"/><Relationship Id="rId155" Type="http://schemas.openxmlformats.org/officeDocument/2006/relationships/image" Target="../media/image95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3.xml"/><Relationship Id="rId21" Type="http://schemas.openxmlformats.org/officeDocument/2006/relationships/image" Target="../media/image109.png"/><Relationship Id="rId42" Type="http://schemas.openxmlformats.org/officeDocument/2006/relationships/customXml" Target="../ink/ink261.xml"/><Relationship Id="rId47" Type="http://schemas.openxmlformats.org/officeDocument/2006/relationships/image" Target="../media/image122.png"/><Relationship Id="rId63" Type="http://schemas.openxmlformats.org/officeDocument/2006/relationships/image" Target="../media/image130.png"/><Relationship Id="rId68" Type="http://schemas.openxmlformats.org/officeDocument/2006/relationships/customXml" Target="../ink/ink274.xml"/><Relationship Id="rId84" Type="http://schemas.openxmlformats.org/officeDocument/2006/relationships/customXml" Target="../ink/ink282.xml"/><Relationship Id="rId16" Type="http://schemas.openxmlformats.org/officeDocument/2006/relationships/customXml" Target="../ink/ink248.xml"/><Relationship Id="rId11" Type="http://schemas.openxmlformats.org/officeDocument/2006/relationships/image" Target="../media/image104.png"/><Relationship Id="rId32" Type="http://schemas.openxmlformats.org/officeDocument/2006/relationships/customXml" Target="../ink/ink256.xml"/><Relationship Id="rId37" Type="http://schemas.openxmlformats.org/officeDocument/2006/relationships/image" Target="../media/image117.png"/><Relationship Id="rId53" Type="http://schemas.openxmlformats.org/officeDocument/2006/relationships/image" Target="../media/image125.png"/><Relationship Id="rId58" Type="http://schemas.openxmlformats.org/officeDocument/2006/relationships/customXml" Target="../ink/ink269.xml"/><Relationship Id="rId74" Type="http://schemas.openxmlformats.org/officeDocument/2006/relationships/customXml" Target="../ink/ink277.xml"/><Relationship Id="rId79" Type="http://schemas.openxmlformats.org/officeDocument/2006/relationships/image" Target="../media/image138.png"/><Relationship Id="rId61" Type="http://schemas.openxmlformats.org/officeDocument/2006/relationships/image" Target="../media/image129.png"/><Relationship Id="rId82" Type="http://schemas.openxmlformats.org/officeDocument/2006/relationships/customXml" Target="../ink/ink281.xml"/><Relationship Id="rId19" Type="http://schemas.openxmlformats.org/officeDocument/2006/relationships/image" Target="../media/image108.png"/><Relationship Id="rId14" Type="http://schemas.openxmlformats.org/officeDocument/2006/relationships/customXml" Target="../ink/ink247.xml"/><Relationship Id="rId22" Type="http://schemas.openxmlformats.org/officeDocument/2006/relationships/customXml" Target="../ink/ink251.xml"/><Relationship Id="rId27" Type="http://schemas.openxmlformats.org/officeDocument/2006/relationships/image" Target="../media/image112.png"/><Relationship Id="rId30" Type="http://schemas.openxmlformats.org/officeDocument/2006/relationships/customXml" Target="../ink/ink255.xml"/><Relationship Id="rId35" Type="http://schemas.openxmlformats.org/officeDocument/2006/relationships/image" Target="../media/image116.png"/><Relationship Id="rId43" Type="http://schemas.openxmlformats.org/officeDocument/2006/relationships/image" Target="../media/image120.png"/><Relationship Id="rId48" Type="http://schemas.openxmlformats.org/officeDocument/2006/relationships/customXml" Target="../ink/ink264.xml"/><Relationship Id="rId56" Type="http://schemas.openxmlformats.org/officeDocument/2006/relationships/customXml" Target="../ink/ink268.xml"/><Relationship Id="rId64" Type="http://schemas.openxmlformats.org/officeDocument/2006/relationships/customXml" Target="../ink/ink272.xml"/><Relationship Id="rId69" Type="http://schemas.openxmlformats.org/officeDocument/2006/relationships/image" Target="../media/image133.png"/><Relationship Id="rId77" Type="http://schemas.openxmlformats.org/officeDocument/2006/relationships/image" Target="../media/image137.png"/><Relationship Id="rId8" Type="http://schemas.openxmlformats.org/officeDocument/2006/relationships/customXml" Target="../ink/ink244.xml"/><Relationship Id="rId51" Type="http://schemas.openxmlformats.org/officeDocument/2006/relationships/image" Target="../media/image124.png"/><Relationship Id="rId72" Type="http://schemas.openxmlformats.org/officeDocument/2006/relationships/customXml" Target="../ink/ink276.xml"/><Relationship Id="rId80" Type="http://schemas.openxmlformats.org/officeDocument/2006/relationships/customXml" Target="../ink/ink280.xml"/><Relationship Id="rId85" Type="http://schemas.openxmlformats.org/officeDocument/2006/relationships/image" Target="../media/image141.png"/><Relationship Id="rId12" Type="http://schemas.openxmlformats.org/officeDocument/2006/relationships/customXml" Target="../ink/ink246.xml"/><Relationship Id="rId17" Type="http://schemas.openxmlformats.org/officeDocument/2006/relationships/image" Target="../media/image107.png"/><Relationship Id="rId25" Type="http://schemas.openxmlformats.org/officeDocument/2006/relationships/image" Target="../media/image111.png"/><Relationship Id="rId33" Type="http://schemas.openxmlformats.org/officeDocument/2006/relationships/image" Target="../media/image115.png"/><Relationship Id="rId38" Type="http://schemas.openxmlformats.org/officeDocument/2006/relationships/customXml" Target="../ink/ink259.xml"/><Relationship Id="rId46" Type="http://schemas.openxmlformats.org/officeDocument/2006/relationships/customXml" Target="../ink/ink263.xml"/><Relationship Id="rId59" Type="http://schemas.openxmlformats.org/officeDocument/2006/relationships/image" Target="../media/image128.png"/><Relationship Id="rId67" Type="http://schemas.openxmlformats.org/officeDocument/2006/relationships/image" Target="../media/image132.png"/><Relationship Id="rId20" Type="http://schemas.openxmlformats.org/officeDocument/2006/relationships/customXml" Target="../ink/ink250.xml"/><Relationship Id="rId41" Type="http://schemas.openxmlformats.org/officeDocument/2006/relationships/image" Target="../media/image119.png"/><Relationship Id="rId54" Type="http://schemas.openxmlformats.org/officeDocument/2006/relationships/customXml" Target="../ink/ink267.xml"/><Relationship Id="rId62" Type="http://schemas.openxmlformats.org/officeDocument/2006/relationships/customXml" Target="../ink/ink271.xml"/><Relationship Id="rId70" Type="http://schemas.openxmlformats.org/officeDocument/2006/relationships/customXml" Target="../ink/ink275.xml"/><Relationship Id="rId75" Type="http://schemas.openxmlformats.org/officeDocument/2006/relationships/image" Target="../media/image136.png"/><Relationship Id="rId83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06.png"/><Relationship Id="rId23" Type="http://schemas.openxmlformats.org/officeDocument/2006/relationships/image" Target="../media/image110.png"/><Relationship Id="rId28" Type="http://schemas.openxmlformats.org/officeDocument/2006/relationships/customXml" Target="../ink/ink254.xml"/><Relationship Id="rId36" Type="http://schemas.openxmlformats.org/officeDocument/2006/relationships/customXml" Target="../ink/ink258.xml"/><Relationship Id="rId49" Type="http://schemas.openxmlformats.org/officeDocument/2006/relationships/image" Target="../media/image123.png"/><Relationship Id="rId57" Type="http://schemas.openxmlformats.org/officeDocument/2006/relationships/image" Target="../media/image127.png"/><Relationship Id="rId10" Type="http://schemas.openxmlformats.org/officeDocument/2006/relationships/customXml" Target="../ink/ink245.xml"/><Relationship Id="rId31" Type="http://schemas.openxmlformats.org/officeDocument/2006/relationships/image" Target="../media/image114.png"/><Relationship Id="rId44" Type="http://schemas.openxmlformats.org/officeDocument/2006/relationships/customXml" Target="../ink/ink262.xml"/><Relationship Id="rId52" Type="http://schemas.openxmlformats.org/officeDocument/2006/relationships/customXml" Target="../ink/ink266.xml"/><Relationship Id="rId60" Type="http://schemas.openxmlformats.org/officeDocument/2006/relationships/customXml" Target="../ink/ink270.xml"/><Relationship Id="rId65" Type="http://schemas.openxmlformats.org/officeDocument/2006/relationships/image" Target="../media/image131.png"/><Relationship Id="rId73" Type="http://schemas.openxmlformats.org/officeDocument/2006/relationships/image" Target="../media/image135.png"/><Relationship Id="rId78" Type="http://schemas.openxmlformats.org/officeDocument/2006/relationships/customXml" Target="../ink/ink279.xml"/><Relationship Id="rId81" Type="http://schemas.openxmlformats.org/officeDocument/2006/relationships/image" Target="../media/image139.png"/><Relationship Id="rId86" Type="http://schemas.openxmlformats.org/officeDocument/2006/relationships/customXml" Target="../ink/ink283.xml"/><Relationship Id="rId9" Type="http://schemas.openxmlformats.org/officeDocument/2006/relationships/image" Target="../media/image103.png"/><Relationship Id="rId13" Type="http://schemas.openxmlformats.org/officeDocument/2006/relationships/image" Target="../media/image105.png"/><Relationship Id="rId18" Type="http://schemas.openxmlformats.org/officeDocument/2006/relationships/customXml" Target="../ink/ink249.xml"/><Relationship Id="rId39" Type="http://schemas.openxmlformats.org/officeDocument/2006/relationships/image" Target="../media/image118.png"/><Relationship Id="rId34" Type="http://schemas.openxmlformats.org/officeDocument/2006/relationships/customXml" Target="../ink/ink257.xml"/><Relationship Id="rId50" Type="http://schemas.openxmlformats.org/officeDocument/2006/relationships/customXml" Target="../ink/ink265.xml"/><Relationship Id="rId55" Type="http://schemas.openxmlformats.org/officeDocument/2006/relationships/image" Target="../media/image126.png"/><Relationship Id="rId76" Type="http://schemas.openxmlformats.org/officeDocument/2006/relationships/customXml" Target="../ink/ink278.xml"/><Relationship Id="rId7" Type="http://schemas.openxmlformats.org/officeDocument/2006/relationships/image" Target="../media/image1020.png"/><Relationship Id="rId71" Type="http://schemas.openxmlformats.org/officeDocument/2006/relationships/image" Target="../media/image134.png"/><Relationship Id="rId2" Type="http://schemas.openxmlformats.org/officeDocument/2006/relationships/customXml" Target="../ink/ink243.xml"/><Relationship Id="rId29" Type="http://schemas.openxmlformats.org/officeDocument/2006/relationships/image" Target="../media/image113.png"/><Relationship Id="rId24" Type="http://schemas.openxmlformats.org/officeDocument/2006/relationships/customXml" Target="../ink/ink252.xml"/><Relationship Id="rId40" Type="http://schemas.openxmlformats.org/officeDocument/2006/relationships/customXml" Target="../ink/ink260.xml"/><Relationship Id="rId45" Type="http://schemas.openxmlformats.org/officeDocument/2006/relationships/image" Target="../media/image121.png"/><Relationship Id="rId66" Type="http://schemas.openxmlformats.org/officeDocument/2006/relationships/customXml" Target="../ink/ink273.xml"/><Relationship Id="rId87" Type="http://schemas.openxmlformats.org/officeDocument/2006/relationships/image" Target="../media/image14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1990364" y="2380376"/>
            <a:ext cx="82112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One-to-One and Onto Functions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355070D-25A8-4178-BF6E-6AB5AACA62B3}"/>
                  </a:ext>
                </a:extLst>
              </p14:cNvPr>
              <p14:cNvContentPartPr/>
              <p14:nvPr/>
            </p14:nvContentPartPr>
            <p14:xfrm>
              <a:off x="54214" y="152229"/>
              <a:ext cx="7386480" cy="7894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355070D-25A8-4178-BF6E-6AB5AACA62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574" y="134229"/>
                <a:ext cx="7422120" cy="82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592C179-93B5-476E-994F-38DA3FDC3C10}"/>
                  </a:ext>
                </a:extLst>
              </p14:cNvPr>
              <p14:cNvContentPartPr/>
              <p14:nvPr/>
            </p14:nvContentPartPr>
            <p14:xfrm>
              <a:off x="924694" y="1230069"/>
              <a:ext cx="310680" cy="2836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592C179-93B5-476E-994F-38DA3FDC3C1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7074" y="1212069"/>
                <a:ext cx="346279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5E55249F-F81C-40CF-B24A-FA2A72BE72DC}"/>
                  </a:ext>
                </a:extLst>
              </p14:cNvPr>
              <p14:cNvContentPartPr/>
              <p14:nvPr/>
            </p14:nvContentPartPr>
            <p14:xfrm>
              <a:off x="473254" y="1163829"/>
              <a:ext cx="354240" cy="3549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5E55249F-F81C-40CF-B24A-FA2A72BE72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5614" y="1146189"/>
                <a:ext cx="38988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CCFC044-B566-4F9A-8A9F-932919EE9644}"/>
                  </a:ext>
                </a:extLst>
              </p14:cNvPr>
              <p14:cNvContentPartPr/>
              <p14:nvPr/>
            </p14:nvContentPartPr>
            <p14:xfrm>
              <a:off x="1458574" y="1300629"/>
              <a:ext cx="147240" cy="1803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CCFC044-B566-4F9A-8A9F-932919EE964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40574" y="1282989"/>
                <a:ext cx="182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279DB9FC-39E4-432F-A21E-5A03401B94ED}"/>
                  </a:ext>
                </a:extLst>
              </p14:cNvPr>
              <p14:cNvContentPartPr/>
              <p14:nvPr/>
            </p14:nvContentPartPr>
            <p14:xfrm>
              <a:off x="1754854" y="1341309"/>
              <a:ext cx="106560" cy="1339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279DB9FC-39E4-432F-A21E-5A03401B94E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37214" y="1323669"/>
                <a:ext cx="14220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F6584B6-1497-49D7-B893-39B16F971F16}"/>
                  </a:ext>
                </a:extLst>
              </p14:cNvPr>
              <p14:cNvContentPartPr/>
              <p14:nvPr/>
            </p14:nvContentPartPr>
            <p14:xfrm>
              <a:off x="1948174" y="1186509"/>
              <a:ext cx="16920" cy="2563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F6584B6-1497-49D7-B893-39B16F971F1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30174" y="1168509"/>
                <a:ext cx="5256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A2673FE-84AC-47BF-986E-BD45C42F8B62}"/>
                  </a:ext>
                </a:extLst>
              </p14:cNvPr>
              <p14:cNvContentPartPr/>
              <p14:nvPr/>
            </p14:nvContentPartPr>
            <p14:xfrm>
              <a:off x="2068054" y="1284429"/>
              <a:ext cx="92880" cy="1695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A2673FE-84AC-47BF-986E-BD45C42F8B6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50414" y="1266429"/>
                <a:ext cx="12852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3831A61-70FA-4257-9078-D7C056D2D1DB}"/>
                  </a:ext>
                </a:extLst>
              </p14:cNvPr>
              <p14:cNvContentPartPr/>
              <p14:nvPr/>
            </p14:nvContentPartPr>
            <p14:xfrm>
              <a:off x="2253094" y="1306029"/>
              <a:ext cx="109080" cy="126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3831A61-70FA-4257-9078-D7C056D2D1D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35454" y="1288389"/>
                <a:ext cx="14472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BD6BF16-CDAF-4C8B-98B2-700981A3D6A9}"/>
                  </a:ext>
                </a:extLst>
              </p14:cNvPr>
              <p14:cNvContentPartPr/>
              <p14:nvPr/>
            </p14:nvContentPartPr>
            <p14:xfrm>
              <a:off x="2650534" y="1191909"/>
              <a:ext cx="360" cy="57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BD6BF16-CDAF-4C8B-98B2-700981A3D6A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32534" y="1173909"/>
                <a:ext cx="360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D4034AD3-DDD1-410D-A72E-D0E0C648B518}"/>
                  </a:ext>
                </a:extLst>
              </p14:cNvPr>
              <p14:cNvContentPartPr/>
              <p14:nvPr/>
            </p14:nvContentPartPr>
            <p14:xfrm>
              <a:off x="2585014" y="1311429"/>
              <a:ext cx="234360" cy="1472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D4034AD3-DDD1-410D-A72E-D0E0C648B51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67374" y="1293789"/>
                <a:ext cx="2700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BDE20E6-4705-4CC3-8C89-21A31F8D4F52}"/>
                  </a:ext>
                </a:extLst>
              </p14:cNvPr>
              <p14:cNvContentPartPr/>
              <p14:nvPr/>
            </p14:nvContentPartPr>
            <p14:xfrm>
              <a:off x="2367574" y="2574309"/>
              <a:ext cx="145440" cy="2786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BDE20E6-4705-4CC3-8C89-21A31F8D4F5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49574" y="2556309"/>
                <a:ext cx="1810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13312D0F-0719-42C0-920D-B186FD96712D}"/>
                  </a:ext>
                </a:extLst>
              </p14:cNvPr>
              <p14:cNvContentPartPr/>
              <p14:nvPr/>
            </p14:nvContentPartPr>
            <p14:xfrm>
              <a:off x="1921174" y="2454429"/>
              <a:ext cx="348840" cy="42516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13312D0F-0719-42C0-920D-B186FD96712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03174" y="2436789"/>
                <a:ext cx="38448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9B14D14A-E546-4F39-8E16-86145DC4523D}"/>
                  </a:ext>
                </a:extLst>
              </p14:cNvPr>
              <p14:cNvContentPartPr/>
              <p14:nvPr/>
            </p14:nvContentPartPr>
            <p14:xfrm>
              <a:off x="1208014" y="2492589"/>
              <a:ext cx="599040" cy="40860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9B14D14A-E546-4F39-8E16-86145DC4523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90374" y="2474949"/>
                <a:ext cx="63468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B1121F04-CF30-4F9E-B0AC-45471DCFABFF}"/>
                  </a:ext>
                </a:extLst>
              </p14:cNvPr>
              <p14:cNvContentPartPr/>
              <p14:nvPr/>
            </p14:nvContentPartPr>
            <p14:xfrm>
              <a:off x="4250734" y="2389269"/>
              <a:ext cx="131760" cy="4683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B1121F04-CF30-4F9E-B0AC-45471DCFABF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32734" y="2371269"/>
                <a:ext cx="16740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D1F5D185-DEC9-405F-9FD1-1C6837A5FD6B}"/>
                  </a:ext>
                </a:extLst>
              </p14:cNvPr>
              <p14:cNvContentPartPr/>
              <p14:nvPr/>
            </p14:nvContentPartPr>
            <p14:xfrm>
              <a:off x="3978574" y="2438229"/>
              <a:ext cx="153360" cy="32148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D1F5D185-DEC9-405F-9FD1-1C6837A5FD6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60574" y="2420229"/>
                <a:ext cx="1890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FD19B3BD-7079-4667-B6DC-668D89F5E040}"/>
                  </a:ext>
                </a:extLst>
              </p14:cNvPr>
              <p14:cNvContentPartPr/>
              <p14:nvPr/>
            </p14:nvContentPartPr>
            <p14:xfrm>
              <a:off x="3499414" y="2525349"/>
              <a:ext cx="261720" cy="27792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FD19B3BD-7079-4667-B6DC-668D89F5E04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81774" y="2507349"/>
                <a:ext cx="29736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40AE9C4E-1F2E-468D-A647-EA831A9CB9A6}"/>
                  </a:ext>
                </a:extLst>
              </p14:cNvPr>
              <p14:cNvContentPartPr/>
              <p14:nvPr/>
            </p14:nvContentPartPr>
            <p14:xfrm>
              <a:off x="4626214" y="2497989"/>
              <a:ext cx="365040" cy="24516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40AE9C4E-1F2E-468D-A647-EA831A9CB9A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08557" y="2480349"/>
                <a:ext cx="400715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34B04176-9C21-4AAA-A87D-0084E080157D}"/>
                  </a:ext>
                </a:extLst>
              </p14:cNvPr>
              <p14:cNvContentPartPr/>
              <p14:nvPr/>
            </p14:nvContentPartPr>
            <p14:xfrm>
              <a:off x="5611534" y="2449029"/>
              <a:ext cx="65520" cy="34344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34B04176-9C21-4AAA-A87D-0084E080157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93534" y="2431389"/>
                <a:ext cx="10116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53B0896C-82CC-4A30-85CE-B440C17958C2}"/>
                  </a:ext>
                </a:extLst>
              </p14:cNvPr>
              <p14:cNvContentPartPr/>
              <p14:nvPr/>
            </p14:nvContentPartPr>
            <p14:xfrm>
              <a:off x="7075294" y="2127909"/>
              <a:ext cx="670320" cy="77868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53B0896C-82CC-4A30-85CE-B440C17958C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057294" y="2110269"/>
                <a:ext cx="705960" cy="81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0699175A-BAFA-4C32-B72F-BB90FE555E38}"/>
                  </a:ext>
                </a:extLst>
              </p14:cNvPr>
              <p14:cNvContentPartPr/>
              <p14:nvPr/>
            </p14:nvContentPartPr>
            <p14:xfrm>
              <a:off x="5153614" y="2204229"/>
              <a:ext cx="360360" cy="70812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0699175A-BAFA-4C32-B72F-BB90FE555E3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35956" y="2186229"/>
                <a:ext cx="396036" cy="74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2DA0ECB8-EB1D-4225-8716-63CB78C1ACC7}"/>
                  </a:ext>
                </a:extLst>
              </p14:cNvPr>
              <p14:cNvContentPartPr/>
              <p14:nvPr/>
            </p14:nvContentPartPr>
            <p14:xfrm>
              <a:off x="6231814" y="2422029"/>
              <a:ext cx="718920" cy="45756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2DA0ECB8-EB1D-4225-8716-63CB78C1ACC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14174" y="2404029"/>
                <a:ext cx="75456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E6E1B4E3-45AC-44F0-A350-1B5E9728F517}"/>
                  </a:ext>
                </a:extLst>
              </p14:cNvPr>
              <p14:cNvContentPartPr/>
              <p14:nvPr/>
            </p14:nvContentPartPr>
            <p14:xfrm>
              <a:off x="5768854" y="2476389"/>
              <a:ext cx="261720" cy="43020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E6E1B4E3-45AC-44F0-A350-1B5E9728F51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750854" y="2458389"/>
                <a:ext cx="29736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198D1C86-ED66-462F-9C36-7DB78492413A}"/>
                  </a:ext>
                </a:extLst>
              </p14:cNvPr>
              <p14:cNvContentPartPr/>
              <p14:nvPr/>
            </p14:nvContentPartPr>
            <p14:xfrm>
              <a:off x="8479654" y="2318349"/>
              <a:ext cx="544680" cy="25668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198D1C86-ED66-462F-9C36-7DB78492413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461654" y="2300709"/>
                <a:ext cx="58032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17B75F37-815F-4505-B76E-4CAFB4562EA1}"/>
                  </a:ext>
                </a:extLst>
              </p14:cNvPr>
              <p14:cNvContentPartPr/>
              <p14:nvPr/>
            </p14:nvContentPartPr>
            <p14:xfrm>
              <a:off x="2258494" y="3368829"/>
              <a:ext cx="172800" cy="28872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17B75F37-815F-4505-B76E-4CAFB4562EA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240854" y="3351189"/>
                <a:ext cx="20844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2D4F2C03-297A-4EEA-A7F7-17F031934ADA}"/>
                  </a:ext>
                </a:extLst>
              </p14:cNvPr>
              <p14:cNvContentPartPr/>
              <p14:nvPr/>
            </p14:nvContentPartPr>
            <p14:xfrm>
              <a:off x="1278934" y="3336429"/>
              <a:ext cx="849240" cy="39204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2D4F2C03-297A-4EEA-A7F7-17F031934AD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260942" y="3318446"/>
                <a:ext cx="884865" cy="427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AEE0162A-4313-4147-B667-51CF31683214}"/>
                  </a:ext>
                </a:extLst>
              </p14:cNvPr>
              <p14:cNvContentPartPr/>
              <p14:nvPr/>
            </p14:nvContentPartPr>
            <p14:xfrm>
              <a:off x="4054894" y="3450549"/>
              <a:ext cx="82080" cy="1188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AEE0162A-4313-4147-B667-51CF3168321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036894" y="3432909"/>
                <a:ext cx="1177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1CAE4CAE-37A1-40C3-B0A1-6A0712E35EDA}"/>
                  </a:ext>
                </a:extLst>
              </p14:cNvPr>
              <p14:cNvContentPartPr/>
              <p14:nvPr/>
            </p14:nvContentPartPr>
            <p14:xfrm>
              <a:off x="4081894" y="3554949"/>
              <a:ext cx="60120" cy="1584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1CAE4CAE-37A1-40C3-B0A1-6A0712E35ED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064254" y="3536949"/>
                <a:ext cx="9576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F6D3A42F-1578-43C0-927C-DDB21773CF9C}"/>
                  </a:ext>
                </a:extLst>
              </p14:cNvPr>
              <p14:cNvContentPartPr/>
              <p14:nvPr/>
            </p14:nvContentPartPr>
            <p14:xfrm>
              <a:off x="4239934" y="3281709"/>
              <a:ext cx="353880" cy="34344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F6D3A42F-1578-43C0-927C-DDB21773CF9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221952" y="3264069"/>
                <a:ext cx="389484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803A0A47-1DE2-4C7A-B56F-0BEEFC0BA82A}"/>
                  </a:ext>
                </a:extLst>
              </p14:cNvPr>
              <p14:cNvContentPartPr/>
              <p14:nvPr/>
            </p14:nvContentPartPr>
            <p14:xfrm>
              <a:off x="3450454" y="3292869"/>
              <a:ext cx="420120" cy="43020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803A0A47-1DE2-4C7A-B56F-0BEEFC0BA82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32799" y="3274869"/>
                <a:ext cx="455791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9D1AC0E3-1B3C-4E9C-8CBF-5158D54E9F5A}"/>
                  </a:ext>
                </a:extLst>
              </p14:cNvPr>
              <p14:cNvContentPartPr/>
              <p14:nvPr/>
            </p14:nvContentPartPr>
            <p14:xfrm>
              <a:off x="6019054" y="3134829"/>
              <a:ext cx="142200" cy="49032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9D1AC0E3-1B3C-4E9C-8CBF-5158D54E9F5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01414" y="3117189"/>
                <a:ext cx="17784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1E5DE1DD-ED05-4D74-944B-0ED349BD5B39}"/>
                  </a:ext>
                </a:extLst>
              </p14:cNvPr>
              <p14:cNvContentPartPr/>
              <p14:nvPr/>
            </p14:nvContentPartPr>
            <p14:xfrm>
              <a:off x="6323974" y="3368469"/>
              <a:ext cx="131400" cy="15876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1E5DE1DD-ED05-4D74-944B-0ED349BD5B3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305974" y="3350829"/>
                <a:ext cx="1670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7B89DC01-0BF8-439E-BE33-D27A59E9EBFF}"/>
                  </a:ext>
                </a:extLst>
              </p14:cNvPr>
              <p14:cNvContentPartPr/>
              <p14:nvPr/>
            </p14:nvContentPartPr>
            <p14:xfrm>
              <a:off x="6629254" y="3352269"/>
              <a:ext cx="174600" cy="612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7B89DC01-0BF8-439E-BE33-D27A59E9EBF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611254" y="3334269"/>
                <a:ext cx="2102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D1FFBEDC-16DF-4866-9E23-C8F8F8E7A99D}"/>
                  </a:ext>
                </a:extLst>
              </p14:cNvPr>
              <p14:cNvContentPartPr/>
              <p14:nvPr/>
            </p14:nvContentPartPr>
            <p14:xfrm>
              <a:off x="6662014" y="3439749"/>
              <a:ext cx="196200" cy="2196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D1FFBEDC-16DF-4866-9E23-C8F8F8E7A99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644014" y="3421749"/>
                <a:ext cx="23184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7A8171D3-241B-453E-AA24-B5A2B37A0D91}"/>
                  </a:ext>
                </a:extLst>
              </p14:cNvPr>
              <p14:cNvContentPartPr/>
              <p14:nvPr/>
            </p14:nvContentPartPr>
            <p14:xfrm>
              <a:off x="6977734" y="3189189"/>
              <a:ext cx="174960" cy="30528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7A8171D3-241B-453E-AA24-B5A2B37A0D9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959734" y="3171549"/>
                <a:ext cx="21060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859475AC-6074-44D7-96EE-1E1A2675AB33}"/>
                  </a:ext>
                </a:extLst>
              </p14:cNvPr>
              <p14:cNvContentPartPr/>
              <p14:nvPr/>
            </p14:nvContentPartPr>
            <p14:xfrm>
              <a:off x="5404534" y="3314469"/>
              <a:ext cx="310680" cy="21816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859475AC-6074-44D7-96EE-1E1A2675AB3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386894" y="3296829"/>
                <a:ext cx="34632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9EE91A5C-569B-41E1-A81B-96615C22C819}"/>
                  </a:ext>
                </a:extLst>
              </p14:cNvPr>
              <p14:cNvContentPartPr/>
              <p14:nvPr/>
            </p14:nvContentPartPr>
            <p14:xfrm>
              <a:off x="4707934" y="3156789"/>
              <a:ext cx="474840" cy="51192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9EE91A5C-569B-41E1-A81B-96615C22C81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689920" y="3138789"/>
                <a:ext cx="510507" cy="5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83DA1FD1-CD06-4ED7-8FD2-3328AB383812}"/>
                  </a:ext>
                </a:extLst>
              </p14:cNvPr>
              <p14:cNvContentPartPr/>
              <p14:nvPr/>
            </p14:nvContentPartPr>
            <p14:xfrm>
              <a:off x="2633974" y="2160669"/>
              <a:ext cx="724320" cy="166032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83DA1FD1-CD06-4ED7-8FD2-3328AB38381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616334" y="2142669"/>
                <a:ext cx="759960" cy="169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A3364406-F24D-46A3-864E-8BAB5EBAD713}"/>
                  </a:ext>
                </a:extLst>
              </p14:cNvPr>
              <p14:cNvContentPartPr/>
              <p14:nvPr/>
            </p14:nvContentPartPr>
            <p14:xfrm>
              <a:off x="7255294" y="3101349"/>
              <a:ext cx="326520" cy="49644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A3364406-F24D-46A3-864E-8BAB5EBAD71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237294" y="3083709"/>
                <a:ext cx="36216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291F29A3-923C-44AE-8FDA-EB8F61EB5306}"/>
                  </a:ext>
                </a:extLst>
              </p14:cNvPr>
              <p14:cNvContentPartPr/>
              <p14:nvPr/>
            </p14:nvContentPartPr>
            <p14:xfrm>
              <a:off x="10684294" y="3004149"/>
              <a:ext cx="114840" cy="25092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291F29A3-923C-44AE-8FDA-EB8F61EB530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666294" y="2986149"/>
                <a:ext cx="1504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5188AF8B-642E-48E5-920B-DFF24DD210E5}"/>
                  </a:ext>
                </a:extLst>
              </p14:cNvPr>
              <p14:cNvContentPartPr/>
              <p14:nvPr/>
            </p14:nvContentPartPr>
            <p14:xfrm>
              <a:off x="10885174" y="3004149"/>
              <a:ext cx="61200" cy="13680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5188AF8B-642E-48E5-920B-DFF24DD210E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867534" y="2986509"/>
                <a:ext cx="968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C93991C2-1812-4422-B2C1-1D6F02F1D88D}"/>
                  </a:ext>
                </a:extLst>
              </p14:cNvPr>
              <p14:cNvContentPartPr/>
              <p14:nvPr/>
            </p14:nvContentPartPr>
            <p14:xfrm>
              <a:off x="11032414" y="2998749"/>
              <a:ext cx="87480" cy="14256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C93991C2-1812-4422-B2C1-1D6F02F1D88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014774" y="2981109"/>
                <a:ext cx="1231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07C455E4-AF8B-4FE8-853C-CEC2DF15560A}"/>
                  </a:ext>
                </a:extLst>
              </p14:cNvPr>
              <p14:cNvContentPartPr/>
              <p14:nvPr/>
            </p14:nvContentPartPr>
            <p14:xfrm>
              <a:off x="11696614" y="3031509"/>
              <a:ext cx="43920" cy="9288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07C455E4-AF8B-4FE8-853C-CEC2DF15560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678614" y="3013509"/>
                <a:ext cx="795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6C60551E-71A5-4C1F-8F27-9A122A3547EE}"/>
                  </a:ext>
                </a:extLst>
              </p14:cNvPr>
              <p14:cNvContentPartPr/>
              <p14:nvPr/>
            </p14:nvContentPartPr>
            <p14:xfrm>
              <a:off x="11598694" y="2873829"/>
              <a:ext cx="11160" cy="1116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6C60551E-71A5-4C1F-8F27-9A122A3547E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580694" y="2855829"/>
                <a:ext cx="468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01308660-8382-4FA6-AECB-533DBCD7D483}"/>
                  </a:ext>
                </a:extLst>
              </p14:cNvPr>
              <p14:cNvContentPartPr/>
              <p14:nvPr/>
            </p14:nvContentPartPr>
            <p14:xfrm>
              <a:off x="11631094" y="2677629"/>
              <a:ext cx="65520" cy="612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01308660-8382-4FA6-AECB-533DBCD7D48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613454" y="2659629"/>
                <a:ext cx="1011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6E054BBE-D5FA-44B1-9DDD-97534D3437F9}"/>
                  </a:ext>
                </a:extLst>
              </p14:cNvPr>
              <p14:cNvContentPartPr/>
              <p14:nvPr/>
            </p14:nvContentPartPr>
            <p14:xfrm>
              <a:off x="11212054" y="2944389"/>
              <a:ext cx="381240" cy="21816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6E054BBE-D5FA-44B1-9DDD-97534D3437F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194414" y="2926749"/>
                <a:ext cx="41688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A2BEB858-B832-4D29-98C7-5F892F84AAB7}"/>
                  </a:ext>
                </a:extLst>
              </p14:cNvPr>
              <p14:cNvContentPartPr/>
              <p14:nvPr/>
            </p14:nvContentPartPr>
            <p14:xfrm>
              <a:off x="10983454" y="2563509"/>
              <a:ext cx="354600" cy="19080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A2BEB858-B832-4D29-98C7-5F892F84AAB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965814" y="2545509"/>
                <a:ext cx="3902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E41A7659-FDE0-4CF3-A8F0-FBF633EDB167}"/>
                  </a:ext>
                </a:extLst>
              </p14:cNvPr>
              <p14:cNvContentPartPr/>
              <p14:nvPr/>
            </p14:nvContentPartPr>
            <p14:xfrm>
              <a:off x="10495294" y="2584749"/>
              <a:ext cx="396000" cy="17460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E41A7659-FDE0-4CF3-A8F0-FBF633EDB16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477654" y="2567109"/>
                <a:ext cx="4316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B7189A6F-7A20-47B9-800B-A604AA93AB83}"/>
                  </a:ext>
                </a:extLst>
              </p14:cNvPr>
              <p14:cNvContentPartPr/>
              <p14:nvPr/>
            </p14:nvContentPartPr>
            <p14:xfrm>
              <a:off x="9660814" y="2432469"/>
              <a:ext cx="517680" cy="83376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B7189A6F-7A20-47B9-800B-A604AA93AB8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642814" y="2414821"/>
                <a:ext cx="553320" cy="869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9D52774C-291D-4D48-8D96-DEECB247D6BB}"/>
                  </a:ext>
                </a:extLst>
              </p14:cNvPr>
              <p14:cNvContentPartPr/>
              <p14:nvPr/>
            </p14:nvContentPartPr>
            <p14:xfrm>
              <a:off x="3004414" y="1180749"/>
              <a:ext cx="560880" cy="28332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9D52774C-291D-4D48-8D96-DEECB247D6B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986414" y="1163109"/>
                <a:ext cx="59652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E9092E27-6AFB-4F63-88F2-264CF40D2421}"/>
                  </a:ext>
                </a:extLst>
              </p14:cNvPr>
              <p14:cNvContentPartPr/>
              <p14:nvPr/>
            </p14:nvContentPartPr>
            <p14:xfrm>
              <a:off x="7140094" y="1072029"/>
              <a:ext cx="88200" cy="256680"/>
            </p14:xfrm>
          </p:contentPart>
        </mc:Choice>
        <mc:Fallback xmlns=""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E9092E27-6AFB-4F63-88F2-264CF40D242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122454" y="1054389"/>
                <a:ext cx="12384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C2D44459-58BC-443F-90DF-E296625FD9CF}"/>
                  </a:ext>
                </a:extLst>
              </p14:cNvPr>
              <p14:cNvContentPartPr/>
              <p14:nvPr/>
            </p14:nvContentPartPr>
            <p14:xfrm>
              <a:off x="7352854" y="1169949"/>
              <a:ext cx="87480" cy="158400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C2D44459-58BC-443F-90DF-E296625FD9C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335214" y="1152309"/>
                <a:ext cx="1231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4921E0C2-F089-46F0-B277-5280CD5C55F3}"/>
                  </a:ext>
                </a:extLst>
              </p14:cNvPr>
              <p14:cNvContentPartPr/>
              <p14:nvPr/>
            </p14:nvContentPartPr>
            <p14:xfrm>
              <a:off x="8877454" y="1191549"/>
              <a:ext cx="136080" cy="11520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4921E0C2-F089-46F0-B277-5280CD5C55F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859454" y="1173549"/>
                <a:ext cx="1717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49489B8A-E2B9-4628-9396-295D4F3F626A}"/>
                  </a:ext>
                </a:extLst>
              </p14:cNvPr>
              <p14:cNvContentPartPr/>
              <p14:nvPr/>
            </p14:nvContentPartPr>
            <p14:xfrm>
              <a:off x="9138094" y="1169949"/>
              <a:ext cx="98640" cy="128520"/>
            </p14:xfrm>
          </p:contentPart>
        </mc:Choice>
        <mc:Fallback xmlns=""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49489B8A-E2B9-4628-9396-295D4F3F626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120454" y="1152309"/>
                <a:ext cx="1342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232CA817-1898-425A-8BED-AFCAE5049229}"/>
                  </a:ext>
                </a:extLst>
              </p14:cNvPr>
              <p14:cNvContentPartPr/>
              <p14:nvPr/>
            </p14:nvContentPartPr>
            <p14:xfrm>
              <a:off x="10118014" y="1148349"/>
              <a:ext cx="158400" cy="141840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232CA817-1898-425A-8BED-AFCAE504922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100014" y="1130349"/>
                <a:ext cx="1940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DCA7E3B8-5A3C-45DB-AFD3-D45E062F4969}"/>
                  </a:ext>
                </a:extLst>
              </p14:cNvPr>
              <p14:cNvContentPartPr/>
              <p14:nvPr/>
            </p14:nvContentPartPr>
            <p14:xfrm>
              <a:off x="10363174" y="1155909"/>
              <a:ext cx="479160" cy="156240"/>
            </p14:xfrm>
          </p:contentPart>
        </mc:Choice>
        <mc:Fallback xmlns=""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DCA7E3B8-5A3C-45DB-AFD3-D45E062F496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345188" y="1138228"/>
                <a:ext cx="514773" cy="191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195C4F25-C5D0-48B8-B58E-FA1D8E00FAD7}"/>
                  </a:ext>
                </a:extLst>
              </p14:cNvPr>
              <p14:cNvContentPartPr/>
              <p14:nvPr/>
            </p14:nvContentPartPr>
            <p14:xfrm>
              <a:off x="9339694" y="963309"/>
              <a:ext cx="534240" cy="424800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195C4F25-C5D0-48B8-B58E-FA1D8E00FAD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322054" y="945309"/>
                <a:ext cx="56988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3B3D02DE-3C1D-4A1B-819F-3FE11FA81127}"/>
                  </a:ext>
                </a:extLst>
              </p14:cNvPr>
              <p14:cNvContentPartPr/>
              <p14:nvPr/>
            </p14:nvContentPartPr>
            <p14:xfrm>
              <a:off x="8375614" y="1099389"/>
              <a:ext cx="338040" cy="185400"/>
            </p14:xfrm>
          </p:contentPart>
        </mc:Choice>
        <mc:Fallback xmlns=""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3B3D02DE-3C1D-4A1B-819F-3FE11FA8112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357974" y="1081389"/>
                <a:ext cx="37368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5E87BEEA-920E-4CF6-9080-021954E237C8}"/>
                  </a:ext>
                </a:extLst>
              </p14:cNvPr>
              <p14:cNvContentPartPr/>
              <p14:nvPr/>
            </p14:nvContentPartPr>
            <p14:xfrm>
              <a:off x="7685134" y="1104789"/>
              <a:ext cx="354240" cy="218160"/>
            </p14:xfrm>
          </p:contentPart>
        </mc:Choice>
        <mc:Fallback xmlns=""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5E87BEEA-920E-4CF6-9080-021954E237C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667494" y="1086789"/>
                <a:ext cx="38988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E4071884-EC60-476A-8E32-65F4C8F14494}"/>
                  </a:ext>
                </a:extLst>
              </p14:cNvPr>
              <p14:cNvContentPartPr/>
              <p14:nvPr/>
            </p14:nvContentPartPr>
            <p14:xfrm>
              <a:off x="6210214" y="1185789"/>
              <a:ext cx="816840" cy="256680"/>
            </p14:xfrm>
          </p:contentPart>
        </mc:Choice>
        <mc:Fallback xmlns=""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E4071884-EC60-476A-8E32-65F4C8F1449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192214" y="1168149"/>
                <a:ext cx="85248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244F27CF-92DD-467E-A386-BF0D18BC40BC}"/>
                  </a:ext>
                </a:extLst>
              </p14:cNvPr>
              <p14:cNvContentPartPr/>
              <p14:nvPr/>
            </p14:nvContentPartPr>
            <p14:xfrm>
              <a:off x="5236054" y="1180389"/>
              <a:ext cx="865440" cy="186480"/>
            </p14:xfrm>
          </p:contentPart>
        </mc:Choice>
        <mc:Fallback xmlns=""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244F27CF-92DD-467E-A386-BF0D18BC40B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218414" y="1162749"/>
                <a:ext cx="90108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7AB2C701-6944-450D-9EA2-22A0833DFEB0}"/>
                  </a:ext>
                </a:extLst>
              </p14:cNvPr>
              <p14:cNvContentPartPr/>
              <p14:nvPr/>
            </p14:nvContentPartPr>
            <p14:xfrm>
              <a:off x="8517814" y="1447509"/>
              <a:ext cx="2237400" cy="21600"/>
            </p14:xfrm>
          </p:contentPart>
        </mc:Choice>
        <mc:Fallback xmlns=""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7AB2C701-6944-450D-9EA2-22A0833DFEB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500174" y="1429869"/>
                <a:ext cx="22730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F290E9F8-BCAA-4301-8C16-7020D71FB9FF}"/>
                  </a:ext>
                </a:extLst>
              </p14:cNvPr>
              <p14:cNvContentPartPr/>
              <p14:nvPr/>
            </p14:nvContentPartPr>
            <p14:xfrm>
              <a:off x="3036814" y="1779789"/>
              <a:ext cx="152640" cy="141840"/>
            </p14:xfrm>
          </p:contentPart>
        </mc:Choice>
        <mc:Fallback xmlns=""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F290E9F8-BCAA-4301-8C16-7020D71FB9F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019174" y="1761789"/>
                <a:ext cx="1882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FC4AC029-31A4-40D7-A990-FD55800154E6}"/>
                  </a:ext>
                </a:extLst>
              </p14:cNvPr>
              <p14:cNvContentPartPr/>
              <p14:nvPr/>
            </p14:nvContentPartPr>
            <p14:xfrm>
              <a:off x="2569174" y="1670709"/>
              <a:ext cx="370080" cy="228960"/>
            </p14:xfrm>
          </p:contentPart>
        </mc:Choice>
        <mc:Fallback xmlns=""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FC4AC029-31A4-40D7-A990-FD55800154E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551534" y="1653069"/>
                <a:ext cx="4057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65AA1806-7A78-4EC7-AFE7-87A02979EBED}"/>
                  </a:ext>
                </a:extLst>
              </p14:cNvPr>
              <p14:cNvContentPartPr/>
              <p14:nvPr/>
            </p14:nvContentPartPr>
            <p14:xfrm>
              <a:off x="2182534" y="1730829"/>
              <a:ext cx="277920" cy="207000"/>
            </p14:xfrm>
          </p:contentPart>
        </mc:Choice>
        <mc:Fallback xmlns=""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65AA1806-7A78-4EC7-AFE7-87A02979EBE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164534" y="1712860"/>
                <a:ext cx="313560" cy="242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2902705C-A615-45A3-BCDE-C54040DE6153}"/>
                  </a:ext>
                </a:extLst>
              </p14:cNvPr>
              <p14:cNvContentPartPr/>
              <p14:nvPr/>
            </p14:nvContentPartPr>
            <p14:xfrm>
              <a:off x="1910374" y="1736229"/>
              <a:ext cx="92880" cy="234360"/>
            </p14:xfrm>
          </p:contentPart>
        </mc:Choice>
        <mc:Fallback xmlns=""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2902705C-A615-45A3-BCDE-C54040DE615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892374" y="1718229"/>
                <a:ext cx="12852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439" name="Ink 438">
                <a:extLst>
                  <a:ext uri="{FF2B5EF4-FFF2-40B4-BE49-F238E27FC236}">
                    <a16:creationId xmlns:a16="http://schemas.microsoft.com/office/drawing/2014/main" id="{5509A5C5-42A4-495D-9B62-CA819720F721}"/>
                  </a:ext>
                </a:extLst>
              </p14:cNvPr>
              <p14:cNvContentPartPr/>
              <p14:nvPr/>
            </p14:nvContentPartPr>
            <p14:xfrm>
              <a:off x="1425814" y="1834509"/>
              <a:ext cx="359640" cy="136080"/>
            </p14:xfrm>
          </p:contentPart>
        </mc:Choice>
        <mc:Fallback xmlns="">
          <p:pic>
            <p:nvPicPr>
              <p:cNvPr id="439" name="Ink 438">
                <a:extLst>
                  <a:ext uri="{FF2B5EF4-FFF2-40B4-BE49-F238E27FC236}">
                    <a16:creationId xmlns:a16="http://schemas.microsoft.com/office/drawing/2014/main" id="{5509A5C5-42A4-495D-9B62-CA819720F72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408174" y="1816556"/>
                <a:ext cx="395280" cy="171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440" name="Ink 439">
                <a:extLst>
                  <a:ext uri="{FF2B5EF4-FFF2-40B4-BE49-F238E27FC236}">
                    <a16:creationId xmlns:a16="http://schemas.microsoft.com/office/drawing/2014/main" id="{5A2C4F14-1FEE-4D9E-B519-6A7AD6963064}"/>
                  </a:ext>
                </a:extLst>
              </p14:cNvPr>
              <p14:cNvContentPartPr/>
              <p14:nvPr/>
            </p14:nvContentPartPr>
            <p14:xfrm>
              <a:off x="848734" y="1828749"/>
              <a:ext cx="468720" cy="146880"/>
            </p14:xfrm>
          </p:contentPart>
        </mc:Choice>
        <mc:Fallback xmlns="">
          <p:pic>
            <p:nvPicPr>
              <p:cNvPr id="440" name="Ink 439">
                <a:extLst>
                  <a:ext uri="{FF2B5EF4-FFF2-40B4-BE49-F238E27FC236}">
                    <a16:creationId xmlns:a16="http://schemas.microsoft.com/office/drawing/2014/main" id="{5A2C4F14-1FEE-4D9E-B519-6A7AD696306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31080" y="1810793"/>
                <a:ext cx="504387" cy="182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7BB13BEA-B2DB-4E7C-8B61-2AF4EBAF67B3}"/>
                  </a:ext>
                </a:extLst>
              </p14:cNvPr>
              <p14:cNvContentPartPr/>
              <p14:nvPr/>
            </p14:nvContentPartPr>
            <p14:xfrm>
              <a:off x="478654" y="1763229"/>
              <a:ext cx="256320" cy="245520"/>
            </p14:xfrm>
          </p:contentPart>
        </mc:Choice>
        <mc:Fallback xmlns=""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7BB13BEA-B2DB-4E7C-8B61-2AF4EBAF67B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61014" y="1745589"/>
                <a:ext cx="2919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E7EE80B8-6B80-4B72-A47F-75CB7A91FAB5}"/>
                  </a:ext>
                </a:extLst>
              </p14:cNvPr>
              <p14:cNvContentPartPr/>
              <p14:nvPr/>
            </p14:nvContentPartPr>
            <p14:xfrm>
              <a:off x="4234534" y="1762869"/>
              <a:ext cx="180000" cy="126720"/>
            </p14:xfrm>
          </p:contentPart>
        </mc:Choice>
        <mc:Fallback xmlns=""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E7EE80B8-6B80-4B72-A47F-75CB7A91FAB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216534" y="1744869"/>
                <a:ext cx="21564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878DCF87-7EC6-435A-83BC-85DE6414F424}"/>
                  </a:ext>
                </a:extLst>
              </p14:cNvPr>
              <p14:cNvContentPartPr/>
              <p14:nvPr/>
            </p14:nvContentPartPr>
            <p14:xfrm>
              <a:off x="4522894" y="1692669"/>
              <a:ext cx="11160" cy="11160"/>
            </p14:xfrm>
          </p:contentPart>
        </mc:Choice>
        <mc:Fallback xmlns=""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878DCF87-7EC6-435A-83BC-85DE6414F42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504894" y="1674669"/>
                <a:ext cx="468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4D2C1795-7584-4491-96C8-90DF75306CF2}"/>
                  </a:ext>
                </a:extLst>
              </p14:cNvPr>
              <p14:cNvContentPartPr/>
              <p14:nvPr/>
            </p14:nvContentPartPr>
            <p14:xfrm>
              <a:off x="4517134" y="1801389"/>
              <a:ext cx="316440" cy="125640"/>
            </p14:xfrm>
          </p:contentPart>
        </mc:Choice>
        <mc:Fallback xmlns=""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4D2C1795-7584-4491-96C8-90DF75306CF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499134" y="1783749"/>
                <a:ext cx="3520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16E99CEE-C5C1-4A30-9264-850A599852EB}"/>
                  </a:ext>
                </a:extLst>
              </p14:cNvPr>
              <p14:cNvContentPartPr/>
              <p14:nvPr/>
            </p14:nvContentPartPr>
            <p14:xfrm>
              <a:off x="3673294" y="1757469"/>
              <a:ext cx="463680" cy="131040"/>
            </p14:xfrm>
          </p:contentPart>
        </mc:Choice>
        <mc:Fallback xmlns=""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16E99CEE-C5C1-4A30-9264-850A599852E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655640" y="1739829"/>
                <a:ext cx="499348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EFF29BEF-3D1D-44FF-BEEB-4468B58E5487}"/>
                  </a:ext>
                </a:extLst>
              </p14:cNvPr>
              <p14:cNvContentPartPr/>
              <p14:nvPr/>
            </p14:nvContentPartPr>
            <p14:xfrm>
              <a:off x="3389974" y="1611669"/>
              <a:ext cx="159120" cy="277200"/>
            </p14:xfrm>
          </p:contentPart>
        </mc:Choice>
        <mc:Fallback xmlns=""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EFF29BEF-3D1D-44FF-BEEB-4468B58E548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372294" y="1594029"/>
                <a:ext cx="194841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09A150DD-A705-4E37-974F-5EEF41D04A61}"/>
                  </a:ext>
                </a:extLst>
              </p14:cNvPr>
              <p14:cNvContentPartPr/>
              <p14:nvPr/>
            </p14:nvContentPartPr>
            <p14:xfrm>
              <a:off x="3755374" y="1246269"/>
              <a:ext cx="1263240" cy="277920"/>
            </p14:xfrm>
          </p:contentPart>
        </mc:Choice>
        <mc:Fallback xmlns=""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09A150DD-A705-4E37-974F-5EEF41D04A6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737734" y="1228269"/>
                <a:ext cx="129888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63" name="Ink 462">
                <a:extLst>
                  <a:ext uri="{FF2B5EF4-FFF2-40B4-BE49-F238E27FC236}">
                    <a16:creationId xmlns:a16="http://schemas.microsoft.com/office/drawing/2014/main" id="{96286700-116A-47A7-921D-092D2026CC5F}"/>
                  </a:ext>
                </a:extLst>
              </p14:cNvPr>
              <p14:cNvContentPartPr/>
              <p14:nvPr/>
            </p14:nvContentPartPr>
            <p14:xfrm>
              <a:off x="3341734" y="4065789"/>
              <a:ext cx="463680" cy="527760"/>
            </p14:xfrm>
          </p:contentPart>
        </mc:Choice>
        <mc:Fallback xmlns="">
          <p:pic>
            <p:nvPicPr>
              <p:cNvPr id="463" name="Ink 462">
                <a:extLst>
                  <a:ext uri="{FF2B5EF4-FFF2-40B4-BE49-F238E27FC236}">
                    <a16:creationId xmlns:a16="http://schemas.microsoft.com/office/drawing/2014/main" id="{96286700-116A-47A7-921D-092D2026CC5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323734" y="4047789"/>
                <a:ext cx="49932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66" name="Ink 465">
                <a:extLst>
                  <a:ext uri="{FF2B5EF4-FFF2-40B4-BE49-F238E27FC236}">
                    <a16:creationId xmlns:a16="http://schemas.microsoft.com/office/drawing/2014/main" id="{E76F7769-1861-4F15-BCE8-B30F533229A1}"/>
                  </a:ext>
                </a:extLst>
              </p14:cNvPr>
              <p14:cNvContentPartPr/>
              <p14:nvPr/>
            </p14:nvContentPartPr>
            <p14:xfrm>
              <a:off x="3297094" y="4811349"/>
              <a:ext cx="622080" cy="582840"/>
            </p14:xfrm>
          </p:contentPart>
        </mc:Choice>
        <mc:Fallback xmlns="">
          <p:pic>
            <p:nvPicPr>
              <p:cNvPr id="466" name="Ink 465">
                <a:extLst>
                  <a:ext uri="{FF2B5EF4-FFF2-40B4-BE49-F238E27FC236}">
                    <a16:creationId xmlns:a16="http://schemas.microsoft.com/office/drawing/2014/main" id="{E76F7769-1861-4F15-BCE8-B30F533229A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279454" y="4793349"/>
                <a:ext cx="657720" cy="6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A7175172-E89E-47F7-AF5A-FA7990614E9B}"/>
                  </a:ext>
                </a:extLst>
              </p14:cNvPr>
              <p14:cNvContentPartPr/>
              <p14:nvPr/>
            </p14:nvContentPartPr>
            <p14:xfrm>
              <a:off x="3374494" y="5719629"/>
              <a:ext cx="610560" cy="610920"/>
            </p14:xfrm>
          </p:contentPart>
        </mc:Choice>
        <mc:Fallback xmlns=""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A7175172-E89E-47F7-AF5A-FA7990614E9B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356494" y="5701629"/>
                <a:ext cx="646200" cy="6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87" name="Ink 486">
                <a:extLst>
                  <a:ext uri="{FF2B5EF4-FFF2-40B4-BE49-F238E27FC236}">
                    <a16:creationId xmlns:a16="http://schemas.microsoft.com/office/drawing/2014/main" id="{711C4AF2-968A-44DD-8555-992E17300C49}"/>
                  </a:ext>
                </a:extLst>
              </p14:cNvPr>
              <p14:cNvContentPartPr/>
              <p14:nvPr/>
            </p14:nvContentPartPr>
            <p14:xfrm>
              <a:off x="6775774" y="5823669"/>
              <a:ext cx="654480" cy="658800"/>
            </p14:xfrm>
          </p:contentPart>
        </mc:Choice>
        <mc:Fallback xmlns="">
          <p:pic>
            <p:nvPicPr>
              <p:cNvPr id="487" name="Ink 486">
                <a:extLst>
                  <a:ext uri="{FF2B5EF4-FFF2-40B4-BE49-F238E27FC236}">
                    <a16:creationId xmlns:a16="http://schemas.microsoft.com/office/drawing/2014/main" id="{711C4AF2-968A-44DD-8555-992E17300C4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758134" y="5806029"/>
                <a:ext cx="69012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48BA2943-089A-40A1-BA7A-C00F8F653D7D}"/>
                  </a:ext>
                </a:extLst>
              </p14:cNvPr>
              <p14:cNvContentPartPr/>
              <p14:nvPr/>
            </p14:nvContentPartPr>
            <p14:xfrm>
              <a:off x="6721774" y="5186829"/>
              <a:ext cx="442080" cy="501120"/>
            </p14:xfrm>
          </p:contentPart>
        </mc:Choice>
        <mc:Fallback xmlns=""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48BA2943-089A-40A1-BA7A-C00F8F653D7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704134" y="5169189"/>
                <a:ext cx="47772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89" name="Ink 488">
                <a:extLst>
                  <a:ext uri="{FF2B5EF4-FFF2-40B4-BE49-F238E27FC236}">
                    <a16:creationId xmlns:a16="http://schemas.microsoft.com/office/drawing/2014/main" id="{BDAE50A5-960E-4990-BB17-D7480C648E07}"/>
                  </a:ext>
                </a:extLst>
              </p14:cNvPr>
              <p14:cNvContentPartPr/>
              <p14:nvPr/>
            </p14:nvContentPartPr>
            <p14:xfrm>
              <a:off x="6623494" y="4365309"/>
              <a:ext cx="572760" cy="544320"/>
            </p14:xfrm>
          </p:contentPart>
        </mc:Choice>
        <mc:Fallback xmlns="">
          <p:pic>
            <p:nvPicPr>
              <p:cNvPr id="489" name="Ink 488">
                <a:extLst>
                  <a:ext uri="{FF2B5EF4-FFF2-40B4-BE49-F238E27FC236}">
                    <a16:creationId xmlns:a16="http://schemas.microsoft.com/office/drawing/2014/main" id="{BDAE50A5-960E-4990-BB17-D7480C648E0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605494" y="4347669"/>
                <a:ext cx="608400" cy="5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90" name="Ink 489">
                <a:extLst>
                  <a:ext uri="{FF2B5EF4-FFF2-40B4-BE49-F238E27FC236}">
                    <a16:creationId xmlns:a16="http://schemas.microsoft.com/office/drawing/2014/main" id="{0A5D82B6-4E73-4C00-AE63-7A33A1DED8B4}"/>
                  </a:ext>
                </a:extLst>
              </p14:cNvPr>
              <p14:cNvContentPartPr/>
              <p14:nvPr/>
            </p14:nvContentPartPr>
            <p14:xfrm>
              <a:off x="6503614" y="3760869"/>
              <a:ext cx="534240" cy="511560"/>
            </p14:xfrm>
          </p:contentPart>
        </mc:Choice>
        <mc:Fallback xmlns="">
          <p:pic>
            <p:nvPicPr>
              <p:cNvPr id="490" name="Ink 489">
                <a:extLst>
                  <a:ext uri="{FF2B5EF4-FFF2-40B4-BE49-F238E27FC236}">
                    <a16:creationId xmlns:a16="http://schemas.microsoft.com/office/drawing/2014/main" id="{0A5D82B6-4E73-4C00-AE63-7A33A1DED8B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485974" y="3742869"/>
                <a:ext cx="569880" cy="54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857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7D799C9-1996-44B6-95B4-3E8358E8F07A}"/>
                  </a:ext>
                </a:extLst>
              </p14:cNvPr>
              <p14:cNvContentPartPr/>
              <p14:nvPr/>
            </p14:nvContentPartPr>
            <p14:xfrm>
              <a:off x="6938854" y="963309"/>
              <a:ext cx="365760" cy="1746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7D799C9-1996-44B6-95B4-3E8358E8F0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21214" y="945309"/>
                <a:ext cx="4014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BF49755-43A0-489C-B3A3-568A0F886F89}"/>
                  </a:ext>
                </a:extLst>
              </p14:cNvPr>
              <p14:cNvContentPartPr/>
              <p14:nvPr/>
            </p14:nvContentPartPr>
            <p14:xfrm>
              <a:off x="7402174" y="973389"/>
              <a:ext cx="353880" cy="2188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BF49755-43A0-489C-B3A3-568A0F886F8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84534" y="955749"/>
                <a:ext cx="3895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7C77F89-28E6-4DD1-A379-B15C4E6191E1}"/>
                  </a:ext>
                </a:extLst>
              </p14:cNvPr>
              <p14:cNvContentPartPr/>
              <p14:nvPr/>
            </p14:nvContentPartPr>
            <p14:xfrm>
              <a:off x="7848574" y="908949"/>
              <a:ext cx="98280" cy="2134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7C77F89-28E6-4DD1-A379-B15C4E6191E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30574" y="890949"/>
                <a:ext cx="13392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0F60ADA-2A5B-4826-BF55-2712C2AB6A6C}"/>
                  </a:ext>
                </a:extLst>
              </p14:cNvPr>
              <p14:cNvContentPartPr/>
              <p14:nvPr/>
            </p14:nvContentPartPr>
            <p14:xfrm>
              <a:off x="8109574" y="935949"/>
              <a:ext cx="337680" cy="2397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0F60ADA-2A5B-4826-BF55-2712C2AB6A6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91934" y="918309"/>
                <a:ext cx="3733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46E3A9F-147A-43EE-9E8F-766929443980}"/>
                  </a:ext>
                </a:extLst>
              </p14:cNvPr>
              <p14:cNvContentPartPr/>
              <p14:nvPr/>
            </p14:nvContentPartPr>
            <p14:xfrm>
              <a:off x="9345094" y="854229"/>
              <a:ext cx="33120" cy="234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46E3A9F-147A-43EE-9E8F-76692944398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27454" y="836589"/>
                <a:ext cx="687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DAA5C90-C988-481C-B627-3DE9A87D77F4}"/>
                  </a:ext>
                </a:extLst>
              </p14:cNvPr>
              <p14:cNvContentPartPr/>
              <p14:nvPr/>
            </p14:nvContentPartPr>
            <p14:xfrm>
              <a:off x="9492334" y="919749"/>
              <a:ext cx="126000" cy="1749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DAA5C90-C988-481C-B627-3DE9A87D77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74334" y="901749"/>
                <a:ext cx="1616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FD34224-7D7B-4FDF-9385-418D047DBA13}"/>
                  </a:ext>
                </a:extLst>
              </p14:cNvPr>
              <p14:cNvContentPartPr/>
              <p14:nvPr/>
            </p14:nvContentPartPr>
            <p14:xfrm>
              <a:off x="9710134" y="930549"/>
              <a:ext cx="158040" cy="1418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FD34224-7D7B-4FDF-9385-418D047DBA1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92134" y="912909"/>
                <a:ext cx="1936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7A15A1D7-120D-4903-9818-4E86D25FB701}"/>
                  </a:ext>
                </a:extLst>
              </p14:cNvPr>
              <p14:cNvContentPartPr/>
              <p14:nvPr/>
            </p14:nvContentPartPr>
            <p14:xfrm>
              <a:off x="11190454" y="962949"/>
              <a:ext cx="201600" cy="1512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7A15A1D7-120D-4903-9818-4E86D25FB7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172454" y="944949"/>
                <a:ext cx="2372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5823C4C4-82F0-4747-9729-C24413CE44F2}"/>
                  </a:ext>
                </a:extLst>
              </p14:cNvPr>
              <p14:cNvContentPartPr/>
              <p14:nvPr/>
            </p14:nvContentPartPr>
            <p14:xfrm>
              <a:off x="10727134" y="952149"/>
              <a:ext cx="360360" cy="1857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5823C4C4-82F0-4747-9729-C24413CE44F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709494" y="934475"/>
                <a:ext cx="396000" cy="221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351FE2A-DE52-4933-ADE3-08A59B3B91F9}"/>
                  </a:ext>
                </a:extLst>
              </p14:cNvPr>
              <p14:cNvContentPartPr/>
              <p14:nvPr/>
            </p14:nvContentPartPr>
            <p14:xfrm>
              <a:off x="9998134" y="772869"/>
              <a:ext cx="512280" cy="2941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351FE2A-DE52-4933-ADE3-08A59B3B91F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80134" y="754869"/>
                <a:ext cx="54792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16DD7CC-0C0B-4C14-82D6-01A4E8333D0D}"/>
                  </a:ext>
                </a:extLst>
              </p14:cNvPr>
              <p14:cNvContentPartPr/>
              <p14:nvPr/>
            </p14:nvContentPartPr>
            <p14:xfrm>
              <a:off x="8730214" y="854229"/>
              <a:ext cx="326880" cy="2671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16DD7CC-0C0B-4C14-82D6-01A4E8333D0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712214" y="836589"/>
                <a:ext cx="36252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142254E-57E2-4928-A28F-66F276DDBFD2}"/>
                  </a:ext>
                </a:extLst>
              </p14:cNvPr>
              <p14:cNvContentPartPr/>
              <p14:nvPr/>
            </p14:nvContentPartPr>
            <p14:xfrm>
              <a:off x="1708774" y="2258589"/>
              <a:ext cx="365040" cy="4795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142254E-57E2-4928-A28F-66F276DDBFD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91134" y="2240949"/>
                <a:ext cx="40068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E7BED51C-7258-4EA9-A63F-E1D5ABD9ED82}"/>
                  </a:ext>
                </a:extLst>
              </p14:cNvPr>
              <p14:cNvContentPartPr/>
              <p14:nvPr/>
            </p14:nvContentPartPr>
            <p14:xfrm>
              <a:off x="2955454" y="2530749"/>
              <a:ext cx="141840" cy="2289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E7BED51C-7258-4EA9-A63F-E1D5ABD9ED8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37454" y="2513109"/>
                <a:ext cx="1774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4AD1B8D2-79BC-43AE-B017-088E0AE4E0F0}"/>
                  </a:ext>
                </a:extLst>
              </p14:cNvPr>
              <p14:cNvContentPartPr/>
              <p14:nvPr/>
            </p14:nvContentPartPr>
            <p14:xfrm>
              <a:off x="2617774" y="2269389"/>
              <a:ext cx="207720" cy="46872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4AD1B8D2-79BC-43AE-B017-088E0AE4E0F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00134" y="2251749"/>
                <a:ext cx="24336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63833109-8F94-4256-838B-9FC448320B79}"/>
                  </a:ext>
                </a:extLst>
              </p14:cNvPr>
              <p14:cNvContentPartPr/>
              <p14:nvPr/>
            </p14:nvContentPartPr>
            <p14:xfrm>
              <a:off x="2258494" y="2541549"/>
              <a:ext cx="131040" cy="42480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63833109-8F94-4256-838B-9FC448320B7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40854" y="2523909"/>
                <a:ext cx="16668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483392AE-D69F-437C-9FB5-092FF03DE254}"/>
                  </a:ext>
                </a:extLst>
              </p14:cNvPr>
              <p14:cNvContentPartPr/>
              <p14:nvPr/>
            </p14:nvContentPartPr>
            <p14:xfrm>
              <a:off x="3532174" y="2182269"/>
              <a:ext cx="103680" cy="6807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483392AE-D69F-437C-9FB5-092FF03DE25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14534" y="2164629"/>
                <a:ext cx="139320" cy="71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26B73FCB-7CF4-4652-965A-27F22392F4C7}"/>
                  </a:ext>
                </a:extLst>
              </p14:cNvPr>
              <p14:cNvContentPartPr/>
              <p14:nvPr/>
            </p14:nvContentPartPr>
            <p14:xfrm>
              <a:off x="4114654" y="2394669"/>
              <a:ext cx="87480" cy="3546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26B73FCB-7CF4-4652-965A-27F22392F4C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96654" y="2377029"/>
                <a:ext cx="12312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35AEC980-A0E5-4032-90F6-4AA4DD9AA54C}"/>
                  </a:ext>
                </a:extLst>
              </p14:cNvPr>
              <p14:cNvContentPartPr/>
              <p14:nvPr/>
            </p14:nvContentPartPr>
            <p14:xfrm>
              <a:off x="4582654" y="2405469"/>
              <a:ext cx="87480" cy="38664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35AEC980-A0E5-4032-90F6-4AA4DD9AA54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565014" y="2387829"/>
                <a:ext cx="12312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663092C8-7E22-4123-8A43-74B623FE2E99}"/>
                  </a:ext>
                </a:extLst>
              </p14:cNvPr>
              <p14:cNvContentPartPr/>
              <p14:nvPr/>
            </p14:nvContentPartPr>
            <p14:xfrm>
              <a:off x="4822054" y="2535789"/>
              <a:ext cx="82080" cy="2232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663092C8-7E22-4123-8A43-74B623FE2E9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04414" y="2518149"/>
                <a:ext cx="1177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06BD5C4-1A72-4DF0-A087-5370DBA9F33A}"/>
                  </a:ext>
                </a:extLst>
              </p14:cNvPr>
              <p14:cNvContentPartPr/>
              <p14:nvPr/>
            </p14:nvContentPartPr>
            <p14:xfrm>
              <a:off x="4844014" y="2660709"/>
              <a:ext cx="98280" cy="684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06BD5C4-1A72-4DF0-A087-5370DBA9F33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26014" y="2642709"/>
                <a:ext cx="1339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95198508-DB94-4463-9373-7205E7CE5884}"/>
                  </a:ext>
                </a:extLst>
              </p14:cNvPr>
              <p14:cNvContentPartPr/>
              <p14:nvPr/>
            </p14:nvContentPartPr>
            <p14:xfrm>
              <a:off x="5110774" y="2536149"/>
              <a:ext cx="93240" cy="34344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95198508-DB94-4463-9373-7205E7CE588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092843" y="2518509"/>
                <a:ext cx="128743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646C392-AD15-4FA6-8C21-9D411CF7808A}"/>
                  </a:ext>
                </a:extLst>
              </p14:cNvPr>
              <p14:cNvContentPartPr/>
              <p14:nvPr/>
            </p14:nvContentPartPr>
            <p14:xfrm>
              <a:off x="4332454" y="2503389"/>
              <a:ext cx="120240" cy="2289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646C392-AD15-4FA6-8C21-9D411CF7808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314454" y="2485749"/>
                <a:ext cx="1558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5E83D8FC-6719-4841-BAF4-39CA33865732}"/>
                  </a:ext>
                </a:extLst>
              </p14:cNvPr>
              <p14:cNvContentPartPr/>
              <p14:nvPr/>
            </p14:nvContentPartPr>
            <p14:xfrm>
              <a:off x="3837094" y="2301789"/>
              <a:ext cx="174600" cy="43092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5E83D8FC-6719-4841-BAF4-39CA3386573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819094" y="2283789"/>
                <a:ext cx="21024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448AFAE3-88B9-42F8-8F66-49DB41A31D25}"/>
                  </a:ext>
                </a:extLst>
              </p14:cNvPr>
              <p14:cNvContentPartPr/>
              <p14:nvPr/>
            </p14:nvContentPartPr>
            <p14:xfrm>
              <a:off x="5301214" y="2160669"/>
              <a:ext cx="201960" cy="64260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448AFAE3-88B9-42F8-8F66-49DB41A31D2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283214" y="2142669"/>
                <a:ext cx="237600" cy="6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DE0A215F-4391-4D35-B266-D85B78E45F68}"/>
                  </a:ext>
                </a:extLst>
              </p14:cNvPr>
              <p14:cNvContentPartPr/>
              <p14:nvPr/>
            </p14:nvContentPartPr>
            <p14:xfrm>
              <a:off x="8615734" y="1250949"/>
              <a:ext cx="2787120" cy="5544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E0A215F-4391-4D35-B266-D85B78E45F6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598094" y="1233309"/>
                <a:ext cx="28227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0E99CB0D-0089-4206-877D-2289D619BA3F}"/>
                  </a:ext>
                </a:extLst>
              </p14:cNvPr>
              <p14:cNvContentPartPr/>
              <p14:nvPr/>
            </p14:nvContentPartPr>
            <p14:xfrm>
              <a:off x="184894" y="114069"/>
              <a:ext cx="6483600" cy="17319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0E99CB0D-0089-4206-877D-2289D619BA3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66894" y="96425"/>
                <a:ext cx="6519240" cy="17676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D232EE58-80A1-437F-8F77-8AB571E13619}"/>
                  </a:ext>
                </a:extLst>
              </p14:cNvPr>
              <p14:cNvContentPartPr/>
              <p14:nvPr/>
            </p14:nvContentPartPr>
            <p14:xfrm>
              <a:off x="3341734" y="4065789"/>
              <a:ext cx="463680" cy="5277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D232EE58-80A1-437F-8F77-8AB571E1361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323734" y="4047789"/>
                <a:ext cx="49932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63D7C25C-1F75-4AF0-9D27-5507E59B894C}"/>
                  </a:ext>
                </a:extLst>
              </p14:cNvPr>
              <p14:cNvContentPartPr/>
              <p14:nvPr/>
            </p14:nvContentPartPr>
            <p14:xfrm>
              <a:off x="3297094" y="4811349"/>
              <a:ext cx="622080" cy="58284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63D7C25C-1F75-4AF0-9D27-5507E59B894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279454" y="4793349"/>
                <a:ext cx="657720" cy="6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1C4FD0B2-9F21-44F2-8228-3679CD8ACE2B}"/>
                  </a:ext>
                </a:extLst>
              </p14:cNvPr>
              <p14:cNvContentPartPr/>
              <p14:nvPr/>
            </p14:nvContentPartPr>
            <p14:xfrm>
              <a:off x="3374494" y="5719629"/>
              <a:ext cx="610560" cy="6109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1C4FD0B2-9F21-44F2-8228-3679CD8ACE2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356494" y="5701629"/>
                <a:ext cx="646200" cy="6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7D475B6C-7376-4195-98AE-8D56A6C75BEB}"/>
                  </a:ext>
                </a:extLst>
              </p14:cNvPr>
              <p14:cNvContentPartPr/>
              <p14:nvPr/>
            </p14:nvContentPartPr>
            <p14:xfrm>
              <a:off x="6775774" y="5823669"/>
              <a:ext cx="654480" cy="6588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7D475B6C-7376-4195-98AE-8D56A6C75BE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758134" y="5806029"/>
                <a:ext cx="69012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866B74F5-1DBA-46F5-AFC7-634534C087B5}"/>
                  </a:ext>
                </a:extLst>
              </p14:cNvPr>
              <p14:cNvContentPartPr/>
              <p14:nvPr/>
            </p14:nvContentPartPr>
            <p14:xfrm>
              <a:off x="6721774" y="5186829"/>
              <a:ext cx="442080" cy="50112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866B74F5-1DBA-46F5-AFC7-634534C087B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704134" y="5169189"/>
                <a:ext cx="47772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749933E2-F3BA-462E-A105-5339F13414FD}"/>
                  </a:ext>
                </a:extLst>
              </p14:cNvPr>
              <p14:cNvContentPartPr/>
              <p14:nvPr/>
            </p14:nvContentPartPr>
            <p14:xfrm>
              <a:off x="6623494" y="4365309"/>
              <a:ext cx="572760" cy="54432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749933E2-F3BA-462E-A105-5339F13414F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605494" y="4347669"/>
                <a:ext cx="608400" cy="5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A25AED1A-7D83-4088-A70B-320EA9325E39}"/>
                  </a:ext>
                </a:extLst>
              </p14:cNvPr>
              <p14:cNvContentPartPr/>
              <p14:nvPr/>
            </p14:nvContentPartPr>
            <p14:xfrm>
              <a:off x="6503614" y="3760869"/>
              <a:ext cx="534240" cy="5115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A25AED1A-7D83-4088-A70B-320EA9325E3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485974" y="3742869"/>
                <a:ext cx="569880" cy="54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091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9793E0E-9986-45EC-9C5A-1D5982451B19}"/>
                  </a:ext>
                </a:extLst>
              </p14:cNvPr>
              <p14:cNvContentPartPr/>
              <p14:nvPr/>
            </p14:nvContentPartPr>
            <p14:xfrm>
              <a:off x="364534" y="206589"/>
              <a:ext cx="9258840" cy="8172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9793E0E-9986-45EC-9C5A-1D5982451B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6534" y="188941"/>
                <a:ext cx="9294480" cy="852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2ADC9C8-F4A8-4EFC-9B39-5A7B2CB5413A}"/>
                  </a:ext>
                </a:extLst>
              </p14:cNvPr>
              <p14:cNvContentPartPr/>
              <p14:nvPr/>
            </p14:nvContentPartPr>
            <p14:xfrm>
              <a:off x="4114294" y="1354989"/>
              <a:ext cx="153000" cy="3488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2ADC9C8-F4A8-4EFC-9B39-5A7B2CB5413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96654" y="1337349"/>
                <a:ext cx="18864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EB052121-6B96-4C2E-A782-B5EA619A4B09}"/>
                  </a:ext>
                </a:extLst>
              </p14:cNvPr>
              <p14:cNvContentPartPr/>
              <p14:nvPr/>
            </p14:nvContentPartPr>
            <p14:xfrm>
              <a:off x="5655094" y="1496469"/>
              <a:ext cx="131040" cy="1728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EB052121-6B96-4C2E-A782-B5EA619A4B0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37094" y="1478829"/>
                <a:ext cx="16668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21C6E8A-EB39-48FF-91C8-25C96D90CCF7}"/>
                  </a:ext>
                </a:extLst>
              </p14:cNvPr>
              <p14:cNvContentPartPr/>
              <p14:nvPr/>
            </p14:nvContentPartPr>
            <p14:xfrm>
              <a:off x="5970814" y="1540029"/>
              <a:ext cx="65520" cy="165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21C6E8A-EB39-48FF-91C8-25C96D90CC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52814" y="1522389"/>
                <a:ext cx="10116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EC9E77E-36A8-44E9-8B58-7610B2A8140B}"/>
                  </a:ext>
                </a:extLst>
              </p14:cNvPr>
              <p14:cNvContentPartPr/>
              <p14:nvPr/>
            </p14:nvContentPartPr>
            <p14:xfrm>
              <a:off x="6580294" y="1485669"/>
              <a:ext cx="98280" cy="169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EC9E77E-36A8-44E9-8B58-7610B2A8140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62294" y="1468029"/>
                <a:ext cx="13392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E9B4D55-21B4-4F94-B27C-9BF074EF060F}"/>
                  </a:ext>
                </a:extLst>
              </p14:cNvPr>
              <p14:cNvContentPartPr/>
              <p14:nvPr/>
            </p14:nvContentPartPr>
            <p14:xfrm>
              <a:off x="7727974" y="1496469"/>
              <a:ext cx="180720" cy="1368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E9B4D55-21B4-4F94-B27C-9BF074EF060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10334" y="1478469"/>
                <a:ext cx="2163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5C7F996-7C4C-4723-807F-E75189B30E2E}"/>
                  </a:ext>
                </a:extLst>
              </p14:cNvPr>
              <p14:cNvContentPartPr/>
              <p14:nvPr/>
            </p14:nvContentPartPr>
            <p14:xfrm>
              <a:off x="7995454" y="1540029"/>
              <a:ext cx="180000" cy="1310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5C7F996-7C4C-4723-807F-E75189B30E2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77454" y="1522389"/>
                <a:ext cx="2156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C03481B-8C4B-4D17-8B74-8E80DCBA94CB}"/>
                  </a:ext>
                </a:extLst>
              </p14:cNvPr>
              <p14:cNvContentPartPr/>
              <p14:nvPr/>
            </p14:nvContentPartPr>
            <p14:xfrm>
              <a:off x="8273014" y="1366149"/>
              <a:ext cx="109080" cy="2890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C03481B-8C4B-4D17-8B74-8E80DCBA94C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55014" y="1348149"/>
                <a:ext cx="1447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33CD9F8A-3CAE-4309-9FD9-EB7435579345}"/>
                  </a:ext>
                </a:extLst>
              </p14:cNvPr>
              <p14:cNvContentPartPr/>
              <p14:nvPr/>
            </p14:nvContentPartPr>
            <p14:xfrm>
              <a:off x="9182014" y="1409349"/>
              <a:ext cx="441720" cy="2732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33CD9F8A-3CAE-4309-9FD9-EB743557934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164029" y="1391686"/>
                <a:ext cx="477331" cy="308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5414E97-7104-43A0-A80C-2EE6F471C553}"/>
                  </a:ext>
                </a:extLst>
              </p14:cNvPr>
              <p14:cNvContentPartPr/>
              <p14:nvPr/>
            </p14:nvContentPartPr>
            <p14:xfrm>
              <a:off x="8762254" y="1464069"/>
              <a:ext cx="306000" cy="1908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5414E97-7104-43A0-A80C-2EE6F471C55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744233" y="1446069"/>
                <a:ext cx="341682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E392893C-C2C4-4A56-A933-1023601D22F3}"/>
                  </a:ext>
                </a:extLst>
              </p14:cNvPr>
              <p14:cNvContentPartPr/>
              <p14:nvPr/>
            </p14:nvContentPartPr>
            <p14:xfrm>
              <a:off x="6863254" y="1458309"/>
              <a:ext cx="566280" cy="1911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E392893C-C2C4-4A56-A933-1023601D22F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45265" y="1440309"/>
                <a:ext cx="601897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0B0C032-38CB-4A42-A84D-3C4742C228B7}"/>
                  </a:ext>
                </a:extLst>
              </p14:cNvPr>
              <p14:cNvContentPartPr/>
              <p14:nvPr/>
            </p14:nvContentPartPr>
            <p14:xfrm>
              <a:off x="6155854" y="1344189"/>
              <a:ext cx="321840" cy="3214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0B0C032-38CB-4A42-A84D-3C4742C228B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37854" y="1326549"/>
                <a:ext cx="35748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0294965-A2EB-4D37-8501-F28961458C02}"/>
                  </a:ext>
                </a:extLst>
              </p14:cNvPr>
              <p14:cNvContentPartPr/>
              <p14:nvPr/>
            </p14:nvContentPartPr>
            <p14:xfrm>
              <a:off x="5203294" y="1455429"/>
              <a:ext cx="343440" cy="1886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0294965-A2EB-4D37-8501-F28961458C0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85313" y="1437789"/>
                <a:ext cx="379043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41F64C6-8E03-43D3-B9FE-CEE8A5942EB3}"/>
                  </a:ext>
                </a:extLst>
              </p14:cNvPr>
              <p14:cNvContentPartPr/>
              <p14:nvPr/>
            </p14:nvContentPartPr>
            <p14:xfrm>
              <a:off x="4369894" y="1371549"/>
              <a:ext cx="561600" cy="2941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41F64C6-8E03-43D3-B9FE-CEE8A5942EB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52254" y="1353527"/>
                <a:ext cx="597240" cy="329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141AB97-779C-46C2-8ECC-98F4E31DCE65}"/>
                  </a:ext>
                </a:extLst>
              </p14:cNvPr>
              <p14:cNvContentPartPr/>
              <p14:nvPr/>
            </p14:nvContentPartPr>
            <p14:xfrm>
              <a:off x="3362974" y="1485669"/>
              <a:ext cx="523440" cy="2404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141AB97-779C-46C2-8ECC-98F4E31DCE6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344974" y="1468029"/>
                <a:ext cx="55908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04D9108-BAFD-4BA8-B271-C311E8A286D9}"/>
                  </a:ext>
                </a:extLst>
              </p14:cNvPr>
              <p14:cNvContentPartPr/>
              <p14:nvPr/>
            </p14:nvContentPartPr>
            <p14:xfrm>
              <a:off x="2362174" y="1349589"/>
              <a:ext cx="827640" cy="3866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04D9108-BAFD-4BA8-B271-C311E8A286D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44174" y="1331949"/>
                <a:ext cx="86328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0AB8EE7A-D42A-490C-9CAB-93A8421DAD7F}"/>
                  </a:ext>
                </a:extLst>
              </p14:cNvPr>
              <p14:cNvContentPartPr/>
              <p14:nvPr/>
            </p14:nvContentPartPr>
            <p14:xfrm>
              <a:off x="1812094" y="1502229"/>
              <a:ext cx="392400" cy="2451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0AB8EE7A-D42A-490C-9CAB-93A8421DAD7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794110" y="1484229"/>
                <a:ext cx="428007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135CD53-BFDD-4F28-8F8F-861E9F44CE73}"/>
                  </a:ext>
                </a:extLst>
              </p14:cNvPr>
              <p14:cNvContentPartPr/>
              <p14:nvPr/>
            </p14:nvContentPartPr>
            <p14:xfrm>
              <a:off x="1344094" y="1382349"/>
              <a:ext cx="326880" cy="3481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135CD53-BFDD-4F28-8F8F-861E9F44CE7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26114" y="1364368"/>
                <a:ext cx="362481" cy="383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597AB1E1-287A-45FD-9863-44C589B60A30}"/>
                  </a:ext>
                </a:extLst>
              </p14:cNvPr>
              <p14:cNvContentPartPr/>
              <p14:nvPr/>
            </p14:nvContentPartPr>
            <p14:xfrm>
              <a:off x="663694" y="1338789"/>
              <a:ext cx="544680" cy="3866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597AB1E1-287A-45FD-9863-44C589B60A3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6054" y="1320789"/>
                <a:ext cx="58032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0A3F093-B4EA-48B7-A5F4-2FF160622513}"/>
                  </a:ext>
                </a:extLst>
              </p14:cNvPr>
              <p14:cNvContentPartPr/>
              <p14:nvPr/>
            </p14:nvContentPartPr>
            <p14:xfrm>
              <a:off x="9949534" y="1676109"/>
              <a:ext cx="11160" cy="207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0A3F093-B4EA-48B7-A5F4-2FF16062251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931534" y="1658469"/>
                <a:ext cx="468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CA89A2D-4EC0-4A94-82A6-04D89B0590F0}"/>
                  </a:ext>
                </a:extLst>
              </p14:cNvPr>
              <p14:cNvContentPartPr/>
              <p14:nvPr/>
            </p14:nvContentPartPr>
            <p14:xfrm>
              <a:off x="10303054" y="1540029"/>
              <a:ext cx="104400" cy="1202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CA89A2D-4EC0-4A94-82A6-04D89B0590F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285414" y="1522389"/>
                <a:ext cx="1400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9E6E9DB-577B-41F6-B6EE-ED8DE0E30480}"/>
                  </a:ext>
                </a:extLst>
              </p14:cNvPr>
              <p14:cNvContentPartPr/>
              <p14:nvPr/>
            </p14:nvContentPartPr>
            <p14:xfrm>
              <a:off x="10498894" y="1513029"/>
              <a:ext cx="147240" cy="1472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9E6E9DB-577B-41F6-B6EE-ED8DE0E3048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481254" y="1495029"/>
                <a:ext cx="1828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C7010A2-7123-4461-9FD9-42147D800896}"/>
                  </a:ext>
                </a:extLst>
              </p14:cNvPr>
              <p14:cNvContentPartPr/>
              <p14:nvPr/>
            </p14:nvContentPartPr>
            <p14:xfrm>
              <a:off x="767374" y="2166069"/>
              <a:ext cx="191520" cy="3812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C7010A2-7123-4461-9FD9-42147D80089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9374" y="2148429"/>
                <a:ext cx="22716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44118769-E160-4413-B63C-4E1B05FD24A7}"/>
                  </a:ext>
                </a:extLst>
              </p14:cNvPr>
              <p14:cNvContentPartPr/>
              <p14:nvPr/>
            </p14:nvContentPartPr>
            <p14:xfrm>
              <a:off x="2520214" y="2367309"/>
              <a:ext cx="152280" cy="1310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44118769-E160-4413-B63C-4E1B05FD24A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02574" y="2349669"/>
                <a:ext cx="1879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1643B539-4C1A-4698-B1B2-D4DE5FAC4187}"/>
                  </a:ext>
                </a:extLst>
              </p14:cNvPr>
              <p14:cNvContentPartPr/>
              <p14:nvPr/>
            </p14:nvContentPartPr>
            <p14:xfrm>
              <a:off x="3330934" y="2269389"/>
              <a:ext cx="114840" cy="1962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1643B539-4C1A-4698-B1B2-D4DE5FAC418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312934" y="2251749"/>
                <a:ext cx="1504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0E5641F-8B75-40CE-863C-238C383A7A03}"/>
                  </a:ext>
                </a:extLst>
              </p14:cNvPr>
              <p14:cNvContentPartPr/>
              <p14:nvPr/>
            </p14:nvContentPartPr>
            <p14:xfrm>
              <a:off x="3542974" y="2296749"/>
              <a:ext cx="141840" cy="1890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0E5641F-8B75-40CE-863C-238C383A7A0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525334" y="2278749"/>
                <a:ext cx="1774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1672A305-2A02-4FCA-9F7D-9930CA9698F8}"/>
                  </a:ext>
                </a:extLst>
              </p14:cNvPr>
              <p14:cNvContentPartPr/>
              <p14:nvPr/>
            </p14:nvContentPartPr>
            <p14:xfrm>
              <a:off x="3940414" y="2296749"/>
              <a:ext cx="163800" cy="1692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672A305-2A02-4FCA-9F7D-9930CA9698F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922774" y="2278749"/>
                <a:ext cx="1994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35826666-736F-4744-9AE6-8471E40D2B66}"/>
                  </a:ext>
                </a:extLst>
              </p14:cNvPr>
              <p14:cNvContentPartPr/>
              <p14:nvPr/>
            </p14:nvContentPartPr>
            <p14:xfrm>
              <a:off x="4190614" y="2312949"/>
              <a:ext cx="147600" cy="1418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35826666-736F-4744-9AE6-8471E40D2B6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172614" y="2295309"/>
                <a:ext cx="1832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4548E6B-8BEA-4734-804C-2B0B3F09435E}"/>
                  </a:ext>
                </a:extLst>
              </p14:cNvPr>
              <p14:cNvContentPartPr/>
              <p14:nvPr/>
            </p14:nvContentPartPr>
            <p14:xfrm>
              <a:off x="4457374" y="2179389"/>
              <a:ext cx="82440" cy="2815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4548E6B-8BEA-4734-804C-2B0B3F09435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439734" y="2161389"/>
                <a:ext cx="11808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6AD07E40-5E71-487F-871E-375CA2464E37}"/>
                  </a:ext>
                </a:extLst>
              </p14:cNvPr>
              <p14:cNvContentPartPr/>
              <p14:nvPr/>
            </p14:nvContentPartPr>
            <p14:xfrm>
              <a:off x="2792014" y="2215029"/>
              <a:ext cx="435960" cy="2725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6AD07E40-5E71-487F-871E-375CA2464E3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774014" y="2197389"/>
                <a:ext cx="4716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020A8B44-30EF-4E75-B238-8B84F3299B69}"/>
                  </a:ext>
                </a:extLst>
              </p14:cNvPr>
              <p14:cNvContentPartPr/>
              <p14:nvPr/>
            </p14:nvContentPartPr>
            <p14:xfrm>
              <a:off x="1800934" y="2299269"/>
              <a:ext cx="626760" cy="41148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020A8B44-30EF-4E75-B238-8B84F3299B6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783284" y="2281285"/>
                <a:ext cx="662420" cy="447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8ABF5C6B-5477-4B28-9459-FA0C62C75195}"/>
                  </a:ext>
                </a:extLst>
              </p14:cNvPr>
              <p14:cNvContentPartPr/>
              <p14:nvPr/>
            </p14:nvContentPartPr>
            <p14:xfrm>
              <a:off x="1049614" y="2269389"/>
              <a:ext cx="491040" cy="2995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8ABF5C6B-5477-4B28-9459-FA0C62C7519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31614" y="2251749"/>
                <a:ext cx="52668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CDF648A-E049-426B-A941-39E3AB89631B}"/>
                  </a:ext>
                </a:extLst>
              </p14:cNvPr>
              <p14:cNvContentPartPr/>
              <p14:nvPr/>
            </p14:nvContentPartPr>
            <p14:xfrm>
              <a:off x="4844014" y="2263989"/>
              <a:ext cx="11880" cy="1472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CDF648A-E049-426B-A941-39E3AB89631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826014" y="2246349"/>
                <a:ext cx="475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5C6818EF-8158-499B-A228-47E23EDE8B8D}"/>
                  </a:ext>
                </a:extLst>
              </p14:cNvPr>
              <p14:cNvContentPartPr/>
              <p14:nvPr/>
            </p14:nvContentPartPr>
            <p14:xfrm>
              <a:off x="4865614" y="2204229"/>
              <a:ext cx="360" cy="57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5C6818EF-8158-499B-A228-47E23EDE8B8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847974" y="2186229"/>
                <a:ext cx="360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831D0EE-D1D3-4B77-9CEA-99C41378F9CA}"/>
                  </a:ext>
                </a:extLst>
              </p14:cNvPr>
              <p14:cNvContentPartPr/>
              <p14:nvPr/>
            </p14:nvContentPartPr>
            <p14:xfrm>
              <a:off x="6296974" y="2225829"/>
              <a:ext cx="114840" cy="1746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831D0EE-D1D3-4B77-9CEA-99C41378F9C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279334" y="2208189"/>
                <a:ext cx="15048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4EB6A0CC-E6FD-4369-8390-B11FCCB05A2A}"/>
                  </a:ext>
                </a:extLst>
              </p14:cNvPr>
              <p14:cNvContentPartPr/>
              <p14:nvPr/>
            </p14:nvContentPartPr>
            <p14:xfrm>
              <a:off x="6520534" y="2225829"/>
              <a:ext cx="218160" cy="1317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4EB6A0CC-E6FD-4369-8390-B11FCCB05A2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502534" y="2208189"/>
                <a:ext cx="2538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462F0CB-6FE4-4BFC-9FB1-BE2A40AFA4C2}"/>
                  </a:ext>
                </a:extLst>
              </p14:cNvPr>
              <p14:cNvContentPartPr/>
              <p14:nvPr/>
            </p14:nvContentPartPr>
            <p14:xfrm>
              <a:off x="6928414" y="2318349"/>
              <a:ext cx="5760" cy="111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462F0CB-6FE4-4BFC-9FB1-BE2A40AFA4C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910774" y="2300709"/>
                <a:ext cx="414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40391373-C263-4675-90EA-475730AEE216}"/>
                  </a:ext>
                </a:extLst>
              </p14:cNvPr>
              <p14:cNvContentPartPr/>
              <p14:nvPr/>
            </p14:nvContentPartPr>
            <p14:xfrm>
              <a:off x="5681374" y="2166069"/>
              <a:ext cx="469440" cy="2786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40391373-C263-4675-90EA-475730AEE21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663734" y="2148429"/>
                <a:ext cx="5050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A7DC2A4-D760-44E3-9532-68F9F5C1F687}"/>
                  </a:ext>
                </a:extLst>
              </p14:cNvPr>
              <p14:cNvContentPartPr/>
              <p14:nvPr/>
            </p14:nvContentPartPr>
            <p14:xfrm>
              <a:off x="5028694" y="2286309"/>
              <a:ext cx="506880" cy="38088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A7DC2A4-D760-44E3-9532-68F9F5C1F68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10694" y="2268309"/>
                <a:ext cx="54252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3D0A644-188A-4C90-A5C2-0549742DAB9F}"/>
                  </a:ext>
                </a:extLst>
              </p14:cNvPr>
              <p14:cNvContentPartPr/>
              <p14:nvPr/>
            </p14:nvContentPartPr>
            <p14:xfrm>
              <a:off x="3407614" y="3711189"/>
              <a:ext cx="463680" cy="5277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3D0A644-188A-4C90-A5C2-0549742DAB9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389614" y="3693189"/>
                <a:ext cx="49932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0B9D2A65-2E9D-4D53-B06B-7C7D207CB7A9}"/>
                  </a:ext>
                </a:extLst>
              </p14:cNvPr>
              <p14:cNvContentPartPr/>
              <p14:nvPr/>
            </p14:nvContentPartPr>
            <p14:xfrm>
              <a:off x="3362974" y="4456749"/>
              <a:ext cx="622080" cy="5828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0B9D2A65-2E9D-4D53-B06B-7C7D207CB7A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345334" y="4438749"/>
                <a:ext cx="657720" cy="6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9A8B7C39-0A6D-4640-8913-12EF87019B93}"/>
                  </a:ext>
                </a:extLst>
              </p14:cNvPr>
              <p14:cNvContentPartPr/>
              <p14:nvPr/>
            </p14:nvContentPartPr>
            <p14:xfrm>
              <a:off x="3440374" y="5365029"/>
              <a:ext cx="610560" cy="61092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9A8B7C39-0A6D-4640-8913-12EF87019B9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422374" y="5347029"/>
                <a:ext cx="646200" cy="6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A019F369-2E80-4EC3-A429-CA8B5AAFE3D6}"/>
                  </a:ext>
                </a:extLst>
              </p14:cNvPr>
              <p14:cNvContentPartPr/>
              <p14:nvPr/>
            </p14:nvContentPartPr>
            <p14:xfrm>
              <a:off x="6775774" y="5823669"/>
              <a:ext cx="654480" cy="65880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A019F369-2E80-4EC3-A429-CA8B5AAFE3D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758134" y="5806029"/>
                <a:ext cx="69012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CFAA4016-60A9-4BBA-AE6B-0BA39A426BF8}"/>
                  </a:ext>
                </a:extLst>
              </p14:cNvPr>
              <p14:cNvContentPartPr/>
              <p14:nvPr/>
            </p14:nvContentPartPr>
            <p14:xfrm>
              <a:off x="6721774" y="5186829"/>
              <a:ext cx="442080" cy="5011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CFAA4016-60A9-4BBA-AE6B-0BA39A426BF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704134" y="5169189"/>
                <a:ext cx="47772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AF7439F3-67ED-48E4-836E-171E5E4E42D1}"/>
                  </a:ext>
                </a:extLst>
              </p14:cNvPr>
              <p14:cNvContentPartPr/>
              <p14:nvPr/>
            </p14:nvContentPartPr>
            <p14:xfrm>
              <a:off x="6623494" y="4365309"/>
              <a:ext cx="572760" cy="5443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AF7439F3-67ED-48E4-836E-171E5E4E42D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605494" y="4347669"/>
                <a:ext cx="608400" cy="5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1F21516D-A781-4F81-8FA8-6621A256C067}"/>
                  </a:ext>
                </a:extLst>
              </p14:cNvPr>
              <p14:cNvContentPartPr/>
              <p14:nvPr/>
            </p14:nvContentPartPr>
            <p14:xfrm>
              <a:off x="6503614" y="3760869"/>
              <a:ext cx="534240" cy="5115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1F21516D-A781-4F81-8FA8-6621A256C06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485974" y="3742869"/>
                <a:ext cx="56988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BD79D1BC-1CE9-41AC-8EF5-7CB62B354CAC}"/>
                  </a:ext>
                </a:extLst>
              </p14:cNvPr>
              <p14:cNvContentPartPr/>
              <p14:nvPr/>
            </p14:nvContentPartPr>
            <p14:xfrm>
              <a:off x="3537574" y="6083949"/>
              <a:ext cx="496080" cy="58932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BD79D1BC-1CE9-41AC-8EF5-7CB62B354CA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519934" y="6066309"/>
                <a:ext cx="531720" cy="62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144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D67DF24-689A-4558-A881-917D37A5CE20}"/>
                  </a:ext>
                </a:extLst>
              </p14:cNvPr>
              <p14:cNvContentPartPr/>
              <p14:nvPr/>
            </p14:nvContentPartPr>
            <p14:xfrm>
              <a:off x="1240774" y="272109"/>
              <a:ext cx="201600" cy="349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D67DF24-689A-4558-A881-917D37A5CE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3134" y="254109"/>
                <a:ext cx="23724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D8F61F1-26BD-4302-96E3-82D0581387C2}"/>
                  </a:ext>
                </a:extLst>
              </p14:cNvPr>
              <p14:cNvContentPartPr/>
              <p14:nvPr/>
            </p14:nvContentPartPr>
            <p14:xfrm>
              <a:off x="440854" y="304509"/>
              <a:ext cx="577080" cy="316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D8F61F1-26BD-4302-96E3-82D0581387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2865" y="286869"/>
                <a:ext cx="612698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B168F30-AD1B-44DC-93CA-DFA7F5872761}"/>
                  </a:ext>
                </a:extLst>
              </p14:cNvPr>
              <p14:cNvContentPartPr/>
              <p14:nvPr/>
            </p14:nvContentPartPr>
            <p14:xfrm>
              <a:off x="1621654" y="293709"/>
              <a:ext cx="359280" cy="343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B168F30-AD1B-44DC-93CA-DFA7F58727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04014" y="276069"/>
                <a:ext cx="39492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F7D1AFB-8C11-4F5B-B492-20994556315A}"/>
                  </a:ext>
                </a:extLst>
              </p14:cNvPr>
              <p14:cNvContentPartPr/>
              <p14:nvPr/>
            </p14:nvContentPartPr>
            <p14:xfrm>
              <a:off x="2187934" y="369669"/>
              <a:ext cx="141840" cy="218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F7D1AFB-8C11-4F5B-B492-2099455631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69934" y="351669"/>
                <a:ext cx="1774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322D518-8828-43C6-94BA-F11C37FD14E6}"/>
                  </a:ext>
                </a:extLst>
              </p14:cNvPr>
              <p14:cNvContentPartPr/>
              <p14:nvPr/>
            </p14:nvContentPartPr>
            <p14:xfrm>
              <a:off x="2862934" y="423669"/>
              <a:ext cx="163800" cy="142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322D518-8828-43C6-94BA-F11C37FD14E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44934" y="406029"/>
                <a:ext cx="1994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2CDA364-851D-497D-BB4C-F90E14ED44BB}"/>
                  </a:ext>
                </a:extLst>
              </p14:cNvPr>
              <p14:cNvContentPartPr/>
              <p14:nvPr/>
            </p14:nvContentPartPr>
            <p14:xfrm>
              <a:off x="3673294" y="375429"/>
              <a:ext cx="109800" cy="196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2CDA364-851D-497D-BB4C-F90E14ED44B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55294" y="357429"/>
                <a:ext cx="14544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43BE961-5064-45EA-B85A-0C3513946A77}"/>
                  </a:ext>
                </a:extLst>
              </p14:cNvPr>
              <p14:cNvContentPartPr/>
              <p14:nvPr/>
            </p14:nvContentPartPr>
            <p14:xfrm>
              <a:off x="3869134" y="409989"/>
              <a:ext cx="164520" cy="150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43BE961-5064-45EA-B85A-0C3513946A7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51494" y="391989"/>
                <a:ext cx="2001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66CBD17-1F6B-4220-BCC8-5BF21E37BFCB}"/>
                  </a:ext>
                </a:extLst>
              </p14:cNvPr>
              <p14:cNvContentPartPr/>
              <p14:nvPr/>
            </p14:nvContentPartPr>
            <p14:xfrm>
              <a:off x="3118174" y="260949"/>
              <a:ext cx="419760" cy="316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66CBD17-1F6B-4220-BCC8-5BF21E37BFC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00534" y="243289"/>
                <a:ext cx="455400" cy="3524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036F932-E23F-4C78-8B54-D39B60404128}"/>
                  </a:ext>
                </a:extLst>
              </p14:cNvPr>
              <p14:cNvContentPartPr/>
              <p14:nvPr/>
            </p14:nvContentPartPr>
            <p14:xfrm>
              <a:off x="2470894" y="249789"/>
              <a:ext cx="289440" cy="332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036F932-E23F-4C78-8B54-D39B6040412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52894" y="232149"/>
                <a:ext cx="32508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CFA06CC-2063-4EED-B4E5-07CCE1995F77}"/>
                  </a:ext>
                </a:extLst>
              </p14:cNvPr>
              <p14:cNvContentPartPr/>
              <p14:nvPr/>
            </p14:nvContentPartPr>
            <p14:xfrm>
              <a:off x="5747614" y="375429"/>
              <a:ext cx="152640" cy="219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CFA06CC-2063-4EED-B4E5-07CCE1995F7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29614" y="357429"/>
                <a:ext cx="18828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08F7C3D-420D-445D-8139-D2ADC5AAAC85}"/>
                  </a:ext>
                </a:extLst>
              </p14:cNvPr>
              <p14:cNvContentPartPr/>
              <p14:nvPr/>
            </p14:nvContentPartPr>
            <p14:xfrm>
              <a:off x="5753014" y="478749"/>
              <a:ext cx="136440" cy="11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08F7C3D-420D-445D-8139-D2ADC5AAAC8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35014" y="461109"/>
                <a:ext cx="17208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C575D25-63A2-4ECF-A8FF-A7EEA4241C60}"/>
                  </a:ext>
                </a:extLst>
              </p14:cNvPr>
              <p14:cNvContentPartPr/>
              <p14:nvPr/>
            </p14:nvContentPartPr>
            <p14:xfrm>
              <a:off x="5393734" y="239349"/>
              <a:ext cx="196920" cy="359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C575D25-63A2-4ECF-A8FF-A7EEA4241C6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75734" y="221349"/>
                <a:ext cx="23256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0C28ADB-1E13-494B-B4A1-FE0A97857A35}"/>
                  </a:ext>
                </a:extLst>
              </p14:cNvPr>
              <p14:cNvContentPartPr/>
              <p14:nvPr/>
            </p14:nvContentPartPr>
            <p14:xfrm>
              <a:off x="4201774" y="223149"/>
              <a:ext cx="800280" cy="3214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0C28ADB-1E13-494B-B4A1-FE0A97857A3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83782" y="205149"/>
                <a:ext cx="835904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3E1D7C6-C032-43CF-88A5-9BC1CF791965}"/>
                  </a:ext>
                </a:extLst>
              </p14:cNvPr>
              <p14:cNvContentPartPr/>
              <p14:nvPr/>
            </p14:nvContentPartPr>
            <p14:xfrm>
              <a:off x="6177814" y="157269"/>
              <a:ext cx="141840" cy="4748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3E1D7C6-C032-43CF-88A5-9BC1CF79196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59814" y="139269"/>
                <a:ext cx="17748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9B6959C-BFFE-486A-8B73-09069606D4BC}"/>
                  </a:ext>
                </a:extLst>
              </p14:cNvPr>
              <p14:cNvContentPartPr/>
              <p14:nvPr/>
            </p14:nvContentPartPr>
            <p14:xfrm>
              <a:off x="6546814" y="266349"/>
              <a:ext cx="143280" cy="2235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9B6959C-BFFE-486A-8B73-09069606D4B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528814" y="248709"/>
                <a:ext cx="17892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D717053-E668-49BD-9F0F-E02F8A775070}"/>
                  </a:ext>
                </a:extLst>
              </p14:cNvPr>
              <p14:cNvContentPartPr/>
              <p14:nvPr/>
            </p14:nvContentPartPr>
            <p14:xfrm>
              <a:off x="6798094" y="445989"/>
              <a:ext cx="21960" cy="1854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D717053-E668-49BD-9F0F-E02F8A77507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80094" y="428349"/>
                <a:ext cx="5760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4651CDE-1D09-4B89-A8EE-00929D2E3D41}"/>
                  </a:ext>
                </a:extLst>
              </p14:cNvPr>
              <p14:cNvContentPartPr/>
              <p14:nvPr/>
            </p14:nvContentPartPr>
            <p14:xfrm>
              <a:off x="7053694" y="288309"/>
              <a:ext cx="11160" cy="2289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4651CDE-1D09-4B89-A8EE-00929D2E3D4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36054" y="270309"/>
                <a:ext cx="468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C6E0BCC-5986-42C9-B75B-4235B301C8CC}"/>
                  </a:ext>
                </a:extLst>
              </p14:cNvPr>
              <p14:cNvContentPartPr/>
              <p14:nvPr/>
            </p14:nvContentPartPr>
            <p14:xfrm>
              <a:off x="7195174" y="506109"/>
              <a:ext cx="11160" cy="1202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C6E0BCC-5986-42C9-B75B-4235B301C8C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77534" y="488109"/>
                <a:ext cx="468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00569CE-633B-42B8-834B-F76DC68674C9}"/>
                  </a:ext>
                </a:extLst>
              </p14:cNvPr>
              <p14:cNvContentPartPr/>
              <p14:nvPr/>
            </p14:nvContentPartPr>
            <p14:xfrm>
              <a:off x="7428814" y="266349"/>
              <a:ext cx="147600" cy="2890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00569CE-633B-42B8-834B-F76DC68674C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411174" y="248709"/>
                <a:ext cx="1832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F98B75C-E578-4D2B-ACC5-60F0B1090CDA}"/>
                  </a:ext>
                </a:extLst>
              </p14:cNvPr>
              <p14:cNvContentPartPr/>
              <p14:nvPr/>
            </p14:nvContentPartPr>
            <p14:xfrm>
              <a:off x="7749934" y="533109"/>
              <a:ext cx="7200" cy="820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F98B75C-E578-4D2B-ACC5-60F0B1090CD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32294" y="515469"/>
                <a:ext cx="428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A62ED0D-39BE-4C7E-8D63-39DF2595E263}"/>
                  </a:ext>
                </a:extLst>
              </p14:cNvPr>
              <p14:cNvContentPartPr/>
              <p14:nvPr/>
            </p14:nvContentPartPr>
            <p14:xfrm>
              <a:off x="9916054" y="201189"/>
              <a:ext cx="159120" cy="3765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A62ED0D-39BE-4C7E-8D63-39DF2595E26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898414" y="183549"/>
                <a:ext cx="19476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E927D4E-3C0C-40F1-B4C0-A394BDA90737}"/>
                  </a:ext>
                </a:extLst>
              </p14:cNvPr>
              <p14:cNvContentPartPr/>
              <p14:nvPr/>
            </p14:nvContentPartPr>
            <p14:xfrm>
              <a:off x="10237894" y="391629"/>
              <a:ext cx="169200" cy="1422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E927D4E-3C0C-40F1-B4C0-A394BDA9073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219894" y="373629"/>
                <a:ext cx="2048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4653109-B875-4C5D-94B1-0A3D0A1D7928}"/>
                  </a:ext>
                </a:extLst>
              </p14:cNvPr>
              <p14:cNvContentPartPr/>
              <p14:nvPr/>
            </p14:nvContentPartPr>
            <p14:xfrm>
              <a:off x="10526254" y="467949"/>
              <a:ext cx="11520" cy="109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4653109-B875-4C5D-94B1-0A3D0A1D792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508614" y="449949"/>
                <a:ext cx="471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5C59C8F-AF9F-4F8E-9948-57AC0C9542C6}"/>
                  </a:ext>
                </a:extLst>
              </p14:cNvPr>
              <p14:cNvContentPartPr/>
              <p14:nvPr/>
            </p14:nvContentPartPr>
            <p14:xfrm>
              <a:off x="10705894" y="277509"/>
              <a:ext cx="169560" cy="234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5C59C8F-AF9F-4F8E-9948-57AC0C9542C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687894" y="259509"/>
                <a:ext cx="2052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3A4E748-B0C8-4052-A1B1-505C0367BF48}"/>
                  </a:ext>
                </a:extLst>
              </p14:cNvPr>
              <p14:cNvContentPartPr/>
              <p14:nvPr/>
            </p14:nvContentPartPr>
            <p14:xfrm>
              <a:off x="11005054" y="538509"/>
              <a:ext cx="11880" cy="928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3A4E748-B0C8-4052-A1B1-505C0367BF4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987414" y="520869"/>
                <a:ext cx="475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757E664-0056-416E-9949-B2C8E9BD95DD}"/>
                  </a:ext>
                </a:extLst>
              </p14:cNvPr>
              <p14:cNvContentPartPr/>
              <p14:nvPr/>
            </p14:nvContentPartPr>
            <p14:xfrm>
              <a:off x="11176774" y="173829"/>
              <a:ext cx="487440" cy="414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757E664-0056-416E-9949-B2C8E9BD95D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158787" y="156189"/>
                <a:ext cx="523054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2A424BE-BDCF-48EE-BFBE-352D5E26C823}"/>
                  </a:ext>
                </a:extLst>
              </p14:cNvPr>
              <p14:cNvContentPartPr/>
              <p14:nvPr/>
            </p14:nvContentPartPr>
            <p14:xfrm>
              <a:off x="9655414" y="413589"/>
              <a:ext cx="98280" cy="54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2A424BE-BDCF-48EE-BFBE-352D5E26C82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637774" y="395707"/>
                <a:ext cx="133920" cy="897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9324323-0952-454D-AF7F-0CAE97CD7145}"/>
                  </a:ext>
                </a:extLst>
              </p14:cNvPr>
              <p14:cNvContentPartPr/>
              <p14:nvPr/>
            </p14:nvContentPartPr>
            <p14:xfrm>
              <a:off x="9257974" y="228549"/>
              <a:ext cx="180000" cy="3268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9324323-0952-454D-AF7F-0CAE97CD714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240334" y="210549"/>
                <a:ext cx="21564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F1D8A6F-565E-4B5A-9FBA-252C4BA06F3E}"/>
                  </a:ext>
                </a:extLst>
              </p14:cNvPr>
              <p14:cNvContentPartPr/>
              <p14:nvPr/>
            </p14:nvContentPartPr>
            <p14:xfrm>
              <a:off x="8632294" y="364629"/>
              <a:ext cx="338040" cy="2505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F1D8A6F-565E-4B5A-9FBA-252C4BA06F3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614294" y="346629"/>
                <a:ext cx="37368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8A287C6-56F6-4735-8805-5A8AE1A4DE23}"/>
                  </a:ext>
                </a:extLst>
              </p14:cNvPr>
              <p14:cNvContentPartPr/>
              <p14:nvPr/>
            </p14:nvContentPartPr>
            <p14:xfrm>
              <a:off x="7838854" y="201189"/>
              <a:ext cx="415800" cy="5288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8A287C6-56F6-4735-8805-5A8AE1A4DE2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821199" y="183549"/>
                <a:ext cx="451471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9BC9427-335B-4EDC-B779-EFC5250589D4}"/>
                  </a:ext>
                </a:extLst>
              </p14:cNvPr>
              <p14:cNvContentPartPr/>
              <p14:nvPr/>
            </p14:nvContentPartPr>
            <p14:xfrm>
              <a:off x="336454" y="859629"/>
              <a:ext cx="142920" cy="3906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9BC9427-335B-4EDC-B779-EFC5250589D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18454" y="841989"/>
                <a:ext cx="17856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C828DE-0A19-4C43-BC14-6C0FDCDAE0BD}"/>
                  </a:ext>
                </a:extLst>
              </p14:cNvPr>
              <p14:cNvContentPartPr/>
              <p14:nvPr/>
            </p14:nvContentPartPr>
            <p14:xfrm>
              <a:off x="1433014" y="909669"/>
              <a:ext cx="118440" cy="261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C828DE-0A19-4C43-BC14-6C0FDCDAE0B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415374" y="892029"/>
                <a:ext cx="15408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E2CC174-0C55-4BA4-B85C-5C50C4B6AD5B}"/>
                  </a:ext>
                </a:extLst>
              </p14:cNvPr>
              <p14:cNvContentPartPr/>
              <p14:nvPr/>
            </p14:nvContentPartPr>
            <p14:xfrm>
              <a:off x="1866094" y="930549"/>
              <a:ext cx="349560" cy="5238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E2CC174-0C55-4BA4-B85C-5C50C4B6AD5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848075" y="912897"/>
                <a:ext cx="385237" cy="5594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5186503-FAB8-46D6-B9EE-402929E3AADF}"/>
                  </a:ext>
                </a:extLst>
              </p14:cNvPr>
              <p14:cNvContentPartPr/>
              <p14:nvPr/>
            </p14:nvContentPartPr>
            <p14:xfrm>
              <a:off x="1006774" y="1071669"/>
              <a:ext cx="326880" cy="1479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5186503-FAB8-46D6-B9EE-402929E3AAD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88794" y="1054029"/>
                <a:ext cx="362481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E38F18E-F720-4E01-91E6-22965E61D553}"/>
                  </a:ext>
                </a:extLst>
              </p14:cNvPr>
              <p14:cNvContentPartPr/>
              <p14:nvPr/>
            </p14:nvContentPartPr>
            <p14:xfrm>
              <a:off x="571174" y="908589"/>
              <a:ext cx="349200" cy="3218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E38F18E-F720-4E01-91E6-22965E61D55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3534" y="890609"/>
                <a:ext cx="384840" cy="35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546A9D1-1671-41A6-AAB5-3934B0EAC723}"/>
                  </a:ext>
                </a:extLst>
              </p14:cNvPr>
              <p14:cNvContentPartPr/>
              <p14:nvPr/>
            </p14:nvContentPartPr>
            <p14:xfrm>
              <a:off x="2895334" y="881589"/>
              <a:ext cx="65520" cy="3214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546A9D1-1671-41A6-AAB5-3934B0EAC72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877694" y="863589"/>
                <a:ext cx="10116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613AE9A-907E-42E7-8201-C79889FCCB4D}"/>
                  </a:ext>
                </a:extLst>
              </p14:cNvPr>
              <p14:cNvContentPartPr/>
              <p14:nvPr/>
            </p14:nvContentPartPr>
            <p14:xfrm>
              <a:off x="3434254" y="1001829"/>
              <a:ext cx="92880" cy="16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613AE9A-907E-42E7-8201-C79889FCCB4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416614" y="983829"/>
                <a:ext cx="1285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D3A5DF3-5C71-4895-9050-163AD77EAEAB}"/>
                  </a:ext>
                </a:extLst>
              </p14:cNvPr>
              <p14:cNvContentPartPr/>
              <p14:nvPr/>
            </p14:nvContentPartPr>
            <p14:xfrm>
              <a:off x="3406894" y="1099389"/>
              <a:ext cx="92880" cy="115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D3A5DF3-5C71-4895-9050-163AD77EAEA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389254" y="1081389"/>
                <a:ext cx="1285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E1E5F38-AEA7-4644-A1BD-8AAD2989928B}"/>
                  </a:ext>
                </a:extLst>
              </p14:cNvPr>
              <p14:cNvContentPartPr/>
              <p14:nvPr/>
            </p14:nvContentPartPr>
            <p14:xfrm>
              <a:off x="3068494" y="865389"/>
              <a:ext cx="214560" cy="3492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E1E5F38-AEA7-4644-A1BD-8AAD2989928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050854" y="847389"/>
                <a:ext cx="25020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0C1DDDC-04FB-4492-A7BC-85574EC93C3B}"/>
                  </a:ext>
                </a:extLst>
              </p14:cNvPr>
              <p14:cNvContentPartPr/>
              <p14:nvPr/>
            </p14:nvContentPartPr>
            <p14:xfrm>
              <a:off x="2596174" y="837309"/>
              <a:ext cx="196560" cy="360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0C1DDDC-04FB-4492-A7BC-85574EC93C3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578174" y="819669"/>
                <a:ext cx="23220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4E83AAD-91D9-493E-925B-5BC1E4D447CD}"/>
                  </a:ext>
                </a:extLst>
              </p14:cNvPr>
              <p14:cNvContentPartPr/>
              <p14:nvPr/>
            </p14:nvContentPartPr>
            <p14:xfrm>
              <a:off x="4098454" y="1180749"/>
              <a:ext cx="21960" cy="1638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4E83AAD-91D9-493E-925B-5BC1E4D447C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080454" y="1163109"/>
                <a:ext cx="5760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DB1F5A9-5A68-4D4C-BAAA-36203987F243}"/>
                  </a:ext>
                </a:extLst>
              </p14:cNvPr>
              <p14:cNvContentPartPr/>
              <p14:nvPr/>
            </p14:nvContentPartPr>
            <p14:xfrm>
              <a:off x="4626574" y="886989"/>
              <a:ext cx="87120" cy="316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DB1F5A9-5A68-4D4C-BAAA-36203987F24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608934" y="869349"/>
                <a:ext cx="12276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2361825-D71F-4668-AD2D-93CBC614085F}"/>
                  </a:ext>
                </a:extLst>
              </p14:cNvPr>
              <p14:cNvContentPartPr/>
              <p14:nvPr/>
            </p14:nvContentPartPr>
            <p14:xfrm>
              <a:off x="5219494" y="1006149"/>
              <a:ext cx="54720" cy="115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2361825-D71F-4668-AD2D-93CBC614085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201854" y="988509"/>
                <a:ext cx="903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A096C9A-921C-46B7-87EF-87476BA41DB0}"/>
                  </a:ext>
                </a:extLst>
              </p14:cNvPr>
              <p14:cNvContentPartPr/>
              <p14:nvPr/>
            </p14:nvContentPartPr>
            <p14:xfrm>
              <a:off x="5208694" y="1126389"/>
              <a:ext cx="65520" cy="115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A096C9A-921C-46B7-87EF-87476BA41DB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190694" y="1108749"/>
                <a:ext cx="1011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298093F-EDEA-430E-A51B-5D4FAD399508}"/>
                  </a:ext>
                </a:extLst>
              </p14:cNvPr>
              <p14:cNvContentPartPr/>
              <p14:nvPr/>
            </p14:nvContentPartPr>
            <p14:xfrm>
              <a:off x="4822054" y="870429"/>
              <a:ext cx="212760" cy="3654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1298093F-EDEA-430E-A51B-5D4FAD39950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804414" y="852789"/>
                <a:ext cx="24840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F69E23B-A073-4B04-9696-13B40A9E42DE}"/>
                  </a:ext>
                </a:extLst>
              </p14:cNvPr>
              <p14:cNvContentPartPr/>
              <p14:nvPr/>
            </p14:nvContentPartPr>
            <p14:xfrm>
              <a:off x="4327054" y="856029"/>
              <a:ext cx="201600" cy="3088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F69E23B-A073-4B04-9696-13B40A9E42D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309086" y="838389"/>
                <a:ext cx="237176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2EC183C-DD97-4930-B59B-4B099C3A0D1A}"/>
                  </a:ext>
                </a:extLst>
              </p14:cNvPr>
              <p14:cNvContentPartPr/>
              <p14:nvPr/>
            </p14:nvContentPartPr>
            <p14:xfrm>
              <a:off x="3629374" y="919029"/>
              <a:ext cx="164520" cy="2404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2EC183C-DD97-4930-B59B-4B099C3A0D1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611734" y="901029"/>
                <a:ext cx="20016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9DE4C80-EE88-4C35-8DF6-A58A04A50922}"/>
                  </a:ext>
                </a:extLst>
              </p14:cNvPr>
              <p14:cNvContentPartPr/>
              <p14:nvPr/>
            </p14:nvContentPartPr>
            <p14:xfrm>
              <a:off x="5436934" y="827229"/>
              <a:ext cx="169920" cy="3272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9DE4C80-EE88-4C35-8DF6-A58A04A5092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418934" y="809229"/>
                <a:ext cx="20556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0E0FF13C-42EC-416D-8012-405F7724E23F}"/>
                  </a:ext>
                </a:extLst>
              </p14:cNvPr>
              <p14:cNvContentPartPr/>
              <p14:nvPr/>
            </p14:nvContentPartPr>
            <p14:xfrm>
              <a:off x="5785414" y="1093629"/>
              <a:ext cx="21960" cy="1364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0E0FF13C-42EC-416D-8012-405F7724E23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767774" y="1075989"/>
                <a:ext cx="576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F16725E-2334-429B-9EDE-4923C4B522F9}"/>
                  </a:ext>
                </a:extLst>
              </p14:cNvPr>
              <p14:cNvContentPartPr/>
              <p14:nvPr/>
            </p14:nvContentPartPr>
            <p14:xfrm>
              <a:off x="6716374" y="876189"/>
              <a:ext cx="93960" cy="3844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F16725E-2334-429B-9EDE-4923C4B522F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698374" y="858189"/>
                <a:ext cx="12960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1CC4B530-FBEA-480C-9EA5-8D0EE844F24B}"/>
                  </a:ext>
                </a:extLst>
              </p14:cNvPr>
              <p14:cNvContentPartPr/>
              <p14:nvPr/>
            </p14:nvContentPartPr>
            <p14:xfrm>
              <a:off x="6977734" y="1083189"/>
              <a:ext cx="92880" cy="817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1CC4B530-FBEA-480C-9EA5-8D0EE844F24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959734" y="1065189"/>
                <a:ext cx="1285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F01405A-6B4B-449D-AE30-7FC265DE48EB}"/>
                  </a:ext>
                </a:extLst>
              </p14:cNvPr>
              <p14:cNvContentPartPr/>
              <p14:nvPr/>
            </p14:nvContentPartPr>
            <p14:xfrm>
              <a:off x="6057574" y="794109"/>
              <a:ext cx="560880" cy="3765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F01405A-6B4B-449D-AE30-7FC265DE48E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039934" y="776109"/>
                <a:ext cx="59652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DFC6B34-BBEA-446E-AD3D-C47C68D3F705}"/>
                  </a:ext>
                </a:extLst>
              </p14:cNvPr>
              <p14:cNvContentPartPr/>
              <p14:nvPr/>
            </p14:nvContentPartPr>
            <p14:xfrm>
              <a:off x="7374814" y="941349"/>
              <a:ext cx="136440" cy="2491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DFC6B34-BBEA-446E-AD3D-C47C68D3F70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357174" y="923709"/>
                <a:ext cx="17208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CE383A9-A1DB-40A4-B7E5-611D40A7AFE3}"/>
                  </a:ext>
                </a:extLst>
              </p14:cNvPr>
              <p14:cNvContentPartPr/>
              <p14:nvPr/>
            </p14:nvContentPartPr>
            <p14:xfrm>
              <a:off x="7850374" y="974109"/>
              <a:ext cx="134640" cy="1479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CE383A9-A1DB-40A4-B7E5-611D40A7AFE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832374" y="956109"/>
                <a:ext cx="1702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ECD24E4-EA12-434E-BBAF-639A2A490CC0}"/>
                  </a:ext>
                </a:extLst>
              </p14:cNvPr>
              <p14:cNvContentPartPr/>
              <p14:nvPr/>
            </p14:nvContentPartPr>
            <p14:xfrm>
              <a:off x="8071414" y="1006869"/>
              <a:ext cx="153000" cy="1310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ECD24E4-EA12-434E-BBAF-639A2A490CC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053774" y="988869"/>
                <a:ext cx="1886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27AE07C-5872-41B5-91D8-032BED0DFEEE}"/>
                  </a:ext>
                </a:extLst>
              </p14:cNvPr>
              <p14:cNvContentPartPr/>
              <p14:nvPr/>
            </p14:nvContentPartPr>
            <p14:xfrm>
              <a:off x="8321614" y="865389"/>
              <a:ext cx="104040" cy="2941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27AE07C-5872-41B5-91D8-032BED0DFEE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303974" y="847389"/>
                <a:ext cx="1396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620A23D-8F39-45AA-A277-3E6B36E2AF2D}"/>
                  </a:ext>
                </a:extLst>
              </p14:cNvPr>
              <p14:cNvContentPartPr/>
              <p14:nvPr/>
            </p14:nvContentPartPr>
            <p14:xfrm>
              <a:off x="9040534" y="805269"/>
              <a:ext cx="87480" cy="3052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620A23D-8F39-45AA-A277-3E6B36E2AF2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022534" y="787629"/>
                <a:ext cx="12312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216C6C98-74AB-44B8-B4F4-F7CBF0C6EF7E}"/>
                  </a:ext>
                </a:extLst>
              </p14:cNvPr>
              <p14:cNvContentPartPr/>
              <p14:nvPr/>
            </p14:nvContentPartPr>
            <p14:xfrm>
              <a:off x="9698974" y="919749"/>
              <a:ext cx="114840" cy="219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216C6C98-74AB-44B8-B4F4-F7CBF0C6EF7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681334" y="901749"/>
                <a:ext cx="15048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CFF804FD-8084-458B-B874-341AAFD69A33}"/>
                  </a:ext>
                </a:extLst>
              </p14:cNvPr>
              <p14:cNvContentPartPr/>
              <p14:nvPr/>
            </p14:nvContentPartPr>
            <p14:xfrm>
              <a:off x="9715174" y="1001469"/>
              <a:ext cx="98280" cy="219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CFF804FD-8084-458B-B874-341AAFD69A3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697534" y="983469"/>
                <a:ext cx="13392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56C935C-E851-4736-B7B6-9C6FC714194E}"/>
                  </a:ext>
                </a:extLst>
              </p14:cNvPr>
              <p14:cNvContentPartPr/>
              <p14:nvPr/>
            </p14:nvContentPartPr>
            <p14:xfrm>
              <a:off x="9992374" y="832629"/>
              <a:ext cx="147960" cy="2131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56C935C-E851-4736-B7B6-9C6FC714194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974374" y="814629"/>
                <a:ext cx="1836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03935D8-9CF6-4AA5-A9CE-8A9B485CA646}"/>
                  </a:ext>
                </a:extLst>
              </p14:cNvPr>
              <p14:cNvContentPartPr/>
              <p14:nvPr/>
            </p14:nvContentPartPr>
            <p14:xfrm>
              <a:off x="10292254" y="1061229"/>
              <a:ext cx="360" cy="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03935D8-9CF6-4AA5-A9CE-8A9B485CA64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274614" y="104322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203D1174-629B-49EE-9FD8-1523CA2AC772}"/>
                  </a:ext>
                </a:extLst>
              </p14:cNvPr>
              <p14:cNvContentPartPr/>
              <p14:nvPr/>
            </p14:nvContentPartPr>
            <p14:xfrm>
              <a:off x="10672774" y="789069"/>
              <a:ext cx="17280" cy="2671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203D1174-629B-49EE-9FD8-1523CA2AC77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654774" y="771069"/>
                <a:ext cx="5292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1B1F0E0-2033-4349-9815-014138E4D075}"/>
                  </a:ext>
                </a:extLst>
              </p14:cNvPr>
              <p14:cNvContentPartPr/>
              <p14:nvPr/>
            </p14:nvContentPartPr>
            <p14:xfrm>
              <a:off x="10776814" y="876189"/>
              <a:ext cx="145440" cy="1904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1B1F0E0-2033-4349-9815-014138E4D07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758814" y="858189"/>
                <a:ext cx="1810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0BB762B6-68B4-424C-A992-C8EFD8B46D95}"/>
                  </a:ext>
                </a:extLst>
              </p14:cNvPr>
              <p14:cNvContentPartPr/>
              <p14:nvPr/>
            </p14:nvContentPartPr>
            <p14:xfrm>
              <a:off x="9209014" y="816429"/>
              <a:ext cx="354960" cy="3268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0BB762B6-68B4-424C-A992-C8EFD8B46D9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191374" y="798429"/>
                <a:ext cx="39060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7E439DE-ED25-4A6C-B4F6-9797045820A6}"/>
                  </a:ext>
                </a:extLst>
              </p14:cNvPr>
              <p14:cNvContentPartPr/>
              <p14:nvPr/>
            </p14:nvContentPartPr>
            <p14:xfrm>
              <a:off x="8757214" y="794109"/>
              <a:ext cx="185760" cy="2786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7E439DE-ED25-4A6C-B4F6-9797045820A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739540" y="776109"/>
                <a:ext cx="221469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1BEA29C1-8BA6-48C4-B526-ABB6341BBF02}"/>
                  </a:ext>
                </a:extLst>
              </p14:cNvPr>
              <p14:cNvContentPartPr/>
              <p14:nvPr/>
            </p14:nvContentPartPr>
            <p14:xfrm>
              <a:off x="729214" y="1676109"/>
              <a:ext cx="360" cy="111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1BEA29C1-8BA6-48C4-B526-ABB6341BBF0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11214" y="1658469"/>
                <a:ext cx="360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3B94BCD-7A57-492E-8A5D-075548262C61}"/>
                  </a:ext>
                </a:extLst>
              </p14:cNvPr>
              <p14:cNvContentPartPr/>
              <p14:nvPr/>
            </p14:nvContentPartPr>
            <p14:xfrm>
              <a:off x="750814" y="1790589"/>
              <a:ext cx="5760" cy="57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3B94BCD-7A57-492E-8A5D-075548262C6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33174" y="1772589"/>
                <a:ext cx="414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C91C2E60-3595-48F6-B1A2-5D1DC18C0D0D}"/>
                  </a:ext>
                </a:extLst>
              </p14:cNvPr>
              <p14:cNvContentPartPr/>
              <p14:nvPr/>
            </p14:nvContentPartPr>
            <p14:xfrm>
              <a:off x="1621654" y="1572789"/>
              <a:ext cx="125640" cy="3762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C91C2E60-3595-48F6-B1A2-5D1DC18C0D0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604014" y="1555132"/>
                <a:ext cx="161280" cy="411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6F3ACB64-4B86-4B61-9E99-02F264BFF8E5}"/>
                  </a:ext>
                </a:extLst>
              </p14:cNvPr>
              <p14:cNvContentPartPr/>
              <p14:nvPr/>
            </p14:nvContentPartPr>
            <p14:xfrm>
              <a:off x="1322494" y="1610949"/>
              <a:ext cx="163800" cy="2127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6F3ACB64-4B86-4B61-9E99-02F264BFF8E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304494" y="1592949"/>
                <a:ext cx="19944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6BC3CEA-1885-468D-B523-FA0FDED8B44D}"/>
                  </a:ext>
                </a:extLst>
              </p14:cNvPr>
              <p14:cNvContentPartPr/>
              <p14:nvPr/>
            </p14:nvContentPartPr>
            <p14:xfrm>
              <a:off x="952414" y="1561989"/>
              <a:ext cx="152640" cy="3758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6BC3CEA-1885-468D-B523-FA0FDED8B44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34414" y="1543989"/>
                <a:ext cx="18828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1893A140-D0D9-4551-85F9-426972345DCD}"/>
                  </a:ext>
                </a:extLst>
              </p14:cNvPr>
              <p14:cNvContentPartPr/>
              <p14:nvPr/>
            </p14:nvContentPartPr>
            <p14:xfrm>
              <a:off x="408094" y="1529229"/>
              <a:ext cx="174600" cy="4525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1893A140-D0D9-4551-85F9-426972345DC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90094" y="1511589"/>
                <a:ext cx="21024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66B34F88-05DB-4603-9733-A5A98AAB0C26}"/>
                  </a:ext>
                </a:extLst>
              </p14:cNvPr>
              <p14:cNvContentPartPr/>
              <p14:nvPr/>
            </p14:nvContentPartPr>
            <p14:xfrm>
              <a:off x="3902254" y="1724349"/>
              <a:ext cx="158040" cy="1371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66B34F88-05DB-4603-9733-A5A98AAB0C2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884614" y="1706709"/>
                <a:ext cx="1936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1D3396B1-8FA9-4689-B69A-6809CBFB7711}"/>
                  </a:ext>
                </a:extLst>
              </p14:cNvPr>
              <p14:cNvContentPartPr/>
              <p14:nvPr/>
            </p14:nvContentPartPr>
            <p14:xfrm>
              <a:off x="4958134" y="1747029"/>
              <a:ext cx="103680" cy="2232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1D3396B1-8FA9-4689-B69A-6809CBFB771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940494" y="1729029"/>
                <a:ext cx="1393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818092A1-2E31-42E3-A9D2-757791A63325}"/>
                  </a:ext>
                </a:extLst>
              </p14:cNvPr>
              <p14:cNvContentPartPr/>
              <p14:nvPr/>
            </p14:nvContentPartPr>
            <p14:xfrm>
              <a:off x="7673974" y="1485669"/>
              <a:ext cx="120240" cy="14184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818092A1-2E31-42E3-A9D2-757791A63325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656334" y="1468029"/>
                <a:ext cx="1558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ADC5F93F-ECE8-417A-B38E-019775E7D2AD}"/>
                  </a:ext>
                </a:extLst>
              </p14:cNvPr>
              <p14:cNvContentPartPr/>
              <p14:nvPr/>
            </p14:nvContentPartPr>
            <p14:xfrm>
              <a:off x="7734094" y="1779789"/>
              <a:ext cx="27720" cy="57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ADC5F93F-ECE8-417A-B38E-019775E7D2A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716454" y="1761789"/>
                <a:ext cx="633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B49440BB-9FC2-4E27-90C1-686D5C0D9ECA}"/>
                  </a:ext>
                </a:extLst>
              </p14:cNvPr>
              <p14:cNvContentPartPr/>
              <p14:nvPr/>
            </p14:nvContentPartPr>
            <p14:xfrm>
              <a:off x="6702694" y="1567389"/>
              <a:ext cx="781560" cy="29988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B49440BB-9FC2-4E27-90C1-686D5C0D9EC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684694" y="1549389"/>
                <a:ext cx="81720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E2486C8B-F5CE-49C2-BC29-38A4C67A499F}"/>
                  </a:ext>
                </a:extLst>
              </p14:cNvPr>
              <p14:cNvContentPartPr/>
              <p14:nvPr/>
            </p14:nvContentPartPr>
            <p14:xfrm>
              <a:off x="6029854" y="1665309"/>
              <a:ext cx="392760" cy="1857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E2486C8B-F5CE-49C2-BC29-38A4C67A499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012214" y="1647703"/>
                <a:ext cx="428400" cy="2213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3A9AD7A5-0639-40E8-AC79-CB232064A635}"/>
                  </a:ext>
                </a:extLst>
              </p14:cNvPr>
              <p14:cNvContentPartPr/>
              <p14:nvPr/>
            </p14:nvContentPartPr>
            <p14:xfrm>
              <a:off x="5196814" y="1670709"/>
              <a:ext cx="616320" cy="2026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3A9AD7A5-0639-40E8-AC79-CB232064A63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179174" y="1652709"/>
                <a:ext cx="65196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3F03A49E-3B99-408A-8A62-BD6A223F6FF9}"/>
                  </a:ext>
                </a:extLst>
              </p14:cNvPr>
              <p14:cNvContentPartPr/>
              <p14:nvPr/>
            </p14:nvContentPartPr>
            <p14:xfrm>
              <a:off x="4250734" y="1600149"/>
              <a:ext cx="577800" cy="26172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3F03A49E-3B99-408A-8A62-BD6A223F6FF9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232745" y="1582149"/>
                <a:ext cx="613418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C14EF7E7-0180-4E0E-B802-C5E006103851}"/>
                  </a:ext>
                </a:extLst>
              </p14:cNvPr>
              <p14:cNvContentPartPr/>
              <p14:nvPr/>
            </p14:nvContentPartPr>
            <p14:xfrm>
              <a:off x="3467374" y="1686909"/>
              <a:ext cx="331920" cy="20772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C14EF7E7-0180-4E0E-B802-C5E006103851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449374" y="1669269"/>
                <a:ext cx="3675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FA20AB98-9271-4F4F-81D2-1F64632DA6BF}"/>
                  </a:ext>
                </a:extLst>
              </p14:cNvPr>
              <p14:cNvContentPartPr/>
              <p14:nvPr/>
            </p14:nvContentPartPr>
            <p14:xfrm>
              <a:off x="2111614" y="1627149"/>
              <a:ext cx="1099800" cy="31680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FA20AB98-9271-4F4F-81D2-1F64632DA6B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093974" y="1609489"/>
                <a:ext cx="1135440" cy="3524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687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D5C68CF-55FF-4FBD-B621-C1A5E3F19CE0}"/>
                  </a:ext>
                </a:extLst>
              </p14:cNvPr>
              <p14:cNvContentPartPr/>
              <p14:nvPr/>
            </p14:nvContentPartPr>
            <p14:xfrm>
              <a:off x="2834854" y="390909"/>
              <a:ext cx="365760" cy="197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D5C68CF-55FF-4FBD-B621-C1A5E3F19C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16854" y="373269"/>
                <a:ext cx="4014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F00F37F-F959-423A-99DF-544683F840BB}"/>
                  </a:ext>
                </a:extLst>
              </p14:cNvPr>
              <p14:cNvContentPartPr/>
              <p14:nvPr/>
            </p14:nvContentPartPr>
            <p14:xfrm>
              <a:off x="2334814" y="266349"/>
              <a:ext cx="382320" cy="300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F00F37F-F959-423A-99DF-544683F840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17157" y="248709"/>
                <a:ext cx="417994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459FFE-519D-4E70-A60D-4C4C9C76E620}"/>
                  </a:ext>
                </a:extLst>
              </p14:cNvPr>
              <p14:cNvContentPartPr/>
              <p14:nvPr/>
            </p14:nvContentPartPr>
            <p14:xfrm>
              <a:off x="1518334" y="260589"/>
              <a:ext cx="691560" cy="305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459FFE-519D-4E70-A60D-4C4C9C76E6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00694" y="242589"/>
                <a:ext cx="7272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40B261C-76B0-46DF-A640-650347D7A642}"/>
                  </a:ext>
                </a:extLst>
              </p14:cNvPr>
              <p14:cNvContentPartPr/>
              <p14:nvPr/>
            </p14:nvContentPartPr>
            <p14:xfrm>
              <a:off x="801934" y="315309"/>
              <a:ext cx="553680" cy="277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40B261C-76B0-46DF-A640-650347D7A64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4283" y="297669"/>
                <a:ext cx="589343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9741AE2-5D5B-4BF8-82B1-A426BB6E3BCF}"/>
                  </a:ext>
                </a:extLst>
              </p14:cNvPr>
              <p14:cNvContentPartPr/>
              <p14:nvPr/>
            </p14:nvContentPartPr>
            <p14:xfrm>
              <a:off x="413134" y="321069"/>
              <a:ext cx="229320" cy="267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9741AE2-5D5B-4BF8-82B1-A426BB6E3B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5494" y="303069"/>
                <a:ext cx="26496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6356DD8-DEA7-47F1-AA75-EBF3363A83A8}"/>
                  </a:ext>
                </a:extLst>
              </p14:cNvPr>
              <p14:cNvContentPartPr/>
              <p14:nvPr/>
            </p14:nvContentPartPr>
            <p14:xfrm>
              <a:off x="4343254" y="413229"/>
              <a:ext cx="125640" cy="38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6356DD8-DEA7-47F1-AA75-EBF3363A83A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25254" y="395589"/>
                <a:ext cx="16128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9D1AC98-7C1F-4E77-926C-916AC1C6E4E4}"/>
                  </a:ext>
                </a:extLst>
              </p14:cNvPr>
              <p14:cNvContentPartPr/>
              <p14:nvPr/>
            </p14:nvContentPartPr>
            <p14:xfrm>
              <a:off x="4386814" y="527709"/>
              <a:ext cx="82080" cy="11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9D1AC98-7C1F-4E77-926C-916AC1C6E4E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68814" y="510069"/>
                <a:ext cx="1177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425648C-C8E8-4155-A6A9-A94744FD59E2}"/>
                  </a:ext>
                </a:extLst>
              </p14:cNvPr>
              <p14:cNvContentPartPr/>
              <p14:nvPr/>
            </p14:nvContentPartPr>
            <p14:xfrm>
              <a:off x="4626214" y="222789"/>
              <a:ext cx="419400" cy="3762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425648C-C8E8-4155-A6A9-A94744FD59E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08574" y="204789"/>
                <a:ext cx="45504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7F9DE9A-053E-45D4-97EE-D6FE6A8747CF}"/>
                  </a:ext>
                </a:extLst>
              </p14:cNvPr>
              <p14:cNvContentPartPr/>
              <p14:nvPr/>
            </p14:nvContentPartPr>
            <p14:xfrm>
              <a:off x="3994774" y="284349"/>
              <a:ext cx="212760" cy="347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7F9DE9A-053E-45D4-97EE-D6FE6A8747C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77134" y="266349"/>
                <a:ext cx="24840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F3E7FE0-78F5-4A0C-A88C-A78BBC92ED7E}"/>
                  </a:ext>
                </a:extLst>
              </p14:cNvPr>
              <p14:cNvContentPartPr/>
              <p14:nvPr/>
            </p14:nvContentPartPr>
            <p14:xfrm>
              <a:off x="3537574" y="195069"/>
              <a:ext cx="332280" cy="420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F3E7FE0-78F5-4A0C-A88C-A78BBC92ED7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19934" y="177069"/>
                <a:ext cx="36792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33AE22E-C636-40E0-AC9F-EEC8BE7ACC1A}"/>
                  </a:ext>
                </a:extLst>
              </p14:cNvPr>
              <p14:cNvContentPartPr/>
              <p14:nvPr/>
            </p14:nvContentPartPr>
            <p14:xfrm>
              <a:off x="5322814" y="244749"/>
              <a:ext cx="964080" cy="360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33AE22E-C636-40E0-AC9F-EEC8BE7ACC1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05167" y="226749"/>
                <a:ext cx="999733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09E9A35-05F3-4A68-892C-6DCE702BA115}"/>
                  </a:ext>
                </a:extLst>
              </p14:cNvPr>
              <p14:cNvContentPartPr/>
              <p14:nvPr/>
            </p14:nvContentPartPr>
            <p14:xfrm>
              <a:off x="7025974" y="358509"/>
              <a:ext cx="137160" cy="1594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09E9A35-05F3-4A68-892C-6DCE702BA11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07974" y="340869"/>
                <a:ext cx="1728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5B502F9-EFD1-4E6C-80DE-05634BEA77D7}"/>
                  </a:ext>
                </a:extLst>
              </p14:cNvPr>
              <p14:cNvContentPartPr/>
              <p14:nvPr/>
            </p14:nvContentPartPr>
            <p14:xfrm>
              <a:off x="8860894" y="337269"/>
              <a:ext cx="27720" cy="180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5B502F9-EFD1-4E6C-80DE-05634BEA77D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842894" y="319629"/>
                <a:ext cx="633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4E7AF04-53F3-4FEA-80DC-D83D907C0AE7}"/>
                  </a:ext>
                </a:extLst>
              </p14:cNvPr>
              <p14:cNvContentPartPr/>
              <p14:nvPr/>
            </p14:nvContentPartPr>
            <p14:xfrm>
              <a:off x="10400974" y="391629"/>
              <a:ext cx="120240" cy="1641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4E7AF04-53F3-4FEA-80DC-D83D907C0AE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382974" y="373629"/>
                <a:ext cx="15588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7315F87-E974-41A2-A315-888B354FDC2F}"/>
                  </a:ext>
                </a:extLst>
              </p14:cNvPr>
              <p14:cNvContentPartPr/>
              <p14:nvPr/>
            </p14:nvContentPartPr>
            <p14:xfrm>
              <a:off x="10733254" y="250149"/>
              <a:ext cx="332280" cy="2725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7315F87-E974-41A2-A315-888B354FDC2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715254" y="232509"/>
                <a:ext cx="36792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07571A8-E5E3-4FD3-838B-0D70BAF0C243}"/>
                  </a:ext>
                </a:extLst>
              </p14:cNvPr>
              <p14:cNvContentPartPr/>
              <p14:nvPr/>
            </p14:nvContentPartPr>
            <p14:xfrm>
              <a:off x="9002374" y="206589"/>
              <a:ext cx="1241280" cy="4960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07571A8-E5E3-4FD3-838B-0D70BAF0C24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84374" y="188949"/>
                <a:ext cx="1276920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E4EBCC2-CC66-4738-9244-FF16D2F8A8A7}"/>
                  </a:ext>
                </a:extLst>
              </p14:cNvPr>
              <p14:cNvContentPartPr/>
              <p14:nvPr/>
            </p14:nvContentPartPr>
            <p14:xfrm>
              <a:off x="8207134" y="265989"/>
              <a:ext cx="333000" cy="306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E4EBCC2-CC66-4738-9244-FF16D2F8A8A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189153" y="248349"/>
                <a:ext cx="368602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05EF945-73C5-426F-A9BD-13BE8CB3E032}"/>
                  </a:ext>
                </a:extLst>
              </p14:cNvPr>
              <p14:cNvContentPartPr/>
              <p14:nvPr/>
            </p14:nvContentPartPr>
            <p14:xfrm>
              <a:off x="7342054" y="250149"/>
              <a:ext cx="708120" cy="3002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05EF945-73C5-426F-A9BD-13BE8CB3E03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24054" y="232509"/>
                <a:ext cx="74376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D430CF5-9A44-4D7A-9ECF-BD75761FA483}"/>
                  </a:ext>
                </a:extLst>
              </p14:cNvPr>
              <p14:cNvContentPartPr/>
              <p14:nvPr/>
            </p14:nvContentPartPr>
            <p14:xfrm>
              <a:off x="6465814" y="249789"/>
              <a:ext cx="457560" cy="2836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D430CF5-9A44-4D7A-9ECF-BD75761FA48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48174" y="232149"/>
                <a:ext cx="49320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980612B-23C8-4E58-B92B-D7D372BCBC74}"/>
                  </a:ext>
                </a:extLst>
              </p14:cNvPr>
              <p14:cNvContentPartPr/>
              <p14:nvPr/>
            </p14:nvContentPartPr>
            <p14:xfrm>
              <a:off x="2743054" y="1001109"/>
              <a:ext cx="142560" cy="162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980612B-23C8-4E58-B92B-D7D372BCBC7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725054" y="983469"/>
                <a:ext cx="1782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F923CB4-A001-4CA0-BAA9-05961D4FAA8B}"/>
                  </a:ext>
                </a:extLst>
              </p14:cNvPr>
              <p14:cNvContentPartPr/>
              <p14:nvPr/>
            </p14:nvContentPartPr>
            <p14:xfrm>
              <a:off x="4022134" y="963669"/>
              <a:ext cx="147240" cy="2286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F923CB4-A001-4CA0-BAA9-05961D4FAA8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004134" y="945669"/>
                <a:ext cx="18288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66ED18E-EBBF-42C3-80AC-BBF4EEB9FADB}"/>
                  </a:ext>
                </a:extLst>
              </p14:cNvPr>
              <p14:cNvContentPartPr/>
              <p14:nvPr/>
            </p14:nvContentPartPr>
            <p14:xfrm>
              <a:off x="3385294" y="984909"/>
              <a:ext cx="544680" cy="4197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66ED18E-EBBF-42C3-80AC-BBF4EEB9FAD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367294" y="967269"/>
                <a:ext cx="58032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1E25E3D-57D6-401A-9DF1-B637AF2F5753}"/>
                  </a:ext>
                </a:extLst>
              </p14:cNvPr>
              <p14:cNvContentPartPr/>
              <p14:nvPr/>
            </p14:nvContentPartPr>
            <p14:xfrm>
              <a:off x="2987854" y="886989"/>
              <a:ext cx="305280" cy="2890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1E25E3D-57D6-401A-9DF1-B637AF2F575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970214" y="869349"/>
                <a:ext cx="3409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1B2F930-E8C4-4800-B8EC-A723D934CA78}"/>
                  </a:ext>
                </a:extLst>
              </p14:cNvPr>
              <p14:cNvContentPartPr/>
              <p14:nvPr/>
            </p14:nvContentPartPr>
            <p14:xfrm>
              <a:off x="2563414" y="968349"/>
              <a:ext cx="43920" cy="207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1B2F930-E8C4-4800-B8EC-A723D934CA7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45414" y="950678"/>
                <a:ext cx="79560" cy="243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91E7B02-3F8C-4D26-8032-A128D0A4D612}"/>
                  </a:ext>
                </a:extLst>
              </p14:cNvPr>
              <p14:cNvContentPartPr/>
              <p14:nvPr/>
            </p14:nvContentPartPr>
            <p14:xfrm>
              <a:off x="1970494" y="870789"/>
              <a:ext cx="370080" cy="3542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91E7B02-3F8C-4D26-8032-A128D0A4D61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952494" y="852789"/>
                <a:ext cx="40572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85A19F37-14E2-4022-B4C5-7F5D9CEFF919}"/>
                  </a:ext>
                </a:extLst>
              </p14:cNvPr>
              <p14:cNvContentPartPr/>
              <p14:nvPr/>
            </p14:nvContentPartPr>
            <p14:xfrm>
              <a:off x="1474774" y="941349"/>
              <a:ext cx="174600" cy="3052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85A19F37-14E2-4022-B4C5-7F5D9CEFF91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457134" y="923709"/>
                <a:ext cx="21024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BB2EA56-6D0D-43C1-A757-44D397D8D714}"/>
                  </a:ext>
                </a:extLst>
              </p14:cNvPr>
              <p14:cNvContentPartPr/>
              <p14:nvPr/>
            </p14:nvContentPartPr>
            <p14:xfrm>
              <a:off x="1039534" y="1027749"/>
              <a:ext cx="321480" cy="2080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BB2EA56-6D0D-43C1-A757-44D397D8D71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21534" y="1010109"/>
                <a:ext cx="3571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4C1EBCF4-48AC-4114-8E64-AFF775095FD3}"/>
                  </a:ext>
                </a:extLst>
              </p14:cNvPr>
              <p14:cNvContentPartPr/>
              <p14:nvPr/>
            </p14:nvContentPartPr>
            <p14:xfrm>
              <a:off x="266614" y="943149"/>
              <a:ext cx="544680" cy="3304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4C1EBCF4-48AC-4114-8E64-AFF775095FD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48614" y="925169"/>
                <a:ext cx="580320" cy="3660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D74FBED-06C0-4132-AF25-623D26D09287}"/>
                  </a:ext>
                </a:extLst>
              </p14:cNvPr>
              <p14:cNvContentPartPr/>
              <p14:nvPr/>
            </p14:nvContentPartPr>
            <p14:xfrm>
              <a:off x="5360254" y="989949"/>
              <a:ext cx="158760" cy="1483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D74FBED-06C0-4132-AF25-623D26D0928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342614" y="972309"/>
                <a:ext cx="1944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B6ADE2C3-B8B6-48EE-80C2-B6C0E2B6172C}"/>
                  </a:ext>
                </a:extLst>
              </p14:cNvPr>
              <p14:cNvContentPartPr/>
              <p14:nvPr/>
            </p14:nvContentPartPr>
            <p14:xfrm>
              <a:off x="5627734" y="963309"/>
              <a:ext cx="163800" cy="1962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B6ADE2C3-B8B6-48EE-80C2-B6C0E2B6172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610094" y="945309"/>
                <a:ext cx="19944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3A65384-DBDD-4D8E-AC88-AE0F56DA63EA}"/>
                  </a:ext>
                </a:extLst>
              </p14:cNvPr>
              <p14:cNvContentPartPr/>
              <p14:nvPr/>
            </p14:nvContentPartPr>
            <p14:xfrm>
              <a:off x="6678214" y="957549"/>
              <a:ext cx="109800" cy="1720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3A65384-DBDD-4D8E-AC88-AE0F56DA63E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660214" y="939909"/>
                <a:ext cx="14544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47CB1094-AC02-4E23-AFB3-9088BC0487D1}"/>
                  </a:ext>
                </a:extLst>
              </p14:cNvPr>
              <p14:cNvContentPartPr/>
              <p14:nvPr/>
            </p14:nvContentPartPr>
            <p14:xfrm>
              <a:off x="6879454" y="979509"/>
              <a:ext cx="92880" cy="385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47CB1094-AC02-4E23-AFB3-9088BC0487D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861814" y="961869"/>
                <a:ext cx="12852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24E0DFC9-A182-43D9-812A-3357BD2845E2}"/>
                  </a:ext>
                </a:extLst>
              </p14:cNvPr>
              <p14:cNvContentPartPr/>
              <p14:nvPr/>
            </p14:nvContentPartPr>
            <p14:xfrm>
              <a:off x="7619974" y="1006149"/>
              <a:ext cx="109080" cy="226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24E0DFC9-A182-43D9-812A-3357BD2845E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601974" y="988149"/>
                <a:ext cx="14472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CCF69D2-F35C-4905-8FBA-D4337C1D2B6F}"/>
                  </a:ext>
                </a:extLst>
              </p14:cNvPr>
              <p14:cNvContentPartPr/>
              <p14:nvPr/>
            </p14:nvContentPartPr>
            <p14:xfrm>
              <a:off x="8735614" y="941349"/>
              <a:ext cx="359640" cy="1918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CCF69D2-F35C-4905-8FBA-D4337C1D2B6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717614" y="923676"/>
                <a:ext cx="395280" cy="2275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B09C4F2-3C75-4EB5-BDBC-E9B1CC7329B0}"/>
                  </a:ext>
                </a:extLst>
              </p14:cNvPr>
              <p14:cNvContentPartPr/>
              <p14:nvPr/>
            </p14:nvContentPartPr>
            <p14:xfrm>
              <a:off x="7833814" y="962949"/>
              <a:ext cx="597240" cy="1803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B09C4F2-3C75-4EB5-BDBC-E9B1CC7329B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816174" y="944949"/>
                <a:ext cx="632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072F026-3B11-4844-90A1-8D92A6821FBA}"/>
                  </a:ext>
                </a:extLst>
              </p14:cNvPr>
              <p14:cNvContentPartPr/>
              <p14:nvPr/>
            </p14:nvContentPartPr>
            <p14:xfrm>
              <a:off x="7162774" y="870789"/>
              <a:ext cx="311040" cy="2404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072F026-3B11-4844-90A1-8D92A6821FB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144774" y="852789"/>
                <a:ext cx="34668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491BEDE-8008-41DE-BA9A-8712A592262E}"/>
                  </a:ext>
                </a:extLst>
              </p14:cNvPr>
              <p14:cNvContentPartPr/>
              <p14:nvPr/>
            </p14:nvContentPartPr>
            <p14:xfrm>
              <a:off x="6106534" y="935229"/>
              <a:ext cx="435960" cy="2080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491BEDE-8008-41DE-BA9A-8712A592262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088534" y="917589"/>
                <a:ext cx="4716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C768ADE-0A60-4FEC-B397-1DD577DB23A0}"/>
                  </a:ext>
                </a:extLst>
              </p14:cNvPr>
              <p14:cNvContentPartPr/>
              <p14:nvPr/>
            </p14:nvContentPartPr>
            <p14:xfrm>
              <a:off x="4473934" y="870789"/>
              <a:ext cx="762480" cy="2948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C768ADE-0A60-4FEC-B397-1DD577DB23A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455934" y="852789"/>
                <a:ext cx="79812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F1BB3491-015D-4F3C-A533-E4E721BE9BEB}"/>
                  </a:ext>
                </a:extLst>
              </p14:cNvPr>
              <p14:cNvContentPartPr/>
              <p14:nvPr/>
            </p14:nvContentPartPr>
            <p14:xfrm>
              <a:off x="10390174" y="821469"/>
              <a:ext cx="147600" cy="1368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F1BB3491-015D-4F3C-A533-E4E721BE9BE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372534" y="803469"/>
                <a:ext cx="1832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5BEB9C2-E178-47D6-A770-F8418869EDFC}"/>
                  </a:ext>
                </a:extLst>
              </p14:cNvPr>
              <p14:cNvContentPartPr/>
              <p14:nvPr/>
            </p14:nvContentPartPr>
            <p14:xfrm>
              <a:off x="10493494" y="1120989"/>
              <a:ext cx="5760" cy="57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5BEB9C2-E178-47D6-A770-F8418869EDF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475854" y="1103349"/>
                <a:ext cx="414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0FC7BBC3-808E-42C1-83DF-EB753ED74538}"/>
                  </a:ext>
                </a:extLst>
              </p14:cNvPr>
              <p14:cNvContentPartPr/>
              <p14:nvPr/>
            </p14:nvContentPartPr>
            <p14:xfrm>
              <a:off x="9399814" y="876189"/>
              <a:ext cx="768240" cy="2941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0FC7BBC3-808E-42C1-83DF-EB753ED7453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381814" y="858189"/>
                <a:ext cx="803880" cy="32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587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602843" y="1820378"/>
            <a:ext cx="898631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Inverse Functions and Composition of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2728</TotalTime>
  <Words>16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14</cp:revision>
  <dcterms:created xsi:type="dcterms:W3CDTF">2018-03-20T19:07:19Z</dcterms:created>
  <dcterms:modified xsi:type="dcterms:W3CDTF">2020-03-04T17:45:51Z</dcterms:modified>
</cp:coreProperties>
</file>